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7314" autoAdjust="0"/>
  </p:normalViewPr>
  <p:slideViewPr>
    <p:cSldViewPr>
      <p:cViewPr>
        <p:scale>
          <a:sx n="70" d="100"/>
          <a:sy n="70" d="100"/>
        </p:scale>
        <p:origin x="-1084" y="-16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7869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6250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5340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2935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98733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21640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121364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9790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6048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4755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8281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254314-1FAF-4F59-B173-F93266DC991B}" type="datetimeFigureOut">
              <a:rPr lang="en-US" smtClean="0"/>
              <a:t>7/28/2016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41F437-9B8E-4BEB-AF4D-F0F99CC4F8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1630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6" name="Group 3515"/>
          <p:cNvGrpSpPr/>
          <p:nvPr/>
        </p:nvGrpSpPr>
        <p:grpSpPr>
          <a:xfrm>
            <a:off x="609600" y="1268436"/>
            <a:ext cx="5494831" cy="6046763"/>
            <a:chOff x="1635125" y="1317625"/>
            <a:chExt cx="4630738" cy="5095876"/>
          </a:xfrm>
        </p:grpSpPr>
        <p:grpSp>
          <p:nvGrpSpPr>
            <p:cNvPr id="3517" name="Group 205"/>
            <p:cNvGrpSpPr>
              <a:grpSpLocks/>
            </p:cNvGrpSpPr>
            <p:nvPr/>
          </p:nvGrpSpPr>
          <p:grpSpPr bwMode="auto">
            <a:xfrm>
              <a:off x="3889375" y="2024063"/>
              <a:ext cx="2376488" cy="4389438"/>
              <a:chOff x="2450" y="1275"/>
              <a:chExt cx="1497" cy="2765"/>
            </a:xfrm>
          </p:grpSpPr>
          <p:sp>
            <p:nvSpPr>
              <p:cNvPr id="6521" name="Freeform 5"/>
              <p:cNvSpPr>
                <a:spLocks/>
              </p:cNvSpPr>
              <p:nvPr/>
            </p:nvSpPr>
            <p:spPr bwMode="auto">
              <a:xfrm>
                <a:off x="2559" y="1465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5 w 7"/>
                  <a:gd name="T5" fmla="*/ 6 h 6"/>
                  <a:gd name="T6" fmla="*/ 5 w 7"/>
                  <a:gd name="T7" fmla="*/ 6 h 6"/>
                  <a:gd name="T8" fmla="*/ 5 w 7"/>
                  <a:gd name="T9" fmla="*/ 6 h 6"/>
                  <a:gd name="T10" fmla="*/ 5 w 7"/>
                  <a:gd name="T11" fmla="*/ 6 h 6"/>
                  <a:gd name="T12" fmla="*/ 5 w 7"/>
                  <a:gd name="T13" fmla="*/ 6 h 6"/>
                  <a:gd name="T14" fmla="*/ 5 w 7"/>
                  <a:gd name="T15" fmla="*/ 4 h 6"/>
                  <a:gd name="T16" fmla="*/ 2 w 7"/>
                  <a:gd name="T17" fmla="*/ 4 h 6"/>
                  <a:gd name="T18" fmla="*/ 2 w 7"/>
                  <a:gd name="T19" fmla="*/ 4 h 6"/>
                  <a:gd name="T20" fmla="*/ 2 w 7"/>
                  <a:gd name="T21" fmla="*/ 4 h 6"/>
                  <a:gd name="T22" fmla="*/ 2 w 7"/>
                  <a:gd name="T23" fmla="*/ 4 h 6"/>
                  <a:gd name="T24" fmla="*/ 2 w 7"/>
                  <a:gd name="T25" fmla="*/ 4 h 6"/>
                  <a:gd name="T26" fmla="*/ 0 w 7"/>
                  <a:gd name="T27" fmla="*/ 2 h 6"/>
                  <a:gd name="T28" fmla="*/ 2 w 7"/>
                  <a:gd name="T29" fmla="*/ 2 h 6"/>
                  <a:gd name="T30" fmla="*/ 2 w 7"/>
                  <a:gd name="T31" fmla="*/ 2 h 6"/>
                  <a:gd name="T32" fmla="*/ 2 w 7"/>
                  <a:gd name="T33" fmla="*/ 0 h 6"/>
                  <a:gd name="T34" fmla="*/ 0 w 7"/>
                  <a:gd name="T35" fmla="*/ 0 h 6"/>
                  <a:gd name="T36" fmla="*/ 2 w 7"/>
                  <a:gd name="T37" fmla="*/ 0 h 6"/>
                  <a:gd name="T38" fmla="*/ 2 w 7"/>
                  <a:gd name="T39" fmla="*/ 0 h 6"/>
                  <a:gd name="T40" fmla="*/ 2 w 7"/>
                  <a:gd name="T41" fmla="*/ 2 h 6"/>
                  <a:gd name="T42" fmla="*/ 2 w 7"/>
                  <a:gd name="T43" fmla="*/ 2 h 6"/>
                  <a:gd name="T44" fmla="*/ 5 w 7"/>
                  <a:gd name="T45" fmla="*/ 2 h 6"/>
                  <a:gd name="T46" fmla="*/ 5 w 7"/>
                  <a:gd name="T47" fmla="*/ 2 h 6"/>
                  <a:gd name="T48" fmla="*/ 5 w 7"/>
                  <a:gd name="T49" fmla="*/ 4 h 6"/>
                  <a:gd name="T50" fmla="*/ 5 w 7"/>
                  <a:gd name="T51" fmla="*/ 4 h 6"/>
                  <a:gd name="T52" fmla="*/ 5 w 7"/>
                  <a:gd name="T53" fmla="*/ 4 h 6"/>
                  <a:gd name="T54" fmla="*/ 7 w 7"/>
                  <a:gd name="T55" fmla="*/ 4 h 6"/>
                  <a:gd name="T56" fmla="*/ 7 w 7"/>
                  <a:gd name="T57" fmla="*/ 4 h 6"/>
                  <a:gd name="T58" fmla="*/ 7 w 7"/>
                  <a:gd name="T59" fmla="*/ 6 h 6"/>
                  <a:gd name="T60" fmla="*/ 7 w 7"/>
                  <a:gd name="T61" fmla="*/ 6 h 6"/>
                  <a:gd name="T62" fmla="*/ 7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2" name="Freeform 6"/>
              <p:cNvSpPr>
                <a:spLocks/>
              </p:cNvSpPr>
              <p:nvPr/>
            </p:nvSpPr>
            <p:spPr bwMode="auto">
              <a:xfrm>
                <a:off x="2559" y="1465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5 w 7"/>
                  <a:gd name="T5" fmla="*/ 6 h 6"/>
                  <a:gd name="T6" fmla="*/ 5 w 7"/>
                  <a:gd name="T7" fmla="*/ 6 h 6"/>
                  <a:gd name="T8" fmla="*/ 5 w 7"/>
                  <a:gd name="T9" fmla="*/ 6 h 6"/>
                  <a:gd name="T10" fmla="*/ 5 w 7"/>
                  <a:gd name="T11" fmla="*/ 6 h 6"/>
                  <a:gd name="T12" fmla="*/ 5 w 7"/>
                  <a:gd name="T13" fmla="*/ 6 h 6"/>
                  <a:gd name="T14" fmla="*/ 5 w 7"/>
                  <a:gd name="T15" fmla="*/ 4 h 6"/>
                  <a:gd name="T16" fmla="*/ 2 w 7"/>
                  <a:gd name="T17" fmla="*/ 4 h 6"/>
                  <a:gd name="T18" fmla="*/ 2 w 7"/>
                  <a:gd name="T19" fmla="*/ 4 h 6"/>
                  <a:gd name="T20" fmla="*/ 2 w 7"/>
                  <a:gd name="T21" fmla="*/ 4 h 6"/>
                  <a:gd name="T22" fmla="*/ 2 w 7"/>
                  <a:gd name="T23" fmla="*/ 4 h 6"/>
                  <a:gd name="T24" fmla="*/ 2 w 7"/>
                  <a:gd name="T25" fmla="*/ 4 h 6"/>
                  <a:gd name="T26" fmla="*/ 0 w 7"/>
                  <a:gd name="T27" fmla="*/ 2 h 6"/>
                  <a:gd name="T28" fmla="*/ 2 w 7"/>
                  <a:gd name="T29" fmla="*/ 2 h 6"/>
                  <a:gd name="T30" fmla="*/ 2 w 7"/>
                  <a:gd name="T31" fmla="*/ 2 h 6"/>
                  <a:gd name="T32" fmla="*/ 2 w 7"/>
                  <a:gd name="T33" fmla="*/ 0 h 6"/>
                  <a:gd name="T34" fmla="*/ 0 w 7"/>
                  <a:gd name="T35" fmla="*/ 0 h 6"/>
                  <a:gd name="T36" fmla="*/ 2 w 7"/>
                  <a:gd name="T37" fmla="*/ 0 h 6"/>
                  <a:gd name="T38" fmla="*/ 2 w 7"/>
                  <a:gd name="T39" fmla="*/ 0 h 6"/>
                  <a:gd name="T40" fmla="*/ 2 w 7"/>
                  <a:gd name="T41" fmla="*/ 2 h 6"/>
                  <a:gd name="T42" fmla="*/ 2 w 7"/>
                  <a:gd name="T43" fmla="*/ 2 h 6"/>
                  <a:gd name="T44" fmla="*/ 5 w 7"/>
                  <a:gd name="T45" fmla="*/ 2 h 6"/>
                  <a:gd name="T46" fmla="*/ 5 w 7"/>
                  <a:gd name="T47" fmla="*/ 2 h 6"/>
                  <a:gd name="T48" fmla="*/ 5 w 7"/>
                  <a:gd name="T49" fmla="*/ 4 h 6"/>
                  <a:gd name="T50" fmla="*/ 5 w 7"/>
                  <a:gd name="T51" fmla="*/ 4 h 6"/>
                  <a:gd name="T52" fmla="*/ 5 w 7"/>
                  <a:gd name="T53" fmla="*/ 4 h 6"/>
                  <a:gd name="T54" fmla="*/ 7 w 7"/>
                  <a:gd name="T55" fmla="*/ 4 h 6"/>
                  <a:gd name="T56" fmla="*/ 7 w 7"/>
                  <a:gd name="T57" fmla="*/ 4 h 6"/>
                  <a:gd name="T58" fmla="*/ 7 w 7"/>
                  <a:gd name="T59" fmla="*/ 6 h 6"/>
                  <a:gd name="T60" fmla="*/ 7 w 7"/>
                  <a:gd name="T61" fmla="*/ 6 h 6"/>
                  <a:gd name="T62" fmla="*/ 7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3" name="Freeform 7"/>
              <p:cNvSpPr>
                <a:spLocks noEditPoints="1"/>
              </p:cNvSpPr>
              <p:nvPr/>
            </p:nvSpPr>
            <p:spPr bwMode="auto">
              <a:xfrm>
                <a:off x="2769" y="1275"/>
                <a:ext cx="16" cy="15"/>
              </a:xfrm>
              <a:custGeom>
                <a:avLst/>
                <a:gdLst>
                  <a:gd name="T0" fmla="*/ 16 w 16"/>
                  <a:gd name="T1" fmla="*/ 11 h 15"/>
                  <a:gd name="T2" fmla="*/ 16 w 16"/>
                  <a:gd name="T3" fmla="*/ 11 h 15"/>
                  <a:gd name="T4" fmla="*/ 16 w 16"/>
                  <a:gd name="T5" fmla="*/ 13 h 15"/>
                  <a:gd name="T6" fmla="*/ 16 w 16"/>
                  <a:gd name="T7" fmla="*/ 13 h 15"/>
                  <a:gd name="T8" fmla="*/ 16 w 16"/>
                  <a:gd name="T9" fmla="*/ 13 h 15"/>
                  <a:gd name="T10" fmla="*/ 14 w 16"/>
                  <a:gd name="T11" fmla="*/ 13 h 15"/>
                  <a:gd name="T12" fmla="*/ 14 w 16"/>
                  <a:gd name="T13" fmla="*/ 13 h 15"/>
                  <a:gd name="T14" fmla="*/ 14 w 16"/>
                  <a:gd name="T15" fmla="*/ 13 h 15"/>
                  <a:gd name="T16" fmla="*/ 14 w 16"/>
                  <a:gd name="T17" fmla="*/ 13 h 15"/>
                  <a:gd name="T18" fmla="*/ 14 w 16"/>
                  <a:gd name="T19" fmla="*/ 13 h 15"/>
                  <a:gd name="T20" fmla="*/ 12 w 16"/>
                  <a:gd name="T21" fmla="*/ 13 h 15"/>
                  <a:gd name="T22" fmla="*/ 12 w 16"/>
                  <a:gd name="T23" fmla="*/ 15 h 15"/>
                  <a:gd name="T24" fmla="*/ 12 w 16"/>
                  <a:gd name="T25" fmla="*/ 13 h 15"/>
                  <a:gd name="T26" fmla="*/ 12 w 16"/>
                  <a:gd name="T27" fmla="*/ 13 h 15"/>
                  <a:gd name="T28" fmla="*/ 12 w 16"/>
                  <a:gd name="T29" fmla="*/ 15 h 15"/>
                  <a:gd name="T30" fmla="*/ 9 w 16"/>
                  <a:gd name="T31" fmla="*/ 15 h 15"/>
                  <a:gd name="T32" fmla="*/ 9 w 16"/>
                  <a:gd name="T33" fmla="*/ 15 h 15"/>
                  <a:gd name="T34" fmla="*/ 9 w 16"/>
                  <a:gd name="T35" fmla="*/ 15 h 15"/>
                  <a:gd name="T36" fmla="*/ 9 w 16"/>
                  <a:gd name="T37" fmla="*/ 15 h 15"/>
                  <a:gd name="T38" fmla="*/ 9 w 16"/>
                  <a:gd name="T39" fmla="*/ 15 h 15"/>
                  <a:gd name="T40" fmla="*/ 9 w 16"/>
                  <a:gd name="T41" fmla="*/ 13 h 15"/>
                  <a:gd name="T42" fmla="*/ 12 w 16"/>
                  <a:gd name="T43" fmla="*/ 13 h 15"/>
                  <a:gd name="T44" fmla="*/ 12 w 16"/>
                  <a:gd name="T45" fmla="*/ 13 h 15"/>
                  <a:gd name="T46" fmla="*/ 12 w 16"/>
                  <a:gd name="T47" fmla="*/ 13 h 15"/>
                  <a:gd name="T48" fmla="*/ 12 w 16"/>
                  <a:gd name="T49" fmla="*/ 13 h 15"/>
                  <a:gd name="T50" fmla="*/ 12 w 16"/>
                  <a:gd name="T51" fmla="*/ 13 h 15"/>
                  <a:gd name="T52" fmla="*/ 12 w 16"/>
                  <a:gd name="T53" fmla="*/ 13 h 15"/>
                  <a:gd name="T54" fmla="*/ 12 w 16"/>
                  <a:gd name="T55" fmla="*/ 13 h 15"/>
                  <a:gd name="T56" fmla="*/ 12 w 16"/>
                  <a:gd name="T57" fmla="*/ 13 h 15"/>
                  <a:gd name="T58" fmla="*/ 12 w 16"/>
                  <a:gd name="T59" fmla="*/ 13 h 15"/>
                  <a:gd name="T60" fmla="*/ 12 w 16"/>
                  <a:gd name="T61" fmla="*/ 13 h 15"/>
                  <a:gd name="T62" fmla="*/ 14 w 16"/>
                  <a:gd name="T63" fmla="*/ 11 h 15"/>
                  <a:gd name="T64" fmla="*/ 14 w 16"/>
                  <a:gd name="T65" fmla="*/ 11 h 15"/>
                  <a:gd name="T66" fmla="*/ 14 w 16"/>
                  <a:gd name="T67" fmla="*/ 11 h 15"/>
                  <a:gd name="T68" fmla="*/ 14 w 16"/>
                  <a:gd name="T69" fmla="*/ 11 h 15"/>
                  <a:gd name="T70" fmla="*/ 16 w 16"/>
                  <a:gd name="T71" fmla="*/ 11 h 15"/>
                  <a:gd name="T72" fmla="*/ 16 w 16"/>
                  <a:gd name="T73" fmla="*/ 11 h 15"/>
                  <a:gd name="T74" fmla="*/ 16 w 16"/>
                  <a:gd name="T75" fmla="*/ 11 h 15"/>
                  <a:gd name="T76" fmla="*/ 16 w 16"/>
                  <a:gd name="T77" fmla="*/ 11 h 15"/>
                  <a:gd name="T78" fmla="*/ 7 w 16"/>
                  <a:gd name="T79" fmla="*/ 11 h 15"/>
                  <a:gd name="T80" fmla="*/ 7 w 16"/>
                  <a:gd name="T81" fmla="*/ 11 h 15"/>
                  <a:gd name="T82" fmla="*/ 7 w 16"/>
                  <a:gd name="T83" fmla="*/ 11 h 15"/>
                  <a:gd name="T84" fmla="*/ 7 w 16"/>
                  <a:gd name="T85" fmla="*/ 11 h 15"/>
                  <a:gd name="T86" fmla="*/ 7 w 16"/>
                  <a:gd name="T87" fmla="*/ 11 h 15"/>
                  <a:gd name="T88" fmla="*/ 16 w 16"/>
                  <a:gd name="T89" fmla="*/ 11 h 15"/>
                  <a:gd name="T90" fmla="*/ 16 w 16"/>
                  <a:gd name="T91" fmla="*/ 11 h 15"/>
                  <a:gd name="T92" fmla="*/ 16 w 16"/>
                  <a:gd name="T93" fmla="*/ 11 h 15"/>
                  <a:gd name="T94" fmla="*/ 16 w 16"/>
                  <a:gd name="T95" fmla="*/ 11 h 15"/>
                  <a:gd name="T96" fmla="*/ 16 w 16"/>
                  <a:gd name="T97" fmla="*/ 11 h 15"/>
                  <a:gd name="T98" fmla="*/ 16 w 16"/>
                  <a:gd name="T99" fmla="*/ 11 h 15"/>
                  <a:gd name="T100" fmla="*/ 16 w 16"/>
                  <a:gd name="T101" fmla="*/ 11 h 15"/>
                  <a:gd name="T102" fmla="*/ 16 w 16"/>
                  <a:gd name="T103" fmla="*/ 11 h 15"/>
                  <a:gd name="T104" fmla="*/ 0 w 16"/>
                  <a:gd name="T105" fmla="*/ 2 h 15"/>
                  <a:gd name="T106" fmla="*/ 0 w 16"/>
                  <a:gd name="T107" fmla="*/ 0 h 15"/>
                  <a:gd name="T108" fmla="*/ 0 w 16"/>
                  <a:gd name="T10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5"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4" name="Freeform 8"/>
              <p:cNvSpPr>
                <a:spLocks noEditPoints="1"/>
              </p:cNvSpPr>
              <p:nvPr/>
            </p:nvSpPr>
            <p:spPr bwMode="auto">
              <a:xfrm>
                <a:off x="2769" y="1275"/>
                <a:ext cx="16" cy="15"/>
              </a:xfrm>
              <a:custGeom>
                <a:avLst/>
                <a:gdLst>
                  <a:gd name="T0" fmla="*/ 16 w 16"/>
                  <a:gd name="T1" fmla="*/ 11 h 15"/>
                  <a:gd name="T2" fmla="*/ 16 w 16"/>
                  <a:gd name="T3" fmla="*/ 11 h 15"/>
                  <a:gd name="T4" fmla="*/ 16 w 16"/>
                  <a:gd name="T5" fmla="*/ 13 h 15"/>
                  <a:gd name="T6" fmla="*/ 16 w 16"/>
                  <a:gd name="T7" fmla="*/ 13 h 15"/>
                  <a:gd name="T8" fmla="*/ 16 w 16"/>
                  <a:gd name="T9" fmla="*/ 13 h 15"/>
                  <a:gd name="T10" fmla="*/ 14 w 16"/>
                  <a:gd name="T11" fmla="*/ 13 h 15"/>
                  <a:gd name="T12" fmla="*/ 14 w 16"/>
                  <a:gd name="T13" fmla="*/ 13 h 15"/>
                  <a:gd name="T14" fmla="*/ 14 w 16"/>
                  <a:gd name="T15" fmla="*/ 13 h 15"/>
                  <a:gd name="T16" fmla="*/ 14 w 16"/>
                  <a:gd name="T17" fmla="*/ 13 h 15"/>
                  <a:gd name="T18" fmla="*/ 14 w 16"/>
                  <a:gd name="T19" fmla="*/ 13 h 15"/>
                  <a:gd name="T20" fmla="*/ 12 w 16"/>
                  <a:gd name="T21" fmla="*/ 13 h 15"/>
                  <a:gd name="T22" fmla="*/ 12 w 16"/>
                  <a:gd name="T23" fmla="*/ 15 h 15"/>
                  <a:gd name="T24" fmla="*/ 12 w 16"/>
                  <a:gd name="T25" fmla="*/ 13 h 15"/>
                  <a:gd name="T26" fmla="*/ 12 w 16"/>
                  <a:gd name="T27" fmla="*/ 13 h 15"/>
                  <a:gd name="T28" fmla="*/ 12 w 16"/>
                  <a:gd name="T29" fmla="*/ 15 h 15"/>
                  <a:gd name="T30" fmla="*/ 9 w 16"/>
                  <a:gd name="T31" fmla="*/ 15 h 15"/>
                  <a:gd name="T32" fmla="*/ 9 w 16"/>
                  <a:gd name="T33" fmla="*/ 15 h 15"/>
                  <a:gd name="T34" fmla="*/ 9 w 16"/>
                  <a:gd name="T35" fmla="*/ 15 h 15"/>
                  <a:gd name="T36" fmla="*/ 9 w 16"/>
                  <a:gd name="T37" fmla="*/ 15 h 15"/>
                  <a:gd name="T38" fmla="*/ 9 w 16"/>
                  <a:gd name="T39" fmla="*/ 15 h 15"/>
                  <a:gd name="T40" fmla="*/ 9 w 16"/>
                  <a:gd name="T41" fmla="*/ 13 h 15"/>
                  <a:gd name="T42" fmla="*/ 12 w 16"/>
                  <a:gd name="T43" fmla="*/ 13 h 15"/>
                  <a:gd name="T44" fmla="*/ 12 w 16"/>
                  <a:gd name="T45" fmla="*/ 13 h 15"/>
                  <a:gd name="T46" fmla="*/ 12 w 16"/>
                  <a:gd name="T47" fmla="*/ 13 h 15"/>
                  <a:gd name="T48" fmla="*/ 12 w 16"/>
                  <a:gd name="T49" fmla="*/ 13 h 15"/>
                  <a:gd name="T50" fmla="*/ 12 w 16"/>
                  <a:gd name="T51" fmla="*/ 13 h 15"/>
                  <a:gd name="T52" fmla="*/ 12 w 16"/>
                  <a:gd name="T53" fmla="*/ 13 h 15"/>
                  <a:gd name="T54" fmla="*/ 12 w 16"/>
                  <a:gd name="T55" fmla="*/ 13 h 15"/>
                  <a:gd name="T56" fmla="*/ 12 w 16"/>
                  <a:gd name="T57" fmla="*/ 13 h 15"/>
                  <a:gd name="T58" fmla="*/ 12 w 16"/>
                  <a:gd name="T59" fmla="*/ 13 h 15"/>
                  <a:gd name="T60" fmla="*/ 12 w 16"/>
                  <a:gd name="T61" fmla="*/ 13 h 15"/>
                  <a:gd name="T62" fmla="*/ 14 w 16"/>
                  <a:gd name="T63" fmla="*/ 11 h 15"/>
                  <a:gd name="T64" fmla="*/ 14 w 16"/>
                  <a:gd name="T65" fmla="*/ 11 h 15"/>
                  <a:gd name="T66" fmla="*/ 14 w 16"/>
                  <a:gd name="T67" fmla="*/ 11 h 15"/>
                  <a:gd name="T68" fmla="*/ 14 w 16"/>
                  <a:gd name="T69" fmla="*/ 11 h 15"/>
                  <a:gd name="T70" fmla="*/ 16 w 16"/>
                  <a:gd name="T71" fmla="*/ 11 h 15"/>
                  <a:gd name="T72" fmla="*/ 16 w 16"/>
                  <a:gd name="T73" fmla="*/ 11 h 15"/>
                  <a:gd name="T74" fmla="*/ 16 w 16"/>
                  <a:gd name="T75" fmla="*/ 11 h 15"/>
                  <a:gd name="T76" fmla="*/ 16 w 16"/>
                  <a:gd name="T77" fmla="*/ 11 h 15"/>
                  <a:gd name="T78" fmla="*/ 7 w 16"/>
                  <a:gd name="T79" fmla="*/ 11 h 15"/>
                  <a:gd name="T80" fmla="*/ 7 w 16"/>
                  <a:gd name="T81" fmla="*/ 11 h 15"/>
                  <a:gd name="T82" fmla="*/ 7 w 16"/>
                  <a:gd name="T83" fmla="*/ 11 h 15"/>
                  <a:gd name="T84" fmla="*/ 7 w 16"/>
                  <a:gd name="T85" fmla="*/ 11 h 15"/>
                  <a:gd name="T86" fmla="*/ 7 w 16"/>
                  <a:gd name="T87" fmla="*/ 11 h 15"/>
                  <a:gd name="T88" fmla="*/ 16 w 16"/>
                  <a:gd name="T89" fmla="*/ 11 h 15"/>
                  <a:gd name="T90" fmla="*/ 16 w 16"/>
                  <a:gd name="T91" fmla="*/ 11 h 15"/>
                  <a:gd name="T92" fmla="*/ 16 w 16"/>
                  <a:gd name="T93" fmla="*/ 11 h 15"/>
                  <a:gd name="T94" fmla="*/ 16 w 16"/>
                  <a:gd name="T95" fmla="*/ 11 h 15"/>
                  <a:gd name="T96" fmla="*/ 16 w 16"/>
                  <a:gd name="T97" fmla="*/ 11 h 15"/>
                  <a:gd name="T98" fmla="*/ 16 w 16"/>
                  <a:gd name="T99" fmla="*/ 11 h 15"/>
                  <a:gd name="T100" fmla="*/ 16 w 16"/>
                  <a:gd name="T101" fmla="*/ 11 h 15"/>
                  <a:gd name="T102" fmla="*/ 16 w 16"/>
                  <a:gd name="T103" fmla="*/ 11 h 15"/>
                  <a:gd name="T104" fmla="*/ 0 w 16"/>
                  <a:gd name="T105" fmla="*/ 2 h 15"/>
                  <a:gd name="T106" fmla="*/ 0 w 16"/>
                  <a:gd name="T107" fmla="*/ 0 h 15"/>
                  <a:gd name="T108" fmla="*/ 0 w 16"/>
                  <a:gd name="T10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5"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5" name="Freeform 9"/>
              <p:cNvSpPr>
                <a:spLocks noEditPoints="1"/>
              </p:cNvSpPr>
              <p:nvPr/>
            </p:nvSpPr>
            <p:spPr bwMode="auto">
              <a:xfrm>
                <a:off x="2588" y="1293"/>
                <a:ext cx="197" cy="192"/>
              </a:xfrm>
              <a:custGeom>
                <a:avLst/>
                <a:gdLst>
                  <a:gd name="T0" fmla="*/ 47 w 197"/>
                  <a:gd name="T1" fmla="*/ 192 h 192"/>
                  <a:gd name="T2" fmla="*/ 49 w 197"/>
                  <a:gd name="T3" fmla="*/ 192 h 192"/>
                  <a:gd name="T4" fmla="*/ 16 w 197"/>
                  <a:gd name="T5" fmla="*/ 192 h 192"/>
                  <a:gd name="T6" fmla="*/ 18 w 197"/>
                  <a:gd name="T7" fmla="*/ 192 h 192"/>
                  <a:gd name="T8" fmla="*/ 29 w 197"/>
                  <a:gd name="T9" fmla="*/ 187 h 192"/>
                  <a:gd name="T10" fmla="*/ 27 w 197"/>
                  <a:gd name="T11" fmla="*/ 187 h 192"/>
                  <a:gd name="T12" fmla="*/ 27 w 197"/>
                  <a:gd name="T13" fmla="*/ 187 h 192"/>
                  <a:gd name="T14" fmla="*/ 29 w 197"/>
                  <a:gd name="T15" fmla="*/ 185 h 192"/>
                  <a:gd name="T16" fmla="*/ 32 w 197"/>
                  <a:gd name="T17" fmla="*/ 185 h 192"/>
                  <a:gd name="T18" fmla="*/ 32 w 197"/>
                  <a:gd name="T19" fmla="*/ 185 h 192"/>
                  <a:gd name="T20" fmla="*/ 32 w 197"/>
                  <a:gd name="T21" fmla="*/ 190 h 192"/>
                  <a:gd name="T22" fmla="*/ 29 w 197"/>
                  <a:gd name="T23" fmla="*/ 190 h 192"/>
                  <a:gd name="T24" fmla="*/ 29 w 197"/>
                  <a:gd name="T25" fmla="*/ 190 h 192"/>
                  <a:gd name="T26" fmla="*/ 29 w 197"/>
                  <a:gd name="T27" fmla="*/ 192 h 192"/>
                  <a:gd name="T28" fmla="*/ 29 w 197"/>
                  <a:gd name="T29" fmla="*/ 192 h 192"/>
                  <a:gd name="T30" fmla="*/ 29 w 197"/>
                  <a:gd name="T31" fmla="*/ 190 h 192"/>
                  <a:gd name="T32" fmla="*/ 29 w 197"/>
                  <a:gd name="T33" fmla="*/ 187 h 192"/>
                  <a:gd name="T34" fmla="*/ 27 w 197"/>
                  <a:gd name="T35" fmla="*/ 185 h 192"/>
                  <a:gd name="T36" fmla="*/ 27 w 197"/>
                  <a:gd name="T37" fmla="*/ 185 h 192"/>
                  <a:gd name="T38" fmla="*/ 25 w 197"/>
                  <a:gd name="T39" fmla="*/ 185 h 192"/>
                  <a:gd name="T40" fmla="*/ 25 w 197"/>
                  <a:gd name="T41" fmla="*/ 183 h 192"/>
                  <a:gd name="T42" fmla="*/ 25 w 197"/>
                  <a:gd name="T43" fmla="*/ 183 h 192"/>
                  <a:gd name="T44" fmla="*/ 27 w 197"/>
                  <a:gd name="T45" fmla="*/ 183 h 192"/>
                  <a:gd name="T46" fmla="*/ 29 w 197"/>
                  <a:gd name="T47" fmla="*/ 185 h 192"/>
                  <a:gd name="T48" fmla="*/ 5 w 197"/>
                  <a:gd name="T49" fmla="*/ 185 h 192"/>
                  <a:gd name="T50" fmla="*/ 9 w 197"/>
                  <a:gd name="T51" fmla="*/ 185 h 192"/>
                  <a:gd name="T52" fmla="*/ 9 w 197"/>
                  <a:gd name="T53" fmla="*/ 187 h 192"/>
                  <a:gd name="T54" fmla="*/ 11 w 197"/>
                  <a:gd name="T55" fmla="*/ 187 h 192"/>
                  <a:gd name="T56" fmla="*/ 14 w 197"/>
                  <a:gd name="T57" fmla="*/ 190 h 192"/>
                  <a:gd name="T58" fmla="*/ 14 w 197"/>
                  <a:gd name="T59" fmla="*/ 190 h 192"/>
                  <a:gd name="T60" fmla="*/ 14 w 197"/>
                  <a:gd name="T61" fmla="*/ 190 h 192"/>
                  <a:gd name="T62" fmla="*/ 11 w 197"/>
                  <a:gd name="T63" fmla="*/ 192 h 192"/>
                  <a:gd name="T64" fmla="*/ 11 w 197"/>
                  <a:gd name="T65" fmla="*/ 190 h 192"/>
                  <a:gd name="T66" fmla="*/ 9 w 197"/>
                  <a:gd name="T67" fmla="*/ 190 h 192"/>
                  <a:gd name="T68" fmla="*/ 9 w 197"/>
                  <a:gd name="T69" fmla="*/ 190 h 192"/>
                  <a:gd name="T70" fmla="*/ 7 w 197"/>
                  <a:gd name="T71" fmla="*/ 190 h 192"/>
                  <a:gd name="T72" fmla="*/ 7 w 197"/>
                  <a:gd name="T73" fmla="*/ 187 h 192"/>
                  <a:gd name="T74" fmla="*/ 5 w 197"/>
                  <a:gd name="T75" fmla="*/ 187 h 192"/>
                  <a:gd name="T76" fmla="*/ 5 w 197"/>
                  <a:gd name="T77" fmla="*/ 185 h 192"/>
                  <a:gd name="T78" fmla="*/ 3 w 197"/>
                  <a:gd name="T79" fmla="*/ 185 h 192"/>
                  <a:gd name="T80" fmla="*/ 3 w 197"/>
                  <a:gd name="T81" fmla="*/ 185 h 192"/>
                  <a:gd name="T82" fmla="*/ 3 w 197"/>
                  <a:gd name="T83" fmla="*/ 183 h 192"/>
                  <a:gd name="T84" fmla="*/ 0 w 197"/>
                  <a:gd name="T85" fmla="*/ 183 h 192"/>
                  <a:gd name="T86" fmla="*/ 0 w 197"/>
                  <a:gd name="T87" fmla="*/ 181 h 192"/>
                  <a:gd name="T88" fmla="*/ 0 w 197"/>
                  <a:gd name="T89" fmla="*/ 181 h 192"/>
                  <a:gd name="T90" fmla="*/ 3 w 197"/>
                  <a:gd name="T91" fmla="*/ 181 h 192"/>
                  <a:gd name="T92" fmla="*/ 5 w 197"/>
                  <a:gd name="T93" fmla="*/ 183 h 192"/>
                  <a:gd name="T94" fmla="*/ 197 w 197"/>
                  <a:gd name="T95" fmla="*/ 18 h 192"/>
                  <a:gd name="T96" fmla="*/ 197 w 197"/>
                  <a:gd name="T97" fmla="*/ 18 h 192"/>
                  <a:gd name="T98" fmla="*/ 197 w 197"/>
                  <a:gd name="T99" fmla="*/ 18 h 192"/>
                  <a:gd name="T100" fmla="*/ 197 w 197"/>
                  <a:gd name="T101" fmla="*/ 18 h 192"/>
                  <a:gd name="T102" fmla="*/ 188 w 197"/>
                  <a:gd name="T103" fmla="*/ 13 h 192"/>
                  <a:gd name="T104" fmla="*/ 188 w 197"/>
                  <a:gd name="T105" fmla="*/ 13 h 192"/>
                  <a:gd name="T106" fmla="*/ 188 w 197"/>
                  <a:gd name="T107" fmla="*/ 13 h 192"/>
                  <a:gd name="T108" fmla="*/ 195 w 197"/>
                  <a:gd name="T109" fmla="*/ 0 h 192"/>
                  <a:gd name="T110" fmla="*/ 195 w 197"/>
                  <a:gd name="T111" fmla="*/ 2 h 192"/>
                  <a:gd name="T112" fmla="*/ 195 w 197"/>
                  <a:gd name="T113" fmla="*/ 2 h 192"/>
                  <a:gd name="T114" fmla="*/ 195 w 197"/>
                  <a:gd name="T115" fmla="*/ 2 h 192"/>
                  <a:gd name="T116" fmla="*/ 193 w 197"/>
                  <a:gd name="T117" fmla="*/ 2 h 192"/>
                  <a:gd name="T118" fmla="*/ 193 w 197"/>
                  <a:gd name="T119" fmla="*/ 2 h 192"/>
                  <a:gd name="T120" fmla="*/ 193 w 197"/>
                  <a:gd name="T121" fmla="*/ 0 h 192"/>
                  <a:gd name="T122" fmla="*/ 195 w 197"/>
                  <a:gd name="T1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92">
                    <a:moveTo>
                      <a:pt x="49" y="192"/>
                    </a:moveTo>
                    <a:lnTo>
                      <a:pt x="49" y="192"/>
                    </a:lnTo>
                    <a:lnTo>
                      <a:pt x="49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close/>
                    <a:moveTo>
                      <a:pt x="18" y="192"/>
                    </a:move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close/>
                    <a:moveTo>
                      <a:pt x="27" y="187"/>
                    </a:moveTo>
                    <a:lnTo>
                      <a:pt x="27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close/>
                    <a:moveTo>
                      <a:pt x="29" y="185"/>
                    </a:move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9" y="185"/>
                    </a:lnTo>
                    <a:lnTo>
                      <a:pt x="29" y="185"/>
                    </a:lnTo>
                    <a:close/>
                    <a:moveTo>
                      <a:pt x="5" y="183"/>
                    </a:moveTo>
                    <a:lnTo>
                      <a:pt x="5" y="183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9" y="185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5" y="181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close/>
                    <a:moveTo>
                      <a:pt x="197" y="20"/>
                    </a:moveTo>
                    <a:lnTo>
                      <a:pt x="197" y="20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20"/>
                    </a:lnTo>
                    <a:close/>
                    <a:moveTo>
                      <a:pt x="188" y="13"/>
                    </a:move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close/>
                    <a:moveTo>
                      <a:pt x="195" y="0"/>
                    </a:move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6" name="Freeform 10"/>
              <p:cNvSpPr>
                <a:spLocks noEditPoints="1"/>
              </p:cNvSpPr>
              <p:nvPr/>
            </p:nvSpPr>
            <p:spPr bwMode="auto">
              <a:xfrm>
                <a:off x="2588" y="1293"/>
                <a:ext cx="197" cy="192"/>
              </a:xfrm>
              <a:custGeom>
                <a:avLst/>
                <a:gdLst>
                  <a:gd name="T0" fmla="*/ 47 w 197"/>
                  <a:gd name="T1" fmla="*/ 192 h 192"/>
                  <a:gd name="T2" fmla="*/ 49 w 197"/>
                  <a:gd name="T3" fmla="*/ 192 h 192"/>
                  <a:gd name="T4" fmla="*/ 16 w 197"/>
                  <a:gd name="T5" fmla="*/ 192 h 192"/>
                  <a:gd name="T6" fmla="*/ 18 w 197"/>
                  <a:gd name="T7" fmla="*/ 192 h 192"/>
                  <a:gd name="T8" fmla="*/ 29 w 197"/>
                  <a:gd name="T9" fmla="*/ 187 h 192"/>
                  <a:gd name="T10" fmla="*/ 27 w 197"/>
                  <a:gd name="T11" fmla="*/ 187 h 192"/>
                  <a:gd name="T12" fmla="*/ 27 w 197"/>
                  <a:gd name="T13" fmla="*/ 187 h 192"/>
                  <a:gd name="T14" fmla="*/ 29 w 197"/>
                  <a:gd name="T15" fmla="*/ 185 h 192"/>
                  <a:gd name="T16" fmla="*/ 32 w 197"/>
                  <a:gd name="T17" fmla="*/ 185 h 192"/>
                  <a:gd name="T18" fmla="*/ 32 w 197"/>
                  <a:gd name="T19" fmla="*/ 185 h 192"/>
                  <a:gd name="T20" fmla="*/ 32 w 197"/>
                  <a:gd name="T21" fmla="*/ 190 h 192"/>
                  <a:gd name="T22" fmla="*/ 29 w 197"/>
                  <a:gd name="T23" fmla="*/ 190 h 192"/>
                  <a:gd name="T24" fmla="*/ 29 w 197"/>
                  <a:gd name="T25" fmla="*/ 190 h 192"/>
                  <a:gd name="T26" fmla="*/ 29 w 197"/>
                  <a:gd name="T27" fmla="*/ 192 h 192"/>
                  <a:gd name="T28" fmla="*/ 29 w 197"/>
                  <a:gd name="T29" fmla="*/ 192 h 192"/>
                  <a:gd name="T30" fmla="*/ 29 w 197"/>
                  <a:gd name="T31" fmla="*/ 190 h 192"/>
                  <a:gd name="T32" fmla="*/ 29 w 197"/>
                  <a:gd name="T33" fmla="*/ 187 h 192"/>
                  <a:gd name="T34" fmla="*/ 27 w 197"/>
                  <a:gd name="T35" fmla="*/ 185 h 192"/>
                  <a:gd name="T36" fmla="*/ 27 w 197"/>
                  <a:gd name="T37" fmla="*/ 185 h 192"/>
                  <a:gd name="T38" fmla="*/ 25 w 197"/>
                  <a:gd name="T39" fmla="*/ 185 h 192"/>
                  <a:gd name="T40" fmla="*/ 25 w 197"/>
                  <a:gd name="T41" fmla="*/ 183 h 192"/>
                  <a:gd name="T42" fmla="*/ 25 w 197"/>
                  <a:gd name="T43" fmla="*/ 183 h 192"/>
                  <a:gd name="T44" fmla="*/ 27 w 197"/>
                  <a:gd name="T45" fmla="*/ 183 h 192"/>
                  <a:gd name="T46" fmla="*/ 29 w 197"/>
                  <a:gd name="T47" fmla="*/ 185 h 192"/>
                  <a:gd name="T48" fmla="*/ 5 w 197"/>
                  <a:gd name="T49" fmla="*/ 185 h 192"/>
                  <a:gd name="T50" fmla="*/ 9 w 197"/>
                  <a:gd name="T51" fmla="*/ 185 h 192"/>
                  <a:gd name="T52" fmla="*/ 9 w 197"/>
                  <a:gd name="T53" fmla="*/ 187 h 192"/>
                  <a:gd name="T54" fmla="*/ 11 w 197"/>
                  <a:gd name="T55" fmla="*/ 187 h 192"/>
                  <a:gd name="T56" fmla="*/ 14 w 197"/>
                  <a:gd name="T57" fmla="*/ 190 h 192"/>
                  <a:gd name="T58" fmla="*/ 14 w 197"/>
                  <a:gd name="T59" fmla="*/ 190 h 192"/>
                  <a:gd name="T60" fmla="*/ 14 w 197"/>
                  <a:gd name="T61" fmla="*/ 190 h 192"/>
                  <a:gd name="T62" fmla="*/ 11 w 197"/>
                  <a:gd name="T63" fmla="*/ 192 h 192"/>
                  <a:gd name="T64" fmla="*/ 11 w 197"/>
                  <a:gd name="T65" fmla="*/ 190 h 192"/>
                  <a:gd name="T66" fmla="*/ 9 w 197"/>
                  <a:gd name="T67" fmla="*/ 190 h 192"/>
                  <a:gd name="T68" fmla="*/ 9 w 197"/>
                  <a:gd name="T69" fmla="*/ 190 h 192"/>
                  <a:gd name="T70" fmla="*/ 7 w 197"/>
                  <a:gd name="T71" fmla="*/ 190 h 192"/>
                  <a:gd name="T72" fmla="*/ 7 w 197"/>
                  <a:gd name="T73" fmla="*/ 187 h 192"/>
                  <a:gd name="T74" fmla="*/ 5 w 197"/>
                  <a:gd name="T75" fmla="*/ 187 h 192"/>
                  <a:gd name="T76" fmla="*/ 5 w 197"/>
                  <a:gd name="T77" fmla="*/ 185 h 192"/>
                  <a:gd name="T78" fmla="*/ 3 w 197"/>
                  <a:gd name="T79" fmla="*/ 185 h 192"/>
                  <a:gd name="T80" fmla="*/ 3 w 197"/>
                  <a:gd name="T81" fmla="*/ 185 h 192"/>
                  <a:gd name="T82" fmla="*/ 3 w 197"/>
                  <a:gd name="T83" fmla="*/ 183 h 192"/>
                  <a:gd name="T84" fmla="*/ 0 w 197"/>
                  <a:gd name="T85" fmla="*/ 183 h 192"/>
                  <a:gd name="T86" fmla="*/ 0 w 197"/>
                  <a:gd name="T87" fmla="*/ 181 h 192"/>
                  <a:gd name="T88" fmla="*/ 0 w 197"/>
                  <a:gd name="T89" fmla="*/ 181 h 192"/>
                  <a:gd name="T90" fmla="*/ 3 w 197"/>
                  <a:gd name="T91" fmla="*/ 181 h 192"/>
                  <a:gd name="T92" fmla="*/ 5 w 197"/>
                  <a:gd name="T93" fmla="*/ 183 h 192"/>
                  <a:gd name="T94" fmla="*/ 197 w 197"/>
                  <a:gd name="T95" fmla="*/ 18 h 192"/>
                  <a:gd name="T96" fmla="*/ 197 w 197"/>
                  <a:gd name="T97" fmla="*/ 18 h 192"/>
                  <a:gd name="T98" fmla="*/ 197 w 197"/>
                  <a:gd name="T99" fmla="*/ 18 h 192"/>
                  <a:gd name="T100" fmla="*/ 197 w 197"/>
                  <a:gd name="T101" fmla="*/ 18 h 192"/>
                  <a:gd name="T102" fmla="*/ 188 w 197"/>
                  <a:gd name="T103" fmla="*/ 13 h 192"/>
                  <a:gd name="T104" fmla="*/ 188 w 197"/>
                  <a:gd name="T105" fmla="*/ 13 h 192"/>
                  <a:gd name="T106" fmla="*/ 188 w 197"/>
                  <a:gd name="T107" fmla="*/ 13 h 192"/>
                  <a:gd name="T108" fmla="*/ 195 w 197"/>
                  <a:gd name="T109" fmla="*/ 0 h 192"/>
                  <a:gd name="T110" fmla="*/ 195 w 197"/>
                  <a:gd name="T111" fmla="*/ 2 h 192"/>
                  <a:gd name="T112" fmla="*/ 195 w 197"/>
                  <a:gd name="T113" fmla="*/ 2 h 192"/>
                  <a:gd name="T114" fmla="*/ 195 w 197"/>
                  <a:gd name="T115" fmla="*/ 2 h 192"/>
                  <a:gd name="T116" fmla="*/ 193 w 197"/>
                  <a:gd name="T117" fmla="*/ 2 h 192"/>
                  <a:gd name="T118" fmla="*/ 193 w 197"/>
                  <a:gd name="T119" fmla="*/ 2 h 192"/>
                  <a:gd name="T120" fmla="*/ 193 w 197"/>
                  <a:gd name="T121" fmla="*/ 0 h 192"/>
                  <a:gd name="T122" fmla="*/ 195 w 197"/>
                  <a:gd name="T1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92">
                    <a:moveTo>
                      <a:pt x="49" y="192"/>
                    </a:moveTo>
                    <a:lnTo>
                      <a:pt x="49" y="192"/>
                    </a:lnTo>
                    <a:lnTo>
                      <a:pt x="49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moveTo>
                      <a:pt x="18" y="192"/>
                    </a:move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moveTo>
                      <a:pt x="27" y="187"/>
                    </a:moveTo>
                    <a:lnTo>
                      <a:pt x="27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moveTo>
                      <a:pt x="29" y="185"/>
                    </a:move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9" y="185"/>
                    </a:lnTo>
                    <a:lnTo>
                      <a:pt x="29" y="185"/>
                    </a:lnTo>
                    <a:moveTo>
                      <a:pt x="5" y="183"/>
                    </a:moveTo>
                    <a:lnTo>
                      <a:pt x="5" y="183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9" y="185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5" y="181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moveTo>
                      <a:pt x="197" y="20"/>
                    </a:moveTo>
                    <a:lnTo>
                      <a:pt x="197" y="20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20"/>
                    </a:lnTo>
                    <a:moveTo>
                      <a:pt x="188" y="13"/>
                    </a:move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moveTo>
                      <a:pt x="195" y="0"/>
                    </a:move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7" name="Freeform 11"/>
              <p:cNvSpPr>
                <a:spLocks noEditPoints="1"/>
              </p:cNvSpPr>
              <p:nvPr/>
            </p:nvSpPr>
            <p:spPr bwMode="auto">
              <a:xfrm>
                <a:off x="2450" y="2556"/>
                <a:ext cx="1497" cy="1484"/>
              </a:xfrm>
              <a:custGeom>
                <a:avLst/>
                <a:gdLst>
                  <a:gd name="T0" fmla="*/ 205 w 1497"/>
                  <a:gd name="T1" fmla="*/ 1466 h 1484"/>
                  <a:gd name="T2" fmla="*/ 208 w 1497"/>
                  <a:gd name="T3" fmla="*/ 1433 h 1484"/>
                  <a:gd name="T4" fmla="*/ 266 w 1497"/>
                  <a:gd name="T5" fmla="*/ 1397 h 1484"/>
                  <a:gd name="T6" fmla="*/ 326 w 1497"/>
                  <a:gd name="T7" fmla="*/ 1372 h 1484"/>
                  <a:gd name="T8" fmla="*/ 384 w 1497"/>
                  <a:gd name="T9" fmla="*/ 1346 h 1484"/>
                  <a:gd name="T10" fmla="*/ 471 w 1497"/>
                  <a:gd name="T11" fmla="*/ 1319 h 1484"/>
                  <a:gd name="T12" fmla="*/ 478 w 1497"/>
                  <a:gd name="T13" fmla="*/ 1330 h 1484"/>
                  <a:gd name="T14" fmla="*/ 371 w 1497"/>
                  <a:gd name="T15" fmla="*/ 1375 h 1484"/>
                  <a:gd name="T16" fmla="*/ 404 w 1497"/>
                  <a:gd name="T17" fmla="*/ 1404 h 1484"/>
                  <a:gd name="T18" fmla="*/ 322 w 1497"/>
                  <a:gd name="T19" fmla="*/ 1408 h 1484"/>
                  <a:gd name="T20" fmla="*/ 263 w 1497"/>
                  <a:gd name="T21" fmla="*/ 1442 h 1484"/>
                  <a:gd name="T22" fmla="*/ 261 w 1497"/>
                  <a:gd name="T23" fmla="*/ 1480 h 1484"/>
                  <a:gd name="T24" fmla="*/ 270 w 1497"/>
                  <a:gd name="T25" fmla="*/ 1455 h 1484"/>
                  <a:gd name="T26" fmla="*/ 181 w 1497"/>
                  <a:gd name="T27" fmla="*/ 1439 h 1484"/>
                  <a:gd name="T28" fmla="*/ 167 w 1497"/>
                  <a:gd name="T29" fmla="*/ 1448 h 1484"/>
                  <a:gd name="T30" fmla="*/ 203 w 1497"/>
                  <a:gd name="T31" fmla="*/ 1408 h 1484"/>
                  <a:gd name="T32" fmla="*/ 248 w 1497"/>
                  <a:gd name="T33" fmla="*/ 1386 h 1484"/>
                  <a:gd name="T34" fmla="*/ 445 w 1497"/>
                  <a:gd name="T35" fmla="*/ 1372 h 1484"/>
                  <a:gd name="T36" fmla="*/ 362 w 1497"/>
                  <a:gd name="T37" fmla="*/ 1355 h 1484"/>
                  <a:gd name="T38" fmla="*/ 326 w 1497"/>
                  <a:gd name="T39" fmla="*/ 1348 h 1484"/>
                  <a:gd name="T40" fmla="*/ 536 w 1497"/>
                  <a:gd name="T41" fmla="*/ 1343 h 1484"/>
                  <a:gd name="T42" fmla="*/ 400 w 1497"/>
                  <a:gd name="T43" fmla="*/ 1330 h 1484"/>
                  <a:gd name="T44" fmla="*/ 487 w 1497"/>
                  <a:gd name="T45" fmla="*/ 1346 h 1484"/>
                  <a:gd name="T46" fmla="*/ 402 w 1497"/>
                  <a:gd name="T47" fmla="*/ 1325 h 1484"/>
                  <a:gd name="T48" fmla="*/ 360 w 1497"/>
                  <a:gd name="T49" fmla="*/ 1312 h 1484"/>
                  <a:gd name="T50" fmla="*/ 538 w 1497"/>
                  <a:gd name="T51" fmla="*/ 1303 h 1484"/>
                  <a:gd name="T52" fmla="*/ 391 w 1497"/>
                  <a:gd name="T53" fmla="*/ 1292 h 1484"/>
                  <a:gd name="T54" fmla="*/ 460 w 1497"/>
                  <a:gd name="T55" fmla="*/ 1279 h 1484"/>
                  <a:gd name="T56" fmla="*/ 561 w 1497"/>
                  <a:gd name="T57" fmla="*/ 1254 h 1484"/>
                  <a:gd name="T58" fmla="*/ 903 w 1497"/>
                  <a:gd name="T59" fmla="*/ 1232 h 1484"/>
                  <a:gd name="T60" fmla="*/ 1493 w 1497"/>
                  <a:gd name="T61" fmla="*/ 1140 h 1484"/>
                  <a:gd name="T62" fmla="*/ 295 w 1497"/>
                  <a:gd name="T63" fmla="*/ 1042 h 1484"/>
                  <a:gd name="T64" fmla="*/ 1180 w 1497"/>
                  <a:gd name="T65" fmla="*/ 1028 h 1484"/>
                  <a:gd name="T66" fmla="*/ 1133 w 1497"/>
                  <a:gd name="T67" fmla="*/ 1024 h 1484"/>
                  <a:gd name="T68" fmla="*/ 221 w 1497"/>
                  <a:gd name="T69" fmla="*/ 1033 h 1484"/>
                  <a:gd name="T70" fmla="*/ 185 w 1497"/>
                  <a:gd name="T71" fmla="*/ 1048 h 1484"/>
                  <a:gd name="T72" fmla="*/ 362 w 1497"/>
                  <a:gd name="T73" fmla="*/ 583 h 1484"/>
                  <a:gd name="T74" fmla="*/ 266 w 1497"/>
                  <a:gd name="T75" fmla="*/ 9 h 1484"/>
                  <a:gd name="T76" fmla="*/ 371 w 1497"/>
                  <a:gd name="T77" fmla="*/ 40 h 1484"/>
                  <a:gd name="T78" fmla="*/ 503 w 1497"/>
                  <a:gd name="T79" fmla="*/ 109 h 1484"/>
                  <a:gd name="T80" fmla="*/ 521 w 1497"/>
                  <a:gd name="T81" fmla="*/ 179 h 1484"/>
                  <a:gd name="T82" fmla="*/ 603 w 1497"/>
                  <a:gd name="T83" fmla="*/ 120 h 1484"/>
                  <a:gd name="T84" fmla="*/ 608 w 1497"/>
                  <a:gd name="T85" fmla="*/ 176 h 1484"/>
                  <a:gd name="T86" fmla="*/ 529 w 1497"/>
                  <a:gd name="T87" fmla="*/ 241 h 1484"/>
                  <a:gd name="T88" fmla="*/ 480 w 1497"/>
                  <a:gd name="T89" fmla="*/ 357 h 1484"/>
                  <a:gd name="T90" fmla="*/ 516 w 1497"/>
                  <a:gd name="T91" fmla="*/ 456 h 1484"/>
                  <a:gd name="T92" fmla="*/ 440 w 1497"/>
                  <a:gd name="T93" fmla="*/ 539 h 1484"/>
                  <a:gd name="T94" fmla="*/ 360 w 1497"/>
                  <a:gd name="T95" fmla="*/ 556 h 1484"/>
                  <a:gd name="T96" fmla="*/ 266 w 1497"/>
                  <a:gd name="T97" fmla="*/ 606 h 1484"/>
                  <a:gd name="T98" fmla="*/ 290 w 1497"/>
                  <a:gd name="T99" fmla="*/ 657 h 1484"/>
                  <a:gd name="T100" fmla="*/ 250 w 1497"/>
                  <a:gd name="T101" fmla="*/ 731 h 1484"/>
                  <a:gd name="T102" fmla="*/ 219 w 1497"/>
                  <a:gd name="T103" fmla="*/ 800 h 1484"/>
                  <a:gd name="T104" fmla="*/ 183 w 1497"/>
                  <a:gd name="T105" fmla="*/ 887 h 1484"/>
                  <a:gd name="T106" fmla="*/ 161 w 1497"/>
                  <a:gd name="T107" fmla="*/ 961 h 1484"/>
                  <a:gd name="T108" fmla="*/ 42 w 1497"/>
                  <a:gd name="T109" fmla="*/ 919 h 1484"/>
                  <a:gd name="T110" fmla="*/ 36 w 1497"/>
                  <a:gd name="T111" fmla="*/ 829 h 1484"/>
                  <a:gd name="T112" fmla="*/ 53 w 1497"/>
                  <a:gd name="T113" fmla="*/ 731 h 1484"/>
                  <a:gd name="T114" fmla="*/ 47 w 1497"/>
                  <a:gd name="T115" fmla="*/ 661 h 1484"/>
                  <a:gd name="T116" fmla="*/ 65 w 1497"/>
                  <a:gd name="T117" fmla="*/ 556 h 1484"/>
                  <a:gd name="T118" fmla="*/ 91 w 1497"/>
                  <a:gd name="T119" fmla="*/ 458 h 1484"/>
                  <a:gd name="T120" fmla="*/ 111 w 1497"/>
                  <a:gd name="T121" fmla="*/ 351 h 1484"/>
                  <a:gd name="T122" fmla="*/ 116 w 1497"/>
                  <a:gd name="T123" fmla="*/ 232 h 1484"/>
                  <a:gd name="T124" fmla="*/ 158 w 1497"/>
                  <a:gd name="T125" fmla="*/ 107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97" h="1484">
                    <a:moveTo>
                      <a:pt x="299" y="1484"/>
                    </a:moveTo>
                    <a:lnTo>
                      <a:pt x="297" y="1484"/>
                    </a:lnTo>
                    <a:lnTo>
                      <a:pt x="295" y="1484"/>
                    </a:lnTo>
                    <a:lnTo>
                      <a:pt x="295" y="1482"/>
                    </a:lnTo>
                    <a:lnTo>
                      <a:pt x="297" y="1482"/>
                    </a:lnTo>
                    <a:lnTo>
                      <a:pt x="299" y="1482"/>
                    </a:lnTo>
                    <a:lnTo>
                      <a:pt x="301" y="1482"/>
                    </a:lnTo>
                    <a:lnTo>
                      <a:pt x="299" y="1482"/>
                    </a:lnTo>
                    <a:lnTo>
                      <a:pt x="301" y="1480"/>
                    </a:lnTo>
                    <a:lnTo>
                      <a:pt x="304" y="1480"/>
                    </a:lnTo>
                    <a:lnTo>
                      <a:pt x="304" y="1478"/>
                    </a:lnTo>
                    <a:lnTo>
                      <a:pt x="306" y="1478"/>
                    </a:lnTo>
                    <a:lnTo>
                      <a:pt x="308" y="1478"/>
                    </a:lnTo>
                    <a:lnTo>
                      <a:pt x="310" y="1478"/>
                    </a:lnTo>
                    <a:lnTo>
                      <a:pt x="310" y="1475"/>
                    </a:lnTo>
                    <a:lnTo>
                      <a:pt x="313" y="1475"/>
                    </a:lnTo>
                    <a:lnTo>
                      <a:pt x="315" y="1475"/>
                    </a:lnTo>
                    <a:lnTo>
                      <a:pt x="317" y="1475"/>
                    </a:lnTo>
                    <a:lnTo>
                      <a:pt x="319" y="1475"/>
                    </a:lnTo>
                    <a:lnTo>
                      <a:pt x="322" y="1475"/>
                    </a:lnTo>
                    <a:lnTo>
                      <a:pt x="324" y="1475"/>
                    </a:lnTo>
                    <a:lnTo>
                      <a:pt x="326" y="1475"/>
                    </a:lnTo>
                    <a:lnTo>
                      <a:pt x="326" y="1478"/>
                    </a:lnTo>
                    <a:lnTo>
                      <a:pt x="328" y="1478"/>
                    </a:lnTo>
                    <a:lnTo>
                      <a:pt x="331" y="1478"/>
                    </a:lnTo>
                    <a:lnTo>
                      <a:pt x="333" y="1478"/>
                    </a:lnTo>
                    <a:lnTo>
                      <a:pt x="333" y="1475"/>
                    </a:lnTo>
                    <a:lnTo>
                      <a:pt x="335" y="1478"/>
                    </a:lnTo>
                    <a:lnTo>
                      <a:pt x="333" y="1478"/>
                    </a:lnTo>
                    <a:lnTo>
                      <a:pt x="333" y="1480"/>
                    </a:lnTo>
                    <a:lnTo>
                      <a:pt x="331" y="1480"/>
                    </a:lnTo>
                    <a:lnTo>
                      <a:pt x="331" y="1478"/>
                    </a:lnTo>
                    <a:lnTo>
                      <a:pt x="328" y="1478"/>
                    </a:lnTo>
                    <a:lnTo>
                      <a:pt x="326" y="1478"/>
                    </a:lnTo>
                    <a:lnTo>
                      <a:pt x="324" y="1478"/>
                    </a:lnTo>
                    <a:lnTo>
                      <a:pt x="324" y="1480"/>
                    </a:lnTo>
                    <a:lnTo>
                      <a:pt x="322" y="1480"/>
                    </a:lnTo>
                    <a:lnTo>
                      <a:pt x="319" y="1480"/>
                    </a:lnTo>
                    <a:lnTo>
                      <a:pt x="317" y="1480"/>
                    </a:lnTo>
                    <a:lnTo>
                      <a:pt x="315" y="1480"/>
                    </a:lnTo>
                    <a:lnTo>
                      <a:pt x="313" y="1480"/>
                    </a:lnTo>
                    <a:lnTo>
                      <a:pt x="310" y="1480"/>
                    </a:lnTo>
                    <a:lnTo>
                      <a:pt x="310" y="1482"/>
                    </a:lnTo>
                    <a:lnTo>
                      <a:pt x="308" y="1482"/>
                    </a:lnTo>
                    <a:lnTo>
                      <a:pt x="308" y="1484"/>
                    </a:lnTo>
                    <a:lnTo>
                      <a:pt x="306" y="1484"/>
                    </a:lnTo>
                    <a:lnTo>
                      <a:pt x="308" y="1484"/>
                    </a:lnTo>
                    <a:lnTo>
                      <a:pt x="310" y="1484"/>
                    </a:lnTo>
                    <a:lnTo>
                      <a:pt x="299" y="1484"/>
                    </a:lnTo>
                    <a:close/>
                    <a:moveTo>
                      <a:pt x="208" y="1484"/>
                    </a:moveTo>
                    <a:lnTo>
                      <a:pt x="205" y="1484"/>
                    </a:lnTo>
                    <a:lnTo>
                      <a:pt x="205" y="1482"/>
                    </a:lnTo>
                    <a:lnTo>
                      <a:pt x="203" y="1482"/>
                    </a:lnTo>
                    <a:lnTo>
                      <a:pt x="203" y="1480"/>
                    </a:lnTo>
                    <a:lnTo>
                      <a:pt x="201" y="1480"/>
                    </a:lnTo>
                    <a:lnTo>
                      <a:pt x="201" y="1478"/>
                    </a:lnTo>
                    <a:lnTo>
                      <a:pt x="203" y="1478"/>
                    </a:lnTo>
                    <a:lnTo>
                      <a:pt x="205" y="1478"/>
                    </a:lnTo>
                    <a:lnTo>
                      <a:pt x="208" y="1478"/>
                    </a:lnTo>
                    <a:lnTo>
                      <a:pt x="208" y="1475"/>
                    </a:lnTo>
                    <a:lnTo>
                      <a:pt x="210" y="1475"/>
                    </a:lnTo>
                    <a:lnTo>
                      <a:pt x="208" y="1475"/>
                    </a:lnTo>
                    <a:lnTo>
                      <a:pt x="208" y="1473"/>
                    </a:lnTo>
                    <a:lnTo>
                      <a:pt x="205" y="1473"/>
                    </a:lnTo>
                    <a:lnTo>
                      <a:pt x="203" y="1473"/>
                    </a:lnTo>
                    <a:lnTo>
                      <a:pt x="201" y="1473"/>
                    </a:lnTo>
                    <a:lnTo>
                      <a:pt x="203" y="1473"/>
                    </a:lnTo>
                    <a:lnTo>
                      <a:pt x="201" y="1471"/>
                    </a:lnTo>
                    <a:lnTo>
                      <a:pt x="203" y="1471"/>
                    </a:lnTo>
                    <a:lnTo>
                      <a:pt x="205" y="1471"/>
                    </a:lnTo>
                    <a:lnTo>
                      <a:pt x="208" y="1471"/>
                    </a:lnTo>
                    <a:lnTo>
                      <a:pt x="210" y="1473"/>
                    </a:lnTo>
                    <a:lnTo>
                      <a:pt x="210" y="1471"/>
                    </a:lnTo>
                    <a:lnTo>
                      <a:pt x="212" y="1471"/>
                    </a:lnTo>
                    <a:lnTo>
                      <a:pt x="214" y="1473"/>
                    </a:lnTo>
                    <a:lnTo>
                      <a:pt x="214" y="1471"/>
                    </a:lnTo>
                    <a:lnTo>
                      <a:pt x="217" y="1471"/>
                    </a:lnTo>
                    <a:lnTo>
                      <a:pt x="219" y="1471"/>
                    </a:lnTo>
                    <a:lnTo>
                      <a:pt x="219" y="1469"/>
                    </a:lnTo>
                    <a:lnTo>
                      <a:pt x="217" y="1469"/>
                    </a:lnTo>
                    <a:lnTo>
                      <a:pt x="214" y="1469"/>
                    </a:lnTo>
                    <a:lnTo>
                      <a:pt x="212" y="1469"/>
                    </a:lnTo>
                    <a:lnTo>
                      <a:pt x="210" y="1469"/>
                    </a:lnTo>
                    <a:lnTo>
                      <a:pt x="208" y="1469"/>
                    </a:lnTo>
                    <a:lnTo>
                      <a:pt x="210" y="1469"/>
                    </a:lnTo>
                    <a:lnTo>
                      <a:pt x="208" y="1469"/>
                    </a:lnTo>
                    <a:lnTo>
                      <a:pt x="205" y="1469"/>
                    </a:lnTo>
                    <a:lnTo>
                      <a:pt x="205" y="1466"/>
                    </a:lnTo>
                    <a:lnTo>
                      <a:pt x="203" y="1466"/>
                    </a:lnTo>
                    <a:lnTo>
                      <a:pt x="203" y="1464"/>
                    </a:lnTo>
                    <a:lnTo>
                      <a:pt x="201" y="1464"/>
                    </a:lnTo>
                    <a:lnTo>
                      <a:pt x="199" y="1464"/>
                    </a:lnTo>
                    <a:lnTo>
                      <a:pt x="201" y="1464"/>
                    </a:lnTo>
                    <a:lnTo>
                      <a:pt x="203" y="1464"/>
                    </a:lnTo>
                    <a:lnTo>
                      <a:pt x="201" y="1464"/>
                    </a:lnTo>
                    <a:lnTo>
                      <a:pt x="201" y="1462"/>
                    </a:lnTo>
                    <a:lnTo>
                      <a:pt x="199" y="1462"/>
                    </a:lnTo>
                    <a:lnTo>
                      <a:pt x="196" y="1462"/>
                    </a:lnTo>
                    <a:lnTo>
                      <a:pt x="196" y="1460"/>
                    </a:lnTo>
                    <a:lnTo>
                      <a:pt x="199" y="1460"/>
                    </a:lnTo>
                    <a:lnTo>
                      <a:pt x="201" y="1460"/>
                    </a:lnTo>
                    <a:lnTo>
                      <a:pt x="203" y="1460"/>
                    </a:lnTo>
                    <a:lnTo>
                      <a:pt x="205" y="1460"/>
                    </a:lnTo>
                    <a:lnTo>
                      <a:pt x="208" y="1460"/>
                    </a:lnTo>
                    <a:lnTo>
                      <a:pt x="210" y="1460"/>
                    </a:lnTo>
                    <a:lnTo>
                      <a:pt x="212" y="1460"/>
                    </a:lnTo>
                    <a:lnTo>
                      <a:pt x="212" y="1457"/>
                    </a:lnTo>
                    <a:lnTo>
                      <a:pt x="210" y="1457"/>
                    </a:lnTo>
                    <a:lnTo>
                      <a:pt x="210" y="1455"/>
                    </a:lnTo>
                    <a:lnTo>
                      <a:pt x="212" y="1455"/>
                    </a:lnTo>
                    <a:lnTo>
                      <a:pt x="210" y="1455"/>
                    </a:lnTo>
                    <a:lnTo>
                      <a:pt x="208" y="1455"/>
                    </a:lnTo>
                    <a:lnTo>
                      <a:pt x="205" y="1455"/>
                    </a:lnTo>
                    <a:lnTo>
                      <a:pt x="203" y="1455"/>
                    </a:lnTo>
                    <a:lnTo>
                      <a:pt x="205" y="1455"/>
                    </a:lnTo>
                    <a:lnTo>
                      <a:pt x="205" y="1453"/>
                    </a:lnTo>
                    <a:lnTo>
                      <a:pt x="208" y="1453"/>
                    </a:lnTo>
                    <a:lnTo>
                      <a:pt x="210" y="1453"/>
                    </a:lnTo>
                    <a:lnTo>
                      <a:pt x="212" y="1453"/>
                    </a:lnTo>
                    <a:lnTo>
                      <a:pt x="214" y="1453"/>
                    </a:lnTo>
                    <a:lnTo>
                      <a:pt x="212" y="1453"/>
                    </a:lnTo>
                    <a:lnTo>
                      <a:pt x="210" y="1453"/>
                    </a:lnTo>
                    <a:lnTo>
                      <a:pt x="208" y="1453"/>
                    </a:lnTo>
                    <a:lnTo>
                      <a:pt x="208" y="1451"/>
                    </a:lnTo>
                    <a:lnTo>
                      <a:pt x="210" y="1451"/>
                    </a:lnTo>
                    <a:lnTo>
                      <a:pt x="212" y="1451"/>
                    </a:lnTo>
                    <a:lnTo>
                      <a:pt x="212" y="1448"/>
                    </a:lnTo>
                    <a:lnTo>
                      <a:pt x="214" y="1448"/>
                    </a:lnTo>
                    <a:lnTo>
                      <a:pt x="217" y="1448"/>
                    </a:lnTo>
                    <a:lnTo>
                      <a:pt x="219" y="1448"/>
                    </a:lnTo>
                    <a:lnTo>
                      <a:pt x="221" y="1448"/>
                    </a:lnTo>
                    <a:lnTo>
                      <a:pt x="223" y="1446"/>
                    </a:lnTo>
                    <a:lnTo>
                      <a:pt x="221" y="1446"/>
                    </a:lnTo>
                    <a:lnTo>
                      <a:pt x="219" y="1446"/>
                    </a:lnTo>
                    <a:lnTo>
                      <a:pt x="217" y="1446"/>
                    </a:lnTo>
                    <a:lnTo>
                      <a:pt x="214" y="1446"/>
                    </a:lnTo>
                    <a:lnTo>
                      <a:pt x="212" y="1446"/>
                    </a:lnTo>
                    <a:lnTo>
                      <a:pt x="210" y="1446"/>
                    </a:lnTo>
                    <a:lnTo>
                      <a:pt x="208" y="1446"/>
                    </a:lnTo>
                    <a:lnTo>
                      <a:pt x="205" y="1446"/>
                    </a:lnTo>
                    <a:lnTo>
                      <a:pt x="203" y="1446"/>
                    </a:lnTo>
                    <a:lnTo>
                      <a:pt x="201" y="1446"/>
                    </a:lnTo>
                    <a:lnTo>
                      <a:pt x="199" y="1446"/>
                    </a:lnTo>
                    <a:lnTo>
                      <a:pt x="196" y="1446"/>
                    </a:lnTo>
                    <a:lnTo>
                      <a:pt x="196" y="1448"/>
                    </a:lnTo>
                    <a:lnTo>
                      <a:pt x="194" y="1448"/>
                    </a:lnTo>
                    <a:lnTo>
                      <a:pt x="192" y="1448"/>
                    </a:lnTo>
                    <a:lnTo>
                      <a:pt x="190" y="1448"/>
                    </a:lnTo>
                    <a:lnTo>
                      <a:pt x="187" y="1448"/>
                    </a:lnTo>
                    <a:lnTo>
                      <a:pt x="187" y="1446"/>
                    </a:lnTo>
                    <a:lnTo>
                      <a:pt x="190" y="1446"/>
                    </a:lnTo>
                    <a:lnTo>
                      <a:pt x="187" y="1446"/>
                    </a:lnTo>
                    <a:lnTo>
                      <a:pt x="187" y="1444"/>
                    </a:lnTo>
                    <a:lnTo>
                      <a:pt x="190" y="1442"/>
                    </a:lnTo>
                    <a:lnTo>
                      <a:pt x="192" y="1442"/>
                    </a:lnTo>
                    <a:lnTo>
                      <a:pt x="190" y="1439"/>
                    </a:lnTo>
                    <a:lnTo>
                      <a:pt x="190" y="1437"/>
                    </a:lnTo>
                    <a:lnTo>
                      <a:pt x="192" y="1437"/>
                    </a:lnTo>
                    <a:lnTo>
                      <a:pt x="190" y="1437"/>
                    </a:lnTo>
                    <a:lnTo>
                      <a:pt x="187" y="1437"/>
                    </a:lnTo>
                    <a:lnTo>
                      <a:pt x="187" y="1435"/>
                    </a:lnTo>
                    <a:lnTo>
                      <a:pt x="190" y="1435"/>
                    </a:lnTo>
                    <a:lnTo>
                      <a:pt x="192" y="1433"/>
                    </a:lnTo>
                    <a:lnTo>
                      <a:pt x="194" y="1433"/>
                    </a:lnTo>
                    <a:lnTo>
                      <a:pt x="196" y="1433"/>
                    </a:lnTo>
                    <a:lnTo>
                      <a:pt x="199" y="1433"/>
                    </a:lnTo>
                    <a:lnTo>
                      <a:pt x="199" y="1431"/>
                    </a:lnTo>
                    <a:lnTo>
                      <a:pt x="201" y="1431"/>
                    </a:lnTo>
                    <a:lnTo>
                      <a:pt x="203" y="1431"/>
                    </a:lnTo>
                    <a:lnTo>
                      <a:pt x="203" y="1428"/>
                    </a:lnTo>
                    <a:lnTo>
                      <a:pt x="205" y="1428"/>
                    </a:lnTo>
                    <a:lnTo>
                      <a:pt x="208" y="1428"/>
                    </a:lnTo>
                    <a:lnTo>
                      <a:pt x="210" y="1428"/>
                    </a:lnTo>
                    <a:lnTo>
                      <a:pt x="210" y="1431"/>
                    </a:lnTo>
                    <a:lnTo>
                      <a:pt x="210" y="1433"/>
                    </a:lnTo>
                    <a:lnTo>
                      <a:pt x="208" y="1433"/>
                    </a:lnTo>
                    <a:lnTo>
                      <a:pt x="210" y="1435"/>
                    </a:lnTo>
                    <a:lnTo>
                      <a:pt x="212" y="1435"/>
                    </a:lnTo>
                    <a:lnTo>
                      <a:pt x="210" y="1435"/>
                    </a:lnTo>
                    <a:lnTo>
                      <a:pt x="212" y="1437"/>
                    </a:lnTo>
                    <a:lnTo>
                      <a:pt x="214" y="1437"/>
                    </a:lnTo>
                    <a:lnTo>
                      <a:pt x="217" y="1437"/>
                    </a:lnTo>
                    <a:lnTo>
                      <a:pt x="219" y="1437"/>
                    </a:lnTo>
                    <a:lnTo>
                      <a:pt x="221" y="1437"/>
                    </a:lnTo>
                    <a:lnTo>
                      <a:pt x="221" y="1439"/>
                    </a:lnTo>
                    <a:lnTo>
                      <a:pt x="223" y="1439"/>
                    </a:lnTo>
                    <a:lnTo>
                      <a:pt x="223" y="1437"/>
                    </a:lnTo>
                    <a:lnTo>
                      <a:pt x="223" y="1435"/>
                    </a:lnTo>
                    <a:lnTo>
                      <a:pt x="221" y="1433"/>
                    </a:lnTo>
                    <a:lnTo>
                      <a:pt x="223" y="1433"/>
                    </a:lnTo>
                    <a:lnTo>
                      <a:pt x="225" y="1433"/>
                    </a:lnTo>
                    <a:lnTo>
                      <a:pt x="223" y="1433"/>
                    </a:lnTo>
                    <a:lnTo>
                      <a:pt x="221" y="1433"/>
                    </a:lnTo>
                    <a:lnTo>
                      <a:pt x="219" y="1433"/>
                    </a:lnTo>
                    <a:lnTo>
                      <a:pt x="219" y="1431"/>
                    </a:lnTo>
                    <a:lnTo>
                      <a:pt x="221" y="1431"/>
                    </a:lnTo>
                    <a:lnTo>
                      <a:pt x="221" y="1428"/>
                    </a:lnTo>
                    <a:lnTo>
                      <a:pt x="223" y="1428"/>
                    </a:lnTo>
                    <a:lnTo>
                      <a:pt x="223" y="1426"/>
                    </a:lnTo>
                    <a:lnTo>
                      <a:pt x="221" y="1426"/>
                    </a:lnTo>
                    <a:lnTo>
                      <a:pt x="221" y="1424"/>
                    </a:lnTo>
                    <a:lnTo>
                      <a:pt x="219" y="1424"/>
                    </a:lnTo>
                    <a:lnTo>
                      <a:pt x="221" y="1424"/>
                    </a:lnTo>
                    <a:lnTo>
                      <a:pt x="221" y="1422"/>
                    </a:lnTo>
                    <a:lnTo>
                      <a:pt x="221" y="1419"/>
                    </a:lnTo>
                    <a:lnTo>
                      <a:pt x="219" y="1419"/>
                    </a:lnTo>
                    <a:lnTo>
                      <a:pt x="221" y="1419"/>
                    </a:lnTo>
                    <a:lnTo>
                      <a:pt x="223" y="1419"/>
                    </a:lnTo>
                    <a:lnTo>
                      <a:pt x="223" y="1417"/>
                    </a:lnTo>
                    <a:lnTo>
                      <a:pt x="225" y="1417"/>
                    </a:lnTo>
                    <a:lnTo>
                      <a:pt x="228" y="1417"/>
                    </a:lnTo>
                    <a:lnTo>
                      <a:pt x="230" y="1417"/>
                    </a:lnTo>
                    <a:lnTo>
                      <a:pt x="232" y="1417"/>
                    </a:lnTo>
                    <a:lnTo>
                      <a:pt x="234" y="1417"/>
                    </a:lnTo>
                    <a:lnTo>
                      <a:pt x="234" y="1419"/>
                    </a:lnTo>
                    <a:lnTo>
                      <a:pt x="237" y="1419"/>
                    </a:lnTo>
                    <a:lnTo>
                      <a:pt x="239" y="1419"/>
                    </a:lnTo>
                    <a:lnTo>
                      <a:pt x="241" y="1419"/>
                    </a:lnTo>
                    <a:lnTo>
                      <a:pt x="241" y="1422"/>
                    </a:lnTo>
                    <a:lnTo>
                      <a:pt x="243" y="1419"/>
                    </a:lnTo>
                    <a:lnTo>
                      <a:pt x="243" y="1422"/>
                    </a:lnTo>
                    <a:lnTo>
                      <a:pt x="246" y="1422"/>
                    </a:lnTo>
                    <a:lnTo>
                      <a:pt x="246" y="1419"/>
                    </a:lnTo>
                    <a:lnTo>
                      <a:pt x="248" y="1419"/>
                    </a:lnTo>
                    <a:lnTo>
                      <a:pt x="246" y="1419"/>
                    </a:lnTo>
                    <a:lnTo>
                      <a:pt x="246" y="1417"/>
                    </a:lnTo>
                    <a:lnTo>
                      <a:pt x="246" y="1415"/>
                    </a:lnTo>
                    <a:lnTo>
                      <a:pt x="248" y="1415"/>
                    </a:lnTo>
                    <a:lnTo>
                      <a:pt x="246" y="1415"/>
                    </a:lnTo>
                    <a:lnTo>
                      <a:pt x="248" y="1415"/>
                    </a:lnTo>
                    <a:lnTo>
                      <a:pt x="248" y="1413"/>
                    </a:lnTo>
                    <a:lnTo>
                      <a:pt x="250" y="1413"/>
                    </a:lnTo>
                    <a:lnTo>
                      <a:pt x="250" y="1410"/>
                    </a:lnTo>
                    <a:lnTo>
                      <a:pt x="248" y="1410"/>
                    </a:lnTo>
                    <a:lnTo>
                      <a:pt x="248" y="1408"/>
                    </a:lnTo>
                    <a:lnTo>
                      <a:pt x="246" y="1408"/>
                    </a:lnTo>
                    <a:lnTo>
                      <a:pt x="246" y="1410"/>
                    </a:lnTo>
                    <a:lnTo>
                      <a:pt x="246" y="1408"/>
                    </a:lnTo>
                    <a:lnTo>
                      <a:pt x="243" y="1408"/>
                    </a:lnTo>
                    <a:lnTo>
                      <a:pt x="241" y="1408"/>
                    </a:lnTo>
                    <a:lnTo>
                      <a:pt x="243" y="1408"/>
                    </a:lnTo>
                    <a:lnTo>
                      <a:pt x="246" y="1408"/>
                    </a:lnTo>
                    <a:lnTo>
                      <a:pt x="248" y="1406"/>
                    </a:lnTo>
                    <a:lnTo>
                      <a:pt x="250" y="1406"/>
                    </a:lnTo>
                    <a:lnTo>
                      <a:pt x="250" y="1404"/>
                    </a:lnTo>
                    <a:lnTo>
                      <a:pt x="248" y="1404"/>
                    </a:lnTo>
                    <a:lnTo>
                      <a:pt x="250" y="1404"/>
                    </a:lnTo>
                    <a:lnTo>
                      <a:pt x="250" y="1401"/>
                    </a:lnTo>
                    <a:lnTo>
                      <a:pt x="252" y="1401"/>
                    </a:lnTo>
                    <a:lnTo>
                      <a:pt x="255" y="1401"/>
                    </a:lnTo>
                    <a:lnTo>
                      <a:pt x="255" y="1404"/>
                    </a:lnTo>
                    <a:lnTo>
                      <a:pt x="257" y="1404"/>
                    </a:lnTo>
                    <a:lnTo>
                      <a:pt x="259" y="1404"/>
                    </a:lnTo>
                    <a:lnTo>
                      <a:pt x="261" y="1404"/>
                    </a:lnTo>
                    <a:lnTo>
                      <a:pt x="263" y="1404"/>
                    </a:lnTo>
                    <a:lnTo>
                      <a:pt x="266" y="1404"/>
                    </a:lnTo>
                    <a:lnTo>
                      <a:pt x="266" y="1401"/>
                    </a:lnTo>
                    <a:lnTo>
                      <a:pt x="263" y="1401"/>
                    </a:lnTo>
                    <a:lnTo>
                      <a:pt x="261" y="1401"/>
                    </a:lnTo>
                    <a:lnTo>
                      <a:pt x="259" y="1401"/>
                    </a:lnTo>
                    <a:lnTo>
                      <a:pt x="259" y="1399"/>
                    </a:lnTo>
                    <a:lnTo>
                      <a:pt x="261" y="1397"/>
                    </a:lnTo>
                    <a:lnTo>
                      <a:pt x="263" y="1397"/>
                    </a:lnTo>
                    <a:lnTo>
                      <a:pt x="266" y="1397"/>
                    </a:lnTo>
                    <a:lnTo>
                      <a:pt x="266" y="1399"/>
                    </a:lnTo>
                    <a:lnTo>
                      <a:pt x="268" y="1399"/>
                    </a:lnTo>
                    <a:lnTo>
                      <a:pt x="268" y="1397"/>
                    </a:lnTo>
                    <a:lnTo>
                      <a:pt x="270" y="1397"/>
                    </a:lnTo>
                    <a:lnTo>
                      <a:pt x="272" y="1397"/>
                    </a:lnTo>
                    <a:lnTo>
                      <a:pt x="275" y="1397"/>
                    </a:lnTo>
                    <a:lnTo>
                      <a:pt x="277" y="1397"/>
                    </a:lnTo>
                    <a:lnTo>
                      <a:pt x="277" y="1399"/>
                    </a:lnTo>
                    <a:lnTo>
                      <a:pt x="279" y="1399"/>
                    </a:lnTo>
                    <a:lnTo>
                      <a:pt x="281" y="1399"/>
                    </a:lnTo>
                    <a:lnTo>
                      <a:pt x="284" y="1399"/>
                    </a:lnTo>
                    <a:lnTo>
                      <a:pt x="286" y="1399"/>
                    </a:lnTo>
                    <a:lnTo>
                      <a:pt x="286" y="1397"/>
                    </a:lnTo>
                    <a:lnTo>
                      <a:pt x="288" y="1397"/>
                    </a:lnTo>
                    <a:lnTo>
                      <a:pt x="286" y="1397"/>
                    </a:lnTo>
                    <a:lnTo>
                      <a:pt x="284" y="1395"/>
                    </a:lnTo>
                    <a:lnTo>
                      <a:pt x="281" y="1395"/>
                    </a:lnTo>
                    <a:lnTo>
                      <a:pt x="279" y="1395"/>
                    </a:lnTo>
                    <a:lnTo>
                      <a:pt x="279" y="1393"/>
                    </a:lnTo>
                    <a:lnTo>
                      <a:pt x="279" y="1390"/>
                    </a:lnTo>
                    <a:lnTo>
                      <a:pt x="281" y="1390"/>
                    </a:lnTo>
                    <a:lnTo>
                      <a:pt x="284" y="1390"/>
                    </a:lnTo>
                    <a:lnTo>
                      <a:pt x="286" y="1390"/>
                    </a:lnTo>
                    <a:lnTo>
                      <a:pt x="286" y="1393"/>
                    </a:lnTo>
                    <a:lnTo>
                      <a:pt x="288" y="1393"/>
                    </a:lnTo>
                    <a:lnTo>
                      <a:pt x="290" y="1393"/>
                    </a:lnTo>
                    <a:lnTo>
                      <a:pt x="290" y="1390"/>
                    </a:lnTo>
                    <a:lnTo>
                      <a:pt x="290" y="1388"/>
                    </a:lnTo>
                    <a:lnTo>
                      <a:pt x="288" y="1388"/>
                    </a:lnTo>
                    <a:lnTo>
                      <a:pt x="288" y="1386"/>
                    </a:lnTo>
                    <a:lnTo>
                      <a:pt x="290" y="1388"/>
                    </a:lnTo>
                    <a:lnTo>
                      <a:pt x="293" y="1388"/>
                    </a:lnTo>
                    <a:lnTo>
                      <a:pt x="295" y="1388"/>
                    </a:lnTo>
                    <a:lnTo>
                      <a:pt x="297" y="1388"/>
                    </a:lnTo>
                    <a:lnTo>
                      <a:pt x="299" y="1388"/>
                    </a:lnTo>
                    <a:lnTo>
                      <a:pt x="299" y="1390"/>
                    </a:lnTo>
                    <a:lnTo>
                      <a:pt x="299" y="1388"/>
                    </a:lnTo>
                    <a:lnTo>
                      <a:pt x="297" y="1388"/>
                    </a:lnTo>
                    <a:lnTo>
                      <a:pt x="297" y="1386"/>
                    </a:lnTo>
                    <a:lnTo>
                      <a:pt x="299" y="1386"/>
                    </a:lnTo>
                    <a:lnTo>
                      <a:pt x="297" y="1386"/>
                    </a:lnTo>
                    <a:lnTo>
                      <a:pt x="297" y="1384"/>
                    </a:lnTo>
                    <a:lnTo>
                      <a:pt x="295" y="1384"/>
                    </a:lnTo>
                    <a:lnTo>
                      <a:pt x="297" y="1384"/>
                    </a:lnTo>
                    <a:lnTo>
                      <a:pt x="299" y="1384"/>
                    </a:lnTo>
                    <a:lnTo>
                      <a:pt x="301" y="1384"/>
                    </a:lnTo>
                    <a:lnTo>
                      <a:pt x="304" y="1384"/>
                    </a:lnTo>
                    <a:lnTo>
                      <a:pt x="304" y="1386"/>
                    </a:lnTo>
                    <a:lnTo>
                      <a:pt x="306" y="1386"/>
                    </a:lnTo>
                    <a:lnTo>
                      <a:pt x="308" y="1386"/>
                    </a:lnTo>
                    <a:lnTo>
                      <a:pt x="308" y="1384"/>
                    </a:lnTo>
                    <a:lnTo>
                      <a:pt x="310" y="1384"/>
                    </a:lnTo>
                    <a:lnTo>
                      <a:pt x="313" y="1384"/>
                    </a:lnTo>
                    <a:lnTo>
                      <a:pt x="310" y="1384"/>
                    </a:lnTo>
                    <a:lnTo>
                      <a:pt x="310" y="1381"/>
                    </a:lnTo>
                    <a:lnTo>
                      <a:pt x="308" y="1381"/>
                    </a:lnTo>
                    <a:lnTo>
                      <a:pt x="306" y="1381"/>
                    </a:lnTo>
                    <a:lnTo>
                      <a:pt x="304" y="1381"/>
                    </a:lnTo>
                    <a:lnTo>
                      <a:pt x="301" y="1381"/>
                    </a:lnTo>
                    <a:lnTo>
                      <a:pt x="299" y="1381"/>
                    </a:lnTo>
                    <a:lnTo>
                      <a:pt x="299" y="1379"/>
                    </a:lnTo>
                    <a:lnTo>
                      <a:pt x="301" y="1379"/>
                    </a:lnTo>
                    <a:lnTo>
                      <a:pt x="301" y="1377"/>
                    </a:lnTo>
                    <a:lnTo>
                      <a:pt x="304" y="1377"/>
                    </a:lnTo>
                    <a:lnTo>
                      <a:pt x="301" y="1377"/>
                    </a:lnTo>
                    <a:lnTo>
                      <a:pt x="299" y="1377"/>
                    </a:lnTo>
                    <a:lnTo>
                      <a:pt x="299" y="1375"/>
                    </a:lnTo>
                    <a:lnTo>
                      <a:pt x="301" y="1375"/>
                    </a:lnTo>
                    <a:lnTo>
                      <a:pt x="299" y="1375"/>
                    </a:lnTo>
                    <a:lnTo>
                      <a:pt x="299" y="1372"/>
                    </a:lnTo>
                    <a:lnTo>
                      <a:pt x="301" y="1372"/>
                    </a:lnTo>
                    <a:lnTo>
                      <a:pt x="304" y="1372"/>
                    </a:lnTo>
                    <a:lnTo>
                      <a:pt x="304" y="1370"/>
                    </a:lnTo>
                    <a:lnTo>
                      <a:pt x="306" y="1370"/>
                    </a:lnTo>
                    <a:lnTo>
                      <a:pt x="304" y="1370"/>
                    </a:lnTo>
                    <a:lnTo>
                      <a:pt x="304" y="1368"/>
                    </a:lnTo>
                    <a:lnTo>
                      <a:pt x="306" y="1368"/>
                    </a:lnTo>
                    <a:lnTo>
                      <a:pt x="308" y="1368"/>
                    </a:lnTo>
                    <a:lnTo>
                      <a:pt x="310" y="1368"/>
                    </a:lnTo>
                    <a:lnTo>
                      <a:pt x="313" y="1368"/>
                    </a:lnTo>
                    <a:lnTo>
                      <a:pt x="313" y="1370"/>
                    </a:lnTo>
                    <a:lnTo>
                      <a:pt x="315" y="1370"/>
                    </a:lnTo>
                    <a:lnTo>
                      <a:pt x="317" y="1370"/>
                    </a:lnTo>
                    <a:lnTo>
                      <a:pt x="319" y="1370"/>
                    </a:lnTo>
                    <a:lnTo>
                      <a:pt x="322" y="1370"/>
                    </a:lnTo>
                    <a:lnTo>
                      <a:pt x="324" y="1370"/>
                    </a:lnTo>
                    <a:lnTo>
                      <a:pt x="326" y="1370"/>
                    </a:lnTo>
                    <a:lnTo>
                      <a:pt x="326" y="1372"/>
                    </a:lnTo>
                    <a:lnTo>
                      <a:pt x="328" y="1372"/>
                    </a:lnTo>
                    <a:lnTo>
                      <a:pt x="328" y="1370"/>
                    </a:lnTo>
                    <a:lnTo>
                      <a:pt x="328" y="1372"/>
                    </a:lnTo>
                    <a:lnTo>
                      <a:pt x="331" y="1372"/>
                    </a:lnTo>
                    <a:lnTo>
                      <a:pt x="328" y="1372"/>
                    </a:lnTo>
                    <a:lnTo>
                      <a:pt x="331" y="1372"/>
                    </a:lnTo>
                    <a:lnTo>
                      <a:pt x="331" y="1370"/>
                    </a:lnTo>
                    <a:lnTo>
                      <a:pt x="333" y="1370"/>
                    </a:lnTo>
                    <a:lnTo>
                      <a:pt x="333" y="1368"/>
                    </a:lnTo>
                    <a:lnTo>
                      <a:pt x="331" y="1368"/>
                    </a:lnTo>
                    <a:lnTo>
                      <a:pt x="333" y="1368"/>
                    </a:lnTo>
                    <a:lnTo>
                      <a:pt x="331" y="1368"/>
                    </a:lnTo>
                    <a:lnTo>
                      <a:pt x="328" y="1368"/>
                    </a:lnTo>
                    <a:lnTo>
                      <a:pt x="326" y="1368"/>
                    </a:lnTo>
                    <a:lnTo>
                      <a:pt x="326" y="1366"/>
                    </a:lnTo>
                    <a:lnTo>
                      <a:pt x="328" y="1366"/>
                    </a:lnTo>
                    <a:lnTo>
                      <a:pt x="331" y="1366"/>
                    </a:lnTo>
                    <a:lnTo>
                      <a:pt x="331" y="1363"/>
                    </a:lnTo>
                    <a:lnTo>
                      <a:pt x="333" y="1363"/>
                    </a:lnTo>
                    <a:lnTo>
                      <a:pt x="335" y="1363"/>
                    </a:lnTo>
                    <a:lnTo>
                      <a:pt x="337" y="1363"/>
                    </a:lnTo>
                    <a:lnTo>
                      <a:pt x="337" y="1361"/>
                    </a:lnTo>
                    <a:lnTo>
                      <a:pt x="339" y="1361"/>
                    </a:lnTo>
                    <a:lnTo>
                      <a:pt x="342" y="1361"/>
                    </a:lnTo>
                    <a:lnTo>
                      <a:pt x="344" y="1361"/>
                    </a:lnTo>
                    <a:lnTo>
                      <a:pt x="344" y="1363"/>
                    </a:lnTo>
                    <a:lnTo>
                      <a:pt x="346" y="1366"/>
                    </a:lnTo>
                    <a:lnTo>
                      <a:pt x="346" y="1363"/>
                    </a:lnTo>
                    <a:lnTo>
                      <a:pt x="348" y="1363"/>
                    </a:lnTo>
                    <a:lnTo>
                      <a:pt x="351" y="1363"/>
                    </a:lnTo>
                    <a:lnTo>
                      <a:pt x="353" y="1363"/>
                    </a:lnTo>
                    <a:lnTo>
                      <a:pt x="351" y="1363"/>
                    </a:lnTo>
                    <a:lnTo>
                      <a:pt x="348" y="1363"/>
                    </a:lnTo>
                    <a:lnTo>
                      <a:pt x="348" y="1361"/>
                    </a:lnTo>
                    <a:lnTo>
                      <a:pt x="346" y="1361"/>
                    </a:lnTo>
                    <a:lnTo>
                      <a:pt x="344" y="1361"/>
                    </a:lnTo>
                    <a:lnTo>
                      <a:pt x="344" y="1359"/>
                    </a:lnTo>
                    <a:lnTo>
                      <a:pt x="346" y="1359"/>
                    </a:lnTo>
                    <a:lnTo>
                      <a:pt x="348" y="1359"/>
                    </a:lnTo>
                    <a:lnTo>
                      <a:pt x="348" y="1357"/>
                    </a:lnTo>
                    <a:lnTo>
                      <a:pt x="346" y="1357"/>
                    </a:lnTo>
                    <a:lnTo>
                      <a:pt x="346" y="1355"/>
                    </a:lnTo>
                    <a:lnTo>
                      <a:pt x="348" y="1355"/>
                    </a:lnTo>
                    <a:lnTo>
                      <a:pt x="351" y="1355"/>
                    </a:lnTo>
                    <a:lnTo>
                      <a:pt x="353" y="1355"/>
                    </a:lnTo>
                    <a:lnTo>
                      <a:pt x="353" y="1357"/>
                    </a:lnTo>
                    <a:lnTo>
                      <a:pt x="353" y="1355"/>
                    </a:lnTo>
                    <a:lnTo>
                      <a:pt x="355" y="1357"/>
                    </a:lnTo>
                    <a:lnTo>
                      <a:pt x="353" y="1357"/>
                    </a:lnTo>
                    <a:lnTo>
                      <a:pt x="353" y="1359"/>
                    </a:lnTo>
                    <a:lnTo>
                      <a:pt x="353" y="1357"/>
                    </a:lnTo>
                    <a:lnTo>
                      <a:pt x="355" y="1357"/>
                    </a:lnTo>
                    <a:lnTo>
                      <a:pt x="355" y="1359"/>
                    </a:lnTo>
                    <a:lnTo>
                      <a:pt x="357" y="1359"/>
                    </a:lnTo>
                    <a:lnTo>
                      <a:pt x="360" y="1359"/>
                    </a:lnTo>
                    <a:lnTo>
                      <a:pt x="357" y="1359"/>
                    </a:lnTo>
                    <a:lnTo>
                      <a:pt x="360" y="1359"/>
                    </a:lnTo>
                    <a:lnTo>
                      <a:pt x="360" y="1357"/>
                    </a:lnTo>
                    <a:lnTo>
                      <a:pt x="362" y="1357"/>
                    </a:lnTo>
                    <a:lnTo>
                      <a:pt x="364" y="1359"/>
                    </a:lnTo>
                    <a:lnTo>
                      <a:pt x="364" y="1357"/>
                    </a:lnTo>
                    <a:lnTo>
                      <a:pt x="366" y="1357"/>
                    </a:lnTo>
                    <a:lnTo>
                      <a:pt x="366" y="1355"/>
                    </a:lnTo>
                    <a:lnTo>
                      <a:pt x="369" y="1355"/>
                    </a:lnTo>
                    <a:lnTo>
                      <a:pt x="371" y="1355"/>
                    </a:lnTo>
                    <a:lnTo>
                      <a:pt x="371" y="1352"/>
                    </a:lnTo>
                    <a:lnTo>
                      <a:pt x="371" y="1350"/>
                    </a:lnTo>
                    <a:lnTo>
                      <a:pt x="373" y="1350"/>
                    </a:lnTo>
                    <a:lnTo>
                      <a:pt x="373" y="1352"/>
                    </a:lnTo>
                    <a:lnTo>
                      <a:pt x="375" y="1352"/>
                    </a:lnTo>
                    <a:lnTo>
                      <a:pt x="375" y="1355"/>
                    </a:lnTo>
                    <a:lnTo>
                      <a:pt x="377" y="1355"/>
                    </a:lnTo>
                    <a:lnTo>
                      <a:pt x="377" y="1357"/>
                    </a:lnTo>
                    <a:lnTo>
                      <a:pt x="380" y="1357"/>
                    </a:lnTo>
                    <a:lnTo>
                      <a:pt x="380" y="1355"/>
                    </a:lnTo>
                    <a:lnTo>
                      <a:pt x="377" y="1355"/>
                    </a:lnTo>
                    <a:lnTo>
                      <a:pt x="377" y="1352"/>
                    </a:lnTo>
                    <a:lnTo>
                      <a:pt x="380" y="1352"/>
                    </a:lnTo>
                    <a:lnTo>
                      <a:pt x="382" y="1352"/>
                    </a:lnTo>
                    <a:lnTo>
                      <a:pt x="382" y="1350"/>
                    </a:lnTo>
                    <a:lnTo>
                      <a:pt x="380" y="1350"/>
                    </a:lnTo>
                    <a:lnTo>
                      <a:pt x="377" y="1350"/>
                    </a:lnTo>
                    <a:lnTo>
                      <a:pt x="380" y="1348"/>
                    </a:lnTo>
                    <a:lnTo>
                      <a:pt x="382" y="1348"/>
                    </a:lnTo>
                    <a:lnTo>
                      <a:pt x="382" y="1346"/>
                    </a:lnTo>
                    <a:lnTo>
                      <a:pt x="382" y="1348"/>
                    </a:lnTo>
                    <a:lnTo>
                      <a:pt x="384" y="1348"/>
                    </a:lnTo>
                    <a:lnTo>
                      <a:pt x="384" y="1346"/>
                    </a:lnTo>
                    <a:lnTo>
                      <a:pt x="386" y="1348"/>
                    </a:lnTo>
                    <a:lnTo>
                      <a:pt x="384" y="1348"/>
                    </a:lnTo>
                    <a:lnTo>
                      <a:pt x="382" y="1348"/>
                    </a:lnTo>
                    <a:lnTo>
                      <a:pt x="384" y="1348"/>
                    </a:lnTo>
                    <a:lnTo>
                      <a:pt x="386" y="1348"/>
                    </a:lnTo>
                    <a:lnTo>
                      <a:pt x="389" y="1348"/>
                    </a:lnTo>
                    <a:lnTo>
                      <a:pt x="391" y="1348"/>
                    </a:lnTo>
                    <a:lnTo>
                      <a:pt x="393" y="1348"/>
                    </a:lnTo>
                    <a:lnTo>
                      <a:pt x="393" y="1346"/>
                    </a:lnTo>
                    <a:lnTo>
                      <a:pt x="395" y="1346"/>
                    </a:lnTo>
                    <a:lnTo>
                      <a:pt x="398" y="1346"/>
                    </a:lnTo>
                    <a:lnTo>
                      <a:pt x="400" y="1346"/>
                    </a:lnTo>
                    <a:lnTo>
                      <a:pt x="400" y="1343"/>
                    </a:lnTo>
                    <a:lnTo>
                      <a:pt x="398" y="1343"/>
                    </a:lnTo>
                    <a:lnTo>
                      <a:pt x="400" y="1343"/>
                    </a:lnTo>
                    <a:lnTo>
                      <a:pt x="398" y="1343"/>
                    </a:lnTo>
                    <a:lnTo>
                      <a:pt x="398" y="1341"/>
                    </a:lnTo>
                    <a:lnTo>
                      <a:pt x="400" y="1341"/>
                    </a:lnTo>
                    <a:lnTo>
                      <a:pt x="398" y="1341"/>
                    </a:lnTo>
                    <a:lnTo>
                      <a:pt x="400" y="1341"/>
                    </a:lnTo>
                    <a:lnTo>
                      <a:pt x="398" y="1341"/>
                    </a:lnTo>
                    <a:lnTo>
                      <a:pt x="400" y="1341"/>
                    </a:lnTo>
                    <a:lnTo>
                      <a:pt x="402" y="1341"/>
                    </a:lnTo>
                    <a:lnTo>
                      <a:pt x="402" y="1339"/>
                    </a:lnTo>
                    <a:lnTo>
                      <a:pt x="400" y="1339"/>
                    </a:lnTo>
                    <a:lnTo>
                      <a:pt x="398" y="1339"/>
                    </a:lnTo>
                    <a:lnTo>
                      <a:pt x="398" y="1337"/>
                    </a:lnTo>
                    <a:lnTo>
                      <a:pt x="400" y="1337"/>
                    </a:lnTo>
                    <a:lnTo>
                      <a:pt x="402" y="1337"/>
                    </a:lnTo>
                    <a:lnTo>
                      <a:pt x="402" y="1339"/>
                    </a:lnTo>
                    <a:lnTo>
                      <a:pt x="404" y="1339"/>
                    </a:lnTo>
                    <a:lnTo>
                      <a:pt x="404" y="1337"/>
                    </a:lnTo>
                    <a:lnTo>
                      <a:pt x="404" y="1339"/>
                    </a:lnTo>
                    <a:lnTo>
                      <a:pt x="404" y="1337"/>
                    </a:lnTo>
                    <a:lnTo>
                      <a:pt x="407" y="1337"/>
                    </a:lnTo>
                    <a:lnTo>
                      <a:pt x="409" y="1337"/>
                    </a:lnTo>
                    <a:lnTo>
                      <a:pt x="411" y="1337"/>
                    </a:lnTo>
                    <a:lnTo>
                      <a:pt x="411" y="1334"/>
                    </a:lnTo>
                    <a:lnTo>
                      <a:pt x="413" y="1334"/>
                    </a:lnTo>
                    <a:lnTo>
                      <a:pt x="415" y="1334"/>
                    </a:lnTo>
                    <a:lnTo>
                      <a:pt x="418" y="1334"/>
                    </a:lnTo>
                    <a:lnTo>
                      <a:pt x="418" y="1332"/>
                    </a:lnTo>
                    <a:lnTo>
                      <a:pt x="420" y="1332"/>
                    </a:lnTo>
                    <a:lnTo>
                      <a:pt x="420" y="1334"/>
                    </a:lnTo>
                    <a:lnTo>
                      <a:pt x="420" y="1332"/>
                    </a:lnTo>
                    <a:lnTo>
                      <a:pt x="422" y="1332"/>
                    </a:lnTo>
                    <a:lnTo>
                      <a:pt x="422" y="1334"/>
                    </a:lnTo>
                    <a:lnTo>
                      <a:pt x="424" y="1332"/>
                    </a:lnTo>
                    <a:lnTo>
                      <a:pt x="424" y="1334"/>
                    </a:lnTo>
                    <a:lnTo>
                      <a:pt x="427" y="1334"/>
                    </a:lnTo>
                    <a:lnTo>
                      <a:pt x="429" y="1334"/>
                    </a:lnTo>
                    <a:lnTo>
                      <a:pt x="427" y="1332"/>
                    </a:lnTo>
                    <a:lnTo>
                      <a:pt x="429" y="1332"/>
                    </a:lnTo>
                    <a:lnTo>
                      <a:pt x="429" y="1330"/>
                    </a:lnTo>
                    <a:lnTo>
                      <a:pt x="429" y="1332"/>
                    </a:lnTo>
                    <a:lnTo>
                      <a:pt x="431" y="1332"/>
                    </a:lnTo>
                    <a:lnTo>
                      <a:pt x="431" y="1330"/>
                    </a:lnTo>
                    <a:lnTo>
                      <a:pt x="431" y="1328"/>
                    </a:lnTo>
                    <a:lnTo>
                      <a:pt x="433" y="1328"/>
                    </a:lnTo>
                    <a:lnTo>
                      <a:pt x="433" y="1330"/>
                    </a:lnTo>
                    <a:lnTo>
                      <a:pt x="433" y="1332"/>
                    </a:lnTo>
                    <a:lnTo>
                      <a:pt x="436" y="1332"/>
                    </a:lnTo>
                    <a:lnTo>
                      <a:pt x="438" y="1332"/>
                    </a:lnTo>
                    <a:lnTo>
                      <a:pt x="440" y="1332"/>
                    </a:lnTo>
                    <a:lnTo>
                      <a:pt x="442" y="1332"/>
                    </a:lnTo>
                    <a:lnTo>
                      <a:pt x="445" y="1332"/>
                    </a:lnTo>
                    <a:lnTo>
                      <a:pt x="447" y="1332"/>
                    </a:lnTo>
                    <a:lnTo>
                      <a:pt x="447" y="1330"/>
                    </a:lnTo>
                    <a:lnTo>
                      <a:pt x="445" y="1330"/>
                    </a:lnTo>
                    <a:lnTo>
                      <a:pt x="447" y="1330"/>
                    </a:lnTo>
                    <a:lnTo>
                      <a:pt x="449" y="1330"/>
                    </a:lnTo>
                    <a:lnTo>
                      <a:pt x="449" y="1328"/>
                    </a:lnTo>
                    <a:lnTo>
                      <a:pt x="447" y="1328"/>
                    </a:lnTo>
                    <a:lnTo>
                      <a:pt x="447" y="1325"/>
                    </a:lnTo>
                    <a:lnTo>
                      <a:pt x="449" y="1325"/>
                    </a:lnTo>
                    <a:lnTo>
                      <a:pt x="451" y="1325"/>
                    </a:lnTo>
                    <a:lnTo>
                      <a:pt x="453" y="1325"/>
                    </a:lnTo>
                    <a:lnTo>
                      <a:pt x="456" y="1325"/>
                    </a:lnTo>
                    <a:lnTo>
                      <a:pt x="458" y="1325"/>
                    </a:lnTo>
                    <a:lnTo>
                      <a:pt x="460" y="1325"/>
                    </a:lnTo>
                    <a:lnTo>
                      <a:pt x="462" y="1325"/>
                    </a:lnTo>
                    <a:lnTo>
                      <a:pt x="462" y="1323"/>
                    </a:lnTo>
                    <a:lnTo>
                      <a:pt x="462" y="1321"/>
                    </a:lnTo>
                    <a:lnTo>
                      <a:pt x="465" y="1321"/>
                    </a:lnTo>
                    <a:lnTo>
                      <a:pt x="467" y="1321"/>
                    </a:lnTo>
                    <a:lnTo>
                      <a:pt x="469" y="1321"/>
                    </a:lnTo>
                    <a:lnTo>
                      <a:pt x="469" y="1319"/>
                    </a:lnTo>
                    <a:lnTo>
                      <a:pt x="471" y="1319"/>
                    </a:lnTo>
                    <a:lnTo>
                      <a:pt x="474" y="1319"/>
                    </a:lnTo>
                    <a:lnTo>
                      <a:pt x="476" y="1319"/>
                    </a:lnTo>
                    <a:lnTo>
                      <a:pt x="478" y="1319"/>
                    </a:lnTo>
                    <a:lnTo>
                      <a:pt x="480" y="1319"/>
                    </a:lnTo>
                    <a:lnTo>
                      <a:pt x="483" y="1319"/>
                    </a:lnTo>
                    <a:lnTo>
                      <a:pt x="485" y="1319"/>
                    </a:lnTo>
                    <a:lnTo>
                      <a:pt x="487" y="1319"/>
                    </a:lnTo>
                    <a:lnTo>
                      <a:pt x="487" y="1317"/>
                    </a:lnTo>
                    <a:lnTo>
                      <a:pt x="485" y="1317"/>
                    </a:lnTo>
                    <a:lnTo>
                      <a:pt x="487" y="1317"/>
                    </a:lnTo>
                    <a:lnTo>
                      <a:pt x="487" y="1314"/>
                    </a:lnTo>
                    <a:lnTo>
                      <a:pt x="489" y="1317"/>
                    </a:lnTo>
                    <a:lnTo>
                      <a:pt x="491" y="1317"/>
                    </a:lnTo>
                    <a:lnTo>
                      <a:pt x="494" y="1317"/>
                    </a:lnTo>
                    <a:lnTo>
                      <a:pt x="494" y="1314"/>
                    </a:lnTo>
                    <a:lnTo>
                      <a:pt x="496" y="1314"/>
                    </a:lnTo>
                    <a:lnTo>
                      <a:pt x="498" y="1314"/>
                    </a:lnTo>
                    <a:lnTo>
                      <a:pt x="500" y="1314"/>
                    </a:lnTo>
                    <a:lnTo>
                      <a:pt x="500" y="1312"/>
                    </a:lnTo>
                    <a:lnTo>
                      <a:pt x="503" y="1312"/>
                    </a:lnTo>
                    <a:lnTo>
                      <a:pt x="505" y="1312"/>
                    </a:lnTo>
                    <a:lnTo>
                      <a:pt x="507" y="1312"/>
                    </a:lnTo>
                    <a:lnTo>
                      <a:pt x="509" y="1312"/>
                    </a:lnTo>
                    <a:lnTo>
                      <a:pt x="512" y="1312"/>
                    </a:lnTo>
                    <a:lnTo>
                      <a:pt x="514" y="1312"/>
                    </a:lnTo>
                    <a:lnTo>
                      <a:pt x="514" y="1310"/>
                    </a:lnTo>
                    <a:lnTo>
                      <a:pt x="514" y="1312"/>
                    </a:lnTo>
                    <a:lnTo>
                      <a:pt x="516" y="1312"/>
                    </a:lnTo>
                    <a:lnTo>
                      <a:pt x="518" y="1312"/>
                    </a:lnTo>
                    <a:lnTo>
                      <a:pt x="521" y="1312"/>
                    </a:lnTo>
                    <a:lnTo>
                      <a:pt x="523" y="1312"/>
                    </a:lnTo>
                    <a:lnTo>
                      <a:pt x="523" y="1314"/>
                    </a:lnTo>
                    <a:lnTo>
                      <a:pt x="525" y="1314"/>
                    </a:lnTo>
                    <a:lnTo>
                      <a:pt x="525" y="1317"/>
                    </a:lnTo>
                    <a:lnTo>
                      <a:pt x="523" y="1317"/>
                    </a:lnTo>
                    <a:lnTo>
                      <a:pt x="525" y="1317"/>
                    </a:lnTo>
                    <a:lnTo>
                      <a:pt x="525" y="1319"/>
                    </a:lnTo>
                    <a:lnTo>
                      <a:pt x="527" y="1319"/>
                    </a:lnTo>
                    <a:lnTo>
                      <a:pt x="527" y="1321"/>
                    </a:lnTo>
                    <a:lnTo>
                      <a:pt x="529" y="1321"/>
                    </a:lnTo>
                    <a:lnTo>
                      <a:pt x="532" y="1321"/>
                    </a:lnTo>
                    <a:lnTo>
                      <a:pt x="532" y="1323"/>
                    </a:lnTo>
                    <a:lnTo>
                      <a:pt x="529" y="1323"/>
                    </a:lnTo>
                    <a:lnTo>
                      <a:pt x="529" y="1325"/>
                    </a:lnTo>
                    <a:lnTo>
                      <a:pt x="527" y="1325"/>
                    </a:lnTo>
                    <a:lnTo>
                      <a:pt x="527" y="1323"/>
                    </a:lnTo>
                    <a:lnTo>
                      <a:pt x="525" y="1323"/>
                    </a:lnTo>
                    <a:lnTo>
                      <a:pt x="523" y="1323"/>
                    </a:lnTo>
                    <a:lnTo>
                      <a:pt x="523" y="1325"/>
                    </a:lnTo>
                    <a:lnTo>
                      <a:pt x="521" y="1323"/>
                    </a:lnTo>
                    <a:lnTo>
                      <a:pt x="521" y="1325"/>
                    </a:lnTo>
                    <a:lnTo>
                      <a:pt x="518" y="1325"/>
                    </a:lnTo>
                    <a:lnTo>
                      <a:pt x="518" y="1323"/>
                    </a:lnTo>
                    <a:lnTo>
                      <a:pt x="518" y="1321"/>
                    </a:lnTo>
                    <a:lnTo>
                      <a:pt x="521" y="1321"/>
                    </a:lnTo>
                    <a:lnTo>
                      <a:pt x="518" y="1321"/>
                    </a:lnTo>
                    <a:lnTo>
                      <a:pt x="518" y="1319"/>
                    </a:lnTo>
                    <a:lnTo>
                      <a:pt x="516" y="1319"/>
                    </a:lnTo>
                    <a:lnTo>
                      <a:pt x="514" y="1319"/>
                    </a:lnTo>
                    <a:lnTo>
                      <a:pt x="512" y="1319"/>
                    </a:lnTo>
                    <a:lnTo>
                      <a:pt x="509" y="1319"/>
                    </a:lnTo>
                    <a:lnTo>
                      <a:pt x="509" y="1321"/>
                    </a:lnTo>
                    <a:lnTo>
                      <a:pt x="512" y="1321"/>
                    </a:lnTo>
                    <a:lnTo>
                      <a:pt x="509" y="1321"/>
                    </a:lnTo>
                    <a:lnTo>
                      <a:pt x="507" y="1321"/>
                    </a:lnTo>
                    <a:lnTo>
                      <a:pt x="505" y="1321"/>
                    </a:lnTo>
                    <a:lnTo>
                      <a:pt x="503" y="1321"/>
                    </a:lnTo>
                    <a:lnTo>
                      <a:pt x="500" y="1323"/>
                    </a:lnTo>
                    <a:lnTo>
                      <a:pt x="503" y="1323"/>
                    </a:lnTo>
                    <a:lnTo>
                      <a:pt x="505" y="1323"/>
                    </a:lnTo>
                    <a:lnTo>
                      <a:pt x="503" y="1323"/>
                    </a:lnTo>
                    <a:lnTo>
                      <a:pt x="500" y="1323"/>
                    </a:lnTo>
                    <a:lnTo>
                      <a:pt x="500" y="1325"/>
                    </a:lnTo>
                    <a:lnTo>
                      <a:pt x="498" y="1323"/>
                    </a:lnTo>
                    <a:lnTo>
                      <a:pt x="498" y="1325"/>
                    </a:lnTo>
                    <a:lnTo>
                      <a:pt x="496" y="1325"/>
                    </a:lnTo>
                    <a:lnTo>
                      <a:pt x="494" y="1325"/>
                    </a:lnTo>
                    <a:lnTo>
                      <a:pt x="491" y="1325"/>
                    </a:lnTo>
                    <a:lnTo>
                      <a:pt x="489" y="1325"/>
                    </a:lnTo>
                    <a:lnTo>
                      <a:pt x="487" y="1325"/>
                    </a:lnTo>
                    <a:lnTo>
                      <a:pt x="485" y="1325"/>
                    </a:lnTo>
                    <a:lnTo>
                      <a:pt x="485" y="1328"/>
                    </a:lnTo>
                    <a:lnTo>
                      <a:pt x="483" y="1328"/>
                    </a:lnTo>
                    <a:lnTo>
                      <a:pt x="485" y="1328"/>
                    </a:lnTo>
                    <a:lnTo>
                      <a:pt x="483" y="1328"/>
                    </a:lnTo>
                    <a:lnTo>
                      <a:pt x="483" y="1330"/>
                    </a:lnTo>
                    <a:lnTo>
                      <a:pt x="480" y="1330"/>
                    </a:lnTo>
                    <a:lnTo>
                      <a:pt x="478" y="1330"/>
                    </a:lnTo>
                    <a:lnTo>
                      <a:pt x="478" y="1332"/>
                    </a:lnTo>
                    <a:lnTo>
                      <a:pt x="476" y="1332"/>
                    </a:lnTo>
                    <a:lnTo>
                      <a:pt x="476" y="1334"/>
                    </a:lnTo>
                    <a:lnTo>
                      <a:pt x="474" y="1334"/>
                    </a:lnTo>
                    <a:lnTo>
                      <a:pt x="471" y="1334"/>
                    </a:lnTo>
                    <a:lnTo>
                      <a:pt x="471" y="1337"/>
                    </a:lnTo>
                    <a:lnTo>
                      <a:pt x="471" y="1339"/>
                    </a:lnTo>
                    <a:lnTo>
                      <a:pt x="469" y="1339"/>
                    </a:lnTo>
                    <a:lnTo>
                      <a:pt x="469" y="1341"/>
                    </a:lnTo>
                    <a:lnTo>
                      <a:pt x="467" y="1341"/>
                    </a:lnTo>
                    <a:lnTo>
                      <a:pt x="467" y="1343"/>
                    </a:lnTo>
                    <a:lnTo>
                      <a:pt x="465" y="1343"/>
                    </a:lnTo>
                    <a:lnTo>
                      <a:pt x="467" y="1343"/>
                    </a:lnTo>
                    <a:lnTo>
                      <a:pt x="467" y="1346"/>
                    </a:lnTo>
                    <a:lnTo>
                      <a:pt x="469" y="1346"/>
                    </a:lnTo>
                    <a:lnTo>
                      <a:pt x="467" y="1346"/>
                    </a:lnTo>
                    <a:lnTo>
                      <a:pt x="465" y="1346"/>
                    </a:lnTo>
                    <a:lnTo>
                      <a:pt x="465" y="1348"/>
                    </a:lnTo>
                    <a:lnTo>
                      <a:pt x="462" y="1348"/>
                    </a:lnTo>
                    <a:lnTo>
                      <a:pt x="465" y="1348"/>
                    </a:lnTo>
                    <a:lnTo>
                      <a:pt x="467" y="1348"/>
                    </a:lnTo>
                    <a:lnTo>
                      <a:pt x="467" y="1350"/>
                    </a:lnTo>
                    <a:lnTo>
                      <a:pt x="467" y="1352"/>
                    </a:lnTo>
                    <a:lnTo>
                      <a:pt x="465" y="1352"/>
                    </a:lnTo>
                    <a:lnTo>
                      <a:pt x="462" y="1352"/>
                    </a:lnTo>
                    <a:lnTo>
                      <a:pt x="460" y="1352"/>
                    </a:lnTo>
                    <a:lnTo>
                      <a:pt x="460" y="1350"/>
                    </a:lnTo>
                    <a:lnTo>
                      <a:pt x="462" y="1350"/>
                    </a:lnTo>
                    <a:lnTo>
                      <a:pt x="462" y="1348"/>
                    </a:lnTo>
                    <a:lnTo>
                      <a:pt x="460" y="1348"/>
                    </a:lnTo>
                    <a:lnTo>
                      <a:pt x="460" y="1350"/>
                    </a:lnTo>
                    <a:lnTo>
                      <a:pt x="458" y="1350"/>
                    </a:lnTo>
                    <a:lnTo>
                      <a:pt x="456" y="1350"/>
                    </a:lnTo>
                    <a:lnTo>
                      <a:pt x="453" y="1350"/>
                    </a:lnTo>
                    <a:lnTo>
                      <a:pt x="451" y="1350"/>
                    </a:lnTo>
                    <a:lnTo>
                      <a:pt x="449" y="1350"/>
                    </a:lnTo>
                    <a:lnTo>
                      <a:pt x="449" y="1348"/>
                    </a:lnTo>
                    <a:lnTo>
                      <a:pt x="447" y="1348"/>
                    </a:lnTo>
                    <a:lnTo>
                      <a:pt x="447" y="1346"/>
                    </a:lnTo>
                    <a:lnTo>
                      <a:pt x="445" y="1346"/>
                    </a:lnTo>
                    <a:lnTo>
                      <a:pt x="442" y="1346"/>
                    </a:lnTo>
                    <a:lnTo>
                      <a:pt x="440" y="1346"/>
                    </a:lnTo>
                    <a:lnTo>
                      <a:pt x="438" y="1346"/>
                    </a:lnTo>
                    <a:lnTo>
                      <a:pt x="438" y="1348"/>
                    </a:lnTo>
                    <a:lnTo>
                      <a:pt x="436" y="1348"/>
                    </a:lnTo>
                    <a:lnTo>
                      <a:pt x="433" y="1348"/>
                    </a:lnTo>
                    <a:lnTo>
                      <a:pt x="431" y="1348"/>
                    </a:lnTo>
                    <a:lnTo>
                      <a:pt x="429" y="1348"/>
                    </a:lnTo>
                    <a:lnTo>
                      <a:pt x="429" y="1350"/>
                    </a:lnTo>
                    <a:lnTo>
                      <a:pt x="427" y="1350"/>
                    </a:lnTo>
                    <a:lnTo>
                      <a:pt x="424" y="1350"/>
                    </a:lnTo>
                    <a:lnTo>
                      <a:pt x="422" y="1350"/>
                    </a:lnTo>
                    <a:lnTo>
                      <a:pt x="422" y="1352"/>
                    </a:lnTo>
                    <a:lnTo>
                      <a:pt x="420" y="1352"/>
                    </a:lnTo>
                    <a:lnTo>
                      <a:pt x="418" y="1352"/>
                    </a:lnTo>
                    <a:lnTo>
                      <a:pt x="418" y="1355"/>
                    </a:lnTo>
                    <a:lnTo>
                      <a:pt x="415" y="1355"/>
                    </a:lnTo>
                    <a:lnTo>
                      <a:pt x="415" y="1357"/>
                    </a:lnTo>
                    <a:lnTo>
                      <a:pt x="413" y="1357"/>
                    </a:lnTo>
                    <a:lnTo>
                      <a:pt x="411" y="1357"/>
                    </a:lnTo>
                    <a:lnTo>
                      <a:pt x="409" y="1357"/>
                    </a:lnTo>
                    <a:lnTo>
                      <a:pt x="407" y="1357"/>
                    </a:lnTo>
                    <a:lnTo>
                      <a:pt x="407" y="1359"/>
                    </a:lnTo>
                    <a:lnTo>
                      <a:pt x="407" y="1361"/>
                    </a:lnTo>
                    <a:lnTo>
                      <a:pt x="404" y="1361"/>
                    </a:lnTo>
                    <a:lnTo>
                      <a:pt x="402" y="1361"/>
                    </a:lnTo>
                    <a:lnTo>
                      <a:pt x="402" y="1363"/>
                    </a:lnTo>
                    <a:lnTo>
                      <a:pt x="400" y="1363"/>
                    </a:lnTo>
                    <a:lnTo>
                      <a:pt x="398" y="1363"/>
                    </a:lnTo>
                    <a:lnTo>
                      <a:pt x="398" y="1366"/>
                    </a:lnTo>
                    <a:lnTo>
                      <a:pt x="395" y="1366"/>
                    </a:lnTo>
                    <a:lnTo>
                      <a:pt x="393" y="1366"/>
                    </a:lnTo>
                    <a:lnTo>
                      <a:pt x="395" y="1366"/>
                    </a:lnTo>
                    <a:lnTo>
                      <a:pt x="395" y="1368"/>
                    </a:lnTo>
                    <a:lnTo>
                      <a:pt x="393" y="1368"/>
                    </a:lnTo>
                    <a:lnTo>
                      <a:pt x="393" y="1366"/>
                    </a:lnTo>
                    <a:lnTo>
                      <a:pt x="391" y="1366"/>
                    </a:lnTo>
                    <a:lnTo>
                      <a:pt x="389" y="1368"/>
                    </a:lnTo>
                    <a:lnTo>
                      <a:pt x="386" y="1368"/>
                    </a:lnTo>
                    <a:lnTo>
                      <a:pt x="384" y="1368"/>
                    </a:lnTo>
                    <a:lnTo>
                      <a:pt x="382" y="1368"/>
                    </a:lnTo>
                    <a:lnTo>
                      <a:pt x="380" y="1370"/>
                    </a:lnTo>
                    <a:lnTo>
                      <a:pt x="377" y="1370"/>
                    </a:lnTo>
                    <a:lnTo>
                      <a:pt x="377" y="1372"/>
                    </a:lnTo>
                    <a:lnTo>
                      <a:pt x="377" y="1375"/>
                    </a:lnTo>
                    <a:lnTo>
                      <a:pt x="375" y="1375"/>
                    </a:lnTo>
                    <a:lnTo>
                      <a:pt x="373" y="1375"/>
                    </a:lnTo>
                    <a:lnTo>
                      <a:pt x="371" y="1375"/>
                    </a:lnTo>
                    <a:lnTo>
                      <a:pt x="369" y="1372"/>
                    </a:lnTo>
                    <a:lnTo>
                      <a:pt x="369" y="1375"/>
                    </a:lnTo>
                    <a:lnTo>
                      <a:pt x="366" y="1375"/>
                    </a:lnTo>
                    <a:lnTo>
                      <a:pt x="364" y="1375"/>
                    </a:lnTo>
                    <a:lnTo>
                      <a:pt x="362" y="1375"/>
                    </a:lnTo>
                    <a:lnTo>
                      <a:pt x="362" y="1377"/>
                    </a:lnTo>
                    <a:lnTo>
                      <a:pt x="364" y="1377"/>
                    </a:lnTo>
                    <a:lnTo>
                      <a:pt x="362" y="1377"/>
                    </a:lnTo>
                    <a:lnTo>
                      <a:pt x="360" y="1377"/>
                    </a:lnTo>
                    <a:lnTo>
                      <a:pt x="362" y="1379"/>
                    </a:lnTo>
                    <a:lnTo>
                      <a:pt x="362" y="1377"/>
                    </a:lnTo>
                    <a:lnTo>
                      <a:pt x="364" y="1379"/>
                    </a:lnTo>
                    <a:lnTo>
                      <a:pt x="366" y="1379"/>
                    </a:lnTo>
                    <a:lnTo>
                      <a:pt x="364" y="1379"/>
                    </a:lnTo>
                    <a:lnTo>
                      <a:pt x="362" y="1379"/>
                    </a:lnTo>
                    <a:lnTo>
                      <a:pt x="364" y="1379"/>
                    </a:lnTo>
                    <a:lnTo>
                      <a:pt x="364" y="1381"/>
                    </a:lnTo>
                    <a:lnTo>
                      <a:pt x="362" y="1381"/>
                    </a:lnTo>
                    <a:lnTo>
                      <a:pt x="364" y="1381"/>
                    </a:lnTo>
                    <a:lnTo>
                      <a:pt x="366" y="1381"/>
                    </a:lnTo>
                    <a:lnTo>
                      <a:pt x="369" y="1381"/>
                    </a:lnTo>
                    <a:lnTo>
                      <a:pt x="369" y="1384"/>
                    </a:lnTo>
                    <a:lnTo>
                      <a:pt x="371" y="1384"/>
                    </a:lnTo>
                    <a:lnTo>
                      <a:pt x="373" y="1384"/>
                    </a:lnTo>
                    <a:lnTo>
                      <a:pt x="375" y="1384"/>
                    </a:lnTo>
                    <a:lnTo>
                      <a:pt x="375" y="1386"/>
                    </a:lnTo>
                    <a:lnTo>
                      <a:pt x="373" y="1386"/>
                    </a:lnTo>
                    <a:lnTo>
                      <a:pt x="371" y="1386"/>
                    </a:lnTo>
                    <a:lnTo>
                      <a:pt x="371" y="1384"/>
                    </a:lnTo>
                    <a:lnTo>
                      <a:pt x="369" y="1384"/>
                    </a:lnTo>
                    <a:lnTo>
                      <a:pt x="366" y="1384"/>
                    </a:lnTo>
                    <a:lnTo>
                      <a:pt x="366" y="1386"/>
                    </a:lnTo>
                    <a:lnTo>
                      <a:pt x="364" y="1386"/>
                    </a:lnTo>
                    <a:lnTo>
                      <a:pt x="362" y="1386"/>
                    </a:lnTo>
                    <a:lnTo>
                      <a:pt x="364" y="1388"/>
                    </a:lnTo>
                    <a:lnTo>
                      <a:pt x="362" y="1388"/>
                    </a:lnTo>
                    <a:lnTo>
                      <a:pt x="362" y="1390"/>
                    </a:lnTo>
                    <a:lnTo>
                      <a:pt x="360" y="1390"/>
                    </a:lnTo>
                    <a:lnTo>
                      <a:pt x="357" y="1390"/>
                    </a:lnTo>
                    <a:lnTo>
                      <a:pt x="355" y="1390"/>
                    </a:lnTo>
                    <a:lnTo>
                      <a:pt x="355" y="1393"/>
                    </a:lnTo>
                    <a:lnTo>
                      <a:pt x="353" y="1393"/>
                    </a:lnTo>
                    <a:lnTo>
                      <a:pt x="353" y="1395"/>
                    </a:lnTo>
                    <a:lnTo>
                      <a:pt x="353" y="1397"/>
                    </a:lnTo>
                    <a:lnTo>
                      <a:pt x="355" y="1397"/>
                    </a:lnTo>
                    <a:lnTo>
                      <a:pt x="355" y="1399"/>
                    </a:lnTo>
                    <a:lnTo>
                      <a:pt x="357" y="1399"/>
                    </a:lnTo>
                    <a:lnTo>
                      <a:pt x="360" y="1399"/>
                    </a:lnTo>
                    <a:lnTo>
                      <a:pt x="362" y="1399"/>
                    </a:lnTo>
                    <a:lnTo>
                      <a:pt x="362" y="1401"/>
                    </a:lnTo>
                    <a:lnTo>
                      <a:pt x="364" y="1401"/>
                    </a:lnTo>
                    <a:lnTo>
                      <a:pt x="364" y="1404"/>
                    </a:lnTo>
                    <a:lnTo>
                      <a:pt x="366" y="1404"/>
                    </a:lnTo>
                    <a:lnTo>
                      <a:pt x="369" y="1404"/>
                    </a:lnTo>
                    <a:lnTo>
                      <a:pt x="371" y="1404"/>
                    </a:lnTo>
                    <a:lnTo>
                      <a:pt x="373" y="1404"/>
                    </a:lnTo>
                    <a:lnTo>
                      <a:pt x="373" y="1401"/>
                    </a:lnTo>
                    <a:lnTo>
                      <a:pt x="375" y="1401"/>
                    </a:lnTo>
                    <a:lnTo>
                      <a:pt x="377" y="1401"/>
                    </a:lnTo>
                    <a:lnTo>
                      <a:pt x="377" y="1399"/>
                    </a:lnTo>
                    <a:lnTo>
                      <a:pt x="380" y="1399"/>
                    </a:lnTo>
                    <a:lnTo>
                      <a:pt x="382" y="1399"/>
                    </a:lnTo>
                    <a:lnTo>
                      <a:pt x="382" y="1401"/>
                    </a:lnTo>
                    <a:lnTo>
                      <a:pt x="384" y="1401"/>
                    </a:lnTo>
                    <a:lnTo>
                      <a:pt x="386" y="1401"/>
                    </a:lnTo>
                    <a:lnTo>
                      <a:pt x="386" y="1399"/>
                    </a:lnTo>
                    <a:lnTo>
                      <a:pt x="386" y="1397"/>
                    </a:lnTo>
                    <a:lnTo>
                      <a:pt x="384" y="1397"/>
                    </a:lnTo>
                    <a:lnTo>
                      <a:pt x="386" y="1397"/>
                    </a:lnTo>
                    <a:lnTo>
                      <a:pt x="389" y="1397"/>
                    </a:lnTo>
                    <a:lnTo>
                      <a:pt x="391" y="1397"/>
                    </a:lnTo>
                    <a:lnTo>
                      <a:pt x="393" y="1397"/>
                    </a:lnTo>
                    <a:lnTo>
                      <a:pt x="393" y="1399"/>
                    </a:lnTo>
                    <a:lnTo>
                      <a:pt x="395" y="1399"/>
                    </a:lnTo>
                    <a:lnTo>
                      <a:pt x="395" y="1401"/>
                    </a:lnTo>
                    <a:lnTo>
                      <a:pt x="398" y="1399"/>
                    </a:lnTo>
                    <a:lnTo>
                      <a:pt x="398" y="1397"/>
                    </a:lnTo>
                    <a:lnTo>
                      <a:pt x="400" y="1397"/>
                    </a:lnTo>
                    <a:lnTo>
                      <a:pt x="402" y="1397"/>
                    </a:lnTo>
                    <a:lnTo>
                      <a:pt x="404" y="1397"/>
                    </a:lnTo>
                    <a:lnTo>
                      <a:pt x="407" y="1397"/>
                    </a:lnTo>
                    <a:lnTo>
                      <a:pt x="409" y="1397"/>
                    </a:lnTo>
                    <a:lnTo>
                      <a:pt x="409" y="1399"/>
                    </a:lnTo>
                    <a:lnTo>
                      <a:pt x="411" y="1399"/>
                    </a:lnTo>
                    <a:lnTo>
                      <a:pt x="409" y="1399"/>
                    </a:lnTo>
                    <a:lnTo>
                      <a:pt x="409" y="1401"/>
                    </a:lnTo>
                    <a:lnTo>
                      <a:pt x="407" y="1401"/>
                    </a:lnTo>
                    <a:lnTo>
                      <a:pt x="404" y="1404"/>
                    </a:lnTo>
                    <a:lnTo>
                      <a:pt x="402" y="1404"/>
                    </a:lnTo>
                    <a:lnTo>
                      <a:pt x="400" y="1404"/>
                    </a:lnTo>
                    <a:lnTo>
                      <a:pt x="400" y="1406"/>
                    </a:lnTo>
                    <a:lnTo>
                      <a:pt x="398" y="1406"/>
                    </a:lnTo>
                    <a:lnTo>
                      <a:pt x="398" y="1408"/>
                    </a:lnTo>
                    <a:lnTo>
                      <a:pt x="395" y="1408"/>
                    </a:lnTo>
                    <a:lnTo>
                      <a:pt x="393" y="1408"/>
                    </a:lnTo>
                    <a:lnTo>
                      <a:pt x="393" y="1410"/>
                    </a:lnTo>
                    <a:lnTo>
                      <a:pt x="393" y="1408"/>
                    </a:lnTo>
                    <a:lnTo>
                      <a:pt x="391" y="1408"/>
                    </a:lnTo>
                    <a:lnTo>
                      <a:pt x="391" y="1406"/>
                    </a:lnTo>
                    <a:lnTo>
                      <a:pt x="389" y="1406"/>
                    </a:lnTo>
                    <a:lnTo>
                      <a:pt x="386" y="1406"/>
                    </a:lnTo>
                    <a:lnTo>
                      <a:pt x="386" y="1404"/>
                    </a:lnTo>
                    <a:lnTo>
                      <a:pt x="384" y="1401"/>
                    </a:lnTo>
                    <a:lnTo>
                      <a:pt x="382" y="1404"/>
                    </a:lnTo>
                    <a:lnTo>
                      <a:pt x="382" y="1406"/>
                    </a:lnTo>
                    <a:lnTo>
                      <a:pt x="380" y="1406"/>
                    </a:lnTo>
                    <a:lnTo>
                      <a:pt x="377" y="1406"/>
                    </a:lnTo>
                    <a:lnTo>
                      <a:pt x="375" y="1406"/>
                    </a:lnTo>
                    <a:lnTo>
                      <a:pt x="375" y="1408"/>
                    </a:lnTo>
                    <a:lnTo>
                      <a:pt x="377" y="1408"/>
                    </a:lnTo>
                    <a:lnTo>
                      <a:pt x="375" y="1408"/>
                    </a:lnTo>
                    <a:lnTo>
                      <a:pt x="375" y="1410"/>
                    </a:lnTo>
                    <a:lnTo>
                      <a:pt x="377" y="1410"/>
                    </a:lnTo>
                    <a:lnTo>
                      <a:pt x="377" y="1413"/>
                    </a:lnTo>
                    <a:lnTo>
                      <a:pt x="375" y="1413"/>
                    </a:lnTo>
                    <a:lnTo>
                      <a:pt x="373" y="1415"/>
                    </a:lnTo>
                    <a:lnTo>
                      <a:pt x="373" y="1413"/>
                    </a:lnTo>
                    <a:lnTo>
                      <a:pt x="371" y="1413"/>
                    </a:lnTo>
                    <a:lnTo>
                      <a:pt x="371" y="1410"/>
                    </a:lnTo>
                    <a:lnTo>
                      <a:pt x="371" y="1408"/>
                    </a:lnTo>
                    <a:lnTo>
                      <a:pt x="369" y="1408"/>
                    </a:lnTo>
                    <a:lnTo>
                      <a:pt x="369" y="1406"/>
                    </a:lnTo>
                    <a:lnTo>
                      <a:pt x="366" y="1406"/>
                    </a:lnTo>
                    <a:lnTo>
                      <a:pt x="364" y="1406"/>
                    </a:lnTo>
                    <a:lnTo>
                      <a:pt x="362" y="1406"/>
                    </a:lnTo>
                    <a:lnTo>
                      <a:pt x="360" y="1406"/>
                    </a:lnTo>
                    <a:lnTo>
                      <a:pt x="360" y="1404"/>
                    </a:lnTo>
                    <a:lnTo>
                      <a:pt x="357" y="1404"/>
                    </a:lnTo>
                    <a:lnTo>
                      <a:pt x="355" y="1404"/>
                    </a:lnTo>
                    <a:lnTo>
                      <a:pt x="353" y="1404"/>
                    </a:lnTo>
                    <a:lnTo>
                      <a:pt x="351" y="1404"/>
                    </a:lnTo>
                    <a:lnTo>
                      <a:pt x="351" y="1406"/>
                    </a:lnTo>
                    <a:lnTo>
                      <a:pt x="348" y="1406"/>
                    </a:lnTo>
                    <a:lnTo>
                      <a:pt x="346" y="1406"/>
                    </a:lnTo>
                    <a:lnTo>
                      <a:pt x="344" y="1406"/>
                    </a:lnTo>
                    <a:lnTo>
                      <a:pt x="342" y="1406"/>
                    </a:lnTo>
                    <a:lnTo>
                      <a:pt x="339" y="1406"/>
                    </a:lnTo>
                    <a:lnTo>
                      <a:pt x="337" y="1406"/>
                    </a:lnTo>
                    <a:lnTo>
                      <a:pt x="337" y="1408"/>
                    </a:lnTo>
                    <a:lnTo>
                      <a:pt x="339" y="1408"/>
                    </a:lnTo>
                    <a:lnTo>
                      <a:pt x="342" y="1408"/>
                    </a:lnTo>
                    <a:lnTo>
                      <a:pt x="342" y="1410"/>
                    </a:lnTo>
                    <a:lnTo>
                      <a:pt x="344" y="1410"/>
                    </a:lnTo>
                    <a:lnTo>
                      <a:pt x="346" y="1410"/>
                    </a:lnTo>
                    <a:lnTo>
                      <a:pt x="348" y="1410"/>
                    </a:lnTo>
                    <a:lnTo>
                      <a:pt x="351" y="1413"/>
                    </a:lnTo>
                    <a:lnTo>
                      <a:pt x="353" y="1413"/>
                    </a:lnTo>
                    <a:lnTo>
                      <a:pt x="351" y="1413"/>
                    </a:lnTo>
                    <a:lnTo>
                      <a:pt x="348" y="1413"/>
                    </a:lnTo>
                    <a:lnTo>
                      <a:pt x="346" y="1415"/>
                    </a:lnTo>
                    <a:lnTo>
                      <a:pt x="344" y="1415"/>
                    </a:lnTo>
                    <a:lnTo>
                      <a:pt x="344" y="1417"/>
                    </a:lnTo>
                    <a:lnTo>
                      <a:pt x="346" y="1417"/>
                    </a:lnTo>
                    <a:lnTo>
                      <a:pt x="348" y="1417"/>
                    </a:lnTo>
                    <a:lnTo>
                      <a:pt x="348" y="1419"/>
                    </a:lnTo>
                    <a:lnTo>
                      <a:pt x="351" y="1419"/>
                    </a:lnTo>
                    <a:lnTo>
                      <a:pt x="353" y="1419"/>
                    </a:lnTo>
                    <a:lnTo>
                      <a:pt x="351" y="1419"/>
                    </a:lnTo>
                    <a:lnTo>
                      <a:pt x="351" y="1422"/>
                    </a:lnTo>
                    <a:lnTo>
                      <a:pt x="348" y="1422"/>
                    </a:lnTo>
                    <a:lnTo>
                      <a:pt x="346" y="1422"/>
                    </a:lnTo>
                    <a:lnTo>
                      <a:pt x="344" y="1422"/>
                    </a:lnTo>
                    <a:lnTo>
                      <a:pt x="342" y="1422"/>
                    </a:lnTo>
                    <a:lnTo>
                      <a:pt x="342" y="1419"/>
                    </a:lnTo>
                    <a:lnTo>
                      <a:pt x="342" y="1417"/>
                    </a:lnTo>
                    <a:lnTo>
                      <a:pt x="339" y="1417"/>
                    </a:lnTo>
                    <a:lnTo>
                      <a:pt x="339" y="1415"/>
                    </a:lnTo>
                    <a:lnTo>
                      <a:pt x="337" y="1415"/>
                    </a:lnTo>
                    <a:lnTo>
                      <a:pt x="335" y="1413"/>
                    </a:lnTo>
                    <a:lnTo>
                      <a:pt x="333" y="1413"/>
                    </a:lnTo>
                    <a:lnTo>
                      <a:pt x="331" y="1410"/>
                    </a:lnTo>
                    <a:lnTo>
                      <a:pt x="328" y="1410"/>
                    </a:lnTo>
                    <a:lnTo>
                      <a:pt x="328" y="1408"/>
                    </a:lnTo>
                    <a:lnTo>
                      <a:pt x="326" y="1408"/>
                    </a:lnTo>
                    <a:lnTo>
                      <a:pt x="324" y="1408"/>
                    </a:lnTo>
                    <a:lnTo>
                      <a:pt x="322" y="1408"/>
                    </a:lnTo>
                    <a:lnTo>
                      <a:pt x="319" y="1408"/>
                    </a:lnTo>
                    <a:lnTo>
                      <a:pt x="319" y="1406"/>
                    </a:lnTo>
                    <a:lnTo>
                      <a:pt x="317" y="1406"/>
                    </a:lnTo>
                    <a:lnTo>
                      <a:pt x="317" y="1404"/>
                    </a:lnTo>
                    <a:lnTo>
                      <a:pt x="315" y="1404"/>
                    </a:lnTo>
                    <a:lnTo>
                      <a:pt x="315" y="1406"/>
                    </a:lnTo>
                    <a:lnTo>
                      <a:pt x="313" y="1406"/>
                    </a:lnTo>
                    <a:lnTo>
                      <a:pt x="310" y="1406"/>
                    </a:lnTo>
                    <a:lnTo>
                      <a:pt x="310" y="1408"/>
                    </a:lnTo>
                    <a:lnTo>
                      <a:pt x="308" y="1408"/>
                    </a:lnTo>
                    <a:lnTo>
                      <a:pt x="308" y="1410"/>
                    </a:lnTo>
                    <a:lnTo>
                      <a:pt x="310" y="1410"/>
                    </a:lnTo>
                    <a:lnTo>
                      <a:pt x="313" y="1410"/>
                    </a:lnTo>
                    <a:lnTo>
                      <a:pt x="315" y="1410"/>
                    </a:lnTo>
                    <a:lnTo>
                      <a:pt x="313" y="1410"/>
                    </a:lnTo>
                    <a:lnTo>
                      <a:pt x="310" y="1410"/>
                    </a:lnTo>
                    <a:lnTo>
                      <a:pt x="308" y="1410"/>
                    </a:lnTo>
                    <a:lnTo>
                      <a:pt x="306" y="1410"/>
                    </a:lnTo>
                    <a:lnTo>
                      <a:pt x="304" y="1410"/>
                    </a:lnTo>
                    <a:lnTo>
                      <a:pt x="306" y="1410"/>
                    </a:lnTo>
                    <a:lnTo>
                      <a:pt x="306" y="1413"/>
                    </a:lnTo>
                    <a:lnTo>
                      <a:pt x="308" y="1413"/>
                    </a:lnTo>
                    <a:lnTo>
                      <a:pt x="310" y="1413"/>
                    </a:lnTo>
                    <a:lnTo>
                      <a:pt x="308" y="1413"/>
                    </a:lnTo>
                    <a:lnTo>
                      <a:pt x="306" y="1413"/>
                    </a:lnTo>
                    <a:lnTo>
                      <a:pt x="304" y="1413"/>
                    </a:lnTo>
                    <a:lnTo>
                      <a:pt x="304" y="1415"/>
                    </a:lnTo>
                    <a:lnTo>
                      <a:pt x="306" y="1415"/>
                    </a:lnTo>
                    <a:lnTo>
                      <a:pt x="308" y="1415"/>
                    </a:lnTo>
                    <a:lnTo>
                      <a:pt x="308" y="1417"/>
                    </a:lnTo>
                    <a:lnTo>
                      <a:pt x="306" y="1417"/>
                    </a:lnTo>
                    <a:lnTo>
                      <a:pt x="304" y="1417"/>
                    </a:lnTo>
                    <a:lnTo>
                      <a:pt x="301" y="1417"/>
                    </a:lnTo>
                    <a:lnTo>
                      <a:pt x="299" y="1417"/>
                    </a:lnTo>
                    <a:lnTo>
                      <a:pt x="297" y="1417"/>
                    </a:lnTo>
                    <a:lnTo>
                      <a:pt x="297" y="1419"/>
                    </a:lnTo>
                    <a:lnTo>
                      <a:pt x="297" y="1422"/>
                    </a:lnTo>
                    <a:lnTo>
                      <a:pt x="299" y="1422"/>
                    </a:lnTo>
                    <a:lnTo>
                      <a:pt x="297" y="1422"/>
                    </a:lnTo>
                    <a:lnTo>
                      <a:pt x="297" y="1424"/>
                    </a:lnTo>
                    <a:lnTo>
                      <a:pt x="299" y="1424"/>
                    </a:lnTo>
                    <a:lnTo>
                      <a:pt x="301" y="1424"/>
                    </a:lnTo>
                    <a:lnTo>
                      <a:pt x="304" y="1424"/>
                    </a:lnTo>
                    <a:lnTo>
                      <a:pt x="306" y="1424"/>
                    </a:lnTo>
                    <a:lnTo>
                      <a:pt x="308" y="1424"/>
                    </a:lnTo>
                    <a:lnTo>
                      <a:pt x="310" y="1424"/>
                    </a:lnTo>
                    <a:lnTo>
                      <a:pt x="310" y="1426"/>
                    </a:lnTo>
                    <a:lnTo>
                      <a:pt x="310" y="1428"/>
                    </a:lnTo>
                    <a:lnTo>
                      <a:pt x="308" y="1428"/>
                    </a:lnTo>
                    <a:lnTo>
                      <a:pt x="306" y="1428"/>
                    </a:lnTo>
                    <a:lnTo>
                      <a:pt x="304" y="1428"/>
                    </a:lnTo>
                    <a:lnTo>
                      <a:pt x="301" y="1428"/>
                    </a:lnTo>
                    <a:lnTo>
                      <a:pt x="299" y="1428"/>
                    </a:lnTo>
                    <a:lnTo>
                      <a:pt x="297" y="1428"/>
                    </a:lnTo>
                    <a:lnTo>
                      <a:pt x="295" y="1428"/>
                    </a:lnTo>
                    <a:lnTo>
                      <a:pt x="293" y="1428"/>
                    </a:lnTo>
                    <a:lnTo>
                      <a:pt x="290" y="1428"/>
                    </a:lnTo>
                    <a:lnTo>
                      <a:pt x="288" y="1428"/>
                    </a:lnTo>
                    <a:lnTo>
                      <a:pt x="286" y="1428"/>
                    </a:lnTo>
                    <a:lnTo>
                      <a:pt x="284" y="1428"/>
                    </a:lnTo>
                    <a:lnTo>
                      <a:pt x="281" y="1428"/>
                    </a:lnTo>
                    <a:lnTo>
                      <a:pt x="279" y="1428"/>
                    </a:lnTo>
                    <a:lnTo>
                      <a:pt x="281" y="1428"/>
                    </a:lnTo>
                    <a:lnTo>
                      <a:pt x="279" y="1428"/>
                    </a:lnTo>
                    <a:lnTo>
                      <a:pt x="279" y="1431"/>
                    </a:lnTo>
                    <a:lnTo>
                      <a:pt x="277" y="1431"/>
                    </a:lnTo>
                    <a:lnTo>
                      <a:pt x="275" y="1428"/>
                    </a:lnTo>
                    <a:lnTo>
                      <a:pt x="275" y="1431"/>
                    </a:lnTo>
                    <a:lnTo>
                      <a:pt x="272" y="1431"/>
                    </a:lnTo>
                    <a:lnTo>
                      <a:pt x="272" y="1433"/>
                    </a:lnTo>
                    <a:lnTo>
                      <a:pt x="275" y="1433"/>
                    </a:lnTo>
                    <a:lnTo>
                      <a:pt x="277" y="1433"/>
                    </a:lnTo>
                    <a:lnTo>
                      <a:pt x="279" y="1433"/>
                    </a:lnTo>
                    <a:lnTo>
                      <a:pt x="279" y="1435"/>
                    </a:lnTo>
                    <a:lnTo>
                      <a:pt x="277" y="1435"/>
                    </a:lnTo>
                    <a:lnTo>
                      <a:pt x="275" y="1435"/>
                    </a:lnTo>
                    <a:lnTo>
                      <a:pt x="275" y="1437"/>
                    </a:lnTo>
                    <a:lnTo>
                      <a:pt x="272" y="1437"/>
                    </a:lnTo>
                    <a:lnTo>
                      <a:pt x="270" y="1437"/>
                    </a:lnTo>
                    <a:lnTo>
                      <a:pt x="272" y="1437"/>
                    </a:lnTo>
                    <a:lnTo>
                      <a:pt x="270" y="1437"/>
                    </a:lnTo>
                    <a:lnTo>
                      <a:pt x="270" y="1439"/>
                    </a:lnTo>
                    <a:lnTo>
                      <a:pt x="268" y="1439"/>
                    </a:lnTo>
                    <a:lnTo>
                      <a:pt x="268" y="1442"/>
                    </a:lnTo>
                    <a:lnTo>
                      <a:pt x="270" y="1442"/>
                    </a:lnTo>
                    <a:lnTo>
                      <a:pt x="268" y="1442"/>
                    </a:lnTo>
                    <a:lnTo>
                      <a:pt x="266" y="1442"/>
                    </a:lnTo>
                    <a:lnTo>
                      <a:pt x="263" y="1442"/>
                    </a:lnTo>
                    <a:lnTo>
                      <a:pt x="261" y="1442"/>
                    </a:lnTo>
                    <a:lnTo>
                      <a:pt x="261" y="1444"/>
                    </a:lnTo>
                    <a:lnTo>
                      <a:pt x="259" y="1442"/>
                    </a:lnTo>
                    <a:lnTo>
                      <a:pt x="257" y="1442"/>
                    </a:lnTo>
                    <a:lnTo>
                      <a:pt x="255" y="1442"/>
                    </a:lnTo>
                    <a:lnTo>
                      <a:pt x="252" y="1442"/>
                    </a:lnTo>
                    <a:lnTo>
                      <a:pt x="255" y="1444"/>
                    </a:lnTo>
                    <a:lnTo>
                      <a:pt x="252" y="1444"/>
                    </a:lnTo>
                    <a:lnTo>
                      <a:pt x="252" y="1446"/>
                    </a:lnTo>
                    <a:lnTo>
                      <a:pt x="250" y="1446"/>
                    </a:lnTo>
                    <a:lnTo>
                      <a:pt x="252" y="1446"/>
                    </a:lnTo>
                    <a:lnTo>
                      <a:pt x="252" y="1448"/>
                    </a:lnTo>
                    <a:lnTo>
                      <a:pt x="255" y="1448"/>
                    </a:lnTo>
                    <a:lnTo>
                      <a:pt x="257" y="1448"/>
                    </a:lnTo>
                    <a:lnTo>
                      <a:pt x="259" y="1451"/>
                    </a:lnTo>
                    <a:lnTo>
                      <a:pt x="259" y="1453"/>
                    </a:lnTo>
                    <a:lnTo>
                      <a:pt x="257" y="1453"/>
                    </a:lnTo>
                    <a:lnTo>
                      <a:pt x="255" y="1453"/>
                    </a:lnTo>
                    <a:lnTo>
                      <a:pt x="252" y="1453"/>
                    </a:lnTo>
                    <a:lnTo>
                      <a:pt x="250" y="1453"/>
                    </a:lnTo>
                    <a:lnTo>
                      <a:pt x="250" y="1455"/>
                    </a:lnTo>
                    <a:lnTo>
                      <a:pt x="250" y="1457"/>
                    </a:lnTo>
                    <a:lnTo>
                      <a:pt x="252" y="1457"/>
                    </a:lnTo>
                    <a:lnTo>
                      <a:pt x="250" y="1457"/>
                    </a:lnTo>
                    <a:lnTo>
                      <a:pt x="248" y="1457"/>
                    </a:lnTo>
                    <a:lnTo>
                      <a:pt x="248" y="1460"/>
                    </a:lnTo>
                    <a:lnTo>
                      <a:pt x="250" y="1460"/>
                    </a:lnTo>
                    <a:lnTo>
                      <a:pt x="252" y="1460"/>
                    </a:lnTo>
                    <a:lnTo>
                      <a:pt x="255" y="1460"/>
                    </a:lnTo>
                    <a:lnTo>
                      <a:pt x="257" y="1460"/>
                    </a:lnTo>
                    <a:lnTo>
                      <a:pt x="257" y="1462"/>
                    </a:lnTo>
                    <a:lnTo>
                      <a:pt x="259" y="1462"/>
                    </a:lnTo>
                    <a:lnTo>
                      <a:pt x="257" y="1462"/>
                    </a:lnTo>
                    <a:lnTo>
                      <a:pt x="257" y="1464"/>
                    </a:lnTo>
                    <a:lnTo>
                      <a:pt x="255" y="1464"/>
                    </a:lnTo>
                    <a:lnTo>
                      <a:pt x="252" y="1464"/>
                    </a:lnTo>
                    <a:lnTo>
                      <a:pt x="250" y="1464"/>
                    </a:lnTo>
                    <a:lnTo>
                      <a:pt x="248" y="1464"/>
                    </a:lnTo>
                    <a:lnTo>
                      <a:pt x="248" y="1466"/>
                    </a:lnTo>
                    <a:lnTo>
                      <a:pt x="250" y="1466"/>
                    </a:lnTo>
                    <a:lnTo>
                      <a:pt x="252" y="1466"/>
                    </a:lnTo>
                    <a:lnTo>
                      <a:pt x="255" y="1466"/>
                    </a:lnTo>
                    <a:lnTo>
                      <a:pt x="257" y="1466"/>
                    </a:lnTo>
                    <a:lnTo>
                      <a:pt x="259" y="1466"/>
                    </a:lnTo>
                    <a:lnTo>
                      <a:pt x="259" y="1469"/>
                    </a:lnTo>
                    <a:lnTo>
                      <a:pt x="261" y="1469"/>
                    </a:lnTo>
                    <a:lnTo>
                      <a:pt x="261" y="1466"/>
                    </a:lnTo>
                    <a:lnTo>
                      <a:pt x="263" y="1466"/>
                    </a:lnTo>
                    <a:lnTo>
                      <a:pt x="266" y="1466"/>
                    </a:lnTo>
                    <a:lnTo>
                      <a:pt x="268" y="1466"/>
                    </a:lnTo>
                    <a:lnTo>
                      <a:pt x="268" y="1464"/>
                    </a:lnTo>
                    <a:lnTo>
                      <a:pt x="270" y="1464"/>
                    </a:lnTo>
                    <a:lnTo>
                      <a:pt x="272" y="1464"/>
                    </a:lnTo>
                    <a:lnTo>
                      <a:pt x="272" y="1462"/>
                    </a:lnTo>
                    <a:lnTo>
                      <a:pt x="272" y="1464"/>
                    </a:lnTo>
                    <a:lnTo>
                      <a:pt x="275" y="1464"/>
                    </a:lnTo>
                    <a:lnTo>
                      <a:pt x="277" y="1464"/>
                    </a:lnTo>
                    <a:lnTo>
                      <a:pt x="277" y="1466"/>
                    </a:lnTo>
                    <a:lnTo>
                      <a:pt x="277" y="1469"/>
                    </a:lnTo>
                    <a:lnTo>
                      <a:pt x="275" y="1469"/>
                    </a:lnTo>
                    <a:lnTo>
                      <a:pt x="272" y="1469"/>
                    </a:lnTo>
                    <a:lnTo>
                      <a:pt x="270" y="1469"/>
                    </a:lnTo>
                    <a:lnTo>
                      <a:pt x="268" y="1469"/>
                    </a:lnTo>
                    <a:lnTo>
                      <a:pt x="266" y="1469"/>
                    </a:lnTo>
                    <a:lnTo>
                      <a:pt x="263" y="1471"/>
                    </a:lnTo>
                    <a:lnTo>
                      <a:pt x="261" y="1471"/>
                    </a:lnTo>
                    <a:lnTo>
                      <a:pt x="259" y="1471"/>
                    </a:lnTo>
                    <a:lnTo>
                      <a:pt x="257" y="1471"/>
                    </a:lnTo>
                    <a:lnTo>
                      <a:pt x="255" y="1471"/>
                    </a:lnTo>
                    <a:lnTo>
                      <a:pt x="255" y="1473"/>
                    </a:lnTo>
                    <a:lnTo>
                      <a:pt x="255" y="1475"/>
                    </a:lnTo>
                    <a:lnTo>
                      <a:pt x="257" y="1475"/>
                    </a:lnTo>
                    <a:lnTo>
                      <a:pt x="259" y="1475"/>
                    </a:lnTo>
                    <a:lnTo>
                      <a:pt x="261" y="1475"/>
                    </a:lnTo>
                    <a:lnTo>
                      <a:pt x="261" y="1473"/>
                    </a:lnTo>
                    <a:lnTo>
                      <a:pt x="263" y="1473"/>
                    </a:lnTo>
                    <a:lnTo>
                      <a:pt x="266" y="1473"/>
                    </a:lnTo>
                    <a:lnTo>
                      <a:pt x="268" y="1473"/>
                    </a:lnTo>
                    <a:lnTo>
                      <a:pt x="270" y="1473"/>
                    </a:lnTo>
                    <a:lnTo>
                      <a:pt x="270" y="1475"/>
                    </a:lnTo>
                    <a:lnTo>
                      <a:pt x="268" y="1475"/>
                    </a:lnTo>
                    <a:lnTo>
                      <a:pt x="268" y="1478"/>
                    </a:lnTo>
                    <a:lnTo>
                      <a:pt x="266" y="1478"/>
                    </a:lnTo>
                    <a:lnTo>
                      <a:pt x="263" y="1478"/>
                    </a:lnTo>
                    <a:lnTo>
                      <a:pt x="261" y="1478"/>
                    </a:lnTo>
                    <a:lnTo>
                      <a:pt x="259" y="1478"/>
                    </a:lnTo>
                    <a:lnTo>
                      <a:pt x="259" y="1480"/>
                    </a:lnTo>
                    <a:lnTo>
                      <a:pt x="261" y="1480"/>
                    </a:lnTo>
                    <a:lnTo>
                      <a:pt x="263" y="1480"/>
                    </a:lnTo>
                    <a:lnTo>
                      <a:pt x="263" y="1482"/>
                    </a:lnTo>
                    <a:lnTo>
                      <a:pt x="266" y="1482"/>
                    </a:lnTo>
                    <a:lnTo>
                      <a:pt x="268" y="1482"/>
                    </a:lnTo>
                    <a:lnTo>
                      <a:pt x="270" y="1482"/>
                    </a:lnTo>
                    <a:lnTo>
                      <a:pt x="272" y="1482"/>
                    </a:lnTo>
                    <a:lnTo>
                      <a:pt x="272" y="1484"/>
                    </a:lnTo>
                    <a:lnTo>
                      <a:pt x="275" y="1484"/>
                    </a:lnTo>
                    <a:lnTo>
                      <a:pt x="277" y="1484"/>
                    </a:lnTo>
                    <a:lnTo>
                      <a:pt x="279" y="1484"/>
                    </a:lnTo>
                    <a:lnTo>
                      <a:pt x="281" y="1484"/>
                    </a:lnTo>
                    <a:lnTo>
                      <a:pt x="284" y="1484"/>
                    </a:lnTo>
                    <a:lnTo>
                      <a:pt x="208" y="1484"/>
                    </a:lnTo>
                    <a:close/>
                    <a:moveTo>
                      <a:pt x="246" y="738"/>
                    </a:moveTo>
                    <a:lnTo>
                      <a:pt x="246" y="735"/>
                    </a:lnTo>
                    <a:lnTo>
                      <a:pt x="248" y="735"/>
                    </a:lnTo>
                    <a:lnTo>
                      <a:pt x="246" y="735"/>
                    </a:lnTo>
                    <a:lnTo>
                      <a:pt x="246" y="738"/>
                    </a:lnTo>
                    <a:close/>
                    <a:moveTo>
                      <a:pt x="252" y="735"/>
                    </a:moveTo>
                    <a:lnTo>
                      <a:pt x="250" y="735"/>
                    </a:lnTo>
                    <a:lnTo>
                      <a:pt x="252" y="735"/>
                    </a:lnTo>
                    <a:close/>
                    <a:moveTo>
                      <a:pt x="255" y="735"/>
                    </a:moveTo>
                    <a:lnTo>
                      <a:pt x="255" y="733"/>
                    </a:lnTo>
                    <a:lnTo>
                      <a:pt x="255" y="735"/>
                    </a:lnTo>
                    <a:close/>
                    <a:moveTo>
                      <a:pt x="255" y="731"/>
                    </a:moveTo>
                    <a:lnTo>
                      <a:pt x="252" y="731"/>
                    </a:lnTo>
                    <a:lnTo>
                      <a:pt x="255" y="731"/>
                    </a:lnTo>
                    <a:close/>
                    <a:moveTo>
                      <a:pt x="49" y="1482"/>
                    </a:moveTo>
                    <a:lnTo>
                      <a:pt x="49" y="1484"/>
                    </a:lnTo>
                    <a:lnTo>
                      <a:pt x="47" y="1484"/>
                    </a:lnTo>
                    <a:lnTo>
                      <a:pt x="49" y="1482"/>
                    </a:lnTo>
                    <a:close/>
                    <a:moveTo>
                      <a:pt x="183" y="1482"/>
                    </a:moveTo>
                    <a:lnTo>
                      <a:pt x="181" y="1482"/>
                    </a:lnTo>
                    <a:lnTo>
                      <a:pt x="183" y="1482"/>
                    </a:lnTo>
                    <a:close/>
                    <a:moveTo>
                      <a:pt x="201" y="1469"/>
                    </a:moveTo>
                    <a:lnTo>
                      <a:pt x="199" y="1469"/>
                    </a:lnTo>
                    <a:lnTo>
                      <a:pt x="199" y="1466"/>
                    </a:lnTo>
                    <a:lnTo>
                      <a:pt x="201" y="1466"/>
                    </a:lnTo>
                    <a:lnTo>
                      <a:pt x="203" y="1466"/>
                    </a:lnTo>
                    <a:lnTo>
                      <a:pt x="201" y="1466"/>
                    </a:lnTo>
                    <a:lnTo>
                      <a:pt x="201" y="1469"/>
                    </a:lnTo>
                    <a:close/>
                    <a:moveTo>
                      <a:pt x="149" y="1464"/>
                    </a:moveTo>
                    <a:lnTo>
                      <a:pt x="149" y="1466"/>
                    </a:lnTo>
                    <a:lnTo>
                      <a:pt x="147" y="1464"/>
                    </a:lnTo>
                    <a:lnTo>
                      <a:pt x="149" y="1464"/>
                    </a:lnTo>
                    <a:close/>
                    <a:moveTo>
                      <a:pt x="194" y="1460"/>
                    </a:moveTo>
                    <a:lnTo>
                      <a:pt x="192" y="1460"/>
                    </a:lnTo>
                    <a:lnTo>
                      <a:pt x="194" y="1460"/>
                    </a:lnTo>
                    <a:close/>
                    <a:moveTo>
                      <a:pt x="210" y="1457"/>
                    </a:moveTo>
                    <a:lnTo>
                      <a:pt x="208" y="1457"/>
                    </a:lnTo>
                    <a:lnTo>
                      <a:pt x="205" y="1457"/>
                    </a:lnTo>
                    <a:lnTo>
                      <a:pt x="203" y="1457"/>
                    </a:lnTo>
                    <a:lnTo>
                      <a:pt x="205" y="1457"/>
                    </a:lnTo>
                    <a:lnTo>
                      <a:pt x="208" y="1457"/>
                    </a:lnTo>
                    <a:lnTo>
                      <a:pt x="210" y="1457"/>
                    </a:lnTo>
                    <a:close/>
                    <a:moveTo>
                      <a:pt x="152" y="1457"/>
                    </a:moveTo>
                    <a:lnTo>
                      <a:pt x="149" y="1457"/>
                    </a:lnTo>
                    <a:lnTo>
                      <a:pt x="152" y="1457"/>
                    </a:lnTo>
                    <a:close/>
                    <a:moveTo>
                      <a:pt x="158" y="1457"/>
                    </a:moveTo>
                    <a:lnTo>
                      <a:pt x="156" y="1457"/>
                    </a:lnTo>
                    <a:lnTo>
                      <a:pt x="156" y="1455"/>
                    </a:lnTo>
                    <a:lnTo>
                      <a:pt x="158" y="1455"/>
                    </a:lnTo>
                    <a:lnTo>
                      <a:pt x="158" y="1457"/>
                    </a:lnTo>
                    <a:close/>
                    <a:moveTo>
                      <a:pt x="201" y="1455"/>
                    </a:moveTo>
                    <a:lnTo>
                      <a:pt x="199" y="1455"/>
                    </a:lnTo>
                    <a:lnTo>
                      <a:pt x="199" y="1457"/>
                    </a:lnTo>
                    <a:lnTo>
                      <a:pt x="201" y="1457"/>
                    </a:lnTo>
                    <a:lnTo>
                      <a:pt x="201" y="1455"/>
                    </a:lnTo>
                    <a:lnTo>
                      <a:pt x="203" y="1457"/>
                    </a:lnTo>
                    <a:lnTo>
                      <a:pt x="201" y="1457"/>
                    </a:lnTo>
                    <a:lnTo>
                      <a:pt x="201" y="1460"/>
                    </a:lnTo>
                    <a:lnTo>
                      <a:pt x="199" y="1460"/>
                    </a:lnTo>
                    <a:lnTo>
                      <a:pt x="196" y="1460"/>
                    </a:lnTo>
                    <a:lnTo>
                      <a:pt x="196" y="1457"/>
                    </a:lnTo>
                    <a:lnTo>
                      <a:pt x="199" y="1457"/>
                    </a:lnTo>
                    <a:lnTo>
                      <a:pt x="196" y="1457"/>
                    </a:lnTo>
                    <a:lnTo>
                      <a:pt x="196" y="1455"/>
                    </a:lnTo>
                    <a:lnTo>
                      <a:pt x="199" y="1455"/>
                    </a:lnTo>
                    <a:lnTo>
                      <a:pt x="201" y="1455"/>
                    </a:lnTo>
                    <a:close/>
                    <a:moveTo>
                      <a:pt x="208" y="1457"/>
                    </a:moveTo>
                    <a:lnTo>
                      <a:pt x="205" y="1457"/>
                    </a:lnTo>
                    <a:lnTo>
                      <a:pt x="205" y="1455"/>
                    </a:lnTo>
                    <a:lnTo>
                      <a:pt x="208" y="1455"/>
                    </a:lnTo>
                    <a:lnTo>
                      <a:pt x="208" y="1457"/>
                    </a:lnTo>
                    <a:close/>
                    <a:moveTo>
                      <a:pt x="270" y="1457"/>
                    </a:moveTo>
                    <a:lnTo>
                      <a:pt x="268" y="1457"/>
                    </a:lnTo>
                    <a:lnTo>
                      <a:pt x="268" y="1455"/>
                    </a:lnTo>
                    <a:lnTo>
                      <a:pt x="270" y="1455"/>
                    </a:lnTo>
                    <a:lnTo>
                      <a:pt x="270" y="1457"/>
                    </a:lnTo>
                    <a:close/>
                    <a:moveTo>
                      <a:pt x="163" y="1453"/>
                    </a:moveTo>
                    <a:lnTo>
                      <a:pt x="165" y="1453"/>
                    </a:lnTo>
                    <a:lnTo>
                      <a:pt x="163" y="1453"/>
                    </a:lnTo>
                    <a:close/>
                    <a:moveTo>
                      <a:pt x="132" y="1453"/>
                    </a:moveTo>
                    <a:lnTo>
                      <a:pt x="132" y="1451"/>
                    </a:lnTo>
                    <a:lnTo>
                      <a:pt x="132" y="1453"/>
                    </a:lnTo>
                    <a:close/>
                    <a:moveTo>
                      <a:pt x="201" y="1453"/>
                    </a:moveTo>
                    <a:lnTo>
                      <a:pt x="203" y="1453"/>
                    </a:lnTo>
                    <a:lnTo>
                      <a:pt x="203" y="1451"/>
                    </a:lnTo>
                    <a:lnTo>
                      <a:pt x="205" y="1451"/>
                    </a:lnTo>
                    <a:lnTo>
                      <a:pt x="205" y="1453"/>
                    </a:lnTo>
                    <a:lnTo>
                      <a:pt x="203" y="1453"/>
                    </a:lnTo>
                    <a:lnTo>
                      <a:pt x="201" y="1453"/>
                    </a:lnTo>
                    <a:close/>
                    <a:moveTo>
                      <a:pt x="167" y="1451"/>
                    </a:moveTo>
                    <a:lnTo>
                      <a:pt x="167" y="1448"/>
                    </a:lnTo>
                    <a:lnTo>
                      <a:pt x="170" y="1448"/>
                    </a:lnTo>
                    <a:lnTo>
                      <a:pt x="167" y="1451"/>
                    </a:lnTo>
                    <a:close/>
                    <a:moveTo>
                      <a:pt x="199" y="1448"/>
                    </a:moveTo>
                    <a:lnTo>
                      <a:pt x="199" y="1451"/>
                    </a:lnTo>
                    <a:lnTo>
                      <a:pt x="201" y="1451"/>
                    </a:lnTo>
                    <a:lnTo>
                      <a:pt x="203" y="1451"/>
                    </a:lnTo>
                    <a:lnTo>
                      <a:pt x="201" y="1451"/>
                    </a:lnTo>
                    <a:lnTo>
                      <a:pt x="201" y="1453"/>
                    </a:lnTo>
                    <a:lnTo>
                      <a:pt x="199" y="1453"/>
                    </a:lnTo>
                    <a:lnTo>
                      <a:pt x="196" y="1453"/>
                    </a:lnTo>
                    <a:lnTo>
                      <a:pt x="196" y="1455"/>
                    </a:lnTo>
                    <a:lnTo>
                      <a:pt x="194" y="1455"/>
                    </a:lnTo>
                    <a:lnTo>
                      <a:pt x="192" y="1455"/>
                    </a:lnTo>
                    <a:lnTo>
                      <a:pt x="190" y="1455"/>
                    </a:lnTo>
                    <a:lnTo>
                      <a:pt x="187" y="1455"/>
                    </a:lnTo>
                    <a:lnTo>
                      <a:pt x="185" y="1455"/>
                    </a:lnTo>
                    <a:lnTo>
                      <a:pt x="183" y="1455"/>
                    </a:lnTo>
                    <a:lnTo>
                      <a:pt x="183" y="1453"/>
                    </a:lnTo>
                    <a:lnTo>
                      <a:pt x="185" y="1453"/>
                    </a:lnTo>
                    <a:lnTo>
                      <a:pt x="183" y="1453"/>
                    </a:lnTo>
                    <a:lnTo>
                      <a:pt x="181" y="1453"/>
                    </a:lnTo>
                    <a:lnTo>
                      <a:pt x="181" y="1451"/>
                    </a:lnTo>
                    <a:lnTo>
                      <a:pt x="183" y="1451"/>
                    </a:lnTo>
                    <a:lnTo>
                      <a:pt x="185" y="1451"/>
                    </a:lnTo>
                    <a:lnTo>
                      <a:pt x="187" y="1451"/>
                    </a:lnTo>
                    <a:lnTo>
                      <a:pt x="187" y="1448"/>
                    </a:lnTo>
                    <a:lnTo>
                      <a:pt x="190" y="1448"/>
                    </a:lnTo>
                    <a:lnTo>
                      <a:pt x="192" y="1448"/>
                    </a:lnTo>
                    <a:lnTo>
                      <a:pt x="194" y="1448"/>
                    </a:lnTo>
                    <a:lnTo>
                      <a:pt x="194" y="1451"/>
                    </a:lnTo>
                    <a:lnTo>
                      <a:pt x="196" y="1451"/>
                    </a:lnTo>
                    <a:lnTo>
                      <a:pt x="199" y="1451"/>
                    </a:lnTo>
                    <a:lnTo>
                      <a:pt x="199" y="1448"/>
                    </a:lnTo>
                    <a:close/>
                    <a:moveTo>
                      <a:pt x="281" y="1448"/>
                    </a:moveTo>
                    <a:lnTo>
                      <a:pt x="284" y="1451"/>
                    </a:lnTo>
                    <a:lnTo>
                      <a:pt x="281" y="1451"/>
                    </a:lnTo>
                    <a:lnTo>
                      <a:pt x="279" y="1451"/>
                    </a:lnTo>
                    <a:lnTo>
                      <a:pt x="277" y="1451"/>
                    </a:lnTo>
                    <a:lnTo>
                      <a:pt x="275" y="1451"/>
                    </a:lnTo>
                    <a:lnTo>
                      <a:pt x="272" y="1451"/>
                    </a:lnTo>
                    <a:lnTo>
                      <a:pt x="275" y="1451"/>
                    </a:lnTo>
                    <a:lnTo>
                      <a:pt x="272" y="1448"/>
                    </a:lnTo>
                    <a:lnTo>
                      <a:pt x="275" y="1448"/>
                    </a:lnTo>
                    <a:lnTo>
                      <a:pt x="277" y="1448"/>
                    </a:lnTo>
                    <a:lnTo>
                      <a:pt x="279" y="1448"/>
                    </a:lnTo>
                    <a:lnTo>
                      <a:pt x="281" y="1448"/>
                    </a:lnTo>
                    <a:close/>
                    <a:moveTo>
                      <a:pt x="212" y="1446"/>
                    </a:moveTo>
                    <a:lnTo>
                      <a:pt x="212" y="1448"/>
                    </a:lnTo>
                    <a:lnTo>
                      <a:pt x="210" y="1448"/>
                    </a:lnTo>
                    <a:lnTo>
                      <a:pt x="208" y="1448"/>
                    </a:lnTo>
                    <a:lnTo>
                      <a:pt x="205" y="1448"/>
                    </a:lnTo>
                    <a:lnTo>
                      <a:pt x="203" y="1448"/>
                    </a:lnTo>
                    <a:lnTo>
                      <a:pt x="201" y="1448"/>
                    </a:lnTo>
                    <a:lnTo>
                      <a:pt x="203" y="1448"/>
                    </a:lnTo>
                    <a:lnTo>
                      <a:pt x="201" y="1448"/>
                    </a:lnTo>
                    <a:lnTo>
                      <a:pt x="199" y="1448"/>
                    </a:lnTo>
                    <a:lnTo>
                      <a:pt x="201" y="1448"/>
                    </a:lnTo>
                    <a:lnTo>
                      <a:pt x="201" y="1446"/>
                    </a:lnTo>
                    <a:lnTo>
                      <a:pt x="203" y="1446"/>
                    </a:lnTo>
                    <a:lnTo>
                      <a:pt x="205" y="1446"/>
                    </a:lnTo>
                    <a:lnTo>
                      <a:pt x="208" y="1446"/>
                    </a:lnTo>
                    <a:lnTo>
                      <a:pt x="210" y="1446"/>
                    </a:lnTo>
                    <a:lnTo>
                      <a:pt x="212" y="1446"/>
                    </a:lnTo>
                    <a:close/>
                    <a:moveTo>
                      <a:pt x="183" y="1442"/>
                    </a:moveTo>
                    <a:lnTo>
                      <a:pt x="185" y="1442"/>
                    </a:lnTo>
                    <a:lnTo>
                      <a:pt x="185" y="1439"/>
                    </a:lnTo>
                    <a:lnTo>
                      <a:pt x="187" y="1439"/>
                    </a:lnTo>
                    <a:lnTo>
                      <a:pt x="187" y="1442"/>
                    </a:lnTo>
                    <a:lnTo>
                      <a:pt x="185" y="1442"/>
                    </a:lnTo>
                    <a:lnTo>
                      <a:pt x="183" y="1442"/>
                    </a:lnTo>
                    <a:close/>
                    <a:moveTo>
                      <a:pt x="183" y="1439"/>
                    </a:moveTo>
                    <a:lnTo>
                      <a:pt x="181" y="1439"/>
                    </a:lnTo>
                    <a:lnTo>
                      <a:pt x="183" y="1437"/>
                    </a:lnTo>
                    <a:lnTo>
                      <a:pt x="185" y="1437"/>
                    </a:lnTo>
                    <a:lnTo>
                      <a:pt x="187" y="1437"/>
                    </a:lnTo>
                    <a:lnTo>
                      <a:pt x="185" y="1439"/>
                    </a:lnTo>
                    <a:lnTo>
                      <a:pt x="183" y="1439"/>
                    </a:lnTo>
                    <a:close/>
                    <a:moveTo>
                      <a:pt x="187" y="1435"/>
                    </a:moveTo>
                    <a:lnTo>
                      <a:pt x="185" y="1435"/>
                    </a:lnTo>
                    <a:lnTo>
                      <a:pt x="185" y="1433"/>
                    </a:lnTo>
                    <a:lnTo>
                      <a:pt x="187" y="1433"/>
                    </a:lnTo>
                    <a:lnTo>
                      <a:pt x="190" y="1433"/>
                    </a:lnTo>
                    <a:lnTo>
                      <a:pt x="190" y="1435"/>
                    </a:lnTo>
                    <a:lnTo>
                      <a:pt x="187" y="1435"/>
                    </a:lnTo>
                    <a:close/>
                    <a:moveTo>
                      <a:pt x="183" y="1431"/>
                    </a:moveTo>
                    <a:lnTo>
                      <a:pt x="181" y="1431"/>
                    </a:lnTo>
                    <a:lnTo>
                      <a:pt x="181" y="1428"/>
                    </a:lnTo>
                    <a:lnTo>
                      <a:pt x="183" y="1428"/>
                    </a:lnTo>
                    <a:lnTo>
                      <a:pt x="185" y="1431"/>
                    </a:lnTo>
                    <a:lnTo>
                      <a:pt x="183" y="1431"/>
                    </a:lnTo>
                    <a:close/>
                    <a:moveTo>
                      <a:pt x="210" y="1428"/>
                    </a:moveTo>
                    <a:lnTo>
                      <a:pt x="208" y="1428"/>
                    </a:lnTo>
                    <a:lnTo>
                      <a:pt x="208" y="1426"/>
                    </a:lnTo>
                    <a:lnTo>
                      <a:pt x="210" y="1426"/>
                    </a:lnTo>
                    <a:lnTo>
                      <a:pt x="210" y="1428"/>
                    </a:lnTo>
                    <a:close/>
                    <a:moveTo>
                      <a:pt x="217" y="1428"/>
                    </a:moveTo>
                    <a:lnTo>
                      <a:pt x="214" y="1426"/>
                    </a:lnTo>
                    <a:lnTo>
                      <a:pt x="217" y="1426"/>
                    </a:lnTo>
                    <a:lnTo>
                      <a:pt x="219" y="1426"/>
                    </a:lnTo>
                    <a:lnTo>
                      <a:pt x="217" y="1426"/>
                    </a:lnTo>
                    <a:lnTo>
                      <a:pt x="217" y="1428"/>
                    </a:lnTo>
                    <a:close/>
                    <a:moveTo>
                      <a:pt x="214" y="1426"/>
                    </a:moveTo>
                    <a:lnTo>
                      <a:pt x="212" y="1426"/>
                    </a:lnTo>
                    <a:lnTo>
                      <a:pt x="214" y="1426"/>
                    </a:lnTo>
                    <a:close/>
                    <a:moveTo>
                      <a:pt x="196" y="1426"/>
                    </a:moveTo>
                    <a:lnTo>
                      <a:pt x="194" y="1426"/>
                    </a:lnTo>
                    <a:lnTo>
                      <a:pt x="194" y="1428"/>
                    </a:lnTo>
                    <a:lnTo>
                      <a:pt x="192" y="1428"/>
                    </a:lnTo>
                    <a:lnTo>
                      <a:pt x="190" y="1428"/>
                    </a:lnTo>
                    <a:lnTo>
                      <a:pt x="187" y="1428"/>
                    </a:lnTo>
                    <a:lnTo>
                      <a:pt x="187" y="1426"/>
                    </a:lnTo>
                    <a:lnTo>
                      <a:pt x="190" y="1426"/>
                    </a:lnTo>
                    <a:lnTo>
                      <a:pt x="190" y="1424"/>
                    </a:lnTo>
                    <a:lnTo>
                      <a:pt x="192" y="1424"/>
                    </a:lnTo>
                    <a:lnTo>
                      <a:pt x="190" y="1424"/>
                    </a:lnTo>
                    <a:lnTo>
                      <a:pt x="190" y="1422"/>
                    </a:lnTo>
                    <a:lnTo>
                      <a:pt x="192" y="1422"/>
                    </a:lnTo>
                    <a:lnTo>
                      <a:pt x="194" y="1422"/>
                    </a:lnTo>
                    <a:lnTo>
                      <a:pt x="196" y="1424"/>
                    </a:lnTo>
                    <a:lnTo>
                      <a:pt x="199" y="1424"/>
                    </a:lnTo>
                    <a:lnTo>
                      <a:pt x="199" y="1426"/>
                    </a:lnTo>
                    <a:lnTo>
                      <a:pt x="196" y="1426"/>
                    </a:lnTo>
                    <a:close/>
                    <a:moveTo>
                      <a:pt x="183" y="1419"/>
                    </a:moveTo>
                    <a:lnTo>
                      <a:pt x="185" y="1419"/>
                    </a:lnTo>
                    <a:lnTo>
                      <a:pt x="185" y="1422"/>
                    </a:lnTo>
                    <a:lnTo>
                      <a:pt x="187" y="1422"/>
                    </a:lnTo>
                    <a:lnTo>
                      <a:pt x="185" y="1422"/>
                    </a:lnTo>
                    <a:lnTo>
                      <a:pt x="183" y="1422"/>
                    </a:lnTo>
                    <a:lnTo>
                      <a:pt x="183" y="1424"/>
                    </a:lnTo>
                    <a:lnTo>
                      <a:pt x="181" y="1424"/>
                    </a:lnTo>
                    <a:lnTo>
                      <a:pt x="179" y="1424"/>
                    </a:lnTo>
                    <a:lnTo>
                      <a:pt x="179" y="1426"/>
                    </a:lnTo>
                    <a:lnTo>
                      <a:pt x="176" y="1426"/>
                    </a:lnTo>
                    <a:lnTo>
                      <a:pt x="176" y="1428"/>
                    </a:lnTo>
                    <a:lnTo>
                      <a:pt x="179" y="1431"/>
                    </a:lnTo>
                    <a:lnTo>
                      <a:pt x="179" y="1433"/>
                    </a:lnTo>
                    <a:lnTo>
                      <a:pt x="181" y="1433"/>
                    </a:lnTo>
                    <a:lnTo>
                      <a:pt x="183" y="1433"/>
                    </a:lnTo>
                    <a:lnTo>
                      <a:pt x="183" y="1435"/>
                    </a:lnTo>
                    <a:lnTo>
                      <a:pt x="185" y="1435"/>
                    </a:lnTo>
                    <a:lnTo>
                      <a:pt x="185" y="1437"/>
                    </a:lnTo>
                    <a:lnTo>
                      <a:pt x="183" y="1437"/>
                    </a:lnTo>
                    <a:lnTo>
                      <a:pt x="181" y="1437"/>
                    </a:lnTo>
                    <a:lnTo>
                      <a:pt x="179" y="1437"/>
                    </a:lnTo>
                    <a:lnTo>
                      <a:pt x="176" y="1437"/>
                    </a:lnTo>
                    <a:lnTo>
                      <a:pt x="176" y="1439"/>
                    </a:lnTo>
                    <a:lnTo>
                      <a:pt x="174" y="1439"/>
                    </a:lnTo>
                    <a:lnTo>
                      <a:pt x="172" y="1439"/>
                    </a:lnTo>
                    <a:lnTo>
                      <a:pt x="170" y="1442"/>
                    </a:lnTo>
                    <a:lnTo>
                      <a:pt x="172" y="1442"/>
                    </a:lnTo>
                    <a:lnTo>
                      <a:pt x="172" y="1444"/>
                    </a:lnTo>
                    <a:lnTo>
                      <a:pt x="174" y="1444"/>
                    </a:lnTo>
                    <a:lnTo>
                      <a:pt x="174" y="1442"/>
                    </a:lnTo>
                    <a:lnTo>
                      <a:pt x="176" y="1442"/>
                    </a:lnTo>
                    <a:lnTo>
                      <a:pt x="176" y="1444"/>
                    </a:lnTo>
                    <a:lnTo>
                      <a:pt x="174" y="1446"/>
                    </a:lnTo>
                    <a:lnTo>
                      <a:pt x="172" y="1446"/>
                    </a:lnTo>
                    <a:lnTo>
                      <a:pt x="172" y="1448"/>
                    </a:lnTo>
                    <a:lnTo>
                      <a:pt x="170" y="1448"/>
                    </a:lnTo>
                    <a:lnTo>
                      <a:pt x="167" y="1448"/>
                    </a:lnTo>
                    <a:lnTo>
                      <a:pt x="165" y="1448"/>
                    </a:lnTo>
                    <a:lnTo>
                      <a:pt x="163" y="1448"/>
                    </a:lnTo>
                    <a:lnTo>
                      <a:pt x="161" y="1448"/>
                    </a:lnTo>
                    <a:lnTo>
                      <a:pt x="163" y="1448"/>
                    </a:lnTo>
                    <a:lnTo>
                      <a:pt x="163" y="1451"/>
                    </a:lnTo>
                    <a:lnTo>
                      <a:pt x="161" y="1451"/>
                    </a:lnTo>
                    <a:lnTo>
                      <a:pt x="161" y="1453"/>
                    </a:lnTo>
                    <a:lnTo>
                      <a:pt x="158" y="1453"/>
                    </a:lnTo>
                    <a:lnTo>
                      <a:pt x="156" y="1455"/>
                    </a:lnTo>
                    <a:lnTo>
                      <a:pt x="154" y="1455"/>
                    </a:lnTo>
                    <a:lnTo>
                      <a:pt x="154" y="1453"/>
                    </a:lnTo>
                    <a:lnTo>
                      <a:pt x="152" y="1453"/>
                    </a:lnTo>
                    <a:lnTo>
                      <a:pt x="152" y="1455"/>
                    </a:lnTo>
                    <a:lnTo>
                      <a:pt x="149" y="1455"/>
                    </a:lnTo>
                    <a:lnTo>
                      <a:pt x="147" y="1455"/>
                    </a:lnTo>
                    <a:lnTo>
                      <a:pt x="145" y="1455"/>
                    </a:lnTo>
                    <a:lnTo>
                      <a:pt x="145" y="1453"/>
                    </a:lnTo>
                    <a:lnTo>
                      <a:pt x="143" y="1453"/>
                    </a:lnTo>
                    <a:lnTo>
                      <a:pt x="143" y="1451"/>
                    </a:lnTo>
                    <a:lnTo>
                      <a:pt x="141" y="1451"/>
                    </a:lnTo>
                    <a:lnTo>
                      <a:pt x="138" y="1451"/>
                    </a:lnTo>
                    <a:lnTo>
                      <a:pt x="138" y="1448"/>
                    </a:lnTo>
                    <a:lnTo>
                      <a:pt x="138" y="1446"/>
                    </a:lnTo>
                    <a:lnTo>
                      <a:pt x="138" y="1444"/>
                    </a:lnTo>
                    <a:lnTo>
                      <a:pt x="141" y="1444"/>
                    </a:lnTo>
                    <a:lnTo>
                      <a:pt x="143" y="1444"/>
                    </a:lnTo>
                    <a:lnTo>
                      <a:pt x="143" y="1442"/>
                    </a:lnTo>
                    <a:lnTo>
                      <a:pt x="145" y="1442"/>
                    </a:lnTo>
                    <a:lnTo>
                      <a:pt x="147" y="1442"/>
                    </a:lnTo>
                    <a:lnTo>
                      <a:pt x="149" y="1439"/>
                    </a:lnTo>
                    <a:lnTo>
                      <a:pt x="152" y="1439"/>
                    </a:lnTo>
                    <a:lnTo>
                      <a:pt x="152" y="1437"/>
                    </a:lnTo>
                    <a:lnTo>
                      <a:pt x="152" y="1435"/>
                    </a:lnTo>
                    <a:lnTo>
                      <a:pt x="154" y="1435"/>
                    </a:lnTo>
                    <a:lnTo>
                      <a:pt x="154" y="1433"/>
                    </a:lnTo>
                    <a:lnTo>
                      <a:pt x="156" y="1433"/>
                    </a:lnTo>
                    <a:lnTo>
                      <a:pt x="156" y="1431"/>
                    </a:lnTo>
                    <a:lnTo>
                      <a:pt x="158" y="1428"/>
                    </a:lnTo>
                    <a:lnTo>
                      <a:pt x="158" y="1426"/>
                    </a:lnTo>
                    <a:lnTo>
                      <a:pt x="161" y="1426"/>
                    </a:lnTo>
                    <a:lnTo>
                      <a:pt x="161" y="1424"/>
                    </a:lnTo>
                    <a:lnTo>
                      <a:pt x="163" y="1424"/>
                    </a:lnTo>
                    <a:lnTo>
                      <a:pt x="165" y="1424"/>
                    </a:lnTo>
                    <a:lnTo>
                      <a:pt x="167" y="1422"/>
                    </a:lnTo>
                    <a:lnTo>
                      <a:pt x="170" y="1422"/>
                    </a:lnTo>
                    <a:lnTo>
                      <a:pt x="172" y="1422"/>
                    </a:lnTo>
                    <a:lnTo>
                      <a:pt x="174" y="1422"/>
                    </a:lnTo>
                    <a:lnTo>
                      <a:pt x="176" y="1419"/>
                    </a:lnTo>
                    <a:lnTo>
                      <a:pt x="179" y="1419"/>
                    </a:lnTo>
                    <a:lnTo>
                      <a:pt x="181" y="1419"/>
                    </a:lnTo>
                    <a:lnTo>
                      <a:pt x="183" y="1419"/>
                    </a:lnTo>
                    <a:close/>
                    <a:moveTo>
                      <a:pt x="313" y="1417"/>
                    </a:moveTo>
                    <a:lnTo>
                      <a:pt x="310" y="1415"/>
                    </a:lnTo>
                    <a:lnTo>
                      <a:pt x="313" y="1415"/>
                    </a:lnTo>
                    <a:lnTo>
                      <a:pt x="313" y="1417"/>
                    </a:lnTo>
                    <a:close/>
                    <a:moveTo>
                      <a:pt x="199" y="1413"/>
                    </a:moveTo>
                    <a:lnTo>
                      <a:pt x="199" y="1410"/>
                    </a:lnTo>
                    <a:lnTo>
                      <a:pt x="201" y="1410"/>
                    </a:lnTo>
                    <a:lnTo>
                      <a:pt x="201" y="1413"/>
                    </a:lnTo>
                    <a:lnTo>
                      <a:pt x="199" y="1413"/>
                    </a:lnTo>
                    <a:close/>
                    <a:moveTo>
                      <a:pt x="241" y="1410"/>
                    </a:moveTo>
                    <a:lnTo>
                      <a:pt x="239" y="1413"/>
                    </a:lnTo>
                    <a:lnTo>
                      <a:pt x="239" y="1410"/>
                    </a:lnTo>
                    <a:lnTo>
                      <a:pt x="241" y="1410"/>
                    </a:lnTo>
                    <a:close/>
                    <a:moveTo>
                      <a:pt x="203" y="1413"/>
                    </a:moveTo>
                    <a:lnTo>
                      <a:pt x="201" y="1413"/>
                    </a:lnTo>
                    <a:lnTo>
                      <a:pt x="201" y="1410"/>
                    </a:lnTo>
                    <a:lnTo>
                      <a:pt x="203" y="1410"/>
                    </a:lnTo>
                    <a:lnTo>
                      <a:pt x="201" y="1410"/>
                    </a:lnTo>
                    <a:lnTo>
                      <a:pt x="203" y="1410"/>
                    </a:lnTo>
                    <a:lnTo>
                      <a:pt x="203" y="1408"/>
                    </a:lnTo>
                    <a:lnTo>
                      <a:pt x="203" y="1410"/>
                    </a:lnTo>
                    <a:lnTo>
                      <a:pt x="205" y="1410"/>
                    </a:lnTo>
                    <a:lnTo>
                      <a:pt x="203" y="1410"/>
                    </a:lnTo>
                    <a:lnTo>
                      <a:pt x="203" y="1413"/>
                    </a:lnTo>
                    <a:close/>
                    <a:moveTo>
                      <a:pt x="310" y="1408"/>
                    </a:moveTo>
                    <a:lnTo>
                      <a:pt x="313" y="1408"/>
                    </a:lnTo>
                    <a:lnTo>
                      <a:pt x="310" y="1408"/>
                    </a:lnTo>
                    <a:close/>
                    <a:moveTo>
                      <a:pt x="201" y="1408"/>
                    </a:moveTo>
                    <a:lnTo>
                      <a:pt x="199" y="1408"/>
                    </a:lnTo>
                    <a:lnTo>
                      <a:pt x="201" y="1406"/>
                    </a:lnTo>
                    <a:lnTo>
                      <a:pt x="201" y="1408"/>
                    </a:lnTo>
                    <a:close/>
                    <a:moveTo>
                      <a:pt x="205" y="1408"/>
                    </a:moveTo>
                    <a:lnTo>
                      <a:pt x="208" y="1408"/>
                    </a:lnTo>
                    <a:lnTo>
                      <a:pt x="210" y="1408"/>
                    </a:lnTo>
                    <a:lnTo>
                      <a:pt x="208" y="1408"/>
                    </a:lnTo>
                    <a:lnTo>
                      <a:pt x="205" y="1408"/>
                    </a:lnTo>
                    <a:lnTo>
                      <a:pt x="203" y="1408"/>
                    </a:lnTo>
                    <a:lnTo>
                      <a:pt x="203" y="1406"/>
                    </a:lnTo>
                    <a:lnTo>
                      <a:pt x="203" y="1408"/>
                    </a:lnTo>
                    <a:lnTo>
                      <a:pt x="205" y="1408"/>
                    </a:lnTo>
                    <a:close/>
                    <a:moveTo>
                      <a:pt x="248" y="1404"/>
                    </a:moveTo>
                    <a:lnTo>
                      <a:pt x="246" y="1404"/>
                    </a:lnTo>
                    <a:lnTo>
                      <a:pt x="246" y="1401"/>
                    </a:lnTo>
                    <a:lnTo>
                      <a:pt x="248" y="1401"/>
                    </a:lnTo>
                    <a:lnTo>
                      <a:pt x="248" y="1404"/>
                    </a:lnTo>
                    <a:close/>
                    <a:moveTo>
                      <a:pt x="219" y="1401"/>
                    </a:moveTo>
                    <a:lnTo>
                      <a:pt x="219" y="1404"/>
                    </a:lnTo>
                    <a:lnTo>
                      <a:pt x="221" y="1404"/>
                    </a:lnTo>
                    <a:lnTo>
                      <a:pt x="219" y="1404"/>
                    </a:lnTo>
                    <a:lnTo>
                      <a:pt x="219" y="1406"/>
                    </a:lnTo>
                    <a:lnTo>
                      <a:pt x="217" y="1406"/>
                    </a:lnTo>
                    <a:lnTo>
                      <a:pt x="214" y="1408"/>
                    </a:lnTo>
                    <a:lnTo>
                      <a:pt x="212" y="1408"/>
                    </a:lnTo>
                    <a:lnTo>
                      <a:pt x="212" y="1410"/>
                    </a:lnTo>
                    <a:lnTo>
                      <a:pt x="210" y="1410"/>
                    </a:lnTo>
                    <a:lnTo>
                      <a:pt x="210" y="1408"/>
                    </a:lnTo>
                    <a:lnTo>
                      <a:pt x="212" y="1408"/>
                    </a:lnTo>
                    <a:lnTo>
                      <a:pt x="212" y="1406"/>
                    </a:lnTo>
                    <a:lnTo>
                      <a:pt x="212" y="1404"/>
                    </a:lnTo>
                    <a:lnTo>
                      <a:pt x="214" y="1404"/>
                    </a:lnTo>
                    <a:lnTo>
                      <a:pt x="212" y="1404"/>
                    </a:lnTo>
                    <a:lnTo>
                      <a:pt x="214" y="1401"/>
                    </a:lnTo>
                    <a:lnTo>
                      <a:pt x="217" y="1401"/>
                    </a:lnTo>
                    <a:lnTo>
                      <a:pt x="219" y="1401"/>
                    </a:lnTo>
                    <a:lnTo>
                      <a:pt x="221" y="1401"/>
                    </a:lnTo>
                    <a:lnTo>
                      <a:pt x="219" y="1401"/>
                    </a:lnTo>
                    <a:close/>
                    <a:moveTo>
                      <a:pt x="246" y="1399"/>
                    </a:moveTo>
                    <a:lnTo>
                      <a:pt x="246" y="1397"/>
                    </a:lnTo>
                    <a:lnTo>
                      <a:pt x="248" y="1397"/>
                    </a:lnTo>
                    <a:lnTo>
                      <a:pt x="248" y="1399"/>
                    </a:lnTo>
                    <a:lnTo>
                      <a:pt x="246" y="1399"/>
                    </a:lnTo>
                    <a:close/>
                    <a:moveTo>
                      <a:pt x="268" y="1397"/>
                    </a:moveTo>
                    <a:lnTo>
                      <a:pt x="266" y="1397"/>
                    </a:lnTo>
                    <a:lnTo>
                      <a:pt x="268" y="1397"/>
                    </a:lnTo>
                    <a:close/>
                    <a:moveTo>
                      <a:pt x="261" y="1395"/>
                    </a:moveTo>
                    <a:lnTo>
                      <a:pt x="259" y="1395"/>
                    </a:lnTo>
                    <a:lnTo>
                      <a:pt x="261" y="1395"/>
                    </a:lnTo>
                    <a:close/>
                    <a:moveTo>
                      <a:pt x="246" y="1395"/>
                    </a:moveTo>
                    <a:lnTo>
                      <a:pt x="243" y="1395"/>
                    </a:lnTo>
                    <a:lnTo>
                      <a:pt x="246" y="1395"/>
                    </a:lnTo>
                    <a:close/>
                    <a:moveTo>
                      <a:pt x="275" y="1395"/>
                    </a:moveTo>
                    <a:lnTo>
                      <a:pt x="272" y="1395"/>
                    </a:lnTo>
                    <a:lnTo>
                      <a:pt x="275" y="1395"/>
                    </a:lnTo>
                    <a:close/>
                    <a:moveTo>
                      <a:pt x="239" y="1397"/>
                    </a:moveTo>
                    <a:lnTo>
                      <a:pt x="237" y="1397"/>
                    </a:lnTo>
                    <a:lnTo>
                      <a:pt x="237" y="1395"/>
                    </a:lnTo>
                    <a:lnTo>
                      <a:pt x="239" y="1395"/>
                    </a:lnTo>
                    <a:lnTo>
                      <a:pt x="241" y="1395"/>
                    </a:lnTo>
                    <a:lnTo>
                      <a:pt x="239" y="1395"/>
                    </a:lnTo>
                    <a:lnTo>
                      <a:pt x="239" y="1397"/>
                    </a:lnTo>
                    <a:close/>
                    <a:moveTo>
                      <a:pt x="263" y="1393"/>
                    </a:moveTo>
                    <a:lnTo>
                      <a:pt x="263" y="1395"/>
                    </a:lnTo>
                    <a:lnTo>
                      <a:pt x="261" y="1395"/>
                    </a:lnTo>
                    <a:lnTo>
                      <a:pt x="259" y="1395"/>
                    </a:lnTo>
                    <a:lnTo>
                      <a:pt x="261" y="1395"/>
                    </a:lnTo>
                    <a:lnTo>
                      <a:pt x="261" y="1393"/>
                    </a:lnTo>
                    <a:lnTo>
                      <a:pt x="263" y="1393"/>
                    </a:lnTo>
                    <a:close/>
                    <a:moveTo>
                      <a:pt x="250" y="1393"/>
                    </a:moveTo>
                    <a:lnTo>
                      <a:pt x="248" y="1393"/>
                    </a:lnTo>
                    <a:lnTo>
                      <a:pt x="250" y="1393"/>
                    </a:lnTo>
                    <a:close/>
                    <a:moveTo>
                      <a:pt x="246" y="1390"/>
                    </a:moveTo>
                    <a:lnTo>
                      <a:pt x="248" y="1390"/>
                    </a:lnTo>
                    <a:lnTo>
                      <a:pt x="246" y="1390"/>
                    </a:lnTo>
                    <a:close/>
                    <a:moveTo>
                      <a:pt x="268" y="1390"/>
                    </a:moveTo>
                    <a:lnTo>
                      <a:pt x="266" y="1390"/>
                    </a:lnTo>
                    <a:lnTo>
                      <a:pt x="266" y="1388"/>
                    </a:lnTo>
                    <a:lnTo>
                      <a:pt x="266" y="1390"/>
                    </a:lnTo>
                    <a:lnTo>
                      <a:pt x="268" y="1390"/>
                    </a:lnTo>
                    <a:close/>
                    <a:moveTo>
                      <a:pt x="288" y="1388"/>
                    </a:moveTo>
                    <a:lnTo>
                      <a:pt x="286" y="1388"/>
                    </a:lnTo>
                    <a:lnTo>
                      <a:pt x="288" y="1388"/>
                    </a:lnTo>
                    <a:close/>
                    <a:moveTo>
                      <a:pt x="266" y="1388"/>
                    </a:moveTo>
                    <a:lnTo>
                      <a:pt x="263" y="1388"/>
                    </a:lnTo>
                    <a:lnTo>
                      <a:pt x="261" y="1388"/>
                    </a:lnTo>
                    <a:lnTo>
                      <a:pt x="263" y="1388"/>
                    </a:lnTo>
                    <a:lnTo>
                      <a:pt x="266" y="1388"/>
                    </a:lnTo>
                    <a:close/>
                    <a:moveTo>
                      <a:pt x="286" y="1388"/>
                    </a:moveTo>
                    <a:lnTo>
                      <a:pt x="284" y="1388"/>
                    </a:lnTo>
                    <a:lnTo>
                      <a:pt x="284" y="1386"/>
                    </a:lnTo>
                    <a:lnTo>
                      <a:pt x="286" y="1386"/>
                    </a:lnTo>
                    <a:lnTo>
                      <a:pt x="286" y="1388"/>
                    </a:lnTo>
                    <a:close/>
                    <a:moveTo>
                      <a:pt x="246" y="1384"/>
                    </a:moveTo>
                    <a:lnTo>
                      <a:pt x="248" y="1384"/>
                    </a:lnTo>
                    <a:lnTo>
                      <a:pt x="250" y="1384"/>
                    </a:lnTo>
                    <a:lnTo>
                      <a:pt x="248" y="1386"/>
                    </a:lnTo>
                    <a:lnTo>
                      <a:pt x="250" y="1386"/>
                    </a:lnTo>
                    <a:lnTo>
                      <a:pt x="248" y="1386"/>
                    </a:lnTo>
                    <a:lnTo>
                      <a:pt x="248" y="1388"/>
                    </a:lnTo>
                    <a:lnTo>
                      <a:pt x="246" y="1388"/>
                    </a:lnTo>
                    <a:lnTo>
                      <a:pt x="243" y="1388"/>
                    </a:lnTo>
                    <a:lnTo>
                      <a:pt x="241" y="1388"/>
                    </a:lnTo>
                    <a:lnTo>
                      <a:pt x="241" y="1390"/>
                    </a:lnTo>
                    <a:lnTo>
                      <a:pt x="243" y="1390"/>
                    </a:lnTo>
                    <a:lnTo>
                      <a:pt x="243" y="1393"/>
                    </a:lnTo>
                    <a:lnTo>
                      <a:pt x="241" y="1393"/>
                    </a:lnTo>
                    <a:lnTo>
                      <a:pt x="241" y="1395"/>
                    </a:lnTo>
                    <a:lnTo>
                      <a:pt x="239" y="1395"/>
                    </a:lnTo>
                    <a:lnTo>
                      <a:pt x="237" y="1395"/>
                    </a:lnTo>
                    <a:lnTo>
                      <a:pt x="234" y="1395"/>
                    </a:lnTo>
                    <a:lnTo>
                      <a:pt x="232" y="1395"/>
                    </a:lnTo>
                    <a:lnTo>
                      <a:pt x="232" y="1393"/>
                    </a:lnTo>
                    <a:lnTo>
                      <a:pt x="232" y="1390"/>
                    </a:lnTo>
                    <a:lnTo>
                      <a:pt x="234" y="1390"/>
                    </a:lnTo>
                    <a:lnTo>
                      <a:pt x="237" y="1390"/>
                    </a:lnTo>
                    <a:lnTo>
                      <a:pt x="234" y="1390"/>
                    </a:lnTo>
                    <a:lnTo>
                      <a:pt x="234" y="1388"/>
                    </a:lnTo>
                    <a:lnTo>
                      <a:pt x="237" y="1388"/>
                    </a:lnTo>
                    <a:lnTo>
                      <a:pt x="239" y="1386"/>
                    </a:lnTo>
                    <a:lnTo>
                      <a:pt x="239" y="1384"/>
                    </a:lnTo>
                    <a:lnTo>
                      <a:pt x="241" y="1384"/>
                    </a:lnTo>
                    <a:lnTo>
                      <a:pt x="243" y="1384"/>
                    </a:lnTo>
                    <a:lnTo>
                      <a:pt x="246" y="1384"/>
                    </a:lnTo>
                    <a:close/>
                    <a:moveTo>
                      <a:pt x="290" y="1384"/>
                    </a:moveTo>
                    <a:lnTo>
                      <a:pt x="293" y="1384"/>
                    </a:lnTo>
                    <a:lnTo>
                      <a:pt x="290" y="1384"/>
                    </a:lnTo>
                    <a:lnTo>
                      <a:pt x="288" y="1384"/>
                    </a:lnTo>
                    <a:lnTo>
                      <a:pt x="290" y="1384"/>
                    </a:lnTo>
                    <a:lnTo>
                      <a:pt x="288" y="1384"/>
                    </a:lnTo>
                    <a:lnTo>
                      <a:pt x="290" y="1384"/>
                    </a:lnTo>
                    <a:close/>
                    <a:moveTo>
                      <a:pt x="255" y="1381"/>
                    </a:moveTo>
                    <a:lnTo>
                      <a:pt x="252" y="1384"/>
                    </a:lnTo>
                    <a:lnTo>
                      <a:pt x="252" y="1381"/>
                    </a:lnTo>
                    <a:lnTo>
                      <a:pt x="255" y="1381"/>
                    </a:lnTo>
                    <a:close/>
                    <a:moveTo>
                      <a:pt x="248" y="1381"/>
                    </a:moveTo>
                    <a:lnTo>
                      <a:pt x="246" y="1381"/>
                    </a:lnTo>
                    <a:lnTo>
                      <a:pt x="248" y="1381"/>
                    </a:lnTo>
                    <a:close/>
                    <a:moveTo>
                      <a:pt x="250" y="1381"/>
                    </a:moveTo>
                    <a:lnTo>
                      <a:pt x="252" y="1381"/>
                    </a:lnTo>
                    <a:lnTo>
                      <a:pt x="250" y="1381"/>
                    </a:lnTo>
                    <a:lnTo>
                      <a:pt x="250" y="1384"/>
                    </a:lnTo>
                    <a:lnTo>
                      <a:pt x="248" y="1384"/>
                    </a:lnTo>
                    <a:lnTo>
                      <a:pt x="248" y="1381"/>
                    </a:lnTo>
                    <a:lnTo>
                      <a:pt x="250" y="1381"/>
                    </a:lnTo>
                    <a:close/>
                    <a:moveTo>
                      <a:pt x="257" y="1381"/>
                    </a:moveTo>
                    <a:lnTo>
                      <a:pt x="255" y="1381"/>
                    </a:lnTo>
                    <a:lnTo>
                      <a:pt x="257" y="1381"/>
                    </a:lnTo>
                    <a:close/>
                    <a:moveTo>
                      <a:pt x="252" y="1381"/>
                    </a:moveTo>
                    <a:lnTo>
                      <a:pt x="252" y="1379"/>
                    </a:lnTo>
                    <a:lnTo>
                      <a:pt x="255" y="1379"/>
                    </a:lnTo>
                    <a:lnTo>
                      <a:pt x="255" y="1381"/>
                    </a:lnTo>
                    <a:lnTo>
                      <a:pt x="252" y="1381"/>
                    </a:lnTo>
                    <a:close/>
                    <a:moveTo>
                      <a:pt x="295" y="1377"/>
                    </a:moveTo>
                    <a:lnTo>
                      <a:pt x="293" y="1377"/>
                    </a:lnTo>
                    <a:lnTo>
                      <a:pt x="295" y="1375"/>
                    </a:lnTo>
                    <a:lnTo>
                      <a:pt x="295" y="1377"/>
                    </a:lnTo>
                    <a:close/>
                    <a:moveTo>
                      <a:pt x="293" y="1375"/>
                    </a:moveTo>
                    <a:lnTo>
                      <a:pt x="290" y="1375"/>
                    </a:lnTo>
                    <a:lnTo>
                      <a:pt x="293" y="1375"/>
                    </a:lnTo>
                    <a:close/>
                    <a:moveTo>
                      <a:pt x="295" y="1375"/>
                    </a:moveTo>
                    <a:lnTo>
                      <a:pt x="293" y="1375"/>
                    </a:lnTo>
                    <a:lnTo>
                      <a:pt x="295" y="1375"/>
                    </a:lnTo>
                    <a:close/>
                    <a:moveTo>
                      <a:pt x="277" y="1375"/>
                    </a:moveTo>
                    <a:lnTo>
                      <a:pt x="279" y="1375"/>
                    </a:lnTo>
                    <a:lnTo>
                      <a:pt x="277" y="1375"/>
                    </a:lnTo>
                    <a:close/>
                    <a:moveTo>
                      <a:pt x="286" y="1372"/>
                    </a:moveTo>
                    <a:lnTo>
                      <a:pt x="288" y="1372"/>
                    </a:lnTo>
                    <a:lnTo>
                      <a:pt x="286" y="1372"/>
                    </a:lnTo>
                    <a:close/>
                    <a:moveTo>
                      <a:pt x="297" y="1372"/>
                    </a:moveTo>
                    <a:lnTo>
                      <a:pt x="299" y="1372"/>
                    </a:lnTo>
                    <a:lnTo>
                      <a:pt x="297" y="1372"/>
                    </a:lnTo>
                    <a:close/>
                    <a:moveTo>
                      <a:pt x="295" y="1372"/>
                    </a:moveTo>
                    <a:lnTo>
                      <a:pt x="293" y="1372"/>
                    </a:lnTo>
                    <a:lnTo>
                      <a:pt x="295" y="1372"/>
                    </a:lnTo>
                    <a:close/>
                    <a:moveTo>
                      <a:pt x="299" y="1372"/>
                    </a:moveTo>
                    <a:lnTo>
                      <a:pt x="297" y="1372"/>
                    </a:lnTo>
                    <a:lnTo>
                      <a:pt x="299" y="1372"/>
                    </a:lnTo>
                    <a:lnTo>
                      <a:pt x="299" y="1370"/>
                    </a:lnTo>
                    <a:lnTo>
                      <a:pt x="299" y="1372"/>
                    </a:lnTo>
                    <a:close/>
                    <a:moveTo>
                      <a:pt x="438" y="1370"/>
                    </a:moveTo>
                    <a:lnTo>
                      <a:pt x="440" y="1370"/>
                    </a:lnTo>
                    <a:lnTo>
                      <a:pt x="442" y="1370"/>
                    </a:lnTo>
                    <a:lnTo>
                      <a:pt x="442" y="1372"/>
                    </a:lnTo>
                    <a:lnTo>
                      <a:pt x="445" y="1372"/>
                    </a:lnTo>
                    <a:lnTo>
                      <a:pt x="445" y="1375"/>
                    </a:lnTo>
                    <a:lnTo>
                      <a:pt x="447" y="1375"/>
                    </a:lnTo>
                    <a:lnTo>
                      <a:pt x="445" y="1375"/>
                    </a:lnTo>
                    <a:lnTo>
                      <a:pt x="442" y="1375"/>
                    </a:lnTo>
                    <a:lnTo>
                      <a:pt x="440" y="1375"/>
                    </a:lnTo>
                    <a:lnTo>
                      <a:pt x="438" y="1375"/>
                    </a:lnTo>
                    <a:lnTo>
                      <a:pt x="436" y="1375"/>
                    </a:lnTo>
                    <a:lnTo>
                      <a:pt x="436" y="1372"/>
                    </a:lnTo>
                    <a:lnTo>
                      <a:pt x="433" y="1372"/>
                    </a:lnTo>
                    <a:lnTo>
                      <a:pt x="433" y="1370"/>
                    </a:lnTo>
                    <a:lnTo>
                      <a:pt x="436" y="1370"/>
                    </a:lnTo>
                    <a:lnTo>
                      <a:pt x="438" y="1370"/>
                    </a:lnTo>
                    <a:close/>
                    <a:moveTo>
                      <a:pt x="427" y="1370"/>
                    </a:moveTo>
                    <a:lnTo>
                      <a:pt x="429" y="1370"/>
                    </a:lnTo>
                    <a:lnTo>
                      <a:pt x="427" y="1370"/>
                    </a:lnTo>
                    <a:close/>
                    <a:moveTo>
                      <a:pt x="442" y="1370"/>
                    </a:moveTo>
                    <a:lnTo>
                      <a:pt x="440" y="1370"/>
                    </a:lnTo>
                    <a:lnTo>
                      <a:pt x="442" y="1370"/>
                    </a:lnTo>
                    <a:lnTo>
                      <a:pt x="445" y="1370"/>
                    </a:lnTo>
                    <a:lnTo>
                      <a:pt x="442" y="1370"/>
                    </a:lnTo>
                    <a:close/>
                    <a:moveTo>
                      <a:pt x="322" y="1370"/>
                    </a:moveTo>
                    <a:lnTo>
                      <a:pt x="319" y="1370"/>
                    </a:lnTo>
                    <a:lnTo>
                      <a:pt x="322" y="1370"/>
                    </a:lnTo>
                    <a:close/>
                    <a:moveTo>
                      <a:pt x="420" y="1370"/>
                    </a:moveTo>
                    <a:lnTo>
                      <a:pt x="422" y="1370"/>
                    </a:lnTo>
                    <a:lnTo>
                      <a:pt x="420" y="1370"/>
                    </a:lnTo>
                    <a:close/>
                    <a:moveTo>
                      <a:pt x="304" y="1370"/>
                    </a:moveTo>
                    <a:lnTo>
                      <a:pt x="301" y="1370"/>
                    </a:lnTo>
                    <a:lnTo>
                      <a:pt x="304" y="1370"/>
                    </a:lnTo>
                    <a:lnTo>
                      <a:pt x="304" y="1368"/>
                    </a:lnTo>
                    <a:lnTo>
                      <a:pt x="304" y="1370"/>
                    </a:lnTo>
                    <a:close/>
                    <a:moveTo>
                      <a:pt x="427" y="1368"/>
                    </a:moveTo>
                    <a:lnTo>
                      <a:pt x="424" y="1368"/>
                    </a:lnTo>
                    <a:lnTo>
                      <a:pt x="427" y="1368"/>
                    </a:lnTo>
                    <a:close/>
                    <a:moveTo>
                      <a:pt x="418" y="1368"/>
                    </a:moveTo>
                    <a:lnTo>
                      <a:pt x="420" y="1368"/>
                    </a:lnTo>
                    <a:lnTo>
                      <a:pt x="418" y="1368"/>
                    </a:lnTo>
                    <a:close/>
                    <a:moveTo>
                      <a:pt x="415" y="1366"/>
                    </a:moveTo>
                    <a:lnTo>
                      <a:pt x="413" y="1366"/>
                    </a:lnTo>
                    <a:lnTo>
                      <a:pt x="415" y="1366"/>
                    </a:lnTo>
                    <a:close/>
                    <a:moveTo>
                      <a:pt x="246" y="1366"/>
                    </a:moveTo>
                    <a:lnTo>
                      <a:pt x="246" y="1368"/>
                    </a:lnTo>
                    <a:lnTo>
                      <a:pt x="246" y="1366"/>
                    </a:lnTo>
                    <a:lnTo>
                      <a:pt x="243" y="1366"/>
                    </a:lnTo>
                    <a:lnTo>
                      <a:pt x="246" y="1366"/>
                    </a:lnTo>
                    <a:close/>
                    <a:moveTo>
                      <a:pt x="333" y="1361"/>
                    </a:moveTo>
                    <a:lnTo>
                      <a:pt x="335" y="1361"/>
                    </a:lnTo>
                    <a:lnTo>
                      <a:pt x="335" y="1363"/>
                    </a:lnTo>
                    <a:lnTo>
                      <a:pt x="333" y="1363"/>
                    </a:lnTo>
                    <a:lnTo>
                      <a:pt x="331" y="1363"/>
                    </a:lnTo>
                    <a:lnTo>
                      <a:pt x="331" y="1361"/>
                    </a:lnTo>
                    <a:lnTo>
                      <a:pt x="333" y="1361"/>
                    </a:lnTo>
                    <a:close/>
                    <a:moveTo>
                      <a:pt x="335" y="1361"/>
                    </a:moveTo>
                    <a:lnTo>
                      <a:pt x="337" y="1361"/>
                    </a:lnTo>
                    <a:lnTo>
                      <a:pt x="335" y="1361"/>
                    </a:lnTo>
                    <a:lnTo>
                      <a:pt x="333" y="1361"/>
                    </a:lnTo>
                    <a:lnTo>
                      <a:pt x="335" y="1361"/>
                    </a:lnTo>
                    <a:close/>
                    <a:moveTo>
                      <a:pt x="324" y="1361"/>
                    </a:moveTo>
                    <a:lnTo>
                      <a:pt x="324" y="1363"/>
                    </a:lnTo>
                    <a:lnTo>
                      <a:pt x="322" y="1363"/>
                    </a:lnTo>
                    <a:lnTo>
                      <a:pt x="319" y="1363"/>
                    </a:lnTo>
                    <a:lnTo>
                      <a:pt x="317" y="1363"/>
                    </a:lnTo>
                    <a:lnTo>
                      <a:pt x="315" y="1363"/>
                    </a:lnTo>
                    <a:lnTo>
                      <a:pt x="317" y="1363"/>
                    </a:lnTo>
                    <a:lnTo>
                      <a:pt x="319" y="1363"/>
                    </a:lnTo>
                    <a:lnTo>
                      <a:pt x="319" y="1361"/>
                    </a:lnTo>
                    <a:lnTo>
                      <a:pt x="322" y="1361"/>
                    </a:lnTo>
                    <a:lnTo>
                      <a:pt x="324" y="1361"/>
                    </a:lnTo>
                    <a:lnTo>
                      <a:pt x="324" y="1359"/>
                    </a:lnTo>
                    <a:lnTo>
                      <a:pt x="326" y="1359"/>
                    </a:lnTo>
                    <a:lnTo>
                      <a:pt x="328" y="1359"/>
                    </a:lnTo>
                    <a:lnTo>
                      <a:pt x="326" y="1359"/>
                    </a:lnTo>
                    <a:lnTo>
                      <a:pt x="326" y="1361"/>
                    </a:lnTo>
                    <a:lnTo>
                      <a:pt x="324" y="1361"/>
                    </a:lnTo>
                    <a:close/>
                    <a:moveTo>
                      <a:pt x="328" y="1357"/>
                    </a:moveTo>
                    <a:lnTo>
                      <a:pt x="331" y="1357"/>
                    </a:lnTo>
                    <a:lnTo>
                      <a:pt x="328" y="1357"/>
                    </a:lnTo>
                    <a:close/>
                    <a:moveTo>
                      <a:pt x="344" y="1359"/>
                    </a:moveTo>
                    <a:lnTo>
                      <a:pt x="342" y="1359"/>
                    </a:lnTo>
                    <a:lnTo>
                      <a:pt x="342" y="1357"/>
                    </a:lnTo>
                    <a:lnTo>
                      <a:pt x="344" y="1357"/>
                    </a:lnTo>
                    <a:lnTo>
                      <a:pt x="344" y="1359"/>
                    </a:lnTo>
                    <a:close/>
                    <a:moveTo>
                      <a:pt x="360" y="1357"/>
                    </a:moveTo>
                    <a:lnTo>
                      <a:pt x="357" y="1357"/>
                    </a:lnTo>
                    <a:lnTo>
                      <a:pt x="360" y="1357"/>
                    </a:lnTo>
                    <a:close/>
                    <a:moveTo>
                      <a:pt x="364" y="1357"/>
                    </a:moveTo>
                    <a:lnTo>
                      <a:pt x="362" y="1357"/>
                    </a:lnTo>
                    <a:lnTo>
                      <a:pt x="362" y="1355"/>
                    </a:lnTo>
                    <a:lnTo>
                      <a:pt x="364" y="1355"/>
                    </a:lnTo>
                    <a:lnTo>
                      <a:pt x="364" y="1357"/>
                    </a:lnTo>
                    <a:close/>
                    <a:moveTo>
                      <a:pt x="360" y="1352"/>
                    </a:moveTo>
                    <a:lnTo>
                      <a:pt x="357" y="1355"/>
                    </a:lnTo>
                    <a:lnTo>
                      <a:pt x="357" y="1352"/>
                    </a:lnTo>
                    <a:lnTo>
                      <a:pt x="360" y="1352"/>
                    </a:lnTo>
                    <a:close/>
                    <a:moveTo>
                      <a:pt x="364" y="1355"/>
                    </a:moveTo>
                    <a:lnTo>
                      <a:pt x="362" y="1355"/>
                    </a:lnTo>
                    <a:lnTo>
                      <a:pt x="364" y="1355"/>
                    </a:lnTo>
                    <a:lnTo>
                      <a:pt x="362" y="1355"/>
                    </a:lnTo>
                    <a:lnTo>
                      <a:pt x="360" y="1355"/>
                    </a:lnTo>
                    <a:lnTo>
                      <a:pt x="362" y="1355"/>
                    </a:lnTo>
                    <a:lnTo>
                      <a:pt x="362" y="1352"/>
                    </a:lnTo>
                    <a:lnTo>
                      <a:pt x="364" y="1352"/>
                    </a:lnTo>
                    <a:lnTo>
                      <a:pt x="364" y="1355"/>
                    </a:lnTo>
                    <a:close/>
                    <a:moveTo>
                      <a:pt x="503" y="1350"/>
                    </a:moveTo>
                    <a:lnTo>
                      <a:pt x="505" y="1350"/>
                    </a:lnTo>
                    <a:lnTo>
                      <a:pt x="503" y="1350"/>
                    </a:lnTo>
                    <a:close/>
                    <a:moveTo>
                      <a:pt x="440" y="1355"/>
                    </a:moveTo>
                    <a:lnTo>
                      <a:pt x="438" y="1355"/>
                    </a:lnTo>
                    <a:lnTo>
                      <a:pt x="436" y="1355"/>
                    </a:lnTo>
                    <a:lnTo>
                      <a:pt x="436" y="1352"/>
                    </a:lnTo>
                    <a:lnTo>
                      <a:pt x="433" y="1352"/>
                    </a:lnTo>
                    <a:lnTo>
                      <a:pt x="436" y="1352"/>
                    </a:lnTo>
                    <a:lnTo>
                      <a:pt x="436" y="1350"/>
                    </a:lnTo>
                    <a:lnTo>
                      <a:pt x="436" y="1348"/>
                    </a:lnTo>
                    <a:lnTo>
                      <a:pt x="438" y="1348"/>
                    </a:lnTo>
                    <a:lnTo>
                      <a:pt x="438" y="1350"/>
                    </a:lnTo>
                    <a:lnTo>
                      <a:pt x="440" y="1350"/>
                    </a:lnTo>
                    <a:lnTo>
                      <a:pt x="440" y="1352"/>
                    </a:lnTo>
                    <a:lnTo>
                      <a:pt x="442" y="1352"/>
                    </a:lnTo>
                    <a:lnTo>
                      <a:pt x="440" y="1352"/>
                    </a:lnTo>
                    <a:lnTo>
                      <a:pt x="440" y="1355"/>
                    </a:lnTo>
                    <a:close/>
                    <a:moveTo>
                      <a:pt x="339" y="1348"/>
                    </a:moveTo>
                    <a:lnTo>
                      <a:pt x="337" y="1348"/>
                    </a:lnTo>
                    <a:lnTo>
                      <a:pt x="339" y="1348"/>
                    </a:lnTo>
                    <a:close/>
                    <a:moveTo>
                      <a:pt x="377" y="1348"/>
                    </a:moveTo>
                    <a:lnTo>
                      <a:pt x="380" y="1348"/>
                    </a:lnTo>
                    <a:lnTo>
                      <a:pt x="380" y="1346"/>
                    </a:lnTo>
                    <a:lnTo>
                      <a:pt x="380" y="1348"/>
                    </a:lnTo>
                    <a:lnTo>
                      <a:pt x="382" y="1348"/>
                    </a:lnTo>
                    <a:lnTo>
                      <a:pt x="380" y="1348"/>
                    </a:lnTo>
                    <a:lnTo>
                      <a:pt x="377" y="1348"/>
                    </a:lnTo>
                    <a:lnTo>
                      <a:pt x="377" y="1346"/>
                    </a:lnTo>
                    <a:lnTo>
                      <a:pt x="377" y="1348"/>
                    </a:lnTo>
                    <a:close/>
                    <a:moveTo>
                      <a:pt x="525" y="1348"/>
                    </a:moveTo>
                    <a:lnTo>
                      <a:pt x="525" y="1350"/>
                    </a:lnTo>
                    <a:lnTo>
                      <a:pt x="523" y="1350"/>
                    </a:lnTo>
                    <a:lnTo>
                      <a:pt x="521" y="1352"/>
                    </a:lnTo>
                    <a:lnTo>
                      <a:pt x="518" y="1352"/>
                    </a:lnTo>
                    <a:lnTo>
                      <a:pt x="516" y="1352"/>
                    </a:lnTo>
                    <a:lnTo>
                      <a:pt x="514" y="1352"/>
                    </a:lnTo>
                    <a:lnTo>
                      <a:pt x="512" y="1352"/>
                    </a:lnTo>
                    <a:lnTo>
                      <a:pt x="509" y="1352"/>
                    </a:lnTo>
                    <a:lnTo>
                      <a:pt x="507" y="1352"/>
                    </a:lnTo>
                    <a:lnTo>
                      <a:pt x="507" y="1350"/>
                    </a:lnTo>
                    <a:lnTo>
                      <a:pt x="509" y="1350"/>
                    </a:lnTo>
                    <a:lnTo>
                      <a:pt x="512" y="1350"/>
                    </a:lnTo>
                    <a:lnTo>
                      <a:pt x="512" y="1348"/>
                    </a:lnTo>
                    <a:lnTo>
                      <a:pt x="514" y="1348"/>
                    </a:lnTo>
                    <a:lnTo>
                      <a:pt x="514" y="1350"/>
                    </a:lnTo>
                    <a:lnTo>
                      <a:pt x="516" y="1348"/>
                    </a:lnTo>
                    <a:lnTo>
                      <a:pt x="518" y="1348"/>
                    </a:lnTo>
                    <a:lnTo>
                      <a:pt x="521" y="1348"/>
                    </a:lnTo>
                    <a:lnTo>
                      <a:pt x="523" y="1348"/>
                    </a:lnTo>
                    <a:lnTo>
                      <a:pt x="523" y="1346"/>
                    </a:lnTo>
                    <a:lnTo>
                      <a:pt x="525" y="1346"/>
                    </a:lnTo>
                    <a:lnTo>
                      <a:pt x="527" y="1346"/>
                    </a:lnTo>
                    <a:lnTo>
                      <a:pt x="527" y="1348"/>
                    </a:lnTo>
                    <a:lnTo>
                      <a:pt x="525" y="1348"/>
                    </a:lnTo>
                    <a:close/>
                    <a:moveTo>
                      <a:pt x="360" y="1346"/>
                    </a:moveTo>
                    <a:lnTo>
                      <a:pt x="362" y="1346"/>
                    </a:lnTo>
                    <a:lnTo>
                      <a:pt x="360" y="1346"/>
                    </a:lnTo>
                    <a:close/>
                    <a:moveTo>
                      <a:pt x="322" y="1343"/>
                    </a:moveTo>
                    <a:lnTo>
                      <a:pt x="324" y="1343"/>
                    </a:lnTo>
                    <a:lnTo>
                      <a:pt x="326" y="1343"/>
                    </a:lnTo>
                    <a:lnTo>
                      <a:pt x="326" y="1346"/>
                    </a:lnTo>
                    <a:lnTo>
                      <a:pt x="328" y="1346"/>
                    </a:lnTo>
                    <a:lnTo>
                      <a:pt x="326" y="1346"/>
                    </a:lnTo>
                    <a:lnTo>
                      <a:pt x="326" y="1348"/>
                    </a:lnTo>
                    <a:lnTo>
                      <a:pt x="324" y="1348"/>
                    </a:lnTo>
                    <a:lnTo>
                      <a:pt x="322" y="1348"/>
                    </a:lnTo>
                    <a:lnTo>
                      <a:pt x="324" y="1348"/>
                    </a:lnTo>
                    <a:lnTo>
                      <a:pt x="322" y="1348"/>
                    </a:lnTo>
                    <a:lnTo>
                      <a:pt x="322" y="1350"/>
                    </a:lnTo>
                    <a:lnTo>
                      <a:pt x="324" y="1350"/>
                    </a:lnTo>
                    <a:lnTo>
                      <a:pt x="324" y="1348"/>
                    </a:lnTo>
                    <a:lnTo>
                      <a:pt x="326" y="1348"/>
                    </a:lnTo>
                    <a:lnTo>
                      <a:pt x="328" y="1348"/>
                    </a:lnTo>
                    <a:lnTo>
                      <a:pt x="328" y="1350"/>
                    </a:lnTo>
                    <a:lnTo>
                      <a:pt x="326" y="1350"/>
                    </a:lnTo>
                    <a:lnTo>
                      <a:pt x="328" y="1350"/>
                    </a:lnTo>
                    <a:lnTo>
                      <a:pt x="331" y="1350"/>
                    </a:lnTo>
                    <a:lnTo>
                      <a:pt x="328" y="1350"/>
                    </a:lnTo>
                    <a:lnTo>
                      <a:pt x="331" y="1350"/>
                    </a:lnTo>
                    <a:lnTo>
                      <a:pt x="328" y="1350"/>
                    </a:lnTo>
                    <a:lnTo>
                      <a:pt x="328" y="1352"/>
                    </a:lnTo>
                    <a:lnTo>
                      <a:pt x="326" y="1352"/>
                    </a:lnTo>
                    <a:lnTo>
                      <a:pt x="324" y="1352"/>
                    </a:lnTo>
                    <a:lnTo>
                      <a:pt x="324" y="1355"/>
                    </a:lnTo>
                    <a:lnTo>
                      <a:pt x="326" y="1355"/>
                    </a:lnTo>
                    <a:lnTo>
                      <a:pt x="328" y="1355"/>
                    </a:lnTo>
                    <a:lnTo>
                      <a:pt x="328" y="1352"/>
                    </a:lnTo>
                    <a:lnTo>
                      <a:pt x="331" y="1352"/>
                    </a:lnTo>
                    <a:lnTo>
                      <a:pt x="333" y="1352"/>
                    </a:lnTo>
                    <a:lnTo>
                      <a:pt x="335" y="1352"/>
                    </a:lnTo>
                    <a:lnTo>
                      <a:pt x="337" y="1352"/>
                    </a:lnTo>
                    <a:lnTo>
                      <a:pt x="339" y="1352"/>
                    </a:lnTo>
                    <a:lnTo>
                      <a:pt x="337" y="1352"/>
                    </a:lnTo>
                    <a:lnTo>
                      <a:pt x="337" y="1355"/>
                    </a:lnTo>
                    <a:lnTo>
                      <a:pt x="335" y="1355"/>
                    </a:lnTo>
                    <a:lnTo>
                      <a:pt x="333" y="1355"/>
                    </a:lnTo>
                    <a:lnTo>
                      <a:pt x="331" y="1355"/>
                    </a:lnTo>
                    <a:lnTo>
                      <a:pt x="331" y="1357"/>
                    </a:lnTo>
                    <a:lnTo>
                      <a:pt x="328" y="1357"/>
                    </a:lnTo>
                    <a:lnTo>
                      <a:pt x="326" y="1357"/>
                    </a:lnTo>
                    <a:lnTo>
                      <a:pt x="328" y="1357"/>
                    </a:lnTo>
                    <a:lnTo>
                      <a:pt x="326" y="1357"/>
                    </a:lnTo>
                    <a:lnTo>
                      <a:pt x="326" y="1359"/>
                    </a:lnTo>
                    <a:lnTo>
                      <a:pt x="324" y="1359"/>
                    </a:lnTo>
                    <a:lnTo>
                      <a:pt x="322" y="1359"/>
                    </a:lnTo>
                    <a:lnTo>
                      <a:pt x="319" y="1359"/>
                    </a:lnTo>
                    <a:lnTo>
                      <a:pt x="317" y="1359"/>
                    </a:lnTo>
                    <a:lnTo>
                      <a:pt x="315" y="1359"/>
                    </a:lnTo>
                    <a:lnTo>
                      <a:pt x="317" y="1359"/>
                    </a:lnTo>
                    <a:lnTo>
                      <a:pt x="315" y="1359"/>
                    </a:lnTo>
                    <a:lnTo>
                      <a:pt x="315" y="1361"/>
                    </a:lnTo>
                    <a:lnTo>
                      <a:pt x="313" y="1361"/>
                    </a:lnTo>
                    <a:lnTo>
                      <a:pt x="310" y="1361"/>
                    </a:lnTo>
                    <a:lnTo>
                      <a:pt x="308" y="1361"/>
                    </a:lnTo>
                    <a:lnTo>
                      <a:pt x="306" y="1361"/>
                    </a:lnTo>
                    <a:lnTo>
                      <a:pt x="301" y="1359"/>
                    </a:lnTo>
                    <a:lnTo>
                      <a:pt x="299" y="1359"/>
                    </a:lnTo>
                    <a:lnTo>
                      <a:pt x="297" y="1359"/>
                    </a:lnTo>
                    <a:lnTo>
                      <a:pt x="295" y="1357"/>
                    </a:lnTo>
                    <a:lnTo>
                      <a:pt x="295" y="1359"/>
                    </a:lnTo>
                    <a:lnTo>
                      <a:pt x="295" y="1357"/>
                    </a:lnTo>
                    <a:lnTo>
                      <a:pt x="293" y="1357"/>
                    </a:lnTo>
                    <a:lnTo>
                      <a:pt x="295" y="1357"/>
                    </a:lnTo>
                    <a:lnTo>
                      <a:pt x="295" y="1355"/>
                    </a:lnTo>
                    <a:lnTo>
                      <a:pt x="297" y="1355"/>
                    </a:lnTo>
                    <a:lnTo>
                      <a:pt x="297" y="1352"/>
                    </a:lnTo>
                    <a:lnTo>
                      <a:pt x="299" y="1352"/>
                    </a:lnTo>
                    <a:lnTo>
                      <a:pt x="301" y="1352"/>
                    </a:lnTo>
                    <a:lnTo>
                      <a:pt x="304" y="1352"/>
                    </a:lnTo>
                    <a:lnTo>
                      <a:pt x="306" y="1352"/>
                    </a:lnTo>
                    <a:lnTo>
                      <a:pt x="306" y="1350"/>
                    </a:lnTo>
                    <a:lnTo>
                      <a:pt x="304" y="1350"/>
                    </a:lnTo>
                    <a:lnTo>
                      <a:pt x="306" y="1350"/>
                    </a:lnTo>
                    <a:lnTo>
                      <a:pt x="308" y="1350"/>
                    </a:lnTo>
                    <a:lnTo>
                      <a:pt x="310" y="1350"/>
                    </a:lnTo>
                    <a:lnTo>
                      <a:pt x="310" y="1348"/>
                    </a:lnTo>
                    <a:lnTo>
                      <a:pt x="313" y="1348"/>
                    </a:lnTo>
                    <a:lnTo>
                      <a:pt x="310" y="1346"/>
                    </a:lnTo>
                    <a:lnTo>
                      <a:pt x="313" y="1346"/>
                    </a:lnTo>
                    <a:lnTo>
                      <a:pt x="315" y="1346"/>
                    </a:lnTo>
                    <a:lnTo>
                      <a:pt x="315" y="1343"/>
                    </a:lnTo>
                    <a:lnTo>
                      <a:pt x="317" y="1343"/>
                    </a:lnTo>
                    <a:lnTo>
                      <a:pt x="319" y="1343"/>
                    </a:lnTo>
                    <a:lnTo>
                      <a:pt x="322" y="1343"/>
                    </a:lnTo>
                    <a:close/>
                    <a:moveTo>
                      <a:pt x="362" y="1343"/>
                    </a:moveTo>
                    <a:lnTo>
                      <a:pt x="364" y="1343"/>
                    </a:lnTo>
                    <a:lnTo>
                      <a:pt x="366" y="1343"/>
                    </a:lnTo>
                    <a:lnTo>
                      <a:pt x="364" y="1343"/>
                    </a:lnTo>
                    <a:lnTo>
                      <a:pt x="362" y="1343"/>
                    </a:lnTo>
                    <a:close/>
                    <a:moveTo>
                      <a:pt x="536" y="1343"/>
                    </a:moveTo>
                    <a:lnTo>
                      <a:pt x="534" y="1343"/>
                    </a:lnTo>
                    <a:lnTo>
                      <a:pt x="534" y="1346"/>
                    </a:lnTo>
                    <a:lnTo>
                      <a:pt x="532" y="1346"/>
                    </a:lnTo>
                    <a:lnTo>
                      <a:pt x="529" y="1346"/>
                    </a:lnTo>
                    <a:lnTo>
                      <a:pt x="527" y="1346"/>
                    </a:lnTo>
                    <a:lnTo>
                      <a:pt x="529" y="1346"/>
                    </a:lnTo>
                    <a:lnTo>
                      <a:pt x="529" y="1343"/>
                    </a:lnTo>
                    <a:lnTo>
                      <a:pt x="532" y="1343"/>
                    </a:lnTo>
                    <a:lnTo>
                      <a:pt x="534" y="1343"/>
                    </a:lnTo>
                    <a:lnTo>
                      <a:pt x="536" y="1343"/>
                    </a:lnTo>
                    <a:close/>
                    <a:moveTo>
                      <a:pt x="529" y="1343"/>
                    </a:moveTo>
                    <a:lnTo>
                      <a:pt x="527" y="1341"/>
                    </a:lnTo>
                    <a:lnTo>
                      <a:pt x="529" y="1341"/>
                    </a:lnTo>
                    <a:lnTo>
                      <a:pt x="529" y="1343"/>
                    </a:lnTo>
                    <a:close/>
                    <a:moveTo>
                      <a:pt x="398" y="1341"/>
                    </a:moveTo>
                    <a:lnTo>
                      <a:pt x="395" y="1341"/>
                    </a:lnTo>
                    <a:lnTo>
                      <a:pt x="398" y="1341"/>
                    </a:lnTo>
                    <a:close/>
                    <a:moveTo>
                      <a:pt x="480" y="1341"/>
                    </a:moveTo>
                    <a:lnTo>
                      <a:pt x="480" y="1343"/>
                    </a:lnTo>
                    <a:lnTo>
                      <a:pt x="478" y="1341"/>
                    </a:lnTo>
                    <a:lnTo>
                      <a:pt x="480" y="1341"/>
                    </a:lnTo>
                    <a:close/>
                    <a:moveTo>
                      <a:pt x="375" y="1341"/>
                    </a:moveTo>
                    <a:lnTo>
                      <a:pt x="373" y="1341"/>
                    </a:lnTo>
                    <a:lnTo>
                      <a:pt x="373" y="1339"/>
                    </a:lnTo>
                    <a:lnTo>
                      <a:pt x="375" y="1339"/>
                    </a:lnTo>
                    <a:lnTo>
                      <a:pt x="375" y="1341"/>
                    </a:lnTo>
                    <a:close/>
                    <a:moveTo>
                      <a:pt x="362" y="1339"/>
                    </a:moveTo>
                    <a:lnTo>
                      <a:pt x="364" y="1339"/>
                    </a:lnTo>
                    <a:lnTo>
                      <a:pt x="362" y="1339"/>
                    </a:lnTo>
                    <a:close/>
                    <a:moveTo>
                      <a:pt x="353" y="1337"/>
                    </a:moveTo>
                    <a:lnTo>
                      <a:pt x="355" y="1337"/>
                    </a:lnTo>
                    <a:lnTo>
                      <a:pt x="357" y="1339"/>
                    </a:lnTo>
                    <a:lnTo>
                      <a:pt x="360" y="1339"/>
                    </a:lnTo>
                    <a:lnTo>
                      <a:pt x="362" y="1339"/>
                    </a:lnTo>
                    <a:lnTo>
                      <a:pt x="364" y="1339"/>
                    </a:lnTo>
                    <a:lnTo>
                      <a:pt x="364" y="1341"/>
                    </a:lnTo>
                    <a:lnTo>
                      <a:pt x="362" y="1341"/>
                    </a:lnTo>
                    <a:lnTo>
                      <a:pt x="360" y="1341"/>
                    </a:lnTo>
                    <a:lnTo>
                      <a:pt x="357" y="1341"/>
                    </a:lnTo>
                    <a:lnTo>
                      <a:pt x="360" y="1341"/>
                    </a:lnTo>
                    <a:lnTo>
                      <a:pt x="362" y="1341"/>
                    </a:lnTo>
                    <a:lnTo>
                      <a:pt x="362" y="1343"/>
                    </a:lnTo>
                    <a:lnTo>
                      <a:pt x="360" y="1343"/>
                    </a:lnTo>
                    <a:lnTo>
                      <a:pt x="360" y="1346"/>
                    </a:lnTo>
                    <a:lnTo>
                      <a:pt x="357" y="1346"/>
                    </a:lnTo>
                    <a:lnTo>
                      <a:pt x="360" y="1346"/>
                    </a:lnTo>
                    <a:lnTo>
                      <a:pt x="357" y="1346"/>
                    </a:lnTo>
                    <a:lnTo>
                      <a:pt x="360" y="1346"/>
                    </a:lnTo>
                    <a:lnTo>
                      <a:pt x="360" y="1348"/>
                    </a:lnTo>
                    <a:lnTo>
                      <a:pt x="357" y="1348"/>
                    </a:lnTo>
                    <a:lnTo>
                      <a:pt x="355" y="1348"/>
                    </a:lnTo>
                    <a:lnTo>
                      <a:pt x="355" y="1350"/>
                    </a:lnTo>
                    <a:lnTo>
                      <a:pt x="353" y="1350"/>
                    </a:lnTo>
                    <a:lnTo>
                      <a:pt x="351" y="1350"/>
                    </a:lnTo>
                    <a:lnTo>
                      <a:pt x="348" y="1350"/>
                    </a:lnTo>
                    <a:lnTo>
                      <a:pt x="346" y="1352"/>
                    </a:lnTo>
                    <a:lnTo>
                      <a:pt x="344" y="1352"/>
                    </a:lnTo>
                    <a:lnTo>
                      <a:pt x="344" y="1350"/>
                    </a:lnTo>
                    <a:lnTo>
                      <a:pt x="342" y="1350"/>
                    </a:lnTo>
                    <a:lnTo>
                      <a:pt x="342" y="1352"/>
                    </a:lnTo>
                    <a:lnTo>
                      <a:pt x="339" y="1352"/>
                    </a:lnTo>
                    <a:lnTo>
                      <a:pt x="339" y="1350"/>
                    </a:lnTo>
                    <a:lnTo>
                      <a:pt x="342" y="1350"/>
                    </a:lnTo>
                    <a:lnTo>
                      <a:pt x="344" y="1350"/>
                    </a:lnTo>
                    <a:lnTo>
                      <a:pt x="346" y="1350"/>
                    </a:lnTo>
                    <a:lnTo>
                      <a:pt x="344" y="1350"/>
                    </a:lnTo>
                    <a:lnTo>
                      <a:pt x="344" y="1348"/>
                    </a:lnTo>
                    <a:lnTo>
                      <a:pt x="346" y="1348"/>
                    </a:lnTo>
                    <a:lnTo>
                      <a:pt x="346" y="1346"/>
                    </a:lnTo>
                    <a:lnTo>
                      <a:pt x="348" y="1346"/>
                    </a:lnTo>
                    <a:lnTo>
                      <a:pt x="348" y="1343"/>
                    </a:lnTo>
                    <a:lnTo>
                      <a:pt x="351" y="1343"/>
                    </a:lnTo>
                    <a:lnTo>
                      <a:pt x="351" y="1341"/>
                    </a:lnTo>
                    <a:lnTo>
                      <a:pt x="348" y="1341"/>
                    </a:lnTo>
                    <a:lnTo>
                      <a:pt x="346" y="1341"/>
                    </a:lnTo>
                    <a:lnTo>
                      <a:pt x="346" y="1339"/>
                    </a:lnTo>
                    <a:lnTo>
                      <a:pt x="348" y="1339"/>
                    </a:lnTo>
                    <a:lnTo>
                      <a:pt x="348" y="1337"/>
                    </a:lnTo>
                    <a:lnTo>
                      <a:pt x="351" y="1337"/>
                    </a:lnTo>
                    <a:lnTo>
                      <a:pt x="353" y="1337"/>
                    </a:lnTo>
                    <a:close/>
                    <a:moveTo>
                      <a:pt x="371" y="1334"/>
                    </a:moveTo>
                    <a:lnTo>
                      <a:pt x="371" y="1337"/>
                    </a:lnTo>
                    <a:lnTo>
                      <a:pt x="369" y="1337"/>
                    </a:lnTo>
                    <a:lnTo>
                      <a:pt x="366" y="1337"/>
                    </a:lnTo>
                    <a:lnTo>
                      <a:pt x="366" y="1339"/>
                    </a:lnTo>
                    <a:lnTo>
                      <a:pt x="366" y="1337"/>
                    </a:lnTo>
                    <a:lnTo>
                      <a:pt x="364" y="1339"/>
                    </a:lnTo>
                    <a:lnTo>
                      <a:pt x="364" y="1337"/>
                    </a:lnTo>
                    <a:lnTo>
                      <a:pt x="366" y="1337"/>
                    </a:lnTo>
                    <a:lnTo>
                      <a:pt x="366" y="1334"/>
                    </a:lnTo>
                    <a:lnTo>
                      <a:pt x="369" y="1334"/>
                    </a:lnTo>
                    <a:lnTo>
                      <a:pt x="371" y="1334"/>
                    </a:lnTo>
                    <a:close/>
                    <a:moveTo>
                      <a:pt x="384" y="1334"/>
                    </a:moveTo>
                    <a:lnTo>
                      <a:pt x="382" y="1334"/>
                    </a:lnTo>
                    <a:lnTo>
                      <a:pt x="384" y="1332"/>
                    </a:lnTo>
                    <a:lnTo>
                      <a:pt x="384" y="1334"/>
                    </a:lnTo>
                    <a:close/>
                    <a:moveTo>
                      <a:pt x="398" y="1330"/>
                    </a:moveTo>
                    <a:lnTo>
                      <a:pt x="400" y="1330"/>
                    </a:lnTo>
                    <a:lnTo>
                      <a:pt x="398" y="1330"/>
                    </a:lnTo>
                    <a:close/>
                    <a:moveTo>
                      <a:pt x="505" y="1330"/>
                    </a:moveTo>
                    <a:lnTo>
                      <a:pt x="507" y="1330"/>
                    </a:lnTo>
                    <a:lnTo>
                      <a:pt x="509" y="1330"/>
                    </a:lnTo>
                    <a:lnTo>
                      <a:pt x="509" y="1328"/>
                    </a:lnTo>
                    <a:lnTo>
                      <a:pt x="512" y="1328"/>
                    </a:lnTo>
                    <a:lnTo>
                      <a:pt x="514" y="1328"/>
                    </a:lnTo>
                    <a:lnTo>
                      <a:pt x="514" y="1330"/>
                    </a:lnTo>
                    <a:lnTo>
                      <a:pt x="516" y="1330"/>
                    </a:lnTo>
                    <a:lnTo>
                      <a:pt x="518" y="1330"/>
                    </a:lnTo>
                    <a:lnTo>
                      <a:pt x="521" y="1330"/>
                    </a:lnTo>
                    <a:lnTo>
                      <a:pt x="523" y="1330"/>
                    </a:lnTo>
                    <a:lnTo>
                      <a:pt x="521" y="1330"/>
                    </a:lnTo>
                    <a:lnTo>
                      <a:pt x="521" y="1332"/>
                    </a:lnTo>
                    <a:lnTo>
                      <a:pt x="518" y="1332"/>
                    </a:lnTo>
                    <a:lnTo>
                      <a:pt x="516" y="1332"/>
                    </a:lnTo>
                    <a:lnTo>
                      <a:pt x="514" y="1332"/>
                    </a:lnTo>
                    <a:lnTo>
                      <a:pt x="512" y="1332"/>
                    </a:lnTo>
                    <a:lnTo>
                      <a:pt x="509" y="1332"/>
                    </a:lnTo>
                    <a:lnTo>
                      <a:pt x="507" y="1332"/>
                    </a:lnTo>
                    <a:lnTo>
                      <a:pt x="505" y="1332"/>
                    </a:lnTo>
                    <a:lnTo>
                      <a:pt x="503" y="1332"/>
                    </a:lnTo>
                    <a:lnTo>
                      <a:pt x="503" y="1330"/>
                    </a:lnTo>
                    <a:lnTo>
                      <a:pt x="500" y="1330"/>
                    </a:lnTo>
                    <a:lnTo>
                      <a:pt x="503" y="1330"/>
                    </a:lnTo>
                    <a:lnTo>
                      <a:pt x="503" y="1328"/>
                    </a:lnTo>
                    <a:lnTo>
                      <a:pt x="503" y="1330"/>
                    </a:lnTo>
                    <a:lnTo>
                      <a:pt x="505" y="1330"/>
                    </a:lnTo>
                    <a:close/>
                    <a:moveTo>
                      <a:pt x="498" y="1330"/>
                    </a:moveTo>
                    <a:lnTo>
                      <a:pt x="498" y="1332"/>
                    </a:lnTo>
                    <a:lnTo>
                      <a:pt x="496" y="1332"/>
                    </a:lnTo>
                    <a:lnTo>
                      <a:pt x="498" y="1332"/>
                    </a:lnTo>
                    <a:lnTo>
                      <a:pt x="498" y="1334"/>
                    </a:lnTo>
                    <a:lnTo>
                      <a:pt x="496" y="1334"/>
                    </a:lnTo>
                    <a:lnTo>
                      <a:pt x="498" y="1334"/>
                    </a:lnTo>
                    <a:lnTo>
                      <a:pt x="498" y="1337"/>
                    </a:lnTo>
                    <a:lnTo>
                      <a:pt x="498" y="1339"/>
                    </a:lnTo>
                    <a:lnTo>
                      <a:pt x="496" y="1339"/>
                    </a:lnTo>
                    <a:lnTo>
                      <a:pt x="498" y="1339"/>
                    </a:lnTo>
                    <a:lnTo>
                      <a:pt x="500" y="1339"/>
                    </a:lnTo>
                    <a:lnTo>
                      <a:pt x="500" y="1337"/>
                    </a:lnTo>
                    <a:lnTo>
                      <a:pt x="500" y="1334"/>
                    </a:lnTo>
                    <a:lnTo>
                      <a:pt x="503" y="1334"/>
                    </a:lnTo>
                    <a:lnTo>
                      <a:pt x="505" y="1334"/>
                    </a:lnTo>
                    <a:lnTo>
                      <a:pt x="507" y="1334"/>
                    </a:lnTo>
                    <a:lnTo>
                      <a:pt x="507" y="1332"/>
                    </a:lnTo>
                    <a:lnTo>
                      <a:pt x="509" y="1332"/>
                    </a:lnTo>
                    <a:lnTo>
                      <a:pt x="509" y="1334"/>
                    </a:lnTo>
                    <a:lnTo>
                      <a:pt x="507" y="1334"/>
                    </a:lnTo>
                    <a:lnTo>
                      <a:pt x="507" y="1337"/>
                    </a:lnTo>
                    <a:lnTo>
                      <a:pt x="509" y="1337"/>
                    </a:lnTo>
                    <a:lnTo>
                      <a:pt x="512" y="1337"/>
                    </a:lnTo>
                    <a:lnTo>
                      <a:pt x="514" y="1337"/>
                    </a:lnTo>
                    <a:lnTo>
                      <a:pt x="516" y="1337"/>
                    </a:lnTo>
                    <a:lnTo>
                      <a:pt x="518" y="1337"/>
                    </a:lnTo>
                    <a:lnTo>
                      <a:pt x="518" y="1339"/>
                    </a:lnTo>
                    <a:lnTo>
                      <a:pt x="518" y="1341"/>
                    </a:lnTo>
                    <a:lnTo>
                      <a:pt x="521" y="1341"/>
                    </a:lnTo>
                    <a:lnTo>
                      <a:pt x="523" y="1341"/>
                    </a:lnTo>
                    <a:lnTo>
                      <a:pt x="521" y="1341"/>
                    </a:lnTo>
                    <a:lnTo>
                      <a:pt x="521" y="1343"/>
                    </a:lnTo>
                    <a:lnTo>
                      <a:pt x="518" y="1343"/>
                    </a:lnTo>
                    <a:lnTo>
                      <a:pt x="516" y="1343"/>
                    </a:lnTo>
                    <a:lnTo>
                      <a:pt x="514" y="1343"/>
                    </a:lnTo>
                    <a:lnTo>
                      <a:pt x="512" y="1346"/>
                    </a:lnTo>
                    <a:lnTo>
                      <a:pt x="514" y="1346"/>
                    </a:lnTo>
                    <a:lnTo>
                      <a:pt x="512" y="1346"/>
                    </a:lnTo>
                    <a:lnTo>
                      <a:pt x="514" y="1346"/>
                    </a:lnTo>
                    <a:lnTo>
                      <a:pt x="514" y="1348"/>
                    </a:lnTo>
                    <a:lnTo>
                      <a:pt x="512" y="1348"/>
                    </a:lnTo>
                    <a:lnTo>
                      <a:pt x="509" y="1348"/>
                    </a:lnTo>
                    <a:lnTo>
                      <a:pt x="507" y="1348"/>
                    </a:lnTo>
                    <a:lnTo>
                      <a:pt x="505" y="1348"/>
                    </a:lnTo>
                    <a:lnTo>
                      <a:pt x="503" y="1348"/>
                    </a:lnTo>
                    <a:lnTo>
                      <a:pt x="500" y="1348"/>
                    </a:lnTo>
                    <a:lnTo>
                      <a:pt x="498" y="1348"/>
                    </a:lnTo>
                    <a:lnTo>
                      <a:pt x="496" y="1348"/>
                    </a:lnTo>
                    <a:lnTo>
                      <a:pt x="496" y="1350"/>
                    </a:lnTo>
                    <a:lnTo>
                      <a:pt x="494" y="1350"/>
                    </a:lnTo>
                    <a:lnTo>
                      <a:pt x="494" y="1348"/>
                    </a:lnTo>
                    <a:lnTo>
                      <a:pt x="491" y="1348"/>
                    </a:lnTo>
                    <a:lnTo>
                      <a:pt x="489" y="1348"/>
                    </a:lnTo>
                    <a:lnTo>
                      <a:pt x="487" y="1348"/>
                    </a:lnTo>
                    <a:lnTo>
                      <a:pt x="485" y="1348"/>
                    </a:lnTo>
                    <a:lnTo>
                      <a:pt x="485" y="1346"/>
                    </a:lnTo>
                    <a:lnTo>
                      <a:pt x="483" y="1346"/>
                    </a:lnTo>
                    <a:lnTo>
                      <a:pt x="485" y="1346"/>
                    </a:lnTo>
                    <a:lnTo>
                      <a:pt x="487" y="1346"/>
                    </a:lnTo>
                    <a:lnTo>
                      <a:pt x="487" y="1343"/>
                    </a:lnTo>
                    <a:lnTo>
                      <a:pt x="489" y="1343"/>
                    </a:lnTo>
                    <a:lnTo>
                      <a:pt x="487" y="1343"/>
                    </a:lnTo>
                    <a:lnTo>
                      <a:pt x="489" y="1343"/>
                    </a:lnTo>
                    <a:lnTo>
                      <a:pt x="487" y="1343"/>
                    </a:lnTo>
                    <a:lnTo>
                      <a:pt x="487" y="1341"/>
                    </a:lnTo>
                    <a:lnTo>
                      <a:pt x="489" y="1339"/>
                    </a:lnTo>
                    <a:lnTo>
                      <a:pt x="487" y="1339"/>
                    </a:lnTo>
                    <a:lnTo>
                      <a:pt x="485" y="1339"/>
                    </a:lnTo>
                    <a:lnTo>
                      <a:pt x="483" y="1339"/>
                    </a:lnTo>
                    <a:lnTo>
                      <a:pt x="483" y="1341"/>
                    </a:lnTo>
                    <a:lnTo>
                      <a:pt x="480" y="1341"/>
                    </a:lnTo>
                    <a:lnTo>
                      <a:pt x="480" y="1339"/>
                    </a:lnTo>
                    <a:lnTo>
                      <a:pt x="478" y="1339"/>
                    </a:lnTo>
                    <a:lnTo>
                      <a:pt x="478" y="1341"/>
                    </a:lnTo>
                    <a:lnTo>
                      <a:pt x="478" y="1339"/>
                    </a:lnTo>
                    <a:lnTo>
                      <a:pt x="478" y="1337"/>
                    </a:lnTo>
                    <a:lnTo>
                      <a:pt x="480" y="1337"/>
                    </a:lnTo>
                    <a:lnTo>
                      <a:pt x="480" y="1334"/>
                    </a:lnTo>
                    <a:lnTo>
                      <a:pt x="483" y="1334"/>
                    </a:lnTo>
                    <a:lnTo>
                      <a:pt x="485" y="1337"/>
                    </a:lnTo>
                    <a:lnTo>
                      <a:pt x="485" y="1334"/>
                    </a:lnTo>
                    <a:lnTo>
                      <a:pt x="483" y="1334"/>
                    </a:lnTo>
                    <a:lnTo>
                      <a:pt x="483" y="1332"/>
                    </a:lnTo>
                    <a:lnTo>
                      <a:pt x="485" y="1332"/>
                    </a:lnTo>
                    <a:lnTo>
                      <a:pt x="487" y="1332"/>
                    </a:lnTo>
                    <a:lnTo>
                      <a:pt x="489" y="1332"/>
                    </a:lnTo>
                    <a:lnTo>
                      <a:pt x="489" y="1330"/>
                    </a:lnTo>
                    <a:lnTo>
                      <a:pt x="491" y="1330"/>
                    </a:lnTo>
                    <a:lnTo>
                      <a:pt x="494" y="1330"/>
                    </a:lnTo>
                    <a:lnTo>
                      <a:pt x="496" y="1330"/>
                    </a:lnTo>
                    <a:lnTo>
                      <a:pt x="498" y="1328"/>
                    </a:lnTo>
                    <a:lnTo>
                      <a:pt x="498" y="1330"/>
                    </a:lnTo>
                    <a:close/>
                    <a:moveTo>
                      <a:pt x="487" y="1328"/>
                    </a:moveTo>
                    <a:lnTo>
                      <a:pt x="485" y="1328"/>
                    </a:lnTo>
                    <a:lnTo>
                      <a:pt x="485" y="1330"/>
                    </a:lnTo>
                    <a:lnTo>
                      <a:pt x="485" y="1328"/>
                    </a:lnTo>
                    <a:lnTo>
                      <a:pt x="487" y="1328"/>
                    </a:lnTo>
                    <a:close/>
                    <a:moveTo>
                      <a:pt x="496" y="1328"/>
                    </a:moveTo>
                    <a:lnTo>
                      <a:pt x="496" y="1325"/>
                    </a:lnTo>
                    <a:lnTo>
                      <a:pt x="496" y="1328"/>
                    </a:lnTo>
                    <a:close/>
                    <a:moveTo>
                      <a:pt x="375" y="1325"/>
                    </a:moveTo>
                    <a:lnTo>
                      <a:pt x="375" y="1328"/>
                    </a:lnTo>
                    <a:lnTo>
                      <a:pt x="377" y="1328"/>
                    </a:lnTo>
                    <a:lnTo>
                      <a:pt x="375" y="1328"/>
                    </a:lnTo>
                    <a:lnTo>
                      <a:pt x="375" y="1330"/>
                    </a:lnTo>
                    <a:lnTo>
                      <a:pt x="375" y="1328"/>
                    </a:lnTo>
                    <a:lnTo>
                      <a:pt x="373" y="1328"/>
                    </a:lnTo>
                    <a:lnTo>
                      <a:pt x="373" y="1325"/>
                    </a:lnTo>
                    <a:lnTo>
                      <a:pt x="375" y="1325"/>
                    </a:lnTo>
                    <a:close/>
                    <a:moveTo>
                      <a:pt x="507" y="1325"/>
                    </a:moveTo>
                    <a:lnTo>
                      <a:pt x="507" y="1328"/>
                    </a:lnTo>
                    <a:lnTo>
                      <a:pt x="507" y="1325"/>
                    </a:lnTo>
                    <a:lnTo>
                      <a:pt x="505" y="1325"/>
                    </a:lnTo>
                    <a:lnTo>
                      <a:pt x="507" y="1325"/>
                    </a:lnTo>
                    <a:close/>
                    <a:moveTo>
                      <a:pt x="500" y="1325"/>
                    </a:moveTo>
                    <a:lnTo>
                      <a:pt x="503" y="1325"/>
                    </a:lnTo>
                    <a:lnTo>
                      <a:pt x="500" y="1325"/>
                    </a:lnTo>
                    <a:close/>
                    <a:moveTo>
                      <a:pt x="505" y="1325"/>
                    </a:moveTo>
                    <a:lnTo>
                      <a:pt x="503" y="1325"/>
                    </a:lnTo>
                    <a:lnTo>
                      <a:pt x="505" y="1325"/>
                    </a:lnTo>
                    <a:close/>
                    <a:moveTo>
                      <a:pt x="407" y="1325"/>
                    </a:moveTo>
                    <a:lnTo>
                      <a:pt x="409" y="1325"/>
                    </a:lnTo>
                    <a:lnTo>
                      <a:pt x="411" y="1325"/>
                    </a:lnTo>
                    <a:lnTo>
                      <a:pt x="409" y="1325"/>
                    </a:lnTo>
                    <a:lnTo>
                      <a:pt x="409" y="1328"/>
                    </a:lnTo>
                    <a:lnTo>
                      <a:pt x="407" y="1328"/>
                    </a:lnTo>
                    <a:lnTo>
                      <a:pt x="409" y="1328"/>
                    </a:lnTo>
                    <a:lnTo>
                      <a:pt x="407" y="1328"/>
                    </a:lnTo>
                    <a:lnTo>
                      <a:pt x="407" y="1330"/>
                    </a:lnTo>
                    <a:lnTo>
                      <a:pt x="409" y="1330"/>
                    </a:lnTo>
                    <a:lnTo>
                      <a:pt x="407" y="1332"/>
                    </a:lnTo>
                    <a:lnTo>
                      <a:pt x="404" y="1332"/>
                    </a:lnTo>
                    <a:lnTo>
                      <a:pt x="402" y="1332"/>
                    </a:lnTo>
                    <a:lnTo>
                      <a:pt x="400" y="1332"/>
                    </a:lnTo>
                    <a:lnTo>
                      <a:pt x="402" y="1332"/>
                    </a:lnTo>
                    <a:lnTo>
                      <a:pt x="400" y="1330"/>
                    </a:lnTo>
                    <a:lnTo>
                      <a:pt x="402" y="1330"/>
                    </a:lnTo>
                    <a:lnTo>
                      <a:pt x="404" y="1330"/>
                    </a:lnTo>
                    <a:lnTo>
                      <a:pt x="404" y="1328"/>
                    </a:lnTo>
                    <a:lnTo>
                      <a:pt x="402" y="1328"/>
                    </a:lnTo>
                    <a:lnTo>
                      <a:pt x="404" y="1328"/>
                    </a:lnTo>
                    <a:lnTo>
                      <a:pt x="407" y="1328"/>
                    </a:lnTo>
                    <a:lnTo>
                      <a:pt x="407" y="1325"/>
                    </a:lnTo>
                    <a:lnTo>
                      <a:pt x="404" y="1325"/>
                    </a:lnTo>
                    <a:lnTo>
                      <a:pt x="404" y="1328"/>
                    </a:lnTo>
                    <a:lnTo>
                      <a:pt x="404" y="1325"/>
                    </a:lnTo>
                    <a:lnTo>
                      <a:pt x="402" y="1325"/>
                    </a:lnTo>
                    <a:lnTo>
                      <a:pt x="404" y="1325"/>
                    </a:lnTo>
                    <a:lnTo>
                      <a:pt x="407" y="1325"/>
                    </a:lnTo>
                    <a:close/>
                    <a:moveTo>
                      <a:pt x="460" y="1325"/>
                    </a:moveTo>
                    <a:lnTo>
                      <a:pt x="458" y="1325"/>
                    </a:lnTo>
                    <a:lnTo>
                      <a:pt x="458" y="1323"/>
                    </a:lnTo>
                    <a:lnTo>
                      <a:pt x="460" y="1323"/>
                    </a:lnTo>
                    <a:lnTo>
                      <a:pt x="460" y="1325"/>
                    </a:lnTo>
                    <a:close/>
                    <a:moveTo>
                      <a:pt x="507" y="1323"/>
                    </a:moveTo>
                    <a:lnTo>
                      <a:pt x="509" y="1323"/>
                    </a:lnTo>
                    <a:lnTo>
                      <a:pt x="512" y="1323"/>
                    </a:lnTo>
                    <a:lnTo>
                      <a:pt x="509" y="1325"/>
                    </a:lnTo>
                    <a:lnTo>
                      <a:pt x="507" y="1325"/>
                    </a:lnTo>
                    <a:lnTo>
                      <a:pt x="505" y="1323"/>
                    </a:lnTo>
                    <a:lnTo>
                      <a:pt x="507" y="1323"/>
                    </a:lnTo>
                    <a:close/>
                    <a:moveTo>
                      <a:pt x="514" y="1323"/>
                    </a:moveTo>
                    <a:lnTo>
                      <a:pt x="516" y="1323"/>
                    </a:lnTo>
                    <a:lnTo>
                      <a:pt x="514" y="1323"/>
                    </a:lnTo>
                    <a:lnTo>
                      <a:pt x="512" y="1323"/>
                    </a:lnTo>
                    <a:lnTo>
                      <a:pt x="514" y="1323"/>
                    </a:lnTo>
                    <a:close/>
                    <a:moveTo>
                      <a:pt x="563" y="1323"/>
                    </a:moveTo>
                    <a:lnTo>
                      <a:pt x="563" y="1321"/>
                    </a:lnTo>
                    <a:lnTo>
                      <a:pt x="563" y="1323"/>
                    </a:lnTo>
                    <a:close/>
                    <a:moveTo>
                      <a:pt x="541" y="1321"/>
                    </a:moveTo>
                    <a:lnTo>
                      <a:pt x="541" y="1323"/>
                    </a:lnTo>
                    <a:lnTo>
                      <a:pt x="538" y="1323"/>
                    </a:lnTo>
                    <a:lnTo>
                      <a:pt x="536" y="1323"/>
                    </a:lnTo>
                    <a:lnTo>
                      <a:pt x="534" y="1323"/>
                    </a:lnTo>
                    <a:lnTo>
                      <a:pt x="534" y="1321"/>
                    </a:lnTo>
                    <a:lnTo>
                      <a:pt x="536" y="1321"/>
                    </a:lnTo>
                    <a:lnTo>
                      <a:pt x="538" y="1321"/>
                    </a:lnTo>
                    <a:lnTo>
                      <a:pt x="541" y="1321"/>
                    </a:lnTo>
                    <a:close/>
                    <a:moveTo>
                      <a:pt x="436" y="1321"/>
                    </a:moveTo>
                    <a:lnTo>
                      <a:pt x="436" y="1323"/>
                    </a:lnTo>
                    <a:lnTo>
                      <a:pt x="433" y="1323"/>
                    </a:lnTo>
                    <a:lnTo>
                      <a:pt x="433" y="1321"/>
                    </a:lnTo>
                    <a:lnTo>
                      <a:pt x="436" y="1321"/>
                    </a:lnTo>
                    <a:close/>
                    <a:moveTo>
                      <a:pt x="534" y="1321"/>
                    </a:moveTo>
                    <a:lnTo>
                      <a:pt x="532" y="1321"/>
                    </a:lnTo>
                    <a:lnTo>
                      <a:pt x="534" y="1321"/>
                    </a:lnTo>
                    <a:lnTo>
                      <a:pt x="536" y="1321"/>
                    </a:lnTo>
                    <a:lnTo>
                      <a:pt x="534" y="1321"/>
                    </a:lnTo>
                    <a:close/>
                    <a:moveTo>
                      <a:pt x="599" y="1319"/>
                    </a:moveTo>
                    <a:lnTo>
                      <a:pt x="597" y="1319"/>
                    </a:lnTo>
                    <a:lnTo>
                      <a:pt x="597" y="1317"/>
                    </a:lnTo>
                    <a:lnTo>
                      <a:pt x="599" y="1317"/>
                    </a:lnTo>
                    <a:lnTo>
                      <a:pt x="599" y="1319"/>
                    </a:lnTo>
                    <a:close/>
                    <a:moveTo>
                      <a:pt x="559" y="1317"/>
                    </a:moveTo>
                    <a:lnTo>
                      <a:pt x="561" y="1317"/>
                    </a:lnTo>
                    <a:lnTo>
                      <a:pt x="563" y="1317"/>
                    </a:lnTo>
                    <a:lnTo>
                      <a:pt x="565" y="1317"/>
                    </a:lnTo>
                    <a:lnTo>
                      <a:pt x="565" y="1319"/>
                    </a:lnTo>
                    <a:lnTo>
                      <a:pt x="563" y="1319"/>
                    </a:lnTo>
                    <a:lnTo>
                      <a:pt x="563" y="1321"/>
                    </a:lnTo>
                    <a:lnTo>
                      <a:pt x="561" y="1321"/>
                    </a:lnTo>
                    <a:lnTo>
                      <a:pt x="559" y="1321"/>
                    </a:lnTo>
                    <a:lnTo>
                      <a:pt x="556" y="1321"/>
                    </a:lnTo>
                    <a:lnTo>
                      <a:pt x="554" y="1321"/>
                    </a:lnTo>
                    <a:lnTo>
                      <a:pt x="552" y="1321"/>
                    </a:lnTo>
                    <a:lnTo>
                      <a:pt x="550" y="1321"/>
                    </a:lnTo>
                    <a:lnTo>
                      <a:pt x="547" y="1319"/>
                    </a:lnTo>
                    <a:lnTo>
                      <a:pt x="550" y="1319"/>
                    </a:lnTo>
                    <a:lnTo>
                      <a:pt x="547" y="1319"/>
                    </a:lnTo>
                    <a:lnTo>
                      <a:pt x="550" y="1317"/>
                    </a:lnTo>
                    <a:lnTo>
                      <a:pt x="552" y="1317"/>
                    </a:lnTo>
                    <a:lnTo>
                      <a:pt x="554" y="1317"/>
                    </a:lnTo>
                    <a:lnTo>
                      <a:pt x="556" y="1317"/>
                    </a:lnTo>
                    <a:lnTo>
                      <a:pt x="559" y="1317"/>
                    </a:lnTo>
                    <a:close/>
                    <a:moveTo>
                      <a:pt x="471" y="1314"/>
                    </a:moveTo>
                    <a:lnTo>
                      <a:pt x="469" y="1314"/>
                    </a:lnTo>
                    <a:lnTo>
                      <a:pt x="471" y="1314"/>
                    </a:lnTo>
                    <a:lnTo>
                      <a:pt x="471" y="1312"/>
                    </a:lnTo>
                    <a:lnTo>
                      <a:pt x="471" y="1314"/>
                    </a:lnTo>
                    <a:close/>
                    <a:moveTo>
                      <a:pt x="362" y="1312"/>
                    </a:moveTo>
                    <a:lnTo>
                      <a:pt x="364" y="1312"/>
                    </a:lnTo>
                    <a:lnTo>
                      <a:pt x="366" y="1312"/>
                    </a:lnTo>
                    <a:lnTo>
                      <a:pt x="369" y="1314"/>
                    </a:lnTo>
                    <a:lnTo>
                      <a:pt x="366" y="1314"/>
                    </a:lnTo>
                    <a:lnTo>
                      <a:pt x="364" y="1314"/>
                    </a:lnTo>
                    <a:lnTo>
                      <a:pt x="362" y="1314"/>
                    </a:lnTo>
                    <a:lnTo>
                      <a:pt x="360" y="1314"/>
                    </a:lnTo>
                    <a:lnTo>
                      <a:pt x="357" y="1314"/>
                    </a:lnTo>
                    <a:lnTo>
                      <a:pt x="360" y="1314"/>
                    </a:lnTo>
                    <a:lnTo>
                      <a:pt x="357" y="1314"/>
                    </a:lnTo>
                    <a:lnTo>
                      <a:pt x="360" y="1314"/>
                    </a:lnTo>
                    <a:lnTo>
                      <a:pt x="357" y="1312"/>
                    </a:lnTo>
                    <a:lnTo>
                      <a:pt x="360" y="1312"/>
                    </a:lnTo>
                    <a:lnTo>
                      <a:pt x="360" y="1310"/>
                    </a:lnTo>
                    <a:lnTo>
                      <a:pt x="360" y="1312"/>
                    </a:lnTo>
                    <a:lnTo>
                      <a:pt x="362" y="1312"/>
                    </a:lnTo>
                    <a:close/>
                    <a:moveTo>
                      <a:pt x="536" y="1310"/>
                    </a:moveTo>
                    <a:lnTo>
                      <a:pt x="534" y="1310"/>
                    </a:lnTo>
                    <a:lnTo>
                      <a:pt x="532" y="1310"/>
                    </a:lnTo>
                    <a:lnTo>
                      <a:pt x="534" y="1310"/>
                    </a:lnTo>
                    <a:lnTo>
                      <a:pt x="534" y="1308"/>
                    </a:lnTo>
                    <a:lnTo>
                      <a:pt x="536" y="1308"/>
                    </a:lnTo>
                    <a:lnTo>
                      <a:pt x="536" y="1310"/>
                    </a:lnTo>
                    <a:close/>
                    <a:moveTo>
                      <a:pt x="572" y="1308"/>
                    </a:moveTo>
                    <a:lnTo>
                      <a:pt x="572" y="1310"/>
                    </a:lnTo>
                    <a:lnTo>
                      <a:pt x="570" y="1310"/>
                    </a:lnTo>
                    <a:lnTo>
                      <a:pt x="572" y="1310"/>
                    </a:lnTo>
                    <a:lnTo>
                      <a:pt x="574" y="1310"/>
                    </a:lnTo>
                    <a:lnTo>
                      <a:pt x="576" y="1310"/>
                    </a:lnTo>
                    <a:lnTo>
                      <a:pt x="579" y="1310"/>
                    </a:lnTo>
                    <a:lnTo>
                      <a:pt x="581" y="1310"/>
                    </a:lnTo>
                    <a:lnTo>
                      <a:pt x="583" y="1310"/>
                    </a:lnTo>
                    <a:lnTo>
                      <a:pt x="585" y="1310"/>
                    </a:lnTo>
                    <a:lnTo>
                      <a:pt x="585" y="1312"/>
                    </a:lnTo>
                    <a:lnTo>
                      <a:pt x="585" y="1314"/>
                    </a:lnTo>
                    <a:lnTo>
                      <a:pt x="583" y="1314"/>
                    </a:lnTo>
                    <a:lnTo>
                      <a:pt x="581" y="1314"/>
                    </a:lnTo>
                    <a:lnTo>
                      <a:pt x="581" y="1317"/>
                    </a:lnTo>
                    <a:lnTo>
                      <a:pt x="581" y="1314"/>
                    </a:lnTo>
                    <a:lnTo>
                      <a:pt x="579" y="1317"/>
                    </a:lnTo>
                    <a:lnTo>
                      <a:pt x="576" y="1317"/>
                    </a:lnTo>
                    <a:lnTo>
                      <a:pt x="574" y="1317"/>
                    </a:lnTo>
                    <a:lnTo>
                      <a:pt x="574" y="1314"/>
                    </a:lnTo>
                    <a:lnTo>
                      <a:pt x="572" y="1314"/>
                    </a:lnTo>
                    <a:lnTo>
                      <a:pt x="570" y="1314"/>
                    </a:lnTo>
                    <a:lnTo>
                      <a:pt x="567" y="1314"/>
                    </a:lnTo>
                    <a:lnTo>
                      <a:pt x="565" y="1314"/>
                    </a:lnTo>
                    <a:lnTo>
                      <a:pt x="563" y="1312"/>
                    </a:lnTo>
                    <a:lnTo>
                      <a:pt x="563" y="1314"/>
                    </a:lnTo>
                    <a:lnTo>
                      <a:pt x="561" y="1314"/>
                    </a:lnTo>
                    <a:lnTo>
                      <a:pt x="559" y="1314"/>
                    </a:lnTo>
                    <a:lnTo>
                      <a:pt x="556" y="1314"/>
                    </a:lnTo>
                    <a:lnTo>
                      <a:pt x="554" y="1314"/>
                    </a:lnTo>
                    <a:lnTo>
                      <a:pt x="554" y="1317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47" y="1317"/>
                    </a:lnTo>
                    <a:lnTo>
                      <a:pt x="545" y="1317"/>
                    </a:lnTo>
                    <a:lnTo>
                      <a:pt x="545" y="1319"/>
                    </a:lnTo>
                    <a:lnTo>
                      <a:pt x="545" y="1317"/>
                    </a:lnTo>
                    <a:lnTo>
                      <a:pt x="543" y="1319"/>
                    </a:lnTo>
                    <a:lnTo>
                      <a:pt x="541" y="1319"/>
                    </a:lnTo>
                    <a:lnTo>
                      <a:pt x="541" y="1317"/>
                    </a:lnTo>
                    <a:lnTo>
                      <a:pt x="538" y="1317"/>
                    </a:lnTo>
                    <a:lnTo>
                      <a:pt x="536" y="1317"/>
                    </a:lnTo>
                    <a:lnTo>
                      <a:pt x="538" y="1314"/>
                    </a:lnTo>
                    <a:lnTo>
                      <a:pt x="541" y="1314"/>
                    </a:lnTo>
                    <a:lnTo>
                      <a:pt x="541" y="1312"/>
                    </a:lnTo>
                    <a:lnTo>
                      <a:pt x="543" y="1312"/>
                    </a:lnTo>
                    <a:lnTo>
                      <a:pt x="545" y="1310"/>
                    </a:lnTo>
                    <a:lnTo>
                      <a:pt x="547" y="1310"/>
                    </a:lnTo>
                    <a:lnTo>
                      <a:pt x="550" y="1310"/>
                    </a:lnTo>
                    <a:lnTo>
                      <a:pt x="552" y="1310"/>
                    </a:lnTo>
                    <a:lnTo>
                      <a:pt x="552" y="1308"/>
                    </a:lnTo>
                    <a:lnTo>
                      <a:pt x="554" y="1308"/>
                    </a:lnTo>
                    <a:lnTo>
                      <a:pt x="556" y="1308"/>
                    </a:lnTo>
                    <a:lnTo>
                      <a:pt x="559" y="1308"/>
                    </a:lnTo>
                    <a:lnTo>
                      <a:pt x="561" y="1308"/>
                    </a:lnTo>
                    <a:lnTo>
                      <a:pt x="563" y="1308"/>
                    </a:lnTo>
                    <a:lnTo>
                      <a:pt x="565" y="1308"/>
                    </a:lnTo>
                    <a:lnTo>
                      <a:pt x="567" y="1308"/>
                    </a:lnTo>
                    <a:lnTo>
                      <a:pt x="570" y="1308"/>
                    </a:lnTo>
                    <a:lnTo>
                      <a:pt x="572" y="1308"/>
                    </a:lnTo>
                    <a:close/>
                    <a:moveTo>
                      <a:pt x="543" y="1303"/>
                    </a:moveTo>
                    <a:lnTo>
                      <a:pt x="545" y="1303"/>
                    </a:lnTo>
                    <a:lnTo>
                      <a:pt x="547" y="1303"/>
                    </a:lnTo>
                    <a:lnTo>
                      <a:pt x="550" y="1303"/>
                    </a:lnTo>
                    <a:lnTo>
                      <a:pt x="552" y="1303"/>
                    </a:lnTo>
                    <a:lnTo>
                      <a:pt x="554" y="1303"/>
                    </a:lnTo>
                    <a:lnTo>
                      <a:pt x="554" y="1305"/>
                    </a:lnTo>
                    <a:lnTo>
                      <a:pt x="554" y="1308"/>
                    </a:lnTo>
                    <a:lnTo>
                      <a:pt x="552" y="1308"/>
                    </a:lnTo>
                    <a:lnTo>
                      <a:pt x="550" y="1308"/>
                    </a:lnTo>
                    <a:lnTo>
                      <a:pt x="547" y="1310"/>
                    </a:lnTo>
                    <a:lnTo>
                      <a:pt x="545" y="1310"/>
                    </a:lnTo>
                    <a:lnTo>
                      <a:pt x="543" y="1310"/>
                    </a:lnTo>
                    <a:lnTo>
                      <a:pt x="543" y="1308"/>
                    </a:lnTo>
                    <a:lnTo>
                      <a:pt x="541" y="1308"/>
                    </a:lnTo>
                    <a:lnTo>
                      <a:pt x="538" y="1308"/>
                    </a:lnTo>
                    <a:lnTo>
                      <a:pt x="536" y="1308"/>
                    </a:lnTo>
                    <a:lnTo>
                      <a:pt x="536" y="1305"/>
                    </a:lnTo>
                    <a:lnTo>
                      <a:pt x="538" y="1305"/>
                    </a:lnTo>
                    <a:lnTo>
                      <a:pt x="538" y="1303"/>
                    </a:lnTo>
                    <a:lnTo>
                      <a:pt x="541" y="1303"/>
                    </a:lnTo>
                    <a:lnTo>
                      <a:pt x="543" y="1303"/>
                    </a:lnTo>
                    <a:close/>
                    <a:moveTo>
                      <a:pt x="409" y="1301"/>
                    </a:moveTo>
                    <a:lnTo>
                      <a:pt x="411" y="1301"/>
                    </a:lnTo>
                    <a:lnTo>
                      <a:pt x="413" y="1303"/>
                    </a:lnTo>
                    <a:lnTo>
                      <a:pt x="411" y="1303"/>
                    </a:lnTo>
                    <a:lnTo>
                      <a:pt x="411" y="1305"/>
                    </a:lnTo>
                    <a:lnTo>
                      <a:pt x="409" y="1305"/>
                    </a:lnTo>
                    <a:lnTo>
                      <a:pt x="407" y="1305"/>
                    </a:lnTo>
                    <a:lnTo>
                      <a:pt x="407" y="1303"/>
                    </a:lnTo>
                    <a:lnTo>
                      <a:pt x="404" y="1303"/>
                    </a:lnTo>
                    <a:lnTo>
                      <a:pt x="404" y="1301"/>
                    </a:lnTo>
                    <a:lnTo>
                      <a:pt x="407" y="1301"/>
                    </a:lnTo>
                    <a:lnTo>
                      <a:pt x="409" y="1301"/>
                    </a:lnTo>
                    <a:close/>
                    <a:moveTo>
                      <a:pt x="355" y="1299"/>
                    </a:moveTo>
                    <a:lnTo>
                      <a:pt x="355" y="1301"/>
                    </a:lnTo>
                    <a:lnTo>
                      <a:pt x="353" y="1301"/>
                    </a:lnTo>
                    <a:lnTo>
                      <a:pt x="353" y="1303"/>
                    </a:lnTo>
                    <a:lnTo>
                      <a:pt x="351" y="1303"/>
                    </a:lnTo>
                    <a:lnTo>
                      <a:pt x="351" y="1305"/>
                    </a:lnTo>
                    <a:lnTo>
                      <a:pt x="348" y="1305"/>
                    </a:lnTo>
                    <a:lnTo>
                      <a:pt x="346" y="1305"/>
                    </a:lnTo>
                    <a:lnTo>
                      <a:pt x="344" y="1308"/>
                    </a:lnTo>
                    <a:lnTo>
                      <a:pt x="342" y="1308"/>
                    </a:lnTo>
                    <a:lnTo>
                      <a:pt x="344" y="1305"/>
                    </a:lnTo>
                    <a:lnTo>
                      <a:pt x="346" y="1305"/>
                    </a:lnTo>
                    <a:lnTo>
                      <a:pt x="346" y="1303"/>
                    </a:lnTo>
                    <a:lnTo>
                      <a:pt x="348" y="1303"/>
                    </a:lnTo>
                    <a:lnTo>
                      <a:pt x="348" y="1301"/>
                    </a:lnTo>
                    <a:lnTo>
                      <a:pt x="351" y="1301"/>
                    </a:lnTo>
                    <a:lnTo>
                      <a:pt x="353" y="1301"/>
                    </a:lnTo>
                    <a:lnTo>
                      <a:pt x="353" y="1299"/>
                    </a:lnTo>
                    <a:lnTo>
                      <a:pt x="355" y="1299"/>
                    </a:lnTo>
                    <a:close/>
                    <a:moveTo>
                      <a:pt x="386" y="1294"/>
                    </a:moveTo>
                    <a:lnTo>
                      <a:pt x="389" y="1294"/>
                    </a:lnTo>
                    <a:lnTo>
                      <a:pt x="391" y="1294"/>
                    </a:lnTo>
                    <a:lnTo>
                      <a:pt x="391" y="1296"/>
                    </a:lnTo>
                    <a:lnTo>
                      <a:pt x="389" y="1296"/>
                    </a:lnTo>
                    <a:lnTo>
                      <a:pt x="386" y="1296"/>
                    </a:lnTo>
                    <a:lnTo>
                      <a:pt x="386" y="1299"/>
                    </a:lnTo>
                    <a:lnTo>
                      <a:pt x="384" y="1299"/>
                    </a:lnTo>
                    <a:lnTo>
                      <a:pt x="382" y="1299"/>
                    </a:lnTo>
                    <a:lnTo>
                      <a:pt x="380" y="1299"/>
                    </a:lnTo>
                    <a:lnTo>
                      <a:pt x="380" y="1296"/>
                    </a:lnTo>
                    <a:lnTo>
                      <a:pt x="382" y="1296"/>
                    </a:lnTo>
                    <a:lnTo>
                      <a:pt x="384" y="1296"/>
                    </a:lnTo>
                    <a:lnTo>
                      <a:pt x="384" y="1294"/>
                    </a:lnTo>
                    <a:lnTo>
                      <a:pt x="386" y="1294"/>
                    </a:lnTo>
                    <a:close/>
                    <a:moveTo>
                      <a:pt x="386" y="1292"/>
                    </a:moveTo>
                    <a:lnTo>
                      <a:pt x="389" y="1292"/>
                    </a:lnTo>
                    <a:lnTo>
                      <a:pt x="391" y="1292"/>
                    </a:lnTo>
                    <a:lnTo>
                      <a:pt x="389" y="1292"/>
                    </a:lnTo>
                    <a:lnTo>
                      <a:pt x="386" y="1292"/>
                    </a:lnTo>
                    <a:close/>
                    <a:moveTo>
                      <a:pt x="431" y="1292"/>
                    </a:moveTo>
                    <a:lnTo>
                      <a:pt x="431" y="1290"/>
                    </a:lnTo>
                    <a:lnTo>
                      <a:pt x="431" y="1292"/>
                    </a:lnTo>
                    <a:close/>
                    <a:moveTo>
                      <a:pt x="427" y="1290"/>
                    </a:moveTo>
                    <a:lnTo>
                      <a:pt x="424" y="1290"/>
                    </a:lnTo>
                    <a:lnTo>
                      <a:pt x="427" y="1290"/>
                    </a:lnTo>
                    <a:lnTo>
                      <a:pt x="427" y="1292"/>
                    </a:lnTo>
                    <a:lnTo>
                      <a:pt x="429" y="1292"/>
                    </a:lnTo>
                    <a:lnTo>
                      <a:pt x="431" y="1292"/>
                    </a:lnTo>
                    <a:lnTo>
                      <a:pt x="433" y="1292"/>
                    </a:lnTo>
                    <a:lnTo>
                      <a:pt x="431" y="1292"/>
                    </a:lnTo>
                    <a:lnTo>
                      <a:pt x="429" y="1294"/>
                    </a:lnTo>
                    <a:lnTo>
                      <a:pt x="427" y="1294"/>
                    </a:lnTo>
                    <a:lnTo>
                      <a:pt x="424" y="1294"/>
                    </a:lnTo>
                    <a:lnTo>
                      <a:pt x="422" y="1294"/>
                    </a:lnTo>
                    <a:lnTo>
                      <a:pt x="422" y="1296"/>
                    </a:lnTo>
                    <a:lnTo>
                      <a:pt x="420" y="1296"/>
                    </a:lnTo>
                    <a:lnTo>
                      <a:pt x="418" y="1296"/>
                    </a:lnTo>
                    <a:lnTo>
                      <a:pt x="418" y="1294"/>
                    </a:lnTo>
                    <a:lnTo>
                      <a:pt x="415" y="1294"/>
                    </a:lnTo>
                    <a:lnTo>
                      <a:pt x="418" y="1292"/>
                    </a:lnTo>
                    <a:lnTo>
                      <a:pt x="415" y="1292"/>
                    </a:lnTo>
                    <a:lnTo>
                      <a:pt x="413" y="1292"/>
                    </a:lnTo>
                    <a:lnTo>
                      <a:pt x="411" y="1292"/>
                    </a:lnTo>
                    <a:lnTo>
                      <a:pt x="409" y="1292"/>
                    </a:lnTo>
                    <a:lnTo>
                      <a:pt x="407" y="1292"/>
                    </a:lnTo>
                    <a:lnTo>
                      <a:pt x="404" y="1292"/>
                    </a:lnTo>
                    <a:lnTo>
                      <a:pt x="404" y="1294"/>
                    </a:lnTo>
                    <a:lnTo>
                      <a:pt x="402" y="1294"/>
                    </a:lnTo>
                    <a:lnTo>
                      <a:pt x="400" y="1294"/>
                    </a:lnTo>
                    <a:lnTo>
                      <a:pt x="398" y="1294"/>
                    </a:lnTo>
                    <a:lnTo>
                      <a:pt x="395" y="1294"/>
                    </a:lnTo>
                    <a:lnTo>
                      <a:pt x="393" y="1294"/>
                    </a:lnTo>
                    <a:lnTo>
                      <a:pt x="391" y="1294"/>
                    </a:lnTo>
                    <a:lnTo>
                      <a:pt x="391" y="1292"/>
                    </a:lnTo>
                    <a:lnTo>
                      <a:pt x="393" y="1292"/>
                    </a:lnTo>
                    <a:lnTo>
                      <a:pt x="391" y="1292"/>
                    </a:lnTo>
                    <a:lnTo>
                      <a:pt x="389" y="1292"/>
                    </a:lnTo>
                    <a:lnTo>
                      <a:pt x="389" y="1290"/>
                    </a:lnTo>
                    <a:lnTo>
                      <a:pt x="391" y="1292"/>
                    </a:lnTo>
                    <a:lnTo>
                      <a:pt x="391" y="1290"/>
                    </a:lnTo>
                    <a:lnTo>
                      <a:pt x="391" y="1292"/>
                    </a:lnTo>
                    <a:lnTo>
                      <a:pt x="393" y="1292"/>
                    </a:lnTo>
                    <a:lnTo>
                      <a:pt x="395" y="1292"/>
                    </a:lnTo>
                    <a:lnTo>
                      <a:pt x="398" y="1292"/>
                    </a:lnTo>
                    <a:lnTo>
                      <a:pt x="400" y="1292"/>
                    </a:lnTo>
                    <a:lnTo>
                      <a:pt x="402" y="1290"/>
                    </a:lnTo>
                    <a:lnTo>
                      <a:pt x="402" y="1287"/>
                    </a:lnTo>
                    <a:lnTo>
                      <a:pt x="404" y="1287"/>
                    </a:lnTo>
                    <a:lnTo>
                      <a:pt x="407" y="1287"/>
                    </a:lnTo>
                    <a:lnTo>
                      <a:pt x="407" y="1290"/>
                    </a:lnTo>
                    <a:lnTo>
                      <a:pt x="409" y="1290"/>
                    </a:lnTo>
                    <a:lnTo>
                      <a:pt x="411" y="1290"/>
                    </a:lnTo>
                    <a:lnTo>
                      <a:pt x="413" y="1290"/>
                    </a:lnTo>
                    <a:lnTo>
                      <a:pt x="415" y="1290"/>
                    </a:lnTo>
                    <a:lnTo>
                      <a:pt x="418" y="1290"/>
                    </a:lnTo>
                    <a:lnTo>
                      <a:pt x="420" y="1290"/>
                    </a:lnTo>
                    <a:lnTo>
                      <a:pt x="420" y="1287"/>
                    </a:lnTo>
                    <a:lnTo>
                      <a:pt x="422" y="1287"/>
                    </a:lnTo>
                    <a:lnTo>
                      <a:pt x="424" y="1287"/>
                    </a:lnTo>
                    <a:lnTo>
                      <a:pt x="427" y="1287"/>
                    </a:lnTo>
                    <a:lnTo>
                      <a:pt x="427" y="1290"/>
                    </a:lnTo>
                    <a:close/>
                    <a:moveTo>
                      <a:pt x="418" y="1287"/>
                    </a:moveTo>
                    <a:lnTo>
                      <a:pt x="415" y="1285"/>
                    </a:lnTo>
                    <a:lnTo>
                      <a:pt x="418" y="1285"/>
                    </a:lnTo>
                    <a:lnTo>
                      <a:pt x="418" y="1287"/>
                    </a:lnTo>
                    <a:close/>
                    <a:moveTo>
                      <a:pt x="436" y="1287"/>
                    </a:moveTo>
                    <a:lnTo>
                      <a:pt x="436" y="1285"/>
                    </a:lnTo>
                    <a:lnTo>
                      <a:pt x="436" y="1287"/>
                    </a:lnTo>
                    <a:lnTo>
                      <a:pt x="438" y="1287"/>
                    </a:lnTo>
                    <a:lnTo>
                      <a:pt x="440" y="1287"/>
                    </a:lnTo>
                    <a:lnTo>
                      <a:pt x="442" y="1287"/>
                    </a:lnTo>
                    <a:lnTo>
                      <a:pt x="440" y="1287"/>
                    </a:lnTo>
                    <a:lnTo>
                      <a:pt x="440" y="1290"/>
                    </a:lnTo>
                    <a:lnTo>
                      <a:pt x="438" y="1290"/>
                    </a:lnTo>
                    <a:lnTo>
                      <a:pt x="436" y="1290"/>
                    </a:lnTo>
                    <a:lnTo>
                      <a:pt x="433" y="1290"/>
                    </a:lnTo>
                    <a:lnTo>
                      <a:pt x="431" y="1290"/>
                    </a:lnTo>
                    <a:lnTo>
                      <a:pt x="431" y="1287"/>
                    </a:lnTo>
                    <a:lnTo>
                      <a:pt x="429" y="1287"/>
                    </a:lnTo>
                    <a:lnTo>
                      <a:pt x="427" y="1287"/>
                    </a:lnTo>
                    <a:lnTo>
                      <a:pt x="427" y="1285"/>
                    </a:lnTo>
                    <a:lnTo>
                      <a:pt x="429" y="1287"/>
                    </a:lnTo>
                    <a:lnTo>
                      <a:pt x="429" y="1285"/>
                    </a:lnTo>
                    <a:lnTo>
                      <a:pt x="429" y="1287"/>
                    </a:lnTo>
                    <a:lnTo>
                      <a:pt x="431" y="1287"/>
                    </a:lnTo>
                    <a:lnTo>
                      <a:pt x="433" y="1287"/>
                    </a:lnTo>
                    <a:lnTo>
                      <a:pt x="433" y="1285"/>
                    </a:lnTo>
                    <a:lnTo>
                      <a:pt x="436" y="1285"/>
                    </a:lnTo>
                    <a:lnTo>
                      <a:pt x="436" y="1287"/>
                    </a:lnTo>
                    <a:close/>
                    <a:moveTo>
                      <a:pt x="445" y="1283"/>
                    </a:moveTo>
                    <a:lnTo>
                      <a:pt x="447" y="1283"/>
                    </a:lnTo>
                    <a:lnTo>
                      <a:pt x="449" y="1285"/>
                    </a:lnTo>
                    <a:lnTo>
                      <a:pt x="447" y="1285"/>
                    </a:lnTo>
                    <a:lnTo>
                      <a:pt x="445" y="1285"/>
                    </a:lnTo>
                    <a:lnTo>
                      <a:pt x="445" y="1287"/>
                    </a:lnTo>
                    <a:lnTo>
                      <a:pt x="442" y="1287"/>
                    </a:lnTo>
                    <a:lnTo>
                      <a:pt x="442" y="1285"/>
                    </a:lnTo>
                    <a:lnTo>
                      <a:pt x="440" y="1285"/>
                    </a:lnTo>
                    <a:lnTo>
                      <a:pt x="440" y="1283"/>
                    </a:lnTo>
                    <a:lnTo>
                      <a:pt x="440" y="1285"/>
                    </a:lnTo>
                    <a:lnTo>
                      <a:pt x="438" y="1285"/>
                    </a:lnTo>
                    <a:lnTo>
                      <a:pt x="438" y="1283"/>
                    </a:lnTo>
                    <a:lnTo>
                      <a:pt x="440" y="1283"/>
                    </a:lnTo>
                    <a:lnTo>
                      <a:pt x="442" y="1283"/>
                    </a:lnTo>
                    <a:lnTo>
                      <a:pt x="445" y="1283"/>
                    </a:lnTo>
                    <a:close/>
                    <a:moveTo>
                      <a:pt x="460" y="1279"/>
                    </a:moveTo>
                    <a:lnTo>
                      <a:pt x="460" y="1281"/>
                    </a:lnTo>
                    <a:lnTo>
                      <a:pt x="462" y="1281"/>
                    </a:lnTo>
                    <a:lnTo>
                      <a:pt x="465" y="1281"/>
                    </a:lnTo>
                    <a:lnTo>
                      <a:pt x="465" y="1283"/>
                    </a:lnTo>
                    <a:lnTo>
                      <a:pt x="462" y="1283"/>
                    </a:lnTo>
                    <a:lnTo>
                      <a:pt x="460" y="1283"/>
                    </a:lnTo>
                    <a:lnTo>
                      <a:pt x="458" y="1283"/>
                    </a:lnTo>
                    <a:lnTo>
                      <a:pt x="456" y="1283"/>
                    </a:lnTo>
                    <a:lnTo>
                      <a:pt x="453" y="1283"/>
                    </a:lnTo>
                    <a:lnTo>
                      <a:pt x="453" y="1281"/>
                    </a:lnTo>
                    <a:lnTo>
                      <a:pt x="456" y="1281"/>
                    </a:lnTo>
                    <a:lnTo>
                      <a:pt x="458" y="1281"/>
                    </a:lnTo>
                    <a:lnTo>
                      <a:pt x="458" y="1279"/>
                    </a:lnTo>
                    <a:lnTo>
                      <a:pt x="460" y="1279"/>
                    </a:lnTo>
                    <a:lnTo>
                      <a:pt x="460" y="1281"/>
                    </a:lnTo>
                    <a:lnTo>
                      <a:pt x="460" y="1279"/>
                    </a:lnTo>
                    <a:close/>
                    <a:moveTo>
                      <a:pt x="494" y="1270"/>
                    </a:moveTo>
                    <a:lnTo>
                      <a:pt x="496" y="1270"/>
                    </a:lnTo>
                    <a:lnTo>
                      <a:pt x="498" y="1270"/>
                    </a:lnTo>
                    <a:lnTo>
                      <a:pt x="500" y="1270"/>
                    </a:lnTo>
                    <a:lnTo>
                      <a:pt x="503" y="1270"/>
                    </a:lnTo>
                    <a:lnTo>
                      <a:pt x="503" y="1272"/>
                    </a:lnTo>
                    <a:lnTo>
                      <a:pt x="505" y="1272"/>
                    </a:lnTo>
                    <a:lnTo>
                      <a:pt x="505" y="1274"/>
                    </a:lnTo>
                    <a:lnTo>
                      <a:pt x="503" y="1272"/>
                    </a:lnTo>
                    <a:lnTo>
                      <a:pt x="503" y="1274"/>
                    </a:lnTo>
                    <a:lnTo>
                      <a:pt x="500" y="1272"/>
                    </a:lnTo>
                    <a:lnTo>
                      <a:pt x="498" y="1272"/>
                    </a:lnTo>
                    <a:lnTo>
                      <a:pt x="498" y="1274"/>
                    </a:lnTo>
                    <a:lnTo>
                      <a:pt x="496" y="1274"/>
                    </a:lnTo>
                    <a:lnTo>
                      <a:pt x="494" y="1274"/>
                    </a:lnTo>
                    <a:lnTo>
                      <a:pt x="491" y="1274"/>
                    </a:lnTo>
                    <a:lnTo>
                      <a:pt x="489" y="1274"/>
                    </a:lnTo>
                    <a:lnTo>
                      <a:pt x="487" y="1274"/>
                    </a:lnTo>
                    <a:lnTo>
                      <a:pt x="487" y="1276"/>
                    </a:lnTo>
                    <a:lnTo>
                      <a:pt x="485" y="1276"/>
                    </a:lnTo>
                    <a:lnTo>
                      <a:pt x="485" y="1279"/>
                    </a:lnTo>
                    <a:lnTo>
                      <a:pt x="483" y="1279"/>
                    </a:lnTo>
                    <a:lnTo>
                      <a:pt x="483" y="1276"/>
                    </a:lnTo>
                    <a:lnTo>
                      <a:pt x="480" y="1276"/>
                    </a:lnTo>
                    <a:lnTo>
                      <a:pt x="483" y="1276"/>
                    </a:lnTo>
                    <a:lnTo>
                      <a:pt x="483" y="1274"/>
                    </a:lnTo>
                    <a:lnTo>
                      <a:pt x="480" y="1274"/>
                    </a:lnTo>
                    <a:lnTo>
                      <a:pt x="478" y="1274"/>
                    </a:lnTo>
                    <a:lnTo>
                      <a:pt x="476" y="1274"/>
                    </a:lnTo>
                    <a:lnTo>
                      <a:pt x="478" y="1274"/>
                    </a:lnTo>
                    <a:lnTo>
                      <a:pt x="478" y="1276"/>
                    </a:lnTo>
                    <a:lnTo>
                      <a:pt x="476" y="1276"/>
                    </a:lnTo>
                    <a:lnTo>
                      <a:pt x="474" y="1276"/>
                    </a:lnTo>
                    <a:lnTo>
                      <a:pt x="474" y="1279"/>
                    </a:lnTo>
                    <a:lnTo>
                      <a:pt x="471" y="1279"/>
                    </a:lnTo>
                    <a:lnTo>
                      <a:pt x="474" y="1279"/>
                    </a:lnTo>
                    <a:lnTo>
                      <a:pt x="476" y="1279"/>
                    </a:lnTo>
                    <a:lnTo>
                      <a:pt x="476" y="1276"/>
                    </a:lnTo>
                    <a:lnTo>
                      <a:pt x="478" y="1276"/>
                    </a:lnTo>
                    <a:lnTo>
                      <a:pt x="478" y="1279"/>
                    </a:lnTo>
                    <a:lnTo>
                      <a:pt x="476" y="1279"/>
                    </a:lnTo>
                    <a:lnTo>
                      <a:pt x="476" y="1281"/>
                    </a:lnTo>
                    <a:lnTo>
                      <a:pt x="474" y="1281"/>
                    </a:lnTo>
                    <a:lnTo>
                      <a:pt x="471" y="1281"/>
                    </a:lnTo>
                    <a:lnTo>
                      <a:pt x="471" y="1279"/>
                    </a:lnTo>
                    <a:lnTo>
                      <a:pt x="469" y="1279"/>
                    </a:lnTo>
                    <a:lnTo>
                      <a:pt x="469" y="1281"/>
                    </a:lnTo>
                    <a:lnTo>
                      <a:pt x="469" y="1279"/>
                    </a:lnTo>
                    <a:lnTo>
                      <a:pt x="467" y="1279"/>
                    </a:lnTo>
                    <a:lnTo>
                      <a:pt x="469" y="1279"/>
                    </a:lnTo>
                    <a:lnTo>
                      <a:pt x="467" y="1279"/>
                    </a:lnTo>
                    <a:lnTo>
                      <a:pt x="465" y="1279"/>
                    </a:lnTo>
                    <a:lnTo>
                      <a:pt x="462" y="1279"/>
                    </a:lnTo>
                    <a:lnTo>
                      <a:pt x="460" y="1279"/>
                    </a:lnTo>
                    <a:lnTo>
                      <a:pt x="462" y="1279"/>
                    </a:lnTo>
                    <a:lnTo>
                      <a:pt x="462" y="1276"/>
                    </a:lnTo>
                    <a:lnTo>
                      <a:pt x="465" y="1276"/>
                    </a:lnTo>
                    <a:lnTo>
                      <a:pt x="467" y="1276"/>
                    </a:lnTo>
                    <a:lnTo>
                      <a:pt x="467" y="1274"/>
                    </a:lnTo>
                    <a:lnTo>
                      <a:pt x="469" y="1274"/>
                    </a:lnTo>
                    <a:lnTo>
                      <a:pt x="469" y="1272"/>
                    </a:lnTo>
                    <a:lnTo>
                      <a:pt x="471" y="1272"/>
                    </a:lnTo>
                    <a:lnTo>
                      <a:pt x="474" y="1272"/>
                    </a:lnTo>
                    <a:lnTo>
                      <a:pt x="476" y="1272"/>
                    </a:lnTo>
                    <a:lnTo>
                      <a:pt x="478" y="1272"/>
                    </a:lnTo>
                    <a:lnTo>
                      <a:pt x="478" y="1270"/>
                    </a:lnTo>
                    <a:lnTo>
                      <a:pt x="480" y="1270"/>
                    </a:lnTo>
                    <a:lnTo>
                      <a:pt x="483" y="1270"/>
                    </a:lnTo>
                    <a:lnTo>
                      <a:pt x="485" y="1270"/>
                    </a:lnTo>
                    <a:lnTo>
                      <a:pt x="487" y="1270"/>
                    </a:lnTo>
                    <a:lnTo>
                      <a:pt x="489" y="1270"/>
                    </a:lnTo>
                    <a:lnTo>
                      <a:pt x="491" y="1270"/>
                    </a:lnTo>
                    <a:lnTo>
                      <a:pt x="494" y="1270"/>
                    </a:lnTo>
                    <a:close/>
                    <a:moveTo>
                      <a:pt x="556" y="1258"/>
                    </a:moveTo>
                    <a:lnTo>
                      <a:pt x="554" y="1258"/>
                    </a:lnTo>
                    <a:lnTo>
                      <a:pt x="556" y="1258"/>
                    </a:lnTo>
                    <a:close/>
                    <a:moveTo>
                      <a:pt x="570" y="1254"/>
                    </a:moveTo>
                    <a:lnTo>
                      <a:pt x="572" y="1254"/>
                    </a:lnTo>
                    <a:lnTo>
                      <a:pt x="574" y="1254"/>
                    </a:lnTo>
                    <a:lnTo>
                      <a:pt x="574" y="1256"/>
                    </a:lnTo>
                    <a:lnTo>
                      <a:pt x="572" y="1256"/>
                    </a:lnTo>
                    <a:lnTo>
                      <a:pt x="572" y="1254"/>
                    </a:lnTo>
                    <a:lnTo>
                      <a:pt x="570" y="1254"/>
                    </a:lnTo>
                    <a:lnTo>
                      <a:pt x="570" y="1256"/>
                    </a:lnTo>
                    <a:lnTo>
                      <a:pt x="567" y="1256"/>
                    </a:lnTo>
                    <a:lnTo>
                      <a:pt x="567" y="1254"/>
                    </a:lnTo>
                    <a:lnTo>
                      <a:pt x="570" y="1254"/>
                    </a:lnTo>
                    <a:close/>
                    <a:moveTo>
                      <a:pt x="561" y="1254"/>
                    </a:moveTo>
                    <a:lnTo>
                      <a:pt x="559" y="1254"/>
                    </a:lnTo>
                    <a:lnTo>
                      <a:pt x="561" y="1254"/>
                    </a:lnTo>
                    <a:close/>
                    <a:moveTo>
                      <a:pt x="619" y="1247"/>
                    </a:moveTo>
                    <a:lnTo>
                      <a:pt x="619" y="1249"/>
                    </a:lnTo>
                    <a:lnTo>
                      <a:pt x="617" y="1249"/>
                    </a:lnTo>
                    <a:lnTo>
                      <a:pt x="614" y="1249"/>
                    </a:lnTo>
                    <a:lnTo>
                      <a:pt x="614" y="1247"/>
                    </a:lnTo>
                    <a:lnTo>
                      <a:pt x="612" y="1247"/>
                    </a:lnTo>
                    <a:lnTo>
                      <a:pt x="614" y="1247"/>
                    </a:lnTo>
                    <a:lnTo>
                      <a:pt x="617" y="1247"/>
                    </a:lnTo>
                    <a:lnTo>
                      <a:pt x="617" y="1245"/>
                    </a:lnTo>
                    <a:lnTo>
                      <a:pt x="619" y="1245"/>
                    </a:lnTo>
                    <a:lnTo>
                      <a:pt x="619" y="1243"/>
                    </a:lnTo>
                    <a:lnTo>
                      <a:pt x="621" y="1245"/>
                    </a:lnTo>
                    <a:lnTo>
                      <a:pt x="619" y="1245"/>
                    </a:lnTo>
                    <a:lnTo>
                      <a:pt x="619" y="1247"/>
                    </a:lnTo>
                    <a:close/>
                    <a:moveTo>
                      <a:pt x="581" y="1241"/>
                    </a:moveTo>
                    <a:lnTo>
                      <a:pt x="583" y="1241"/>
                    </a:lnTo>
                    <a:lnTo>
                      <a:pt x="585" y="1241"/>
                    </a:lnTo>
                    <a:lnTo>
                      <a:pt x="588" y="1243"/>
                    </a:lnTo>
                    <a:lnTo>
                      <a:pt x="590" y="1243"/>
                    </a:lnTo>
                    <a:lnTo>
                      <a:pt x="592" y="1243"/>
                    </a:lnTo>
                    <a:lnTo>
                      <a:pt x="594" y="1243"/>
                    </a:lnTo>
                    <a:lnTo>
                      <a:pt x="597" y="1243"/>
                    </a:lnTo>
                    <a:lnTo>
                      <a:pt x="599" y="1243"/>
                    </a:lnTo>
                    <a:lnTo>
                      <a:pt x="601" y="1243"/>
                    </a:lnTo>
                    <a:lnTo>
                      <a:pt x="599" y="1243"/>
                    </a:lnTo>
                    <a:lnTo>
                      <a:pt x="597" y="1243"/>
                    </a:lnTo>
                    <a:lnTo>
                      <a:pt x="594" y="1243"/>
                    </a:lnTo>
                    <a:lnTo>
                      <a:pt x="592" y="1243"/>
                    </a:lnTo>
                    <a:lnTo>
                      <a:pt x="590" y="1243"/>
                    </a:lnTo>
                    <a:lnTo>
                      <a:pt x="590" y="1245"/>
                    </a:lnTo>
                    <a:lnTo>
                      <a:pt x="588" y="1245"/>
                    </a:lnTo>
                    <a:lnTo>
                      <a:pt x="585" y="1245"/>
                    </a:lnTo>
                    <a:lnTo>
                      <a:pt x="583" y="1245"/>
                    </a:lnTo>
                    <a:lnTo>
                      <a:pt x="583" y="1247"/>
                    </a:lnTo>
                    <a:lnTo>
                      <a:pt x="581" y="1247"/>
                    </a:lnTo>
                    <a:lnTo>
                      <a:pt x="579" y="1247"/>
                    </a:lnTo>
                    <a:lnTo>
                      <a:pt x="579" y="1245"/>
                    </a:lnTo>
                    <a:lnTo>
                      <a:pt x="576" y="1245"/>
                    </a:lnTo>
                    <a:lnTo>
                      <a:pt x="579" y="1243"/>
                    </a:lnTo>
                    <a:lnTo>
                      <a:pt x="576" y="1243"/>
                    </a:lnTo>
                    <a:lnTo>
                      <a:pt x="574" y="1243"/>
                    </a:lnTo>
                    <a:lnTo>
                      <a:pt x="576" y="1243"/>
                    </a:lnTo>
                    <a:lnTo>
                      <a:pt x="576" y="1241"/>
                    </a:lnTo>
                    <a:lnTo>
                      <a:pt x="579" y="1241"/>
                    </a:lnTo>
                    <a:lnTo>
                      <a:pt x="581" y="1241"/>
                    </a:lnTo>
                    <a:close/>
                    <a:moveTo>
                      <a:pt x="898" y="1232"/>
                    </a:moveTo>
                    <a:lnTo>
                      <a:pt x="898" y="1234"/>
                    </a:lnTo>
                    <a:lnTo>
                      <a:pt x="900" y="1234"/>
                    </a:lnTo>
                    <a:lnTo>
                      <a:pt x="898" y="1234"/>
                    </a:lnTo>
                    <a:lnTo>
                      <a:pt x="898" y="1232"/>
                    </a:lnTo>
                    <a:close/>
                    <a:moveTo>
                      <a:pt x="883" y="1232"/>
                    </a:moveTo>
                    <a:lnTo>
                      <a:pt x="880" y="1232"/>
                    </a:lnTo>
                    <a:lnTo>
                      <a:pt x="883" y="1232"/>
                    </a:lnTo>
                    <a:close/>
                    <a:moveTo>
                      <a:pt x="885" y="1232"/>
                    </a:moveTo>
                    <a:lnTo>
                      <a:pt x="883" y="1232"/>
                    </a:lnTo>
                    <a:lnTo>
                      <a:pt x="883" y="1229"/>
                    </a:lnTo>
                    <a:lnTo>
                      <a:pt x="885" y="1229"/>
                    </a:lnTo>
                    <a:lnTo>
                      <a:pt x="885" y="1232"/>
                    </a:lnTo>
                    <a:close/>
                    <a:moveTo>
                      <a:pt x="918" y="1232"/>
                    </a:moveTo>
                    <a:lnTo>
                      <a:pt x="918" y="1229"/>
                    </a:lnTo>
                    <a:lnTo>
                      <a:pt x="921" y="1229"/>
                    </a:lnTo>
                    <a:lnTo>
                      <a:pt x="921" y="1232"/>
                    </a:lnTo>
                    <a:lnTo>
                      <a:pt x="923" y="1232"/>
                    </a:lnTo>
                    <a:lnTo>
                      <a:pt x="921" y="1232"/>
                    </a:lnTo>
                    <a:lnTo>
                      <a:pt x="918" y="1232"/>
                    </a:lnTo>
                    <a:lnTo>
                      <a:pt x="918" y="1234"/>
                    </a:lnTo>
                    <a:lnTo>
                      <a:pt x="918" y="1232"/>
                    </a:lnTo>
                    <a:lnTo>
                      <a:pt x="916" y="1232"/>
                    </a:lnTo>
                    <a:lnTo>
                      <a:pt x="916" y="1234"/>
                    </a:lnTo>
                    <a:lnTo>
                      <a:pt x="916" y="1232"/>
                    </a:lnTo>
                    <a:lnTo>
                      <a:pt x="914" y="1232"/>
                    </a:lnTo>
                    <a:lnTo>
                      <a:pt x="914" y="1234"/>
                    </a:lnTo>
                    <a:lnTo>
                      <a:pt x="912" y="1234"/>
                    </a:lnTo>
                    <a:lnTo>
                      <a:pt x="912" y="1232"/>
                    </a:lnTo>
                    <a:lnTo>
                      <a:pt x="909" y="1232"/>
                    </a:lnTo>
                    <a:lnTo>
                      <a:pt x="912" y="1232"/>
                    </a:lnTo>
                    <a:lnTo>
                      <a:pt x="914" y="1232"/>
                    </a:lnTo>
                    <a:lnTo>
                      <a:pt x="916" y="1232"/>
                    </a:lnTo>
                    <a:lnTo>
                      <a:pt x="914" y="1232"/>
                    </a:lnTo>
                    <a:lnTo>
                      <a:pt x="914" y="1229"/>
                    </a:lnTo>
                    <a:lnTo>
                      <a:pt x="916" y="1229"/>
                    </a:lnTo>
                    <a:lnTo>
                      <a:pt x="916" y="1232"/>
                    </a:lnTo>
                    <a:lnTo>
                      <a:pt x="918" y="1232"/>
                    </a:lnTo>
                    <a:lnTo>
                      <a:pt x="918" y="1229"/>
                    </a:lnTo>
                    <a:lnTo>
                      <a:pt x="918" y="1232"/>
                    </a:lnTo>
                    <a:close/>
                    <a:moveTo>
                      <a:pt x="903" y="1232"/>
                    </a:moveTo>
                    <a:lnTo>
                      <a:pt x="900" y="1229"/>
                    </a:lnTo>
                    <a:lnTo>
                      <a:pt x="903" y="1229"/>
                    </a:lnTo>
                    <a:lnTo>
                      <a:pt x="903" y="1232"/>
                    </a:lnTo>
                    <a:lnTo>
                      <a:pt x="905" y="1232"/>
                    </a:lnTo>
                    <a:lnTo>
                      <a:pt x="903" y="1232"/>
                    </a:lnTo>
                    <a:close/>
                    <a:moveTo>
                      <a:pt x="909" y="1229"/>
                    </a:moveTo>
                    <a:lnTo>
                      <a:pt x="909" y="1227"/>
                    </a:lnTo>
                    <a:lnTo>
                      <a:pt x="909" y="1229"/>
                    </a:lnTo>
                    <a:close/>
                    <a:moveTo>
                      <a:pt x="871" y="1227"/>
                    </a:moveTo>
                    <a:lnTo>
                      <a:pt x="869" y="1227"/>
                    </a:lnTo>
                    <a:lnTo>
                      <a:pt x="871" y="1227"/>
                    </a:lnTo>
                    <a:close/>
                    <a:moveTo>
                      <a:pt x="883" y="1225"/>
                    </a:moveTo>
                    <a:lnTo>
                      <a:pt x="883" y="1227"/>
                    </a:lnTo>
                    <a:lnTo>
                      <a:pt x="885" y="1227"/>
                    </a:lnTo>
                    <a:lnTo>
                      <a:pt x="887" y="1227"/>
                    </a:lnTo>
                    <a:lnTo>
                      <a:pt x="887" y="1225"/>
                    </a:lnTo>
                    <a:lnTo>
                      <a:pt x="889" y="1225"/>
                    </a:lnTo>
                    <a:lnTo>
                      <a:pt x="889" y="1227"/>
                    </a:lnTo>
                    <a:lnTo>
                      <a:pt x="892" y="1227"/>
                    </a:lnTo>
                    <a:lnTo>
                      <a:pt x="892" y="1229"/>
                    </a:lnTo>
                    <a:lnTo>
                      <a:pt x="894" y="1229"/>
                    </a:lnTo>
                    <a:lnTo>
                      <a:pt x="896" y="1229"/>
                    </a:lnTo>
                    <a:lnTo>
                      <a:pt x="898" y="1229"/>
                    </a:lnTo>
                    <a:lnTo>
                      <a:pt x="900" y="1229"/>
                    </a:lnTo>
                    <a:lnTo>
                      <a:pt x="900" y="1232"/>
                    </a:lnTo>
                    <a:lnTo>
                      <a:pt x="898" y="1232"/>
                    </a:lnTo>
                    <a:lnTo>
                      <a:pt x="896" y="1232"/>
                    </a:lnTo>
                    <a:lnTo>
                      <a:pt x="894" y="1232"/>
                    </a:lnTo>
                    <a:lnTo>
                      <a:pt x="894" y="1229"/>
                    </a:lnTo>
                    <a:lnTo>
                      <a:pt x="894" y="1232"/>
                    </a:lnTo>
                    <a:lnTo>
                      <a:pt x="892" y="1232"/>
                    </a:lnTo>
                    <a:lnTo>
                      <a:pt x="892" y="1229"/>
                    </a:lnTo>
                    <a:lnTo>
                      <a:pt x="889" y="1229"/>
                    </a:lnTo>
                    <a:lnTo>
                      <a:pt x="887" y="1229"/>
                    </a:lnTo>
                    <a:lnTo>
                      <a:pt x="885" y="1229"/>
                    </a:lnTo>
                    <a:lnTo>
                      <a:pt x="883" y="1229"/>
                    </a:lnTo>
                    <a:lnTo>
                      <a:pt x="880" y="1229"/>
                    </a:lnTo>
                    <a:lnTo>
                      <a:pt x="880" y="1227"/>
                    </a:lnTo>
                    <a:lnTo>
                      <a:pt x="878" y="1227"/>
                    </a:lnTo>
                    <a:lnTo>
                      <a:pt x="876" y="1227"/>
                    </a:lnTo>
                    <a:lnTo>
                      <a:pt x="876" y="1229"/>
                    </a:lnTo>
                    <a:lnTo>
                      <a:pt x="874" y="1229"/>
                    </a:lnTo>
                    <a:lnTo>
                      <a:pt x="871" y="1229"/>
                    </a:lnTo>
                    <a:lnTo>
                      <a:pt x="871" y="1227"/>
                    </a:lnTo>
                    <a:lnTo>
                      <a:pt x="874" y="1227"/>
                    </a:lnTo>
                    <a:lnTo>
                      <a:pt x="874" y="1225"/>
                    </a:lnTo>
                    <a:lnTo>
                      <a:pt x="876" y="1225"/>
                    </a:lnTo>
                    <a:lnTo>
                      <a:pt x="876" y="1227"/>
                    </a:lnTo>
                    <a:lnTo>
                      <a:pt x="878" y="1227"/>
                    </a:lnTo>
                    <a:lnTo>
                      <a:pt x="878" y="1225"/>
                    </a:lnTo>
                    <a:lnTo>
                      <a:pt x="880" y="1225"/>
                    </a:lnTo>
                    <a:lnTo>
                      <a:pt x="883" y="1225"/>
                    </a:lnTo>
                    <a:close/>
                    <a:moveTo>
                      <a:pt x="1468" y="1191"/>
                    </a:moveTo>
                    <a:lnTo>
                      <a:pt x="1468" y="1194"/>
                    </a:lnTo>
                    <a:lnTo>
                      <a:pt x="1466" y="1191"/>
                    </a:lnTo>
                    <a:lnTo>
                      <a:pt x="1468" y="1191"/>
                    </a:lnTo>
                    <a:close/>
                    <a:moveTo>
                      <a:pt x="1464" y="1191"/>
                    </a:moveTo>
                    <a:lnTo>
                      <a:pt x="1462" y="1191"/>
                    </a:lnTo>
                    <a:lnTo>
                      <a:pt x="1459" y="1191"/>
                    </a:lnTo>
                    <a:lnTo>
                      <a:pt x="1462" y="1191"/>
                    </a:lnTo>
                    <a:lnTo>
                      <a:pt x="1464" y="1191"/>
                    </a:lnTo>
                    <a:close/>
                    <a:moveTo>
                      <a:pt x="1488" y="1180"/>
                    </a:moveTo>
                    <a:lnTo>
                      <a:pt x="1486" y="1180"/>
                    </a:lnTo>
                    <a:lnTo>
                      <a:pt x="1486" y="1178"/>
                    </a:lnTo>
                    <a:lnTo>
                      <a:pt x="1484" y="1178"/>
                    </a:lnTo>
                    <a:lnTo>
                      <a:pt x="1486" y="1178"/>
                    </a:lnTo>
                    <a:lnTo>
                      <a:pt x="1488" y="1178"/>
                    </a:lnTo>
                    <a:lnTo>
                      <a:pt x="1488" y="1180"/>
                    </a:lnTo>
                    <a:close/>
                    <a:moveTo>
                      <a:pt x="1493" y="1158"/>
                    </a:moveTo>
                    <a:lnTo>
                      <a:pt x="1495" y="1158"/>
                    </a:lnTo>
                    <a:lnTo>
                      <a:pt x="1497" y="1158"/>
                    </a:lnTo>
                    <a:lnTo>
                      <a:pt x="1497" y="1160"/>
                    </a:lnTo>
                    <a:lnTo>
                      <a:pt x="1497" y="1162"/>
                    </a:lnTo>
                    <a:lnTo>
                      <a:pt x="1497" y="1160"/>
                    </a:lnTo>
                    <a:lnTo>
                      <a:pt x="1495" y="1160"/>
                    </a:lnTo>
                    <a:lnTo>
                      <a:pt x="1493" y="1160"/>
                    </a:lnTo>
                    <a:lnTo>
                      <a:pt x="1491" y="1160"/>
                    </a:lnTo>
                    <a:lnTo>
                      <a:pt x="1491" y="1158"/>
                    </a:lnTo>
                    <a:lnTo>
                      <a:pt x="1493" y="1158"/>
                    </a:lnTo>
                    <a:close/>
                    <a:moveTo>
                      <a:pt x="1493" y="1140"/>
                    </a:moveTo>
                    <a:lnTo>
                      <a:pt x="1495" y="1140"/>
                    </a:lnTo>
                    <a:lnTo>
                      <a:pt x="1493" y="1140"/>
                    </a:lnTo>
                    <a:lnTo>
                      <a:pt x="1491" y="1140"/>
                    </a:lnTo>
                    <a:lnTo>
                      <a:pt x="1488" y="1140"/>
                    </a:lnTo>
                    <a:lnTo>
                      <a:pt x="1488" y="1138"/>
                    </a:lnTo>
                    <a:lnTo>
                      <a:pt x="1491" y="1138"/>
                    </a:lnTo>
                    <a:lnTo>
                      <a:pt x="1493" y="1138"/>
                    </a:lnTo>
                    <a:lnTo>
                      <a:pt x="1493" y="1140"/>
                    </a:lnTo>
                    <a:close/>
                    <a:moveTo>
                      <a:pt x="1482" y="1118"/>
                    </a:moveTo>
                    <a:lnTo>
                      <a:pt x="1479" y="1118"/>
                    </a:lnTo>
                    <a:lnTo>
                      <a:pt x="1482" y="1118"/>
                    </a:lnTo>
                    <a:close/>
                    <a:moveTo>
                      <a:pt x="1484" y="1115"/>
                    </a:moveTo>
                    <a:lnTo>
                      <a:pt x="1484" y="1118"/>
                    </a:lnTo>
                    <a:lnTo>
                      <a:pt x="1484" y="1115"/>
                    </a:lnTo>
                    <a:lnTo>
                      <a:pt x="1482" y="1115"/>
                    </a:lnTo>
                    <a:lnTo>
                      <a:pt x="1484" y="1115"/>
                    </a:lnTo>
                    <a:close/>
                    <a:moveTo>
                      <a:pt x="1470" y="1106"/>
                    </a:moveTo>
                    <a:lnTo>
                      <a:pt x="1468" y="1106"/>
                    </a:lnTo>
                    <a:lnTo>
                      <a:pt x="1468" y="1104"/>
                    </a:lnTo>
                    <a:lnTo>
                      <a:pt x="1470" y="1104"/>
                    </a:lnTo>
                    <a:lnTo>
                      <a:pt x="1470" y="1106"/>
                    </a:lnTo>
                    <a:close/>
                    <a:moveTo>
                      <a:pt x="1457" y="1091"/>
                    </a:moveTo>
                    <a:lnTo>
                      <a:pt x="1457" y="1093"/>
                    </a:lnTo>
                    <a:lnTo>
                      <a:pt x="1455" y="1093"/>
                    </a:lnTo>
                    <a:lnTo>
                      <a:pt x="1455" y="1091"/>
                    </a:lnTo>
                    <a:lnTo>
                      <a:pt x="1457" y="1091"/>
                    </a:lnTo>
                    <a:close/>
                    <a:moveTo>
                      <a:pt x="190" y="1046"/>
                    </a:moveTo>
                    <a:lnTo>
                      <a:pt x="192" y="1046"/>
                    </a:lnTo>
                    <a:lnTo>
                      <a:pt x="194" y="1048"/>
                    </a:lnTo>
                    <a:lnTo>
                      <a:pt x="192" y="1048"/>
                    </a:lnTo>
                    <a:lnTo>
                      <a:pt x="190" y="1048"/>
                    </a:lnTo>
                    <a:lnTo>
                      <a:pt x="190" y="1046"/>
                    </a:lnTo>
                    <a:close/>
                    <a:moveTo>
                      <a:pt x="161" y="1046"/>
                    </a:moveTo>
                    <a:lnTo>
                      <a:pt x="158" y="1046"/>
                    </a:lnTo>
                    <a:lnTo>
                      <a:pt x="161" y="1046"/>
                    </a:lnTo>
                    <a:close/>
                    <a:moveTo>
                      <a:pt x="290" y="1046"/>
                    </a:moveTo>
                    <a:lnTo>
                      <a:pt x="293" y="1046"/>
                    </a:lnTo>
                    <a:lnTo>
                      <a:pt x="290" y="1046"/>
                    </a:lnTo>
                    <a:close/>
                    <a:moveTo>
                      <a:pt x="1196" y="1044"/>
                    </a:moveTo>
                    <a:lnTo>
                      <a:pt x="1196" y="1046"/>
                    </a:lnTo>
                    <a:lnTo>
                      <a:pt x="1196" y="1044"/>
                    </a:lnTo>
                    <a:close/>
                    <a:moveTo>
                      <a:pt x="293" y="1042"/>
                    </a:moveTo>
                    <a:lnTo>
                      <a:pt x="295" y="1042"/>
                    </a:lnTo>
                    <a:lnTo>
                      <a:pt x="297" y="1042"/>
                    </a:lnTo>
                    <a:lnTo>
                      <a:pt x="297" y="1044"/>
                    </a:lnTo>
                    <a:lnTo>
                      <a:pt x="297" y="1042"/>
                    </a:lnTo>
                    <a:lnTo>
                      <a:pt x="299" y="1042"/>
                    </a:lnTo>
                    <a:lnTo>
                      <a:pt x="299" y="1044"/>
                    </a:lnTo>
                    <a:lnTo>
                      <a:pt x="301" y="1044"/>
                    </a:lnTo>
                    <a:lnTo>
                      <a:pt x="301" y="1042"/>
                    </a:lnTo>
                    <a:lnTo>
                      <a:pt x="304" y="1042"/>
                    </a:lnTo>
                    <a:lnTo>
                      <a:pt x="306" y="1042"/>
                    </a:lnTo>
                    <a:lnTo>
                      <a:pt x="308" y="1042"/>
                    </a:lnTo>
                    <a:lnTo>
                      <a:pt x="308" y="1044"/>
                    </a:lnTo>
                    <a:lnTo>
                      <a:pt x="306" y="1044"/>
                    </a:lnTo>
                    <a:lnTo>
                      <a:pt x="304" y="1044"/>
                    </a:lnTo>
                    <a:lnTo>
                      <a:pt x="301" y="1044"/>
                    </a:lnTo>
                    <a:lnTo>
                      <a:pt x="299" y="1044"/>
                    </a:lnTo>
                    <a:lnTo>
                      <a:pt x="297" y="1046"/>
                    </a:lnTo>
                    <a:lnTo>
                      <a:pt x="297" y="1044"/>
                    </a:lnTo>
                    <a:lnTo>
                      <a:pt x="295" y="1044"/>
                    </a:lnTo>
                    <a:lnTo>
                      <a:pt x="297" y="1044"/>
                    </a:lnTo>
                    <a:lnTo>
                      <a:pt x="297" y="1046"/>
                    </a:lnTo>
                    <a:lnTo>
                      <a:pt x="295" y="1044"/>
                    </a:lnTo>
                    <a:lnTo>
                      <a:pt x="295" y="1046"/>
                    </a:lnTo>
                    <a:lnTo>
                      <a:pt x="295" y="1044"/>
                    </a:lnTo>
                    <a:lnTo>
                      <a:pt x="293" y="1044"/>
                    </a:lnTo>
                    <a:lnTo>
                      <a:pt x="290" y="1044"/>
                    </a:lnTo>
                    <a:lnTo>
                      <a:pt x="290" y="1046"/>
                    </a:lnTo>
                    <a:lnTo>
                      <a:pt x="288" y="1046"/>
                    </a:lnTo>
                    <a:lnTo>
                      <a:pt x="286" y="1046"/>
                    </a:lnTo>
                    <a:lnTo>
                      <a:pt x="288" y="1046"/>
                    </a:lnTo>
                    <a:lnTo>
                      <a:pt x="288" y="1044"/>
                    </a:lnTo>
                    <a:lnTo>
                      <a:pt x="286" y="1044"/>
                    </a:lnTo>
                    <a:lnTo>
                      <a:pt x="286" y="1046"/>
                    </a:lnTo>
                    <a:lnTo>
                      <a:pt x="284" y="1046"/>
                    </a:lnTo>
                    <a:lnTo>
                      <a:pt x="284" y="1048"/>
                    </a:lnTo>
                    <a:lnTo>
                      <a:pt x="281" y="1048"/>
                    </a:lnTo>
                    <a:lnTo>
                      <a:pt x="281" y="1046"/>
                    </a:lnTo>
                    <a:lnTo>
                      <a:pt x="279" y="1046"/>
                    </a:lnTo>
                    <a:lnTo>
                      <a:pt x="279" y="1044"/>
                    </a:lnTo>
                    <a:lnTo>
                      <a:pt x="281" y="1044"/>
                    </a:lnTo>
                    <a:lnTo>
                      <a:pt x="279" y="1044"/>
                    </a:lnTo>
                    <a:lnTo>
                      <a:pt x="281" y="1044"/>
                    </a:lnTo>
                    <a:lnTo>
                      <a:pt x="284" y="1044"/>
                    </a:lnTo>
                    <a:lnTo>
                      <a:pt x="286" y="1044"/>
                    </a:lnTo>
                    <a:lnTo>
                      <a:pt x="286" y="1042"/>
                    </a:lnTo>
                    <a:lnTo>
                      <a:pt x="284" y="1042"/>
                    </a:lnTo>
                    <a:lnTo>
                      <a:pt x="286" y="1042"/>
                    </a:lnTo>
                    <a:lnTo>
                      <a:pt x="288" y="1044"/>
                    </a:lnTo>
                    <a:lnTo>
                      <a:pt x="288" y="1042"/>
                    </a:lnTo>
                    <a:lnTo>
                      <a:pt x="290" y="1042"/>
                    </a:lnTo>
                    <a:lnTo>
                      <a:pt x="290" y="1044"/>
                    </a:lnTo>
                    <a:lnTo>
                      <a:pt x="290" y="1042"/>
                    </a:lnTo>
                    <a:lnTo>
                      <a:pt x="293" y="1042"/>
                    </a:lnTo>
                    <a:close/>
                    <a:moveTo>
                      <a:pt x="295" y="1042"/>
                    </a:moveTo>
                    <a:lnTo>
                      <a:pt x="295" y="1039"/>
                    </a:lnTo>
                    <a:lnTo>
                      <a:pt x="295" y="1042"/>
                    </a:lnTo>
                    <a:close/>
                    <a:moveTo>
                      <a:pt x="1155" y="1035"/>
                    </a:moveTo>
                    <a:lnTo>
                      <a:pt x="1153" y="1035"/>
                    </a:lnTo>
                    <a:lnTo>
                      <a:pt x="1155" y="1035"/>
                    </a:lnTo>
                    <a:close/>
                    <a:moveTo>
                      <a:pt x="1120" y="1019"/>
                    </a:moveTo>
                    <a:lnTo>
                      <a:pt x="1117" y="1019"/>
                    </a:lnTo>
                    <a:lnTo>
                      <a:pt x="1120" y="1019"/>
                    </a:lnTo>
                    <a:close/>
                    <a:moveTo>
                      <a:pt x="1124" y="1019"/>
                    </a:moveTo>
                    <a:lnTo>
                      <a:pt x="1122" y="1019"/>
                    </a:lnTo>
                    <a:lnTo>
                      <a:pt x="1124" y="1019"/>
                    </a:lnTo>
                    <a:lnTo>
                      <a:pt x="1122" y="1019"/>
                    </a:lnTo>
                    <a:lnTo>
                      <a:pt x="1124" y="1019"/>
                    </a:lnTo>
                    <a:close/>
                    <a:moveTo>
                      <a:pt x="1135" y="1017"/>
                    </a:moveTo>
                    <a:lnTo>
                      <a:pt x="1135" y="1019"/>
                    </a:lnTo>
                    <a:lnTo>
                      <a:pt x="1137" y="1019"/>
                    </a:lnTo>
                    <a:lnTo>
                      <a:pt x="1140" y="1019"/>
                    </a:lnTo>
                    <a:lnTo>
                      <a:pt x="1142" y="1019"/>
                    </a:lnTo>
                    <a:lnTo>
                      <a:pt x="1144" y="1019"/>
                    </a:lnTo>
                    <a:lnTo>
                      <a:pt x="1146" y="1019"/>
                    </a:lnTo>
                    <a:lnTo>
                      <a:pt x="1144" y="1019"/>
                    </a:lnTo>
                    <a:lnTo>
                      <a:pt x="1142" y="1019"/>
                    </a:lnTo>
                    <a:lnTo>
                      <a:pt x="1144" y="1019"/>
                    </a:lnTo>
                    <a:lnTo>
                      <a:pt x="1142" y="1019"/>
                    </a:lnTo>
                    <a:lnTo>
                      <a:pt x="1144" y="1019"/>
                    </a:lnTo>
                    <a:lnTo>
                      <a:pt x="1142" y="1019"/>
                    </a:lnTo>
                    <a:lnTo>
                      <a:pt x="1142" y="1021"/>
                    </a:lnTo>
                    <a:lnTo>
                      <a:pt x="1144" y="1021"/>
                    </a:lnTo>
                    <a:lnTo>
                      <a:pt x="1146" y="1021"/>
                    </a:lnTo>
                    <a:lnTo>
                      <a:pt x="1146" y="1019"/>
                    </a:lnTo>
                    <a:lnTo>
                      <a:pt x="1146" y="1021"/>
                    </a:lnTo>
                    <a:lnTo>
                      <a:pt x="1149" y="1021"/>
                    </a:lnTo>
                    <a:lnTo>
                      <a:pt x="1151" y="1021"/>
                    </a:lnTo>
                    <a:lnTo>
                      <a:pt x="1149" y="1021"/>
                    </a:lnTo>
                    <a:lnTo>
                      <a:pt x="1151" y="1021"/>
                    </a:lnTo>
                    <a:lnTo>
                      <a:pt x="1151" y="1019"/>
                    </a:lnTo>
                    <a:lnTo>
                      <a:pt x="1153" y="1021"/>
                    </a:lnTo>
                    <a:lnTo>
                      <a:pt x="1153" y="1019"/>
                    </a:lnTo>
                    <a:lnTo>
                      <a:pt x="1153" y="1021"/>
                    </a:lnTo>
                    <a:lnTo>
                      <a:pt x="1151" y="1024"/>
                    </a:lnTo>
                    <a:lnTo>
                      <a:pt x="1153" y="1024"/>
                    </a:lnTo>
                    <a:lnTo>
                      <a:pt x="1153" y="1021"/>
                    </a:lnTo>
                    <a:lnTo>
                      <a:pt x="1155" y="1021"/>
                    </a:lnTo>
                    <a:lnTo>
                      <a:pt x="1158" y="1021"/>
                    </a:lnTo>
                    <a:lnTo>
                      <a:pt x="1155" y="1021"/>
                    </a:lnTo>
                    <a:lnTo>
                      <a:pt x="1155" y="1024"/>
                    </a:lnTo>
                    <a:lnTo>
                      <a:pt x="1158" y="1024"/>
                    </a:lnTo>
                    <a:lnTo>
                      <a:pt x="1160" y="1021"/>
                    </a:lnTo>
                    <a:lnTo>
                      <a:pt x="1162" y="1021"/>
                    </a:lnTo>
                    <a:lnTo>
                      <a:pt x="1162" y="1024"/>
                    </a:lnTo>
                    <a:lnTo>
                      <a:pt x="1164" y="1024"/>
                    </a:lnTo>
                    <a:lnTo>
                      <a:pt x="1164" y="1021"/>
                    </a:lnTo>
                    <a:lnTo>
                      <a:pt x="1166" y="1021"/>
                    </a:lnTo>
                    <a:lnTo>
                      <a:pt x="1169" y="1021"/>
                    </a:lnTo>
                    <a:lnTo>
                      <a:pt x="1166" y="1024"/>
                    </a:lnTo>
                    <a:lnTo>
                      <a:pt x="1169" y="1024"/>
                    </a:lnTo>
                    <a:lnTo>
                      <a:pt x="1166" y="1024"/>
                    </a:lnTo>
                    <a:lnTo>
                      <a:pt x="1169" y="1024"/>
                    </a:lnTo>
                    <a:lnTo>
                      <a:pt x="1166" y="1024"/>
                    </a:lnTo>
                    <a:lnTo>
                      <a:pt x="1169" y="1026"/>
                    </a:lnTo>
                    <a:lnTo>
                      <a:pt x="1169" y="1024"/>
                    </a:lnTo>
                    <a:lnTo>
                      <a:pt x="1171" y="1024"/>
                    </a:lnTo>
                    <a:lnTo>
                      <a:pt x="1173" y="1024"/>
                    </a:lnTo>
                    <a:lnTo>
                      <a:pt x="1173" y="1026"/>
                    </a:lnTo>
                    <a:lnTo>
                      <a:pt x="1171" y="1026"/>
                    </a:lnTo>
                    <a:lnTo>
                      <a:pt x="1169" y="1026"/>
                    </a:lnTo>
                    <a:lnTo>
                      <a:pt x="1171" y="1026"/>
                    </a:lnTo>
                    <a:lnTo>
                      <a:pt x="1169" y="1026"/>
                    </a:lnTo>
                    <a:lnTo>
                      <a:pt x="1166" y="1026"/>
                    </a:lnTo>
                    <a:lnTo>
                      <a:pt x="1166" y="1028"/>
                    </a:lnTo>
                    <a:lnTo>
                      <a:pt x="1169" y="1028"/>
                    </a:lnTo>
                    <a:lnTo>
                      <a:pt x="1166" y="1028"/>
                    </a:lnTo>
                    <a:lnTo>
                      <a:pt x="1169" y="1028"/>
                    </a:lnTo>
                    <a:lnTo>
                      <a:pt x="1171" y="1028"/>
                    </a:lnTo>
                    <a:lnTo>
                      <a:pt x="1171" y="1026"/>
                    </a:lnTo>
                    <a:lnTo>
                      <a:pt x="1173" y="1026"/>
                    </a:lnTo>
                    <a:lnTo>
                      <a:pt x="1173" y="1028"/>
                    </a:lnTo>
                    <a:lnTo>
                      <a:pt x="1173" y="1030"/>
                    </a:lnTo>
                    <a:lnTo>
                      <a:pt x="1173" y="1028"/>
                    </a:lnTo>
                    <a:lnTo>
                      <a:pt x="1175" y="1028"/>
                    </a:lnTo>
                    <a:lnTo>
                      <a:pt x="1175" y="1030"/>
                    </a:lnTo>
                    <a:lnTo>
                      <a:pt x="1178" y="1030"/>
                    </a:lnTo>
                    <a:lnTo>
                      <a:pt x="1178" y="1028"/>
                    </a:lnTo>
                    <a:lnTo>
                      <a:pt x="1175" y="1028"/>
                    </a:lnTo>
                    <a:lnTo>
                      <a:pt x="1175" y="1026"/>
                    </a:lnTo>
                    <a:lnTo>
                      <a:pt x="1178" y="1026"/>
                    </a:lnTo>
                    <a:lnTo>
                      <a:pt x="1178" y="1028"/>
                    </a:lnTo>
                    <a:lnTo>
                      <a:pt x="1180" y="1028"/>
                    </a:lnTo>
                    <a:lnTo>
                      <a:pt x="1182" y="1028"/>
                    </a:lnTo>
                    <a:lnTo>
                      <a:pt x="1180" y="1030"/>
                    </a:lnTo>
                    <a:lnTo>
                      <a:pt x="1182" y="1030"/>
                    </a:lnTo>
                    <a:lnTo>
                      <a:pt x="1180" y="1030"/>
                    </a:lnTo>
                    <a:lnTo>
                      <a:pt x="1182" y="1030"/>
                    </a:lnTo>
                    <a:lnTo>
                      <a:pt x="1184" y="1030"/>
                    </a:lnTo>
                    <a:lnTo>
                      <a:pt x="1182" y="1030"/>
                    </a:lnTo>
                    <a:lnTo>
                      <a:pt x="1184" y="1030"/>
                    </a:lnTo>
                    <a:lnTo>
                      <a:pt x="1184" y="1033"/>
                    </a:lnTo>
                    <a:lnTo>
                      <a:pt x="1182" y="1033"/>
                    </a:lnTo>
                    <a:lnTo>
                      <a:pt x="1184" y="1033"/>
                    </a:lnTo>
                    <a:lnTo>
                      <a:pt x="1187" y="1033"/>
                    </a:lnTo>
                    <a:lnTo>
                      <a:pt x="1187" y="1035"/>
                    </a:lnTo>
                    <a:lnTo>
                      <a:pt x="1189" y="1035"/>
                    </a:lnTo>
                    <a:lnTo>
                      <a:pt x="1187" y="1035"/>
                    </a:lnTo>
                    <a:lnTo>
                      <a:pt x="1187" y="1037"/>
                    </a:lnTo>
                    <a:lnTo>
                      <a:pt x="1189" y="1037"/>
                    </a:lnTo>
                    <a:lnTo>
                      <a:pt x="1191" y="1037"/>
                    </a:lnTo>
                    <a:lnTo>
                      <a:pt x="1191" y="1039"/>
                    </a:lnTo>
                    <a:lnTo>
                      <a:pt x="1191" y="1042"/>
                    </a:lnTo>
                    <a:lnTo>
                      <a:pt x="1193" y="1042"/>
                    </a:lnTo>
                    <a:lnTo>
                      <a:pt x="1193" y="1044"/>
                    </a:lnTo>
                    <a:lnTo>
                      <a:pt x="1193" y="1042"/>
                    </a:lnTo>
                    <a:lnTo>
                      <a:pt x="1193" y="1044"/>
                    </a:lnTo>
                    <a:lnTo>
                      <a:pt x="1196" y="1044"/>
                    </a:lnTo>
                    <a:lnTo>
                      <a:pt x="1193" y="1044"/>
                    </a:lnTo>
                    <a:lnTo>
                      <a:pt x="1196" y="1044"/>
                    </a:lnTo>
                    <a:lnTo>
                      <a:pt x="1193" y="1044"/>
                    </a:lnTo>
                    <a:lnTo>
                      <a:pt x="1191" y="1044"/>
                    </a:lnTo>
                    <a:lnTo>
                      <a:pt x="1189" y="1044"/>
                    </a:lnTo>
                    <a:lnTo>
                      <a:pt x="1187" y="1044"/>
                    </a:lnTo>
                    <a:lnTo>
                      <a:pt x="1189" y="1044"/>
                    </a:lnTo>
                    <a:lnTo>
                      <a:pt x="1189" y="1046"/>
                    </a:lnTo>
                    <a:lnTo>
                      <a:pt x="1187" y="1046"/>
                    </a:lnTo>
                    <a:lnTo>
                      <a:pt x="1189" y="1046"/>
                    </a:lnTo>
                    <a:lnTo>
                      <a:pt x="1191" y="1046"/>
                    </a:lnTo>
                    <a:lnTo>
                      <a:pt x="1189" y="1046"/>
                    </a:lnTo>
                    <a:lnTo>
                      <a:pt x="1191" y="1046"/>
                    </a:lnTo>
                    <a:lnTo>
                      <a:pt x="1189" y="1046"/>
                    </a:lnTo>
                    <a:lnTo>
                      <a:pt x="1187" y="1046"/>
                    </a:lnTo>
                    <a:lnTo>
                      <a:pt x="1184" y="1046"/>
                    </a:lnTo>
                    <a:lnTo>
                      <a:pt x="1187" y="1046"/>
                    </a:lnTo>
                    <a:lnTo>
                      <a:pt x="1184" y="1046"/>
                    </a:lnTo>
                    <a:lnTo>
                      <a:pt x="1182" y="1046"/>
                    </a:lnTo>
                    <a:lnTo>
                      <a:pt x="1182" y="1044"/>
                    </a:lnTo>
                    <a:lnTo>
                      <a:pt x="1180" y="1044"/>
                    </a:lnTo>
                    <a:lnTo>
                      <a:pt x="1180" y="1042"/>
                    </a:lnTo>
                    <a:lnTo>
                      <a:pt x="1178" y="1042"/>
                    </a:lnTo>
                    <a:lnTo>
                      <a:pt x="1178" y="1039"/>
                    </a:lnTo>
                    <a:lnTo>
                      <a:pt x="1175" y="1039"/>
                    </a:lnTo>
                    <a:lnTo>
                      <a:pt x="1175" y="1037"/>
                    </a:lnTo>
                    <a:lnTo>
                      <a:pt x="1173" y="1037"/>
                    </a:lnTo>
                    <a:lnTo>
                      <a:pt x="1173" y="1035"/>
                    </a:lnTo>
                    <a:lnTo>
                      <a:pt x="1171" y="1035"/>
                    </a:lnTo>
                    <a:lnTo>
                      <a:pt x="1169" y="1035"/>
                    </a:lnTo>
                    <a:lnTo>
                      <a:pt x="1166" y="1035"/>
                    </a:lnTo>
                    <a:lnTo>
                      <a:pt x="1164" y="1033"/>
                    </a:lnTo>
                    <a:lnTo>
                      <a:pt x="1162" y="1033"/>
                    </a:lnTo>
                    <a:lnTo>
                      <a:pt x="1164" y="1033"/>
                    </a:lnTo>
                    <a:lnTo>
                      <a:pt x="1162" y="1033"/>
                    </a:lnTo>
                    <a:lnTo>
                      <a:pt x="1162" y="1030"/>
                    </a:lnTo>
                    <a:lnTo>
                      <a:pt x="1160" y="1030"/>
                    </a:lnTo>
                    <a:lnTo>
                      <a:pt x="1162" y="1030"/>
                    </a:lnTo>
                    <a:lnTo>
                      <a:pt x="1160" y="1030"/>
                    </a:lnTo>
                    <a:lnTo>
                      <a:pt x="1158" y="1030"/>
                    </a:lnTo>
                    <a:lnTo>
                      <a:pt x="1155" y="1030"/>
                    </a:lnTo>
                    <a:lnTo>
                      <a:pt x="1153" y="1028"/>
                    </a:lnTo>
                    <a:lnTo>
                      <a:pt x="1155" y="1028"/>
                    </a:lnTo>
                    <a:lnTo>
                      <a:pt x="1153" y="1028"/>
                    </a:lnTo>
                    <a:lnTo>
                      <a:pt x="1151" y="1028"/>
                    </a:lnTo>
                    <a:lnTo>
                      <a:pt x="1151" y="1026"/>
                    </a:lnTo>
                    <a:lnTo>
                      <a:pt x="1149" y="1026"/>
                    </a:lnTo>
                    <a:lnTo>
                      <a:pt x="1149" y="1028"/>
                    </a:lnTo>
                    <a:lnTo>
                      <a:pt x="1146" y="1028"/>
                    </a:lnTo>
                    <a:lnTo>
                      <a:pt x="1144" y="1028"/>
                    </a:lnTo>
                    <a:lnTo>
                      <a:pt x="1144" y="1026"/>
                    </a:lnTo>
                    <a:lnTo>
                      <a:pt x="1146" y="1026"/>
                    </a:lnTo>
                    <a:lnTo>
                      <a:pt x="1144" y="1026"/>
                    </a:lnTo>
                    <a:lnTo>
                      <a:pt x="1144" y="1024"/>
                    </a:lnTo>
                    <a:lnTo>
                      <a:pt x="1146" y="1024"/>
                    </a:lnTo>
                    <a:lnTo>
                      <a:pt x="1149" y="1024"/>
                    </a:lnTo>
                    <a:lnTo>
                      <a:pt x="1146" y="1024"/>
                    </a:lnTo>
                    <a:lnTo>
                      <a:pt x="1144" y="1024"/>
                    </a:lnTo>
                    <a:lnTo>
                      <a:pt x="1142" y="1024"/>
                    </a:lnTo>
                    <a:lnTo>
                      <a:pt x="1140" y="1024"/>
                    </a:lnTo>
                    <a:lnTo>
                      <a:pt x="1137" y="1024"/>
                    </a:lnTo>
                    <a:lnTo>
                      <a:pt x="1135" y="1024"/>
                    </a:lnTo>
                    <a:lnTo>
                      <a:pt x="1133" y="1024"/>
                    </a:lnTo>
                    <a:lnTo>
                      <a:pt x="1135" y="1024"/>
                    </a:lnTo>
                    <a:lnTo>
                      <a:pt x="1137" y="1024"/>
                    </a:lnTo>
                    <a:lnTo>
                      <a:pt x="1137" y="1021"/>
                    </a:lnTo>
                    <a:lnTo>
                      <a:pt x="1135" y="1021"/>
                    </a:lnTo>
                    <a:lnTo>
                      <a:pt x="1133" y="1021"/>
                    </a:lnTo>
                    <a:lnTo>
                      <a:pt x="1135" y="1021"/>
                    </a:lnTo>
                    <a:lnTo>
                      <a:pt x="1137" y="1021"/>
                    </a:lnTo>
                    <a:lnTo>
                      <a:pt x="1137" y="1019"/>
                    </a:lnTo>
                    <a:lnTo>
                      <a:pt x="1137" y="1021"/>
                    </a:lnTo>
                    <a:lnTo>
                      <a:pt x="1135" y="1021"/>
                    </a:lnTo>
                    <a:lnTo>
                      <a:pt x="1135" y="1019"/>
                    </a:lnTo>
                    <a:lnTo>
                      <a:pt x="1135" y="1021"/>
                    </a:lnTo>
                    <a:lnTo>
                      <a:pt x="1133" y="1021"/>
                    </a:lnTo>
                    <a:lnTo>
                      <a:pt x="1131" y="1021"/>
                    </a:lnTo>
                    <a:lnTo>
                      <a:pt x="1131" y="1019"/>
                    </a:lnTo>
                    <a:lnTo>
                      <a:pt x="1131" y="1021"/>
                    </a:lnTo>
                    <a:lnTo>
                      <a:pt x="1128" y="1021"/>
                    </a:lnTo>
                    <a:lnTo>
                      <a:pt x="1128" y="1019"/>
                    </a:lnTo>
                    <a:lnTo>
                      <a:pt x="1126" y="1019"/>
                    </a:lnTo>
                    <a:lnTo>
                      <a:pt x="1126" y="1021"/>
                    </a:lnTo>
                    <a:lnTo>
                      <a:pt x="1124" y="1021"/>
                    </a:lnTo>
                    <a:lnTo>
                      <a:pt x="1126" y="1021"/>
                    </a:lnTo>
                    <a:lnTo>
                      <a:pt x="1124" y="1021"/>
                    </a:lnTo>
                    <a:lnTo>
                      <a:pt x="1124" y="1019"/>
                    </a:lnTo>
                    <a:lnTo>
                      <a:pt x="1126" y="1019"/>
                    </a:lnTo>
                    <a:lnTo>
                      <a:pt x="1124" y="1019"/>
                    </a:lnTo>
                    <a:lnTo>
                      <a:pt x="1126" y="1019"/>
                    </a:lnTo>
                    <a:lnTo>
                      <a:pt x="1128" y="1019"/>
                    </a:lnTo>
                    <a:lnTo>
                      <a:pt x="1131" y="1019"/>
                    </a:lnTo>
                    <a:lnTo>
                      <a:pt x="1133" y="1019"/>
                    </a:lnTo>
                    <a:lnTo>
                      <a:pt x="1133" y="1017"/>
                    </a:lnTo>
                    <a:lnTo>
                      <a:pt x="1133" y="1019"/>
                    </a:lnTo>
                    <a:lnTo>
                      <a:pt x="1135" y="1017"/>
                    </a:lnTo>
                    <a:close/>
                    <a:moveTo>
                      <a:pt x="167" y="988"/>
                    </a:moveTo>
                    <a:lnTo>
                      <a:pt x="167" y="990"/>
                    </a:lnTo>
                    <a:lnTo>
                      <a:pt x="170" y="990"/>
                    </a:lnTo>
                    <a:lnTo>
                      <a:pt x="170" y="992"/>
                    </a:lnTo>
                    <a:lnTo>
                      <a:pt x="170" y="990"/>
                    </a:lnTo>
                    <a:lnTo>
                      <a:pt x="167" y="990"/>
                    </a:lnTo>
                    <a:lnTo>
                      <a:pt x="167" y="988"/>
                    </a:lnTo>
                    <a:lnTo>
                      <a:pt x="165" y="988"/>
                    </a:lnTo>
                    <a:lnTo>
                      <a:pt x="163" y="988"/>
                    </a:lnTo>
                    <a:lnTo>
                      <a:pt x="163" y="990"/>
                    </a:lnTo>
                    <a:lnTo>
                      <a:pt x="161" y="990"/>
                    </a:lnTo>
                    <a:lnTo>
                      <a:pt x="158" y="992"/>
                    </a:lnTo>
                    <a:lnTo>
                      <a:pt x="158" y="995"/>
                    </a:lnTo>
                    <a:lnTo>
                      <a:pt x="161" y="997"/>
                    </a:lnTo>
                    <a:lnTo>
                      <a:pt x="163" y="997"/>
                    </a:lnTo>
                    <a:lnTo>
                      <a:pt x="165" y="997"/>
                    </a:lnTo>
                    <a:lnTo>
                      <a:pt x="167" y="997"/>
                    </a:lnTo>
                    <a:lnTo>
                      <a:pt x="170" y="997"/>
                    </a:lnTo>
                    <a:lnTo>
                      <a:pt x="172" y="997"/>
                    </a:lnTo>
                    <a:lnTo>
                      <a:pt x="172" y="999"/>
                    </a:lnTo>
                    <a:lnTo>
                      <a:pt x="174" y="999"/>
                    </a:lnTo>
                    <a:lnTo>
                      <a:pt x="174" y="1001"/>
                    </a:lnTo>
                    <a:lnTo>
                      <a:pt x="174" y="1004"/>
                    </a:lnTo>
                    <a:lnTo>
                      <a:pt x="176" y="1006"/>
                    </a:lnTo>
                    <a:lnTo>
                      <a:pt x="176" y="1008"/>
                    </a:lnTo>
                    <a:lnTo>
                      <a:pt x="179" y="1008"/>
                    </a:lnTo>
                    <a:lnTo>
                      <a:pt x="181" y="1008"/>
                    </a:lnTo>
                    <a:lnTo>
                      <a:pt x="181" y="1010"/>
                    </a:lnTo>
                    <a:lnTo>
                      <a:pt x="183" y="1010"/>
                    </a:lnTo>
                    <a:lnTo>
                      <a:pt x="185" y="1010"/>
                    </a:lnTo>
                    <a:lnTo>
                      <a:pt x="185" y="1012"/>
                    </a:lnTo>
                    <a:lnTo>
                      <a:pt x="183" y="1012"/>
                    </a:lnTo>
                    <a:lnTo>
                      <a:pt x="185" y="1012"/>
                    </a:lnTo>
                    <a:lnTo>
                      <a:pt x="187" y="1012"/>
                    </a:lnTo>
                    <a:lnTo>
                      <a:pt x="190" y="1015"/>
                    </a:lnTo>
                    <a:lnTo>
                      <a:pt x="190" y="1017"/>
                    </a:lnTo>
                    <a:lnTo>
                      <a:pt x="192" y="1017"/>
                    </a:lnTo>
                    <a:lnTo>
                      <a:pt x="192" y="1019"/>
                    </a:lnTo>
                    <a:lnTo>
                      <a:pt x="194" y="1019"/>
                    </a:lnTo>
                    <a:lnTo>
                      <a:pt x="196" y="1019"/>
                    </a:lnTo>
                    <a:lnTo>
                      <a:pt x="196" y="1021"/>
                    </a:lnTo>
                    <a:lnTo>
                      <a:pt x="199" y="1021"/>
                    </a:lnTo>
                    <a:lnTo>
                      <a:pt x="201" y="1021"/>
                    </a:lnTo>
                    <a:lnTo>
                      <a:pt x="203" y="1024"/>
                    </a:lnTo>
                    <a:lnTo>
                      <a:pt x="205" y="1024"/>
                    </a:lnTo>
                    <a:lnTo>
                      <a:pt x="208" y="1024"/>
                    </a:lnTo>
                    <a:lnTo>
                      <a:pt x="210" y="1026"/>
                    </a:lnTo>
                    <a:lnTo>
                      <a:pt x="212" y="1026"/>
                    </a:lnTo>
                    <a:lnTo>
                      <a:pt x="214" y="1026"/>
                    </a:lnTo>
                    <a:lnTo>
                      <a:pt x="214" y="1028"/>
                    </a:lnTo>
                    <a:lnTo>
                      <a:pt x="217" y="1028"/>
                    </a:lnTo>
                    <a:lnTo>
                      <a:pt x="219" y="1028"/>
                    </a:lnTo>
                    <a:lnTo>
                      <a:pt x="219" y="1030"/>
                    </a:lnTo>
                    <a:lnTo>
                      <a:pt x="221" y="1030"/>
                    </a:lnTo>
                    <a:lnTo>
                      <a:pt x="221" y="1033"/>
                    </a:lnTo>
                    <a:lnTo>
                      <a:pt x="223" y="1033"/>
                    </a:lnTo>
                    <a:lnTo>
                      <a:pt x="225" y="1033"/>
                    </a:lnTo>
                    <a:lnTo>
                      <a:pt x="228" y="1033"/>
                    </a:lnTo>
                    <a:lnTo>
                      <a:pt x="228" y="1035"/>
                    </a:lnTo>
                    <a:lnTo>
                      <a:pt x="230" y="1035"/>
                    </a:lnTo>
                    <a:lnTo>
                      <a:pt x="232" y="1035"/>
                    </a:lnTo>
                    <a:lnTo>
                      <a:pt x="232" y="1037"/>
                    </a:lnTo>
                    <a:lnTo>
                      <a:pt x="234" y="1037"/>
                    </a:lnTo>
                    <a:lnTo>
                      <a:pt x="237" y="1037"/>
                    </a:lnTo>
                    <a:lnTo>
                      <a:pt x="239" y="1037"/>
                    </a:lnTo>
                    <a:lnTo>
                      <a:pt x="239" y="1039"/>
                    </a:lnTo>
                    <a:lnTo>
                      <a:pt x="241" y="1039"/>
                    </a:lnTo>
                    <a:lnTo>
                      <a:pt x="243" y="1039"/>
                    </a:lnTo>
                    <a:lnTo>
                      <a:pt x="246" y="1039"/>
                    </a:lnTo>
                    <a:lnTo>
                      <a:pt x="248" y="1039"/>
                    </a:lnTo>
                    <a:lnTo>
                      <a:pt x="250" y="1039"/>
                    </a:lnTo>
                    <a:lnTo>
                      <a:pt x="252" y="1039"/>
                    </a:lnTo>
                    <a:lnTo>
                      <a:pt x="255" y="1039"/>
                    </a:lnTo>
                    <a:lnTo>
                      <a:pt x="257" y="1039"/>
                    </a:lnTo>
                    <a:lnTo>
                      <a:pt x="259" y="1039"/>
                    </a:lnTo>
                    <a:lnTo>
                      <a:pt x="261" y="1039"/>
                    </a:lnTo>
                    <a:lnTo>
                      <a:pt x="263" y="1039"/>
                    </a:lnTo>
                    <a:lnTo>
                      <a:pt x="266" y="1039"/>
                    </a:lnTo>
                    <a:lnTo>
                      <a:pt x="268" y="1039"/>
                    </a:lnTo>
                    <a:lnTo>
                      <a:pt x="266" y="1039"/>
                    </a:lnTo>
                    <a:lnTo>
                      <a:pt x="266" y="1042"/>
                    </a:lnTo>
                    <a:lnTo>
                      <a:pt x="263" y="1042"/>
                    </a:lnTo>
                    <a:lnTo>
                      <a:pt x="266" y="1042"/>
                    </a:lnTo>
                    <a:lnTo>
                      <a:pt x="263" y="1042"/>
                    </a:lnTo>
                    <a:lnTo>
                      <a:pt x="263" y="1044"/>
                    </a:lnTo>
                    <a:lnTo>
                      <a:pt x="266" y="1044"/>
                    </a:lnTo>
                    <a:lnTo>
                      <a:pt x="263" y="1044"/>
                    </a:lnTo>
                    <a:lnTo>
                      <a:pt x="263" y="1046"/>
                    </a:lnTo>
                    <a:lnTo>
                      <a:pt x="261" y="1046"/>
                    </a:lnTo>
                    <a:lnTo>
                      <a:pt x="261" y="1048"/>
                    </a:lnTo>
                    <a:lnTo>
                      <a:pt x="259" y="1048"/>
                    </a:lnTo>
                    <a:lnTo>
                      <a:pt x="257" y="1048"/>
                    </a:lnTo>
                    <a:lnTo>
                      <a:pt x="257" y="1046"/>
                    </a:lnTo>
                    <a:lnTo>
                      <a:pt x="255" y="1046"/>
                    </a:lnTo>
                    <a:lnTo>
                      <a:pt x="255" y="1048"/>
                    </a:lnTo>
                    <a:lnTo>
                      <a:pt x="252" y="1048"/>
                    </a:lnTo>
                    <a:lnTo>
                      <a:pt x="250" y="1048"/>
                    </a:lnTo>
                    <a:lnTo>
                      <a:pt x="252" y="1048"/>
                    </a:lnTo>
                    <a:lnTo>
                      <a:pt x="252" y="1050"/>
                    </a:lnTo>
                    <a:lnTo>
                      <a:pt x="250" y="1050"/>
                    </a:lnTo>
                    <a:lnTo>
                      <a:pt x="248" y="1050"/>
                    </a:lnTo>
                    <a:lnTo>
                      <a:pt x="248" y="1048"/>
                    </a:lnTo>
                    <a:lnTo>
                      <a:pt x="246" y="1048"/>
                    </a:lnTo>
                    <a:lnTo>
                      <a:pt x="243" y="1048"/>
                    </a:lnTo>
                    <a:lnTo>
                      <a:pt x="243" y="1046"/>
                    </a:lnTo>
                    <a:lnTo>
                      <a:pt x="241" y="1046"/>
                    </a:lnTo>
                    <a:lnTo>
                      <a:pt x="241" y="1048"/>
                    </a:lnTo>
                    <a:lnTo>
                      <a:pt x="239" y="1048"/>
                    </a:lnTo>
                    <a:lnTo>
                      <a:pt x="241" y="1048"/>
                    </a:lnTo>
                    <a:lnTo>
                      <a:pt x="239" y="1048"/>
                    </a:lnTo>
                    <a:lnTo>
                      <a:pt x="239" y="1050"/>
                    </a:lnTo>
                    <a:lnTo>
                      <a:pt x="237" y="1050"/>
                    </a:lnTo>
                    <a:lnTo>
                      <a:pt x="234" y="1050"/>
                    </a:lnTo>
                    <a:lnTo>
                      <a:pt x="232" y="1050"/>
                    </a:lnTo>
                    <a:lnTo>
                      <a:pt x="230" y="1050"/>
                    </a:lnTo>
                    <a:lnTo>
                      <a:pt x="228" y="1050"/>
                    </a:lnTo>
                    <a:lnTo>
                      <a:pt x="225" y="1050"/>
                    </a:lnTo>
                    <a:lnTo>
                      <a:pt x="225" y="1053"/>
                    </a:lnTo>
                    <a:lnTo>
                      <a:pt x="223" y="1053"/>
                    </a:lnTo>
                    <a:lnTo>
                      <a:pt x="221" y="1053"/>
                    </a:lnTo>
                    <a:lnTo>
                      <a:pt x="219" y="1053"/>
                    </a:lnTo>
                    <a:lnTo>
                      <a:pt x="219" y="1050"/>
                    </a:lnTo>
                    <a:lnTo>
                      <a:pt x="217" y="1050"/>
                    </a:lnTo>
                    <a:lnTo>
                      <a:pt x="214" y="1048"/>
                    </a:lnTo>
                    <a:lnTo>
                      <a:pt x="212" y="1048"/>
                    </a:lnTo>
                    <a:lnTo>
                      <a:pt x="210" y="1048"/>
                    </a:lnTo>
                    <a:lnTo>
                      <a:pt x="208" y="1048"/>
                    </a:lnTo>
                    <a:lnTo>
                      <a:pt x="205" y="1048"/>
                    </a:lnTo>
                    <a:lnTo>
                      <a:pt x="203" y="1048"/>
                    </a:lnTo>
                    <a:lnTo>
                      <a:pt x="201" y="1048"/>
                    </a:lnTo>
                    <a:lnTo>
                      <a:pt x="199" y="1048"/>
                    </a:lnTo>
                    <a:lnTo>
                      <a:pt x="199" y="1046"/>
                    </a:lnTo>
                    <a:lnTo>
                      <a:pt x="196" y="1046"/>
                    </a:lnTo>
                    <a:lnTo>
                      <a:pt x="196" y="1048"/>
                    </a:lnTo>
                    <a:lnTo>
                      <a:pt x="196" y="1046"/>
                    </a:lnTo>
                    <a:lnTo>
                      <a:pt x="196" y="1048"/>
                    </a:lnTo>
                    <a:lnTo>
                      <a:pt x="194" y="1048"/>
                    </a:lnTo>
                    <a:lnTo>
                      <a:pt x="194" y="1046"/>
                    </a:lnTo>
                    <a:lnTo>
                      <a:pt x="192" y="1046"/>
                    </a:lnTo>
                    <a:lnTo>
                      <a:pt x="190" y="1046"/>
                    </a:lnTo>
                    <a:lnTo>
                      <a:pt x="187" y="1046"/>
                    </a:lnTo>
                    <a:lnTo>
                      <a:pt x="187" y="1048"/>
                    </a:lnTo>
                    <a:lnTo>
                      <a:pt x="185" y="1048"/>
                    </a:lnTo>
                    <a:lnTo>
                      <a:pt x="183" y="1046"/>
                    </a:lnTo>
                    <a:lnTo>
                      <a:pt x="181" y="1046"/>
                    </a:lnTo>
                    <a:lnTo>
                      <a:pt x="179" y="1046"/>
                    </a:lnTo>
                    <a:lnTo>
                      <a:pt x="176" y="1046"/>
                    </a:lnTo>
                    <a:lnTo>
                      <a:pt x="174" y="1046"/>
                    </a:lnTo>
                    <a:lnTo>
                      <a:pt x="172" y="1046"/>
                    </a:lnTo>
                    <a:lnTo>
                      <a:pt x="170" y="1046"/>
                    </a:lnTo>
                    <a:lnTo>
                      <a:pt x="167" y="1046"/>
                    </a:lnTo>
                    <a:lnTo>
                      <a:pt x="167" y="1044"/>
                    </a:lnTo>
                    <a:lnTo>
                      <a:pt x="165" y="1044"/>
                    </a:lnTo>
                    <a:lnTo>
                      <a:pt x="165" y="1046"/>
                    </a:lnTo>
                    <a:lnTo>
                      <a:pt x="167" y="1046"/>
                    </a:lnTo>
                    <a:lnTo>
                      <a:pt x="165" y="1046"/>
                    </a:lnTo>
                    <a:lnTo>
                      <a:pt x="163" y="1046"/>
                    </a:lnTo>
                    <a:lnTo>
                      <a:pt x="161" y="1046"/>
                    </a:lnTo>
                    <a:lnTo>
                      <a:pt x="158" y="1046"/>
                    </a:lnTo>
                    <a:lnTo>
                      <a:pt x="158" y="1048"/>
                    </a:lnTo>
                    <a:lnTo>
                      <a:pt x="156" y="1048"/>
                    </a:lnTo>
                    <a:lnTo>
                      <a:pt x="156" y="1046"/>
                    </a:lnTo>
                    <a:lnTo>
                      <a:pt x="156" y="1044"/>
                    </a:lnTo>
                    <a:lnTo>
                      <a:pt x="156" y="1042"/>
                    </a:lnTo>
                    <a:lnTo>
                      <a:pt x="156" y="1039"/>
                    </a:lnTo>
                    <a:lnTo>
                      <a:pt x="156" y="1037"/>
                    </a:lnTo>
                    <a:lnTo>
                      <a:pt x="156" y="1035"/>
                    </a:lnTo>
                    <a:lnTo>
                      <a:pt x="156" y="1033"/>
                    </a:lnTo>
                    <a:lnTo>
                      <a:pt x="156" y="1030"/>
                    </a:lnTo>
                    <a:lnTo>
                      <a:pt x="156" y="1028"/>
                    </a:lnTo>
                    <a:lnTo>
                      <a:pt x="156" y="1026"/>
                    </a:lnTo>
                    <a:lnTo>
                      <a:pt x="156" y="1024"/>
                    </a:lnTo>
                    <a:lnTo>
                      <a:pt x="156" y="1021"/>
                    </a:lnTo>
                    <a:lnTo>
                      <a:pt x="156" y="1019"/>
                    </a:lnTo>
                    <a:lnTo>
                      <a:pt x="156" y="1017"/>
                    </a:lnTo>
                    <a:lnTo>
                      <a:pt x="156" y="1015"/>
                    </a:lnTo>
                    <a:lnTo>
                      <a:pt x="156" y="1012"/>
                    </a:lnTo>
                    <a:lnTo>
                      <a:pt x="156" y="1010"/>
                    </a:lnTo>
                    <a:lnTo>
                      <a:pt x="156" y="1008"/>
                    </a:lnTo>
                    <a:lnTo>
                      <a:pt x="156" y="1006"/>
                    </a:lnTo>
                    <a:lnTo>
                      <a:pt x="156" y="1004"/>
                    </a:lnTo>
                    <a:lnTo>
                      <a:pt x="156" y="1001"/>
                    </a:lnTo>
                    <a:lnTo>
                      <a:pt x="156" y="999"/>
                    </a:lnTo>
                    <a:lnTo>
                      <a:pt x="156" y="997"/>
                    </a:lnTo>
                    <a:lnTo>
                      <a:pt x="156" y="995"/>
                    </a:lnTo>
                    <a:lnTo>
                      <a:pt x="156" y="992"/>
                    </a:lnTo>
                    <a:lnTo>
                      <a:pt x="156" y="990"/>
                    </a:lnTo>
                    <a:lnTo>
                      <a:pt x="156" y="988"/>
                    </a:lnTo>
                    <a:lnTo>
                      <a:pt x="156" y="986"/>
                    </a:lnTo>
                    <a:lnTo>
                      <a:pt x="156" y="983"/>
                    </a:lnTo>
                    <a:lnTo>
                      <a:pt x="156" y="981"/>
                    </a:lnTo>
                    <a:lnTo>
                      <a:pt x="156" y="979"/>
                    </a:lnTo>
                    <a:lnTo>
                      <a:pt x="156" y="977"/>
                    </a:lnTo>
                    <a:lnTo>
                      <a:pt x="158" y="979"/>
                    </a:lnTo>
                    <a:lnTo>
                      <a:pt x="161" y="981"/>
                    </a:lnTo>
                    <a:lnTo>
                      <a:pt x="163" y="981"/>
                    </a:lnTo>
                    <a:lnTo>
                      <a:pt x="163" y="983"/>
                    </a:lnTo>
                    <a:lnTo>
                      <a:pt x="165" y="983"/>
                    </a:lnTo>
                    <a:lnTo>
                      <a:pt x="165" y="986"/>
                    </a:lnTo>
                    <a:lnTo>
                      <a:pt x="167" y="986"/>
                    </a:lnTo>
                    <a:lnTo>
                      <a:pt x="167" y="988"/>
                    </a:lnTo>
                    <a:close/>
                    <a:moveTo>
                      <a:pt x="232" y="845"/>
                    </a:moveTo>
                    <a:lnTo>
                      <a:pt x="234" y="845"/>
                    </a:lnTo>
                    <a:lnTo>
                      <a:pt x="232" y="845"/>
                    </a:lnTo>
                    <a:close/>
                    <a:moveTo>
                      <a:pt x="232" y="838"/>
                    </a:moveTo>
                    <a:lnTo>
                      <a:pt x="232" y="836"/>
                    </a:lnTo>
                    <a:lnTo>
                      <a:pt x="232" y="838"/>
                    </a:lnTo>
                    <a:close/>
                    <a:moveTo>
                      <a:pt x="478" y="393"/>
                    </a:moveTo>
                    <a:lnTo>
                      <a:pt x="480" y="393"/>
                    </a:lnTo>
                    <a:lnTo>
                      <a:pt x="478" y="393"/>
                    </a:lnTo>
                    <a:close/>
                    <a:moveTo>
                      <a:pt x="485" y="357"/>
                    </a:moveTo>
                    <a:lnTo>
                      <a:pt x="483" y="357"/>
                    </a:lnTo>
                    <a:lnTo>
                      <a:pt x="485" y="357"/>
                    </a:lnTo>
                    <a:close/>
                    <a:moveTo>
                      <a:pt x="485" y="357"/>
                    </a:moveTo>
                    <a:lnTo>
                      <a:pt x="483" y="357"/>
                    </a:lnTo>
                    <a:lnTo>
                      <a:pt x="485" y="357"/>
                    </a:lnTo>
                    <a:close/>
                    <a:moveTo>
                      <a:pt x="360" y="592"/>
                    </a:moveTo>
                    <a:lnTo>
                      <a:pt x="357" y="592"/>
                    </a:lnTo>
                    <a:lnTo>
                      <a:pt x="360" y="590"/>
                    </a:lnTo>
                    <a:lnTo>
                      <a:pt x="360" y="592"/>
                    </a:lnTo>
                    <a:close/>
                    <a:moveTo>
                      <a:pt x="360" y="588"/>
                    </a:moveTo>
                    <a:lnTo>
                      <a:pt x="362" y="588"/>
                    </a:lnTo>
                    <a:lnTo>
                      <a:pt x="360" y="588"/>
                    </a:lnTo>
                    <a:lnTo>
                      <a:pt x="362" y="588"/>
                    </a:lnTo>
                    <a:lnTo>
                      <a:pt x="360" y="590"/>
                    </a:lnTo>
                    <a:lnTo>
                      <a:pt x="360" y="588"/>
                    </a:lnTo>
                    <a:close/>
                    <a:moveTo>
                      <a:pt x="362" y="583"/>
                    </a:moveTo>
                    <a:lnTo>
                      <a:pt x="362" y="581"/>
                    </a:lnTo>
                    <a:lnTo>
                      <a:pt x="362" y="579"/>
                    </a:lnTo>
                    <a:lnTo>
                      <a:pt x="362" y="581"/>
                    </a:lnTo>
                    <a:lnTo>
                      <a:pt x="362" y="583"/>
                    </a:lnTo>
                    <a:close/>
                    <a:moveTo>
                      <a:pt x="357" y="577"/>
                    </a:moveTo>
                    <a:lnTo>
                      <a:pt x="355" y="577"/>
                    </a:lnTo>
                    <a:lnTo>
                      <a:pt x="357" y="577"/>
                    </a:lnTo>
                    <a:close/>
                    <a:moveTo>
                      <a:pt x="357" y="572"/>
                    </a:moveTo>
                    <a:lnTo>
                      <a:pt x="360" y="572"/>
                    </a:lnTo>
                    <a:lnTo>
                      <a:pt x="357" y="572"/>
                    </a:lnTo>
                    <a:close/>
                    <a:moveTo>
                      <a:pt x="364" y="552"/>
                    </a:moveTo>
                    <a:lnTo>
                      <a:pt x="366" y="552"/>
                    </a:lnTo>
                    <a:lnTo>
                      <a:pt x="364" y="552"/>
                    </a:lnTo>
                    <a:close/>
                    <a:moveTo>
                      <a:pt x="364" y="552"/>
                    </a:moveTo>
                    <a:lnTo>
                      <a:pt x="362" y="552"/>
                    </a:lnTo>
                    <a:lnTo>
                      <a:pt x="360" y="550"/>
                    </a:lnTo>
                    <a:lnTo>
                      <a:pt x="362" y="550"/>
                    </a:lnTo>
                    <a:lnTo>
                      <a:pt x="362" y="552"/>
                    </a:lnTo>
                    <a:lnTo>
                      <a:pt x="364" y="552"/>
                    </a:lnTo>
                    <a:close/>
                    <a:moveTo>
                      <a:pt x="364" y="545"/>
                    </a:moveTo>
                    <a:lnTo>
                      <a:pt x="364" y="547"/>
                    </a:lnTo>
                    <a:lnTo>
                      <a:pt x="366" y="547"/>
                    </a:lnTo>
                    <a:lnTo>
                      <a:pt x="369" y="547"/>
                    </a:lnTo>
                    <a:lnTo>
                      <a:pt x="369" y="550"/>
                    </a:lnTo>
                    <a:lnTo>
                      <a:pt x="369" y="547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71" y="552"/>
                    </a:lnTo>
                    <a:lnTo>
                      <a:pt x="369" y="552"/>
                    </a:lnTo>
                    <a:lnTo>
                      <a:pt x="369" y="550"/>
                    </a:lnTo>
                    <a:lnTo>
                      <a:pt x="366" y="550"/>
                    </a:lnTo>
                    <a:lnTo>
                      <a:pt x="364" y="550"/>
                    </a:lnTo>
                    <a:lnTo>
                      <a:pt x="364" y="547"/>
                    </a:lnTo>
                    <a:lnTo>
                      <a:pt x="364" y="550"/>
                    </a:lnTo>
                    <a:lnTo>
                      <a:pt x="364" y="547"/>
                    </a:lnTo>
                    <a:lnTo>
                      <a:pt x="362" y="547"/>
                    </a:lnTo>
                    <a:lnTo>
                      <a:pt x="362" y="545"/>
                    </a:lnTo>
                    <a:lnTo>
                      <a:pt x="364" y="545"/>
                    </a:lnTo>
                    <a:close/>
                    <a:moveTo>
                      <a:pt x="357" y="545"/>
                    </a:moveTo>
                    <a:lnTo>
                      <a:pt x="355" y="545"/>
                    </a:lnTo>
                    <a:lnTo>
                      <a:pt x="357" y="543"/>
                    </a:lnTo>
                    <a:lnTo>
                      <a:pt x="357" y="545"/>
                    </a:lnTo>
                    <a:close/>
                    <a:moveTo>
                      <a:pt x="362" y="543"/>
                    </a:moveTo>
                    <a:lnTo>
                      <a:pt x="364" y="543"/>
                    </a:lnTo>
                    <a:lnTo>
                      <a:pt x="364" y="545"/>
                    </a:lnTo>
                    <a:lnTo>
                      <a:pt x="364" y="543"/>
                    </a:lnTo>
                    <a:lnTo>
                      <a:pt x="364" y="545"/>
                    </a:lnTo>
                    <a:lnTo>
                      <a:pt x="366" y="545"/>
                    </a:lnTo>
                    <a:lnTo>
                      <a:pt x="364" y="545"/>
                    </a:lnTo>
                    <a:lnTo>
                      <a:pt x="362" y="545"/>
                    </a:lnTo>
                    <a:lnTo>
                      <a:pt x="362" y="543"/>
                    </a:lnTo>
                    <a:close/>
                    <a:moveTo>
                      <a:pt x="355" y="543"/>
                    </a:moveTo>
                    <a:lnTo>
                      <a:pt x="355" y="545"/>
                    </a:lnTo>
                    <a:lnTo>
                      <a:pt x="355" y="543"/>
                    </a:lnTo>
                    <a:lnTo>
                      <a:pt x="357" y="543"/>
                    </a:lnTo>
                    <a:lnTo>
                      <a:pt x="355" y="543"/>
                    </a:lnTo>
                    <a:close/>
                    <a:moveTo>
                      <a:pt x="357" y="543"/>
                    </a:moveTo>
                    <a:lnTo>
                      <a:pt x="355" y="543"/>
                    </a:lnTo>
                    <a:lnTo>
                      <a:pt x="357" y="543"/>
                    </a:lnTo>
                    <a:close/>
                    <a:moveTo>
                      <a:pt x="362" y="543"/>
                    </a:moveTo>
                    <a:lnTo>
                      <a:pt x="360" y="543"/>
                    </a:lnTo>
                    <a:lnTo>
                      <a:pt x="362" y="543"/>
                    </a:lnTo>
                    <a:close/>
                    <a:moveTo>
                      <a:pt x="357" y="543"/>
                    </a:moveTo>
                    <a:lnTo>
                      <a:pt x="355" y="543"/>
                    </a:lnTo>
                    <a:lnTo>
                      <a:pt x="357" y="543"/>
                    </a:lnTo>
                    <a:close/>
                    <a:moveTo>
                      <a:pt x="357" y="543"/>
                    </a:moveTo>
                    <a:lnTo>
                      <a:pt x="355" y="543"/>
                    </a:lnTo>
                    <a:lnTo>
                      <a:pt x="357" y="541"/>
                    </a:lnTo>
                    <a:lnTo>
                      <a:pt x="357" y="543"/>
                    </a:lnTo>
                    <a:close/>
                    <a:moveTo>
                      <a:pt x="355" y="539"/>
                    </a:moveTo>
                    <a:lnTo>
                      <a:pt x="353" y="539"/>
                    </a:lnTo>
                    <a:lnTo>
                      <a:pt x="355" y="539"/>
                    </a:lnTo>
                    <a:close/>
                    <a:moveTo>
                      <a:pt x="232" y="0"/>
                    </a:moveTo>
                    <a:lnTo>
                      <a:pt x="234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9" y="2"/>
                    </a:lnTo>
                    <a:lnTo>
                      <a:pt x="239" y="4"/>
                    </a:lnTo>
                    <a:lnTo>
                      <a:pt x="241" y="4"/>
                    </a:lnTo>
                    <a:lnTo>
                      <a:pt x="243" y="6"/>
                    </a:lnTo>
                    <a:lnTo>
                      <a:pt x="246" y="6"/>
                    </a:lnTo>
                    <a:lnTo>
                      <a:pt x="246" y="9"/>
                    </a:lnTo>
                    <a:lnTo>
                      <a:pt x="248" y="9"/>
                    </a:lnTo>
                    <a:lnTo>
                      <a:pt x="250" y="9"/>
                    </a:lnTo>
                    <a:lnTo>
                      <a:pt x="252" y="9"/>
                    </a:lnTo>
                    <a:lnTo>
                      <a:pt x="255" y="9"/>
                    </a:lnTo>
                    <a:lnTo>
                      <a:pt x="257" y="9"/>
                    </a:lnTo>
                    <a:lnTo>
                      <a:pt x="259" y="9"/>
                    </a:lnTo>
                    <a:lnTo>
                      <a:pt x="261" y="9"/>
                    </a:lnTo>
                    <a:lnTo>
                      <a:pt x="263" y="9"/>
                    </a:lnTo>
                    <a:lnTo>
                      <a:pt x="266" y="9"/>
                    </a:lnTo>
                    <a:lnTo>
                      <a:pt x="268" y="9"/>
                    </a:lnTo>
                    <a:lnTo>
                      <a:pt x="270" y="9"/>
                    </a:lnTo>
                    <a:lnTo>
                      <a:pt x="272" y="9"/>
                    </a:lnTo>
                    <a:lnTo>
                      <a:pt x="275" y="9"/>
                    </a:lnTo>
                    <a:lnTo>
                      <a:pt x="275" y="11"/>
                    </a:lnTo>
                    <a:lnTo>
                      <a:pt x="277" y="11"/>
                    </a:lnTo>
                    <a:lnTo>
                      <a:pt x="279" y="11"/>
                    </a:lnTo>
                    <a:lnTo>
                      <a:pt x="281" y="11"/>
                    </a:lnTo>
                    <a:lnTo>
                      <a:pt x="281" y="13"/>
                    </a:lnTo>
                    <a:lnTo>
                      <a:pt x="284" y="13"/>
                    </a:lnTo>
                    <a:lnTo>
                      <a:pt x="286" y="15"/>
                    </a:lnTo>
                    <a:lnTo>
                      <a:pt x="284" y="15"/>
                    </a:lnTo>
                    <a:lnTo>
                      <a:pt x="284" y="18"/>
                    </a:lnTo>
                    <a:lnTo>
                      <a:pt x="286" y="18"/>
                    </a:lnTo>
                    <a:lnTo>
                      <a:pt x="286" y="20"/>
                    </a:lnTo>
                    <a:lnTo>
                      <a:pt x="288" y="20"/>
                    </a:lnTo>
                    <a:lnTo>
                      <a:pt x="288" y="22"/>
                    </a:lnTo>
                    <a:lnTo>
                      <a:pt x="288" y="24"/>
                    </a:lnTo>
                    <a:lnTo>
                      <a:pt x="288" y="27"/>
                    </a:lnTo>
                    <a:lnTo>
                      <a:pt x="290" y="27"/>
                    </a:lnTo>
                    <a:lnTo>
                      <a:pt x="290" y="29"/>
                    </a:lnTo>
                    <a:lnTo>
                      <a:pt x="293" y="29"/>
                    </a:lnTo>
                    <a:lnTo>
                      <a:pt x="293" y="31"/>
                    </a:lnTo>
                    <a:lnTo>
                      <a:pt x="290" y="31"/>
                    </a:lnTo>
                    <a:lnTo>
                      <a:pt x="293" y="31"/>
                    </a:lnTo>
                    <a:lnTo>
                      <a:pt x="293" y="33"/>
                    </a:lnTo>
                    <a:lnTo>
                      <a:pt x="293" y="31"/>
                    </a:lnTo>
                    <a:lnTo>
                      <a:pt x="295" y="29"/>
                    </a:lnTo>
                    <a:lnTo>
                      <a:pt x="293" y="29"/>
                    </a:lnTo>
                    <a:lnTo>
                      <a:pt x="295" y="29"/>
                    </a:lnTo>
                    <a:lnTo>
                      <a:pt x="293" y="29"/>
                    </a:lnTo>
                    <a:lnTo>
                      <a:pt x="295" y="27"/>
                    </a:lnTo>
                    <a:lnTo>
                      <a:pt x="295" y="24"/>
                    </a:lnTo>
                    <a:lnTo>
                      <a:pt x="295" y="22"/>
                    </a:lnTo>
                    <a:lnTo>
                      <a:pt x="297" y="22"/>
                    </a:lnTo>
                    <a:lnTo>
                      <a:pt x="297" y="20"/>
                    </a:lnTo>
                    <a:lnTo>
                      <a:pt x="297" y="18"/>
                    </a:lnTo>
                    <a:lnTo>
                      <a:pt x="299" y="18"/>
                    </a:lnTo>
                    <a:lnTo>
                      <a:pt x="299" y="15"/>
                    </a:lnTo>
                    <a:lnTo>
                      <a:pt x="299" y="13"/>
                    </a:lnTo>
                    <a:lnTo>
                      <a:pt x="301" y="13"/>
                    </a:lnTo>
                    <a:lnTo>
                      <a:pt x="301" y="11"/>
                    </a:lnTo>
                    <a:lnTo>
                      <a:pt x="301" y="9"/>
                    </a:lnTo>
                    <a:lnTo>
                      <a:pt x="304" y="9"/>
                    </a:lnTo>
                    <a:lnTo>
                      <a:pt x="304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10" y="6"/>
                    </a:lnTo>
                    <a:lnTo>
                      <a:pt x="313" y="6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31" y="6"/>
                    </a:lnTo>
                    <a:lnTo>
                      <a:pt x="333" y="6"/>
                    </a:lnTo>
                    <a:lnTo>
                      <a:pt x="335" y="6"/>
                    </a:lnTo>
                    <a:lnTo>
                      <a:pt x="337" y="6"/>
                    </a:lnTo>
                    <a:lnTo>
                      <a:pt x="339" y="6"/>
                    </a:lnTo>
                    <a:lnTo>
                      <a:pt x="339" y="9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2" y="13"/>
                    </a:lnTo>
                    <a:lnTo>
                      <a:pt x="344" y="13"/>
                    </a:lnTo>
                    <a:lnTo>
                      <a:pt x="346" y="13"/>
                    </a:lnTo>
                    <a:lnTo>
                      <a:pt x="346" y="15"/>
                    </a:lnTo>
                    <a:lnTo>
                      <a:pt x="348" y="15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1" y="20"/>
                    </a:lnTo>
                    <a:lnTo>
                      <a:pt x="353" y="20"/>
                    </a:lnTo>
                    <a:lnTo>
                      <a:pt x="355" y="20"/>
                    </a:lnTo>
                    <a:lnTo>
                      <a:pt x="357" y="22"/>
                    </a:lnTo>
                    <a:lnTo>
                      <a:pt x="357" y="24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62" y="29"/>
                    </a:lnTo>
                    <a:lnTo>
                      <a:pt x="362" y="31"/>
                    </a:lnTo>
                    <a:lnTo>
                      <a:pt x="364" y="31"/>
                    </a:lnTo>
                    <a:lnTo>
                      <a:pt x="364" y="33"/>
                    </a:lnTo>
                    <a:lnTo>
                      <a:pt x="364" y="36"/>
                    </a:lnTo>
                    <a:lnTo>
                      <a:pt x="366" y="36"/>
                    </a:lnTo>
                    <a:lnTo>
                      <a:pt x="366" y="38"/>
                    </a:lnTo>
                    <a:lnTo>
                      <a:pt x="366" y="40"/>
                    </a:lnTo>
                    <a:lnTo>
                      <a:pt x="369" y="40"/>
                    </a:lnTo>
                    <a:lnTo>
                      <a:pt x="371" y="40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5" y="44"/>
                    </a:lnTo>
                    <a:lnTo>
                      <a:pt x="375" y="47"/>
                    </a:lnTo>
                    <a:lnTo>
                      <a:pt x="377" y="47"/>
                    </a:lnTo>
                    <a:lnTo>
                      <a:pt x="380" y="47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51"/>
                    </a:lnTo>
                    <a:lnTo>
                      <a:pt x="384" y="51"/>
                    </a:lnTo>
                    <a:lnTo>
                      <a:pt x="386" y="51"/>
                    </a:lnTo>
                    <a:lnTo>
                      <a:pt x="386" y="53"/>
                    </a:lnTo>
                    <a:lnTo>
                      <a:pt x="389" y="53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3"/>
                    </a:lnTo>
                    <a:lnTo>
                      <a:pt x="391" y="56"/>
                    </a:lnTo>
                    <a:lnTo>
                      <a:pt x="393" y="56"/>
                    </a:lnTo>
                    <a:lnTo>
                      <a:pt x="393" y="58"/>
                    </a:lnTo>
                    <a:lnTo>
                      <a:pt x="395" y="58"/>
                    </a:lnTo>
                    <a:lnTo>
                      <a:pt x="395" y="60"/>
                    </a:lnTo>
                    <a:lnTo>
                      <a:pt x="398" y="62"/>
                    </a:lnTo>
                    <a:lnTo>
                      <a:pt x="400" y="62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4" y="65"/>
                    </a:lnTo>
                    <a:lnTo>
                      <a:pt x="407" y="65"/>
                    </a:lnTo>
                    <a:lnTo>
                      <a:pt x="407" y="67"/>
                    </a:lnTo>
                    <a:lnTo>
                      <a:pt x="409" y="67"/>
                    </a:lnTo>
                    <a:lnTo>
                      <a:pt x="411" y="67"/>
                    </a:lnTo>
                    <a:lnTo>
                      <a:pt x="413" y="67"/>
                    </a:lnTo>
                    <a:lnTo>
                      <a:pt x="415" y="67"/>
                    </a:lnTo>
                    <a:lnTo>
                      <a:pt x="415" y="69"/>
                    </a:lnTo>
                    <a:lnTo>
                      <a:pt x="418" y="69"/>
                    </a:lnTo>
                    <a:lnTo>
                      <a:pt x="418" y="71"/>
                    </a:lnTo>
                    <a:lnTo>
                      <a:pt x="420" y="71"/>
                    </a:lnTo>
                    <a:lnTo>
                      <a:pt x="422" y="71"/>
                    </a:lnTo>
                    <a:lnTo>
                      <a:pt x="424" y="71"/>
                    </a:lnTo>
                    <a:lnTo>
                      <a:pt x="427" y="69"/>
                    </a:lnTo>
                    <a:lnTo>
                      <a:pt x="429" y="69"/>
                    </a:lnTo>
                    <a:lnTo>
                      <a:pt x="431" y="71"/>
                    </a:lnTo>
                    <a:lnTo>
                      <a:pt x="433" y="74"/>
                    </a:lnTo>
                    <a:lnTo>
                      <a:pt x="438" y="76"/>
                    </a:lnTo>
                    <a:lnTo>
                      <a:pt x="440" y="76"/>
                    </a:lnTo>
                    <a:lnTo>
                      <a:pt x="440" y="78"/>
                    </a:lnTo>
                    <a:lnTo>
                      <a:pt x="442" y="78"/>
                    </a:lnTo>
                    <a:lnTo>
                      <a:pt x="445" y="80"/>
                    </a:lnTo>
                    <a:lnTo>
                      <a:pt x="447" y="80"/>
                    </a:lnTo>
                    <a:lnTo>
                      <a:pt x="447" y="82"/>
                    </a:lnTo>
                    <a:lnTo>
                      <a:pt x="449" y="82"/>
                    </a:lnTo>
                    <a:lnTo>
                      <a:pt x="449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3" y="87"/>
                    </a:lnTo>
                    <a:lnTo>
                      <a:pt x="456" y="87"/>
                    </a:lnTo>
                    <a:lnTo>
                      <a:pt x="456" y="89"/>
                    </a:lnTo>
                    <a:lnTo>
                      <a:pt x="458" y="89"/>
                    </a:lnTo>
                    <a:lnTo>
                      <a:pt x="460" y="89"/>
                    </a:lnTo>
                    <a:lnTo>
                      <a:pt x="462" y="89"/>
                    </a:lnTo>
                    <a:lnTo>
                      <a:pt x="462" y="91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9" y="94"/>
                    </a:lnTo>
                    <a:lnTo>
                      <a:pt x="471" y="94"/>
                    </a:lnTo>
                    <a:lnTo>
                      <a:pt x="471" y="96"/>
                    </a:lnTo>
                    <a:lnTo>
                      <a:pt x="474" y="96"/>
                    </a:lnTo>
                    <a:lnTo>
                      <a:pt x="476" y="96"/>
                    </a:lnTo>
                    <a:lnTo>
                      <a:pt x="478" y="96"/>
                    </a:lnTo>
                    <a:lnTo>
                      <a:pt x="478" y="98"/>
                    </a:lnTo>
                    <a:lnTo>
                      <a:pt x="480" y="98"/>
                    </a:lnTo>
                    <a:lnTo>
                      <a:pt x="480" y="100"/>
                    </a:lnTo>
                    <a:lnTo>
                      <a:pt x="483" y="100"/>
                    </a:lnTo>
                    <a:lnTo>
                      <a:pt x="483" y="98"/>
                    </a:lnTo>
                    <a:lnTo>
                      <a:pt x="485" y="98"/>
                    </a:lnTo>
                    <a:lnTo>
                      <a:pt x="487" y="100"/>
                    </a:lnTo>
                    <a:lnTo>
                      <a:pt x="489" y="100"/>
                    </a:lnTo>
                    <a:lnTo>
                      <a:pt x="489" y="103"/>
                    </a:lnTo>
                    <a:lnTo>
                      <a:pt x="491" y="103"/>
                    </a:lnTo>
                    <a:lnTo>
                      <a:pt x="494" y="103"/>
                    </a:lnTo>
                    <a:lnTo>
                      <a:pt x="496" y="103"/>
                    </a:lnTo>
                    <a:lnTo>
                      <a:pt x="496" y="105"/>
                    </a:lnTo>
                    <a:lnTo>
                      <a:pt x="498" y="105"/>
                    </a:lnTo>
                    <a:lnTo>
                      <a:pt x="500" y="107"/>
                    </a:lnTo>
                    <a:lnTo>
                      <a:pt x="500" y="109"/>
                    </a:lnTo>
                    <a:lnTo>
                      <a:pt x="503" y="109"/>
                    </a:lnTo>
                    <a:lnTo>
                      <a:pt x="503" y="112"/>
                    </a:lnTo>
                    <a:lnTo>
                      <a:pt x="503" y="114"/>
                    </a:lnTo>
                    <a:lnTo>
                      <a:pt x="505" y="114"/>
                    </a:lnTo>
                    <a:lnTo>
                      <a:pt x="507" y="114"/>
                    </a:lnTo>
                    <a:lnTo>
                      <a:pt x="507" y="116"/>
                    </a:lnTo>
                    <a:lnTo>
                      <a:pt x="505" y="116"/>
                    </a:lnTo>
                    <a:lnTo>
                      <a:pt x="505" y="118"/>
                    </a:lnTo>
                    <a:lnTo>
                      <a:pt x="505" y="120"/>
                    </a:lnTo>
                    <a:lnTo>
                      <a:pt x="503" y="120"/>
                    </a:lnTo>
                    <a:lnTo>
                      <a:pt x="503" y="123"/>
                    </a:lnTo>
                    <a:lnTo>
                      <a:pt x="503" y="120"/>
                    </a:lnTo>
                    <a:lnTo>
                      <a:pt x="500" y="120"/>
                    </a:lnTo>
                    <a:lnTo>
                      <a:pt x="500" y="123"/>
                    </a:lnTo>
                    <a:lnTo>
                      <a:pt x="500" y="125"/>
                    </a:lnTo>
                    <a:lnTo>
                      <a:pt x="498" y="125"/>
                    </a:lnTo>
                    <a:lnTo>
                      <a:pt x="498" y="127"/>
                    </a:lnTo>
                    <a:lnTo>
                      <a:pt x="496" y="127"/>
                    </a:lnTo>
                    <a:lnTo>
                      <a:pt x="496" y="129"/>
                    </a:lnTo>
                    <a:lnTo>
                      <a:pt x="498" y="129"/>
                    </a:lnTo>
                    <a:lnTo>
                      <a:pt x="496" y="129"/>
                    </a:lnTo>
                    <a:lnTo>
                      <a:pt x="496" y="132"/>
                    </a:lnTo>
                    <a:lnTo>
                      <a:pt x="496" y="134"/>
                    </a:lnTo>
                    <a:lnTo>
                      <a:pt x="494" y="134"/>
                    </a:lnTo>
                    <a:lnTo>
                      <a:pt x="491" y="136"/>
                    </a:lnTo>
                    <a:lnTo>
                      <a:pt x="489" y="136"/>
                    </a:lnTo>
                    <a:lnTo>
                      <a:pt x="489" y="138"/>
                    </a:lnTo>
                    <a:lnTo>
                      <a:pt x="487" y="138"/>
                    </a:lnTo>
                    <a:lnTo>
                      <a:pt x="489" y="138"/>
                    </a:lnTo>
                    <a:lnTo>
                      <a:pt x="489" y="141"/>
                    </a:lnTo>
                    <a:lnTo>
                      <a:pt x="487" y="141"/>
                    </a:lnTo>
                    <a:lnTo>
                      <a:pt x="487" y="143"/>
                    </a:lnTo>
                    <a:lnTo>
                      <a:pt x="485" y="145"/>
                    </a:lnTo>
                    <a:lnTo>
                      <a:pt x="487" y="145"/>
                    </a:lnTo>
                    <a:lnTo>
                      <a:pt x="487" y="147"/>
                    </a:lnTo>
                    <a:lnTo>
                      <a:pt x="485" y="147"/>
                    </a:lnTo>
                    <a:lnTo>
                      <a:pt x="485" y="150"/>
                    </a:lnTo>
                    <a:lnTo>
                      <a:pt x="487" y="150"/>
                    </a:lnTo>
                    <a:lnTo>
                      <a:pt x="487" y="152"/>
                    </a:lnTo>
                    <a:lnTo>
                      <a:pt x="485" y="152"/>
                    </a:lnTo>
                    <a:lnTo>
                      <a:pt x="487" y="152"/>
                    </a:lnTo>
                    <a:lnTo>
                      <a:pt x="487" y="154"/>
                    </a:lnTo>
                    <a:lnTo>
                      <a:pt x="485" y="154"/>
                    </a:lnTo>
                    <a:lnTo>
                      <a:pt x="485" y="152"/>
                    </a:lnTo>
                    <a:lnTo>
                      <a:pt x="485" y="154"/>
                    </a:lnTo>
                    <a:lnTo>
                      <a:pt x="485" y="156"/>
                    </a:lnTo>
                    <a:lnTo>
                      <a:pt x="483" y="156"/>
                    </a:lnTo>
                    <a:lnTo>
                      <a:pt x="483" y="158"/>
                    </a:lnTo>
                    <a:lnTo>
                      <a:pt x="480" y="158"/>
                    </a:lnTo>
                    <a:lnTo>
                      <a:pt x="483" y="158"/>
                    </a:lnTo>
                    <a:lnTo>
                      <a:pt x="483" y="161"/>
                    </a:lnTo>
                    <a:lnTo>
                      <a:pt x="480" y="161"/>
                    </a:lnTo>
                    <a:lnTo>
                      <a:pt x="478" y="161"/>
                    </a:lnTo>
                    <a:lnTo>
                      <a:pt x="476" y="161"/>
                    </a:lnTo>
                    <a:lnTo>
                      <a:pt x="476" y="163"/>
                    </a:lnTo>
                    <a:lnTo>
                      <a:pt x="478" y="163"/>
                    </a:lnTo>
                    <a:lnTo>
                      <a:pt x="476" y="163"/>
                    </a:lnTo>
                    <a:lnTo>
                      <a:pt x="476" y="165"/>
                    </a:lnTo>
                    <a:lnTo>
                      <a:pt x="474" y="165"/>
                    </a:lnTo>
                    <a:lnTo>
                      <a:pt x="474" y="167"/>
                    </a:lnTo>
                    <a:lnTo>
                      <a:pt x="471" y="167"/>
                    </a:lnTo>
                    <a:lnTo>
                      <a:pt x="471" y="170"/>
                    </a:lnTo>
                    <a:lnTo>
                      <a:pt x="474" y="170"/>
                    </a:lnTo>
                    <a:lnTo>
                      <a:pt x="474" y="172"/>
                    </a:lnTo>
                    <a:lnTo>
                      <a:pt x="474" y="174"/>
                    </a:lnTo>
                    <a:lnTo>
                      <a:pt x="476" y="174"/>
                    </a:lnTo>
                    <a:lnTo>
                      <a:pt x="476" y="172"/>
                    </a:lnTo>
                    <a:lnTo>
                      <a:pt x="478" y="172"/>
                    </a:lnTo>
                    <a:lnTo>
                      <a:pt x="480" y="172"/>
                    </a:lnTo>
                    <a:lnTo>
                      <a:pt x="483" y="172"/>
                    </a:lnTo>
                    <a:lnTo>
                      <a:pt x="485" y="172"/>
                    </a:lnTo>
                    <a:lnTo>
                      <a:pt x="487" y="172"/>
                    </a:lnTo>
                    <a:lnTo>
                      <a:pt x="489" y="172"/>
                    </a:lnTo>
                    <a:lnTo>
                      <a:pt x="491" y="172"/>
                    </a:lnTo>
                    <a:lnTo>
                      <a:pt x="494" y="172"/>
                    </a:lnTo>
                    <a:lnTo>
                      <a:pt x="496" y="174"/>
                    </a:lnTo>
                    <a:lnTo>
                      <a:pt x="498" y="174"/>
                    </a:lnTo>
                    <a:lnTo>
                      <a:pt x="500" y="174"/>
                    </a:lnTo>
                    <a:lnTo>
                      <a:pt x="503" y="174"/>
                    </a:lnTo>
                    <a:lnTo>
                      <a:pt x="503" y="176"/>
                    </a:lnTo>
                    <a:lnTo>
                      <a:pt x="505" y="176"/>
                    </a:lnTo>
                    <a:lnTo>
                      <a:pt x="507" y="176"/>
                    </a:lnTo>
                    <a:lnTo>
                      <a:pt x="507" y="179"/>
                    </a:lnTo>
                    <a:lnTo>
                      <a:pt x="509" y="179"/>
                    </a:lnTo>
                    <a:lnTo>
                      <a:pt x="512" y="176"/>
                    </a:lnTo>
                    <a:lnTo>
                      <a:pt x="514" y="176"/>
                    </a:lnTo>
                    <a:lnTo>
                      <a:pt x="516" y="179"/>
                    </a:lnTo>
                    <a:lnTo>
                      <a:pt x="518" y="179"/>
                    </a:lnTo>
                    <a:lnTo>
                      <a:pt x="521" y="179"/>
                    </a:lnTo>
                    <a:lnTo>
                      <a:pt x="523" y="179"/>
                    </a:lnTo>
                    <a:lnTo>
                      <a:pt x="525" y="179"/>
                    </a:lnTo>
                    <a:lnTo>
                      <a:pt x="525" y="176"/>
                    </a:lnTo>
                    <a:lnTo>
                      <a:pt x="527" y="176"/>
                    </a:lnTo>
                    <a:lnTo>
                      <a:pt x="529" y="179"/>
                    </a:lnTo>
                    <a:lnTo>
                      <a:pt x="532" y="179"/>
                    </a:lnTo>
                    <a:lnTo>
                      <a:pt x="532" y="181"/>
                    </a:lnTo>
                    <a:lnTo>
                      <a:pt x="532" y="179"/>
                    </a:lnTo>
                    <a:lnTo>
                      <a:pt x="534" y="179"/>
                    </a:lnTo>
                    <a:lnTo>
                      <a:pt x="536" y="179"/>
                    </a:lnTo>
                    <a:lnTo>
                      <a:pt x="538" y="179"/>
                    </a:lnTo>
                    <a:lnTo>
                      <a:pt x="538" y="181"/>
                    </a:lnTo>
                    <a:lnTo>
                      <a:pt x="541" y="181"/>
                    </a:lnTo>
                    <a:lnTo>
                      <a:pt x="541" y="183"/>
                    </a:lnTo>
                    <a:lnTo>
                      <a:pt x="543" y="183"/>
                    </a:lnTo>
                    <a:lnTo>
                      <a:pt x="545" y="183"/>
                    </a:lnTo>
                    <a:lnTo>
                      <a:pt x="545" y="181"/>
                    </a:lnTo>
                    <a:lnTo>
                      <a:pt x="545" y="179"/>
                    </a:lnTo>
                    <a:lnTo>
                      <a:pt x="547" y="179"/>
                    </a:lnTo>
                    <a:lnTo>
                      <a:pt x="547" y="176"/>
                    </a:lnTo>
                    <a:lnTo>
                      <a:pt x="550" y="176"/>
                    </a:lnTo>
                    <a:lnTo>
                      <a:pt x="550" y="174"/>
                    </a:lnTo>
                    <a:lnTo>
                      <a:pt x="552" y="174"/>
                    </a:lnTo>
                    <a:lnTo>
                      <a:pt x="554" y="174"/>
                    </a:lnTo>
                    <a:lnTo>
                      <a:pt x="556" y="174"/>
                    </a:lnTo>
                    <a:lnTo>
                      <a:pt x="559" y="174"/>
                    </a:lnTo>
                    <a:lnTo>
                      <a:pt x="559" y="176"/>
                    </a:lnTo>
                    <a:lnTo>
                      <a:pt x="561" y="176"/>
                    </a:lnTo>
                    <a:lnTo>
                      <a:pt x="561" y="179"/>
                    </a:lnTo>
                    <a:lnTo>
                      <a:pt x="563" y="179"/>
                    </a:lnTo>
                    <a:lnTo>
                      <a:pt x="565" y="179"/>
                    </a:lnTo>
                    <a:lnTo>
                      <a:pt x="565" y="176"/>
                    </a:lnTo>
                    <a:lnTo>
                      <a:pt x="567" y="176"/>
                    </a:lnTo>
                    <a:lnTo>
                      <a:pt x="567" y="174"/>
                    </a:lnTo>
                    <a:lnTo>
                      <a:pt x="567" y="172"/>
                    </a:lnTo>
                    <a:lnTo>
                      <a:pt x="570" y="172"/>
                    </a:lnTo>
                    <a:lnTo>
                      <a:pt x="567" y="172"/>
                    </a:lnTo>
                    <a:lnTo>
                      <a:pt x="567" y="170"/>
                    </a:lnTo>
                    <a:lnTo>
                      <a:pt x="570" y="170"/>
                    </a:lnTo>
                    <a:lnTo>
                      <a:pt x="570" y="167"/>
                    </a:lnTo>
                    <a:lnTo>
                      <a:pt x="572" y="167"/>
                    </a:lnTo>
                    <a:lnTo>
                      <a:pt x="572" y="165"/>
                    </a:lnTo>
                    <a:lnTo>
                      <a:pt x="574" y="165"/>
                    </a:lnTo>
                    <a:lnTo>
                      <a:pt x="574" y="163"/>
                    </a:lnTo>
                    <a:lnTo>
                      <a:pt x="576" y="163"/>
                    </a:lnTo>
                    <a:lnTo>
                      <a:pt x="579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1"/>
                    </a:lnTo>
                    <a:lnTo>
                      <a:pt x="583" y="158"/>
                    </a:lnTo>
                    <a:lnTo>
                      <a:pt x="585" y="158"/>
                    </a:lnTo>
                    <a:lnTo>
                      <a:pt x="588" y="158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0" y="154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4" y="152"/>
                    </a:lnTo>
                    <a:lnTo>
                      <a:pt x="594" y="150"/>
                    </a:lnTo>
                    <a:lnTo>
                      <a:pt x="592" y="150"/>
                    </a:lnTo>
                    <a:lnTo>
                      <a:pt x="594" y="150"/>
                    </a:lnTo>
                    <a:lnTo>
                      <a:pt x="594" y="147"/>
                    </a:lnTo>
                    <a:lnTo>
                      <a:pt x="597" y="147"/>
                    </a:lnTo>
                    <a:lnTo>
                      <a:pt x="597" y="145"/>
                    </a:lnTo>
                    <a:lnTo>
                      <a:pt x="597" y="143"/>
                    </a:lnTo>
                    <a:lnTo>
                      <a:pt x="599" y="143"/>
                    </a:lnTo>
                    <a:lnTo>
                      <a:pt x="599" y="141"/>
                    </a:lnTo>
                    <a:lnTo>
                      <a:pt x="597" y="141"/>
                    </a:lnTo>
                    <a:lnTo>
                      <a:pt x="599" y="141"/>
                    </a:lnTo>
                    <a:lnTo>
                      <a:pt x="599" y="138"/>
                    </a:lnTo>
                    <a:lnTo>
                      <a:pt x="597" y="138"/>
                    </a:lnTo>
                    <a:lnTo>
                      <a:pt x="597" y="136"/>
                    </a:lnTo>
                    <a:lnTo>
                      <a:pt x="599" y="136"/>
                    </a:lnTo>
                    <a:lnTo>
                      <a:pt x="599" y="134"/>
                    </a:lnTo>
                    <a:lnTo>
                      <a:pt x="597" y="134"/>
                    </a:lnTo>
                    <a:lnTo>
                      <a:pt x="597" y="132"/>
                    </a:lnTo>
                    <a:lnTo>
                      <a:pt x="599" y="132"/>
                    </a:lnTo>
                    <a:lnTo>
                      <a:pt x="599" y="129"/>
                    </a:lnTo>
                    <a:lnTo>
                      <a:pt x="599" y="127"/>
                    </a:lnTo>
                    <a:lnTo>
                      <a:pt x="601" y="127"/>
                    </a:lnTo>
                    <a:lnTo>
                      <a:pt x="599" y="127"/>
                    </a:lnTo>
                    <a:lnTo>
                      <a:pt x="599" y="125"/>
                    </a:lnTo>
                    <a:lnTo>
                      <a:pt x="599" y="123"/>
                    </a:lnTo>
                    <a:lnTo>
                      <a:pt x="601" y="123"/>
                    </a:lnTo>
                    <a:lnTo>
                      <a:pt x="601" y="120"/>
                    </a:lnTo>
                    <a:lnTo>
                      <a:pt x="599" y="120"/>
                    </a:lnTo>
                    <a:lnTo>
                      <a:pt x="601" y="120"/>
                    </a:lnTo>
                    <a:lnTo>
                      <a:pt x="603" y="120"/>
                    </a:lnTo>
                    <a:lnTo>
                      <a:pt x="605" y="123"/>
                    </a:lnTo>
                    <a:lnTo>
                      <a:pt x="605" y="120"/>
                    </a:lnTo>
                    <a:lnTo>
                      <a:pt x="608" y="120"/>
                    </a:lnTo>
                    <a:lnTo>
                      <a:pt x="608" y="118"/>
                    </a:lnTo>
                    <a:lnTo>
                      <a:pt x="610" y="118"/>
                    </a:lnTo>
                    <a:lnTo>
                      <a:pt x="610" y="120"/>
                    </a:lnTo>
                    <a:lnTo>
                      <a:pt x="612" y="120"/>
                    </a:lnTo>
                    <a:lnTo>
                      <a:pt x="612" y="118"/>
                    </a:lnTo>
                    <a:lnTo>
                      <a:pt x="614" y="118"/>
                    </a:lnTo>
                    <a:lnTo>
                      <a:pt x="614" y="116"/>
                    </a:lnTo>
                    <a:lnTo>
                      <a:pt x="617" y="116"/>
                    </a:lnTo>
                    <a:lnTo>
                      <a:pt x="614" y="118"/>
                    </a:lnTo>
                    <a:lnTo>
                      <a:pt x="614" y="120"/>
                    </a:lnTo>
                    <a:lnTo>
                      <a:pt x="617" y="120"/>
                    </a:lnTo>
                    <a:lnTo>
                      <a:pt x="617" y="118"/>
                    </a:lnTo>
                    <a:lnTo>
                      <a:pt x="619" y="118"/>
                    </a:lnTo>
                    <a:lnTo>
                      <a:pt x="619" y="120"/>
                    </a:lnTo>
                    <a:lnTo>
                      <a:pt x="621" y="120"/>
                    </a:lnTo>
                    <a:lnTo>
                      <a:pt x="623" y="120"/>
                    </a:lnTo>
                    <a:lnTo>
                      <a:pt x="623" y="123"/>
                    </a:lnTo>
                    <a:lnTo>
                      <a:pt x="623" y="125"/>
                    </a:lnTo>
                    <a:lnTo>
                      <a:pt x="623" y="127"/>
                    </a:lnTo>
                    <a:lnTo>
                      <a:pt x="623" y="129"/>
                    </a:lnTo>
                    <a:lnTo>
                      <a:pt x="626" y="129"/>
                    </a:lnTo>
                    <a:lnTo>
                      <a:pt x="623" y="129"/>
                    </a:lnTo>
                    <a:lnTo>
                      <a:pt x="623" y="132"/>
                    </a:lnTo>
                    <a:lnTo>
                      <a:pt x="626" y="132"/>
                    </a:lnTo>
                    <a:lnTo>
                      <a:pt x="623" y="132"/>
                    </a:lnTo>
                    <a:lnTo>
                      <a:pt x="626" y="132"/>
                    </a:lnTo>
                    <a:lnTo>
                      <a:pt x="626" y="134"/>
                    </a:lnTo>
                    <a:lnTo>
                      <a:pt x="628" y="134"/>
                    </a:lnTo>
                    <a:lnTo>
                      <a:pt x="628" y="136"/>
                    </a:lnTo>
                    <a:lnTo>
                      <a:pt x="628" y="138"/>
                    </a:lnTo>
                    <a:lnTo>
                      <a:pt x="630" y="138"/>
                    </a:lnTo>
                    <a:lnTo>
                      <a:pt x="630" y="141"/>
                    </a:lnTo>
                    <a:lnTo>
                      <a:pt x="632" y="141"/>
                    </a:lnTo>
                    <a:lnTo>
                      <a:pt x="630" y="141"/>
                    </a:lnTo>
                    <a:lnTo>
                      <a:pt x="630" y="143"/>
                    </a:lnTo>
                    <a:lnTo>
                      <a:pt x="630" y="145"/>
                    </a:lnTo>
                    <a:lnTo>
                      <a:pt x="628" y="145"/>
                    </a:lnTo>
                    <a:lnTo>
                      <a:pt x="628" y="147"/>
                    </a:lnTo>
                    <a:lnTo>
                      <a:pt x="628" y="150"/>
                    </a:lnTo>
                    <a:lnTo>
                      <a:pt x="628" y="152"/>
                    </a:lnTo>
                    <a:lnTo>
                      <a:pt x="626" y="152"/>
                    </a:lnTo>
                    <a:lnTo>
                      <a:pt x="626" y="154"/>
                    </a:lnTo>
                    <a:lnTo>
                      <a:pt x="628" y="154"/>
                    </a:lnTo>
                    <a:lnTo>
                      <a:pt x="628" y="156"/>
                    </a:lnTo>
                    <a:lnTo>
                      <a:pt x="626" y="154"/>
                    </a:lnTo>
                    <a:lnTo>
                      <a:pt x="626" y="156"/>
                    </a:lnTo>
                    <a:lnTo>
                      <a:pt x="628" y="156"/>
                    </a:lnTo>
                    <a:lnTo>
                      <a:pt x="626" y="156"/>
                    </a:lnTo>
                    <a:lnTo>
                      <a:pt x="628" y="156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1"/>
                    </a:lnTo>
                    <a:lnTo>
                      <a:pt x="628" y="161"/>
                    </a:lnTo>
                    <a:lnTo>
                      <a:pt x="630" y="161"/>
                    </a:lnTo>
                    <a:lnTo>
                      <a:pt x="628" y="161"/>
                    </a:lnTo>
                    <a:lnTo>
                      <a:pt x="628" y="163"/>
                    </a:lnTo>
                    <a:lnTo>
                      <a:pt x="630" y="163"/>
                    </a:lnTo>
                    <a:lnTo>
                      <a:pt x="628" y="163"/>
                    </a:lnTo>
                    <a:lnTo>
                      <a:pt x="628" y="165"/>
                    </a:lnTo>
                    <a:lnTo>
                      <a:pt x="626" y="165"/>
                    </a:lnTo>
                    <a:lnTo>
                      <a:pt x="628" y="165"/>
                    </a:lnTo>
                    <a:lnTo>
                      <a:pt x="626" y="165"/>
                    </a:lnTo>
                    <a:lnTo>
                      <a:pt x="626" y="167"/>
                    </a:lnTo>
                    <a:lnTo>
                      <a:pt x="626" y="165"/>
                    </a:lnTo>
                    <a:lnTo>
                      <a:pt x="626" y="167"/>
                    </a:lnTo>
                    <a:lnTo>
                      <a:pt x="623" y="167"/>
                    </a:lnTo>
                    <a:lnTo>
                      <a:pt x="626" y="167"/>
                    </a:lnTo>
                    <a:lnTo>
                      <a:pt x="626" y="170"/>
                    </a:lnTo>
                    <a:lnTo>
                      <a:pt x="623" y="170"/>
                    </a:lnTo>
                    <a:lnTo>
                      <a:pt x="623" y="167"/>
                    </a:lnTo>
                    <a:lnTo>
                      <a:pt x="623" y="170"/>
                    </a:lnTo>
                    <a:lnTo>
                      <a:pt x="621" y="170"/>
                    </a:lnTo>
                    <a:lnTo>
                      <a:pt x="619" y="170"/>
                    </a:lnTo>
                    <a:lnTo>
                      <a:pt x="619" y="172"/>
                    </a:lnTo>
                    <a:lnTo>
                      <a:pt x="617" y="172"/>
                    </a:lnTo>
                    <a:lnTo>
                      <a:pt x="617" y="174"/>
                    </a:lnTo>
                    <a:lnTo>
                      <a:pt x="614" y="174"/>
                    </a:lnTo>
                    <a:lnTo>
                      <a:pt x="614" y="172"/>
                    </a:lnTo>
                    <a:lnTo>
                      <a:pt x="612" y="172"/>
                    </a:lnTo>
                    <a:lnTo>
                      <a:pt x="612" y="174"/>
                    </a:lnTo>
                    <a:lnTo>
                      <a:pt x="612" y="176"/>
                    </a:lnTo>
                    <a:lnTo>
                      <a:pt x="610" y="176"/>
                    </a:lnTo>
                    <a:lnTo>
                      <a:pt x="610" y="179"/>
                    </a:lnTo>
                    <a:lnTo>
                      <a:pt x="610" y="176"/>
                    </a:lnTo>
                    <a:lnTo>
                      <a:pt x="608" y="176"/>
                    </a:lnTo>
                    <a:lnTo>
                      <a:pt x="608" y="179"/>
                    </a:lnTo>
                    <a:lnTo>
                      <a:pt x="605" y="179"/>
                    </a:lnTo>
                    <a:lnTo>
                      <a:pt x="605" y="176"/>
                    </a:lnTo>
                    <a:lnTo>
                      <a:pt x="603" y="176"/>
                    </a:lnTo>
                    <a:lnTo>
                      <a:pt x="603" y="179"/>
                    </a:lnTo>
                    <a:lnTo>
                      <a:pt x="605" y="179"/>
                    </a:lnTo>
                    <a:lnTo>
                      <a:pt x="603" y="179"/>
                    </a:lnTo>
                    <a:lnTo>
                      <a:pt x="603" y="181"/>
                    </a:lnTo>
                    <a:lnTo>
                      <a:pt x="601" y="181"/>
                    </a:lnTo>
                    <a:lnTo>
                      <a:pt x="601" y="179"/>
                    </a:lnTo>
                    <a:lnTo>
                      <a:pt x="601" y="181"/>
                    </a:lnTo>
                    <a:lnTo>
                      <a:pt x="599" y="181"/>
                    </a:lnTo>
                    <a:lnTo>
                      <a:pt x="597" y="181"/>
                    </a:lnTo>
                    <a:lnTo>
                      <a:pt x="597" y="183"/>
                    </a:lnTo>
                    <a:lnTo>
                      <a:pt x="597" y="181"/>
                    </a:lnTo>
                    <a:lnTo>
                      <a:pt x="594" y="181"/>
                    </a:lnTo>
                    <a:lnTo>
                      <a:pt x="594" y="183"/>
                    </a:lnTo>
                    <a:lnTo>
                      <a:pt x="594" y="181"/>
                    </a:lnTo>
                    <a:lnTo>
                      <a:pt x="592" y="181"/>
                    </a:lnTo>
                    <a:lnTo>
                      <a:pt x="592" y="183"/>
                    </a:lnTo>
                    <a:lnTo>
                      <a:pt x="590" y="183"/>
                    </a:lnTo>
                    <a:lnTo>
                      <a:pt x="590" y="185"/>
                    </a:lnTo>
                    <a:lnTo>
                      <a:pt x="590" y="188"/>
                    </a:lnTo>
                    <a:lnTo>
                      <a:pt x="588" y="188"/>
                    </a:lnTo>
                    <a:lnTo>
                      <a:pt x="588" y="190"/>
                    </a:lnTo>
                    <a:lnTo>
                      <a:pt x="585" y="190"/>
                    </a:lnTo>
                    <a:lnTo>
                      <a:pt x="585" y="188"/>
                    </a:lnTo>
                    <a:lnTo>
                      <a:pt x="585" y="190"/>
                    </a:lnTo>
                    <a:lnTo>
                      <a:pt x="585" y="192"/>
                    </a:lnTo>
                    <a:lnTo>
                      <a:pt x="585" y="190"/>
                    </a:lnTo>
                    <a:lnTo>
                      <a:pt x="583" y="190"/>
                    </a:lnTo>
                    <a:lnTo>
                      <a:pt x="583" y="192"/>
                    </a:lnTo>
                    <a:lnTo>
                      <a:pt x="581" y="192"/>
                    </a:lnTo>
                    <a:lnTo>
                      <a:pt x="579" y="192"/>
                    </a:lnTo>
                    <a:lnTo>
                      <a:pt x="579" y="194"/>
                    </a:lnTo>
                    <a:lnTo>
                      <a:pt x="576" y="194"/>
                    </a:lnTo>
                    <a:lnTo>
                      <a:pt x="574" y="194"/>
                    </a:lnTo>
                    <a:lnTo>
                      <a:pt x="574" y="196"/>
                    </a:lnTo>
                    <a:lnTo>
                      <a:pt x="576" y="196"/>
                    </a:lnTo>
                    <a:lnTo>
                      <a:pt x="574" y="196"/>
                    </a:lnTo>
                    <a:lnTo>
                      <a:pt x="574" y="199"/>
                    </a:lnTo>
                    <a:lnTo>
                      <a:pt x="572" y="199"/>
                    </a:lnTo>
                    <a:lnTo>
                      <a:pt x="570" y="199"/>
                    </a:lnTo>
                    <a:lnTo>
                      <a:pt x="570" y="201"/>
                    </a:lnTo>
                    <a:lnTo>
                      <a:pt x="570" y="199"/>
                    </a:lnTo>
                    <a:lnTo>
                      <a:pt x="567" y="199"/>
                    </a:lnTo>
                    <a:lnTo>
                      <a:pt x="567" y="201"/>
                    </a:lnTo>
                    <a:lnTo>
                      <a:pt x="565" y="201"/>
                    </a:lnTo>
                    <a:lnTo>
                      <a:pt x="565" y="203"/>
                    </a:lnTo>
                    <a:lnTo>
                      <a:pt x="563" y="203"/>
                    </a:lnTo>
                    <a:lnTo>
                      <a:pt x="563" y="205"/>
                    </a:lnTo>
                    <a:lnTo>
                      <a:pt x="565" y="205"/>
                    </a:lnTo>
                    <a:lnTo>
                      <a:pt x="565" y="208"/>
                    </a:lnTo>
                    <a:lnTo>
                      <a:pt x="565" y="210"/>
                    </a:lnTo>
                    <a:lnTo>
                      <a:pt x="565" y="208"/>
                    </a:lnTo>
                    <a:lnTo>
                      <a:pt x="563" y="208"/>
                    </a:lnTo>
                    <a:lnTo>
                      <a:pt x="561" y="208"/>
                    </a:lnTo>
                    <a:lnTo>
                      <a:pt x="559" y="208"/>
                    </a:lnTo>
                    <a:lnTo>
                      <a:pt x="559" y="210"/>
                    </a:lnTo>
                    <a:lnTo>
                      <a:pt x="559" y="212"/>
                    </a:lnTo>
                    <a:lnTo>
                      <a:pt x="556" y="212"/>
                    </a:lnTo>
                    <a:lnTo>
                      <a:pt x="554" y="212"/>
                    </a:lnTo>
                    <a:lnTo>
                      <a:pt x="554" y="214"/>
                    </a:lnTo>
                    <a:lnTo>
                      <a:pt x="556" y="214"/>
                    </a:lnTo>
                    <a:lnTo>
                      <a:pt x="554" y="214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0" y="219"/>
                    </a:lnTo>
                    <a:lnTo>
                      <a:pt x="550" y="221"/>
                    </a:lnTo>
                    <a:lnTo>
                      <a:pt x="547" y="221"/>
                    </a:lnTo>
                    <a:lnTo>
                      <a:pt x="545" y="221"/>
                    </a:lnTo>
                    <a:lnTo>
                      <a:pt x="545" y="223"/>
                    </a:lnTo>
                    <a:lnTo>
                      <a:pt x="545" y="226"/>
                    </a:lnTo>
                    <a:lnTo>
                      <a:pt x="543" y="226"/>
                    </a:lnTo>
                    <a:lnTo>
                      <a:pt x="543" y="228"/>
                    </a:lnTo>
                    <a:lnTo>
                      <a:pt x="543" y="230"/>
                    </a:lnTo>
                    <a:lnTo>
                      <a:pt x="541" y="230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4"/>
                    </a:lnTo>
                    <a:lnTo>
                      <a:pt x="534" y="234"/>
                    </a:lnTo>
                    <a:lnTo>
                      <a:pt x="534" y="237"/>
                    </a:lnTo>
                    <a:lnTo>
                      <a:pt x="534" y="239"/>
                    </a:lnTo>
                    <a:lnTo>
                      <a:pt x="532" y="239"/>
                    </a:lnTo>
                    <a:lnTo>
                      <a:pt x="532" y="241"/>
                    </a:lnTo>
                    <a:lnTo>
                      <a:pt x="529" y="241"/>
                    </a:lnTo>
                    <a:lnTo>
                      <a:pt x="529" y="243"/>
                    </a:lnTo>
                    <a:lnTo>
                      <a:pt x="527" y="243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2"/>
                    </a:lnTo>
                    <a:lnTo>
                      <a:pt x="518" y="252"/>
                    </a:lnTo>
                    <a:lnTo>
                      <a:pt x="516" y="252"/>
                    </a:lnTo>
                    <a:lnTo>
                      <a:pt x="514" y="252"/>
                    </a:lnTo>
                    <a:lnTo>
                      <a:pt x="514" y="255"/>
                    </a:lnTo>
                    <a:lnTo>
                      <a:pt x="514" y="257"/>
                    </a:lnTo>
                    <a:lnTo>
                      <a:pt x="514" y="259"/>
                    </a:lnTo>
                    <a:lnTo>
                      <a:pt x="512" y="259"/>
                    </a:lnTo>
                    <a:lnTo>
                      <a:pt x="512" y="261"/>
                    </a:lnTo>
                    <a:lnTo>
                      <a:pt x="509" y="261"/>
                    </a:lnTo>
                    <a:lnTo>
                      <a:pt x="509" y="264"/>
                    </a:lnTo>
                    <a:lnTo>
                      <a:pt x="507" y="264"/>
                    </a:lnTo>
                    <a:lnTo>
                      <a:pt x="505" y="264"/>
                    </a:lnTo>
                    <a:lnTo>
                      <a:pt x="503" y="264"/>
                    </a:lnTo>
                    <a:lnTo>
                      <a:pt x="503" y="266"/>
                    </a:lnTo>
                    <a:lnTo>
                      <a:pt x="505" y="266"/>
                    </a:lnTo>
                    <a:lnTo>
                      <a:pt x="505" y="268"/>
                    </a:lnTo>
                    <a:lnTo>
                      <a:pt x="505" y="270"/>
                    </a:lnTo>
                    <a:lnTo>
                      <a:pt x="503" y="270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6" y="275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498" y="284"/>
                    </a:lnTo>
                    <a:lnTo>
                      <a:pt x="498" y="286"/>
                    </a:lnTo>
                    <a:lnTo>
                      <a:pt x="498" y="288"/>
                    </a:lnTo>
                    <a:lnTo>
                      <a:pt x="496" y="288"/>
                    </a:lnTo>
                    <a:lnTo>
                      <a:pt x="496" y="290"/>
                    </a:lnTo>
                    <a:lnTo>
                      <a:pt x="496" y="293"/>
                    </a:lnTo>
                    <a:lnTo>
                      <a:pt x="496" y="295"/>
                    </a:lnTo>
                    <a:lnTo>
                      <a:pt x="496" y="297"/>
                    </a:lnTo>
                    <a:lnTo>
                      <a:pt x="494" y="297"/>
                    </a:lnTo>
                    <a:lnTo>
                      <a:pt x="494" y="299"/>
                    </a:lnTo>
                    <a:lnTo>
                      <a:pt x="494" y="302"/>
                    </a:lnTo>
                    <a:lnTo>
                      <a:pt x="491" y="302"/>
                    </a:lnTo>
                    <a:lnTo>
                      <a:pt x="494" y="302"/>
                    </a:lnTo>
                    <a:lnTo>
                      <a:pt x="494" y="304"/>
                    </a:lnTo>
                    <a:lnTo>
                      <a:pt x="491" y="304"/>
                    </a:lnTo>
                    <a:lnTo>
                      <a:pt x="489" y="304"/>
                    </a:lnTo>
                    <a:lnTo>
                      <a:pt x="489" y="306"/>
                    </a:lnTo>
                    <a:lnTo>
                      <a:pt x="491" y="306"/>
                    </a:lnTo>
                    <a:lnTo>
                      <a:pt x="494" y="308"/>
                    </a:lnTo>
                    <a:lnTo>
                      <a:pt x="491" y="311"/>
                    </a:lnTo>
                    <a:lnTo>
                      <a:pt x="491" y="313"/>
                    </a:lnTo>
                    <a:lnTo>
                      <a:pt x="489" y="315"/>
                    </a:lnTo>
                    <a:lnTo>
                      <a:pt x="489" y="317"/>
                    </a:lnTo>
                    <a:lnTo>
                      <a:pt x="487" y="317"/>
                    </a:lnTo>
                    <a:lnTo>
                      <a:pt x="485" y="317"/>
                    </a:lnTo>
                    <a:lnTo>
                      <a:pt x="485" y="319"/>
                    </a:lnTo>
                    <a:lnTo>
                      <a:pt x="487" y="319"/>
                    </a:lnTo>
                    <a:lnTo>
                      <a:pt x="487" y="322"/>
                    </a:lnTo>
                    <a:lnTo>
                      <a:pt x="487" y="324"/>
                    </a:lnTo>
                    <a:lnTo>
                      <a:pt x="487" y="326"/>
                    </a:lnTo>
                    <a:lnTo>
                      <a:pt x="487" y="328"/>
                    </a:lnTo>
                    <a:lnTo>
                      <a:pt x="489" y="331"/>
                    </a:lnTo>
                    <a:lnTo>
                      <a:pt x="489" y="333"/>
                    </a:lnTo>
                    <a:lnTo>
                      <a:pt x="487" y="333"/>
                    </a:lnTo>
                    <a:lnTo>
                      <a:pt x="487" y="335"/>
                    </a:lnTo>
                    <a:lnTo>
                      <a:pt x="485" y="337"/>
                    </a:lnTo>
                    <a:lnTo>
                      <a:pt x="487" y="340"/>
                    </a:lnTo>
                    <a:lnTo>
                      <a:pt x="487" y="342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9"/>
                    </a:lnTo>
                    <a:lnTo>
                      <a:pt x="489" y="351"/>
                    </a:lnTo>
                    <a:lnTo>
                      <a:pt x="489" y="353"/>
                    </a:lnTo>
                    <a:lnTo>
                      <a:pt x="487" y="355"/>
                    </a:lnTo>
                    <a:lnTo>
                      <a:pt x="487" y="357"/>
                    </a:lnTo>
                    <a:lnTo>
                      <a:pt x="485" y="357"/>
                    </a:lnTo>
                    <a:lnTo>
                      <a:pt x="485" y="355"/>
                    </a:lnTo>
                    <a:lnTo>
                      <a:pt x="483" y="355"/>
                    </a:lnTo>
                    <a:lnTo>
                      <a:pt x="483" y="357"/>
                    </a:lnTo>
                    <a:lnTo>
                      <a:pt x="480" y="355"/>
                    </a:lnTo>
                    <a:lnTo>
                      <a:pt x="480" y="357"/>
                    </a:lnTo>
                    <a:lnTo>
                      <a:pt x="480" y="355"/>
                    </a:lnTo>
                    <a:lnTo>
                      <a:pt x="478" y="357"/>
                    </a:lnTo>
                    <a:lnTo>
                      <a:pt x="480" y="357"/>
                    </a:lnTo>
                    <a:lnTo>
                      <a:pt x="478" y="357"/>
                    </a:lnTo>
                    <a:lnTo>
                      <a:pt x="478" y="360"/>
                    </a:lnTo>
                    <a:lnTo>
                      <a:pt x="478" y="362"/>
                    </a:lnTo>
                    <a:lnTo>
                      <a:pt x="478" y="364"/>
                    </a:lnTo>
                    <a:lnTo>
                      <a:pt x="478" y="366"/>
                    </a:lnTo>
                    <a:lnTo>
                      <a:pt x="476" y="366"/>
                    </a:lnTo>
                    <a:lnTo>
                      <a:pt x="476" y="369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4" y="375"/>
                    </a:lnTo>
                    <a:lnTo>
                      <a:pt x="474" y="378"/>
                    </a:lnTo>
                    <a:lnTo>
                      <a:pt x="476" y="378"/>
                    </a:lnTo>
                    <a:lnTo>
                      <a:pt x="476" y="380"/>
                    </a:lnTo>
                    <a:lnTo>
                      <a:pt x="478" y="380"/>
                    </a:lnTo>
                    <a:lnTo>
                      <a:pt x="478" y="382"/>
                    </a:lnTo>
                    <a:lnTo>
                      <a:pt x="476" y="382"/>
                    </a:lnTo>
                    <a:lnTo>
                      <a:pt x="478" y="382"/>
                    </a:lnTo>
                    <a:lnTo>
                      <a:pt x="478" y="384"/>
                    </a:lnTo>
                    <a:lnTo>
                      <a:pt x="476" y="384"/>
                    </a:lnTo>
                    <a:lnTo>
                      <a:pt x="478" y="384"/>
                    </a:lnTo>
                    <a:lnTo>
                      <a:pt x="478" y="387"/>
                    </a:lnTo>
                    <a:lnTo>
                      <a:pt x="480" y="387"/>
                    </a:lnTo>
                    <a:lnTo>
                      <a:pt x="480" y="389"/>
                    </a:lnTo>
                    <a:lnTo>
                      <a:pt x="480" y="391"/>
                    </a:lnTo>
                    <a:lnTo>
                      <a:pt x="480" y="393"/>
                    </a:lnTo>
                    <a:lnTo>
                      <a:pt x="480" y="391"/>
                    </a:lnTo>
                    <a:lnTo>
                      <a:pt x="480" y="393"/>
                    </a:lnTo>
                    <a:lnTo>
                      <a:pt x="478" y="393"/>
                    </a:lnTo>
                    <a:lnTo>
                      <a:pt x="476" y="393"/>
                    </a:lnTo>
                    <a:lnTo>
                      <a:pt x="476" y="395"/>
                    </a:lnTo>
                    <a:lnTo>
                      <a:pt x="474" y="395"/>
                    </a:lnTo>
                    <a:lnTo>
                      <a:pt x="476" y="395"/>
                    </a:lnTo>
                    <a:lnTo>
                      <a:pt x="478" y="398"/>
                    </a:lnTo>
                    <a:lnTo>
                      <a:pt x="476" y="395"/>
                    </a:lnTo>
                    <a:lnTo>
                      <a:pt x="476" y="398"/>
                    </a:lnTo>
                    <a:lnTo>
                      <a:pt x="476" y="400"/>
                    </a:lnTo>
                    <a:lnTo>
                      <a:pt x="474" y="400"/>
                    </a:lnTo>
                    <a:lnTo>
                      <a:pt x="476" y="400"/>
                    </a:lnTo>
                    <a:lnTo>
                      <a:pt x="478" y="400"/>
                    </a:lnTo>
                    <a:lnTo>
                      <a:pt x="478" y="402"/>
                    </a:lnTo>
                    <a:lnTo>
                      <a:pt x="478" y="404"/>
                    </a:lnTo>
                    <a:lnTo>
                      <a:pt x="480" y="404"/>
                    </a:lnTo>
                    <a:lnTo>
                      <a:pt x="480" y="407"/>
                    </a:lnTo>
                    <a:lnTo>
                      <a:pt x="483" y="407"/>
                    </a:lnTo>
                    <a:lnTo>
                      <a:pt x="485" y="409"/>
                    </a:lnTo>
                    <a:lnTo>
                      <a:pt x="487" y="409"/>
                    </a:lnTo>
                    <a:lnTo>
                      <a:pt x="489" y="409"/>
                    </a:lnTo>
                    <a:lnTo>
                      <a:pt x="489" y="411"/>
                    </a:lnTo>
                    <a:lnTo>
                      <a:pt x="491" y="411"/>
                    </a:lnTo>
                    <a:lnTo>
                      <a:pt x="494" y="411"/>
                    </a:lnTo>
                    <a:lnTo>
                      <a:pt x="496" y="411"/>
                    </a:lnTo>
                    <a:lnTo>
                      <a:pt x="496" y="413"/>
                    </a:lnTo>
                    <a:lnTo>
                      <a:pt x="498" y="413"/>
                    </a:lnTo>
                    <a:lnTo>
                      <a:pt x="500" y="413"/>
                    </a:lnTo>
                    <a:lnTo>
                      <a:pt x="500" y="416"/>
                    </a:lnTo>
                    <a:lnTo>
                      <a:pt x="503" y="416"/>
                    </a:lnTo>
                    <a:lnTo>
                      <a:pt x="505" y="416"/>
                    </a:lnTo>
                    <a:lnTo>
                      <a:pt x="505" y="418"/>
                    </a:lnTo>
                    <a:lnTo>
                      <a:pt x="507" y="418"/>
                    </a:lnTo>
                    <a:lnTo>
                      <a:pt x="509" y="420"/>
                    </a:lnTo>
                    <a:lnTo>
                      <a:pt x="512" y="420"/>
                    </a:lnTo>
                    <a:lnTo>
                      <a:pt x="512" y="422"/>
                    </a:lnTo>
                    <a:lnTo>
                      <a:pt x="514" y="422"/>
                    </a:lnTo>
                    <a:lnTo>
                      <a:pt x="514" y="425"/>
                    </a:lnTo>
                    <a:lnTo>
                      <a:pt x="516" y="425"/>
                    </a:lnTo>
                    <a:lnTo>
                      <a:pt x="516" y="427"/>
                    </a:lnTo>
                    <a:lnTo>
                      <a:pt x="518" y="427"/>
                    </a:lnTo>
                    <a:lnTo>
                      <a:pt x="518" y="429"/>
                    </a:lnTo>
                    <a:lnTo>
                      <a:pt x="521" y="429"/>
                    </a:lnTo>
                    <a:lnTo>
                      <a:pt x="521" y="431"/>
                    </a:lnTo>
                    <a:lnTo>
                      <a:pt x="518" y="433"/>
                    </a:lnTo>
                    <a:lnTo>
                      <a:pt x="518" y="436"/>
                    </a:lnTo>
                    <a:lnTo>
                      <a:pt x="516" y="436"/>
                    </a:lnTo>
                    <a:lnTo>
                      <a:pt x="516" y="438"/>
                    </a:lnTo>
                    <a:lnTo>
                      <a:pt x="514" y="438"/>
                    </a:lnTo>
                    <a:lnTo>
                      <a:pt x="514" y="440"/>
                    </a:lnTo>
                    <a:lnTo>
                      <a:pt x="512" y="440"/>
                    </a:lnTo>
                    <a:lnTo>
                      <a:pt x="512" y="442"/>
                    </a:lnTo>
                    <a:lnTo>
                      <a:pt x="512" y="445"/>
                    </a:lnTo>
                    <a:lnTo>
                      <a:pt x="512" y="447"/>
                    </a:lnTo>
                    <a:lnTo>
                      <a:pt x="512" y="449"/>
                    </a:lnTo>
                    <a:lnTo>
                      <a:pt x="514" y="449"/>
                    </a:lnTo>
                    <a:lnTo>
                      <a:pt x="514" y="451"/>
                    </a:lnTo>
                    <a:lnTo>
                      <a:pt x="516" y="454"/>
                    </a:lnTo>
                    <a:lnTo>
                      <a:pt x="514" y="454"/>
                    </a:lnTo>
                    <a:lnTo>
                      <a:pt x="516" y="454"/>
                    </a:lnTo>
                    <a:lnTo>
                      <a:pt x="516" y="456"/>
                    </a:lnTo>
                    <a:lnTo>
                      <a:pt x="518" y="456"/>
                    </a:lnTo>
                    <a:lnTo>
                      <a:pt x="521" y="458"/>
                    </a:lnTo>
                    <a:lnTo>
                      <a:pt x="523" y="458"/>
                    </a:lnTo>
                    <a:lnTo>
                      <a:pt x="523" y="460"/>
                    </a:lnTo>
                    <a:lnTo>
                      <a:pt x="525" y="460"/>
                    </a:lnTo>
                    <a:lnTo>
                      <a:pt x="527" y="460"/>
                    </a:lnTo>
                    <a:lnTo>
                      <a:pt x="525" y="460"/>
                    </a:lnTo>
                    <a:lnTo>
                      <a:pt x="527" y="460"/>
                    </a:lnTo>
                    <a:lnTo>
                      <a:pt x="529" y="460"/>
                    </a:lnTo>
                    <a:lnTo>
                      <a:pt x="532" y="460"/>
                    </a:lnTo>
                    <a:lnTo>
                      <a:pt x="532" y="458"/>
                    </a:lnTo>
                    <a:lnTo>
                      <a:pt x="532" y="460"/>
                    </a:lnTo>
                    <a:lnTo>
                      <a:pt x="534" y="460"/>
                    </a:lnTo>
                    <a:lnTo>
                      <a:pt x="534" y="463"/>
                    </a:lnTo>
                    <a:lnTo>
                      <a:pt x="534" y="465"/>
                    </a:lnTo>
                    <a:lnTo>
                      <a:pt x="534" y="467"/>
                    </a:lnTo>
                    <a:lnTo>
                      <a:pt x="534" y="469"/>
                    </a:lnTo>
                    <a:lnTo>
                      <a:pt x="534" y="471"/>
                    </a:lnTo>
                    <a:lnTo>
                      <a:pt x="534" y="474"/>
                    </a:lnTo>
                    <a:lnTo>
                      <a:pt x="534" y="476"/>
                    </a:lnTo>
                    <a:lnTo>
                      <a:pt x="534" y="478"/>
                    </a:lnTo>
                    <a:lnTo>
                      <a:pt x="532" y="480"/>
                    </a:lnTo>
                    <a:lnTo>
                      <a:pt x="532" y="483"/>
                    </a:lnTo>
                    <a:lnTo>
                      <a:pt x="529" y="483"/>
                    </a:lnTo>
                    <a:lnTo>
                      <a:pt x="529" y="485"/>
                    </a:lnTo>
                    <a:lnTo>
                      <a:pt x="527" y="485"/>
                    </a:lnTo>
                    <a:lnTo>
                      <a:pt x="527" y="487"/>
                    </a:lnTo>
                    <a:lnTo>
                      <a:pt x="525" y="487"/>
                    </a:lnTo>
                    <a:lnTo>
                      <a:pt x="525" y="489"/>
                    </a:lnTo>
                    <a:lnTo>
                      <a:pt x="523" y="492"/>
                    </a:lnTo>
                    <a:lnTo>
                      <a:pt x="523" y="494"/>
                    </a:lnTo>
                    <a:lnTo>
                      <a:pt x="521" y="496"/>
                    </a:lnTo>
                    <a:lnTo>
                      <a:pt x="518" y="496"/>
                    </a:lnTo>
                    <a:lnTo>
                      <a:pt x="518" y="498"/>
                    </a:lnTo>
                    <a:lnTo>
                      <a:pt x="516" y="498"/>
                    </a:lnTo>
                    <a:lnTo>
                      <a:pt x="516" y="501"/>
                    </a:lnTo>
                    <a:lnTo>
                      <a:pt x="514" y="501"/>
                    </a:lnTo>
                    <a:lnTo>
                      <a:pt x="514" y="503"/>
                    </a:lnTo>
                    <a:lnTo>
                      <a:pt x="512" y="503"/>
                    </a:lnTo>
                    <a:lnTo>
                      <a:pt x="512" y="505"/>
                    </a:lnTo>
                    <a:lnTo>
                      <a:pt x="509" y="505"/>
                    </a:lnTo>
                    <a:lnTo>
                      <a:pt x="512" y="505"/>
                    </a:lnTo>
                    <a:lnTo>
                      <a:pt x="509" y="505"/>
                    </a:lnTo>
                    <a:lnTo>
                      <a:pt x="509" y="507"/>
                    </a:lnTo>
                    <a:lnTo>
                      <a:pt x="507" y="507"/>
                    </a:lnTo>
                    <a:lnTo>
                      <a:pt x="507" y="509"/>
                    </a:lnTo>
                    <a:lnTo>
                      <a:pt x="507" y="512"/>
                    </a:lnTo>
                    <a:lnTo>
                      <a:pt x="507" y="514"/>
                    </a:lnTo>
                    <a:lnTo>
                      <a:pt x="507" y="516"/>
                    </a:lnTo>
                    <a:lnTo>
                      <a:pt x="505" y="516"/>
                    </a:lnTo>
                    <a:lnTo>
                      <a:pt x="505" y="518"/>
                    </a:lnTo>
                    <a:lnTo>
                      <a:pt x="503" y="518"/>
                    </a:lnTo>
                    <a:lnTo>
                      <a:pt x="500" y="518"/>
                    </a:lnTo>
                    <a:lnTo>
                      <a:pt x="500" y="521"/>
                    </a:lnTo>
                    <a:lnTo>
                      <a:pt x="498" y="521"/>
                    </a:lnTo>
                    <a:lnTo>
                      <a:pt x="496" y="521"/>
                    </a:lnTo>
                    <a:lnTo>
                      <a:pt x="496" y="523"/>
                    </a:lnTo>
                    <a:lnTo>
                      <a:pt x="494" y="523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89" y="525"/>
                    </a:lnTo>
                    <a:lnTo>
                      <a:pt x="487" y="525"/>
                    </a:lnTo>
                    <a:lnTo>
                      <a:pt x="487" y="527"/>
                    </a:lnTo>
                    <a:lnTo>
                      <a:pt x="485" y="527"/>
                    </a:lnTo>
                    <a:lnTo>
                      <a:pt x="483" y="527"/>
                    </a:lnTo>
                    <a:lnTo>
                      <a:pt x="480" y="527"/>
                    </a:lnTo>
                    <a:lnTo>
                      <a:pt x="478" y="527"/>
                    </a:lnTo>
                    <a:lnTo>
                      <a:pt x="478" y="530"/>
                    </a:lnTo>
                    <a:lnTo>
                      <a:pt x="476" y="530"/>
                    </a:lnTo>
                    <a:lnTo>
                      <a:pt x="474" y="530"/>
                    </a:lnTo>
                    <a:lnTo>
                      <a:pt x="471" y="530"/>
                    </a:lnTo>
                    <a:lnTo>
                      <a:pt x="469" y="530"/>
                    </a:lnTo>
                    <a:lnTo>
                      <a:pt x="469" y="532"/>
                    </a:lnTo>
                    <a:lnTo>
                      <a:pt x="467" y="532"/>
                    </a:lnTo>
                    <a:lnTo>
                      <a:pt x="465" y="532"/>
                    </a:lnTo>
                    <a:lnTo>
                      <a:pt x="462" y="532"/>
                    </a:lnTo>
                    <a:lnTo>
                      <a:pt x="462" y="534"/>
                    </a:lnTo>
                    <a:lnTo>
                      <a:pt x="460" y="534"/>
                    </a:lnTo>
                    <a:lnTo>
                      <a:pt x="458" y="534"/>
                    </a:lnTo>
                    <a:lnTo>
                      <a:pt x="456" y="534"/>
                    </a:lnTo>
                    <a:lnTo>
                      <a:pt x="453" y="534"/>
                    </a:lnTo>
                    <a:lnTo>
                      <a:pt x="451" y="534"/>
                    </a:lnTo>
                    <a:lnTo>
                      <a:pt x="449" y="536"/>
                    </a:lnTo>
                    <a:lnTo>
                      <a:pt x="447" y="536"/>
                    </a:lnTo>
                    <a:lnTo>
                      <a:pt x="445" y="536"/>
                    </a:lnTo>
                    <a:lnTo>
                      <a:pt x="442" y="536"/>
                    </a:lnTo>
                    <a:lnTo>
                      <a:pt x="440" y="536"/>
                    </a:lnTo>
                    <a:lnTo>
                      <a:pt x="440" y="539"/>
                    </a:lnTo>
                    <a:lnTo>
                      <a:pt x="438" y="539"/>
                    </a:lnTo>
                    <a:lnTo>
                      <a:pt x="436" y="539"/>
                    </a:lnTo>
                    <a:lnTo>
                      <a:pt x="433" y="539"/>
                    </a:lnTo>
                    <a:lnTo>
                      <a:pt x="431" y="539"/>
                    </a:lnTo>
                    <a:lnTo>
                      <a:pt x="429" y="539"/>
                    </a:lnTo>
                    <a:lnTo>
                      <a:pt x="427" y="539"/>
                    </a:lnTo>
                    <a:lnTo>
                      <a:pt x="427" y="541"/>
                    </a:lnTo>
                    <a:lnTo>
                      <a:pt x="427" y="539"/>
                    </a:lnTo>
                    <a:lnTo>
                      <a:pt x="427" y="541"/>
                    </a:lnTo>
                    <a:lnTo>
                      <a:pt x="424" y="541"/>
                    </a:lnTo>
                    <a:lnTo>
                      <a:pt x="422" y="541"/>
                    </a:lnTo>
                    <a:lnTo>
                      <a:pt x="420" y="541"/>
                    </a:lnTo>
                    <a:lnTo>
                      <a:pt x="418" y="541"/>
                    </a:lnTo>
                    <a:lnTo>
                      <a:pt x="415" y="541"/>
                    </a:lnTo>
                    <a:lnTo>
                      <a:pt x="413" y="541"/>
                    </a:lnTo>
                    <a:lnTo>
                      <a:pt x="411" y="541"/>
                    </a:lnTo>
                    <a:lnTo>
                      <a:pt x="411" y="543"/>
                    </a:lnTo>
                    <a:lnTo>
                      <a:pt x="409" y="543"/>
                    </a:lnTo>
                    <a:lnTo>
                      <a:pt x="407" y="543"/>
                    </a:lnTo>
                    <a:lnTo>
                      <a:pt x="404" y="543"/>
                    </a:lnTo>
                    <a:lnTo>
                      <a:pt x="402" y="543"/>
                    </a:lnTo>
                    <a:lnTo>
                      <a:pt x="400" y="543"/>
                    </a:lnTo>
                    <a:lnTo>
                      <a:pt x="398" y="543"/>
                    </a:lnTo>
                    <a:lnTo>
                      <a:pt x="395" y="543"/>
                    </a:lnTo>
                    <a:lnTo>
                      <a:pt x="393" y="543"/>
                    </a:lnTo>
                    <a:lnTo>
                      <a:pt x="391" y="543"/>
                    </a:lnTo>
                    <a:lnTo>
                      <a:pt x="389" y="543"/>
                    </a:lnTo>
                    <a:lnTo>
                      <a:pt x="386" y="543"/>
                    </a:lnTo>
                    <a:lnTo>
                      <a:pt x="384" y="543"/>
                    </a:lnTo>
                    <a:lnTo>
                      <a:pt x="382" y="543"/>
                    </a:lnTo>
                    <a:lnTo>
                      <a:pt x="380" y="545"/>
                    </a:lnTo>
                    <a:lnTo>
                      <a:pt x="377" y="545"/>
                    </a:lnTo>
                    <a:lnTo>
                      <a:pt x="377" y="543"/>
                    </a:lnTo>
                    <a:lnTo>
                      <a:pt x="375" y="543"/>
                    </a:lnTo>
                    <a:lnTo>
                      <a:pt x="373" y="543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6" y="543"/>
                    </a:lnTo>
                    <a:lnTo>
                      <a:pt x="364" y="543"/>
                    </a:lnTo>
                    <a:lnTo>
                      <a:pt x="364" y="541"/>
                    </a:lnTo>
                    <a:lnTo>
                      <a:pt x="362" y="541"/>
                    </a:lnTo>
                    <a:lnTo>
                      <a:pt x="362" y="539"/>
                    </a:lnTo>
                    <a:lnTo>
                      <a:pt x="360" y="539"/>
                    </a:lnTo>
                    <a:lnTo>
                      <a:pt x="357" y="539"/>
                    </a:lnTo>
                    <a:lnTo>
                      <a:pt x="357" y="536"/>
                    </a:lnTo>
                    <a:lnTo>
                      <a:pt x="357" y="539"/>
                    </a:lnTo>
                    <a:lnTo>
                      <a:pt x="357" y="536"/>
                    </a:lnTo>
                    <a:lnTo>
                      <a:pt x="355" y="536"/>
                    </a:lnTo>
                    <a:lnTo>
                      <a:pt x="353" y="536"/>
                    </a:lnTo>
                    <a:lnTo>
                      <a:pt x="355" y="536"/>
                    </a:lnTo>
                    <a:lnTo>
                      <a:pt x="355" y="539"/>
                    </a:lnTo>
                    <a:lnTo>
                      <a:pt x="353" y="539"/>
                    </a:lnTo>
                    <a:lnTo>
                      <a:pt x="353" y="541"/>
                    </a:lnTo>
                    <a:lnTo>
                      <a:pt x="353" y="539"/>
                    </a:lnTo>
                    <a:lnTo>
                      <a:pt x="353" y="541"/>
                    </a:lnTo>
                    <a:lnTo>
                      <a:pt x="355" y="541"/>
                    </a:lnTo>
                    <a:lnTo>
                      <a:pt x="355" y="543"/>
                    </a:lnTo>
                    <a:lnTo>
                      <a:pt x="355" y="545"/>
                    </a:lnTo>
                    <a:lnTo>
                      <a:pt x="355" y="547"/>
                    </a:lnTo>
                    <a:lnTo>
                      <a:pt x="355" y="550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7" y="554"/>
                    </a:lnTo>
                    <a:lnTo>
                      <a:pt x="360" y="552"/>
                    </a:lnTo>
                    <a:lnTo>
                      <a:pt x="360" y="554"/>
                    </a:lnTo>
                    <a:lnTo>
                      <a:pt x="360" y="552"/>
                    </a:lnTo>
                    <a:lnTo>
                      <a:pt x="360" y="554"/>
                    </a:lnTo>
                    <a:lnTo>
                      <a:pt x="362" y="554"/>
                    </a:lnTo>
                    <a:lnTo>
                      <a:pt x="364" y="554"/>
                    </a:lnTo>
                    <a:lnTo>
                      <a:pt x="364" y="556"/>
                    </a:lnTo>
                    <a:lnTo>
                      <a:pt x="366" y="556"/>
                    </a:lnTo>
                    <a:lnTo>
                      <a:pt x="364" y="556"/>
                    </a:lnTo>
                    <a:lnTo>
                      <a:pt x="362" y="556"/>
                    </a:lnTo>
                    <a:lnTo>
                      <a:pt x="362" y="554"/>
                    </a:lnTo>
                    <a:lnTo>
                      <a:pt x="360" y="554"/>
                    </a:lnTo>
                    <a:lnTo>
                      <a:pt x="357" y="554"/>
                    </a:lnTo>
                    <a:lnTo>
                      <a:pt x="355" y="554"/>
                    </a:lnTo>
                    <a:lnTo>
                      <a:pt x="357" y="554"/>
                    </a:lnTo>
                    <a:lnTo>
                      <a:pt x="355" y="554"/>
                    </a:lnTo>
                    <a:lnTo>
                      <a:pt x="357" y="554"/>
                    </a:lnTo>
                    <a:lnTo>
                      <a:pt x="360" y="554"/>
                    </a:lnTo>
                    <a:lnTo>
                      <a:pt x="360" y="556"/>
                    </a:lnTo>
                    <a:lnTo>
                      <a:pt x="362" y="556"/>
                    </a:lnTo>
                    <a:lnTo>
                      <a:pt x="360" y="556"/>
                    </a:lnTo>
                    <a:lnTo>
                      <a:pt x="362" y="556"/>
                    </a:lnTo>
                    <a:lnTo>
                      <a:pt x="364" y="559"/>
                    </a:lnTo>
                    <a:lnTo>
                      <a:pt x="364" y="561"/>
                    </a:lnTo>
                    <a:lnTo>
                      <a:pt x="362" y="561"/>
                    </a:lnTo>
                    <a:lnTo>
                      <a:pt x="364" y="561"/>
                    </a:lnTo>
                    <a:lnTo>
                      <a:pt x="362" y="561"/>
                    </a:lnTo>
                    <a:lnTo>
                      <a:pt x="362" y="563"/>
                    </a:lnTo>
                    <a:lnTo>
                      <a:pt x="362" y="565"/>
                    </a:lnTo>
                    <a:lnTo>
                      <a:pt x="362" y="568"/>
                    </a:lnTo>
                    <a:lnTo>
                      <a:pt x="362" y="570"/>
                    </a:lnTo>
                    <a:lnTo>
                      <a:pt x="362" y="572"/>
                    </a:lnTo>
                    <a:lnTo>
                      <a:pt x="360" y="572"/>
                    </a:lnTo>
                    <a:lnTo>
                      <a:pt x="357" y="572"/>
                    </a:lnTo>
                    <a:lnTo>
                      <a:pt x="355" y="572"/>
                    </a:lnTo>
                    <a:lnTo>
                      <a:pt x="355" y="574"/>
                    </a:lnTo>
                    <a:lnTo>
                      <a:pt x="355" y="577"/>
                    </a:lnTo>
                    <a:lnTo>
                      <a:pt x="355" y="579"/>
                    </a:lnTo>
                    <a:lnTo>
                      <a:pt x="355" y="581"/>
                    </a:lnTo>
                    <a:lnTo>
                      <a:pt x="353" y="583"/>
                    </a:lnTo>
                    <a:lnTo>
                      <a:pt x="351" y="583"/>
                    </a:lnTo>
                    <a:lnTo>
                      <a:pt x="351" y="585"/>
                    </a:lnTo>
                    <a:lnTo>
                      <a:pt x="351" y="588"/>
                    </a:lnTo>
                    <a:lnTo>
                      <a:pt x="353" y="590"/>
                    </a:lnTo>
                    <a:lnTo>
                      <a:pt x="353" y="592"/>
                    </a:lnTo>
                    <a:lnTo>
                      <a:pt x="355" y="592"/>
                    </a:lnTo>
                    <a:lnTo>
                      <a:pt x="357" y="592"/>
                    </a:lnTo>
                    <a:lnTo>
                      <a:pt x="357" y="594"/>
                    </a:lnTo>
                    <a:lnTo>
                      <a:pt x="360" y="594"/>
                    </a:lnTo>
                    <a:lnTo>
                      <a:pt x="360" y="597"/>
                    </a:lnTo>
                    <a:lnTo>
                      <a:pt x="357" y="597"/>
                    </a:lnTo>
                    <a:lnTo>
                      <a:pt x="357" y="599"/>
                    </a:lnTo>
                    <a:lnTo>
                      <a:pt x="357" y="601"/>
                    </a:lnTo>
                    <a:lnTo>
                      <a:pt x="355" y="601"/>
                    </a:lnTo>
                    <a:lnTo>
                      <a:pt x="355" y="603"/>
                    </a:lnTo>
                    <a:lnTo>
                      <a:pt x="353" y="603"/>
                    </a:lnTo>
                    <a:lnTo>
                      <a:pt x="353" y="606"/>
                    </a:lnTo>
                    <a:lnTo>
                      <a:pt x="351" y="606"/>
                    </a:lnTo>
                    <a:lnTo>
                      <a:pt x="348" y="606"/>
                    </a:lnTo>
                    <a:lnTo>
                      <a:pt x="346" y="608"/>
                    </a:lnTo>
                    <a:lnTo>
                      <a:pt x="344" y="608"/>
                    </a:lnTo>
                    <a:lnTo>
                      <a:pt x="342" y="608"/>
                    </a:lnTo>
                    <a:lnTo>
                      <a:pt x="339" y="608"/>
                    </a:lnTo>
                    <a:lnTo>
                      <a:pt x="339" y="610"/>
                    </a:lnTo>
                    <a:lnTo>
                      <a:pt x="337" y="610"/>
                    </a:lnTo>
                    <a:lnTo>
                      <a:pt x="335" y="610"/>
                    </a:lnTo>
                    <a:lnTo>
                      <a:pt x="333" y="610"/>
                    </a:lnTo>
                    <a:lnTo>
                      <a:pt x="333" y="612"/>
                    </a:lnTo>
                    <a:lnTo>
                      <a:pt x="331" y="612"/>
                    </a:lnTo>
                    <a:lnTo>
                      <a:pt x="328" y="612"/>
                    </a:lnTo>
                    <a:lnTo>
                      <a:pt x="326" y="612"/>
                    </a:lnTo>
                    <a:lnTo>
                      <a:pt x="324" y="612"/>
                    </a:lnTo>
                    <a:lnTo>
                      <a:pt x="322" y="612"/>
                    </a:lnTo>
                    <a:lnTo>
                      <a:pt x="319" y="612"/>
                    </a:lnTo>
                    <a:lnTo>
                      <a:pt x="317" y="612"/>
                    </a:lnTo>
                    <a:lnTo>
                      <a:pt x="313" y="612"/>
                    </a:lnTo>
                    <a:lnTo>
                      <a:pt x="310" y="612"/>
                    </a:lnTo>
                    <a:lnTo>
                      <a:pt x="308" y="612"/>
                    </a:lnTo>
                    <a:lnTo>
                      <a:pt x="306" y="612"/>
                    </a:lnTo>
                    <a:lnTo>
                      <a:pt x="306" y="610"/>
                    </a:lnTo>
                    <a:lnTo>
                      <a:pt x="304" y="610"/>
                    </a:lnTo>
                    <a:lnTo>
                      <a:pt x="301" y="610"/>
                    </a:lnTo>
                    <a:lnTo>
                      <a:pt x="299" y="608"/>
                    </a:lnTo>
                    <a:lnTo>
                      <a:pt x="297" y="608"/>
                    </a:lnTo>
                    <a:lnTo>
                      <a:pt x="295" y="608"/>
                    </a:lnTo>
                    <a:lnTo>
                      <a:pt x="293" y="606"/>
                    </a:lnTo>
                    <a:lnTo>
                      <a:pt x="290" y="606"/>
                    </a:lnTo>
                    <a:lnTo>
                      <a:pt x="288" y="606"/>
                    </a:lnTo>
                    <a:lnTo>
                      <a:pt x="288" y="603"/>
                    </a:lnTo>
                    <a:lnTo>
                      <a:pt x="286" y="603"/>
                    </a:lnTo>
                    <a:lnTo>
                      <a:pt x="284" y="603"/>
                    </a:lnTo>
                    <a:lnTo>
                      <a:pt x="281" y="603"/>
                    </a:lnTo>
                    <a:lnTo>
                      <a:pt x="279" y="601"/>
                    </a:lnTo>
                    <a:lnTo>
                      <a:pt x="277" y="601"/>
                    </a:lnTo>
                    <a:lnTo>
                      <a:pt x="275" y="601"/>
                    </a:lnTo>
                    <a:lnTo>
                      <a:pt x="272" y="601"/>
                    </a:lnTo>
                    <a:lnTo>
                      <a:pt x="275" y="601"/>
                    </a:lnTo>
                    <a:lnTo>
                      <a:pt x="277" y="601"/>
                    </a:lnTo>
                    <a:lnTo>
                      <a:pt x="279" y="601"/>
                    </a:lnTo>
                    <a:lnTo>
                      <a:pt x="277" y="601"/>
                    </a:lnTo>
                    <a:lnTo>
                      <a:pt x="277" y="599"/>
                    </a:lnTo>
                    <a:lnTo>
                      <a:pt x="275" y="599"/>
                    </a:lnTo>
                    <a:lnTo>
                      <a:pt x="272" y="599"/>
                    </a:lnTo>
                    <a:lnTo>
                      <a:pt x="270" y="599"/>
                    </a:lnTo>
                    <a:lnTo>
                      <a:pt x="272" y="599"/>
                    </a:lnTo>
                    <a:lnTo>
                      <a:pt x="270" y="599"/>
                    </a:lnTo>
                    <a:lnTo>
                      <a:pt x="268" y="601"/>
                    </a:lnTo>
                    <a:lnTo>
                      <a:pt x="266" y="603"/>
                    </a:lnTo>
                    <a:lnTo>
                      <a:pt x="266" y="606"/>
                    </a:lnTo>
                    <a:lnTo>
                      <a:pt x="266" y="608"/>
                    </a:lnTo>
                    <a:lnTo>
                      <a:pt x="266" y="610"/>
                    </a:lnTo>
                    <a:lnTo>
                      <a:pt x="266" y="612"/>
                    </a:lnTo>
                    <a:lnTo>
                      <a:pt x="266" y="615"/>
                    </a:lnTo>
                    <a:lnTo>
                      <a:pt x="266" y="617"/>
                    </a:lnTo>
                    <a:lnTo>
                      <a:pt x="268" y="619"/>
                    </a:lnTo>
                    <a:lnTo>
                      <a:pt x="268" y="621"/>
                    </a:lnTo>
                    <a:lnTo>
                      <a:pt x="270" y="623"/>
                    </a:lnTo>
                    <a:lnTo>
                      <a:pt x="270" y="626"/>
                    </a:lnTo>
                    <a:lnTo>
                      <a:pt x="270" y="628"/>
                    </a:lnTo>
                    <a:lnTo>
                      <a:pt x="270" y="630"/>
                    </a:lnTo>
                    <a:lnTo>
                      <a:pt x="270" y="632"/>
                    </a:lnTo>
                    <a:lnTo>
                      <a:pt x="270" y="635"/>
                    </a:lnTo>
                    <a:lnTo>
                      <a:pt x="268" y="635"/>
                    </a:lnTo>
                    <a:lnTo>
                      <a:pt x="268" y="637"/>
                    </a:lnTo>
                    <a:lnTo>
                      <a:pt x="268" y="639"/>
                    </a:lnTo>
                    <a:lnTo>
                      <a:pt x="268" y="641"/>
                    </a:lnTo>
                    <a:lnTo>
                      <a:pt x="270" y="641"/>
                    </a:lnTo>
                    <a:lnTo>
                      <a:pt x="270" y="644"/>
                    </a:lnTo>
                    <a:lnTo>
                      <a:pt x="272" y="644"/>
                    </a:lnTo>
                    <a:lnTo>
                      <a:pt x="275" y="644"/>
                    </a:lnTo>
                    <a:lnTo>
                      <a:pt x="275" y="646"/>
                    </a:lnTo>
                    <a:lnTo>
                      <a:pt x="277" y="646"/>
                    </a:lnTo>
                    <a:lnTo>
                      <a:pt x="279" y="646"/>
                    </a:lnTo>
                    <a:lnTo>
                      <a:pt x="281" y="646"/>
                    </a:lnTo>
                    <a:lnTo>
                      <a:pt x="284" y="646"/>
                    </a:lnTo>
                    <a:lnTo>
                      <a:pt x="286" y="646"/>
                    </a:lnTo>
                    <a:lnTo>
                      <a:pt x="288" y="646"/>
                    </a:lnTo>
                    <a:lnTo>
                      <a:pt x="286" y="648"/>
                    </a:lnTo>
                    <a:lnTo>
                      <a:pt x="284" y="648"/>
                    </a:lnTo>
                    <a:lnTo>
                      <a:pt x="284" y="650"/>
                    </a:lnTo>
                    <a:lnTo>
                      <a:pt x="284" y="653"/>
                    </a:lnTo>
                    <a:lnTo>
                      <a:pt x="286" y="653"/>
                    </a:lnTo>
                    <a:lnTo>
                      <a:pt x="288" y="653"/>
                    </a:lnTo>
                    <a:lnTo>
                      <a:pt x="290" y="653"/>
                    </a:lnTo>
                    <a:lnTo>
                      <a:pt x="293" y="653"/>
                    </a:lnTo>
                    <a:lnTo>
                      <a:pt x="295" y="653"/>
                    </a:lnTo>
                    <a:lnTo>
                      <a:pt x="297" y="653"/>
                    </a:lnTo>
                    <a:lnTo>
                      <a:pt x="299" y="653"/>
                    </a:lnTo>
                    <a:lnTo>
                      <a:pt x="301" y="650"/>
                    </a:lnTo>
                    <a:lnTo>
                      <a:pt x="299" y="650"/>
                    </a:lnTo>
                    <a:lnTo>
                      <a:pt x="301" y="648"/>
                    </a:lnTo>
                    <a:lnTo>
                      <a:pt x="299" y="648"/>
                    </a:lnTo>
                    <a:lnTo>
                      <a:pt x="299" y="646"/>
                    </a:lnTo>
                    <a:lnTo>
                      <a:pt x="297" y="646"/>
                    </a:lnTo>
                    <a:lnTo>
                      <a:pt x="295" y="646"/>
                    </a:lnTo>
                    <a:lnTo>
                      <a:pt x="293" y="646"/>
                    </a:lnTo>
                    <a:lnTo>
                      <a:pt x="290" y="646"/>
                    </a:lnTo>
                    <a:lnTo>
                      <a:pt x="293" y="646"/>
                    </a:lnTo>
                    <a:lnTo>
                      <a:pt x="295" y="646"/>
                    </a:lnTo>
                    <a:lnTo>
                      <a:pt x="297" y="646"/>
                    </a:lnTo>
                    <a:lnTo>
                      <a:pt x="299" y="646"/>
                    </a:lnTo>
                    <a:lnTo>
                      <a:pt x="299" y="644"/>
                    </a:lnTo>
                    <a:lnTo>
                      <a:pt x="301" y="644"/>
                    </a:lnTo>
                    <a:lnTo>
                      <a:pt x="304" y="644"/>
                    </a:lnTo>
                    <a:lnTo>
                      <a:pt x="304" y="641"/>
                    </a:lnTo>
                    <a:lnTo>
                      <a:pt x="306" y="641"/>
                    </a:lnTo>
                    <a:lnTo>
                      <a:pt x="308" y="641"/>
                    </a:lnTo>
                    <a:lnTo>
                      <a:pt x="310" y="641"/>
                    </a:lnTo>
                    <a:lnTo>
                      <a:pt x="310" y="644"/>
                    </a:lnTo>
                    <a:lnTo>
                      <a:pt x="313" y="646"/>
                    </a:lnTo>
                    <a:lnTo>
                      <a:pt x="313" y="648"/>
                    </a:lnTo>
                    <a:lnTo>
                      <a:pt x="315" y="648"/>
                    </a:lnTo>
                    <a:lnTo>
                      <a:pt x="315" y="650"/>
                    </a:lnTo>
                    <a:lnTo>
                      <a:pt x="315" y="653"/>
                    </a:lnTo>
                    <a:lnTo>
                      <a:pt x="315" y="655"/>
                    </a:lnTo>
                    <a:lnTo>
                      <a:pt x="315" y="657"/>
                    </a:lnTo>
                    <a:lnTo>
                      <a:pt x="315" y="659"/>
                    </a:lnTo>
                    <a:lnTo>
                      <a:pt x="315" y="661"/>
                    </a:lnTo>
                    <a:lnTo>
                      <a:pt x="313" y="661"/>
                    </a:lnTo>
                    <a:lnTo>
                      <a:pt x="313" y="664"/>
                    </a:lnTo>
                    <a:lnTo>
                      <a:pt x="310" y="664"/>
                    </a:lnTo>
                    <a:lnTo>
                      <a:pt x="310" y="666"/>
                    </a:lnTo>
                    <a:lnTo>
                      <a:pt x="310" y="664"/>
                    </a:lnTo>
                    <a:lnTo>
                      <a:pt x="308" y="666"/>
                    </a:lnTo>
                    <a:lnTo>
                      <a:pt x="306" y="666"/>
                    </a:lnTo>
                    <a:lnTo>
                      <a:pt x="304" y="666"/>
                    </a:lnTo>
                    <a:lnTo>
                      <a:pt x="301" y="666"/>
                    </a:lnTo>
                    <a:lnTo>
                      <a:pt x="299" y="666"/>
                    </a:lnTo>
                    <a:lnTo>
                      <a:pt x="297" y="666"/>
                    </a:lnTo>
                    <a:lnTo>
                      <a:pt x="295" y="664"/>
                    </a:lnTo>
                    <a:lnTo>
                      <a:pt x="295" y="661"/>
                    </a:lnTo>
                    <a:lnTo>
                      <a:pt x="295" y="659"/>
                    </a:lnTo>
                    <a:lnTo>
                      <a:pt x="293" y="659"/>
                    </a:lnTo>
                    <a:lnTo>
                      <a:pt x="295" y="659"/>
                    </a:lnTo>
                    <a:lnTo>
                      <a:pt x="295" y="657"/>
                    </a:lnTo>
                    <a:lnTo>
                      <a:pt x="293" y="657"/>
                    </a:lnTo>
                    <a:lnTo>
                      <a:pt x="290" y="657"/>
                    </a:lnTo>
                    <a:lnTo>
                      <a:pt x="290" y="655"/>
                    </a:lnTo>
                    <a:lnTo>
                      <a:pt x="288" y="655"/>
                    </a:lnTo>
                    <a:lnTo>
                      <a:pt x="284" y="655"/>
                    </a:lnTo>
                    <a:lnTo>
                      <a:pt x="281" y="655"/>
                    </a:lnTo>
                    <a:lnTo>
                      <a:pt x="279" y="655"/>
                    </a:lnTo>
                    <a:lnTo>
                      <a:pt x="279" y="657"/>
                    </a:lnTo>
                    <a:lnTo>
                      <a:pt x="277" y="657"/>
                    </a:lnTo>
                    <a:lnTo>
                      <a:pt x="275" y="659"/>
                    </a:lnTo>
                    <a:lnTo>
                      <a:pt x="272" y="659"/>
                    </a:lnTo>
                    <a:lnTo>
                      <a:pt x="270" y="659"/>
                    </a:lnTo>
                    <a:lnTo>
                      <a:pt x="270" y="661"/>
                    </a:lnTo>
                    <a:lnTo>
                      <a:pt x="270" y="664"/>
                    </a:lnTo>
                    <a:lnTo>
                      <a:pt x="272" y="664"/>
                    </a:lnTo>
                    <a:lnTo>
                      <a:pt x="275" y="664"/>
                    </a:lnTo>
                    <a:lnTo>
                      <a:pt x="275" y="666"/>
                    </a:lnTo>
                    <a:lnTo>
                      <a:pt x="277" y="666"/>
                    </a:lnTo>
                    <a:lnTo>
                      <a:pt x="279" y="666"/>
                    </a:lnTo>
                    <a:lnTo>
                      <a:pt x="279" y="668"/>
                    </a:lnTo>
                    <a:lnTo>
                      <a:pt x="281" y="668"/>
                    </a:lnTo>
                    <a:lnTo>
                      <a:pt x="284" y="668"/>
                    </a:lnTo>
                    <a:lnTo>
                      <a:pt x="286" y="668"/>
                    </a:lnTo>
                    <a:lnTo>
                      <a:pt x="288" y="668"/>
                    </a:lnTo>
                    <a:lnTo>
                      <a:pt x="290" y="668"/>
                    </a:lnTo>
                    <a:lnTo>
                      <a:pt x="293" y="668"/>
                    </a:lnTo>
                    <a:lnTo>
                      <a:pt x="293" y="670"/>
                    </a:lnTo>
                    <a:lnTo>
                      <a:pt x="290" y="670"/>
                    </a:lnTo>
                    <a:lnTo>
                      <a:pt x="290" y="673"/>
                    </a:lnTo>
                    <a:lnTo>
                      <a:pt x="288" y="673"/>
                    </a:lnTo>
                    <a:lnTo>
                      <a:pt x="286" y="673"/>
                    </a:lnTo>
                    <a:lnTo>
                      <a:pt x="284" y="673"/>
                    </a:lnTo>
                    <a:lnTo>
                      <a:pt x="281" y="675"/>
                    </a:lnTo>
                    <a:lnTo>
                      <a:pt x="279" y="675"/>
                    </a:lnTo>
                    <a:lnTo>
                      <a:pt x="277" y="677"/>
                    </a:lnTo>
                    <a:lnTo>
                      <a:pt x="275" y="677"/>
                    </a:lnTo>
                    <a:lnTo>
                      <a:pt x="272" y="677"/>
                    </a:lnTo>
                    <a:lnTo>
                      <a:pt x="270" y="679"/>
                    </a:lnTo>
                    <a:lnTo>
                      <a:pt x="268" y="682"/>
                    </a:lnTo>
                    <a:lnTo>
                      <a:pt x="268" y="684"/>
                    </a:lnTo>
                    <a:lnTo>
                      <a:pt x="266" y="684"/>
                    </a:lnTo>
                    <a:lnTo>
                      <a:pt x="266" y="686"/>
                    </a:lnTo>
                    <a:lnTo>
                      <a:pt x="263" y="688"/>
                    </a:lnTo>
                    <a:lnTo>
                      <a:pt x="261" y="691"/>
                    </a:lnTo>
                    <a:lnTo>
                      <a:pt x="259" y="691"/>
                    </a:lnTo>
                    <a:lnTo>
                      <a:pt x="259" y="693"/>
                    </a:lnTo>
                    <a:lnTo>
                      <a:pt x="259" y="695"/>
                    </a:lnTo>
                    <a:lnTo>
                      <a:pt x="261" y="695"/>
                    </a:lnTo>
                    <a:lnTo>
                      <a:pt x="261" y="697"/>
                    </a:lnTo>
                    <a:lnTo>
                      <a:pt x="259" y="697"/>
                    </a:lnTo>
                    <a:lnTo>
                      <a:pt x="261" y="697"/>
                    </a:lnTo>
                    <a:lnTo>
                      <a:pt x="261" y="700"/>
                    </a:lnTo>
                    <a:lnTo>
                      <a:pt x="261" y="702"/>
                    </a:lnTo>
                    <a:lnTo>
                      <a:pt x="263" y="702"/>
                    </a:lnTo>
                    <a:lnTo>
                      <a:pt x="261" y="702"/>
                    </a:lnTo>
                    <a:lnTo>
                      <a:pt x="263" y="702"/>
                    </a:lnTo>
                    <a:lnTo>
                      <a:pt x="263" y="704"/>
                    </a:lnTo>
                    <a:lnTo>
                      <a:pt x="266" y="704"/>
                    </a:lnTo>
                    <a:lnTo>
                      <a:pt x="263" y="704"/>
                    </a:lnTo>
                    <a:lnTo>
                      <a:pt x="263" y="706"/>
                    </a:lnTo>
                    <a:lnTo>
                      <a:pt x="261" y="706"/>
                    </a:lnTo>
                    <a:lnTo>
                      <a:pt x="261" y="708"/>
                    </a:lnTo>
                    <a:lnTo>
                      <a:pt x="261" y="711"/>
                    </a:lnTo>
                    <a:lnTo>
                      <a:pt x="261" y="713"/>
                    </a:lnTo>
                    <a:lnTo>
                      <a:pt x="263" y="713"/>
                    </a:lnTo>
                    <a:lnTo>
                      <a:pt x="263" y="715"/>
                    </a:lnTo>
                    <a:lnTo>
                      <a:pt x="261" y="715"/>
                    </a:lnTo>
                    <a:lnTo>
                      <a:pt x="261" y="717"/>
                    </a:lnTo>
                    <a:lnTo>
                      <a:pt x="259" y="717"/>
                    </a:lnTo>
                    <a:lnTo>
                      <a:pt x="261" y="717"/>
                    </a:lnTo>
                    <a:lnTo>
                      <a:pt x="261" y="720"/>
                    </a:lnTo>
                    <a:lnTo>
                      <a:pt x="261" y="717"/>
                    </a:lnTo>
                    <a:lnTo>
                      <a:pt x="261" y="720"/>
                    </a:lnTo>
                    <a:lnTo>
                      <a:pt x="261" y="717"/>
                    </a:lnTo>
                    <a:lnTo>
                      <a:pt x="259" y="717"/>
                    </a:lnTo>
                    <a:lnTo>
                      <a:pt x="259" y="720"/>
                    </a:lnTo>
                    <a:lnTo>
                      <a:pt x="259" y="722"/>
                    </a:lnTo>
                    <a:lnTo>
                      <a:pt x="259" y="720"/>
                    </a:lnTo>
                    <a:lnTo>
                      <a:pt x="259" y="722"/>
                    </a:lnTo>
                    <a:lnTo>
                      <a:pt x="257" y="722"/>
                    </a:lnTo>
                    <a:lnTo>
                      <a:pt x="257" y="720"/>
                    </a:lnTo>
                    <a:lnTo>
                      <a:pt x="257" y="722"/>
                    </a:lnTo>
                    <a:lnTo>
                      <a:pt x="255" y="722"/>
                    </a:lnTo>
                    <a:lnTo>
                      <a:pt x="252" y="722"/>
                    </a:lnTo>
                    <a:lnTo>
                      <a:pt x="250" y="724"/>
                    </a:lnTo>
                    <a:lnTo>
                      <a:pt x="248" y="724"/>
                    </a:lnTo>
                    <a:lnTo>
                      <a:pt x="248" y="726"/>
                    </a:lnTo>
                    <a:lnTo>
                      <a:pt x="248" y="729"/>
                    </a:lnTo>
                    <a:lnTo>
                      <a:pt x="248" y="731"/>
                    </a:lnTo>
                    <a:lnTo>
                      <a:pt x="250" y="731"/>
                    </a:lnTo>
                    <a:lnTo>
                      <a:pt x="252" y="731"/>
                    </a:lnTo>
                    <a:lnTo>
                      <a:pt x="255" y="731"/>
                    </a:lnTo>
                    <a:lnTo>
                      <a:pt x="255" y="733"/>
                    </a:lnTo>
                    <a:lnTo>
                      <a:pt x="252" y="733"/>
                    </a:lnTo>
                    <a:lnTo>
                      <a:pt x="250" y="733"/>
                    </a:lnTo>
                    <a:lnTo>
                      <a:pt x="250" y="735"/>
                    </a:lnTo>
                    <a:lnTo>
                      <a:pt x="252" y="735"/>
                    </a:lnTo>
                    <a:lnTo>
                      <a:pt x="250" y="735"/>
                    </a:lnTo>
                    <a:lnTo>
                      <a:pt x="248" y="735"/>
                    </a:lnTo>
                    <a:lnTo>
                      <a:pt x="246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1" y="735"/>
                    </a:lnTo>
                    <a:lnTo>
                      <a:pt x="239" y="735"/>
                    </a:lnTo>
                    <a:lnTo>
                      <a:pt x="239" y="733"/>
                    </a:lnTo>
                    <a:lnTo>
                      <a:pt x="237" y="733"/>
                    </a:lnTo>
                    <a:lnTo>
                      <a:pt x="234" y="733"/>
                    </a:lnTo>
                    <a:lnTo>
                      <a:pt x="232" y="733"/>
                    </a:lnTo>
                    <a:lnTo>
                      <a:pt x="232" y="735"/>
                    </a:lnTo>
                    <a:lnTo>
                      <a:pt x="230" y="735"/>
                    </a:lnTo>
                    <a:lnTo>
                      <a:pt x="228" y="735"/>
                    </a:lnTo>
                    <a:lnTo>
                      <a:pt x="225" y="735"/>
                    </a:lnTo>
                    <a:lnTo>
                      <a:pt x="223" y="738"/>
                    </a:lnTo>
                    <a:lnTo>
                      <a:pt x="221" y="738"/>
                    </a:lnTo>
                    <a:lnTo>
                      <a:pt x="223" y="738"/>
                    </a:lnTo>
                    <a:lnTo>
                      <a:pt x="223" y="740"/>
                    </a:lnTo>
                    <a:lnTo>
                      <a:pt x="221" y="740"/>
                    </a:lnTo>
                    <a:lnTo>
                      <a:pt x="221" y="738"/>
                    </a:lnTo>
                    <a:lnTo>
                      <a:pt x="221" y="740"/>
                    </a:lnTo>
                    <a:lnTo>
                      <a:pt x="223" y="740"/>
                    </a:lnTo>
                    <a:lnTo>
                      <a:pt x="223" y="742"/>
                    </a:lnTo>
                    <a:lnTo>
                      <a:pt x="221" y="742"/>
                    </a:lnTo>
                    <a:lnTo>
                      <a:pt x="221" y="740"/>
                    </a:lnTo>
                    <a:lnTo>
                      <a:pt x="221" y="742"/>
                    </a:lnTo>
                    <a:lnTo>
                      <a:pt x="221" y="740"/>
                    </a:lnTo>
                    <a:lnTo>
                      <a:pt x="221" y="742"/>
                    </a:lnTo>
                    <a:lnTo>
                      <a:pt x="219" y="740"/>
                    </a:lnTo>
                    <a:lnTo>
                      <a:pt x="217" y="742"/>
                    </a:lnTo>
                    <a:lnTo>
                      <a:pt x="214" y="742"/>
                    </a:lnTo>
                    <a:lnTo>
                      <a:pt x="212" y="742"/>
                    </a:lnTo>
                    <a:lnTo>
                      <a:pt x="210" y="742"/>
                    </a:lnTo>
                    <a:lnTo>
                      <a:pt x="208" y="742"/>
                    </a:lnTo>
                    <a:lnTo>
                      <a:pt x="208" y="744"/>
                    </a:lnTo>
                    <a:lnTo>
                      <a:pt x="205" y="744"/>
                    </a:lnTo>
                    <a:lnTo>
                      <a:pt x="205" y="746"/>
                    </a:lnTo>
                    <a:lnTo>
                      <a:pt x="203" y="746"/>
                    </a:lnTo>
                    <a:lnTo>
                      <a:pt x="201" y="749"/>
                    </a:lnTo>
                    <a:lnTo>
                      <a:pt x="201" y="751"/>
                    </a:lnTo>
                    <a:lnTo>
                      <a:pt x="199" y="751"/>
                    </a:lnTo>
                    <a:lnTo>
                      <a:pt x="199" y="753"/>
                    </a:lnTo>
                    <a:lnTo>
                      <a:pt x="196" y="753"/>
                    </a:lnTo>
                    <a:lnTo>
                      <a:pt x="196" y="755"/>
                    </a:lnTo>
                    <a:lnTo>
                      <a:pt x="196" y="758"/>
                    </a:lnTo>
                    <a:lnTo>
                      <a:pt x="196" y="760"/>
                    </a:lnTo>
                    <a:lnTo>
                      <a:pt x="194" y="760"/>
                    </a:lnTo>
                    <a:lnTo>
                      <a:pt x="192" y="760"/>
                    </a:lnTo>
                    <a:lnTo>
                      <a:pt x="192" y="762"/>
                    </a:lnTo>
                    <a:lnTo>
                      <a:pt x="190" y="762"/>
                    </a:lnTo>
                    <a:lnTo>
                      <a:pt x="190" y="764"/>
                    </a:lnTo>
                    <a:lnTo>
                      <a:pt x="190" y="767"/>
                    </a:lnTo>
                    <a:lnTo>
                      <a:pt x="187" y="767"/>
                    </a:lnTo>
                    <a:lnTo>
                      <a:pt x="187" y="769"/>
                    </a:lnTo>
                    <a:lnTo>
                      <a:pt x="187" y="773"/>
                    </a:lnTo>
                    <a:lnTo>
                      <a:pt x="187" y="776"/>
                    </a:lnTo>
                    <a:lnTo>
                      <a:pt x="190" y="776"/>
                    </a:lnTo>
                    <a:lnTo>
                      <a:pt x="190" y="778"/>
                    </a:lnTo>
                    <a:lnTo>
                      <a:pt x="192" y="780"/>
                    </a:lnTo>
                    <a:lnTo>
                      <a:pt x="192" y="782"/>
                    </a:lnTo>
                    <a:lnTo>
                      <a:pt x="194" y="782"/>
                    </a:lnTo>
                    <a:lnTo>
                      <a:pt x="194" y="784"/>
                    </a:lnTo>
                    <a:lnTo>
                      <a:pt x="196" y="784"/>
                    </a:lnTo>
                    <a:lnTo>
                      <a:pt x="199" y="787"/>
                    </a:lnTo>
                    <a:lnTo>
                      <a:pt x="201" y="787"/>
                    </a:lnTo>
                    <a:lnTo>
                      <a:pt x="203" y="787"/>
                    </a:lnTo>
                    <a:lnTo>
                      <a:pt x="203" y="789"/>
                    </a:lnTo>
                    <a:lnTo>
                      <a:pt x="205" y="789"/>
                    </a:lnTo>
                    <a:lnTo>
                      <a:pt x="205" y="791"/>
                    </a:lnTo>
                    <a:lnTo>
                      <a:pt x="208" y="791"/>
                    </a:lnTo>
                    <a:lnTo>
                      <a:pt x="208" y="793"/>
                    </a:lnTo>
                    <a:lnTo>
                      <a:pt x="210" y="793"/>
                    </a:lnTo>
                    <a:lnTo>
                      <a:pt x="212" y="796"/>
                    </a:lnTo>
                    <a:lnTo>
                      <a:pt x="214" y="798"/>
                    </a:lnTo>
                    <a:lnTo>
                      <a:pt x="217" y="798"/>
                    </a:lnTo>
                    <a:lnTo>
                      <a:pt x="219" y="798"/>
                    </a:lnTo>
                    <a:lnTo>
                      <a:pt x="219" y="800"/>
                    </a:lnTo>
                    <a:lnTo>
                      <a:pt x="221" y="800"/>
                    </a:lnTo>
                    <a:lnTo>
                      <a:pt x="223" y="798"/>
                    </a:lnTo>
                    <a:lnTo>
                      <a:pt x="225" y="800"/>
                    </a:lnTo>
                    <a:lnTo>
                      <a:pt x="228" y="800"/>
                    </a:lnTo>
                    <a:lnTo>
                      <a:pt x="230" y="800"/>
                    </a:lnTo>
                    <a:lnTo>
                      <a:pt x="232" y="800"/>
                    </a:lnTo>
                    <a:lnTo>
                      <a:pt x="234" y="800"/>
                    </a:lnTo>
                    <a:lnTo>
                      <a:pt x="237" y="800"/>
                    </a:lnTo>
                    <a:lnTo>
                      <a:pt x="239" y="800"/>
                    </a:lnTo>
                    <a:lnTo>
                      <a:pt x="241" y="800"/>
                    </a:lnTo>
                    <a:lnTo>
                      <a:pt x="243" y="800"/>
                    </a:lnTo>
                    <a:lnTo>
                      <a:pt x="243" y="802"/>
                    </a:lnTo>
                    <a:lnTo>
                      <a:pt x="246" y="802"/>
                    </a:lnTo>
                    <a:lnTo>
                      <a:pt x="248" y="805"/>
                    </a:lnTo>
                    <a:lnTo>
                      <a:pt x="246" y="805"/>
                    </a:lnTo>
                    <a:lnTo>
                      <a:pt x="248" y="807"/>
                    </a:lnTo>
                    <a:lnTo>
                      <a:pt x="248" y="809"/>
                    </a:lnTo>
                    <a:lnTo>
                      <a:pt x="248" y="811"/>
                    </a:lnTo>
                    <a:lnTo>
                      <a:pt x="248" y="814"/>
                    </a:lnTo>
                    <a:lnTo>
                      <a:pt x="246" y="816"/>
                    </a:lnTo>
                    <a:lnTo>
                      <a:pt x="246" y="818"/>
                    </a:lnTo>
                    <a:lnTo>
                      <a:pt x="243" y="820"/>
                    </a:lnTo>
                    <a:lnTo>
                      <a:pt x="241" y="822"/>
                    </a:lnTo>
                    <a:lnTo>
                      <a:pt x="243" y="822"/>
                    </a:lnTo>
                    <a:lnTo>
                      <a:pt x="243" y="825"/>
                    </a:lnTo>
                    <a:lnTo>
                      <a:pt x="246" y="827"/>
                    </a:lnTo>
                    <a:lnTo>
                      <a:pt x="243" y="827"/>
                    </a:lnTo>
                    <a:lnTo>
                      <a:pt x="241" y="827"/>
                    </a:lnTo>
                    <a:lnTo>
                      <a:pt x="241" y="829"/>
                    </a:lnTo>
                    <a:lnTo>
                      <a:pt x="239" y="831"/>
                    </a:lnTo>
                    <a:lnTo>
                      <a:pt x="241" y="831"/>
                    </a:lnTo>
                    <a:lnTo>
                      <a:pt x="241" y="834"/>
                    </a:lnTo>
                    <a:lnTo>
                      <a:pt x="241" y="831"/>
                    </a:lnTo>
                    <a:lnTo>
                      <a:pt x="239" y="831"/>
                    </a:lnTo>
                    <a:lnTo>
                      <a:pt x="237" y="831"/>
                    </a:lnTo>
                    <a:lnTo>
                      <a:pt x="237" y="834"/>
                    </a:lnTo>
                    <a:lnTo>
                      <a:pt x="234" y="834"/>
                    </a:lnTo>
                    <a:lnTo>
                      <a:pt x="234" y="836"/>
                    </a:lnTo>
                    <a:lnTo>
                      <a:pt x="232" y="836"/>
                    </a:lnTo>
                    <a:lnTo>
                      <a:pt x="230" y="836"/>
                    </a:lnTo>
                    <a:lnTo>
                      <a:pt x="230" y="838"/>
                    </a:lnTo>
                    <a:lnTo>
                      <a:pt x="228" y="838"/>
                    </a:lnTo>
                    <a:lnTo>
                      <a:pt x="228" y="840"/>
                    </a:lnTo>
                    <a:lnTo>
                      <a:pt x="225" y="840"/>
                    </a:lnTo>
                    <a:lnTo>
                      <a:pt x="223" y="840"/>
                    </a:lnTo>
                    <a:lnTo>
                      <a:pt x="225" y="840"/>
                    </a:lnTo>
                    <a:lnTo>
                      <a:pt x="223" y="843"/>
                    </a:lnTo>
                    <a:lnTo>
                      <a:pt x="221" y="843"/>
                    </a:lnTo>
                    <a:lnTo>
                      <a:pt x="219" y="843"/>
                    </a:lnTo>
                    <a:lnTo>
                      <a:pt x="217" y="843"/>
                    </a:lnTo>
                    <a:lnTo>
                      <a:pt x="217" y="845"/>
                    </a:lnTo>
                    <a:lnTo>
                      <a:pt x="214" y="845"/>
                    </a:lnTo>
                    <a:lnTo>
                      <a:pt x="214" y="847"/>
                    </a:lnTo>
                    <a:lnTo>
                      <a:pt x="212" y="847"/>
                    </a:lnTo>
                    <a:lnTo>
                      <a:pt x="210" y="847"/>
                    </a:lnTo>
                    <a:lnTo>
                      <a:pt x="208" y="847"/>
                    </a:lnTo>
                    <a:lnTo>
                      <a:pt x="208" y="849"/>
                    </a:lnTo>
                    <a:lnTo>
                      <a:pt x="205" y="849"/>
                    </a:lnTo>
                    <a:lnTo>
                      <a:pt x="203" y="849"/>
                    </a:lnTo>
                    <a:lnTo>
                      <a:pt x="203" y="852"/>
                    </a:lnTo>
                    <a:lnTo>
                      <a:pt x="201" y="852"/>
                    </a:lnTo>
                    <a:lnTo>
                      <a:pt x="201" y="854"/>
                    </a:lnTo>
                    <a:lnTo>
                      <a:pt x="201" y="856"/>
                    </a:lnTo>
                    <a:lnTo>
                      <a:pt x="199" y="856"/>
                    </a:lnTo>
                    <a:lnTo>
                      <a:pt x="196" y="856"/>
                    </a:lnTo>
                    <a:lnTo>
                      <a:pt x="194" y="856"/>
                    </a:lnTo>
                    <a:lnTo>
                      <a:pt x="194" y="858"/>
                    </a:lnTo>
                    <a:lnTo>
                      <a:pt x="192" y="858"/>
                    </a:lnTo>
                    <a:lnTo>
                      <a:pt x="192" y="860"/>
                    </a:lnTo>
                    <a:lnTo>
                      <a:pt x="190" y="860"/>
                    </a:lnTo>
                    <a:lnTo>
                      <a:pt x="190" y="863"/>
                    </a:lnTo>
                    <a:lnTo>
                      <a:pt x="187" y="863"/>
                    </a:lnTo>
                    <a:lnTo>
                      <a:pt x="187" y="865"/>
                    </a:lnTo>
                    <a:lnTo>
                      <a:pt x="187" y="867"/>
                    </a:lnTo>
                    <a:lnTo>
                      <a:pt x="185" y="867"/>
                    </a:lnTo>
                    <a:lnTo>
                      <a:pt x="185" y="869"/>
                    </a:lnTo>
                    <a:lnTo>
                      <a:pt x="187" y="869"/>
                    </a:lnTo>
                    <a:lnTo>
                      <a:pt x="190" y="869"/>
                    </a:lnTo>
                    <a:lnTo>
                      <a:pt x="187" y="869"/>
                    </a:lnTo>
                    <a:lnTo>
                      <a:pt x="187" y="872"/>
                    </a:lnTo>
                    <a:lnTo>
                      <a:pt x="187" y="874"/>
                    </a:lnTo>
                    <a:lnTo>
                      <a:pt x="187" y="876"/>
                    </a:lnTo>
                    <a:lnTo>
                      <a:pt x="185" y="876"/>
                    </a:lnTo>
                    <a:lnTo>
                      <a:pt x="185" y="878"/>
                    </a:lnTo>
                    <a:lnTo>
                      <a:pt x="185" y="881"/>
                    </a:lnTo>
                    <a:lnTo>
                      <a:pt x="185" y="883"/>
                    </a:lnTo>
                    <a:lnTo>
                      <a:pt x="185" y="885"/>
                    </a:lnTo>
                    <a:lnTo>
                      <a:pt x="183" y="887"/>
                    </a:lnTo>
                    <a:lnTo>
                      <a:pt x="183" y="890"/>
                    </a:lnTo>
                    <a:lnTo>
                      <a:pt x="181" y="890"/>
                    </a:lnTo>
                    <a:lnTo>
                      <a:pt x="181" y="892"/>
                    </a:lnTo>
                    <a:lnTo>
                      <a:pt x="179" y="892"/>
                    </a:lnTo>
                    <a:lnTo>
                      <a:pt x="176" y="894"/>
                    </a:lnTo>
                    <a:lnTo>
                      <a:pt x="174" y="894"/>
                    </a:lnTo>
                    <a:lnTo>
                      <a:pt x="172" y="896"/>
                    </a:lnTo>
                    <a:lnTo>
                      <a:pt x="170" y="896"/>
                    </a:lnTo>
                    <a:lnTo>
                      <a:pt x="167" y="896"/>
                    </a:lnTo>
                    <a:lnTo>
                      <a:pt x="165" y="896"/>
                    </a:lnTo>
                    <a:lnTo>
                      <a:pt x="163" y="894"/>
                    </a:lnTo>
                    <a:lnTo>
                      <a:pt x="161" y="892"/>
                    </a:lnTo>
                    <a:lnTo>
                      <a:pt x="158" y="890"/>
                    </a:lnTo>
                    <a:lnTo>
                      <a:pt x="158" y="887"/>
                    </a:lnTo>
                    <a:lnTo>
                      <a:pt x="156" y="887"/>
                    </a:lnTo>
                    <a:lnTo>
                      <a:pt x="156" y="890"/>
                    </a:lnTo>
                    <a:lnTo>
                      <a:pt x="158" y="890"/>
                    </a:lnTo>
                    <a:lnTo>
                      <a:pt x="158" y="892"/>
                    </a:lnTo>
                    <a:lnTo>
                      <a:pt x="156" y="892"/>
                    </a:lnTo>
                    <a:lnTo>
                      <a:pt x="158" y="892"/>
                    </a:lnTo>
                    <a:lnTo>
                      <a:pt x="158" y="894"/>
                    </a:lnTo>
                    <a:lnTo>
                      <a:pt x="161" y="894"/>
                    </a:lnTo>
                    <a:lnTo>
                      <a:pt x="161" y="896"/>
                    </a:lnTo>
                    <a:lnTo>
                      <a:pt x="163" y="896"/>
                    </a:lnTo>
                    <a:lnTo>
                      <a:pt x="165" y="896"/>
                    </a:lnTo>
                    <a:lnTo>
                      <a:pt x="165" y="898"/>
                    </a:lnTo>
                    <a:lnTo>
                      <a:pt x="163" y="898"/>
                    </a:lnTo>
                    <a:lnTo>
                      <a:pt x="161" y="898"/>
                    </a:lnTo>
                    <a:lnTo>
                      <a:pt x="158" y="898"/>
                    </a:lnTo>
                    <a:lnTo>
                      <a:pt x="158" y="901"/>
                    </a:lnTo>
                    <a:lnTo>
                      <a:pt x="156" y="901"/>
                    </a:lnTo>
                    <a:lnTo>
                      <a:pt x="154" y="901"/>
                    </a:lnTo>
                    <a:lnTo>
                      <a:pt x="152" y="901"/>
                    </a:lnTo>
                    <a:lnTo>
                      <a:pt x="152" y="903"/>
                    </a:lnTo>
                    <a:lnTo>
                      <a:pt x="149" y="903"/>
                    </a:lnTo>
                    <a:lnTo>
                      <a:pt x="147" y="903"/>
                    </a:lnTo>
                    <a:lnTo>
                      <a:pt x="147" y="905"/>
                    </a:lnTo>
                    <a:lnTo>
                      <a:pt x="145" y="905"/>
                    </a:lnTo>
                    <a:lnTo>
                      <a:pt x="145" y="907"/>
                    </a:lnTo>
                    <a:lnTo>
                      <a:pt x="143" y="907"/>
                    </a:lnTo>
                    <a:lnTo>
                      <a:pt x="143" y="910"/>
                    </a:lnTo>
                    <a:lnTo>
                      <a:pt x="141" y="910"/>
                    </a:lnTo>
                    <a:lnTo>
                      <a:pt x="141" y="912"/>
                    </a:lnTo>
                    <a:lnTo>
                      <a:pt x="141" y="914"/>
                    </a:lnTo>
                    <a:lnTo>
                      <a:pt x="138" y="916"/>
                    </a:lnTo>
                    <a:lnTo>
                      <a:pt x="141" y="916"/>
                    </a:lnTo>
                    <a:lnTo>
                      <a:pt x="141" y="919"/>
                    </a:lnTo>
                    <a:lnTo>
                      <a:pt x="141" y="921"/>
                    </a:lnTo>
                    <a:lnTo>
                      <a:pt x="138" y="921"/>
                    </a:lnTo>
                    <a:lnTo>
                      <a:pt x="138" y="923"/>
                    </a:lnTo>
                    <a:lnTo>
                      <a:pt x="136" y="923"/>
                    </a:lnTo>
                    <a:lnTo>
                      <a:pt x="138" y="923"/>
                    </a:lnTo>
                    <a:lnTo>
                      <a:pt x="138" y="925"/>
                    </a:lnTo>
                    <a:lnTo>
                      <a:pt x="141" y="925"/>
                    </a:lnTo>
                    <a:lnTo>
                      <a:pt x="141" y="928"/>
                    </a:lnTo>
                    <a:lnTo>
                      <a:pt x="141" y="930"/>
                    </a:lnTo>
                    <a:lnTo>
                      <a:pt x="141" y="932"/>
                    </a:lnTo>
                    <a:lnTo>
                      <a:pt x="143" y="932"/>
                    </a:lnTo>
                    <a:lnTo>
                      <a:pt x="143" y="934"/>
                    </a:lnTo>
                    <a:lnTo>
                      <a:pt x="143" y="936"/>
                    </a:lnTo>
                    <a:lnTo>
                      <a:pt x="145" y="939"/>
                    </a:lnTo>
                    <a:lnTo>
                      <a:pt x="145" y="941"/>
                    </a:lnTo>
                    <a:lnTo>
                      <a:pt x="145" y="943"/>
                    </a:lnTo>
                    <a:lnTo>
                      <a:pt x="145" y="941"/>
                    </a:lnTo>
                    <a:lnTo>
                      <a:pt x="143" y="941"/>
                    </a:lnTo>
                    <a:lnTo>
                      <a:pt x="143" y="943"/>
                    </a:lnTo>
                    <a:lnTo>
                      <a:pt x="141" y="943"/>
                    </a:lnTo>
                    <a:lnTo>
                      <a:pt x="138" y="943"/>
                    </a:lnTo>
                    <a:lnTo>
                      <a:pt x="138" y="945"/>
                    </a:lnTo>
                    <a:lnTo>
                      <a:pt x="136" y="945"/>
                    </a:lnTo>
                    <a:lnTo>
                      <a:pt x="138" y="945"/>
                    </a:lnTo>
                    <a:lnTo>
                      <a:pt x="141" y="945"/>
                    </a:lnTo>
                    <a:lnTo>
                      <a:pt x="143" y="945"/>
                    </a:lnTo>
                    <a:lnTo>
                      <a:pt x="143" y="943"/>
                    </a:lnTo>
                    <a:lnTo>
                      <a:pt x="145" y="943"/>
                    </a:lnTo>
                    <a:lnTo>
                      <a:pt x="145" y="945"/>
                    </a:lnTo>
                    <a:lnTo>
                      <a:pt x="147" y="945"/>
                    </a:lnTo>
                    <a:lnTo>
                      <a:pt x="147" y="948"/>
                    </a:lnTo>
                    <a:lnTo>
                      <a:pt x="149" y="950"/>
                    </a:lnTo>
                    <a:lnTo>
                      <a:pt x="149" y="952"/>
                    </a:lnTo>
                    <a:lnTo>
                      <a:pt x="152" y="952"/>
                    </a:lnTo>
                    <a:lnTo>
                      <a:pt x="152" y="954"/>
                    </a:lnTo>
                    <a:lnTo>
                      <a:pt x="154" y="954"/>
                    </a:lnTo>
                    <a:lnTo>
                      <a:pt x="154" y="957"/>
                    </a:lnTo>
                    <a:lnTo>
                      <a:pt x="156" y="959"/>
                    </a:lnTo>
                    <a:lnTo>
                      <a:pt x="158" y="959"/>
                    </a:lnTo>
                    <a:lnTo>
                      <a:pt x="158" y="961"/>
                    </a:lnTo>
                    <a:lnTo>
                      <a:pt x="161" y="961"/>
                    </a:lnTo>
                    <a:lnTo>
                      <a:pt x="161" y="963"/>
                    </a:lnTo>
                    <a:lnTo>
                      <a:pt x="163" y="963"/>
                    </a:lnTo>
                    <a:lnTo>
                      <a:pt x="163" y="966"/>
                    </a:lnTo>
                    <a:lnTo>
                      <a:pt x="163" y="968"/>
                    </a:lnTo>
                    <a:lnTo>
                      <a:pt x="161" y="968"/>
                    </a:lnTo>
                    <a:lnTo>
                      <a:pt x="163" y="968"/>
                    </a:lnTo>
                    <a:lnTo>
                      <a:pt x="163" y="966"/>
                    </a:lnTo>
                    <a:lnTo>
                      <a:pt x="161" y="966"/>
                    </a:lnTo>
                    <a:lnTo>
                      <a:pt x="158" y="966"/>
                    </a:lnTo>
                    <a:lnTo>
                      <a:pt x="156" y="966"/>
                    </a:lnTo>
                    <a:lnTo>
                      <a:pt x="154" y="966"/>
                    </a:lnTo>
                    <a:lnTo>
                      <a:pt x="152" y="966"/>
                    </a:lnTo>
                    <a:lnTo>
                      <a:pt x="149" y="963"/>
                    </a:lnTo>
                    <a:lnTo>
                      <a:pt x="147" y="963"/>
                    </a:lnTo>
                    <a:lnTo>
                      <a:pt x="145" y="963"/>
                    </a:lnTo>
                    <a:lnTo>
                      <a:pt x="145" y="961"/>
                    </a:lnTo>
                    <a:lnTo>
                      <a:pt x="143" y="961"/>
                    </a:lnTo>
                    <a:lnTo>
                      <a:pt x="141" y="961"/>
                    </a:lnTo>
                    <a:lnTo>
                      <a:pt x="138" y="961"/>
                    </a:lnTo>
                    <a:lnTo>
                      <a:pt x="136" y="961"/>
                    </a:lnTo>
                    <a:lnTo>
                      <a:pt x="134" y="961"/>
                    </a:lnTo>
                    <a:lnTo>
                      <a:pt x="132" y="961"/>
                    </a:lnTo>
                    <a:lnTo>
                      <a:pt x="129" y="961"/>
                    </a:lnTo>
                    <a:lnTo>
                      <a:pt x="127" y="961"/>
                    </a:lnTo>
                    <a:lnTo>
                      <a:pt x="125" y="959"/>
                    </a:lnTo>
                    <a:lnTo>
                      <a:pt x="123" y="959"/>
                    </a:lnTo>
                    <a:lnTo>
                      <a:pt x="120" y="959"/>
                    </a:lnTo>
                    <a:lnTo>
                      <a:pt x="120" y="957"/>
                    </a:lnTo>
                    <a:lnTo>
                      <a:pt x="118" y="957"/>
                    </a:lnTo>
                    <a:lnTo>
                      <a:pt x="116" y="957"/>
                    </a:lnTo>
                    <a:lnTo>
                      <a:pt x="114" y="957"/>
                    </a:lnTo>
                    <a:lnTo>
                      <a:pt x="111" y="957"/>
                    </a:lnTo>
                    <a:lnTo>
                      <a:pt x="109" y="957"/>
                    </a:lnTo>
                    <a:lnTo>
                      <a:pt x="107" y="957"/>
                    </a:lnTo>
                    <a:lnTo>
                      <a:pt x="105" y="957"/>
                    </a:lnTo>
                    <a:lnTo>
                      <a:pt x="103" y="957"/>
                    </a:lnTo>
                    <a:lnTo>
                      <a:pt x="100" y="957"/>
                    </a:lnTo>
                    <a:lnTo>
                      <a:pt x="98" y="957"/>
                    </a:lnTo>
                    <a:lnTo>
                      <a:pt x="96" y="957"/>
                    </a:lnTo>
                    <a:lnTo>
                      <a:pt x="94" y="957"/>
                    </a:lnTo>
                    <a:lnTo>
                      <a:pt x="91" y="957"/>
                    </a:lnTo>
                    <a:lnTo>
                      <a:pt x="89" y="957"/>
                    </a:lnTo>
                    <a:lnTo>
                      <a:pt x="85" y="957"/>
                    </a:lnTo>
                    <a:lnTo>
                      <a:pt x="82" y="957"/>
                    </a:lnTo>
                    <a:lnTo>
                      <a:pt x="80" y="957"/>
                    </a:lnTo>
                    <a:lnTo>
                      <a:pt x="78" y="957"/>
                    </a:lnTo>
                    <a:lnTo>
                      <a:pt x="76" y="957"/>
                    </a:lnTo>
                    <a:lnTo>
                      <a:pt x="73" y="957"/>
                    </a:lnTo>
                    <a:lnTo>
                      <a:pt x="71" y="957"/>
                    </a:lnTo>
                    <a:lnTo>
                      <a:pt x="69" y="957"/>
                    </a:lnTo>
                    <a:lnTo>
                      <a:pt x="67" y="957"/>
                    </a:lnTo>
                    <a:lnTo>
                      <a:pt x="65" y="957"/>
                    </a:lnTo>
                    <a:lnTo>
                      <a:pt x="62" y="957"/>
                    </a:lnTo>
                    <a:lnTo>
                      <a:pt x="60" y="957"/>
                    </a:lnTo>
                    <a:lnTo>
                      <a:pt x="58" y="957"/>
                    </a:lnTo>
                    <a:lnTo>
                      <a:pt x="56" y="957"/>
                    </a:lnTo>
                    <a:lnTo>
                      <a:pt x="53" y="957"/>
                    </a:lnTo>
                    <a:lnTo>
                      <a:pt x="51" y="957"/>
                    </a:lnTo>
                    <a:lnTo>
                      <a:pt x="51" y="954"/>
                    </a:lnTo>
                    <a:lnTo>
                      <a:pt x="49" y="954"/>
                    </a:lnTo>
                    <a:lnTo>
                      <a:pt x="51" y="952"/>
                    </a:lnTo>
                    <a:lnTo>
                      <a:pt x="49" y="952"/>
                    </a:lnTo>
                    <a:lnTo>
                      <a:pt x="49" y="950"/>
                    </a:lnTo>
                    <a:lnTo>
                      <a:pt x="47" y="950"/>
                    </a:lnTo>
                    <a:lnTo>
                      <a:pt x="47" y="948"/>
                    </a:lnTo>
                    <a:lnTo>
                      <a:pt x="44" y="948"/>
                    </a:lnTo>
                    <a:lnTo>
                      <a:pt x="42" y="948"/>
                    </a:lnTo>
                    <a:lnTo>
                      <a:pt x="42" y="945"/>
                    </a:lnTo>
                    <a:lnTo>
                      <a:pt x="40" y="945"/>
                    </a:lnTo>
                    <a:lnTo>
                      <a:pt x="38" y="943"/>
                    </a:lnTo>
                    <a:lnTo>
                      <a:pt x="36" y="943"/>
                    </a:lnTo>
                    <a:lnTo>
                      <a:pt x="36" y="941"/>
                    </a:lnTo>
                    <a:lnTo>
                      <a:pt x="38" y="941"/>
                    </a:lnTo>
                    <a:lnTo>
                      <a:pt x="38" y="939"/>
                    </a:lnTo>
                    <a:lnTo>
                      <a:pt x="38" y="936"/>
                    </a:lnTo>
                    <a:lnTo>
                      <a:pt x="38" y="934"/>
                    </a:lnTo>
                    <a:lnTo>
                      <a:pt x="40" y="934"/>
                    </a:lnTo>
                    <a:lnTo>
                      <a:pt x="40" y="932"/>
                    </a:lnTo>
                    <a:lnTo>
                      <a:pt x="40" y="930"/>
                    </a:lnTo>
                    <a:lnTo>
                      <a:pt x="38" y="930"/>
                    </a:lnTo>
                    <a:lnTo>
                      <a:pt x="36" y="928"/>
                    </a:lnTo>
                    <a:lnTo>
                      <a:pt x="38" y="928"/>
                    </a:lnTo>
                    <a:lnTo>
                      <a:pt x="38" y="925"/>
                    </a:lnTo>
                    <a:lnTo>
                      <a:pt x="40" y="925"/>
                    </a:lnTo>
                    <a:lnTo>
                      <a:pt x="40" y="923"/>
                    </a:lnTo>
                    <a:lnTo>
                      <a:pt x="42" y="923"/>
                    </a:lnTo>
                    <a:lnTo>
                      <a:pt x="42" y="921"/>
                    </a:lnTo>
                    <a:lnTo>
                      <a:pt x="42" y="919"/>
                    </a:lnTo>
                    <a:lnTo>
                      <a:pt x="40" y="919"/>
                    </a:lnTo>
                    <a:lnTo>
                      <a:pt x="40" y="916"/>
                    </a:lnTo>
                    <a:lnTo>
                      <a:pt x="38" y="916"/>
                    </a:lnTo>
                    <a:lnTo>
                      <a:pt x="40" y="914"/>
                    </a:lnTo>
                    <a:lnTo>
                      <a:pt x="40" y="912"/>
                    </a:lnTo>
                    <a:lnTo>
                      <a:pt x="38" y="912"/>
                    </a:lnTo>
                    <a:lnTo>
                      <a:pt x="36" y="912"/>
                    </a:lnTo>
                    <a:lnTo>
                      <a:pt x="33" y="912"/>
                    </a:lnTo>
                    <a:lnTo>
                      <a:pt x="31" y="912"/>
                    </a:lnTo>
                    <a:lnTo>
                      <a:pt x="31" y="914"/>
                    </a:lnTo>
                    <a:lnTo>
                      <a:pt x="29" y="914"/>
                    </a:lnTo>
                    <a:lnTo>
                      <a:pt x="29" y="912"/>
                    </a:lnTo>
                    <a:lnTo>
                      <a:pt x="27" y="912"/>
                    </a:lnTo>
                    <a:lnTo>
                      <a:pt x="24" y="912"/>
                    </a:lnTo>
                    <a:lnTo>
                      <a:pt x="22" y="912"/>
                    </a:lnTo>
                    <a:lnTo>
                      <a:pt x="22" y="914"/>
                    </a:lnTo>
                    <a:lnTo>
                      <a:pt x="20" y="914"/>
                    </a:lnTo>
                    <a:lnTo>
                      <a:pt x="18" y="914"/>
                    </a:lnTo>
                    <a:lnTo>
                      <a:pt x="18" y="916"/>
                    </a:lnTo>
                    <a:lnTo>
                      <a:pt x="15" y="916"/>
                    </a:lnTo>
                    <a:lnTo>
                      <a:pt x="13" y="916"/>
                    </a:lnTo>
                    <a:lnTo>
                      <a:pt x="11" y="916"/>
                    </a:lnTo>
                    <a:lnTo>
                      <a:pt x="11" y="914"/>
                    </a:lnTo>
                    <a:lnTo>
                      <a:pt x="13" y="914"/>
                    </a:lnTo>
                    <a:lnTo>
                      <a:pt x="11" y="912"/>
                    </a:lnTo>
                    <a:lnTo>
                      <a:pt x="9" y="912"/>
                    </a:lnTo>
                    <a:lnTo>
                      <a:pt x="9" y="910"/>
                    </a:lnTo>
                    <a:lnTo>
                      <a:pt x="6" y="907"/>
                    </a:lnTo>
                    <a:lnTo>
                      <a:pt x="4" y="907"/>
                    </a:lnTo>
                    <a:lnTo>
                      <a:pt x="4" y="905"/>
                    </a:lnTo>
                    <a:lnTo>
                      <a:pt x="2" y="903"/>
                    </a:lnTo>
                    <a:lnTo>
                      <a:pt x="0" y="903"/>
                    </a:lnTo>
                    <a:lnTo>
                      <a:pt x="0" y="901"/>
                    </a:lnTo>
                    <a:lnTo>
                      <a:pt x="0" y="898"/>
                    </a:lnTo>
                    <a:lnTo>
                      <a:pt x="0" y="896"/>
                    </a:lnTo>
                    <a:lnTo>
                      <a:pt x="0" y="894"/>
                    </a:lnTo>
                    <a:lnTo>
                      <a:pt x="2" y="894"/>
                    </a:lnTo>
                    <a:lnTo>
                      <a:pt x="0" y="892"/>
                    </a:lnTo>
                    <a:lnTo>
                      <a:pt x="0" y="890"/>
                    </a:lnTo>
                    <a:lnTo>
                      <a:pt x="2" y="890"/>
                    </a:lnTo>
                    <a:lnTo>
                      <a:pt x="2" y="887"/>
                    </a:lnTo>
                    <a:lnTo>
                      <a:pt x="4" y="887"/>
                    </a:lnTo>
                    <a:lnTo>
                      <a:pt x="4" y="885"/>
                    </a:lnTo>
                    <a:lnTo>
                      <a:pt x="2" y="885"/>
                    </a:lnTo>
                    <a:lnTo>
                      <a:pt x="2" y="883"/>
                    </a:lnTo>
                    <a:lnTo>
                      <a:pt x="0" y="883"/>
                    </a:lnTo>
                    <a:lnTo>
                      <a:pt x="2" y="881"/>
                    </a:lnTo>
                    <a:lnTo>
                      <a:pt x="0" y="878"/>
                    </a:lnTo>
                    <a:lnTo>
                      <a:pt x="0" y="876"/>
                    </a:lnTo>
                    <a:lnTo>
                      <a:pt x="2" y="876"/>
                    </a:lnTo>
                    <a:lnTo>
                      <a:pt x="0" y="876"/>
                    </a:lnTo>
                    <a:lnTo>
                      <a:pt x="0" y="874"/>
                    </a:lnTo>
                    <a:lnTo>
                      <a:pt x="2" y="874"/>
                    </a:lnTo>
                    <a:lnTo>
                      <a:pt x="2" y="872"/>
                    </a:lnTo>
                    <a:lnTo>
                      <a:pt x="2" y="869"/>
                    </a:lnTo>
                    <a:lnTo>
                      <a:pt x="2" y="867"/>
                    </a:lnTo>
                    <a:lnTo>
                      <a:pt x="2" y="865"/>
                    </a:lnTo>
                    <a:lnTo>
                      <a:pt x="4" y="865"/>
                    </a:lnTo>
                    <a:lnTo>
                      <a:pt x="9" y="865"/>
                    </a:lnTo>
                    <a:lnTo>
                      <a:pt x="11" y="865"/>
                    </a:lnTo>
                    <a:lnTo>
                      <a:pt x="15" y="865"/>
                    </a:lnTo>
                    <a:lnTo>
                      <a:pt x="15" y="863"/>
                    </a:lnTo>
                    <a:lnTo>
                      <a:pt x="18" y="860"/>
                    </a:lnTo>
                    <a:lnTo>
                      <a:pt x="20" y="860"/>
                    </a:lnTo>
                    <a:lnTo>
                      <a:pt x="20" y="858"/>
                    </a:lnTo>
                    <a:lnTo>
                      <a:pt x="22" y="858"/>
                    </a:lnTo>
                    <a:lnTo>
                      <a:pt x="24" y="858"/>
                    </a:lnTo>
                    <a:lnTo>
                      <a:pt x="27" y="858"/>
                    </a:lnTo>
                    <a:lnTo>
                      <a:pt x="29" y="856"/>
                    </a:lnTo>
                    <a:lnTo>
                      <a:pt x="31" y="856"/>
                    </a:lnTo>
                    <a:lnTo>
                      <a:pt x="31" y="854"/>
                    </a:lnTo>
                    <a:lnTo>
                      <a:pt x="31" y="852"/>
                    </a:lnTo>
                    <a:lnTo>
                      <a:pt x="31" y="849"/>
                    </a:lnTo>
                    <a:lnTo>
                      <a:pt x="31" y="847"/>
                    </a:lnTo>
                    <a:lnTo>
                      <a:pt x="31" y="845"/>
                    </a:lnTo>
                    <a:lnTo>
                      <a:pt x="31" y="843"/>
                    </a:lnTo>
                    <a:lnTo>
                      <a:pt x="33" y="843"/>
                    </a:lnTo>
                    <a:lnTo>
                      <a:pt x="36" y="843"/>
                    </a:lnTo>
                    <a:lnTo>
                      <a:pt x="38" y="840"/>
                    </a:lnTo>
                    <a:lnTo>
                      <a:pt x="40" y="840"/>
                    </a:lnTo>
                    <a:lnTo>
                      <a:pt x="40" y="838"/>
                    </a:lnTo>
                    <a:lnTo>
                      <a:pt x="38" y="838"/>
                    </a:lnTo>
                    <a:lnTo>
                      <a:pt x="40" y="836"/>
                    </a:lnTo>
                    <a:lnTo>
                      <a:pt x="40" y="834"/>
                    </a:lnTo>
                    <a:lnTo>
                      <a:pt x="38" y="834"/>
                    </a:lnTo>
                    <a:lnTo>
                      <a:pt x="38" y="831"/>
                    </a:lnTo>
                    <a:lnTo>
                      <a:pt x="36" y="831"/>
                    </a:lnTo>
                    <a:lnTo>
                      <a:pt x="36" y="829"/>
                    </a:lnTo>
                    <a:lnTo>
                      <a:pt x="33" y="827"/>
                    </a:lnTo>
                    <a:lnTo>
                      <a:pt x="33" y="825"/>
                    </a:lnTo>
                    <a:lnTo>
                      <a:pt x="33" y="822"/>
                    </a:lnTo>
                    <a:lnTo>
                      <a:pt x="36" y="822"/>
                    </a:lnTo>
                    <a:lnTo>
                      <a:pt x="36" y="820"/>
                    </a:lnTo>
                    <a:lnTo>
                      <a:pt x="38" y="820"/>
                    </a:lnTo>
                    <a:lnTo>
                      <a:pt x="38" y="818"/>
                    </a:lnTo>
                    <a:lnTo>
                      <a:pt x="38" y="816"/>
                    </a:lnTo>
                    <a:lnTo>
                      <a:pt x="40" y="816"/>
                    </a:lnTo>
                    <a:lnTo>
                      <a:pt x="40" y="814"/>
                    </a:lnTo>
                    <a:lnTo>
                      <a:pt x="38" y="814"/>
                    </a:lnTo>
                    <a:lnTo>
                      <a:pt x="38" y="811"/>
                    </a:lnTo>
                    <a:lnTo>
                      <a:pt x="40" y="811"/>
                    </a:lnTo>
                    <a:lnTo>
                      <a:pt x="42" y="811"/>
                    </a:lnTo>
                    <a:lnTo>
                      <a:pt x="42" y="809"/>
                    </a:lnTo>
                    <a:lnTo>
                      <a:pt x="42" y="811"/>
                    </a:lnTo>
                    <a:lnTo>
                      <a:pt x="44" y="811"/>
                    </a:lnTo>
                    <a:lnTo>
                      <a:pt x="44" y="809"/>
                    </a:lnTo>
                    <a:lnTo>
                      <a:pt x="47" y="809"/>
                    </a:lnTo>
                    <a:lnTo>
                      <a:pt x="47" y="807"/>
                    </a:lnTo>
                    <a:lnTo>
                      <a:pt x="49" y="807"/>
                    </a:lnTo>
                    <a:lnTo>
                      <a:pt x="49" y="805"/>
                    </a:lnTo>
                    <a:lnTo>
                      <a:pt x="51" y="805"/>
                    </a:lnTo>
                    <a:lnTo>
                      <a:pt x="53" y="805"/>
                    </a:lnTo>
                    <a:lnTo>
                      <a:pt x="53" y="802"/>
                    </a:lnTo>
                    <a:lnTo>
                      <a:pt x="53" y="800"/>
                    </a:lnTo>
                    <a:lnTo>
                      <a:pt x="51" y="800"/>
                    </a:lnTo>
                    <a:lnTo>
                      <a:pt x="49" y="800"/>
                    </a:lnTo>
                    <a:lnTo>
                      <a:pt x="49" y="798"/>
                    </a:lnTo>
                    <a:lnTo>
                      <a:pt x="51" y="798"/>
                    </a:lnTo>
                    <a:lnTo>
                      <a:pt x="51" y="796"/>
                    </a:lnTo>
                    <a:lnTo>
                      <a:pt x="51" y="793"/>
                    </a:lnTo>
                    <a:lnTo>
                      <a:pt x="51" y="791"/>
                    </a:lnTo>
                    <a:lnTo>
                      <a:pt x="53" y="791"/>
                    </a:lnTo>
                    <a:lnTo>
                      <a:pt x="56" y="791"/>
                    </a:lnTo>
                    <a:lnTo>
                      <a:pt x="56" y="789"/>
                    </a:lnTo>
                    <a:lnTo>
                      <a:pt x="58" y="789"/>
                    </a:lnTo>
                    <a:lnTo>
                      <a:pt x="60" y="787"/>
                    </a:lnTo>
                    <a:lnTo>
                      <a:pt x="60" y="784"/>
                    </a:lnTo>
                    <a:lnTo>
                      <a:pt x="60" y="782"/>
                    </a:lnTo>
                    <a:lnTo>
                      <a:pt x="58" y="780"/>
                    </a:lnTo>
                    <a:lnTo>
                      <a:pt x="58" y="778"/>
                    </a:lnTo>
                    <a:lnTo>
                      <a:pt x="58" y="776"/>
                    </a:lnTo>
                    <a:lnTo>
                      <a:pt x="58" y="773"/>
                    </a:lnTo>
                    <a:lnTo>
                      <a:pt x="56" y="773"/>
                    </a:lnTo>
                    <a:lnTo>
                      <a:pt x="56" y="771"/>
                    </a:lnTo>
                    <a:lnTo>
                      <a:pt x="53" y="771"/>
                    </a:lnTo>
                    <a:lnTo>
                      <a:pt x="53" y="769"/>
                    </a:lnTo>
                    <a:lnTo>
                      <a:pt x="56" y="769"/>
                    </a:lnTo>
                    <a:lnTo>
                      <a:pt x="58" y="769"/>
                    </a:lnTo>
                    <a:lnTo>
                      <a:pt x="58" y="767"/>
                    </a:lnTo>
                    <a:lnTo>
                      <a:pt x="60" y="767"/>
                    </a:lnTo>
                    <a:lnTo>
                      <a:pt x="60" y="764"/>
                    </a:lnTo>
                    <a:lnTo>
                      <a:pt x="62" y="764"/>
                    </a:lnTo>
                    <a:lnTo>
                      <a:pt x="60" y="762"/>
                    </a:lnTo>
                    <a:lnTo>
                      <a:pt x="58" y="762"/>
                    </a:lnTo>
                    <a:lnTo>
                      <a:pt x="58" y="760"/>
                    </a:lnTo>
                    <a:lnTo>
                      <a:pt x="58" y="758"/>
                    </a:lnTo>
                    <a:lnTo>
                      <a:pt x="56" y="758"/>
                    </a:lnTo>
                    <a:lnTo>
                      <a:pt x="56" y="755"/>
                    </a:lnTo>
                    <a:lnTo>
                      <a:pt x="56" y="753"/>
                    </a:lnTo>
                    <a:lnTo>
                      <a:pt x="58" y="753"/>
                    </a:lnTo>
                    <a:lnTo>
                      <a:pt x="58" y="751"/>
                    </a:lnTo>
                    <a:lnTo>
                      <a:pt x="56" y="751"/>
                    </a:lnTo>
                    <a:lnTo>
                      <a:pt x="58" y="751"/>
                    </a:lnTo>
                    <a:lnTo>
                      <a:pt x="60" y="751"/>
                    </a:lnTo>
                    <a:lnTo>
                      <a:pt x="62" y="751"/>
                    </a:lnTo>
                    <a:lnTo>
                      <a:pt x="65" y="751"/>
                    </a:lnTo>
                    <a:lnTo>
                      <a:pt x="67" y="749"/>
                    </a:lnTo>
                    <a:lnTo>
                      <a:pt x="65" y="749"/>
                    </a:lnTo>
                    <a:lnTo>
                      <a:pt x="65" y="746"/>
                    </a:lnTo>
                    <a:lnTo>
                      <a:pt x="67" y="746"/>
                    </a:lnTo>
                    <a:lnTo>
                      <a:pt x="69" y="744"/>
                    </a:lnTo>
                    <a:lnTo>
                      <a:pt x="71" y="744"/>
                    </a:lnTo>
                    <a:lnTo>
                      <a:pt x="71" y="742"/>
                    </a:lnTo>
                    <a:lnTo>
                      <a:pt x="69" y="742"/>
                    </a:lnTo>
                    <a:lnTo>
                      <a:pt x="69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5" y="738"/>
                    </a:lnTo>
                    <a:lnTo>
                      <a:pt x="65" y="735"/>
                    </a:lnTo>
                    <a:lnTo>
                      <a:pt x="65" y="733"/>
                    </a:lnTo>
                    <a:lnTo>
                      <a:pt x="62" y="733"/>
                    </a:lnTo>
                    <a:lnTo>
                      <a:pt x="60" y="733"/>
                    </a:lnTo>
                    <a:lnTo>
                      <a:pt x="58" y="733"/>
                    </a:lnTo>
                    <a:lnTo>
                      <a:pt x="58" y="731"/>
                    </a:lnTo>
                    <a:lnTo>
                      <a:pt x="56" y="731"/>
                    </a:lnTo>
                    <a:lnTo>
                      <a:pt x="53" y="731"/>
                    </a:lnTo>
                    <a:lnTo>
                      <a:pt x="53" y="733"/>
                    </a:lnTo>
                    <a:lnTo>
                      <a:pt x="51" y="733"/>
                    </a:lnTo>
                    <a:lnTo>
                      <a:pt x="51" y="731"/>
                    </a:lnTo>
                    <a:lnTo>
                      <a:pt x="49" y="731"/>
                    </a:lnTo>
                    <a:lnTo>
                      <a:pt x="47" y="731"/>
                    </a:lnTo>
                    <a:lnTo>
                      <a:pt x="47" y="729"/>
                    </a:lnTo>
                    <a:lnTo>
                      <a:pt x="47" y="726"/>
                    </a:lnTo>
                    <a:lnTo>
                      <a:pt x="49" y="726"/>
                    </a:lnTo>
                    <a:lnTo>
                      <a:pt x="51" y="726"/>
                    </a:lnTo>
                    <a:lnTo>
                      <a:pt x="53" y="726"/>
                    </a:lnTo>
                    <a:lnTo>
                      <a:pt x="56" y="726"/>
                    </a:lnTo>
                    <a:lnTo>
                      <a:pt x="58" y="726"/>
                    </a:lnTo>
                    <a:lnTo>
                      <a:pt x="60" y="726"/>
                    </a:lnTo>
                    <a:lnTo>
                      <a:pt x="62" y="726"/>
                    </a:lnTo>
                    <a:lnTo>
                      <a:pt x="65" y="726"/>
                    </a:lnTo>
                    <a:lnTo>
                      <a:pt x="67" y="726"/>
                    </a:lnTo>
                    <a:lnTo>
                      <a:pt x="69" y="726"/>
                    </a:lnTo>
                    <a:lnTo>
                      <a:pt x="69" y="729"/>
                    </a:lnTo>
                    <a:lnTo>
                      <a:pt x="71" y="729"/>
                    </a:lnTo>
                    <a:lnTo>
                      <a:pt x="71" y="726"/>
                    </a:lnTo>
                    <a:lnTo>
                      <a:pt x="73" y="726"/>
                    </a:lnTo>
                    <a:lnTo>
                      <a:pt x="73" y="724"/>
                    </a:lnTo>
                    <a:lnTo>
                      <a:pt x="73" y="722"/>
                    </a:lnTo>
                    <a:lnTo>
                      <a:pt x="76" y="722"/>
                    </a:lnTo>
                    <a:lnTo>
                      <a:pt x="76" y="720"/>
                    </a:lnTo>
                    <a:lnTo>
                      <a:pt x="78" y="720"/>
                    </a:lnTo>
                    <a:lnTo>
                      <a:pt x="76" y="717"/>
                    </a:lnTo>
                    <a:lnTo>
                      <a:pt x="73" y="715"/>
                    </a:lnTo>
                    <a:lnTo>
                      <a:pt x="71" y="715"/>
                    </a:lnTo>
                    <a:lnTo>
                      <a:pt x="69" y="715"/>
                    </a:lnTo>
                    <a:lnTo>
                      <a:pt x="67" y="715"/>
                    </a:lnTo>
                    <a:lnTo>
                      <a:pt x="65" y="715"/>
                    </a:lnTo>
                    <a:lnTo>
                      <a:pt x="62" y="715"/>
                    </a:lnTo>
                    <a:lnTo>
                      <a:pt x="60" y="715"/>
                    </a:lnTo>
                    <a:lnTo>
                      <a:pt x="58" y="715"/>
                    </a:lnTo>
                    <a:lnTo>
                      <a:pt x="56" y="715"/>
                    </a:lnTo>
                    <a:lnTo>
                      <a:pt x="53" y="715"/>
                    </a:lnTo>
                    <a:lnTo>
                      <a:pt x="53" y="713"/>
                    </a:lnTo>
                    <a:lnTo>
                      <a:pt x="56" y="713"/>
                    </a:lnTo>
                    <a:lnTo>
                      <a:pt x="56" y="711"/>
                    </a:lnTo>
                    <a:lnTo>
                      <a:pt x="56" y="708"/>
                    </a:lnTo>
                    <a:lnTo>
                      <a:pt x="53" y="708"/>
                    </a:lnTo>
                    <a:lnTo>
                      <a:pt x="53" y="706"/>
                    </a:lnTo>
                    <a:lnTo>
                      <a:pt x="56" y="706"/>
                    </a:lnTo>
                    <a:lnTo>
                      <a:pt x="56" y="704"/>
                    </a:lnTo>
                    <a:lnTo>
                      <a:pt x="58" y="704"/>
                    </a:lnTo>
                    <a:lnTo>
                      <a:pt x="58" y="702"/>
                    </a:lnTo>
                    <a:lnTo>
                      <a:pt x="60" y="702"/>
                    </a:lnTo>
                    <a:lnTo>
                      <a:pt x="60" y="700"/>
                    </a:lnTo>
                    <a:lnTo>
                      <a:pt x="58" y="700"/>
                    </a:lnTo>
                    <a:lnTo>
                      <a:pt x="58" y="697"/>
                    </a:lnTo>
                    <a:lnTo>
                      <a:pt x="56" y="697"/>
                    </a:lnTo>
                    <a:lnTo>
                      <a:pt x="58" y="697"/>
                    </a:lnTo>
                    <a:lnTo>
                      <a:pt x="58" y="695"/>
                    </a:lnTo>
                    <a:lnTo>
                      <a:pt x="58" y="693"/>
                    </a:lnTo>
                    <a:lnTo>
                      <a:pt x="60" y="693"/>
                    </a:lnTo>
                    <a:lnTo>
                      <a:pt x="62" y="693"/>
                    </a:lnTo>
                    <a:lnTo>
                      <a:pt x="62" y="691"/>
                    </a:lnTo>
                    <a:lnTo>
                      <a:pt x="60" y="691"/>
                    </a:lnTo>
                    <a:lnTo>
                      <a:pt x="58" y="691"/>
                    </a:lnTo>
                    <a:lnTo>
                      <a:pt x="58" y="688"/>
                    </a:lnTo>
                    <a:lnTo>
                      <a:pt x="56" y="688"/>
                    </a:lnTo>
                    <a:lnTo>
                      <a:pt x="53" y="688"/>
                    </a:lnTo>
                    <a:lnTo>
                      <a:pt x="53" y="686"/>
                    </a:lnTo>
                    <a:lnTo>
                      <a:pt x="51" y="686"/>
                    </a:lnTo>
                    <a:lnTo>
                      <a:pt x="51" y="684"/>
                    </a:lnTo>
                    <a:lnTo>
                      <a:pt x="51" y="682"/>
                    </a:lnTo>
                    <a:lnTo>
                      <a:pt x="53" y="682"/>
                    </a:lnTo>
                    <a:lnTo>
                      <a:pt x="51" y="682"/>
                    </a:lnTo>
                    <a:lnTo>
                      <a:pt x="53" y="682"/>
                    </a:lnTo>
                    <a:lnTo>
                      <a:pt x="56" y="682"/>
                    </a:lnTo>
                    <a:lnTo>
                      <a:pt x="56" y="679"/>
                    </a:lnTo>
                    <a:lnTo>
                      <a:pt x="58" y="682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56" y="675"/>
                    </a:lnTo>
                    <a:lnTo>
                      <a:pt x="53" y="675"/>
                    </a:lnTo>
                    <a:lnTo>
                      <a:pt x="51" y="675"/>
                    </a:lnTo>
                    <a:lnTo>
                      <a:pt x="51" y="673"/>
                    </a:lnTo>
                    <a:lnTo>
                      <a:pt x="49" y="673"/>
                    </a:lnTo>
                    <a:lnTo>
                      <a:pt x="49" y="670"/>
                    </a:lnTo>
                    <a:lnTo>
                      <a:pt x="47" y="668"/>
                    </a:lnTo>
                    <a:lnTo>
                      <a:pt x="44" y="668"/>
                    </a:lnTo>
                    <a:lnTo>
                      <a:pt x="44" y="666"/>
                    </a:lnTo>
                    <a:lnTo>
                      <a:pt x="44" y="664"/>
                    </a:lnTo>
                    <a:lnTo>
                      <a:pt x="47" y="664"/>
                    </a:lnTo>
                    <a:lnTo>
                      <a:pt x="47" y="661"/>
                    </a:lnTo>
                    <a:lnTo>
                      <a:pt x="44" y="661"/>
                    </a:lnTo>
                    <a:lnTo>
                      <a:pt x="44" y="659"/>
                    </a:lnTo>
                    <a:lnTo>
                      <a:pt x="44" y="657"/>
                    </a:lnTo>
                    <a:lnTo>
                      <a:pt x="47" y="657"/>
                    </a:lnTo>
                    <a:lnTo>
                      <a:pt x="47" y="655"/>
                    </a:lnTo>
                    <a:lnTo>
                      <a:pt x="49" y="655"/>
                    </a:lnTo>
                    <a:lnTo>
                      <a:pt x="47" y="653"/>
                    </a:lnTo>
                    <a:lnTo>
                      <a:pt x="47" y="650"/>
                    </a:lnTo>
                    <a:lnTo>
                      <a:pt x="44" y="648"/>
                    </a:lnTo>
                    <a:lnTo>
                      <a:pt x="47" y="648"/>
                    </a:lnTo>
                    <a:lnTo>
                      <a:pt x="47" y="646"/>
                    </a:lnTo>
                    <a:lnTo>
                      <a:pt x="47" y="644"/>
                    </a:lnTo>
                    <a:lnTo>
                      <a:pt x="49" y="644"/>
                    </a:lnTo>
                    <a:lnTo>
                      <a:pt x="51" y="644"/>
                    </a:lnTo>
                    <a:lnTo>
                      <a:pt x="51" y="646"/>
                    </a:lnTo>
                    <a:lnTo>
                      <a:pt x="51" y="644"/>
                    </a:lnTo>
                    <a:lnTo>
                      <a:pt x="53" y="644"/>
                    </a:lnTo>
                    <a:lnTo>
                      <a:pt x="56" y="644"/>
                    </a:lnTo>
                    <a:lnTo>
                      <a:pt x="58" y="644"/>
                    </a:lnTo>
                    <a:lnTo>
                      <a:pt x="58" y="641"/>
                    </a:lnTo>
                    <a:lnTo>
                      <a:pt x="58" y="639"/>
                    </a:lnTo>
                    <a:lnTo>
                      <a:pt x="56" y="639"/>
                    </a:lnTo>
                    <a:lnTo>
                      <a:pt x="58" y="637"/>
                    </a:lnTo>
                    <a:lnTo>
                      <a:pt x="56" y="635"/>
                    </a:lnTo>
                    <a:lnTo>
                      <a:pt x="56" y="632"/>
                    </a:lnTo>
                    <a:lnTo>
                      <a:pt x="53" y="632"/>
                    </a:lnTo>
                    <a:lnTo>
                      <a:pt x="53" y="630"/>
                    </a:lnTo>
                    <a:lnTo>
                      <a:pt x="53" y="628"/>
                    </a:lnTo>
                    <a:lnTo>
                      <a:pt x="53" y="626"/>
                    </a:lnTo>
                    <a:lnTo>
                      <a:pt x="56" y="626"/>
                    </a:lnTo>
                    <a:lnTo>
                      <a:pt x="53" y="626"/>
                    </a:lnTo>
                    <a:lnTo>
                      <a:pt x="53" y="623"/>
                    </a:lnTo>
                    <a:lnTo>
                      <a:pt x="53" y="621"/>
                    </a:lnTo>
                    <a:lnTo>
                      <a:pt x="53" y="619"/>
                    </a:lnTo>
                    <a:lnTo>
                      <a:pt x="53" y="617"/>
                    </a:lnTo>
                    <a:lnTo>
                      <a:pt x="53" y="615"/>
                    </a:lnTo>
                    <a:lnTo>
                      <a:pt x="53" y="612"/>
                    </a:lnTo>
                    <a:lnTo>
                      <a:pt x="53" y="610"/>
                    </a:lnTo>
                    <a:lnTo>
                      <a:pt x="53" y="608"/>
                    </a:lnTo>
                    <a:lnTo>
                      <a:pt x="53" y="606"/>
                    </a:lnTo>
                    <a:lnTo>
                      <a:pt x="53" y="603"/>
                    </a:lnTo>
                    <a:lnTo>
                      <a:pt x="51" y="601"/>
                    </a:lnTo>
                    <a:lnTo>
                      <a:pt x="51" y="599"/>
                    </a:lnTo>
                    <a:lnTo>
                      <a:pt x="51" y="597"/>
                    </a:lnTo>
                    <a:lnTo>
                      <a:pt x="53" y="597"/>
                    </a:lnTo>
                    <a:lnTo>
                      <a:pt x="53" y="594"/>
                    </a:lnTo>
                    <a:lnTo>
                      <a:pt x="53" y="592"/>
                    </a:lnTo>
                    <a:lnTo>
                      <a:pt x="53" y="594"/>
                    </a:lnTo>
                    <a:lnTo>
                      <a:pt x="53" y="592"/>
                    </a:lnTo>
                    <a:lnTo>
                      <a:pt x="53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90"/>
                    </a:lnTo>
                    <a:lnTo>
                      <a:pt x="58" y="590"/>
                    </a:lnTo>
                    <a:lnTo>
                      <a:pt x="58" y="588"/>
                    </a:lnTo>
                    <a:lnTo>
                      <a:pt x="60" y="588"/>
                    </a:lnTo>
                    <a:lnTo>
                      <a:pt x="60" y="585"/>
                    </a:lnTo>
                    <a:lnTo>
                      <a:pt x="58" y="585"/>
                    </a:lnTo>
                    <a:lnTo>
                      <a:pt x="56" y="585"/>
                    </a:lnTo>
                    <a:lnTo>
                      <a:pt x="56" y="583"/>
                    </a:lnTo>
                    <a:lnTo>
                      <a:pt x="53" y="583"/>
                    </a:lnTo>
                    <a:lnTo>
                      <a:pt x="56" y="581"/>
                    </a:lnTo>
                    <a:lnTo>
                      <a:pt x="56" y="579"/>
                    </a:lnTo>
                    <a:lnTo>
                      <a:pt x="58" y="579"/>
                    </a:lnTo>
                    <a:lnTo>
                      <a:pt x="60" y="579"/>
                    </a:lnTo>
                    <a:lnTo>
                      <a:pt x="58" y="577"/>
                    </a:lnTo>
                    <a:lnTo>
                      <a:pt x="60" y="577"/>
                    </a:lnTo>
                    <a:lnTo>
                      <a:pt x="60" y="574"/>
                    </a:lnTo>
                    <a:lnTo>
                      <a:pt x="62" y="574"/>
                    </a:lnTo>
                    <a:lnTo>
                      <a:pt x="62" y="572"/>
                    </a:lnTo>
                    <a:lnTo>
                      <a:pt x="60" y="572"/>
                    </a:lnTo>
                    <a:lnTo>
                      <a:pt x="60" y="570"/>
                    </a:lnTo>
                    <a:lnTo>
                      <a:pt x="60" y="572"/>
                    </a:lnTo>
                    <a:lnTo>
                      <a:pt x="58" y="570"/>
                    </a:lnTo>
                    <a:lnTo>
                      <a:pt x="58" y="568"/>
                    </a:lnTo>
                    <a:lnTo>
                      <a:pt x="58" y="565"/>
                    </a:lnTo>
                    <a:lnTo>
                      <a:pt x="60" y="565"/>
                    </a:lnTo>
                    <a:lnTo>
                      <a:pt x="58" y="565"/>
                    </a:lnTo>
                    <a:lnTo>
                      <a:pt x="58" y="563"/>
                    </a:lnTo>
                    <a:lnTo>
                      <a:pt x="60" y="561"/>
                    </a:lnTo>
                    <a:lnTo>
                      <a:pt x="60" y="563"/>
                    </a:lnTo>
                    <a:lnTo>
                      <a:pt x="62" y="563"/>
                    </a:lnTo>
                    <a:lnTo>
                      <a:pt x="65" y="563"/>
                    </a:lnTo>
                    <a:lnTo>
                      <a:pt x="65" y="561"/>
                    </a:lnTo>
                    <a:lnTo>
                      <a:pt x="65" y="559"/>
                    </a:lnTo>
                    <a:lnTo>
                      <a:pt x="67" y="559"/>
                    </a:lnTo>
                    <a:lnTo>
                      <a:pt x="67" y="556"/>
                    </a:lnTo>
                    <a:lnTo>
                      <a:pt x="65" y="556"/>
                    </a:lnTo>
                    <a:lnTo>
                      <a:pt x="67" y="556"/>
                    </a:lnTo>
                    <a:lnTo>
                      <a:pt x="67" y="554"/>
                    </a:lnTo>
                    <a:lnTo>
                      <a:pt x="69" y="554"/>
                    </a:lnTo>
                    <a:lnTo>
                      <a:pt x="69" y="552"/>
                    </a:lnTo>
                    <a:lnTo>
                      <a:pt x="69" y="550"/>
                    </a:lnTo>
                    <a:lnTo>
                      <a:pt x="67" y="550"/>
                    </a:lnTo>
                    <a:lnTo>
                      <a:pt x="67" y="547"/>
                    </a:lnTo>
                    <a:lnTo>
                      <a:pt x="67" y="545"/>
                    </a:lnTo>
                    <a:lnTo>
                      <a:pt x="67" y="543"/>
                    </a:lnTo>
                    <a:lnTo>
                      <a:pt x="67" y="541"/>
                    </a:lnTo>
                    <a:lnTo>
                      <a:pt x="69" y="541"/>
                    </a:lnTo>
                    <a:lnTo>
                      <a:pt x="71" y="541"/>
                    </a:lnTo>
                    <a:lnTo>
                      <a:pt x="71" y="539"/>
                    </a:lnTo>
                    <a:lnTo>
                      <a:pt x="73" y="539"/>
                    </a:lnTo>
                    <a:lnTo>
                      <a:pt x="76" y="539"/>
                    </a:lnTo>
                    <a:lnTo>
                      <a:pt x="76" y="536"/>
                    </a:lnTo>
                    <a:lnTo>
                      <a:pt x="78" y="536"/>
                    </a:lnTo>
                    <a:lnTo>
                      <a:pt x="80" y="536"/>
                    </a:lnTo>
                    <a:lnTo>
                      <a:pt x="82" y="536"/>
                    </a:lnTo>
                    <a:lnTo>
                      <a:pt x="82" y="534"/>
                    </a:lnTo>
                    <a:lnTo>
                      <a:pt x="85" y="534"/>
                    </a:lnTo>
                    <a:lnTo>
                      <a:pt x="85" y="532"/>
                    </a:lnTo>
                    <a:lnTo>
                      <a:pt x="85" y="530"/>
                    </a:lnTo>
                    <a:lnTo>
                      <a:pt x="87" y="530"/>
                    </a:lnTo>
                    <a:lnTo>
                      <a:pt x="85" y="530"/>
                    </a:lnTo>
                    <a:lnTo>
                      <a:pt x="85" y="527"/>
                    </a:lnTo>
                    <a:lnTo>
                      <a:pt x="82" y="527"/>
                    </a:lnTo>
                    <a:lnTo>
                      <a:pt x="80" y="525"/>
                    </a:lnTo>
                    <a:lnTo>
                      <a:pt x="80" y="523"/>
                    </a:lnTo>
                    <a:lnTo>
                      <a:pt x="80" y="521"/>
                    </a:lnTo>
                    <a:lnTo>
                      <a:pt x="80" y="518"/>
                    </a:lnTo>
                    <a:lnTo>
                      <a:pt x="80" y="516"/>
                    </a:lnTo>
                    <a:lnTo>
                      <a:pt x="80" y="514"/>
                    </a:lnTo>
                    <a:lnTo>
                      <a:pt x="78" y="514"/>
                    </a:lnTo>
                    <a:lnTo>
                      <a:pt x="78" y="512"/>
                    </a:lnTo>
                    <a:lnTo>
                      <a:pt x="78" y="509"/>
                    </a:lnTo>
                    <a:lnTo>
                      <a:pt x="78" y="507"/>
                    </a:lnTo>
                    <a:lnTo>
                      <a:pt x="76" y="507"/>
                    </a:lnTo>
                    <a:lnTo>
                      <a:pt x="76" y="505"/>
                    </a:lnTo>
                    <a:lnTo>
                      <a:pt x="76" y="503"/>
                    </a:lnTo>
                    <a:lnTo>
                      <a:pt x="73" y="503"/>
                    </a:lnTo>
                    <a:lnTo>
                      <a:pt x="73" y="501"/>
                    </a:lnTo>
                    <a:lnTo>
                      <a:pt x="76" y="501"/>
                    </a:lnTo>
                    <a:lnTo>
                      <a:pt x="76" y="498"/>
                    </a:lnTo>
                    <a:lnTo>
                      <a:pt x="76" y="496"/>
                    </a:lnTo>
                    <a:lnTo>
                      <a:pt x="78" y="496"/>
                    </a:lnTo>
                    <a:lnTo>
                      <a:pt x="76" y="496"/>
                    </a:lnTo>
                    <a:lnTo>
                      <a:pt x="76" y="494"/>
                    </a:lnTo>
                    <a:lnTo>
                      <a:pt x="76" y="492"/>
                    </a:lnTo>
                    <a:lnTo>
                      <a:pt x="73" y="492"/>
                    </a:lnTo>
                    <a:lnTo>
                      <a:pt x="73" y="489"/>
                    </a:lnTo>
                    <a:lnTo>
                      <a:pt x="76" y="489"/>
                    </a:lnTo>
                    <a:lnTo>
                      <a:pt x="76" y="487"/>
                    </a:lnTo>
                    <a:lnTo>
                      <a:pt x="76" y="485"/>
                    </a:lnTo>
                    <a:lnTo>
                      <a:pt x="78" y="485"/>
                    </a:lnTo>
                    <a:lnTo>
                      <a:pt x="78" y="483"/>
                    </a:lnTo>
                    <a:lnTo>
                      <a:pt x="76" y="483"/>
                    </a:lnTo>
                    <a:lnTo>
                      <a:pt x="76" y="480"/>
                    </a:lnTo>
                    <a:lnTo>
                      <a:pt x="73" y="480"/>
                    </a:lnTo>
                    <a:lnTo>
                      <a:pt x="76" y="480"/>
                    </a:lnTo>
                    <a:lnTo>
                      <a:pt x="78" y="480"/>
                    </a:lnTo>
                    <a:lnTo>
                      <a:pt x="78" y="478"/>
                    </a:lnTo>
                    <a:lnTo>
                      <a:pt x="76" y="478"/>
                    </a:lnTo>
                    <a:lnTo>
                      <a:pt x="76" y="476"/>
                    </a:lnTo>
                    <a:lnTo>
                      <a:pt x="76" y="474"/>
                    </a:lnTo>
                    <a:lnTo>
                      <a:pt x="76" y="471"/>
                    </a:lnTo>
                    <a:lnTo>
                      <a:pt x="78" y="469"/>
                    </a:lnTo>
                    <a:lnTo>
                      <a:pt x="78" y="471"/>
                    </a:lnTo>
                    <a:lnTo>
                      <a:pt x="80" y="471"/>
                    </a:lnTo>
                    <a:lnTo>
                      <a:pt x="80" y="469"/>
                    </a:lnTo>
                    <a:lnTo>
                      <a:pt x="78" y="467"/>
                    </a:lnTo>
                    <a:lnTo>
                      <a:pt x="80" y="467"/>
                    </a:lnTo>
                    <a:lnTo>
                      <a:pt x="80" y="465"/>
                    </a:lnTo>
                    <a:lnTo>
                      <a:pt x="80" y="463"/>
                    </a:lnTo>
                    <a:lnTo>
                      <a:pt x="80" y="465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5" y="460"/>
                    </a:lnTo>
                    <a:lnTo>
                      <a:pt x="85" y="463"/>
                    </a:lnTo>
                    <a:lnTo>
                      <a:pt x="87" y="463"/>
                    </a:lnTo>
                    <a:lnTo>
                      <a:pt x="87" y="460"/>
                    </a:lnTo>
                    <a:lnTo>
                      <a:pt x="87" y="463"/>
                    </a:lnTo>
                    <a:lnTo>
                      <a:pt x="89" y="463"/>
                    </a:lnTo>
                    <a:lnTo>
                      <a:pt x="91" y="463"/>
                    </a:lnTo>
                    <a:lnTo>
                      <a:pt x="91" y="460"/>
                    </a:lnTo>
                    <a:lnTo>
                      <a:pt x="89" y="460"/>
                    </a:lnTo>
                    <a:lnTo>
                      <a:pt x="89" y="458"/>
                    </a:lnTo>
                    <a:lnTo>
                      <a:pt x="91" y="458"/>
                    </a:lnTo>
                    <a:lnTo>
                      <a:pt x="89" y="458"/>
                    </a:lnTo>
                    <a:lnTo>
                      <a:pt x="89" y="456"/>
                    </a:lnTo>
                    <a:lnTo>
                      <a:pt x="91" y="456"/>
                    </a:lnTo>
                    <a:lnTo>
                      <a:pt x="94" y="456"/>
                    </a:lnTo>
                    <a:lnTo>
                      <a:pt x="94" y="454"/>
                    </a:lnTo>
                    <a:lnTo>
                      <a:pt x="96" y="454"/>
                    </a:lnTo>
                    <a:lnTo>
                      <a:pt x="98" y="454"/>
                    </a:lnTo>
                    <a:lnTo>
                      <a:pt x="98" y="451"/>
                    </a:lnTo>
                    <a:lnTo>
                      <a:pt x="100" y="451"/>
                    </a:lnTo>
                    <a:lnTo>
                      <a:pt x="100" y="449"/>
                    </a:lnTo>
                    <a:lnTo>
                      <a:pt x="100" y="447"/>
                    </a:lnTo>
                    <a:lnTo>
                      <a:pt x="98" y="447"/>
                    </a:lnTo>
                    <a:lnTo>
                      <a:pt x="100" y="445"/>
                    </a:lnTo>
                    <a:lnTo>
                      <a:pt x="103" y="442"/>
                    </a:lnTo>
                    <a:lnTo>
                      <a:pt x="100" y="442"/>
                    </a:lnTo>
                    <a:lnTo>
                      <a:pt x="100" y="440"/>
                    </a:lnTo>
                    <a:lnTo>
                      <a:pt x="100" y="438"/>
                    </a:lnTo>
                    <a:lnTo>
                      <a:pt x="100" y="436"/>
                    </a:lnTo>
                    <a:lnTo>
                      <a:pt x="100" y="433"/>
                    </a:lnTo>
                    <a:lnTo>
                      <a:pt x="98" y="433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8" y="425"/>
                    </a:lnTo>
                    <a:lnTo>
                      <a:pt x="98" y="422"/>
                    </a:lnTo>
                    <a:lnTo>
                      <a:pt x="100" y="422"/>
                    </a:lnTo>
                    <a:lnTo>
                      <a:pt x="100" y="420"/>
                    </a:lnTo>
                    <a:lnTo>
                      <a:pt x="100" y="418"/>
                    </a:lnTo>
                    <a:lnTo>
                      <a:pt x="100" y="416"/>
                    </a:lnTo>
                    <a:lnTo>
                      <a:pt x="103" y="416"/>
                    </a:lnTo>
                    <a:lnTo>
                      <a:pt x="103" y="413"/>
                    </a:lnTo>
                    <a:lnTo>
                      <a:pt x="103" y="411"/>
                    </a:lnTo>
                    <a:lnTo>
                      <a:pt x="105" y="411"/>
                    </a:lnTo>
                    <a:lnTo>
                      <a:pt x="103" y="411"/>
                    </a:lnTo>
                    <a:lnTo>
                      <a:pt x="103" y="409"/>
                    </a:lnTo>
                    <a:lnTo>
                      <a:pt x="105" y="409"/>
                    </a:lnTo>
                    <a:lnTo>
                      <a:pt x="105" y="407"/>
                    </a:lnTo>
                    <a:lnTo>
                      <a:pt x="105" y="404"/>
                    </a:lnTo>
                    <a:lnTo>
                      <a:pt x="107" y="404"/>
                    </a:lnTo>
                    <a:lnTo>
                      <a:pt x="107" y="402"/>
                    </a:lnTo>
                    <a:lnTo>
                      <a:pt x="109" y="400"/>
                    </a:lnTo>
                    <a:lnTo>
                      <a:pt x="111" y="400"/>
                    </a:lnTo>
                    <a:lnTo>
                      <a:pt x="111" y="398"/>
                    </a:lnTo>
                    <a:lnTo>
                      <a:pt x="111" y="395"/>
                    </a:lnTo>
                    <a:lnTo>
                      <a:pt x="111" y="393"/>
                    </a:lnTo>
                    <a:lnTo>
                      <a:pt x="114" y="393"/>
                    </a:lnTo>
                    <a:lnTo>
                      <a:pt x="114" y="395"/>
                    </a:lnTo>
                    <a:lnTo>
                      <a:pt x="116" y="395"/>
                    </a:lnTo>
                    <a:lnTo>
                      <a:pt x="116" y="393"/>
                    </a:lnTo>
                    <a:lnTo>
                      <a:pt x="118" y="393"/>
                    </a:lnTo>
                    <a:lnTo>
                      <a:pt x="118" y="391"/>
                    </a:lnTo>
                    <a:lnTo>
                      <a:pt x="116" y="391"/>
                    </a:lnTo>
                    <a:lnTo>
                      <a:pt x="116" y="389"/>
                    </a:lnTo>
                    <a:lnTo>
                      <a:pt x="118" y="389"/>
                    </a:lnTo>
                    <a:lnTo>
                      <a:pt x="116" y="389"/>
                    </a:lnTo>
                    <a:lnTo>
                      <a:pt x="116" y="387"/>
                    </a:lnTo>
                    <a:lnTo>
                      <a:pt x="118" y="387"/>
                    </a:lnTo>
                    <a:lnTo>
                      <a:pt x="118" y="384"/>
                    </a:lnTo>
                    <a:lnTo>
                      <a:pt x="116" y="384"/>
                    </a:lnTo>
                    <a:lnTo>
                      <a:pt x="116" y="382"/>
                    </a:lnTo>
                    <a:lnTo>
                      <a:pt x="116" y="380"/>
                    </a:lnTo>
                    <a:lnTo>
                      <a:pt x="116" y="378"/>
                    </a:lnTo>
                    <a:lnTo>
                      <a:pt x="116" y="375"/>
                    </a:lnTo>
                    <a:lnTo>
                      <a:pt x="116" y="373"/>
                    </a:lnTo>
                    <a:lnTo>
                      <a:pt x="116" y="371"/>
                    </a:lnTo>
                    <a:lnTo>
                      <a:pt x="118" y="371"/>
                    </a:lnTo>
                    <a:lnTo>
                      <a:pt x="118" y="369"/>
                    </a:lnTo>
                    <a:lnTo>
                      <a:pt x="120" y="369"/>
                    </a:lnTo>
                    <a:lnTo>
                      <a:pt x="120" y="366"/>
                    </a:lnTo>
                    <a:lnTo>
                      <a:pt x="120" y="364"/>
                    </a:lnTo>
                    <a:lnTo>
                      <a:pt x="118" y="364"/>
                    </a:lnTo>
                    <a:lnTo>
                      <a:pt x="118" y="362"/>
                    </a:lnTo>
                    <a:lnTo>
                      <a:pt x="116" y="362"/>
                    </a:lnTo>
                    <a:lnTo>
                      <a:pt x="114" y="362"/>
                    </a:lnTo>
                    <a:lnTo>
                      <a:pt x="114" y="364"/>
                    </a:lnTo>
                    <a:lnTo>
                      <a:pt x="111" y="364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57"/>
                    </a:lnTo>
                    <a:lnTo>
                      <a:pt x="109" y="355"/>
                    </a:lnTo>
                    <a:lnTo>
                      <a:pt x="111" y="355"/>
                    </a:lnTo>
                    <a:lnTo>
                      <a:pt x="111" y="353"/>
                    </a:lnTo>
                    <a:lnTo>
                      <a:pt x="111" y="351"/>
                    </a:lnTo>
                    <a:lnTo>
                      <a:pt x="111" y="349"/>
                    </a:lnTo>
                    <a:lnTo>
                      <a:pt x="109" y="349"/>
                    </a:lnTo>
                    <a:lnTo>
                      <a:pt x="109" y="346"/>
                    </a:lnTo>
                    <a:lnTo>
                      <a:pt x="107" y="346"/>
                    </a:lnTo>
                    <a:lnTo>
                      <a:pt x="107" y="344"/>
                    </a:lnTo>
                    <a:lnTo>
                      <a:pt x="107" y="342"/>
                    </a:lnTo>
                    <a:lnTo>
                      <a:pt x="107" y="340"/>
                    </a:lnTo>
                    <a:lnTo>
                      <a:pt x="109" y="340"/>
                    </a:lnTo>
                    <a:lnTo>
                      <a:pt x="107" y="340"/>
                    </a:lnTo>
                    <a:lnTo>
                      <a:pt x="107" y="337"/>
                    </a:lnTo>
                    <a:lnTo>
                      <a:pt x="105" y="337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3" y="331"/>
                    </a:lnTo>
                    <a:lnTo>
                      <a:pt x="103" y="328"/>
                    </a:lnTo>
                    <a:lnTo>
                      <a:pt x="103" y="326"/>
                    </a:lnTo>
                    <a:lnTo>
                      <a:pt x="100" y="326"/>
                    </a:lnTo>
                    <a:lnTo>
                      <a:pt x="100" y="324"/>
                    </a:lnTo>
                    <a:lnTo>
                      <a:pt x="103" y="324"/>
                    </a:lnTo>
                    <a:lnTo>
                      <a:pt x="100" y="324"/>
                    </a:lnTo>
                    <a:lnTo>
                      <a:pt x="103" y="324"/>
                    </a:lnTo>
                    <a:lnTo>
                      <a:pt x="105" y="324"/>
                    </a:lnTo>
                    <a:lnTo>
                      <a:pt x="105" y="322"/>
                    </a:lnTo>
                    <a:lnTo>
                      <a:pt x="105" y="319"/>
                    </a:lnTo>
                    <a:lnTo>
                      <a:pt x="103" y="319"/>
                    </a:lnTo>
                    <a:lnTo>
                      <a:pt x="100" y="319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8"/>
                    </a:lnTo>
                    <a:lnTo>
                      <a:pt x="94" y="308"/>
                    </a:lnTo>
                    <a:lnTo>
                      <a:pt x="94" y="306"/>
                    </a:lnTo>
                    <a:lnTo>
                      <a:pt x="96" y="306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6" y="299"/>
                    </a:lnTo>
                    <a:lnTo>
                      <a:pt x="96" y="297"/>
                    </a:lnTo>
                    <a:lnTo>
                      <a:pt x="96" y="295"/>
                    </a:lnTo>
                    <a:lnTo>
                      <a:pt x="98" y="295"/>
                    </a:lnTo>
                    <a:lnTo>
                      <a:pt x="98" y="293"/>
                    </a:lnTo>
                    <a:lnTo>
                      <a:pt x="98" y="295"/>
                    </a:lnTo>
                    <a:lnTo>
                      <a:pt x="100" y="295"/>
                    </a:lnTo>
                    <a:lnTo>
                      <a:pt x="100" y="297"/>
                    </a:lnTo>
                    <a:lnTo>
                      <a:pt x="100" y="295"/>
                    </a:lnTo>
                    <a:lnTo>
                      <a:pt x="103" y="293"/>
                    </a:lnTo>
                    <a:lnTo>
                      <a:pt x="105" y="290"/>
                    </a:lnTo>
                    <a:lnTo>
                      <a:pt x="103" y="290"/>
                    </a:lnTo>
                    <a:lnTo>
                      <a:pt x="103" y="288"/>
                    </a:lnTo>
                    <a:lnTo>
                      <a:pt x="103" y="286"/>
                    </a:lnTo>
                    <a:lnTo>
                      <a:pt x="103" y="284"/>
                    </a:lnTo>
                    <a:lnTo>
                      <a:pt x="105" y="284"/>
                    </a:lnTo>
                    <a:lnTo>
                      <a:pt x="105" y="281"/>
                    </a:lnTo>
                    <a:lnTo>
                      <a:pt x="105" y="279"/>
                    </a:lnTo>
                    <a:lnTo>
                      <a:pt x="107" y="277"/>
                    </a:lnTo>
                    <a:lnTo>
                      <a:pt x="107" y="275"/>
                    </a:lnTo>
                    <a:lnTo>
                      <a:pt x="107" y="273"/>
                    </a:lnTo>
                    <a:lnTo>
                      <a:pt x="109" y="273"/>
                    </a:lnTo>
                    <a:lnTo>
                      <a:pt x="109" y="270"/>
                    </a:lnTo>
                    <a:lnTo>
                      <a:pt x="111" y="273"/>
                    </a:lnTo>
                    <a:lnTo>
                      <a:pt x="114" y="273"/>
                    </a:lnTo>
                    <a:lnTo>
                      <a:pt x="114" y="270"/>
                    </a:lnTo>
                    <a:lnTo>
                      <a:pt x="116" y="270"/>
                    </a:lnTo>
                    <a:lnTo>
                      <a:pt x="116" y="268"/>
                    </a:lnTo>
                    <a:lnTo>
                      <a:pt x="116" y="266"/>
                    </a:lnTo>
                    <a:lnTo>
                      <a:pt x="118" y="266"/>
                    </a:lnTo>
                    <a:lnTo>
                      <a:pt x="118" y="264"/>
                    </a:lnTo>
                    <a:lnTo>
                      <a:pt x="116" y="264"/>
                    </a:lnTo>
                    <a:lnTo>
                      <a:pt x="114" y="261"/>
                    </a:lnTo>
                    <a:lnTo>
                      <a:pt x="116" y="261"/>
                    </a:lnTo>
                    <a:lnTo>
                      <a:pt x="116" y="259"/>
                    </a:lnTo>
                    <a:lnTo>
                      <a:pt x="116" y="257"/>
                    </a:lnTo>
                    <a:lnTo>
                      <a:pt x="116" y="255"/>
                    </a:lnTo>
                    <a:lnTo>
                      <a:pt x="116" y="252"/>
                    </a:lnTo>
                    <a:lnTo>
                      <a:pt x="116" y="250"/>
                    </a:lnTo>
                    <a:lnTo>
                      <a:pt x="116" y="248"/>
                    </a:lnTo>
                    <a:lnTo>
                      <a:pt x="114" y="248"/>
                    </a:lnTo>
                    <a:lnTo>
                      <a:pt x="114" y="246"/>
                    </a:lnTo>
                    <a:lnTo>
                      <a:pt x="114" y="243"/>
                    </a:lnTo>
                    <a:lnTo>
                      <a:pt x="114" y="241"/>
                    </a:lnTo>
                    <a:lnTo>
                      <a:pt x="111" y="239"/>
                    </a:lnTo>
                    <a:lnTo>
                      <a:pt x="111" y="237"/>
                    </a:lnTo>
                    <a:lnTo>
                      <a:pt x="114" y="237"/>
                    </a:lnTo>
                    <a:lnTo>
                      <a:pt x="114" y="234"/>
                    </a:lnTo>
                    <a:lnTo>
                      <a:pt x="114" y="232"/>
                    </a:lnTo>
                    <a:lnTo>
                      <a:pt x="116" y="232"/>
                    </a:lnTo>
                    <a:lnTo>
                      <a:pt x="118" y="232"/>
                    </a:lnTo>
                    <a:lnTo>
                      <a:pt x="120" y="232"/>
                    </a:lnTo>
                    <a:lnTo>
                      <a:pt x="120" y="230"/>
                    </a:lnTo>
                    <a:lnTo>
                      <a:pt x="120" y="228"/>
                    </a:lnTo>
                    <a:lnTo>
                      <a:pt x="120" y="226"/>
                    </a:lnTo>
                    <a:lnTo>
                      <a:pt x="120" y="223"/>
                    </a:lnTo>
                    <a:lnTo>
                      <a:pt x="123" y="221"/>
                    </a:lnTo>
                    <a:lnTo>
                      <a:pt x="120" y="219"/>
                    </a:lnTo>
                    <a:lnTo>
                      <a:pt x="120" y="217"/>
                    </a:lnTo>
                    <a:lnTo>
                      <a:pt x="123" y="217"/>
                    </a:lnTo>
                    <a:lnTo>
                      <a:pt x="123" y="214"/>
                    </a:lnTo>
                    <a:lnTo>
                      <a:pt x="123" y="212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5" y="208"/>
                    </a:lnTo>
                    <a:lnTo>
                      <a:pt x="127" y="208"/>
                    </a:lnTo>
                    <a:lnTo>
                      <a:pt x="127" y="205"/>
                    </a:lnTo>
                    <a:lnTo>
                      <a:pt x="129" y="205"/>
                    </a:lnTo>
                    <a:lnTo>
                      <a:pt x="129" y="203"/>
                    </a:lnTo>
                    <a:lnTo>
                      <a:pt x="132" y="203"/>
                    </a:lnTo>
                    <a:lnTo>
                      <a:pt x="132" y="201"/>
                    </a:lnTo>
                    <a:lnTo>
                      <a:pt x="134" y="201"/>
                    </a:lnTo>
                    <a:lnTo>
                      <a:pt x="134" y="199"/>
                    </a:lnTo>
                    <a:lnTo>
                      <a:pt x="134" y="196"/>
                    </a:lnTo>
                    <a:lnTo>
                      <a:pt x="136" y="196"/>
                    </a:lnTo>
                    <a:lnTo>
                      <a:pt x="136" y="194"/>
                    </a:lnTo>
                    <a:lnTo>
                      <a:pt x="138" y="194"/>
                    </a:lnTo>
                    <a:lnTo>
                      <a:pt x="141" y="192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5"/>
                    </a:lnTo>
                    <a:lnTo>
                      <a:pt x="143" y="183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5" y="179"/>
                    </a:lnTo>
                    <a:lnTo>
                      <a:pt x="145" y="176"/>
                    </a:lnTo>
                    <a:lnTo>
                      <a:pt x="147" y="176"/>
                    </a:lnTo>
                    <a:lnTo>
                      <a:pt x="147" y="174"/>
                    </a:lnTo>
                    <a:lnTo>
                      <a:pt x="149" y="174"/>
                    </a:lnTo>
                    <a:lnTo>
                      <a:pt x="149" y="172"/>
                    </a:lnTo>
                    <a:lnTo>
                      <a:pt x="147" y="172"/>
                    </a:lnTo>
                    <a:lnTo>
                      <a:pt x="147" y="170"/>
                    </a:lnTo>
                    <a:lnTo>
                      <a:pt x="149" y="170"/>
                    </a:lnTo>
                    <a:lnTo>
                      <a:pt x="149" y="167"/>
                    </a:lnTo>
                    <a:lnTo>
                      <a:pt x="152" y="167"/>
                    </a:lnTo>
                    <a:lnTo>
                      <a:pt x="154" y="167"/>
                    </a:lnTo>
                    <a:lnTo>
                      <a:pt x="156" y="167"/>
                    </a:lnTo>
                    <a:lnTo>
                      <a:pt x="156" y="170"/>
                    </a:lnTo>
                    <a:lnTo>
                      <a:pt x="158" y="170"/>
                    </a:lnTo>
                    <a:lnTo>
                      <a:pt x="158" y="167"/>
                    </a:lnTo>
                    <a:lnTo>
                      <a:pt x="161" y="165"/>
                    </a:lnTo>
                    <a:lnTo>
                      <a:pt x="163" y="165"/>
                    </a:lnTo>
                    <a:lnTo>
                      <a:pt x="165" y="165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58"/>
                    </a:lnTo>
                    <a:lnTo>
                      <a:pt x="163" y="158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6" y="150"/>
                    </a:lnTo>
                    <a:lnTo>
                      <a:pt x="156" y="147"/>
                    </a:lnTo>
                    <a:lnTo>
                      <a:pt x="156" y="145"/>
                    </a:lnTo>
                    <a:lnTo>
                      <a:pt x="158" y="143"/>
                    </a:lnTo>
                    <a:lnTo>
                      <a:pt x="158" y="141"/>
                    </a:lnTo>
                    <a:lnTo>
                      <a:pt x="161" y="141"/>
                    </a:lnTo>
                    <a:lnTo>
                      <a:pt x="161" y="138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3" y="134"/>
                    </a:lnTo>
                    <a:lnTo>
                      <a:pt x="163" y="132"/>
                    </a:lnTo>
                    <a:lnTo>
                      <a:pt x="161" y="127"/>
                    </a:lnTo>
                    <a:lnTo>
                      <a:pt x="161" y="125"/>
                    </a:lnTo>
                    <a:lnTo>
                      <a:pt x="161" y="123"/>
                    </a:lnTo>
                    <a:lnTo>
                      <a:pt x="158" y="123"/>
                    </a:lnTo>
                    <a:lnTo>
                      <a:pt x="158" y="120"/>
                    </a:lnTo>
                    <a:lnTo>
                      <a:pt x="158" y="118"/>
                    </a:lnTo>
                    <a:lnTo>
                      <a:pt x="158" y="116"/>
                    </a:lnTo>
                    <a:lnTo>
                      <a:pt x="156" y="116"/>
                    </a:lnTo>
                    <a:lnTo>
                      <a:pt x="156" y="114"/>
                    </a:lnTo>
                    <a:lnTo>
                      <a:pt x="158" y="112"/>
                    </a:lnTo>
                    <a:lnTo>
                      <a:pt x="158" y="109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58" y="105"/>
                    </a:lnTo>
                    <a:lnTo>
                      <a:pt x="161" y="105"/>
                    </a:lnTo>
                    <a:lnTo>
                      <a:pt x="163" y="105"/>
                    </a:lnTo>
                    <a:lnTo>
                      <a:pt x="165" y="105"/>
                    </a:lnTo>
                    <a:lnTo>
                      <a:pt x="165" y="103"/>
                    </a:lnTo>
                    <a:lnTo>
                      <a:pt x="163" y="103"/>
                    </a:lnTo>
                    <a:lnTo>
                      <a:pt x="163" y="100"/>
                    </a:lnTo>
                    <a:lnTo>
                      <a:pt x="161" y="98"/>
                    </a:lnTo>
                    <a:lnTo>
                      <a:pt x="161" y="96"/>
                    </a:lnTo>
                    <a:lnTo>
                      <a:pt x="158" y="96"/>
                    </a:lnTo>
                    <a:lnTo>
                      <a:pt x="156" y="96"/>
                    </a:lnTo>
                    <a:lnTo>
                      <a:pt x="158" y="94"/>
                    </a:lnTo>
                    <a:lnTo>
                      <a:pt x="158" y="91"/>
                    </a:lnTo>
                    <a:lnTo>
                      <a:pt x="158" y="89"/>
                    </a:lnTo>
                    <a:lnTo>
                      <a:pt x="161" y="89"/>
                    </a:lnTo>
                    <a:lnTo>
                      <a:pt x="161" y="87"/>
                    </a:lnTo>
                    <a:lnTo>
                      <a:pt x="163" y="87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5" y="82"/>
                    </a:lnTo>
                    <a:lnTo>
                      <a:pt x="167" y="82"/>
                    </a:lnTo>
                    <a:lnTo>
                      <a:pt x="170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6" y="78"/>
                    </a:lnTo>
                    <a:lnTo>
                      <a:pt x="179" y="78"/>
                    </a:lnTo>
                    <a:lnTo>
                      <a:pt x="181" y="76"/>
                    </a:lnTo>
                    <a:lnTo>
                      <a:pt x="185" y="74"/>
                    </a:lnTo>
                    <a:lnTo>
                      <a:pt x="187" y="74"/>
                    </a:lnTo>
                    <a:lnTo>
                      <a:pt x="190" y="74"/>
                    </a:lnTo>
                    <a:lnTo>
                      <a:pt x="192" y="71"/>
                    </a:lnTo>
                    <a:lnTo>
                      <a:pt x="194" y="71"/>
                    </a:lnTo>
                    <a:lnTo>
                      <a:pt x="196" y="69"/>
                    </a:lnTo>
                    <a:lnTo>
                      <a:pt x="199" y="67"/>
                    </a:lnTo>
                    <a:lnTo>
                      <a:pt x="199" y="65"/>
                    </a:lnTo>
                    <a:lnTo>
                      <a:pt x="199" y="62"/>
                    </a:lnTo>
                    <a:lnTo>
                      <a:pt x="201" y="60"/>
                    </a:lnTo>
                    <a:lnTo>
                      <a:pt x="201" y="58"/>
                    </a:lnTo>
                    <a:lnTo>
                      <a:pt x="201" y="56"/>
                    </a:lnTo>
                    <a:lnTo>
                      <a:pt x="203" y="53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5" y="47"/>
                    </a:lnTo>
                    <a:lnTo>
                      <a:pt x="205" y="44"/>
                    </a:lnTo>
                    <a:lnTo>
                      <a:pt x="205" y="42"/>
                    </a:lnTo>
                    <a:lnTo>
                      <a:pt x="205" y="40"/>
                    </a:lnTo>
                    <a:lnTo>
                      <a:pt x="208" y="40"/>
                    </a:lnTo>
                    <a:lnTo>
                      <a:pt x="208" y="38"/>
                    </a:lnTo>
                    <a:lnTo>
                      <a:pt x="208" y="36"/>
                    </a:lnTo>
                    <a:lnTo>
                      <a:pt x="205" y="36"/>
                    </a:lnTo>
                    <a:lnTo>
                      <a:pt x="203" y="33"/>
                    </a:lnTo>
                    <a:lnTo>
                      <a:pt x="203" y="31"/>
                    </a:lnTo>
                    <a:lnTo>
                      <a:pt x="201" y="31"/>
                    </a:lnTo>
                    <a:lnTo>
                      <a:pt x="203" y="31"/>
                    </a:lnTo>
                    <a:lnTo>
                      <a:pt x="203" y="29"/>
                    </a:lnTo>
                    <a:lnTo>
                      <a:pt x="205" y="27"/>
                    </a:lnTo>
                    <a:lnTo>
                      <a:pt x="208" y="27"/>
                    </a:lnTo>
                    <a:lnTo>
                      <a:pt x="208" y="24"/>
                    </a:lnTo>
                    <a:lnTo>
                      <a:pt x="205" y="22"/>
                    </a:lnTo>
                    <a:lnTo>
                      <a:pt x="208" y="22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4" y="20"/>
                    </a:lnTo>
                    <a:lnTo>
                      <a:pt x="214" y="18"/>
                    </a:lnTo>
                    <a:lnTo>
                      <a:pt x="214" y="15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21" y="11"/>
                    </a:lnTo>
                    <a:lnTo>
                      <a:pt x="223" y="11"/>
                    </a:lnTo>
                    <a:lnTo>
                      <a:pt x="225" y="11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30" y="6"/>
                    </a:lnTo>
                    <a:lnTo>
                      <a:pt x="230" y="4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8" name="Freeform 12"/>
              <p:cNvSpPr>
                <a:spLocks/>
              </p:cNvSpPr>
              <p:nvPr/>
            </p:nvSpPr>
            <p:spPr bwMode="auto">
              <a:xfrm>
                <a:off x="2696" y="32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9" name="Freeform 13"/>
              <p:cNvSpPr>
                <a:spLocks/>
              </p:cNvSpPr>
              <p:nvPr/>
            </p:nvSpPr>
            <p:spPr bwMode="auto">
              <a:xfrm>
                <a:off x="2700" y="32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0" name="Freeform 14"/>
              <p:cNvSpPr>
                <a:spLocks/>
              </p:cNvSpPr>
              <p:nvPr/>
            </p:nvSpPr>
            <p:spPr bwMode="auto">
              <a:xfrm>
                <a:off x="2705" y="328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1" name="Freeform 15"/>
              <p:cNvSpPr>
                <a:spLocks/>
              </p:cNvSpPr>
              <p:nvPr/>
            </p:nvSpPr>
            <p:spPr bwMode="auto">
              <a:xfrm>
                <a:off x="2702" y="328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2" name="Freeform 16"/>
              <p:cNvSpPr>
                <a:spLocks/>
              </p:cNvSpPr>
              <p:nvPr/>
            </p:nvSpPr>
            <p:spPr bwMode="auto">
              <a:xfrm>
                <a:off x="2497" y="403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3" name="Freeform 17"/>
              <p:cNvSpPr>
                <a:spLocks/>
              </p:cNvSpPr>
              <p:nvPr/>
            </p:nvSpPr>
            <p:spPr bwMode="auto">
              <a:xfrm>
                <a:off x="2631" y="40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4" name="Freeform 18"/>
              <p:cNvSpPr>
                <a:spLocks/>
              </p:cNvSpPr>
              <p:nvPr/>
            </p:nvSpPr>
            <p:spPr bwMode="auto">
              <a:xfrm>
                <a:off x="2649" y="4022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0 h 3"/>
                  <a:gd name="T10" fmla="*/ 2 w 4"/>
                  <a:gd name="T11" fmla="*/ 0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5" name="Freeform 19"/>
              <p:cNvSpPr>
                <a:spLocks/>
              </p:cNvSpPr>
              <p:nvPr/>
            </p:nvSpPr>
            <p:spPr bwMode="auto">
              <a:xfrm>
                <a:off x="2597" y="402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6" name="Freeform 20"/>
              <p:cNvSpPr>
                <a:spLocks/>
              </p:cNvSpPr>
              <p:nvPr/>
            </p:nvSpPr>
            <p:spPr bwMode="auto">
              <a:xfrm>
                <a:off x="2642" y="40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7" name="Freeform 21"/>
              <p:cNvSpPr>
                <a:spLocks/>
              </p:cNvSpPr>
              <p:nvPr/>
            </p:nvSpPr>
            <p:spPr bwMode="auto">
              <a:xfrm>
                <a:off x="2653" y="4013"/>
                <a:ext cx="7" cy="0"/>
              </a:xfrm>
              <a:custGeom>
                <a:avLst/>
                <a:gdLst>
                  <a:gd name="T0" fmla="*/ 7 w 7"/>
                  <a:gd name="T1" fmla="*/ 5 w 7"/>
                  <a:gd name="T2" fmla="*/ 2 w 7"/>
                  <a:gd name="T3" fmla="*/ 0 w 7"/>
                  <a:gd name="T4" fmla="*/ 2 w 7"/>
                  <a:gd name="T5" fmla="*/ 5 w 7"/>
                  <a:gd name="T6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8" name="Freeform 22"/>
              <p:cNvSpPr>
                <a:spLocks/>
              </p:cNvSpPr>
              <p:nvPr/>
            </p:nvSpPr>
            <p:spPr bwMode="auto">
              <a:xfrm>
                <a:off x="2599" y="40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9" name="Rectangle 23"/>
              <p:cNvSpPr>
                <a:spLocks noChangeArrowheads="1"/>
              </p:cNvSpPr>
              <p:nvPr/>
            </p:nvSpPr>
            <p:spPr bwMode="auto">
              <a:xfrm>
                <a:off x="2606" y="401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0" name="Freeform 24"/>
              <p:cNvSpPr>
                <a:spLocks/>
              </p:cNvSpPr>
              <p:nvPr/>
            </p:nvSpPr>
            <p:spPr bwMode="auto">
              <a:xfrm>
                <a:off x="2646" y="4011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3 w 7"/>
                  <a:gd name="T3" fmla="*/ 0 h 5"/>
                  <a:gd name="T4" fmla="*/ 3 w 7"/>
                  <a:gd name="T5" fmla="*/ 2 h 5"/>
                  <a:gd name="T6" fmla="*/ 5 w 7"/>
                  <a:gd name="T7" fmla="*/ 2 h 5"/>
                  <a:gd name="T8" fmla="*/ 5 w 7"/>
                  <a:gd name="T9" fmla="*/ 0 h 5"/>
                  <a:gd name="T10" fmla="*/ 7 w 7"/>
                  <a:gd name="T11" fmla="*/ 2 h 5"/>
                  <a:gd name="T12" fmla="*/ 5 w 7"/>
                  <a:gd name="T13" fmla="*/ 2 h 5"/>
                  <a:gd name="T14" fmla="*/ 5 w 7"/>
                  <a:gd name="T15" fmla="*/ 5 h 5"/>
                  <a:gd name="T16" fmla="*/ 3 w 7"/>
                  <a:gd name="T17" fmla="*/ 5 h 5"/>
                  <a:gd name="T18" fmla="*/ 0 w 7"/>
                  <a:gd name="T19" fmla="*/ 5 h 5"/>
                  <a:gd name="T20" fmla="*/ 0 w 7"/>
                  <a:gd name="T21" fmla="*/ 2 h 5"/>
                  <a:gd name="T22" fmla="*/ 3 w 7"/>
                  <a:gd name="T23" fmla="*/ 2 h 5"/>
                  <a:gd name="T24" fmla="*/ 0 w 7"/>
                  <a:gd name="T25" fmla="*/ 2 h 5"/>
                  <a:gd name="T26" fmla="*/ 0 w 7"/>
                  <a:gd name="T27" fmla="*/ 0 h 5"/>
                  <a:gd name="T28" fmla="*/ 3 w 7"/>
                  <a:gd name="T29" fmla="*/ 0 h 5"/>
                  <a:gd name="T30" fmla="*/ 5 w 7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1" name="Rectangle 25"/>
              <p:cNvSpPr>
                <a:spLocks noChangeArrowheads="1"/>
              </p:cNvSpPr>
              <p:nvPr/>
            </p:nvSpPr>
            <p:spPr bwMode="auto">
              <a:xfrm>
                <a:off x="2655" y="4011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2" name="Rectangle 26"/>
              <p:cNvSpPr>
                <a:spLocks noChangeArrowheads="1"/>
              </p:cNvSpPr>
              <p:nvPr/>
            </p:nvSpPr>
            <p:spPr bwMode="auto">
              <a:xfrm>
                <a:off x="2718" y="401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3" name="Freeform 27"/>
              <p:cNvSpPr>
                <a:spLocks/>
              </p:cNvSpPr>
              <p:nvPr/>
            </p:nvSpPr>
            <p:spPr bwMode="auto">
              <a:xfrm>
                <a:off x="2613" y="40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4" name="Freeform 28"/>
              <p:cNvSpPr>
                <a:spLocks/>
              </p:cNvSpPr>
              <p:nvPr/>
            </p:nvSpPr>
            <p:spPr bwMode="auto">
              <a:xfrm>
                <a:off x="2582" y="400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5" name="Freeform 29"/>
              <p:cNvSpPr>
                <a:spLocks/>
              </p:cNvSpPr>
              <p:nvPr/>
            </p:nvSpPr>
            <p:spPr bwMode="auto">
              <a:xfrm>
                <a:off x="2651" y="400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6" name="Freeform 30"/>
              <p:cNvSpPr>
                <a:spLocks/>
              </p:cNvSpPr>
              <p:nvPr/>
            </p:nvSpPr>
            <p:spPr bwMode="auto">
              <a:xfrm>
                <a:off x="2617" y="40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7" name="Freeform 31"/>
              <p:cNvSpPr>
                <a:spLocks/>
              </p:cNvSpPr>
              <p:nvPr/>
            </p:nvSpPr>
            <p:spPr bwMode="auto">
              <a:xfrm>
                <a:off x="2631" y="4004"/>
                <a:ext cx="22" cy="7"/>
              </a:xfrm>
              <a:custGeom>
                <a:avLst/>
                <a:gdLst>
                  <a:gd name="T0" fmla="*/ 18 w 22"/>
                  <a:gd name="T1" fmla="*/ 0 h 7"/>
                  <a:gd name="T2" fmla="*/ 18 w 22"/>
                  <a:gd name="T3" fmla="*/ 3 h 7"/>
                  <a:gd name="T4" fmla="*/ 20 w 22"/>
                  <a:gd name="T5" fmla="*/ 3 h 7"/>
                  <a:gd name="T6" fmla="*/ 22 w 22"/>
                  <a:gd name="T7" fmla="*/ 3 h 7"/>
                  <a:gd name="T8" fmla="*/ 20 w 22"/>
                  <a:gd name="T9" fmla="*/ 3 h 7"/>
                  <a:gd name="T10" fmla="*/ 20 w 22"/>
                  <a:gd name="T11" fmla="*/ 5 h 7"/>
                  <a:gd name="T12" fmla="*/ 18 w 22"/>
                  <a:gd name="T13" fmla="*/ 5 h 7"/>
                  <a:gd name="T14" fmla="*/ 15 w 22"/>
                  <a:gd name="T15" fmla="*/ 5 h 7"/>
                  <a:gd name="T16" fmla="*/ 15 w 22"/>
                  <a:gd name="T17" fmla="*/ 7 h 7"/>
                  <a:gd name="T18" fmla="*/ 13 w 22"/>
                  <a:gd name="T19" fmla="*/ 7 h 7"/>
                  <a:gd name="T20" fmla="*/ 11 w 22"/>
                  <a:gd name="T21" fmla="*/ 7 h 7"/>
                  <a:gd name="T22" fmla="*/ 9 w 22"/>
                  <a:gd name="T23" fmla="*/ 7 h 7"/>
                  <a:gd name="T24" fmla="*/ 6 w 22"/>
                  <a:gd name="T25" fmla="*/ 7 h 7"/>
                  <a:gd name="T26" fmla="*/ 4 w 22"/>
                  <a:gd name="T27" fmla="*/ 7 h 7"/>
                  <a:gd name="T28" fmla="*/ 2 w 22"/>
                  <a:gd name="T29" fmla="*/ 7 h 7"/>
                  <a:gd name="T30" fmla="*/ 2 w 22"/>
                  <a:gd name="T31" fmla="*/ 5 h 7"/>
                  <a:gd name="T32" fmla="*/ 4 w 22"/>
                  <a:gd name="T33" fmla="*/ 5 h 7"/>
                  <a:gd name="T34" fmla="*/ 2 w 22"/>
                  <a:gd name="T35" fmla="*/ 5 h 7"/>
                  <a:gd name="T36" fmla="*/ 0 w 22"/>
                  <a:gd name="T37" fmla="*/ 5 h 7"/>
                  <a:gd name="T38" fmla="*/ 0 w 22"/>
                  <a:gd name="T39" fmla="*/ 3 h 7"/>
                  <a:gd name="T40" fmla="*/ 2 w 22"/>
                  <a:gd name="T41" fmla="*/ 3 h 7"/>
                  <a:gd name="T42" fmla="*/ 4 w 22"/>
                  <a:gd name="T43" fmla="*/ 3 h 7"/>
                  <a:gd name="T44" fmla="*/ 6 w 22"/>
                  <a:gd name="T45" fmla="*/ 3 h 7"/>
                  <a:gd name="T46" fmla="*/ 6 w 22"/>
                  <a:gd name="T47" fmla="*/ 0 h 7"/>
                  <a:gd name="T48" fmla="*/ 9 w 22"/>
                  <a:gd name="T49" fmla="*/ 0 h 7"/>
                  <a:gd name="T50" fmla="*/ 11 w 22"/>
                  <a:gd name="T51" fmla="*/ 0 h 7"/>
                  <a:gd name="T52" fmla="*/ 13 w 22"/>
                  <a:gd name="T53" fmla="*/ 0 h 7"/>
                  <a:gd name="T54" fmla="*/ 13 w 22"/>
                  <a:gd name="T55" fmla="*/ 3 h 7"/>
                  <a:gd name="T56" fmla="*/ 15 w 22"/>
                  <a:gd name="T57" fmla="*/ 3 h 7"/>
                  <a:gd name="T58" fmla="*/ 18 w 22"/>
                  <a:gd name="T59" fmla="*/ 3 h 7"/>
                  <a:gd name="T60" fmla="*/ 18 w 22"/>
                  <a:gd name="T6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7">
                    <a:moveTo>
                      <a:pt x="18" y="0"/>
                    </a:move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8" name="Freeform 32"/>
              <p:cNvSpPr>
                <a:spLocks/>
              </p:cNvSpPr>
              <p:nvPr/>
            </p:nvSpPr>
            <p:spPr bwMode="auto">
              <a:xfrm>
                <a:off x="2722" y="4004"/>
                <a:ext cx="12" cy="3"/>
              </a:xfrm>
              <a:custGeom>
                <a:avLst/>
                <a:gdLst>
                  <a:gd name="T0" fmla="*/ 9 w 12"/>
                  <a:gd name="T1" fmla="*/ 0 h 3"/>
                  <a:gd name="T2" fmla="*/ 12 w 12"/>
                  <a:gd name="T3" fmla="*/ 3 h 3"/>
                  <a:gd name="T4" fmla="*/ 9 w 12"/>
                  <a:gd name="T5" fmla="*/ 3 h 3"/>
                  <a:gd name="T6" fmla="*/ 7 w 12"/>
                  <a:gd name="T7" fmla="*/ 3 h 3"/>
                  <a:gd name="T8" fmla="*/ 5 w 12"/>
                  <a:gd name="T9" fmla="*/ 3 h 3"/>
                  <a:gd name="T10" fmla="*/ 3 w 12"/>
                  <a:gd name="T11" fmla="*/ 3 h 3"/>
                  <a:gd name="T12" fmla="*/ 0 w 12"/>
                  <a:gd name="T13" fmla="*/ 3 h 3"/>
                  <a:gd name="T14" fmla="*/ 3 w 12"/>
                  <a:gd name="T15" fmla="*/ 3 h 3"/>
                  <a:gd name="T16" fmla="*/ 0 w 12"/>
                  <a:gd name="T17" fmla="*/ 0 h 3"/>
                  <a:gd name="T18" fmla="*/ 3 w 12"/>
                  <a:gd name="T19" fmla="*/ 0 h 3"/>
                  <a:gd name="T20" fmla="*/ 5 w 12"/>
                  <a:gd name="T21" fmla="*/ 0 h 3"/>
                  <a:gd name="T22" fmla="*/ 7 w 12"/>
                  <a:gd name="T23" fmla="*/ 0 h 3"/>
                  <a:gd name="T24" fmla="*/ 9 w 1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3">
                    <a:moveTo>
                      <a:pt x="9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9" name="Freeform 33"/>
              <p:cNvSpPr>
                <a:spLocks/>
              </p:cNvSpPr>
              <p:nvPr/>
            </p:nvSpPr>
            <p:spPr bwMode="auto">
              <a:xfrm>
                <a:off x="2649" y="4002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13 w 13"/>
                  <a:gd name="T3" fmla="*/ 2 h 2"/>
                  <a:gd name="T4" fmla="*/ 11 w 13"/>
                  <a:gd name="T5" fmla="*/ 2 h 2"/>
                  <a:gd name="T6" fmla="*/ 9 w 13"/>
                  <a:gd name="T7" fmla="*/ 2 h 2"/>
                  <a:gd name="T8" fmla="*/ 6 w 13"/>
                  <a:gd name="T9" fmla="*/ 2 h 2"/>
                  <a:gd name="T10" fmla="*/ 4 w 13"/>
                  <a:gd name="T11" fmla="*/ 2 h 2"/>
                  <a:gd name="T12" fmla="*/ 2 w 13"/>
                  <a:gd name="T13" fmla="*/ 2 h 2"/>
                  <a:gd name="T14" fmla="*/ 4 w 13"/>
                  <a:gd name="T15" fmla="*/ 2 h 2"/>
                  <a:gd name="T16" fmla="*/ 2 w 13"/>
                  <a:gd name="T17" fmla="*/ 2 h 2"/>
                  <a:gd name="T18" fmla="*/ 0 w 13"/>
                  <a:gd name="T19" fmla="*/ 2 h 2"/>
                  <a:gd name="T20" fmla="*/ 2 w 13"/>
                  <a:gd name="T21" fmla="*/ 2 h 2"/>
                  <a:gd name="T22" fmla="*/ 2 w 13"/>
                  <a:gd name="T23" fmla="*/ 0 h 2"/>
                  <a:gd name="T24" fmla="*/ 4 w 13"/>
                  <a:gd name="T25" fmla="*/ 0 h 2"/>
                  <a:gd name="T26" fmla="*/ 6 w 13"/>
                  <a:gd name="T27" fmla="*/ 0 h 2"/>
                  <a:gd name="T28" fmla="*/ 9 w 13"/>
                  <a:gd name="T29" fmla="*/ 0 h 2"/>
                  <a:gd name="T30" fmla="*/ 11 w 13"/>
                  <a:gd name="T31" fmla="*/ 0 h 2"/>
                  <a:gd name="T32" fmla="*/ 13 w 13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0" name="Freeform 34"/>
              <p:cNvSpPr>
                <a:spLocks/>
              </p:cNvSpPr>
              <p:nvPr/>
            </p:nvSpPr>
            <p:spPr bwMode="auto">
              <a:xfrm>
                <a:off x="2633" y="3995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3 h 3"/>
                  <a:gd name="T4" fmla="*/ 2 w 4"/>
                  <a:gd name="T5" fmla="*/ 0 h 3"/>
                  <a:gd name="T6" fmla="*/ 4 w 4"/>
                  <a:gd name="T7" fmla="*/ 0 h 3"/>
                  <a:gd name="T8" fmla="*/ 4 w 4"/>
                  <a:gd name="T9" fmla="*/ 3 h 3"/>
                  <a:gd name="T10" fmla="*/ 2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1" name="Freeform 35"/>
              <p:cNvSpPr>
                <a:spLocks/>
              </p:cNvSpPr>
              <p:nvPr/>
            </p:nvSpPr>
            <p:spPr bwMode="auto">
              <a:xfrm>
                <a:off x="2631" y="3993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2 w 6"/>
                  <a:gd name="T5" fmla="*/ 0 h 2"/>
                  <a:gd name="T6" fmla="*/ 4 w 6"/>
                  <a:gd name="T7" fmla="*/ 0 h 2"/>
                  <a:gd name="T8" fmla="*/ 6 w 6"/>
                  <a:gd name="T9" fmla="*/ 0 h 2"/>
                  <a:gd name="T10" fmla="*/ 4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2" name="Freeform 36"/>
              <p:cNvSpPr>
                <a:spLocks/>
              </p:cNvSpPr>
              <p:nvPr/>
            </p:nvSpPr>
            <p:spPr bwMode="auto">
              <a:xfrm>
                <a:off x="2635" y="3989"/>
                <a:ext cx="5" cy="2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2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3" name="Freeform 37"/>
              <p:cNvSpPr>
                <a:spLocks/>
              </p:cNvSpPr>
              <p:nvPr/>
            </p:nvSpPr>
            <p:spPr bwMode="auto">
              <a:xfrm>
                <a:off x="2631" y="398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4" name="Rectangle 38"/>
              <p:cNvSpPr>
                <a:spLocks noChangeArrowheads="1"/>
              </p:cNvSpPr>
              <p:nvPr/>
            </p:nvSpPr>
            <p:spPr bwMode="auto">
              <a:xfrm>
                <a:off x="2658" y="398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5" name="Freeform 39"/>
              <p:cNvSpPr>
                <a:spLocks/>
              </p:cNvSpPr>
              <p:nvPr/>
            </p:nvSpPr>
            <p:spPr bwMode="auto">
              <a:xfrm>
                <a:off x="2664" y="3982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0 w 5"/>
                  <a:gd name="T3" fmla="*/ 0 h 2"/>
                  <a:gd name="T4" fmla="*/ 3 w 5"/>
                  <a:gd name="T5" fmla="*/ 0 h 2"/>
                  <a:gd name="T6" fmla="*/ 5 w 5"/>
                  <a:gd name="T7" fmla="*/ 0 h 2"/>
                  <a:gd name="T8" fmla="*/ 3 w 5"/>
                  <a:gd name="T9" fmla="*/ 0 h 2"/>
                  <a:gd name="T10" fmla="*/ 3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" name="Freeform 40"/>
              <p:cNvSpPr>
                <a:spLocks/>
              </p:cNvSpPr>
              <p:nvPr/>
            </p:nvSpPr>
            <p:spPr bwMode="auto">
              <a:xfrm>
                <a:off x="2662" y="39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" name="Freeform 41"/>
              <p:cNvSpPr>
                <a:spLocks/>
              </p:cNvSpPr>
              <p:nvPr/>
            </p:nvSpPr>
            <p:spPr bwMode="auto">
              <a:xfrm>
                <a:off x="2637" y="3978"/>
                <a:ext cx="12" cy="6"/>
              </a:xfrm>
              <a:custGeom>
                <a:avLst/>
                <a:gdLst>
                  <a:gd name="T0" fmla="*/ 9 w 12"/>
                  <a:gd name="T1" fmla="*/ 4 h 6"/>
                  <a:gd name="T2" fmla="*/ 7 w 12"/>
                  <a:gd name="T3" fmla="*/ 4 h 6"/>
                  <a:gd name="T4" fmla="*/ 7 w 12"/>
                  <a:gd name="T5" fmla="*/ 6 h 6"/>
                  <a:gd name="T6" fmla="*/ 5 w 12"/>
                  <a:gd name="T7" fmla="*/ 6 h 6"/>
                  <a:gd name="T8" fmla="*/ 3 w 12"/>
                  <a:gd name="T9" fmla="*/ 6 h 6"/>
                  <a:gd name="T10" fmla="*/ 0 w 12"/>
                  <a:gd name="T11" fmla="*/ 6 h 6"/>
                  <a:gd name="T12" fmla="*/ 0 w 12"/>
                  <a:gd name="T13" fmla="*/ 4 h 6"/>
                  <a:gd name="T14" fmla="*/ 3 w 12"/>
                  <a:gd name="T15" fmla="*/ 4 h 6"/>
                  <a:gd name="T16" fmla="*/ 3 w 12"/>
                  <a:gd name="T17" fmla="*/ 2 h 6"/>
                  <a:gd name="T18" fmla="*/ 5 w 12"/>
                  <a:gd name="T19" fmla="*/ 2 h 6"/>
                  <a:gd name="T20" fmla="*/ 3 w 12"/>
                  <a:gd name="T21" fmla="*/ 2 h 6"/>
                  <a:gd name="T22" fmla="*/ 3 w 12"/>
                  <a:gd name="T23" fmla="*/ 0 h 6"/>
                  <a:gd name="T24" fmla="*/ 5 w 12"/>
                  <a:gd name="T25" fmla="*/ 0 h 6"/>
                  <a:gd name="T26" fmla="*/ 7 w 12"/>
                  <a:gd name="T27" fmla="*/ 0 h 6"/>
                  <a:gd name="T28" fmla="*/ 9 w 12"/>
                  <a:gd name="T29" fmla="*/ 2 h 6"/>
                  <a:gd name="T30" fmla="*/ 12 w 12"/>
                  <a:gd name="T31" fmla="*/ 2 h 6"/>
                  <a:gd name="T32" fmla="*/ 12 w 12"/>
                  <a:gd name="T33" fmla="*/ 4 h 6"/>
                  <a:gd name="T34" fmla="*/ 9 w 12"/>
                  <a:gd name="T3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6">
                    <a:moveTo>
                      <a:pt x="9" y="4"/>
                    </a:move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" name="Freeform 42"/>
              <p:cNvSpPr>
                <a:spLocks/>
              </p:cNvSpPr>
              <p:nvPr/>
            </p:nvSpPr>
            <p:spPr bwMode="auto">
              <a:xfrm>
                <a:off x="2588" y="3975"/>
                <a:ext cx="49" cy="36"/>
              </a:xfrm>
              <a:custGeom>
                <a:avLst/>
                <a:gdLst>
                  <a:gd name="T0" fmla="*/ 47 w 49"/>
                  <a:gd name="T1" fmla="*/ 0 h 36"/>
                  <a:gd name="T2" fmla="*/ 49 w 49"/>
                  <a:gd name="T3" fmla="*/ 3 h 36"/>
                  <a:gd name="T4" fmla="*/ 45 w 49"/>
                  <a:gd name="T5" fmla="*/ 3 h 36"/>
                  <a:gd name="T6" fmla="*/ 43 w 49"/>
                  <a:gd name="T7" fmla="*/ 5 h 36"/>
                  <a:gd name="T8" fmla="*/ 41 w 49"/>
                  <a:gd name="T9" fmla="*/ 7 h 36"/>
                  <a:gd name="T10" fmla="*/ 38 w 49"/>
                  <a:gd name="T11" fmla="*/ 9 h 36"/>
                  <a:gd name="T12" fmla="*/ 41 w 49"/>
                  <a:gd name="T13" fmla="*/ 14 h 36"/>
                  <a:gd name="T14" fmla="*/ 45 w 49"/>
                  <a:gd name="T15" fmla="*/ 14 h 36"/>
                  <a:gd name="T16" fmla="*/ 47 w 49"/>
                  <a:gd name="T17" fmla="*/ 16 h 36"/>
                  <a:gd name="T18" fmla="*/ 45 w 49"/>
                  <a:gd name="T19" fmla="*/ 18 h 36"/>
                  <a:gd name="T20" fmla="*/ 41 w 49"/>
                  <a:gd name="T21" fmla="*/ 18 h 36"/>
                  <a:gd name="T22" fmla="*/ 38 w 49"/>
                  <a:gd name="T23" fmla="*/ 20 h 36"/>
                  <a:gd name="T24" fmla="*/ 34 w 49"/>
                  <a:gd name="T25" fmla="*/ 20 h 36"/>
                  <a:gd name="T26" fmla="*/ 34 w 49"/>
                  <a:gd name="T27" fmla="*/ 23 h 36"/>
                  <a:gd name="T28" fmla="*/ 36 w 49"/>
                  <a:gd name="T29" fmla="*/ 25 h 36"/>
                  <a:gd name="T30" fmla="*/ 38 w 49"/>
                  <a:gd name="T31" fmla="*/ 23 h 36"/>
                  <a:gd name="T32" fmla="*/ 36 w 49"/>
                  <a:gd name="T33" fmla="*/ 27 h 36"/>
                  <a:gd name="T34" fmla="*/ 34 w 49"/>
                  <a:gd name="T35" fmla="*/ 29 h 36"/>
                  <a:gd name="T36" fmla="*/ 29 w 49"/>
                  <a:gd name="T37" fmla="*/ 29 h 36"/>
                  <a:gd name="T38" fmla="*/ 25 w 49"/>
                  <a:gd name="T39" fmla="*/ 29 h 36"/>
                  <a:gd name="T40" fmla="*/ 25 w 49"/>
                  <a:gd name="T41" fmla="*/ 29 h 36"/>
                  <a:gd name="T42" fmla="*/ 23 w 49"/>
                  <a:gd name="T43" fmla="*/ 32 h 36"/>
                  <a:gd name="T44" fmla="*/ 20 w 49"/>
                  <a:gd name="T45" fmla="*/ 34 h 36"/>
                  <a:gd name="T46" fmla="*/ 16 w 49"/>
                  <a:gd name="T47" fmla="*/ 36 h 36"/>
                  <a:gd name="T48" fmla="*/ 14 w 49"/>
                  <a:gd name="T49" fmla="*/ 34 h 36"/>
                  <a:gd name="T50" fmla="*/ 11 w 49"/>
                  <a:gd name="T51" fmla="*/ 36 h 36"/>
                  <a:gd name="T52" fmla="*/ 7 w 49"/>
                  <a:gd name="T53" fmla="*/ 36 h 36"/>
                  <a:gd name="T54" fmla="*/ 5 w 49"/>
                  <a:gd name="T55" fmla="*/ 34 h 36"/>
                  <a:gd name="T56" fmla="*/ 3 w 49"/>
                  <a:gd name="T57" fmla="*/ 32 h 36"/>
                  <a:gd name="T58" fmla="*/ 0 w 49"/>
                  <a:gd name="T59" fmla="*/ 29 h 36"/>
                  <a:gd name="T60" fmla="*/ 0 w 49"/>
                  <a:gd name="T61" fmla="*/ 25 h 36"/>
                  <a:gd name="T62" fmla="*/ 5 w 49"/>
                  <a:gd name="T63" fmla="*/ 25 h 36"/>
                  <a:gd name="T64" fmla="*/ 7 w 49"/>
                  <a:gd name="T65" fmla="*/ 23 h 36"/>
                  <a:gd name="T66" fmla="*/ 11 w 49"/>
                  <a:gd name="T67" fmla="*/ 20 h 36"/>
                  <a:gd name="T68" fmla="*/ 14 w 49"/>
                  <a:gd name="T69" fmla="*/ 18 h 36"/>
                  <a:gd name="T70" fmla="*/ 16 w 49"/>
                  <a:gd name="T71" fmla="*/ 16 h 36"/>
                  <a:gd name="T72" fmla="*/ 18 w 49"/>
                  <a:gd name="T73" fmla="*/ 14 h 36"/>
                  <a:gd name="T74" fmla="*/ 20 w 49"/>
                  <a:gd name="T75" fmla="*/ 9 h 36"/>
                  <a:gd name="T76" fmla="*/ 23 w 49"/>
                  <a:gd name="T77" fmla="*/ 7 h 36"/>
                  <a:gd name="T78" fmla="*/ 25 w 49"/>
                  <a:gd name="T79" fmla="*/ 5 h 36"/>
                  <a:gd name="T80" fmla="*/ 29 w 49"/>
                  <a:gd name="T81" fmla="*/ 3 h 36"/>
                  <a:gd name="T82" fmla="*/ 34 w 49"/>
                  <a:gd name="T83" fmla="*/ 3 h 36"/>
                  <a:gd name="T84" fmla="*/ 38 w 49"/>
                  <a:gd name="T85" fmla="*/ 0 h 36"/>
                  <a:gd name="T86" fmla="*/ 43 w 49"/>
                  <a:gd name="T8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36">
                    <a:moveTo>
                      <a:pt x="45" y="0"/>
                    </a:moveTo>
                    <a:lnTo>
                      <a:pt x="47" y="0"/>
                    </a:lnTo>
                    <a:lnTo>
                      <a:pt x="47" y="3"/>
                    </a:lnTo>
                    <a:lnTo>
                      <a:pt x="49" y="3"/>
                    </a:lnTo>
                    <a:lnTo>
                      <a:pt x="47" y="3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" name="Freeform 43"/>
              <p:cNvSpPr>
                <a:spLocks/>
              </p:cNvSpPr>
              <p:nvPr/>
            </p:nvSpPr>
            <p:spPr bwMode="auto">
              <a:xfrm>
                <a:off x="2760" y="397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0" name="Rectangle 44"/>
              <p:cNvSpPr>
                <a:spLocks noChangeArrowheads="1"/>
              </p:cNvSpPr>
              <p:nvPr/>
            </p:nvSpPr>
            <p:spPr bwMode="auto">
              <a:xfrm>
                <a:off x="2649" y="3966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1" name="Freeform 45"/>
              <p:cNvSpPr>
                <a:spLocks/>
              </p:cNvSpPr>
              <p:nvPr/>
            </p:nvSpPr>
            <p:spPr bwMode="auto">
              <a:xfrm>
                <a:off x="2689" y="396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2" name="Freeform 46"/>
              <p:cNvSpPr>
                <a:spLocks/>
              </p:cNvSpPr>
              <p:nvPr/>
            </p:nvSpPr>
            <p:spPr bwMode="auto">
              <a:xfrm>
                <a:off x="2651" y="3964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0 w 4"/>
                  <a:gd name="T5" fmla="*/ 2 h 5"/>
                  <a:gd name="T6" fmla="*/ 2 w 4"/>
                  <a:gd name="T7" fmla="*/ 2 h 5"/>
                  <a:gd name="T8" fmla="*/ 0 w 4"/>
                  <a:gd name="T9" fmla="*/ 2 h 5"/>
                  <a:gd name="T10" fmla="*/ 2 w 4"/>
                  <a:gd name="T11" fmla="*/ 2 h 5"/>
                  <a:gd name="T12" fmla="*/ 2 w 4"/>
                  <a:gd name="T13" fmla="*/ 0 h 5"/>
                  <a:gd name="T14" fmla="*/ 2 w 4"/>
                  <a:gd name="T15" fmla="*/ 2 h 5"/>
                  <a:gd name="T16" fmla="*/ 4 w 4"/>
                  <a:gd name="T17" fmla="*/ 2 h 5"/>
                  <a:gd name="T18" fmla="*/ 2 w 4"/>
                  <a:gd name="T19" fmla="*/ 2 h 5"/>
                  <a:gd name="T20" fmla="*/ 2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3" name="Freeform 47"/>
              <p:cNvSpPr>
                <a:spLocks/>
              </p:cNvSpPr>
              <p:nvPr/>
            </p:nvSpPr>
            <p:spPr bwMode="auto">
              <a:xfrm>
                <a:off x="2760" y="396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4" name="Freeform 48"/>
              <p:cNvSpPr>
                <a:spLocks/>
              </p:cNvSpPr>
              <p:nvPr/>
            </p:nvSpPr>
            <p:spPr bwMode="auto">
              <a:xfrm>
                <a:off x="2649" y="39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5" name="Freeform 49"/>
              <p:cNvSpPr>
                <a:spLocks/>
              </p:cNvSpPr>
              <p:nvPr/>
            </p:nvSpPr>
            <p:spPr bwMode="auto">
              <a:xfrm>
                <a:off x="2653" y="3962"/>
                <a:ext cx="7" cy="2"/>
              </a:xfrm>
              <a:custGeom>
                <a:avLst/>
                <a:gdLst>
                  <a:gd name="T0" fmla="*/ 2 w 7"/>
                  <a:gd name="T1" fmla="*/ 2 h 2"/>
                  <a:gd name="T2" fmla="*/ 5 w 7"/>
                  <a:gd name="T3" fmla="*/ 2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w 7"/>
                  <a:gd name="T15" fmla="*/ 2 h 2"/>
                  <a:gd name="T16" fmla="*/ 2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6" name="Rectangle 50"/>
              <p:cNvSpPr>
                <a:spLocks noChangeArrowheads="1"/>
              </p:cNvSpPr>
              <p:nvPr/>
            </p:nvSpPr>
            <p:spPr bwMode="auto">
              <a:xfrm>
                <a:off x="2696" y="395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7" name="Freeform 51"/>
              <p:cNvSpPr>
                <a:spLocks/>
              </p:cNvSpPr>
              <p:nvPr/>
            </p:nvSpPr>
            <p:spPr bwMode="auto">
              <a:xfrm>
                <a:off x="2660" y="3957"/>
                <a:ext cx="11" cy="9"/>
              </a:xfrm>
              <a:custGeom>
                <a:avLst/>
                <a:gdLst>
                  <a:gd name="T0" fmla="*/ 9 w 11"/>
                  <a:gd name="T1" fmla="*/ 0 h 9"/>
                  <a:gd name="T2" fmla="*/ 9 w 11"/>
                  <a:gd name="T3" fmla="*/ 3 h 9"/>
                  <a:gd name="T4" fmla="*/ 11 w 11"/>
                  <a:gd name="T5" fmla="*/ 3 h 9"/>
                  <a:gd name="T6" fmla="*/ 9 w 11"/>
                  <a:gd name="T7" fmla="*/ 3 h 9"/>
                  <a:gd name="T8" fmla="*/ 9 w 11"/>
                  <a:gd name="T9" fmla="*/ 5 h 9"/>
                  <a:gd name="T10" fmla="*/ 7 w 11"/>
                  <a:gd name="T11" fmla="*/ 5 h 9"/>
                  <a:gd name="T12" fmla="*/ 4 w 11"/>
                  <a:gd name="T13" fmla="*/ 7 h 9"/>
                  <a:gd name="T14" fmla="*/ 2 w 11"/>
                  <a:gd name="T15" fmla="*/ 7 h 9"/>
                  <a:gd name="T16" fmla="*/ 2 w 11"/>
                  <a:gd name="T17" fmla="*/ 9 h 9"/>
                  <a:gd name="T18" fmla="*/ 0 w 11"/>
                  <a:gd name="T19" fmla="*/ 9 h 9"/>
                  <a:gd name="T20" fmla="*/ 0 w 11"/>
                  <a:gd name="T21" fmla="*/ 7 h 9"/>
                  <a:gd name="T22" fmla="*/ 2 w 11"/>
                  <a:gd name="T23" fmla="*/ 7 h 9"/>
                  <a:gd name="T24" fmla="*/ 2 w 11"/>
                  <a:gd name="T25" fmla="*/ 5 h 9"/>
                  <a:gd name="T26" fmla="*/ 2 w 11"/>
                  <a:gd name="T27" fmla="*/ 3 h 9"/>
                  <a:gd name="T28" fmla="*/ 4 w 11"/>
                  <a:gd name="T29" fmla="*/ 3 h 9"/>
                  <a:gd name="T30" fmla="*/ 2 w 11"/>
                  <a:gd name="T31" fmla="*/ 3 h 9"/>
                  <a:gd name="T32" fmla="*/ 4 w 11"/>
                  <a:gd name="T33" fmla="*/ 0 h 9"/>
                  <a:gd name="T34" fmla="*/ 7 w 11"/>
                  <a:gd name="T35" fmla="*/ 0 h 9"/>
                  <a:gd name="T36" fmla="*/ 9 w 11"/>
                  <a:gd name="T37" fmla="*/ 0 h 9"/>
                  <a:gd name="T38" fmla="*/ 11 w 11"/>
                  <a:gd name="T39" fmla="*/ 0 h 9"/>
                  <a:gd name="T40" fmla="*/ 9 w 11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8" name="Rectangle 52"/>
              <p:cNvSpPr>
                <a:spLocks noChangeArrowheads="1"/>
              </p:cNvSpPr>
              <p:nvPr/>
            </p:nvSpPr>
            <p:spPr bwMode="auto">
              <a:xfrm>
                <a:off x="2696" y="395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9" name="Freeform 53"/>
              <p:cNvSpPr>
                <a:spLocks/>
              </p:cNvSpPr>
              <p:nvPr/>
            </p:nvSpPr>
            <p:spPr bwMode="auto">
              <a:xfrm>
                <a:off x="2716" y="39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0" name="Freeform 54"/>
              <p:cNvSpPr>
                <a:spLocks/>
              </p:cNvSpPr>
              <p:nvPr/>
            </p:nvSpPr>
            <p:spPr bwMode="auto">
              <a:xfrm>
                <a:off x="2709" y="395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1" name="Freeform 55"/>
              <p:cNvSpPr>
                <a:spLocks/>
              </p:cNvSpPr>
              <p:nvPr/>
            </p:nvSpPr>
            <p:spPr bwMode="auto">
              <a:xfrm>
                <a:off x="2693" y="395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2" name="Freeform 56"/>
              <p:cNvSpPr>
                <a:spLocks/>
              </p:cNvSpPr>
              <p:nvPr/>
            </p:nvSpPr>
            <p:spPr bwMode="auto">
              <a:xfrm>
                <a:off x="2722" y="395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3" name="Freeform 57"/>
              <p:cNvSpPr>
                <a:spLocks/>
              </p:cNvSpPr>
              <p:nvPr/>
            </p:nvSpPr>
            <p:spPr bwMode="auto">
              <a:xfrm>
                <a:off x="2687" y="3951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2 w 4"/>
                  <a:gd name="T11" fmla="*/ 0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4" name="Freeform 58"/>
              <p:cNvSpPr>
                <a:spLocks/>
              </p:cNvSpPr>
              <p:nvPr/>
            </p:nvSpPr>
            <p:spPr bwMode="auto">
              <a:xfrm>
                <a:off x="2709" y="394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5" name="Freeform 59"/>
              <p:cNvSpPr>
                <a:spLocks/>
              </p:cNvSpPr>
              <p:nvPr/>
            </p:nvSpPr>
            <p:spPr bwMode="auto">
              <a:xfrm>
                <a:off x="2698" y="394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6" name="Freeform 60"/>
              <p:cNvSpPr>
                <a:spLocks/>
              </p:cNvSpPr>
              <p:nvPr/>
            </p:nvSpPr>
            <p:spPr bwMode="auto">
              <a:xfrm>
                <a:off x="2696" y="394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7" name="Freeform 61"/>
              <p:cNvSpPr>
                <a:spLocks/>
              </p:cNvSpPr>
              <p:nvPr/>
            </p:nvSpPr>
            <p:spPr bwMode="auto">
              <a:xfrm>
                <a:off x="2716" y="394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8" name="Freeform 62"/>
              <p:cNvSpPr>
                <a:spLocks/>
              </p:cNvSpPr>
              <p:nvPr/>
            </p:nvSpPr>
            <p:spPr bwMode="auto">
              <a:xfrm>
                <a:off x="2736" y="394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9" name="Freeform 63"/>
              <p:cNvSpPr>
                <a:spLocks/>
              </p:cNvSpPr>
              <p:nvPr/>
            </p:nvSpPr>
            <p:spPr bwMode="auto">
              <a:xfrm>
                <a:off x="2711" y="3944"/>
                <a:ext cx="5" cy="0"/>
              </a:xfrm>
              <a:custGeom>
                <a:avLst/>
                <a:gdLst>
                  <a:gd name="T0" fmla="*/ 5 w 5"/>
                  <a:gd name="T1" fmla="*/ 2 w 5"/>
                  <a:gd name="T2" fmla="*/ 0 w 5"/>
                  <a:gd name="T3" fmla="*/ 2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0" name="Rectangle 64"/>
              <p:cNvSpPr>
                <a:spLocks noChangeArrowheads="1"/>
              </p:cNvSpPr>
              <p:nvPr/>
            </p:nvSpPr>
            <p:spPr bwMode="auto">
              <a:xfrm>
                <a:off x="2734" y="394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1" name="Freeform 65"/>
              <p:cNvSpPr>
                <a:spLocks/>
              </p:cNvSpPr>
              <p:nvPr/>
            </p:nvSpPr>
            <p:spPr bwMode="auto">
              <a:xfrm>
                <a:off x="2682" y="3940"/>
                <a:ext cx="18" cy="11"/>
              </a:xfrm>
              <a:custGeom>
                <a:avLst/>
                <a:gdLst>
                  <a:gd name="T0" fmla="*/ 14 w 18"/>
                  <a:gd name="T1" fmla="*/ 0 h 11"/>
                  <a:gd name="T2" fmla="*/ 16 w 18"/>
                  <a:gd name="T3" fmla="*/ 0 h 11"/>
                  <a:gd name="T4" fmla="*/ 18 w 18"/>
                  <a:gd name="T5" fmla="*/ 0 h 11"/>
                  <a:gd name="T6" fmla="*/ 16 w 18"/>
                  <a:gd name="T7" fmla="*/ 2 h 11"/>
                  <a:gd name="T8" fmla="*/ 18 w 18"/>
                  <a:gd name="T9" fmla="*/ 2 h 11"/>
                  <a:gd name="T10" fmla="*/ 16 w 18"/>
                  <a:gd name="T11" fmla="*/ 2 h 11"/>
                  <a:gd name="T12" fmla="*/ 16 w 18"/>
                  <a:gd name="T13" fmla="*/ 4 h 11"/>
                  <a:gd name="T14" fmla="*/ 14 w 18"/>
                  <a:gd name="T15" fmla="*/ 4 h 11"/>
                  <a:gd name="T16" fmla="*/ 11 w 18"/>
                  <a:gd name="T17" fmla="*/ 4 h 11"/>
                  <a:gd name="T18" fmla="*/ 9 w 18"/>
                  <a:gd name="T19" fmla="*/ 4 h 11"/>
                  <a:gd name="T20" fmla="*/ 9 w 18"/>
                  <a:gd name="T21" fmla="*/ 6 h 11"/>
                  <a:gd name="T22" fmla="*/ 11 w 18"/>
                  <a:gd name="T23" fmla="*/ 6 h 11"/>
                  <a:gd name="T24" fmla="*/ 11 w 18"/>
                  <a:gd name="T25" fmla="*/ 9 h 11"/>
                  <a:gd name="T26" fmla="*/ 9 w 18"/>
                  <a:gd name="T27" fmla="*/ 9 h 11"/>
                  <a:gd name="T28" fmla="*/ 9 w 18"/>
                  <a:gd name="T29" fmla="*/ 11 h 11"/>
                  <a:gd name="T30" fmla="*/ 7 w 18"/>
                  <a:gd name="T31" fmla="*/ 11 h 11"/>
                  <a:gd name="T32" fmla="*/ 5 w 18"/>
                  <a:gd name="T33" fmla="*/ 11 h 11"/>
                  <a:gd name="T34" fmla="*/ 2 w 18"/>
                  <a:gd name="T35" fmla="*/ 11 h 11"/>
                  <a:gd name="T36" fmla="*/ 0 w 18"/>
                  <a:gd name="T37" fmla="*/ 11 h 11"/>
                  <a:gd name="T38" fmla="*/ 0 w 18"/>
                  <a:gd name="T39" fmla="*/ 9 h 11"/>
                  <a:gd name="T40" fmla="*/ 0 w 18"/>
                  <a:gd name="T41" fmla="*/ 6 h 11"/>
                  <a:gd name="T42" fmla="*/ 2 w 18"/>
                  <a:gd name="T43" fmla="*/ 6 h 11"/>
                  <a:gd name="T44" fmla="*/ 5 w 18"/>
                  <a:gd name="T45" fmla="*/ 6 h 11"/>
                  <a:gd name="T46" fmla="*/ 2 w 18"/>
                  <a:gd name="T47" fmla="*/ 6 h 11"/>
                  <a:gd name="T48" fmla="*/ 2 w 18"/>
                  <a:gd name="T49" fmla="*/ 4 h 11"/>
                  <a:gd name="T50" fmla="*/ 5 w 18"/>
                  <a:gd name="T51" fmla="*/ 4 h 11"/>
                  <a:gd name="T52" fmla="*/ 7 w 18"/>
                  <a:gd name="T53" fmla="*/ 2 h 11"/>
                  <a:gd name="T54" fmla="*/ 7 w 18"/>
                  <a:gd name="T55" fmla="*/ 0 h 11"/>
                  <a:gd name="T56" fmla="*/ 9 w 18"/>
                  <a:gd name="T57" fmla="*/ 0 h 11"/>
                  <a:gd name="T58" fmla="*/ 11 w 18"/>
                  <a:gd name="T59" fmla="*/ 0 h 11"/>
                  <a:gd name="T60" fmla="*/ 14 w 18"/>
                  <a:gd name="T6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11">
                    <a:moveTo>
                      <a:pt x="14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2" name="Freeform 66"/>
              <p:cNvSpPr>
                <a:spLocks/>
              </p:cNvSpPr>
              <p:nvPr/>
            </p:nvSpPr>
            <p:spPr bwMode="auto">
              <a:xfrm>
                <a:off x="2738" y="3940"/>
                <a:ext cx="5" cy="0"/>
              </a:xfrm>
              <a:custGeom>
                <a:avLst/>
                <a:gdLst>
                  <a:gd name="T0" fmla="*/ 2 w 5"/>
                  <a:gd name="T1" fmla="*/ 5 w 5"/>
                  <a:gd name="T2" fmla="*/ 2 w 5"/>
                  <a:gd name="T3" fmla="*/ 0 w 5"/>
                  <a:gd name="T4" fmla="*/ 2 w 5"/>
                  <a:gd name="T5" fmla="*/ 0 w 5"/>
                  <a:gd name="T6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3" name="Freeform 67"/>
              <p:cNvSpPr>
                <a:spLocks/>
              </p:cNvSpPr>
              <p:nvPr/>
            </p:nvSpPr>
            <p:spPr bwMode="auto">
              <a:xfrm>
                <a:off x="2702" y="39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4" name="Freeform 68"/>
              <p:cNvSpPr>
                <a:spLocks/>
              </p:cNvSpPr>
              <p:nvPr/>
            </p:nvSpPr>
            <p:spPr bwMode="auto">
              <a:xfrm>
                <a:off x="2696" y="393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5" name="Freeform 69"/>
              <p:cNvSpPr>
                <a:spLocks/>
              </p:cNvSpPr>
              <p:nvPr/>
            </p:nvSpPr>
            <p:spPr bwMode="auto">
              <a:xfrm>
                <a:off x="2698" y="3937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6" name="Freeform 70"/>
              <p:cNvSpPr>
                <a:spLocks/>
              </p:cNvSpPr>
              <p:nvPr/>
            </p:nvSpPr>
            <p:spPr bwMode="auto">
              <a:xfrm>
                <a:off x="2705" y="393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7" name="Rectangle 71"/>
              <p:cNvSpPr>
                <a:spLocks noChangeArrowheads="1"/>
              </p:cNvSpPr>
              <p:nvPr/>
            </p:nvSpPr>
            <p:spPr bwMode="auto">
              <a:xfrm>
                <a:off x="2702" y="393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8" name="Freeform 72"/>
              <p:cNvSpPr>
                <a:spLocks/>
              </p:cNvSpPr>
              <p:nvPr/>
            </p:nvSpPr>
            <p:spPr bwMode="auto">
              <a:xfrm>
                <a:off x="2743" y="393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9" name="Freeform 73"/>
              <p:cNvSpPr>
                <a:spLocks/>
              </p:cNvSpPr>
              <p:nvPr/>
            </p:nvSpPr>
            <p:spPr bwMode="auto">
              <a:xfrm>
                <a:off x="2740" y="393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0" name="Freeform 74"/>
              <p:cNvSpPr>
                <a:spLocks/>
              </p:cNvSpPr>
              <p:nvPr/>
            </p:nvSpPr>
            <p:spPr bwMode="auto">
              <a:xfrm>
                <a:off x="2743" y="393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1" name="Freeform 75"/>
              <p:cNvSpPr>
                <a:spLocks/>
              </p:cNvSpPr>
              <p:nvPr/>
            </p:nvSpPr>
            <p:spPr bwMode="auto">
              <a:xfrm>
                <a:off x="2727" y="393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2" name="Freeform 76"/>
              <p:cNvSpPr>
                <a:spLocks/>
              </p:cNvSpPr>
              <p:nvPr/>
            </p:nvSpPr>
            <p:spPr bwMode="auto">
              <a:xfrm>
                <a:off x="2736" y="392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3" name="Freeform 77"/>
              <p:cNvSpPr>
                <a:spLocks/>
              </p:cNvSpPr>
              <p:nvPr/>
            </p:nvSpPr>
            <p:spPr bwMode="auto">
              <a:xfrm>
                <a:off x="2747" y="392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4" name="Freeform 78"/>
              <p:cNvSpPr>
                <a:spLocks/>
              </p:cNvSpPr>
              <p:nvPr/>
            </p:nvSpPr>
            <p:spPr bwMode="auto">
              <a:xfrm>
                <a:off x="2743" y="39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5" name="Freeform 79"/>
              <p:cNvSpPr>
                <a:spLocks/>
              </p:cNvSpPr>
              <p:nvPr/>
            </p:nvSpPr>
            <p:spPr bwMode="auto">
              <a:xfrm>
                <a:off x="2747" y="39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6" name="Freeform 80"/>
              <p:cNvSpPr>
                <a:spLocks/>
              </p:cNvSpPr>
              <p:nvPr/>
            </p:nvSpPr>
            <p:spPr bwMode="auto">
              <a:xfrm>
                <a:off x="2883" y="3926"/>
                <a:ext cx="14" cy="5"/>
              </a:xfrm>
              <a:custGeom>
                <a:avLst/>
                <a:gdLst>
                  <a:gd name="T0" fmla="*/ 5 w 14"/>
                  <a:gd name="T1" fmla="*/ 0 h 5"/>
                  <a:gd name="T2" fmla="*/ 7 w 14"/>
                  <a:gd name="T3" fmla="*/ 0 h 5"/>
                  <a:gd name="T4" fmla="*/ 9 w 14"/>
                  <a:gd name="T5" fmla="*/ 0 h 5"/>
                  <a:gd name="T6" fmla="*/ 9 w 14"/>
                  <a:gd name="T7" fmla="*/ 2 h 5"/>
                  <a:gd name="T8" fmla="*/ 12 w 14"/>
                  <a:gd name="T9" fmla="*/ 2 h 5"/>
                  <a:gd name="T10" fmla="*/ 12 w 14"/>
                  <a:gd name="T11" fmla="*/ 5 h 5"/>
                  <a:gd name="T12" fmla="*/ 14 w 14"/>
                  <a:gd name="T13" fmla="*/ 5 h 5"/>
                  <a:gd name="T14" fmla="*/ 12 w 14"/>
                  <a:gd name="T15" fmla="*/ 5 h 5"/>
                  <a:gd name="T16" fmla="*/ 9 w 14"/>
                  <a:gd name="T17" fmla="*/ 5 h 5"/>
                  <a:gd name="T18" fmla="*/ 7 w 14"/>
                  <a:gd name="T19" fmla="*/ 5 h 5"/>
                  <a:gd name="T20" fmla="*/ 5 w 14"/>
                  <a:gd name="T21" fmla="*/ 5 h 5"/>
                  <a:gd name="T22" fmla="*/ 3 w 14"/>
                  <a:gd name="T23" fmla="*/ 5 h 5"/>
                  <a:gd name="T24" fmla="*/ 3 w 14"/>
                  <a:gd name="T25" fmla="*/ 2 h 5"/>
                  <a:gd name="T26" fmla="*/ 0 w 14"/>
                  <a:gd name="T27" fmla="*/ 2 h 5"/>
                  <a:gd name="T28" fmla="*/ 0 w 14"/>
                  <a:gd name="T29" fmla="*/ 0 h 5"/>
                  <a:gd name="T30" fmla="*/ 3 w 14"/>
                  <a:gd name="T31" fmla="*/ 0 h 5"/>
                  <a:gd name="T32" fmla="*/ 5 w 1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5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7" name="Freeform 81"/>
              <p:cNvSpPr>
                <a:spLocks/>
              </p:cNvSpPr>
              <p:nvPr/>
            </p:nvSpPr>
            <p:spPr bwMode="auto">
              <a:xfrm>
                <a:off x="2877" y="392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8" name="Freeform 82"/>
              <p:cNvSpPr>
                <a:spLocks/>
              </p:cNvSpPr>
              <p:nvPr/>
            </p:nvSpPr>
            <p:spPr bwMode="auto">
              <a:xfrm>
                <a:off x="2890" y="3926"/>
                <a:ext cx="5" cy="0"/>
              </a:xfrm>
              <a:custGeom>
                <a:avLst/>
                <a:gdLst>
                  <a:gd name="T0" fmla="*/ 2 w 5"/>
                  <a:gd name="T1" fmla="*/ 0 w 5"/>
                  <a:gd name="T2" fmla="*/ 2 w 5"/>
                  <a:gd name="T3" fmla="*/ 5 w 5"/>
                  <a:gd name="T4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9" name="Freeform 83"/>
              <p:cNvSpPr>
                <a:spLocks/>
              </p:cNvSpPr>
              <p:nvPr/>
            </p:nvSpPr>
            <p:spPr bwMode="auto">
              <a:xfrm>
                <a:off x="2769" y="392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0" name="Freeform 84"/>
              <p:cNvSpPr>
                <a:spLocks/>
              </p:cNvSpPr>
              <p:nvPr/>
            </p:nvSpPr>
            <p:spPr bwMode="auto">
              <a:xfrm>
                <a:off x="2870" y="392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1" name="Freeform 85"/>
              <p:cNvSpPr>
                <a:spLocks/>
              </p:cNvSpPr>
              <p:nvPr/>
            </p:nvSpPr>
            <p:spPr bwMode="auto">
              <a:xfrm>
                <a:off x="2751" y="392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2" name="Freeform 86"/>
              <p:cNvSpPr>
                <a:spLocks/>
              </p:cNvSpPr>
              <p:nvPr/>
            </p:nvSpPr>
            <p:spPr bwMode="auto">
              <a:xfrm>
                <a:off x="2874" y="39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3" name="Freeform 87"/>
              <p:cNvSpPr>
                <a:spLocks/>
              </p:cNvSpPr>
              <p:nvPr/>
            </p:nvSpPr>
            <p:spPr bwMode="auto">
              <a:xfrm>
                <a:off x="2868" y="39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4" name="Freeform 88"/>
              <p:cNvSpPr>
                <a:spLocks/>
              </p:cNvSpPr>
              <p:nvPr/>
            </p:nvSpPr>
            <p:spPr bwMode="auto">
              <a:xfrm>
                <a:off x="2863" y="39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5" name="Freeform 89"/>
              <p:cNvSpPr>
                <a:spLocks/>
              </p:cNvSpPr>
              <p:nvPr/>
            </p:nvSpPr>
            <p:spPr bwMode="auto">
              <a:xfrm>
                <a:off x="2693" y="392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6" name="Freeform 90"/>
              <p:cNvSpPr>
                <a:spLocks/>
              </p:cNvSpPr>
              <p:nvPr/>
            </p:nvSpPr>
            <p:spPr bwMode="auto">
              <a:xfrm>
                <a:off x="2781" y="391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7" name="Freeform 91"/>
              <p:cNvSpPr>
                <a:spLocks/>
              </p:cNvSpPr>
              <p:nvPr/>
            </p:nvSpPr>
            <p:spPr bwMode="auto">
              <a:xfrm>
                <a:off x="2783" y="3917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8" name="Freeform 92"/>
              <p:cNvSpPr>
                <a:spLocks/>
              </p:cNvSpPr>
              <p:nvPr/>
            </p:nvSpPr>
            <p:spPr bwMode="auto">
              <a:xfrm>
                <a:off x="2765" y="3915"/>
                <a:ext cx="13" cy="4"/>
              </a:xfrm>
              <a:custGeom>
                <a:avLst/>
                <a:gdLst>
                  <a:gd name="T0" fmla="*/ 9 w 13"/>
                  <a:gd name="T1" fmla="*/ 2 h 4"/>
                  <a:gd name="T2" fmla="*/ 9 w 13"/>
                  <a:gd name="T3" fmla="*/ 4 h 4"/>
                  <a:gd name="T4" fmla="*/ 7 w 13"/>
                  <a:gd name="T5" fmla="*/ 4 h 4"/>
                  <a:gd name="T6" fmla="*/ 4 w 13"/>
                  <a:gd name="T7" fmla="*/ 4 h 4"/>
                  <a:gd name="T8" fmla="*/ 2 w 13"/>
                  <a:gd name="T9" fmla="*/ 4 h 4"/>
                  <a:gd name="T10" fmla="*/ 0 w 13"/>
                  <a:gd name="T11" fmla="*/ 4 h 4"/>
                  <a:gd name="T12" fmla="*/ 2 w 13"/>
                  <a:gd name="T13" fmla="*/ 4 h 4"/>
                  <a:gd name="T14" fmla="*/ 4 w 13"/>
                  <a:gd name="T15" fmla="*/ 4 h 4"/>
                  <a:gd name="T16" fmla="*/ 4 w 13"/>
                  <a:gd name="T17" fmla="*/ 2 h 4"/>
                  <a:gd name="T18" fmla="*/ 7 w 13"/>
                  <a:gd name="T19" fmla="*/ 2 h 4"/>
                  <a:gd name="T20" fmla="*/ 9 w 13"/>
                  <a:gd name="T21" fmla="*/ 2 h 4"/>
                  <a:gd name="T22" fmla="*/ 9 w 13"/>
                  <a:gd name="T23" fmla="*/ 0 h 4"/>
                  <a:gd name="T24" fmla="*/ 11 w 13"/>
                  <a:gd name="T25" fmla="*/ 0 h 4"/>
                  <a:gd name="T26" fmla="*/ 13 w 13"/>
                  <a:gd name="T27" fmla="*/ 0 h 4"/>
                  <a:gd name="T28" fmla="*/ 11 w 13"/>
                  <a:gd name="T29" fmla="*/ 0 h 4"/>
                  <a:gd name="T30" fmla="*/ 11 w 13"/>
                  <a:gd name="T31" fmla="*/ 2 h 4"/>
                  <a:gd name="T32" fmla="*/ 9 w 13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4">
                    <a:moveTo>
                      <a:pt x="9" y="2"/>
                    </a:move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9" name="Freeform 93"/>
              <p:cNvSpPr>
                <a:spLocks/>
              </p:cNvSpPr>
              <p:nvPr/>
            </p:nvSpPr>
            <p:spPr bwMode="auto">
              <a:xfrm>
                <a:off x="2778" y="391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0" name="Rectangle 94"/>
              <p:cNvSpPr>
                <a:spLocks noChangeArrowheads="1"/>
              </p:cNvSpPr>
              <p:nvPr/>
            </p:nvSpPr>
            <p:spPr bwMode="auto">
              <a:xfrm>
                <a:off x="2792" y="391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1" name="Freeform 95"/>
              <p:cNvSpPr>
                <a:spLocks/>
              </p:cNvSpPr>
              <p:nvPr/>
            </p:nvSpPr>
            <p:spPr bwMode="auto">
              <a:xfrm>
                <a:off x="2807" y="39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2" name="Rectangle 96"/>
              <p:cNvSpPr>
                <a:spLocks noChangeArrowheads="1"/>
              </p:cNvSpPr>
              <p:nvPr/>
            </p:nvSpPr>
            <p:spPr bwMode="auto">
              <a:xfrm>
                <a:off x="2812" y="391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3" name="Freeform 97"/>
              <p:cNvSpPr>
                <a:spLocks/>
              </p:cNvSpPr>
              <p:nvPr/>
            </p:nvSpPr>
            <p:spPr bwMode="auto">
              <a:xfrm>
                <a:off x="2807" y="390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4" name="Freeform 98"/>
              <p:cNvSpPr>
                <a:spLocks/>
              </p:cNvSpPr>
              <p:nvPr/>
            </p:nvSpPr>
            <p:spPr bwMode="auto">
              <a:xfrm>
                <a:off x="2810" y="3908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2 w 4"/>
                  <a:gd name="T11" fmla="*/ 3 h 3"/>
                  <a:gd name="T12" fmla="*/ 2 w 4"/>
                  <a:gd name="T13" fmla="*/ 0 h 3"/>
                  <a:gd name="T14" fmla="*/ 4 w 4"/>
                  <a:gd name="T15" fmla="*/ 0 h 3"/>
                  <a:gd name="T16" fmla="*/ 4 w 4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5" name="Freeform 99"/>
              <p:cNvSpPr>
                <a:spLocks/>
              </p:cNvSpPr>
              <p:nvPr/>
            </p:nvSpPr>
            <p:spPr bwMode="auto">
              <a:xfrm>
                <a:off x="2953" y="390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6" name="Freeform 100"/>
              <p:cNvSpPr>
                <a:spLocks/>
              </p:cNvSpPr>
              <p:nvPr/>
            </p:nvSpPr>
            <p:spPr bwMode="auto">
              <a:xfrm>
                <a:off x="2883" y="3904"/>
                <a:ext cx="9" cy="7"/>
              </a:xfrm>
              <a:custGeom>
                <a:avLst/>
                <a:gdLst>
                  <a:gd name="T0" fmla="*/ 7 w 9"/>
                  <a:gd name="T1" fmla="*/ 7 h 7"/>
                  <a:gd name="T2" fmla="*/ 5 w 9"/>
                  <a:gd name="T3" fmla="*/ 7 h 7"/>
                  <a:gd name="T4" fmla="*/ 3 w 9"/>
                  <a:gd name="T5" fmla="*/ 7 h 7"/>
                  <a:gd name="T6" fmla="*/ 3 w 9"/>
                  <a:gd name="T7" fmla="*/ 4 h 7"/>
                  <a:gd name="T8" fmla="*/ 0 w 9"/>
                  <a:gd name="T9" fmla="*/ 4 h 7"/>
                  <a:gd name="T10" fmla="*/ 3 w 9"/>
                  <a:gd name="T11" fmla="*/ 4 h 7"/>
                  <a:gd name="T12" fmla="*/ 3 w 9"/>
                  <a:gd name="T13" fmla="*/ 2 h 7"/>
                  <a:gd name="T14" fmla="*/ 3 w 9"/>
                  <a:gd name="T15" fmla="*/ 0 h 7"/>
                  <a:gd name="T16" fmla="*/ 5 w 9"/>
                  <a:gd name="T17" fmla="*/ 0 h 7"/>
                  <a:gd name="T18" fmla="*/ 5 w 9"/>
                  <a:gd name="T19" fmla="*/ 2 h 7"/>
                  <a:gd name="T20" fmla="*/ 7 w 9"/>
                  <a:gd name="T21" fmla="*/ 2 h 7"/>
                  <a:gd name="T22" fmla="*/ 7 w 9"/>
                  <a:gd name="T23" fmla="*/ 4 h 7"/>
                  <a:gd name="T24" fmla="*/ 9 w 9"/>
                  <a:gd name="T25" fmla="*/ 4 h 7"/>
                  <a:gd name="T26" fmla="*/ 7 w 9"/>
                  <a:gd name="T27" fmla="*/ 4 h 7"/>
                  <a:gd name="T28" fmla="*/ 7 w 9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7" y="7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7" name="Freeform 101"/>
              <p:cNvSpPr>
                <a:spLocks/>
              </p:cNvSpPr>
              <p:nvPr/>
            </p:nvSpPr>
            <p:spPr bwMode="auto">
              <a:xfrm>
                <a:off x="2787" y="39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8" name="Freeform 102"/>
              <p:cNvSpPr>
                <a:spLocks/>
              </p:cNvSpPr>
              <p:nvPr/>
            </p:nvSpPr>
            <p:spPr bwMode="auto">
              <a:xfrm>
                <a:off x="2827" y="3902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3 w 5"/>
                  <a:gd name="T3" fmla="*/ 2 h 2"/>
                  <a:gd name="T4" fmla="*/ 3 w 5"/>
                  <a:gd name="T5" fmla="*/ 0 h 2"/>
                  <a:gd name="T6" fmla="*/ 3 w 5"/>
                  <a:gd name="T7" fmla="*/ 2 h 2"/>
                  <a:gd name="T8" fmla="*/ 5 w 5"/>
                  <a:gd name="T9" fmla="*/ 2 h 2"/>
                  <a:gd name="T10" fmla="*/ 3 w 5"/>
                  <a:gd name="T11" fmla="*/ 2 h 2"/>
                  <a:gd name="T12" fmla="*/ 0 w 5"/>
                  <a:gd name="T13" fmla="*/ 2 h 2"/>
                  <a:gd name="T14" fmla="*/ 0 w 5"/>
                  <a:gd name="T15" fmla="*/ 0 h 2"/>
                  <a:gd name="T16" fmla="*/ 0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9" name="Freeform 103"/>
              <p:cNvSpPr>
                <a:spLocks/>
              </p:cNvSpPr>
              <p:nvPr/>
            </p:nvSpPr>
            <p:spPr bwMode="auto">
              <a:xfrm>
                <a:off x="2957" y="3902"/>
                <a:ext cx="20" cy="6"/>
              </a:xfrm>
              <a:custGeom>
                <a:avLst/>
                <a:gdLst>
                  <a:gd name="T0" fmla="*/ 18 w 20"/>
                  <a:gd name="T1" fmla="*/ 2 h 6"/>
                  <a:gd name="T2" fmla="*/ 18 w 20"/>
                  <a:gd name="T3" fmla="*/ 4 h 6"/>
                  <a:gd name="T4" fmla="*/ 16 w 20"/>
                  <a:gd name="T5" fmla="*/ 4 h 6"/>
                  <a:gd name="T6" fmla="*/ 14 w 20"/>
                  <a:gd name="T7" fmla="*/ 6 h 6"/>
                  <a:gd name="T8" fmla="*/ 11 w 20"/>
                  <a:gd name="T9" fmla="*/ 6 h 6"/>
                  <a:gd name="T10" fmla="*/ 9 w 20"/>
                  <a:gd name="T11" fmla="*/ 6 h 6"/>
                  <a:gd name="T12" fmla="*/ 7 w 20"/>
                  <a:gd name="T13" fmla="*/ 6 h 6"/>
                  <a:gd name="T14" fmla="*/ 5 w 20"/>
                  <a:gd name="T15" fmla="*/ 6 h 6"/>
                  <a:gd name="T16" fmla="*/ 2 w 20"/>
                  <a:gd name="T17" fmla="*/ 6 h 6"/>
                  <a:gd name="T18" fmla="*/ 0 w 20"/>
                  <a:gd name="T19" fmla="*/ 6 h 6"/>
                  <a:gd name="T20" fmla="*/ 0 w 20"/>
                  <a:gd name="T21" fmla="*/ 4 h 6"/>
                  <a:gd name="T22" fmla="*/ 2 w 20"/>
                  <a:gd name="T23" fmla="*/ 4 h 6"/>
                  <a:gd name="T24" fmla="*/ 5 w 20"/>
                  <a:gd name="T25" fmla="*/ 4 h 6"/>
                  <a:gd name="T26" fmla="*/ 5 w 20"/>
                  <a:gd name="T27" fmla="*/ 2 h 6"/>
                  <a:gd name="T28" fmla="*/ 7 w 20"/>
                  <a:gd name="T29" fmla="*/ 2 h 6"/>
                  <a:gd name="T30" fmla="*/ 7 w 20"/>
                  <a:gd name="T31" fmla="*/ 4 h 6"/>
                  <a:gd name="T32" fmla="*/ 9 w 20"/>
                  <a:gd name="T33" fmla="*/ 2 h 6"/>
                  <a:gd name="T34" fmla="*/ 11 w 20"/>
                  <a:gd name="T35" fmla="*/ 2 h 6"/>
                  <a:gd name="T36" fmla="*/ 14 w 20"/>
                  <a:gd name="T37" fmla="*/ 2 h 6"/>
                  <a:gd name="T38" fmla="*/ 16 w 20"/>
                  <a:gd name="T39" fmla="*/ 2 h 6"/>
                  <a:gd name="T40" fmla="*/ 16 w 20"/>
                  <a:gd name="T41" fmla="*/ 0 h 6"/>
                  <a:gd name="T42" fmla="*/ 18 w 20"/>
                  <a:gd name="T43" fmla="*/ 0 h 6"/>
                  <a:gd name="T44" fmla="*/ 20 w 20"/>
                  <a:gd name="T45" fmla="*/ 0 h 6"/>
                  <a:gd name="T46" fmla="*/ 20 w 20"/>
                  <a:gd name="T47" fmla="*/ 2 h 6"/>
                  <a:gd name="T48" fmla="*/ 18 w 20"/>
                  <a:gd name="T4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6">
                    <a:moveTo>
                      <a:pt x="18" y="2"/>
                    </a:move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0" name="Freeform 104"/>
              <p:cNvSpPr>
                <a:spLocks/>
              </p:cNvSpPr>
              <p:nvPr/>
            </p:nvSpPr>
            <p:spPr bwMode="auto">
              <a:xfrm>
                <a:off x="2810" y="390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1" name="Freeform 105"/>
              <p:cNvSpPr>
                <a:spLocks/>
              </p:cNvSpPr>
              <p:nvPr/>
            </p:nvSpPr>
            <p:spPr bwMode="auto">
              <a:xfrm>
                <a:off x="2743" y="3899"/>
                <a:ext cx="46" cy="18"/>
              </a:xfrm>
              <a:custGeom>
                <a:avLst/>
                <a:gdLst>
                  <a:gd name="T0" fmla="*/ 31 w 46"/>
                  <a:gd name="T1" fmla="*/ 0 h 18"/>
                  <a:gd name="T2" fmla="*/ 33 w 46"/>
                  <a:gd name="T3" fmla="*/ 3 h 18"/>
                  <a:gd name="T4" fmla="*/ 33 w 46"/>
                  <a:gd name="T5" fmla="*/ 3 h 18"/>
                  <a:gd name="T6" fmla="*/ 31 w 46"/>
                  <a:gd name="T7" fmla="*/ 5 h 18"/>
                  <a:gd name="T8" fmla="*/ 31 w 46"/>
                  <a:gd name="T9" fmla="*/ 5 h 18"/>
                  <a:gd name="T10" fmla="*/ 29 w 46"/>
                  <a:gd name="T11" fmla="*/ 7 h 18"/>
                  <a:gd name="T12" fmla="*/ 31 w 46"/>
                  <a:gd name="T13" fmla="*/ 5 h 18"/>
                  <a:gd name="T14" fmla="*/ 35 w 46"/>
                  <a:gd name="T15" fmla="*/ 5 h 18"/>
                  <a:gd name="T16" fmla="*/ 33 w 46"/>
                  <a:gd name="T17" fmla="*/ 7 h 18"/>
                  <a:gd name="T18" fmla="*/ 38 w 46"/>
                  <a:gd name="T19" fmla="*/ 7 h 18"/>
                  <a:gd name="T20" fmla="*/ 38 w 46"/>
                  <a:gd name="T21" fmla="*/ 7 h 18"/>
                  <a:gd name="T22" fmla="*/ 35 w 46"/>
                  <a:gd name="T23" fmla="*/ 9 h 18"/>
                  <a:gd name="T24" fmla="*/ 31 w 46"/>
                  <a:gd name="T25" fmla="*/ 9 h 18"/>
                  <a:gd name="T26" fmla="*/ 33 w 46"/>
                  <a:gd name="T27" fmla="*/ 12 h 18"/>
                  <a:gd name="T28" fmla="*/ 35 w 46"/>
                  <a:gd name="T29" fmla="*/ 9 h 18"/>
                  <a:gd name="T30" fmla="*/ 40 w 46"/>
                  <a:gd name="T31" fmla="*/ 9 h 18"/>
                  <a:gd name="T32" fmla="*/ 44 w 46"/>
                  <a:gd name="T33" fmla="*/ 9 h 18"/>
                  <a:gd name="T34" fmla="*/ 44 w 46"/>
                  <a:gd name="T35" fmla="*/ 9 h 18"/>
                  <a:gd name="T36" fmla="*/ 42 w 46"/>
                  <a:gd name="T37" fmla="*/ 12 h 18"/>
                  <a:gd name="T38" fmla="*/ 38 w 46"/>
                  <a:gd name="T39" fmla="*/ 12 h 18"/>
                  <a:gd name="T40" fmla="*/ 35 w 46"/>
                  <a:gd name="T41" fmla="*/ 14 h 18"/>
                  <a:gd name="T42" fmla="*/ 35 w 46"/>
                  <a:gd name="T43" fmla="*/ 14 h 18"/>
                  <a:gd name="T44" fmla="*/ 33 w 46"/>
                  <a:gd name="T45" fmla="*/ 16 h 18"/>
                  <a:gd name="T46" fmla="*/ 29 w 46"/>
                  <a:gd name="T47" fmla="*/ 16 h 18"/>
                  <a:gd name="T48" fmla="*/ 24 w 46"/>
                  <a:gd name="T49" fmla="*/ 16 h 18"/>
                  <a:gd name="T50" fmla="*/ 24 w 46"/>
                  <a:gd name="T51" fmla="*/ 16 h 18"/>
                  <a:gd name="T52" fmla="*/ 22 w 46"/>
                  <a:gd name="T53" fmla="*/ 18 h 18"/>
                  <a:gd name="T54" fmla="*/ 17 w 46"/>
                  <a:gd name="T55" fmla="*/ 18 h 18"/>
                  <a:gd name="T56" fmla="*/ 13 w 46"/>
                  <a:gd name="T57" fmla="*/ 18 h 18"/>
                  <a:gd name="T58" fmla="*/ 6 w 46"/>
                  <a:gd name="T59" fmla="*/ 16 h 18"/>
                  <a:gd name="T60" fmla="*/ 2 w 46"/>
                  <a:gd name="T61" fmla="*/ 14 h 18"/>
                  <a:gd name="T62" fmla="*/ 2 w 46"/>
                  <a:gd name="T63" fmla="*/ 14 h 18"/>
                  <a:gd name="T64" fmla="*/ 2 w 46"/>
                  <a:gd name="T65" fmla="*/ 14 h 18"/>
                  <a:gd name="T66" fmla="*/ 4 w 46"/>
                  <a:gd name="T67" fmla="*/ 12 h 18"/>
                  <a:gd name="T68" fmla="*/ 6 w 46"/>
                  <a:gd name="T69" fmla="*/ 9 h 18"/>
                  <a:gd name="T70" fmla="*/ 11 w 46"/>
                  <a:gd name="T71" fmla="*/ 9 h 18"/>
                  <a:gd name="T72" fmla="*/ 13 w 46"/>
                  <a:gd name="T73" fmla="*/ 7 h 18"/>
                  <a:gd name="T74" fmla="*/ 13 w 46"/>
                  <a:gd name="T75" fmla="*/ 7 h 18"/>
                  <a:gd name="T76" fmla="*/ 17 w 46"/>
                  <a:gd name="T77" fmla="*/ 7 h 18"/>
                  <a:gd name="T78" fmla="*/ 20 w 46"/>
                  <a:gd name="T79" fmla="*/ 5 h 18"/>
                  <a:gd name="T80" fmla="*/ 20 w 46"/>
                  <a:gd name="T81" fmla="*/ 3 h 18"/>
                  <a:gd name="T82" fmla="*/ 22 w 46"/>
                  <a:gd name="T83" fmla="*/ 0 h 18"/>
                  <a:gd name="T84" fmla="*/ 26 w 46"/>
                  <a:gd name="T8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" h="18">
                    <a:moveTo>
                      <a:pt x="29" y="0"/>
                    </a:moveTo>
                    <a:lnTo>
                      <a:pt x="31" y="0"/>
                    </a:lnTo>
                    <a:lnTo>
                      <a:pt x="33" y="0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4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2" name="Freeform 106"/>
              <p:cNvSpPr>
                <a:spLocks/>
              </p:cNvSpPr>
              <p:nvPr/>
            </p:nvSpPr>
            <p:spPr bwMode="auto">
              <a:xfrm>
                <a:off x="2812" y="3899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3" name="Freeform 107"/>
              <p:cNvSpPr>
                <a:spLocks/>
              </p:cNvSpPr>
              <p:nvPr/>
            </p:nvSpPr>
            <p:spPr bwMode="auto">
              <a:xfrm>
                <a:off x="2977" y="3899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7 w 9"/>
                  <a:gd name="T3" fmla="*/ 0 h 3"/>
                  <a:gd name="T4" fmla="*/ 7 w 9"/>
                  <a:gd name="T5" fmla="*/ 3 h 3"/>
                  <a:gd name="T6" fmla="*/ 5 w 9"/>
                  <a:gd name="T7" fmla="*/ 3 h 3"/>
                  <a:gd name="T8" fmla="*/ 2 w 9"/>
                  <a:gd name="T9" fmla="*/ 3 h 3"/>
                  <a:gd name="T10" fmla="*/ 0 w 9"/>
                  <a:gd name="T11" fmla="*/ 3 h 3"/>
                  <a:gd name="T12" fmla="*/ 2 w 9"/>
                  <a:gd name="T13" fmla="*/ 3 h 3"/>
                  <a:gd name="T14" fmla="*/ 2 w 9"/>
                  <a:gd name="T15" fmla="*/ 0 h 3"/>
                  <a:gd name="T16" fmla="*/ 5 w 9"/>
                  <a:gd name="T17" fmla="*/ 0 h 3"/>
                  <a:gd name="T18" fmla="*/ 7 w 9"/>
                  <a:gd name="T19" fmla="*/ 0 h 3"/>
                  <a:gd name="T20" fmla="*/ 9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4" name="Freeform 108"/>
              <p:cNvSpPr>
                <a:spLocks/>
              </p:cNvSpPr>
              <p:nvPr/>
            </p:nvSpPr>
            <p:spPr bwMode="auto">
              <a:xfrm>
                <a:off x="2977" y="38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5" name="Freeform 109"/>
              <p:cNvSpPr>
                <a:spLocks/>
              </p:cNvSpPr>
              <p:nvPr/>
            </p:nvSpPr>
            <p:spPr bwMode="auto">
              <a:xfrm>
                <a:off x="2845" y="389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6" name="Freeform 110"/>
              <p:cNvSpPr>
                <a:spLocks/>
              </p:cNvSpPr>
              <p:nvPr/>
            </p:nvSpPr>
            <p:spPr bwMode="auto">
              <a:xfrm>
                <a:off x="2928" y="389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7" name="Rectangle 111"/>
              <p:cNvSpPr>
                <a:spLocks noChangeArrowheads="1"/>
              </p:cNvSpPr>
              <p:nvPr/>
            </p:nvSpPr>
            <p:spPr bwMode="auto">
              <a:xfrm>
                <a:off x="2823" y="389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8" name="Freeform 112"/>
              <p:cNvSpPr>
                <a:spLocks/>
              </p:cNvSpPr>
              <p:nvPr/>
            </p:nvSpPr>
            <p:spPr bwMode="auto">
              <a:xfrm>
                <a:off x="2812" y="389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9" name="Freeform 113"/>
              <p:cNvSpPr>
                <a:spLocks/>
              </p:cNvSpPr>
              <p:nvPr/>
            </p:nvSpPr>
            <p:spPr bwMode="auto">
              <a:xfrm>
                <a:off x="2789" y="3893"/>
                <a:ext cx="25" cy="15"/>
              </a:xfrm>
              <a:custGeom>
                <a:avLst/>
                <a:gdLst>
                  <a:gd name="T0" fmla="*/ 14 w 25"/>
                  <a:gd name="T1" fmla="*/ 0 h 15"/>
                  <a:gd name="T2" fmla="*/ 16 w 25"/>
                  <a:gd name="T3" fmla="*/ 0 h 15"/>
                  <a:gd name="T4" fmla="*/ 18 w 25"/>
                  <a:gd name="T5" fmla="*/ 2 h 15"/>
                  <a:gd name="T6" fmla="*/ 21 w 25"/>
                  <a:gd name="T7" fmla="*/ 2 h 15"/>
                  <a:gd name="T8" fmla="*/ 23 w 25"/>
                  <a:gd name="T9" fmla="*/ 2 h 15"/>
                  <a:gd name="T10" fmla="*/ 25 w 25"/>
                  <a:gd name="T11" fmla="*/ 2 h 15"/>
                  <a:gd name="T12" fmla="*/ 25 w 25"/>
                  <a:gd name="T13" fmla="*/ 4 h 15"/>
                  <a:gd name="T14" fmla="*/ 23 w 25"/>
                  <a:gd name="T15" fmla="*/ 4 h 15"/>
                  <a:gd name="T16" fmla="*/ 21 w 25"/>
                  <a:gd name="T17" fmla="*/ 4 h 15"/>
                  <a:gd name="T18" fmla="*/ 18 w 25"/>
                  <a:gd name="T19" fmla="*/ 4 h 15"/>
                  <a:gd name="T20" fmla="*/ 21 w 25"/>
                  <a:gd name="T21" fmla="*/ 4 h 15"/>
                  <a:gd name="T22" fmla="*/ 23 w 25"/>
                  <a:gd name="T23" fmla="*/ 4 h 15"/>
                  <a:gd name="T24" fmla="*/ 23 w 25"/>
                  <a:gd name="T25" fmla="*/ 6 h 15"/>
                  <a:gd name="T26" fmla="*/ 21 w 25"/>
                  <a:gd name="T27" fmla="*/ 6 h 15"/>
                  <a:gd name="T28" fmla="*/ 21 w 25"/>
                  <a:gd name="T29" fmla="*/ 9 h 15"/>
                  <a:gd name="T30" fmla="*/ 18 w 25"/>
                  <a:gd name="T31" fmla="*/ 9 h 15"/>
                  <a:gd name="T32" fmla="*/ 21 w 25"/>
                  <a:gd name="T33" fmla="*/ 9 h 15"/>
                  <a:gd name="T34" fmla="*/ 18 w 25"/>
                  <a:gd name="T35" fmla="*/ 9 h 15"/>
                  <a:gd name="T36" fmla="*/ 21 w 25"/>
                  <a:gd name="T37" fmla="*/ 9 h 15"/>
                  <a:gd name="T38" fmla="*/ 21 w 25"/>
                  <a:gd name="T39" fmla="*/ 11 h 15"/>
                  <a:gd name="T40" fmla="*/ 18 w 25"/>
                  <a:gd name="T41" fmla="*/ 11 h 15"/>
                  <a:gd name="T42" fmla="*/ 16 w 25"/>
                  <a:gd name="T43" fmla="*/ 11 h 15"/>
                  <a:gd name="T44" fmla="*/ 16 w 25"/>
                  <a:gd name="T45" fmla="*/ 13 h 15"/>
                  <a:gd name="T46" fmla="*/ 14 w 25"/>
                  <a:gd name="T47" fmla="*/ 13 h 15"/>
                  <a:gd name="T48" fmla="*/ 12 w 25"/>
                  <a:gd name="T49" fmla="*/ 13 h 15"/>
                  <a:gd name="T50" fmla="*/ 9 w 25"/>
                  <a:gd name="T51" fmla="*/ 13 h 15"/>
                  <a:gd name="T52" fmla="*/ 7 w 25"/>
                  <a:gd name="T53" fmla="*/ 15 h 15"/>
                  <a:gd name="T54" fmla="*/ 5 w 25"/>
                  <a:gd name="T55" fmla="*/ 15 h 15"/>
                  <a:gd name="T56" fmla="*/ 5 w 25"/>
                  <a:gd name="T57" fmla="*/ 13 h 15"/>
                  <a:gd name="T58" fmla="*/ 3 w 25"/>
                  <a:gd name="T59" fmla="*/ 13 h 15"/>
                  <a:gd name="T60" fmla="*/ 3 w 25"/>
                  <a:gd name="T61" fmla="*/ 15 h 15"/>
                  <a:gd name="T62" fmla="*/ 0 w 25"/>
                  <a:gd name="T63" fmla="*/ 15 h 15"/>
                  <a:gd name="T64" fmla="*/ 0 w 25"/>
                  <a:gd name="T65" fmla="*/ 13 h 15"/>
                  <a:gd name="T66" fmla="*/ 3 w 25"/>
                  <a:gd name="T67" fmla="*/ 13 h 15"/>
                  <a:gd name="T68" fmla="*/ 5 w 25"/>
                  <a:gd name="T69" fmla="*/ 13 h 15"/>
                  <a:gd name="T70" fmla="*/ 7 w 25"/>
                  <a:gd name="T71" fmla="*/ 13 h 15"/>
                  <a:gd name="T72" fmla="*/ 5 w 25"/>
                  <a:gd name="T73" fmla="*/ 13 h 15"/>
                  <a:gd name="T74" fmla="*/ 5 w 25"/>
                  <a:gd name="T75" fmla="*/ 11 h 15"/>
                  <a:gd name="T76" fmla="*/ 7 w 25"/>
                  <a:gd name="T77" fmla="*/ 11 h 15"/>
                  <a:gd name="T78" fmla="*/ 7 w 25"/>
                  <a:gd name="T79" fmla="*/ 9 h 15"/>
                  <a:gd name="T80" fmla="*/ 9 w 25"/>
                  <a:gd name="T81" fmla="*/ 9 h 15"/>
                  <a:gd name="T82" fmla="*/ 9 w 25"/>
                  <a:gd name="T83" fmla="*/ 6 h 15"/>
                  <a:gd name="T84" fmla="*/ 12 w 25"/>
                  <a:gd name="T85" fmla="*/ 6 h 15"/>
                  <a:gd name="T86" fmla="*/ 12 w 25"/>
                  <a:gd name="T87" fmla="*/ 4 h 15"/>
                  <a:gd name="T88" fmla="*/ 9 w 25"/>
                  <a:gd name="T89" fmla="*/ 4 h 15"/>
                  <a:gd name="T90" fmla="*/ 7 w 25"/>
                  <a:gd name="T91" fmla="*/ 4 h 15"/>
                  <a:gd name="T92" fmla="*/ 7 w 25"/>
                  <a:gd name="T93" fmla="*/ 2 h 15"/>
                  <a:gd name="T94" fmla="*/ 9 w 25"/>
                  <a:gd name="T95" fmla="*/ 2 h 15"/>
                  <a:gd name="T96" fmla="*/ 9 w 25"/>
                  <a:gd name="T97" fmla="*/ 0 h 15"/>
                  <a:gd name="T98" fmla="*/ 12 w 25"/>
                  <a:gd name="T99" fmla="*/ 0 h 15"/>
                  <a:gd name="T100" fmla="*/ 14 w 25"/>
                  <a:gd name="T10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15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0" name="Freeform 114"/>
              <p:cNvSpPr>
                <a:spLocks/>
              </p:cNvSpPr>
              <p:nvPr/>
            </p:nvSpPr>
            <p:spPr bwMode="auto">
              <a:xfrm>
                <a:off x="2814" y="3890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3 h 5"/>
                  <a:gd name="T4" fmla="*/ 5 w 7"/>
                  <a:gd name="T5" fmla="*/ 3 h 5"/>
                  <a:gd name="T6" fmla="*/ 2 w 7"/>
                  <a:gd name="T7" fmla="*/ 3 h 5"/>
                  <a:gd name="T8" fmla="*/ 2 w 7"/>
                  <a:gd name="T9" fmla="*/ 5 h 5"/>
                  <a:gd name="T10" fmla="*/ 2 w 7"/>
                  <a:gd name="T11" fmla="*/ 3 h 5"/>
                  <a:gd name="T12" fmla="*/ 0 w 7"/>
                  <a:gd name="T13" fmla="*/ 5 h 5"/>
                  <a:gd name="T14" fmla="*/ 0 w 7"/>
                  <a:gd name="T15" fmla="*/ 3 h 5"/>
                  <a:gd name="T16" fmla="*/ 2 w 7"/>
                  <a:gd name="T17" fmla="*/ 3 h 5"/>
                  <a:gd name="T18" fmla="*/ 2 w 7"/>
                  <a:gd name="T19" fmla="*/ 0 h 5"/>
                  <a:gd name="T20" fmla="*/ 5 w 7"/>
                  <a:gd name="T21" fmla="*/ 0 h 5"/>
                  <a:gd name="T22" fmla="*/ 7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1" name="Freeform 115"/>
              <p:cNvSpPr>
                <a:spLocks/>
              </p:cNvSpPr>
              <p:nvPr/>
            </p:nvSpPr>
            <p:spPr bwMode="auto">
              <a:xfrm>
                <a:off x="2832" y="38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2" name="Freeform 116"/>
              <p:cNvSpPr>
                <a:spLocks/>
              </p:cNvSpPr>
              <p:nvPr/>
            </p:nvSpPr>
            <p:spPr bwMode="auto">
              <a:xfrm>
                <a:off x="2848" y="38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3" name="Freeform 117"/>
              <p:cNvSpPr>
                <a:spLocks/>
              </p:cNvSpPr>
              <p:nvPr/>
            </p:nvSpPr>
            <p:spPr bwMode="auto">
              <a:xfrm>
                <a:off x="2950" y="3884"/>
                <a:ext cx="23" cy="4"/>
              </a:xfrm>
              <a:custGeom>
                <a:avLst/>
                <a:gdLst>
                  <a:gd name="T0" fmla="*/ 5 w 23"/>
                  <a:gd name="T1" fmla="*/ 2 h 4"/>
                  <a:gd name="T2" fmla="*/ 7 w 23"/>
                  <a:gd name="T3" fmla="*/ 2 h 4"/>
                  <a:gd name="T4" fmla="*/ 9 w 23"/>
                  <a:gd name="T5" fmla="*/ 2 h 4"/>
                  <a:gd name="T6" fmla="*/ 9 w 23"/>
                  <a:gd name="T7" fmla="*/ 0 h 4"/>
                  <a:gd name="T8" fmla="*/ 12 w 23"/>
                  <a:gd name="T9" fmla="*/ 0 h 4"/>
                  <a:gd name="T10" fmla="*/ 14 w 23"/>
                  <a:gd name="T11" fmla="*/ 0 h 4"/>
                  <a:gd name="T12" fmla="*/ 14 w 23"/>
                  <a:gd name="T13" fmla="*/ 2 h 4"/>
                  <a:gd name="T14" fmla="*/ 16 w 23"/>
                  <a:gd name="T15" fmla="*/ 2 h 4"/>
                  <a:gd name="T16" fmla="*/ 18 w 23"/>
                  <a:gd name="T17" fmla="*/ 2 h 4"/>
                  <a:gd name="T18" fmla="*/ 21 w 23"/>
                  <a:gd name="T19" fmla="*/ 2 h 4"/>
                  <a:gd name="T20" fmla="*/ 23 w 23"/>
                  <a:gd name="T21" fmla="*/ 2 h 4"/>
                  <a:gd name="T22" fmla="*/ 21 w 23"/>
                  <a:gd name="T23" fmla="*/ 2 h 4"/>
                  <a:gd name="T24" fmla="*/ 21 w 23"/>
                  <a:gd name="T25" fmla="*/ 4 h 4"/>
                  <a:gd name="T26" fmla="*/ 18 w 23"/>
                  <a:gd name="T27" fmla="*/ 4 h 4"/>
                  <a:gd name="T28" fmla="*/ 16 w 23"/>
                  <a:gd name="T29" fmla="*/ 4 h 4"/>
                  <a:gd name="T30" fmla="*/ 14 w 23"/>
                  <a:gd name="T31" fmla="*/ 4 h 4"/>
                  <a:gd name="T32" fmla="*/ 12 w 23"/>
                  <a:gd name="T33" fmla="*/ 4 h 4"/>
                  <a:gd name="T34" fmla="*/ 9 w 23"/>
                  <a:gd name="T35" fmla="*/ 4 h 4"/>
                  <a:gd name="T36" fmla="*/ 7 w 23"/>
                  <a:gd name="T37" fmla="*/ 4 h 4"/>
                  <a:gd name="T38" fmla="*/ 5 w 23"/>
                  <a:gd name="T39" fmla="*/ 4 h 4"/>
                  <a:gd name="T40" fmla="*/ 3 w 23"/>
                  <a:gd name="T41" fmla="*/ 4 h 4"/>
                  <a:gd name="T42" fmla="*/ 3 w 23"/>
                  <a:gd name="T43" fmla="*/ 2 h 4"/>
                  <a:gd name="T44" fmla="*/ 0 w 23"/>
                  <a:gd name="T45" fmla="*/ 2 h 4"/>
                  <a:gd name="T46" fmla="*/ 3 w 23"/>
                  <a:gd name="T47" fmla="*/ 2 h 4"/>
                  <a:gd name="T48" fmla="*/ 3 w 23"/>
                  <a:gd name="T49" fmla="*/ 0 h 4"/>
                  <a:gd name="T50" fmla="*/ 3 w 23"/>
                  <a:gd name="T51" fmla="*/ 2 h 4"/>
                  <a:gd name="T52" fmla="*/ 5 w 23"/>
                  <a:gd name="T5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4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4" name="Freeform 118"/>
              <p:cNvSpPr>
                <a:spLocks/>
              </p:cNvSpPr>
              <p:nvPr/>
            </p:nvSpPr>
            <p:spPr bwMode="auto">
              <a:xfrm>
                <a:off x="2928" y="3884"/>
                <a:ext cx="45" cy="22"/>
              </a:xfrm>
              <a:custGeom>
                <a:avLst/>
                <a:gdLst>
                  <a:gd name="T0" fmla="*/ 20 w 45"/>
                  <a:gd name="T1" fmla="*/ 4 h 22"/>
                  <a:gd name="T2" fmla="*/ 20 w 45"/>
                  <a:gd name="T3" fmla="*/ 4 h 22"/>
                  <a:gd name="T4" fmla="*/ 18 w 45"/>
                  <a:gd name="T5" fmla="*/ 6 h 22"/>
                  <a:gd name="T6" fmla="*/ 20 w 45"/>
                  <a:gd name="T7" fmla="*/ 9 h 22"/>
                  <a:gd name="T8" fmla="*/ 18 w 45"/>
                  <a:gd name="T9" fmla="*/ 11 h 22"/>
                  <a:gd name="T10" fmla="*/ 22 w 45"/>
                  <a:gd name="T11" fmla="*/ 11 h 22"/>
                  <a:gd name="T12" fmla="*/ 22 w 45"/>
                  <a:gd name="T13" fmla="*/ 6 h 22"/>
                  <a:gd name="T14" fmla="*/ 27 w 45"/>
                  <a:gd name="T15" fmla="*/ 6 h 22"/>
                  <a:gd name="T16" fmla="*/ 29 w 45"/>
                  <a:gd name="T17" fmla="*/ 4 h 22"/>
                  <a:gd name="T18" fmla="*/ 31 w 45"/>
                  <a:gd name="T19" fmla="*/ 6 h 22"/>
                  <a:gd name="T20" fmla="*/ 29 w 45"/>
                  <a:gd name="T21" fmla="*/ 9 h 22"/>
                  <a:gd name="T22" fmla="*/ 34 w 45"/>
                  <a:gd name="T23" fmla="*/ 9 h 22"/>
                  <a:gd name="T24" fmla="*/ 38 w 45"/>
                  <a:gd name="T25" fmla="*/ 9 h 22"/>
                  <a:gd name="T26" fmla="*/ 40 w 45"/>
                  <a:gd name="T27" fmla="*/ 11 h 22"/>
                  <a:gd name="T28" fmla="*/ 43 w 45"/>
                  <a:gd name="T29" fmla="*/ 13 h 22"/>
                  <a:gd name="T30" fmla="*/ 43 w 45"/>
                  <a:gd name="T31" fmla="*/ 13 h 22"/>
                  <a:gd name="T32" fmla="*/ 40 w 45"/>
                  <a:gd name="T33" fmla="*/ 15 h 22"/>
                  <a:gd name="T34" fmla="*/ 36 w 45"/>
                  <a:gd name="T35" fmla="*/ 15 h 22"/>
                  <a:gd name="T36" fmla="*/ 36 w 45"/>
                  <a:gd name="T37" fmla="*/ 18 h 22"/>
                  <a:gd name="T38" fmla="*/ 36 w 45"/>
                  <a:gd name="T39" fmla="*/ 18 h 22"/>
                  <a:gd name="T40" fmla="*/ 34 w 45"/>
                  <a:gd name="T41" fmla="*/ 20 h 22"/>
                  <a:gd name="T42" fmla="*/ 29 w 45"/>
                  <a:gd name="T43" fmla="*/ 20 h 22"/>
                  <a:gd name="T44" fmla="*/ 25 w 45"/>
                  <a:gd name="T45" fmla="*/ 20 h 22"/>
                  <a:gd name="T46" fmla="*/ 20 w 45"/>
                  <a:gd name="T47" fmla="*/ 20 h 22"/>
                  <a:gd name="T48" fmla="*/ 18 w 45"/>
                  <a:gd name="T49" fmla="*/ 22 h 22"/>
                  <a:gd name="T50" fmla="*/ 16 w 45"/>
                  <a:gd name="T51" fmla="*/ 20 h 22"/>
                  <a:gd name="T52" fmla="*/ 11 w 45"/>
                  <a:gd name="T53" fmla="*/ 20 h 22"/>
                  <a:gd name="T54" fmla="*/ 7 w 45"/>
                  <a:gd name="T55" fmla="*/ 20 h 22"/>
                  <a:gd name="T56" fmla="*/ 5 w 45"/>
                  <a:gd name="T57" fmla="*/ 18 h 22"/>
                  <a:gd name="T58" fmla="*/ 9 w 45"/>
                  <a:gd name="T59" fmla="*/ 18 h 22"/>
                  <a:gd name="T60" fmla="*/ 11 w 45"/>
                  <a:gd name="T61" fmla="*/ 15 h 22"/>
                  <a:gd name="T62" fmla="*/ 11 w 45"/>
                  <a:gd name="T63" fmla="*/ 15 h 22"/>
                  <a:gd name="T64" fmla="*/ 9 w 45"/>
                  <a:gd name="T65" fmla="*/ 13 h 22"/>
                  <a:gd name="T66" fmla="*/ 9 w 45"/>
                  <a:gd name="T67" fmla="*/ 11 h 22"/>
                  <a:gd name="T68" fmla="*/ 5 w 45"/>
                  <a:gd name="T69" fmla="*/ 11 h 22"/>
                  <a:gd name="T70" fmla="*/ 2 w 45"/>
                  <a:gd name="T71" fmla="*/ 13 h 22"/>
                  <a:gd name="T72" fmla="*/ 0 w 45"/>
                  <a:gd name="T73" fmla="*/ 11 h 22"/>
                  <a:gd name="T74" fmla="*/ 0 w 45"/>
                  <a:gd name="T75" fmla="*/ 11 h 22"/>
                  <a:gd name="T76" fmla="*/ 2 w 45"/>
                  <a:gd name="T77" fmla="*/ 9 h 22"/>
                  <a:gd name="T78" fmla="*/ 5 w 45"/>
                  <a:gd name="T79" fmla="*/ 6 h 22"/>
                  <a:gd name="T80" fmla="*/ 7 w 45"/>
                  <a:gd name="T81" fmla="*/ 6 h 22"/>
                  <a:gd name="T82" fmla="*/ 5 w 45"/>
                  <a:gd name="T83" fmla="*/ 4 h 22"/>
                  <a:gd name="T84" fmla="*/ 9 w 45"/>
                  <a:gd name="T85" fmla="*/ 4 h 22"/>
                  <a:gd name="T86" fmla="*/ 11 w 45"/>
                  <a:gd name="T87" fmla="*/ 2 h 22"/>
                  <a:gd name="T88" fmla="*/ 16 w 45"/>
                  <a:gd name="T89" fmla="*/ 2 h 22"/>
                  <a:gd name="T90" fmla="*/ 20 w 45"/>
                  <a:gd name="T9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22">
                    <a:moveTo>
                      <a:pt x="20" y="2"/>
                    </a:moveTo>
                    <a:lnTo>
                      <a:pt x="20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5" name="Freeform 119"/>
              <p:cNvSpPr>
                <a:spLocks/>
              </p:cNvSpPr>
              <p:nvPr/>
            </p:nvSpPr>
            <p:spPr bwMode="auto">
              <a:xfrm>
                <a:off x="2935" y="38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6" name="Freeform 120"/>
              <p:cNvSpPr>
                <a:spLocks/>
              </p:cNvSpPr>
              <p:nvPr/>
            </p:nvSpPr>
            <p:spPr bwMode="auto">
              <a:xfrm>
                <a:off x="2946" y="388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7" name="Freeform 121"/>
              <p:cNvSpPr>
                <a:spLocks/>
              </p:cNvSpPr>
              <p:nvPr/>
            </p:nvSpPr>
            <p:spPr bwMode="auto">
              <a:xfrm>
                <a:off x="2823" y="3881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3 h 5"/>
                  <a:gd name="T4" fmla="*/ 4 w 4"/>
                  <a:gd name="T5" fmla="*/ 3 h 5"/>
                  <a:gd name="T6" fmla="*/ 2 w 4"/>
                  <a:gd name="T7" fmla="*/ 3 h 5"/>
                  <a:gd name="T8" fmla="*/ 2 w 4"/>
                  <a:gd name="T9" fmla="*/ 5 h 5"/>
                  <a:gd name="T10" fmla="*/ 2 w 4"/>
                  <a:gd name="T11" fmla="*/ 3 h 5"/>
                  <a:gd name="T12" fmla="*/ 0 w 4"/>
                  <a:gd name="T13" fmla="*/ 3 h 5"/>
                  <a:gd name="T14" fmla="*/ 0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8" name="Freeform 122"/>
              <p:cNvSpPr>
                <a:spLocks/>
              </p:cNvSpPr>
              <p:nvPr/>
            </p:nvSpPr>
            <p:spPr bwMode="auto">
              <a:xfrm>
                <a:off x="2955" y="388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9" name="Freeform 123"/>
              <p:cNvSpPr>
                <a:spLocks/>
              </p:cNvSpPr>
              <p:nvPr/>
            </p:nvSpPr>
            <p:spPr bwMode="auto">
              <a:xfrm>
                <a:off x="2950" y="388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0" name="Freeform 124"/>
              <p:cNvSpPr>
                <a:spLocks/>
              </p:cNvSpPr>
              <p:nvPr/>
            </p:nvSpPr>
            <p:spPr bwMode="auto">
              <a:xfrm>
                <a:off x="2953" y="388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1" name="Freeform 125"/>
              <p:cNvSpPr>
                <a:spLocks/>
              </p:cNvSpPr>
              <p:nvPr/>
            </p:nvSpPr>
            <p:spPr bwMode="auto">
              <a:xfrm>
                <a:off x="2850" y="3881"/>
                <a:ext cx="11" cy="7"/>
              </a:xfrm>
              <a:custGeom>
                <a:avLst/>
                <a:gdLst>
                  <a:gd name="T0" fmla="*/ 7 w 11"/>
                  <a:gd name="T1" fmla="*/ 0 h 7"/>
                  <a:gd name="T2" fmla="*/ 9 w 11"/>
                  <a:gd name="T3" fmla="*/ 0 h 7"/>
                  <a:gd name="T4" fmla="*/ 11 w 11"/>
                  <a:gd name="T5" fmla="*/ 0 h 7"/>
                  <a:gd name="T6" fmla="*/ 9 w 11"/>
                  <a:gd name="T7" fmla="*/ 0 h 7"/>
                  <a:gd name="T8" fmla="*/ 9 w 11"/>
                  <a:gd name="T9" fmla="*/ 3 h 7"/>
                  <a:gd name="T10" fmla="*/ 7 w 11"/>
                  <a:gd name="T11" fmla="*/ 3 h 7"/>
                  <a:gd name="T12" fmla="*/ 9 w 11"/>
                  <a:gd name="T13" fmla="*/ 3 h 7"/>
                  <a:gd name="T14" fmla="*/ 7 w 11"/>
                  <a:gd name="T15" fmla="*/ 3 h 7"/>
                  <a:gd name="T16" fmla="*/ 7 w 11"/>
                  <a:gd name="T17" fmla="*/ 5 h 7"/>
                  <a:gd name="T18" fmla="*/ 9 w 11"/>
                  <a:gd name="T19" fmla="*/ 5 h 7"/>
                  <a:gd name="T20" fmla="*/ 7 w 11"/>
                  <a:gd name="T21" fmla="*/ 7 h 7"/>
                  <a:gd name="T22" fmla="*/ 4 w 11"/>
                  <a:gd name="T23" fmla="*/ 7 h 7"/>
                  <a:gd name="T24" fmla="*/ 2 w 11"/>
                  <a:gd name="T25" fmla="*/ 7 h 7"/>
                  <a:gd name="T26" fmla="*/ 0 w 11"/>
                  <a:gd name="T27" fmla="*/ 7 h 7"/>
                  <a:gd name="T28" fmla="*/ 2 w 11"/>
                  <a:gd name="T29" fmla="*/ 7 h 7"/>
                  <a:gd name="T30" fmla="*/ 0 w 11"/>
                  <a:gd name="T31" fmla="*/ 5 h 7"/>
                  <a:gd name="T32" fmla="*/ 2 w 11"/>
                  <a:gd name="T33" fmla="*/ 5 h 7"/>
                  <a:gd name="T34" fmla="*/ 4 w 11"/>
                  <a:gd name="T35" fmla="*/ 5 h 7"/>
                  <a:gd name="T36" fmla="*/ 4 w 11"/>
                  <a:gd name="T37" fmla="*/ 3 h 7"/>
                  <a:gd name="T38" fmla="*/ 2 w 11"/>
                  <a:gd name="T39" fmla="*/ 3 h 7"/>
                  <a:gd name="T40" fmla="*/ 4 w 11"/>
                  <a:gd name="T41" fmla="*/ 3 h 7"/>
                  <a:gd name="T42" fmla="*/ 7 w 11"/>
                  <a:gd name="T43" fmla="*/ 3 h 7"/>
                  <a:gd name="T44" fmla="*/ 7 w 11"/>
                  <a:gd name="T45" fmla="*/ 0 h 7"/>
                  <a:gd name="T46" fmla="*/ 4 w 11"/>
                  <a:gd name="T47" fmla="*/ 0 h 7"/>
                  <a:gd name="T48" fmla="*/ 4 w 11"/>
                  <a:gd name="T49" fmla="*/ 3 h 7"/>
                  <a:gd name="T50" fmla="*/ 4 w 11"/>
                  <a:gd name="T51" fmla="*/ 0 h 7"/>
                  <a:gd name="T52" fmla="*/ 2 w 11"/>
                  <a:gd name="T53" fmla="*/ 0 h 7"/>
                  <a:gd name="T54" fmla="*/ 4 w 11"/>
                  <a:gd name="T55" fmla="*/ 0 h 7"/>
                  <a:gd name="T56" fmla="*/ 7 w 11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7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2" name="Rectangle 126"/>
              <p:cNvSpPr>
                <a:spLocks noChangeArrowheads="1"/>
              </p:cNvSpPr>
              <p:nvPr/>
            </p:nvSpPr>
            <p:spPr bwMode="auto">
              <a:xfrm>
                <a:off x="2908" y="387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3" name="Freeform 127"/>
              <p:cNvSpPr>
                <a:spLocks/>
              </p:cNvSpPr>
              <p:nvPr/>
            </p:nvSpPr>
            <p:spPr bwMode="auto">
              <a:xfrm>
                <a:off x="2955" y="3879"/>
                <a:ext cx="7" cy="2"/>
              </a:xfrm>
              <a:custGeom>
                <a:avLst/>
                <a:gdLst>
                  <a:gd name="T0" fmla="*/ 2 w 7"/>
                  <a:gd name="T1" fmla="*/ 0 h 2"/>
                  <a:gd name="T2" fmla="*/ 4 w 7"/>
                  <a:gd name="T3" fmla="*/ 0 h 2"/>
                  <a:gd name="T4" fmla="*/ 7 w 7"/>
                  <a:gd name="T5" fmla="*/ 0 h 2"/>
                  <a:gd name="T6" fmla="*/ 4 w 7"/>
                  <a:gd name="T7" fmla="*/ 2 h 2"/>
                  <a:gd name="T8" fmla="*/ 2 w 7"/>
                  <a:gd name="T9" fmla="*/ 2 h 2"/>
                  <a:gd name="T10" fmla="*/ 0 w 7"/>
                  <a:gd name="T11" fmla="*/ 0 h 2"/>
                  <a:gd name="T12" fmla="*/ 2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4" name="Freeform 128"/>
              <p:cNvSpPr>
                <a:spLocks/>
              </p:cNvSpPr>
              <p:nvPr/>
            </p:nvSpPr>
            <p:spPr bwMode="auto">
              <a:xfrm>
                <a:off x="2962" y="3879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5" name="Freeform 129"/>
              <p:cNvSpPr>
                <a:spLocks/>
              </p:cNvSpPr>
              <p:nvPr/>
            </p:nvSpPr>
            <p:spPr bwMode="auto">
              <a:xfrm>
                <a:off x="3013" y="387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6" name="Freeform 130"/>
              <p:cNvSpPr>
                <a:spLocks/>
              </p:cNvSpPr>
              <p:nvPr/>
            </p:nvSpPr>
            <p:spPr bwMode="auto">
              <a:xfrm>
                <a:off x="2984" y="3877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2 h 2"/>
                  <a:gd name="T4" fmla="*/ 4 w 7"/>
                  <a:gd name="T5" fmla="*/ 2 h 2"/>
                  <a:gd name="T6" fmla="*/ 2 w 7"/>
                  <a:gd name="T7" fmla="*/ 2 h 2"/>
                  <a:gd name="T8" fmla="*/ 0 w 7"/>
                  <a:gd name="T9" fmla="*/ 2 h 2"/>
                  <a:gd name="T10" fmla="*/ 0 w 7"/>
                  <a:gd name="T11" fmla="*/ 0 h 2"/>
                  <a:gd name="T12" fmla="*/ 2 w 7"/>
                  <a:gd name="T13" fmla="*/ 0 h 2"/>
                  <a:gd name="T14" fmla="*/ 4 w 7"/>
                  <a:gd name="T15" fmla="*/ 0 h 2"/>
                  <a:gd name="T16" fmla="*/ 7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7" name="Rectangle 131"/>
              <p:cNvSpPr>
                <a:spLocks noChangeArrowheads="1"/>
              </p:cNvSpPr>
              <p:nvPr/>
            </p:nvSpPr>
            <p:spPr bwMode="auto">
              <a:xfrm>
                <a:off x="2883" y="387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8" name="Freeform 132"/>
              <p:cNvSpPr>
                <a:spLocks/>
              </p:cNvSpPr>
              <p:nvPr/>
            </p:nvSpPr>
            <p:spPr bwMode="auto">
              <a:xfrm>
                <a:off x="2982" y="3877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2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9" name="Rectangle 133"/>
              <p:cNvSpPr>
                <a:spLocks noChangeArrowheads="1"/>
              </p:cNvSpPr>
              <p:nvPr/>
            </p:nvSpPr>
            <p:spPr bwMode="auto">
              <a:xfrm>
                <a:off x="3047" y="387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0" name="Freeform 134"/>
              <p:cNvSpPr>
                <a:spLocks/>
              </p:cNvSpPr>
              <p:nvPr/>
            </p:nvSpPr>
            <p:spPr bwMode="auto">
              <a:xfrm>
                <a:off x="2997" y="3873"/>
                <a:ext cx="18" cy="4"/>
              </a:xfrm>
              <a:custGeom>
                <a:avLst/>
                <a:gdLst>
                  <a:gd name="T0" fmla="*/ 12 w 18"/>
                  <a:gd name="T1" fmla="*/ 0 h 4"/>
                  <a:gd name="T2" fmla="*/ 14 w 18"/>
                  <a:gd name="T3" fmla="*/ 0 h 4"/>
                  <a:gd name="T4" fmla="*/ 16 w 18"/>
                  <a:gd name="T5" fmla="*/ 0 h 4"/>
                  <a:gd name="T6" fmla="*/ 18 w 18"/>
                  <a:gd name="T7" fmla="*/ 0 h 4"/>
                  <a:gd name="T8" fmla="*/ 18 w 18"/>
                  <a:gd name="T9" fmla="*/ 2 h 4"/>
                  <a:gd name="T10" fmla="*/ 16 w 18"/>
                  <a:gd name="T11" fmla="*/ 2 h 4"/>
                  <a:gd name="T12" fmla="*/ 16 w 18"/>
                  <a:gd name="T13" fmla="*/ 4 h 4"/>
                  <a:gd name="T14" fmla="*/ 14 w 18"/>
                  <a:gd name="T15" fmla="*/ 4 h 4"/>
                  <a:gd name="T16" fmla="*/ 12 w 18"/>
                  <a:gd name="T17" fmla="*/ 4 h 4"/>
                  <a:gd name="T18" fmla="*/ 9 w 18"/>
                  <a:gd name="T19" fmla="*/ 4 h 4"/>
                  <a:gd name="T20" fmla="*/ 7 w 18"/>
                  <a:gd name="T21" fmla="*/ 4 h 4"/>
                  <a:gd name="T22" fmla="*/ 5 w 18"/>
                  <a:gd name="T23" fmla="*/ 4 h 4"/>
                  <a:gd name="T24" fmla="*/ 3 w 18"/>
                  <a:gd name="T25" fmla="*/ 4 h 4"/>
                  <a:gd name="T26" fmla="*/ 0 w 18"/>
                  <a:gd name="T27" fmla="*/ 2 h 4"/>
                  <a:gd name="T28" fmla="*/ 3 w 18"/>
                  <a:gd name="T29" fmla="*/ 2 h 4"/>
                  <a:gd name="T30" fmla="*/ 0 w 18"/>
                  <a:gd name="T31" fmla="*/ 2 h 4"/>
                  <a:gd name="T32" fmla="*/ 3 w 18"/>
                  <a:gd name="T33" fmla="*/ 0 h 4"/>
                  <a:gd name="T34" fmla="*/ 5 w 18"/>
                  <a:gd name="T35" fmla="*/ 0 h 4"/>
                  <a:gd name="T36" fmla="*/ 7 w 18"/>
                  <a:gd name="T37" fmla="*/ 0 h 4"/>
                  <a:gd name="T38" fmla="*/ 9 w 18"/>
                  <a:gd name="T39" fmla="*/ 0 h 4"/>
                  <a:gd name="T40" fmla="*/ 12 w 18"/>
                  <a:gd name="T4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4">
                    <a:moveTo>
                      <a:pt x="12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1" name="Freeform 135"/>
              <p:cNvSpPr>
                <a:spLocks/>
              </p:cNvSpPr>
              <p:nvPr/>
            </p:nvSpPr>
            <p:spPr bwMode="auto">
              <a:xfrm>
                <a:off x="2919" y="386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2" name="Freeform 136"/>
              <p:cNvSpPr>
                <a:spLocks/>
              </p:cNvSpPr>
              <p:nvPr/>
            </p:nvSpPr>
            <p:spPr bwMode="auto">
              <a:xfrm>
                <a:off x="2698" y="3868"/>
                <a:ext cx="284" cy="172"/>
              </a:xfrm>
              <a:custGeom>
                <a:avLst/>
                <a:gdLst>
                  <a:gd name="T0" fmla="*/ 277 w 284"/>
                  <a:gd name="T1" fmla="*/ 5 h 172"/>
                  <a:gd name="T2" fmla="*/ 279 w 284"/>
                  <a:gd name="T3" fmla="*/ 13 h 172"/>
                  <a:gd name="T4" fmla="*/ 270 w 284"/>
                  <a:gd name="T5" fmla="*/ 9 h 172"/>
                  <a:gd name="T6" fmla="*/ 264 w 284"/>
                  <a:gd name="T7" fmla="*/ 9 h 172"/>
                  <a:gd name="T8" fmla="*/ 252 w 284"/>
                  <a:gd name="T9" fmla="*/ 11 h 172"/>
                  <a:gd name="T10" fmla="*/ 237 w 284"/>
                  <a:gd name="T11" fmla="*/ 13 h 172"/>
                  <a:gd name="T12" fmla="*/ 228 w 284"/>
                  <a:gd name="T13" fmla="*/ 20 h 172"/>
                  <a:gd name="T14" fmla="*/ 219 w 284"/>
                  <a:gd name="T15" fmla="*/ 31 h 172"/>
                  <a:gd name="T16" fmla="*/ 217 w 284"/>
                  <a:gd name="T17" fmla="*/ 36 h 172"/>
                  <a:gd name="T18" fmla="*/ 214 w 284"/>
                  <a:gd name="T19" fmla="*/ 36 h 172"/>
                  <a:gd name="T20" fmla="*/ 199 w 284"/>
                  <a:gd name="T21" fmla="*/ 36 h 172"/>
                  <a:gd name="T22" fmla="*/ 183 w 284"/>
                  <a:gd name="T23" fmla="*/ 36 h 172"/>
                  <a:gd name="T24" fmla="*/ 170 w 284"/>
                  <a:gd name="T25" fmla="*/ 43 h 172"/>
                  <a:gd name="T26" fmla="*/ 156 w 284"/>
                  <a:gd name="T27" fmla="*/ 49 h 172"/>
                  <a:gd name="T28" fmla="*/ 147 w 284"/>
                  <a:gd name="T29" fmla="*/ 56 h 172"/>
                  <a:gd name="T30" fmla="*/ 129 w 284"/>
                  <a:gd name="T31" fmla="*/ 58 h 172"/>
                  <a:gd name="T32" fmla="*/ 116 w 284"/>
                  <a:gd name="T33" fmla="*/ 63 h 172"/>
                  <a:gd name="T34" fmla="*/ 118 w 284"/>
                  <a:gd name="T35" fmla="*/ 67 h 172"/>
                  <a:gd name="T36" fmla="*/ 121 w 284"/>
                  <a:gd name="T37" fmla="*/ 72 h 172"/>
                  <a:gd name="T38" fmla="*/ 118 w 284"/>
                  <a:gd name="T39" fmla="*/ 72 h 172"/>
                  <a:gd name="T40" fmla="*/ 107 w 284"/>
                  <a:gd name="T41" fmla="*/ 78 h 172"/>
                  <a:gd name="T42" fmla="*/ 114 w 284"/>
                  <a:gd name="T43" fmla="*/ 87 h 172"/>
                  <a:gd name="T44" fmla="*/ 127 w 284"/>
                  <a:gd name="T45" fmla="*/ 89 h 172"/>
                  <a:gd name="T46" fmla="*/ 138 w 284"/>
                  <a:gd name="T47" fmla="*/ 85 h 172"/>
                  <a:gd name="T48" fmla="*/ 150 w 284"/>
                  <a:gd name="T49" fmla="*/ 87 h 172"/>
                  <a:gd name="T50" fmla="*/ 161 w 284"/>
                  <a:gd name="T51" fmla="*/ 87 h 172"/>
                  <a:gd name="T52" fmla="*/ 147 w 284"/>
                  <a:gd name="T53" fmla="*/ 96 h 172"/>
                  <a:gd name="T54" fmla="*/ 136 w 284"/>
                  <a:gd name="T55" fmla="*/ 89 h 172"/>
                  <a:gd name="T56" fmla="*/ 127 w 284"/>
                  <a:gd name="T57" fmla="*/ 98 h 172"/>
                  <a:gd name="T58" fmla="*/ 121 w 284"/>
                  <a:gd name="T59" fmla="*/ 96 h 172"/>
                  <a:gd name="T60" fmla="*/ 105 w 284"/>
                  <a:gd name="T61" fmla="*/ 92 h 172"/>
                  <a:gd name="T62" fmla="*/ 89 w 284"/>
                  <a:gd name="T63" fmla="*/ 96 h 172"/>
                  <a:gd name="T64" fmla="*/ 103 w 284"/>
                  <a:gd name="T65" fmla="*/ 101 h 172"/>
                  <a:gd name="T66" fmla="*/ 105 w 284"/>
                  <a:gd name="T67" fmla="*/ 107 h 172"/>
                  <a:gd name="T68" fmla="*/ 91 w 284"/>
                  <a:gd name="T69" fmla="*/ 105 h 172"/>
                  <a:gd name="T70" fmla="*/ 76 w 284"/>
                  <a:gd name="T71" fmla="*/ 96 h 172"/>
                  <a:gd name="T72" fmla="*/ 62 w 284"/>
                  <a:gd name="T73" fmla="*/ 94 h 172"/>
                  <a:gd name="T74" fmla="*/ 60 w 284"/>
                  <a:gd name="T75" fmla="*/ 98 h 172"/>
                  <a:gd name="T76" fmla="*/ 56 w 284"/>
                  <a:gd name="T77" fmla="*/ 101 h 172"/>
                  <a:gd name="T78" fmla="*/ 49 w 284"/>
                  <a:gd name="T79" fmla="*/ 105 h 172"/>
                  <a:gd name="T80" fmla="*/ 58 w 284"/>
                  <a:gd name="T81" fmla="*/ 112 h 172"/>
                  <a:gd name="T82" fmla="*/ 51 w 284"/>
                  <a:gd name="T83" fmla="*/ 116 h 172"/>
                  <a:gd name="T84" fmla="*/ 31 w 284"/>
                  <a:gd name="T85" fmla="*/ 116 h 172"/>
                  <a:gd name="T86" fmla="*/ 27 w 284"/>
                  <a:gd name="T87" fmla="*/ 121 h 172"/>
                  <a:gd name="T88" fmla="*/ 24 w 284"/>
                  <a:gd name="T89" fmla="*/ 125 h 172"/>
                  <a:gd name="T90" fmla="*/ 13 w 284"/>
                  <a:gd name="T91" fmla="*/ 130 h 172"/>
                  <a:gd name="T92" fmla="*/ 2 w 284"/>
                  <a:gd name="T93" fmla="*/ 134 h 172"/>
                  <a:gd name="T94" fmla="*/ 4 w 284"/>
                  <a:gd name="T95" fmla="*/ 141 h 172"/>
                  <a:gd name="T96" fmla="*/ 4 w 284"/>
                  <a:gd name="T97" fmla="*/ 148 h 172"/>
                  <a:gd name="T98" fmla="*/ 2 w 284"/>
                  <a:gd name="T99" fmla="*/ 152 h 172"/>
                  <a:gd name="T100" fmla="*/ 13 w 284"/>
                  <a:gd name="T101" fmla="*/ 157 h 172"/>
                  <a:gd name="T102" fmla="*/ 24 w 284"/>
                  <a:gd name="T103" fmla="*/ 152 h 172"/>
                  <a:gd name="T104" fmla="*/ 18 w 284"/>
                  <a:gd name="T105" fmla="*/ 157 h 172"/>
                  <a:gd name="T106" fmla="*/ 11 w 284"/>
                  <a:gd name="T107" fmla="*/ 163 h 172"/>
                  <a:gd name="T108" fmla="*/ 20 w 284"/>
                  <a:gd name="T109" fmla="*/ 166 h 172"/>
                  <a:gd name="T110" fmla="*/ 18 w 284"/>
                  <a:gd name="T111" fmla="*/ 170 h 172"/>
                  <a:gd name="T112" fmla="*/ 36 w 284"/>
                  <a:gd name="T11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4" h="172">
                    <a:moveTo>
                      <a:pt x="268" y="0"/>
                    </a:moveTo>
                    <a:lnTo>
                      <a:pt x="270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7" y="5"/>
                    </a:lnTo>
                    <a:lnTo>
                      <a:pt x="275" y="5"/>
                    </a:lnTo>
                    <a:lnTo>
                      <a:pt x="277" y="5"/>
                    </a:lnTo>
                    <a:lnTo>
                      <a:pt x="277" y="7"/>
                    </a:lnTo>
                    <a:lnTo>
                      <a:pt x="279" y="7"/>
                    </a:lnTo>
                    <a:lnTo>
                      <a:pt x="279" y="9"/>
                    </a:lnTo>
                    <a:lnTo>
                      <a:pt x="281" y="9"/>
                    </a:lnTo>
                    <a:lnTo>
                      <a:pt x="284" y="9"/>
                    </a:lnTo>
                    <a:lnTo>
                      <a:pt x="284" y="11"/>
                    </a:lnTo>
                    <a:lnTo>
                      <a:pt x="281" y="11"/>
                    </a:lnTo>
                    <a:lnTo>
                      <a:pt x="281" y="13"/>
                    </a:lnTo>
                    <a:lnTo>
                      <a:pt x="279" y="13"/>
                    </a:lnTo>
                    <a:lnTo>
                      <a:pt x="279" y="11"/>
                    </a:lnTo>
                    <a:lnTo>
                      <a:pt x="277" y="11"/>
                    </a:lnTo>
                    <a:lnTo>
                      <a:pt x="275" y="11"/>
                    </a:lnTo>
                    <a:lnTo>
                      <a:pt x="275" y="13"/>
                    </a:lnTo>
                    <a:lnTo>
                      <a:pt x="273" y="11"/>
                    </a:lnTo>
                    <a:lnTo>
                      <a:pt x="273" y="13"/>
                    </a:lnTo>
                    <a:lnTo>
                      <a:pt x="270" y="13"/>
                    </a:lnTo>
                    <a:lnTo>
                      <a:pt x="270" y="11"/>
                    </a:lnTo>
                    <a:lnTo>
                      <a:pt x="270" y="9"/>
                    </a:lnTo>
                    <a:lnTo>
                      <a:pt x="273" y="9"/>
                    </a:lnTo>
                    <a:lnTo>
                      <a:pt x="270" y="9"/>
                    </a:lnTo>
                    <a:lnTo>
                      <a:pt x="270" y="7"/>
                    </a:lnTo>
                    <a:lnTo>
                      <a:pt x="268" y="7"/>
                    </a:lnTo>
                    <a:lnTo>
                      <a:pt x="266" y="7"/>
                    </a:lnTo>
                    <a:lnTo>
                      <a:pt x="264" y="7"/>
                    </a:lnTo>
                    <a:lnTo>
                      <a:pt x="261" y="7"/>
                    </a:lnTo>
                    <a:lnTo>
                      <a:pt x="261" y="9"/>
                    </a:lnTo>
                    <a:lnTo>
                      <a:pt x="264" y="9"/>
                    </a:lnTo>
                    <a:lnTo>
                      <a:pt x="261" y="9"/>
                    </a:lnTo>
                    <a:lnTo>
                      <a:pt x="259" y="9"/>
                    </a:lnTo>
                    <a:lnTo>
                      <a:pt x="257" y="9"/>
                    </a:lnTo>
                    <a:lnTo>
                      <a:pt x="255" y="9"/>
                    </a:lnTo>
                    <a:lnTo>
                      <a:pt x="252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5" y="11"/>
                    </a:lnTo>
                    <a:lnTo>
                      <a:pt x="252" y="11"/>
                    </a:lnTo>
                    <a:lnTo>
                      <a:pt x="252" y="13"/>
                    </a:lnTo>
                    <a:lnTo>
                      <a:pt x="250" y="11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6" y="13"/>
                    </a:lnTo>
                    <a:lnTo>
                      <a:pt x="243" y="13"/>
                    </a:lnTo>
                    <a:lnTo>
                      <a:pt x="241" y="13"/>
                    </a:lnTo>
                    <a:lnTo>
                      <a:pt x="239" y="13"/>
                    </a:lnTo>
                    <a:lnTo>
                      <a:pt x="237" y="13"/>
                    </a:lnTo>
                    <a:lnTo>
                      <a:pt x="237" y="16"/>
                    </a:lnTo>
                    <a:lnTo>
                      <a:pt x="235" y="16"/>
                    </a:lnTo>
                    <a:lnTo>
                      <a:pt x="237" y="16"/>
                    </a:lnTo>
                    <a:lnTo>
                      <a:pt x="235" y="16"/>
                    </a:lnTo>
                    <a:lnTo>
                      <a:pt x="235" y="18"/>
                    </a:lnTo>
                    <a:lnTo>
                      <a:pt x="232" y="18"/>
                    </a:lnTo>
                    <a:lnTo>
                      <a:pt x="230" y="18"/>
                    </a:lnTo>
                    <a:lnTo>
                      <a:pt x="230" y="20"/>
                    </a:lnTo>
                    <a:lnTo>
                      <a:pt x="228" y="20"/>
                    </a:lnTo>
                    <a:lnTo>
                      <a:pt x="228" y="22"/>
                    </a:lnTo>
                    <a:lnTo>
                      <a:pt x="226" y="22"/>
                    </a:lnTo>
                    <a:lnTo>
                      <a:pt x="223" y="22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19" y="29"/>
                    </a:lnTo>
                    <a:lnTo>
                      <a:pt x="219" y="31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4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4" y="36"/>
                    </a:lnTo>
                    <a:lnTo>
                      <a:pt x="217" y="36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19" y="40"/>
                    </a:lnTo>
                    <a:lnTo>
                      <a:pt x="217" y="40"/>
                    </a:lnTo>
                    <a:lnTo>
                      <a:pt x="214" y="40"/>
                    </a:lnTo>
                    <a:lnTo>
                      <a:pt x="212" y="40"/>
                    </a:lnTo>
                    <a:lnTo>
                      <a:pt x="212" y="38"/>
                    </a:lnTo>
                    <a:lnTo>
                      <a:pt x="214" y="38"/>
                    </a:lnTo>
                    <a:lnTo>
                      <a:pt x="214" y="36"/>
                    </a:lnTo>
                    <a:lnTo>
                      <a:pt x="212" y="36"/>
                    </a:lnTo>
                    <a:lnTo>
                      <a:pt x="212" y="38"/>
                    </a:lnTo>
                    <a:lnTo>
                      <a:pt x="210" y="38"/>
                    </a:lnTo>
                    <a:lnTo>
                      <a:pt x="208" y="38"/>
                    </a:lnTo>
                    <a:lnTo>
                      <a:pt x="205" y="38"/>
                    </a:lnTo>
                    <a:lnTo>
                      <a:pt x="203" y="38"/>
                    </a:lnTo>
                    <a:lnTo>
                      <a:pt x="201" y="38"/>
                    </a:lnTo>
                    <a:lnTo>
                      <a:pt x="201" y="36"/>
                    </a:lnTo>
                    <a:lnTo>
                      <a:pt x="199" y="36"/>
                    </a:lnTo>
                    <a:lnTo>
                      <a:pt x="199" y="34"/>
                    </a:lnTo>
                    <a:lnTo>
                      <a:pt x="197" y="34"/>
                    </a:lnTo>
                    <a:lnTo>
                      <a:pt x="194" y="34"/>
                    </a:lnTo>
                    <a:lnTo>
                      <a:pt x="192" y="34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88" y="36"/>
                    </a:lnTo>
                    <a:lnTo>
                      <a:pt x="185" y="36"/>
                    </a:lnTo>
                    <a:lnTo>
                      <a:pt x="183" y="36"/>
                    </a:lnTo>
                    <a:lnTo>
                      <a:pt x="181" y="36"/>
                    </a:lnTo>
                    <a:lnTo>
                      <a:pt x="181" y="38"/>
                    </a:lnTo>
                    <a:lnTo>
                      <a:pt x="179" y="38"/>
                    </a:lnTo>
                    <a:lnTo>
                      <a:pt x="176" y="38"/>
                    </a:lnTo>
                    <a:lnTo>
                      <a:pt x="174" y="38"/>
                    </a:lnTo>
                    <a:lnTo>
                      <a:pt x="174" y="40"/>
                    </a:lnTo>
                    <a:lnTo>
                      <a:pt x="172" y="40"/>
                    </a:lnTo>
                    <a:lnTo>
                      <a:pt x="170" y="40"/>
                    </a:lnTo>
                    <a:lnTo>
                      <a:pt x="170" y="43"/>
                    </a:lnTo>
                    <a:lnTo>
                      <a:pt x="167" y="43"/>
                    </a:lnTo>
                    <a:lnTo>
                      <a:pt x="167" y="45"/>
                    </a:lnTo>
                    <a:lnTo>
                      <a:pt x="165" y="45"/>
                    </a:lnTo>
                    <a:lnTo>
                      <a:pt x="163" y="45"/>
                    </a:lnTo>
                    <a:lnTo>
                      <a:pt x="161" y="45"/>
                    </a:lnTo>
                    <a:lnTo>
                      <a:pt x="159" y="45"/>
                    </a:lnTo>
                    <a:lnTo>
                      <a:pt x="159" y="47"/>
                    </a:lnTo>
                    <a:lnTo>
                      <a:pt x="159" y="49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4" y="51"/>
                    </a:lnTo>
                    <a:lnTo>
                      <a:pt x="152" y="51"/>
                    </a:lnTo>
                    <a:lnTo>
                      <a:pt x="150" y="51"/>
                    </a:lnTo>
                    <a:lnTo>
                      <a:pt x="150" y="54"/>
                    </a:lnTo>
                    <a:lnTo>
                      <a:pt x="147" y="54"/>
                    </a:lnTo>
                    <a:lnTo>
                      <a:pt x="145" y="54"/>
                    </a:lnTo>
                    <a:lnTo>
                      <a:pt x="147" y="54"/>
                    </a:lnTo>
                    <a:lnTo>
                      <a:pt x="147" y="56"/>
                    </a:lnTo>
                    <a:lnTo>
                      <a:pt x="145" y="56"/>
                    </a:lnTo>
                    <a:lnTo>
                      <a:pt x="145" y="54"/>
                    </a:lnTo>
                    <a:lnTo>
                      <a:pt x="143" y="54"/>
                    </a:lnTo>
                    <a:lnTo>
                      <a:pt x="141" y="56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63"/>
                    </a:lnTo>
                    <a:lnTo>
                      <a:pt x="127" y="63"/>
                    </a:lnTo>
                    <a:lnTo>
                      <a:pt x="125" y="63"/>
                    </a:lnTo>
                    <a:lnTo>
                      <a:pt x="123" y="63"/>
                    </a:lnTo>
                    <a:lnTo>
                      <a:pt x="121" y="60"/>
                    </a:lnTo>
                    <a:lnTo>
                      <a:pt x="121" y="63"/>
                    </a:lnTo>
                    <a:lnTo>
                      <a:pt x="118" y="63"/>
                    </a:lnTo>
                    <a:lnTo>
                      <a:pt x="116" y="63"/>
                    </a:lnTo>
                    <a:lnTo>
                      <a:pt x="114" y="63"/>
                    </a:lnTo>
                    <a:lnTo>
                      <a:pt x="114" y="65"/>
                    </a:lnTo>
                    <a:lnTo>
                      <a:pt x="116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4" y="67"/>
                    </a:lnTo>
                    <a:lnTo>
                      <a:pt x="114" y="65"/>
                    </a:lnTo>
                    <a:lnTo>
                      <a:pt x="116" y="67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4" y="67"/>
                    </a:lnTo>
                    <a:lnTo>
                      <a:pt x="116" y="67"/>
                    </a:lnTo>
                    <a:lnTo>
                      <a:pt x="116" y="69"/>
                    </a:lnTo>
                    <a:lnTo>
                      <a:pt x="114" y="69"/>
                    </a:lnTo>
                    <a:lnTo>
                      <a:pt x="116" y="69"/>
                    </a:lnTo>
                    <a:lnTo>
                      <a:pt x="118" y="69"/>
                    </a:lnTo>
                    <a:lnTo>
                      <a:pt x="121" y="69"/>
                    </a:lnTo>
                    <a:lnTo>
                      <a:pt x="121" y="72"/>
                    </a:lnTo>
                    <a:lnTo>
                      <a:pt x="123" y="72"/>
                    </a:lnTo>
                    <a:lnTo>
                      <a:pt x="125" y="72"/>
                    </a:lnTo>
                    <a:lnTo>
                      <a:pt x="127" y="72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3" y="74"/>
                    </a:lnTo>
                    <a:lnTo>
                      <a:pt x="123" y="72"/>
                    </a:lnTo>
                    <a:lnTo>
                      <a:pt x="121" y="72"/>
                    </a:lnTo>
                    <a:lnTo>
                      <a:pt x="118" y="72"/>
                    </a:lnTo>
                    <a:lnTo>
                      <a:pt x="118" y="74"/>
                    </a:lnTo>
                    <a:lnTo>
                      <a:pt x="116" y="74"/>
                    </a:lnTo>
                    <a:lnTo>
                      <a:pt x="114" y="74"/>
                    </a:lnTo>
                    <a:lnTo>
                      <a:pt x="116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09" y="78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5" y="85"/>
                    </a:lnTo>
                    <a:lnTo>
                      <a:pt x="107" y="85"/>
                    </a:lnTo>
                    <a:lnTo>
                      <a:pt x="107" y="87"/>
                    </a:lnTo>
                    <a:lnTo>
                      <a:pt x="109" y="87"/>
                    </a:lnTo>
                    <a:lnTo>
                      <a:pt x="112" y="87"/>
                    </a:lnTo>
                    <a:lnTo>
                      <a:pt x="114" y="87"/>
                    </a:lnTo>
                    <a:lnTo>
                      <a:pt x="114" y="89"/>
                    </a:lnTo>
                    <a:lnTo>
                      <a:pt x="116" y="89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21" y="92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89"/>
                    </a:lnTo>
                    <a:lnTo>
                      <a:pt x="127" y="89"/>
                    </a:lnTo>
                    <a:lnTo>
                      <a:pt x="129" y="89"/>
                    </a:lnTo>
                    <a:lnTo>
                      <a:pt x="129" y="87"/>
                    </a:lnTo>
                    <a:lnTo>
                      <a:pt x="132" y="87"/>
                    </a:lnTo>
                    <a:lnTo>
                      <a:pt x="134" y="87"/>
                    </a:lnTo>
                    <a:lnTo>
                      <a:pt x="134" y="89"/>
                    </a:lnTo>
                    <a:lnTo>
                      <a:pt x="136" y="89"/>
                    </a:lnTo>
                    <a:lnTo>
                      <a:pt x="138" y="89"/>
                    </a:lnTo>
                    <a:lnTo>
                      <a:pt x="138" y="87"/>
                    </a:lnTo>
                    <a:lnTo>
                      <a:pt x="138" y="85"/>
                    </a:lnTo>
                    <a:lnTo>
                      <a:pt x="136" y="85"/>
                    </a:lnTo>
                    <a:lnTo>
                      <a:pt x="138" y="85"/>
                    </a:lnTo>
                    <a:lnTo>
                      <a:pt x="141" y="85"/>
                    </a:lnTo>
                    <a:lnTo>
                      <a:pt x="143" y="85"/>
                    </a:lnTo>
                    <a:lnTo>
                      <a:pt x="145" y="85"/>
                    </a:lnTo>
                    <a:lnTo>
                      <a:pt x="145" y="87"/>
                    </a:lnTo>
                    <a:lnTo>
                      <a:pt x="147" y="87"/>
                    </a:lnTo>
                    <a:lnTo>
                      <a:pt x="147" y="89"/>
                    </a:lnTo>
                    <a:lnTo>
                      <a:pt x="150" y="87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4" y="85"/>
                    </a:lnTo>
                    <a:lnTo>
                      <a:pt x="156" y="85"/>
                    </a:lnTo>
                    <a:lnTo>
                      <a:pt x="159" y="85"/>
                    </a:lnTo>
                    <a:lnTo>
                      <a:pt x="161" y="85"/>
                    </a:lnTo>
                    <a:lnTo>
                      <a:pt x="161" y="87"/>
                    </a:lnTo>
                    <a:lnTo>
                      <a:pt x="163" y="87"/>
                    </a:lnTo>
                    <a:lnTo>
                      <a:pt x="161" y="87"/>
                    </a:lnTo>
                    <a:lnTo>
                      <a:pt x="161" y="89"/>
                    </a:lnTo>
                    <a:lnTo>
                      <a:pt x="159" y="89"/>
                    </a:lnTo>
                    <a:lnTo>
                      <a:pt x="156" y="92"/>
                    </a:lnTo>
                    <a:lnTo>
                      <a:pt x="154" y="92"/>
                    </a:lnTo>
                    <a:lnTo>
                      <a:pt x="152" y="92"/>
                    </a:lnTo>
                    <a:lnTo>
                      <a:pt x="152" y="94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47" y="96"/>
                    </a:lnTo>
                    <a:lnTo>
                      <a:pt x="145" y="96"/>
                    </a:lnTo>
                    <a:lnTo>
                      <a:pt x="145" y="98"/>
                    </a:lnTo>
                    <a:lnTo>
                      <a:pt x="145" y="96"/>
                    </a:lnTo>
                    <a:lnTo>
                      <a:pt x="143" y="96"/>
                    </a:lnTo>
                    <a:lnTo>
                      <a:pt x="143" y="94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8" y="92"/>
                    </a:lnTo>
                    <a:lnTo>
                      <a:pt x="136" y="89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9" y="101"/>
                    </a:lnTo>
                    <a:lnTo>
                      <a:pt x="127" y="101"/>
                    </a:lnTo>
                    <a:lnTo>
                      <a:pt x="125" y="103"/>
                    </a:lnTo>
                    <a:lnTo>
                      <a:pt x="125" y="101"/>
                    </a:lnTo>
                    <a:lnTo>
                      <a:pt x="123" y="101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1" y="96"/>
                    </a:lnTo>
                    <a:lnTo>
                      <a:pt x="121" y="94"/>
                    </a:lnTo>
                    <a:lnTo>
                      <a:pt x="118" y="94"/>
                    </a:lnTo>
                    <a:lnTo>
                      <a:pt x="116" y="94"/>
                    </a:lnTo>
                    <a:lnTo>
                      <a:pt x="114" y="94"/>
                    </a:lnTo>
                    <a:lnTo>
                      <a:pt x="112" y="94"/>
                    </a:lnTo>
                    <a:lnTo>
                      <a:pt x="112" y="92"/>
                    </a:lnTo>
                    <a:lnTo>
                      <a:pt x="109" y="92"/>
                    </a:lnTo>
                    <a:lnTo>
                      <a:pt x="107" y="92"/>
                    </a:lnTo>
                    <a:lnTo>
                      <a:pt x="105" y="92"/>
                    </a:lnTo>
                    <a:lnTo>
                      <a:pt x="103" y="92"/>
                    </a:lnTo>
                    <a:lnTo>
                      <a:pt x="103" y="94"/>
                    </a:lnTo>
                    <a:lnTo>
                      <a:pt x="100" y="94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1" y="94"/>
                    </a:lnTo>
                    <a:lnTo>
                      <a:pt x="89" y="94"/>
                    </a:lnTo>
                    <a:lnTo>
                      <a:pt x="89" y="96"/>
                    </a:lnTo>
                    <a:lnTo>
                      <a:pt x="91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8" y="98"/>
                    </a:lnTo>
                    <a:lnTo>
                      <a:pt x="100" y="98"/>
                    </a:lnTo>
                    <a:lnTo>
                      <a:pt x="103" y="101"/>
                    </a:lnTo>
                    <a:lnTo>
                      <a:pt x="105" y="101"/>
                    </a:lnTo>
                    <a:lnTo>
                      <a:pt x="103" y="101"/>
                    </a:lnTo>
                    <a:lnTo>
                      <a:pt x="100" y="101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6" y="105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103" y="107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3" y="110"/>
                    </a:lnTo>
                    <a:lnTo>
                      <a:pt x="100" y="110"/>
                    </a:lnTo>
                    <a:lnTo>
                      <a:pt x="98" y="110"/>
                    </a:lnTo>
                    <a:lnTo>
                      <a:pt x="96" y="110"/>
                    </a:lnTo>
                    <a:lnTo>
                      <a:pt x="94" y="110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1" y="105"/>
                    </a:lnTo>
                    <a:lnTo>
                      <a:pt x="91" y="103"/>
                    </a:lnTo>
                    <a:lnTo>
                      <a:pt x="89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3" y="98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5" y="98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58" y="101"/>
                    </a:lnTo>
                    <a:lnTo>
                      <a:pt x="60" y="101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58" y="101"/>
                    </a:lnTo>
                    <a:lnTo>
                      <a:pt x="56" y="101"/>
                    </a:lnTo>
                    <a:lnTo>
                      <a:pt x="56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0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3" y="105"/>
                    </a:lnTo>
                    <a:lnTo>
                      <a:pt x="51" y="105"/>
                    </a:lnTo>
                    <a:lnTo>
                      <a:pt x="49" y="105"/>
                    </a:lnTo>
                    <a:lnTo>
                      <a:pt x="49" y="107"/>
                    </a:lnTo>
                    <a:lnTo>
                      <a:pt x="49" y="110"/>
                    </a:lnTo>
                    <a:lnTo>
                      <a:pt x="51" y="110"/>
                    </a:lnTo>
                    <a:lnTo>
                      <a:pt x="49" y="110"/>
                    </a:lnTo>
                    <a:lnTo>
                      <a:pt x="49" y="112"/>
                    </a:lnTo>
                    <a:lnTo>
                      <a:pt x="51" y="112"/>
                    </a:lnTo>
                    <a:lnTo>
                      <a:pt x="53" y="112"/>
                    </a:lnTo>
                    <a:lnTo>
                      <a:pt x="56" y="112"/>
                    </a:lnTo>
                    <a:lnTo>
                      <a:pt x="58" y="112"/>
                    </a:lnTo>
                    <a:lnTo>
                      <a:pt x="60" y="112"/>
                    </a:lnTo>
                    <a:lnTo>
                      <a:pt x="62" y="112"/>
                    </a:lnTo>
                    <a:lnTo>
                      <a:pt x="62" y="114"/>
                    </a:lnTo>
                    <a:lnTo>
                      <a:pt x="62" y="116"/>
                    </a:lnTo>
                    <a:lnTo>
                      <a:pt x="60" y="116"/>
                    </a:lnTo>
                    <a:lnTo>
                      <a:pt x="58" y="116"/>
                    </a:lnTo>
                    <a:lnTo>
                      <a:pt x="56" y="116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49" y="116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1" y="119"/>
                    </a:lnTo>
                    <a:lnTo>
                      <a:pt x="29" y="119"/>
                    </a:lnTo>
                    <a:lnTo>
                      <a:pt x="27" y="116"/>
                    </a:lnTo>
                    <a:lnTo>
                      <a:pt x="27" y="119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27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5"/>
                    </a:lnTo>
                    <a:lnTo>
                      <a:pt x="24" y="125"/>
                    </a:lnTo>
                    <a:lnTo>
                      <a:pt x="22" y="125"/>
                    </a:lnTo>
                    <a:lnTo>
                      <a:pt x="24" y="125"/>
                    </a:lnTo>
                    <a:lnTo>
                      <a:pt x="22" y="125"/>
                    </a:lnTo>
                    <a:lnTo>
                      <a:pt x="22" y="127"/>
                    </a:lnTo>
                    <a:lnTo>
                      <a:pt x="20" y="127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18" y="130"/>
                    </a:lnTo>
                    <a:lnTo>
                      <a:pt x="15" y="130"/>
                    </a:lnTo>
                    <a:lnTo>
                      <a:pt x="13" y="130"/>
                    </a:lnTo>
                    <a:lnTo>
                      <a:pt x="13" y="132"/>
                    </a:lnTo>
                    <a:lnTo>
                      <a:pt x="11" y="130"/>
                    </a:lnTo>
                    <a:lnTo>
                      <a:pt x="9" y="130"/>
                    </a:lnTo>
                    <a:lnTo>
                      <a:pt x="7" y="130"/>
                    </a:lnTo>
                    <a:lnTo>
                      <a:pt x="4" y="130"/>
                    </a:lnTo>
                    <a:lnTo>
                      <a:pt x="7" y="132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6"/>
                    </a:lnTo>
                    <a:lnTo>
                      <a:pt x="11" y="139"/>
                    </a:lnTo>
                    <a:lnTo>
                      <a:pt x="11" y="141"/>
                    </a:lnTo>
                    <a:lnTo>
                      <a:pt x="9" y="141"/>
                    </a:lnTo>
                    <a:lnTo>
                      <a:pt x="7" y="141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2" y="145"/>
                    </a:lnTo>
                    <a:lnTo>
                      <a:pt x="4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4" y="148"/>
                    </a:lnTo>
                    <a:lnTo>
                      <a:pt x="7" y="148"/>
                    </a:lnTo>
                    <a:lnTo>
                      <a:pt x="9" y="148"/>
                    </a:lnTo>
                    <a:lnTo>
                      <a:pt x="9" y="150"/>
                    </a:lnTo>
                    <a:lnTo>
                      <a:pt x="11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4" y="154"/>
                    </a:lnTo>
                    <a:lnTo>
                      <a:pt x="7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11" y="157"/>
                    </a:lnTo>
                    <a:lnTo>
                      <a:pt x="13" y="157"/>
                    </a:lnTo>
                    <a:lnTo>
                      <a:pt x="13" y="154"/>
                    </a:lnTo>
                    <a:lnTo>
                      <a:pt x="15" y="154"/>
                    </a:lnTo>
                    <a:lnTo>
                      <a:pt x="18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2" y="152"/>
                    </a:lnTo>
                    <a:lnTo>
                      <a:pt x="24" y="152"/>
                    </a:lnTo>
                    <a:lnTo>
                      <a:pt x="24" y="150"/>
                    </a:lnTo>
                    <a:lnTo>
                      <a:pt x="24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7"/>
                    </a:lnTo>
                    <a:lnTo>
                      <a:pt x="27" y="157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15" y="159"/>
                    </a:lnTo>
                    <a:lnTo>
                      <a:pt x="13" y="159"/>
                    </a:lnTo>
                    <a:lnTo>
                      <a:pt x="11" y="159"/>
                    </a:lnTo>
                    <a:lnTo>
                      <a:pt x="9" y="159"/>
                    </a:lnTo>
                    <a:lnTo>
                      <a:pt x="7" y="159"/>
                    </a:lnTo>
                    <a:lnTo>
                      <a:pt x="7" y="161"/>
                    </a:lnTo>
                    <a:lnTo>
                      <a:pt x="7" y="163"/>
                    </a:lnTo>
                    <a:lnTo>
                      <a:pt x="9" y="163"/>
                    </a:lnTo>
                    <a:lnTo>
                      <a:pt x="11" y="163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5" y="161"/>
                    </a:lnTo>
                    <a:lnTo>
                      <a:pt x="18" y="161"/>
                    </a:lnTo>
                    <a:lnTo>
                      <a:pt x="20" y="161"/>
                    </a:lnTo>
                    <a:lnTo>
                      <a:pt x="22" y="161"/>
                    </a:lnTo>
                    <a:lnTo>
                      <a:pt x="22" y="163"/>
                    </a:lnTo>
                    <a:lnTo>
                      <a:pt x="20" y="163"/>
                    </a:lnTo>
                    <a:lnTo>
                      <a:pt x="20" y="166"/>
                    </a:lnTo>
                    <a:lnTo>
                      <a:pt x="18" y="166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1" y="166"/>
                    </a:lnTo>
                    <a:lnTo>
                      <a:pt x="11" y="168"/>
                    </a:lnTo>
                    <a:lnTo>
                      <a:pt x="13" y="168"/>
                    </a:lnTo>
                    <a:lnTo>
                      <a:pt x="15" y="168"/>
                    </a:lnTo>
                    <a:lnTo>
                      <a:pt x="15" y="170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2" y="170"/>
                    </a:lnTo>
                    <a:lnTo>
                      <a:pt x="24" y="170"/>
                    </a:lnTo>
                    <a:lnTo>
                      <a:pt x="24" y="172"/>
                    </a:lnTo>
                    <a:lnTo>
                      <a:pt x="27" y="172"/>
                    </a:lnTo>
                    <a:lnTo>
                      <a:pt x="29" y="172"/>
                    </a:lnTo>
                    <a:lnTo>
                      <a:pt x="31" y="172"/>
                    </a:lnTo>
                    <a:lnTo>
                      <a:pt x="33" y="172"/>
                    </a:lnTo>
                    <a:lnTo>
                      <a:pt x="36" y="17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3" name="Freeform 137"/>
              <p:cNvSpPr>
                <a:spLocks/>
              </p:cNvSpPr>
              <p:nvPr/>
            </p:nvSpPr>
            <p:spPr bwMode="auto">
              <a:xfrm>
                <a:off x="2745" y="4031"/>
                <a:ext cx="40" cy="9"/>
              </a:xfrm>
              <a:custGeom>
                <a:avLst/>
                <a:gdLst>
                  <a:gd name="T0" fmla="*/ 4 w 40"/>
                  <a:gd name="T1" fmla="*/ 9 h 9"/>
                  <a:gd name="T2" fmla="*/ 2 w 40"/>
                  <a:gd name="T3" fmla="*/ 9 h 9"/>
                  <a:gd name="T4" fmla="*/ 0 w 40"/>
                  <a:gd name="T5" fmla="*/ 9 h 9"/>
                  <a:gd name="T6" fmla="*/ 0 w 40"/>
                  <a:gd name="T7" fmla="*/ 7 h 9"/>
                  <a:gd name="T8" fmla="*/ 2 w 40"/>
                  <a:gd name="T9" fmla="*/ 7 h 9"/>
                  <a:gd name="T10" fmla="*/ 4 w 40"/>
                  <a:gd name="T11" fmla="*/ 7 h 9"/>
                  <a:gd name="T12" fmla="*/ 6 w 40"/>
                  <a:gd name="T13" fmla="*/ 7 h 9"/>
                  <a:gd name="T14" fmla="*/ 4 w 40"/>
                  <a:gd name="T15" fmla="*/ 7 h 9"/>
                  <a:gd name="T16" fmla="*/ 6 w 40"/>
                  <a:gd name="T17" fmla="*/ 5 h 9"/>
                  <a:gd name="T18" fmla="*/ 9 w 40"/>
                  <a:gd name="T19" fmla="*/ 5 h 9"/>
                  <a:gd name="T20" fmla="*/ 9 w 40"/>
                  <a:gd name="T21" fmla="*/ 3 h 9"/>
                  <a:gd name="T22" fmla="*/ 11 w 40"/>
                  <a:gd name="T23" fmla="*/ 3 h 9"/>
                  <a:gd name="T24" fmla="*/ 13 w 40"/>
                  <a:gd name="T25" fmla="*/ 3 h 9"/>
                  <a:gd name="T26" fmla="*/ 15 w 40"/>
                  <a:gd name="T27" fmla="*/ 3 h 9"/>
                  <a:gd name="T28" fmla="*/ 15 w 40"/>
                  <a:gd name="T29" fmla="*/ 0 h 9"/>
                  <a:gd name="T30" fmla="*/ 18 w 40"/>
                  <a:gd name="T31" fmla="*/ 0 h 9"/>
                  <a:gd name="T32" fmla="*/ 20 w 40"/>
                  <a:gd name="T33" fmla="*/ 0 h 9"/>
                  <a:gd name="T34" fmla="*/ 22 w 40"/>
                  <a:gd name="T35" fmla="*/ 0 h 9"/>
                  <a:gd name="T36" fmla="*/ 24 w 40"/>
                  <a:gd name="T37" fmla="*/ 0 h 9"/>
                  <a:gd name="T38" fmla="*/ 27 w 40"/>
                  <a:gd name="T39" fmla="*/ 0 h 9"/>
                  <a:gd name="T40" fmla="*/ 29 w 40"/>
                  <a:gd name="T41" fmla="*/ 0 h 9"/>
                  <a:gd name="T42" fmla="*/ 31 w 40"/>
                  <a:gd name="T43" fmla="*/ 0 h 9"/>
                  <a:gd name="T44" fmla="*/ 31 w 40"/>
                  <a:gd name="T45" fmla="*/ 3 h 9"/>
                  <a:gd name="T46" fmla="*/ 33 w 40"/>
                  <a:gd name="T47" fmla="*/ 3 h 9"/>
                  <a:gd name="T48" fmla="*/ 36 w 40"/>
                  <a:gd name="T49" fmla="*/ 3 h 9"/>
                  <a:gd name="T50" fmla="*/ 38 w 40"/>
                  <a:gd name="T51" fmla="*/ 3 h 9"/>
                  <a:gd name="T52" fmla="*/ 38 w 40"/>
                  <a:gd name="T53" fmla="*/ 0 h 9"/>
                  <a:gd name="T54" fmla="*/ 40 w 40"/>
                  <a:gd name="T55" fmla="*/ 3 h 9"/>
                  <a:gd name="T56" fmla="*/ 38 w 40"/>
                  <a:gd name="T57" fmla="*/ 3 h 9"/>
                  <a:gd name="T58" fmla="*/ 38 w 40"/>
                  <a:gd name="T59" fmla="*/ 5 h 9"/>
                  <a:gd name="T60" fmla="*/ 36 w 40"/>
                  <a:gd name="T61" fmla="*/ 5 h 9"/>
                  <a:gd name="T62" fmla="*/ 36 w 40"/>
                  <a:gd name="T63" fmla="*/ 3 h 9"/>
                  <a:gd name="T64" fmla="*/ 33 w 40"/>
                  <a:gd name="T65" fmla="*/ 3 h 9"/>
                  <a:gd name="T66" fmla="*/ 31 w 40"/>
                  <a:gd name="T67" fmla="*/ 3 h 9"/>
                  <a:gd name="T68" fmla="*/ 29 w 40"/>
                  <a:gd name="T69" fmla="*/ 3 h 9"/>
                  <a:gd name="T70" fmla="*/ 29 w 40"/>
                  <a:gd name="T71" fmla="*/ 5 h 9"/>
                  <a:gd name="T72" fmla="*/ 27 w 40"/>
                  <a:gd name="T73" fmla="*/ 5 h 9"/>
                  <a:gd name="T74" fmla="*/ 24 w 40"/>
                  <a:gd name="T75" fmla="*/ 5 h 9"/>
                  <a:gd name="T76" fmla="*/ 22 w 40"/>
                  <a:gd name="T77" fmla="*/ 5 h 9"/>
                  <a:gd name="T78" fmla="*/ 20 w 40"/>
                  <a:gd name="T79" fmla="*/ 5 h 9"/>
                  <a:gd name="T80" fmla="*/ 18 w 40"/>
                  <a:gd name="T81" fmla="*/ 5 h 9"/>
                  <a:gd name="T82" fmla="*/ 15 w 40"/>
                  <a:gd name="T83" fmla="*/ 5 h 9"/>
                  <a:gd name="T84" fmla="*/ 15 w 40"/>
                  <a:gd name="T85" fmla="*/ 7 h 9"/>
                  <a:gd name="T86" fmla="*/ 13 w 40"/>
                  <a:gd name="T87" fmla="*/ 7 h 9"/>
                  <a:gd name="T88" fmla="*/ 13 w 40"/>
                  <a:gd name="T89" fmla="*/ 9 h 9"/>
                  <a:gd name="T90" fmla="*/ 11 w 40"/>
                  <a:gd name="T91" fmla="*/ 9 h 9"/>
                  <a:gd name="T92" fmla="*/ 13 w 40"/>
                  <a:gd name="T93" fmla="*/ 9 h 9"/>
                  <a:gd name="T94" fmla="*/ 15 w 40"/>
                  <a:gd name="T9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9">
                    <a:moveTo>
                      <a:pt x="4" y="9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5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4" name="Freeform 138"/>
              <p:cNvSpPr>
                <a:spLocks/>
              </p:cNvSpPr>
              <p:nvPr/>
            </p:nvSpPr>
            <p:spPr bwMode="auto">
              <a:xfrm>
                <a:off x="2637" y="3866"/>
                <a:ext cx="329" cy="174"/>
              </a:xfrm>
              <a:custGeom>
                <a:avLst/>
                <a:gdLst>
                  <a:gd name="T0" fmla="*/ 16 w 329"/>
                  <a:gd name="T1" fmla="*/ 168 h 174"/>
                  <a:gd name="T2" fmla="*/ 16 w 329"/>
                  <a:gd name="T3" fmla="*/ 163 h 174"/>
                  <a:gd name="T4" fmla="*/ 23 w 329"/>
                  <a:gd name="T5" fmla="*/ 161 h 174"/>
                  <a:gd name="T6" fmla="*/ 27 w 329"/>
                  <a:gd name="T7" fmla="*/ 159 h 174"/>
                  <a:gd name="T8" fmla="*/ 16 w 329"/>
                  <a:gd name="T9" fmla="*/ 156 h 174"/>
                  <a:gd name="T10" fmla="*/ 12 w 329"/>
                  <a:gd name="T11" fmla="*/ 152 h 174"/>
                  <a:gd name="T12" fmla="*/ 23 w 329"/>
                  <a:gd name="T13" fmla="*/ 150 h 174"/>
                  <a:gd name="T14" fmla="*/ 18 w 329"/>
                  <a:gd name="T15" fmla="*/ 145 h 174"/>
                  <a:gd name="T16" fmla="*/ 25 w 329"/>
                  <a:gd name="T17" fmla="*/ 143 h 174"/>
                  <a:gd name="T18" fmla="*/ 30 w 329"/>
                  <a:gd name="T19" fmla="*/ 138 h 174"/>
                  <a:gd name="T20" fmla="*/ 25 w 329"/>
                  <a:gd name="T21" fmla="*/ 136 h 174"/>
                  <a:gd name="T22" fmla="*/ 9 w 329"/>
                  <a:gd name="T23" fmla="*/ 138 h 174"/>
                  <a:gd name="T24" fmla="*/ 0 w 329"/>
                  <a:gd name="T25" fmla="*/ 134 h 174"/>
                  <a:gd name="T26" fmla="*/ 0 w 329"/>
                  <a:gd name="T27" fmla="*/ 125 h 174"/>
                  <a:gd name="T28" fmla="*/ 16 w 329"/>
                  <a:gd name="T29" fmla="*/ 121 h 174"/>
                  <a:gd name="T30" fmla="*/ 23 w 329"/>
                  <a:gd name="T31" fmla="*/ 125 h 174"/>
                  <a:gd name="T32" fmla="*/ 34 w 329"/>
                  <a:gd name="T33" fmla="*/ 129 h 174"/>
                  <a:gd name="T34" fmla="*/ 34 w 329"/>
                  <a:gd name="T35" fmla="*/ 123 h 174"/>
                  <a:gd name="T36" fmla="*/ 34 w 329"/>
                  <a:gd name="T37" fmla="*/ 114 h 174"/>
                  <a:gd name="T38" fmla="*/ 36 w 329"/>
                  <a:gd name="T39" fmla="*/ 107 h 174"/>
                  <a:gd name="T40" fmla="*/ 52 w 329"/>
                  <a:gd name="T41" fmla="*/ 109 h 174"/>
                  <a:gd name="T42" fmla="*/ 59 w 329"/>
                  <a:gd name="T43" fmla="*/ 109 h 174"/>
                  <a:gd name="T44" fmla="*/ 63 w 329"/>
                  <a:gd name="T45" fmla="*/ 100 h 174"/>
                  <a:gd name="T46" fmla="*/ 56 w 329"/>
                  <a:gd name="T47" fmla="*/ 98 h 174"/>
                  <a:gd name="T48" fmla="*/ 65 w 329"/>
                  <a:gd name="T49" fmla="*/ 91 h 174"/>
                  <a:gd name="T50" fmla="*/ 79 w 329"/>
                  <a:gd name="T51" fmla="*/ 91 h 174"/>
                  <a:gd name="T52" fmla="*/ 79 w 329"/>
                  <a:gd name="T53" fmla="*/ 89 h 174"/>
                  <a:gd name="T54" fmla="*/ 92 w 329"/>
                  <a:gd name="T55" fmla="*/ 89 h 174"/>
                  <a:gd name="T56" fmla="*/ 94 w 329"/>
                  <a:gd name="T57" fmla="*/ 85 h 174"/>
                  <a:gd name="T58" fmla="*/ 101 w 329"/>
                  <a:gd name="T59" fmla="*/ 83 h 174"/>
                  <a:gd name="T60" fmla="*/ 108 w 329"/>
                  <a:gd name="T61" fmla="*/ 78 h 174"/>
                  <a:gd name="T62" fmla="*/ 110 w 329"/>
                  <a:gd name="T63" fmla="*/ 76 h 174"/>
                  <a:gd name="T64" fmla="*/ 119 w 329"/>
                  <a:gd name="T65" fmla="*/ 76 h 174"/>
                  <a:gd name="T66" fmla="*/ 119 w 329"/>
                  <a:gd name="T67" fmla="*/ 71 h 174"/>
                  <a:gd name="T68" fmla="*/ 114 w 329"/>
                  <a:gd name="T69" fmla="*/ 67 h 174"/>
                  <a:gd name="T70" fmla="*/ 117 w 329"/>
                  <a:gd name="T71" fmla="*/ 60 h 174"/>
                  <a:gd name="T72" fmla="*/ 126 w 329"/>
                  <a:gd name="T73" fmla="*/ 60 h 174"/>
                  <a:gd name="T74" fmla="*/ 141 w 329"/>
                  <a:gd name="T75" fmla="*/ 62 h 174"/>
                  <a:gd name="T76" fmla="*/ 146 w 329"/>
                  <a:gd name="T77" fmla="*/ 58 h 174"/>
                  <a:gd name="T78" fmla="*/ 144 w 329"/>
                  <a:gd name="T79" fmla="*/ 56 h 174"/>
                  <a:gd name="T80" fmla="*/ 157 w 329"/>
                  <a:gd name="T81" fmla="*/ 51 h 174"/>
                  <a:gd name="T82" fmla="*/ 161 w 329"/>
                  <a:gd name="T83" fmla="*/ 53 h 174"/>
                  <a:gd name="T84" fmla="*/ 159 w 329"/>
                  <a:gd name="T85" fmla="*/ 47 h 174"/>
                  <a:gd name="T86" fmla="*/ 166 w 329"/>
                  <a:gd name="T87" fmla="*/ 47 h 174"/>
                  <a:gd name="T88" fmla="*/ 173 w 329"/>
                  <a:gd name="T89" fmla="*/ 49 h 174"/>
                  <a:gd name="T90" fmla="*/ 184 w 329"/>
                  <a:gd name="T91" fmla="*/ 45 h 174"/>
                  <a:gd name="T92" fmla="*/ 190 w 329"/>
                  <a:gd name="T93" fmla="*/ 47 h 174"/>
                  <a:gd name="T94" fmla="*/ 193 w 329"/>
                  <a:gd name="T95" fmla="*/ 40 h 174"/>
                  <a:gd name="T96" fmla="*/ 199 w 329"/>
                  <a:gd name="T97" fmla="*/ 38 h 174"/>
                  <a:gd name="T98" fmla="*/ 206 w 329"/>
                  <a:gd name="T99" fmla="*/ 36 h 174"/>
                  <a:gd name="T100" fmla="*/ 211 w 329"/>
                  <a:gd name="T101" fmla="*/ 31 h 174"/>
                  <a:gd name="T102" fmla="*/ 213 w 329"/>
                  <a:gd name="T103" fmla="*/ 29 h 174"/>
                  <a:gd name="T104" fmla="*/ 217 w 329"/>
                  <a:gd name="T105" fmla="*/ 29 h 174"/>
                  <a:gd name="T106" fmla="*/ 231 w 329"/>
                  <a:gd name="T107" fmla="*/ 24 h 174"/>
                  <a:gd name="T108" fmla="*/ 237 w 329"/>
                  <a:gd name="T109" fmla="*/ 24 h 174"/>
                  <a:gd name="T110" fmla="*/ 244 w 329"/>
                  <a:gd name="T111" fmla="*/ 20 h 174"/>
                  <a:gd name="T112" fmla="*/ 255 w 329"/>
                  <a:gd name="T113" fmla="*/ 22 h 174"/>
                  <a:gd name="T114" fmla="*/ 260 w 329"/>
                  <a:gd name="T115" fmla="*/ 18 h 174"/>
                  <a:gd name="T116" fmla="*/ 275 w 329"/>
                  <a:gd name="T117" fmla="*/ 15 h 174"/>
                  <a:gd name="T118" fmla="*/ 287 w 329"/>
                  <a:gd name="T119" fmla="*/ 9 h 174"/>
                  <a:gd name="T120" fmla="*/ 298 w 329"/>
                  <a:gd name="T121" fmla="*/ 7 h 174"/>
                  <a:gd name="T122" fmla="*/ 311 w 329"/>
                  <a:gd name="T123" fmla="*/ 4 h 174"/>
                  <a:gd name="T124" fmla="*/ 327 w 329"/>
                  <a:gd name="T125" fmla="*/ 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9" h="174">
                    <a:moveTo>
                      <a:pt x="21" y="174"/>
                    </a:move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4" y="170"/>
                    </a:lnTo>
                    <a:lnTo>
                      <a:pt x="14" y="168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21" y="168"/>
                    </a:lnTo>
                    <a:lnTo>
                      <a:pt x="21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8" y="163"/>
                    </a:lnTo>
                    <a:lnTo>
                      <a:pt x="16" y="163"/>
                    </a:lnTo>
                    <a:lnTo>
                      <a:pt x="14" y="163"/>
                    </a:lnTo>
                    <a:lnTo>
                      <a:pt x="16" y="163"/>
                    </a:lnTo>
                    <a:lnTo>
                      <a:pt x="14" y="161"/>
                    </a:lnTo>
                    <a:lnTo>
                      <a:pt x="16" y="161"/>
                    </a:lnTo>
                    <a:lnTo>
                      <a:pt x="18" y="161"/>
                    </a:lnTo>
                    <a:lnTo>
                      <a:pt x="21" y="161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5" y="161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30" y="161"/>
                    </a:lnTo>
                    <a:lnTo>
                      <a:pt x="32" y="161"/>
                    </a:lnTo>
                    <a:lnTo>
                      <a:pt x="32" y="159"/>
                    </a:lnTo>
                    <a:lnTo>
                      <a:pt x="30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3" y="159"/>
                    </a:lnTo>
                    <a:lnTo>
                      <a:pt x="21" y="159"/>
                    </a:lnTo>
                    <a:lnTo>
                      <a:pt x="23" y="159"/>
                    </a:lnTo>
                    <a:lnTo>
                      <a:pt x="21" y="159"/>
                    </a:lnTo>
                    <a:lnTo>
                      <a:pt x="18" y="159"/>
                    </a:lnTo>
                    <a:lnTo>
                      <a:pt x="18" y="156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21" y="150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5" y="147"/>
                    </a:lnTo>
                    <a:lnTo>
                      <a:pt x="23" y="147"/>
                    </a:lnTo>
                    <a:lnTo>
                      <a:pt x="23" y="145"/>
                    </a:lnTo>
                    <a:lnTo>
                      <a:pt x="25" y="145"/>
                    </a:lnTo>
                    <a:lnTo>
                      <a:pt x="23" y="145"/>
                    </a:lnTo>
                    <a:lnTo>
                      <a:pt x="21" y="145"/>
                    </a:lnTo>
                    <a:lnTo>
                      <a:pt x="18" y="145"/>
                    </a:lnTo>
                    <a:lnTo>
                      <a:pt x="16" y="145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21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3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3" y="141"/>
                    </a:lnTo>
                    <a:lnTo>
                      <a:pt x="25" y="141"/>
                    </a:lnTo>
                    <a:lnTo>
                      <a:pt x="25" y="138"/>
                    </a:lnTo>
                    <a:lnTo>
                      <a:pt x="27" y="138"/>
                    </a:lnTo>
                    <a:lnTo>
                      <a:pt x="30" y="138"/>
                    </a:lnTo>
                    <a:lnTo>
                      <a:pt x="32" y="138"/>
                    </a:lnTo>
                    <a:lnTo>
                      <a:pt x="34" y="138"/>
                    </a:lnTo>
                    <a:lnTo>
                      <a:pt x="36" y="136"/>
                    </a:lnTo>
                    <a:lnTo>
                      <a:pt x="34" y="136"/>
                    </a:lnTo>
                    <a:lnTo>
                      <a:pt x="32" y="136"/>
                    </a:lnTo>
                    <a:lnTo>
                      <a:pt x="30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3" y="136"/>
                    </a:lnTo>
                    <a:lnTo>
                      <a:pt x="21" y="136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2" y="136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7" y="138"/>
                    </a:lnTo>
                    <a:lnTo>
                      <a:pt x="5" y="138"/>
                    </a:lnTo>
                    <a:lnTo>
                      <a:pt x="3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3" y="136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3" y="132"/>
                    </a:lnTo>
                    <a:lnTo>
                      <a:pt x="5" y="132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5" y="127"/>
                    </a:lnTo>
                    <a:lnTo>
                      <a:pt x="3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" y="125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6" y="121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1" y="118"/>
                    </a:lnTo>
                    <a:lnTo>
                      <a:pt x="23" y="118"/>
                    </a:lnTo>
                    <a:lnTo>
                      <a:pt x="23" y="121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3" y="125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5" y="127"/>
                    </a:lnTo>
                    <a:lnTo>
                      <a:pt x="27" y="127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7"/>
                    </a:lnTo>
                    <a:lnTo>
                      <a:pt x="34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6" y="125"/>
                    </a:lnTo>
                    <a:lnTo>
                      <a:pt x="34" y="123"/>
                    </a:lnTo>
                    <a:lnTo>
                      <a:pt x="36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4" y="121"/>
                    </a:lnTo>
                    <a:lnTo>
                      <a:pt x="34" y="118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2" y="114"/>
                    </a:lnTo>
                    <a:lnTo>
                      <a:pt x="34" y="114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8" y="107"/>
                    </a:lnTo>
                    <a:lnTo>
                      <a:pt x="41" y="107"/>
                    </a:lnTo>
                    <a:lnTo>
                      <a:pt x="43" y="107"/>
                    </a:lnTo>
                    <a:lnTo>
                      <a:pt x="45" y="107"/>
                    </a:lnTo>
                    <a:lnTo>
                      <a:pt x="47" y="107"/>
                    </a:lnTo>
                    <a:lnTo>
                      <a:pt x="47" y="109"/>
                    </a:lnTo>
                    <a:lnTo>
                      <a:pt x="50" y="109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4" y="112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9" y="112"/>
                    </a:lnTo>
                    <a:lnTo>
                      <a:pt x="59" y="109"/>
                    </a:lnTo>
                    <a:lnTo>
                      <a:pt x="61" y="109"/>
                    </a:lnTo>
                    <a:lnTo>
                      <a:pt x="59" y="109"/>
                    </a:lnTo>
                    <a:lnTo>
                      <a:pt x="59" y="107"/>
                    </a:lnTo>
                    <a:lnTo>
                      <a:pt x="59" y="105"/>
                    </a:lnTo>
                    <a:lnTo>
                      <a:pt x="61" y="105"/>
                    </a:lnTo>
                    <a:lnTo>
                      <a:pt x="59" y="105"/>
                    </a:lnTo>
                    <a:lnTo>
                      <a:pt x="61" y="105"/>
                    </a:lnTo>
                    <a:lnTo>
                      <a:pt x="61" y="103"/>
                    </a:lnTo>
                    <a:lnTo>
                      <a:pt x="63" y="103"/>
                    </a:lnTo>
                    <a:lnTo>
                      <a:pt x="63" y="100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100"/>
                    </a:lnTo>
                    <a:lnTo>
                      <a:pt x="59" y="98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6" y="98"/>
                    </a:lnTo>
                    <a:lnTo>
                      <a:pt x="59" y="98"/>
                    </a:lnTo>
                    <a:lnTo>
                      <a:pt x="61" y="96"/>
                    </a:lnTo>
                    <a:lnTo>
                      <a:pt x="63" y="96"/>
                    </a:lnTo>
                    <a:lnTo>
                      <a:pt x="63" y="94"/>
                    </a:lnTo>
                    <a:lnTo>
                      <a:pt x="61" y="94"/>
                    </a:lnTo>
                    <a:lnTo>
                      <a:pt x="63" y="94"/>
                    </a:lnTo>
                    <a:lnTo>
                      <a:pt x="63" y="91"/>
                    </a:lnTo>
                    <a:lnTo>
                      <a:pt x="65" y="91"/>
                    </a:lnTo>
                    <a:lnTo>
                      <a:pt x="68" y="91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4" y="94"/>
                    </a:lnTo>
                    <a:lnTo>
                      <a:pt x="76" y="94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6" y="91"/>
                    </a:lnTo>
                    <a:lnTo>
                      <a:pt x="74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4" y="87"/>
                    </a:lnTo>
                    <a:lnTo>
                      <a:pt x="76" y="87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3" y="87"/>
                    </a:lnTo>
                    <a:lnTo>
                      <a:pt x="85" y="87"/>
                    </a:lnTo>
                    <a:lnTo>
                      <a:pt x="88" y="87"/>
                    </a:lnTo>
                    <a:lnTo>
                      <a:pt x="90" y="87"/>
                    </a:lnTo>
                    <a:lnTo>
                      <a:pt x="90" y="89"/>
                    </a:lnTo>
                    <a:lnTo>
                      <a:pt x="92" y="89"/>
                    </a:lnTo>
                    <a:lnTo>
                      <a:pt x="94" y="89"/>
                    </a:lnTo>
                    <a:lnTo>
                      <a:pt x="97" y="89"/>
                    </a:lnTo>
                    <a:lnTo>
                      <a:pt x="99" y="89"/>
                    </a:lnTo>
                    <a:lnTo>
                      <a:pt x="99" y="87"/>
                    </a:lnTo>
                    <a:lnTo>
                      <a:pt x="101" y="87"/>
                    </a:lnTo>
                    <a:lnTo>
                      <a:pt x="99" y="87"/>
                    </a:lnTo>
                    <a:lnTo>
                      <a:pt x="97" y="85"/>
                    </a:lnTo>
                    <a:lnTo>
                      <a:pt x="94" y="85"/>
                    </a:lnTo>
                    <a:lnTo>
                      <a:pt x="92" y="85"/>
                    </a:lnTo>
                    <a:lnTo>
                      <a:pt x="92" y="83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7" y="80"/>
                    </a:lnTo>
                    <a:lnTo>
                      <a:pt x="99" y="80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3" y="80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1" y="76"/>
                    </a:lnTo>
                    <a:lnTo>
                      <a:pt x="103" y="78"/>
                    </a:lnTo>
                    <a:lnTo>
                      <a:pt x="106" y="78"/>
                    </a:lnTo>
                    <a:lnTo>
                      <a:pt x="108" y="78"/>
                    </a:lnTo>
                    <a:lnTo>
                      <a:pt x="110" y="78"/>
                    </a:lnTo>
                    <a:lnTo>
                      <a:pt x="112" y="78"/>
                    </a:lnTo>
                    <a:lnTo>
                      <a:pt x="112" y="80"/>
                    </a:lnTo>
                    <a:lnTo>
                      <a:pt x="112" y="78"/>
                    </a:lnTo>
                    <a:lnTo>
                      <a:pt x="110" y="78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0" y="76"/>
                    </a:lnTo>
                    <a:lnTo>
                      <a:pt x="110" y="74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7" y="74"/>
                    </a:lnTo>
                    <a:lnTo>
                      <a:pt x="117" y="76"/>
                    </a:lnTo>
                    <a:lnTo>
                      <a:pt x="119" y="76"/>
                    </a:lnTo>
                    <a:lnTo>
                      <a:pt x="121" y="76"/>
                    </a:lnTo>
                    <a:lnTo>
                      <a:pt x="121" y="74"/>
                    </a:lnTo>
                    <a:lnTo>
                      <a:pt x="123" y="74"/>
                    </a:lnTo>
                    <a:lnTo>
                      <a:pt x="126" y="74"/>
                    </a:lnTo>
                    <a:lnTo>
                      <a:pt x="123" y="74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4" y="71"/>
                    </a:lnTo>
                    <a:lnTo>
                      <a:pt x="112" y="71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4" y="67"/>
                    </a:lnTo>
                    <a:lnTo>
                      <a:pt x="117" y="67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9" y="58"/>
                    </a:lnTo>
                    <a:lnTo>
                      <a:pt x="121" y="58"/>
                    </a:lnTo>
                    <a:lnTo>
                      <a:pt x="123" y="58"/>
                    </a:lnTo>
                    <a:lnTo>
                      <a:pt x="126" y="58"/>
                    </a:lnTo>
                    <a:lnTo>
                      <a:pt x="126" y="60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2" y="60"/>
                    </a:lnTo>
                    <a:lnTo>
                      <a:pt x="135" y="60"/>
                    </a:lnTo>
                    <a:lnTo>
                      <a:pt x="137" y="60"/>
                    </a:lnTo>
                    <a:lnTo>
                      <a:pt x="139" y="60"/>
                    </a:lnTo>
                    <a:lnTo>
                      <a:pt x="139" y="62"/>
                    </a:lnTo>
                    <a:lnTo>
                      <a:pt x="141" y="62"/>
                    </a:lnTo>
                    <a:lnTo>
                      <a:pt x="141" y="60"/>
                    </a:lnTo>
                    <a:lnTo>
                      <a:pt x="141" y="62"/>
                    </a:lnTo>
                    <a:lnTo>
                      <a:pt x="144" y="62"/>
                    </a:lnTo>
                    <a:lnTo>
                      <a:pt x="141" y="62"/>
                    </a:lnTo>
                    <a:lnTo>
                      <a:pt x="144" y="62"/>
                    </a:lnTo>
                    <a:lnTo>
                      <a:pt x="144" y="60"/>
                    </a:lnTo>
                    <a:lnTo>
                      <a:pt x="146" y="60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1" y="58"/>
                    </a:lnTo>
                    <a:lnTo>
                      <a:pt x="139" y="58"/>
                    </a:lnTo>
                    <a:lnTo>
                      <a:pt x="139" y="56"/>
                    </a:lnTo>
                    <a:lnTo>
                      <a:pt x="141" y="56"/>
                    </a:lnTo>
                    <a:lnTo>
                      <a:pt x="144" y="56"/>
                    </a:lnTo>
                    <a:lnTo>
                      <a:pt x="144" y="53"/>
                    </a:lnTo>
                    <a:lnTo>
                      <a:pt x="146" y="53"/>
                    </a:lnTo>
                    <a:lnTo>
                      <a:pt x="148" y="53"/>
                    </a:lnTo>
                    <a:lnTo>
                      <a:pt x="150" y="53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5" y="51"/>
                    </a:lnTo>
                    <a:lnTo>
                      <a:pt x="157" y="51"/>
                    </a:lnTo>
                    <a:lnTo>
                      <a:pt x="157" y="53"/>
                    </a:lnTo>
                    <a:lnTo>
                      <a:pt x="159" y="56"/>
                    </a:lnTo>
                    <a:lnTo>
                      <a:pt x="159" y="53"/>
                    </a:lnTo>
                    <a:lnTo>
                      <a:pt x="161" y="53"/>
                    </a:lnTo>
                    <a:lnTo>
                      <a:pt x="164" y="53"/>
                    </a:lnTo>
                    <a:lnTo>
                      <a:pt x="166" y="53"/>
                    </a:lnTo>
                    <a:lnTo>
                      <a:pt x="164" y="53"/>
                    </a:lnTo>
                    <a:lnTo>
                      <a:pt x="161" y="53"/>
                    </a:lnTo>
                    <a:lnTo>
                      <a:pt x="161" y="51"/>
                    </a:lnTo>
                    <a:lnTo>
                      <a:pt x="159" y="51"/>
                    </a:lnTo>
                    <a:lnTo>
                      <a:pt x="157" y="51"/>
                    </a:lnTo>
                    <a:lnTo>
                      <a:pt x="157" y="49"/>
                    </a:lnTo>
                    <a:lnTo>
                      <a:pt x="159" y="49"/>
                    </a:lnTo>
                    <a:lnTo>
                      <a:pt x="161" y="49"/>
                    </a:lnTo>
                    <a:lnTo>
                      <a:pt x="161" y="47"/>
                    </a:lnTo>
                    <a:lnTo>
                      <a:pt x="159" y="47"/>
                    </a:lnTo>
                    <a:lnTo>
                      <a:pt x="159" y="45"/>
                    </a:lnTo>
                    <a:lnTo>
                      <a:pt x="161" y="45"/>
                    </a:lnTo>
                    <a:lnTo>
                      <a:pt x="164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5"/>
                    </a:lnTo>
                    <a:lnTo>
                      <a:pt x="168" y="47"/>
                    </a:lnTo>
                    <a:lnTo>
                      <a:pt x="166" y="47"/>
                    </a:lnTo>
                    <a:lnTo>
                      <a:pt x="166" y="49"/>
                    </a:lnTo>
                    <a:lnTo>
                      <a:pt x="166" y="47"/>
                    </a:lnTo>
                    <a:lnTo>
                      <a:pt x="168" y="47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73" y="49"/>
                    </a:lnTo>
                    <a:lnTo>
                      <a:pt x="170" y="49"/>
                    </a:lnTo>
                    <a:lnTo>
                      <a:pt x="173" y="49"/>
                    </a:lnTo>
                    <a:lnTo>
                      <a:pt x="173" y="47"/>
                    </a:lnTo>
                    <a:lnTo>
                      <a:pt x="175" y="47"/>
                    </a:lnTo>
                    <a:lnTo>
                      <a:pt x="177" y="49"/>
                    </a:lnTo>
                    <a:lnTo>
                      <a:pt x="177" y="47"/>
                    </a:lnTo>
                    <a:lnTo>
                      <a:pt x="179" y="47"/>
                    </a:lnTo>
                    <a:lnTo>
                      <a:pt x="179" y="45"/>
                    </a:lnTo>
                    <a:lnTo>
                      <a:pt x="182" y="45"/>
                    </a:lnTo>
                    <a:lnTo>
                      <a:pt x="184" y="45"/>
                    </a:lnTo>
                    <a:lnTo>
                      <a:pt x="184" y="42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8" y="42"/>
                    </a:lnTo>
                    <a:lnTo>
                      <a:pt x="188" y="45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3" y="47"/>
                    </a:lnTo>
                    <a:lnTo>
                      <a:pt x="193" y="45"/>
                    </a:lnTo>
                    <a:lnTo>
                      <a:pt x="190" y="45"/>
                    </a:lnTo>
                    <a:lnTo>
                      <a:pt x="190" y="42"/>
                    </a:lnTo>
                    <a:lnTo>
                      <a:pt x="193" y="42"/>
                    </a:lnTo>
                    <a:lnTo>
                      <a:pt x="195" y="42"/>
                    </a:lnTo>
                    <a:lnTo>
                      <a:pt x="195" y="40"/>
                    </a:lnTo>
                    <a:lnTo>
                      <a:pt x="193" y="40"/>
                    </a:lnTo>
                    <a:lnTo>
                      <a:pt x="190" y="40"/>
                    </a:lnTo>
                    <a:lnTo>
                      <a:pt x="193" y="38"/>
                    </a:lnTo>
                    <a:lnTo>
                      <a:pt x="195" y="38"/>
                    </a:lnTo>
                    <a:lnTo>
                      <a:pt x="195" y="36"/>
                    </a:lnTo>
                    <a:lnTo>
                      <a:pt x="195" y="38"/>
                    </a:lnTo>
                    <a:lnTo>
                      <a:pt x="197" y="38"/>
                    </a:lnTo>
                    <a:lnTo>
                      <a:pt x="197" y="36"/>
                    </a:lnTo>
                    <a:lnTo>
                      <a:pt x="199" y="38"/>
                    </a:lnTo>
                    <a:lnTo>
                      <a:pt x="197" y="38"/>
                    </a:lnTo>
                    <a:lnTo>
                      <a:pt x="195" y="38"/>
                    </a:lnTo>
                    <a:lnTo>
                      <a:pt x="197" y="38"/>
                    </a:lnTo>
                    <a:lnTo>
                      <a:pt x="199" y="38"/>
                    </a:lnTo>
                    <a:lnTo>
                      <a:pt x="202" y="38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11" y="36"/>
                    </a:lnTo>
                    <a:lnTo>
                      <a:pt x="213" y="36"/>
                    </a:lnTo>
                    <a:lnTo>
                      <a:pt x="213" y="33"/>
                    </a:lnTo>
                    <a:lnTo>
                      <a:pt x="211" y="33"/>
                    </a:lnTo>
                    <a:lnTo>
                      <a:pt x="213" y="33"/>
                    </a:lnTo>
                    <a:lnTo>
                      <a:pt x="211" y="33"/>
                    </a:lnTo>
                    <a:lnTo>
                      <a:pt x="211" y="31"/>
                    </a:lnTo>
                    <a:lnTo>
                      <a:pt x="213" y="31"/>
                    </a:lnTo>
                    <a:lnTo>
                      <a:pt x="211" y="31"/>
                    </a:lnTo>
                    <a:lnTo>
                      <a:pt x="213" y="31"/>
                    </a:lnTo>
                    <a:lnTo>
                      <a:pt x="211" y="31"/>
                    </a:lnTo>
                    <a:lnTo>
                      <a:pt x="213" y="31"/>
                    </a:lnTo>
                    <a:lnTo>
                      <a:pt x="215" y="31"/>
                    </a:lnTo>
                    <a:lnTo>
                      <a:pt x="215" y="29"/>
                    </a:lnTo>
                    <a:lnTo>
                      <a:pt x="213" y="29"/>
                    </a:lnTo>
                    <a:lnTo>
                      <a:pt x="211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5" y="27"/>
                    </a:lnTo>
                    <a:lnTo>
                      <a:pt x="215" y="29"/>
                    </a:lnTo>
                    <a:lnTo>
                      <a:pt x="217" y="29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7" y="27"/>
                    </a:lnTo>
                    <a:lnTo>
                      <a:pt x="220" y="27"/>
                    </a:lnTo>
                    <a:lnTo>
                      <a:pt x="222" y="27"/>
                    </a:lnTo>
                    <a:lnTo>
                      <a:pt x="224" y="27"/>
                    </a:lnTo>
                    <a:lnTo>
                      <a:pt x="224" y="24"/>
                    </a:lnTo>
                    <a:lnTo>
                      <a:pt x="226" y="24"/>
                    </a:lnTo>
                    <a:lnTo>
                      <a:pt x="228" y="24"/>
                    </a:lnTo>
                    <a:lnTo>
                      <a:pt x="231" y="24"/>
                    </a:lnTo>
                    <a:lnTo>
                      <a:pt x="231" y="22"/>
                    </a:lnTo>
                    <a:lnTo>
                      <a:pt x="233" y="22"/>
                    </a:lnTo>
                    <a:lnTo>
                      <a:pt x="233" y="24"/>
                    </a:lnTo>
                    <a:lnTo>
                      <a:pt x="233" y="22"/>
                    </a:lnTo>
                    <a:lnTo>
                      <a:pt x="235" y="22"/>
                    </a:lnTo>
                    <a:lnTo>
                      <a:pt x="235" y="24"/>
                    </a:lnTo>
                    <a:lnTo>
                      <a:pt x="237" y="22"/>
                    </a:lnTo>
                    <a:lnTo>
                      <a:pt x="237" y="24"/>
                    </a:lnTo>
                    <a:lnTo>
                      <a:pt x="240" y="24"/>
                    </a:lnTo>
                    <a:lnTo>
                      <a:pt x="242" y="24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2" y="20"/>
                    </a:lnTo>
                    <a:lnTo>
                      <a:pt x="242" y="22"/>
                    </a:lnTo>
                    <a:lnTo>
                      <a:pt x="244" y="22"/>
                    </a:lnTo>
                    <a:lnTo>
                      <a:pt x="244" y="20"/>
                    </a:lnTo>
                    <a:lnTo>
                      <a:pt x="244" y="18"/>
                    </a:lnTo>
                    <a:lnTo>
                      <a:pt x="246" y="18"/>
                    </a:lnTo>
                    <a:lnTo>
                      <a:pt x="246" y="20"/>
                    </a:lnTo>
                    <a:lnTo>
                      <a:pt x="246" y="22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3" y="22"/>
                    </a:lnTo>
                    <a:lnTo>
                      <a:pt x="255" y="22"/>
                    </a:lnTo>
                    <a:lnTo>
                      <a:pt x="258" y="22"/>
                    </a:lnTo>
                    <a:lnTo>
                      <a:pt x="260" y="22"/>
                    </a:lnTo>
                    <a:lnTo>
                      <a:pt x="260" y="20"/>
                    </a:lnTo>
                    <a:lnTo>
                      <a:pt x="258" y="20"/>
                    </a:lnTo>
                    <a:lnTo>
                      <a:pt x="260" y="20"/>
                    </a:lnTo>
                    <a:lnTo>
                      <a:pt x="262" y="20"/>
                    </a:lnTo>
                    <a:lnTo>
                      <a:pt x="262" y="18"/>
                    </a:lnTo>
                    <a:lnTo>
                      <a:pt x="260" y="18"/>
                    </a:lnTo>
                    <a:lnTo>
                      <a:pt x="260" y="15"/>
                    </a:lnTo>
                    <a:lnTo>
                      <a:pt x="262" y="15"/>
                    </a:lnTo>
                    <a:lnTo>
                      <a:pt x="264" y="15"/>
                    </a:lnTo>
                    <a:lnTo>
                      <a:pt x="266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275" y="11"/>
                    </a:lnTo>
                    <a:lnTo>
                      <a:pt x="278" y="11"/>
                    </a:lnTo>
                    <a:lnTo>
                      <a:pt x="280" y="11"/>
                    </a:lnTo>
                    <a:lnTo>
                      <a:pt x="282" y="11"/>
                    </a:lnTo>
                    <a:lnTo>
                      <a:pt x="282" y="9"/>
                    </a:lnTo>
                    <a:lnTo>
                      <a:pt x="284" y="9"/>
                    </a:lnTo>
                    <a:lnTo>
                      <a:pt x="287" y="9"/>
                    </a:lnTo>
                    <a:lnTo>
                      <a:pt x="289" y="9"/>
                    </a:lnTo>
                    <a:lnTo>
                      <a:pt x="291" y="9"/>
                    </a:lnTo>
                    <a:lnTo>
                      <a:pt x="293" y="9"/>
                    </a:lnTo>
                    <a:lnTo>
                      <a:pt x="296" y="9"/>
                    </a:lnTo>
                    <a:lnTo>
                      <a:pt x="298" y="9"/>
                    </a:lnTo>
                    <a:lnTo>
                      <a:pt x="300" y="9"/>
                    </a:lnTo>
                    <a:lnTo>
                      <a:pt x="300" y="7"/>
                    </a:lnTo>
                    <a:lnTo>
                      <a:pt x="298" y="7"/>
                    </a:lnTo>
                    <a:lnTo>
                      <a:pt x="300" y="7"/>
                    </a:lnTo>
                    <a:lnTo>
                      <a:pt x="300" y="4"/>
                    </a:lnTo>
                    <a:lnTo>
                      <a:pt x="302" y="7"/>
                    </a:lnTo>
                    <a:lnTo>
                      <a:pt x="304" y="7"/>
                    </a:lnTo>
                    <a:lnTo>
                      <a:pt x="307" y="7"/>
                    </a:lnTo>
                    <a:lnTo>
                      <a:pt x="307" y="4"/>
                    </a:lnTo>
                    <a:lnTo>
                      <a:pt x="309" y="4"/>
                    </a:lnTo>
                    <a:lnTo>
                      <a:pt x="311" y="4"/>
                    </a:lnTo>
                    <a:lnTo>
                      <a:pt x="313" y="4"/>
                    </a:lnTo>
                    <a:lnTo>
                      <a:pt x="313" y="2"/>
                    </a:lnTo>
                    <a:lnTo>
                      <a:pt x="316" y="2"/>
                    </a:lnTo>
                    <a:lnTo>
                      <a:pt x="318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5" y="2"/>
                    </a:lnTo>
                    <a:lnTo>
                      <a:pt x="327" y="2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5" name="Freeform 139"/>
              <p:cNvSpPr>
                <a:spLocks/>
              </p:cNvSpPr>
              <p:nvPr/>
            </p:nvSpPr>
            <p:spPr bwMode="auto">
              <a:xfrm>
                <a:off x="2807" y="3866"/>
                <a:ext cx="12" cy="4"/>
              </a:xfrm>
              <a:custGeom>
                <a:avLst/>
                <a:gdLst>
                  <a:gd name="T0" fmla="*/ 5 w 12"/>
                  <a:gd name="T1" fmla="*/ 2 h 4"/>
                  <a:gd name="T2" fmla="*/ 7 w 12"/>
                  <a:gd name="T3" fmla="*/ 2 h 4"/>
                  <a:gd name="T4" fmla="*/ 9 w 12"/>
                  <a:gd name="T5" fmla="*/ 2 h 4"/>
                  <a:gd name="T6" fmla="*/ 12 w 12"/>
                  <a:gd name="T7" fmla="*/ 4 h 4"/>
                  <a:gd name="T8" fmla="*/ 9 w 12"/>
                  <a:gd name="T9" fmla="*/ 4 h 4"/>
                  <a:gd name="T10" fmla="*/ 7 w 12"/>
                  <a:gd name="T11" fmla="*/ 4 h 4"/>
                  <a:gd name="T12" fmla="*/ 5 w 12"/>
                  <a:gd name="T13" fmla="*/ 4 h 4"/>
                  <a:gd name="T14" fmla="*/ 3 w 12"/>
                  <a:gd name="T15" fmla="*/ 4 h 4"/>
                  <a:gd name="T16" fmla="*/ 0 w 12"/>
                  <a:gd name="T17" fmla="*/ 4 h 4"/>
                  <a:gd name="T18" fmla="*/ 3 w 12"/>
                  <a:gd name="T19" fmla="*/ 4 h 4"/>
                  <a:gd name="T20" fmla="*/ 0 w 12"/>
                  <a:gd name="T21" fmla="*/ 4 h 4"/>
                  <a:gd name="T22" fmla="*/ 3 w 12"/>
                  <a:gd name="T23" fmla="*/ 4 h 4"/>
                  <a:gd name="T24" fmla="*/ 0 w 12"/>
                  <a:gd name="T25" fmla="*/ 2 h 4"/>
                  <a:gd name="T26" fmla="*/ 3 w 12"/>
                  <a:gd name="T27" fmla="*/ 2 h 4"/>
                  <a:gd name="T28" fmla="*/ 3 w 12"/>
                  <a:gd name="T29" fmla="*/ 0 h 4"/>
                  <a:gd name="T30" fmla="*/ 3 w 12"/>
                  <a:gd name="T31" fmla="*/ 2 h 4"/>
                  <a:gd name="T32" fmla="*/ 5 w 12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4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6" name="Freeform 140"/>
              <p:cNvSpPr>
                <a:spLocks/>
              </p:cNvSpPr>
              <p:nvPr/>
            </p:nvSpPr>
            <p:spPr bwMode="auto">
              <a:xfrm>
                <a:off x="2982" y="386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2 w 4"/>
                  <a:gd name="T9" fmla="*/ 0 h 2"/>
                  <a:gd name="T10" fmla="*/ 4 w 4"/>
                  <a:gd name="T11" fmla="*/ 0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7" name="Freeform 141"/>
              <p:cNvSpPr>
                <a:spLocks/>
              </p:cNvSpPr>
              <p:nvPr/>
            </p:nvSpPr>
            <p:spPr bwMode="auto">
              <a:xfrm>
                <a:off x="2986" y="3864"/>
                <a:ext cx="49" cy="11"/>
              </a:xfrm>
              <a:custGeom>
                <a:avLst/>
                <a:gdLst>
                  <a:gd name="T0" fmla="*/ 36 w 49"/>
                  <a:gd name="T1" fmla="*/ 0 h 11"/>
                  <a:gd name="T2" fmla="*/ 36 w 49"/>
                  <a:gd name="T3" fmla="*/ 2 h 11"/>
                  <a:gd name="T4" fmla="*/ 34 w 49"/>
                  <a:gd name="T5" fmla="*/ 2 h 11"/>
                  <a:gd name="T6" fmla="*/ 36 w 49"/>
                  <a:gd name="T7" fmla="*/ 2 h 11"/>
                  <a:gd name="T8" fmla="*/ 38 w 49"/>
                  <a:gd name="T9" fmla="*/ 2 h 11"/>
                  <a:gd name="T10" fmla="*/ 40 w 49"/>
                  <a:gd name="T11" fmla="*/ 2 h 11"/>
                  <a:gd name="T12" fmla="*/ 43 w 49"/>
                  <a:gd name="T13" fmla="*/ 2 h 11"/>
                  <a:gd name="T14" fmla="*/ 45 w 49"/>
                  <a:gd name="T15" fmla="*/ 2 h 11"/>
                  <a:gd name="T16" fmla="*/ 47 w 49"/>
                  <a:gd name="T17" fmla="*/ 2 h 11"/>
                  <a:gd name="T18" fmla="*/ 49 w 49"/>
                  <a:gd name="T19" fmla="*/ 2 h 11"/>
                  <a:gd name="T20" fmla="*/ 49 w 49"/>
                  <a:gd name="T21" fmla="*/ 4 h 11"/>
                  <a:gd name="T22" fmla="*/ 49 w 49"/>
                  <a:gd name="T23" fmla="*/ 6 h 11"/>
                  <a:gd name="T24" fmla="*/ 47 w 49"/>
                  <a:gd name="T25" fmla="*/ 6 h 11"/>
                  <a:gd name="T26" fmla="*/ 45 w 49"/>
                  <a:gd name="T27" fmla="*/ 6 h 11"/>
                  <a:gd name="T28" fmla="*/ 45 w 49"/>
                  <a:gd name="T29" fmla="*/ 9 h 11"/>
                  <a:gd name="T30" fmla="*/ 45 w 49"/>
                  <a:gd name="T31" fmla="*/ 6 h 11"/>
                  <a:gd name="T32" fmla="*/ 43 w 49"/>
                  <a:gd name="T33" fmla="*/ 9 h 11"/>
                  <a:gd name="T34" fmla="*/ 40 w 49"/>
                  <a:gd name="T35" fmla="*/ 9 h 11"/>
                  <a:gd name="T36" fmla="*/ 38 w 49"/>
                  <a:gd name="T37" fmla="*/ 9 h 11"/>
                  <a:gd name="T38" fmla="*/ 38 w 49"/>
                  <a:gd name="T39" fmla="*/ 6 h 11"/>
                  <a:gd name="T40" fmla="*/ 36 w 49"/>
                  <a:gd name="T41" fmla="*/ 6 h 11"/>
                  <a:gd name="T42" fmla="*/ 34 w 49"/>
                  <a:gd name="T43" fmla="*/ 6 h 11"/>
                  <a:gd name="T44" fmla="*/ 31 w 49"/>
                  <a:gd name="T45" fmla="*/ 6 h 11"/>
                  <a:gd name="T46" fmla="*/ 29 w 49"/>
                  <a:gd name="T47" fmla="*/ 6 h 11"/>
                  <a:gd name="T48" fmla="*/ 27 w 49"/>
                  <a:gd name="T49" fmla="*/ 4 h 11"/>
                  <a:gd name="T50" fmla="*/ 27 w 49"/>
                  <a:gd name="T51" fmla="*/ 6 h 11"/>
                  <a:gd name="T52" fmla="*/ 25 w 49"/>
                  <a:gd name="T53" fmla="*/ 6 h 11"/>
                  <a:gd name="T54" fmla="*/ 23 w 49"/>
                  <a:gd name="T55" fmla="*/ 6 h 11"/>
                  <a:gd name="T56" fmla="*/ 20 w 49"/>
                  <a:gd name="T57" fmla="*/ 6 h 11"/>
                  <a:gd name="T58" fmla="*/ 18 w 49"/>
                  <a:gd name="T59" fmla="*/ 6 h 11"/>
                  <a:gd name="T60" fmla="*/ 18 w 49"/>
                  <a:gd name="T61" fmla="*/ 9 h 11"/>
                  <a:gd name="T62" fmla="*/ 16 w 49"/>
                  <a:gd name="T63" fmla="*/ 9 h 11"/>
                  <a:gd name="T64" fmla="*/ 14 w 49"/>
                  <a:gd name="T65" fmla="*/ 9 h 11"/>
                  <a:gd name="T66" fmla="*/ 11 w 49"/>
                  <a:gd name="T67" fmla="*/ 9 h 11"/>
                  <a:gd name="T68" fmla="*/ 9 w 49"/>
                  <a:gd name="T69" fmla="*/ 9 h 11"/>
                  <a:gd name="T70" fmla="*/ 9 w 49"/>
                  <a:gd name="T71" fmla="*/ 11 h 11"/>
                  <a:gd name="T72" fmla="*/ 9 w 49"/>
                  <a:gd name="T73" fmla="*/ 9 h 11"/>
                  <a:gd name="T74" fmla="*/ 7 w 49"/>
                  <a:gd name="T75" fmla="*/ 11 h 11"/>
                  <a:gd name="T76" fmla="*/ 5 w 49"/>
                  <a:gd name="T77" fmla="*/ 11 h 11"/>
                  <a:gd name="T78" fmla="*/ 5 w 49"/>
                  <a:gd name="T79" fmla="*/ 9 h 11"/>
                  <a:gd name="T80" fmla="*/ 2 w 49"/>
                  <a:gd name="T81" fmla="*/ 9 h 11"/>
                  <a:gd name="T82" fmla="*/ 0 w 49"/>
                  <a:gd name="T83" fmla="*/ 9 h 11"/>
                  <a:gd name="T84" fmla="*/ 2 w 49"/>
                  <a:gd name="T85" fmla="*/ 6 h 11"/>
                  <a:gd name="T86" fmla="*/ 5 w 49"/>
                  <a:gd name="T87" fmla="*/ 6 h 11"/>
                  <a:gd name="T88" fmla="*/ 5 w 49"/>
                  <a:gd name="T89" fmla="*/ 4 h 11"/>
                  <a:gd name="T90" fmla="*/ 7 w 49"/>
                  <a:gd name="T91" fmla="*/ 4 h 11"/>
                  <a:gd name="T92" fmla="*/ 9 w 49"/>
                  <a:gd name="T93" fmla="*/ 2 h 11"/>
                  <a:gd name="T94" fmla="*/ 11 w 49"/>
                  <a:gd name="T95" fmla="*/ 2 h 11"/>
                  <a:gd name="T96" fmla="*/ 14 w 49"/>
                  <a:gd name="T97" fmla="*/ 2 h 11"/>
                  <a:gd name="T98" fmla="*/ 16 w 49"/>
                  <a:gd name="T99" fmla="*/ 2 h 11"/>
                  <a:gd name="T100" fmla="*/ 16 w 49"/>
                  <a:gd name="T101" fmla="*/ 0 h 11"/>
                  <a:gd name="T102" fmla="*/ 18 w 49"/>
                  <a:gd name="T103" fmla="*/ 0 h 11"/>
                  <a:gd name="T104" fmla="*/ 20 w 49"/>
                  <a:gd name="T105" fmla="*/ 0 h 11"/>
                  <a:gd name="T106" fmla="*/ 23 w 49"/>
                  <a:gd name="T107" fmla="*/ 0 h 11"/>
                  <a:gd name="T108" fmla="*/ 25 w 49"/>
                  <a:gd name="T109" fmla="*/ 0 h 11"/>
                  <a:gd name="T110" fmla="*/ 27 w 49"/>
                  <a:gd name="T111" fmla="*/ 0 h 11"/>
                  <a:gd name="T112" fmla="*/ 29 w 49"/>
                  <a:gd name="T113" fmla="*/ 0 h 11"/>
                  <a:gd name="T114" fmla="*/ 31 w 49"/>
                  <a:gd name="T115" fmla="*/ 0 h 11"/>
                  <a:gd name="T116" fmla="*/ 34 w 49"/>
                  <a:gd name="T117" fmla="*/ 0 h 11"/>
                  <a:gd name="T118" fmla="*/ 36 w 49"/>
                  <a:gd name="T1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" h="11">
                    <a:moveTo>
                      <a:pt x="36" y="0"/>
                    </a:moveTo>
                    <a:lnTo>
                      <a:pt x="36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9" y="6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8" name="Freeform 142"/>
              <p:cNvSpPr>
                <a:spLocks/>
              </p:cNvSpPr>
              <p:nvPr/>
            </p:nvSpPr>
            <p:spPr bwMode="auto">
              <a:xfrm>
                <a:off x="2986" y="3859"/>
                <a:ext cx="18" cy="7"/>
              </a:xfrm>
              <a:custGeom>
                <a:avLst/>
                <a:gdLst>
                  <a:gd name="T0" fmla="*/ 7 w 18"/>
                  <a:gd name="T1" fmla="*/ 0 h 7"/>
                  <a:gd name="T2" fmla="*/ 9 w 18"/>
                  <a:gd name="T3" fmla="*/ 0 h 7"/>
                  <a:gd name="T4" fmla="*/ 11 w 18"/>
                  <a:gd name="T5" fmla="*/ 0 h 7"/>
                  <a:gd name="T6" fmla="*/ 14 w 18"/>
                  <a:gd name="T7" fmla="*/ 0 h 7"/>
                  <a:gd name="T8" fmla="*/ 16 w 18"/>
                  <a:gd name="T9" fmla="*/ 0 h 7"/>
                  <a:gd name="T10" fmla="*/ 18 w 18"/>
                  <a:gd name="T11" fmla="*/ 0 h 7"/>
                  <a:gd name="T12" fmla="*/ 18 w 18"/>
                  <a:gd name="T13" fmla="*/ 2 h 7"/>
                  <a:gd name="T14" fmla="*/ 18 w 18"/>
                  <a:gd name="T15" fmla="*/ 5 h 7"/>
                  <a:gd name="T16" fmla="*/ 16 w 18"/>
                  <a:gd name="T17" fmla="*/ 5 h 7"/>
                  <a:gd name="T18" fmla="*/ 14 w 18"/>
                  <a:gd name="T19" fmla="*/ 5 h 7"/>
                  <a:gd name="T20" fmla="*/ 11 w 18"/>
                  <a:gd name="T21" fmla="*/ 7 h 7"/>
                  <a:gd name="T22" fmla="*/ 9 w 18"/>
                  <a:gd name="T23" fmla="*/ 7 h 7"/>
                  <a:gd name="T24" fmla="*/ 7 w 18"/>
                  <a:gd name="T25" fmla="*/ 7 h 7"/>
                  <a:gd name="T26" fmla="*/ 7 w 18"/>
                  <a:gd name="T27" fmla="*/ 5 h 7"/>
                  <a:gd name="T28" fmla="*/ 5 w 18"/>
                  <a:gd name="T29" fmla="*/ 5 h 7"/>
                  <a:gd name="T30" fmla="*/ 2 w 18"/>
                  <a:gd name="T31" fmla="*/ 5 h 7"/>
                  <a:gd name="T32" fmla="*/ 0 w 18"/>
                  <a:gd name="T33" fmla="*/ 5 h 7"/>
                  <a:gd name="T34" fmla="*/ 0 w 18"/>
                  <a:gd name="T35" fmla="*/ 2 h 7"/>
                  <a:gd name="T36" fmla="*/ 2 w 18"/>
                  <a:gd name="T37" fmla="*/ 2 h 7"/>
                  <a:gd name="T38" fmla="*/ 2 w 18"/>
                  <a:gd name="T39" fmla="*/ 0 h 7"/>
                  <a:gd name="T40" fmla="*/ 5 w 18"/>
                  <a:gd name="T41" fmla="*/ 0 h 7"/>
                  <a:gd name="T42" fmla="*/ 7 w 18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7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9" name="Freeform 143"/>
              <p:cNvSpPr>
                <a:spLocks/>
              </p:cNvSpPr>
              <p:nvPr/>
            </p:nvSpPr>
            <p:spPr bwMode="auto">
              <a:xfrm>
                <a:off x="2854" y="3857"/>
                <a:ext cx="9" cy="4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9 w 9"/>
                  <a:gd name="T5" fmla="*/ 2 h 4"/>
                  <a:gd name="T6" fmla="*/ 7 w 9"/>
                  <a:gd name="T7" fmla="*/ 2 h 4"/>
                  <a:gd name="T8" fmla="*/ 7 w 9"/>
                  <a:gd name="T9" fmla="*/ 4 h 4"/>
                  <a:gd name="T10" fmla="*/ 5 w 9"/>
                  <a:gd name="T11" fmla="*/ 4 h 4"/>
                  <a:gd name="T12" fmla="*/ 3 w 9"/>
                  <a:gd name="T13" fmla="*/ 4 h 4"/>
                  <a:gd name="T14" fmla="*/ 3 w 9"/>
                  <a:gd name="T15" fmla="*/ 2 h 4"/>
                  <a:gd name="T16" fmla="*/ 0 w 9"/>
                  <a:gd name="T17" fmla="*/ 2 h 4"/>
                  <a:gd name="T18" fmla="*/ 0 w 9"/>
                  <a:gd name="T19" fmla="*/ 0 h 4"/>
                  <a:gd name="T20" fmla="*/ 3 w 9"/>
                  <a:gd name="T21" fmla="*/ 0 h 4"/>
                  <a:gd name="T22" fmla="*/ 5 w 9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0" name="Freeform 144"/>
              <p:cNvSpPr>
                <a:spLocks/>
              </p:cNvSpPr>
              <p:nvPr/>
            </p:nvSpPr>
            <p:spPr bwMode="auto">
              <a:xfrm>
                <a:off x="2792" y="3855"/>
                <a:ext cx="13" cy="9"/>
              </a:xfrm>
              <a:custGeom>
                <a:avLst/>
                <a:gdLst>
                  <a:gd name="T0" fmla="*/ 13 w 13"/>
                  <a:gd name="T1" fmla="*/ 0 h 9"/>
                  <a:gd name="T2" fmla="*/ 13 w 13"/>
                  <a:gd name="T3" fmla="*/ 2 h 9"/>
                  <a:gd name="T4" fmla="*/ 11 w 13"/>
                  <a:gd name="T5" fmla="*/ 2 h 9"/>
                  <a:gd name="T6" fmla="*/ 11 w 13"/>
                  <a:gd name="T7" fmla="*/ 4 h 9"/>
                  <a:gd name="T8" fmla="*/ 9 w 13"/>
                  <a:gd name="T9" fmla="*/ 4 h 9"/>
                  <a:gd name="T10" fmla="*/ 9 w 13"/>
                  <a:gd name="T11" fmla="*/ 6 h 9"/>
                  <a:gd name="T12" fmla="*/ 6 w 13"/>
                  <a:gd name="T13" fmla="*/ 6 h 9"/>
                  <a:gd name="T14" fmla="*/ 4 w 13"/>
                  <a:gd name="T15" fmla="*/ 6 h 9"/>
                  <a:gd name="T16" fmla="*/ 2 w 13"/>
                  <a:gd name="T17" fmla="*/ 9 h 9"/>
                  <a:gd name="T18" fmla="*/ 0 w 13"/>
                  <a:gd name="T19" fmla="*/ 9 h 9"/>
                  <a:gd name="T20" fmla="*/ 2 w 13"/>
                  <a:gd name="T21" fmla="*/ 6 h 9"/>
                  <a:gd name="T22" fmla="*/ 4 w 13"/>
                  <a:gd name="T23" fmla="*/ 6 h 9"/>
                  <a:gd name="T24" fmla="*/ 4 w 13"/>
                  <a:gd name="T25" fmla="*/ 4 h 9"/>
                  <a:gd name="T26" fmla="*/ 6 w 13"/>
                  <a:gd name="T27" fmla="*/ 4 h 9"/>
                  <a:gd name="T28" fmla="*/ 6 w 13"/>
                  <a:gd name="T29" fmla="*/ 2 h 9"/>
                  <a:gd name="T30" fmla="*/ 9 w 13"/>
                  <a:gd name="T31" fmla="*/ 2 h 9"/>
                  <a:gd name="T32" fmla="*/ 11 w 13"/>
                  <a:gd name="T33" fmla="*/ 2 h 9"/>
                  <a:gd name="T34" fmla="*/ 11 w 13"/>
                  <a:gd name="T35" fmla="*/ 0 h 9"/>
                  <a:gd name="T36" fmla="*/ 13 w 13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1" name="Freeform 145"/>
              <p:cNvSpPr>
                <a:spLocks/>
              </p:cNvSpPr>
              <p:nvPr/>
            </p:nvSpPr>
            <p:spPr bwMode="auto">
              <a:xfrm>
                <a:off x="2830" y="3850"/>
                <a:ext cx="11" cy="5"/>
              </a:xfrm>
              <a:custGeom>
                <a:avLst/>
                <a:gdLst>
                  <a:gd name="T0" fmla="*/ 6 w 11"/>
                  <a:gd name="T1" fmla="*/ 0 h 5"/>
                  <a:gd name="T2" fmla="*/ 9 w 11"/>
                  <a:gd name="T3" fmla="*/ 0 h 5"/>
                  <a:gd name="T4" fmla="*/ 11 w 11"/>
                  <a:gd name="T5" fmla="*/ 0 h 5"/>
                  <a:gd name="T6" fmla="*/ 11 w 11"/>
                  <a:gd name="T7" fmla="*/ 2 h 5"/>
                  <a:gd name="T8" fmla="*/ 9 w 11"/>
                  <a:gd name="T9" fmla="*/ 2 h 5"/>
                  <a:gd name="T10" fmla="*/ 6 w 11"/>
                  <a:gd name="T11" fmla="*/ 2 h 5"/>
                  <a:gd name="T12" fmla="*/ 6 w 11"/>
                  <a:gd name="T13" fmla="*/ 5 h 5"/>
                  <a:gd name="T14" fmla="*/ 4 w 11"/>
                  <a:gd name="T15" fmla="*/ 5 h 5"/>
                  <a:gd name="T16" fmla="*/ 2 w 11"/>
                  <a:gd name="T17" fmla="*/ 5 h 5"/>
                  <a:gd name="T18" fmla="*/ 0 w 11"/>
                  <a:gd name="T19" fmla="*/ 5 h 5"/>
                  <a:gd name="T20" fmla="*/ 0 w 11"/>
                  <a:gd name="T21" fmla="*/ 2 h 5"/>
                  <a:gd name="T22" fmla="*/ 2 w 11"/>
                  <a:gd name="T23" fmla="*/ 2 h 5"/>
                  <a:gd name="T24" fmla="*/ 4 w 11"/>
                  <a:gd name="T25" fmla="*/ 2 h 5"/>
                  <a:gd name="T26" fmla="*/ 4 w 11"/>
                  <a:gd name="T27" fmla="*/ 0 h 5"/>
                  <a:gd name="T28" fmla="*/ 6 w 11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2" name="Freeform 146"/>
              <p:cNvSpPr>
                <a:spLocks/>
              </p:cNvSpPr>
              <p:nvPr/>
            </p:nvSpPr>
            <p:spPr bwMode="auto">
              <a:xfrm>
                <a:off x="2836" y="3848"/>
                <a:ext cx="5" cy="0"/>
              </a:xfrm>
              <a:custGeom>
                <a:avLst/>
                <a:gdLst>
                  <a:gd name="T0" fmla="*/ 0 w 5"/>
                  <a:gd name="T1" fmla="*/ 3 w 5"/>
                  <a:gd name="T2" fmla="*/ 5 w 5"/>
                  <a:gd name="T3" fmla="*/ 3 w 5"/>
                  <a:gd name="T4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3" name="Freeform 147"/>
              <p:cNvSpPr>
                <a:spLocks/>
              </p:cNvSpPr>
              <p:nvPr/>
            </p:nvSpPr>
            <p:spPr bwMode="auto">
              <a:xfrm>
                <a:off x="2881" y="384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4" name="Freeform 148"/>
              <p:cNvSpPr>
                <a:spLocks/>
              </p:cNvSpPr>
              <p:nvPr/>
            </p:nvSpPr>
            <p:spPr bwMode="auto">
              <a:xfrm>
                <a:off x="2839" y="3843"/>
                <a:ext cx="44" cy="9"/>
              </a:xfrm>
              <a:custGeom>
                <a:avLst/>
                <a:gdLst>
                  <a:gd name="T0" fmla="*/ 38 w 44"/>
                  <a:gd name="T1" fmla="*/ 3 h 9"/>
                  <a:gd name="T2" fmla="*/ 35 w 44"/>
                  <a:gd name="T3" fmla="*/ 3 h 9"/>
                  <a:gd name="T4" fmla="*/ 38 w 44"/>
                  <a:gd name="T5" fmla="*/ 3 h 9"/>
                  <a:gd name="T6" fmla="*/ 38 w 44"/>
                  <a:gd name="T7" fmla="*/ 5 h 9"/>
                  <a:gd name="T8" fmla="*/ 40 w 44"/>
                  <a:gd name="T9" fmla="*/ 5 h 9"/>
                  <a:gd name="T10" fmla="*/ 42 w 44"/>
                  <a:gd name="T11" fmla="*/ 5 h 9"/>
                  <a:gd name="T12" fmla="*/ 44 w 44"/>
                  <a:gd name="T13" fmla="*/ 5 h 9"/>
                  <a:gd name="T14" fmla="*/ 42 w 44"/>
                  <a:gd name="T15" fmla="*/ 5 h 9"/>
                  <a:gd name="T16" fmla="*/ 40 w 44"/>
                  <a:gd name="T17" fmla="*/ 7 h 9"/>
                  <a:gd name="T18" fmla="*/ 38 w 44"/>
                  <a:gd name="T19" fmla="*/ 7 h 9"/>
                  <a:gd name="T20" fmla="*/ 35 w 44"/>
                  <a:gd name="T21" fmla="*/ 7 h 9"/>
                  <a:gd name="T22" fmla="*/ 33 w 44"/>
                  <a:gd name="T23" fmla="*/ 7 h 9"/>
                  <a:gd name="T24" fmla="*/ 33 w 44"/>
                  <a:gd name="T25" fmla="*/ 9 h 9"/>
                  <a:gd name="T26" fmla="*/ 31 w 44"/>
                  <a:gd name="T27" fmla="*/ 9 h 9"/>
                  <a:gd name="T28" fmla="*/ 29 w 44"/>
                  <a:gd name="T29" fmla="*/ 9 h 9"/>
                  <a:gd name="T30" fmla="*/ 29 w 44"/>
                  <a:gd name="T31" fmla="*/ 7 h 9"/>
                  <a:gd name="T32" fmla="*/ 26 w 44"/>
                  <a:gd name="T33" fmla="*/ 7 h 9"/>
                  <a:gd name="T34" fmla="*/ 29 w 44"/>
                  <a:gd name="T35" fmla="*/ 5 h 9"/>
                  <a:gd name="T36" fmla="*/ 26 w 44"/>
                  <a:gd name="T37" fmla="*/ 5 h 9"/>
                  <a:gd name="T38" fmla="*/ 24 w 44"/>
                  <a:gd name="T39" fmla="*/ 5 h 9"/>
                  <a:gd name="T40" fmla="*/ 22 w 44"/>
                  <a:gd name="T41" fmla="*/ 5 h 9"/>
                  <a:gd name="T42" fmla="*/ 20 w 44"/>
                  <a:gd name="T43" fmla="*/ 5 h 9"/>
                  <a:gd name="T44" fmla="*/ 18 w 44"/>
                  <a:gd name="T45" fmla="*/ 5 h 9"/>
                  <a:gd name="T46" fmla="*/ 15 w 44"/>
                  <a:gd name="T47" fmla="*/ 5 h 9"/>
                  <a:gd name="T48" fmla="*/ 15 w 44"/>
                  <a:gd name="T49" fmla="*/ 7 h 9"/>
                  <a:gd name="T50" fmla="*/ 13 w 44"/>
                  <a:gd name="T51" fmla="*/ 7 h 9"/>
                  <a:gd name="T52" fmla="*/ 11 w 44"/>
                  <a:gd name="T53" fmla="*/ 7 h 9"/>
                  <a:gd name="T54" fmla="*/ 9 w 44"/>
                  <a:gd name="T55" fmla="*/ 7 h 9"/>
                  <a:gd name="T56" fmla="*/ 6 w 44"/>
                  <a:gd name="T57" fmla="*/ 7 h 9"/>
                  <a:gd name="T58" fmla="*/ 4 w 44"/>
                  <a:gd name="T59" fmla="*/ 7 h 9"/>
                  <a:gd name="T60" fmla="*/ 2 w 44"/>
                  <a:gd name="T61" fmla="*/ 7 h 9"/>
                  <a:gd name="T62" fmla="*/ 2 w 44"/>
                  <a:gd name="T63" fmla="*/ 5 h 9"/>
                  <a:gd name="T64" fmla="*/ 4 w 44"/>
                  <a:gd name="T65" fmla="*/ 5 h 9"/>
                  <a:gd name="T66" fmla="*/ 2 w 44"/>
                  <a:gd name="T67" fmla="*/ 5 h 9"/>
                  <a:gd name="T68" fmla="*/ 0 w 44"/>
                  <a:gd name="T69" fmla="*/ 5 h 9"/>
                  <a:gd name="T70" fmla="*/ 0 w 44"/>
                  <a:gd name="T71" fmla="*/ 3 h 9"/>
                  <a:gd name="T72" fmla="*/ 2 w 44"/>
                  <a:gd name="T73" fmla="*/ 5 h 9"/>
                  <a:gd name="T74" fmla="*/ 2 w 44"/>
                  <a:gd name="T75" fmla="*/ 3 h 9"/>
                  <a:gd name="T76" fmla="*/ 2 w 44"/>
                  <a:gd name="T77" fmla="*/ 5 h 9"/>
                  <a:gd name="T78" fmla="*/ 4 w 44"/>
                  <a:gd name="T79" fmla="*/ 5 h 9"/>
                  <a:gd name="T80" fmla="*/ 6 w 44"/>
                  <a:gd name="T81" fmla="*/ 5 h 9"/>
                  <a:gd name="T82" fmla="*/ 9 w 44"/>
                  <a:gd name="T83" fmla="*/ 5 h 9"/>
                  <a:gd name="T84" fmla="*/ 11 w 44"/>
                  <a:gd name="T85" fmla="*/ 5 h 9"/>
                  <a:gd name="T86" fmla="*/ 13 w 44"/>
                  <a:gd name="T87" fmla="*/ 3 h 9"/>
                  <a:gd name="T88" fmla="*/ 13 w 44"/>
                  <a:gd name="T89" fmla="*/ 0 h 9"/>
                  <a:gd name="T90" fmla="*/ 15 w 44"/>
                  <a:gd name="T91" fmla="*/ 0 h 9"/>
                  <a:gd name="T92" fmla="*/ 18 w 44"/>
                  <a:gd name="T93" fmla="*/ 0 h 9"/>
                  <a:gd name="T94" fmla="*/ 18 w 44"/>
                  <a:gd name="T95" fmla="*/ 3 h 9"/>
                  <a:gd name="T96" fmla="*/ 20 w 44"/>
                  <a:gd name="T97" fmla="*/ 3 h 9"/>
                  <a:gd name="T98" fmla="*/ 22 w 44"/>
                  <a:gd name="T99" fmla="*/ 3 h 9"/>
                  <a:gd name="T100" fmla="*/ 24 w 44"/>
                  <a:gd name="T101" fmla="*/ 3 h 9"/>
                  <a:gd name="T102" fmla="*/ 26 w 44"/>
                  <a:gd name="T103" fmla="*/ 3 h 9"/>
                  <a:gd name="T104" fmla="*/ 29 w 44"/>
                  <a:gd name="T105" fmla="*/ 3 h 9"/>
                  <a:gd name="T106" fmla="*/ 31 w 44"/>
                  <a:gd name="T107" fmla="*/ 3 h 9"/>
                  <a:gd name="T108" fmla="*/ 31 w 44"/>
                  <a:gd name="T109" fmla="*/ 0 h 9"/>
                  <a:gd name="T110" fmla="*/ 33 w 44"/>
                  <a:gd name="T111" fmla="*/ 0 h 9"/>
                  <a:gd name="T112" fmla="*/ 35 w 44"/>
                  <a:gd name="T113" fmla="*/ 0 h 9"/>
                  <a:gd name="T114" fmla="*/ 38 w 44"/>
                  <a:gd name="T115" fmla="*/ 0 h 9"/>
                  <a:gd name="T116" fmla="*/ 38 w 44"/>
                  <a:gd name="T1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9">
                    <a:moveTo>
                      <a:pt x="38" y="3"/>
                    </a:moveTo>
                    <a:lnTo>
                      <a:pt x="35" y="3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2" y="5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8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5" name="Freeform 149"/>
              <p:cNvSpPr>
                <a:spLocks/>
              </p:cNvSpPr>
              <p:nvPr/>
            </p:nvSpPr>
            <p:spPr bwMode="auto">
              <a:xfrm>
                <a:off x="2865" y="384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6" name="Freeform 150"/>
              <p:cNvSpPr>
                <a:spLocks/>
              </p:cNvSpPr>
              <p:nvPr/>
            </p:nvSpPr>
            <p:spPr bwMode="auto">
              <a:xfrm>
                <a:off x="2877" y="3841"/>
                <a:ext cx="15" cy="5"/>
              </a:xfrm>
              <a:custGeom>
                <a:avLst/>
                <a:gdLst>
                  <a:gd name="T0" fmla="*/ 9 w 15"/>
                  <a:gd name="T1" fmla="*/ 2 h 5"/>
                  <a:gd name="T2" fmla="*/ 9 w 15"/>
                  <a:gd name="T3" fmla="*/ 0 h 5"/>
                  <a:gd name="T4" fmla="*/ 9 w 15"/>
                  <a:gd name="T5" fmla="*/ 2 h 5"/>
                  <a:gd name="T6" fmla="*/ 11 w 15"/>
                  <a:gd name="T7" fmla="*/ 2 h 5"/>
                  <a:gd name="T8" fmla="*/ 13 w 15"/>
                  <a:gd name="T9" fmla="*/ 2 h 5"/>
                  <a:gd name="T10" fmla="*/ 15 w 15"/>
                  <a:gd name="T11" fmla="*/ 2 h 5"/>
                  <a:gd name="T12" fmla="*/ 13 w 15"/>
                  <a:gd name="T13" fmla="*/ 2 h 5"/>
                  <a:gd name="T14" fmla="*/ 13 w 15"/>
                  <a:gd name="T15" fmla="*/ 5 h 5"/>
                  <a:gd name="T16" fmla="*/ 11 w 15"/>
                  <a:gd name="T17" fmla="*/ 5 h 5"/>
                  <a:gd name="T18" fmla="*/ 9 w 15"/>
                  <a:gd name="T19" fmla="*/ 5 h 5"/>
                  <a:gd name="T20" fmla="*/ 6 w 15"/>
                  <a:gd name="T21" fmla="*/ 5 h 5"/>
                  <a:gd name="T22" fmla="*/ 4 w 15"/>
                  <a:gd name="T23" fmla="*/ 5 h 5"/>
                  <a:gd name="T24" fmla="*/ 4 w 15"/>
                  <a:gd name="T25" fmla="*/ 2 h 5"/>
                  <a:gd name="T26" fmla="*/ 2 w 15"/>
                  <a:gd name="T27" fmla="*/ 2 h 5"/>
                  <a:gd name="T28" fmla="*/ 0 w 15"/>
                  <a:gd name="T29" fmla="*/ 2 h 5"/>
                  <a:gd name="T30" fmla="*/ 0 w 15"/>
                  <a:gd name="T31" fmla="*/ 0 h 5"/>
                  <a:gd name="T32" fmla="*/ 2 w 15"/>
                  <a:gd name="T33" fmla="*/ 2 h 5"/>
                  <a:gd name="T34" fmla="*/ 2 w 15"/>
                  <a:gd name="T35" fmla="*/ 0 h 5"/>
                  <a:gd name="T36" fmla="*/ 2 w 15"/>
                  <a:gd name="T37" fmla="*/ 2 h 5"/>
                  <a:gd name="T38" fmla="*/ 4 w 15"/>
                  <a:gd name="T39" fmla="*/ 2 h 5"/>
                  <a:gd name="T40" fmla="*/ 6 w 15"/>
                  <a:gd name="T41" fmla="*/ 2 h 5"/>
                  <a:gd name="T42" fmla="*/ 6 w 15"/>
                  <a:gd name="T43" fmla="*/ 0 h 5"/>
                  <a:gd name="T44" fmla="*/ 9 w 15"/>
                  <a:gd name="T45" fmla="*/ 0 h 5"/>
                  <a:gd name="T46" fmla="*/ 9 w 15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5">
                    <a:moveTo>
                      <a:pt x="9" y="2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7" name="Freeform 151"/>
              <p:cNvSpPr>
                <a:spLocks/>
              </p:cNvSpPr>
              <p:nvPr/>
            </p:nvSpPr>
            <p:spPr bwMode="auto">
              <a:xfrm>
                <a:off x="2888" y="3839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9 w 11"/>
                  <a:gd name="T3" fmla="*/ 0 h 4"/>
                  <a:gd name="T4" fmla="*/ 11 w 11"/>
                  <a:gd name="T5" fmla="*/ 2 h 4"/>
                  <a:gd name="T6" fmla="*/ 9 w 11"/>
                  <a:gd name="T7" fmla="*/ 2 h 4"/>
                  <a:gd name="T8" fmla="*/ 7 w 11"/>
                  <a:gd name="T9" fmla="*/ 2 h 4"/>
                  <a:gd name="T10" fmla="*/ 7 w 11"/>
                  <a:gd name="T11" fmla="*/ 4 h 4"/>
                  <a:gd name="T12" fmla="*/ 4 w 11"/>
                  <a:gd name="T13" fmla="*/ 4 h 4"/>
                  <a:gd name="T14" fmla="*/ 4 w 11"/>
                  <a:gd name="T15" fmla="*/ 2 h 4"/>
                  <a:gd name="T16" fmla="*/ 2 w 11"/>
                  <a:gd name="T17" fmla="*/ 2 h 4"/>
                  <a:gd name="T18" fmla="*/ 2 w 11"/>
                  <a:gd name="T19" fmla="*/ 0 h 4"/>
                  <a:gd name="T20" fmla="*/ 2 w 11"/>
                  <a:gd name="T21" fmla="*/ 2 h 4"/>
                  <a:gd name="T22" fmla="*/ 0 w 11"/>
                  <a:gd name="T23" fmla="*/ 2 h 4"/>
                  <a:gd name="T24" fmla="*/ 0 w 11"/>
                  <a:gd name="T25" fmla="*/ 0 h 4"/>
                  <a:gd name="T26" fmla="*/ 2 w 11"/>
                  <a:gd name="T27" fmla="*/ 0 h 4"/>
                  <a:gd name="T28" fmla="*/ 4 w 11"/>
                  <a:gd name="T29" fmla="*/ 0 h 4"/>
                  <a:gd name="T30" fmla="*/ 7 w 11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8" name="Freeform 152"/>
              <p:cNvSpPr>
                <a:spLocks/>
              </p:cNvSpPr>
              <p:nvPr/>
            </p:nvSpPr>
            <p:spPr bwMode="auto">
              <a:xfrm>
                <a:off x="2903" y="3835"/>
                <a:ext cx="12" cy="4"/>
              </a:xfrm>
              <a:custGeom>
                <a:avLst/>
                <a:gdLst>
                  <a:gd name="T0" fmla="*/ 7 w 12"/>
                  <a:gd name="T1" fmla="*/ 0 h 4"/>
                  <a:gd name="T2" fmla="*/ 7 w 12"/>
                  <a:gd name="T3" fmla="*/ 2 h 4"/>
                  <a:gd name="T4" fmla="*/ 9 w 12"/>
                  <a:gd name="T5" fmla="*/ 2 h 4"/>
                  <a:gd name="T6" fmla="*/ 12 w 12"/>
                  <a:gd name="T7" fmla="*/ 2 h 4"/>
                  <a:gd name="T8" fmla="*/ 12 w 12"/>
                  <a:gd name="T9" fmla="*/ 4 h 4"/>
                  <a:gd name="T10" fmla="*/ 9 w 12"/>
                  <a:gd name="T11" fmla="*/ 4 h 4"/>
                  <a:gd name="T12" fmla="*/ 7 w 12"/>
                  <a:gd name="T13" fmla="*/ 4 h 4"/>
                  <a:gd name="T14" fmla="*/ 5 w 12"/>
                  <a:gd name="T15" fmla="*/ 4 h 4"/>
                  <a:gd name="T16" fmla="*/ 3 w 12"/>
                  <a:gd name="T17" fmla="*/ 4 h 4"/>
                  <a:gd name="T18" fmla="*/ 0 w 12"/>
                  <a:gd name="T19" fmla="*/ 4 h 4"/>
                  <a:gd name="T20" fmla="*/ 0 w 12"/>
                  <a:gd name="T21" fmla="*/ 2 h 4"/>
                  <a:gd name="T22" fmla="*/ 3 w 12"/>
                  <a:gd name="T23" fmla="*/ 2 h 4"/>
                  <a:gd name="T24" fmla="*/ 5 w 12"/>
                  <a:gd name="T25" fmla="*/ 2 h 4"/>
                  <a:gd name="T26" fmla="*/ 5 w 12"/>
                  <a:gd name="T27" fmla="*/ 0 h 4"/>
                  <a:gd name="T28" fmla="*/ 7 w 12"/>
                  <a:gd name="T29" fmla="*/ 0 h 4"/>
                  <a:gd name="T30" fmla="*/ 7 w 12"/>
                  <a:gd name="T31" fmla="*/ 2 h 4"/>
                  <a:gd name="T32" fmla="*/ 7 w 12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4">
                    <a:moveTo>
                      <a:pt x="7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9" name="Freeform 153"/>
              <p:cNvSpPr>
                <a:spLocks/>
              </p:cNvSpPr>
              <p:nvPr/>
            </p:nvSpPr>
            <p:spPr bwMode="auto">
              <a:xfrm>
                <a:off x="2910" y="3826"/>
                <a:ext cx="45" cy="11"/>
              </a:xfrm>
              <a:custGeom>
                <a:avLst/>
                <a:gdLst>
                  <a:gd name="T0" fmla="*/ 36 w 45"/>
                  <a:gd name="T1" fmla="*/ 0 h 11"/>
                  <a:gd name="T2" fmla="*/ 40 w 45"/>
                  <a:gd name="T3" fmla="*/ 0 h 11"/>
                  <a:gd name="T4" fmla="*/ 43 w 45"/>
                  <a:gd name="T5" fmla="*/ 2 h 11"/>
                  <a:gd name="T6" fmla="*/ 45 w 45"/>
                  <a:gd name="T7" fmla="*/ 4 h 11"/>
                  <a:gd name="T8" fmla="*/ 43 w 45"/>
                  <a:gd name="T9" fmla="*/ 4 h 11"/>
                  <a:gd name="T10" fmla="*/ 38 w 45"/>
                  <a:gd name="T11" fmla="*/ 2 h 11"/>
                  <a:gd name="T12" fmla="*/ 36 w 45"/>
                  <a:gd name="T13" fmla="*/ 4 h 11"/>
                  <a:gd name="T14" fmla="*/ 31 w 45"/>
                  <a:gd name="T15" fmla="*/ 4 h 11"/>
                  <a:gd name="T16" fmla="*/ 27 w 45"/>
                  <a:gd name="T17" fmla="*/ 4 h 11"/>
                  <a:gd name="T18" fmla="*/ 25 w 45"/>
                  <a:gd name="T19" fmla="*/ 6 h 11"/>
                  <a:gd name="T20" fmla="*/ 23 w 45"/>
                  <a:gd name="T21" fmla="*/ 9 h 11"/>
                  <a:gd name="T22" fmla="*/ 20 w 45"/>
                  <a:gd name="T23" fmla="*/ 6 h 11"/>
                  <a:gd name="T24" fmla="*/ 23 w 45"/>
                  <a:gd name="T25" fmla="*/ 4 h 11"/>
                  <a:gd name="T26" fmla="*/ 18 w 45"/>
                  <a:gd name="T27" fmla="*/ 4 h 11"/>
                  <a:gd name="T28" fmla="*/ 18 w 45"/>
                  <a:gd name="T29" fmla="*/ 4 h 11"/>
                  <a:gd name="T30" fmla="*/ 16 w 45"/>
                  <a:gd name="T31" fmla="*/ 6 h 11"/>
                  <a:gd name="T32" fmla="*/ 14 w 45"/>
                  <a:gd name="T33" fmla="*/ 9 h 11"/>
                  <a:gd name="T34" fmla="*/ 14 w 45"/>
                  <a:gd name="T35" fmla="*/ 9 h 11"/>
                  <a:gd name="T36" fmla="*/ 16 w 45"/>
                  <a:gd name="T37" fmla="*/ 6 h 11"/>
                  <a:gd name="T38" fmla="*/ 18 w 45"/>
                  <a:gd name="T39" fmla="*/ 9 h 11"/>
                  <a:gd name="T40" fmla="*/ 16 w 45"/>
                  <a:gd name="T41" fmla="*/ 11 h 11"/>
                  <a:gd name="T42" fmla="*/ 11 w 45"/>
                  <a:gd name="T43" fmla="*/ 11 h 11"/>
                  <a:gd name="T44" fmla="*/ 9 w 45"/>
                  <a:gd name="T45" fmla="*/ 9 h 11"/>
                  <a:gd name="T46" fmla="*/ 9 w 45"/>
                  <a:gd name="T47" fmla="*/ 9 h 11"/>
                  <a:gd name="T48" fmla="*/ 9 w 45"/>
                  <a:gd name="T49" fmla="*/ 9 h 11"/>
                  <a:gd name="T50" fmla="*/ 5 w 45"/>
                  <a:gd name="T51" fmla="*/ 9 h 11"/>
                  <a:gd name="T52" fmla="*/ 0 w 45"/>
                  <a:gd name="T53" fmla="*/ 9 h 11"/>
                  <a:gd name="T54" fmla="*/ 2 w 45"/>
                  <a:gd name="T55" fmla="*/ 6 h 11"/>
                  <a:gd name="T56" fmla="*/ 7 w 45"/>
                  <a:gd name="T57" fmla="*/ 6 h 11"/>
                  <a:gd name="T58" fmla="*/ 9 w 45"/>
                  <a:gd name="T59" fmla="*/ 4 h 11"/>
                  <a:gd name="T60" fmla="*/ 11 w 45"/>
                  <a:gd name="T61" fmla="*/ 2 h 11"/>
                  <a:gd name="T62" fmla="*/ 16 w 45"/>
                  <a:gd name="T63" fmla="*/ 2 h 11"/>
                  <a:gd name="T64" fmla="*/ 18 w 45"/>
                  <a:gd name="T65" fmla="*/ 0 h 11"/>
                  <a:gd name="T66" fmla="*/ 23 w 45"/>
                  <a:gd name="T67" fmla="*/ 0 h 11"/>
                  <a:gd name="T68" fmla="*/ 27 w 45"/>
                  <a:gd name="T69" fmla="*/ 0 h 11"/>
                  <a:gd name="T70" fmla="*/ 31 w 45"/>
                  <a:gd name="T7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11">
                    <a:moveTo>
                      <a:pt x="34" y="0"/>
                    </a:move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0" name="Freeform 154"/>
              <p:cNvSpPr>
                <a:spLocks/>
              </p:cNvSpPr>
              <p:nvPr/>
            </p:nvSpPr>
            <p:spPr bwMode="auto">
              <a:xfrm>
                <a:off x="3004" y="38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1" name="Freeform 155"/>
              <p:cNvSpPr>
                <a:spLocks/>
              </p:cNvSpPr>
              <p:nvPr/>
            </p:nvSpPr>
            <p:spPr bwMode="auto">
              <a:xfrm>
                <a:off x="3017" y="3810"/>
                <a:ext cx="7" cy="2"/>
              </a:xfrm>
              <a:custGeom>
                <a:avLst/>
                <a:gdLst>
                  <a:gd name="T0" fmla="*/ 3 w 7"/>
                  <a:gd name="T1" fmla="*/ 0 h 2"/>
                  <a:gd name="T2" fmla="*/ 5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5 w 7"/>
                  <a:gd name="T9" fmla="*/ 2 h 2"/>
                  <a:gd name="T10" fmla="*/ 5 w 7"/>
                  <a:gd name="T11" fmla="*/ 0 h 2"/>
                  <a:gd name="T12" fmla="*/ 3 w 7"/>
                  <a:gd name="T13" fmla="*/ 0 h 2"/>
                  <a:gd name="T14" fmla="*/ 3 w 7"/>
                  <a:gd name="T15" fmla="*/ 2 h 2"/>
                  <a:gd name="T16" fmla="*/ 0 w 7"/>
                  <a:gd name="T17" fmla="*/ 2 h 2"/>
                  <a:gd name="T18" fmla="*/ 0 w 7"/>
                  <a:gd name="T19" fmla="*/ 0 h 2"/>
                  <a:gd name="T20" fmla="*/ 3 w 7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2" name="Freeform 156"/>
              <p:cNvSpPr>
                <a:spLocks/>
              </p:cNvSpPr>
              <p:nvPr/>
            </p:nvSpPr>
            <p:spPr bwMode="auto">
              <a:xfrm>
                <a:off x="3009" y="3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3" name="Freeform 157"/>
              <p:cNvSpPr>
                <a:spLocks/>
              </p:cNvSpPr>
              <p:nvPr/>
            </p:nvSpPr>
            <p:spPr bwMode="auto">
              <a:xfrm>
                <a:off x="3062" y="3799"/>
                <a:ext cx="9" cy="6"/>
              </a:xfrm>
              <a:custGeom>
                <a:avLst/>
                <a:gdLst>
                  <a:gd name="T0" fmla="*/ 7 w 9"/>
                  <a:gd name="T1" fmla="*/ 4 h 6"/>
                  <a:gd name="T2" fmla="*/ 7 w 9"/>
                  <a:gd name="T3" fmla="*/ 6 h 6"/>
                  <a:gd name="T4" fmla="*/ 5 w 9"/>
                  <a:gd name="T5" fmla="*/ 6 h 6"/>
                  <a:gd name="T6" fmla="*/ 2 w 9"/>
                  <a:gd name="T7" fmla="*/ 6 h 6"/>
                  <a:gd name="T8" fmla="*/ 2 w 9"/>
                  <a:gd name="T9" fmla="*/ 4 h 6"/>
                  <a:gd name="T10" fmla="*/ 0 w 9"/>
                  <a:gd name="T11" fmla="*/ 4 h 6"/>
                  <a:gd name="T12" fmla="*/ 2 w 9"/>
                  <a:gd name="T13" fmla="*/ 4 h 6"/>
                  <a:gd name="T14" fmla="*/ 5 w 9"/>
                  <a:gd name="T15" fmla="*/ 4 h 6"/>
                  <a:gd name="T16" fmla="*/ 5 w 9"/>
                  <a:gd name="T17" fmla="*/ 2 h 6"/>
                  <a:gd name="T18" fmla="*/ 7 w 9"/>
                  <a:gd name="T19" fmla="*/ 2 h 6"/>
                  <a:gd name="T20" fmla="*/ 7 w 9"/>
                  <a:gd name="T21" fmla="*/ 0 h 6"/>
                  <a:gd name="T22" fmla="*/ 9 w 9"/>
                  <a:gd name="T23" fmla="*/ 2 h 6"/>
                  <a:gd name="T24" fmla="*/ 7 w 9"/>
                  <a:gd name="T25" fmla="*/ 2 h 6"/>
                  <a:gd name="T26" fmla="*/ 7 w 9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lnTo>
                      <a:pt x="7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4" name="Freeform 158"/>
              <p:cNvSpPr>
                <a:spLocks/>
              </p:cNvSpPr>
              <p:nvPr/>
            </p:nvSpPr>
            <p:spPr bwMode="auto">
              <a:xfrm>
                <a:off x="3024" y="3797"/>
                <a:ext cx="27" cy="6"/>
              </a:xfrm>
              <a:custGeom>
                <a:avLst/>
                <a:gdLst>
                  <a:gd name="T0" fmla="*/ 7 w 27"/>
                  <a:gd name="T1" fmla="*/ 0 h 6"/>
                  <a:gd name="T2" fmla="*/ 9 w 27"/>
                  <a:gd name="T3" fmla="*/ 0 h 6"/>
                  <a:gd name="T4" fmla="*/ 11 w 27"/>
                  <a:gd name="T5" fmla="*/ 0 h 6"/>
                  <a:gd name="T6" fmla="*/ 14 w 27"/>
                  <a:gd name="T7" fmla="*/ 2 h 6"/>
                  <a:gd name="T8" fmla="*/ 16 w 27"/>
                  <a:gd name="T9" fmla="*/ 2 h 6"/>
                  <a:gd name="T10" fmla="*/ 18 w 27"/>
                  <a:gd name="T11" fmla="*/ 2 h 6"/>
                  <a:gd name="T12" fmla="*/ 20 w 27"/>
                  <a:gd name="T13" fmla="*/ 2 h 6"/>
                  <a:gd name="T14" fmla="*/ 23 w 27"/>
                  <a:gd name="T15" fmla="*/ 2 h 6"/>
                  <a:gd name="T16" fmla="*/ 25 w 27"/>
                  <a:gd name="T17" fmla="*/ 2 h 6"/>
                  <a:gd name="T18" fmla="*/ 27 w 27"/>
                  <a:gd name="T19" fmla="*/ 2 h 6"/>
                  <a:gd name="T20" fmla="*/ 25 w 27"/>
                  <a:gd name="T21" fmla="*/ 2 h 6"/>
                  <a:gd name="T22" fmla="*/ 23 w 27"/>
                  <a:gd name="T23" fmla="*/ 2 h 6"/>
                  <a:gd name="T24" fmla="*/ 20 w 27"/>
                  <a:gd name="T25" fmla="*/ 2 h 6"/>
                  <a:gd name="T26" fmla="*/ 18 w 27"/>
                  <a:gd name="T27" fmla="*/ 2 h 6"/>
                  <a:gd name="T28" fmla="*/ 16 w 27"/>
                  <a:gd name="T29" fmla="*/ 2 h 6"/>
                  <a:gd name="T30" fmla="*/ 16 w 27"/>
                  <a:gd name="T31" fmla="*/ 4 h 6"/>
                  <a:gd name="T32" fmla="*/ 14 w 27"/>
                  <a:gd name="T33" fmla="*/ 4 h 6"/>
                  <a:gd name="T34" fmla="*/ 11 w 27"/>
                  <a:gd name="T35" fmla="*/ 4 h 6"/>
                  <a:gd name="T36" fmla="*/ 9 w 27"/>
                  <a:gd name="T37" fmla="*/ 4 h 6"/>
                  <a:gd name="T38" fmla="*/ 9 w 27"/>
                  <a:gd name="T39" fmla="*/ 6 h 6"/>
                  <a:gd name="T40" fmla="*/ 7 w 27"/>
                  <a:gd name="T41" fmla="*/ 6 h 6"/>
                  <a:gd name="T42" fmla="*/ 5 w 27"/>
                  <a:gd name="T43" fmla="*/ 6 h 6"/>
                  <a:gd name="T44" fmla="*/ 5 w 27"/>
                  <a:gd name="T45" fmla="*/ 4 h 6"/>
                  <a:gd name="T46" fmla="*/ 2 w 27"/>
                  <a:gd name="T47" fmla="*/ 4 h 6"/>
                  <a:gd name="T48" fmla="*/ 5 w 27"/>
                  <a:gd name="T49" fmla="*/ 2 h 6"/>
                  <a:gd name="T50" fmla="*/ 2 w 27"/>
                  <a:gd name="T51" fmla="*/ 2 h 6"/>
                  <a:gd name="T52" fmla="*/ 0 w 27"/>
                  <a:gd name="T53" fmla="*/ 2 h 6"/>
                  <a:gd name="T54" fmla="*/ 2 w 27"/>
                  <a:gd name="T55" fmla="*/ 2 h 6"/>
                  <a:gd name="T56" fmla="*/ 2 w 27"/>
                  <a:gd name="T57" fmla="*/ 0 h 6"/>
                  <a:gd name="T58" fmla="*/ 5 w 27"/>
                  <a:gd name="T59" fmla="*/ 0 h 6"/>
                  <a:gd name="T60" fmla="*/ 7 w 27"/>
                  <a:gd name="T6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" h="6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5" name="Freeform 159"/>
              <p:cNvSpPr>
                <a:spLocks/>
              </p:cNvSpPr>
              <p:nvPr/>
            </p:nvSpPr>
            <p:spPr bwMode="auto">
              <a:xfrm>
                <a:off x="3348" y="37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6" name="Freeform 160"/>
              <p:cNvSpPr>
                <a:spLocks/>
              </p:cNvSpPr>
              <p:nvPr/>
            </p:nvSpPr>
            <p:spPr bwMode="auto">
              <a:xfrm>
                <a:off x="3330" y="378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7" name="Rectangle 161"/>
              <p:cNvSpPr>
                <a:spLocks noChangeArrowheads="1"/>
              </p:cNvSpPr>
              <p:nvPr/>
            </p:nvSpPr>
            <p:spPr bwMode="auto">
              <a:xfrm>
                <a:off x="3333" y="378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8" name="Freeform 162"/>
              <p:cNvSpPr>
                <a:spLocks/>
              </p:cNvSpPr>
              <p:nvPr/>
            </p:nvSpPr>
            <p:spPr bwMode="auto">
              <a:xfrm>
                <a:off x="3359" y="3785"/>
                <a:ext cx="14" cy="5"/>
              </a:xfrm>
              <a:custGeom>
                <a:avLst/>
                <a:gdLst>
                  <a:gd name="T0" fmla="*/ 9 w 14"/>
                  <a:gd name="T1" fmla="*/ 3 h 5"/>
                  <a:gd name="T2" fmla="*/ 9 w 14"/>
                  <a:gd name="T3" fmla="*/ 0 h 5"/>
                  <a:gd name="T4" fmla="*/ 12 w 14"/>
                  <a:gd name="T5" fmla="*/ 0 h 5"/>
                  <a:gd name="T6" fmla="*/ 12 w 14"/>
                  <a:gd name="T7" fmla="*/ 3 h 5"/>
                  <a:gd name="T8" fmla="*/ 14 w 14"/>
                  <a:gd name="T9" fmla="*/ 3 h 5"/>
                  <a:gd name="T10" fmla="*/ 12 w 14"/>
                  <a:gd name="T11" fmla="*/ 3 h 5"/>
                  <a:gd name="T12" fmla="*/ 9 w 14"/>
                  <a:gd name="T13" fmla="*/ 3 h 5"/>
                  <a:gd name="T14" fmla="*/ 9 w 14"/>
                  <a:gd name="T15" fmla="*/ 5 h 5"/>
                  <a:gd name="T16" fmla="*/ 9 w 14"/>
                  <a:gd name="T17" fmla="*/ 3 h 5"/>
                  <a:gd name="T18" fmla="*/ 7 w 14"/>
                  <a:gd name="T19" fmla="*/ 3 h 5"/>
                  <a:gd name="T20" fmla="*/ 7 w 14"/>
                  <a:gd name="T21" fmla="*/ 5 h 5"/>
                  <a:gd name="T22" fmla="*/ 7 w 14"/>
                  <a:gd name="T23" fmla="*/ 3 h 5"/>
                  <a:gd name="T24" fmla="*/ 5 w 14"/>
                  <a:gd name="T25" fmla="*/ 3 h 5"/>
                  <a:gd name="T26" fmla="*/ 5 w 14"/>
                  <a:gd name="T27" fmla="*/ 5 h 5"/>
                  <a:gd name="T28" fmla="*/ 3 w 14"/>
                  <a:gd name="T29" fmla="*/ 5 h 5"/>
                  <a:gd name="T30" fmla="*/ 3 w 14"/>
                  <a:gd name="T31" fmla="*/ 3 h 5"/>
                  <a:gd name="T32" fmla="*/ 0 w 14"/>
                  <a:gd name="T33" fmla="*/ 3 h 5"/>
                  <a:gd name="T34" fmla="*/ 3 w 14"/>
                  <a:gd name="T35" fmla="*/ 3 h 5"/>
                  <a:gd name="T36" fmla="*/ 5 w 14"/>
                  <a:gd name="T37" fmla="*/ 3 h 5"/>
                  <a:gd name="T38" fmla="*/ 7 w 14"/>
                  <a:gd name="T39" fmla="*/ 3 h 5"/>
                  <a:gd name="T40" fmla="*/ 5 w 14"/>
                  <a:gd name="T41" fmla="*/ 3 h 5"/>
                  <a:gd name="T42" fmla="*/ 5 w 14"/>
                  <a:gd name="T43" fmla="*/ 0 h 5"/>
                  <a:gd name="T44" fmla="*/ 7 w 14"/>
                  <a:gd name="T45" fmla="*/ 0 h 5"/>
                  <a:gd name="T46" fmla="*/ 7 w 14"/>
                  <a:gd name="T47" fmla="*/ 3 h 5"/>
                  <a:gd name="T48" fmla="*/ 9 w 14"/>
                  <a:gd name="T49" fmla="*/ 3 h 5"/>
                  <a:gd name="T50" fmla="*/ 9 w 14"/>
                  <a:gd name="T51" fmla="*/ 0 h 5"/>
                  <a:gd name="T52" fmla="*/ 9 w 14"/>
                  <a:gd name="T5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5">
                    <a:moveTo>
                      <a:pt x="9" y="3"/>
                    </a:moveTo>
                    <a:lnTo>
                      <a:pt x="9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9" name="Freeform 163"/>
              <p:cNvSpPr>
                <a:spLocks/>
              </p:cNvSpPr>
              <p:nvPr/>
            </p:nvSpPr>
            <p:spPr bwMode="auto">
              <a:xfrm>
                <a:off x="3350" y="3785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0 w 5"/>
                  <a:gd name="T3" fmla="*/ 0 h 3"/>
                  <a:gd name="T4" fmla="*/ 3 w 5"/>
                  <a:gd name="T5" fmla="*/ 0 h 3"/>
                  <a:gd name="T6" fmla="*/ 3 w 5"/>
                  <a:gd name="T7" fmla="*/ 3 h 3"/>
                  <a:gd name="T8" fmla="*/ 5 w 5"/>
                  <a:gd name="T9" fmla="*/ 3 h 3"/>
                  <a:gd name="T10" fmla="*/ 3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0" name="Freeform 164"/>
              <p:cNvSpPr>
                <a:spLocks/>
              </p:cNvSpPr>
              <p:nvPr/>
            </p:nvSpPr>
            <p:spPr bwMode="auto">
              <a:xfrm>
                <a:off x="3359" y="37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1" name="Freeform 165"/>
              <p:cNvSpPr>
                <a:spLocks/>
              </p:cNvSpPr>
              <p:nvPr/>
            </p:nvSpPr>
            <p:spPr bwMode="auto">
              <a:xfrm>
                <a:off x="3319" y="37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2" name="Freeform 166"/>
              <p:cNvSpPr>
                <a:spLocks/>
              </p:cNvSpPr>
              <p:nvPr/>
            </p:nvSpPr>
            <p:spPr bwMode="auto">
              <a:xfrm>
                <a:off x="3321" y="3781"/>
                <a:ext cx="29" cy="7"/>
              </a:xfrm>
              <a:custGeom>
                <a:avLst/>
                <a:gdLst>
                  <a:gd name="T0" fmla="*/ 12 w 29"/>
                  <a:gd name="T1" fmla="*/ 0 h 7"/>
                  <a:gd name="T2" fmla="*/ 12 w 29"/>
                  <a:gd name="T3" fmla="*/ 2 h 7"/>
                  <a:gd name="T4" fmla="*/ 14 w 29"/>
                  <a:gd name="T5" fmla="*/ 2 h 7"/>
                  <a:gd name="T6" fmla="*/ 16 w 29"/>
                  <a:gd name="T7" fmla="*/ 2 h 7"/>
                  <a:gd name="T8" fmla="*/ 16 w 29"/>
                  <a:gd name="T9" fmla="*/ 0 h 7"/>
                  <a:gd name="T10" fmla="*/ 18 w 29"/>
                  <a:gd name="T11" fmla="*/ 0 h 7"/>
                  <a:gd name="T12" fmla="*/ 18 w 29"/>
                  <a:gd name="T13" fmla="*/ 2 h 7"/>
                  <a:gd name="T14" fmla="*/ 21 w 29"/>
                  <a:gd name="T15" fmla="*/ 2 h 7"/>
                  <a:gd name="T16" fmla="*/ 21 w 29"/>
                  <a:gd name="T17" fmla="*/ 4 h 7"/>
                  <a:gd name="T18" fmla="*/ 23 w 29"/>
                  <a:gd name="T19" fmla="*/ 4 h 7"/>
                  <a:gd name="T20" fmla="*/ 25 w 29"/>
                  <a:gd name="T21" fmla="*/ 4 h 7"/>
                  <a:gd name="T22" fmla="*/ 27 w 29"/>
                  <a:gd name="T23" fmla="*/ 4 h 7"/>
                  <a:gd name="T24" fmla="*/ 29 w 29"/>
                  <a:gd name="T25" fmla="*/ 4 h 7"/>
                  <a:gd name="T26" fmla="*/ 29 w 29"/>
                  <a:gd name="T27" fmla="*/ 7 h 7"/>
                  <a:gd name="T28" fmla="*/ 27 w 29"/>
                  <a:gd name="T29" fmla="*/ 7 h 7"/>
                  <a:gd name="T30" fmla="*/ 25 w 29"/>
                  <a:gd name="T31" fmla="*/ 7 h 7"/>
                  <a:gd name="T32" fmla="*/ 23 w 29"/>
                  <a:gd name="T33" fmla="*/ 7 h 7"/>
                  <a:gd name="T34" fmla="*/ 23 w 29"/>
                  <a:gd name="T35" fmla="*/ 4 h 7"/>
                  <a:gd name="T36" fmla="*/ 23 w 29"/>
                  <a:gd name="T37" fmla="*/ 7 h 7"/>
                  <a:gd name="T38" fmla="*/ 21 w 29"/>
                  <a:gd name="T39" fmla="*/ 7 h 7"/>
                  <a:gd name="T40" fmla="*/ 21 w 29"/>
                  <a:gd name="T41" fmla="*/ 4 h 7"/>
                  <a:gd name="T42" fmla="*/ 18 w 29"/>
                  <a:gd name="T43" fmla="*/ 4 h 7"/>
                  <a:gd name="T44" fmla="*/ 16 w 29"/>
                  <a:gd name="T45" fmla="*/ 4 h 7"/>
                  <a:gd name="T46" fmla="*/ 14 w 29"/>
                  <a:gd name="T47" fmla="*/ 4 h 7"/>
                  <a:gd name="T48" fmla="*/ 12 w 29"/>
                  <a:gd name="T49" fmla="*/ 4 h 7"/>
                  <a:gd name="T50" fmla="*/ 9 w 29"/>
                  <a:gd name="T51" fmla="*/ 4 h 7"/>
                  <a:gd name="T52" fmla="*/ 9 w 29"/>
                  <a:gd name="T53" fmla="*/ 2 h 7"/>
                  <a:gd name="T54" fmla="*/ 7 w 29"/>
                  <a:gd name="T55" fmla="*/ 2 h 7"/>
                  <a:gd name="T56" fmla="*/ 5 w 29"/>
                  <a:gd name="T57" fmla="*/ 2 h 7"/>
                  <a:gd name="T58" fmla="*/ 5 w 29"/>
                  <a:gd name="T59" fmla="*/ 4 h 7"/>
                  <a:gd name="T60" fmla="*/ 3 w 29"/>
                  <a:gd name="T61" fmla="*/ 4 h 7"/>
                  <a:gd name="T62" fmla="*/ 0 w 29"/>
                  <a:gd name="T63" fmla="*/ 4 h 7"/>
                  <a:gd name="T64" fmla="*/ 0 w 29"/>
                  <a:gd name="T65" fmla="*/ 2 h 7"/>
                  <a:gd name="T66" fmla="*/ 3 w 29"/>
                  <a:gd name="T67" fmla="*/ 2 h 7"/>
                  <a:gd name="T68" fmla="*/ 3 w 29"/>
                  <a:gd name="T69" fmla="*/ 0 h 7"/>
                  <a:gd name="T70" fmla="*/ 5 w 29"/>
                  <a:gd name="T71" fmla="*/ 0 h 7"/>
                  <a:gd name="T72" fmla="*/ 5 w 29"/>
                  <a:gd name="T73" fmla="*/ 2 h 7"/>
                  <a:gd name="T74" fmla="*/ 7 w 29"/>
                  <a:gd name="T75" fmla="*/ 2 h 7"/>
                  <a:gd name="T76" fmla="*/ 7 w 29"/>
                  <a:gd name="T77" fmla="*/ 0 h 7"/>
                  <a:gd name="T78" fmla="*/ 9 w 29"/>
                  <a:gd name="T79" fmla="*/ 0 h 7"/>
                  <a:gd name="T80" fmla="*/ 12 w 29"/>
                  <a:gd name="T8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7">
                    <a:moveTo>
                      <a:pt x="12" y="0"/>
                    </a:move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3" name="Freeform 167"/>
              <p:cNvSpPr>
                <a:spLocks/>
              </p:cNvSpPr>
              <p:nvPr/>
            </p:nvSpPr>
            <p:spPr bwMode="auto">
              <a:xfrm>
                <a:off x="3916" y="374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4" name="Freeform 168"/>
              <p:cNvSpPr>
                <a:spLocks/>
              </p:cNvSpPr>
              <p:nvPr/>
            </p:nvSpPr>
            <p:spPr bwMode="auto">
              <a:xfrm>
                <a:off x="3909" y="3747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0 w 5"/>
                  <a:gd name="T3" fmla="*/ 3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5" name="Freeform 169"/>
              <p:cNvSpPr>
                <a:spLocks/>
              </p:cNvSpPr>
              <p:nvPr/>
            </p:nvSpPr>
            <p:spPr bwMode="auto">
              <a:xfrm>
                <a:off x="3934" y="373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0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6" name="Freeform 170"/>
              <p:cNvSpPr>
                <a:spLocks/>
              </p:cNvSpPr>
              <p:nvPr/>
            </p:nvSpPr>
            <p:spPr bwMode="auto">
              <a:xfrm>
                <a:off x="3941" y="3714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0 h 4"/>
                  <a:gd name="T4" fmla="*/ 6 w 6"/>
                  <a:gd name="T5" fmla="*/ 0 h 4"/>
                  <a:gd name="T6" fmla="*/ 6 w 6"/>
                  <a:gd name="T7" fmla="*/ 2 h 4"/>
                  <a:gd name="T8" fmla="*/ 6 w 6"/>
                  <a:gd name="T9" fmla="*/ 4 h 4"/>
                  <a:gd name="T10" fmla="*/ 6 w 6"/>
                  <a:gd name="T11" fmla="*/ 2 h 4"/>
                  <a:gd name="T12" fmla="*/ 4 w 6"/>
                  <a:gd name="T13" fmla="*/ 2 h 4"/>
                  <a:gd name="T14" fmla="*/ 2 w 6"/>
                  <a:gd name="T15" fmla="*/ 2 h 4"/>
                  <a:gd name="T16" fmla="*/ 0 w 6"/>
                  <a:gd name="T17" fmla="*/ 2 h 4"/>
                  <a:gd name="T18" fmla="*/ 0 w 6"/>
                  <a:gd name="T19" fmla="*/ 0 h 4"/>
                  <a:gd name="T20" fmla="*/ 2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7" name="Freeform 171"/>
              <p:cNvSpPr>
                <a:spLocks/>
              </p:cNvSpPr>
              <p:nvPr/>
            </p:nvSpPr>
            <p:spPr bwMode="auto">
              <a:xfrm>
                <a:off x="3938" y="3694"/>
                <a:ext cx="7" cy="2"/>
              </a:xfrm>
              <a:custGeom>
                <a:avLst/>
                <a:gdLst>
                  <a:gd name="T0" fmla="*/ 5 w 7"/>
                  <a:gd name="T1" fmla="*/ 2 h 2"/>
                  <a:gd name="T2" fmla="*/ 7 w 7"/>
                  <a:gd name="T3" fmla="*/ 2 h 2"/>
                  <a:gd name="T4" fmla="*/ 5 w 7"/>
                  <a:gd name="T5" fmla="*/ 2 h 2"/>
                  <a:gd name="T6" fmla="*/ 3 w 7"/>
                  <a:gd name="T7" fmla="*/ 2 h 2"/>
                  <a:gd name="T8" fmla="*/ 0 w 7"/>
                  <a:gd name="T9" fmla="*/ 2 h 2"/>
                  <a:gd name="T10" fmla="*/ 0 w 7"/>
                  <a:gd name="T11" fmla="*/ 0 h 2"/>
                  <a:gd name="T12" fmla="*/ 3 w 7"/>
                  <a:gd name="T13" fmla="*/ 0 h 2"/>
                  <a:gd name="T14" fmla="*/ 5 w 7"/>
                  <a:gd name="T15" fmla="*/ 0 h 2"/>
                  <a:gd name="T16" fmla="*/ 5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8" name="Freeform 172"/>
              <p:cNvSpPr>
                <a:spLocks/>
              </p:cNvSpPr>
              <p:nvPr/>
            </p:nvSpPr>
            <p:spPr bwMode="auto">
              <a:xfrm>
                <a:off x="3929" y="36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9" name="Freeform 173"/>
              <p:cNvSpPr>
                <a:spLocks/>
              </p:cNvSpPr>
              <p:nvPr/>
            </p:nvSpPr>
            <p:spPr bwMode="auto">
              <a:xfrm>
                <a:off x="3932" y="36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0" name="Rectangle 174"/>
              <p:cNvSpPr>
                <a:spLocks noChangeArrowheads="1"/>
              </p:cNvSpPr>
              <p:nvPr/>
            </p:nvSpPr>
            <p:spPr bwMode="auto">
              <a:xfrm>
                <a:off x="3918" y="366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1" name="Rectangle 175"/>
              <p:cNvSpPr>
                <a:spLocks noChangeArrowheads="1"/>
              </p:cNvSpPr>
              <p:nvPr/>
            </p:nvSpPr>
            <p:spPr bwMode="auto">
              <a:xfrm>
                <a:off x="3905" y="364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2" name="Freeform 176"/>
              <p:cNvSpPr>
                <a:spLocks/>
              </p:cNvSpPr>
              <p:nvPr/>
            </p:nvSpPr>
            <p:spPr bwMode="auto">
              <a:xfrm>
                <a:off x="2640" y="360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3" name="Freeform 177"/>
              <p:cNvSpPr>
                <a:spLocks/>
              </p:cNvSpPr>
              <p:nvPr/>
            </p:nvSpPr>
            <p:spPr bwMode="auto">
              <a:xfrm>
                <a:off x="2608" y="360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4" name="Freeform 178"/>
              <p:cNvSpPr>
                <a:spLocks/>
              </p:cNvSpPr>
              <p:nvPr/>
            </p:nvSpPr>
            <p:spPr bwMode="auto">
              <a:xfrm>
                <a:off x="2740" y="360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5" name="Freeform 179"/>
              <p:cNvSpPr>
                <a:spLocks/>
              </p:cNvSpPr>
              <p:nvPr/>
            </p:nvSpPr>
            <p:spPr bwMode="auto">
              <a:xfrm>
                <a:off x="3646" y="36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6" name="Freeform 180"/>
              <p:cNvSpPr>
                <a:spLocks/>
              </p:cNvSpPr>
              <p:nvPr/>
            </p:nvSpPr>
            <p:spPr bwMode="auto">
              <a:xfrm>
                <a:off x="2729" y="3598"/>
                <a:ext cx="29" cy="6"/>
              </a:xfrm>
              <a:custGeom>
                <a:avLst/>
                <a:gdLst>
                  <a:gd name="T0" fmla="*/ 14 w 29"/>
                  <a:gd name="T1" fmla="*/ 0 h 6"/>
                  <a:gd name="T2" fmla="*/ 16 w 29"/>
                  <a:gd name="T3" fmla="*/ 0 h 6"/>
                  <a:gd name="T4" fmla="*/ 18 w 29"/>
                  <a:gd name="T5" fmla="*/ 0 h 6"/>
                  <a:gd name="T6" fmla="*/ 18 w 29"/>
                  <a:gd name="T7" fmla="*/ 2 h 6"/>
                  <a:gd name="T8" fmla="*/ 18 w 29"/>
                  <a:gd name="T9" fmla="*/ 0 h 6"/>
                  <a:gd name="T10" fmla="*/ 20 w 29"/>
                  <a:gd name="T11" fmla="*/ 0 h 6"/>
                  <a:gd name="T12" fmla="*/ 20 w 29"/>
                  <a:gd name="T13" fmla="*/ 2 h 6"/>
                  <a:gd name="T14" fmla="*/ 22 w 29"/>
                  <a:gd name="T15" fmla="*/ 2 h 6"/>
                  <a:gd name="T16" fmla="*/ 22 w 29"/>
                  <a:gd name="T17" fmla="*/ 0 h 6"/>
                  <a:gd name="T18" fmla="*/ 25 w 29"/>
                  <a:gd name="T19" fmla="*/ 0 h 6"/>
                  <a:gd name="T20" fmla="*/ 27 w 29"/>
                  <a:gd name="T21" fmla="*/ 0 h 6"/>
                  <a:gd name="T22" fmla="*/ 29 w 29"/>
                  <a:gd name="T23" fmla="*/ 0 h 6"/>
                  <a:gd name="T24" fmla="*/ 29 w 29"/>
                  <a:gd name="T25" fmla="*/ 2 h 6"/>
                  <a:gd name="T26" fmla="*/ 27 w 29"/>
                  <a:gd name="T27" fmla="*/ 2 h 6"/>
                  <a:gd name="T28" fmla="*/ 25 w 29"/>
                  <a:gd name="T29" fmla="*/ 2 h 6"/>
                  <a:gd name="T30" fmla="*/ 22 w 29"/>
                  <a:gd name="T31" fmla="*/ 2 h 6"/>
                  <a:gd name="T32" fmla="*/ 20 w 29"/>
                  <a:gd name="T33" fmla="*/ 2 h 6"/>
                  <a:gd name="T34" fmla="*/ 18 w 29"/>
                  <a:gd name="T35" fmla="*/ 4 h 6"/>
                  <a:gd name="T36" fmla="*/ 18 w 29"/>
                  <a:gd name="T37" fmla="*/ 2 h 6"/>
                  <a:gd name="T38" fmla="*/ 16 w 29"/>
                  <a:gd name="T39" fmla="*/ 2 h 6"/>
                  <a:gd name="T40" fmla="*/ 18 w 29"/>
                  <a:gd name="T41" fmla="*/ 2 h 6"/>
                  <a:gd name="T42" fmla="*/ 18 w 29"/>
                  <a:gd name="T43" fmla="*/ 4 h 6"/>
                  <a:gd name="T44" fmla="*/ 16 w 29"/>
                  <a:gd name="T45" fmla="*/ 2 h 6"/>
                  <a:gd name="T46" fmla="*/ 16 w 29"/>
                  <a:gd name="T47" fmla="*/ 4 h 6"/>
                  <a:gd name="T48" fmla="*/ 16 w 29"/>
                  <a:gd name="T49" fmla="*/ 2 h 6"/>
                  <a:gd name="T50" fmla="*/ 14 w 29"/>
                  <a:gd name="T51" fmla="*/ 2 h 6"/>
                  <a:gd name="T52" fmla="*/ 11 w 29"/>
                  <a:gd name="T53" fmla="*/ 2 h 6"/>
                  <a:gd name="T54" fmla="*/ 11 w 29"/>
                  <a:gd name="T55" fmla="*/ 4 h 6"/>
                  <a:gd name="T56" fmla="*/ 9 w 29"/>
                  <a:gd name="T57" fmla="*/ 4 h 6"/>
                  <a:gd name="T58" fmla="*/ 7 w 29"/>
                  <a:gd name="T59" fmla="*/ 4 h 6"/>
                  <a:gd name="T60" fmla="*/ 9 w 29"/>
                  <a:gd name="T61" fmla="*/ 4 h 6"/>
                  <a:gd name="T62" fmla="*/ 9 w 29"/>
                  <a:gd name="T63" fmla="*/ 2 h 6"/>
                  <a:gd name="T64" fmla="*/ 7 w 29"/>
                  <a:gd name="T65" fmla="*/ 2 h 6"/>
                  <a:gd name="T66" fmla="*/ 7 w 29"/>
                  <a:gd name="T67" fmla="*/ 4 h 6"/>
                  <a:gd name="T68" fmla="*/ 5 w 29"/>
                  <a:gd name="T69" fmla="*/ 4 h 6"/>
                  <a:gd name="T70" fmla="*/ 5 w 29"/>
                  <a:gd name="T71" fmla="*/ 6 h 6"/>
                  <a:gd name="T72" fmla="*/ 2 w 29"/>
                  <a:gd name="T73" fmla="*/ 6 h 6"/>
                  <a:gd name="T74" fmla="*/ 2 w 29"/>
                  <a:gd name="T75" fmla="*/ 4 h 6"/>
                  <a:gd name="T76" fmla="*/ 0 w 29"/>
                  <a:gd name="T77" fmla="*/ 4 h 6"/>
                  <a:gd name="T78" fmla="*/ 0 w 29"/>
                  <a:gd name="T79" fmla="*/ 2 h 6"/>
                  <a:gd name="T80" fmla="*/ 2 w 29"/>
                  <a:gd name="T81" fmla="*/ 2 h 6"/>
                  <a:gd name="T82" fmla="*/ 0 w 29"/>
                  <a:gd name="T83" fmla="*/ 2 h 6"/>
                  <a:gd name="T84" fmla="*/ 2 w 29"/>
                  <a:gd name="T85" fmla="*/ 2 h 6"/>
                  <a:gd name="T86" fmla="*/ 5 w 29"/>
                  <a:gd name="T87" fmla="*/ 2 h 6"/>
                  <a:gd name="T88" fmla="*/ 7 w 29"/>
                  <a:gd name="T89" fmla="*/ 2 h 6"/>
                  <a:gd name="T90" fmla="*/ 7 w 29"/>
                  <a:gd name="T91" fmla="*/ 0 h 6"/>
                  <a:gd name="T92" fmla="*/ 5 w 29"/>
                  <a:gd name="T93" fmla="*/ 0 h 6"/>
                  <a:gd name="T94" fmla="*/ 7 w 29"/>
                  <a:gd name="T95" fmla="*/ 0 h 6"/>
                  <a:gd name="T96" fmla="*/ 9 w 29"/>
                  <a:gd name="T97" fmla="*/ 2 h 6"/>
                  <a:gd name="T98" fmla="*/ 9 w 29"/>
                  <a:gd name="T99" fmla="*/ 0 h 6"/>
                  <a:gd name="T100" fmla="*/ 11 w 29"/>
                  <a:gd name="T101" fmla="*/ 0 h 6"/>
                  <a:gd name="T102" fmla="*/ 11 w 29"/>
                  <a:gd name="T103" fmla="*/ 2 h 6"/>
                  <a:gd name="T104" fmla="*/ 11 w 29"/>
                  <a:gd name="T105" fmla="*/ 0 h 6"/>
                  <a:gd name="T106" fmla="*/ 14 w 29"/>
                  <a:gd name="T10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6">
                    <a:moveTo>
                      <a:pt x="14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7" name="Freeform 181"/>
              <p:cNvSpPr>
                <a:spLocks/>
              </p:cNvSpPr>
              <p:nvPr/>
            </p:nvSpPr>
            <p:spPr bwMode="auto">
              <a:xfrm>
                <a:off x="2745" y="359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8" name="Freeform 182"/>
              <p:cNvSpPr>
                <a:spLocks/>
              </p:cNvSpPr>
              <p:nvPr/>
            </p:nvSpPr>
            <p:spPr bwMode="auto">
              <a:xfrm>
                <a:off x="3603" y="35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9" name="Freeform 183"/>
              <p:cNvSpPr>
                <a:spLocks/>
              </p:cNvSpPr>
              <p:nvPr/>
            </p:nvSpPr>
            <p:spPr bwMode="auto">
              <a:xfrm>
                <a:off x="3567" y="357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0" name="Freeform 184"/>
              <p:cNvSpPr>
                <a:spLocks/>
              </p:cNvSpPr>
              <p:nvPr/>
            </p:nvSpPr>
            <p:spPr bwMode="auto">
              <a:xfrm>
                <a:off x="3572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1" name="Freeform 185"/>
              <p:cNvSpPr>
                <a:spLocks/>
              </p:cNvSpPr>
              <p:nvPr/>
            </p:nvSpPr>
            <p:spPr bwMode="auto">
              <a:xfrm>
                <a:off x="3574" y="3573"/>
                <a:ext cx="72" cy="29"/>
              </a:xfrm>
              <a:custGeom>
                <a:avLst/>
                <a:gdLst>
                  <a:gd name="T0" fmla="*/ 16 w 72"/>
                  <a:gd name="T1" fmla="*/ 2 h 29"/>
                  <a:gd name="T2" fmla="*/ 20 w 72"/>
                  <a:gd name="T3" fmla="*/ 2 h 29"/>
                  <a:gd name="T4" fmla="*/ 20 w 72"/>
                  <a:gd name="T5" fmla="*/ 2 h 29"/>
                  <a:gd name="T6" fmla="*/ 22 w 72"/>
                  <a:gd name="T7" fmla="*/ 4 h 29"/>
                  <a:gd name="T8" fmla="*/ 27 w 72"/>
                  <a:gd name="T9" fmla="*/ 4 h 29"/>
                  <a:gd name="T10" fmla="*/ 29 w 72"/>
                  <a:gd name="T11" fmla="*/ 4 h 29"/>
                  <a:gd name="T12" fmla="*/ 29 w 72"/>
                  <a:gd name="T13" fmla="*/ 7 h 29"/>
                  <a:gd name="T14" fmla="*/ 31 w 72"/>
                  <a:gd name="T15" fmla="*/ 4 h 29"/>
                  <a:gd name="T16" fmla="*/ 38 w 72"/>
                  <a:gd name="T17" fmla="*/ 4 h 29"/>
                  <a:gd name="T18" fmla="*/ 42 w 72"/>
                  <a:gd name="T19" fmla="*/ 4 h 29"/>
                  <a:gd name="T20" fmla="*/ 42 w 72"/>
                  <a:gd name="T21" fmla="*/ 7 h 29"/>
                  <a:gd name="T22" fmla="*/ 45 w 72"/>
                  <a:gd name="T23" fmla="*/ 7 h 29"/>
                  <a:gd name="T24" fmla="*/ 47 w 72"/>
                  <a:gd name="T25" fmla="*/ 9 h 29"/>
                  <a:gd name="T26" fmla="*/ 42 w 72"/>
                  <a:gd name="T27" fmla="*/ 9 h 29"/>
                  <a:gd name="T28" fmla="*/ 45 w 72"/>
                  <a:gd name="T29" fmla="*/ 11 h 29"/>
                  <a:gd name="T30" fmla="*/ 49 w 72"/>
                  <a:gd name="T31" fmla="*/ 11 h 29"/>
                  <a:gd name="T32" fmla="*/ 51 w 72"/>
                  <a:gd name="T33" fmla="*/ 13 h 29"/>
                  <a:gd name="T34" fmla="*/ 51 w 72"/>
                  <a:gd name="T35" fmla="*/ 9 h 29"/>
                  <a:gd name="T36" fmla="*/ 58 w 72"/>
                  <a:gd name="T37" fmla="*/ 11 h 29"/>
                  <a:gd name="T38" fmla="*/ 58 w 72"/>
                  <a:gd name="T39" fmla="*/ 13 h 29"/>
                  <a:gd name="T40" fmla="*/ 60 w 72"/>
                  <a:gd name="T41" fmla="*/ 16 h 29"/>
                  <a:gd name="T42" fmla="*/ 63 w 72"/>
                  <a:gd name="T43" fmla="*/ 18 h 29"/>
                  <a:gd name="T44" fmla="*/ 65 w 72"/>
                  <a:gd name="T45" fmla="*/ 20 h 29"/>
                  <a:gd name="T46" fmla="*/ 69 w 72"/>
                  <a:gd name="T47" fmla="*/ 25 h 29"/>
                  <a:gd name="T48" fmla="*/ 72 w 72"/>
                  <a:gd name="T49" fmla="*/ 27 h 29"/>
                  <a:gd name="T50" fmla="*/ 67 w 72"/>
                  <a:gd name="T51" fmla="*/ 27 h 29"/>
                  <a:gd name="T52" fmla="*/ 65 w 72"/>
                  <a:gd name="T53" fmla="*/ 29 h 29"/>
                  <a:gd name="T54" fmla="*/ 65 w 72"/>
                  <a:gd name="T55" fmla="*/ 29 h 29"/>
                  <a:gd name="T56" fmla="*/ 60 w 72"/>
                  <a:gd name="T57" fmla="*/ 29 h 29"/>
                  <a:gd name="T58" fmla="*/ 58 w 72"/>
                  <a:gd name="T59" fmla="*/ 27 h 29"/>
                  <a:gd name="T60" fmla="*/ 54 w 72"/>
                  <a:gd name="T61" fmla="*/ 22 h 29"/>
                  <a:gd name="T62" fmla="*/ 49 w 72"/>
                  <a:gd name="T63" fmla="*/ 18 h 29"/>
                  <a:gd name="T64" fmla="*/ 40 w 72"/>
                  <a:gd name="T65" fmla="*/ 16 h 29"/>
                  <a:gd name="T66" fmla="*/ 38 w 72"/>
                  <a:gd name="T67" fmla="*/ 13 h 29"/>
                  <a:gd name="T68" fmla="*/ 34 w 72"/>
                  <a:gd name="T69" fmla="*/ 13 h 29"/>
                  <a:gd name="T70" fmla="*/ 29 w 72"/>
                  <a:gd name="T71" fmla="*/ 11 h 29"/>
                  <a:gd name="T72" fmla="*/ 25 w 72"/>
                  <a:gd name="T73" fmla="*/ 11 h 29"/>
                  <a:gd name="T74" fmla="*/ 22 w 72"/>
                  <a:gd name="T75" fmla="*/ 9 h 29"/>
                  <a:gd name="T76" fmla="*/ 25 w 72"/>
                  <a:gd name="T77" fmla="*/ 7 h 29"/>
                  <a:gd name="T78" fmla="*/ 16 w 72"/>
                  <a:gd name="T79" fmla="*/ 7 h 29"/>
                  <a:gd name="T80" fmla="*/ 11 w 72"/>
                  <a:gd name="T81" fmla="*/ 7 h 29"/>
                  <a:gd name="T82" fmla="*/ 9 w 72"/>
                  <a:gd name="T83" fmla="*/ 4 h 29"/>
                  <a:gd name="T84" fmla="*/ 13 w 72"/>
                  <a:gd name="T85" fmla="*/ 4 h 29"/>
                  <a:gd name="T86" fmla="*/ 9 w 72"/>
                  <a:gd name="T87" fmla="*/ 4 h 29"/>
                  <a:gd name="T88" fmla="*/ 4 w 72"/>
                  <a:gd name="T89" fmla="*/ 4 h 29"/>
                  <a:gd name="T90" fmla="*/ 0 w 72"/>
                  <a:gd name="T91" fmla="*/ 4 h 29"/>
                  <a:gd name="T92" fmla="*/ 2 w 72"/>
                  <a:gd name="T93" fmla="*/ 2 h 29"/>
                  <a:gd name="T94" fmla="*/ 7 w 72"/>
                  <a:gd name="T95" fmla="*/ 2 h 29"/>
                  <a:gd name="T96" fmla="*/ 11 w 72"/>
                  <a:gd name="T9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29">
                    <a:moveTo>
                      <a:pt x="11" y="0"/>
                    </a:move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1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2" y="7"/>
                    </a:lnTo>
                    <a:lnTo>
                      <a:pt x="45" y="7"/>
                    </a:lnTo>
                    <a:lnTo>
                      <a:pt x="42" y="7"/>
                    </a:lnTo>
                    <a:lnTo>
                      <a:pt x="45" y="7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5" y="18"/>
                    </a:lnTo>
                    <a:lnTo>
                      <a:pt x="63" y="18"/>
                    </a:lnTo>
                    <a:lnTo>
                      <a:pt x="63" y="20"/>
                    </a:lnTo>
                    <a:lnTo>
                      <a:pt x="65" y="20"/>
                    </a:lnTo>
                    <a:lnTo>
                      <a:pt x="67" y="20"/>
                    </a:lnTo>
                    <a:lnTo>
                      <a:pt x="67" y="22"/>
                    </a:lnTo>
                    <a:lnTo>
                      <a:pt x="67" y="25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72" y="27"/>
                    </a:lnTo>
                    <a:lnTo>
                      <a:pt x="69" y="27"/>
                    </a:lnTo>
                    <a:lnTo>
                      <a:pt x="72" y="27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5" y="29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2"/>
                    </a:lnTo>
                    <a:lnTo>
                      <a:pt x="51" y="22"/>
                    </a:lnTo>
                    <a:lnTo>
                      <a:pt x="51" y="20"/>
                    </a:lnTo>
                    <a:lnTo>
                      <a:pt x="49" y="20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2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2" name="Freeform 186"/>
              <p:cNvSpPr>
                <a:spLocks/>
              </p:cNvSpPr>
              <p:nvPr/>
            </p:nvSpPr>
            <p:spPr bwMode="auto">
              <a:xfrm>
                <a:off x="2606" y="3533"/>
                <a:ext cx="112" cy="76"/>
              </a:xfrm>
              <a:custGeom>
                <a:avLst/>
                <a:gdLst>
                  <a:gd name="T0" fmla="*/ 14 w 112"/>
                  <a:gd name="T1" fmla="*/ 15 h 76"/>
                  <a:gd name="T2" fmla="*/ 9 w 112"/>
                  <a:gd name="T3" fmla="*/ 11 h 76"/>
                  <a:gd name="T4" fmla="*/ 2 w 112"/>
                  <a:gd name="T5" fmla="*/ 15 h 76"/>
                  <a:gd name="T6" fmla="*/ 9 w 112"/>
                  <a:gd name="T7" fmla="*/ 20 h 76"/>
                  <a:gd name="T8" fmla="*/ 16 w 112"/>
                  <a:gd name="T9" fmla="*/ 22 h 76"/>
                  <a:gd name="T10" fmla="*/ 20 w 112"/>
                  <a:gd name="T11" fmla="*/ 29 h 76"/>
                  <a:gd name="T12" fmla="*/ 25 w 112"/>
                  <a:gd name="T13" fmla="*/ 33 h 76"/>
                  <a:gd name="T14" fmla="*/ 27 w 112"/>
                  <a:gd name="T15" fmla="*/ 35 h 76"/>
                  <a:gd name="T16" fmla="*/ 34 w 112"/>
                  <a:gd name="T17" fmla="*/ 40 h 76"/>
                  <a:gd name="T18" fmla="*/ 40 w 112"/>
                  <a:gd name="T19" fmla="*/ 42 h 76"/>
                  <a:gd name="T20" fmla="*/ 47 w 112"/>
                  <a:gd name="T21" fmla="*/ 47 h 76"/>
                  <a:gd name="T22" fmla="*/ 56 w 112"/>
                  <a:gd name="T23" fmla="*/ 49 h 76"/>
                  <a:gd name="T24" fmla="*/ 63 w 112"/>
                  <a:gd name="T25" fmla="*/ 51 h 76"/>
                  <a:gd name="T26" fmla="*/ 67 w 112"/>
                  <a:gd name="T27" fmla="*/ 56 h 76"/>
                  <a:gd name="T28" fmla="*/ 74 w 112"/>
                  <a:gd name="T29" fmla="*/ 58 h 76"/>
                  <a:gd name="T30" fmla="*/ 81 w 112"/>
                  <a:gd name="T31" fmla="*/ 60 h 76"/>
                  <a:gd name="T32" fmla="*/ 87 w 112"/>
                  <a:gd name="T33" fmla="*/ 62 h 76"/>
                  <a:gd name="T34" fmla="*/ 96 w 112"/>
                  <a:gd name="T35" fmla="*/ 62 h 76"/>
                  <a:gd name="T36" fmla="*/ 105 w 112"/>
                  <a:gd name="T37" fmla="*/ 62 h 76"/>
                  <a:gd name="T38" fmla="*/ 110 w 112"/>
                  <a:gd name="T39" fmla="*/ 62 h 76"/>
                  <a:gd name="T40" fmla="*/ 107 w 112"/>
                  <a:gd name="T41" fmla="*/ 65 h 76"/>
                  <a:gd name="T42" fmla="*/ 107 w 112"/>
                  <a:gd name="T43" fmla="*/ 69 h 76"/>
                  <a:gd name="T44" fmla="*/ 101 w 112"/>
                  <a:gd name="T45" fmla="*/ 71 h 76"/>
                  <a:gd name="T46" fmla="*/ 96 w 112"/>
                  <a:gd name="T47" fmla="*/ 71 h 76"/>
                  <a:gd name="T48" fmla="*/ 94 w 112"/>
                  <a:gd name="T49" fmla="*/ 73 h 76"/>
                  <a:gd name="T50" fmla="*/ 87 w 112"/>
                  <a:gd name="T51" fmla="*/ 71 h 76"/>
                  <a:gd name="T52" fmla="*/ 83 w 112"/>
                  <a:gd name="T53" fmla="*/ 71 h 76"/>
                  <a:gd name="T54" fmla="*/ 81 w 112"/>
                  <a:gd name="T55" fmla="*/ 73 h 76"/>
                  <a:gd name="T56" fmla="*/ 72 w 112"/>
                  <a:gd name="T57" fmla="*/ 73 h 76"/>
                  <a:gd name="T58" fmla="*/ 65 w 112"/>
                  <a:gd name="T59" fmla="*/ 76 h 76"/>
                  <a:gd name="T60" fmla="*/ 58 w 112"/>
                  <a:gd name="T61" fmla="*/ 71 h 76"/>
                  <a:gd name="T62" fmla="*/ 49 w 112"/>
                  <a:gd name="T63" fmla="*/ 71 h 76"/>
                  <a:gd name="T64" fmla="*/ 43 w 112"/>
                  <a:gd name="T65" fmla="*/ 69 h 76"/>
                  <a:gd name="T66" fmla="*/ 40 w 112"/>
                  <a:gd name="T67" fmla="*/ 71 h 76"/>
                  <a:gd name="T68" fmla="*/ 34 w 112"/>
                  <a:gd name="T69" fmla="*/ 69 h 76"/>
                  <a:gd name="T70" fmla="*/ 27 w 112"/>
                  <a:gd name="T71" fmla="*/ 69 h 76"/>
                  <a:gd name="T72" fmla="*/ 18 w 112"/>
                  <a:gd name="T73" fmla="*/ 69 h 76"/>
                  <a:gd name="T74" fmla="*/ 11 w 112"/>
                  <a:gd name="T75" fmla="*/ 67 h 76"/>
                  <a:gd name="T76" fmla="*/ 9 w 112"/>
                  <a:gd name="T77" fmla="*/ 69 h 76"/>
                  <a:gd name="T78" fmla="*/ 2 w 112"/>
                  <a:gd name="T79" fmla="*/ 71 h 76"/>
                  <a:gd name="T80" fmla="*/ 0 w 112"/>
                  <a:gd name="T81" fmla="*/ 65 h 76"/>
                  <a:gd name="T82" fmla="*/ 0 w 112"/>
                  <a:gd name="T83" fmla="*/ 56 h 76"/>
                  <a:gd name="T84" fmla="*/ 0 w 112"/>
                  <a:gd name="T85" fmla="*/ 47 h 76"/>
                  <a:gd name="T86" fmla="*/ 0 w 112"/>
                  <a:gd name="T87" fmla="*/ 38 h 76"/>
                  <a:gd name="T88" fmla="*/ 0 w 112"/>
                  <a:gd name="T89" fmla="*/ 29 h 76"/>
                  <a:gd name="T90" fmla="*/ 0 w 112"/>
                  <a:gd name="T91" fmla="*/ 20 h 76"/>
                  <a:gd name="T92" fmla="*/ 0 w 112"/>
                  <a:gd name="T93" fmla="*/ 11 h 76"/>
                  <a:gd name="T94" fmla="*/ 0 w 112"/>
                  <a:gd name="T95" fmla="*/ 2 h 76"/>
                  <a:gd name="T96" fmla="*/ 7 w 112"/>
                  <a:gd name="T97" fmla="*/ 4 h 76"/>
                  <a:gd name="T98" fmla="*/ 11 w 112"/>
                  <a:gd name="T99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76">
                    <a:moveTo>
                      <a:pt x="11" y="11"/>
                    </a:moveTo>
                    <a:lnTo>
                      <a:pt x="11" y="13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3" y="44"/>
                    </a:lnTo>
                    <a:lnTo>
                      <a:pt x="45" y="44"/>
                    </a:lnTo>
                    <a:lnTo>
                      <a:pt x="47" y="47"/>
                    </a:lnTo>
                    <a:lnTo>
                      <a:pt x="49" y="47"/>
                    </a:lnTo>
                    <a:lnTo>
                      <a:pt x="52" y="47"/>
                    </a:lnTo>
                    <a:lnTo>
                      <a:pt x="54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8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3" y="53"/>
                    </a:lnTo>
                    <a:lnTo>
                      <a:pt x="65" y="53"/>
                    </a:lnTo>
                    <a:lnTo>
                      <a:pt x="65" y="56"/>
                    </a:lnTo>
                    <a:lnTo>
                      <a:pt x="67" y="56"/>
                    </a:lnTo>
                    <a:lnTo>
                      <a:pt x="69" y="56"/>
                    </a:lnTo>
                    <a:lnTo>
                      <a:pt x="72" y="56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1" y="60"/>
                    </a:lnTo>
                    <a:lnTo>
                      <a:pt x="83" y="60"/>
                    </a:lnTo>
                    <a:lnTo>
                      <a:pt x="83" y="62"/>
                    </a:lnTo>
                    <a:lnTo>
                      <a:pt x="85" y="62"/>
                    </a:lnTo>
                    <a:lnTo>
                      <a:pt x="87" y="62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5" y="62"/>
                    </a:lnTo>
                    <a:lnTo>
                      <a:pt x="107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5"/>
                    </a:lnTo>
                    <a:lnTo>
                      <a:pt x="107" y="65"/>
                    </a:lnTo>
                    <a:lnTo>
                      <a:pt x="110" y="65"/>
                    </a:lnTo>
                    <a:lnTo>
                      <a:pt x="107" y="65"/>
                    </a:lnTo>
                    <a:lnTo>
                      <a:pt x="107" y="67"/>
                    </a:lnTo>
                    <a:lnTo>
                      <a:pt x="110" y="67"/>
                    </a:lnTo>
                    <a:lnTo>
                      <a:pt x="107" y="67"/>
                    </a:lnTo>
                    <a:lnTo>
                      <a:pt x="107" y="69"/>
                    </a:lnTo>
                    <a:lnTo>
                      <a:pt x="105" y="69"/>
                    </a:lnTo>
                    <a:lnTo>
                      <a:pt x="105" y="71"/>
                    </a:lnTo>
                    <a:lnTo>
                      <a:pt x="103" y="71"/>
                    </a:lnTo>
                    <a:lnTo>
                      <a:pt x="101" y="71"/>
                    </a:lnTo>
                    <a:lnTo>
                      <a:pt x="101" y="69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4" y="73"/>
                    </a:lnTo>
                    <a:lnTo>
                      <a:pt x="92" y="73"/>
                    </a:lnTo>
                    <a:lnTo>
                      <a:pt x="92" y="71"/>
                    </a:lnTo>
                    <a:lnTo>
                      <a:pt x="90" y="71"/>
                    </a:lnTo>
                    <a:lnTo>
                      <a:pt x="87" y="71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83" y="73"/>
                    </a:lnTo>
                    <a:lnTo>
                      <a:pt x="81" y="73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4" y="73"/>
                    </a:lnTo>
                    <a:lnTo>
                      <a:pt x="72" y="73"/>
                    </a:lnTo>
                    <a:lnTo>
                      <a:pt x="69" y="73"/>
                    </a:lnTo>
                    <a:lnTo>
                      <a:pt x="69" y="76"/>
                    </a:lnTo>
                    <a:lnTo>
                      <a:pt x="67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3" y="73"/>
                    </a:lnTo>
                    <a:lnTo>
                      <a:pt x="61" y="73"/>
                    </a:lnTo>
                    <a:lnTo>
                      <a:pt x="58" y="71"/>
                    </a:lnTo>
                    <a:lnTo>
                      <a:pt x="56" y="71"/>
                    </a:lnTo>
                    <a:lnTo>
                      <a:pt x="54" y="71"/>
                    </a:lnTo>
                    <a:lnTo>
                      <a:pt x="52" y="71"/>
                    </a:lnTo>
                    <a:lnTo>
                      <a:pt x="49" y="71"/>
                    </a:lnTo>
                    <a:lnTo>
                      <a:pt x="47" y="71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9" y="69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7" y="69"/>
                    </a:lnTo>
                    <a:lnTo>
                      <a:pt x="5" y="69"/>
                    </a:lnTo>
                    <a:lnTo>
                      <a:pt x="2" y="69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3" name="Freeform 187"/>
              <p:cNvSpPr>
                <a:spLocks/>
              </p:cNvSpPr>
              <p:nvPr/>
            </p:nvSpPr>
            <p:spPr bwMode="auto">
              <a:xfrm>
                <a:off x="2682" y="340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4" name="Freeform 188"/>
              <p:cNvSpPr>
                <a:spLocks/>
              </p:cNvSpPr>
              <p:nvPr/>
            </p:nvSpPr>
            <p:spPr bwMode="auto">
              <a:xfrm>
                <a:off x="2682" y="339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5" name="Freeform 189"/>
              <p:cNvSpPr>
                <a:spLocks/>
              </p:cNvSpPr>
              <p:nvPr/>
            </p:nvSpPr>
            <p:spPr bwMode="auto">
              <a:xfrm>
                <a:off x="2928" y="294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6" name="Freeform 190"/>
              <p:cNvSpPr>
                <a:spLocks/>
              </p:cNvSpPr>
              <p:nvPr/>
            </p:nvSpPr>
            <p:spPr bwMode="auto">
              <a:xfrm>
                <a:off x="2933" y="29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7" name="Freeform 191"/>
              <p:cNvSpPr>
                <a:spLocks/>
              </p:cNvSpPr>
              <p:nvPr/>
            </p:nvSpPr>
            <p:spPr bwMode="auto">
              <a:xfrm>
                <a:off x="2933" y="29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8" name="Freeform 192"/>
              <p:cNvSpPr>
                <a:spLocks/>
              </p:cNvSpPr>
              <p:nvPr/>
            </p:nvSpPr>
            <p:spPr bwMode="auto">
              <a:xfrm>
                <a:off x="2807" y="314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9" name="Freeform 193"/>
              <p:cNvSpPr>
                <a:spLocks/>
              </p:cNvSpPr>
              <p:nvPr/>
            </p:nvSpPr>
            <p:spPr bwMode="auto">
              <a:xfrm>
                <a:off x="2810" y="31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0" name="Freeform 194"/>
              <p:cNvSpPr>
                <a:spLocks/>
              </p:cNvSpPr>
              <p:nvPr/>
            </p:nvSpPr>
            <p:spPr bwMode="auto">
              <a:xfrm>
                <a:off x="2812" y="3135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1" name="Freeform 195"/>
              <p:cNvSpPr>
                <a:spLocks/>
              </p:cNvSpPr>
              <p:nvPr/>
            </p:nvSpPr>
            <p:spPr bwMode="auto">
              <a:xfrm>
                <a:off x="280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2" name="Freeform 196"/>
              <p:cNvSpPr>
                <a:spLocks/>
              </p:cNvSpPr>
              <p:nvPr/>
            </p:nvSpPr>
            <p:spPr bwMode="auto">
              <a:xfrm>
                <a:off x="2807" y="3128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3" name="Freeform 197"/>
              <p:cNvSpPr>
                <a:spLocks/>
              </p:cNvSpPr>
              <p:nvPr/>
            </p:nvSpPr>
            <p:spPr bwMode="auto">
              <a:xfrm>
                <a:off x="2814" y="310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4" name="Freeform 198"/>
              <p:cNvSpPr>
                <a:spLocks/>
              </p:cNvSpPr>
              <p:nvPr/>
            </p:nvSpPr>
            <p:spPr bwMode="auto">
              <a:xfrm>
                <a:off x="2810" y="310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5" name="Freeform 199"/>
              <p:cNvSpPr>
                <a:spLocks/>
              </p:cNvSpPr>
              <p:nvPr/>
            </p:nvSpPr>
            <p:spPr bwMode="auto">
              <a:xfrm>
                <a:off x="2812" y="3101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2 w 9"/>
                  <a:gd name="T3" fmla="*/ 2 h 7"/>
                  <a:gd name="T4" fmla="*/ 4 w 9"/>
                  <a:gd name="T5" fmla="*/ 2 h 7"/>
                  <a:gd name="T6" fmla="*/ 7 w 9"/>
                  <a:gd name="T7" fmla="*/ 2 h 7"/>
                  <a:gd name="T8" fmla="*/ 7 w 9"/>
                  <a:gd name="T9" fmla="*/ 5 h 7"/>
                  <a:gd name="T10" fmla="*/ 7 w 9"/>
                  <a:gd name="T11" fmla="*/ 2 h 7"/>
                  <a:gd name="T12" fmla="*/ 9 w 9"/>
                  <a:gd name="T13" fmla="*/ 5 h 7"/>
                  <a:gd name="T14" fmla="*/ 7 w 9"/>
                  <a:gd name="T15" fmla="*/ 5 h 7"/>
                  <a:gd name="T16" fmla="*/ 9 w 9"/>
                  <a:gd name="T17" fmla="*/ 5 h 7"/>
                  <a:gd name="T18" fmla="*/ 9 w 9"/>
                  <a:gd name="T19" fmla="*/ 7 h 7"/>
                  <a:gd name="T20" fmla="*/ 7 w 9"/>
                  <a:gd name="T21" fmla="*/ 7 h 7"/>
                  <a:gd name="T22" fmla="*/ 7 w 9"/>
                  <a:gd name="T23" fmla="*/ 5 h 7"/>
                  <a:gd name="T24" fmla="*/ 4 w 9"/>
                  <a:gd name="T25" fmla="*/ 5 h 7"/>
                  <a:gd name="T26" fmla="*/ 2 w 9"/>
                  <a:gd name="T27" fmla="*/ 5 h 7"/>
                  <a:gd name="T28" fmla="*/ 2 w 9"/>
                  <a:gd name="T29" fmla="*/ 2 h 7"/>
                  <a:gd name="T30" fmla="*/ 2 w 9"/>
                  <a:gd name="T31" fmla="*/ 5 h 7"/>
                  <a:gd name="T32" fmla="*/ 2 w 9"/>
                  <a:gd name="T33" fmla="*/ 2 h 7"/>
                  <a:gd name="T34" fmla="*/ 0 w 9"/>
                  <a:gd name="T35" fmla="*/ 2 h 7"/>
                  <a:gd name="T36" fmla="*/ 0 w 9"/>
                  <a:gd name="T37" fmla="*/ 0 h 7"/>
                  <a:gd name="T38" fmla="*/ 2 w 9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6" name="Freeform 200"/>
              <p:cNvSpPr>
                <a:spLocks/>
              </p:cNvSpPr>
              <p:nvPr/>
            </p:nvSpPr>
            <p:spPr bwMode="auto">
              <a:xfrm>
                <a:off x="2805" y="309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7" name="Freeform 201"/>
              <p:cNvSpPr>
                <a:spLocks/>
              </p:cNvSpPr>
              <p:nvPr/>
            </p:nvSpPr>
            <p:spPr bwMode="auto">
              <a:xfrm>
                <a:off x="2812" y="309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2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8" name="Freeform 202"/>
              <p:cNvSpPr>
                <a:spLocks/>
              </p:cNvSpPr>
              <p:nvPr/>
            </p:nvSpPr>
            <p:spPr bwMode="auto">
              <a:xfrm>
                <a:off x="2805" y="309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9" name="Freeform 203"/>
              <p:cNvSpPr>
                <a:spLocks/>
              </p:cNvSpPr>
              <p:nvPr/>
            </p:nvSpPr>
            <p:spPr bwMode="auto">
              <a:xfrm>
                <a:off x="2805" y="309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0" name="Freeform 204"/>
              <p:cNvSpPr>
                <a:spLocks/>
              </p:cNvSpPr>
              <p:nvPr/>
            </p:nvSpPr>
            <p:spPr bwMode="auto">
              <a:xfrm>
                <a:off x="2810" y="309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18" name="Group 406"/>
            <p:cNvGrpSpPr>
              <a:grpSpLocks/>
            </p:cNvGrpSpPr>
            <p:nvPr/>
          </p:nvGrpSpPr>
          <p:grpSpPr bwMode="auto">
            <a:xfrm>
              <a:off x="3101975" y="1590675"/>
              <a:ext cx="3011488" cy="4003675"/>
              <a:chOff x="1954" y="1002"/>
              <a:chExt cx="1897" cy="2522"/>
            </a:xfrm>
          </p:grpSpPr>
          <p:sp>
            <p:nvSpPr>
              <p:cNvPr id="6321" name="Freeform 206"/>
              <p:cNvSpPr>
                <a:spLocks/>
              </p:cNvSpPr>
              <p:nvPr/>
            </p:nvSpPr>
            <p:spPr bwMode="auto">
              <a:xfrm>
                <a:off x="2805" y="309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2" name="Freeform 207"/>
              <p:cNvSpPr>
                <a:spLocks/>
              </p:cNvSpPr>
              <p:nvPr/>
            </p:nvSpPr>
            <p:spPr bwMode="auto">
              <a:xfrm>
                <a:off x="2805" y="30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3" name="Freeform 208"/>
              <p:cNvSpPr>
                <a:spLocks/>
              </p:cNvSpPr>
              <p:nvPr/>
            </p:nvSpPr>
            <p:spPr bwMode="auto">
              <a:xfrm>
                <a:off x="2803" y="30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4" name="Freeform 209"/>
              <p:cNvSpPr>
                <a:spLocks/>
              </p:cNvSpPr>
              <p:nvPr/>
            </p:nvSpPr>
            <p:spPr bwMode="auto">
              <a:xfrm>
                <a:off x="2682" y="2556"/>
                <a:ext cx="400" cy="653"/>
              </a:xfrm>
              <a:custGeom>
                <a:avLst/>
                <a:gdLst>
                  <a:gd name="T0" fmla="*/ 29 w 400"/>
                  <a:gd name="T1" fmla="*/ 9 h 653"/>
                  <a:gd name="T2" fmla="*/ 54 w 400"/>
                  <a:gd name="T3" fmla="*/ 20 h 653"/>
                  <a:gd name="T4" fmla="*/ 63 w 400"/>
                  <a:gd name="T5" fmla="*/ 27 h 653"/>
                  <a:gd name="T6" fmla="*/ 81 w 400"/>
                  <a:gd name="T7" fmla="*/ 6 h 653"/>
                  <a:gd name="T8" fmla="*/ 112 w 400"/>
                  <a:gd name="T9" fmla="*/ 13 h 653"/>
                  <a:gd name="T10" fmla="*/ 132 w 400"/>
                  <a:gd name="T11" fmla="*/ 36 h 653"/>
                  <a:gd name="T12" fmla="*/ 150 w 400"/>
                  <a:gd name="T13" fmla="*/ 51 h 653"/>
                  <a:gd name="T14" fmla="*/ 172 w 400"/>
                  <a:gd name="T15" fmla="*/ 65 h 653"/>
                  <a:gd name="T16" fmla="*/ 206 w 400"/>
                  <a:gd name="T17" fmla="*/ 76 h 653"/>
                  <a:gd name="T18" fmla="*/ 230 w 400"/>
                  <a:gd name="T19" fmla="*/ 91 h 653"/>
                  <a:gd name="T20" fmla="*/ 257 w 400"/>
                  <a:gd name="T21" fmla="*/ 103 h 653"/>
                  <a:gd name="T22" fmla="*/ 271 w 400"/>
                  <a:gd name="T23" fmla="*/ 120 h 653"/>
                  <a:gd name="T24" fmla="*/ 257 w 400"/>
                  <a:gd name="T25" fmla="*/ 138 h 653"/>
                  <a:gd name="T26" fmla="*/ 253 w 400"/>
                  <a:gd name="T27" fmla="*/ 152 h 653"/>
                  <a:gd name="T28" fmla="*/ 239 w 400"/>
                  <a:gd name="T29" fmla="*/ 167 h 653"/>
                  <a:gd name="T30" fmla="*/ 268 w 400"/>
                  <a:gd name="T31" fmla="*/ 174 h 653"/>
                  <a:gd name="T32" fmla="*/ 300 w 400"/>
                  <a:gd name="T33" fmla="*/ 179 h 653"/>
                  <a:gd name="T34" fmla="*/ 320 w 400"/>
                  <a:gd name="T35" fmla="*/ 174 h 653"/>
                  <a:gd name="T36" fmla="*/ 338 w 400"/>
                  <a:gd name="T37" fmla="*/ 167 h 653"/>
                  <a:gd name="T38" fmla="*/ 362 w 400"/>
                  <a:gd name="T39" fmla="*/ 154 h 653"/>
                  <a:gd name="T40" fmla="*/ 367 w 400"/>
                  <a:gd name="T41" fmla="*/ 134 h 653"/>
                  <a:gd name="T42" fmla="*/ 376 w 400"/>
                  <a:gd name="T43" fmla="*/ 120 h 653"/>
                  <a:gd name="T44" fmla="*/ 391 w 400"/>
                  <a:gd name="T45" fmla="*/ 123 h 653"/>
                  <a:gd name="T46" fmla="*/ 398 w 400"/>
                  <a:gd name="T47" fmla="*/ 141 h 653"/>
                  <a:gd name="T48" fmla="*/ 398 w 400"/>
                  <a:gd name="T49" fmla="*/ 158 h 653"/>
                  <a:gd name="T50" fmla="*/ 394 w 400"/>
                  <a:gd name="T51" fmla="*/ 170 h 653"/>
                  <a:gd name="T52" fmla="*/ 376 w 400"/>
                  <a:gd name="T53" fmla="*/ 176 h 653"/>
                  <a:gd name="T54" fmla="*/ 362 w 400"/>
                  <a:gd name="T55" fmla="*/ 183 h 653"/>
                  <a:gd name="T56" fmla="*/ 347 w 400"/>
                  <a:gd name="T57" fmla="*/ 192 h 653"/>
                  <a:gd name="T58" fmla="*/ 331 w 400"/>
                  <a:gd name="T59" fmla="*/ 205 h 653"/>
                  <a:gd name="T60" fmla="*/ 320 w 400"/>
                  <a:gd name="T61" fmla="*/ 219 h 653"/>
                  <a:gd name="T62" fmla="*/ 302 w 400"/>
                  <a:gd name="T63" fmla="*/ 239 h 653"/>
                  <a:gd name="T64" fmla="*/ 282 w 400"/>
                  <a:gd name="T65" fmla="*/ 257 h 653"/>
                  <a:gd name="T66" fmla="*/ 264 w 400"/>
                  <a:gd name="T67" fmla="*/ 277 h 653"/>
                  <a:gd name="T68" fmla="*/ 262 w 400"/>
                  <a:gd name="T69" fmla="*/ 304 h 653"/>
                  <a:gd name="T70" fmla="*/ 255 w 400"/>
                  <a:gd name="T71" fmla="*/ 328 h 653"/>
                  <a:gd name="T72" fmla="*/ 251 w 400"/>
                  <a:gd name="T73" fmla="*/ 355 h 653"/>
                  <a:gd name="T74" fmla="*/ 242 w 400"/>
                  <a:gd name="T75" fmla="*/ 375 h 653"/>
                  <a:gd name="T76" fmla="*/ 248 w 400"/>
                  <a:gd name="T77" fmla="*/ 393 h 653"/>
                  <a:gd name="T78" fmla="*/ 251 w 400"/>
                  <a:gd name="T79" fmla="*/ 407 h 653"/>
                  <a:gd name="T80" fmla="*/ 280 w 400"/>
                  <a:gd name="T81" fmla="*/ 420 h 653"/>
                  <a:gd name="T82" fmla="*/ 280 w 400"/>
                  <a:gd name="T83" fmla="*/ 442 h 653"/>
                  <a:gd name="T84" fmla="*/ 295 w 400"/>
                  <a:gd name="T85" fmla="*/ 460 h 653"/>
                  <a:gd name="T86" fmla="*/ 297 w 400"/>
                  <a:gd name="T87" fmla="*/ 485 h 653"/>
                  <a:gd name="T88" fmla="*/ 280 w 400"/>
                  <a:gd name="T89" fmla="*/ 505 h 653"/>
                  <a:gd name="T90" fmla="*/ 259 w 400"/>
                  <a:gd name="T91" fmla="*/ 523 h 653"/>
                  <a:gd name="T92" fmla="*/ 230 w 400"/>
                  <a:gd name="T93" fmla="*/ 532 h 653"/>
                  <a:gd name="T94" fmla="*/ 197 w 400"/>
                  <a:gd name="T95" fmla="*/ 539 h 653"/>
                  <a:gd name="T96" fmla="*/ 168 w 400"/>
                  <a:gd name="T97" fmla="*/ 543 h 653"/>
                  <a:gd name="T98" fmla="*/ 132 w 400"/>
                  <a:gd name="T99" fmla="*/ 543 h 653"/>
                  <a:gd name="T100" fmla="*/ 123 w 400"/>
                  <a:gd name="T101" fmla="*/ 541 h 653"/>
                  <a:gd name="T102" fmla="*/ 132 w 400"/>
                  <a:gd name="T103" fmla="*/ 554 h 653"/>
                  <a:gd name="T104" fmla="*/ 132 w 400"/>
                  <a:gd name="T105" fmla="*/ 559 h 653"/>
                  <a:gd name="T106" fmla="*/ 121 w 400"/>
                  <a:gd name="T107" fmla="*/ 583 h 653"/>
                  <a:gd name="T108" fmla="*/ 121 w 400"/>
                  <a:gd name="T109" fmla="*/ 606 h 653"/>
                  <a:gd name="T110" fmla="*/ 87 w 400"/>
                  <a:gd name="T111" fmla="*/ 612 h 653"/>
                  <a:gd name="T112" fmla="*/ 52 w 400"/>
                  <a:gd name="T113" fmla="*/ 603 h 653"/>
                  <a:gd name="T114" fmla="*/ 34 w 400"/>
                  <a:gd name="T115" fmla="*/ 603 h 653"/>
                  <a:gd name="T116" fmla="*/ 36 w 400"/>
                  <a:gd name="T117" fmla="*/ 639 h 653"/>
                  <a:gd name="T118" fmla="*/ 54 w 400"/>
                  <a:gd name="T119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0" h="653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3" y="9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52" y="13"/>
                    </a:lnTo>
                    <a:lnTo>
                      <a:pt x="54" y="15"/>
                    </a:lnTo>
                    <a:lnTo>
                      <a:pt x="52" y="15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1" y="29"/>
                    </a:lnTo>
                    <a:lnTo>
                      <a:pt x="61" y="31"/>
                    </a:lnTo>
                    <a:lnTo>
                      <a:pt x="58" y="31"/>
                    </a:lnTo>
                    <a:lnTo>
                      <a:pt x="61" y="31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3" y="29"/>
                    </a:lnTo>
                    <a:lnTo>
                      <a:pt x="61" y="29"/>
                    </a:lnTo>
                    <a:lnTo>
                      <a:pt x="63" y="29"/>
                    </a:lnTo>
                    <a:lnTo>
                      <a:pt x="61" y="29"/>
                    </a:lnTo>
                    <a:lnTo>
                      <a:pt x="63" y="27"/>
                    </a:lnTo>
                    <a:lnTo>
                      <a:pt x="63" y="24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5" y="20"/>
                    </a:lnTo>
                    <a:lnTo>
                      <a:pt x="65" y="18"/>
                    </a:lnTo>
                    <a:lnTo>
                      <a:pt x="67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9" y="6"/>
                    </a:lnTo>
                    <a:lnTo>
                      <a:pt x="101" y="6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7" y="9"/>
                    </a:lnTo>
                    <a:lnTo>
                      <a:pt x="107" y="11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4" y="13"/>
                    </a:lnTo>
                    <a:lnTo>
                      <a:pt x="114" y="15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9" y="18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3" y="20"/>
                    </a:lnTo>
                    <a:lnTo>
                      <a:pt x="125" y="22"/>
                    </a:lnTo>
                    <a:lnTo>
                      <a:pt x="125" y="24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29"/>
                    </a:lnTo>
                    <a:lnTo>
                      <a:pt x="130" y="31"/>
                    </a:lnTo>
                    <a:lnTo>
                      <a:pt x="132" y="31"/>
                    </a:lnTo>
                    <a:lnTo>
                      <a:pt x="132" y="33"/>
                    </a:lnTo>
                    <a:lnTo>
                      <a:pt x="132" y="36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4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3" y="44"/>
                    </a:lnTo>
                    <a:lnTo>
                      <a:pt x="143" y="47"/>
                    </a:lnTo>
                    <a:lnTo>
                      <a:pt x="145" y="47"/>
                    </a:lnTo>
                    <a:lnTo>
                      <a:pt x="148" y="47"/>
                    </a:lnTo>
                    <a:lnTo>
                      <a:pt x="148" y="49"/>
                    </a:lnTo>
                    <a:lnTo>
                      <a:pt x="150" y="49"/>
                    </a:lnTo>
                    <a:lnTo>
                      <a:pt x="148" y="49"/>
                    </a:lnTo>
                    <a:lnTo>
                      <a:pt x="150" y="49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4" y="51"/>
                    </a:lnTo>
                    <a:lnTo>
                      <a:pt x="154" y="53"/>
                    </a:lnTo>
                    <a:lnTo>
                      <a:pt x="157" y="53"/>
                    </a:lnTo>
                    <a:lnTo>
                      <a:pt x="157" y="56"/>
                    </a:lnTo>
                    <a:lnTo>
                      <a:pt x="159" y="56"/>
                    </a:lnTo>
                    <a:lnTo>
                      <a:pt x="159" y="53"/>
                    </a:lnTo>
                    <a:lnTo>
                      <a:pt x="159" y="56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6" y="62"/>
                    </a:lnTo>
                    <a:lnTo>
                      <a:pt x="168" y="62"/>
                    </a:lnTo>
                    <a:lnTo>
                      <a:pt x="168" y="65"/>
                    </a:lnTo>
                    <a:lnTo>
                      <a:pt x="170" y="65"/>
                    </a:lnTo>
                    <a:lnTo>
                      <a:pt x="172" y="65"/>
                    </a:lnTo>
                    <a:lnTo>
                      <a:pt x="175" y="65"/>
                    </a:lnTo>
                    <a:lnTo>
                      <a:pt x="175" y="67"/>
                    </a:lnTo>
                    <a:lnTo>
                      <a:pt x="177" y="67"/>
                    </a:lnTo>
                    <a:lnTo>
                      <a:pt x="179" y="67"/>
                    </a:lnTo>
                    <a:lnTo>
                      <a:pt x="181" y="67"/>
                    </a:lnTo>
                    <a:lnTo>
                      <a:pt x="183" y="67"/>
                    </a:lnTo>
                    <a:lnTo>
                      <a:pt x="183" y="69"/>
                    </a:lnTo>
                    <a:lnTo>
                      <a:pt x="186" y="69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90" y="71"/>
                    </a:lnTo>
                    <a:lnTo>
                      <a:pt x="192" y="71"/>
                    </a:lnTo>
                    <a:lnTo>
                      <a:pt x="195" y="69"/>
                    </a:lnTo>
                    <a:lnTo>
                      <a:pt x="197" y="69"/>
                    </a:lnTo>
                    <a:lnTo>
                      <a:pt x="199" y="71"/>
                    </a:lnTo>
                    <a:lnTo>
                      <a:pt x="201" y="74"/>
                    </a:lnTo>
                    <a:lnTo>
                      <a:pt x="206" y="76"/>
                    </a:lnTo>
                    <a:lnTo>
                      <a:pt x="208" y="76"/>
                    </a:lnTo>
                    <a:lnTo>
                      <a:pt x="208" y="78"/>
                    </a:lnTo>
                    <a:lnTo>
                      <a:pt x="210" y="78"/>
                    </a:lnTo>
                    <a:lnTo>
                      <a:pt x="213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7" y="82"/>
                    </a:lnTo>
                    <a:lnTo>
                      <a:pt x="217" y="85"/>
                    </a:lnTo>
                    <a:lnTo>
                      <a:pt x="219" y="85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24" y="87"/>
                    </a:lnTo>
                    <a:lnTo>
                      <a:pt x="224" y="89"/>
                    </a:lnTo>
                    <a:lnTo>
                      <a:pt x="226" y="89"/>
                    </a:lnTo>
                    <a:lnTo>
                      <a:pt x="228" y="89"/>
                    </a:lnTo>
                    <a:lnTo>
                      <a:pt x="230" y="89"/>
                    </a:lnTo>
                    <a:lnTo>
                      <a:pt x="230" y="91"/>
                    </a:lnTo>
                    <a:lnTo>
                      <a:pt x="233" y="91"/>
                    </a:lnTo>
                    <a:lnTo>
                      <a:pt x="235" y="94"/>
                    </a:lnTo>
                    <a:lnTo>
                      <a:pt x="237" y="94"/>
                    </a:lnTo>
                    <a:lnTo>
                      <a:pt x="239" y="94"/>
                    </a:lnTo>
                    <a:lnTo>
                      <a:pt x="239" y="96"/>
                    </a:lnTo>
                    <a:lnTo>
                      <a:pt x="242" y="96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1" y="100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100"/>
                    </a:lnTo>
                    <a:lnTo>
                      <a:pt x="257" y="100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62" y="103"/>
                    </a:lnTo>
                    <a:lnTo>
                      <a:pt x="264" y="103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9"/>
                    </a:lnTo>
                    <a:lnTo>
                      <a:pt x="271" y="109"/>
                    </a:lnTo>
                    <a:lnTo>
                      <a:pt x="271" y="112"/>
                    </a:lnTo>
                    <a:lnTo>
                      <a:pt x="271" y="114"/>
                    </a:lnTo>
                    <a:lnTo>
                      <a:pt x="273" y="114"/>
                    </a:lnTo>
                    <a:lnTo>
                      <a:pt x="275" y="114"/>
                    </a:lnTo>
                    <a:lnTo>
                      <a:pt x="275" y="116"/>
                    </a:lnTo>
                    <a:lnTo>
                      <a:pt x="273" y="116"/>
                    </a:lnTo>
                    <a:lnTo>
                      <a:pt x="273" y="118"/>
                    </a:lnTo>
                    <a:lnTo>
                      <a:pt x="273" y="120"/>
                    </a:lnTo>
                    <a:lnTo>
                      <a:pt x="271" y="120"/>
                    </a:lnTo>
                    <a:lnTo>
                      <a:pt x="271" y="123"/>
                    </a:lnTo>
                    <a:lnTo>
                      <a:pt x="271" y="120"/>
                    </a:lnTo>
                    <a:lnTo>
                      <a:pt x="268" y="120"/>
                    </a:lnTo>
                    <a:lnTo>
                      <a:pt x="268" y="123"/>
                    </a:lnTo>
                    <a:lnTo>
                      <a:pt x="268" y="125"/>
                    </a:lnTo>
                    <a:lnTo>
                      <a:pt x="266" y="125"/>
                    </a:lnTo>
                    <a:lnTo>
                      <a:pt x="266" y="127"/>
                    </a:lnTo>
                    <a:lnTo>
                      <a:pt x="264" y="127"/>
                    </a:lnTo>
                    <a:lnTo>
                      <a:pt x="264" y="129"/>
                    </a:lnTo>
                    <a:lnTo>
                      <a:pt x="266" y="129"/>
                    </a:lnTo>
                    <a:lnTo>
                      <a:pt x="264" y="129"/>
                    </a:lnTo>
                    <a:lnTo>
                      <a:pt x="264" y="132"/>
                    </a:lnTo>
                    <a:lnTo>
                      <a:pt x="264" y="134"/>
                    </a:lnTo>
                    <a:lnTo>
                      <a:pt x="262" y="134"/>
                    </a:lnTo>
                    <a:lnTo>
                      <a:pt x="259" y="136"/>
                    </a:lnTo>
                    <a:lnTo>
                      <a:pt x="257" y="136"/>
                    </a:lnTo>
                    <a:lnTo>
                      <a:pt x="257" y="138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41"/>
                    </a:lnTo>
                    <a:lnTo>
                      <a:pt x="255" y="141"/>
                    </a:lnTo>
                    <a:lnTo>
                      <a:pt x="255" y="143"/>
                    </a:lnTo>
                    <a:lnTo>
                      <a:pt x="253" y="145"/>
                    </a:lnTo>
                    <a:lnTo>
                      <a:pt x="255" y="145"/>
                    </a:lnTo>
                    <a:lnTo>
                      <a:pt x="255" y="147"/>
                    </a:lnTo>
                    <a:lnTo>
                      <a:pt x="253" y="147"/>
                    </a:lnTo>
                    <a:lnTo>
                      <a:pt x="253" y="150"/>
                    </a:lnTo>
                    <a:lnTo>
                      <a:pt x="255" y="150"/>
                    </a:lnTo>
                    <a:lnTo>
                      <a:pt x="255" y="152"/>
                    </a:lnTo>
                    <a:lnTo>
                      <a:pt x="253" y="152"/>
                    </a:lnTo>
                    <a:lnTo>
                      <a:pt x="255" y="152"/>
                    </a:lnTo>
                    <a:lnTo>
                      <a:pt x="255" y="154"/>
                    </a:lnTo>
                    <a:lnTo>
                      <a:pt x="253" y="154"/>
                    </a:lnTo>
                    <a:lnTo>
                      <a:pt x="253" y="152"/>
                    </a:lnTo>
                    <a:lnTo>
                      <a:pt x="253" y="154"/>
                    </a:lnTo>
                    <a:lnTo>
                      <a:pt x="253" y="156"/>
                    </a:lnTo>
                    <a:lnTo>
                      <a:pt x="251" y="156"/>
                    </a:lnTo>
                    <a:lnTo>
                      <a:pt x="251" y="158"/>
                    </a:lnTo>
                    <a:lnTo>
                      <a:pt x="248" y="158"/>
                    </a:lnTo>
                    <a:lnTo>
                      <a:pt x="251" y="158"/>
                    </a:lnTo>
                    <a:lnTo>
                      <a:pt x="251" y="161"/>
                    </a:lnTo>
                    <a:lnTo>
                      <a:pt x="248" y="161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6" y="163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39" y="167"/>
                    </a:lnTo>
                    <a:lnTo>
                      <a:pt x="239" y="170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4"/>
                    </a:lnTo>
                    <a:lnTo>
                      <a:pt x="244" y="174"/>
                    </a:lnTo>
                    <a:lnTo>
                      <a:pt x="244" y="172"/>
                    </a:lnTo>
                    <a:lnTo>
                      <a:pt x="246" y="172"/>
                    </a:lnTo>
                    <a:lnTo>
                      <a:pt x="248" y="172"/>
                    </a:lnTo>
                    <a:lnTo>
                      <a:pt x="251" y="172"/>
                    </a:lnTo>
                    <a:lnTo>
                      <a:pt x="253" y="172"/>
                    </a:lnTo>
                    <a:lnTo>
                      <a:pt x="255" y="172"/>
                    </a:lnTo>
                    <a:lnTo>
                      <a:pt x="257" y="172"/>
                    </a:lnTo>
                    <a:lnTo>
                      <a:pt x="259" y="172"/>
                    </a:lnTo>
                    <a:lnTo>
                      <a:pt x="262" y="172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8" y="174"/>
                    </a:lnTo>
                    <a:lnTo>
                      <a:pt x="271" y="174"/>
                    </a:lnTo>
                    <a:lnTo>
                      <a:pt x="271" y="176"/>
                    </a:lnTo>
                    <a:lnTo>
                      <a:pt x="273" y="176"/>
                    </a:lnTo>
                    <a:lnTo>
                      <a:pt x="275" y="176"/>
                    </a:lnTo>
                    <a:lnTo>
                      <a:pt x="275" y="179"/>
                    </a:lnTo>
                    <a:lnTo>
                      <a:pt x="277" y="179"/>
                    </a:lnTo>
                    <a:lnTo>
                      <a:pt x="280" y="176"/>
                    </a:lnTo>
                    <a:lnTo>
                      <a:pt x="282" y="176"/>
                    </a:lnTo>
                    <a:lnTo>
                      <a:pt x="284" y="179"/>
                    </a:lnTo>
                    <a:lnTo>
                      <a:pt x="286" y="179"/>
                    </a:lnTo>
                    <a:lnTo>
                      <a:pt x="289" y="179"/>
                    </a:lnTo>
                    <a:lnTo>
                      <a:pt x="291" y="179"/>
                    </a:lnTo>
                    <a:lnTo>
                      <a:pt x="293" y="179"/>
                    </a:lnTo>
                    <a:lnTo>
                      <a:pt x="293" y="176"/>
                    </a:lnTo>
                    <a:lnTo>
                      <a:pt x="295" y="176"/>
                    </a:lnTo>
                    <a:lnTo>
                      <a:pt x="297" y="179"/>
                    </a:lnTo>
                    <a:lnTo>
                      <a:pt x="300" y="179"/>
                    </a:lnTo>
                    <a:lnTo>
                      <a:pt x="300" y="181"/>
                    </a:lnTo>
                    <a:lnTo>
                      <a:pt x="300" y="179"/>
                    </a:lnTo>
                    <a:lnTo>
                      <a:pt x="302" y="179"/>
                    </a:lnTo>
                    <a:lnTo>
                      <a:pt x="304" y="179"/>
                    </a:lnTo>
                    <a:lnTo>
                      <a:pt x="306" y="179"/>
                    </a:lnTo>
                    <a:lnTo>
                      <a:pt x="306" y="181"/>
                    </a:lnTo>
                    <a:lnTo>
                      <a:pt x="309" y="181"/>
                    </a:lnTo>
                    <a:lnTo>
                      <a:pt x="309" y="183"/>
                    </a:lnTo>
                    <a:lnTo>
                      <a:pt x="311" y="183"/>
                    </a:lnTo>
                    <a:lnTo>
                      <a:pt x="313" y="183"/>
                    </a:lnTo>
                    <a:lnTo>
                      <a:pt x="313" y="181"/>
                    </a:lnTo>
                    <a:lnTo>
                      <a:pt x="313" y="179"/>
                    </a:lnTo>
                    <a:lnTo>
                      <a:pt x="315" y="179"/>
                    </a:lnTo>
                    <a:lnTo>
                      <a:pt x="315" y="176"/>
                    </a:lnTo>
                    <a:lnTo>
                      <a:pt x="318" y="176"/>
                    </a:lnTo>
                    <a:lnTo>
                      <a:pt x="318" y="174"/>
                    </a:lnTo>
                    <a:lnTo>
                      <a:pt x="320" y="174"/>
                    </a:lnTo>
                    <a:lnTo>
                      <a:pt x="322" y="174"/>
                    </a:lnTo>
                    <a:lnTo>
                      <a:pt x="324" y="174"/>
                    </a:lnTo>
                    <a:lnTo>
                      <a:pt x="327" y="174"/>
                    </a:lnTo>
                    <a:lnTo>
                      <a:pt x="327" y="176"/>
                    </a:lnTo>
                    <a:lnTo>
                      <a:pt x="329" y="176"/>
                    </a:lnTo>
                    <a:lnTo>
                      <a:pt x="329" y="179"/>
                    </a:lnTo>
                    <a:lnTo>
                      <a:pt x="331" y="179"/>
                    </a:lnTo>
                    <a:lnTo>
                      <a:pt x="333" y="179"/>
                    </a:lnTo>
                    <a:lnTo>
                      <a:pt x="333" y="176"/>
                    </a:lnTo>
                    <a:lnTo>
                      <a:pt x="335" y="176"/>
                    </a:lnTo>
                    <a:lnTo>
                      <a:pt x="335" y="174"/>
                    </a:lnTo>
                    <a:lnTo>
                      <a:pt x="335" y="172"/>
                    </a:lnTo>
                    <a:lnTo>
                      <a:pt x="338" y="172"/>
                    </a:lnTo>
                    <a:lnTo>
                      <a:pt x="335" y="172"/>
                    </a:lnTo>
                    <a:lnTo>
                      <a:pt x="335" y="170"/>
                    </a:lnTo>
                    <a:lnTo>
                      <a:pt x="338" y="170"/>
                    </a:lnTo>
                    <a:lnTo>
                      <a:pt x="338" y="167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2" y="165"/>
                    </a:lnTo>
                    <a:lnTo>
                      <a:pt x="342" y="163"/>
                    </a:lnTo>
                    <a:lnTo>
                      <a:pt x="344" y="163"/>
                    </a:lnTo>
                    <a:lnTo>
                      <a:pt x="347" y="163"/>
                    </a:lnTo>
                    <a:lnTo>
                      <a:pt x="349" y="163"/>
                    </a:lnTo>
                    <a:lnTo>
                      <a:pt x="351" y="163"/>
                    </a:lnTo>
                    <a:lnTo>
                      <a:pt x="351" y="161"/>
                    </a:lnTo>
                    <a:lnTo>
                      <a:pt x="351" y="158"/>
                    </a:lnTo>
                    <a:lnTo>
                      <a:pt x="353" y="158"/>
                    </a:lnTo>
                    <a:lnTo>
                      <a:pt x="356" y="158"/>
                    </a:lnTo>
                    <a:lnTo>
                      <a:pt x="356" y="156"/>
                    </a:lnTo>
                    <a:lnTo>
                      <a:pt x="358" y="156"/>
                    </a:lnTo>
                    <a:lnTo>
                      <a:pt x="358" y="154"/>
                    </a:lnTo>
                    <a:lnTo>
                      <a:pt x="360" y="154"/>
                    </a:lnTo>
                    <a:lnTo>
                      <a:pt x="362" y="154"/>
                    </a:lnTo>
                    <a:lnTo>
                      <a:pt x="362" y="152"/>
                    </a:lnTo>
                    <a:lnTo>
                      <a:pt x="362" y="150"/>
                    </a:lnTo>
                    <a:lnTo>
                      <a:pt x="360" y="150"/>
                    </a:lnTo>
                    <a:lnTo>
                      <a:pt x="362" y="150"/>
                    </a:lnTo>
                    <a:lnTo>
                      <a:pt x="362" y="147"/>
                    </a:lnTo>
                    <a:lnTo>
                      <a:pt x="365" y="147"/>
                    </a:lnTo>
                    <a:lnTo>
                      <a:pt x="365" y="145"/>
                    </a:lnTo>
                    <a:lnTo>
                      <a:pt x="365" y="143"/>
                    </a:lnTo>
                    <a:lnTo>
                      <a:pt x="367" y="143"/>
                    </a:lnTo>
                    <a:lnTo>
                      <a:pt x="367" y="141"/>
                    </a:lnTo>
                    <a:lnTo>
                      <a:pt x="365" y="141"/>
                    </a:lnTo>
                    <a:lnTo>
                      <a:pt x="367" y="141"/>
                    </a:lnTo>
                    <a:lnTo>
                      <a:pt x="367" y="138"/>
                    </a:lnTo>
                    <a:lnTo>
                      <a:pt x="365" y="138"/>
                    </a:lnTo>
                    <a:lnTo>
                      <a:pt x="365" y="136"/>
                    </a:lnTo>
                    <a:lnTo>
                      <a:pt x="367" y="136"/>
                    </a:lnTo>
                    <a:lnTo>
                      <a:pt x="367" y="134"/>
                    </a:lnTo>
                    <a:lnTo>
                      <a:pt x="365" y="134"/>
                    </a:lnTo>
                    <a:lnTo>
                      <a:pt x="365" y="132"/>
                    </a:lnTo>
                    <a:lnTo>
                      <a:pt x="367" y="132"/>
                    </a:lnTo>
                    <a:lnTo>
                      <a:pt x="367" y="129"/>
                    </a:lnTo>
                    <a:lnTo>
                      <a:pt x="367" y="127"/>
                    </a:lnTo>
                    <a:lnTo>
                      <a:pt x="369" y="127"/>
                    </a:lnTo>
                    <a:lnTo>
                      <a:pt x="367" y="127"/>
                    </a:lnTo>
                    <a:lnTo>
                      <a:pt x="367" y="125"/>
                    </a:lnTo>
                    <a:lnTo>
                      <a:pt x="367" y="123"/>
                    </a:lnTo>
                    <a:lnTo>
                      <a:pt x="369" y="123"/>
                    </a:lnTo>
                    <a:lnTo>
                      <a:pt x="369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71" y="120"/>
                    </a:lnTo>
                    <a:lnTo>
                      <a:pt x="373" y="123"/>
                    </a:lnTo>
                    <a:lnTo>
                      <a:pt x="373" y="120"/>
                    </a:lnTo>
                    <a:lnTo>
                      <a:pt x="376" y="120"/>
                    </a:lnTo>
                    <a:lnTo>
                      <a:pt x="376" y="118"/>
                    </a:lnTo>
                    <a:lnTo>
                      <a:pt x="378" y="118"/>
                    </a:lnTo>
                    <a:lnTo>
                      <a:pt x="378" y="120"/>
                    </a:lnTo>
                    <a:lnTo>
                      <a:pt x="380" y="120"/>
                    </a:lnTo>
                    <a:lnTo>
                      <a:pt x="380" y="118"/>
                    </a:lnTo>
                    <a:lnTo>
                      <a:pt x="382" y="118"/>
                    </a:lnTo>
                    <a:lnTo>
                      <a:pt x="382" y="116"/>
                    </a:lnTo>
                    <a:lnTo>
                      <a:pt x="385" y="116"/>
                    </a:lnTo>
                    <a:lnTo>
                      <a:pt x="382" y="118"/>
                    </a:lnTo>
                    <a:lnTo>
                      <a:pt x="382" y="120"/>
                    </a:lnTo>
                    <a:lnTo>
                      <a:pt x="385" y="120"/>
                    </a:lnTo>
                    <a:lnTo>
                      <a:pt x="385" y="118"/>
                    </a:lnTo>
                    <a:lnTo>
                      <a:pt x="387" y="118"/>
                    </a:lnTo>
                    <a:lnTo>
                      <a:pt x="387" y="120"/>
                    </a:lnTo>
                    <a:lnTo>
                      <a:pt x="389" y="120"/>
                    </a:lnTo>
                    <a:lnTo>
                      <a:pt x="391" y="120"/>
                    </a:lnTo>
                    <a:lnTo>
                      <a:pt x="391" y="123"/>
                    </a:lnTo>
                    <a:lnTo>
                      <a:pt x="391" y="125"/>
                    </a:lnTo>
                    <a:lnTo>
                      <a:pt x="391" y="127"/>
                    </a:lnTo>
                    <a:lnTo>
                      <a:pt x="391" y="129"/>
                    </a:lnTo>
                    <a:lnTo>
                      <a:pt x="394" y="129"/>
                    </a:lnTo>
                    <a:lnTo>
                      <a:pt x="391" y="129"/>
                    </a:lnTo>
                    <a:lnTo>
                      <a:pt x="391" y="132"/>
                    </a:lnTo>
                    <a:lnTo>
                      <a:pt x="394" y="132"/>
                    </a:lnTo>
                    <a:lnTo>
                      <a:pt x="391" y="132"/>
                    </a:lnTo>
                    <a:lnTo>
                      <a:pt x="394" y="132"/>
                    </a:lnTo>
                    <a:lnTo>
                      <a:pt x="394" y="134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6" y="138"/>
                    </a:lnTo>
                    <a:lnTo>
                      <a:pt x="398" y="138"/>
                    </a:lnTo>
                    <a:lnTo>
                      <a:pt x="398" y="141"/>
                    </a:lnTo>
                    <a:lnTo>
                      <a:pt x="400" y="141"/>
                    </a:lnTo>
                    <a:lnTo>
                      <a:pt x="398" y="141"/>
                    </a:lnTo>
                    <a:lnTo>
                      <a:pt x="398" y="143"/>
                    </a:lnTo>
                    <a:lnTo>
                      <a:pt x="398" y="145"/>
                    </a:lnTo>
                    <a:lnTo>
                      <a:pt x="396" y="145"/>
                    </a:lnTo>
                    <a:lnTo>
                      <a:pt x="396" y="147"/>
                    </a:lnTo>
                    <a:lnTo>
                      <a:pt x="396" y="150"/>
                    </a:lnTo>
                    <a:lnTo>
                      <a:pt x="396" y="152"/>
                    </a:lnTo>
                    <a:lnTo>
                      <a:pt x="394" y="152"/>
                    </a:lnTo>
                    <a:lnTo>
                      <a:pt x="394" y="154"/>
                    </a:lnTo>
                    <a:lnTo>
                      <a:pt x="396" y="154"/>
                    </a:lnTo>
                    <a:lnTo>
                      <a:pt x="396" y="156"/>
                    </a:lnTo>
                    <a:lnTo>
                      <a:pt x="394" y="154"/>
                    </a:lnTo>
                    <a:lnTo>
                      <a:pt x="394" y="156"/>
                    </a:lnTo>
                    <a:lnTo>
                      <a:pt x="396" y="156"/>
                    </a:lnTo>
                    <a:lnTo>
                      <a:pt x="394" y="156"/>
                    </a:lnTo>
                    <a:lnTo>
                      <a:pt x="396" y="156"/>
                    </a:lnTo>
                    <a:lnTo>
                      <a:pt x="396" y="158"/>
                    </a:lnTo>
                    <a:lnTo>
                      <a:pt x="398" y="158"/>
                    </a:lnTo>
                    <a:lnTo>
                      <a:pt x="398" y="161"/>
                    </a:lnTo>
                    <a:lnTo>
                      <a:pt x="396" y="161"/>
                    </a:lnTo>
                    <a:lnTo>
                      <a:pt x="398" y="161"/>
                    </a:lnTo>
                    <a:lnTo>
                      <a:pt x="396" y="161"/>
                    </a:lnTo>
                    <a:lnTo>
                      <a:pt x="396" y="163"/>
                    </a:lnTo>
                    <a:lnTo>
                      <a:pt x="398" y="163"/>
                    </a:lnTo>
                    <a:lnTo>
                      <a:pt x="396" y="163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4" y="167"/>
                    </a:lnTo>
                    <a:lnTo>
                      <a:pt x="394" y="165"/>
                    </a:lnTo>
                    <a:lnTo>
                      <a:pt x="394" y="167"/>
                    </a:lnTo>
                    <a:lnTo>
                      <a:pt x="391" y="167"/>
                    </a:lnTo>
                    <a:lnTo>
                      <a:pt x="394" y="167"/>
                    </a:lnTo>
                    <a:lnTo>
                      <a:pt x="394" y="170"/>
                    </a:lnTo>
                    <a:lnTo>
                      <a:pt x="391" y="170"/>
                    </a:lnTo>
                    <a:lnTo>
                      <a:pt x="391" y="167"/>
                    </a:lnTo>
                    <a:lnTo>
                      <a:pt x="391" y="170"/>
                    </a:lnTo>
                    <a:lnTo>
                      <a:pt x="389" y="170"/>
                    </a:lnTo>
                    <a:lnTo>
                      <a:pt x="387" y="170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4"/>
                    </a:lnTo>
                    <a:lnTo>
                      <a:pt x="382" y="174"/>
                    </a:lnTo>
                    <a:lnTo>
                      <a:pt x="382" y="172"/>
                    </a:lnTo>
                    <a:lnTo>
                      <a:pt x="380" y="172"/>
                    </a:lnTo>
                    <a:lnTo>
                      <a:pt x="380" y="174"/>
                    </a:lnTo>
                    <a:lnTo>
                      <a:pt x="380" y="176"/>
                    </a:lnTo>
                    <a:lnTo>
                      <a:pt x="378" y="176"/>
                    </a:lnTo>
                    <a:lnTo>
                      <a:pt x="378" y="179"/>
                    </a:lnTo>
                    <a:lnTo>
                      <a:pt x="378" y="176"/>
                    </a:lnTo>
                    <a:lnTo>
                      <a:pt x="376" y="176"/>
                    </a:lnTo>
                    <a:lnTo>
                      <a:pt x="376" y="179"/>
                    </a:lnTo>
                    <a:lnTo>
                      <a:pt x="373" y="179"/>
                    </a:lnTo>
                    <a:lnTo>
                      <a:pt x="373" y="176"/>
                    </a:lnTo>
                    <a:lnTo>
                      <a:pt x="371" y="176"/>
                    </a:lnTo>
                    <a:lnTo>
                      <a:pt x="371" y="179"/>
                    </a:lnTo>
                    <a:lnTo>
                      <a:pt x="373" y="179"/>
                    </a:lnTo>
                    <a:lnTo>
                      <a:pt x="371" y="179"/>
                    </a:lnTo>
                    <a:lnTo>
                      <a:pt x="371" y="181"/>
                    </a:lnTo>
                    <a:lnTo>
                      <a:pt x="369" y="181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67" y="181"/>
                    </a:lnTo>
                    <a:lnTo>
                      <a:pt x="365" y="181"/>
                    </a:lnTo>
                    <a:lnTo>
                      <a:pt x="365" y="183"/>
                    </a:lnTo>
                    <a:lnTo>
                      <a:pt x="365" y="181"/>
                    </a:lnTo>
                    <a:lnTo>
                      <a:pt x="362" y="181"/>
                    </a:lnTo>
                    <a:lnTo>
                      <a:pt x="362" y="183"/>
                    </a:lnTo>
                    <a:lnTo>
                      <a:pt x="362" y="181"/>
                    </a:lnTo>
                    <a:lnTo>
                      <a:pt x="360" y="181"/>
                    </a:lnTo>
                    <a:lnTo>
                      <a:pt x="360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58" y="188"/>
                    </a:lnTo>
                    <a:lnTo>
                      <a:pt x="356" y="188"/>
                    </a:lnTo>
                    <a:lnTo>
                      <a:pt x="356" y="190"/>
                    </a:lnTo>
                    <a:lnTo>
                      <a:pt x="353" y="190"/>
                    </a:lnTo>
                    <a:lnTo>
                      <a:pt x="353" y="188"/>
                    </a:lnTo>
                    <a:lnTo>
                      <a:pt x="353" y="190"/>
                    </a:lnTo>
                    <a:lnTo>
                      <a:pt x="353" y="192"/>
                    </a:lnTo>
                    <a:lnTo>
                      <a:pt x="353" y="190"/>
                    </a:lnTo>
                    <a:lnTo>
                      <a:pt x="351" y="190"/>
                    </a:lnTo>
                    <a:lnTo>
                      <a:pt x="351" y="192"/>
                    </a:lnTo>
                    <a:lnTo>
                      <a:pt x="349" y="192"/>
                    </a:lnTo>
                    <a:lnTo>
                      <a:pt x="347" y="192"/>
                    </a:lnTo>
                    <a:lnTo>
                      <a:pt x="347" y="194"/>
                    </a:lnTo>
                    <a:lnTo>
                      <a:pt x="344" y="194"/>
                    </a:lnTo>
                    <a:lnTo>
                      <a:pt x="342" y="194"/>
                    </a:lnTo>
                    <a:lnTo>
                      <a:pt x="342" y="196"/>
                    </a:lnTo>
                    <a:lnTo>
                      <a:pt x="344" y="196"/>
                    </a:lnTo>
                    <a:lnTo>
                      <a:pt x="342" y="196"/>
                    </a:lnTo>
                    <a:lnTo>
                      <a:pt x="342" y="199"/>
                    </a:lnTo>
                    <a:lnTo>
                      <a:pt x="340" y="199"/>
                    </a:lnTo>
                    <a:lnTo>
                      <a:pt x="338" y="199"/>
                    </a:lnTo>
                    <a:lnTo>
                      <a:pt x="338" y="201"/>
                    </a:lnTo>
                    <a:lnTo>
                      <a:pt x="338" y="199"/>
                    </a:lnTo>
                    <a:lnTo>
                      <a:pt x="335" y="199"/>
                    </a:lnTo>
                    <a:lnTo>
                      <a:pt x="335" y="201"/>
                    </a:lnTo>
                    <a:lnTo>
                      <a:pt x="333" y="201"/>
                    </a:lnTo>
                    <a:lnTo>
                      <a:pt x="333" y="203"/>
                    </a:lnTo>
                    <a:lnTo>
                      <a:pt x="331" y="203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8"/>
                    </a:lnTo>
                    <a:lnTo>
                      <a:pt x="333" y="210"/>
                    </a:lnTo>
                    <a:lnTo>
                      <a:pt x="333" y="208"/>
                    </a:lnTo>
                    <a:lnTo>
                      <a:pt x="331" y="208"/>
                    </a:lnTo>
                    <a:lnTo>
                      <a:pt x="329" y="208"/>
                    </a:lnTo>
                    <a:lnTo>
                      <a:pt x="327" y="208"/>
                    </a:lnTo>
                    <a:lnTo>
                      <a:pt x="327" y="210"/>
                    </a:lnTo>
                    <a:lnTo>
                      <a:pt x="327" y="212"/>
                    </a:lnTo>
                    <a:lnTo>
                      <a:pt x="324" y="212"/>
                    </a:lnTo>
                    <a:lnTo>
                      <a:pt x="322" y="212"/>
                    </a:lnTo>
                    <a:lnTo>
                      <a:pt x="322" y="214"/>
                    </a:lnTo>
                    <a:lnTo>
                      <a:pt x="324" y="214"/>
                    </a:lnTo>
                    <a:lnTo>
                      <a:pt x="322" y="214"/>
                    </a:lnTo>
                    <a:lnTo>
                      <a:pt x="322" y="217"/>
                    </a:lnTo>
                    <a:lnTo>
                      <a:pt x="320" y="217"/>
                    </a:lnTo>
                    <a:lnTo>
                      <a:pt x="320" y="219"/>
                    </a:lnTo>
                    <a:lnTo>
                      <a:pt x="318" y="219"/>
                    </a:lnTo>
                    <a:lnTo>
                      <a:pt x="318" y="221"/>
                    </a:lnTo>
                    <a:lnTo>
                      <a:pt x="315" y="221"/>
                    </a:lnTo>
                    <a:lnTo>
                      <a:pt x="313" y="221"/>
                    </a:lnTo>
                    <a:lnTo>
                      <a:pt x="313" y="223"/>
                    </a:lnTo>
                    <a:lnTo>
                      <a:pt x="313" y="226"/>
                    </a:lnTo>
                    <a:lnTo>
                      <a:pt x="311" y="226"/>
                    </a:lnTo>
                    <a:lnTo>
                      <a:pt x="311" y="228"/>
                    </a:lnTo>
                    <a:lnTo>
                      <a:pt x="311" y="230"/>
                    </a:lnTo>
                    <a:lnTo>
                      <a:pt x="309" y="230"/>
                    </a:lnTo>
                    <a:lnTo>
                      <a:pt x="306" y="230"/>
                    </a:lnTo>
                    <a:lnTo>
                      <a:pt x="304" y="230"/>
                    </a:lnTo>
                    <a:lnTo>
                      <a:pt x="304" y="232"/>
                    </a:lnTo>
                    <a:lnTo>
                      <a:pt x="304" y="234"/>
                    </a:lnTo>
                    <a:lnTo>
                      <a:pt x="302" y="234"/>
                    </a:lnTo>
                    <a:lnTo>
                      <a:pt x="302" y="237"/>
                    </a:lnTo>
                    <a:lnTo>
                      <a:pt x="302" y="239"/>
                    </a:lnTo>
                    <a:lnTo>
                      <a:pt x="300" y="239"/>
                    </a:lnTo>
                    <a:lnTo>
                      <a:pt x="300" y="241"/>
                    </a:lnTo>
                    <a:lnTo>
                      <a:pt x="297" y="241"/>
                    </a:lnTo>
                    <a:lnTo>
                      <a:pt x="297" y="243"/>
                    </a:lnTo>
                    <a:lnTo>
                      <a:pt x="295" y="243"/>
                    </a:lnTo>
                    <a:lnTo>
                      <a:pt x="295" y="246"/>
                    </a:lnTo>
                    <a:lnTo>
                      <a:pt x="293" y="246"/>
                    </a:lnTo>
                    <a:lnTo>
                      <a:pt x="293" y="248"/>
                    </a:lnTo>
                    <a:lnTo>
                      <a:pt x="291" y="248"/>
                    </a:lnTo>
                    <a:lnTo>
                      <a:pt x="291" y="250"/>
                    </a:lnTo>
                    <a:lnTo>
                      <a:pt x="289" y="250"/>
                    </a:lnTo>
                    <a:lnTo>
                      <a:pt x="289" y="252"/>
                    </a:lnTo>
                    <a:lnTo>
                      <a:pt x="286" y="252"/>
                    </a:lnTo>
                    <a:lnTo>
                      <a:pt x="284" y="252"/>
                    </a:lnTo>
                    <a:lnTo>
                      <a:pt x="282" y="252"/>
                    </a:lnTo>
                    <a:lnTo>
                      <a:pt x="282" y="255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0" y="259"/>
                    </a:lnTo>
                    <a:lnTo>
                      <a:pt x="280" y="261"/>
                    </a:lnTo>
                    <a:lnTo>
                      <a:pt x="277" y="261"/>
                    </a:lnTo>
                    <a:lnTo>
                      <a:pt x="277" y="264"/>
                    </a:lnTo>
                    <a:lnTo>
                      <a:pt x="275" y="264"/>
                    </a:lnTo>
                    <a:lnTo>
                      <a:pt x="273" y="264"/>
                    </a:lnTo>
                    <a:lnTo>
                      <a:pt x="271" y="264"/>
                    </a:lnTo>
                    <a:lnTo>
                      <a:pt x="271" y="266"/>
                    </a:lnTo>
                    <a:lnTo>
                      <a:pt x="273" y="266"/>
                    </a:lnTo>
                    <a:lnTo>
                      <a:pt x="273" y="268"/>
                    </a:lnTo>
                    <a:lnTo>
                      <a:pt x="273" y="270"/>
                    </a:lnTo>
                    <a:lnTo>
                      <a:pt x="271" y="270"/>
                    </a:lnTo>
                    <a:lnTo>
                      <a:pt x="268" y="273"/>
                    </a:lnTo>
                    <a:lnTo>
                      <a:pt x="266" y="273"/>
                    </a:lnTo>
                    <a:lnTo>
                      <a:pt x="264" y="275"/>
                    </a:lnTo>
                    <a:lnTo>
                      <a:pt x="264" y="277"/>
                    </a:lnTo>
                    <a:lnTo>
                      <a:pt x="264" y="279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84"/>
                    </a:lnTo>
                    <a:lnTo>
                      <a:pt x="266" y="286"/>
                    </a:lnTo>
                    <a:lnTo>
                      <a:pt x="266" y="288"/>
                    </a:lnTo>
                    <a:lnTo>
                      <a:pt x="264" y="288"/>
                    </a:lnTo>
                    <a:lnTo>
                      <a:pt x="264" y="290"/>
                    </a:lnTo>
                    <a:lnTo>
                      <a:pt x="264" y="293"/>
                    </a:lnTo>
                    <a:lnTo>
                      <a:pt x="264" y="295"/>
                    </a:lnTo>
                    <a:lnTo>
                      <a:pt x="264" y="297"/>
                    </a:lnTo>
                    <a:lnTo>
                      <a:pt x="262" y="297"/>
                    </a:lnTo>
                    <a:lnTo>
                      <a:pt x="262" y="299"/>
                    </a:lnTo>
                    <a:lnTo>
                      <a:pt x="262" y="302"/>
                    </a:lnTo>
                    <a:lnTo>
                      <a:pt x="259" y="302"/>
                    </a:lnTo>
                    <a:lnTo>
                      <a:pt x="262" y="302"/>
                    </a:lnTo>
                    <a:lnTo>
                      <a:pt x="262" y="304"/>
                    </a:lnTo>
                    <a:lnTo>
                      <a:pt x="259" y="304"/>
                    </a:lnTo>
                    <a:lnTo>
                      <a:pt x="257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62" y="308"/>
                    </a:lnTo>
                    <a:lnTo>
                      <a:pt x="259" y="311"/>
                    </a:lnTo>
                    <a:lnTo>
                      <a:pt x="259" y="313"/>
                    </a:lnTo>
                    <a:lnTo>
                      <a:pt x="257" y="315"/>
                    </a:lnTo>
                    <a:lnTo>
                      <a:pt x="257" y="317"/>
                    </a:lnTo>
                    <a:lnTo>
                      <a:pt x="255" y="317"/>
                    </a:lnTo>
                    <a:lnTo>
                      <a:pt x="253" y="317"/>
                    </a:lnTo>
                    <a:lnTo>
                      <a:pt x="253" y="319"/>
                    </a:lnTo>
                    <a:lnTo>
                      <a:pt x="255" y="319"/>
                    </a:lnTo>
                    <a:lnTo>
                      <a:pt x="255" y="322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5" y="328"/>
                    </a:lnTo>
                    <a:lnTo>
                      <a:pt x="257" y="331"/>
                    </a:lnTo>
                    <a:lnTo>
                      <a:pt x="257" y="333"/>
                    </a:lnTo>
                    <a:lnTo>
                      <a:pt x="255" y="333"/>
                    </a:lnTo>
                    <a:lnTo>
                      <a:pt x="255" y="335"/>
                    </a:lnTo>
                    <a:lnTo>
                      <a:pt x="253" y="337"/>
                    </a:lnTo>
                    <a:lnTo>
                      <a:pt x="255" y="340"/>
                    </a:lnTo>
                    <a:lnTo>
                      <a:pt x="255" y="342"/>
                    </a:lnTo>
                    <a:lnTo>
                      <a:pt x="255" y="344"/>
                    </a:lnTo>
                    <a:lnTo>
                      <a:pt x="255" y="346"/>
                    </a:lnTo>
                    <a:lnTo>
                      <a:pt x="255" y="349"/>
                    </a:lnTo>
                    <a:lnTo>
                      <a:pt x="257" y="351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3" y="357"/>
                    </a:lnTo>
                    <a:lnTo>
                      <a:pt x="253" y="355"/>
                    </a:lnTo>
                    <a:lnTo>
                      <a:pt x="251" y="355"/>
                    </a:lnTo>
                    <a:lnTo>
                      <a:pt x="251" y="357"/>
                    </a:lnTo>
                    <a:lnTo>
                      <a:pt x="248" y="355"/>
                    </a:lnTo>
                    <a:lnTo>
                      <a:pt x="248" y="357"/>
                    </a:lnTo>
                    <a:lnTo>
                      <a:pt x="248" y="355"/>
                    </a:lnTo>
                    <a:lnTo>
                      <a:pt x="246" y="357"/>
                    </a:lnTo>
                    <a:lnTo>
                      <a:pt x="248" y="357"/>
                    </a:lnTo>
                    <a:lnTo>
                      <a:pt x="246" y="357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6" y="364"/>
                    </a:lnTo>
                    <a:lnTo>
                      <a:pt x="246" y="366"/>
                    </a:lnTo>
                    <a:lnTo>
                      <a:pt x="244" y="366"/>
                    </a:lnTo>
                    <a:lnTo>
                      <a:pt x="244" y="369"/>
                    </a:lnTo>
                    <a:lnTo>
                      <a:pt x="244" y="371"/>
                    </a:lnTo>
                    <a:lnTo>
                      <a:pt x="244" y="373"/>
                    </a:lnTo>
                    <a:lnTo>
                      <a:pt x="244" y="375"/>
                    </a:lnTo>
                    <a:lnTo>
                      <a:pt x="242" y="375"/>
                    </a:lnTo>
                    <a:lnTo>
                      <a:pt x="242" y="378"/>
                    </a:lnTo>
                    <a:lnTo>
                      <a:pt x="244" y="378"/>
                    </a:lnTo>
                    <a:lnTo>
                      <a:pt x="244" y="380"/>
                    </a:lnTo>
                    <a:lnTo>
                      <a:pt x="246" y="380"/>
                    </a:lnTo>
                    <a:lnTo>
                      <a:pt x="246" y="382"/>
                    </a:lnTo>
                    <a:lnTo>
                      <a:pt x="244" y="382"/>
                    </a:lnTo>
                    <a:lnTo>
                      <a:pt x="246" y="382"/>
                    </a:lnTo>
                    <a:lnTo>
                      <a:pt x="246" y="384"/>
                    </a:lnTo>
                    <a:lnTo>
                      <a:pt x="244" y="384"/>
                    </a:lnTo>
                    <a:lnTo>
                      <a:pt x="246" y="384"/>
                    </a:lnTo>
                    <a:lnTo>
                      <a:pt x="246" y="387"/>
                    </a:lnTo>
                    <a:lnTo>
                      <a:pt x="248" y="387"/>
                    </a:lnTo>
                    <a:lnTo>
                      <a:pt x="248" y="389"/>
                    </a:lnTo>
                    <a:lnTo>
                      <a:pt x="248" y="391"/>
                    </a:lnTo>
                    <a:lnTo>
                      <a:pt x="248" y="393"/>
                    </a:lnTo>
                    <a:lnTo>
                      <a:pt x="248" y="391"/>
                    </a:lnTo>
                    <a:lnTo>
                      <a:pt x="248" y="393"/>
                    </a:lnTo>
                    <a:lnTo>
                      <a:pt x="246" y="393"/>
                    </a:lnTo>
                    <a:lnTo>
                      <a:pt x="244" y="393"/>
                    </a:lnTo>
                    <a:lnTo>
                      <a:pt x="244" y="395"/>
                    </a:lnTo>
                    <a:lnTo>
                      <a:pt x="242" y="395"/>
                    </a:lnTo>
                    <a:lnTo>
                      <a:pt x="244" y="395"/>
                    </a:lnTo>
                    <a:lnTo>
                      <a:pt x="246" y="398"/>
                    </a:lnTo>
                    <a:lnTo>
                      <a:pt x="244" y="395"/>
                    </a:lnTo>
                    <a:lnTo>
                      <a:pt x="244" y="398"/>
                    </a:lnTo>
                    <a:lnTo>
                      <a:pt x="244" y="400"/>
                    </a:lnTo>
                    <a:lnTo>
                      <a:pt x="242" y="400"/>
                    </a:lnTo>
                    <a:lnTo>
                      <a:pt x="244" y="400"/>
                    </a:lnTo>
                    <a:lnTo>
                      <a:pt x="246" y="400"/>
                    </a:lnTo>
                    <a:lnTo>
                      <a:pt x="246" y="402"/>
                    </a:lnTo>
                    <a:lnTo>
                      <a:pt x="246" y="404"/>
                    </a:lnTo>
                    <a:lnTo>
                      <a:pt x="248" y="404"/>
                    </a:lnTo>
                    <a:lnTo>
                      <a:pt x="248" y="407"/>
                    </a:lnTo>
                    <a:lnTo>
                      <a:pt x="251" y="407"/>
                    </a:lnTo>
                    <a:lnTo>
                      <a:pt x="253" y="409"/>
                    </a:lnTo>
                    <a:lnTo>
                      <a:pt x="255" y="409"/>
                    </a:lnTo>
                    <a:lnTo>
                      <a:pt x="257" y="409"/>
                    </a:lnTo>
                    <a:lnTo>
                      <a:pt x="257" y="411"/>
                    </a:lnTo>
                    <a:lnTo>
                      <a:pt x="259" y="411"/>
                    </a:lnTo>
                    <a:lnTo>
                      <a:pt x="262" y="411"/>
                    </a:lnTo>
                    <a:lnTo>
                      <a:pt x="264" y="411"/>
                    </a:lnTo>
                    <a:lnTo>
                      <a:pt x="264" y="413"/>
                    </a:lnTo>
                    <a:lnTo>
                      <a:pt x="266" y="413"/>
                    </a:lnTo>
                    <a:lnTo>
                      <a:pt x="268" y="413"/>
                    </a:lnTo>
                    <a:lnTo>
                      <a:pt x="268" y="416"/>
                    </a:lnTo>
                    <a:lnTo>
                      <a:pt x="271" y="416"/>
                    </a:lnTo>
                    <a:lnTo>
                      <a:pt x="273" y="416"/>
                    </a:lnTo>
                    <a:lnTo>
                      <a:pt x="273" y="418"/>
                    </a:lnTo>
                    <a:lnTo>
                      <a:pt x="275" y="418"/>
                    </a:lnTo>
                    <a:lnTo>
                      <a:pt x="277" y="420"/>
                    </a:lnTo>
                    <a:lnTo>
                      <a:pt x="280" y="420"/>
                    </a:lnTo>
                    <a:lnTo>
                      <a:pt x="280" y="422"/>
                    </a:lnTo>
                    <a:lnTo>
                      <a:pt x="282" y="422"/>
                    </a:lnTo>
                    <a:lnTo>
                      <a:pt x="282" y="425"/>
                    </a:lnTo>
                    <a:lnTo>
                      <a:pt x="284" y="425"/>
                    </a:lnTo>
                    <a:lnTo>
                      <a:pt x="284" y="427"/>
                    </a:lnTo>
                    <a:lnTo>
                      <a:pt x="286" y="427"/>
                    </a:lnTo>
                    <a:lnTo>
                      <a:pt x="286" y="429"/>
                    </a:lnTo>
                    <a:lnTo>
                      <a:pt x="289" y="429"/>
                    </a:lnTo>
                    <a:lnTo>
                      <a:pt x="289" y="431"/>
                    </a:lnTo>
                    <a:lnTo>
                      <a:pt x="286" y="433"/>
                    </a:lnTo>
                    <a:lnTo>
                      <a:pt x="286" y="436"/>
                    </a:lnTo>
                    <a:lnTo>
                      <a:pt x="284" y="436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0" y="442"/>
                    </a:lnTo>
                    <a:lnTo>
                      <a:pt x="280" y="445"/>
                    </a:lnTo>
                    <a:lnTo>
                      <a:pt x="280" y="447"/>
                    </a:lnTo>
                    <a:lnTo>
                      <a:pt x="280" y="449"/>
                    </a:lnTo>
                    <a:lnTo>
                      <a:pt x="282" y="449"/>
                    </a:lnTo>
                    <a:lnTo>
                      <a:pt x="282" y="451"/>
                    </a:lnTo>
                    <a:lnTo>
                      <a:pt x="284" y="454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9" y="458"/>
                    </a:lnTo>
                    <a:lnTo>
                      <a:pt x="291" y="458"/>
                    </a:lnTo>
                    <a:lnTo>
                      <a:pt x="291" y="460"/>
                    </a:lnTo>
                    <a:lnTo>
                      <a:pt x="293" y="460"/>
                    </a:lnTo>
                    <a:lnTo>
                      <a:pt x="295" y="460"/>
                    </a:lnTo>
                    <a:lnTo>
                      <a:pt x="293" y="460"/>
                    </a:lnTo>
                    <a:lnTo>
                      <a:pt x="295" y="460"/>
                    </a:lnTo>
                    <a:lnTo>
                      <a:pt x="297" y="460"/>
                    </a:lnTo>
                    <a:lnTo>
                      <a:pt x="300" y="460"/>
                    </a:lnTo>
                    <a:lnTo>
                      <a:pt x="300" y="458"/>
                    </a:lnTo>
                    <a:lnTo>
                      <a:pt x="300" y="460"/>
                    </a:lnTo>
                    <a:lnTo>
                      <a:pt x="302" y="460"/>
                    </a:lnTo>
                    <a:lnTo>
                      <a:pt x="302" y="463"/>
                    </a:lnTo>
                    <a:lnTo>
                      <a:pt x="302" y="465"/>
                    </a:lnTo>
                    <a:lnTo>
                      <a:pt x="302" y="467"/>
                    </a:lnTo>
                    <a:lnTo>
                      <a:pt x="302" y="469"/>
                    </a:lnTo>
                    <a:lnTo>
                      <a:pt x="302" y="471"/>
                    </a:lnTo>
                    <a:lnTo>
                      <a:pt x="302" y="474"/>
                    </a:lnTo>
                    <a:lnTo>
                      <a:pt x="302" y="476"/>
                    </a:lnTo>
                    <a:lnTo>
                      <a:pt x="302" y="478"/>
                    </a:lnTo>
                    <a:lnTo>
                      <a:pt x="300" y="480"/>
                    </a:lnTo>
                    <a:lnTo>
                      <a:pt x="300" y="483"/>
                    </a:lnTo>
                    <a:lnTo>
                      <a:pt x="297" y="483"/>
                    </a:lnTo>
                    <a:lnTo>
                      <a:pt x="297" y="485"/>
                    </a:lnTo>
                    <a:lnTo>
                      <a:pt x="295" y="485"/>
                    </a:lnTo>
                    <a:lnTo>
                      <a:pt x="295" y="487"/>
                    </a:lnTo>
                    <a:lnTo>
                      <a:pt x="293" y="487"/>
                    </a:lnTo>
                    <a:lnTo>
                      <a:pt x="293" y="489"/>
                    </a:lnTo>
                    <a:lnTo>
                      <a:pt x="291" y="492"/>
                    </a:lnTo>
                    <a:lnTo>
                      <a:pt x="291" y="494"/>
                    </a:lnTo>
                    <a:lnTo>
                      <a:pt x="289" y="496"/>
                    </a:lnTo>
                    <a:lnTo>
                      <a:pt x="286" y="496"/>
                    </a:lnTo>
                    <a:lnTo>
                      <a:pt x="286" y="498"/>
                    </a:lnTo>
                    <a:lnTo>
                      <a:pt x="284" y="498"/>
                    </a:lnTo>
                    <a:lnTo>
                      <a:pt x="284" y="501"/>
                    </a:lnTo>
                    <a:lnTo>
                      <a:pt x="282" y="501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80" y="505"/>
                    </a:lnTo>
                    <a:lnTo>
                      <a:pt x="277" y="505"/>
                    </a:lnTo>
                    <a:lnTo>
                      <a:pt x="280" y="505"/>
                    </a:lnTo>
                    <a:lnTo>
                      <a:pt x="277" y="505"/>
                    </a:lnTo>
                    <a:lnTo>
                      <a:pt x="277" y="507"/>
                    </a:lnTo>
                    <a:lnTo>
                      <a:pt x="275" y="507"/>
                    </a:lnTo>
                    <a:lnTo>
                      <a:pt x="275" y="509"/>
                    </a:lnTo>
                    <a:lnTo>
                      <a:pt x="275" y="512"/>
                    </a:lnTo>
                    <a:lnTo>
                      <a:pt x="275" y="514"/>
                    </a:lnTo>
                    <a:lnTo>
                      <a:pt x="275" y="516"/>
                    </a:lnTo>
                    <a:lnTo>
                      <a:pt x="273" y="516"/>
                    </a:lnTo>
                    <a:lnTo>
                      <a:pt x="273" y="518"/>
                    </a:lnTo>
                    <a:lnTo>
                      <a:pt x="271" y="518"/>
                    </a:lnTo>
                    <a:lnTo>
                      <a:pt x="268" y="518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4" y="521"/>
                    </a:lnTo>
                    <a:lnTo>
                      <a:pt x="264" y="523"/>
                    </a:lnTo>
                    <a:lnTo>
                      <a:pt x="262" y="523"/>
                    </a:lnTo>
                    <a:lnTo>
                      <a:pt x="259" y="523"/>
                    </a:lnTo>
                    <a:lnTo>
                      <a:pt x="259" y="525"/>
                    </a:lnTo>
                    <a:lnTo>
                      <a:pt x="257" y="525"/>
                    </a:lnTo>
                    <a:lnTo>
                      <a:pt x="255" y="525"/>
                    </a:lnTo>
                    <a:lnTo>
                      <a:pt x="255" y="527"/>
                    </a:lnTo>
                    <a:lnTo>
                      <a:pt x="253" y="527"/>
                    </a:lnTo>
                    <a:lnTo>
                      <a:pt x="251" y="527"/>
                    </a:lnTo>
                    <a:lnTo>
                      <a:pt x="248" y="527"/>
                    </a:lnTo>
                    <a:lnTo>
                      <a:pt x="246" y="527"/>
                    </a:lnTo>
                    <a:lnTo>
                      <a:pt x="246" y="530"/>
                    </a:lnTo>
                    <a:lnTo>
                      <a:pt x="244" y="530"/>
                    </a:lnTo>
                    <a:lnTo>
                      <a:pt x="242" y="530"/>
                    </a:lnTo>
                    <a:lnTo>
                      <a:pt x="239" y="530"/>
                    </a:lnTo>
                    <a:lnTo>
                      <a:pt x="237" y="530"/>
                    </a:lnTo>
                    <a:lnTo>
                      <a:pt x="237" y="532"/>
                    </a:lnTo>
                    <a:lnTo>
                      <a:pt x="235" y="532"/>
                    </a:lnTo>
                    <a:lnTo>
                      <a:pt x="233" y="532"/>
                    </a:lnTo>
                    <a:lnTo>
                      <a:pt x="230" y="532"/>
                    </a:lnTo>
                    <a:lnTo>
                      <a:pt x="230" y="534"/>
                    </a:lnTo>
                    <a:lnTo>
                      <a:pt x="228" y="534"/>
                    </a:lnTo>
                    <a:lnTo>
                      <a:pt x="226" y="534"/>
                    </a:lnTo>
                    <a:lnTo>
                      <a:pt x="224" y="534"/>
                    </a:lnTo>
                    <a:lnTo>
                      <a:pt x="221" y="534"/>
                    </a:lnTo>
                    <a:lnTo>
                      <a:pt x="219" y="534"/>
                    </a:lnTo>
                    <a:lnTo>
                      <a:pt x="217" y="536"/>
                    </a:lnTo>
                    <a:lnTo>
                      <a:pt x="215" y="536"/>
                    </a:lnTo>
                    <a:lnTo>
                      <a:pt x="213" y="536"/>
                    </a:lnTo>
                    <a:lnTo>
                      <a:pt x="210" y="536"/>
                    </a:lnTo>
                    <a:lnTo>
                      <a:pt x="208" y="536"/>
                    </a:lnTo>
                    <a:lnTo>
                      <a:pt x="208" y="539"/>
                    </a:lnTo>
                    <a:lnTo>
                      <a:pt x="206" y="539"/>
                    </a:lnTo>
                    <a:lnTo>
                      <a:pt x="204" y="539"/>
                    </a:lnTo>
                    <a:lnTo>
                      <a:pt x="201" y="539"/>
                    </a:lnTo>
                    <a:lnTo>
                      <a:pt x="199" y="539"/>
                    </a:lnTo>
                    <a:lnTo>
                      <a:pt x="197" y="539"/>
                    </a:lnTo>
                    <a:lnTo>
                      <a:pt x="195" y="539"/>
                    </a:lnTo>
                    <a:lnTo>
                      <a:pt x="195" y="541"/>
                    </a:lnTo>
                    <a:lnTo>
                      <a:pt x="195" y="539"/>
                    </a:lnTo>
                    <a:lnTo>
                      <a:pt x="195" y="541"/>
                    </a:lnTo>
                    <a:lnTo>
                      <a:pt x="192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3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9" y="543"/>
                    </a:lnTo>
                    <a:lnTo>
                      <a:pt x="177" y="543"/>
                    </a:lnTo>
                    <a:lnTo>
                      <a:pt x="175" y="543"/>
                    </a:lnTo>
                    <a:lnTo>
                      <a:pt x="172" y="543"/>
                    </a:lnTo>
                    <a:lnTo>
                      <a:pt x="170" y="543"/>
                    </a:lnTo>
                    <a:lnTo>
                      <a:pt x="168" y="543"/>
                    </a:lnTo>
                    <a:lnTo>
                      <a:pt x="166" y="543"/>
                    </a:lnTo>
                    <a:lnTo>
                      <a:pt x="163" y="543"/>
                    </a:lnTo>
                    <a:lnTo>
                      <a:pt x="161" y="543"/>
                    </a:lnTo>
                    <a:lnTo>
                      <a:pt x="159" y="543"/>
                    </a:lnTo>
                    <a:lnTo>
                      <a:pt x="157" y="543"/>
                    </a:lnTo>
                    <a:lnTo>
                      <a:pt x="154" y="543"/>
                    </a:lnTo>
                    <a:lnTo>
                      <a:pt x="152" y="543"/>
                    </a:lnTo>
                    <a:lnTo>
                      <a:pt x="150" y="543"/>
                    </a:lnTo>
                    <a:lnTo>
                      <a:pt x="148" y="545"/>
                    </a:lnTo>
                    <a:lnTo>
                      <a:pt x="145" y="545"/>
                    </a:lnTo>
                    <a:lnTo>
                      <a:pt x="145" y="543"/>
                    </a:lnTo>
                    <a:lnTo>
                      <a:pt x="143" y="543"/>
                    </a:lnTo>
                    <a:lnTo>
                      <a:pt x="141" y="543"/>
                    </a:lnTo>
                    <a:lnTo>
                      <a:pt x="139" y="543"/>
                    </a:lnTo>
                    <a:lnTo>
                      <a:pt x="137" y="543"/>
                    </a:lnTo>
                    <a:lnTo>
                      <a:pt x="134" y="543"/>
                    </a:lnTo>
                    <a:lnTo>
                      <a:pt x="132" y="543"/>
                    </a:lnTo>
                    <a:lnTo>
                      <a:pt x="132" y="541"/>
                    </a:lnTo>
                    <a:lnTo>
                      <a:pt x="130" y="541"/>
                    </a:lnTo>
                    <a:lnTo>
                      <a:pt x="130" y="539"/>
                    </a:lnTo>
                    <a:lnTo>
                      <a:pt x="128" y="539"/>
                    </a:lnTo>
                    <a:lnTo>
                      <a:pt x="125" y="539"/>
                    </a:lnTo>
                    <a:lnTo>
                      <a:pt x="125" y="536"/>
                    </a:lnTo>
                    <a:lnTo>
                      <a:pt x="125" y="539"/>
                    </a:lnTo>
                    <a:lnTo>
                      <a:pt x="125" y="536"/>
                    </a:lnTo>
                    <a:lnTo>
                      <a:pt x="123" y="536"/>
                    </a:lnTo>
                    <a:lnTo>
                      <a:pt x="121" y="536"/>
                    </a:lnTo>
                    <a:lnTo>
                      <a:pt x="123" y="536"/>
                    </a:lnTo>
                    <a:lnTo>
                      <a:pt x="123" y="539"/>
                    </a:lnTo>
                    <a:lnTo>
                      <a:pt x="121" y="539"/>
                    </a:lnTo>
                    <a:lnTo>
                      <a:pt x="121" y="541"/>
                    </a:lnTo>
                    <a:lnTo>
                      <a:pt x="121" y="539"/>
                    </a:lnTo>
                    <a:lnTo>
                      <a:pt x="121" y="541"/>
                    </a:lnTo>
                    <a:lnTo>
                      <a:pt x="123" y="541"/>
                    </a:lnTo>
                    <a:lnTo>
                      <a:pt x="123" y="543"/>
                    </a:lnTo>
                    <a:lnTo>
                      <a:pt x="123" y="545"/>
                    </a:lnTo>
                    <a:lnTo>
                      <a:pt x="123" y="547"/>
                    </a:lnTo>
                    <a:lnTo>
                      <a:pt x="123" y="550"/>
                    </a:lnTo>
                    <a:lnTo>
                      <a:pt x="123" y="552"/>
                    </a:lnTo>
                    <a:lnTo>
                      <a:pt x="125" y="552"/>
                    </a:lnTo>
                    <a:lnTo>
                      <a:pt x="123" y="552"/>
                    </a:lnTo>
                    <a:lnTo>
                      <a:pt x="125" y="552"/>
                    </a:lnTo>
                    <a:lnTo>
                      <a:pt x="123" y="552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8" y="552"/>
                    </a:lnTo>
                    <a:lnTo>
                      <a:pt x="128" y="554"/>
                    </a:lnTo>
                    <a:lnTo>
                      <a:pt x="128" y="552"/>
                    </a:lnTo>
                    <a:lnTo>
                      <a:pt x="128" y="554"/>
                    </a:lnTo>
                    <a:lnTo>
                      <a:pt x="130" y="554"/>
                    </a:lnTo>
                    <a:lnTo>
                      <a:pt x="132" y="554"/>
                    </a:lnTo>
                    <a:lnTo>
                      <a:pt x="132" y="556"/>
                    </a:lnTo>
                    <a:lnTo>
                      <a:pt x="134" y="556"/>
                    </a:lnTo>
                    <a:lnTo>
                      <a:pt x="132" y="556"/>
                    </a:lnTo>
                    <a:lnTo>
                      <a:pt x="130" y="556"/>
                    </a:lnTo>
                    <a:lnTo>
                      <a:pt x="130" y="554"/>
                    </a:lnTo>
                    <a:lnTo>
                      <a:pt x="128" y="554"/>
                    </a:lnTo>
                    <a:lnTo>
                      <a:pt x="125" y="554"/>
                    </a:lnTo>
                    <a:lnTo>
                      <a:pt x="123" y="554"/>
                    </a:lnTo>
                    <a:lnTo>
                      <a:pt x="125" y="554"/>
                    </a:lnTo>
                    <a:lnTo>
                      <a:pt x="123" y="554"/>
                    </a:lnTo>
                    <a:lnTo>
                      <a:pt x="125" y="554"/>
                    </a:lnTo>
                    <a:lnTo>
                      <a:pt x="128" y="554"/>
                    </a:lnTo>
                    <a:lnTo>
                      <a:pt x="128" y="556"/>
                    </a:lnTo>
                    <a:lnTo>
                      <a:pt x="130" y="556"/>
                    </a:lnTo>
                    <a:lnTo>
                      <a:pt x="128" y="556"/>
                    </a:lnTo>
                    <a:lnTo>
                      <a:pt x="130" y="556"/>
                    </a:lnTo>
                    <a:lnTo>
                      <a:pt x="132" y="559"/>
                    </a:lnTo>
                    <a:lnTo>
                      <a:pt x="132" y="561"/>
                    </a:lnTo>
                    <a:lnTo>
                      <a:pt x="130" y="561"/>
                    </a:lnTo>
                    <a:lnTo>
                      <a:pt x="132" y="561"/>
                    </a:lnTo>
                    <a:lnTo>
                      <a:pt x="130" y="561"/>
                    </a:lnTo>
                    <a:lnTo>
                      <a:pt x="130" y="563"/>
                    </a:lnTo>
                    <a:lnTo>
                      <a:pt x="130" y="565"/>
                    </a:lnTo>
                    <a:lnTo>
                      <a:pt x="130" y="568"/>
                    </a:lnTo>
                    <a:lnTo>
                      <a:pt x="130" y="570"/>
                    </a:lnTo>
                    <a:lnTo>
                      <a:pt x="130" y="572"/>
                    </a:lnTo>
                    <a:lnTo>
                      <a:pt x="128" y="572"/>
                    </a:lnTo>
                    <a:lnTo>
                      <a:pt x="125" y="572"/>
                    </a:lnTo>
                    <a:lnTo>
                      <a:pt x="123" y="572"/>
                    </a:lnTo>
                    <a:lnTo>
                      <a:pt x="123" y="574"/>
                    </a:lnTo>
                    <a:lnTo>
                      <a:pt x="123" y="577"/>
                    </a:lnTo>
                    <a:lnTo>
                      <a:pt x="123" y="579"/>
                    </a:lnTo>
                    <a:lnTo>
                      <a:pt x="123" y="581"/>
                    </a:lnTo>
                    <a:lnTo>
                      <a:pt x="121" y="583"/>
                    </a:lnTo>
                    <a:lnTo>
                      <a:pt x="119" y="583"/>
                    </a:lnTo>
                    <a:lnTo>
                      <a:pt x="119" y="585"/>
                    </a:lnTo>
                    <a:lnTo>
                      <a:pt x="119" y="588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5" y="592"/>
                    </a:lnTo>
                    <a:lnTo>
                      <a:pt x="125" y="594"/>
                    </a:lnTo>
                    <a:lnTo>
                      <a:pt x="128" y="594"/>
                    </a:lnTo>
                    <a:lnTo>
                      <a:pt x="128" y="597"/>
                    </a:lnTo>
                    <a:lnTo>
                      <a:pt x="125" y="597"/>
                    </a:lnTo>
                    <a:lnTo>
                      <a:pt x="125" y="599"/>
                    </a:lnTo>
                    <a:lnTo>
                      <a:pt x="125" y="601"/>
                    </a:lnTo>
                    <a:lnTo>
                      <a:pt x="123" y="601"/>
                    </a:lnTo>
                    <a:lnTo>
                      <a:pt x="123" y="603"/>
                    </a:lnTo>
                    <a:lnTo>
                      <a:pt x="121" y="603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6" y="606"/>
                    </a:lnTo>
                    <a:lnTo>
                      <a:pt x="114" y="608"/>
                    </a:lnTo>
                    <a:lnTo>
                      <a:pt x="112" y="608"/>
                    </a:lnTo>
                    <a:lnTo>
                      <a:pt x="110" y="608"/>
                    </a:lnTo>
                    <a:lnTo>
                      <a:pt x="107" y="608"/>
                    </a:lnTo>
                    <a:lnTo>
                      <a:pt x="107" y="610"/>
                    </a:lnTo>
                    <a:lnTo>
                      <a:pt x="105" y="610"/>
                    </a:lnTo>
                    <a:lnTo>
                      <a:pt x="103" y="610"/>
                    </a:lnTo>
                    <a:lnTo>
                      <a:pt x="101" y="610"/>
                    </a:lnTo>
                    <a:lnTo>
                      <a:pt x="101" y="612"/>
                    </a:lnTo>
                    <a:lnTo>
                      <a:pt x="99" y="612"/>
                    </a:lnTo>
                    <a:lnTo>
                      <a:pt x="96" y="612"/>
                    </a:lnTo>
                    <a:lnTo>
                      <a:pt x="94" y="612"/>
                    </a:lnTo>
                    <a:lnTo>
                      <a:pt x="92" y="612"/>
                    </a:lnTo>
                    <a:lnTo>
                      <a:pt x="90" y="612"/>
                    </a:lnTo>
                    <a:lnTo>
                      <a:pt x="87" y="612"/>
                    </a:lnTo>
                    <a:lnTo>
                      <a:pt x="85" y="612"/>
                    </a:lnTo>
                    <a:lnTo>
                      <a:pt x="81" y="612"/>
                    </a:lnTo>
                    <a:lnTo>
                      <a:pt x="78" y="612"/>
                    </a:lnTo>
                    <a:lnTo>
                      <a:pt x="76" y="612"/>
                    </a:lnTo>
                    <a:lnTo>
                      <a:pt x="74" y="612"/>
                    </a:lnTo>
                    <a:lnTo>
                      <a:pt x="74" y="610"/>
                    </a:lnTo>
                    <a:lnTo>
                      <a:pt x="72" y="610"/>
                    </a:lnTo>
                    <a:lnTo>
                      <a:pt x="69" y="610"/>
                    </a:lnTo>
                    <a:lnTo>
                      <a:pt x="67" y="608"/>
                    </a:lnTo>
                    <a:lnTo>
                      <a:pt x="65" y="608"/>
                    </a:lnTo>
                    <a:lnTo>
                      <a:pt x="63" y="608"/>
                    </a:lnTo>
                    <a:lnTo>
                      <a:pt x="61" y="606"/>
                    </a:lnTo>
                    <a:lnTo>
                      <a:pt x="58" y="606"/>
                    </a:lnTo>
                    <a:lnTo>
                      <a:pt x="56" y="606"/>
                    </a:lnTo>
                    <a:lnTo>
                      <a:pt x="56" y="603"/>
                    </a:lnTo>
                    <a:lnTo>
                      <a:pt x="54" y="603"/>
                    </a:lnTo>
                    <a:lnTo>
                      <a:pt x="52" y="603"/>
                    </a:lnTo>
                    <a:lnTo>
                      <a:pt x="49" y="603"/>
                    </a:lnTo>
                    <a:lnTo>
                      <a:pt x="47" y="601"/>
                    </a:lnTo>
                    <a:lnTo>
                      <a:pt x="45" y="601"/>
                    </a:lnTo>
                    <a:lnTo>
                      <a:pt x="43" y="601"/>
                    </a:lnTo>
                    <a:lnTo>
                      <a:pt x="40" y="601"/>
                    </a:lnTo>
                    <a:lnTo>
                      <a:pt x="43" y="601"/>
                    </a:lnTo>
                    <a:lnTo>
                      <a:pt x="45" y="601"/>
                    </a:lnTo>
                    <a:lnTo>
                      <a:pt x="47" y="601"/>
                    </a:lnTo>
                    <a:lnTo>
                      <a:pt x="45" y="601"/>
                    </a:lnTo>
                    <a:lnTo>
                      <a:pt x="45" y="599"/>
                    </a:lnTo>
                    <a:lnTo>
                      <a:pt x="43" y="599"/>
                    </a:lnTo>
                    <a:lnTo>
                      <a:pt x="40" y="599"/>
                    </a:lnTo>
                    <a:lnTo>
                      <a:pt x="38" y="599"/>
                    </a:lnTo>
                    <a:lnTo>
                      <a:pt x="40" y="599"/>
                    </a:lnTo>
                    <a:lnTo>
                      <a:pt x="38" y="599"/>
                    </a:lnTo>
                    <a:lnTo>
                      <a:pt x="36" y="601"/>
                    </a:lnTo>
                    <a:lnTo>
                      <a:pt x="34" y="603"/>
                    </a:lnTo>
                    <a:lnTo>
                      <a:pt x="34" y="606"/>
                    </a:lnTo>
                    <a:lnTo>
                      <a:pt x="34" y="608"/>
                    </a:lnTo>
                    <a:lnTo>
                      <a:pt x="34" y="610"/>
                    </a:lnTo>
                    <a:lnTo>
                      <a:pt x="34" y="612"/>
                    </a:lnTo>
                    <a:lnTo>
                      <a:pt x="34" y="615"/>
                    </a:lnTo>
                    <a:lnTo>
                      <a:pt x="34" y="617"/>
                    </a:lnTo>
                    <a:lnTo>
                      <a:pt x="36" y="619"/>
                    </a:lnTo>
                    <a:lnTo>
                      <a:pt x="36" y="621"/>
                    </a:lnTo>
                    <a:lnTo>
                      <a:pt x="38" y="623"/>
                    </a:lnTo>
                    <a:lnTo>
                      <a:pt x="38" y="626"/>
                    </a:lnTo>
                    <a:lnTo>
                      <a:pt x="38" y="628"/>
                    </a:lnTo>
                    <a:lnTo>
                      <a:pt x="38" y="630"/>
                    </a:lnTo>
                    <a:lnTo>
                      <a:pt x="38" y="632"/>
                    </a:lnTo>
                    <a:lnTo>
                      <a:pt x="38" y="635"/>
                    </a:lnTo>
                    <a:lnTo>
                      <a:pt x="36" y="635"/>
                    </a:lnTo>
                    <a:lnTo>
                      <a:pt x="36" y="637"/>
                    </a:lnTo>
                    <a:lnTo>
                      <a:pt x="36" y="639"/>
                    </a:lnTo>
                    <a:lnTo>
                      <a:pt x="36" y="641"/>
                    </a:lnTo>
                    <a:lnTo>
                      <a:pt x="38" y="641"/>
                    </a:lnTo>
                    <a:lnTo>
                      <a:pt x="38" y="644"/>
                    </a:lnTo>
                    <a:lnTo>
                      <a:pt x="40" y="644"/>
                    </a:lnTo>
                    <a:lnTo>
                      <a:pt x="43" y="644"/>
                    </a:lnTo>
                    <a:lnTo>
                      <a:pt x="43" y="646"/>
                    </a:lnTo>
                    <a:lnTo>
                      <a:pt x="45" y="646"/>
                    </a:lnTo>
                    <a:lnTo>
                      <a:pt x="47" y="646"/>
                    </a:lnTo>
                    <a:lnTo>
                      <a:pt x="49" y="646"/>
                    </a:lnTo>
                    <a:lnTo>
                      <a:pt x="52" y="646"/>
                    </a:lnTo>
                    <a:lnTo>
                      <a:pt x="54" y="646"/>
                    </a:lnTo>
                    <a:lnTo>
                      <a:pt x="56" y="646"/>
                    </a:lnTo>
                    <a:lnTo>
                      <a:pt x="54" y="648"/>
                    </a:lnTo>
                    <a:lnTo>
                      <a:pt x="52" y="648"/>
                    </a:lnTo>
                    <a:lnTo>
                      <a:pt x="52" y="650"/>
                    </a:lnTo>
                    <a:lnTo>
                      <a:pt x="52" y="653"/>
                    </a:lnTo>
                    <a:lnTo>
                      <a:pt x="54" y="653"/>
                    </a:lnTo>
                    <a:lnTo>
                      <a:pt x="56" y="653"/>
                    </a:lnTo>
                    <a:lnTo>
                      <a:pt x="58" y="653"/>
                    </a:lnTo>
                    <a:lnTo>
                      <a:pt x="61" y="653"/>
                    </a:lnTo>
                    <a:lnTo>
                      <a:pt x="63" y="65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5" name="Freeform 210"/>
              <p:cNvSpPr>
                <a:spLocks/>
              </p:cNvSpPr>
              <p:nvPr/>
            </p:nvSpPr>
            <p:spPr bwMode="auto">
              <a:xfrm>
                <a:off x="2450" y="2902"/>
                <a:ext cx="315" cy="622"/>
              </a:xfrm>
              <a:custGeom>
                <a:avLst/>
                <a:gdLst>
                  <a:gd name="T0" fmla="*/ 299 w 315"/>
                  <a:gd name="T1" fmla="*/ 298 h 622"/>
                  <a:gd name="T2" fmla="*/ 313 w 315"/>
                  <a:gd name="T3" fmla="*/ 315 h 622"/>
                  <a:gd name="T4" fmla="*/ 293 w 315"/>
                  <a:gd name="T5" fmla="*/ 311 h 622"/>
                  <a:gd name="T6" fmla="*/ 277 w 315"/>
                  <a:gd name="T7" fmla="*/ 320 h 622"/>
                  <a:gd name="T8" fmla="*/ 277 w 315"/>
                  <a:gd name="T9" fmla="*/ 331 h 622"/>
                  <a:gd name="T10" fmla="*/ 261 w 315"/>
                  <a:gd name="T11" fmla="*/ 354 h 622"/>
                  <a:gd name="T12" fmla="*/ 259 w 315"/>
                  <a:gd name="T13" fmla="*/ 371 h 622"/>
                  <a:gd name="T14" fmla="*/ 248 w 315"/>
                  <a:gd name="T15" fmla="*/ 378 h 622"/>
                  <a:gd name="T16" fmla="*/ 243 w 315"/>
                  <a:gd name="T17" fmla="*/ 389 h 622"/>
                  <a:gd name="T18" fmla="*/ 221 w 315"/>
                  <a:gd name="T19" fmla="*/ 394 h 622"/>
                  <a:gd name="T20" fmla="*/ 205 w 315"/>
                  <a:gd name="T21" fmla="*/ 398 h 622"/>
                  <a:gd name="T22" fmla="*/ 187 w 315"/>
                  <a:gd name="T23" fmla="*/ 421 h 622"/>
                  <a:gd name="T24" fmla="*/ 208 w 315"/>
                  <a:gd name="T25" fmla="*/ 445 h 622"/>
                  <a:gd name="T26" fmla="*/ 241 w 315"/>
                  <a:gd name="T27" fmla="*/ 454 h 622"/>
                  <a:gd name="T28" fmla="*/ 243 w 315"/>
                  <a:gd name="T29" fmla="*/ 481 h 622"/>
                  <a:gd name="T30" fmla="*/ 225 w 315"/>
                  <a:gd name="T31" fmla="*/ 494 h 622"/>
                  <a:gd name="T32" fmla="*/ 201 w 315"/>
                  <a:gd name="T33" fmla="*/ 506 h 622"/>
                  <a:gd name="T34" fmla="*/ 190 w 315"/>
                  <a:gd name="T35" fmla="*/ 523 h 622"/>
                  <a:gd name="T36" fmla="*/ 172 w 315"/>
                  <a:gd name="T37" fmla="*/ 550 h 622"/>
                  <a:gd name="T38" fmla="*/ 163 w 315"/>
                  <a:gd name="T39" fmla="*/ 550 h 622"/>
                  <a:gd name="T40" fmla="*/ 143 w 315"/>
                  <a:gd name="T41" fmla="*/ 564 h 622"/>
                  <a:gd name="T42" fmla="*/ 143 w 315"/>
                  <a:gd name="T43" fmla="*/ 586 h 622"/>
                  <a:gd name="T44" fmla="*/ 145 w 315"/>
                  <a:gd name="T45" fmla="*/ 597 h 622"/>
                  <a:gd name="T46" fmla="*/ 163 w 315"/>
                  <a:gd name="T47" fmla="*/ 622 h 622"/>
                  <a:gd name="T48" fmla="*/ 134 w 315"/>
                  <a:gd name="T49" fmla="*/ 615 h 622"/>
                  <a:gd name="T50" fmla="*/ 98 w 315"/>
                  <a:gd name="T51" fmla="*/ 611 h 622"/>
                  <a:gd name="T52" fmla="*/ 58 w 315"/>
                  <a:gd name="T53" fmla="*/ 611 h 622"/>
                  <a:gd name="T54" fmla="*/ 36 w 315"/>
                  <a:gd name="T55" fmla="*/ 595 h 622"/>
                  <a:gd name="T56" fmla="*/ 40 w 315"/>
                  <a:gd name="T57" fmla="*/ 573 h 622"/>
                  <a:gd name="T58" fmla="*/ 18 w 315"/>
                  <a:gd name="T59" fmla="*/ 568 h 622"/>
                  <a:gd name="T60" fmla="*/ 0 w 315"/>
                  <a:gd name="T61" fmla="*/ 550 h 622"/>
                  <a:gd name="T62" fmla="*/ 0 w 315"/>
                  <a:gd name="T63" fmla="*/ 528 h 622"/>
                  <a:gd name="T64" fmla="*/ 29 w 315"/>
                  <a:gd name="T65" fmla="*/ 510 h 622"/>
                  <a:gd name="T66" fmla="*/ 38 w 315"/>
                  <a:gd name="T67" fmla="*/ 485 h 622"/>
                  <a:gd name="T68" fmla="*/ 42 w 315"/>
                  <a:gd name="T69" fmla="*/ 463 h 622"/>
                  <a:gd name="T70" fmla="*/ 51 w 315"/>
                  <a:gd name="T71" fmla="*/ 447 h 622"/>
                  <a:gd name="T72" fmla="*/ 56 w 315"/>
                  <a:gd name="T73" fmla="*/ 423 h 622"/>
                  <a:gd name="T74" fmla="*/ 60 w 315"/>
                  <a:gd name="T75" fmla="*/ 405 h 622"/>
                  <a:gd name="T76" fmla="*/ 62 w 315"/>
                  <a:gd name="T77" fmla="*/ 387 h 622"/>
                  <a:gd name="T78" fmla="*/ 58 w 315"/>
                  <a:gd name="T79" fmla="*/ 380 h 622"/>
                  <a:gd name="T80" fmla="*/ 71 w 315"/>
                  <a:gd name="T81" fmla="*/ 369 h 622"/>
                  <a:gd name="T82" fmla="*/ 58 w 315"/>
                  <a:gd name="T83" fmla="*/ 358 h 622"/>
                  <a:gd name="T84" fmla="*/ 53 w 315"/>
                  <a:gd name="T85" fmla="*/ 342 h 622"/>
                  <a:gd name="T86" fmla="*/ 51 w 315"/>
                  <a:gd name="T87" fmla="*/ 327 h 622"/>
                  <a:gd name="T88" fmla="*/ 44 w 315"/>
                  <a:gd name="T89" fmla="*/ 302 h 622"/>
                  <a:gd name="T90" fmla="*/ 53 w 315"/>
                  <a:gd name="T91" fmla="*/ 286 h 622"/>
                  <a:gd name="T92" fmla="*/ 51 w 315"/>
                  <a:gd name="T93" fmla="*/ 253 h 622"/>
                  <a:gd name="T94" fmla="*/ 56 w 315"/>
                  <a:gd name="T95" fmla="*/ 237 h 622"/>
                  <a:gd name="T96" fmla="*/ 60 w 315"/>
                  <a:gd name="T97" fmla="*/ 219 h 622"/>
                  <a:gd name="T98" fmla="*/ 67 w 315"/>
                  <a:gd name="T99" fmla="*/ 204 h 622"/>
                  <a:gd name="T100" fmla="*/ 85 w 315"/>
                  <a:gd name="T101" fmla="*/ 184 h 622"/>
                  <a:gd name="T102" fmla="*/ 76 w 315"/>
                  <a:gd name="T103" fmla="*/ 157 h 622"/>
                  <a:gd name="T104" fmla="*/ 76 w 315"/>
                  <a:gd name="T105" fmla="*/ 137 h 622"/>
                  <a:gd name="T106" fmla="*/ 80 w 315"/>
                  <a:gd name="T107" fmla="*/ 117 h 622"/>
                  <a:gd name="T108" fmla="*/ 91 w 315"/>
                  <a:gd name="T109" fmla="*/ 110 h 622"/>
                  <a:gd name="T110" fmla="*/ 98 w 315"/>
                  <a:gd name="T111" fmla="*/ 87 h 622"/>
                  <a:gd name="T112" fmla="*/ 105 w 315"/>
                  <a:gd name="T113" fmla="*/ 65 h 622"/>
                  <a:gd name="T114" fmla="*/ 118 w 315"/>
                  <a:gd name="T115" fmla="*/ 47 h 622"/>
                  <a:gd name="T116" fmla="*/ 118 w 315"/>
                  <a:gd name="T117" fmla="*/ 23 h 622"/>
                  <a:gd name="T118" fmla="*/ 111 w 315"/>
                  <a:gd name="T119" fmla="*/ 5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5" h="622">
                    <a:moveTo>
                      <a:pt x="295" y="307"/>
                    </a:moveTo>
                    <a:lnTo>
                      <a:pt x="297" y="307"/>
                    </a:lnTo>
                    <a:lnTo>
                      <a:pt x="299" y="307"/>
                    </a:lnTo>
                    <a:lnTo>
                      <a:pt x="301" y="304"/>
                    </a:lnTo>
                    <a:lnTo>
                      <a:pt x="299" y="304"/>
                    </a:lnTo>
                    <a:lnTo>
                      <a:pt x="301" y="302"/>
                    </a:lnTo>
                    <a:lnTo>
                      <a:pt x="299" y="302"/>
                    </a:lnTo>
                    <a:lnTo>
                      <a:pt x="299" y="300"/>
                    </a:lnTo>
                    <a:lnTo>
                      <a:pt x="297" y="300"/>
                    </a:lnTo>
                    <a:lnTo>
                      <a:pt x="295" y="300"/>
                    </a:lnTo>
                    <a:lnTo>
                      <a:pt x="293" y="300"/>
                    </a:lnTo>
                    <a:lnTo>
                      <a:pt x="290" y="300"/>
                    </a:lnTo>
                    <a:lnTo>
                      <a:pt x="293" y="300"/>
                    </a:lnTo>
                    <a:lnTo>
                      <a:pt x="295" y="300"/>
                    </a:lnTo>
                    <a:lnTo>
                      <a:pt x="297" y="300"/>
                    </a:lnTo>
                    <a:lnTo>
                      <a:pt x="299" y="300"/>
                    </a:lnTo>
                    <a:lnTo>
                      <a:pt x="299" y="298"/>
                    </a:lnTo>
                    <a:lnTo>
                      <a:pt x="301" y="298"/>
                    </a:lnTo>
                    <a:lnTo>
                      <a:pt x="304" y="298"/>
                    </a:lnTo>
                    <a:lnTo>
                      <a:pt x="304" y="295"/>
                    </a:lnTo>
                    <a:lnTo>
                      <a:pt x="306" y="295"/>
                    </a:lnTo>
                    <a:lnTo>
                      <a:pt x="308" y="295"/>
                    </a:lnTo>
                    <a:lnTo>
                      <a:pt x="310" y="295"/>
                    </a:lnTo>
                    <a:lnTo>
                      <a:pt x="310" y="298"/>
                    </a:lnTo>
                    <a:lnTo>
                      <a:pt x="313" y="300"/>
                    </a:lnTo>
                    <a:lnTo>
                      <a:pt x="313" y="302"/>
                    </a:lnTo>
                    <a:lnTo>
                      <a:pt x="315" y="302"/>
                    </a:lnTo>
                    <a:lnTo>
                      <a:pt x="315" y="304"/>
                    </a:lnTo>
                    <a:lnTo>
                      <a:pt x="315" y="307"/>
                    </a:lnTo>
                    <a:lnTo>
                      <a:pt x="315" y="309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5" y="315"/>
                    </a:lnTo>
                    <a:lnTo>
                      <a:pt x="313" y="315"/>
                    </a:lnTo>
                    <a:lnTo>
                      <a:pt x="313" y="318"/>
                    </a:lnTo>
                    <a:lnTo>
                      <a:pt x="310" y="318"/>
                    </a:lnTo>
                    <a:lnTo>
                      <a:pt x="310" y="320"/>
                    </a:lnTo>
                    <a:lnTo>
                      <a:pt x="310" y="318"/>
                    </a:lnTo>
                    <a:lnTo>
                      <a:pt x="308" y="320"/>
                    </a:lnTo>
                    <a:lnTo>
                      <a:pt x="306" y="320"/>
                    </a:lnTo>
                    <a:lnTo>
                      <a:pt x="304" y="320"/>
                    </a:lnTo>
                    <a:lnTo>
                      <a:pt x="301" y="320"/>
                    </a:lnTo>
                    <a:lnTo>
                      <a:pt x="299" y="320"/>
                    </a:lnTo>
                    <a:lnTo>
                      <a:pt x="297" y="320"/>
                    </a:lnTo>
                    <a:lnTo>
                      <a:pt x="295" y="318"/>
                    </a:lnTo>
                    <a:lnTo>
                      <a:pt x="295" y="315"/>
                    </a:lnTo>
                    <a:lnTo>
                      <a:pt x="295" y="313"/>
                    </a:lnTo>
                    <a:lnTo>
                      <a:pt x="293" y="313"/>
                    </a:lnTo>
                    <a:lnTo>
                      <a:pt x="295" y="313"/>
                    </a:lnTo>
                    <a:lnTo>
                      <a:pt x="295" y="311"/>
                    </a:lnTo>
                    <a:lnTo>
                      <a:pt x="293" y="311"/>
                    </a:lnTo>
                    <a:lnTo>
                      <a:pt x="290" y="311"/>
                    </a:lnTo>
                    <a:lnTo>
                      <a:pt x="290" y="309"/>
                    </a:lnTo>
                    <a:lnTo>
                      <a:pt x="288" y="309"/>
                    </a:lnTo>
                    <a:lnTo>
                      <a:pt x="284" y="309"/>
                    </a:lnTo>
                    <a:lnTo>
                      <a:pt x="281" y="309"/>
                    </a:lnTo>
                    <a:lnTo>
                      <a:pt x="279" y="309"/>
                    </a:lnTo>
                    <a:lnTo>
                      <a:pt x="279" y="311"/>
                    </a:lnTo>
                    <a:lnTo>
                      <a:pt x="277" y="311"/>
                    </a:lnTo>
                    <a:lnTo>
                      <a:pt x="275" y="313"/>
                    </a:lnTo>
                    <a:lnTo>
                      <a:pt x="272" y="313"/>
                    </a:lnTo>
                    <a:lnTo>
                      <a:pt x="270" y="313"/>
                    </a:lnTo>
                    <a:lnTo>
                      <a:pt x="270" y="315"/>
                    </a:lnTo>
                    <a:lnTo>
                      <a:pt x="270" y="318"/>
                    </a:lnTo>
                    <a:lnTo>
                      <a:pt x="272" y="318"/>
                    </a:lnTo>
                    <a:lnTo>
                      <a:pt x="275" y="318"/>
                    </a:lnTo>
                    <a:lnTo>
                      <a:pt x="275" y="320"/>
                    </a:lnTo>
                    <a:lnTo>
                      <a:pt x="277" y="320"/>
                    </a:lnTo>
                    <a:lnTo>
                      <a:pt x="279" y="320"/>
                    </a:lnTo>
                    <a:lnTo>
                      <a:pt x="279" y="322"/>
                    </a:lnTo>
                    <a:lnTo>
                      <a:pt x="281" y="322"/>
                    </a:lnTo>
                    <a:lnTo>
                      <a:pt x="284" y="322"/>
                    </a:lnTo>
                    <a:lnTo>
                      <a:pt x="286" y="322"/>
                    </a:lnTo>
                    <a:lnTo>
                      <a:pt x="288" y="322"/>
                    </a:lnTo>
                    <a:lnTo>
                      <a:pt x="290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0" y="324"/>
                    </a:lnTo>
                    <a:lnTo>
                      <a:pt x="290" y="327"/>
                    </a:lnTo>
                    <a:lnTo>
                      <a:pt x="288" y="327"/>
                    </a:lnTo>
                    <a:lnTo>
                      <a:pt x="286" y="327"/>
                    </a:lnTo>
                    <a:lnTo>
                      <a:pt x="284" y="327"/>
                    </a:lnTo>
                    <a:lnTo>
                      <a:pt x="281" y="329"/>
                    </a:lnTo>
                    <a:lnTo>
                      <a:pt x="279" y="329"/>
                    </a:lnTo>
                    <a:lnTo>
                      <a:pt x="277" y="331"/>
                    </a:lnTo>
                    <a:lnTo>
                      <a:pt x="275" y="331"/>
                    </a:lnTo>
                    <a:lnTo>
                      <a:pt x="272" y="331"/>
                    </a:lnTo>
                    <a:lnTo>
                      <a:pt x="270" y="333"/>
                    </a:lnTo>
                    <a:lnTo>
                      <a:pt x="268" y="336"/>
                    </a:lnTo>
                    <a:lnTo>
                      <a:pt x="268" y="338"/>
                    </a:lnTo>
                    <a:lnTo>
                      <a:pt x="266" y="338"/>
                    </a:lnTo>
                    <a:lnTo>
                      <a:pt x="266" y="340"/>
                    </a:lnTo>
                    <a:lnTo>
                      <a:pt x="263" y="342"/>
                    </a:lnTo>
                    <a:lnTo>
                      <a:pt x="261" y="345"/>
                    </a:lnTo>
                    <a:lnTo>
                      <a:pt x="259" y="345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61" y="349"/>
                    </a:lnTo>
                    <a:lnTo>
                      <a:pt x="261" y="351"/>
                    </a:lnTo>
                    <a:lnTo>
                      <a:pt x="259" y="351"/>
                    </a:lnTo>
                    <a:lnTo>
                      <a:pt x="261" y="351"/>
                    </a:lnTo>
                    <a:lnTo>
                      <a:pt x="261" y="354"/>
                    </a:lnTo>
                    <a:lnTo>
                      <a:pt x="261" y="356"/>
                    </a:lnTo>
                    <a:lnTo>
                      <a:pt x="263" y="356"/>
                    </a:lnTo>
                    <a:lnTo>
                      <a:pt x="261" y="356"/>
                    </a:lnTo>
                    <a:lnTo>
                      <a:pt x="263" y="356"/>
                    </a:lnTo>
                    <a:lnTo>
                      <a:pt x="263" y="358"/>
                    </a:lnTo>
                    <a:lnTo>
                      <a:pt x="266" y="358"/>
                    </a:lnTo>
                    <a:lnTo>
                      <a:pt x="263" y="358"/>
                    </a:lnTo>
                    <a:lnTo>
                      <a:pt x="263" y="360"/>
                    </a:lnTo>
                    <a:lnTo>
                      <a:pt x="261" y="360"/>
                    </a:lnTo>
                    <a:lnTo>
                      <a:pt x="261" y="362"/>
                    </a:lnTo>
                    <a:lnTo>
                      <a:pt x="261" y="365"/>
                    </a:lnTo>
                    <a:lnTo>
                      <a:pt x="261" y="367"/>
                    </a:lnTo>
                    <a:lnTo>
                      <a:pt x="263" y="367"/>
                    </a:lnTo>
                    <a:lnTo>
                      <a:pt x="263" y="369"/>
                    </a:lnTo>
                    <a:lnTo>
                      <a:pt x="261" y="369"/>
                    </a:lnTo>
                    <a:lnTo>
                      <a:pt x="261" y="371"/>
                    </a:lnTo>
                    <a:lnTo>
                      <a:pt x="259" y="371"/>
                    </a:lnTo>
                    <a:lnTo>
                      <a:pt x="261" y="371"/>
                    </a:lnTo>
                    <a:lnTo>
                      <a:pt x="261" y="374"/>
                    </a:lnTo>
                    <a:lnTo>
                      <a:pt x="261" y="371"/>
                    </a:lnTo>
                    <a:lnTo>
                      <a:pt x="261" y="374"/>
                    </a:lnTo>
                    <a:lnTo>
                      <a:pt x="261" y="371"/>
                    </a:lnTo>
                    <a:lnTo>
                      <a:pt x="259" y="371"/>
                    </a:lnTo>
                    <a:lnTo>
                      <a:pt x="259" y="374"/>
                    </a:lnTo>
                    <a:lnTo>
                      <a:pt x="259" y="376"/>
                    </a:lnTo>
                    <a:lnTo>
                      <a:pt x="259" y="374"/>
                    </a:lnTo>
                    <a:lnTo>
                      <a:pt x="259" y="376"/>
                    </a:lnTo>
                    <a:lnTo>
                      <a:pt x="257" y="376"/>
                    </a:lnTo>
                    <a:lnTo>
                      <a:pt x="257" y="374"/>
                    </a:lnTo>
                    <a:lnTo>
                      <a:pt x="257" y="376"/>
                    </a:lnTo>
                    <a:lnTo>
                      <a:pt x="255" y="376"/>
                    </a:lnTo>
                    <a:lnTo>
                      <a:pt x="252" y="376"/>
                    </a:lnTo>
                    <a:lnTo>
                      <a:pt x="250" y="378"/>
                    </a:lnTo>
                    <a:lnTo>
                      <a:pt x="248" y="378"/>
                    </a:lnTo>
                    <a:lnTo>
                      <a:pt x="248" y="380"/>
                    </a:lnTo>
                    <a:lnTo>
                      <a:pt x="248" y="383"/>
                    </a:lnTo>
                    <a:lnTo>
                      <a:pt x="248" y="385"/>
                    </a:lnTo>
                    <a:lnTo>
                      <a:pt x="250" y="385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5" y="387"/>
                    </a:lnTo>
                    <a:lnTo>
                      <a:pt x="252" y="387"/>
                    </a:lnTo>
                    <a:lnTo>
                      <a:pt x="250" y="387"/>
                    </a:lnTo>
                    <a:lnTo>
                      <a:pt x="250" y="389"/>
                    </a:lnTo>
                    <a:lnTo>
                      <a:pt x="252" y="389"/>
                    </a:lnTo>
                    <a:lnTo>
                      <a:pt x="250" y="389"/>
                    </a:lnTo>
                    <a:lnTo>
                      <a:pt x="248" y="389"/>
                    </a:lnTo>
                    <a:lnTo>
                      <a:pt x="246" y="389"/>
                    </a:lnTo>
                    <a:lnTo>
                      <a:pt x="243" y="389"/>
                    </a:lnTo>
                    <a:lnTo>
                      <a:pt x="243" y="387"/>
                    </a:lnTo>
                    <a:lnTo>
                      <a:pt x="243" y="389"/>
                    </a:lnTo>
                    <a:lnTo>
                      <a:pt x="241" y="389"/>
                    </a:lnTo>
                    <a:lnTo>
                      <a:pt x="243" y="389"/>
                    </a:lnTo>
                    <a:lnTo>
                      <a:pt x="241" y="389"/>
                    </a:lnTo>
                    <a:lnTo>
                      <a:pt x="239" y="389"/>
                    </a:lnTo>
                    <a:lnTo>
                      <a:pt x="239" y="387"/>
                    </a:lnTo>
                    <a:lnTo>
                      <a:pt x="237" y="387"/>
                    </a:lnTo>
                    <a:lnTo>
                      <a:pt x="234" y="387"/>
                    </a:lnTo>
                    <a:lnTo>
                      <a:pt x="232" y="387"/>
                    </a:lnTo>
                    <a:lnTo>
                      <a:pt x="232" y="389"/>
                    </a:lnTo>
                    <a:lnTo>
                      <a:pt x="230" y="389"/>
                    </a:lnTo>
                    <a:lnTo>
                      <a:pt x="228" y="389"/>
                    </a:lnTo>
                    <a:lnTo>
                      <a:pt x="225" y="389"/>
                    </a:lnTo>
                    <a:lnTo>
                      <a:pt x="223" y="392"/>
                    </a:lnTo>
                    <a:lnTo>
                      <a:pt x="221" y="392"/>
                    </a:lnTo>
                    <a:lnTo>
                      <a:pt x="223" y="392"/>
                    </a:lnTo>
                    <a:lnTo>
                      <a:pt x="223" y="394"/>
                    </a:lnTo>
                    <a:lnTo>
                      <a:pt x="221" y="394"/>
                    </a:lnTo>
                    <a:lnTo>
                      <a:pt x="221" y="392"/>
                    </a:lnTo>
                    <a:lnTo>
                      <a:pt x="221" y="394"/>
                    </a:lnTo>
                    <a:lnTo>
                      <a:pt x="223" y="394"/>
                    </a:lnTo>
                    <a:lnTo>
                      <a:pt x="223" y="396"/>
                    </a:lnTo>
                    <a:lnTo>
                      <a:pt x="221" y="396"/>
                    </a:lnTo>
                    <a:lnTo>
                      <a:pt x="221" y="394"/>
                    </a:lnTo>
                    <a:lnTo>
                      <a:pt x="221" y="396"/>
                    </a:lnTo>
                    <a:lnTo>
                      <a:pt x="221" y="394"/>
                    </a:lnTo>
                    <a:lnTo>
                      <a:pt x="221" y="396"/>
                    </a:lnTo>
                    <a:lnTo>
                      <a:pt x="219" y="394"/>
                    </a:lnTo>
                    <a:lnTo>
                      <a:pt x="217" y="396"/>
                    </a:lnTo>
                    <a:lnTo>
                      <a:pt x="214" y="396"/>
                    </a:lnTo>
                    <a:lnTo>
                      <a:pt x="212" y="396"/>
                    </a:lnTo>
                    <a:lnTo>
                      <a:pt x="210" y="396"/>
                    </a:lnTo>
                    <a:lnTo>
                      <a:pt x="208" y="396"/>
                    </a:lnTo>
                    <a:lnTo>
                      <a:pt x="208" y="398"/>
                    </a:lnTo>
                    <a:lnTo>
                      <a:pt x="205" y="398"/>
                    </a:lnTo>
                    <a:lnTo>
                      <a:pt x="205" y="400"/>
                    </a:lnTo>
                    <a:lnTo>
                      <a:pt x="203" y="400"/>
                    </a:lnTo>
                    <a:lnTo>
                      <a:pt x="201" y="403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7"/>
                    </a:lnTo>
                    <a:lnTo>
                      <a:pt x="196" y="407"/>
                    </a:lnTo>
                    <a:lnTo>
                      <a:pt x="196" y="409"/>
                    </a:lnTo>
                    <a:lnTo>
                      <a:pt x="196" y="412"/>
                    </a:lnTo>
                    <a:lnTo>
                      <a:pt x="196" y="414"/>
                    </a:lnTo>
                    <a:lnTo>
                      <a:pt x="194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0" y="416"/>
                    </a:lnTo>
                    <a:lnTo>
                      <a:pt x="190" y="418"/>
                    </a:lnTo>
                    <a:lnTo>
                      <a:pt x="190" y="421"/>
                    </a:lnTo>
                    <a:lnTo>
                      <a:pt x="187" y="421"/>
                    </a:lnTo>
                    <a:lnTo>
                      <a:pt x="187" y="423"/>
                    </a:lnTo>
                    <a:lnTo>
                      <a:pt x="187" y="427"/>
                    </a:lnTo>
                    <a:lnTo>
                      <a:pt x="187" y="430"/>
                    </a:lnTo>
                    <a:lnTo>
                      <a:pt x="190" y="430"/>
                    </a:lnTo>
                    <a:lnTo>
                      <a:pt x="190" y="432"/>
                    </a:lnTo>
                    <a:lnTo>
                      <a:pt x="192" y="434"/>
                    </a:lnTo>
                    <a:lnTo>
                      <a:pt x="192" y="436"/>
                    </a:lnTo>
                    <a:lnTo>
                      <a:pt x="194" y="436"/>
                    </a:lnTo>
                    <a:lnTo>
                      <a:pt x="194" y="438"/>
                    </a:lnTo>
                    <a:lnTo>
                      <a:pt x="196" y="438"/>
                    </a:lnTo>
                    <a:lnTo>
                      <a:pt x="199" y="441"/>
                    </a:lnTo>
                    <a:lnTo>
                      <a:pt x="201" y="441"/>
                    </a:lnTo>
                    <a:lnTo>
                      <a:pt x="203" y="441"/>
                    </a:lnTo>
                    <a:lnTo>
                      <a:pt x="203" y="443"/>
                    </a:lnTo>
                    <a:lnTo>
                      <a:pt x="205" y="443"/>
                    </a:lnTo>
                    <a:lnTo>
                      <a:pt x="205" y="445"/>
                    </a:lnTo>
                    <a:lnTo>
                      <a:pt x="208" y="445"/>
                    </a:lnTo>
                    <a:lnTo>
                      <a:pt x="208" y="447"/>
                    </a:lnTo>
                    <a:lnTo>
                      <a:pt x="210" y="447"/>
                    </a:lnTo>
                    <a:lnTo>
                      <a:pt x="212" y="450"/>
                    </a:lnTo>
                    <a:lnTo>
                      <a:pt x="214" y="452"/>
                    </a:lnTo>
                    <a:lnTo>
                      <a:pt x="217" y="452"/>
                    </a:lnTo>
                    <a:lnTo>
                      <a:pt x="219" y="452"/>
                    </a:lnTo>
                    <a:lnTo>
                      <a:pt x="219" y="454"/>
                    </a:lnTo>
                    <a:lnTo>
                      <a:pt x="221" y="454"/>
                    </a:lnTo>
                    <a:lnTo>
                      <a:pt x="223" y="452"/>
                    </a:lnTo>
                    <a:lnTo>
                      <a:pt x="225" y="454"/>
                    </a:lnTo>
                    <a:lnTo>
                      <a:pt x="228" y="454"/>
                    </a:lnTo>
                    <a:lnTo>
                      <a:pt x="230" y="454"/>
                    </a:lnTo>
                    <a:lnTo>
                      <a:pt x="232" y="454"/>
                    </a:lnTo>
                    <a:lnTo>
                      <a:pt x="234" y="454"/>
                    </a:lnTo>
                    <a:lnTo>
                      <a:pt x="237" y="454"/>
                    </a:lnTo>
                    <a:lnTo>
                      <a:pt x="239" y="454"/>
                    </a:lnTo>
                    <a:lnTo>
                      <a:pt x="241" y="454"/>
                    </a:lnTo>
                    <a:lnTo>
                      <a:pt x="243" y="454"/>
                    </a:lnTo>
                    <a:lnTo>
                      <a:pt x="243" y="456"/>
                    </a:lnTo>
                    <a:lnTo>
                      <a:pt x="246" y="456"/>
                    </a:lnTo>
                    <a:lnTo>
                      <a:pt x="248" y="459"/>
                    </a:lnTo>
                    <a:lnTo>
                      <a:pt x="246" y="459"/>
                    </a:lnTo>
                    <a:lnTo>
                      <a:pt x="248" y="461"/>
                    </a:lnTo>
                    <a:lnTo>
                      <a:pt x="248" y="463"/>
                    </a:lnTo>
                    <a:lnTo>
                      <a:pt x="248" y="465"/>
                    </a:lnTo>
                    <a:lnTo>
                      <a:pt x="248" y="468"/>
                    </a:lnTo>
                    <a:lnTo>
                      <a:pt x="246" y="470"/>
                    </a:lnTo>
                    <a:lnTo>
                      <a:pt x="246" y="472"/>
                    </a:lnTo>
                    <a:lnTo>
                      <a:pt x="243" y="474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9"/>
                    </a:lnTo>
                    <a:lnTo>
                      <a:pt x="246" y="481"/>
                    </a:lnTo>
                    <a:lnTo>
                      <a:pt x="243" y="481"/>
                    </a:lnTo>
                    <a:lnTo>
                      <a:pt x="241" y="481"/>
                    </a:lnTo>
                    <a:lnTo>
                      <a:pt x="241" y="483"/>
                    </a:lnTo>
                    <a:lnTo>
                      <a:pt x="239" y="485"/>
                    </a:lnTo>
                    <a:lnTo>
                      <a:pt x="241" y="485"/>
                    </a:lnTo>
                    <a:lnTo>
                      <a:pt x="241" y="488"/>
                    </a:lnTo>
                    <a:lnTo>
                      <a:pt x="241" y="485"/>
                    </a:lnTo>
                    <a:lnTo>
                      <a:pt x="239" y="485"/>
                    </a:lnTo>
                    <a:lnTo>
                      <a:pt x="237" y="485"/>
                    </a:lnTo>
                    <a:lnTo>
                      <a:pt x="237" y="488"/>
                    </a:lnTo>
                    <a:lnTo>
                      <a:pt x="234" y="488"/>
                    </a:lnTo>
                    <a:lnTo>
                      <a:pt x="234" y="490"/>
                    </a:lnTo>
                    <a:lnTo>
                      <a:pt x="232" y="490"/>
                    </a:lnTo>
                    <a:lnTo>
                      <a:pt x="230" y="490"/>
                    </a:lnTo>
                    <a:lnTo>
                      <a:pt x="230" y="492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5" y="494"/>
                    </a:lnTo>
                    <a:lnTo>
                      <a:pt x="223" y="494"/>
                    </a:lnTo>
                    <a:lnTo>
                      <a:pt x="225" y="494"/>
                    </a:lnTo>
                    <a:lnTo>
                      <a:pt x="223" y="497"/>
                    </a:lnTo>
                    <a:lnTo>
                      <a:pt x="221" y="497"/>
                    </a:lnTo>
                    <a:lnTo>
                      <a:pt x="219" y="497"/>
                    </a:lnTo>
                    <a:lnTo>
                      <a:pt x="217" y="497"/>
                    </a:lnTo>
                    <a:lnTo>
                      <a:pt x="217" y="499"/>
                    </a:lnTo>
                    <a:lnTo>
                      <a:pt x="214" y="499"/>
                    </a:lnTo>
                    <a:lnTo>
                      <a:pt x="214" y="501"/>
                    </a:lnTo>
                    <a:lnTo>
                      <a:pt x="212" y="501"/>
                    </a:lnTo>
                    <a:lnTo>
                      <a:pt x="210" y="501"/>
                    </a:lnTo>
                    <a:lnTo>
                      <a:pt x="208" y="501"/>
                    </a:lnTo>
                    <a:lnTo>
                      <a:pt x="208" y="503"/>
                    </a:lnTo>
                    <a:lnTo>
                      <a:pt x="205" y="503"/>
                    </a:lnTo>
                    <a:lnTo>
                      <a:pt x="203" y="503"/>
                    </a:lnTo>
                    <a:lnTo>
                      <a:pt x="203" y="506"/>
                    </a:lnTo>
                    <a:lnTo>
                      <a:pt x="201" y="506"/>
                    </a:lnTo>
                    <a:lnTo>
                      <a:pt x="201" y="508"/>
                    </a:lnTo>
                    <a:lnTo>
                      <a:pt x="201" y="510"/>
                    </a:lnTo>
                    <a:lnTo>
                      <a:pt x="199" y="510"/>
                    </a:lnTo>
                    <a:lnTo>
                      <a:pt x="196" y="510"/>
                    </a:lnTo>
                    <a:lnTo>
                      <a:pt x="194" y="510"/>
                    </a:lnTo>
                    <a:lnTo>
                      <a:pt x="194" y="512"/>
                    </a:lnTo>
                    <a:lnTo>
                      <a:pt x="192" y="512"/>
                    </a:lnTo>
                    <a:lnTo>
                      <a:pt x="192" y="514"/>
                    </a:lnTo>
                    <a:lnTo>
                      <a:pt x="190" y="514"/>
                    </a:lnTo>
                    <a:lnTo>
                      <a:pt x="190" y="517"/>
                    </a:lnTo>
                    <a:lnTo>
                      <a:pt x="187" y="517"/>
                    </a:lnTo>
                    <a:lnTo>
                      <a:pt x="187" y="519"/>
                    </a:lnTo>
                    <a:lnTo>
                      <a:pt x="187" y="521"/>
                    </a:lnTo>
                    <a:lnTo>
                      <a:pt x="185" y="521"/>
                    </a:lnTo>
                    <a:lnTo>
                      <a:pt x="185" y="523"/>
                    </a:lnTo>
                    <a:lnTo>
                      <a:pt x="187" y="523"/>
                    </a:lnTo>
                    <a:lnTo>
                      <a:pt x="190" y="523"/>
                    </a:lnTo>
                    <a:lnTo>
                      <a:pt x="187" y="523"/>
                    </a:lnTo>
                    <a:lnTo>
                      <a:pt x="187" y="526"/>
                    </a:lnTo>
                    <a:lnTo>
                      <a:pt x="187" y="528"/>
                    </a:lnTo>
                    <a:lnTo>
                      <a:pt x="187" y="530"/>
                    </a:lnTo>
                    <a:lnTo>
                      <a:pt x="185" y="530"/>
                    </a:lnTo>
                    <a:lnTo>
                      <a:pt x="185" y="532"/>
                    </a:lnTo>
                    <a:lnTo>
                      <a:pt x="185" y="535"/>
                    </a:lnTo>
                    <a:lnTo>
                      <a:pt x="185" y="537"/>
                    </a:lnTo>
                    <a:lnTo>
                      <a:pt x="185" y="539"/>
                    </a:lnTo>
                    <a:lnTo>
                      <a:pt x="183" y="541"/>
                    </a:lnTo>
                    <a:lnTo>
                      <a:pt x="183" y="544"/>
                    </a:lnTo>
                    <a:lnTo>
                      <a:pt x="181" y="544"/>
                    </a:lnTo>
                    <a:lnTo>
                      <a:pt x="181" y="546"/>
                    </a:lnTo>
                    <a:lnTo>
                      <a:pt x="179" y="546"/>
                    </a:lnTo>
                    <a:lnTo>
                      <a:pt x="176" y="548"/>
                    </a:lnTo>
                    <a:lnTo>
                      <a:pt x="174" y="548"/>
                    </a:lnTo>
                    <a:lnTo>
                      <a:pt x="172" y="550"/>
                    </a:lnTo>
                    <a:lnTo>
                      <a:pt x="170" y="550"/>
                    </a:lnTo>
                    <a:lnTo>
                      <a:pt x="167" y="550"/>
                    </a:lnTo>
                    <a:lnTo>
                      <a:pt x="165" y="550"/>
                    </a:lnTo>
                    <a:lnTo>
                      <a:pt x="163" y="548"/>
                    </a:lnTo>
                    <a:lnTo>
                      <a:pt x="161" y="546"/>
                    </a:lnTo>
                    <a:lnTo>
                      <a:pt x="158" y="544"/>
                    </a:lnTo>
                    <a:lnTo>
                      <a:pt x="158" y="541"/>
                    </a:lnTo>
                    <a:lnTo>
                      <a:pt x="156" y="541"/>
                    </a:lnTo>
                    <a:lnTo>
                      <a:pt x="156" y="544"/>
                    </a:lnTo>
                    <a:lnTo>
                      <a:pt x="158" y="544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8" y="546"/>
                    </a:lnTo>
                    <a:lnTo>
                      <a:pt x="158" y="548"/>
                    </a:lnTo>
                    <a:lnTo>
                      <a:pt x="161" y="548"/>
                    </a:lnTo>
                    <a:lnTo>
                      <a:pt x="161" y="550"/>
                    </a:lnTo>
                    <a:lnTo>
                      <a:pt x="163" y="550"/>
                    </a:lnTo>
                    <a:lnTo>
                      <a:pt x="165" y="550"/>
                    </a:lnTo>
                    <a:lnTo>
                      <a:pt x="165" y="552"/>
                    </a:lnTo>
                    <a:lnTo>
                      <a:pt x="163" y="552"/>
                    </a:lnTo>
                    <a:lnTo>
                      <a:pt x="161" y="552"/>
                    </a:lnTo>
                    <a:lnTo>
                      <a:pt x="158" y="552"/>
                    </a:lnTo>
                    <a:lnTo>
                      <a:pt x="158" y="555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49" y="557"/>
                    </a:lnTo>
                    <a:lnTo>
                      <a:pt x="147" y="557"/>
                    </a:lnTo>
                    <a:lnTo>
                      <a:pt x="147" y="559"/>
                    </a:lnTo>
                    <a:lnTo>
                      <a:pt x="145" y="559"/>
                    </a:lnTo>
                    <a:lnTo>
                      <a:pt x="145" y="561"/>
                    </a:lnTo>
                    <a:lnTo>
                      <a:pt x="143" y="561"/>
                    </a:lnTo>
                    <a:lnTo>
                      <a:pt x="143" y="564"/>
                    </a:lnTo>
                    <a:lnTo>
                      <a:pt x="141" y="564"/>
                    </a:lnTo>
                    <a:lnTo>
                      <a:pt x="141" y="566"/>
                    </a:lnTo>
                    <a:lnTo>
                      <a:pt x="141" y="568"/>
                    </a:lnTo>
                    <a:lnTo>
                      <a:pt x="138" y="570"/>
                    </a:lnTo>
                    <a:lnTo>
                      <a:pt x="141" y="570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38" y="575"/>
                    </a:lnTo>
                    <a:lnTo>
                      <a:pt x="138" y="577"/>
                    </a:lnTo>
                    <a:lnTo>
                      <a:pt x="136" y="577"/>
                    </a:lnTo>
                    <a:lnTo>
                      <a:pt x="138" y="577"/>
                    </a:lnTo>
                    <a:lnTo>
                      <a:pt x="138" y="579"/>
                    </a:lnTo>
                    <a:lnTo>
                      <a:pt x="141" y="579"/>
                    </a:lnTo>
                    <a:lnTo>
                      <a:pt x="141" y="582"/>
                    </a:lnTo>
                    <a:lnTo>
                      <a:pt x="141" y="584"/>
                    </a:lnTo>
                    <a:lnTo>
                      <a:pt x="141" y="586"/>
                    </a:lnTo>
                    <a:lnTo>
                      <a:pt x="143" y="586"/>
                    </a:lnTo>
                    <a:lnTo>
                      <a:pt x="143" y="588"/>
                    </a:lnTo>
                    <a:lnTo>
                      <a:pt x="143" y="590"/>
                    </a:lnTo>
                    <a:lnTo>
                      <a:pt x="145" y="593"/>
                    </a:lnTo>
                    <a:lnTo>
                      <a:pt x="145" y="595"/>
                    </a:lnTo>
                    <a:lnTo>
                      <a:pt x="145" y="597"/>
                    </a:lnTo>
                    <a:lnTo>
                      <a:pt x="145" y="595"/>
                    </a:lnTo>
                    <a:lnTo>
                      <a:pt x="143" y="595"/>
                    </a:lnTo>
                    <a:lnTo>
                      <a:pt x="143" y="597"/>
                    </a:lnTo>
                    <a:lnTo>
                      <a:pt x="141" y="597"/>
                    </a:lnTo>
                    <a:lnTo>
                      <a:pt x="138" y="597"/>
                    </a:lnTo>
                    <a:lnTo>
                      <a:pt x="138" y="599"/>
                    </a:lnTo>
                    <a:lnTo>
                      <a:pt x="136" y="599"/>
                    </a:lnTo>
                    <a:lnTo>
                      <a:pt x="138" y="599"/>
                    </a:lnTo>
                    <a:lnTo>
                      <a:pt x="141" y="599"/>
                    </a:lnTo>
                    <a:lnTo>
                      <a:pt x="143" y="599"/>
                    </a:lnTo>
                    <a:lnTo>
                      <a:pt x="143" y="597"/>
                    </a:lnTo>
                    <a:lnTo>
                      <a:pt x="145" y="597"/>
                    </a:lnTo>
                    <a:lnTo>
                      <a:pt x="145" y="599"/>
                    </a:lnTo>
                    <a:lnTo>
                      <a:pt x="147" y="599"/>
                    </a:lnTo>
                    <a:lnTo>
                      <a:pt x="147" y="602"/>
                    </a:lnTo>
                    <a:lnTo>
                      <a:pt x="149" y="604"/>
                    </a:lnTo>
                    <a:lnTo>
                      <a:pt x="149" y="606"/>
                    </a:lnTo>
                    <a:lnTo>
                      <a:pt x="152" y="606"/>
                    </a:lnTo>
                    <a:lnTo>
                      <a:pt x="152" y="608"/>
                    </a:lnTo>
                    <a:lnTo>
                      <a:pt x="154" y="608"/>
                    </a:lnTo>
                    <a:lnTo>
                      <a:pt x="154" y="611"/>
                    </a:lnTo>
                    <a:lnTo>
                      <a:pt x="156" y="613"/>
                    </a:lnTo>
                    <a:lnTo>
                      <a:pt x="158" y="613"/>
                    </a:lnTo>
                    <a:lnTo>
                      <a:pt x="158" y="615"/>
                    </a:lnTo>
                    <a:lnTo>
                      <a:pt x="161" y="615"/>
                    </a:lnTo>
                    <a:lnTo>
                      <a:pt x="161" y="617"/>
                    </a:lnTo>
                    <a:lnTo>
                      <a:pt x="163" y="617"/>
                    </a:lnTo>
                    <a:lnTo>
                      <a:pt x="163" y="620"/>
                    </a:lnTo>
                    <a:lnTo>
                      <a:pt x="163" y="622"/>
                    </a:lnTo>
                    <a:lnTo>
                      <a:pt x="161" y="622"/>
                    </a:lnTo>
                    <a:lnTo>
                      <a:pt x="163" y="622"/>
                    </a:lnTo>
                    <a:lnTo>
                      <a:pt x="163" y="620"/>
                    </a:lnTo>
                    <a:lnTo>
                      <a:pt x="161" y="620"/>
                    </a:lnTo>
                    <a:lnTo>
                      <a:pt x="158" y="620"/>
                    </a:lnTo>
                    <a:lnTo>
                      <a:pt x="156" y="620"/>
                    </a:lnTo>
                    <a:lnTo>
                      <a:pt x="154" y="620"/>
                    </a:lnTo>
                    <a:lnTo>
                      <a:pt x="152" y="620"/>
                    </a:lnTo>
                    <a:lnTo>
                      <a:pt x="149" y="617"/>
                    </a:lnTo>
                    <a:lnTo>
                      <a:pt x="147" y="617"/>
                    </a:lnTo>
                    <a:lnTo>
                      <a:pt x="145" y="617"/>
                    </a:lnTo>
                    <a:lnTo>
                      <a:pt x="145" y="615"/>
                    </a:lnTo>
                    <a:lnTo>
                      <a:pt x="143" y="615"/>
                    </a:lnTo>
                    <a:lnTo>
                      <a:pt x="141" y="615"/>
                    </a:lnTo>
                    <a:lnTo>
                      <a:pt x="138" y="615"/>
                    </a:lnTo>
                    <a:lnTo>
                      <a:pt x="136" y="615"/>
                    </a:lnTo>
                    <a:lnTo>
                      <a:pt x="134" y="615"/>
                    </a:lnTo>
                    <a:lnTo>
                      <a:pt x="132" y="615"/>
                    </a:lnTo>
                    <a:lnTo>
                      <a:pt x="129" y="615"/>
                    </a:lnTo>
                    <a:lnTo>
                      <a:pt x="127" y="615"/>
                    </a:lnTo>
                    <a:lnTo>
                      <a:pt x="125" y="613"/>
                    </a:lnTo>
                    <a:lnTo>
                      <a:pt x="123" y="613"/>
                    </a:lnTo>
                    <a:lnTo>
                      <a:pt x="120" y="613"/>
                    </a:lnTo>
                    <a:lnTo>
                      <a:pt x="120" y="611"/>
                    </a:lnTo>
                    <a:lnTo>
                      <a:pt x="118" y="611"/>
                    </a:lnTo>
                    <a:lnTo>
                      <a:pt x="116" y="611"/>
                    </a:lnTo>
                    <a:lnTo>
                      <a:pt x="114" y="611"/>
                    </a:lnTo>
                    <a:lnTo>
                      <a:pt x="111" y="611"/>
                    </a:lnTo>
                    <a:lnTo>
                      <a:pt x="109" y="611"/>
                    </a:lnTo>
                    <a:lnTo>
                      <a:pt x="107" y="611"/>
                    </a:lnTo>
                    <a:lnTo>
                      <a:pt x="105" y="611"/>
                    </a:lnTo>
                    <a:lnTo>
                      <a:pt x="103" y="611"/>
                    </a:lnTo>
                    <a:lnTo>
                      <a:pt x="100" y="611"/>
                    </a:lnTo>
                    <a:lnTo>
                      <a:pt x="98" y="611"/>
                    </a:lnTo>
                    <a:lnTo>
                      <a:pt x="96" y="611"/>
                    </a:lnTo>
                    <a:lnTo>
                      <a:pt x="94" y="611"/>
                    </a:lnTo>
                    <a:lnTo>
                      <a:pt x="91" y="611"/>
                    </a:lnTo>
                    <a:lnTo>
                      <a:pt x="89" y="611"/>
                    </a:lnTo>
                    <a:lnTo>
                      <a:pt x="85" y="611"/>
                    </a:lnTo>
                    <a:lnTo>
                      <a:pt x="82" y="611"/>
                    </a:lnTo>
                    <a:lnTo>
                      <a:pt x="80" y="611"/>
                    </a:lnTo>
                    <a:lnTo>
                      <a:pt x="78" y="611"/>
                    </a:lnTo>
                    <a:lnTo>
                      <a:pt x="76" y="611"/>
                    </a:lnTo>
                    <a:lnTo>
                      <a:pt x="73" y="611"/>
                    </a:lnTo>
                    <a:lnTo>
                      <a:pt x="71" y="611"/>
                    </a:lnTo>
                    <a:lnTo>
                      <a:pt x="69" y="611"/>
                    </a:lnTo>
                    <a:lnTo>
                      <a:pt x="67" y="611"/>
                    </a:lnTo>
                    <a:lnTo>
                      <a:pt x="65" y="611"/>
                    </a:lnTo>
                    <a:lnTo>
                      <a:pt x="62" y="611"/>
                    </a:lnTo>
                    <a:lnTo>
                      <a:pt x="60" y="611"/>
                    </a:lnTo>
                    <a:lnTo>
                      <a:pt x="58" y="611"/>
                    </a:lnTo>
                    <a:lnTo>
                      <a:pt x="56" y="611"/>
                    </a:lnTo>
                    <a:lnTo>
                      <a:pt x="53" y="611"/>
                    </a:lnTo>
                    <a:lnTo>
                      <a:pt x="51" y="611"/>
                    </a:lnTo>
                    <a:lnTo>
                      <a:pt x="51" y="608"/>
                    </a:lnTo>
                    <a:lnTo>
                      <a:pt x="49" y="608"/>
                    </a:lnTo>
                    <a:lnTo>
                      <a:pt x="51" y="606"/>
                    </a:lnTo>
                    <a:lnTo>
                      <a:pt x="49" y="606"/>
                    </a:lnTo>
                    <a:lnTo>
                      <a:pt x="49" y="604"/>
                    </a:lnTo>
                    <a:lnTo>
                      <a:pt x="47" y="604"/>
                    </a:lnTo>
                    <a:lnTo>
                      <a:pt x="47" y="602"/>
                    </a:lnTo>
                    <a:lnTo>
                      <a:pt x="44" y="602"/>
                    </a:lnTo>
                    <a:lnTo>
                      <a:pt x="42" y="602"/>
                    </a:lnTo>
                    <a:lnTo>
                      <a:pt x="42" y="599"/>
                    </a:lnTo>
                    <a:lnTo>
                      <a:pt x="40" y="599"/>
                    </a:lnTo>
                    <a:lnTo>
                      <a:pt x="38" y="597"/>
                    </a:lnTo>
                    <a:lnTo>
                      <a:pt x="36" y="597"/>
                    </a:lnTo>
                    <a:lnTo>
                      <a:pt x="36" y="595"/>
                    </a:lnTo>
                    <a:lnTo>
                      <a:pt x="38" y="595"/>
                    </a:lnTo>
                    <a:lnTo>
                      <a:pt x="38" y="593"/>
                    </a:lnTo>
                    <a:lnTo>
                      <a:pt x="38" y="590"/>
                    </a:lnTo>
                    <a:lnTo>
                      <a:pt x="38" y="588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0" y="584"/>
                    </a:lnTo>
                    <a:lnTo>
                      <a:pt x="38" y="584"/>
                    </a:lnTo>
                    <a:lnTo>
                      <a:pt x="36" y="582"/>
                    </a:lnTo>
                    <a:lnTo>
                      <a:pt x="38" y="582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2" y="577"/>
                    </a:lnTo>
                    <a:lnTo>
                      <a:pt x="42" y="575"/>
                    </a:lnTo>
                    <a:lnTo>
                      <a:pt x="42" y="573"/>
                    </a:lnTo>
                    <a:lnTo>
                      <a:pt x="40" y="573"/>
                    </a:lnTo>
                    <a:lnTo>
                      <a:pt x="40" y="570"/>
                    </a:lnTo>
                    <a:lnTo>
                      <a:pt x="38" y="570"/>
                    </a:lnTo>
                    <a:lnTo>
                      <a:pt x="40" y="568"/>
                    </a:lnTo>
                    <a:lnTo>
                      <a:pt x="40" y="566"/>
                    </a:lnTo>
                    <a:lnTo>
                      <a:pt x="38" y="566"/>
                    </a:lnTo>
                    <a:lnTo>
                      <a:pt x="36" y="566"/>
                    </a:lnTo>
                    <a:lnTo>
                      <a:pt x="33" y="566"/>
                    </a:lnTo>
                    <a:lnTo>
                      <a:pt x="31" y="566"/>
                    </a:lnTo>
                    <a:lnTo>
                      <a:pt x="31" y="568"/>
                    </a:lnTo>
                    <a:lnTo>
                      <a:pt x="29" y="568"/>
                    </a:lnTo>
                    <a:lnTo>
                      <a:pt x="29" y="566"/>
                    </a:lnTo>
                    <a:lnTo>
                      <a:pt x="27" y="566"/>
                    </a:lnTo>
                    <a:lnTo>
                      <a:pt x="24" y="566"/>
                    </a:lnTo>
                    <a:lnTo>
                      <a:pt x="22" y="566"/>
                    </a:lnTo>
                    <a:lnTo>
                      <a:pt x="22" y="568"/>
                    </a:lnTo>
                    <a:lnTo>
                      <a:pt x="20" y="568"/>
                    </a:lnTo>
                    <a:lnTo>
                      <a:pt x="18" y="568"/>
                    </a:lnTo>
                    <a:lnTo>
                      <a:pt x="18" y="570"/>
                    </a:lnTo>
                    <a:lnTo>
                      <a:pt x="15" y="570"/>
                    </a:lnTo>
                    <a:lnTo>
                      <a:pt x="13" y="570"/>
                    </a:lnTo>
                    <a:lnTo>
                      <a:pt x="11" y="570"/>
                    </a:lnTo>
                    <a:lnTo>
                      <a:pt x="11" y="568"/>
                    </a:lnTo>
                    <a:lnTo>
                      <a:pt x="13" y="568"/>
                    </a:lnTo>
                    <a:lnTo>
                      <a:pt x="11" y="566"/>
                    </a:lnTo>
                    <a:lnTo>
                      <a:pt x="9" y="566"/>
                    </a:lnTo>
                    <a:lnTo>
                      <a:pt x="9" y="564"/>
                    </a:lnTo>
                    <a:lnTo>
                      <a:pt x="6" y="561"/>
                    </a:lnTo>
                    <a:lnTo>
                      <a:pt x="4" y="561"/>
                    </a:lnTo>
                    <a:lnTo>
                      <a:pt x="4" y="559"/>
                    </a:lnTo>
                    <a:lnTo>
                      <a:pt x="2" y="557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2" y="548"/>
                    </a:lnTo>
                    <a:lnTo>
                      <a:pt x="0" y="546"/>
                    </a:lnTo>
                    <a:lnTo>
                      <a:pt x="0" y="544"/>
                    </a:lnTo>
                    <a:lnTo>
                      <a:pt x="2" y="544"/>
                    </a:lnTo>
                    <a:lnTo>
                      <a:pt x="2" y="541"/>
                    </a:lnTo>
                    <a:lnTo>
                      <a:pt x="4" y="541"/>
                    </a:lnTo>
                    <a:lnTo>
                      <a:pt x="4" y="539"/>
                    </a:lnTo>
                    <a:lnTo>
                      <a:pt x="2" y="539"/>
                    </a:lnTo>
                    <a:lnTo>
                      <a:pt x="2" y="537"/>
                    </a:lnTo>
                    <a:lnTo>
                      <a:pt x="0" y="537"/>
                    </a:lnTo>
                    <a:lnTo>
                      <a:pt x="2" y="535"/>
                    </a:lnTo>
                    <a:lnTo>
                      <a:pt x="0" y="532"/>
                    </a:lnTo>
                    <a:lnTo>
                      <a:pt x="0" y="530"/>
                    </a:lnTo>
                    <a:lnTo>
                      <a:pt x="2" y="530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2" y="528"/>
                    </a:lnTo>
                    <a:lnTo>
                      <a:pt x="2" y="526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2" y="519"/>
                    </a:lnTo>
                    <a:lnTo>
                      <a:pt x="4" y="519"/>
                    </a:lnTo>
                    <a:lnTo>
                      <a:pt x="9" y="519"/>
                    </a:lnTo>
                    <a:lnTo>
                      <a:pt x="11" y="519"/>
                    </a:lnTo>
                    <a:lnTo>
                      <a:pt x="15" y="519"/>
                    </a:lnTo>
                    <a:lnTo>
                      <a:pt x="15" y="517"/>
                    </a:lnTo>
                    <a:lnTo>
                      <a:pt x="18" y="514"/>
                    </a:lnTo>
                    <a:lnTo>
                      <a:pt x="20" y="514"/>
                    </a:lnTo>
                    <a:lnTo>
                      <a:pt x="20" y="512"/>
                    </a:lnTo>
                    <a:lnTo>
                      <a:pt x="22" y="512"/>
                    </a:lnTo>
                    <a:lnTo>
                      <a:pt x="24" y="512"/>
                    </a:lnTo>
                    <a:lnTo>
                      <a:pt x="27" y="512"/>
                    </a:lnTo>
                    <a:lnTo>
                      <a:pt x="29" y="510"/>
                    </a:lnTo>
                    <a:lnTo>
                      <a:pt x="31" y="510"/>
                    </a:lnTo>
                    <a:lnTo>
                      <a:pt x="31" y="508"/>
                    </a:lnTo>
                    <a:lnTo>
                      <a:pt x="31" y="506"/>
                    </a:lnTo>
                    <a:lnTo>
                      <a:pt x="31" y="503"/>
                    </a:lnTo>
                    <a:lnTo>
                      <a:pt x="31" y="501"/>
                    </a:lnTo>
                    <a:lnTo>
                      <a:pt x="31" y="499"/>
                    </a:lnTo>
                    <a:lnTo>
                      <a:pt x="31" y="497"/>
                    </a:lnTo>
                    <a:lnTo>
                      <a:pt x="33" y="497"/>
                    </a:lnTo>
                    <a:lnTo>
                      <a:pt x="36" y="497"/>
                    </a:lnTo>
                    <a:lnTo>
                      <a:pt x="38" y="494"/>
                    </a:lnTo>
                    <a:lnTo>
                      <a:pt x="40" y="494"/>
                    </a:lnTo>
                    <a:lnTo>
                      <a:pt x="40" y="492"/>
                    </a:lnTo>
                    <a:lnTo>
                      <a:pt x="38" y="492"/>
                    </a:lnTo>
                    <a:lnTo>
                      <a:pt x="40" y="490"/>
                    </a:lnTo>
                    <a:lnTo>
                      <a:pt x="40" y="488"/>
                    </a:lnTo>
                    <a:lnTo>
                      <a:pt x="38" y="488"/>
                    </a:lnTo>
                    <a:lnTo>
                      <a:pt x="38" y="485"/>
                    </a:lnTo>
                    <a:lnTo>
                      <a:pt x="36" y="485"/>
                    </a:lnTo>
                    <a:lnTo>
                      <a:pt x="36" y="483"/>
                    </a:lnTo>
                    <a:lnTo>
                      <a:pt x="33" y="481"/>
                    </a:lnTo>
                    <a:lnTo>
                      <a:pt x="33" y="479"/>
                    </a:lnTo>
                    <a:lnTo>
                      <a:pt x="33" y="476"/>
                    </a:lnTo>
                    <a:lnTo>
                      <a:pt x="36" y="476"/>
                    </a:lnTo>
                    <a:lnTo>
                      <a:pt x="36" y="474"/>
                    </a:lnTo>
                    <a:lnTo>
                      <a:pt x="38" y="474"/>
                    </a:lnTo>
                    <a:lnTo>
                      <a:pt x="38" y="472"/>
                    </a:lnTo>
                    <a:lnTo>
                      <a:pt x="38" y="470"/>
                    </a:lnTo>
                    <a:lnTo>
                      <a:pt x="40" y="470"/>
                    </a:lnTo>
                    <a:lnTo>
                      <a:pt x="40" y="468"/>
                    </a:lnTo>
                    <a:lnTo>
                      <a:pt x="38" y="468"/>
                    </a:lnTo>
                    <a:lnTo>
                      <a:pt x="38" y="465"/>
                    </a:lnTo>
                    <a:lnTo>
                      <a:pt x="40" y="465"/>
                    </a:lnTo>
                    <a:lnTo>
                      <a:pt x="42" y="465"/>
                    </a:lnTo>
                    <a:lnTo>
                      <a:pt x="42" y="463"/>
                    </a:lnTo>
                    <a:lnTo>
                      <a:pt x="42" y="465"/>
                    </a:lnTo>
                    <a:lnTo>
                      <a:pt x="44" y="465"/>
                    </a:lnTo>
                    <a:lnTo>
                      <a:pt x="44" y="463"/>
                    </a:lnTo>
                    <a:lnTo>
                      <a:pt x="47" y="463"/>
                    </a:lnTo>
                    <a:lnTo>
                      <a:pt x="47" y="461"/>
                    </a:lnTo>
                    <a:lnTo>
                      <a:pt x="49" y="461"/>
                    </a:lnTo>
                    <a:lnTo>
                      <a:pt x="49" y="459"/>
                    </a:lnTo>
                    <a:lnTo>
                      <a:pt x="51" y="459"/>
                    </a:lnTo>
                    <a:lnTo>
                      <a:pt x="53" y="459"/>
                    </a:lnTo>
                    <a:lnTo>
                      <a:pt x="53" y="456"/>
                    </a:lnTo>
                    <a:lnTo>
                      <a:pt x="53" y="454"/>
                    </a:lnTo>
                    <a:lnTo>
                      <a:pt x="51" y="454"/>
                    </a:lnTo>
                    <a:lnTo>
                      <a:pt x="49" y="454"/>
                    </a:lnTo>
                    <a:lnTo>
                      <a:pt x="49" y="452"/>
                    </a:lnTo>
                    <a:lnTo>
                      <a:pt x="51" y="452"/>
                    </a:lnTo>
                    <a:lnTo>
                      <a:pt x="51" y="450"/>
                    </a:lnTo>
                    <a:lnTo>
                      <a:pt x="51" y="447"/>
                    </a:lnTo>
                    <a:lnTo>
                      <a:pt x="51" y="445"/>
                    </a:lnTo>
                    <a:lnTo>
                      <a:pt x="53" y="445"/>
                    </a:lnTo>
                    <a:lnTo>
                      <a:pt x="56" y="445"/>
                    </a:lnTo>
                    <a:lnTo>
                      <a:pt x="56" y="443"/>
                    </a:lnTo>
                    <a:lnTo>
                      <a:pt x="58" y="443"/>
                    </a:lnTo>
                    <a:lnTo>
                      <a:pt x="60" y="441"/>
                    </a:lnTo>
                    <a:lnTo>
                      <a:pt x="60" y="438"/>
                    </a:lnTo>
                    <a:lnTo>
                      <a:pt x="60" y="436"/>
                    </a:lnTo>
                    <a:lnTo>
                      <a:pt x="58" y="434"/>
                    </a:lnTo>
                    <a:lnTo>
                      <a:pt x="58" y="432"/>
                    </a:lnTo>
                    <a:lnTo>
                      <a:pt x="58" y="430"/>
                    </a:lnTo>
                    <a:lnTo>
                      <a:pt x="58" y="427"/>
                    </a:lnTo>
                    <a:lnTo>
                      <a:pt x="56" y="427"/>
                    </a:lnTo>
                    <a:lnTo>
                      <a:pt x="56" y="425"/>
                    </a:lnTo>
                    <a:lnTo>
                      <a:pt x="53" y="425"/>
                    </a:lnTo>
                    <a:lnTo>
                      <a:pt x="53" y="423"/>
                    </a:lnTo>
                    <a:lnTo>
                      <a:pt x="56" y="423"/>
                    </a:lnTo>
                    <a:lnTo>
                      <a:pt x="58" y="423"/>
                    </a:lnTo>
                    <a:lnTo>
                      <a:pt x="58" y="421"/>
                    </a:lnTo>
                    <a:lnTo>
                      <a:pt x="60" y="421"/>
                    </a:lnTo>
                    <a:lnTo>
                      <a:pt x="60" y="418"/>
                    </a:lnTo>
                    <a:lnTo>
                      <a:pt x="62" y="418"/>
                    </a:lnTo>
                    <a:lnTo>
                      <a:pt x="60" y="416"/>
                    </a:lnTo>
                    <a:lnTo>
                      <a:pt x="58" y="416"/>
                    </a:lnTo>
                    <a:lnTo>
                      <a:pt x="58" y="414"/>
                    </a:lnTo>
                    <a:lnTo>
                      <a:pt x="58" y="412"/>
                    </a:lnTo>
                    <a:lnTo>
                      <a:pt x="56" y="412"/>
                    </a:lnTo>
                    <a:lnTo>
                      <a:pt x="56" y="409"/>
                    </a:lnTo>
                    <a:lnTo>
                      <a:pt x="56" y="407"/>
                    </a:lnTo>
                    <a:lnTo>
                      <a:pt x="58" y="407"/>
                    </a:lnTo>
                    <a:lnTo>
                      <a:pt x="58" y="405"/>
                    </a:lnTo>
                    <a:lnTo>
                      <a:pt x="56" y="405"/>
                    </a:lnTo>
                    <a:lnTo>
                      <a:pt x="58" y="405"/>
                    </a:lnTo>
                    <a:lnTo>
                      <a:pt x="60" y="405"/>
                    </a:lnTo>
                    <a:lnTo>
                      <a:pt x="62" y="405"/>
                    </a:lnTo>
                    <a:lnTo>
                      <a:pt x="65" y="405"/>
                    </a:lnTo>
                    <a:lnTo>
                      <a:pt x="67" y="403"/>
                    </a:lnTo>
                    <a:lnTo>
                      <a:pt x="65" y="403"/>
                    </a:lnTo>
                    <a:lnTo>
                      <a:pt x="65" y="400"/>
                    </a:lnTo>
                    <a:lnTo>
                      <a:pt x="67" y="400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69" y="396"/>
                    </a:lnTo>
                    <a:lnTo>
                      <a:pt x="69" y="394"/>
                    </a:lnTo>
                    <a:lnTo>
                      <a:pt x="67" y="394"/>
                    </a:lnTo>
                    <a:lnTo>
                      <a:pt x="67" y="392"/>
                    </a:lnTo>
                    <a:lnTo>
                      <a:pt x="65" y="392"/>
                    </a:lnTo>
                    <a:lnTo>
                      <a:pt x="65" y="389"/>
                    </a:lnTo>
                    <a:lnTo>
                      <a:pt x="65" y="387"/>
                    </a:lnTo>
                    <a:lnTo>
                      <a:pt x="62" y="387"/>
                    </a:lnTo>
                    <a:lnTo>
                      <a:pt x="60" y="387"/>
                    </a:lnTo>
                    <a:lnTo>
                      <a:pt x="58" y="387"/>
                    </a:lnTo>
                    <a:lnTo>
                      <a:pt x="58" y="385"/>
                    </a:lnTo>
                    <a:lnTo>
                      <a:pt x="56" y="385"/>
                    </a:lnTo>
                    <a:lnTo>
                      <a:pt x="53" y="385"/>
                    </a:lnTo>
                    <a:lnTo>
                      <a:pt x="53" y="387"/>
                    </a:lnTo>
                    <a:lnTo>
                      <a:pt x="51" y="387"/>
                    </a:lnTo>
                    <a:lnTo>
                      <a:pt x="51" y="385"/>
                    </a:lnTo>
                    <a:lnTo>
                      <a:pt x="49" y="385"/>
                    </a:lnTo>
                    <a:lnTo>
                      <a:pt x="47" y="385"/>
                    </a:lnTo>
                    <a:lnTo>
                      <a:pt x="47" y="383"/>
                    </a:lnTo>
                    <a:lnTo>
                      <a:pt x="47" y="380"/>
                    </a:lnTo>
                    <a:lnTo>
                      <a:pt x="49" y="380"/>
                    </a:lnTo>
                    <a:lnTo>
                      <a:pt x="51" y="380"/>
                    </a:lnTo>
                    <a:lnTo>
                      <a:pt x="53" y="380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60" y="380"/>
                    </a:lnTo>
                    <a:lnTo>
                      <a:pt x="62" y="380"/>
                    </a:lnTo>
                    <a:lnTo>
                      <a:pt x="65" y="380"/>
                    </a:lnTo>
                    <a:lnTo>
                      <a:pt x="67" y="380"/>
                    </a:lnTo>
                    <a:lnTo>
                      <a:pt x="69" y="380"/>
                    </a:lnTo>
                    <a:lnTo>
                      <a:pt x="69" y="383"/>
                    </a:lnTo>
                    <a:lnTo>
                      <a:pt x="71" y="383"/>
                    </a:lnTo>
                    <a:lnTo>
                      <a:pt x="71" y="380"/>
                    </a:lnTo>
                    <a:lnTo>
                      <a:pt x="73" y="380"/>
                    </a:lnTo>
                    <a:lnTo>
                      <a:pt x="73" y="378"/>
                    </a:lnTo>
                    <a:lnTo>
                      <a:pt x="73" y="376"/>
                    </a:lnTo>
                    <a:lnTo>
                      <a:pt x="76" y="376"/>
                    </a:lnTo>
                    <a:lnTo>
                      <a:pt x="76" y="374"/>
                    </a:lnTo>
                    <a:lnTo>
                      <a:pt x="78" y="374"/>
                    </a:lnTo>
                    <a:lnTo>
                      <a:pt x="76" y="371"/>
                    </a:lnTo>
                    <a:lnTo>
                      <a:pt x="73" y="369"/>
                    </a:lnTo>
                    <a:lnTo>
                      <a:pt x="71" y="369"/>
                    </a:lnTo>
                    <a:lnTo>
                      <a:pt x="69" y="369"/>
                    </a:lnTo>
                    <a:lnTo>
                      <a:pt x="67" y="369"/>
                    </a:lnTo>
                    <a:lnTo>
                      <a:pt x="65" y="369"/>
                    </a:lnTo>
                    <a:lnTo>
                      <a:pt x="62" y="369"/>
                    </a:lnTo>
                    <a:lnTo>
                      <a:pt x="60" y="369"/>
                    </a:lnTo>
                    <a:lnTo>
                      <a:pt x="58" y="369"/>
                    </a:lnTo>
                    <a:lnTo>
                      <a:pt x="56" y="369"/>
                    </a:lnTo>
                    <a:lnTo>
                      <a:pt x="53" y="369"/>
                    </a:lnTo>
                    <a:lnTo>
                      <a:pt x="53" y="367"/>
                    </a:lnTo>
                    <a:lnTo>
                      <a:pt x="56" y="367"/>
                    </a:lnTo>
                    <a:lnTo>
                      <a:pt x="56" y="365"/>
                    </a:lnTo>
                    <a:lnTo>
                      <a:pt x="56" y="362"/>
                    </a:lnTo>
                    <a:lnTo>
                      <a:pt x="53" y="362"/>
                    </a:lnTo>
                    <a:lnTo>
                      <a:pt x="53" y="360"/>
                    </a:lnTo>
                    <a:lnTo>
                      <a:pt x="56" y="360"/>
                    </a:lnTo>
                    <a:lnTo>
                      <a:pt x="56" y="358"/>
                    </a:lnTo>
                    <a:lnTo>
                      <a:pt x="58" y="358"/>
                    </a:lnTo>
                    <a:lnTo>
                      <a:pt x="58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1"/>
                    </a:lnTo>
                    <a:lnTo>
                      <a:pt x="56" y="351"/>
                    </a:lnTo>
                    <a:lnTo>
                      <a:pt x="58" y="351"/>
                    </a:lnTo>
                    <a:lnTo>
                      <a:pt x="58" y="349"/>
                    </a:lnTo>
                    <a:lnTo>
                      <a:pt x="58" y="347"/>
                    </a:lnTo>
                    <a:lnTo>
                      <a:pt x="60" y="347"/>
                    </a:lnTo>
                    <a:lnTo>
                      <a:pt x="62" y="347"/>
                    </a:lnTo>
                    <a:lnTo>
                      <a:pt x="62" y="345"/>
                    </a:lnTo>
                    <a:lnTo>
                      <a:pt x="60" y="345"/>
                    </a:lnTo>
                    <a:lnTo>
                      <a:pt x="58" y="345"/>
                    </a:lnTo>
                    <a:lnTo>
                      <a:pt x="58" y="342"/>
                    </a:lnTo>
                    <a:lnTo>
                      <a:pt x="56" y="342"/>
                    </a:lnTo>
                    <a:lnTo>
                      <a:pt x="53" y="342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1" y="338"/>
                    </a:lnTo>
                    <a:lnTo>
                      <a:pt x="51" y="336"/>
                    </a:lnTo>
                    <a:lnTo>
                      <a:pt x="53" y="336"/>
                    </a:lnTo>
                    <a:lnTo>
                      <a:pt x="51" y="336"/>
                    </a:lnTo>
                    <a:lnTo>
                      <a:pt x="53" y="336"/>
                    </a:lnTo>
                    <a:lnTo>
                      <a:pt x="56" y="336"/>
                    </a:lnTo>
                    <a:lnTo>
                      <a:pt x="56" y="333"/>
                    </a:lnTo>
                    <a:lnTo>
                      <a:pt x="58" y="336"/>
                    </a:lnTo>
                    <a:lnTo>
                      <a:pt x="58" y="333"/>
                    </a:lnTo>
                    <a:lnTo>
                      <a:pt x="58" y="331"/>
                    </a:lnTo>
                    <a:lnTo>
                      <a:pt x="58" y="329"/>
                    </a:lnTo>
                    <a:lnTo>
                      <a:pt x="56" y="329"/>
                    </a:lnTo>
                    <a:lnTo>
                      <a:pt x="53" y="329"/>
                    </a:lnTo>
                    <a:lnTo>
                      <a:pt x="51" y="329"/>
                    </a:lnTo>
                    <a:lnTo>
                      <a:pt x="51" y="327"/>
                    </a:lnTo>
                    <a:lnTo>
                      <a:pt x="49" y="327"/>
                    </a:lnTo>
                    <a:lnTo>
                      <a:pt x="49" y="324"/>
                    </a:lnTo>
                    <a:lnTo>
                      <a:pt x="47" y="322"/>
                    </a:lnTo>
                    <a:lnTo>
                      <a:pt x="44" y="322"/>
                    </a:lnTo>
                    <a:lnTo>
                      <a:pt x="44" y="320"/>
                    </a:lnTo>
                    <a:lnTo>
                      <a:pt x="44" y="318"/>
                    </a:lnTo>
                    <a:lnTo>
                      <a:pt x="47" y="318"/>
                    </a:lnTo>
                    <a:lnTo>
                      <a:pt x="47" y="315"/>
                    </a:lnTo>
                    <a:lnTo>
                      <a:pt x="44" y="315"/>
                    </a:lnTo>
                    <a:lnTo>
                      <a:pt x="44" y="313"/>
                    </a:lnTo>
                    <a:lnTo>
                      <a:pt x="44" y="311"/>
                    </a:lnTo>
                    <a:lnTo>
                      <a:pt x="47" y="311"/>
                    </a:lnTo>
                    <a:lnTo>
                      <a:pt x="47" y="309"/>
                    </a:lnTo>
                    <a:lnTo>
                      <a:pt x="49" y="309"/>
                    </a:lnTo>
                    <a:lnTo>
                      <a:pt x="47" y="307"/>
                    </a:lnTo>
                    <a:lnTo>
                      <a:pt x="47" y="304"/>
                    </a:lnTo>
                    <a:lnTo>
                      <a:pt x="44" y="302"/>
                    </a:lnTo>
                    <a:lnTo>
                      <a:pt x="47" y="302"/>
                    </a:lnTo>
                    <a:lnTo>
                      <a:pt x="47" y="300"/>
                    </a:lnTo>
                    <a:lnTo>
                      <a:pt x="47" y="298"/>
                    </a:lnTo>
                    <a:lnTo>
                      <a:pt x="49" y="298"/>
                    </a:lnTo>
                    <a:lnTo>
                      <a:pt x="51" y="298"/>
                    </a:lnTo>
                    <a:lnTo>
                      <a:pt x="51" y="300"/>
                    </a:lnTo>
                    <a:lnTo>
                      <a:pt x="51" y="298"/>
                    </a:lnTo>
                    <a:lnTo>
                      <a:pt x="53" y="298"/>
                    </a:lnTo>
                    <a:lnTo>
                      <a:pt x="56" y="298"/>
                    </a:lnTo>
                    <a:lnTo>
                      <a:pt x="58" y="298"/>
                    </a:lnTo>
                    <a:lnTo>
                      <a:pt x="58" y="295"/>
                    </a:lnTo>
                    <a:lnTo>
                      <a:pt x="58" y="293"/>
                    </a:lnTo>
                    <a:lnTo>
                      <a:pt x="56" y="293"/>
                    </a:lnTo>
                    <a:lnTo>
                      <a:pt x="58" y="291"/>
                    </a:lnTo>
                    <a:lnTo>
                      <a:pt x="56" y="289"/>
                    </a:lnTo>
                    <a:lnTo>
                      <a:pt x="56" y="286"/>
                    </a:lnTo>
                    <a:lnTo>
                      <a:pt x="53" y="286"/>
                    </a:lnTo>
                    <a:lnTo>
                      <a:pt x="53" y="284"/>
                    </a:lnTo>
                    <a:lnTo>
                      <a:pt x="53" y="282"/>
                    </a:lnTo>
                    <a:lnTo>
                      <a:pt x="53" y="280"/>
                    </a:lnTo>
                    <a:lnTo>
                      <a:pt x="56" y="280"/>
                    </a:lnTo>
                    <a:lnTo>
                      <a:pt x="53" y="280"/>
                    </a:lnTo>
                    <a:lnTo>
                      <a:pt x="53" y="277"/>
                    </a:lnTo>
                    <a:lnTo>
                      <a:pt x="53" y="275"/>
                    </a:lnTo>
                    <a:lnTo>
                      <a:pt x="53" y="273"/>
                    </a:lnTo>
                    <a:lnTo>
                      <a:pt x="53" y="271"/>
                    </a:lnTo>
                    <a:lnTo>
                      <a:pt x="53" y="269"/>
                    </a:lnTo>
                    <a:lnTo>
                      <a:pt x="53" y="266"/>
                    </a:lnTo>
                    <a:lnTo>
                      <a:pt x="53" y="264"/>
                    </a:lnTo>
                    <a:lnTo>
                      <a:pt x="53" y="262"/>
                    </a:lnTo>
                    <a:lnTo>
                      <a:pt x="53" y="260"/>
                    </a:lnTo>
                    <a:lnTo>
                      <a:pt x="53" y="257"/>
                    </a:lnTo>
                    <a:lnTo>
                      <a:pt x="51" y="255"/>
                    </a:lnTo>
                    <a:lnTo>
                      <a:pt x="51" y="253"/>
                    </a:lnTo>
                    <a:lnTo>
                      <a:pt x="51" y="251"/>
                    </a:lnTo>
                    <a:lnTo>
                      <a:pt x="53" y="251"/>
                    </a:lnTo>
                    <a:lnTo>
                      <a:pt x="53" y="248"/>
                    </a:lnTo>
                    <a:lnTo>
                      <a:pt x="53" y="246"/>
                    </a:lnTo>
                    <a:lnTo>
                      <a:pt x="53" y="248"/>
                    </a:lnTo>
                    <a:lnTo>
                      <a:pt x="53" y="246"/>
                    </a:lnTo>
                    <a:lnTo>
                      <a:pt x="53" y="244"/>
                    </a:lnTo>
                    <a:lnTo>
                      <a:pt x="56" y="244"/>
                    </a:lnTo>
                    <a:lnTo>
                      <a:pt x="56" y="242"/>
                    </a:lnTo>
                    <a:lnTo>
                      <a:pt x="56" y="244"/>
                    </a:lnTo>
                    <a:lnTo>
                      <a:pt x="58" y="244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39"/>
                    </a:lnTo>
                    <a:lnTo>
                      <a:pt x="58" y="239"/>
                    </a:lnTo>
                    <a:lnTo>
                      <a:pt x="56" y="239"/>
                    </a:lnTo>
                    <a:lnTo>
                      <a:pt x="56" y="237"/>
                    </a:lnTo>
                    <a:lnTo>
                      <a:pt x="53" y="237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58" y="231"/>
                    </a:lnTo>
                    <a:lnTo>
                      <a:pt x="60" y="231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60" y="224"/>
                    </a:lnTo>
                    <a:lnTo>
                      <a:pt x="60" y="226"/>
                    </a:lnTo>
                    <a:lnTo>
                      <a:pt x="58" y="224"/>
                    </a:lnTo>
                    <a:lnTo>
                      <a:pt x="58" y="222"/>
                    </a:lnTo>
                    <a:lnTo>
                      <a:pt x="58" y="219"/>
                    </a:lnTo>
                    <a:lnTo>
                      <a:pt x="60" y="219"/>
                    </a:lnTo>
                    <a:lnTo>
                      <a:pt x="58" y="219"/>
                    </a:lnTo>
                    <a:lnTo>
                      <a:pt x="58" y="217"/>
                    </a:lnTo>
                    <a:lnTo>
                      <a:pt x="60" y="215"/>
                    </a:lnTo>
                    <a:lnTo>
                      <a:pt x="60" y="217"/>
                    </a:lnTo>
                    <a:lnTo>
                      <a:pt x="62" y="217"/>
                    </a:lnTo>
                    <a:lnTo>
                      <a:pt x="65" y="217"/>
                    </a:lnTo>
                    <a:lnTo>
                      <a:pt x="65" y="215"/>
                    </a:lnTo>
                    <a:lnTo>
                      <a:pt x="65" y="213"/>
                    </a:lnTo>
                    <a:lnTo>
                      <a:pt x="67" y="213"/>
                    </a:lnTo>
                    <a:lnTo>
                      <a:pt x="67" y="210"/>
                    </a:lnTo>
                    <a:lnTo>
                      <a:pt x="65" y="210"/>
                    </a:lnTo>
                    <a:lnTo>
                      <a:pt x="67" y="210"/>
                    </a:lnTo>
                    <a:lnTo>
                      <a:pt x="67" y="208"/>
                    </a:lnTo>
                    <a:lnTo>
                      <a:pt x="69" y="208"/>
                    </a:lnTo>
                    <a:lnTo>
                      <a:pt x="69" y="206"/>
                    </a:lnTo>
                    <a:lnTo>
                      <a:pt x="69" y="204"/>
                    </a:lnTo>
                    <a:lnTo>
                      <a:pt x="67" y="204"/>
                    </a:lnTo>
                    <a:lnTo>
                      <a:pt x="67" y="201"/>
                    </a:lnTo>
                    <a:lnTo>
                      <a:pt x="67" y="199"/>
                    </a:lnTo>
                    <a:lnTo>
                      <a:pt x="67" y="197"/>
                    </a:lnTo>
                    <a:lnTo>
                      <a:pt x="67" y="195"/>
                    </a:lnTo>
                    <a:lnTo>
                      <a:pt x="69" y="195"/>
                    </a:lnTo>
                    <a:lnTo>
                      <a:pt x="71" y="195"/>
                    </a:lnTo>
                    <a:lnTo>
                      <a:pt x="71" y="193"/>
                    </a:lnTo>
                    <a:lnTo>
                      <a:pt x="73" y="193"/>
                    </a:lnTo>
                    <a:lnTo>
                      <a:pt x="76" y="193"/>
                    </a:lnTo>
                    <a:lnTo>
                      <a:pt x="76" y="190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2" y="190"/>
                    </a:lnTo>
                    <a:lnTo>
                      <a:pt x="82" y="188"/>
                    </a:lnTo>
                    <a:lnTo>
                      <a:pt x="85" y="188"/>
                    </a:lnTo>
                    <a:lnTo>
                      <a:pt x="85" y="186"/>
                    </a:lnTo>
                    <a:lnTo>
                      <a:pt x="85" y="184"/>
                    </a:lnTo>
                    <a:lnTo>
                      <a:pt x="87" y="184"/>
                    </a:lnTo>
                    <a:lnTo>
                      <a:pt x="85" y="184"/>
                    </a:lnTo>
                    <a:lnTo>
                      <a:pt x="85" y="181"/>
                    </a:lnTo>
                    <a:lnTo>
                      <a:pt x="82" y="181"/>
                    </a:lnTo>
                    <a:lnTo>
                      <a:pt x="80" y="179"/>
                    </a:lnTo>
                    <a:lnTo>
                      <a:pt x="80" y="177"/>
                    </a:lnTo>
                    <a:lnTo>
                      <a:pt x="80" y="175"/>
                    </a:lnTo>
                    <a:lnTo>
                      <a:pt x="80" y="172"/>
                    </a:lnTo>
                    <a:lnTo>
                      <a:pt x="80" y="170"/>
                    </a:lnTo>
                    <a:lnTo>
                      <a:pt x="80" y="168"/>
                    </a:lnTo>
                    <a:lnTo>
                      <a:pt x="78" y="168"/>
                    </a:lnTo>
                    <a:lnTo>
                      <a:pt x="78" y="166"/>
                    </a:lnTo>
                    <a:lnTo>
                      <a:pt x="78" y="163"/>
                    </a:lnTo>
                    <a:lnTo>
                      <a:pt x="78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6" y="157"/>
                    </a:lnTo>
                    <a:lnTo>
                      <a:pt x="73" y="157"/>
                    </a:lnTo>
                    <a:lnTo>
                      <a:pt x="73" y="155"/>
                    </a:lnTo>
                    <a:lnTo>
                      <a:pt x="76" y="155"/>
                    </a:lnTo>
                    <a:lnTo>
                      <a:pt x="76" y="152"/>
                    </a:lnTo>
                    <a:lnTo>
                      <a:pt x="76" y="150"/>
                    </a:lnTo>
                    <a:lnTo>
                      <a:pt x="78" y="150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6" y="146"/>
                    </a:lnTo>
                    <a:lnTo>
                      <a:pt x="73" y="146"/>
                    </a:lnTo>
                    <a:lnTo>
                      <a:pt x="73" y="143"/>
                    </a:lnTo>
                    <a:lnTo>
                      <a:pt x="76" y="143"/>
                    </a:lnTo>
                    <a:lnTo>
                      <a:pt x="76" y="141"/>
                    </a:lnTo>
                    <a:lnTo>
                      <a:pt x="76" y="139"/>
                    </a:lnTo>
                    <a:lnTo>
                      <a:pt x="78" y="139"/>
                    </a:lnTo>
                    <a:lnTo>
                      <a:pt x="78" y="137"/>
                    </a:lnTo>
                    <a:lnTo>
                      <a:pt x="76" y="137"/>
                    </a:lnTo>
                    <a:lnTo>
                      <a:pt x="76" y="134"/>
                    </a:lnTo>
                    <a:lnTo>
                      <a:pt x="73" y="134"/>
                    </a:lnTo>
                    <a:lnTo>
                      <a:pt x="76" y="134"/>
                    </a:lnTo>
                    <a:lnTo>
                      <a:pt x="78" y="134"/>
                    </a:lnTo>
                    <a:lnTo>
                      <a:pt x="78" y="132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6" y="125"/>
                    </a:lnTo>
                    <a:lnTo>
                      <a:pt x="78" y="123"/>
                    </a:lnTo>
                    <a:lnTo>
                      <a:pt x="78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1"/>
                    </a:lnTo>
                    <a:lnTo>
                      <a:pt x="80" y="121"/>
                    </a:lnTo>
                    <a:lnTo>
                      <a:pt x="80" y="119"/>
                    </a:lnTo>
                    <a:lnTo>
                      <a:pt x="80" y="117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5" y="117"/>
                    </a:lnTo>
                    <a:lnTo>
                      <a:pt x="85" y="114"/>
                    </a:lnTo>
                    <a:lnTo>
                      <a:pt x="85" y="117"/>
                    </a:lnTo>
                    <a:lnTo>
                      <a:pt x="87" y="117"/>
                    </a:lnTo>
                    <a:lnTo>
                      <a:pt x="87" y="114"/>
                    </a:lnTo>
                    <a:lnTo>
                      <a:pt x="87" y="117"/>
                    </a:lnTo>
                    <a:lnTo>
                      <a:pt x="89" y="117"/>
                    </a:lnTo>
                    <a:lnTo>
                      <a:pt x="91" y="117"/>
                    </a:lnTo>
                    <a:lnTo>
                      <a:pt x="91" y="114"/>
                    </a:lnTo>
                    <a:lnTo>
                      <a:pt x="89" y="114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89" y="112"/>
                    </a:lnTo>
                    <a:lnTo>
                      <a:pt x="89" y="110"/>
                    </a:lnTo>
                    <a:lnTo>
                      <a:pt x="91" y="110"/>
                    </a:lnTo>
                    <a:lnTo>
                      <a:pt x="94" y="110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98" y="101"/>
                    </a:lnTo>
                    <a:lnTo>
                      <a:pt x="100" y="99"/>
                    </a:lnTo>
                    <a:lnTo>
                      <a:pt x="103" y="96"/>
                    </a:lnTo>
                    <a:lnTo>
                      <a:pt x="100" y="96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0" y="87"/>
                    </a:lnTo>
                    <a:lnTo>
                      <a:pt x="98" y="87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4" y="81"/>
                    </a:lnTo>
                    <a:lnTo>
                      <a:pt x="94" y="79"/>
                    </a:lnTo>
                    <a:lnTo>
                      <a:pt x="96" y="79"/>
                    </a:lnTo>
                    <a:lnTo>
                      <a:pt x="98" y="79"/>
                    </a:lnTo>
                    <a:lnTo>
                      <a:pt x="98" y="76"/>
                    </a:lnTo>
                    <a:lnTo>
                      <a:pt x="100" y="76"/>
                    </a:lnTo>
                    <a:lnTo>
                      <a:pt x="100" y="74"/>
                    </a:lnTo>
                    <a:lnTo>
                      <a:pt x="100" y="72"/>
                    </a:lnTo>
                    <a:lnTo>
                      <a:pt x="100" y="70"/>
                    </a:lnTo>
                    <a:lnTo>
                      <a:pt x="103" y="70"/>
                    </a:lnTo>
                    <a:lnTo>
                      <a:pt x="103" y="67"/>
                    </a:lnTo>
                    <a:lnTo>
                      <a:pt x="103" y="65"/>
                    </a:lnTo>
                    <a:lnTo>
                      <a:pt x="105" y="65"/>
                    </a:lnTo>
                    <a:lnTo>
                      <a:pt x="103" y="65"/>
                    </a:lnTo>
                    <a:lnTo>
                      <a:pt x="103" y="63"/>
                    </a:lnTo>
                    <a:lnTo>
                      <a:pt x="105" y="63"/>
                    </a:lnTo>
                    <a:lnTo>
                      <a:pt x="105" y="61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1" y="52"/>
                    </a:lnTo>
                    <a:lnTo>
                      <a:pt x="111" y="49"/>
                    </a:lnTo>
                    <a:lnTo>
                      <a:pt x="111" y="47"/>
                    </a:lnTo>
                    <a:lnTo>
                      <a:pt x="114" y="47"/>
                    </a:lnTo>
                    <a:lnTo>
                      <a:pt x="114" y="49"/>
                    </a:lnTo>
                    <a:lnTo>
                      <a:pt x="116" y="49"/>
                    </a:lnTo>
                    <a:lnTo>
                      <a:pt x="116" y="47"/>
                    </a:lnTo>
                    <a:lnTo>
                      <a:pt x="118" y="47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6" y="43"/>
                    </a:lnTo>
                    <a:lnTo>
                      <a:pt x="118" y="43"/>
                    </a:lnTo>
                    <a:lnTo>
                      <a:pt x="116" y="43"/>
                    </a:lnTo>
                    <a:lnTo>
                      <a:pt x="116" y="41"/>
                    </a:lnTo>
                    <a:lnTo>
                      <a:pt x="118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6" y="29"/>
                    </a:lnTo>
                    <a:lnTo>
                      <a:pt x="116" y="27"/>
                    </a:lnTo>
                    <a:lnTo>
                      <a:pt x="116" y="25"/>
                    </a:lnTo>
                    <a:lnTo>
                      <a:pt x="118" y="25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1" y="14"/>
                    </a:lnTo>
                    <a:lnTo>
                      <a:pt x="109" y="14"/>
                    </a:lnTo>
                    <a:lnTo>
                      <a:pt x="109" y="11"/>
                    </a:lnTo>
                    <a:lnTo>
                      <a:pt x="109" y="9"/>
                    </a:lnTo>
                    <a:lnTo>
                      <a:pt x="111" y="9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09" y="3"/>
                    </a:lnTo>
                    <a:lnTo>
                      <a:pt x="109" y="0"/>
                    </a:lnTo>
                    <a:lnTo>
                      <a:pt x="10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6" name="Freeform 211"/>
              <p:cNvSpPr>
                <a:spLocks/>
              </p:cNvSpPr>
              <p:nvPr/>
            </p:nvSpPr>
            <p:spPr bwMode="auto">
              <a:xfrm>
                <a:off x="2544" y="2556"/>
                <a:ext cx="138" cy="346"/>
              </a:xfrm>
              <a:custGeom>
                <a:avLst/>
                <a:gdLst>
                  <a:gd name="T0" fmla="*/ 13 w 138"/>
                  <a:gd name="T1" fmla="*/ 340 h 346"/>
                  <a:gd name="T2" fmla="*/ 11 w 138"/>
                  <a:gd name="T3" fmla="*/ 337 h 346"/>
                  <a:gd name="T4" fmla="*/ 9 w 138"/>
                  <a:gd name="T5" fmla="*/ 331 h 346"/>
                  <a:gd name="T6" fmla="*/ 6 w 138"/>
                  <a:gd name="T7" fmla="*/ 324 h 346"/>
                  <a:gd name="T8" fmla="*/ 11 w 138"/>
                  <a:gd name="T9" fmla="*/ 324 h 346"/>
                  <a:gd name="T10" fmla="*/ 6 w 138"/>
                  <a:gd name="T11" fmla="*/ 319 h 346"/>
                  <a:gd name="T12" fmla="*/ 2 w 138"/>
                  <a:gd name="T13" fmla="*/ 313 h 346"/>
                  <a:gd name="T14" fmla="*/ 0 w 138"/>
                  <a:gd name="T15" fmla="*/ 306 h 346"/>
                  <a:gd name="T16" fmla="*/ 2 w 138"/>
                  <a:gd name="T17" fmla="*/ 299 h 346"/>
                  <a:gd name="T18" fmla="*/ 4 w 138"/>
                  <a:gd name="T19" fmla="*/ 293 h 346"/>
                  <a:gd name="T20" fmla="*/ 6 w 138"/>
                  <a:gd name="T21" fmla="*/ 295 h 346"/>
                  <a:gd name="T22" fmla="*/ 9 w 138"/>
                  <a:gd name="T23" fmla="*/ 288 h 346"/>
                  <a:gd name="T24" fmla="*/ 11 w 138"/>
                  <a:gd name="T25" fmla="*/ 281 h 346"/>
                  <a:gd name="T26" fmla="*/ 13 w 138"/>
                  <a:gd name="T27" fmla="*/ 273 h 346"/>
                  <a:gd name="T28" fmla="*/ 20 w 138"/>
                  <a:gd name="T29" fmla="*/ 273 h 346"/>
                  <a:gd name="T30" fmla="*/ 22 w 138"/>
                  <a:gd name="T31" fmla="*/ 266 h 346"/>
                  <a:gd name="T32" fmla="*/ 20 w 138"/>
                  <a:gd name="T33" fmla="*/ 261 h 346"/>
                  <a:gd name="T34" fmla="*/ 22 w 138"/>
                  <a:gd name="T35" fmla="*/ 255 h 346"/>
                  <a:gd name="T36" fmla="*/ 20 w 138"/>
                  <a:gd name="T37" fmla="*/ 248 h 346"/>
                  <a:gd name="T38" fmla="*/ 17 w 138"/>
                  <a:gd name="T39" fmla="*/ 239 h 346"/>
                  <a:gd name="T40" fmla="*/ 20 w 138"/>
                  <a:gd name="T41" fmla="*/ 232 h 346"/>
                  <a:gd name="T42" fmla="*/ 26 w 138"/>
                  <a:gd name="T43" fmla="*/ 230 h 346"/>
                  <a:gd name="T44" fmla="*/ 29 w 138"/>
                  <a:gd name="T45" fmla="*/ 221 h 346"/>
                  <a:gd name="T46" fmla="*/ 29 w 138"/>
                  <a:gd name="T47" fmla="*/ 214 h 346"/>
                  <a:gd name="T48" fmla="*/ 31 w 138"/>
                  <a:gd name="T49" fmla="*/ 208 h 346"/>
                  <a:gd name="T50" fmla="*/ 35 w 138"/>
                  <a:gd name="T51" fmla="*/ 203 h 346"/>
                  <a:gd name="T52" fmla="*/ 40 w 138"/>
                  <a:gd name="T53" fmla="*/ 199 h 346"/>
                  <a:gd name="T54" fmla="*/ 44 w 138"/>
                  <a:gd name="T55" fmla="*/ 194 h 346"/>
                  <a:gd name="T56" fmla="*/ 49 w 138"/>
                  <a:gd name="T57" fmla="*/ 188 h 346"/>
                  <a:gd name="T58" fmla="*/ 49 w 138"/>
                  <a:gd name="T59" fmla="*/ 179 h 346"/>
                  <a:gd name="T60" fmla="*/ 53 w 138"/>
                  <a:gd name="T61" fmla="*/ 174 h 346"/>
                  <a:gd name="T62" fmla="*/ 53 w 138"/>
                  <a:gd name="T63" fmla="*/ 170 h 346"/>
                  <a:gd name="T64" fmla="*/ 60 w 138"/>
                  <a:gd name="T65" fmla="*/ 167 h 346"/>
                  <a:gd name="T66" fmla="*/ 64 w 138"/>
                  <a:gd name="T67" fmla="*/ 167 h 346"/>
                  <a:gd name="T68" fmla="*/ 71 w 138"/>
                  <a:gd name="T69" fmla="*/ 163 h 346"/>
                  <a:gd name="T70" fmla="*/ 71 w 138"/>
                  <a:gd name="T71" fmla="*/ 158 h 346"/>
                  <a:gd name="T72" fmla="*/ 67 w 138"/>
                  <a:gd name="T73" fmla="*/ 152 h 346"/>
                  <a:gd name="T74" fmla="*/ 62 w 138"/>
                  <a:gd name="T75" fmla="*/ 145 h 346"/>
                  <a:gd name="T76" fmla="*/ 67 w 138"/>
                  <a:gd name="T77" fmla="*/ 138 h 346"/>
                  <a:gd name="T78" fmla="*/ 69 w 138"/>
                  <a:gd name="T79" fmla="*/ 132 h 346"/>
                  <a:gd name="T80" fmla="*/ 64 w 138"/>
                  <a:gd name="T81" fmla="*/ 123 h 346"/>
                  <a:gd name="T82" fmla="*/ 62 w 138"/>
                  <a:gd name="T83" fmla="*/ 116 h 346"/>
                  <a:gd name="T84" fmla="*/ 62 w 138"/>
                  <a:gd name="T85" fmla="*/ 107 h 346"/>
                  <a:gd name="T86" fmla="*/ 69 w 138"/>
                  <a:gd name="T87" fmla="*/ 105 h 346"/>
                  <a:gd name="T88" fmla="*/ 69 w 138"/>
                  <a:gd name="T89" fmla="*/ 100 h 346"/>
                  <a:gd name="T90" fmla="*/ 62 w 138"/>
                  <a:gd name="T91" fmla="*/ 96 h 346"/>
                  <a:gd name="T92" fmla="*/ 67 w 138"/>
                  <a:gd name="T93" fmla="*/ 89 h 346"/>
                  <a:gd name="T94" fmla="*/ 71 w 138"/>
                  <a:gd name="T95" fmla="*/ 85 h 346"/>
                  <a:gd name="T96" fmla="*/ 78 w 138"/>
                  <a:gd name="T97" fmla="*/ 80 h 346"/>
                  <a:gd name="T98" fmla="*/ 87 w 138"/>
                  <a:gd name="T99" fmla="*/ 76 h 346"/>
                  <a:gd name="T100" fmla="*/ 98 w 138"/>
                  <a:gd name="T101" fmla="*/ 71 h 346"/>
                  <a:gd name="T102" fmla="*/ 105 w 138"/>
                  <a:gd name="T103" fmla="*/ 65 h 346"/>
                  <a:gd name="T104" fmla="*/ 107 w 138"/>
                  <a:gd name="T105" fmla="*/ 56 h 346"/>
                  <a:gd name="T106" fmla="*/ 109 w 138"/>
                  <a:gd name="T107" fmla="*/ 47 h 346"/>
                  <a:gd name="T108" fmla="*/ 111 w 138"/>
                  <a:gd name="T109" fmla="*/ 40 h 346"/>
                  <a:gd name="T110" fmla="*/ 111 w 138"/>
                  <a:gd name="T111" fmla="*/ 36 h 346"/>
                  <a:gd name="T112" fmla="*/ 109 w 138"/>
                  <a:gd name="T113" fmla="*/ 31 h 346"/>
                  <a:gd name="T114" fmla="*/ 114 w 138"/>
                  <a:gd name="T115" fmla="*/ 24 h 346"/>
                  <a:gd name="T116" fmla="*/ 118 w 138"/>
                  <a:gd name="T117" fmla="*/ 20 h 346"/>
                  <a:gd name="T118" fmla="*/ 123 w 138"/>
                  <a:gd name="T119" fmla="*/ 13 h 346"/>
                  <a:gd name="T120" fmla="*/ 129 w 138"/>
                  <a:gd name="T121" fmla="*/ 11 h 346"/>
                  <a:gd name="T122" fmla="*/ 136 w 138"/>
                  <a:gd name="T123" fmla="*/ 6 h 346"/>
                  <a:gd name="T124" fmla="*/ 136 w 138"/>
                  <a:gd name="T125" fmla="*/ 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" h="346">
                    <a:moveTo>
                      <a:pt x="13" y="346"/>
                    </a:moveTo>
                    <a:lnTo>
                      <a:pt x="13" y="344"/>
                    </a:lnTo>
                    <a:lnTo>
                      <a:pt x="13" y="342"/>
                    </a:lnTo>
                    <a:lnTo>
                      <a:pt x="13" y="340"/>
                    </a:lnTo>
                    <a:lnTo>
                      <a:pt x="15" y="340"/>
                    </a:lnTo>
                    <a:lnTo>
                      <a:pt x="13" y="340"/>
                    </a:lnTo>
                    <a:lnTo>
                      <a:pt x="13" y="337"/>
                    </a:lnTo>
                    <a:lnTo>
                      <a:pt x="11" y="337"/>
                    </a:lnTo>
                    <a:lnTo>
                      <a:pt x="11" y="335"/>
                    </a:lnTo>
                    <a:lnTo>
                      <a:pt x="11" y="333"/>
                    </a:lnTo>
                    <a:lnTo>
                      <a:pt x="11" y="331"/>
                    </a:lnTo>
                    <a:lnTo>
                      <a:pt x="9" y="331"/>
                    </a:lnTo>
                    <a:lnTo>
                      <a:pt x="9" y="328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9" y="324"/>
                    </a:lnTo>
                    <a:lnTo>
                      <a:pt x="6" y="324"/>
                    </a:lnTo>
                    <a:lnTo>
                      <a:pt x="9" y="324"/>
                    </a:lnTo>
                    <a:lnTo>
                      <a:pt x="11" y="324"/>
                    </a:lnTo>
                    <a:lnTo>
                      <a:pt x="11" y="322"/>
                    </a:lnTo>
                    <a:lnTo>
                      <a:pt x="11" y="319"/>
                    </a:lnTo>
                    <a:lnTo>
                      <a:pt x="9" y="319"/>
                    </a:lnTo>
                    <a:lnTo>
                      <a:pt x="6" y="319"/>
                    </a:lnTo>
                    <a:lnTo>
                      <a:pt x="4" y="317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2" y="308"/>
                    </a:lnTo>
                    <a:lnTo>
                      <a:pt x="0" y="308"/>
                    </a:lnTo>
                    <a:lnTo>
                      <a:pt x="0" y="306"/>
                    </a:lnTo>
                    <a:lnTo>
                      <a:pt x="2" y="306"/>
                    </a:lnTo>
                    <a:lnTo>
                      <a:pt x="2" y="304"/>
                    </a:lnTo>
                    <a:lnTo>
                      <a:pt x="2" y="302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5"/>
                    </a:lnTo>
                    <a:lnTo>
                      <a:pt x="4" y="295"/>
                    </a:lnTo>
                    <a:lnTo>
                      <a:pt x="4" y="293"/>
                    </a:lnTo>
                    <a:lnTo>
                      <a:pt x="4" y="295"/>
                    </a:lnTo>
                    <a:lnTo>
                      <a:pt x="6" y="295"/>
                    </a:lnTo>
                    <a:lnTo>
                      <a:pt x="6" y="297"/>
                    </a:lnTo>
                    <a:lnTo>
                      <a:pt x="6" y="295"/>
                    </a:lnTo>
                    <a:lnTo>
                      <a:pt x="9" y="293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9" y="288"/>
                    </a:lnTo>
                    <a:lnTo>
                      <a:pt x="9" y="286"/>
                    </a:lnTo>
                    <a:lnTo>
                      <a:pt x="9" y="284"/>
                    </a:lnTo>
                    <a:lnTo>
                      <a:pt x="11" y="284"/>
                    </a:lnTo>
                    <a:lnTo>
                      <a:pt x="11" y="281"/>
                    </a:lnTo>
                    <a:lnTo>
                      <a:pt x="11" y="279"/>
                    </a:lnTo>
                    <a:lnTo>
                      <a:pt x="13" y="277"/>
                    </a:lnTo>
                    <a:lnTo>
                      <a:pt x="13" y="275"/>
                    </a:lnTo>
                    <a:lnTo>
                      <a:pt x="13" y="273"/>
                    </a:lnTo>
                    <a:lnTo>
                      <a:pt x="15" y="273"/>
                    </a:lnTo>
                    <a:lnTo>
                      <a:pt x="15" y="270"/>
                    </a:lnTo>
                    <a:lnTo>
                      <a:pt x="17" y="273"/>
                    </a:lnTo>
                    <a:lnTo>
                      <a:pt x="20" y="273"/>
                    </a:lnTo>
                    <a:lnTo>
                      <a:pt x="20" y="270"/>
                    </a:lnTo>
                    <a:lnTo>
                      <a:pt x="22" y="270"/>
                    </a:lnTo>
                    <a:lnTo>
                      <a:pt x="22" y="268"/>
                    </a:lnTo>
                    <a:lnTo>
                      <a:pt x="22" y="266"/>
                    </a:lnTo>
                    <a:lnTo>
                      <a:pt x="24" y="266"/>
                    </a:lnTo>
                    <a:lnTo>
                      <a:pt x="24" y="264"/>
                    </a:lnTo>
                    <a:lnTo>
                      <a:pt x="22" y="264"/>
                    </a:lnTo>
                    <a:lnTo>
                      <a:pt x="20" y="261"/>
                    </a:lnTo>
                    <a:lnTo>
                      <a:pt x="22" y="261"/>
                    </a:lnTo>
                    <a:lnTo>
                      <a:pt x="22" y="259"/>
                    </a:lnTo>
                    <a:lnTo>
                      <a:pt x="22" y="257"/>
                    </a:lnTo>
                    <a:lnTo>
                      <a:pt x="22" y="255"/>
                    </a:lnTo>
                    <a:lnTo>
                      <a:pt x="22" y="252"/>
                    </a:lnTo>
                    <a:lnTo>
                      <a:pt x="22" y="250"/>
                    </a:lnTo>
                    <a:lnTo>
                      <a:pt x="22" y="248"/>
                    </a:lnTo>
                    <a:lnTo>
                      <a:pt x="20" y="248"/>
                    </a:lnTo>
                    <a:lnTo>
                      <a:pt x="20" y="246"/>
                    </a:lnTo>
                    <a:lnTo>
                      <a:pt x="20" y="243"/>
                    </a:lnTo>
                    <a:lnTo>
                      <a:pt x="20" y="241"/>
                    </a:lnTo>
                    <a:lnTo>
                      <a:pt x="17" y="239"/>
                    </a:lnTo>
                    <a:lnTo>
                      <a:pt x="17" y="237"/>
                    </a:lnTo>
                    <a:lnTo>
                      <a:pt x="20" y="237"/>
                    </a:lnTo>
                    <a:lnTo>
                      <a:pt x="20" y="234"/>
                    </a:lnTo>
                    <a:lnTo>
                      <a:pt x="20" y="232"/>
                    </a:lnTo>
                    <a:lnTo>
                      <a:pt x="22" y="232"/>
                    </a:lnTo>
                    <a:lnTo>
                      <a:pt x="24" y="232"/>
                    </a:lnTo>
                    <a:lnTo>
                      <a:pt x="26" y="232"/>
                    </a:lnTo>
                    <a:lnTo>
                      <a:pt x="26" y="230"/>
                    </a:lnTo>
                    <a:lnTo>
                      <a:pt x="26" y="228"/>
                    </a:lnTo>
                    <a:lnTo>
                      <a:pt x="26" y="226"/>
                    </a:lnTo>
                    <a:lnTo>
                      <a:pt x="26" y="223"/>
                    </a:lnTo>
                    <a:lnTo>
                      <a:pt x="29" y="221"/>
                    </a:lnTo>
                    <a:lnTo>
                      <a:pt x="26" y="219"/>
                    </a:lnTo>
                    <a:lnTo>
                      <a:pt x="26" y="217"/>
                    </a:lnTo>
                    <a:lnTo>
                      <a:pt x="29" y="217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9" y="210"/>
                    </a:lnTo>
                    <a:lnTo>
                      <a:pt x="29" y="208"/>
                    </a:lnTo>
                    <a:lnTo>
                      <a:pt x="31" y="208"/>
                    </a:lnTo>
                    <a:lnTo>
                      <a:pt x="33" y="208"/>
                    </a:lnTo>
                    <a:lnTo>
                      <a:pt x="33" y="205"/>
                    </a:lnTo>
                    <a:lnTo>
                      <a:pt x="35" y="205"/>
                    </a:lnTo>
                    <a:lnTo>
                      <a:pt x="35" y="203"/>
                    </a:lnTo>
                    <a:lnTo>
                      <a:pt x="38" y="203"/>
                    </a:lnTo>
                    <a:lnTo>
                      <a:pt x="38" y="201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40" y="196"/>
                    </a:lnTo>
                    <a:lnTo>
                      <a:pt x="42" y="196"/>
                    </a:lnTo>
                    <a:lnTo>
                      <a:pt x="42" y="194"/>
                    </a:lnTo>
                    <a:lnTo>
                      <a:pt x="44" y="194"/>
                    </a:lnTo>
                    <a:lnTo>
                      <a:pt x="47" y="192"/>
                    </a:lnTo>
                    <a:lnTo>
                      <a:pt x="47" y="190"/>
                    </a:lnTo>
                    <a:lnTo>
                      <a:pt x="47" y="188"/>
                    </a:lnTo>
                    <a:lnTo>
                      <a:pt x="49" y="188"/>
                    </a:lnTo>
                    <a:lnTo>
                      <a:pt x="49" y="185"/>
                    </a:lnTo>
                    <a:lnTo>
                      <a:pt x="49" y="183"/>
                    </a:lnTo>
                    <a:lnTo>
                      <a:pt x="49" y="181"/>
                    </a:lnTo>
                    <a:lnTo>
                      <a:pt x="49" y="179"/>
                    </a:lnTo>
                    <a:lnTo>
                      <a:pt x="51" y="179"/>
                    </a:lnTo>
                    <a:lnTo>
                      <a:pt x="51" y="176"/>
                    </a:lnTo>
                    <a:lnTo>
                      <a:pt x="53" y="176"/>
                    </a:lnTo>
                    <a:lnTo>
                      <a:pt x="53" y="174"/>
                    </a:lnTo>
                    <a:lnTo>
                      <a:pt x="55" y="174"/>
                    </a:lnTo>
                    <a:lnTo>
                      <a:pt x="55" y="172"/>
                    </a:lnTo>
                    <a:lnTo>
                      <a:pt x="53" y="172"/>
                    </a:lnTo>
                    <a:lnTo>
                      <a:pt x="53" y="170"/>
                    </a:lnTo>
                    <a:lnTo>
                      <a:pt x="55" y="170"/>
                    </a:lnTo>
                    <a:lnTo>
                      <a:pt x="55" y="167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2" y="167"/>
                    </a:lnTo>
                    <a:lnTo>
                      <a:pt x="62" y="170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7" y="165"/>
                    </a:lnTo>
                    <a:lnTo>
                      <a:pt x="69" y="165"/>
                    </a:lnTo>
                    <a:lnTo>
                      <a:pt x="71" y="165"/>
                    </a:lnTo>
                    <a:lnTo>
                      <a:pt x="71" y="163"/>
                    </a:lnTo>
                    <a:lnTo>
                      <a:pt x="73" y="163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71" y="158"/>
                    </a:lnTo>
                    <a:lnTo>
                      <a:pt x="69" y="158"/>
                    </a:lnTo>
                    <a:lnTo>
                      <a:pt x="69" y="156"/>
                    </a:lnTo>
                    <a:lnTo>
                      <a:pt x="67" y="154"/>
                    </a:lnTo>
                    <a:lnTo>
                      <a:pt x="67" y="152"/>
                    </a:lnTo>
                    <a:lnTo>
                      <a:pt x="64" y="152"/>
                    </a:lnTo>
                    <a:lnTo>
                      <a:pt x="62" y="150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3"/>
                    </a:lnTo>
                    <a:lnTo>
                      <a:pt x="64" y="141"/>
                    </a:lnTo>
                    <a:lnTo>
                      <a:pt x="67" y="141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67" y="127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4" y="123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2" y="114"/>
                    </a:lnTo>
                    <a:lnTo>
                      <a:pt x="64" y="112"/>
                    </a:lnTo>
                    <a:lnTo>
                      <a:pt x="64" y="109"/>
                    </a:lnTo>
                    <a:lnTo>
                      <a:pt x="62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7" y="105"/>
                    </a:lnTo>
                    <a:lnTo>
                      <a:pt x="69" y="105"/>
                    </a:lnTo>
                    <a:lnTo>
                      <a:pt x="71" y="105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0"/>
                    </a:lnTo>
                    <a:lnTo>
                      <a:pt x="67" y="98"/>
                    </a:lnTo>
                    <a:lnTo>
                      <a:pt x="67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4" y="94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7" y="89"/>
                    </a:lnTo>
                    <a:lnTo>
                      <a:pt x="67" y="87"/>
                    </a:lnTo>
                    <a:lnTo>
                      <a:pt x="69" y="87"/>
                    </a:lnTo>
                    <a:lnTo>
                      <a:pt x="69" y="85"/>
                    </a:lnTo>
                    <a:lnTo>
                      <a:pt x="71" y="85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6" y="80"/>
                    </a:lnTo>
                    <a:lnTo>
                      <a:pt x="78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5" y="78"/>
                    </a:lnTo>
                    <a:lnTo>
                      <a:pt x="87" y="76"/>
                    </a:lnTo>
                    <a:lnTo>
                      <a:pt x="91" y="74"/>
                    </a:lnTo>
                    <a:lnTo>
                      <a:pt x="93" y="74"/>
                    </a:lnTo>
                    <a:lnTo>
                      <a:pt x="96" y="74"/>
                    </a:lnTo>
                    <a:lnTo>
                      <a:pt x="98" y="71"/>
                    </a:lnTo>
                    <a:lnTo>
                      <a:pt x="100" y="71"/>
                    </a:lnTo>
                    <a:lnTo>
                      <a:pt x="102" y="69"/>
                    </a:lnTo>
                    <a:lnTo>
                      <a:pt x="105" y="67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7" y="60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3"/>
                    </a:lnTo>
                    <a:lnTo>
                      <a:pt x="109" y="51"/>
                    </a:lnTo>
                    <a:lnTo>
                      <a:pt x="109" y="49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0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1" y="36"/>
                    </a:lnTo>
                    <a:lnTo>
                      <a:pt x="109" y="33"/>
                    </a:lnTo>
                    <a:lnTo>
                      <a:pt x="109" y="31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11" y="27"/>
                    </a:lnTo>
                    <a:lnTo>
                      <a:pt x="114" y="27"/>
                    </a:lnTo>
                    <a:lnTo>
                      <a:pt x="114" y="24"/>
                    </a:lnTo>
                    <a:lnTo>
                      <a:pt x="111" y="22"/>
                    </a:lnTo>
                    <a:lnTo>
                      <a:pt x="114" y="22"/>
                    </a:lnTo>
                    <a:lnTo>
                      <a:pt x="116" y="20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20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7" y="11"/>
                    </a:lnTo>
                    <a:lnTo>
                      <a:pt x="129" y="11"/>
                    </a:lnTo>
                    <a:lnTo>
                      <a:pt x="131" y="11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6" y="6"/>
                    </a:lnTo>
                    <a:lnTo>
                      <a:pt x="136" y="4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7" name="Freeform 212"/>
              <p:cNvSpPr>
                <a:spLocks noEditPoints="1"/>
              </p:cNvSpPr>
              <p:nvPr/>
            </p:nvSpPr>
            <p:spPr bwMode="auto">
              <a:xfrm>
                <a:off x="2805" y="1304"/>
                <a:ext cx="20" cy="24"/>
              </a:xfrm>
              <a:custGeom>
                <a:avLst/>
                <a:gdLst>
                  <a:gd name="T0" fmla="*/ 0 w 20"/>
                  <a:gd name="T1" fmla="*/ 24 h 24"/>
                  <a:gd name="T2" fmla="*/ 20 w 20"/>
                  <a:gd name="T3" fmla="*/ 20 h 24"/>
                  <a:gd name="T4" fmla="*/ 18 w 20"/>
                  <a:gd name="T5" fmla="*/ 18 h 24"/>
                  <a:gd name="T6" fmla="*/ 18 w 20"/>
                  <a:gd name="T7" fmla="*/ 18 h 24"/>
                  <a:gd name="T8" fmla="*/ 16 w 20"/>
                  <a:gd name="T9" fmla="*/ 18 h 24"/>
                  <a:gd name="T10" fmla="*/ 18 w 20"/>
                  <a:gd name="T11" fmla="*/ 18 h 24"/>
                  <a:gd name="T12" fmla="*/ 18 w 20"/>
                  <a:gd name="T13" fmla="*/ 18 h 24"/>
                  <a:gd name="T14" fmla="*/ 18 w 20"/>
                  <a:gd name="T15" fmla="*/ 20 h 24"/>
                  <a:gd name="T16" fmla="*/ 18 w 20"/>
                  <a:gd name="T17" fmla="*/ 18 h 24"/>
                  <a:gd name="T18" fmla="*/ 18 w 20"/>
                  <a:gd name="T19" fmla="*/ 20 h 24"/>
                  <a:gd name="T20" fmla="*/ 20 w 20"/>
                  <a:gd name="T21" fmla="*/ 18 h 24"/>
                  <a:gd name="T22" fmla="*/ 18 w 20"/>
                  <a:gd name="T23" fmla="*/ 20 h 24"/>
                  <a:gd name="T24" fmla="*/ 18 w 20"/>
                  <a:gd name="T25" fmla="*/ 20 h 24"/>
                  <a:gd name="T26" fmla="*/ 20 w 20"/>
                  <a:gd name="T27" fmla="*/ 20 h 24"/>
                  <a:gd name="T28" fmla="*/ 20 w 20"/>
                  <a:gd name="T29" fmla="*/ 20 h 24"/>
                  <a:gd name="T30" fmla="*/ 20 w 20"/>
                  <a:gd name="T31" fmla="*/ 20 h 24"/>
                  <a:gd name="T32" fmla="*/ 20 w 20"/>
                  <a:gd name="T33" fmla="*/ 20 h 24"/>
                  <a:gd name="T34" fmla="*/ 20 w 20"/>
                  <a:gd name="T35" fmla="*/ 22 h 24"/>
                  <a:gd name="T36" fmla="*/ 20 w 20"/>
                  <a:gd name="T37" fmla="*/ 22 h 24"/>
                  <a:gd name="T38" fmla="*/ 18 w 20"/>
                  <a:gd name="T39" fmla="*/ 22 h 24"/>
                  <a:gd name="T40" fmla="*/ 18 w 20"/>
                  <a:gd name="T41" fmla="*/ 22 h 24"/>
                  <a:gd name="T42" fmla="*/ 18 w 20"/>
                  <a:gd name="T43" fmla="*/ 22 h 24"/>
                  <a:gd name="T44" fmla="*/ 18 w 20"/>
                  <a:gd name="T45" fmla="*/ 22 h 24"/>
                  <a:gd name="T46" fmla="*/ 18 w 20"/>
                  <a:gd name="T47" fmla="*/ 22 h 24"/>
                  <a:gd name="T48" fmla="*/ 16 w 20"/>
                  <a:gd name="T49" fmla="*/ 22 h 24"/>
                  <a:gd name="T50" fmla="*/ 16 w 20"/>
                  <a:gd name="T51" fmla="*/ 22 h 24"/>
                  <a:gd name="T52" fmla="*/ 14 w 20"/>
                  <a:gd name="T53" fmla="*/ 22 h 24"/>
                  <a:gd name="T54" fmla="*/ 14 w 20"/>
                  <a:gd name="T55" fmla="*/ 20 h 24"/>
                  <a:gd name="T56" fmla="*/ 14 w 20"/>
                  <a:gd name="T57" fmla="*/ 20 h 24"/>
                  <a:gd name="T58" fmla="*/ 14 w 20"/>
                  <a:gd name="T59" fmla="*/ 20 h 24"/>
                  <a:gd name="T60" fmla="*/ 14 w 20"/>
                  <a:gd name="T61" fmla="*/ 20 h 24"/>
                  <a:gd name="T62" fmla="*/ 14 w 20"/>
                  <a:gd name="T63" fmla="*/ 18 h 24"/>
                  <a:gd name="T64" fmla="*/ 16 w 20"/>
                  <a:gd name="T65" fmla="*/ 18 h 24"/>
                  <a:gd name="T66" fmla="*/ 16 w 20"/>
                  <a:gd name="T67" fmla="*/ 18 h 24"/>
                  <a:gd name="T68" fmla="*/ 16 w 20"/>
                  <a:gd name="T69" fmla="*/ 18 h 24"/>
                  <a:gd name="T70" fmla="*/ 16 w 20"/>
                  <a:gd name="T71" fmla="*/ 0 h 24"/>
                  <a:gd name="T72" fmla="*/ 16 w 20"/>
                  <a:gd name="T73" fmla="*/ 0 h 24"/>
                  <a:gd name="T74" fmla="*/ 16 w 20"/>
                  <a:gd name="T75" fmla="*/ 0 h 24"/>
                  <a:gd name="T76" fmla="*/ 16 w 20"/>
                  <a:gd name="T77" fmla="*/ 0 h 24"/>
                  <a:gd name="T78" fmla="*/ 18 w 20"/>
                  <a:gd name="T79" fmla="*/ 2 h 24"/>
                  <a:gd name="T80" fmla="*/ 18 w 20"/>
                  <a:gd name="T81" fmla="*/ 4 h 24"/>
                  <a:gd name="T82" fmla="*/ 18 w 20"/>
                  <a:gd name="T83" fmla="*/ 4 h 24"/>
                  <a:gd name="T84" fmla="*/ 18 w 20"/>
                  <a:gd name="T85" fmla="*/ 4 h 24"/>
                  <a:gd name="T86" fmla="*/ 16 w 20"/>
                  <a:gd name="T87" fmla="*/ 4 h 24"/>
                  <a:gd name="T88" fmla="*/ 16 w 20"/>
                  <a:gd name="T89" fmla="*/ 4 h 24"/>
                  <a:gd name="T90" fmla="*/ 16 w 20"/>
                  <a:gd name="T91" fmla="*/ 2 h 24"/>
                  <a:gd name="T92" fmla="*/ 14 w 20"/>
                  <a:gd name="T93" fmla="*/ 0 h 24"/>
                  <a:gd name="T94" fmla="*/ 16 w 20"/>
                  <a:gd name="T95" fmla="*/ 0 h 24"/>
                  <a:gd name="T96" fmla="*/ 14 w 20"/>
                  <a:gd name="T97" fmla="*/ 0 h 24"/>
                  <a:gd name="T98" fmla="*/ 16 w 20"/>
                  <a:gd name="T99" fmla="*/ 2 h 24"/>
                  <a:gd name="T100" fmla="*/ 16 w 20"/>
                  <a:gd name="T101" fmla="*/ 2 h 24"/>
                  <a:gd name="T102" fmla="*/ 16 w 20"/>
                  <a:gd name="T103" fmla="*/ 2 h 24"/>
                  <a:gd name="T104" fmla="*/ 16 w 20"/>
                  <a:gd name="T105" fmla="*/ 0 h 24"/>
                  <a:gd name="T106" fmla="*/ 16 w 20"/>
                  <a:gd name="T10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close/>
                    <a:moveTo>
                      <a:pt x="18" y="18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  <a:moveTo>
                      <a:pt x="16" y="18"/>
                    </a:move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8" name="Freeform 213"/>
              <p:cNvSpPr>
                <a:spLocks noEditPoints="1"/>
              </p:cNvSpPr>
              <p:nvPr/>
            </p:nvSpPr>
            <p:spPr bwMode="auto">
              <a:xfrm>
                <a:off x="2805" y="1304"/>
                <a:ext cx="20" cy="24"/>
              </a:xfrm>
              <a:custGeom>
                <a:avLst/>
                <a:gdLst>
                  <a:gd name="T0" fmla="*/ 0 w 20"/>
                  <a:gd name="T1" fmla="*/ 24 h 24"/>
                  <a:gd name="T2" fmla="*/ 20 w 20"/>
                  <a:gd name="T3" fmla="*/ 20 h 24"/>
                  <a:gd name="T4" fmla="*/ 18 w 20"/>
                  <a:gd name="T5" fmla="*/ 18 h 24"/>
                  <a:gd name="T6" fmla="*/ 18 w 20"/>
                  <a:gd name="T7" fmla="*/ 18 h 24"/>
                  <a:gd name="T8" fmla="*/ 16 w 20"/>
                  <a:gd name="T9" fmla="*/ 18 h 24"/>
                  <a:gd name="T10" fmla="*/ 18 w 20"/>
                  <a:gd name="T11" fmla="*/ 18 h 24"/>
                  <a:gd name="T12" fmla="*/ 18 w 20"/>
                  <a:gd name="T13" fmla="*/ 18 h 24"/>
                  <a:gd name="T14" fmla="*/ 18 w 20"/>
                  <a:gd name="T15" fmla="*/ 20 h 24"/>
                  <a:gd name="T16" fmla="*/ 18 w 20"/>
                  <a:gd name="T17" fmla="*/ 18 h 24"/>
                  <a:gd name="T18" fmla="*/ 18 w 20"/>
                  <a:gd name="T19" fmla="*/ 20 h 24"/>
                  <a:gd name="T20" fmla="*/ 20 w 20"/>
                  <a:gd name="T21" fmla="*/ 18 h 24"/>
                  <a:gd name="T22" fmla="*/ 18 w 20"/>
                  <a:gd name="T23" fmla="*/ 20 h 24"/>
                  <a:gd name="T24" fmla="*/ 18 w 20"/>
                  <a:gd name="T25" fmla="*/ 20 h 24"/>
                  <a:gd name="T26" fmla="*/ 20 w 20"/>
                  <a:gd name="T27" fmla="*/ 20 h 24"/>
                  <a:gd name="T28" fmla="*/ 20 w 20"/>
                  <a:gd name="T29" fmla="*/ 20 h 24"/>
                  <a:gd name="T30" fmla="*/ 20 w 20"/>
                  <a:gd name="T31" fmla="*/ 20 h 24"/>
                  <a:gd name="T32" fmla="*/ 20 w 20"/>
                  <a:gd name="T33" fmla="*/ 20 h 24"/>
                  <a:gd name="T34" fmla="*/ 20 w 20"/>
                  <a:gd name="T35" fmla="*/ 22 h 24"/>
                  <a:gd name="T36" fmla="*/ 20 w 20"/>
                  <a:gd name="T37" fmla="*/ 22 h 24"/>
                  <a:gd name="T38" fmla="*/ 18 w 20"/>
                  <a:gd name="T39" fmla="*/ 22 h 24"/>
                  <a:gd name="T40" fmla="*/ 18 w 20"/>
                  <a:gd name="T41" fmla="*/ 22 h 24"/>
                  <a:gd name="T42" fmla="*/ 18 w 20"/>
                  <a:gd name="T43" fmla="*/ 22 h 24"/>
                  <a:gd name="T44" fmla="*/ 18 w 20"/>
                  <a:gd name="T45" fmla="*/ 22 h 24"/>
                  <a:gd name="T46" fmla="*/ 18 w 20"/>
                  <a:gd name="T47" fmla="*/ 22 h 24"/>
                  <a:gd name="T48" fmla="*/ 16 w 20"/>
                  <a:gd name="T49" fmla="*/ 22 h 24"/>
                  <a:gd name="T50" fmla="*/ 16 w 20"/>
                  <a:gd name="T51" fmla="*/ 22 h 24"/>
                  <a:gd name="T52" fmla="*/ 14 w 20"/>
                  <a:gd name="T53" fmla="*/ 22 h 24"/>
                  <a:gd name="T54" fmla="*/ 14 w 20"/>
                  <a:gd name="T55" fmla="*/ 20 h 24"/>
                  <a:gd name="T56" fmla="*/ 14 w 20"/>
                  <a:gd name="T57" fmla="*/ 20 h 24"/>
                  <a:gd name="T58" fmla="*/ 14 w 20"/>
                  <a:gd name="T59" fmla="*/ 20 h 24"/>
                  <a:gd name="T60" fmla="*/ 14 w 20"/>
                  <a:gd name="T61" fmla="*/ 20 h 24"/>
                  <a:gd name="T62" fmla="*/ 14 w 20"/>
                  <a:gd name="T63" fmla="*/ 18 h 24"/>
                  <a:gd name="T64" fmla="*/ 16 w 20"/>
                  <a:gd name="T65" fmla="*/ 18 h 24"/>
                  <a:gd name="T66" fmla="*/ 16 w 20"/>
                  <a:gd name="T67" fmla="*/ 18 h 24"/>
                  <a:gd name="T68" fmla="*/ 16 w 20"/>
                  <a:gd name="T69" fmla="*/ 18 h 24"/>
                  <a:gd name="T70" fmla="*/ 16 w 20"/>
                  <a:gd name="T71" fmla="*/ 0 h 24"/>
                  <a:gd name="T72" fmla="*/ 16 w 20"/>
                  <a:gd name="T73" fmla="*/ 0 h 24"/>
                  <a:gd name="T74" fmla="*/ 16 w 20"/>
                  <a:gd name="T75" fmla="*/ 0 h 24"/>
                  <a:gd name="T76" fmla="*/ 16 w 20"/>
                  <a:gd name="T77" fmla="*/ 0 h 24"/>
                  <a:gd name="T78" fmla="*/ 18 w 20"/>
                  <a:gd name="T79" fmla="*/ 2 h 24"/>
                  <a:gd name="T80" fmla="*/ 18 w 20"/>
                  <a:gd name="T81" fmla="*/ 4 h 24"/>
                  <a:gd name="T82" fmla="*/ 18 w 20"/>
                  <a:gd name="T83" fmla="*/ 4 h 24"/>
                  <a:gd name="T84" fmla="*/ 18 w 20"/>
                  <a:gd name="T85" fmla="*/ 4 h 24"/>
                  <a:gd name="T86" fmla="*/ 16 w 20"/>
                  <a:gd name="T87" fmla="*/ 4 h 24"/>
                  <a:gd name="T88" fmla="*/ 16 w 20"/>
                  <a:gd name="T89" fmla="*/ 4 h 24"/>
                  <a:gd name="T90" fmla="*/ 16 w 20"/>
                  <a:gd name="T91" fmla="*/ 2 h 24"/>
                  <a:gd name="T92" fmla="*/ 14 w 20"/>
                  <a:gd name="T93" fmla="*/ 0 h 24"/>
                  <a:gd name="T94" fmla="*/ 16 w 20"/>
                  <a:gd name="T95" fmla="*/ 0 h 24"/>
                  <a:gd name="T96" fmla="*/ 14 w 20"/>
                  <a:gd name="T97" fmla="*/ 0 h 24"/>
                  <a:gd name="T98" fmla="*/ 16 w 20"/>
                  <a:gd name="T99" fmla="*/ 2 h 24"/>
                  <a:gd name="T100" fmla="*/ 16 w 20"/>
                  <a:gd name="T101" fmla="*/ 2 h 24"/>
                  <a:gd name="T102" fmla="*/ 16 w 20"/>
                  <a:gd name="T103" fmla="*/ 2 h 24"/>
                  <a:gd name="T104" fmla="*/ 16 w 20"/>
                  <a:gd name="T105" fmla="*/ 0 h 24"/>
                  <a:gd name="T106" fmla="*/ 16 w 20"/>
                  <a:gd name="T10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moveTo>
                      <a:pt x="18" y="18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moveTo>
                      <a:pt x="16" y="18"/>
                    </a:move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9" name="Freeform 214"/>
              <p:cNvSpPr>
                <a:spLocks noEditPoints="1"/>
              </p:cNvSpPr>
              <p:nvPr/>
            </p:nvSpPr>
            <p:spPr bwMode="auto">
              <a:xfrm>
                <a:off x="2258" y="1002"/>
                <a:ext cx="219" cy="201"/>
              </a:xfrm>
              <a:custGeom>
                <a:avLst/>
                <a:gdLst>
                  <a:gd name="T0" fmla="*/ 192 w 219"/>
                  <a:gd name="T1" fmla="*/ 194 h 201"/>
                  <a:gd name="T2" fmla="*/ 207 w 219"/>
                  <a:gd name="T3" fmla="*/ 186 h 201"/>
                  <a:gd name="T4" fmla="*/ 120 w 219"/>
                  <a:gd name="T5" fmla="*/ 156 h 201"/>
                  <a:gd name="T6" fmla="*/ 203 w 219"/>
                  <a:gd name="T7" fmla="*/ 154 h 201"/>
                  <a:gd name="T8" fmla="*/ 165 w 219"/>
                  <a:gd name="T9" fmla="*/ 150 h 201"/>
                  <a:gd name="T10" fmla="*/ 172 w 219"/>
                  <a:gd name="T11" fmla="*/ 159 h 201"/>
                  <a:gd name="T12" fmla="*/ 181 w 219"/>
                  <a:gd name="T13" fmla="*/ 143 h 201"/>
                  <a:gd name="T14" fmla="*/ 187 w 219"/>
                  <a:gd name="T15" fmla="*/ 132 h 201"/>
                  <a:gd name="T16" fmla="*/ 125 w 219"/>
                  <a:gd name="T17" fmla="*/ 121 h 201"/>
                  <a:gd name="T18" fmla="*/ 125 w 219"/>
                  <a:gd name="T19" fmla="*/ 118 h 201"/>
                  <a:gd name="T20" fmla="*/ 143 w 219"/>
                  <a:gd name="T21" fmla="*/ 123 h 201"/>
                  <a:gd name="T22" fmla="*/ 143 w 219"/>
                  <a:gd name="T23" fmla="*/ 130 h 201"/>
                  <a:gd name="T24" fmla="*/ 114 w 219"/>
                  <a:gd name="T25" fmla="*/ 112 h 201"/>
                  <a:gd name="T26" fmla="*/ 114 w 219"/>
                  <a:gd name="T27" fmla="*/ 114 h 201"/>
                  <a:gd name="T28" fmla="*/ 114 w 219"/>
                  <a:gd name="T29" fmla="*/ 112 h 201"/>
                  <a:gd name="T30" fmla="*/ 111 w 219"/>
                  <a:gd name="T31" fmla="*/ 110 h 201"/>
                  <a:gd name="T32" fmla="*/ 60 w 219"/>
                  <a:gd name="T33" fmla="*/ 112 h 201"/>
                  <a:gd name="T34" fmla="*/ 58 w 219"/>
                  <a:gd name="T35" fmla="*/ 107 h 201"/>
                  <a:gd name="T36" fmla="*/ 165 w 219"/>
                  <a:gd name="T37" fmla="*/ 101 h 201"/>
                  <a:gd name="T38" fmla="*/ 58 w 219"/>
                  <a:gd name="T39" fmla="*/ 110 h 201"/>
                  <a:gd name="T40" fmla="*/ 60 w 219"/>
                  <a:gd name="T41" fmla="*/ 101 h 201"/>
                  <a:gd name="T42" fmla="*/ 55 w 219"/>
                  <a:gd name="T43" fmla="*/ 94 h 201"/>
                  <a:gd name="T44" fmla="*/ 53 w 219"/>
                  <a:gd name="T45" fmla="*/ 94 h 201"/>
                  <a:gd name="T46" fmla="*/ 58 w 219"/>
                  <a:gd name="T47" fmla="*/ 94 h 201"/>
                  <a:gd name="T48" fmla="*/ 55 w 219"/>
                  <a:gd name="T49" fmla="*/ 98 h 201"/>
                  <a:gd name="T50" fmla="*/ 60 w 219"/>
                  <a:gd name="T51" fmla="*/ 94 h 201"/>
                  <a:gd name="T52" fmla="*/ 55 w 219"/>
                  <a:gd name="T53" fmla="*/ 92 h 201"/>
                  <a:gd name="T54" fmla="*/ 60 w 219"/>
                  <a:gd name="T55" fmla="*/ 92 h 201"/>
                  <a:gd name="T56" fmla="*/ 116 w 219"/>
                  <a:gd name="T57" fmla="*/ 85 h 201"/>
                  <a:gd name="T58" fmla="*/ 134 w 219"/>
                  <a:gd name="T59" fmla="*/ 94 h 201"/>
                  <a:gd name="T60" fmla="*/ 122 w 219"/>
                  <a:gd name="T61" fmla="*/ 80 h 201"/>
                  <a:gd name="T62" fmla="*/ 76 w 219"/>
                  <a:gd name="T63" fmla="*/ 69 h 201"/>
                  <a:gd name="T64" fmla="*/ 78 w 219"/>
                  <a:gd name="T65" fmla="*/ 69 h 201"/>
                  <a:gd name="T66" fmla="*/ 58 w 219"/>
                  <a:gd name="T67" fmla="*/ 80 h 201"/>
                  <a:gd name="T68" fmla="*/ 53 w 219"/>
                  <a:gd name="T69" fmla="*/ 92 h 201"/>
                  <a:gd name="T70" fmla="*/ 42 w 219"/>
                  <a:gd name="T71" fmla="*/ 80 h 201"/>
                  <a:gd name="T72" fmla="*/ 49 w 219"/>
                  <a:gd name="T73" fmla="*/ 63 h 201"/>
                  <a:gd name="T74" fmla="*/ 89 w 219"/>
                  <a:gd name="T75" fmla="*/ 56 h 201"/>
                  <a:gd name="T76" fmla="*/ 105 w 219"/>
                  <a:gd name="T77" fmla="*/ 63 h 201"/>
                  <a:gd name="T78" fmla="*/ 109 w 219"/>
                  <a:gd name="T79" fmla="*/ 78 h 201"/>
                  <a:gd name="T80" fmla="*/ 96 w 219"/>
                  <a:gd name="T81" fmla="*/ 58 h 201"/>
                  <a:gd name="T82" fmla="*/ 11 w 219"/>
                  <a:gd name="T83" fmla="*/ 47 h 201"/>
                  <a:gd name="T84" fmla="*/ 64 w 219"/>
                  <a:gd name="T85" fmla="*/ 34 h 201"/>
                  <a:gd name="T86" fmla="*/ 76 w 219"/>
                  <a:gd name="T87" fmla="*/ 27 h 201"/>
                  <a:gd name="T88" fmla="*/ 76 w 219"/>
                  <a:gd name="T89" fmla="*/ 25 h 201"/>
                  <a:gd name="T90" fmla="*/ 76 w 219"/>
                  <a:gd name="T91" fmla="*/ 22 h 201"/>
                  <a:gd name="T92" fmla="*/ 76 w 219"/>
                  <a:gd name="T93" fmla="*/ 22 h 201"/>
                  <a:gd name="T94" fmla="*/ 71 w 219"/>
                  <a:gd name="T95" fmla="*/ 22 h 201"/>
                  <a:gd name="T96" fmla="*/ 24 w 219"/>
                  <a:gd name="T97" fmla="*/ 20 h 201"/>
                  <a:gd name="T98" fmla="*/ 55 w 219"/>
                  <a:gd name="T99" fmla="*/ 18 h 201"/>
                  <a:gd name="T100" fmla="*/ 33 w 219"/>
                  <a:gd name="T101" fmla="*/ 16 h 201"/>
                  <a:gd name="T102" fmla="*/ 51 w 219"/>
                  <a:gd name="T103" fmla="*/ 16 h 201"/>
                  <a:gd name="T104" fmla="*/ 29 w 219"/>
                  <a:gd name="T105" fmla="*/ 25 h 201"/>
                  <a:gd name="T106" fmla="*/ 26 w 219"/>
                  <a:gd name="T107" fmla="*/ 22 h 201"/>
                  <a:gd name="T108" fmla="*/ 33 w 219"/>
                  <a:gd name="T109" fmla="*/ 16 h 201"/>
                  <a:gd name="T110" fmla="*/ 71 w 219"/>
                  <a:gd name="T111" fmla="*/ 16 h 201"/>
                  <a:gd name="T112" fmla="*/ 78 w 219"/>
                  <a:gd name="T113" fmla="*/ 34 h 201"/>
                  <a:gd name="T114" fmla="*/ 71 w 219"/>
                  <a:gd name="T115" fmla="*/ 38 h 201"/>
                  <a:gd name="T116" fmla="*/ 76 w 219"/>
                  <a:gd name="T117" fmla="*/ 22 h 201"/>
                  <a:gd name="T118" fmla="*/ 60 w 219"/>
                  <a:gd name="T119" fmla="*/ 11 h 201"/>
                  <a:gd name="T120" fmla="*/ 44 w 219"/>
                  <a:gd name="T121" fmla="*/ 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9" h="201">
                    <a:moveTo>
                      <a:pt x="207" y="192"/>
                    </a:moveTo>
                    <a:lnTo>
                      <a:pt x="207" y="194"/>
                    </a:lnTo>
                    <a:lnTo>
                      <a:pt x="205" y="197"/>
                    </a:lnTo>
                    <a:lnTo>
                      <a:pt x="205" y="199"/>
                    </a:lnTo>
                    <a:lnTo>
                      <a:pt x="203" y="199"/>
                    </a:lnTo>
                    <a:lnTo>
                      <a:pt x="201" y="199"/>
                    </a:lnTo>
                    <a:lnTo>
                      <a:pt x="198" y="199"/>
                    </a:lnTo>
                    <a:lnTo>
                      <a:pt x="196" y="199"/>
                    </a:lnTo>
                    <a:lnTo>
                      <a:pt x="194" y="201"/>
                    </a:lnTo>
                    <a:lnTo>
                      <a:pt x="194" y="199"/>
                    </a:lnTo>
                    <a:lnTo>
                      <a:pt x="192" y="199"/>
                    </a:lnTo>
                    <a:lnTo>
                      <a:pt x="190" y="199"/>
                    </a:lnTo>
                    <a:lnTo>
                      <a:pt x="190" y="201"/>
                    </a:lnTo>
                    <a:lnTo>
                      <a:pt x="187" y="201"/>
                    </a:lnTo>
                    <a:lnTo>
                      <a:pt x="187" y="199"/>
                    </a:lnTo>
                    <a:lnTo>
                      <a:pt x="187" y="197"/>
                    </a:lnTo>
                    <a:lnTo>
                      <a:pt x="190" y="197"/>
                    </a:lnTo>
                    <a:lnTo>
                      <a:pt x="190" y="194"/>
                    </a:lnTo>
                    <a:lnTo>
                      <a:pt x="187" y="194"/>
                    </a:lnTo>
                    <a:lnTo>
                      <a:pt x="190" y="194"/>
                    </a:lnTo>
                    <a:lnTo>
                      <a:pt x="192" y="194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6" y="192"/>
                    </a:lnTo>
                    <a:lnTo>
                      <a:pt x="196" y="190"/>
                    </a:lnTo>
                    <a:lnTo>
                      <a:pt x="198" y="192"/>
                    </a:lnTo>
                    <a:lnTo>
                      <a:pt x="201" y="194"/>
                    </a:lnTo>
                    <a:lnTo>
                      <a:pt x="203" y="192"/>
                    </a:lnTo>
                    <a:lnTo>
                      <a:pt x="205" y="192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10" y="192"/>
                    </a:lnTo>
                    <a:lnTo>
                      <a:pt x="207" y="192"/>
                    </a:lnTo>
                    <a:close/>
                    <a:moveTo>
                      <a:pt x="210" y="181"/>
                    </a:moveTo>
                    <a:lnTo>
                      <a:pt x="212" y="181"/>
                    </a:lnTo>
                    <a:lnTo>
                      <a:pt x="212" y="183"/>
                    </a:lnTo>
                    <a:lnTo>
                      <a:pt x="210" y="183"/>
                    </a:lnTo>
                    <a:lnTo>
                      <a:pt x="207" y="183"/>
                    </a:lnTo>
                    <a:lnTo>
                      <a:pt x="207" y="186"/>
                    </a:lnTo>
                    <a:lnTo>
                      <a:pt x="207" y="183"/>
                    </a:lnTo>
                    <a:lnTo>
                      <a:pt x="207" y="181"/>
                    </a:lnTo>
                    <a:lnTo>
                      <a:pt x="210" y="181"/>
                    </a:lnTo>
                    <a:close/>
                    <a:moveTo>
                      <a:pt x="167" y="161"/>
                    </a:moveTo>
                    <a:lnTo>
                      <a:pt x="167" y="163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1"/>
                    </a:lnTo>
                    <a:close/>
                    <a:moveTo>
                      <a:pt x="125" y="161"/>
                    </a:moveTo>
                    <a:lnTo>
                      <a:pt x="122" y="161"/>
                    </a:lnTo>
                    <a:lnTo>
                      <a:pt x="125" y="161"/>
                    </a:lnTo>
                    <a:close/>
                    <a:moveTo>
                      <a:pt x="122" y="159"/>
                    </a:moveTo>
                    <a:lnTo>
                      <a:pt x="125" y="161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2" y="156"/>
                    </a:lnTo>
                    <a:lnTo>
                      <a:pt x="122" y="159"/>
                    </a:lnTo>
                    <a:close/>
                    <a:moveTo>
                      <a:pt x="122" y="156"/>
                    </a:moveTo>
                    <a:lnTo>
                      <a:pt x="120" y="156"/>
                    </a:lnTo>
                    <a:lnTo>
                      <a:pt x="122" y="156"/>
                    </a:lnTo>
                    <a:close/>
                    <a:moveTo>
                      <a:pt x="207" y="152"/>
                    </a:moveTo>
                    <a:lnTo>
                      <a:pt x="210" y="152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4" y="154"/>
                    </a:lnTo>
                    <a:lnTo>
                      <a:pt x="216" y="154"/>
                    </a:lnTo>
                    <a:lnTo>
                      <a:pt x="216" y="156"/>
                    </a:lnTo>
                    <a:lnTo>
                      <a:pt x="219" y="156"/>
                    </a:lnTo>
                    <a:lnTo>
                      <a:pt x="216" y="156"/>
                    </a:lnTo>
                    <a:lnTo>
                      <a:pt x="214" y="156"/>
                    </a:lnTo>
                    <a:lnTo>
                      <a:pt x="214" y="154"/>
                    </a:lnTo>
                    <a:lnTo>
                      <a:pt x="212" y="154"/>
                    </a:lnTo>
                    <a:lnTo>
                      <a:pt x="210" y="154"/>
                    </a:lnTo>
                    <a:lnTo>
                      <a:pt x="207" y="154"/>
                    </a:lnTo>
                    <a:lnTo>
                      <a:pt x="207" y="156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close/>
                    <a:moveTo>
                      <a:pt x="169" y="150"/>
                    </a:moveTo>
                    <a:lnTo>
                      <a:pt x="169" y="152"/>
                    </a:lnTo>
                    <a:lnTo>
                      <a:pt x="169" y="150"/>
                    </a:lnTo>
                    <a:close/>
                    <a:moveTo>
                      <a:pt x="169" y="150"/>
                    </a:moveTo>
                    <a:lnTo>
                      <a:pt x="167" y="150"/>
                    </a:lnTo>
                    <a:lnTo>
                      <a:pt x="169" y="150"/>
                    </a:lnTo>
                    <a:close/>
                    <a:moveTo>
                      <a:pt x="194" y="148"/>
                    </a:moveTo>
                    <a:lnTo>
                      <a:pt x="192" y="148"/>
                    </a:lnTo>
                    <a:lnTo>
                      <a:pt x="194" y="148"/>
                    </a:lnTo>
                    <a:close/>
                    <a:moveTo>
                      <a:pt x="165" y="150"/>
                    </a:moveTo>
                    <a:lnTo>
                      <a:pt x="165" y="148"/>
                    </a:lnTo>
                    <a:lnTo>
                      <a:pt x="167" y="148"/>
                    </a:lnTo>
                    <a:lnTo>
                      <a:pt x="167" y="145"/>
                    </a:lnTo>
                    <a:lnTo>
                      <a:pt x="169" y="145"/>
                    </a:lnTo>
                    <a:lnTo>
                      <a:pt x="167" y="145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5" y="150"/>
                    </a:lnTo>
                    <a:close/>
                    <a:moveTo>
                      <a:pt x="178" y="145"/>
                    </a:moveTo>
                    <a:lnTo>
                      <a:pt x="178" y="143"/>
                    </a:lnTo>
                    <a:lnTo>
                      <a:pt x="178" y="145"/>
                    </a:lnTo>
                    <a:close/>
                    <a:moveTo>
                      <a:pt x="183" y="143"/>
                    </a:moveTo>
                    <a:lnTo>
                      <a:pt x="181" y="143"/>
                    </a:lnTo>
                    <a:lnTo>
                      <a:pt x="181" y="145"/>
                    </a:lnTo>
                    <a:lnTo>
                      <a:pt x="183" y="145"/>
                    </a:lnTo>
                    <a:lnTo>
                      <a:pt x="183" y="148"/>
                    </a:lnTo>
                    <a:lnTo>
                      <a:pt x="183" y="150"/>
                    </a:lnTo>
                    <a:lnTo>
                      <a:pt x="181" y="152"/>
                    </a:lnTo>
                    <a:lnTo>
                      <a:pt x="178" y="152"/>
                    </a:lnTo>
                    <a:lnTo>
                      <a:pt x="178" y="154"/>
                    </a:lnTo>
                    <a:lnTo>
                      <a:pt x="178" y="156"/>
                    </a:lnTo>
                    <a:lnTo>
                      <a:pt x="176" y="156"/>
                    </a:lnTo>
                    <a:lnTo>
                      <a:pt x="174" y="156"/>
                    </a:lnTo>
                    <a:lnTo>
                      <a:pt x="174" y="159"/>
                    </a:lnTo>
                    <a:lnTo>
                      <a:pt x="172" y="159"/>
                    </a:lnTo>
                    <a:lnTo>
                      <a:pt x="169" y="159"/>
                    </a:lnTo>
                    <a:lnTo>
                      <a:pt x="169" y="161"/>
                    </a:lnTo>
                    <a:lnTo>
                      <a:pt x="169" y="159"/>
                    </a:lnTo>
                    <a:lnTo>
                      <a:pt x="172" y="159"/>
                    </a:lnTo>
                    <a:lnTo>
                      <a:pt x="172" y="156"/>
                    </a:lnTo>
                    <a:lnTo>
                      <a:pt x="174" y="156"/>
                    </a:lnTo>
                    <a:lnTo>
                      <a:pt x="174" y="154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81" y="152"/>
                    </a:lnTo>
                    <a:lnTo>
                      <a:pt x="181" y="150"/>
                    </a:lnTo>
                    <a:lnTo>
                      <a:pt x="181" y="148"/>
                    </a:lnTo>
                    <a:lnTo>
                      <a:pt x="178" y="148"/>
                    </a:lnTo>
                    <a:lnTo>
                      <a:pt x="176" y="148"/>
                    </a:lnTo>
                    <a:lnTo>
                      <a:pt x="176" y="145"/>
                    </a:lnTo>
                    <a:lnTo>
                      <a:pt x="178" y="145"/>
                    </a:lnTo>
                    <a:lnTo>
                      <a:pt x="176" y="145"/>
                    </a:lnTo>
                    <a:lnTo>
                      <a:pt x="178" y="145"/>
                    </a:lnTo>
                    <a:lnTo>
                      <a:pt x="178" y="143"/>
                    </a:lnTo>
                    <a:lnTo>
                      <a:pt x="181" y="143"/>
                    </a:lnTo>
                    <a:lnTo>
                      <a:pt x="178" y="143"/>
                    </a:lnTo>
                    <a:lnTo>
                      <a:pt x="181" y="143"/>
                    </a:lnTo>
                    <a:lnTo>
                      <a:pt x="183" y="143"/>
                    </a:lnTo>
                    <a:close/>
                    <a:moveTo>
                      <a:pt x="169" y="141"/>
                    </a:moveTo>
                    <a:lnTo>
                      <a:pt x="172" y="141"/>
                    </a:lnTo>
                    <a:lnTo>
                      <a:pt x="172" y="143"/>
                    </a:lnTo>
                    <a:lnTo>
                      <a:pt x="174" y="143"/>
                    </a:lnTo>
                    <a:lnTo>
                      <a:pt x="176" y="143"/>
                    </a:lnTo>
                    <a:lnTo>
                      <a:pt x="178" y="143"/>
                    </a:lnTo>
                    <a:lnTo>
                      <a:pt x="176" y="143"/>
                    </a:lnTo>
                    <a:lnTo>
                      <a:pt x="176" y="145"/>
                    </a:lnTo>
                    <a:lnTo>
                      <a:pt x="174" y="145"/>
                    </a:lnTo>
                    <a:lnTo>
                      <a:pt x="172" y="145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67" y="143"/>
                    </a:lnTo>
                    <a:lnTo>
                      <a:pt x="167" y="141"/>
                    </a:lnTo>
                    <a:lnTo>
                      <a:pt x="167" y="139"/>
                    </a:lnTo>
                    <a:lnTo>
                      <a:pt x="167" y="141"/>
                    </a:lnTo>
                    <a:lnTo>
                      <a:pt x="167" y="139"/>
                    </a:lnTo>
                    <a:lnTo>
                      <a:pt x="169" y="141"/>
                    </a:lnTo>
                    <a:close/>
                    <a:moveTo>
                      <a:pt x="187" y="132"/>
                    </a:moveTo>
                    <a:lnTo>
                      <a:pt x="185" y="132"/>
                    </a:lnTo>
                    <a:lnTo>
                      <a:pt x="183" y="132"/>
                    </a:lnTo>
                    <a:lnTo>
                      <a:pt x="185" y="132"/>
                    </a:lnTo>
                    <a:lnTo>
                      <a:pt x="187" y="132"/>
                    </a:lnTo>
                    <a:close/>
                    <a:moveTo>
                      <a:pt x="129" y="121"/>
                    </a:move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1"/>
                    </a:lnTo>
                    <a:close/>
                    <a:moveTo>
                      <a:pt x="120" y="121"/>
                    </a:moveTo>
                    <a:lnTo>
                      <a:pt x="122" y="121"/>
                    </a:lnTo>
                    <a:lnTo>
                      <a:pt x="120" y="121"/>
                    </a:lnTo>
                    <a:close/>
                    <a:moveTo>
                      <a:pt x="125" y="121"/>
                    </a:moveTo>
                    <a:lnTo>
                      <a:pt x="127" y="121"/>
                    </a:lnTo>
                    <a:lnTo>
                      <a:pt x="125" y="121"/>
                    </a:lnTo>
                    <a:close/>
                    <a:moveTo>
                      <a:pt x="125" y="121"/>
                    </a:moveTo>
                    <a:lnTo>
                      <a:pt x="122" y="121"/>
                    </a:lnTo>
                    <a:lnTo>
                      <a:pt x="125" y="121"/>
                    </a:lnTo>
                    <a:close/>
                    <a:moveTo>
                      <a:pt x="120" y="121"/>
                    </a:moveTo>
                    <a:lnTo>
                      <a:pt x="122" y="121"/>
                    </a:lnTo>
                    <a:lnTo>
                      <a:pt x="120" y="121"/>
                    </a:lnTo>
                    <a:close/>
                    <a:moveTo>
                      <a:pt x="125" y="121"/>
                    </a:moveTo>
                    <a:lnTo>
                      <a:pt x="127" y="121"/>
                    </a:lnTo>
                    <a:lnTo>
                      <a:pt x="129" y="121"/>
                    </a:lnTo>
                    <a:lnTo>
                      <a:pt x="129" y="123"/>
                    </a:lnTo>
                    <a:lnTo>
                      <a:pt x="129" y="121"/>
                    </a:lnTo>
                    <a:lnTo>
                      <a:pt x="127" y="121"/>
                    </a:lnTo>
                    <a:lnTo>
                      <a:pt x="125" y="121"/>
                    </a:lnTo>
                    <a:close/>
                    <a:moveTo>
                      <a:pt x="118" y="121"/>
                    </a:moveTo>
                    <a:lnTo>
                      <a:pt x="116" y="121"/>
                    </a:lnTo>
                    <a:lnTo>
                      <a:pt x="118" y="121"/>
                    </a:lnTo>
                    <a:close/>
                    <a:moveTo>
                      <a:pt x="125" y="121"/>
                    </a:moveTo>
                    <a:lnTo>
                      <a:pt x="125" y="118"/>
                    </a:lnTo>
                    <a:lnTo>
                      <a:pt x="125" y="121"/>
                    </a:lnTo>
                    <a:close/>
                    <a:moveTo>
                      <a:pt x="120" y="121"/>
                    </a:moveTo>
                    <a:lnTo>
                      <a:pt x="118" y="121"/>
                    </a:lnTo>
                    <a:lnTo>
                      <a:pt x="120" y="121"/>
                    </a:lnTo>
                    <a:lnTo>
                      <a:pt x="120" y="118"/>
                    </a:lnTo>
                    <a:lnTo>
                      <a:pt x="120" y="121"/>
                    </a:lnTo>
                    <a:close/>
                    <a:moveTo>
                      <a:pt x="120" y="121"/>
                    </a:moveTo>
                    <a:lnTo>
                      <a:pt x="120" y="118"/>
                    </a:lnTo>
                    <a:lnTo>
                      <a:pt x="120" y="121"/>
                    </a:lnTo>
                    <a:close/>
                    <a:moveTo>
                      <a:pt x="125" y="118"/>
                    </a:moveTo>
                    <a:lnTo>
                      <a:pt x="125" y="121"/>
                    </a:lnTo>
                    <a:lnTo>
                      <a:pt x="125" y="118"/>
                    </a:lnTo>
                    <a:close/>
                    <a:moveTo>
                      <a:pt x="118" y="121"/>
                    </a:moveTo>
                    <a:lnTo>
                      <a:pt x="118" y="118"/>
                    </a:lnTo>
                    <a:lnTo>
                      <a:pt x="118" y="121"/>
                    </a:lnTo>
                    <a:close/>
                    <a:moveTo>
                      <a:pt x="122" y="118"/>
                    </a:moveTo>
                    <a:lnTo>
                      <a:pt x="120" y="116"/>
                    </a:lnTo>
                    <a:lnTo>
                      <a:pt x="122" y="116"/>
                    </a:lnTo>
                    <a:lnTo>
                      <a:pt x="122" y="118"/>
                    </a:lnTo>
                    <a:close/>
                    <a:moveTo>
                      <a:pt x="2" y="118"/>
                    </a:moveTo>
                    <a:lnTo>
                      <a:pt x="2" y="116"/>
                    </a:lnTo>
                    <a:lnTo>
                      <a:pt x="0" y="116"/>
                    </a:lnTo>
                    <a:lnTo>
                      <a:pt x="2" y="116"/>
                    </a:lnTo>
                    <a:lnTo>
                      <a:pt x="2" y="118"/>
                    </a:lnTo>
                    <a:close/>
                    <a:moveTo>
                      <a:pt x="136" y="112"/>
                    </a:moveTo>
                    <a:lnTo>
                      <a:pt x="136" y="114"/>
                    </a:lnTo>
                    <a:lnTo>
                      <a:pt x="138" y="114"/>
                    </a:lnTo>
                    <a:lnTo>
                      <a:pt x="138" y="116"/>
                    </a:lnTo>
                    <a:lnTo>
                      <a:pt x="140" y="118"/>
                    </a:lnTo>
                    <a:lnTo>
                      <a:pt x="140" y="121"/>
                    </a:lnTo>
                    <a:lnTo>
                      <a:pt x="143" y="123"/>
                    </a:lnTo>
                    <a:lnTo>
                      <a:pt x="143" y="125"/>
                    </a:lnTo>
                    <a:lnTo>
                      <a:pt x="143" y="127"/>
                    </a:lnTo>
                    <a:lnTo>
                      <a:pt x="143" y="130"/>
                    </a:lnTo>
                    <a:lnTo>
                      <a:pt x="145" y="130"/>
                    </a:lnTo>
                    <a:lnTo>
                      <a:pt x="145" y="132"/>
                    </a:lnTo>
                    <a:lnTo>
                      <a:pt x="147" y="132"/>
                    </a:lnTo>
                    <a:lnTo>
                      <a:pt x="149" y="132"/>
                    </a:lnTo>
                    <a:lnTo>
                      <a:pt x="149" y="134"/>
                    </a:lnTo>
                    <a:lnTo>
                      <a:pt x="152" y="134"/>
                    </a:lnTo>
                    <a:lnTo>
                      <a:pt x="152" y="136"/>
                    </a:lnTo>
                    <a:lnTo>
                      <a:pt x="152" y="139"/>
                    </a:lnTo>
                    <a:lnTo>
                      <a:pt x="149" y="139"/>
                    </a:lnTo>
                    <a:lnTo>
                      <a:pt x="149" y="136"/>
                    </a:lnTo>
                    <a:lnTo>
                      <a:pt x="149" y="139"/>
                    </a:lnTo>
                    <a:lnTo>
                      <a:pt x="149" y="136"/>
                    </a:lnTo>
                    <a:lnTo>
                      <a:pt x="149" y="134"/>
                    </a:lnTo>
                    <a:lnTo>
                      <a:pt x="147" y="134"/>
                    </a:lnTo>
                    <a:lnTo>
                      <a:pt x="147" y="132"/>
                    </a:lnTo>
                    <a:lnTo>
                      <a:pt x="145" y="132"/>
                    </a:lnTo>
                    <a:lnTo>
                      <a:pt x="143" y="132"/>
                    </a:lnTo>
                    <a:lnTo>
                      <a:pt x="143" y="130"/>
                    </a:lnTo>
                    <a:lnTo>
                      <a:pt x="140" y="130"/>
                    </a:lnTo>
                    <a:lnTo>
                      <a:pt x="138" y="130"/>
                    </a:lnTo>
                    <a:lnTo>
                      <a:pt x="138" y="127"/>
                    </a:lnTo>
                    <a:lnTo>
                      <a:pt x="140" y="127"/>
                    </a:lnTo>
                    <a:lnTo>
                      <a:pt x="140" y="130"/>
                    </a:lnTo>
                    <a:lnTo>
                      <a:pt x="140" y="127"/>
                    </a:lnTo>
                    <a:lnTo>
                      <a:pt x="143" y="127"/>
                    </a:lnTo>
                    <a:lnTo>
                      <a:pt x="143" y="125"/>
                    </a:lnTo>
                    <a:lnTo>
                      <a:pt x="143" y="123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38" y="121"/>
                    </a:lnTo>
                    <a:lnTo>
                      <a:pt x="138" y="118"/>
                    </a:lnTo>
                    <a:lnTo>
                      <a:pt x="138" y="116"/>
                    </a:lnTo>
                    <a:lnTo>
                      <a:pt x="136" y="116"/>
                    </a:lnTo>
                    <a:lnTo>
                      <a:pt x="136" y="114"/>
                    </a:lnTo>
                    <a:lnTo>
                      <a:pt x="136" y="116"/>
                    </a:lnTo>
                    <a:lnTo>
                      <a:pt x="136" y="114"/>
                    </a:lnTo>
                    <a:lnTo>
                      <a:pt x="136" y="112"/>
                    </a:lnTo>
                    <a:close/>
                    <a:moveTo>
                      <a:pt x="114" y="114"/>
                    </a:moveTo>
                    <a:lnTo>
                      <a:pt x="114" y="112"/>
                    </a:lnTo>
                    <a:lnTo>
                      <a:pt x="114" y="114"/>
                    </a:lnTo>
                    <a:close/>
                    <a:moveTo>
                      <a:pt x="116" y="114"/>
                    </a:moveTo>
                    <a:lnTo>
                      <a:pt x="118" y="114"/>
                    </a:lnTo>
                    <a:lnTo>
                      <a:pt x="118" y="116"/>
                    </a:lnTo>
                    <a:lnTo>
                      <a:pt x="120" y="118"/>
                    </a:lnTo>
                    <a:lnTo>
                      <a:pt x="122" y="118"/>
                    </a:lnTo>
                    <a:lnTo>
                      <a:pt x="122" y="121"/>
                    </a:lnTo>
                    <a:lnTo>
                      <a:pt x="122" y="118"/>
                    </a:lnTo>
                    <a:lnTo>
                      <a:pt x="125" y="121"/>
                    </a:lnTo>
                    <a:lnTo>
                      <a:pt x="122" y="121"/>
                    </a:lnTo>
                    <a:lnTo>
                      <a:pt x="120" y="121"/>
                    </a:lnTo>
                    <a:lnTo>
                      <a:pt x="120" y="118"/>
                    </a:lnTo>
                    <a:lnTo>
                      <a:pt x="120" y="121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16"/>
                    </a:lnTo>
                    <a:lnTo>
                      <a:pt x="118" y="118"/>
                    </a:lnTo>
                    <a:lnTo>
                      <a:pt x="118" y="116"/>
                    </a:lnTo>
                    <a:lnTo>
                      <a:pt x="116" y="116"/>
                    </a:lnTo>
                    <a:lnTo>
                      <a:pt x="114" y="116"/>
                    </a:lnTo>
                    <a:lnTo>
                      <a:pt x="114" y="114"/>
                    </a:lnTo>
                    <a:lnTo>
                      <a:pt x="114" y="116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4" y="112"/>
                    </a:lnTo>
                    <a:lnTo>
                      <a:pt x="116" y="112"/>
                    </a:lnTo>
                    <a:lnTo>
                      <a:pt x="116" y="114"/>
                    </a:lnTo>
                    <a:close/>
                    <a:moveTo>
                      <a:pt x="64" y="112"/>
                    </a:moveTo>
                    <a:lnTo>
                      <a:pt x="62" y="112"/>
                    </a:lnTo>
                    <a:lnTo>
                      <a:pt x="64" y="112"/>
                    </a:lnTo>
                    <a:close/>
                    <a:moveTo>
                      <a:pt x="152" y="112"/>
                    </a:moveTo>
                    <a:lnTo>
                      <a:pt x="154" y="112"/>
                    </a:lnTo>
                    <a:lnTo>
                      <a:pt x="152" y="114"/>
                    </a:lnTo>
                    <a:lnTo>
                      <a:pt x="149" y="114"/>
                    </a:lnTo>
                    <a:lnTo>
                      <a:pt x="147" y="114"/>
                    </a:lnTo>
                    <a:lnTo>
                      <a:pt x="149" y="114"/>
                    </a:lnTo>
                    <a:lnTo>
                      <a:pt x="149" y="112"/>
                    </a:lnTo>
                    <a:lnTo>
                      <a:pt x="152" y="112"/>
                    </a:lnTo>
                    <a:close/>
                    <a:moveTo>
                      <a:pt x="114" y="114"/>
                    </a:moveTo>
                    <a:lnTo>
                      <a:pt x="111" y="114"/>
                    </a:lnTo>
                    <a:lnTo>
                      <a:pt x="111" y="112"/>
                    </a:lnTo>
                    <a:lnTo>
                      <a:pt x="114" y="112"/>
                    </a:lnTo>
                    <a:lnTo>
                      <a:pt x="114" y="114"/>
                    </a:lnTo>
                    <a:close/>
                    <a:moveTo>
                      <a:pt x="60" y="114"/>
                    </a:moveTo>
                    <a:lnTo>
                      <a:pt x="60" y="112"/>
                    </a:lnTo>
                    <a:lnTo>
                      <a:pt x="62" y="112"/>
                    </a:lnTo>
                    <a:lnTo>
                      <a:pt x="60" y="112"/>
                    </a:lnTo>
                    <a:lnTo>
                      <a:pt x="60" y="114"/>
                    </a:lnTo>
                    <a:close/>
                    <a:moveTo>
                      <a:pt x="64" y="112"/>
                    </a:moveTo>
                    <a:lnTo>
                      <a:pt x="62" y="112"/>
                    </a:lnTo>
                    <a:lnTo>
                      <a:pt x="64" y="112"/>
                    </a:lnTo>
                    <a:close/>
                    <a:moveTo>
                      <a:pt x="58" y="110"/>
                    </a:moveTo>
                    <a:lnTo>
                      <a:pt x="58" y="112"/>
                    </a:lnTo>
                    <a:lnTo>
                      <a:pt x="58" y="110"/>
                    </a:lnTo>
                    <a:close/>
                    <a:moveTo>
                      <a:pt x="114" y="112"/>
                    </a:moveTo>
                    <a:lnTo>
                      <a:pt x="111" y="112"/>
                    </a:lnTo>
                    <a:lnTo>
                      <a:pt x="111" y="110"/>
                    </a:lnTo>
                    <a:lnTo>
                      <a:pt x="111" y="112"/>
                    </a:lnTo>
                    <a:lnTo>
                      <a:pt x="114" y="112"/>
                    </a:lnTo>
                    <a:close/>
                    <a:moveTo>
                      <a:pt x="60" y="110"/>
                    </a:moveTo>
                    <a:lnTo>
                      <a:pt x="62" y="110"/>
                    </a:lnTo>
                    <a:lnTo>
                      <a:pt x="60" y="110"/>
                    </a:lnTo>
                    <a:close/>
                    <a:moveTo>
                      <a:pt x="111" y="110"/>
                    </a:moveTo>
                    <a:lnTo>
                      <a:pt x="109" y="110"/>
                    </a:lnTo>
                    <a:lnTo>
                      <a:pt x="111" y="110"/>
                    </a:lnTo>
                    <a:close/>
                    <a:moveTo>
                      <a:pt x="58" y="110"/>
                    </a:moveTo>
                    <a:lnTo>
                      <a:pt x="60" y="110"/>
                    </a:lnTo>
                    <a:lnTo>
                      <a:pt x="58" y="110"/>
                    </a:lnTo>
                    <a:close/>
                    <a:moveTo>
                      <a:pt x="58" y="110"/>
                    </a:moveTo>
                    <a:lnTo>
                      <a:pt x="55" y="110"/>
                    </a:lnTo>
                    <a:lnTo>
                      <a:pt x="58" y="110"/>
                    </a:lnTo>
                    <a:close/>
                    <a:moveTo>
                      <a:pt x="58" y="110"/>
                    </a:moveTo>
                    <a:lnTo>
                      <a:pt x="55" y="110"/>
                    </a:lnTo>
                    <a:lnTo>
                      <a:pt x="58" y="110"/>
                    </a:lnTo>
                    <a:close/>
                    <a:moveTo>
                      <a:pt x="64" y="110"/>
                    </a:moveTo>
                    <a:lnTo>
                      <a:pt x="67" y="110"/>
                    </a:lnTo>
                    <a:lnTo>
                      <a:pt x="64" y="110"/>
                    </a:lnTo>
                    <a:lnTo>
                      <a:pt x="64" y="112"/>
                    </a:lnTo>
                    <a:lnTo>
                      <a:pt x="62" y="112"/>
                    </a:lnTo>
                    <a:lnTo>
                      <a:pt x="62" y="110"/>
                    </a:lnTo>
                    <a:lnTo>
                      <a:pt x="62" y="112"/>
                    </a:lnTo>
                    <a:lnTo>
                      <a:pt x="62" y="110"/>
                    </a:lnTo>
                    <a:lnTo>
                      <a:pt x="62" y="112"/>
                    </a:lnTo>
                    <a:lnTo>
                      <a:pt x="60" y="112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10"/>
                    </a:lnTo>
                    <a:lnTo>
                      <a:pt x="64" y="107"/>
                    </a:lnTo>
                    <a:lnTo>
                      <a:pt x="64" y="110"/>
                    </a:lnTo>
                    <a:close/>
                    <a:moveTo>
                      <a:pt x="109" y="110"/>
                    </a:moveTo>
                    <a:lnTo>
                      <a:pt x="109" y="107"/>
                    </a:lnTo>
                    <a:lnTo>
                      <a:pt x="109" y="110"/>
                    </a:lnTo>
                    <a:close/>
                    <a:moveTo>
                      <a:pt x="58" y="110"/>
                    </a:moveTo>
                    <a:lnTo>
                      <a:pt x="58" y="107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10"/>
                    </a:lnTo>
                    <a:close/>
                    <a:moveTo>
                      <a:pt x="143" y="107"/>
                    </a:moveTo>
                    <a:lnTo>
                      <a:pt x="143" y="110"/>
                    </a:lnTo>
                    <a:lnTo>
                      <a:pt x="143" y="107"/>
                    </a:lnTo>
                    <a:close/>
                    <a:moveTo>
                      <a:pt x="58" y="107"/>
                    </a:moveTo>
                    <a:lnTo>
                      <a:pt x="55" y="107"/>
                    </a:lnTo>
                    <a:lnTo>
                      <a:pt x="58" y="107"/>
                    </a:lnTo>
                    <a:close/>
                    <a:moveTo>
                      <a:pt x="107" y="105"/>
                    </a:moveTo>
                    <a:lnTo>
                      <a:pt x="105" y="105"/>
                    </a:lnTo>
                    <a:lnTo>
                      <a:pt x="107" y="105"/>
                    </a:lnTo>
                    <a:close/>
                    <a:moveTo>
                      <a:pt x="60" y="103"/>
                    </a:moveTo>
                    <a:lnTo>
                      <a:pt x="58" y="103"/>
                    </a:lnTo>
                    <a:lnTo>
                      <a:pt x="60" y="103"/>
                    </a:lnTo>
                    <a:close/>
                    <a:moveTo>
                      <a:pt x="78" y="103"/>
                    </a:moveTo>
                    <a:lnTo>
                      <a:pt x="78" y="101"/>
                    </a:lnTo>
                    <a:lnTo>
                      <a:pt x="78" y="103"/>
                    </a:lnTo>
                    <a:close/>
                    <a:moveTo>
                      <a:pt x="105" y="103"/>
                    </a:moveTo>
                    <a:lnTo>
                      <a:pt x="102" y="103"/>
                    </a:lnTo>
                    <a:lnTo>
                      <a:pt x="102" y="101"/>
                    </a:lnTo>
                    <a:lnTo>
                      <a:pt x="100" y="101"/>
                    </a:lnTo>
                    <a:lnTo>
                      <a:pt x="102" y="101"/>
                    </a:lnTo>
                    <a:lnTo>
                      <a:pt x="102" y="98"/>
                    </a:lnTo>
                    <a:lnTo>
                      <a:pt x="102" y="101"/>
                    </a:lnTo>
                    <a:lnTo>
                      <a:pt x="102" y="103"/>
                    </a:lnTo>
                    <a:lnTo>
                      <a:pt x="105" y="103"/>
                    </a:lnTo>
                    <a:close/>
                    <a:moveTo>
                      <a:pt x="163" y="98"/>
                    </a:moveTo>
                    <a:lnTo>
                      <a:pt x="163" y="101"/>
                    </a:lnTo>
                    <a:lnTo>
                      <a:pt x="165" y="101"/>
                    </a:lnTo>
                    <a:lnTo>
                      <a:pt x="165" y="103"/>
                    </a:lnTo>
                    <a:lnTo>
                      <a:pt x="163" y="103"/>
                    </a:lnTo>
                    <a:lnTo>
                      <a:pt x="163" y="105"/>
                    </a:lnTo>
                    <a:lnTo>
                      <a:pt x="160" y="105"/>
                    </a:lnTo>
                    <a:lnTo>
                      <a:pt x="160" y="103"/>
                    </a:lnTo>
                    <a:lnTo>
                      <a:pt x="160" y="101"/>
                    </a:lnTo>
                    <a:lnTo>
                      <a:pt x="160" y="98"/>
                    </a:lnTo>
                    <a:lnTo>
                      <a:pt x="163" y="98"/>
                    </a:lnTo>
                    <a:close/>
                    <a:moveTo>
                      <a:pt x="102" y="98"/>
                    </a:moveTo>
                    <a:lnTo>
                      <a:pt x="100" y="98"/>
                    </a:lnTo>
                    <a:lnTo>
                      <a:pt x="102" y="98"/>
                    </a:lnTo>
                    <a:close/>
                    <a:moveTo>
                      <a:pt x="100" y="98"/>
                    </a:moveTo>
                    <a:lnTo>
                      <a:pt x="98" y="98"/>
                    </a:lnTo>
                    <a:lnTo>
                      <a:pt x="100" y="98"/>
                    </a:lnTo>
                    <a:close/>
                    <a:moveTo>
                      <a:pt x="100" y="98"/>
                    </a:moveTo>
                    <a:lnTo>
                      <a:pt x="100" y="96"/>
                    </a:lnTo>
                    <a:lnTo>
                      <a:pt x="100" y="98"/>
                    </a:lnTo>
                    <a:close/>
                    <a:moveTo>
                      <a:pt x="60" y="110"/>
                    </a:moveTo>
                    <a:lnTo>
                      <a:pt x="62" y="110"/>
                    </a:lnTo>
                    <a:lnTo>
                      <a:pt x="60" y="110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0" y="107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2" y="107"/>
                    </a:lnTo>
                    <a:lnTo>
                      <a:pt x="62" y="110"/>
                    </a:lnTo>
                    <a:lnTo>
                      <a:pt x="60" y="110"/>
                    </a:lnTo>
                    <a:lnTo>
                      <a:pt x="60" y="107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3"/>
                    </a:lnTo>
                    <a:lnTo>
                      <a:pt x="55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2" y="101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4" y="96"/>
                    </a:lnTo>
                    <a:lnTo>
                      <a:pt x="64" y="98"/>
                    </a:lnTo>
                    <a:lnTo>
                      <a:pt x="64" y="101"/>
                    </a:lnTo>
                    <a:lnTo>
                      <a:pt x="67" y="103"/>
                    </a:lnTo>
                    <a:lnTo>
                      <a:pt x="67" y="105"/>
                    </a:lnTo>
                    <a:lnTo>
                      <a:pt x="67" y="107"/>
                    </a:lnTo>
                    <a:lnTo>
                      <a:pt x="67" y="110"/>
                    </a:lnTo>
                    <a:lnTo>
                      <a:pt x="67" y="107"/>
                    </a:lnTo>
                    <a:lnTo>
                      <a:pt x="67" y="110"/>
                    </a:lnTo>
                    <a:lnTo>
                      <a:pt x="64" y="110"/>
                    </a:lnTo>
                    <a:lnTo>
                      <a:pt x="64" y="107"/>
                    </a:lnTo>
                    <a:lnTo>
                      <a:pt x="62" y="110"/>
                    </a:lnTo>
                    <a:lnTo>
                      <a:pt x="60" y="110"/>
                    </a:lnTo>
                    <a:close/>
                    <a:moveTo>
                      <a:pt x="55" y="94"/>
                    </a:moveTo>
                    <a:lnTo>
                      <a:pt x="58" y="94"/>
                    </a:lnTo>
                    <a:lnTo>
                      <a:pt x="58" y="96"/>
                    </a:lnTo>
                    <a:lnTo>
                      <a:pt x="55" y="96"/>
                    </a:lnTo>
                    <a:lnTo>
                      <a:pt x="55" y="94"/>
                    </a:lnTo>
                    <a:lnTo>
                      <a:pt x="55" y="96"/>
                    </a:lnTo>
                    <a:lnTo>
                      <a:pt x="55" y="98"/>
                    </a:lnTo>
                    <a:lnTo>
                      <a:pt x="53" y="98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3" y="96"/>
                    </a:lnTo>
                    <a:lnTo>
                      <a:pt x="55" y="96"/>
                    </a:lnTo>
                    <a:lnTo>
                      <a:pt x="55" y="94"/>
                    </a:lnTo>
                    <a:close/>
                    <a:moveTo>
                      <a:pt x="98" y="94"/>
                    </a:moveTo>
                    <a:lnTo>
                      <a:pt x="98" y="96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4"/>
                    </a:lnTo>
                    <a:close/>
                    <a:moveTo>
                      <a:pt x="55" y="94"/>
                    </a:moveTo>
                    <a:lnTo>
                      <a:pt x="55" y="96"/>
                    </a:lnTo>
                    <a:lnTo>
                      <a:pt x="55" y="94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53" y="94"/>
                    </a:lnTo>
                    <a:lnTo>
                      <a:pt x="55" y="94"/>
                    </a:lnTo>
                    <a:close/>
                    <a:moveTo>
                      <a:pt x="53" y="94"/>
                    </a:move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53" y="94"/>
                    </a:lnTo>
                    <a:close/>
                    <a:moveTo>
                      <a:pt x="98" y="94"/>
                    </a:moveTo>
                    <a:lnTo>
                      <a:pt x="96" y="94"/>
                    </a:lnTo>
                    <a:lnTo>
                      <a:pt x="98" y="94"/>
                    </a:lnTo>
                    <a:close/>
                    <a:moveTo>
                      <a:pt x="53" y="94"/>
                    </a:moveTo>
                    <a:lnTo>
                      <a:pt x="51" y="94"/>
                    </a:lnTo>
                    <a:lnTo>
                      <a:pt x="51" y="96"/>
                    </a:lnTo>
                    <a:lnTo>
                      <a:pt x="49" y="94"/>
                    </a:lnTo>
                    <a:lnTo>
                      <a:pt x="51" y="94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53" y="94"/>
                    </a:lnTo>
                    <a:close/>
                    <a:moveTo>
                      <a:pt x="60" y="94"/>
                    </a:moveTo>
                    <a:lnTo>
                      <a:pt x="58" y="94"/>
                    </a:lnTo>
                    <a:lnTo>
                      <a:pt x="55" y="94"/>
                    </a:lnTo>
                    <a:lnTo>
                      <a:pt x="58" y="94"/>
                    </a:lnTo>
                    <a:lnTo>
                      <a:pt x="60" y="94"/>
                    </a:lnTo>
                    <a:close/>
                    <a:moveTo>
                      <a:pt x="58" y="94"/>
                    </a:moveTo>
                    <a:lnTo>
                      <a:pt x="55" y="94"/>
                    </a:lnTo>
                    <a:lnTo>
                      <a:pt x="58" y="94"/>
                    </a:lnTo>
                    <a:close/>
                    <a:moveTo>
                      <a:pt x="62" y="94"/>
                    </a:move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58" y="101"/>
                    </a:lnTo>
                    <a:lnTo>
                      <a:pt x="58" y="103"/>
                    </a:lnTo>
                    <a:lnTo>
                      <a:pt x="58" y="101"/>
                    </a:lnTo>
                    <a:lnTo>
                      <a:pt x="58" y="103"/>
                    </a:lnTo>
                    <a:lnTo>
                      <a:pt x="55" y="103"/>
                    </a:lnTo>
                    <a:lnTo>
                      <a:pt x="55" y="101"/>
                    </a:lnTo>
                    <a:lnTo>
                      <a:pt x="53" y="101"/>
                    </a:lnTo>
                    <a:lnTo>
                      <a:pt x="55" y="101"/>
                    </a:lnTo>
                    <a:lnTo>
                      <a:pt x="53" y="101"/>
                    </a:lnTo>
                    <a:lnTo>
                      <a:pt x="53" y="98"/>
                    </a:lnTo>
                    <a:lnTo>
                      <a:pt x="55" y="98"/>
                    </a:lnTo>
                    <a:lnTo>
                      <a:pt x="55" y="96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60" y="94"/>
                    </a:lnTo>
                    <a:lnTo>
                      <a:pt x="62" y="94"/>
                    </a:lnTo>
                    <a:close/>
                    <a:moveTo>
                      <a:pt x="98" y="94"/>
                    </a:moveTo>
                    <a:lnTo>
                      <a:pt x="96" y="94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8" y="94"/>
                    </a:lnTo>
                    <a:close/>
                    <a:moveTo>
                      <a:pt x="58" y="94"/>
                    </a:moveTo>
                    <a:lnTo>
                      <a:pt x="55" y="94"/>
                    </a:lnTo>
                    <a:lnTo>
                      <a:pt x="58" y="94"/>
                    </a:lnTo>
                    <a:close/>
                    <a:moveTo>
                      <a:pt x="55" y="94"/>
                    </a:moveTo>
                    <a:lnTo>
                      <a:pt x="53" y="94"/>
                    </a:lnTo>
                    <a:lnTo>
                      <a:pt x="55" y="94"/>
                    </a:lnTo>
                    <a:close/>
                    <a:moveTo>
                      <a:pt x="60" y="92"/>
                    </a:moveTo>
                    <a:lnTo>
                      <a:pt x="60" y="94"/>
                    </a:lnTo>
                    <a:lnTo>
                      <a:pt x="60" y="92"/>
                    </a:lnTo>
                    <a:close/>
                    <a:moveTo>
                      <a:pt x="60" y="92"/>
                    </a:moveTo>
                    <a:lnTo>
                      <a:pt x="60" y="94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60" y="92"/>
                    </a:lnTo>
                    <a:close/>
                    <a:moveTo>
                      <a:pt x="96" y="94"/>
                    </a:moveTo>
                    <a:lnTo>
                      <a:pt x="96" y="92"/>
                    </a:lnTo>
                    <a:lnTo>
                      <a:pt x="96" y="94"/>
                    </a:lnTo>
                    <a:close/>
                    <a:moveTo>
                      <a:pt x="55" y="92"/>
                    </a:moveTo>
                    <a:lnTo>
                      <a:pt x="55" y="94"/>
                    </a:lnTo>
                    <a:lnTo>
                      <a:pt x="53" y="92"/>
                    </a:lnTo>
                    <a:lnTo>
                      <a:pt x="55" y="92"/>
                    </a:lnTo>
                    <a:close/>
                    <a:moveTo>
                      <a:pt x="96" y="92"/>
                    </a:moveTo>
                    <a:lnTo>
                      <a:pt x="96" y="94"/>
                    </a:lnTo>
                    <a:lnTo>
                      <a:pt x="96" y="92"/>
                    </a:lnTo>
                    <a:close/>
                    <a:moveTo>
                      <a:pt x="55" y="92"/>
                    </a:moveTo>
                    <a:lnTo>
                      <a:pt x="58" y="92"/>
                    </a:lnTo>
                    <a:lnTo>
                      <a:pt x="55" y="92"/>
                    </a:lnTo>
                    <a:lnTo>
                      <a:pt x="55" y="94"/>
                    </a:lnTo>
                    <a:lnTo>
                      <a:pt x="55" y="92"/>
                    </a:lnTo>
                    <a:close/>
                    <a:moveTo>
                      <a:pt x="55" y="92"/>
                    </a:moveTo>
                    <a:lnTo>
                      <a:pt x="58" y="92"/>
                    </a:lnTo>
                    <a:lnTo>
                      <a:pt x="55" y="92"/>
                    </a:lnTo>
                    <a:close/>
                    <a:moveTo>
                      <a:pt x="55" y="92"/>
                    </a:moveTo>
                    <a:lnTo>
                      <a:pt x="53" y="92"/>
                    </a:lnTo>
                    <a:lnTo>
                      <a:pt x="55" y="92"/>
                    </a:lnTo>
                    <a:close/>
                    <a:moveTo>
                      <a:pt x="96" y="92"/>
                    </a:moveTo>
                    <a:lnTo>
                      <a:pt x="93" y="92"/>
                    </a:lnTo>
                    <a:lnTo>
                      <a:pt x="96" y="92"/>
                    </a:lnTo>
                    <a:close/>
                    <a:moveTo>
                      <a:pt x="58" y="89"/>
                    </a:moveTo>
                    <a:lnTo>
                      <a:pt x="58" y="92"/>
                    </a:lnTo>
                    <a:lnTo>
                      <a:pt x="55" y="92"/>
                    </a:lnTo>
                    <a:lnTo>
                      <a:pt x="55" y="89"/>
                    </a:lnTo>
                    <a:lnTo>
                      <a:pt x="58" y="89"/>
                    </a:lnTo>
                    <a:close/>
                    <a:moveTo>
                      <a:pt x="93" y="89"/>
                    </a:moveTo>
                    <a:lnTo>
                      <a:pt x="93" y="92"/>
                    </a:lnTo>
                    <a:lnTo>
                      <a:pt x="93" y="89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60" y="89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60" y="92"/>
                    </a:lnTo>
                    <a:close/>
                    <a:moveTo>
                      <a:pt x="91" y="87"/>
                    </a:moveTo>
                    <a:lnTo>
                      <a:pt x="89" y="87"/>
                    </a:lnTo>
                    <a:lnTo>
                      <a:pt x="91" y="87"/>
                    </a:lnTo>
                    <a:close/>
                    <a:moveTo>
                      <a:pt x="89" y="87"/>
                    </a:moveTo>
                    <a:lnTo>
                      <a:pt x="89" y="85"/>
                    </a:lnTo>
                    <a:lnTo>
                      <a:pt x="89" y="87"/>
                    </a:lnTo>
                    <a:close/>
                    <a:moveTo>
                      <a:pt x="120" y="85"/>
                    </a:moveTo>
                    <a:lnTo>
                      <a:pt x="118" y="85"/>
                    </a:lnTo>
                    <a:lnTo>
                      <a:pt x="120" y="85"/>
                    </a:lnTo>
                    <a:close/>
                    <a:moveTo>
                      <a:pt x="116" y="85"/>
                    </a:moveTo>
                    <a:lnTo>
                      <a:pt x="118" y="85"/>
                    </a:lnTo>
                    <a:lnTo>
                      <a:pt x="116" y="85"/>
                    </a:lnTo>
                    <a:lnTo>
                      <a:pt x="118" y="85"/>
                    </a:lnTo>
                    <a:lnTo>
                      <a:pt x="116" y="85"/>
                    </a:lnTo>
                    <a:close/>
                    <a:moveTo>
                      <a:pt x="89" y="83"/>
                    </a:moveTo>
                    <a:lnTo>
                      <a:pt x="89" y="85"/>
                    </a:lnTo>
                    <a:lnTo>
                      <a:pt x="89" y="83"/>
                    </a:lnTo>
                    <a:close/>
                    <a:moveTo>
                      <a:pt x="38" y="83"/>
                    </a:moveTo>
                    <a:lnTo>
                      <a:pt x="35" y="83"/>
                    </a:lnTo>
                    <a:lnTo>
                      <a:pt x="38" y="83"/>
                    </a:lnTo>
                    <a:lnTo>
                      <a:pt x="38" y="80"/>
                    </a:lnTo>
                    <a:lnTo>
                      <a:pt x="38" y="83"/>
                    </a:lnTo>
                    <a:close/>
                    <a:moveTo>
                      <a:pt x="89" y="80"/>
                    </a:moveTo>
                    <a:lnTo>
                      <a:pt x="89" y="83"/>
                    </a:lnTo>
                    <a:lnTo>
                      <a:pt x="89" y="80"/>
                    </a:lnTo>
                    <a:close/>
                    <a:moveTo>
                      <a:pt x="125" y="80"/>
                    </a:moveTo>
                    <a:lnTo>
                      <a:pt x="125" y="83"/>
                    </a:lnTo>
                    <a:lnTo>
                      <a:pt x="127" y="83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9" y="87"/>
                    </a:lnTo>
                    <a:lnTo>
                      <a:pt x="129" y="89"/>
                    </a:lnTo>
                    <a:lnTo>
                      <a:pt x="131" y="92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4" y="98"/>
                    </a:lnTo>
                    <a:lnTo>
                      <a:pt x="131" y="98"/>
                    </a:lnTo>
                    <a:lnTo>
                      <a:pt x="129" y="98"/>
                    </a:lnTo>
                    <a:lnTo>
                      <a:pt x="131" y="98"/>
                    </a:lnTo>
                    <a:lnTo>
                      <a:pt x="131" y="96"/>
                    </a:lnTo>
                    <a:lnTo>
                      <a:pt x="134" y="96"/>
                    </a:lnTo>
                    <a:lnTo>
                      <a:pt x="134" y="94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29" y="92"/>
                    </a:lnTo>
                    <a:lnTo>
                      <a:pt x="129" y="89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2" y="83"/>
                    </a:lnTo>
                    <a:lnTo>
                      <a:pt x="122" y="80"/>
                    </a:lnTo>
                    <a:lnTo>
                      <a:pt x="122" y="83"/>
                    </a:lnTo>
                    <a:lnTo>
                      <a:pt x="122" y="80"/>
                    </a:lnTo>
                    <a:lnTo>
                      <a:pt x="125" y="80"/>
                    </a:lnTo>
                    <a:close/>
                    <a:moveTo>
                      <a:pt x="107" y="78"/>
                    </a:moveTo>
                    <a:lnTo>
                      <a:pt x="105" y="78"/>
                    </a:lnTo>
                    <a:lnTo>
                      <a:pt x="107" y="78"/>
                    </a:lnTo>
                    <a:close/>
                    <a:moveTo>
                      <a:pt x="89" y="78"/>
                    </a:moveTo>
                    <a:lnTo>
                      <a:pt x="89" y="76"/>
                    </a:lnTo>
                    <a:lnTo>
                      <a:pt x="89" y="78"/>
                    </a:lnTo>
                    <a:close/>
                    <a:moveTo>
                      <a:pt x="53" y="76"/>
                    </a:moveTo>
                    <a:lnTo>
                      <a:pt x="55" y="76"/>
                    </a:lnTo>
                    <a:lnTo>
                      <a:pt x="53" y="76"/>
                    </a:lnTo>
                    <a:close/>
                    <a:moveTo>
                      <a:pt x="55" y="76"/>
                    </a:moveTo>
                    <a:lnTo>
                      <a:pt x="53" y="76"/>
                    </a:lnTo>
                    <a:lnTo>
                      <a:pt x="55" y="76"/>
                    </a:lnTo>
                    <a:close/>
                    <a:moveTo>
                      <a:pt x="76" y="69"/>
                    </a:moveTo>
                    <a:lnTo>
                      <a:pt x="73" y="69"/>
                    </a:lnTo>
                    <a:lnTo>
                      <a:pt x="76" y="69"/>
                    </a:lnTo>
                    <a:close/>
                    <a:moveTo>
                      <a:pt x="71" y="69"/>
                    </a:moveTo>
                    <a:lnTo>
                      <a:pt x="73" y="69"/>
                    </a:lnTo>
                    <a:lnTo>
                      <a:pt x="76" y="69"/>
                    </a:lnTo>
                    <a:lnTo>
                      <a:pt x="73" y="72"/>
                    </a:lnTo>
                    <a:lnTo>
                      <a:pt x="71" y="72"/>
                    </a:lnTo>
                    <a:lnTo>
                      <a:pt x="69" y="72"/>
                    </a:lnTo>
                    <a:lnTo>
                      <a:pt x="71" y="72"/>
                    </a:lnTo>
                    <a:lnTo>
                      <a:pt x="69" y="72"/>
                    </a:lnTo>
                    <a:lnTo>
                      <a:pt x="67" y="72"/>
                    </a:lnTo>
                    <a:lnTo>
                      <a:pt x="64" y="72"/>
                    </a:lnTo>
                    <a:lnTo>
                      <a:pt x="64" y="69"/>
                    </a:lnTo>
                    <a:lnTo>
                      <a:pt x="67" y="72"/>
                    </a:lnTo>
                    <a:lnTo>
                      <a:pt x="67" y="69"/>
                    </a:ln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3" y="69"/>
                    </a:moveTo>
                    <a:lnTo>
                      <a:pt x="71" y="69"/>
                    </a:lnTo>
                    <a:lnTo>
                      <a:pt x="73" y="69"/>
                    </a:lnTo>
                    <a:close/>
                    <a:moveTo>
                      <a:pt x="78" y="69"/>
                    </a:moveTo>
                    <a:lnTo>
                      <a:pt x="76" y="69"/>
                    </a:lnTo>
                    <a:lnTo>
                      <a:pt x="78" y="67"/>
                    </a:lnTo>
                    <a:lnTo>
                      <a:pt x="80" y="67"/>
                    </a:lnTo>
                    <a:lnTo>
                      <a:pt x="78" y="67"/>
                    </a:lnTo>
                    <a:lnTo>
                      <a:pt x="78" y="69"/>
                    </a:lnTo>
                    <a:close/>
                    <a:moveTo>
                      <a:pt x="46" y="65"/>
                    </a:moveTo>
                    <a:lnTo>
                      <a:pt x="44" y="65"/>
                    </a:lnTo>
                    <a:lnTo>
                      <a:pt x="46" y="65"/>
                    </a:lnTo>
                    <a:lnTo>
                      <a:pt x="46" y="67"/>
                    </a:lnTo>
                    <a:lnTo>
                      <a:pt x="49" y="67"/>
                    </a:lnTo>
                    <a:lnTo>
                      <a:pt x="49" y="65"/>
                    </a:lnTo>
                    <a:lnTo>
                      <a:pt x="49" y="67"/>
                    </a:lnTo>
                    <a:lnTo>
                      <a:pt x="49" y="65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51" y="72"/>
                    </a:lnTo>
                    <a:lnTo>
                      <a:pt x="53" y="72"/>
                    </a:lnTo>
                    <a:lnTo>
                      <a:pt x="53" y="74"/>
                    </a:lnTo>
                    <a:lnTo>
                      <a:pt x="53" y="76"/>
                    </a:lnTo>
                    <a:lnTo>
                      <a:pt x="55" y="76"/>
                    </a:lnTo>
                    <a:lnTo>
                      <a:pt x="55" y="78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3" y="92"/>
                    </a:lnTo>
                    <a:lnTo>
                      <a:pt x="55" y="92"/>
                    </a:lnTo>
                    <a:lnTo>
                      <a:pt x="53" y="92"/>
                    </a:lnTo>
                    <a:lnTo>
                      <a:pt x="51" y="92"/>
                    </a:lnTo>
                    <a:lnTo>
                      <a:pt x="51" y="94"/>
                    </a:lnTo>
                    <a:lnTo>
                      <a:pt x="49" y="94"/>
                    </a:lnTo>
                    <a:lnTo>
                      <a:pt x="49" y="92"/>
                    </a:lnTo>
                    <a:lnTo>
                      <a:pt x="49" y="89"/>
                    </a:lnTo>
                    <a:lnTo>
                      <a:pt x="49" y="92"/>
                    </a:lnTo>
                    <a:lnTo>
                      <a:pt x="49" y="89"/>
                    </a:lnTo>
                    <a:lnTo>
                      <a:pt x="46" y="92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4" y="76"/>
                    </a:lnTo>
                    <a:lnTo>
                      <a:pt x="44" y="74"/>
                    </a:lnTo>
                    <a:lnTo>
                      <a:pt x="46" y="74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6" y="65"/>
                    </a:lnTo>
                    <a:close/>
                    <a:moveTo>
                      <a:pt x="46" y="65"/>
                    </a:moveTo>
                    <a:lnTo>
                      <a:pt x="46" y="63"/>
                    </a:lnTo>
                    <a:lnTo>
                      <a:pt x="46" y="65"/>
                    </a:lnTo>
                    <a:close/>
                    <a:moveTo>
                      <a:pt x="46" y="63"/>
                    </a:moveTo>
                    <a:lnTo>
                      <a:pt x="49" y="63"/>
                    </a:lnTo>
                    <a:lnTo>
                      <a:pt x="46" y="63"/>
                    </a:lnTo>
                    <a:close/>
                    <a:moveTo>
                      <a:pt x="46" y="63"/>
                    </a:moveTo>
                    <a:lnTo>
                      <a:pt x="49" y="63"/>
                    </a:lnTo>
                    <a:lnTo>
                      <a:pt x="46" y="63"/>
                    </a:lnTo>
                    <a:close/>
                    <a:moveTo>
                      <a:pt x="46" y="63"/>
                    </a:moveTo>
                    <a:lnTo>
                      <a:pt x="46" y="60"/>
                    </a:lnTo>
                    <a:lnTo>
                      <a:pt x="46" y="63"/>
                    </a:lnTo>
                    <a:close/>
                    <a:moveTo>
                      <a:pt x="55" y="58"/>
                    </a:moveTo>
                    <a:lnTo>
                      <a:pt x="58" y="58"/>
                    </a:lnTo>
                    <a:lnTo>
                      <a:pt x="55" y="58"/>
                    </a:lnTo>
                    <a:close/>
                    <a:moveTo>
                      <a:pt x="87" y="60"/>
                    </a:moveTo>
                    <a:lnTo>
                      <a:pt x="89" y="60"/>
                    </a:lnTo>
                    <a:lnTo>
                      <a:pt x="89" y="58"/>
                    </a:lnTo>
                    <a:lnTo>
                      <a:pt x="89" y="60"/>
                    </a:lnTo>
                    <a:lnTo>
                      <a:pt x="87" y="60"/>
                    </a:lnTo>
                    <a:close/>
                    <a:moveTo>
                      <a:pt x="53" y="58"/>
                    </a:moveTo>
                    <a:lnTo>
                      <a:pt x="55" y="58"/>
                    </a:lnTo>
                    <a:lnTo>
                      <a:pt x="53" y="58"/>
                    </a:lnTo>
                    <a:close/>
                    <a:moveTo>
                      <a:pt x="93" y="56"/>
                    </a:moveTo>
                    <a:lnTo>
                      <a:pt x="93" y="54"/>
                    </a:lnTo>
                    <a:lnTo>
                      <a:pt x="93" y="56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lnTo>
                      <a:pt x="89" y="54"/>
                    </a:lnTo>
                    <a:lnTo>
                      <a:pt x="89" y="56"/>
                    </a:lnTo>
                    <a:close/>
                    <a:moveTo>
                      <a:pt x="11" y="56"/>
                    </a:moveTo>
                    <a:lnTo>
                      <a:pt x="11" y="54"/>
                    </a:lnTo>
                    <a:lnTo>
                      <a:pt x="11" y="56"/>
                    </a:lnTo>
                    <a:close/>
                    <a:moveTo>
                      <a:pt x="91" y="54"/>
                    </a:moveTo>
                    <a:lnTo>
                      <a:pt x="89" y="54"/>
                    </a:lnTo>
                    <a:lnTo>
                      <a:pt x="91" y="54"/>
                    </a:lnTo>
                    <a:close/>
                    <a:moveTo>
                      <a:pt x="93" y="54"/>
                    </a:moveTo>
                    <a:lnTo>
                      <a:pt x="91" y="54"/>
                    </a:lnTo>
                    <a:lnTo>
                      <a:pt x="91" y="56"/>
                    </a:lnTo>
                    <a:lnTo>
                      <a:pt x="93" y="56"/>
                    </a:lnTo>
                    <a:lnTo>
                      <a:pt x="96" y="56"/>
                    </a:lnTo>
                    <a:lnTo>
                      <a:pt x="93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5" y="63"/>
                    </a:lnTo>
                    <a:lnTo>
                      <a:pt x="107" y="65"/>
                    </a:lnTo>
                    <a:lnTo>
                      <a:pt x="109" y="65"/>
                    </a:lnTo>
                    <a:lnTo>
                      <a:pt x="109" y="67"/>
                    </a:lnTo>
                    <a:lnTo>
                      <a:pt x="111" y="67"/>
                    </a:lnTo>
                    <a:lnTo>
                      <a:pt x="111" y="69"/>
                    </a:lnTo>
                    <a:lnTo>
                      <a:pt x="111" y="72"/>
                    </a:lnTo>
                    <a:lnTo>
                      <a:pt x="109" y="72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09" y="74"/>
                    </a:lnTo>
                    <a:lnTo>
                      <a:pt x="109" y="76"/>
                    </a:lnTo>
                    <a:lnTo>
                      <a:pt x="109" y="78"/>
                    </a:lnTo>
                    <a:lnTo>
                      <a:pt x="109" y="80"/>
                    </a:lnTo>
                    <a:lnTo>
                      <a:pt x="109" y="83"/>
                    </a:lnTo>
                    <a:lnTo>
                      <a:pt x="107" y="80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5" y="76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9" y="78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09" y="78"/>
                    </a:lnTo>
                    <a:lnTo>
                      <a:pt x="109" y="76"/>
                    </a:lnTo>
                    <a:lnTo>
                      <a:pt x="109" y="74"/>
                    </a:lnTo>
                    <a:lnTo>
                      <a:pt x="109" y="76"/>
                    </a:lnTo>
                    <a:lnTo>
                      <a:pt x="107" y="76"/>
                    </a:lnTo>
                    <a:lnTo>
                      <a:pt x="107" y="74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7" y="67"/>
                    </a:lnTo>
                    <a:lnTo>
                      <a:pt x="107" y="65"/>
                    </a:lnTo>
                    <a:lnTo>
                      <a:pt x="105" y="65"/>
                    </a:lnTo>
                    <a:lnTo>
                      <a:pt x="105" y="63"/>
                    </a:lnTo>
                    <a:lnTo>
                      <a:pt x="102" y="60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89" y="58"/>
                    </a:lnTo>
                    <a:lnTo>
                      <a:pt x="91" y="56"/>
                    </a:lnTo>
                    <a:lnTo>
                      <a:pt x="91" y="58"/>
                    </a:lnTo>
                    <a:lnTo>
                      <a:pt x="91" y="56"/>
                    </a:lnTo>
                    <a:lnTo>
                      <a:pt x="91" y="54"/>
                    </a:lnTo>
                    <a:lnTo>
                      <a:pt x="93" y="54"/>
                    </a:lnTo>
                    <a:close/>
                    <a:moveTo>
                      <a:pt x="11" y="54"/>
                    </a:moveTo>
                    <a:lnTo>
                      <a:pt x="8" y="54"/>
                    </a:lnTo>
                    <a:lnTo>
                      <a:pt x="11" y="54"/>
                    </a:lnTo>
                    <a:close/>
                    <a:moveTo>
                      <a:pt x="55" y="51"/>
                    </a:moveTo>
                    <a:lnTo>
                      <a:pt x="58" y="51"/>
                    </a:lnTo>
                    <a:lnTo>
                      <a:pt x="55" y="51"/>
                    </a:lnTo>
                    <a:lnTo>
                      <a:pt x="55" y="49"/>
                    </a:lnTo>
                    <a:lnTo>
                      <a:pt x="55" y="51"/>
                    </a:lnTo>
                    <a:close/>
                    <a:moveTo>
                      <a:pt x="11" y="47"/>
                    </a:moveTo>
                    <a:lnTo>
                      <a:pt x="11" y="49"/>
                    </a:lnTo>
                    <a:lnTo>
                      <a:pt x="11" y="47"/>
                    </a:lnTo>
                    <a:lnTo>
                      <a:pt x="11" y="49"/>
                    </a:lnTo>
                    <a:lnTo>
                      <a:pt x="11" y="47"/>
                    </a:lnTo>
                    <a:close/>
                    <a:moveTo>
                      <a:pt x="55" y="47"/>
                    </a:moveTo>
                    <a:lnTo>
                      <a:pt x="55" y="49"/>
                    </a:lnTo>
                    <a:lnTo>
                      <a:pt x="58" y="47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5" y="47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45"/>
                    </a:lnTo>
                    <a:lnTo>
                      <a:pt x="55" y="47"/>
                    </a:lnTo>
                    <a:close/>
                    <a:moveTo>
                      <a:pt x="53" y="45"/>
                    </a:moveTo>
                    <a:lnTo>
                      <a:pt x="55" y="45"/>
                    </a:lnTo>
                    <a:lnTo>
                      <a:pt x="53" y="45"/>
                    </a:lnTo>
                    <a:close/>
                    <a:moveTo>
                      <a:pt x="67" y="36"/>
                    </a:moveTo>
                    <a:lnTo>
                      <a:pt x="67" y="38"/>
                    </a:lnTo>
                    <a:lnTo>
                      <a:pt x="67" y="36"/>
                    </a:lnTo>
                    <a:close/>
                    <a:moveTo>
                      <a:pt x="64" y="34"/>
                    </a:moveTo>
                    <a:lnTo>
                      <a:pt x="64" y="31"/>
                    </a:lnTo>
                    <a:lnTo>
                      <a:pt x="64" y="34"/>
                    </a:lnTo>
                    <a:close/>
                    <a:moveTo>
                      <a:pt x="64" y="31"/>
                    </a:moveTo>
                    <a:lnTo>
                      <a:pt x="64" y="34"/>
                    </a:lnTo>
                    <a:lnTo>
                      <a:pt x="64" y="31"/>
                    </a:lnTo>
                    <a:close/>
                    <a:moveTo>
                      <a:pt x="67" y="29"/>
                    </a:moveTo>
                    <a:lnTo>
                      <a:pt x="64" y="31"/>
                    </a:lnTo>
                    <a:lnTo>
                      <a:pt x="64" y="29"/>
                    </a:lnTo>
                    <a:lnTo>
                      <a:pt x="67" y="29"/>
                    </a:lnTo>
                    <a:close/>
                    <a:moveTo>
                      <a:pt x="73" y="29"/>
                    </a:moveTo>
                    <a:lnTo>
                      <a:pt x="76" y="29"/>
                    </a:lnTo>
                    <a:lnTo>
                      <a:pt x="73" y="29"/>
                    </a:lnTo>
                    <a:close/>
                    <a:moveTo>
                      <a:pt x="73" y="27"/>
                    </a:moveTo>
                    <a:lnTo>
                      <a:pt x="73" y="29"/>
                    </a:lnTo>
                    <a:lnTo>
                      <a:pt x="73" y="27"/>
                    </a:lnTo>
                    <a:close/>
                    <a:moveTo>
                      <a:pt x="82" y="29"/>
                    </a:moveTo>
                    <a:lnTo>
                      <a:pt x="82" y="27"/>
                    </a:lnTo>
                    <a:lnTo>
                      <a:pt x="84" y="27"/>
                    </a:lnTo>
                    <a:lnTo>
                      <a:pt x="82" y="29"/>
                    </a:lnTo>
                    <a:close/>
                    <a:moveTo>
                      <a:pt x="76" y="27"/>
                    </a:moveTo>
                    <a:lnTo>
                      <a:pt x="76" y="29"/>
                    </a:lnTo>
                    <a:lnTo>
                      <a:pt x="76" y="27"/>
                    </a:lnTo>
                    <a:lnTo>
                      <a:pt x="76" y="29"/>
                    </a:lnTo>
                    <a:lnTo>
                      <a:pt x="73" y="27"/>
                    </a:lnTo>
                    <a:lnTo>
                      <a:pt x="76" y="27"/>
                    </a:lnTo>
                    <a:close/>
                    <a:moveTo>
                      <a:pt x="76" y="27"/>
                    </a:moveTo>
                    <a:lnTo>
                      <a:pt x="73" y="27"/>
                    </a:lnTo>
                    <a:lnTo>
                      <a:pt x="76" y="27"/>
                    </a:lnTo>
                    <a:close/>
                    <a:moveTo>
                      <a:pt x="82" y="27"/>
                    </a:moveTo>
                    <a:lnTo>
                      <a:pt x="80" y="27"/>
                    </a:lnTo>
                    <a:lnTo>
                      <a:pt x="82" y="27"/>
                    </a:lnTo>
                    <a:close/>
                    <a:moveTo>
                      <a:pt x="76" y="27"/>
                    </a:moveTo>
                    <a:lnTo>
                      <a:pt x="73" y="27"/>
                    </a:lnTo>
                    <a:lnTo>
                      <a:pt x="76" y="27"/>
                    </a:lnTo>
                    <a:close/>
                    <a:moveTo>
                      <a:pt x="80" y="27"/>
                    </a:moveTo>
                    <a:lnTo>
                      <a:pt x="80" y="25"/>
                    </a:lnTo>
                    <a:lnTo>
                      <a:pt x="82" y="27"/>
                    </a:lnTo>
                    <a:lnTo>
                      <a:pt x="80" y="27"/>
                    </a:lnTo>
                    <a:close/>
                    <a:moveTo>
                      <a:pt x="76" y="25"/>
                    </a:moveTo>
                    <a:lnTo>
                      <a:pt x="73" y="25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6" y="25"/>
                    </a:lnTo>
                    <a:lnTo>
                      <a:pt x="73" y="25"/>
                    </a:lnTo>
                    <a:lnTo>
                      <a:pt x="76" y="25"/>
                    </a:lnTo>
                    <a:close/>
                    <a:moveTo>
                      <a:pt x="73" y="25"/>
                    </a:moveTo>
                    <a:lnTo>
                      <a:pt x="71" y="25"/>
                    </a:lnTo>
                    <a:lnTo>
                      <a:pt x="73" y="25"/>
                    </a:lnTo>
                    <a:close/>
                    <a:moveTo>
                      <a:pt x="82" y="25"/>
                    </a:moveTo>
                    <a:lnTo>
                      <a:pt x="82" y="22"/>
                    </a:lnTo>
                    <a:lnTo>
                      <a:pt x="82" y="25"/>
                    </a:lnTo>
                    <a:close/>
                    <a:moveTo>
                      <a:pt x="76" y="22"/>
                    </a:moveTo>
                    <a:lnTo>
                      <a:pt x="76" y="25"/>
                    </a:lnTo>
                    <a:lnTo>
                      <a:pt x="76" y="22"/>
                    </a:lnTo>
                    <a:lnTo>
                      <a:pt x="76" y="25"/>
                    </a:lnTo>
                    <a:lnTo>
                      <a:pt x="73" y="25"/>
                    </a:lnTo>
                    <a:lnTo>
                      <a:pt x="76" y="25"/>
                    </a:lnTo>
                    <a:lnTo>
                      <a:pt x="73" y="25"/>
                    </a:lnTo>
                    <a:lnTo>
                      <a:pt x="73" y="22"/>
                    </a:lnTo>
                    <a:lnTo>
                      <a:pt x="73" y="25"/>
                    </a:lnTo>
                    <a:lnTo>
                      <a:pt x="73" y="22"/>
                    </a:lnTo>
                    <a:lnTo>
                      <a:pt x="73" y="25"/>
                    </a:lnTo>
                    <a:lnTo>
                      <a:pt x="73" y="22"/>
                    </a:lnTo>
                    <a:lnTo>
                      <a:pt x="76" y="22"/>
                    </a:lnTo>
                    <a:close/>
                    <a:moveTo>
                      <a:pt x="73" y="22"/>
                    </a:moveTo>
                    <a:lnTo>
                      <a:pt x="76" y="22"/>
                    </a:lnTo>
                    <a:lnTo>
                      <a:pt x="73" y="22"/>
                    </a:lnTo>
                    <a:close/>
                    <a:moveTo>
                      <a:pt x="58" y="22"/>
                    </a:moveTo>
                    <a:lnTo>
                      <a:pt x="55" y="22"/>
                    </a:lnTo>
                    <a:lnTo>
                      <a:pt x="58" y="22"/>
                    </a:lnTo>
                    <a:close/>
                    <a:moveTo>
                      <a:pt x="82" y="25"/>
                    </a:moveTo>
                    <a:lnTo>
                      <a:pt x="82" y="27"/>
                    </a:lnTo>
                    <a:lnTo>
                      <a:pt x="82" y="25"/>
                    </a:lnTo>
                    <a:lnTo>
                      <a:pt x="84" y="22"/>
                    </a:lnTo>
                    <a:lnTo>
                      <a:pt x="82" y="25"/>
                    </a:lnTo>
                    <a:close/>
                    <a:moveTo>
                      <a:pt x="78" y="22"/>
                    </a:moveTo>
                    <a:lnTo>
                      <a:pt x="76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5"/>
                    </a:lnTo>
                    <a:lnTo>
                      <a:pt x="76" y="25"/>
                    </a:lnTo>
                    <a:lnTo>
                      <a:pt x="76" y="22"/>
                    </a:lnTo>
                    <a:lnTo>
                      <a:pt x="76" y="25"/>
                    </a:lnTo>
                    <a:lnTo>
                      <a:pt x="76" y="22"/>
                    </a:lnTo>
                    <a:lnTo>
                      <a:pt x="78" y="22"/>
                    </a:lnTo>
                    <a:close/>
                    <a:moveTo>
                      <a:pt x="71" y="22"/>
                    </a:moveTo>
                    <a:lnTo>
                      <a:pt x="69" y="22"/>
                    </a:lnTo>
                    <a:lnTo>
                      <a:pt x="71" y="22"/>
                    </a:lnTo>
                    <a:close/>
                    <a:moveTo>
                      <a:pt x="58" y="22"/>
                    </a:moveTo>
                    <a:lnTo>
                      <a:pt x="55" y="22"/>
                    </a:lnTo>
                    <a:lnTo>
                      <a:pt x="58" y="22"/>
                    </a:lnTo>
                    <a:close/>
                    <a:moveTo>
                      <a:pt x="26" y="22"/>
                    </a:moveTo>
                    <a:lnTo>
                      <a:pt x="26" y="20"/>
                    </a:lnTo>
                    <a:lnTo>
                      <a:pt x="26" y="22"/>
                    </a:lnTo>
                    <a:close/>
                    <a:moveTo>
                      <a:pt x="26" y="22"/>
                    </a:moveTo>
                    <a:lnTo>
                      <a:pt x="26" y="20"/>
                    </a:lnTo>
                    <a:lnTo>
                      <a:pt x="29" y="20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9" y="22"/>
                    </a:lnTo>
                    <a:lnTo>
                      <a:pt x="26" y="22"/>
                    </a:lnTo>
                    <a:close/>
                    <a:moveTo>
                      <a:pt x="55" y="20"/>
                    </a:moveTo>
                    <a:lnTo>
                      <a:pt x="55" y="22"/>
                    </a:lnTo>
                    <a:lnTo>
                      <a:pt x="55" y="20"/>
                    </a:lnTo>
                    <a:close/>
                    <a:moveTo>
                      <a:pt x="71" y="22"/>
                    </a:moveTo>
                    <a:lnTo>
                      <a:pt x="71" y="20"/>
                    </a:lnTo>
                    <a:lnTo>
                      <a:pt x="71" y="22"/>
                    </a:lnTo>
                    <a:close/>
                    <a:moveTo>
                      <a:pt x="29" y="20"/>
                    </a:moveTo>
                    <a:lnTo>
                      <a:pt x="29" y="22"/>
                    </a:lnTo>
                    <a:lnTo>
                      <a:pt x="29" y="20"/>
                    </a:lnTo>
                    <a:close/>
                    <a:moveTo>
                      <a:pt x="71" y="20"/>
                    </a:moveTo>
                    <a:lnTo>
                      <a:pt x="73" y="20"/>
                    </a:lnTo>
                    <a:lnTo>
                      <a:pt x="73" y="22"/>
                    </a:lnTo>
                    <a:lnTo>
                      <a:pt x="71" y="22"/>
                    </a:lnTo>
                    <a:lnTo>
                      <a:pt x="71" y="20"/>
                    </a:lnTo>
                    <a:close/>
                    <a:moveTo>
                      <a:pt x="55" y="20"/>
                    </a:moveTo>
                    <a:lnTo>
                      <a:pt x="55" y="22"/>
                    </a:lnTo>
                    <a:lnTo>
                      <a:pt x="55" y="20"/>
                    </a:lnTo>
                    <a:close/>
                    <a:moveTo>
                      <a:pt x="31" y="20"/>
                    </a:moveTo>
                    <a:lnTo>
                      <a:pt x="29" y="20"/>
                    </a:lnTo>
                    <a:lnTo>
                      <a:pt x="31" y="20"/>
                    </a:lnTo>
                    <a:close/>
                    <a:moveTo>
                      <a:pt x="55" y="20"/>
                    </a:moveTo>
                    <a:lnTo>
                      <a:pt x="53" y="20"/>
                    </a:lnTo>
                    <a:lnTo>
                      <a:pt x="55" y="20"/>
                    </a:lnTo>
                    <a:close/>
                    <a:moveTo>
                      <a:pt x="26" y="20"/>
                    </a:moveTo>
                    <a:lnTo>
                      <a:pt x="24" y="20"/>
                    </a:lnTo>
                    <a:lnTo>
                      <a:pt x="26" y="20"/>
                    </a:lnTo>
                    <a:close/>
                    <a:moveTo>
                      <a:pt x="80" y="20"/>
                    </a:moveTo>
                    <a:lnTo>
                      <a:pt x="80" y="18"/>
                    </a:lnTo>
                    <a:lnTo>
                      <a:pt x="80" y="20"/>
                    </a:lnTo>
                    <a:close/>
                    <a:moveTo>
                      <a:pt x="24" y="20"/>
                    </a:moveTo>
                    <a:lnTo>
                      <a:pt x="24" y="18"/>
                    </a:lnTo>
                    <a:lnTo>
                      <a:pt x="24" y="20"/>
                    </a:lnTo>
                    <a:close/>
                    <a:moveTo>
                      <a:pt x="69" y="20"/>
                    </a:moveTo>
                    <a:lnTo>
                      <a:pt x="69" y="18"/>
                    </a:lnTo>
                    <a:lnTo>
                      <a:pt x="69" y="20"/>
                    </a:lnTo>
                    <a:close/>
                    <a:moveTo>
                      <a:pt x="26" y="20"/>
                    </a:moveTo>
                    <a:lnTo>
                      <a:pt x="26" y="18"/>
                    </a:lnTo>
                    <a:lnTo>
                      <a:pt x="26" y="20"/>
                    </a:lnTo>
                    <a:close/>
                    <a:moveTo>
                      <a:pt x="71" y="20"/>
                    </a:moveTo>
                    <a:lnTo>
                      <a:pt x="71" y="18"/>
                    </a:lnTo>
                    <a:lnTo>
                      <a:pt x="71" y="20"/>
                    </a:lnTo>
                    <a:close/>
                    <a:moveTo>
                      <a:pt x="55" y="18"/>
                    </a:moveTo>
                    <a:lnTo>
                      <a:pt x="55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close/>
                    <a:moveTo>
                      <a:pt x="78" y="18"/>
                    </a:moveTo>
                    <a:lnTo>
                      <a:pt x="80" y="18"/>
                    </a:lnTo>
                    <a:lnTo>
                      <a:pt x="78" y="18"/>
                    </a:lnTo>
                    <a:close/>
                    <a:moveTo>
                      <a:pt x="38" y="16"/>
                    </a:moveTo>
                    <a:lnTo>
                      <a:pt x="35" y="16"/>
                    </a:lnTo>
                    <a:lnTo>
                      <a:pt x="38" y="16"/>
                    </a:lnTo>
                    <a:close/>
                    <a:moveTo>
                      <a:pt x="42" y="16"/>
                    </a:moveTo>
                    <a:lnTo>
                      <a:pt x="42" y="18"/>
                    </a:lnTo>
                    <a:lnTo>
                      <a:pt x="42" y="16"/>
                    </a:lnTo>
                    <a:close/>
                    <a:moveTo>
                      <a:pt x="35" y="16"/>
                    </a:moveTo>
                    <a:lnTo>
                      <a:pt x="33" y="16"/>
                    </a:lnTo>
                    <a:lnTo>
                      <a:pt x="35" y="16"/>
                    </a:lnTo>
                    <a:close/>
                    <a:moveTo>
                      <a:pt x="73" y="16"/>
                    </a:move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1" y="13"/>
                    </a:lnTo>
                    <a:lnTo>
                      <a:pt x="73" y="16"/>
                    </a:lnTo>
                    <a:close/>
                    <a:moveTo>
                      <a:pt x="33" y="16"/>
                    </a:moveTo>
                    <a:lnTo>
                      <a:pt x="33" y="13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3" y="18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49" y="20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5" y="20"/>
                    </a:lnTo>
                    <a:lnTo>
                      <a:pt x="35" y="22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3" y="16"/>
                    </a:lnTo>
                    <a:close/>
                    <a:moveTo>
                      <a:pt x="35" y="13"/>
                    </a:moveTo>
                    <a:lnTo>
                      <a:pt x="33" y="13"/>
                    </a:lnTo>
                    <a:lnTo>
                      <a:pt x="35" y="13"/>
                    </a:lnTo>
                    <a:close/>
                    <a:moveTo>
                      <a:pt x="67" y="13"/>
                    </a:moveTo>
                    <a:lnTo>
                      <a:pt x="64" y="13"/>
                    </a:lnTo>
                    <a:lnTo>
                      <a:pt x="64" y="11"/>
                    </a:lnTo>
                    <a:lnTo>
                      <a:pt x="67" y="11"/>
                    </a:lnTo>
                    <a:lnTo>
                      <a:pt x="67" y="13"/>
                    </a:lnTo>
                    <a:close/>
                    <a:moveTo>
                      <a:pt x="53" y="11"/>
                    </a:moveTo>
                    <a:lnTo>
                      <a:pt x="55" y="13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3" y="11"/>
                    </a:lnTo>
                    <a:close/>
                    <a:moveTo>
                      <a:pt x="58" y="11"/>
                    </a:moveTo>
                    <a:lnTo>
                      <a:pt x="55" y="11"/>
                    </a:lnTo>
                    <a:lnTo>
                      <a:pt x="58" y="11"/>
                    </a:lnTo>
                    <a:close/>
                    <a:moveTo>
                      <a:pt x="64" y="11"/>
                    </a:moveTo>
                    <a:lnTo>
                      <a:pt x="67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6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82" y="22"/>
                    </a:lnTo>
                    <a:lnTo>
                      <a:pt x="80" y="22"/>
                    </a:lnTo>
                    <a:lnTo>
                      <a:pt x="82" y="25"/>
                    </a:lnTo>
                    <a:lnTo>
                      <a:pt x="80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80" y="31"/>
                    </a:lnTo>
                    <a:lnTo>
                      <a:pt x="78" y="31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2"/>
                    </a:lnTo>
                    <a:lnTo>
                      <a:pt x="73" y="42"/>
                    </a:lnTo>
                    <a:lnTo>
                      <a:pt x="73" y="40"/>
                    </a:lnTo>
                    <a:lnTo>
                      <a:pt x="73" y="42"/>
                    </a:lnTo>
                    <a:lnTo>
                      <a:pt x="73" y="40"/>
                    </a:lnTo>
                    <a:lnTo>
                      <a:pt x="71" y="40"/>
                    </a:lnTo>
                    <a:lnTo>
                      <a:pt x="69" y="40"/>
                    </a:lnTo>
                    <a:lnTo>
                      <a:pt x="71" y="40"/>
                    </a:lnTo>
                    <a:lnTo>
                      <a:pt x="69" y="38"/>
                    </a:lnTo>
                    <a:lnTo>
                      <a:pt x="71" y="38"/>
                    </a:lnTo>
                    <a:lnTo>
                      <a:pt x="71" y="40"/>
                    </a:lnTo>
                    <a:lnTo>
                      <a:pt x="71" y="38"/>
                    </a:lnTo>
                    <a:lnTo>
                      <a:pt x="73" y="38"/>
                    </a:lnTo>
                    <a:lnTo>
                      <a:pt x="73" y="36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3" y="34"/>
                    </a:lnTo>
                    <a:lnTo>
                      <a:pt x="76" y="34"/>
                    </a:lnTo>
                    <a:lnTo>
                      <a:pt x="76" y="31"/>
                    </a:lnTo>
                    <a:lnTo>
                      <a:pt x="76" y="29"/>
                    </a:lnTo>
                    <a:lnTo>
                      <a:pt x="76" y="31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8" y="22"/>
                    </a:lnTo>
                    <a:lnTo>
                      <a:pt x="78" y="25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69" y="18"/>
                    </a:lnTo>
                    <a:lnTo>
                      <a:pt x="69" y="16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4" y="11"/>
                    </a:lnTo>
                    <a:close/>
                    <a:moveTo>
                      <a:pt x="58" y="11"/>
                    </a:moveTo>
                    <a:lnTo>
                      <a:pt x="60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7" y="11"/>
                    </a:lnTo>
                    <a:lnTo>
                      <a:pt x="64" y="11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55" y="11"/>
                    </a:lnTo>
                    <a:lnTo>
                      <a:pt x="58" y="11"/>
                    </a:lnTo>
                    <a:close/>
                    <a:moveTo>
                      <a:pt x="67" y="11"/>
                    </a:moveTo>
                    <a:lnTo>
                      <a:pt x="64" y="9"/>
                    </a:lnTo>
                    <a:lnTo>
                      <a:pt x="67" y="9"/>
                    </a:lnTo>
                    <a:lnTo>
                      <a:pt x="67" y="11"/>
                    </a:lnTo>
                    <a:close/>
                    <a:moveTo>
                      <a:pt x="62" y="9"/>
                    </a:moveTo>
                    <a:lnTo>
                      <a:pt x="60" y="9"/>
                    </a:lnTo>
                    <a:lnTo>
                      <a:pt x="62" y="9"/>
                    </a:lnTo>
                    <a:close/>
                    <a:moveTo>
                      <a:pt x="46" y="7"/>
                    </a:moveTo>
                    <a:lnTo>
                      <a:pt x="44" y="7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46" y="7"/>
                    </a:lnTo>
                    <a:close/>
                    <a:moveTo>
                      <a:pt x="51" y="4"/>
                    </a:moveTo>
                    <a:lnTo>
                      <a:pt x="51" y="7"/>
                    </a:lnTo>
                    <a:lnTo>
                      <a:pt x="51" y="4"/>
                    </a:lnTo>
                    <a:close/>
                    <a:moveTo>
                      <a:pt x="51" y="7"/>
                    </a:moveTo>
                    <a:lnTo>
                      <a:pt x="51" y="4"/>
                    </a:lnTo>
                    <a:lnTo>
                      <a:pt x="51" y="7"/>
                    </a:lnTo>
                    <a:close/>
                    <a:moveTo>
                      <a:pt x="42" y="0"/>
                    </a:move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0" name="Freeform 215"/>
              <p:cNvSpPr>
                <a:spLocks/>
              </p:cNvSpPr>
              <p:nvPr/>
            </p:nvSpPr>
            <p:spPr bwMode="auto">
              <a:xfrm>
                <a:off x="2445" y="1190"/>
                <a:ext cx="23" cy="13"/>
              </a:xfrm>
              <a:custGeom>
                <a:avLst/>
                <a:gdLst>
                  <a:gd name="T0" fmla="*/ 20 w 23"/>
                  <a:gd name="T1" fmla="*/ 4 h 13"/>
                  <a:gd name="T2" fmla="*/ 20 w 23"/>
                  <a:gd name="T3" fmla="*/ 6 h 13"/>
                  <a:gd name="T4" fmla="*/ 18 w 23"/>
                  <a:gd name="T5" fmla="*/ 9 h 13"/>
                  <a:gd name="T6" fmla="*/ 18 w 23"/>
                  <a:gd name="T7" fmla="*/ 11 h 13"/>
                  <a:gd name="T8" fmla="*/ 16 w 23"/>
                  <a:gd name="T9" fmla="*/ 11 h 13"/>
                  <a:gd name="T10" fmla="*/ 14 w 23"/>
                  <a:gd name="T11" fmla="*/ 11 h 13"/>
                  <a:gd name="T12" fmla="*/ 11 w 23"/>
                  <a:gd name="T13" fmla="*/ 11 h 13"/>
                  <a:gd name="T14" fmla="*/ 9 w 23"/>
                  <a:gd name="T15" fmla="*/ 11 h 13"/>
                  <a:gd name="T16" fmla="*/ 7 w 23"/>
                  <a:gd name="T17" fmla="*/ 13 h 13"/>
                  <a:gd name="T18" fmla="*/ 7 w 23"/>
                  <a:gd name="T19" fmla="*/ 11 h 13"/>
                  <a:gd name="T20" fmla="*/ 5 w 23"/>
                  <a:gd name="T21" fmla="*/ 11 h 13"/>
                  <a:gd name="T22" fmla="*/ 3 w 23"/>
                  <a:gd name="T23" fmla="*/ 11 h 13"/>
                  <a:gd name="T24" fmla="*/ 3 w 23"/>
                  <a:gd name="T25" fmla="*/ 13 h 13"/>
                  <a:gd name="T26" fmla="*/ 0 w 23"/>
                  <a:gd name="T27" fmla="*/ 13 h 13"/>
                  <a:gd name="T28" fmla="*/ 0 w 23"/>
                  <a:gd name="T29" fmla="*/ 11 h 13"/>
                  <a:gd name="T30" fmla="*/ 0 w 23"/>
                  <a:gd name="T31" fmla="*/ 9 h 13"/>
                  <a:gd name="T32" fmla="*/ 3 w 23"/>
                  <a:gd name="T33" fmla="*/ 9 h 13"/>
                  <a:gd name="T34" fmla="*/ 3 w 23"/>
                  <a:gd name="T35" fmla="*/ 6 h 13"/>
                  <a:gd name="T36" fmla="*/ 0 w 23"/>
                  <a:gd name="T37" fmla="*/ 6 h 13"/>
                  <a:gd name="T38" fmla="*/ 3 w 23"/>
                  <a:gd name="T39" fmla="*/ 6 h 13"/>
                  <a:gd name="T40" fmla="*/ 5 w 23"/>
                  <a:gd name="T41" fmla="*/ 6 h 13"/>
                  <a:gd name="T42" fmla="*/ 5 w 23"/>
                  <a:gd name="T43" fmla="*/ 4 h 13"/>
                  <a:gd name="T44" fmla="*/ 7 w 23"/>
                  <a:gd name="T45" fmla="*/ 4 h 13"/>
                  <a:gd name="T46" fmla="*/ 9 w 23"/>
                  <a:gd name="T47" fmla="*/ 4 h 13"/>
                  <a:gd name="T48" fmla="*/ 9 w 23"/>
                  <a:gd name="T49" fmla="*/ 2 h 13"/>
                  <a:gd name="T50" fmla="*/ 11 w 23"/>
                  <a:gd name="T51" fmla="*/ 4 h 13"/>
                  <a:gd name="T52" fmla="*/ 14 w 23"/>
                  <a:gd name="T53" fmla="*/ 6 h 13"/>
                  <a:gd name="T54" fmla="*/ 16 w 23"/>
                  <a:gd name="T55" fmla="*/ 4 h 13"/>
                  <a:gd name="T56" fmla="*/ 18 w 23"/>
                  <a:gd name="T57" fmla="*/ 4 h 13"/>
                  <a:gd name="T58" fmla="*/ 18 w 23"/>
                  <a:gd name="T59" fmla="*/ 2 h 13"/>
                  <a:gd name="T60" fmla="*/ 20 w 23"/>
                  <a:gd name="T61" fmla="*/ 2 h 13"/>
                  <a:gd name="T62" fmla="*/ 20 w 23"/>
                  <a:gd name="T63" fmla="*/ 0 h 13"/>
                  <a:gd name="T64" fmla="*/ 23 w 23"/>
                  <a:gd name="T65" fmla="*/ 0 h 13"/>
                  <a:gd name="T66" fmla="*/ 23 w 23"/>
                  <a:gd name="T67" fmla="*/ 2 h 13"/>
                  <a:gd name="T68" fmla="*/ 23 w 23"/>
                  <a:gd name="T69" fmla="*/ 4 h 13"/>
                  <a:gd name="T70" fmla="*/ 20 w 23"/>
                  <a:gd name="T7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3">
                    <a:moveTo>
                      <a:pt x="20" y="4"/>
                    </a:moveTo>
                    <a:lnTo>
                      <a:pt x="20" y="6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0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1" name="Freeform 216"/>
              <p:cNvSpPr>
                <a:spLocks/>
              </p:cNvSpPr>
              <p:nvPr/>
            </p:nvSpPr>
            <p:spPr bwMode="auto">
              <a:xfrm>
                <a:off x="2465" y="1183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2 h 5"/>
                  <a:gd name="T6" fmla="*/ 3 w 5"/>
                  <a:gd name="T7" fmla="*/ 2 h 5"/>
                  <a:gd name="T8" fmla="*/ 0 w 5"/>
                  <a:gd name="T9" fmla="*/ 2 h 5"/>
                  <a:gd name="T10" fmla="*/ 0 w 5"/>
                  <a:gd name="T11" fmla="*/ 5 h 5"/>
                  <a:gd name="T12" fmla="*/ 0 w 5"/>
                  <a:gd name="T13" fmla="*/ 2 h 5"/>
                  <a:gd name="T14" fmla="*/ 0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2" name="Freeform 217"/>
              <p:cNvSpPr>
                <a:spLocks/>
              </p:cNvSpPr>
              <p:nvPr/>
            </p:nvSpPr>
            <p:spPr bwMode="auto">
              <a:xfrm>
                <a:off x="2425" y="116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3" name="Freeform 218"/>
              <p:cNvSpPr>
                <a:spLocks/>
              </p:cNvSpPr>
              <p:nvPr/>
            </p:nvSpPr>
            <p:spPr bwMode="auto">
              <a:xfrm>
                <a:off x="2380" y="116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4" name="Freeform 219"/>
              <p:cNvSpPr>
                <a:spLocks/>
              </p:cNvSpPr>
              <p:nvPr/>
            </p:nvSpPr>
            <p:spPr bwMode="auto">
              <a:xfrm>
                <a:off x="2380" y="1158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3 w 3"/>
                  <a:gd name="T3" fmla="*/ 5 h 5"/>
                  <a:gd name="T4" fmla="*/ 0 w 3"/>
                  <a:gd name="T5" fmla="*/ 5 h 5"/>
                  <a:gd name="T6" fmla="*/ 0 w 3"/>
                  <a:gd name="T7" fmla="*/ 3 h 5"/>
                  <a:gd name="T8" fmla="*/ 0 w 3"/>
                  <a:gd name="T9" fmla="*/ 5 h 5"/>
                  <a:gd name="T10" fmla="*/ 0 w 3"/>
                  <a:gd name="T11" fmla="*/ 3 h 5"/>
                  <a:gd name="T12" fmla="*/ 0 w 3"/>
                  <a:gd name="T13" fmla="*/ 0 h 5"/>
                  <a:gd name="T14" fmla="*/ 0 w 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5" name="Freeform 220"/>
              <p:cNvSpPr>
                <a:spLocks/>
              </p:cNvSpPr>
              <p:nvPr/>
            </p:nvSpPr>
            <p:spPr bwMode="auto">
              <a:xfrm>
                <a:off x="2378" y="11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6" name="Freeform 221"/>
              <p:cNvSpPr>
                <a:spLocks/>
              </p:cNvSpPr>
              <p:nvPr/>
            </p:nvSpPr>
            <p:spPr bwMode="auto">
              <a:xfrm>
                <a:off x="2461" y="1154"/>
                <a:ext cx="16" cy="4"/>
              </a:xfrm>
              <a:custGeom>
                <a:avLst/>
                <a:gdLst>
                  <a:gd name="T0" fmla="*/ 4 w 16"/>
                  <a:gd name="T1" fmla="*/ 0 h 4"/>
                  <a:gd name="T2" fmla="*/ 7 w 16"/>
                  <a:gd name="T3" fmla="*/ 0 h 4"/>
                  <a:gd name="T4" fmla="*/ 7 w 16"/>
                  <a:gd name="T5" fmla="*/ 2 h 4"/>
                  <a:gd name="T6" fmla="*/ 9 w 16"/>
                  <a:gd name="T7" fmla="*/ 2 h 4"/>
                  <a:gd name="T8" fmla="*/ 7 w 16"/>
                  <a:gd name="T9" fmla="*/ 2 h 4"/>
                  <a:gd name="T10" fmla="*/ 9 w 16"/>
                  <a:gd name="T11" fmla="*/ 2 h 4"/>
                  <a:gd name="T12" fmla="*/ 11 w 16"/>
                  <a:gd name="T13" fmla="*/ 2 h 4"/>
                  <a:gd name="T14" fmla="*/ 13 w 16"/>
                  <a:gd name="T15" fmla="*/ 2 h 4"/>
                  <a:gd name="T16" fmla="*/ 13 w 16"/>
                  <a:gd name="T17" fmla="*/ 4 h 4"/>
                  <a:gd name="T18" fmla="*/ 16 w 16"/>
                  <a:gd name="T19" fmla="*/ 4 h 4"/>
                  <a:gd name="T20" fmla="*/ 13 w 16"/>
                  <a:gd name="T21" fmla="*/ 4 h 4"/>
                  <a:gd name="T22" fmla="*/ 11 w 16"/>
                  <a:gd name="T23" fmla="*/ 4 h 4"/>
                  <a:gd name="T24" fmla="*/ 11 w 16"/>
                  <a:gd name="T25" fmla="*/ 2 h 4"/>
                  <a:gd name="T26" fmla="*/ 9 w 16"/>
                  <a:gd name="T27" fmla="*/ 2 h 4"/>
                  <a:gd name="T28" fmla="*/ 7 w 16"/>
                  <a:gd name="T29" fmla="*/ 2 h 4"/>
                  <a:gd name="T30" fmla="*/ 4 w 16"/>
                  <a:gd name="T31" fmla="*/ 2 h 4"/>
                  <a:gd name="T32" fmla="*/ 4 w 16"/>
                  <a:gd name="T33" fmla="*/ 4 h 4"/>
                  <a:gd name="T34" fmla="*/ 4 w 16"/>
                  <a:gd name="T35" fmla="*/ 2 h 4"/>
                  <a:gd name="T36" fmla="*/ 2 w 16"/>
                  <a:gd name="T37" fmla="*/ 2 h 4"/>
                  <a:gd name="T38" fmla="*/ 0 w 16"/>
                  <a:gd name="T39" fmla="*/ 2 h 4"/>
                  <a:gd name="T40" fmla="*/ 2 w 16"/>
                  <a:gd name="T41" fmla="*/ 2 h 4"/>
                  <a:gd name="T42" fmla="*/ 2 w 16"/>
                  <a:gd name="T43" fmla="*/ 0 h 4"/>
                  <a:gd name="T44" fmla="*/ 4 w 1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4">
                    <a:moveTo>
                      <a:pt x="4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7" name="Freeform 222"/>
              <p:cNvSpPr>
                <a:spLocks/>
              </p:cNvSpPr>
              <p:nvPr/>
            </p:nvSpPr>
            <p:spPr bwMode="auto">
              <a:xfrm>
                <a:off x="2427" y="115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8" name="Freeform 223"/>
              <p:cNvSpPr>
                <a:spLocks/>
              </p:cNvSpPr>
              <p:nvPr/>
            </p:nvSpPr>
            <p:spPr bwMode="auto">
              <a:xfrm>
                <a:off x="2425" y="11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9" name="Freeform 224"/>
              <p:cNvSpPr>
                <a:spLocks/>
              </p:cNvSpPr>
              <p:nvPr/>
            </p:nvSpPr>
            <p:spPr bwMode="auto">
              <a:xfrm>
                <a:off x="2450" y="115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0" name="Freeform 225"/>
              <p:cNvSpPr>
                <a:spLocks/>
              </p:cNvSpPr>
              <p:nvPr/>
            </p:nvSpPr>
            <p:spPr bwMode="auto">
              <a:xfrm>
                <a:off x="2423" y="1147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3 h 5"/>
                  <a:gd name="T4" fmla="*/ 2 w 4"/>
                  <a:gd name="T5" fmla="*/ 3 h 5"/>
                  <a:gd name="T6" fmla="*/ 2 w 4"/>
                  <a:gd name="T7" fmla="*/ 0 h 5"/>
                  <a:gd name="T8" fmla="*/ 4 w 4"/>
                  <a:gd name="T9" fmla="*/ 0 h 5"/>
                  <a:gd name="T10" fmla="*/ 2 w 4"/>
                  <a:gd name="T11" fmla="*/ 0 h 5"/>
                  <a:gd name="T12" fmla="*/ 2 w 4"/>
                  <a:gd name="T13" fmla="*/ 3 h 5"/>
                  <a:gd name="T14" fmla="*/ 2 w 4"/>
                  <a:gd name="T15" fmla="*/ 5 h 5"/>
                  <a:gd name="T16" fmla="*/ 0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1" name="Freeform 226"/>
              <p:cNvSpPr>
                <a:spLocks/>
              </p:cNvSpPr>
              <p:nvPr/>
            </p:nvSpPr>
            <p:spPr bwMode="auto">
              <a:xfrm>
                <a:off x="2436" y="11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2" name="Freeform 227"/>
              <p:cNvSpPr>
                <a:spLocks/>
              </p:cNvSpPr>
              <p:nvPr/>
            </p:nvSpPr>
            <p:spPr bwMode="auto">
              <a:xfrm>
                <a:off x="2427" y="1145"/>
                <a:ext cx="14" cy="18"/>
              </a:xfrm>
              <a:custGeom>
                <a:avLst/>
                <a:gdLst>
                  <a:gd name="T0" fmla="*/ 14 w 14"/>
                  <a:gd name="T1" fmla="*/ 0 h 18"/>
                  <a:gd name="T2" fmla="*/ 12 w 14"/>
                  <a:gd name="T3" fmla="*/ 0 h 18"/>
                  <a:gd name="T4" fmla="*/ 12 w 14"/>
                  <a:gd name="T5" fmla="*/ 2 h 18"/>
                  <a:gd name="T6" fmla="*/ 14 w 14"/>
                  <a:gd name="T7" fmla="*/ 2 h 18"/>
                  <a:gd name="T8" fmla="*/ 14 w 14"/>
                  <a:gd name="T9" fmla="*/ 5 h 18"/>
                  <a:gd name="T10" fmla="*/ 14 w 14"/>
                  <a:gd name="T11" fmla="*/ 7 h 18"/>
                  <a:gd name="T12" fmla="*/ 12 w 14"/>
                  <a:gd name="T13" fmla="*/ 9 h 18"/>
                  <a:gd name="T14" fmla="*/ 9 w 14"/>
                  <a:gd name="T15" fmla="*/ 9 h 18"/>
                  <a:gd name="T16" fmla="*/ 9 w 14"/>
                  <a:gd name="T17" fmla="*/ 11 h 18"/>
                  <a:gd name="T18" fmla="*/ 9 w 14"/>
                  <a:gd name="T19" fmla="*/ 13 h 18"/>
                  <a:gd name="T20" fmla="*/ 7 w 14"/>
                  <a:gd name="T21" fmla="*/ 13 h 18"/>
                  <a:gd name="T22" fmla="*/ 5 w 14"/>
                  <a:gd name="T23" fmla="*/ 13 h 18"/>
                  <a:gd name="T24" fmla="*/ 5 w 14"/>
                  <a:gd name="T25" fmla="*/ 16 h 18"/>
                  <a:gd name="T26" fmla="*/ 3 w 14"/>
                  <a:gd name="T27" fmla="*/ 16 h 18"/>
                  <a:gd name="T28" fmla="*/ 0 w 14"/>
                  <a:gd name="T29" fmla="*/ 16 h 18"/>
                  <a:gd name="T30" fmla="*/ 0 w 14"/>
                  <a:gd name="T31" fmla="*/ 18 h 18"/>
                  <a:gd name="T32" fmla="*/ 0 w 14"/>
                  <a:gd name="T33" fmla="*/ 16 h 18"/>
                  <a:gd name="T34" fmla="*/ 3 w 14"/>
                  <a:gd name="T35" fmla="*/ 16 h 18"/>
                  <a:gd name="T36" fmla="*/ 3 w 14"/>
                  <a:gd name="T37" fmla="*/ 13 h 18"/>
                  <a:gd name="T38" fmla="*/ 5 w 14"/>
                  <a:gd name="T39" fmla="*/ 13 h 18"/>
                  <a:gd name="T40" fmla="*/ 5 w 14"/>
                  <a:gd name="T41" fmla="*/ 11 h 18"/>
                  <a:gd name="T42" fmla="*/ 7 w 14"/>
                  <a:gd name="T43" fmla="*/ 11 h 18"/>
                  <a:gd name="T44" fmla="*/ 5 w 14"/>
                  <a:gd name="T45" fmla="*/ 11 h 18"/>
                  <a:gd name="T46" fmla="*/ 7 w 14"/>
                  <a:gd name="T47" fmla="*/ 11 h 18"/>
                  <a:gd name="T48" fmla="*/ 9 w 14"/>
                  <a:gd name="T49" fmla="*/ 11 h 18"/>
                  <a:gd name="T50" fmla="*/ 9 w 14"/>
                  <a:gd name="T51" fmla="*/ 9 h 18"/>
                  <a:gd name="T52" fmla="*/ 12 w 14"/>
                  <a:gd name="T53" fmla="*/ 9 h 18"/>
                  <a:gd name="T54" fmla="*/ 12 w 14"/>
                  <a:gd name="T55" fmla="*/ 7 h 18"/>
                  <a:gd name="T56" fmla="*/ 12 w 14"/>
                  <a:gd name="T57" fmla="*/ 5 h 18"/>
                  <a:gd name="T58" fmla="*/ 9 w 14"/>
                  <a:gd name="T59" fmla="*/ 5 h 18"/>
                  <a:gd name="T60" fmla="*/ 7 w 14"/>
                  <a:gd name="T61" fmla="*/ 5 h 18"/>
                  <a:gd name="T62" fmla="*/ 7 w 14"/>
                  <a:gd name="T63" fmla="*/ 2 h 18"/>
                  <a:gd name="T64" fmla="*/ 9 w 14"/>
                  <a:gd name="T65" fmla="*/ 2 h 18"/>
                  <a:gd name="T66" fmla="*/ 7 w 14"/>
                  <a:gd name="T67" fmla="*/ 2 h 18"/>
                  <a:gd name="T68" fmla="*/ 9 w 14"/>
                  <a:gd name="T69" fmla="*/ 2 h 18"/>
                  <a:gd name="T70" fmla="*/ 9 w 14"/>
                  <a:gd name="T71" fmla="*/ 0 h 18"/>
                  <a:gd name="T72" fmla="*/ 12 w 14"/>
                  <a:gd name="T73" fmla="*/ 0 h 18"/>
                  <a:gd name="T74" fmla="*/ 9 w 14"/>
                  <a:gd name="T75" fmla="*/ 0 h 18"/>
                  <a:gd name="T76" fmla="*/ 12 w 14"/>
                  <a:gd name="T77" fmla="*/ 0 h 18"/>
                  <a:gd name="T78" fmla="*/ 14 w 14"/>
                  <a:gd name="T7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3" name="Freeform 228"/>
              <p:cNvSpPr>
                <a:spLocks/>
              </p:cNvSpPr>
              <p:nvPr/>
            </p:nvSpPr>
            <p:spPr bwMode="auto">
              <a:xfrm>
                <a:off x="2425" y="1141"/>
                <a:ext cx="11" cy="6"/>
              </a:xfrm>
              <a:custGeom>
                <a:avLst/>
                <a:gdLst>
                  <a:gd name="T0" fmla="*/ 2 w 11"/>
                  <a:gd name="T1" fmla="*/ 2 h 6"/>
                  <a:gd name="T2" fmla="*/ 5 w 11"/>
                  <a:gd name="T3" fmla="*/ 2 h 6"/>
                  <a:gd name="T4" fmla="*/ 5 w 11"/>
                  <a:gd name="T5" fmla="*/ 4 h 6"/>
                  <a:gd name="T6" fmla="*/ 7 w 11"/>
                  <a:gd name="T7" fmla="*/ 4 h 6"/>
                  <a:gd name="T8" fmla="*/ 9 w 11"/>
                  <a:gd name="T9" fmla="*/ 4 h 6"/>
                  <a:gd name="T10" fmla="*/ 11 w 11"/>
                  <a:gd name="T11" fmla="*/ 4 h 6"/>
                  <a:gd name="T12" fmla="*/ 9 w 11"/>
                  <a:gd name="T13" fmla="*/ 4 h 6"/>
                  <a:gd name="T14" fmla="*/ 9 w 11"/>
                  <a:gd name="T15" fmla="*/ 6 h 6"/>
                  <a:gd name="T16" fmla="*/ 7 w 11"/>
                  <a:gd name="T17" fmla="*/ 6 h 6"/>
                  <a:gd name="T18" fmla="*/ 5 w 11"/>
                  <a:gd name="T19" fmla="*/ 6 h 6"/>
                  <a:gd name="T20" fmla="*/ 2 w 11"/>
                  <a:gd name="T21" fmla="*/ 4 h 6"/>
                  <a:gd name="T22" fmla="*/ 2 w 11"/>
                  <a:gd name="T23" fmla="*/ 6 h 6"/>
                  <a:gd name="T24" fmla="*/ 2 w 11"/>
                  <a:gd name="T25" fmla="*/ 4 h 6"/>
                  <a:gd name="T26" fmla="*/ 0 w 11"/>
                  <a:gd name="T27" fmla="*/ 4 h 6"/>
                  <a:gd name="T28" fmla="*/ 0 w 11"/>
                  <a:gd name="T29" fmla="*/ 2 h 6"/>
                  <a:gd name="T30" fmla="*/ 0 w 11"/>
                  <a:gd name="T31" fmla="*/ 0 h 6"/>
                  <a:gd name="T32" fmla="*/ 0 w 11"/>
                  <a:gd name="T33" fmla="*/ 2 h 6"/>
                  <a:gd name="T34" fmla="*/ 0 w 11"/>
                  <a:gd name="T35" fmla="*/ 0 h 6"/>
                  <a:gd name="T36" fmla="*/ 2 w 11"/>
                  <a:gd name="T3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6">
                    <a:moveTo>
                      <a:pt x="2" y="2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4" name="Freeform 229"/>
              <p:cNvSpPr>
                <a:spLocks/>
              </p:cNvSpPr>
              <p:nvPr/>
            </p:nvSpPr>
            <p:spPr bwMode="auto">
              <a:xfrm>
                <a:off x="2441" y="1134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5" name="Freeform 230"/>
              <p:cNvSpPr>
                <a:spLocks/>
              </p:cNvSpPr>
              <p:nvPr/>
            </p:nvSpPr>
            <p:spPr bwMode="auto">
              <a:xfrm>
                <a:off x="2387" y="112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6" name="Freeform 231"/>
              <p:cNvSpPr>
                <a:spLocks/>
              </p:cNvSpPr>
              <p:nvPr/>
            </p:nvSpPr>
            <p:spPr bwMode="auto">
              <a:xfrm>
                <a:off x="2378" y="11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7" name="Freeform 232"/>
              <p:cNvSpPr>
                <a:spLocks/>
              </p:cNvSpPr>
              <p:nvPr/>
            </p:nvSpPr>
            <p:spPr bwMode="auto">
              <a:xfrm>
                <a:off x="2383" y="11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8" name="Freeform 233"/>
              <p:cNvSpPr>
                <a:spLocks/>
              </p:cNvSpPr>
              <p:nvPr/>
            </p:nvSpPr>
            <p:spPr bwMode="auto">
              <a:xfrm>
                <a:off x="2380" y="11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" name="Freeform 234"/>
              <p:cNvSpPr>
                <a:spLocks/>
              </p:cNvSpPr>
              <p:nvPr/>
            </p:nvSpPr>
            <p:spPr bwMode="auto">
              <a:xfrm>
                <a:off x="2378" y="11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" name="Freeform 235"/>
              <p:cNvSpPr>
                <a:spLocks/>
              </p:cNvSpPr>
              <p:nvPr/>
            </p:nvSpPr>
            <p:spPr bwMode="auto">
              <a:xfrm>
                <a:off x="2383" y="112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" name="Freeform 236"/>
              <p:cNvSpPr>
                <a:spLocks/>
              </p:cNvSpPr>
              <p:nvPr/>
            </p:nvSpPr>
            <p:spPr bwMode="auto">
              <a:xfrm>
                <a:off x="2374" y="11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" name="Freeform 237"/>
              <p:cNvSpPr>
                <a:spLocks/>
              </p:cNvSpPr>
              <p:nvPr/>
            </p:nvSpPr>
            <p:spPr bwMode="auto">
              <a:xfrm>
                <a:off x="2383" y="11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" name="Freeform 238"/>
              <p:cNvSpPr>
                <a:spLocks/>
              </p:cNvSpPr>
              <p:nvPr/>
            </p:nvSpPr>
            <p:spPr bwMode="auto">
              <a:xfrm>
                <a:off x="2376" y="112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" name="Freeform 239"/>
              <p:cNvSpPr>
                <a:spLocks/>
              </p:cNvSpPr>
              <p:nvPr/>
            </p:nvSpPr>
            <p:spPr bwMode="auto">
              <a:xfrm>
                <a:off x="2378" y="11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" name="Freeform 240"/>
              <p:cNvSpPr>
                <a:spLocks/>
              </p:cNvSpPr>
              <p:nvPr/>
            </p:nvSpPr>
            <p:spPr bwMode="auto">
              <a:xfrm>
                <a:off x="2383" y="1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" name="Freeform 241"/>
              <p:cNvSpPr>
                <a:spLocks/>
              </p:cNvSpPr>
              <p:nvPr/>
            </p:nvSpPr>
            <p:spPr bwMode="auto">
              <a:xfrm>
                <a:off x="2376" y="11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" name="Freeform 242"/>
              <p:cNvSpPr>
                <a:spLocks/>
              </p:cNvSpPr>
              <p:nvPr/>
            </p:nvSpPr>
            <p:spPr bwMode="auto">
              <a:xfrm>
                <a:off x="2378" y="111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" name="Freeform 243"/>
              <p:cNvSpPr>
                <a:spLocks/>
              </p:cNvSpPr>
              <p:nvPr/>
            </p:nvSpPr>
            <p:spPr bwMode="auto">
              <a:xfrm>
                <a:off x="2258" y="111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" name="Freeform 244"/>
              <p:cNvSpPr>
                <a:spLocks/>
              </p:cNvSpPr>
              <p:nvPr/>
            </p:nvSpPr>
            <p:spPr bwMode="auto">
              <a:xfrm>
                <a:off x="2394" y="1114"/>
                <a:ext cx="16" cy="27"/>
              </a:xfrm>
              <a:custGeom>
                <a:avLst/>
                <a:gdLst>
                  <a:gd name="T0" fmla="*/ 0 w 16"/>
                  <a:gd name="T1" fmla="*/ 0 h 27"/>
                  <a:gd name="T2" fmla="*/ 0 w 16"/>
                  <a:gd name="T3" fmla="*/ 2 h 27"/>
                  <a:gd name="T4" fmla="*/ 2 w 16"/>
                  <a:gd name="T5" fmla="*/ 2 h 27"/>
                  <a:gd name="T6" fmla="*/ 2 w 16"/>
                  <a:gd name="T7" fmla="*/ 4 h 27"/>
                  <a:gd name="T8" fmla="*/ 4 w 16"/>
                  <a:gd name="T9" fmla="*/ 6 h 27"/>
                  <a:gd name="T10" fmla="*/ 4 w 16"/>
                  <a:gd name="T11" fmla="*/ 9 h 27"/>
                  <a:gd name="T12" fmla="*/ 7 w 16"/>
                  <a:gd name="T13" fmla="*/ 11 h 27"/>
                  <a:gd name="T14" fmla="*/ 7 w 16"/>
                  <a:gd name="T15" fmla="*/ 13 h 27"/>
                  <a:gd name="T16" fmla="*/ 7 w 16"/>
                  <a:gd name="T17" fmla="*/ 15 h 27"/>
                  <a:gd name="T18" fmla="*/ 7 w 16"/>
                  <a:gd name="T19" fmla="*/ 18 h 27"/>
                  <a:gd name="T20" fmla="*/ 9 w 16"/>
                  <a:gd name="T21" fmla="*/ 18 h 27"/>
                  <a:gd name="T22" fmla="*/ 9 w 16"/>
                  <a:gd name="T23" fmla="*/ 20 h 27"/>
                  <a:gd name="T24" fmla="*/ 11 w 16"/>
                  <a:gd name="T25" fmla="*/ 20 h 27"/>
                  <a:gd name="T26" fmla="*/ 13 w 16"/>
                  <a:gd name="T27" fmla="*/ 20 h 27"/>
                  <a:gd name="T28" fmla="*/ 13 w 16"/>
                  <a:gd name="T29" fmla="*/ 22 h 27"/>
                  <a:gd name="T30" fmla="*/ 16 w 16"/>
                  <a:gd name="T31" fmla="*/ 22 h 27"/>
                  <a:gd name="T32" fmla="*/ 16 w 16"/>
                  <a:gd name="T33" fmla="*/ 24 h 27"/>
                  <a:gd name="T34" fmla="*/ 16 w 16"/>
                  <a:gd name="T35" fmla="*/ 27 h 27"/>
                  <a:gd name="T36" fmla="*/ 13 w 16"/>
                  <a:gd name="T37" fmla="*/ 27 h 27"/>
                  <a:gd name="T38" fmla="*/ 13 w 16"/>
                  <a:gd name="T39" fmla="*/ 24 h 27"/>
                  <a:gd name="T40" fmla="*/ 13 w 16"/>
                  <a:gd name="T41" fmla="*/ 27 h 27"/>
                  <a:gd name="T42" fmla="*/ 13 w 16"/>
                  <a:gd name="T43" fmla="*/ 24 h 27"/>
                  <a:gd name="T44" fmla="*/ 13 w 16"/>
                  <a:gd name="T45" fmla="*/ 22 h 27"/>
                  <a:gd name="T46" fmla="*/ 11 w 16"/>
                  <a:gd name="T47" fmla="*/ 22 h 27"/>
                  <a:gd name="T48" fmla="*/ 11 w 16"/>
                  <a:gd name="T49" fmla="*/ 20 h 27"/>
                  <a:gd name="T50" fmla="*/ 9 w 16"/>
                  <a:gd name="T51" fmla="*/ 20 h 27"/>
                  <a:gd name="T52" fmla="*/ 7 w 16"/>
                  <a:gd name="T53" fmla="*/ 20 h 27"/>
                  <a:gd name="T54" fmla="*/ 7 w 16"/>
                  <a:gd name="T55" fmla="*/ 18 h 27"/>
                  <a:gd name="T56" fmla="*/ 4 w 16"/>
                  <a:gd name="T57" fmla="*/ 18 h 27"/>
                  <a:gd name="T58" fmla="*/ 2 w 16"/>
                  <a:gd name="T59" fmla="*/ 18 h 27"/>
                  <a:gd name="T60" fmla="*/ 2 w 16"/>
                  <a:gd name="T61" fmla="*/ 15 h 27"/>
                  <a:gd name="T62" fmla="*/ 4 w 16"/>
                  <a:gd name="T63" fmla="*/ 15 h 27"/>
                  <a:gd name="T64" fmla="*/ 4 w 16"/>
                  <a:gd name="T65" fmla="*/ 18 h 27"/>
                  <a:gd name="T66" fmla="*/ 4 w 16"/>
                  <a:gd name="T67" fmla="*/ 15 h 27"/>
                  <a:gd name="T68" fmla="*/ 7 w 16"/>
                  <a:gd name="T69" fmla="*/ 15 h 27"/>
                  <a:gd name="T70" fmla="*/ 7 w 16"/>
                  <a:gd name="T71" fmla="*/ 13 h 27"/>
                  <a:gd name="T72" fmla="*/ 7 w 16"/>
                  <a:gd name="T73" fmla="*/ 11 h 27"/>
                  <a:gd name="T74" fmla="*/ 4 w 16"/>
                  <a:gd name="T75" fmla="*/ 11 h 27"/>
                  <a:gd name="T76" fmla="*/ 4 w 16"/>
                  <a:gd name="T77" fmla="*/ 9 h 27"/>
                  <a:gd name="T78" fmla="*/ 2 w 16"/>
                  <a:gd name="T79" fmla="*/ 9 h 27"/>
                  <a:gd name="T80" fmla="*/ 2 w 16"/>
                  <a:gd name="T81" fmla="*/ 6 h 27"/>
                  <a:gd name="T82" fmla="*/ 2 w 16"/>
                  <a:gd name="T83" fmla="*/ 4 h 27"/>
                  <a:gd name="T84" fmla="*/ 0 w 16"/>
                  <a:gd name="T85" fmla="*/ 4 h 27"/>
                  <a:gd name="T86" fmla="*/ 0 w 16"/>
                  <a:gd name="T87" fmla="*/ 2 h 27"/>
                  <a:gd name="T88" fmla="*/ 0 w 16"/>
                  <a:gd name="T89" fmla="*/ 4 h 27"/>
                  <a:gd name="T90" fmla="*/ 0 w 16"/>
                  <a:gd name="T91" fmla="*/ 2 h 27"/>
                  <a:gd name="T92" fmla="*/ 0 w 16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" name="Freeform 245"/>
              <p:cNvSpPr>
                <a:spLocks/>
              </p:cNvSpPr>
              <p:nvPr/>
            </p:nvSpPr>
            <p:spPr bwMode="auto">
              <a:xfrm>
                <a:off x="2372" y="11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" name="Freeform 246"/>
              <p:cNvSpPr>
                <a:spLocks/>
              </p:cNvSpPr>
              <p:nvPr/>
            </p:nvSpPr>
            <p:spPr bwMode="auto">
              <a:xfrm>
                <a:off x="2372" y="1114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4 w 11"/>
                  <a:gd name="T3" fmla="*/ 2 h 9"/>
                  <a:gd name="T4" fmla="*/ 4 w 11"/>
                  <a:gd name="T5" fmla="*/ 4 h 9"/>
                  <a:gd name="T6" fmla="*/ 6 w 11"/>
                  <a:gd name="T7" fmla="*/ 6 h 9"/>
                  <a:gd name="T8" fmla="*/ 8 w 11"/>
                  <a:gd name="T9" fmla="*/ 6 h 9"/>
                  <a:gd name="T10" fmla="*/ 8 w 11"/>
                  <a:gd name="T11" fmla="*/ 9 h 9"/>
                  <a:gd name="T12" fmla="*/ 8 w 11"/>
                  <a:gd name="T13" fmla="*/ 6 h 9"/>
                  <a:gd name="T14" fmla="*/ 11 w 11"/>
                  <a:gd name="T15" fmla="*/ 9 h 9"/>
                  <a:gd name="T16" fmla="*/ 8 w 11"/>
                  <a:gd name="T17" fmla="*/ 9 h 9"/>
                  <a:gd name="T18" fmla="*/ 6 w 11"/>
                  <a:gd name="T19" fmla="*/ 9 h 9"/>
                  <a:gd name="T20" fmla="*/ 6 w 11"/>
                  <a:gd name="T21" fmla="*/ 6 h 9"/>
                  <a:gd name="T22" fmla="*/ 6 w 11"/>
                  <a:gd name="T23" fmla="*/ 9 h 9"/>
                  <a:gd name="T24" fmla="*/ 6 w 11"/>
                  <a:gd name="T25" fmla="*/ 6 h 9"/>
                  <a:gd name="T26" fmla="*/ 4 w 11"/>
                  <a:gd name="T27" fmla="*/ 6 h 9"/>
                  <a:gd name="T28" fmla="*/ 4 w 11"/>
                  <a:gd name="T29" fmla="*/ 4 h 9"/>
                  <a:gd name="T30" fmla="*/ 4 w 11"/>
                  <a:gd name="T31" fmla="*/ 6 h 9"/>
                  <a:gd name="T32" fmla="*/ 4 w 11"/>
                  <a:gd name="T33" fmla="*/ 4 h 9"/>
                  <a:gd name="T34" fmla="*/ 2 w 11"/>
                  <a:gd name="T35" fmla="*/ 4 h 9"/>
                  <a:gd name="T36" fmla="*/ 0 w 11"/>
                  <a:gd name="T37" fmla="*/ 4 h 9"/>
                  <a:gd name="T38" fmla="*/ 0 w 11"/>
                  <a:gd name="T39" fmla="*/ 2 h 9"/>
                  <a:gd name="T40" fmla="*/ 0 w 11"/>
                  <a:gd name="T41" fmla="*/ 4 h 9"/>
                  <a:gd name="T42" fmla="*/ 2 w 11"/>
                  <a:gd name="T43" fmla="*/ 2 h 9"/>
                  <a:gd name="T44" fmla="*/ 0 w 11"/>
                  <a:gd name="T45" fmla="*/ 2 h 9"/>
                  <a:gd name="T46" fmla="*/ 0 w 11"/>
                  <a:gd name="T47" fmla="*/ 0 h 9"/>
                  <a:gd name="T48" fmla="*/ 2 w 11"/>
                  <a:gd name="T49" fmla="*/ 0 h 9"/>
                  <a:gd name="T50" fmla="*/ 2 w 11"/>
                  <a:gd name="T5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8" y="6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" name="Freeform 247"/>
              <p:cNvSpPr>
                <a:spLocks/>
              </p:cNvSpPr>
              <p:nvPr/>
            </p:nvSpPr>
            <p:spPr bwMode="auto">
              <a:xfrm>
                <a:off x="2320" y="11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" name="Freeform 248"/>
              <p:cNvSpPr>
                <a:spLocks/>
              </p:cNvSpPr>
              <p:nvPr/>
            </p:nvSpPr>
            <p:spPr bwMode="auto">
              <a:xfrm>
                <a:off x="2405" y="1114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5 w 7"/>
                  <a:gd name="T5" fmla="*/ 2 h 2"/>
                  <a:gd name="T6" fmla="*/ 2 w 7"/>
                  <a:gd name="T7" fmla="*/ 2 h 2"/>
                  <a:gd name="T8" fmla="*/ 0 w 7"/>
                  <a:gd name="T9" fmla="*/ 2 h 2"/>
                  <a:gd name="T10" fmla="*/ 2 w 7"/>
                  <a:gd name="T11" fmla="*/ 2 h 2"/>
                  <a:gd name="T12" fmla="*/ 2 w 7"/>
                  <a:gd name="T13" fmla="*/ 0 h 2"/>
                  <a:gd name="T14" fmla="*/ 5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" name="Rectangle 249"/>
              <p:cNvSpPr>
                <a:spLocks noChangeArrowheads="1"/>
              </p:cNvSpPr>
              <p:nvPr/>
            </p:nvSpPr>
            <p:spPr bwMode="auto">
              <a:xfrm>
                <a:off x="2369" y="1114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" name="Freeform 250"/>
              <p:cNvSpPr>
                <a:spLocks/>
              </p:cNvSpPr>
              <p:nvPr/>
            </p:nvSpPr>
            <p:spPr bwMode="auto">
              <a:xfrm>
                <a:off x="2318" y="11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" name="Freeform 251"/>
              <p:cNvSpPr>
                <a:spLocks/>
              </p:cNvSpPr>
              <p:nvPr/>
            </p:nvSpPr>
            <p:spPr bwMode="auto">
              <a:xfrm>
                <a:off x="2320" y="11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" name="Freeform 252"/>
              <p:cNvSpPr>
                <a:spLocks/>
              </p:cNvSpPr>
              <p:nvPr/>
            </p:nvSpPr>
            <p:spPr bwMode="auto">
              <a:xfrm>
                <a:off x="2316" y="11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" name="Freeform 253"/>
              <p:cNvSpPr>
                <a:spLocks/>
              </p:cNvSpPr>
              <p:nvPr/>
            </p:nvSpPr>
            <p:spPr bwMode="auto">
              <a:xfrm>
                <a:off x="2369" y="111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" name="Freeform 254"/>
              <p:cNvSpPr>
                <a:spLocks/>
              </p:cNvSpPr>
              <p:nvPr/>
            </p:nvSpPr>
            <p:spPr bwMode="auto">
              <a:xfrm>
                <a:off x="2318" y="111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0" name="Freeform 255"/>
              <p:cNvSpPr>
                <a:spLocks/>
              </p:cNvSpPr>
              <p:nvPr/>
            </p:nvSpPr>
            <p:spPr bwMode="auto">
              <a:xfrm>
                <a:off x="2367" y="11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1" name="Freeform 256"/>
              <p:cNvSpPr>
                <a:spLocks/>
              </p:cNvSpPr>
              <p:nvPr/>
            </p:nvSpPr>
            <p:spPr bwMode="auto">
              <a:xfrm>
                <a:off x="2316" y="111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2" name="Freeform 257"/>
              <p:cNvSpPr>
                <a:spLocks/>
              </p:cNvSpPr>
              <p:nvPr/>
            </p:nvSpPr>
            <p:spPr bwMode="auto">
              <a:xfrm>
                <a:off x="2313" y="111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3" name="Freeform 258"/>
              <p:cNvSpPr>
                <a:spLocks/>
              </p:cNvSpPr>
              <p:nvPr/>
            </p:nvSpPr>
            <p:spPr bwMode="auto">
              <a:xfrm>
                <a:off x="2313" y="111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4" name="Freeform 259"/>
              <p:cNvSpPr>
                <a:spLocks/>
              </p:cNvSpPr>
              <p:nvPr/>
            </p:nvSpPr>
            <p:spPr bwMode="auto">
              <a:xfrm>
                <a:off x="2316" y="1109"/>
                <a:ext cx="9" cy="5"/>
              </a:xfrm>
              <a:custGeom>
                <a:avLst/>
                <a:gdLst>
                  <a:gd name="T0" fmla="*/ 6 w 9"/>
                  <a:gd name="T1" fmla="*/ 3 h 5"/>
                  <a:gd name="T2" fmla="*/ 9 w 9"/>
                  <a:gd name="T3" fmla="*/ 3 h 5"/>
                  <a:gd name="T4" fmla="*/ 6 w 9"/>
                  <a:gd name="T5" fmla="*/ 3 h 5"/>
                  <a:gd name="T6" fmla="*/ 6 w 9"/>
                  <a:gd name="T7" fmla="*/ 5 h 5"/>
                  <a:gd name="T8" fmla="*/ 4 w 9"/>
                  <a:gd name="T9" fmla="*/ 5 h 5"/>
                  <a:gd name="T10" fmla="*/ 4 w 9"/>
                  <a:gd name="T11" fmla="*/ 3 h 5"/>
                  <a:gd name="T12" fmla="*/ 4 w 9"/>
                  <a:gd name="T13" fmla="*/ 5 h 5"/>
                  <a:gd name="T14" fmla="*/ 4 w 9"/>
                  <a:gd name="T15" fmla="*/ 3 h 5"/>
                  <a:gd name="T16" fmla="*/ 4 w 9"/>
                  <a:gd name="T17" fmla="*/ 5 h 5"/>
                  <a:gd name="T18" fmla="*/ 2 w 9"/>
                  <a:gd name="T19" fmla="*/ 5 h 5"/>
                  <a:gd name="T20" fmla="*/ 0 w 9"/>
                  <a:gd name="T21" fmla="*/ 5 h 5"/>
                  <a:gd name="T22" fmla="*/ 0 w 9"/>
                  <a:gd name="T23" fmla="*/ 3 h 5"/>
                  <a:gd name="T24" fmla="*/ 2 w 9"/>
                  <a:gd name="T25" fmla="*/ 3 h 5"/>
                  <a:gd name="T26" fmla="*/ 4 w 9"/>
                  <a:gd name="T27" fmla="*/ 3 h 5"/>
                  <a:gd name="T28" fmla="*/ 6 w 9"/>
                  <a:gd name="T29" fmla="*/ 3 h 5"/>
                  <a:gd name="T30" fmla="*/ 6 w 9"/>
                  <a:gd name="T31" fmla="*/ 0 h 5"/>
                  <a:gd name="T32" fmla="*/ 6 w 9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6" y="3"/>
                    </a:moveTo>
                    <a:lnTo>
                      <a:pt x="9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5" name="Freeform 260"/>
              <p:cNvSpPr>
                <a:spLocks/>
              </p:cNvSpPr>
              <p:nvPr/>
            </p:nvSpPr>
            <p:spPr bwMode="auto">
              <a:xfrm>
                <a:off x="2367" y="110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6" name="Freeform 261"/>
              <p:cNvSpPr>
                <a:spLocks/>
              </p:cNvSpPr>
              <p:nvPr/>
            </p:nvSpPr>
            <p:spPr bwMode="auto">
              <a:xfrm>
                <a:off x="2316" y="110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7" name="Freeform 262"/>
              <p:cNvSpPr>
                <a:spLocks/>
              </p:cNvSpPr>
              <p:nvPr/>
            </p:nvSpPr>
            <p:spPr bwMode="auto">
              <a:xfrm>
                <a:off x="2401" y="110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8" name="Freeform 263"/>
              <p:cNvSpPr>
                <a:spLocks/>
              </p:cNvSpPr>
              <p:nvPr/>
            </p:nvSpPr>
            <p:spPr bwMode="auto">
              <a:xfrm>
                <a:off x="2313" y="110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9" name="Freeform 264"/>
              <p:cNvSpPr>
                <a:spLocks/>
              </p:cNvSpPr>
              <p:nvPr/>
            </p:nvSpPr>
            <p:spPr bwMode="auto">
              <a:xfrm>
                <a:off x="2363" y="11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0" name="Freeform 265"/>
              <p:cNvSpPr>
                <a:spLocks/>
              </p:cNvSpPr>
              <p:nvPr/>
            </p:nvSpPr>
            <p:spPr bwMode="auto">
              <a:xfrm>
                <a:off x="2316" y="11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1" name="Freeform 266"/>
              <p:cNvSpPr>
                <a:spLocks/>
              </p:cNvSpPr>
              <p:nvPr/>
            </p:nvSpPr>
            <p:spPr bwMode="auto">
              <a:xfrm>
                <a:off x="2336" y="11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2" name="Freeform 267"/>
              <p:cNvSpPr>
                <a:spLocks/>
              </p:cNvSpPr>
              <p:nvPr/>
            </p:nvSpPr>
            <p:spPr bwMode="auto">
              <a:xfrm>
                <a:off x="2358" y="110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5 h 5"/>
                  <a:gd name="T4" fmla="*/ 2 w 5"/>
                  <a:gd name="T5" fmla="*/ 3 h 5"/>
                  <a:gd name="T6" fmla="*/ 0 w 5"/>
                  <a:gd name="T7" fmla="*/ 3 h 5"/>
                  <a:gd name="T8" fmla="*/ 2 w 5"/>
                  <a:gd name="T9" fmla="*/ 3 h 5"/>
                  <a:gd name="T10" fmla="*/ 2 w 5"/>
                  <a:gd name="T11" fmla="*/ 0 h 5"/>
                  <a:gd name="T12" fmla="*/ 2 w 5"/>
                  <a:gd name="T13" fmla="*/ 3 h 5"/>
                  <a:gd name="T14" fmla="*/ 2 w 5"/>
                  <a:gd name="T15" fmla="*/ 5 h 5"/>
                  <a:gd name="T16" fmla="*/ 5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5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3" name="Freeform 268"/>
              <p:cNvSpPr>
                <a:spLocks/>
              </p:cNvSpPr>
              <p:nvPr/>
            </p:nvSpPr>
            <p:spPr bwMode="auto">
              <a:xfrm>
                <a:off x="2418" y="1100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3 h 7"/>
                  <a:gd name="T4" fmla="*/ 5 w 5"/>
                  <a:gd name="T5" fmla="*/ 3 h 7"/>
                  <a:gd name="T6" fmla="*/ 5 w 5"/>
                  <a:gd name="T7" fmla="*/ 5 h 7"/>
                  <a:gd name="T8" fmla="*/ 3 w 5"/>
                  <a:gd name="T9" fmla="*/ 5 h 7"/>
                  <a:gd name="T10" fmla="*/ 3 w 5"/>
                  <a:gd name="T11" fmla="*/ 7 h 7"/>
                  <a:gd name="T12" fmla="*/ 0 w 5"/>
                  <a:gd name="T13" fmla="*/ 7 h 7"/>
                  <a:gd name="T14" fmla="*/ 0 w 5"/>
                  <a:gd name="T15" fmla="*/ 5 h 7"/>
                  <a:gd name="T16" fmla="*/ 0 w 5"/>
                  <a:gd name="T17" fmla="*/ 3 h 7"/>
                  <a:gd name="T18" fmla="*/ 0 w 5"/>
                  <a:gd name="T19" fmla="*/ 0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4" name="Freeform 269"/>
              <p:cNvSpPr>
                <a:spLocks/>
              </p:cNvSpPr>
              <p:nvPr/>
            </p:nvSpPr>
            <p:spPr bwMode="auto">
              <a:xfrm>
                <a:off x="2358" y="11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5" name="Freeform 270"/>
              <p:cNvSpPr>
                <a:spLocks/>
              </p:cNvSpPr>
              <p:nvPr/>
            </p:nvSpPr>
            <p:spPr bwMode="auto">
              <a:xfrm>
                <a:off x="2356" y="11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6" name="Freeform 271"/>
              <p:cNvSpPr>
                <a:spLocks/>
              </p:cNvSpPr>
              <p:nvPr/>
            </p:nvSpPr>
            <p:spPr bwMode="auto">
              <a:xfrm>
                <a:off x="2358" y="109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7" name="Freeform 272"/>
              <p:cNvSpPr>
                <a:spLocks/>
              </p:cNvSpPr>
              <p:nvPr/>
            </p:nvSpPr>
            <p:spPr bwMode="auto">
              <a:xfrm>
                <a:off x="2313" y="1098"/>
                <a:ext cx="12" cy="14"/>
              </a:xfrm>
              <a:custGeom>
                <a:avLst/>
                <a:gdLst>
                  <a:gd name="T0" fmla="*/ 5 w 12"/>
                  <a:gd name="T1" fmla="*/ 14 h 14"/>
                  <a:gd name="T2" fmla="*/ 7 w 12"/>
                  <a:gd name="T3" fmla="*/ 14 h 14"/>
                  <a:gd name="T4" fmla="*/ 5 w 12"/>
                  <a:gd name="T5" fmla="*/ 14 h 14"/>
                  <a:gd name="T6" fmla="*/ 3 w 12"/>
                  <a:gd name="T7" fmla="*/ 14 h 14"/>
                  <a:gd name="T8" fmla="*/ 5 w 12"/>
                  <a:gd name="T9" fmla="*/ 14 h 14"/>
                  <a:gd name="T10" fmla="*/ 5 w 12"/>
                  <a:gd name="T11" fmla="*/ 11 h 14"/>
                  <a:gd name="T12" fmla="*/ 5 w 12"/>
                  <a:gd name="T13" fmla="*/ 14 h 14"/>
                  <a:gd name="T14" fmla="*/ 7 w 12"/>
                  <a:gd name="T15" fmla="*/ 14 h 14"/>
                  <a:gd name="T16" fmla="*/ 7 w 12"/>
                  <a:gd name="T17" fmla="*/ 11 h 14"/>
                  <a:gd name="T18" fmla="*/ 7 w 12"/>
                  <a:gd name="T19" fmla="*/ 14 h 14"/>
                  <a:gd name="T20" fmla="*/ 5 w 12"/>
                  <a:gd name="T21" fmla="*/ 14 h 14"/>
                  <a:gd name="T22" fmla="*/ 5 w 12"/>
                  <a:gd name="T23" fmla="*/ 11 h 14"/>
                  <a:gd name="T24" fmla="*/ 7 w 12"/>
                  <a:gd name="T25" fmla="*/ 11 h 14"/>
                  <a:gd name="T26" fmla="*/ 5 w 12"/>
                  <a:gd name="T27" fmla="*/ 11 h 14"/>
                  <a:gd name="T28" fmla="*/ 7 w 12"/>
                  <a:gd name="T29" fmla="*/ 11 h 14"/>
                  <a:gd name="T30" fmla="*/ 5 w 12"/>
                  <a:gd name="T31" fmla="*/ 11 h 14"/>
                  <a:gd name="T32" fmla="*/ 3 w 12"/>
                  <a:gd name="T33" fmla="*/ 11 h 14"/>
                  <a:gd name="T34" fmla="*/ 5 w 12"/>
                  <a:gd name="T35" fmla="*/ 11 h 14"/>
                  <a:gd name="T36" fmla="*/ 3 w 12"/>
                  <a:gd name="T37" fmla="*/ 11 h 14"/>
                  <a:gd name="T38" fmla="*/ 3 w 12"/>
                  <a:gd name="T39" fmla="*/ 9 h 14"/>
                  <a:gd name="T40" fmla="*/ 3 w 12"/>
                  <a:gd name="T41" fmla="*/ 7 h 14"/>
                  <a:gd name="T42" fmla="*/ 0 w 12"/>
                  <a:gd name="T43" fmla="*/ 7 h 14"/>
                  <a:gd name="T44" fmla="*/ 3 w 12"/>
                  <a:gd name="T45" fmla="*/ 7 h 14"/>
                  <a:gd name="T46" fmla="*/ 5 w 12"/>
                  <a:gd name="T47" fmla="*/ 7 h 14"/>
                  <a:gd name="T48" fmla="*/ 5 w 12"/>
                  <a:gd name="T49" fmla="*/ 5 h 14"/>
                  <a:gd name="T50" fmla="*/ 7 w 12"/>
                  <a:gd name="T51" fmla="*/ 5 h 14"/>
                  <a:gd name="T52" fmla="*/ 7 w 12"/>
                  <a:gd name="T53" fmla="*/ 2 h 14"/>
                  <a:gd name="T54" fmla="*/ 7 w 12"/>
                  <a:gd name="T55" fmla="*/ 0 h 14"/>
                  <a:gd name="T56" fmla="*/ 9 w 12"/>
                  <a:gd name="T57" fmla="*/ 0 h 14"/>
                  <a:gd name="T58" fmla="*/ 9 w 12"/>
                  <a:gd name="T59" fmla="*/ 2 h 14"/>
                  <a:gd name="T60" fmla="*/ 9 w 12"/>
                  <a:gd name="T61" fmla="*/ 5 h 14"/>
                  <a:gd name="T62" fmla="*/ 12 w 12"/>
                  <a:gd name="T63" fmla="*/ 7 h 14"/>
                  <a:gd name="T64" fmla="*/ 12 w 12"/>
                  <a:gd name="T65" fmla="*/ 9 h 14"/>
                  <a:gd name="T66" fmla="*/ 12 w 12"/>
                  <a:gd name="T67" fmla="*/ 11 h 14"/>
                  <a:gd name="T68" fmla="*/ 12 w 12"/>
                  <a:gd name="T69" fmla="*/ 14 h 14"/>
                  <a:gd name="T70" fmla="*/ 12 w 12"/>
                  <a:gd name="T71" fmla="*/ 11 h 14"/>
                  <a:gd name="T72" fmla="*/ 12 w 12"/>
                  <a:gd name="T73" fmla="*/ 14 h 14"/>
                  <a:gd name="T74" fmla="*/ 9 w 12"/>
                  <a:gd name="T75" fmla="*/ 14 h 14"/>
                  <a:gd name="T76" fmla="*/ 9 w 12"/>
                  <a:gd name="T77" fmla="*/ 11 h 14"/>
                  <a:gd name="T78" fmla="*/ 7 w 12"/>
                  <a:gd name="T79" fmla="*/ 14 h 14"/>
                  <a:gd name="T80" fmla="*/ 5 w 12"/>
                  <a:gd name="T8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4">
                    <a:moveTo>
                      <a:pt x="5" y="14"/>
                    </a:move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8" name="Freeform 273"/>
              <p:cNvSpPr>
                <a:spLocks/>
              </p:cNvSpPr>
              <p:nvPr/>
            </p:nvSpPr>
            <p:spPr bwMode="auto">
              <a:xfrm>
                <a:off x="2309" y="1096"/>
                <a:ext cx="7" cy="4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4 w 7"/>
                  <a:gd name="T7" fmla="*/ 2 h 4"/>
                  <a:gd name="T8" fmla="*/ 4 w 7"/>
                  <a:gd name="T9" fmla="*/ 0 h 4"/>
                  <a:gd name="T10" fmla="*/ 4 w 7"/>
                  <a:gd name="T11" fmla="*/ 2 h 4"/>
                  <a:gd name="T12" fmla="*/ 4 w 7"/>
                  <a:gd name="T13" fmla="*/ 4 h 4"/>
                  <a:gd name="T14" fmla="*/ 2 w 7"/>
                  <a:gd name="T15" fmla="*/ 4 h 4"/>
                  <a:gd name="T16" fmla="*/ 0 w 7"/>
                  <a:gd name="T17" fmla="*/ 4 h 4"/>
                  <a:gd name="T18" fmla="*/ 0 w 7"/>
                  <a:gd name="T19" fmla="*/ 2 h 4"/>
                  <a:gd name="T20" fmla="*/ 2 w 7"/>
                  <a:gd name="T21" fmla="*/ 2 h 4"/>
                  <a:gd name="T22" fmla="*/ 4 w 7"/>
                  <a:gd name="T23" fmla="*/ 2 h 4"/>
                  <a:gd name="T24" fmla="*/ 4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9" name="Freeform 274"/>
              <p:cNvSpPr>
                <a:spLocks/>
              </p:cNvSpPr>
              <p:nvPr/>
            </p:nvSpPr>
            <p:spPr bwMode="auto">
              <a:xfrm>
                <a:off x="2356" y="10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0" name="Freeform 275"/>
              <p:cNvSpPr>
                <a:spLocks/>
              </p:cNvSpPr>
              <p:nvPr/>
            </p:nvSpPr>
            <p:spPr bwMode="auto">
              <a:xfrm>
                <a:off x="2311" y="109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1" name="Rectangle 276"/>
              <p:cNvSpPr>
                <a:spLocks noChangeArrowheads="1"/>
              </p:cNvSpPr>
              <p:nvPr/>
            </p:nvSpPr>
            <p:spPr bwMode="auto">
              <a:xfrm>
                <a:off x="2309" y="1096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2" name="Freeform 277"/>
              <p:cNvSpPr>
                <a:spLocks/>
              </p:cNvSpPr>
              <p:nvPr/>
            </p:nvSpPr>
            <p:spPr bwMode="auto">
              <a:xfrm>
                <a:off x="2354" y="10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3" name="Freeform 278"/>
              <p:cNvSpPr>
                <a:spLocks/>
              </p:cNvSpPr>
              <p:nvPr/>
            </p:nvSpPr>
            <p:spPr bwMode="auto">
              <a:xfrm>
                <a:off x="2307" y="109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2 w 4"/>
                  <a:gd name="T11" fmla="*/ 2 h 2"/>
                  <a:gd name="T12" fmla="*/ 2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4" name="Freeform 279"/>
              <p:cNvSpPr>
                <a:spLocks/>
              </p:cNvSpPr>
              <p:nvPr/>
            </p:nvSpPr>
            <p:spPr bwMode="auto">
              <a:xfrm>
                <a:off x="2313" y="1096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0 w 5"/>
                  <a:gd name="T3" fmla="*/ 3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5" name="Freeform 280"/>
              <p:cNvSpPr>
                <a:spLocks/>
              </p:cNvSpPr>
              <p:nvPr/>
            </p:nvSpPr>
            <p:spPr bwMode="auto">
              <a:xfrm>
                <a:off x="2313" y="109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6" name="Freeform 281"/>
              <p:cNvSpPr>
                <a:spLocks/>
              </p:cNvSpPr>
              <p:nvPr/>
            </p:nvSpPr>
            <p:spPr bwMode="auto">
              <a:xfrm>
                <a:off x="2311" y="1096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2 h 9"/>
                  <a:gd name="T4" fmla="*/ 9 w 9"/>
                  <a:gd name="T5" fmla="*/ 4 h 9"/>
                  <a:gd name="T6" fmla="*/ 7 w 9"/>
                  <a:gd name="T7" fmla="*/ 4 h 9"/>
                  <a:gd name="T8" fmla="*/ 7 w 9"/>
                  <a:gd name="T9" fmla="*/ 7 h 9"/>
                  <a:gd name="T10" fmla="*/ 7 w 9"/>
                  <a:gd name="T11" fmla="*/ 9 h 9"/>
                  <a:gd name="T12" fmla="*/ 5 w 9"/>
                  <a:gd name="T13" fmla="*/ 7 h 9"/>
                  <a:gd name="T14" fmla="*/ 5 w 9"/>
                  <a:gd name="T15" fmla="*/ 9 h 9"/>
                  <a:gd name="T16" fmla="*/ 5 w 9"/>
                  <a:gd name="T17" fmla="*/ 7 h 9"/>
                  <a:gd name="T18" fmla="*/ 5 w 9"/>
                  <a:gd name="T19" fmla="*/ 9 h 9"/>
                  <a:gd name="T20" fmla="*/ 2 w 9"/>
                  <a:gd name="T21" fmla="*/ 9 h 9"/>
                  <a:gd name="T22" fmla="*/ 2 w 9"/>
                  <a:gd name="T23" fmla="*/ 7 h 9"/>
                  <a:gd name="T24" fmla="*/ 0 w 9"/>
                  <a:gd name="T25" fmla="*/ 7 h 9"/>
                  <a:gd name="T26" fmla="*/ 2 w 9"/>
                  <a:gd name="T27" fmla="*/ 7 h 9"/>
                  <a:gd name="T28" fmla="*/ 0 w 9"/>
                  <a:gd name="T29" fmla="*/ 7 h 9"/>
                  <a:gd name="T30" fmla="*/ 0 w 9"/>
                  <a:gd name="T31" fmla="*/ 4 h 9"/>
                  <a:gd name="T32" fmla="*/ 2 w 9"/>
                  <a:gd name="T33" fmla="*/ 4 h 9"/>
                  <a:gd name="T34" fmla="*/ 2 w 9"/>
                  <a:gd name="T35" fmla="*/ 2 h 9"/>
                  <a:gd name="T36" fmla="*/ 5 w 9"/>
                  <a:gd name="T37" fmla="*/ 2 h 9"/>
                  <a:gd name="T38" fmla="*/ 5 w 9"/>
                  <a:gd name="T39" fmla="*/ 0 h 9"/>
                  <a:gd name="T40" fmla="*/ 7 w 9"/>
                  <a:gd name="T41" fmla="*/ 0 h 9"/>
                  <a:gd name="T42" fmla="*/ 9 w 9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7" name="Freeform 282"/>
              <p:cNvSpPr>
                <a:spLocks/>
              </p:cNvSpPr>
              <p:nvPr/>
            </p:nvSpPr>
            <p:spPr bwMode="auto">
              <a:xfrm>
                <a:off x="2354" y="10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8" name="Freeform 283"/>
              <p:cNvSpPr>
                <a:spLocks/>
              </p:cNvSpPr>
              <p:nvPr/>
            </p:nvSpPr>
            <p:spPr bwMode="auto">
              <a:xfrm>
                <a:off x="2313" y="109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9" name="Freeform 284"/>
              <p:cNvSpPr>
                <a:spLocks/>
              </p:cNvSpPr>
              <p:nvPr/>
            </p:nvSpPr>
            <p:spPr bwMode="auto">
              <a:xfrm>
                <a:off x="2311" y="10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0" name="Freeform 285"/>
              <p:cNvSpPr>
                <a:spLocks/>
              </p:cNvSpPr>
              <p:nvPr/>
            </p:nvSpPr>
            <p:spPr bwMode="auto">
              <a:xfrm>
                <a:off x="2318" y="10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1" name="Rectangle 286"/>
              <p:cNvSpPr>
                <a:spLocks noChangeArrowheads="1"/>
              </p:cNvSpPr>
              <p:nvPr/>
            </p:nvSpPr>
            <p:spPr bwMode="auto">
              <a:xfrm>
                <a:off x="2316" y="109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2" name="Freeform 287"/>
              <p:cNvSpPr>
                <a:spLocks/>
              </p:cNvSpPr>
              <p:nvPr/>
            </p:nvSpPr>
            <p:spPr bwMode="auto">
              <a:xfrm>
                <a:off x="2354" y="109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3" name="Freeform 288"/>
              <p:cNvSpPr>
                <a:spLocks/>
              </p:cNvSpPr>
              <p:nvPr/>
            </p:nvSpPr>
            <p:spPr bwMode="auto">
              <a:xfrm>
                <a:off x="2311" y="10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4" name="Freeform 289"/>
              <p:cNvSpPr>
                <a:spLocks/>
              </p:cNvSpPr>
              <p:nvPr/>
            </p:nvSpPr>
            <p:spPr bwMode="auto">
              <a:xfrm>
                <a:off x="2354" y="10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5" name="Freeform 290"/>
              <p:cNvSpPr>
                <a:spLocks/>
              </p:cNvSpPr>
              <p:nvPr/>
            </p:nvSpPr>
            <p:spPr bwMode="auto">
              <a:xfrm>
                <a:off x="2313" y="109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6" name="Freeform 291"/>
              <p:cNvSpPr>
                <a:spLocks/>
              </p:cNvSpPr>
              <p:nvPr/>
            </p:nvSpPr>
            <p:spPr bwMode="auto">
              <a:xfrm>
                <a:off x="2313" y="109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7" name="Freeform 292"/>
              <p:cNvSpPr>
                <a:spLocks/>
              </p:cNvSpPr>
              <p:nvPr/>
            </p:nvSpPr>
            <p:spPr bwMode="auto">
              <a:xfrm>
                <a:off x="2311" y="109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8" name="Freeform 293"/>
              <p:cNvSpPr>
                <a:spLocks/>
              </p:cNvSpPr>
              <p:nvPr/>
            </p:nvSpPr>
            <p:spPr bwMode="auto">
              <a:xfrm>
                <a:off x="2351" y="109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9" name="Rectangle 294"/>
              <p:cNvSpPr>
                <a:spLocks noChangeArrowheads="1"/>
              </p:cNvSpPr>
              <p:nvPr/>
            </p:nvSpPr>
            <p:spPr bwMode="auto">
              <a:xfrm>
                <a:off x="2313" y="1091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0" name="Freeform 295"/>
              <p:cNvSpPr>
                <a:spLocks/>
              </p:cNvSpPr>
              <p:nvPr/>
            </p:nvSpPr>
            <p:spPr bwMode="auto">
              <a:xfrm>
                <a:off x="2351" y="10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1" name="Freeform 296"/>
              <p:cNvSpPr>
                <a:spLocks/>
              </p:cNvSpPr>
              <p:nvPr/>
            </p:nvSpPr>
            <p:spPr bwMode="auto">
              <a:xfrm>
                <a:off x="2316" y="1091"/>
                <a:ext cx="4" cy="5"/>
              </a:xfrm>
              <a:custGeom>
                <a:avLst/>
                <a:gdLst>
                  <a:gd name="T0" fmla="*/ 2 w 4"/>
                  <a:gd name="T1" fmla="*/ 3 h 5"/>
                  <a:gd name="T2" fmla="*/ 4 w 4"/>
                  <a:gd name="T3" fmla="*/ 3 h 5"/>
                  <a:gd name="T4" fmla="*/ 2 w 4"/>
                  <a:gd name="T5" fmla="*/ 3 h 5"/>
                  <a:gd name="T6" fmla="*/ 0 w 4"/>
                  <a:gd name="T7" fmla="*/ 3 h 5"/>
                  <a:gd name="T8" fmla="*/ 0 w 4"/>
                  <a:gd name="T9" fmla="*/ 5 h 5"/>
                  <a:gd name="T10" fmla="*/ 0 w 4"/>
                  <a:gd name="T11" fmla="*/ 3 h 5"/>
                  <a:gd name="T12" fmla="*/ 2 w 4"/>
                  <a:gd name="T13" fmla="*/ 3 h 5"/>
                  <a:gd name="T14" fmla="*/ 0 w 4"/>
                  <a:gd name="T15" fmla="*/ 3 h 5"/>
                  <a:gd name="T16" fmla="*/ 2 w 4"/>
                  <a:gd name="T17" fmla="*/ 3 h 5"/>
                  <a:gd name="T18" fmla="*/ 0 w 4"/>
                  <a:gd name="T19" fmla="*/ 3 h 5"/>
                  <a:gd name="T20" fmla="*/ 2 w 4"/>
                  <a:gd name="T21" fmla="*/ 0 h 5"/>
                  <a:gd name="T22" fmla="*/ 2 w 4"/>
                  <a:gd name="T23" fmla="*/ 3 h 5"/>
                  <a:gd name="T24" fmla="*/ 2 w 4"/>
                  <a:gd name="T25" fmla="*/ 0 h 5"/>
                  <a:gd name="T26" fmla="*/ 2 w 4"/>
                  <a:gd name="T2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2" name="Freeform 297"/>
              <p:cNvSpPr>
                <a:spLocks/>
              </p:cNvSpPr>
              <p:nvPr/>
            </p:nvSpPr>
            <p:spPr bwMode="auto">
              <a:xfrm>
                <a:off x="2347" y="10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3" name="Freeform 298"/>
              <p:cNvSpPr>
                <a:spLocks/>
              </p:cNvSpPr>
              <p:nvPr/>
            </p:nvSpPr>
            <p:spPr bwMode="auto">
              <a:xfrm>
                <a:off x="2347" y="108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4" name="Freeform 299"/>
              <p:cNvSpPr>
                <a:spLocks/>
              </p:cNvSpPr>
              <p:nvPr/>
            </p:nvSpPr>
            <p:spPr bwMode="auto">
              <a:xfrm>
                <a:off x="2376" y="10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5" name="Freeform 300"/>
              <p:cNvSpPr>
                <a:spLocks/>
              </p:cNvSpPr>
              <p:nvPr/>
            </p:nvSpPr>
            <p:spPr bwMode="auto">
              <a:xfrm>
                <a:off x="2374" y="108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6" name="Freeform 301"/>
              <p:cNvSpPr>
                <a:spLocks/>
              </p:cNvSpPr>
              <p:nvPr/>
            </p:nvSpPr>
            <p:spPr bwMode="auto">
              <a:xfrm>
                <a:off x="2347" y="10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7" name="Freeform 302"/>
              <p:cNvSpPr>
                <a:spLocks/>
              </p:cNvSpPr>
              <p:nvPr/>
            </p:nvSpPr>
            <p:spPr bwMode="auto">
              <a:xfrm>
                <a:off x="2293" y="108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8" name="Freeform 303"/>
              <p:cNvSpPr>
                <a:spLocks/>
              </p:cNvSpPr>
              <p:nvPr/>
            </p:nvSpPr>
            <p:spPr bwMode="auto">
              <a:xfrm>
                <a:off x="2347" y="108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9" name="Freeform 304"/>
              <p:cNvSpPr>
                <a:spLocks/>
              </p:cNvSpPr>
              <p:nvPr/>
            </p:nvSpPr>
            <p:spPr bwMode="auto">
              <a:xfrm>
                <a:off x="2380" y="1082"/>
                <a:ext cx="14" cy="18"/>
              </a:xfrm>
              <a:custGeom>
                <a:avLst/>
                <a:gdLst>
                  <a:gd name="T0" fmla="*/ 3 w 14"/>
                  <a:gd name="T1" fmla="*/ 0 h 18"/>
                  <a:gd name="T2" fmla="*/ 3 w 14"/>
                  <a:gd name="T3" fmla="*/ 3 h 18"/>
                  <a:gd name="T4" fmla="*/ 5 w 14"/>
                  <a:gd name="T5" fmla="*/ 3 h 18"/>
                  <a:gd name="T6" fmla="*/ 5 w 14"/>
                  <a:gd name="T7" fmla="*/ 5 h 18"/>
                  <a:gd name="T8" fmla="*/ 5 w 14"/>
                  <a:gd name="T9" fmla="*/ 7 h 18"/>
                  <a:gd name="T10" fmla="*/ 7 w 14"/>
                  <a:gd name="T11" fmla="*/ 7 h 18"/>
                  <a:gd name="T12" fmla="*/ 7 w 14"/>
                  <a:gd name="T13" fmla="*/ 9 h 18"/>
                  <a:gd name="T14" fmla="*/ 9 w 14"/>
                  <a:gd name="T15" fmla="*/ 12 h 18"/>
                  <a:gd name="T16" fmla="*/ 12 w 14"/>
                  <a:gd name="T17" fmla="*/ 12 h 18"/>
                  <a:gd name="T18" fmla="*/ 12 w 14"/>
                  <a:gd name="T19" fmla="*/ 14 h 18"/>
                  <a:gd name="T20" fmla="*/ 12 w 14"/>
                  <a:gd name="T21" fmla="*/ 16 h 18"/>
                  <a:gd name="T22" fmla="*/ 14 w 14"/>
                  <a:gd name="T23" fmla="*/ 16 h 18"/>
                  <a:gd name="T24" fmla="*/ 14 w 14"/>
                  <a:gd name="T25" fmla="*/ 18 h 18"/>
                  <a:gd name="T26" fmla="*/ 12 w 14"/>
                  <a:gd name="T27" fmla="*/ 18 h 18"/>
                  <a:gd name="T28" fmla="*/ 9 w 14"/>
                  <a:gd name="T29" fmla="*/ 18 h 18"/>
                  <a:gd name="T30" fmla="*/ 7 w 14"/>
                  <a:gd name="T31" fmla="*/ 18 h 18"/>
                  <a:gd name="T32" fmla="*/ 9 w 14"/>
                  <a:gd name="T33" fmla="*/ 18 h 18"/>
                  <a:gd name="T34" fmla="*/ 9 w 14"/>
                  <a:gd name="T35" fmla="*/ 16 h 18"/>
                  <a:gd name="T36" fmla="*/ 12 w 14"/>
                  <a:gd name="T37" fmla="*/ 16 h 18"/>
                  <a:gd name="T38" fmla="*/ 12 w 14"/>
                  <a:gd name="T39" fmla="*/ 14 h 18"/>
                  <a:gd name="T40" fmla="*/ 9 w 14"/>
                  <a:gd name="T41" fmla="*/ 14 h 18"/>
                  <a:gd name="T42" fmla="*/ 9 w 14"/>
                  <a:gd name="T43" fmla="*/ 12 h 18"/>
                  <a:gd name="T44" fmla="*/ 7 w 14"/>
                  <a:gd name="T45" fmla="*/ 12 h 18"/>
                  <a:gd name="T46" fmla="*/ 7 w 14"/>
                  <a:gd name="T47" fmla="*/ 9 h 18"/>
                  <a:gd name="T48" fmla="*/ 5 w 14"/>
                  <a:gd name="T49" fmla="*/ 7 h 18"/>
                  <a:gd name="T50" fmla="*/ 3 w 14"/>
                  <a:gd name="T51" fmla="*/ 7 h 18"/>
                  <a:gd name="T52" fmla="*/ 5 w 14"/>
                  <a:gd name="T53" fmla="*/ 5 h 18"/>
                  <a:gd name="T54" fmla="*/ 3 w 14"/>
                  <a:gd name="T55" fmla="*/ 5 h 18"/>
                  <a:gd name="T56" fmla="*/ 3 w 14"/>
                  <a:gd name="T57" fmla="*/ 3 h 18"/>
                  <a:gd name="T58" fmla="*/ 0 w 14"/>
                  <a:gd name="T59" fmla="*/ 3 h 18"/>
                  <a:gd name="T60" fmla="*/ 0 w 14"/>
                  <a:gd name="T61" fmla="*/ 0 h 18"/>
                  <a:gd name="T62" fmla="*/ 0 w 14"/>
                  <a:gd name="T63" fmla="*/ 3 h 18"/>
                  <a:gd name="T64" fmla="*/ 0 w 14"/>
                  <a:gd name="T65" fmla="*/ 0 h 18"/>
                  <a:gd name="T66" fmla="*/ 3 w 14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18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0" name="Freeform 305"/>
              <p:cNvSpPr>
                <a:spLocks/>
              </p:cNvSpPr>
              <p:nvPr/>
            </p:nvSpPr>
            <p:spPr bwMode="auto">
              <a:xfrm>
                <a:off x="2363" y="10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1" name="Freeform 306"/>
              <p:cNvSpPr>
                <a:spLocks/>
              </p:cNvSpPr>
              <p:nvPr/>
            </p:nvSpPr>
            <p:spPr bwMode="auto">
              <a:xfrm>
                <a:off x="2347" y="107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2" name="Freeform 307"/>
              <p:cNvSpPr>
                <a:spLocks/>
              </p:cNvSpPr>
              <p:nvPr/>
            </p:nvSpPr>
            <p:spPr bwMode="auto">
              <a:xfrm>
                <a:off x="2311" y="107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3" name="Freeform 308"/>
              <p:cNvSpPr>
                <a:spLocks/>
              </p:cNvSpPr>
              <p:nvPr/>
            </p:nvSpPr>
            <p:spPr bwMode="auto">
              <a:xfrm>
                <a:off x="2311" y="10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4" name="Freeform 309"/>
              <p:cNvSpPr>
                <a:spLocks/>
              </p:cNvSpPr>
              <p:nvPr/>
            </p:nvSpPr>
            <p:spPr bwMode="auto">
              <a:xfrm>
                <a:off x="2331" y="107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5" name="Freeform 310"/>
              <p:cNvSpPr>
                <a:spLocks/>
              </p:cNvSpPr>
              <p:nvPr/>
            </p:nvSpPr>
            <p:spPr bwMode="auto">
              <a:xfrm>
                <a:off x="2322" y="1071"/>
                <a:ext cx="12" cy="3"/>
              </a:xfrm>
              <a:custGeom>
                <a:avLst/>
                <a:gdLst>
                  <a:gd name="T0" fmla="*/ 7 w 12"/>
                  <a:gd name="T1" fmla="*/ 0 h 3"/>
                  <a:gd name="T2" fmla="*/ 9 w 12"/>
                  <a:gd name="T3" fmla="*/ 0 h 3"/>
                  <a:gd name="T4" fmla="*/ 12 w 12"/>
                  <a:gd name="T5" fmla="*/ 0 h 3"/>
                  <a:gd name="T6" fmla="*/ 9 w 12"/>
                  <a:gd name="T7" fmla="*/ 3 h 3"/>
                  <a:gd name="T8" fmla="*/ 7 w 12"/>
                  <a:gd name="T9" fmla="*/ 3 h 3"/>
                  <a:gd name="T10" fmla="*/ 5 w 12"/>
                  <a:gd name="T11" fmla="*/ 3 h 3"/>
                  <a:gd name="T12" fmla="*/ 7 w 12"/>
                  <a:gd name="T13" fmla="*/ 3 h 3"/>
                  <a:gd name="T14" fmla="*/ 5 w 12"/>
                  <a:gd name="T15" fmla="*/ 3 h 3"/>
                  <a:gd name="T16" fmla="*/ 3 w 12"/>
                  <a:gd name="T17" fmla="*/ 3 h 3"/>
                  <a:gd name="T18" fmla="*/ 0 w 12"/>
                  <a:gd name="T19" fmla="*/ 3 h 3"/>
                  <a:gd name="T20" fmla="*/ 0 w 12"/>
                  <a:gd name="T21" fmla="*/ 0 h 3"/>
                  <a:gd name="T22" fmla="*/ 3 w 12"/>
                  <a:gd name="T23" fmla="*/ 3 h 3"/>
                  <a:gd name="T24" fmla="*/ 3 w 12"/>
                  <a:gd name="T25" fmla="*/ 0 h 3"/>
                  <a:gd name="T26" fmla="*/ 5 w 12"/>
                  <a:gd name="T27" fmla="*/ 0 h 3"/>
                  <a:gd name="T28" fmla="*/ 7 w 12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3">
                    <a:moveTo>
                      <a:pt x="7" y="0"/>
                    </a:moveTo>
                    <a:lnTo>
                      <a:pt x="9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6" name="Freeform 311"/>
              <p:cNvSpPr>
                <a:spLocks/>
              </p:cNvSpPr>
              <p:nvPr/>
            </p:nvSpPr>
            <p:spPr bwMode="auto">
              <a:xfrm>
                <a:off x="2329" y="10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7" name="Freeform 312"/>
              <p:cNvSpPr>
                <a:spLocks/>
              </p:cNvSpPr>
              <p:nvPr/>
            </p:nvSpPr>
            <p:spPr bwMode="auto">
              <a:xfrm>
                <a:off x="2334" y="1069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8" name="Freeform 313"/>
              <p:cNvSpPr>
                <a:spLocks/>
              </p:cNvSpPr>
              <p:nvPr/>
            </p:nvSpPr>
            <p:spPr bwMode="auto">
              <a:xfrm>
                <a:off x="2296" y="1067"/>
                <a:ext cx="22" cy="29"/>
              </a:xfrm>
              <a:custGeom>
                <a:avLst/>
                <a:gdLst>
                  <a:gd name="T0" fmla="*/ 6 w 22"/>
                  <a:gd name="T1" fmla="*/ 0 h 29"/>
                  <a:gd name="T2" fmla="*/ 8 w 22"/>
                  <a:gd name="T3" fmla="*/ 2 h 29"/>
                  <a:gd name="T4" fmla="*/ 11 w 22"/>
                  <a:gd name="T5" fmla="*/ 0 h 29"/>
                  <a:gd name="T6" fmla="*/ 11 w 22"/>
                  <a:gd name="T7" fmla="*/ 0 h 29"/>
                  <a:gd name="T8" fmla="*/ 13 w 22"/>
                  <a:gd name="T9" fmla="*/ 2 h 29"/>
                  <a:gd name="T10" fmla="*/ 15 w 22"/>
                  <a:gd name="T11" fmla="*/ 4 h 29"/>
                  <a:gd name="T12" fmla="*/ 13 w 22"/>
                  <a:gd name="T13" fmla="*/ 7 h 29"/>
                  <a:gd name="T14" fmla="*/ 15 w 22"/>
                  <a:gd name="T15" fmla="*/ 9 h 29"/>
                  <a:gd name="T16" fmla="*/ 17 w 22"/>
                  <a:gd name="T17" fmla="*/ 11 h 29"/>
                  <a:gd name="T18" fmla="*/ 20 w 22"/>
                  <a:gd name="T19" fmla="*/ 13 h 29"/>
                  <a:gd name="T20" fmla="*/ 22 w 22"/>
                  <a:gd name="T21" fmla="*/ 15 h 29"/>
                  <a:gd name="T22" fmla="*/ 22 w 22"/>
                  <a:gd name="T23" fmla="*/ 15 h 29"/>
                  <a:gd name="T24" fmla="*/ 20 w 22"/>
                  <a:gd name="T25" fmla="*/ 18 h 29"/>
                  <a:gd name="T26" fmla="*/ 20 w 22"/>
                  <a:gd name="T27" fmla="*/ 18 h 29"/>
                  <a:gd name="T28" fmla="*/ 22 w 22"/>
                  <a:gd name="T29" fmla="*/ 20 h 29"/>
                  <a:gd name="T30" fmla="*/ 22 w 22"/>
                  <a:gd name="T31" fmla="*/ 24 h 29"/>
                  <a:gd name="T32" fmla="*/ 22 w 22"/>
                  <a:gd name="T33" fmla="*/ 24 h 29"/>
                  <a:gd name="T34" fmla="*/ 17 w 22"/>
                  <a:gd name="T35" fmla="*/ 24 h 29"/>
                  <a:gd name="T36" fmla="*/ 17 w 22"/>
                  <a:gd name="T37" fmla="*/ 24 h 29"/>
                  <a:gd name="T38" fmla="*/ 15 w 22"/>
                  <a:gd name="T39" fmla="*/ 27 h 29"/>
                  <a:gd name="T40" fmla="*/ 15 w 22"/>
                  <a:gd name="T41" fmla="*/ 27 h 29"/>
                  <a:gd name="T42" fmla="*/ 13 w 22"/>
                  <a:gd name="T43" fmla="*/ 29 h 29"/>
                  <a:gd name="T44" fmla="*/ 11 w 22"/>
                  <a:gd name="T45" fmla="*/ 27 h 29"/>
                  <a:gd name="T46" fmla="*/ 11 w 22"/>
                  <a:gd name="T47" fmla="*/ 27 h 29"/>
                  <a:gd name="T48" fmla="*/ 8 w 22"/>
                  <a:gd name="T49" fmla="*/ 27 h 29"/>
                  <a:gd name="T50" fmla="*/ 8 w 22"/>
                  <a:gd name="T51" fmla="*/ 22 h 29"/>
                  <a:gd name="T52" fmla="*/ 4 w 22"/>
                  <a:gd name="T53" fmla="*/ 22 h 29"/>
                  <a:gd name="T54" fmla="*/ 2 w 22"/>
                  <a:gd name="T55" fmla="*/ 20 h 29"/>
                  <a:gd name="T56" fmla="*/ 0 w 22"/>
                  <a:gd name="T57" fmla="*/ 18 h 29"/>
                  <a:gd name="T58" fmla="*/ 2 w 22"/>
                  <a:gd name="T59" fmla="*/ 15 h 29"/>
                  <a:gd name="T60" fmla="*/ 2 w 22"/>
                  <a:gd name="T61" fmla="*/ 15 h 29"/>
                  <a:gd name="T62" fmla="*/ 4 w 22"/>
                  <a:gd name="T63" fmla="*/ 13 h 29"/>
                  <a:gd name="T64" fmla="*/ 6 w 22"/>
                  <a:gd name="T65" fmla="*/ 11 h 29"/>
                  <a:gd name="T66" fmla="*/ 8 w 22"/>
                  <a:gd name="T67" fmla="*/ 9 h 29"/>
                  <a:gd name="T68" fmla="*/ 8 w 22"/>
                  <a:gd name="T69" fmla="*/ 7 h 29"/>
                  <a:gd name="T70" fmla="*/ 6 w 22"/>
                  <a:gd name="T71" fmla="*/ 2 h 29"/>
                  <a:gd name="T72" fmla="*/ 8 w 22"/>
                  <a:gd name="T73" fmla="*/ 0 h 29"/>
                  <a:gd name="T74" fmla="*/ 8 w 22"/>
                  <a:gd name="T7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9">
                    <a:moveTo>
                      <a:pt x="8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9" name="Freeform 314"/>
              <p:cNvSpPr>
                <a:spLocks/>
              </p:cNvSpPr>
              <p:nvPr/>
            </p:nvSpPr>
            <p:spPr bwMode="auto">
              <a:xfrm>
                <a:off x="2304" y="10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0" name="Freeform 315"/>
              <p:cNvSpPr>
                <a:spLocks/>
              </p:cNvSpPr>
              <p:nvPr/>
            </p:nvSpPr>
            <p:spPr bwMode="auto">
              <a:xfrm>
                <a:off x="2304" y="106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1" name="Freeform 316"/>
              <p:cNvSpPr>
                <a:spLocks/>
              </p:cNvSpPr>
              <p:nvPr/>
            </p:nvSpPr>
            <p:spPr bwMode="auto">
              <a:xfrm>
                <a:off x="2304" y="106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2" name="Freeform 317"/>
              <p:cNvSpPr>
                <a:spLocks/>
              </p:cNvSpPr>
              <p:nvPr/>
            </p:nvSpPr>
            <p:spPr bwMode="auto">
              <a:xfrm>
                <a:off x="2304" y="10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3" name="Freeform 318"/>
              <p:cNvSpPr>
                <a:spLocks/>
              </p:cNvSpPr>
              <p:nvPr/>
            </p:nvSpPr>
            <p:spPr bwMode="auto">
              <a:xfrm>
                <a:off x="2313" y="106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4" name="Freeform 319"/>
              <p:cNvSpPr>
                <a:spLocks/>
              </p:cNvSpPr>
              <p:nvPr/>
            </p:nvSpPr>
            <p:spPr bwMode="auto">
              <a:xfrm>
                <a:off x="2345" y="106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5" name="Freeform 320"/>
              <p:cNvSpPr>
                <a:spLocks/>
              </p:cNvSpPr>
              <p:nvPr/>
            </p:nvSpPr>
            <p:spPr bwMode="auto">
              <a:xfrm>
                <a:off x="2311" y="10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6" name="Freeform 321"/>
              <p:cNvSpPr>
                <a:spLocks/>
              </p:cNvSpPr>
              <p:nvPr/>
            </p:nvSpPr>
            <p:spPr bwMode="auto">
              <a:xfrm>
                <a:off x="2351" y="10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7" name="Freeform 322"/>
              <p:cNvSpPr>
                <a:spLocks/>
              </p:cNvSpPr>
              <p:nvPr/>
            </p:nvSpPr>
            <p:spPr bwMode="auto">
              <a:xfrm>
                <a:off x="2345" y="10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8" name="Freeform 323"/>
              <p:cNvSpPr>
                <a:spLocks/>
              </p:cNvSpPr>
              <p:nvPr/>
            </p:nvSpPr>
            <p:spPr bwMode="auto">
              <a:xfrm>
                <a:off x="2269" y="10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9" name="Freeform 324"/>
              <p:cNvSpPr>
                <a:spLocks/>
              </p:cNvSpPr>
              <p:nvPr/>
            </p:nvSpPr>
            <p:spPr bwMode="auto">
              <a:xfrm>
                <a:off x="2347" y="10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0" name="Freeform 325"/>
              <p:cNvSpPr>
                <a:spLocks/>
              </p:cNvSpPr>
              <p:nvPr/>
            </p:nvSpPr>
            <p:spPr bwMode="auto">
              <a:xfrm>
                <a:off x="2347" y="1056"/>
                <a:ext cx="22" cy="29"/>
              </a:xfrm>
              <a:custGeom>
                <a:avLst/>
                <a:gdLst>
                  <a:gd name="T0" fmla="*/ 4 w 22"/>
                  <a:gd name="T1" fmla="*/ 0 h 29"/>
                  <a:gd name="T2" fmla="*/ 2 w 22"/>
                  <a:gd name="T3" fmla="*/ 0 h 29"/>
                  <a:gd name="T4" fmla="*/ 2 w 22"/>
                  <a:gd name="T5" fmla="*/ 2 h 29"/>
                  <a:gd name="T6" fmla="*/ 4 w 22"/>
                  <a:gd name="T7" fmla="*/ 2 h 29"/>
                  <a:gd name="T8" fmla="*/ 7 w 22"/>
                  <a:gd name="T9" fmla="*/ 2 h 29"/>
                  <a:gd name="T10" fmla="*/ 4 w 22"/>
                  <a:gd name="T11" fmla="*/ 2 h 29"/>
                  <a:gd name="T12" fmla="*/ 7 w 22"/>
                  <a:gd name="T13" fmla="*/ 2 h 29"/>
                  <a:gd name="T14" fmla="*/ 7 w 22"/>
                  <a:gd name="T15" fmla="*/ 4 h 29"/>
                  <a:gd name="T16" fmla="*/ 9 w 22"/>
                  <a:gd name="T17" fmla="*/ 4 h 29"/>
                  <a:gd name="T18" fmla="*/ 9 w 22"/>
                  <a:gd name="T19" fmla="*/ 6 h 29"/>
                  <a:gd name="T20" fmla="*/ 11 w 22"/>
                  <a:gd name="T21" fmla="*/ 6 h 29"/>
                  <a:gd name="T22" fmla="*/ 13 w 22"/>
                  <a:gd name="T23" fmla="*/ 6 h 29"/>
                  <a:gd name="T24" fmla="*/ 16 w 22"/>
                  <a:gd name="T25" fmla="*/ 9 h 29"/>
                  <a:gd name="T26" fmla="*/ 18 w 22"/>
                  <a:gd name="T27" fmla="*/ 11 h 29"/>
                  <a:gd name="T28" fmla="*/ 20 w 22"/>
                  <a:gd name="T29" fmla="*/ 11 h 29"/>
                  <a:gd name="T30" fmla="*/ 20 w 22"/>
                  <a:gd name="T31" fmla="*/ 13 h 29"/>
                  <a:gd name="T32" fmla="*/ 22 w 22"/>
                  <a:gd name="T33" fmla="*/ 13 h 29"/>
                  <a:gd name="T34" fmla="*/ 22 w 22"/>
                  <a:gd name="T35" fmla="*/ 15 h 29"/>
                  <a:gd name="T36" fmla="*/ 22 w 22"/>
                  <a:gd name="T37" fmla="*/ 18 h 29"/>
                  <a:gd name="T38" fmla="*/ 20 w 22"/>
                  <a:gd name="T39" fmla="*/ 18 h 29"/>
                  <a:gd name="T40" fmla="*/ 20 w 22"/>
                  <a:gd name="T41" fmla="*/ 20 h 29"/>
                  <a:gd name="T42" fmla="*/ 20 w 22"/>
                  <a:gd name="T43" fmla="*/ 18 h 29"/>
                  <a:gd name="T44" fmla="*/ 20 w 22"/>
                  <a:gd name="T45" fmla="*/ 20 h 29"/>
                  <a:gd name="T46" fmla="*/ 20 w 22"/>
                  <a:gd name="T47" fmla="*/ 22 h 29"/>
                  <a:gd name="T48" fmla="*/ 20 w 22"/>
                  <a:gd name="T49" fmla="*/ 24 h 29"/>
                  <a:gd name="T50" fmla="*/ 20 w 22"/>
                  <a:gd name="T51" fmla="*/ 26 h 29"/>
                  <a:gd name="T52" fmla="*/ 20 w 22"/>
                  <a:gd name="T53" fmla="*/ 29 h 29"/>
                  <a:gd name="T54" fmla="*/ 18 w 22"/>
                  <a:gd name="T55" fmla="*/ 26 h 29"/>
                  <a:gd name="T56" fmla="*/ 18 w 22"/>
                  <a:gd name="T57" fmla="*/ 24 h 29"/>
                  <a:gd name="T58" fmla="*/ 16 w 22"/>
                  <a:gd name="T59" fmla="*/ 24 h 29"/>
                  <a:gd name="T60" fmla="*/ 16 w 22"/>
                  <a:gd name="T61" fmla="*/ 22 h 29"/>
                  <a:gd name="T62" fmla="*/ 16 w 22"/>
                  <a:gd name="T63" fmla="*/ 24 h 29"/>
                  <a:gd name="T64" fmla="*/ 18 w 22"/>
                  <a:gd name="T65" fmla="*/ 24 h 29"/>
                  <a:gd name="T66" fmla="*/ 20 w 22"/>
                  <a:gd name="T67" fmla="*/ 24 h 29"/>
                  <a:gd name="T68" fmla="*/ 18 w 22"/>
                  <a:gd name="T69" fmla="*/ 22 h 29"/>
                  <a:gd name="T70" fmla="*/ 20 w 22"/>
                  <a:gd name="T71" fmla="*/ 22 h 29"/>
                  <a:gd name="T72" fmla="*/ 20 w 22"/>
                  <a:gd name="T73" fmla="*/ 24 h 29"/>
                  <a:gd name="T74" fmla="*/ 20 w 22"/>
                  <a:gd name="T75" fmla="*/ 22 h 29"/>
                  <a:gd name="T76" fmla="*/ 20 w 22"/>
                  <a:gd name="T77" fmla="*/ 20 h 29"/>
                  <a:gd name="T78" fmla="*/ 20 w 22"/>
                  <a:gd name="T79" fmla="*/ 22 h 29"/>
                  <a:gd name="T80" fmla="*/ 18 w 22"/>
                  <a:gd name="T81" fmla="*/ 22 h 29"/>
                  <a:gd name="T82" fmla="*/ 18 w 22"/>
                  <a:gd name="T83" fmla="*/ 20 h 29"/>
                  <a:gd name="T84" fmla="*/ 20 w 22"/>
                  <a:gd name="T85" fmla="*/ 20 h 29"/>
                  <a:gd name="T86" fmla="*/ 20 w 22"/>
                  <a:gd name="T87" fmla="*/ 18 h 29"/>
                  <a:gd name="T88" fmla="*/ 20 w 22"/>
                  <a:gd name="T89" fmla="*/ 15 h 29"/>
                  <a:gd name="T90" fmla="*/ 20 w 22"/>
                  <a:gd name="T91" fmla="*/ 13 h 29"/>
                  <a:gd name="T92" fmla="*/ 18 w 22"/>
                  <a:gd name="T93" fmla="*/ 13 h 29"/>
                  <a:gd name="T94" fmla="*/ 18 w 22"/>
                  <a:gd name="T95" fmla="*/ 11 h 29"/>
                  <a:gd name="T96" fmla="*/ 16 w 22"/>
                  <a:gd name="T97" fmla="*/ 11 h 29"/>
                  <a:gd name="T98" fmla="*/ 16 w 22"/>
                  <a:gd name="T99" fmla="*/ 9 h 29"/>
                  <a:gd name="T100" fmla="*/ 13 w 22"/>
                  <a:gd name="T101" fmla="*/ 6 h 29"/>
                  <a:gd name="T102" fmla="*/ 11 w 22"/>
                  <a:gd name="T103" fmla="*/ 6 h 29"/>
                  <a:gd name="T104" fmla="*/ 9 w 22"/>
                  <a:gd name="T105" fmla="*/ 6 h 29"/>
                  <a:gd name="T106" fmla="*/ 9 w 22"/>
                  <a:gd name="T107" fmla="*/ 4 h 29"/>
                  <a:gd name="T108" fmla="*/ 7 w 22"/>
                  <a:gd name="T109" fmla="*/ 4 h 29"/>
                  <a:gd name="T110" fmla="*/ 4 w 22"/>
                  <a:gd name="T111" fmla="*/ 4 h 29"/>
                  <a:gd name="T112" fmla="*/ 2 w 22"/>
                  <a:gd name="T113" fmla="*/ 4 h 29"/>
                  <a:gd name="T114" fmla="*/ 0 w 22"/>
                  <a:gd name="T115" fmla="*/ 4 h 29"/>
                  <a:gd name="T116" fmla="*/ 2 w 22"/>
                  <a:gd name="T117" fmla="*/ 2 h 29"/>
                  <a:gd name="T118" fmla="*/ 2 w 22"/>
                  <a:gd name="T119" fmla="*/ 4 h 29"/>
                  <a:gd name="T120" fmla="*/ 2 w 22"/>
                  <a:gd name="T121" fmla="*/ 2 h 29"/>
                  <a:gd name="T122" fmla="*/ 2 w 22"/>
                  <a:gd name="T123" fmla="*/ 0 h 29"/>
                  <a:gd name="T124" fmla="*/ 4 w 22"/>
                  <a:gd name="T1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" h="29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1" name="Freeform 326"/>
              <p:cNvSpPr>
                <a:spLocks/>
              </p:cNvSpPr>
              <p:nvPr/>
            </p:nvSpPr>
            <p:spPr bwMode="auto">
              <a:xfrm>
                <a:off x="2266" y="10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2" name="Freeform 327"/>
              <p:cNvSpPr>
                <a:spLocks/>
              </p:cNvSpPr>
              <p:nvPr/>
            </p:nvSpPr>
            <p:spPr bwMode="auto">
              <a:xfrm>
                <a:off x="2313" y="1051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3" name="Freeform 328"/>
              <p:cNvSpPr>
                <a:spLocks/>
              </p:cNvSpPr>
              <p:nvPr/>
            </p:nvSpPr>
            <p:spPr bwMode="auto">
              <a:xfrm>
                <a:off x="2269" y="104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4" name="Freeform 329"/>
              <p:cNvSpPr>
                <a:spLocks/>
              </p:cNvSpPr>
              <p:nvPr/>
            </p:nvSpPr>
            <p:spPr bwMode="auto">
              <a:xfrm>
                <a:off x="2311" y="1047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4 h 4"/>
                  <a:gd name="T4" fmla="*/ 5 w 5"/>
                  <a:gd name="T5" fmla="*/ 2 h 4"/>
                  <a:gd name="T6" fmla="*/ 5 w 5"/>
                  <a:gd name="T7" fmla="*/ 4 h 4"/>
                  <a:gd name="T8" fmla="*/ 2 w 5"/>
                  <a:gd name="T9" fmla="*/ 4 h 4"/>
                  <a:gd name="T10" fmla="*/ 2 w 5"/>
                  <a:gd name="T11" fmla="*/ 2 h 4"/>
                  <a:gd name="T12" fmla="*/ 0 w 5"/>
                  <a:gd name="T13" fmla="*/ 2 h 4"/>
                  <a:gd name="T14" fmla="*/ 2 w 5"/>
                  <a:gd name="T15" fmla="*/ 2 h 4"/>
                  <a:gd name="T16" fmla="*/ 2 w 5"/>
                  <a:gd name="T17" fmla="*/ 0 h 4"/>
                  <a:gd name="T18" fmla="*/ 2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5" name="Freeform 330"/>
              <p:cNvSpPr>
                <a:spLocks/>
              </p:cNvSpPr>
              <p:nvPr/>
            </p:nvSpPr>
            <p:spPr bwMode="auto">
              <a:xfrm>
                <a:off x="2311" y="104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6" name="Freeform 331"/>
              <p:cNvSpPr>
                <a:spLocks/>
              </p:cNvSpPr>
              <p:nvPr/>
            </p:nvSpPr>
            <p:spPr bwMode="auto">
              <a:xfrm>
                <a:off x="2325" y="10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7" name="Freeform 332"/>
              <p:cNvSpPr>
                <a:spLocks/>
              </p:cNvSpPr>
              <p:nvPr/>
            </p:nvSpPr>
            <p:spPr bwMode="auto">
              <a:xfrm>
                <a:off x="2322" y="103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8" name="Freeform 333"/>
              <p:cNvSpPr>
                <a:spLocks/>
              </p:cNvSpPr>
              <p:nvPr/>
            </p:nvSpPr>
            <p:spPr bwMode="auto">
              <a:xfrm>
                <a:off x="2322" y="103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9" name="Freeform 334"/>
              <p:cNvSpPr>
                <a:spLocks/>
              </p:cNvSpPr>
              <p:nvPr/>
            </p:nvSpPr>
            <p:spPr bwMode="auto">
              <a:xfrm>
                <a:off x="2322" y="103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0" name="Freeform 335"/>
              <p:cNvSpPr>
                <a:spLocks/>
              </p:cNvSpPr>
              <p:nvPr/>
            </p:nvSpPr>
            <p:spPr bwMode="auto">
              <a:xfrm>
                <a:off x="2331" y="103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1" name="Freeform 336"/>
              <p:cNvSpPr>
                <a:spLocks/>
              </p:cNvSpPr>
              <p:nvPr/>
            </p:nvSpPr>
            <p:spPr bwMode="auto">
              <a:xfrm>
                <a:off x="2331" y="102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2" name="Freeform 337"/>
              <p:cNvSpPr>
                <a:spLocks/>
              </p:cNvSpPr>
              <p:nvPr/>
            </p:nvSpPr>
            <p:spPr bwMode="auto">
              <a:xfrm>
                <a:off x="2340" y="102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3" name="Freeform 338"/>
              <p:cNvSpPr>
                <a:spLocks/>
              </p:cNvSpPr>
              <p:nvPr/>
            </p:nvSpPr>
            <p:spPr bwMode="auto">
              <a:xfrm>
                <a:off x="2331" y="102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  <a:gd name="T8" fmla="*/ 0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4" name="Freeform 339"/>
              <p:cNvSpPr>
                <a:spLocks/>
              </p:cNvSpPr>
              <p:nvPr/>
            </p:nvSpPr>
            <p:spPr bwMode="auto">
              <a:xfrm>
                <a:off x="2331" y="102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5" name="Freeform 340"/>
              <p:cNvSpPr>
                <a:spLocks/>
              </p:cNvSpPr>
              <p:nvPr/>
            </p:nvSpPr>
            <p:spPr bwMode="auto">
              <a:xfrm>
                <a:off x="2338" y="102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6" name="Freeform 341"/>
              <p:cNvSpPr>
                <a:spLocks/>
              </p:cNvSpPr>
              <p:nvPr/>
            </p:nvSpPr>
            <p:spPr bwMode="auto">
              <a:xfrm>
                <a:off x="2331" y="102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7" name="Freeform 342"/>
              <p:cNvSpPr>
                <a:spLocks/>
              </p:cNvSpPr>
              <p:nvPr/>
            </p:nvSpPr>
            <p:spPr bwMode="auto">
              <a:xfrm>
                <a:off x="2338" y="10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8" name="Freeform 343"/>
              <p:cNvSpPr>
                <a:spLocks/>
              </p:cNvSpPr>
              <p:nvPr/>
            </p:nvSpPr>
            <p:spPr bwMode="auto">
              <a:xfrm>
                <a:off x="2331" y="10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3 w 3"/>
                  <a:gd name="T9" fmla="*/ 2 h 2"/>
                  <a:gd name="T10" fmla="*/ 0 w 3"/>
                  <a:gd name="T11" fmla="*/ 2 h 2"/>
                  <a:gd name="T12" fmla="*/ 0 w 3"/>
                  <a:gd name="T13" fmla="*/ 0 h 2"/>
                  <a:gd name="T14" fmla="*/ 3 w 3"/>
                  <a:gd name="T15" fmla="*/ 0 h 2"/>
                  <a:gd name="T16" fmla="*/ 0 w 3"/>
                  <a:gd name="T17" fmla="*/ 0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9" name="Freeform 344"/>
              <p:cNvSpPr>
                <a:spLocks/>
              </p:cNvSpPr>
              <p:nvPr/>
            </p:nvSpPr>
            <p:spPr bwMode="auto">
              <a:xfrm>
                <a:off x="2329" y="10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0" name="Freeform 345"/>
              <p:cNvSpPr>
                <a:spLocks/>
              </p:cNvSpPr>
              <p:nvPr/>
            </p:nvSpPr>
            <p:spPr bwMode="auto">
              <a:xfrm>
                <a:off x="2340" y="102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1" name="Freeform 346"/>
              <p:cNvSpPr>
                <a:spLocks/>
              </p:cNvSpPr>
              <p:nvPr/>
            </p:nvSpPr>
            <p:spPr bwMode="auto">
              <a:xfrm>
                <a:off x="2331" y="102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0 h 3"/>
                  <a:gd name="T6" fmla="*/ 3 w 3"/>
                  <a:gd name="T7" fmla="*/ 3 h 3"/>
                  <a:gd name="T8" fmla="*/ 0 w 3"/>
                  <a:gd name="T9" fmla="*/ 3 h 3"/>
                  <a:gd name="T10" fmla="*/ 3 w 3"/>
                  <a:gd name="T11" fmla="*/ 3 h 3"/>
                  <a:gd name="T12" fmla="*/ 0 w 3"/>
                  <a:gd name="T13" fmla="*/ 3 h 3"/>
                  <a:gd name="T14" fmla="*/ 0 w 3"/>
                  <a:gd name="T15" fmla="*/ 0 h 3"/>
                  <a:gd name="T16" fmla="*/ 0 w 3"/>
                  <a:gd name="T17" fmla="*/ 3 h 3"/>
                  <a:gd name="T18" fmla="*/ 0 w 3"/>
                  <a:gd name="T19" fmla="*/ 0 h 3"/>
                  <a:gd name="T20" fmla="*/ 0 w 3"/>
                  <a:gd name="T21" fmla="*/ 3 h 3"/>
                  <a:gd name="T22" fmla="*/ 0 w 3"/>
                  <a:gd name="T23" fmla="*/ 0 h 3"/>
                  <a:gd name="T24" fmla="*/ 3 w 3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2" name="Freeform 347"/>
              <p:cNvSpPr>
                <a:spLocks/>
              </p:cNvSpPr>
              <p:nvPr/>
            </p:nvSpPr>
            <p:spPr bwMode="auto">
              <a:xfrm>
                <a:off x="2331" y="102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3" name="Freeform 348"/>
              <p:cNvSpPr>
                <a:spLocks/>
              </p:cNvSpPr>
              <p:nvPr/>
            </p:nvSpPr>
            <p:spPr bwMode="auto">
              <a:xfrm>
                <a:off x="2313" y="10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4" name="Freeform 349"/>
              <p:cNvSpPr>
                <a:spLocks/>
              </p:cNvSpPr>
              <p:nvPr/>
            </p:nvSpPr>
            <p:spPr bwMode="auto">
              <a:xfrm>
                <a:off x="2340" y="1024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0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0 w 2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5" name="Freeform 350"/>
              <p:cNvSpPr>
                <a:spLocks/>
              </p:cNvSpPr>
              <p:nvPr/>
            </p:nvSpPr>
            <p:spPr bwMode="auto">
              <a:xfrm>
                <a:off x="2334" y="102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0 w 2"/>
                  <a:gd name="T17" fmla="*/ 3 h 3"/>
                  <a:gd name="T18" fmla="*/ 0 w 2"/>
                  <a:gd name="T19" fmla="*/ 0 h 3"/>
                  <a:gd name="T20" fmla="*/ 2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6" name="Freeform 351"/>
              <p:cNvSpPr>
                <a:spLocks/>
              </p:cNvSpPr>
              <p:nvPr/>
            </p:nvSpPr>
            <p:spPr bwMode="auto">
              <a:xfrm>
                <a:off x="2327" y="10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7" name="Freeform 352"/>
              <p:cNvSpPr>
                <a:spLocks/>
              </p:cNvSpPr>
              <p:nvPr/>
            </p:nvSpPr>
            <p:spPr bwMode="auto">
              <a:xfrm>
                <a:off x="2313" y="10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8" name="Freeform 353"/>
              <p:cNvSpPr>
                <a:spLocks/>
              </p:cNvSpPr>
              <p:nvPr/>
            </p:nvSpPr>
            <p:spPr bwMode="auto">
              <a:xfrm>
                <a:off x="2284" y="102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9" name="Freeform 354"/>
              <p:cNvSpPr>
                <a:spLocks/>
              </p:cNvSpPr>
              <p:nvPr/>
            </p:nvSpPr>
            <p:spPr bwMode="auto">
              <a:xfrm>
                <a:off x="2284" y="102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0" name="Freeform 355"/>
              <p:cNvSpPr>
                <a:spLocks/>
              </p:cNvSpPr>
              <p:nvPr/>
            </p:nvSpPr>
            <p:spPr bwMode="auto">
              <a:xfrm>
                <a:off x="2313" y="10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1" name="Freeform 356"/>
              <p:cNvSpPr>
                <a:spLocks/>
              </p:cNvSpPr>
              <p:nvPr/>
            </p:nvSpPr>
            <p:spPr bwMode="auto">
              <a:xfrm>
                <a:off x="2329" y="102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2" name="Freeform 357"/>
              <p:cNvSpPr>
                <a:spLocks/>
              </p:cNvSpPr>
              <p:nvPr/>
            </p:nvSpPr>
            <p:spPr bwMode="auto">
              <a:xfrm>
                <a:off x="2287" y="10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3" name="Rectangle 358"/>
              <p:cNvSpPr>
                <a:spLocks noChangeArrowheads="1"/>
              </p:cNvSpPr>
              <p:nvPr/>
            </p:nvSpPr>
            <p:spPr bwMode="auto">
              <a:xfrm>
                <a:off x="2329" y="102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4" name="Freeform 359"/>
              <p:cNvSpPr>
                <a:spLocks/>
              </p:cNvSpPr>
              <p:nvPr/>
            </p:nvSpPr>
            <p:spPr bwMode="auto">
              <a:xfrm>
                <a:off x="2313" y="10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5" name="Freeform 360"/>
              <p:cNvSpPr>
                <a:spLocks/>
              </p:cNvSpPr>
              <p:nvPr/>
            </p:nvSpPr>
            <p:spPr bwMode="auto">
              <a:xfrm>
                <a:off x="2287" y="10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6" name="Freeform 361"/>
              <p:cNvSpPr>
                <a:spLocks/>
              </p:cNvSpPr>
              <p:nvPr/>
            </p:nvSpPr>
            <p:spPr bwMode="auto">
              <a:xfrm>
                <a:off x="2311" y="10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7" name="Freeform 362"/>
              <p:cNvSpPr>
                <a:spLocks/>
              </p:cNvSpPr>
              <p:nvPr/>
            </p:nvSpPr>
            <p:spPr bwMode="auto">
              <a:xfrm>
                <a:off x="2282" y="10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8" name="Freeform 363"/>
              <p:cNvSpPr>
                <a:spLocks/>
              </p:cNvSpPr>
              <p:nvPr/>
            </p:nvSpPr>
            <p:spPr bwMode="auto">
              <a:xfrm>
                <a:off x="2338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9" name="Freeform 364"/>
              <p:cNvSpPr>
                <a:spLocks/>
              </p:cNvSpPr>
              <p:nvPr/>
            </p:nvSpPr>
            <p:spPr bwMode="auto">
              <a:xfrm>
                <a:off x="2282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0" name="Freeform 365"/>
              <p:cNvSpPr>
                <a:spLocks/>
              </p:cNvSpPr>
              <p:nvPr/>
            </p:nvSpPr>
            <p:spPr bwMode="auto">
              <a:xfrm>
                <a:off x="2327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1" name="Freeform 366"/>
              <p:cNvSpPr>
                <a:spLocks/>
              </p:cNvSpPr>
              <p:nvPr/>
            </p:nvSpPr>
            <p:spPr bwMode="auto">
              <a:xfrm>
                <a:off x="2284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2" name="Freeform 367"/>
              <p:cNvSpPr>
                <a:spLocks/>
              </p:cNvSpPr>
              <p:nvPr/>
            </p:nvSpPr>
            <p:spPr bwMode="auto">
              <a:xfrm>
                <a:off x="2329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3" name="Freeform 368"/>
              <p:cNvSpPr>
                <a:spLocks/>
              </p:cNvSpPr>
              <p:nvPr/>
            </p:nvSpPr>
            <p:spPr bwMode="auto">
              <a:xfrm>
                <a:off x="2311" y="102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4" name="Freeform 369"/>
              <p:cNvSpPr>
                <a:spLocks/>
              </p:cNvSpPr>
              <p:nvPr/>
            </p:nvSpPr>
            <p:spPr bwMode="auto">
              <a:xfrm>
                <a:off x="2336" y="10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5" name="Freeform 370"/>
              <p:cNvSpPr>
                <a:spLocks/>
              </p:cNvSpPr>
              <p:nvPr/>
            </p:nvSpPr>
            <p:spPr bwMode="auto">
              <a:xfrm>
                <a:off x="2293" y="101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6" name="Freeform 371"/>
              <p:cNvSpPr>
                <a:spLocks/>
              </p:cNvSpPr>
              <p:nvPr/>
            </p:nvSpPr>
            <p:spPr bwMode="auto">
              <a:xfrm>
                <a:off x="2300" y="101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7" name="Freeform 372"/>
              <p:cNvSpPr>
                <a:spLocks/>
              </p:cNvSpPr>
              <p:nvPr/>
            </p:nvSpPr>
            <p:spPr bwMode="auto">
              <a:xfrm>
                <a:off x="2291" y="10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8" name="Freeform 373"/>
              <p:cNvSpPr>
                <a:spLocks/>
              </p:cNvSpPr>
              <p:nvPr/>
            </p:nvSpPr>
            <p:spPr bwMode="auto">
              <a:xfrm>
                <a:off x="2329" y="101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9" name="Freeform 374"/>
              <p:cNvSpPr>
                <a:spLocks/>
              </p:cNvSpPr>
              <p:nvPr/>
            </p:nvSpPr>
            <p:spPr bwMode="auto">
              <a:xfrm>
                <a:off x="2278" y="1015"/>
                <a:ext cx="35" cy="12"/>
              </a:xfrm>
              <a:custGeom>
                <a:avLst/>
                <a:gdLst>
                  <a:gd name="T0" fmla="*/ 13 w 35"/>
                  <a:gd name="T1" fmla="*/ 0 h 12"/>
                  <a:gd name="T2" fmla="*/ 15 w 35"/>
                  <a:gd name="T3" fmla="*/ 3 h 12"/>
                  <a:gd name="T4" fmla="*/ 15 w 35"/>
                  <a:gd name="T5" fmla="*/ 3 h 12"/>
                  <a:gd name="T6" fmla="*/ 18 w 35"/>
                  <a:gd name="T7" fmla="*/ 5 h 12"/>
                  <a:gd name="T8" fmla="*/ 18 w 35"/>
                  <a:gd name="T9" fmla="*/ 5 h 12"/>
                  <a:gd name="T10" fmla="*/ 22 w 35"/>
                  <a:gd name="T11" fmla="*/ 5 h 12"/>
                  <a:gd name="T12" fmla="*/ 24 w 35"/>
                  <a:gd name="T13" fmla="*/ 5 h 12"/>
                  <a:gd name="T14" fmla="*/ 26 w 35"/>
                  <a:gd name="T15" fmla="*/ 3 h 12"/>
                  <a:gd name="T16" fmla="*/ 29 w 35"/>
                  <a:gd name="T17" fmla="*/ 5 h 12"/>
                  <a:gd name="T18" fmla="*/ 29 w 35"/>
                  <a:gd name="T19" fmla="*/ 5 h 12"/>
                  <a:gd name="T20" fmla="*/ 31 w 35"/>
                  <a:gd name="T21" fmla="*/ 3 h 12"/>
                  <a:gd name="T22" fmla="*/ 31 w 35"/>
                  <a:gd name="T23" fmla="*/ 3 h 12"/>
                  <a:gd name="T24" fmla="*/ 33 w 35"/>
                  <a:gd name="T25" fmla="*/ 5 h 12"/>
                  <a:gd name="T26" fmla="*/ 35 w 35"/>
                  <a:gd name="T27" fmla="*/ 7 h 12"/>
                  <a:gd name="T28" fmla="*/ 31 w 35"/>
                  <a:gd name="T29" fmla="*/ 7 h 12"/>
                  <a:gd name="T30" fmla="*/ 33 w 35"/>
                  <a:gd name="T31" fmla="*/ 5 h 12"/>
                  <a:gd name="T32" fmla="*/ 29 w 35"/>
                  <a:gd name="T33" fmla="*/ 7 h 12"/>
                  <a:gd name="T34" fmla="*/ 24 w 35"/>
                  <a:gd name="T35" fmla="*/ 7 h 12"/>
                  <a:gd name="T36" fmla="*/ 20 w 35"/>
                  <a:gd name="T37" fmla="*/ 7 h 12"/>
                  <a:gd name="T38" fmla="*/ 15 w 35"/>
                  <a:gd name="T39" fmla="*/ 7 h 12"/>
                  <a:gd name="T40" fmla="*/ 13 w 35"/>
                  <a:gd name="T41" fmla="*/ 9 h 12"/>
                  <a:gd name="T42" fmla="*/ 11 w 35"/>
                  <a:gd name="T43" fmla="*/ 12 h 12"/>
                  <a:gd name="T44" fmla="*/ 6 w 35"/>
                  <a:gd name="T45" fmla="*/ 12 h 12"/>
                  <a:gd name="T46" fmla="*/ 4 w 35"/>
                  <a:gd name="T47" fmla="*/ 9 h 12"/>
                  <a:gd name="T48" fmla="*/ 2 w 35"/>
                  <a:gd name="T49" fmla="*/ 7 h 12"/>
                  <a:gd name="T50" fmla="*/ 0 w 35"/>
                  <a:gd name="T51" fmla="*/ 5 h 12"/>
                  <a:gd name="T52" fmla="*/ 2 w 35"/>
                  <a:gd name="T53" fmla="*/ 7 h 12"/>
                  <a:gd name="T54" fmla="*/ 2 w 35"/>
                  <a:gd name="T55" fmla="*/ 7 h 12"/>
                  <a:gd name="T56" fmla="*/ 4 w 35"/>
                  <a:gd name="T57" fmla="*/ 7 h 12"/>
                  <a:gd name="T58" fmla="*/ 4 w 35"/>
                  <a:gd name="T59" fmla="*/ 7 h 12"/>
                  <a:gd name="T60" fmla="*/ 4 w 35"/>
                  <a:gd name="T61" fmla="*/ 7 h 12"/>
                  <a:gd name="T62" fmla="*/ 4 w 35"/>
                  <a:gd name="T63" fmla="*/ 7 h 12"/>
                  <a:gd name="T64" fmla="*/ 6 w 35"/>
                  <a:gd name="T65" fmla="*/ 9 h 12"/>
                  <a:gd name="T66" fmla="*/ 6 w 35"/>
                  <a:gd name="T67" fmla="*/ 9 h 12"/>
                  <a:gd name="T68" fmla="*/ 9 w 35"/>
                  <a:gd name="T69" fmla="*/ 7 h 12"/>
                  <a:gd name="T70" fmla="*/ 11 w 35"/>
                  <a:gd name="T71" fmla="*/ 5 h 12"/>
                  <a:gd name="T72" fmla="*/ 11 w 35"/>
                  <a:gd name="T73" fmla="*/ 5 h 12"/>
                  <a:gd name="T74" fmla="*/ 11 w 35"/>
                  <a:gd name="T75" fmla="*/ 5 h 12"/>
                  <a:gd name="T76" fmla="*/ 11 w 35"/>
                  <a:gd name="T77" fmla="*/ 3 h 12"/>
                  <a:gd name="T78" fmla="*/ 11 w 35"/>
                  <a:gd name="T79" fmla="*/ 3 h 12"/>
                  <a:gd name="T80" fmla="*/ 11 w 35"/>
                  <a:gd name="T81" fmla="*/ 3 h 12"/>
                  <a:gd name="T82" fmla="*/ 11 w 35"/>
                  <a:gd name="T83" fmla="*/ 3 h 12"/>
                  <a:gd name="T84" fmla="*/ 13 w 35"/>
                  <a:gd name="T8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" h="12">
                    <a:moveTo>
                      <a:pt x="13" y="3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0" name="Freeform 375"/>
              <p:cNvSpPr>
                <a:spLocks/>
              </p:cNvSpPr>
              <p:nvPr/>
            </p:nvSpPr>
            <p:spPr bwMode="auto">
              <a:xfrm>
                <a:off x="2291" y="10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1" name="Rectangle 376"/>
              <p:cNvSpPr>
                <a:spLocks noChangeArrowheads="1"/>
              </p:cNvSpPr>
              <p:nvPr/>
            </p:nvSpPr>
            <p:spPr bwMode="auto">
              <a:xfrm>
                <a:off x="2322" y="1013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2" name="Freeform 377"/>
              <p:cNvSpPr>
                <a:spLocks/>
              </p:cNvSpPr>
              <p:nvPr/>
            </p:nvSpPr>
            <p:spPr bwMode="auto">
              <a:xfrm>
                <a:off x="2311" y="10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3" name="Freeform 378"/>
              <p:cNvSpPr>
                <a:spLocks/>
              </p:cNvSpPr>
              <p:nvPr/>
            </p:nvSpPr>
            <p:spPr bwMode="auto">
              <a:xfrm>
                <a:off x="2313" y="10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4" name="Freeform 379"/>
              <p:cNvSpPr>
                <a:spLocks/>
              </p:cNvSpPr>
              <p:nvPr/>
            </p:nvSpPr>
            <p:spPr bwMode="auto">
              <a:xfrm>
                <a:off x="2322" y="1013"/>
                <a:ext cx="18" cy="34"/>
              </a:xfrm>
              <a:custGeom>
                <a:avLst/>
                <a:gdLst>
                  <a:gd name="T0" fmla="*/ 3 w 18"/>
                  <a:gd name="T1" fmla="*/ 0 h 34"/>
                  <a:gd name="T2" fmla="*/ 5 w 18"/>
                  <a:gd name="T3" fmla="*/ 2 h 34"/>
                  <a:gd name="T4" fmla="*/ 9 w 18"/>
                  <a:gd name="T5" fmla="*/ 7 h 34"/>
                  <a:gd name="T6" fmla="*/ 12 w 18"/>
                  <a:gd name="T7" fmla="*/ 9 h 34"/>
                  <a:gd name="T8" fmla="*/ 14 w 18"/>
                  <a:gd name="T9" fmla="*/ 11 h 34"/>
                  <a:gd name="T10" fmla="*/ 18 w 18"/>
                  <a:gd name="T11" fmla="*/ 11 h 34"/>
                  <a:gd name="T12" fmla="*/ 18 w 18"/>
                  <a:gd name="T13" fmla="*/ 14 h 34"/>
                  <a:gd name="T14" fmla="*/ 16 w 18"/>
                  <a:gd name="T15" fmla="*/ 16 h 34"/>
                  <a:gd name="T16" fmla="*/ 18 w 18"/>
                  <a:gd name="T17" fmla="*/ 18 h 34"/>
                  <a:gd name="T18" fmla="*/ 16 w 18"/>
                  <a:gd name="T19" fmla="*/ 20 h 34"/>
                  <a:gd name="T20" fmla="*/ 18 w 18"/>
                  <a:gd name="T21" fmla="*/ 18 h 34"/>
                  <a:gd name="T22" fmla="*/ 16 w 18"/>
                  <a:gd name="T23" fmla="*/ 20 h 34"/>
                  <a:gd name="T24" fmla="*/ 14 w 18"/>
                  <a:gd name="T25" fmla="*/ 23 h 34"/>
                  <a:gd name="T26" fmla="*/ 14 w 18"/>
                  <a:gd name="T27" fmla="*/ 27 h 34"/>
                  <a:gd name="T28" fmla="*/ 14 w 18"/>
                  <a:gd name="T29" fmla="*/ 27 h 34"/>
                  <a:gd name="T30" fmla="*/ 14 w 18"/>
                  <a:gd name="T31" fmla="*/ 29 h 34"/>
                  <a:gd name="T32" fmla="*/ 14 w 18"/>
                  <a:gd name="T33" fmla="*/ 34 h 34"/>
                  <a:gd name="T34" fmla="*/ 12 w 18"/>
                  <a:gd name="T35" fmla="*/ 31 h 34"/>
                  <a:gd name="T36" fmla="*/ 9 w 18"/>
                  <a:gd name="T37" fmla="*/ 29 h 34"/>
                  <a:gd name="T38" fmla="*/ 9 w 18"/>
                  <a:gd name="T39" fmla="*/ 29 h 34"/>
                  <a:gd name="T40" fmla="*/ 5 w 18"/>
                  <a:gd name="T41" fmla="*/ 29 h 34"/>
                  <a:gd name="T42" fmla="*/ 5 w 18"/>
                  <a:gd name="T43" fmla="*/ 27 h 34"/>
                  <a:gd name="T44" fmla="*/ 7 w 18"/>
                  <a:gd name="T45" fmla="*/ 29 h 34"/>
                  <a:gd name="T46" fmla="*/ 9 w 18"/>
                  <a:gd name="T47" fmla="*/ 27 h 34"/>
                  <a:gd name="T48" fmla="*/ 12 w 18"/>
                  <a:gd name="T49" fmla="*/ 25 h 34"/>
                  <a:gd name="T50" fmla="*/ 12 w 18"/>
                  <a:gd name="T51" fmla="*/ 25 h 34"/>
                  <a:gd name="T52" fmla="*/ 9 w 18"/>
                  <a:gd name="T53" fmla="*/ 23 h 34"/>
                  <a:gd name="T54" fmla="*/ 12 w 18"/>
                  <a:gd name="T55" fmla="*/ 20 h 34"/>
                  <a:gd name="T56" fmla="*/ 12 w 18"/>
                  <a:gd name="T57" fmla="*/ 20 h 34"/>
                  <a:gd name="T58" fmla="*/ 12 w 18"/>
                  <a:gd name="T59" fmla="*/ 16 h 34"/>
                  <a:gd name="T60" fmla="*/ 14 w 18"/>
                  <a:gd name="T61" fmla="*/ 14 h 34"/>
                  <a:gd name="T62" fmla="*/ 14 w 18"/>
                  <a:gd name="T63" fmla="*/ 14 h 34"/>
                  <a:gd name="T64" fmla="*/ 14 w 18"/>
                  <a:gd name="T65" fmla="*/ 9 h 34"/>
                  <a:gd name="T66" fmla="*/ 12 w 18"/>
                  <a:gd name="T67" fmla="*/ 11 h 34"/>
                  <a:gd name="T68" fmla="*/ 12 w 18"/>
                  <a:gd name="T69" fmla="*/ 11 h 34"/>
                  <a:gd name="T70" fmla="*/ 12 w 18"/>
                  <a:gd name="T71" fmla="*/ 11 h 34"/>
                  <a:gd name="T72" fmla="*/ 12 w 18"/>
                  <a:gd name="T73" fmla="*/ 11 h 34"/>
                  <a:gd name="T74" fmla="*/ 9 w 18"/>
                  <a:gd name="T75" fmla="*/ 11 h 34"/>
                  <a:gd name="T76" fmla="*/ 9 w 18"/>
                  <a:gd name="T77" fmla="*/ 11 h 34"/>
                  <a:gd name="T78" fmla="*/ 7 w 18"/>
                  <a:gd name="T79" fmla="*/ 9 h 34"/>
                  <a:gd name="T80" fmla="*/ 5 w 18"/>
                  <a:gd name="T81" fmla="*/ 7 h 34"/>
                  <a:gd name="T82" fmla="*/ 5 w 18"/>
                  <a:gd name="T83" fmla="*/ 2 h 34"/>
                  <a:gd name="T84" fmla="*/ 3 w 18"/>
                  <a:gd name="T8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5" name="Freeform 380"/>
              <p:cNvSpPr>
                <a:spLocks/>
              </p:cNvSpPr>
              <p:nvPr/>
            </p:nvSpPr>
            <p:spPr bwMode="auto">
              <a:xfrm>
                <a:off x="2311" y="1013"/>
                <a:ext cx="14" cy="2"/>
              </a:xfrm>
              <a:custGeom>
                <a:avLst/>
                <a:gdLst>
                  <a:gd name="T0" fmla="*/ 5 w 14"/>
                  <a:gd name="T1" fmla="*/ 0 h 2"/>
                  <a:gd name="T2" fmla="*/ 7 w 14"/>
                  <a:gd name="T3" fmla="*/ 0 h 2"/>
                  <a:gd name="T4" fmla="*/ 9 w 14"/>
                  <a:gd name="T5" fmla="*/ 0 h 2"/>
                  <a:gd name="T6" fmla="*/ 11 w 14"/>
                  <a:gd name="T7" fmla="*/ 0 h 2"/>
                  <a:gd name="T8" fmla="*/ 14 w 14"/>
                  <a:gd name="T9" fmla="*/ 0 h 2"/>
                  <a:gd name="T10" fmla="*/ 11 w 14"/>
                  <a:gd name="T11" fmla="*/ 0 h 2"/>
                  <a:gd name="T12" fmla="*/ 9 w 14"/>
                  <a:gd name="T13" fmla="*/ 2 h 2"/>
                  <a:gd name="T14" fmla="*/ 9 w 14"/>
                  <a:gd name="T15" fmla="*/ 0 h 2"/>
                  <a:gd name="T16" fmla="*/ 7 w 14"/>
                  <a:gd name="T17" fmla="*/ 0 h 2"/>
                  <a:gd name="T18" fmla="*/ 5 w 14"/>
                  <a:gd name="T19" fmla="*/ 0 h 2"/>
                  <a:gd name="T20" fmla="*/ 2 w 14"/>
                  <a:gd name="T21" fmla="*/ 0 h 2"/>
                  <a:gd name="T22" fmla="*/ 0 w 14"/>
                  <a:gd name="T23" fmla="*/ 0 h 2"/>
                  <a:gd name="T24" fmla="*/ 2 w 14"/>
                  <a:gd name="T25" fmla="*/ 0 h 2"/>
                  <a:gd name="T26" fmla="*/ 5 w 14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6" name="Freeform 381"/>
              <p:cNvSpPr>
                <a:spLocks/>
              </p:cNvSpPr>
              <p:nvPr/>
            </p:nvSpPr>
            <p:spPr bwMode="auto">
              <a:xfrm>
                <a:off x="2322" y="101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7" name="Freeform 382"/>
              <p:cNvSpPr>
                <a:spLocks/>
              </p:cNvSpPr>
              <p:nvPr/>
            </p:nvSpPr>
            <p:spPr bwMode="auto">
              <a:xfrm>
                <a:off x="2318" y="1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8" name="Freeform 383"/>
              <p:cNvSpPr>
                <a:spLocks/>
              </p:cNvSpPr>
              <p:nvPr/>
            </p:nvSpPr>
            <p:spPr bwMode="auto">
              <a:xfrm>
                <a:off x="2302" y="100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9" name="Freeform 384"/>
              <p:cNvSpPr>
                <a:spLocks/>
              </p:cNvSpPr>
              <p:nvPr/>
            </p:nvSpPr>
            <p:spPr bwMode="auto">
              <a:xfrm>
                <a:off x="2309" y="100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0" name="Freeform 385"/>
              <p:cNvSpPr>
                <a:spLocks/>
              </p:cNvSpPr>
              <p:nvPr/>
            </p:nvSpPr>
            <p:spPr bwMode="auto">
              <a:xfrm>
                <a:off x="2309" y="100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1" name="Freeform 386"/>
              <p:cNvSpPr>
                <a:spLocks/>
              </p:cNvSpPr>
              <p:nvPr/>
            </p:nvSpPr>
            <p:spPr bwMode="auto">
              <a:xfrm>
                <a:off x="2298" y="10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2" name="Freeform 387"/>
              <p:cNvSpPr>
                <a:spLocks noEditPoints="1"/>
              </p:cNvSpPr>
              <p:nvPr/>
            </p:nvSpPr>
            <p:spPr bwMode="auto">
              <a:xfrm>
                <a:off x="1954" y="1279"/>
                <a:ext cx="53" cy="83"/>
              </a:xfrm>
              <a:custGeom>
                <a:avLst/>
                <a:gdLst>
                  <a:gd name="T0" fmla="*/ 33 w 53"/>
                  <a:gd name="T1" fmla="*/ 56 h 83"/>
                  <a:gd name="T2" fmla="*/ 35 w 53"/>
                  <a:gd name="T3" fmla="*/ 56 h 83"/>
                  <a:gd name="T4" fmla="*/ 42 w 53"/>
                  <a:gd name="T5" fmla="*/ 43 h 83"/>
                  <a:gd name="T6" fmla="*/ 53 w 53"/>
                  <a:gd name="T7" fmla="*/ 40 h 83"/>
                  <a:gd name="T8" fmla="*/ 42 w 53"/>
                  <a:gd name="T9" fmla="*/ 43 h 83"/>
                  <a:gd name="T10" fmla="*/ 40 w 53"/>
                  <a:gd name="T11" fmla="*/ 43 h 83"/>
                  <a:gd name="T12" fmla="*/ 42 w 53"/>
                  <a:gd name="T13" fmla="*/ 40 h 83"/>
                  <a:gd name="T14" fmla="*/ 44 w 53"/>
                  <a:gd name="T15" fmla="*/ 40 h 83"/>
                  <a:gd name="T16" fmla="*/ 42 w 53"/>
                  <a:gd name="T17" fmla="*/ 38 h 83"/>
                  <a:gd name="T18" fmla="*/ 35 w 53"/>
                  <a:gd name="T19" fmla="*/ 40 h 83"/>
                  <a:gd name="T20" fmla="*/ 44 w 53"/>
                  <a:gd name="T21" fmla="*/ 38 h 83"/>
                  <a:gd name="T22" fmla="*/ 35 w 53"/>
                  <a:gd name="T23" fmla="*/ 34 h 83"/>
                  <a:gd name="T24" fmla="*/ 38 w 53"/>
                  <a:gd name="T25" fmla="*/ 32 h 83"/>
                  <a:gd name="T26" fmla="*/ 38 w 53"/>
                  <a:gd name="T27" fmla="*/ 32 h 83"/>
                  <a:gd name="T28" fmla="*/ 44 w 53"/>
                  <a:gd name="T29" fmla="*/ 32 h 83"/>
                  <a:gd name="T30" fmla="*/ 44 w 53"/>
                  <a:gd name="T31" fmla="*/ 34 h 83"/>
                  <a:gd name="T32" fmla="*/ 40 w 53"/>
                  <a:gd name="T33" fmla="*/ 38 h 83"/>
                  <a:gd name="T34" fmla="*/ 44 w 53"/>
                  <a:gd name="T35" fmla="*/ 34 h 83"/>
                  <a:gd name="T36" fmla="*/ 44 w 53"/>
                  <a:gd name="T37" fmla="*/ 29 h 83"/>
                  <a:gd name="T38" fmla="*/ 35 w 53"/>
                  <a:gd name="T39" fmla="*/ 27 h 83"/>
                  <a:gd name="T40" fmla="*/ 38 w 53"/>
                  <a:gd name="T41" fmla="*/ 25 h 83"/>
                  <a:gd name="T42" fmla="*/ 33 w 53"/>
                  <a:gd name="T43" fmla="*/ 27 h 83"/>
                  <a:gd name="T44" fmla="*/ 38 w 53"/>
                  <a:gd name="T45" fmla="*/ 23 h 83"/>
                  <a:gd name="T46" fmla="*/ 40 w 53"/>
                  <a:gd name="T47" fmla="*/ 14 h 83"/>
                  <a:gd name="T48" fmla="*/ 40 w 53"/>
                  <a:gd name="T49" fmla="*/ 18 h 83"/>
                  <a:gd name="T50" fmla="*/ 40 w 53"/>
                  <a:gd name="T51" fmla="*/ 18 h 83"/>
                  <a:gd name="T52" fmla="*/ 40 w 53"/>
                  <a:gd name="T53" fmla="*/ 14 h 83"/>
                  <a:gd name="T54" fmla="*/ 42 w 53"/>
                  <a:gd name="T55" fmla="*/ 11 h 83"/>
                  <a:gd name="T56" fmla="*/ 26 w 53"/>
                  <a:gd name="T57" fmla="*/ 0 h 83"/>
                  <a:gd name="T58" fmla="*/ 26 w 53"/>
                  <a:gd name="T59" fmla="*/ 5 h 83"/>
                  <a:gd name="T60" fmla="*/ 31 w 53"/>
                  <a:gd name="T61" fmla="*/ 5 h 83"/>
                  <a:gd name="T62" fmla="*/ 35 w 53"/>
                  <a:gd name="T63" fmla="*/ 5 h 83"/>
                  <a:gd name="T64" fmla="*/ 35 w 53"/>
                  <a:gd name="T65" fmla="*/ 14 h 83"/>
                  <a:gd name="T66" fmla="*/ 33 w 53"/>
                  <a:gd name="T67" fmla="*/ 20 h 83"/>
                  <a:gd name="T68" fmla="*/ 31 w 53"/>
                  <a:gd name="T69" fmla="*/ 27 h 83"/>
                  <a:gd name="T70" fmla="*/ 31 w 53"/>
                  <a:gd name="T71" fmla="*/ 32 h 83"/>
                  <a:gd name="T72" fmla="*/ 29 w 53"/>
                  <a:gd name="T73" fmla="*/ 38 h 83"/>
                  <a:gd name="T74" fmla="*/ 31 w 53"/>
                  <a:gd name="T75" fmla="*/ 45 h 83"/>
                  <a:gd name="T76" fmla="*/ 29 w 53"/>
                  <a:gd name="T77" fmla="*/ 52 h 83"/>
                  <a:gd name="T78" fmla="*/ 29 w 53"/>
                  <a:gd name="T79" fmla="*/ 56 h 83"/>
                  <a:gd name="T80" fmla="*/ 26 w 53"/>
                  <a:gd name="T81" fmla="*/ 63 h 83"/>
                  <a:gd name="T82" fmla="*/ 22 w 53"/>
                  <a:gd name="T83" fmla="*/ 70 h 83"/>
                  <a:gd name="T84" fmla="*/ 17 w 53"/>
                  <a:gd name="T85" fmla="*/ 70 h 83"/>
                  <a:gd name="T86" fmla="*/ 15 w 53"/>
                  <a:gd name="T87" fmla="*/ 76 h 83"/>
                  <a:gd name="T88" fmla="*/ 8 w 53"/>
                  <a:gd name="T89" fmla="*/ 78 h 83"/>
                  <a:gd name="T90" fmla="*/ 4 w 53"/>
                  <a:gd name="T91" fmla="*/ 83 h 83"/>
                  <a:gd name="T92" fmla="*/ 0 w 53"/>
                  <a:gd name="T93" fmla="*/ 78 h 83"/>
                  <a:gd name="T94" fmla="*/ 2 w 53"/>
                  <a:gd name="T95" fmla="*/ 23 h 83"/>
                  <a:gd name="T96" fmla="*/ 6 w 53"/>
                  <a:gd name="T97" fmla="*/ 18 h 83"/>
                  <a:gd name="T98" fmla="*/ 11 w 53"/>
                  <a:gd name="T99" fmla="*/ 18 h 83"/>
                  <a:gd name="T100" fmla="*/ 15 w 53"/>
                  <a:gd name="T101" fmla="*/ 14 h 83"/>
                  <a:gd name="T102" fmla="*/ 20 w 53"/>
                  <a:gd name="T103" fmla="*/ 9 h 83"/>
                  <a:gd name="T104" fmla="*/ 22 w 53"/>
                  <a:gd name="T10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" h="83">
                    <a:moveTo>
                      <a:pt x="31" y="63"/>
                    </a:moveTo>
                    <a:lnTo>
                      <a:pt x="29" y="63"/>
                    </a:lnTo>
                    <a:lnTo>
                      <a:pt x="31" y="63"/>
                    </a:lnTo>
                    <a:close/>
                    <a:moveTo>
                      <a:pt x="33" y="56"/>
                    </a:moveTo>
                    <a:lnTo>
                      <a:pt x="33" y="54"/>
                    </a:lnTo>
                    <a:lnTo>
                      <a:pt x="33" y="56"/>
                    </a:lnTo>
                    <a:close/>
                    <a:moveTo>
                      <a:pt x="35" y="54"/>
                    </a:moveTo>
                    <a:lnTo>
                      <a:pt x="35" y="56"/>
                    </a:lnTo>
                    <a:lnTo>
                      <a:pt x="35" y="54"/>
                    </a:lnTo>
                    <a:close/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close/>
                    <a:moveTo>
                      <a:pt x="51" y="40"/>
                    </a:moveTo>
                    <a:lnTo>
                      <a:pt x="51" y="43"/>
                    </a:ln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close/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close/>
                    <a:moveTo>
                      <a:pt x="44" y="40"/>
                    </a:moveTo>
                    <a:lnTo>
                      <a:pt x="42" y="40"/>
                    </a:lnTo>
                    <a:lnTo>
                      <a:pt x="44" y="40"/>
                    </a:lnTo>
                    <a:close/>
                    <a:moveTo>
                      <a:pt x="40" y="43"/>
                    </a:moveTo>
                    <a:lnTo>
                      <a:pt x="40" y="40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43"/>
                    </a:lnTo>
                    <a:lnTo>
                      <a:pt x="40" y="43"/>
                    </a:lnTo>
                    <a:close/>
                    <a:moveTo>
                      <a:pt x="44" y="38"/>
                    </a:moveTo>
                    <a:lnTo>
                      <a:pt x="44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close/>
                    <a:moveTo>
                      <a:pt x="35" y="40"/>
                    </a:moveTo>
                    <a:lnTo>
                      <a:pt x="35" y="38"/>
                    </a:lnTo>
                    <a:lnTo>
                      <a:pt x="35" y="40"/>
                    </a:lnTo>
                    <a:close/>
                    <a:moveTo>
                      <a:pt x="38" y="36"/>
                    </a:moveTo>
                    <a:lnTo>
                      <a:pt x="35" y="36"/>
                    </a:lnTo>
                    <a:lnTo>
                      <a:pt x="38" y="3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35" y="36"/>
                    </a:moveTo>
                    <a:lnTo>
                      <a:pt x="35" y="34"/>
                    </a:lnTo>
                    <a:lnTo>
                      <a:pt x="38" y="34"/>
                    </a:lnTo>
                    <a:lnTo>
                      <a:pt x="35" y="36"/>
                    </a:lnTo>
                    <a:close/>
                    <a:moveTo>
                      <a:pt x="38" y="34"/>
                    </a:moveTo>
                    <a:lnTo>
                      <a:pt x="38" y="32"/>
                    </a:lnTo>
                    <a:lnTo>
                      <a:pt x="38" y="34"/>
                    </a:lnTo>
                    <a:close/>
                    <a:moveTo>
                      <a:pt x="35" y="34"/>
                    </a:moveTo>
                    <a:lnTo>
                      <a:pt x="35" y="32"/>
                    </a:lnTo>
                    <a:lnTo>
                      <a:pt x="38" y="32"/>
                    </a:lnTo>
                    <a:lnTo>
                      <a:pt x="35" y="32"/>
                    </a:lnTo>
                    <a:lnTo>
                      <a:pt x="35" y="34"/>
                    </a:lnTo>
                    <a:close/>
                    <a:moveTo>
                      <a:pt x="46" y="32"/>
                    </a:moveTo>
                    <a:lnTo>
                      <a:pt x="44" y="32"/>
                    </a:lnTo>
                    <a:lnTo>
                      <a:pt x="46" y="32"/>
                    </a:lnTo>
                    <a:close/>
                    <a:moveTo>
                      <a:pt x="46" y="32"/>
                    </a:moveTo>
                    <a:lnTo>
                      <a:pt x="44" y="32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6" y="32"/>
                    </a:lnTo>
                    <a:close/>
                    <a:moveTo>
                      <a:pt x="46" y="29"/>
                    </a:moveTo>
                    <a:lnTo>
                      <a:pt x="44" y="29"/>
                    </a:lnTo>
                    <a:lnTo>
                      <a:pt x="46" y="29"/>
                    </a:lnTo>
                    <a:close/>
                    <a:moveTo>
                      <a:pt x="38" y="29"/>
                    </a:moveTo>
                    <a:lnTo>
                      <a:pt x="35" y="29"/>
                    </a:lnTo>
                    <a:lnTo>
                      <a:pt x="35" y="27"/>
                    </a:lnTo>
                    <a:lnTo>
                      <a:pt x="38" y="27"/>
                    </a:lnTo>
                    <a:lnTo>
                      <a:pt x="38" y="29"/>
                    </a:lnTo>
                    <a:close/>
                    <a:moveTo>
                      <a:pt x="38" y="27"/>
                    </a:moveTo>
                    <a:lnTo>
                      <a:pt x="38" y="25"/>
                    </a:lnTo>
                    <a:lnTo>
                      <a:pt x="38" y="27"/>
                    </a:lnTo>
                    <a:close/>
                    <a:moveTo>
                      <a:pt x="35" y="25"/>
                    </a:moveTo>
                    <a:lnTo>
                      <a:pt x="35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close/>
                    <a:moveTo>
                      <a:pt x="38" y="25"/>
                    </a:moveTo>
                    <a:lnTo>
                      <a:pt x="38" y="23"/>
                    </a:lnTo>
                    <a:lnTo>
                      <a:pt x="38" y="25"/>
                    </a:lnTo>
                    <a:close/>
                    <a:moveTo>
                      <a:pt x="40" y="14"/>
                    </a:moveTo>
                    <a:lnTo>
                      <a:pt x="40" y="11"/>
                    </a:lnTo>
                    <a:lnTo>
                      <a:pt x="40" y="14"/>
                    </a:lnTo>
                    <a:close/>
                    <a:moveTo>
                      <a:pt x="42" y="11"/>
                    </a:moveTo>
                    <a:lnTo>
                      <a:pt x="42" y="14"/>
                    </a:lnTo>
                    <a:lnTo>
                      <a:pt x="42" y="16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1"/>
                    </a:lnTo>
                    <a:close/>
                    <a:moveTo>
                      <a:pt x="42" y="11"/>
                    </a:moveTo>
                    <a:lnTo>
                      <a:pt x="42" y="9"/>
                    </a:lnTo>
                    <a:lnTo>
                      <a:pt x="42" y="11"/>
                    </a:lnTo>
                    <a:close/>
                    <a:moveTo>
                      <a:pt x="26" y="0"/>
                    </a:moveTo>
                    <a:lnTo>
                      <a:pt x="29" y="0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1" y="49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29" y="61"/>
                    </a:lnTo>
                    <a:lnTo>
                      <a:pt x="26" y="61"/>
                    </a:lnTo>
                    <a:lnTo>
                      <a:pt x="26" y="63"/>
                    </a:lnTo>
                    <a:lnTo>
                      <a:pt x="26" y="65"/>
                    </a:lnTo>
                    <a:lnTo>
                      <a:pt x="24" y="65"/>
                    </a:lnTo>
                    <a:lnTo>
                      <a:pt x="24" y="67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17" y="70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5" y="74"/>
                    </a:lnTo>
                    <a:lnTo>
                      <a:pt x="15" y="76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2" y="67"/>
                    </a:lnTo>
                    <a:lnTo>
                      <a:pt x="2" y="47"/>
                    </a:lnTo>
                    <a:lnTo>
                      <a:pt x="2" y="36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3" name="Freeform 388"/>
              <p:cNvSpPr>
                <a:spLocks noEditPoints="1"/>
              </p:cNvSpPr>
              <p:nvPr/>
            </p:nvSpPr>
            <p:spPr bwMode="auto">
              <a:xfrm>
                <a:off x="1954" y="1279"/>
                <a:ext cx="53" cy="83"/>
              </a:xfrm>
              <a:custGeom>
                <a:avLst/>
                <a:gdLst>
                  <a:gd name="T0" fmla="*/ 33 w 53"/>
                  <a:gd name="T1" fmla="*/ 56 h 83"/>
                  <a:gd name="T2" fmla="*/ 35 w 53"/>
                  <a:gd name="T3" fmla="*/ 56 h 83"/>
                  <a:gd name="T4" fmla="*/ 42 w 53"/>
                  <a:gd name="T5" fmla="*/ 43 h 83"/>
                  <a:gd name="T6" fmla="*/ 53 w 53"/>
                  <a:gd name="T7" fmla="*/ 40 h 83"/>
                  <a:gd name="T8" fmla="*/ 42 w 53"/>
                  <a:gd name="T9" fmla="*/ 43 h 83"/>
                  <a:gd name="T10" fmla="*/ 40 w 53"/>
                  <a:gd name="T11" fmla="*/ 43 h 83"/>
                  <a:gd name="T12" fmla="*/ 42 w 53"/>
                  <a:gd name="T13" fmla="*/ 40 h 83"/>
                  <a:gd name="T14" fmla="*/ 44 w 53"/>
                  <a:gd name="T15" fmla="*/ 40 h 83"/>
                  <a:gd name="T16" fmla="*/ 42 w 53"/>
                  <a:gd name="T17" fmla="*/ 38 h 83"/>
                  <a:gd name="T18" fmla="*/ 35 w 53"/>
                  <a:gd name="T19" fmla="*/ 40 h 83"/>
                  <a:gd name="T20" fmla="*/ 44 w 53"/>
                  <a:gd name="T21" fmla="*/ 38 h 83"/>
                  <a:gd name="T22" fmla="*/ 35 w 53"/>
                  <a:gd name="T23" fmla="*/ 34 h 83"/>
                  <a:gd name="T24" fmla="*/ 38 w 53"/>
                  <a:gd name="T25" fmla="*/ 32 h 83"/>
                  <a:gd name="T26" fmla="*/ 38 w 53"/>
                  <a:gd name="T27" fmla="*/ 32 h 83"/>
                  <a:gd name="T28" fmla="*/ 44 w 53"/>
                  <a:gd name="T29" fmla="*/ 32 h 83"/>
                  <a:gd name="T30" fmla="*/ 44 w 53"/>
                  <a:gd name="T31" fmla="*/ 34 h 83"/>
                  <a:gd name="T32" fmla="*/ 40 w 53"/>
                  <a:gd name="T33" fmla="*/ 38 h 83"/>
                  <a:gd name="T34" fmla="*/ 44 w 53"/>
                  <a:gd name="T35" fmla="*/ 34 h 83"/>
                  <a:gd name="T36" fmla="*/ 44 w 53"/>
                  <a:gd name="T37" fmla="*/ 29 h 83"/>
                  <a:gd name="T38" fmla="*/ 35 w 53"/>
                  <a:gd name="T39" fmla="*/ 27 h 83"/>
                  <a:gd name="T40" fmla="*/ 38 w 53"/>
                  <a:gd name="T41" fmla="*/ 25 h 83"/>
                  <a:gd name="T42" fmla="*/ 33 w 53"/>
                  <a:gd name="T43" fmla="*/ 27 h 83"/>
                  <a:gd name="T44" fmla="*/ 38 w 53"/>
                  <a:gd name="T45" fmla="*/ 23 h 83"/>
                  <a:gd name="T46" fmla="*/ 40 w 53"/>
                  <a:gd name="T47" fmla="*/ 14 h 83"/>
                  <a:gd name="T48" fmla="*/ 40 w 53"/>
                  <a:gd name="T49" fmla="*/ 18 h 83"/>
                  <a:gd name="T50" fmla="*/ 40 w 53"/>
                  <a:gd name="T51" fmla="*/ 18 h 83"/>
                  <a:gd name="T52" fmla="*/ 40 w 53"/>
                  <a:gd name="T53" fmla="*/ 14 h 83"/>
                  <a:gd name="T54" fmla="*/ 42 w 53"/>
                  <a:gd name="T55" fmla="*/ 11 h 83"/>
                  <a:gd name="T56" fmla="*/ 26 w 53"/>
                  <a:gd name="T57" fmla="*/ 0 h 83"/>
                  <a:gd name="T58" fmla="*/ 26 w 53"/>
                  <a:gd name="T59" fmla="*/ 5 h 83"/>
                  <a:gd name="T60" fmla="*/ 31 w 53"/>
                  <a:gd name="T61" fmla="*/ 5 h 83"/>
                  <a:gd name="T62" fmla="*/ 35 w 53"/>
                  <a:gd name="T63" fmla="*/ 5 h 83"/>
                  <a:gd name="T64" fmla="*/ 35 w 53"/>
                  <a:gd name="T65" fmla="*/ 14 h 83"/>
                  <a:gd name="T66" fmla="*/ 33 w 53"/>
                  <a:gd name="T67" fmla="*/ 20 h 83"/>
                  <a:gd name="T68" fmla="*/ 31 w 53"/>
                  <a:gd name="T69" fmla="*/ 27 h 83"/>
                  <a:gd name="T70" fmla="*/ 31 w 53"/>
                  <a:gd name="T71" fmla="*/ 32 h 83"/>
                  <a:gd name="T72" fmla="*/ 29 w 53"/>
                  <a:gd name="T73" fmla="*/ 38 h 83"/>
                  <a:gd name="T74" fmla="*/ 31 w 53"/>
                  <a:gd name="T75" fmla="*/ 45 h 83"/>
                  <a:gd name="T76" fmla="*/ 29 w 53"/>
                  <a:gd name="T77" fmla="*/ 52 h 83"/>
                  <a:gd name="T78" fmla="*/ 29 w 53"/>
                  <a:gd name="T79" fmla="*/ 56 h 83"/>
                  <a:gd name="T80" fmla="*/ 26 w 53"/>
                  <a:gd name="T81" fmla="*/ 63 h 83"/>
                  <a:gd name="T82" fmla="*/ 22 w 53"/>
                  <a:gd name="T83" fmla="*/ 70 h 83"/>
                  <a:gd name="T84" fmla="*/ 17 w 53"/>
                  <a:gd name="T85" fmla="*/ 70 h 83"/>
                  <a:gd name="T86" fmla="*/ 15 w 53"/>
                  <a:gd name="T87" fmla="*/ 76 h 83"/>
                  <a:gd name="T88" fmla="*/ 8 w 53"/>
                  <a:gd name="T89" fmla="*/ 78 h 83"/>
                  <a:gd name="T90" fmla="*/ 4 w 53"/>
                  <a:gd name="T91" fmla="*/ 83 h 83"/>
                  <a:gd name="T92" fmla="*/ 0 w 53"/>
                  <a:gd name="T93" fmla="*/ 78 h 83"/>
                  <a:gd name="T94" fmla="*/ 2 w 53"/>
                  <a:gd name="T95" fmla="*/ 23 h 83"/>
                  <a:gd name="T96" fmla="*/ 6 w 53"/>
                  <a:gd name="T97" fmla="*/ 18 h 83"/>
                  <a:gd name="T98" fmla="*/ 11 w 53"/>
                  <a:gd name="T99" fmla="*/ 18 h 83"/>
                  <a:gd name="T100" fmla="*/ 15 w 53"/>
                  <a:gd name="T101" fmla="*/ 14 h 83"/>
                  <a:gd name="T102" fmla="*/ 20 w 53"/>
                  <a:gd name="T103" fmla="*/ 9 h 83"/>
                  <a:gd name="T104" fmla="*/ 22 w 53"/>
                  <a:gd name="T10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" h="83">
                    <a:moveTo>
                      <a:pt x="31" y="63"/>
                    </a:moveTo>
                    <a:lnTo>
                      <a:pt x="29" y="63"/>
                    </a:lnTo>
                    <a:lnTo>
                      <a:pt x="31" y="63"/>
                    </a:lnTo>
                    <a:moveTo>
                      <a:pt x="33" y="56"/>
                    </a:moveTo>
                    <a:lnTo>
                      <a:pt x="33" y="54"/>
                    </a:lnTo>
                    <a:lnTo>
                      <a:pt x="33" y="56"/>
                    </a:lnTo>
                    <a:moveTo>
                      <a:pt x="35" y="54"/>
                    </a:moveTo>
                    <a:lnTo>
                      <a:pt x="35" y="56"/>
                    </a:lnTo>
                    <a:lnTo>
                      <a:pt x="35" y="54"/>
                    </a:lnTo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moveTo>
                      <a:pt x="51" y="40"/>
                    </a:moveTo>
                    <a:lnTo>
                      <a:pt x="51" y="43"/>
                    </a:ln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moveTo>
                      <a:pt x="44" y="40"/>
                    </a:moveTo>
                    <a:lnTo>
                      <a:pt x="42" y="40"/>
                    </a:lnTo>
                    <a:lnTo>
                      <a:pt x="44" y="40"/>
                    </a:lnTo>
                    <a:moveTo>
                      <a:pt x="40" y="43"/>
                    </a:moveTo>
                    <a:lnTo>
                      <a:pt x="40" y="40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43"/>
                    </a:lnTo>
                    <a:lnTo>
                      <a:pt x="40" y="43"/>
                    </a:lnTo>
                    <a:moveTo>
                      <a:pt x="44" y="38"/>
                    </a:moveTo>
                    <a:lnTo>
                      <a:pt x="44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moveTo>
                      <a:pt x="35" y="40"/>
                    </a:moveTo>
                    <a:lnTo>
                      <a:pt x="35" y="38"/>
                    </a:lnTo>
                    <a:lnTo>
                      <a:pt x="35" y="40"/>
                    </a:lnTo>
                    <a:moveTo>
                      <a:pt x="38" y="36"/>
                    </a:moveTo>
                    <a:lnTo>
                      <a:pt x="35" y="36"/>
                    </a:lnTo>
                    <a:lnTo>
                      <a:pt x="38" y="36"/>
                    </a:lnTo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moveTo>
                      <a:pt x="35" y="36"/>
                    </a:moveTo>
                    <a:lnTo>
                      <a:pt x="35" y="34"/>
                    </a:lnTo>
                    <a:lnTo>
                      <a:pt x="38" y="34"/>
                    </a:lnTo>
                    <a:lnTo>
                      <a:pt x="35" y="36"/>
                    </a:lnTo>
                    <a:moveTo>
                      <a:pt x="38" y="34"/>
                    </a:moveTo>
                    <a:lnTo>
                      <a:pt x="38" y="32"/>
                    </a:lnTo>
                    <a:lnTo>
                      <a:pt x="38" y="34"/>
                    </a:lnTo>
                    <a:moveTo>
                      <a:pt x="35" y="34"/>
                    </a:moveTo>
                    <a:lnTo>
                      <a:pt x="35" y="32"/>
                    </a:lnTo>
                    <a:lnTo>
                      <a:pt x="38" y="32"/>
                    </a:lnTo>
                    <a:lnTo>
                      <a:pt x="35" y="32"/>
                    </a:lnTo>
                    <a:lnTo>
                      <a:pt x="35" y="34"/>
                    </a:lnTo>
                    <a:moveTo>
                      <a:pt x="46" y="32"/>
                    </a:moveTo>
                    <a:lnTo>
                      <a:pt x="44" y="32"/>
                    </a:lnTo>
                    <a:lnTo>
                      <a:pt x="46" y="32"/>
                    </a:lnTo>
                    <a:moveTo>
                      <a:pt x="46" y="32"/>
                    </a:moveTo>
                    <a:lnTo>
                      <a:pt x="44" y="32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6" y="32"/>
                    </a:lnTo>
                    <a:moveTo>
                      <a:pt x="46" y="29"/>
                    </a:moveTo>
                    <a:lnTo>
                      <a:pt x="44" y="29"/>
                    </a:lnTo>
                    <a:lnTo>
                      <a:pt x="46" y="29"/>
                    </a:lnTo>
                    <a:moveTo>
                      <a:pt x="38" y="29"/>
                    </a:moveTo>
                    <a:lnTo>
                      <a:pt x="35" y="29"/>
                    </a:lnTo>
                    <a:lnTo>
                      <a:pt x="35" y="27"/>
                    </a:lnTo>
                    <a:lnTo>
                      <a:pt x="38" y="27"/>
                    </a:lnTo>
                    <a:lnTo>
                      <a:pt x="38" y="29"/>
                    </a:lnTo>
                    <a:moveTo>
                      <a:pt x="38" y="27"/>
                    </a:moveTo>
                    <a:lnTo>
                      <a:pt x="38" y="25"/>
                    </a:lnTo>
                    <a:lnTo>
                      <a:pt x="38" y="27"/>
                    </a:lnTo>
                    <a:moveTo>
                      <a:pt x="35" y="25"/>
                    </a:moveTo>
                    <a:lnTo>
                      <a:pt x="35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moveTo>
                      <a:pt x="38" y="25"/>
                    </a:moveTo>
                    <a:lnTo>
                      <a:pt x="38" y="23"/>
                    </a:lnTo>
                    <a:lnTo>
                      <a:pt x="38" y="25"/>
                    </a:lnTo>
                    <a:moveTo>
                      <a:pt x="40" y="14"/>
                    </a:moveTo>
                    <a:lnTo>
                      <a:pt x="40" y="11"/>
                    </a:lnTo>
                    <a:lnTo>
                      <a:pt x="40" y="14"/>
                    </a:lnTo>
                    <a:moveTo>
                      <a:pt x="42" y="11"/>
                    </a:moveTo>
                    <a:lnTo>
                      <a:pt x="42" y="14"/>
                    </a:lnTo>
                    <a:lnTo>
                      <a:pt x="42" y="16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1"/>
                    </a:lnTo>
                    <a:moveTo>
                      <a:pt x="42" y="11"/>
                    </a:moveTo>
                    <a:lnTo>
                      <a:pt x="42" y="9"/>
                    </a:lnTo>
                    <a:lnTo>
                      <a:pt x="42" y="11"/>
                    </a:lnTo>
                    <a:moveTo>
                      <a:pt x="26" y="0"/>
                    </a:moveTo>
                    <a:lnTo>
                      <a:pt x="29" y="0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1" y="49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29" y="61"/>
                    </a:lnTo>
                    <a:lnTo>
                      <a:pt x="26" y="61"/>
                    </a:lnTo>
                    <a:lnTo>
                      <a:pt x="26" y="63"/>
                    </a:lnTo>
                    <a:lnTo>
                      <a:pt x="26" y="65"/>
                    </a:lnTo>
                    <a:lnTo>
                      <a:pt x="24" y="65"/>
                    </a:lnTo>
                    <a:lnTo>
                      <a:pt x="24" y="67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17" y="70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5" y="74"/>
                    </a:lnTo>
                    <a:lnTo>
                      <a:pt x="15" y="76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2" y="67"/>
                    </a:lnTo>
                    <a:lnTo>
                      <a:pt x="2" y="47"/>
                    </a:lnTo>
                    <a:lnTo>
                      <a:pt x="2" y="36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4" name="Freeform 389"/>
              <p:cNvSpPr>
                <a:spLocks noEditPoints="1"/>
              </p:cNvSpPr>
              <p:nvPr/>
            </p:nvSpPr>
            <p:spPr bwMode="auto">
              <a:xfrm>
                <a:off x="2573" y="2171"/>
                <a:ext cx="386" cy="418"/>
              </a:xfrm>
              <a:custGeom>
                <a:avLst/>
                <a:gdLst>
                  <a:gd name="T0" fmla="*/ 20 w 386"/>
                  <a:gd name="T1" fmla="*/ 208 h 418"/>
                  <a:gd name="T2" fmla="*/ 15 w 386"/>
                  <a:gd name="T3" fmla="*/ 201 h 418"/>
                  <a:gd name="T4" fmla="*/ 138 w 386"/>
                  <a:gd name="T5" fmla="*/ 20 h 418"/>
                  <a:gd name="T6" fmla="*/ 138 w 386"/>
                  <a:gd name="T7" fmla="*/ 43 h 418"/>
                  <a:gd name="T8" fmla="*/ 140 w 386"/>
                  <a:gd name="T9" fmla="*/ 61 h 418"/>
                  <a:gd name="T10" fmla="*/ 152 w 386"/>
                  <a:gd name="T11" fmla="*/ 74 h 418"/>
                  <a:gd name="T12" fmla="*/ 163 w 386"/>
                  <a:gd name="T13" fmla="*/ 85 h 418"/>
                  <a:gd name="T14" fmla="*/ 185 w 386"/>
                  <a:gd name="T15" fmla="*/ 90 h 418"/>
                  <a:gd name="T16" fmla="*/ 208 w 386"/>
                  <a:gd name="T17" fmla="*/ 94 h 418"/>
                  <a:gd name="T18" fmla="*/ 225 w 386"/>
                  <a:gd name="T19" fmla="*/ 108 h 418"/>
                  <a:gd name="T20" fmla="*/ 246 w 386"/>
                  <a:gd name="T21" fmla="*/ 119 h 418"/>
                  <a:gd name="T22" fmla="*/ 261 w 386"/>
                  <a:gd name="T23" fmla="*/ 121 h 418"/>
                  <a:gd name="T24" fmla="*/ 277 w 386"/>
                  <a:gd name="T25" fmla="*/ 125 h 418"/>
                  <a:gd name="T26" fmla="*/ 290 w 386"/>
                  <a:gd name="T27" fmla="*/ 132 h 418"/>
                  <a:gd name="T28" fmla="*/ 295 w 386"/>
                  <a:gd name="T29" fmla="*/ 152 h 418"/>
                  <a:gd name="T30" fmla="*/ 299 w 386"/>
                  <a:gd name="T31" fmla="*/ 197 h 418"/>
                  <a:gd name="T32" fmla="*/ 324 w 386"/>
                  <a:gd name="T33" fmla="*/ 210 h 418"/>
                  <a:gd name="T34" fmla="*/ 357 w 386"/>
                  <a:gd name="T35" fmla="*/ 208 h 418"/>
                  <a:gd name="T36" fmla="*/ 355 w 386"/>
                  <a:gd name="T37" fmla="*/ 226 h 418"/>
                  <a:gd name="T38" fmla="*/ 366 w 386"/>
                  <a:gd name="T39" fmla="*/ 246 h 418"/>
                  <a:gd name="T40" fmla="*/ 380 w 386"/>
                  <a:gd name="T41" fmla="*/ 257 h 418"/>
                  <a:gd name="T42" fmla="*/ 382 w 386"/>
                  <a:gd name="T43" fmla="*/ 273 h 418"/>
                  <a:gd name="T44" fmla="*/ 371 w 386"/>
                  <a:gd name="T45" fmla="*/ 307 h 418"/>
                  <a:gd name="T46" fmla="*/ 364 w 386"/>
                  <a:gd name="T47" fmla="*/ 329 h 418"/>
                  <a:gd name="T48" fmla="*/ 252 w 386"/>
                  <a:gd name="T49" fmla="*/ 315 h 418"/>
                  <a:gd name="T50" fmla="*/ 234 w 386"/>
                  <a:gd name="T51" fmla="*/ 360 h 418"/>
                  <a:gd name="T52" fmla="*/ 223 w 386"/>
                  <a:gd name="T53" fmla="*/ 394 h 418"/>
                  <a:gd name="T54" fmla="*/ 203 w 386"/>
                  <a:gd name="T55" fmla="*/ 391 h 418"/>
                  <a:gd name="T56" fmla="*/ 178 w 386"/>
                  <a:gd name="T57" fmla="*/ 398 h 418"/>
                  <a:gd name="T58" fmla="*/ 170 w 386"/>
                  <a:gd name="T59" fmla="*/ 416 h 418"/>
                  <a:gd name="T60" fmla="*/ 161 w 386"/>
                  <a:gd name="T61" fmla="*/ 403 h 418"/>
                  <a:gd name="T62" fmla="*/ 140 w 386"/>
                  <a:gd name="T63" fmla="*/ 394 h 418"/>
                  <a:gd name="T64" fmla="*/ 114 w 386"/>
                  <a:gd name="T65" fmla="*/ 387 h 418"/>
                  <a:gd name="T66" fmla="*/ 98 w 386"/>
                  <a:gd name="T67" fmla="*/ 396 h 418"/>
                  <a:gd name="T68" fmla="*/ 80 w 386"/>
                  <a:gd name="T69" fmla="*/ 414 h 418"/>
                  <a:gd name="T70" fmla="*/ 56 w 386"/>
                  <a:gd name="T71" fmla="*/ 414 h 418"/>
                  <a:gd name="T72" fmla="*/ 53 w 386"/>
                  <a:gd name="T73" fmla="*/ 391 h 418"/>
                  <a:gd name="T74" fmla="*/ 47 w 386"/>
                  <a:gd name="T75" fmla="*/ 367 h 418"/>
                  <a:gd name="T76" fmla="*/ 35 w 386"/>
                  <a:gd name="T77" fmla="*/ 345 h 418"/>
                  <a:gd name="T78" fmla="*/ 33 w 386"/>
                  <a:gd name="T79" fmla="*/ 329 h 418"/>
                  <a:gd name="T80" fmla="*/ 38 w 386"/>
                  <a:gd name="T81" fmla="*/ 311 h 418"/>
                  <a:gd name="T82" fmla="*/ 24 w 386"/>
                  <a:gd name="T83" fmla="*/ 293 h 418"/>
                  <a:gd name="T84" fmla="*/ 20 w 386"/>
                  <a:gd name="T85" fmla="*/ 273 h 418"/>
                  <a:gd name="T86" fmla="*/ 11 w 386"/>
                  <a:gd name="T87" fmla="*/ 255 h 418"/>
                  <a:gd name="T88" fmla="*/ 4 w 386"/>
                  <a:gd name="T89" fmla="*/ 237 h 418"/>
                  <a:gd name="T90" fmla="*/ 20 w 386"/>
                  <a:gd name="T91" fmla="*/ 219 h 418"/>
                  <a:gd name="T92" fmla="*/ 31 w 386"/>
                  <a:gd name="T93" fmla="*/ 213 h 418"/>
                  <a:gd name="T94" fmla="*/ 29 w 386"/>
                  <a:gd name="T95" fmla="*/ 206 h 418"/>
                  <a:gd name="T96" fmla="*/ 26 w 386"/>
                  <a:gd name="T97" fmla="*/ 199 h 418"/>
                  <a:gd name="T98" fmla="*/ 11 w 386"/>
                  <a:gd name="T99" fmla="*/ 188 h 418"/>
                  <a:gd name="T100" fmla="*/ 15 w 386"/>
                  <a:gd name="T101" fmla="*/ 175 h 418"/>
                  <a:gd name="T102" fmla="*/ 13 w 386"/>
                  <a:gd name="T103" fmla="*/ 154 h 418"/>
                  <a:gd name="T104" fmla="*/ 24 w 386"/>
                  <a:gd name="T105" fmla="*/ 141 h 418"/>
                  <a:gd name="T106" fmla="*/ 22 w 386"/>
                  <a:gd name="T107" fmla="*/ 125 h 418"/>
                  <a:gd name="T108" fmla="*/ 26 w 386"/>
                  <a:gd name="T109" fmla="*/ 99 h 418"/>
                  <a:gd name="T110" fmla="*/ 22 w 386"/>
                  <a:gd name="T111" fmla="*/ 72 h 418"/>
                  <a:gd name="T112" fmla="*/ 4 w 386"/>
                  <a:gd name="T113" fmla="*/ 43 h 418"/>
                  <a:gd name="T114" fmla="*/ 24 w 386"/>
                  <a:gd name="T115" fmla="*/ 43 h 418"/>
                  <a:gd name="T116" fmla="*/ 47 w 386"/>
                  <a:gd name="T117" fmla="*/ 40 h 418"/>
                  <a:gd name="T118" fmla="*/ 64 w 386"/>
                  <a:gd name="T119" fmla="*/ 29 h 418"/>
                  <a:gd name="T120" fmla="*/ 85 w 386"/>
                  <a:gd name="T121" fmla="*/ 16 h 418"/>
                  <a:gd name="T122" fmla="*/ 105 w 386"/>
                  <a:gd name="T123" fmla="*/ 5 h 418"/>
                  <a:gd name="T124" fmla="*/ 123 w 386"/>
                  <a:gd name="T125" fmla="*/ 2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418">
                    <a:moveTo>
                      <a:pt x="29" y="213"/>
                    </a:moveTo>
                    <a:lnTo>
                      <a:pt x="29" y="210"/>
                    </a:lnTo>
                    <a:lnTo>
                      <a:pt x="29" y="213"/>
                    </a:lnTo>
                    <a:close/>
                    <a:moveTo>
                      <a:pt x="20" y="204"/>
                    </a:moveTo>
                    <a:lnTo>
                      <a:pt x="22" y="204"/>
                    </a:lnTo>
                    <a:lnTo>
                      <a:pt x="22" y="206"/>
                    </a:lnTo>
                    <a:lnTo>
                      <a:pt x="24" y="206"/>
                    </a:lnTo>
                    <a:lnTo>
                      <a:pt x="24" y="208"/>
                    </a:lnTo>
                    <a:lnTo>
                      <a:pt x="26" y="208"/>
                    </a:lnTo>
                    <a:lnTo>
                      <a:pt x="24" y="208"/>
                    </a:lnTo>
                    <a:lnTo>
                      <a:pt x="24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18" y="208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1"/>
                    </a:lnTo>
                    <a:lnTo>
                      <a:pt x="18" y="204"/>
                    </a:lnTo>
                    <a:lnTo>
                      <a:pt x="20" y="204"/>
                    </a:lnTo>
                    <a:close/>
                    <a:moveTo>
                      <a:pt x="20" y="201"/>
                    </a:moveTo>
                    <a:lnTo>
                      <a:pt x="18" y="201"/>
                    </a:lnTo>
                    <a:lnTo>
                      <a:pt x="20" y="201"/>
                    </a:lnTo>
                    <a:close/>
                    <a:moveTo>
                      <a:pt x="13" y="201"/>
                    </a:moveTo>
                    <a:lnTo>
                      <a:pt x="13" y="199"/>
                    </a:lnTo>
                    <a:lnTo>
                      <a:pt x="15" y="201"/>
                    </a:lnTo>
                    <a:lnTo>
                      <a:pt x="13" y="201"/>
                    </a:lnTo>
                    <a:close/>
                    <a:moveTo>
                      <a:pt x="15" y="199"/>
                    </a:moveTo>
                    <a:lnTo>
                      <a:pt x="15" y="201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5" y="199"/>
                    </a:lnTo>
                    <a:close/>
                    <a:moveTo>
                      <a:pt x="138" y="5"/>
                    </a:moveTo>
                    <a:lnTo>
                      <a:pt x="138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6" y="47"/>
                    </a:lnTo>
                    <a:lnTo>
                      <a:pt x="136" y="49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40" y="58"/>
                    </a:lnTo>
                    <a:lnTo>
                      <a:pt x="140" y="61"/>
                    </a:lnTo>
                    <a:lnTo>
                      <a:pt x="143" y="61"/>
                    </a:lnTo>
                    <a:lnTo>
                      <a:pt x="143" y="63"/>
                    </a:lnTo>
                    <a:lnTo>
                      <a:pt x="143" y="65"/>
                    </a:lnTo>
                    <a:lnTo>
                      <a:pt x="140" y="65"/>
                    </a:lnTo>
                    <a:lnTo>
                      <a:pt x="143" y="67"/>
                    </a:lnTo>
                    <a:lnTo>
                      <a:pt x="143" y="65"/>
                    </a:lnTo>
                    <a:lnTo>
                      <a:pt x="145" y="65"/>
                    </a:lnTo>
                    <a:lnTo>
                      <a:pt x="145" y="67"/>
                    </a:lnTo>
                    <a:lnTo>
                      <a:pt x="147" y="67"/>
                    </a:lnTo>
                    <a:lnTo>
                      <a:pt x="147" y="70"/>
                    </a:lnTo>
                    <a:lnTo>
                      <a:pt x="147" y="72"/>
                    </a:lnTo>
                    <a:lnTo>
                      <a:pt x="147" y="74"/>
                    </a:lnTo>
                    <a:lnTo>
                      <a:pt x="149" y="74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6" y="78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1"/>
                    </a:lnTo>
                    <a:lnTo>
                      <a:pt x="161" y="81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5" y="87"/>
                    </a:lnTo>
                    <a:lnTo>
                      <a:pt x="167" y="87"/>
                    </a:lnTo>
                    <a:lnTo>
                      <a:pt x="167" y="90"/>
                    </a:lnTo>
                    <a:lnTo>
                      <a:pt x="170" y="90"/>
                    </a:lnTo>
                    <a:lnTo>
                      <a:pt x="172" y="90"/>
                    </a:lnTo>
                    <a:lnTo>
                      <a:pt x="174" y="90"/>
                    </a:lnTo>
                    <a:lnTo>
                      <a:pt x="176" y="90"/>
                    </a:lnTo>
                    <a:lnTo>
                      <a:pt x="178" y="90"/>
                    </a:lnTo>
                    <a:lnTo>
                      <a:pt x="178" y="92"/>
                    </a:lnTo>
                    <a:lnTo>
                      <a:pt x="181" y="92"/>
                    </a:lnTo>
                    <a:lnTo>
                      <a:pt x="183" y="92"/>
                    </a:lnTo>
                    <a:lnTo>
                      <a:pt x="183" y="90"/>
                    </a:lnTo>
                    <a:lnTo>
                      <a:pt x="185" y="90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90" y="90"/>
                    </a:lnTo>
                    <a:lnTo>
                      <a:pt x="192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201" y="96"/>
                    </a:lnTo>
                    <a:lnTo>
                      <a:pt x="203" y="96"/>
                    </a:lnTo>
                    <a:lnTo>
                      <a:pt x="205" y="96"/>
                    </a:lnTo>
                    <a:lnTo>
                      <a:pt x="205" y="94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6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2" y="101"/>
                    </a:lnTo>
                    <a:lnTo>
                      <a:pt x="214" y="101"/>
                    </a:lnTo>
                    <a:lnTo>
                      <a:pt x="214" y="103"/>
                    </a:lnTo>
                    <a:lnTo>
                      <a:pt x="216" y="103"/>
                    </a:lnTo>
                    <a:lnTo>
                      <a:pt x="216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5" y="108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39" y="114"/>
                    </a:lnTo>
                    <a:lnTo>
                      <a:pt x="241" y="114"/>
                    </a:lnTo>
                    <a:lnTo>
                      <a:pt x="241" y="116"/>
                    </a:lnTo>
                    <a:lnTo>
                      <a:pt x="243" y="116"/>
                    </a:lnTo>
                    <a:lnTo>
                      <a:pt x="243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4" y="121"/>
                    </a:lnTo>
                    <a:lnTo>
                      <a:pt x="257" y="121"/>
                    </a:lnTo>
                    <a:lnTo>
                      <a:pt x="257" y="123"/>
                    </a:lnTo>
                    <a:lnTo>
                      <a:pt x="259" y="123"/>
                    </a:lnTo>
                    <a:lnTo>
                      <a:pt x="261" y="123"/>
                    </a:lnTo>
                    <a:lnTo>
                      <a:pt x="261" y="121"/>
                    </a:lnTo>
                    <a:lnTo>
                      <a:pt x="263" y="121"/>
                    </a:lnTo>
                    <a:lnTo>
                      <a:pt x="266" y="121"/>
                    </a:lnTo>
                    <a:lnTo>
                      <a:pt x="266" y="123"/>
                    </a:lnTo>
                    <a:lnTo>
                      <a:pt x="268" y="123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70" y="121"/>
                    </a:lnTo>
                    <a:lnTo>
                      <a:pt x="270" y="123"/>
                    </a:lnTo>
                    <a:lnTo>
                      <a:pt x="270" y="121"/>
                    </a:lnTo>
                    <a:lnTo>
                      <a:pt x="272" y="121"/>
                    </a:lnTo>
                    <a:lnTo>
                      <a:pt x="272" y="123"/>
                    </a:lnTo>
                    <a:lnTo>
                      <a:pt x="275" y="123"/>
                    </a:lnTo>
                    <a:lnTo>
                      <a:pt x="277" y="123"/>
                    </a:lnTo>
                    <a:lnTo>
                      <a:pt x="277" y="125"/>
                    </a:lnTo>
                    <a:lnTo>
                      <a:pt x="279" y="125"/>
                    </a:lnTo>
                    <a:lnTo>
                      <a:pt x="279" y="128"/>
                    </a:lnTo>
                    <a:lnTo>
                      <a:pt x="281" y="128"/>
                    </a:lnTo>
                    <a:lnTo>
                      <a:pt x="284" y="128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2" y="132"/>
                    </a:lnTo>
                    <a:lnTo>
                      <a:pt x="290" y="132"/>
                    </a:lnTo>
                    <a:lnTo>
                      <a:pt x="290" y="134"/>
                    </a:lnTo>
                    <a:lnTo>
                      <a:pt x="292" y="134"/>
                    </a:lnTo>
                    <a:lnTo>
                      <a:pt x="292" y="137"/>
                    </a:lnTo>
                    <a:lnTo>
                      <a:pt x="295" y="137"/>
                    </a:lnTo>
                    <a:lnTo>
                      <a:pt x="292" y="137"/>
                    </a:lnTo>
                    <a:lnTo>
                      <a:pt x="292" y="139"/>
                    </a:lnTo>
                    <a:lnTo>
                      <a:pt x="292" y="141"/>
                    </a:lnTo>
                    <a:lnTo>
                      <a:pt x="290" y="141"/>
                    </a:lnTo>
                    <a:lnTo>
                      <a:pt x="290" y="143"/>
                    </a:lnTo>
                    <a:lnTo>
                      <a:pt x="292" y="143"/>
                    </a:lnTo>
                    <a:lnTo>
                      <a:pt x="292" y="146"/>
                    </a:lnTo>
                    <a:lnTo>
                      <a:pt x="292" y="148"/>
                    </a:lnTo>
                    <a:lnTo>
                      <a:pt x="292" y="150"/>
                    </a:lnTo>
                    <a:lnTo>
                      <a:pt x="295" y="152"/>
                    </a:lnTo>
                    <a:lnTo>
                      <a:pt x="295" y="154"/>
                    </a:lnTo>
                    <a:lnTo>
                      <a:pt x="295" y="157"/>
                    </a:lnTo>
                    <a:lnTo>
                      <a:pt x="297" y="157"/>
                    </a:lnTo>
                    <a:lnTo>
                      <a:pt x="297" y="172"/>
                    </a:lnTo>
                    <a:lnTo>
                      <a:pt x="295" y="172"/>
                    </a:lnTo>
                    <a:lnTo>
                      <a:pt x="288" y="172"/>
                    </a:lnTo>
                    <a:lnTo>
                      <a:pt x="290" y="177"/>
                    </a:lnTo>
                    <a:lnTo>
                      <a:pt x="295" y="179"/>
                    </a:lnTo>
                    <a:lnTo>
                      <a:pt x="297" y="181"/>
                    </a:lnTo>
                    <a:lnTo>
                      <a:pt x="299" y="184"/>
                    </a:lnTo>
                    <a:lnTo>
                      <a:pt x="299" y="186"/>
                    </a:lnTo>
                    <a:lnTo>
                      <a:pt x="299" y="190"/>
                    </a:lnTo>
                    <a:lnTo>
                      <a:pt x="299" y="192"/>
                    </a:lnTo>
                    <a:lnTo>
                      <a:pt x="299" y="197"/>
                    </a:lnTo>
                    <a:lnTo>
                      <a:pt x="299" y="201"/>
                    </a:lnTo>
                    <a:lnTo>
                      <a:pt x="299" y="204"/>
                    </a:lnTo>
                    <a:lnTo>
                      <a:pt x="301" y="208"/>
                    </a:lnTo>
                    <a:lnTo>
                      <a:pt x="304" y="208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8" y="210"/>
                    </a:lnTo>
                    <a:lnTo>
                      <a:pt x="313" y="210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2" y="210"/>
                    </a:lnTo>
                    <a:lnTo>
                      <a:pt x="324" y="210"/>
                    </a:lnTo>
                    <a:lnTo>
                      <a:pt x="326" y="210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3" y="210"/>
                    </a:lnTo>
                    <a:lnTo>
                      <a:pt x="337" y="210"/>
                    </a:lnTo>
                    <a:lnTo>
                      <a:pt x="342" y="210"/>
                    </a:lnTo>
                    <a:lnTo>
                      <a:pt x="344" y="210"/>
                    </a:lnTo>
                    <a:lnTo>
                      <a:pt x="346" y="210"/>
                    </a:lnTo>
                    <a:lnTo>
                      <a:pt x="348" y="210"/>
                    </a:lnTo>
                    <a:lnTo>
                      <a:pt x="351" y="210"/>
                    </a:lnTo>
                    <a:lnTo>
                      <a:pt x="353" y="210"/>
                    </a:lnTo>
                    <a:lnTo>
                      <a:pt x="355" y="210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7" y="210"/>
                    </a:lnTo>
                    <a:lnTo>
                      <a:pt x="360" y="208"/>
                    </a:lnTo>
                    <a:lnTo>
                      <a:pt x="360" y="210"/>
                    </a:lnTo>
                    <a:lnTo>
                      <a:pt x="360" y="213"/>
                    </a:lnTo>
                    <a:lnTo>
                      <a:pt x="357" y="213"/>
                    </a:lnTo>
                    <a:lnTo>
                      <a:pt x="357" y="215"/>
                    </a:lnTo>
                    <a:lnTo>
                      <a:pt x="360" y="215"/>
                    </a:lnTo>
                    <a:lnTo>
                      <a:pt x="360" y="217"/>
                    </a:lnTo>
                    <a:lnTo>
                      <a:pt x="357" y="217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2"/>
                    </a:lnTo>
                    <a:lnTo>
                      <a:pt x="355" y="224"/>
                    </a:lnTo>
                    <a:lnTo>
                      <a:pt x="355" y="226"/>
                    </a:lnTo>
                    <a:lnTo>
                      <a:pt x="355" y="228"/>
                    </a:lnTo>
                    <a:lnTo>
                      <a:pt x="355" y="230"/>
                    </a:lnTo>
                    <a:lnTo>
                      <a:pt x="355" y="233"/>
                    </a:lnTo>
                    <a:lnTo>
                      <a:pt x="355" y="235"/>
                    </a:lnTo>
                    <a:lnTo>
                      <a:pt x="355" y="237"/>
                    </a:lnTo>
                    <a:lnTo>
                      <a:pt x="357" y="235"/>
                    </a:lnTo>
                    <a:lnTo>
                      <a:pt x="357" y="237"/>
                    </a:lnTo>
                    <a:lnTo>
                      <a:pt x="357" y="239"/>
                    </a:lnTo>
                    <a:lnTo>
                      <a:pt x="360" y="239"/>
                    </a:lnTo>
                    <a:lnTo>
                      <a:pt x="360" y="242"/>
                    </a:lnTo>
                    <a:lnTo>
                      <a:pt x="362" y="244"/>
                    </a:lnTo>
                    <a:lnTo>
                      <a:pt x="364" y="244"/>
                    </a:lnTo>
                    <a:lnTo>
                      <a:pt x="364" y="246"/>
                    </a:lnTo>
                    <a:lnTo>
                      <a:pt x="366" y="246"/>
                    </a:lnTo>
                    <a:lnTo>
                      <a:pt x="368" y="246"/>
                    </a:lnTo>
                    <a:lnTo>
                      <a:pt x="368" y="248"/>
                    </a:lnTo>
                    <a:lnTo>
                      <a:pt x="371" y="248"/>
                    </a:lnTo>
                    <a:lnTo>
                      <a:pt x="373" y="246"/>
                    </a:lnTo>
                    <a:lnTo>
                      <a:pt x="373" y="248"/>
                    </a:lnTo>
                    <a:lnTo>
                      <a:pt x="375" y="248"/>
                    </a:lnTo>
                    <a:lnTo>
                      <a:pt x="375" y="251"/>
                    </a:lnTo>
                    <a:lnTo>
                      <a:pt x="377" y="251"/>
                    </a:lnTo>
                    <a:lnTo>
                      <a:pt x="375" y="251"/>
                    </a:lnTo>
                    <a:lnTo>
                      <a:pt x="375" y="253"/>
                    </a:lnTo>
                    <a:lnTo>
                      <a:pt x="377" y="253"/>
                    </a:lnTo>
                    <a:lnTo>
                      <a:pt x="377" y="255"/>
                    </a:lnTo>
                    <a:lnTo>
                      <a:pt x="377" y="257"/>
                    </a:lnTo>
                    <a:lnTo>
                      <a:pt x="380" y="257"/>
                    </a:lnTo>
                    <a:lnTo>
                      <a:pt x="380" y="260"/>
                    </a:lnTo>
                    <a:lnTo>
                      <a:pt x="377" y="260"/>
                    </a:lnTo>
                    <a:lnTo>
                      <a:pt x="380" y="260"/>
                    </a:lnTo>
                    <a:lnTo>
                      <a:pt x="380" y="262"/>
                    </a:lnTo>
                    <a:lnTo>
                      <a:pt x="380" y="264"/>
                    </a:lnTo>
                    <a:lnTo>
                      <a:pt x="382" y="264"/>
                    </a:lnTo>
                    <a:lnTo>
                      <a:pt x="382" y="266"/>
                    </a:lnTo>
                    <a:lnTo>
                      <a:pt x="382" y="269"/>
                    </a:lnTo>
                    <a:lnTo>
                      <a:pt x="384" y="269"/>
                    </a:lnTo>
                    <a:lnTo>
                      <a:pt x="384" y="271"/>
                    </a:lnTo>
                    <a:lnTo>
                      <a:pt x="386" y="271"/>
                    </a:lnTo>
                    <a:lnTo>
                      <a:pt x="384" y="271"/>
                    </a:lnTo>
                    <a:lnTo>
                      <a:pt x="384" y="273"/>
                    </a:lnTo>
                    <a:lnTo>
                      <a:pt x="382" y="273"/>
                    </a:lnTo>
                    <a:lnTo>
                      <a:pt x="382" y="275"/>
                    </a:lnTo>
                    <a:lnTo>
                      <a:pt x="382" y="277"/>
                    </a:lnTo>
                    <a:lnTo>
                      <a:pt x="380" y="280"/>
                    </a:lnTo>
                    <a:lnTo>
                      <a:pt x="380" y="282"/>
                    </a:lnTo>
                    <a:lnTo>
                      <a:pt x="380" y="284"/>
                    </a:lnTo>
                    <a:lnTo>
                      <a:pt x="377" y="289"/>
                    </a:lnTo>
                    <a:lnTo>
                      <a:pt x="377" y="291"/>
                    </a:lnTo>
                    <a:lnTo>
                      <a:pt x="377" y="293"/>
                    </a:lnTo>
                    <a:lnTo>
                      <a:pt x="377" y="295"/>
                    </a:lnTo>
                    <a:lnTo>
                      <a:pt x="377" y="298"/>
                    </a:lnTo>
                    <a:lnTo>
                      <a:pt x="375" y="298"/>
                    </a:lnTo>
                    <a:lnTo>
                      <a:pt x="375" y="300"/>
                    </a:lnTo>
                    <a:lnTo>
                      <a:pt x="373" y="304"/>
                    </a:lnTo>
                    <a:lnTo>
                      <a:pt x="371" y="307"/>
                    </a:lnTo>
                    <a:lnTo>
                      <a:pt x="368" y="311"/>
                    </a:lnTo>
                    <a:lnTo>
                      <a:pt x="366" y="315"/>
                    </a:lnTo>
                    <a:lnTo>
                      <a:pt x="366" y="318"/>
                    </a:lnTo>
                    <a:lnTo>
                      <a:pt x="366" y="320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29"/>
                    </a:lnTo>
                    <a:lnTo>
                      <a:pt x="368" y="329"/>
                    </a:lnTo>
                    <a:lnTo>
                      <a:pt x="368" y="331"/>
                    </a:lnTo>
                    <a:lnTo>
                      <a:pt x="366" y="331"/>
                    </a:lnTo>
                    <a:lnTo>
                      <a:pt x="364" y="331"/>
                    </a:lnTo>
                    <a:lnTo>
                      <a:pt x="364" y="333"/>
                    </a:lnTo>
                    <a:lnTo>
                      <a:pt x="364" y="331"/>
                    </a:lnTo>
                    <a:lnTo>
                      <a:pt x="364" y="329"/>
                    </a:lnTo>
                    <a:lnTo>
                      <a:pt x="364" y="327"/>
                    </a:lnTo>
                    <a:lnTo>
                      <a:pt x="362" y="327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4" y="322"/>
                    </a:lnTo>
                    <a:lnTo>
                      <a:pt x="362" y="320"/>
                    </a:lnTo>
                    <a:lnTo>
                      <a:pt x="335" y="304"/>
                    </a:lnTo>
                    <a:lnTo>
                      <a:pt x="315" y="304"/>
                    </a:lnTo>
                    <a:lnTo>
                      <a:pt x="306" y="304"/>
                    </a:lnTo>
                    <a:lnTo>
                      <a:pt x="286" y="311"/>
                    </a:lnTo>
                    <a:lnTo>
                      <a:pt x="284" y="311"/>
                    </a:lnTo>
                    <a:lnTo>
                      <a:pt x="252" y="315"/>
                    </a:lnTo>
                    <a:lnTo>
                      <a:pt x="250" y="315"/>
                    </a:lnTo>
                    <a:lnTo>
                      <a:pt x="248" y="324"/>
                    </a:lnTo>
                    <a:lnTo>
                      <a:pt x="246" y="329"/>
                    </a:lnTo>
                    <a:lnTo>
                      <a:pt x="246" y="331"/>
                    </a:lnTo>
                    <a:lnTo>
                      <a:pt x="243" y="333"/>
                    </a:lnTo>
                    <a:lnTo>
                      <a:pt x="241" y="333"/>
                    </a:lnTo>
                    <a:lnTo>
                      <a:pt x="241" y="336"/>
                    </a:lnTo>
                    <a:lnTo>
                      <a:pt x="239" y="338"/>
                    </a:lnTo>
                    <a:lnTo>
                      <a:pt x="237" y="340"/>
                    </a:lnTo>
                    <a:lnTo>
                      <a:pt x="237" y="342"/>
                    </a:lnTo>
                    <a:lnTo>
                      <a:pt x="234" y="345"/>
                    </a:lnTo>
                    <a:lnTo>
                      <a:pt x="234" y="347"/>
                    </a:lnTo>
                    <a:lnTo>
                      <a:pt x="234" y="349"/>
                    </a:lnTo>
                    <a:lnTo>
                      <a:pt x="234" y="360"/>
                    </a:lnTo>
                    <a:lnTo>
                      <a:pt x="232" y="369"/>
                    </a:lnTo>
                    <a:lnTo>
                      <a:pt x="230" y="371"/>
                    </a:lnTo>
                    <a:lnTo>
                      <a:pt x="230" y="374"/>
                    </a:lnTo>
                    <a:lnTo>
                      <a:pt x="230" y="376"/>
                    </a:lnTo>
                    <a:lnTo>
                      <a:pt x="230" y="378"/>
                    </a:lnTo>
                    <a:lnTo>
                      <a:pt x="228" y="378"/>
                    </a:lnTo>
                    <a:lnTo>
                      <a:pt x="228" y="380"/>
                    </a:lnTo>
                    <a:lnTo>
                      <a:pt x="228" y="383"/>
                    </a:lnTo>
                    <a:lnTo>
                      <a:pt x="225" y="385"/>
                    </a:lnTo>
                    <a:lnTo>
                      <a:pt x="225" y="387"/>
                    </a:lnTo>
                    <a:lnTo>
                      <a:pt x="225" y="389"/>
                    </a:lnTo>
                    <a:lnTo>
                      <a:pt x="225" y="391"/>
                    </a:lnTo>
                    <a:lnTo>
                      <a:pt x="223" y="391"/>
                    </a:lnTo>
                    <a:lnTo>
                      <a:pt x="223" y="394"/>
                    </a:lnTo>
                    <a:lnTo>
                      <a:pt x="223" y="396"/>
                    </a:lnTo>
                    <a:lnTo>
                      <a:pt x="223" y="398"/>
                    </a:lnTo>
                    <a:lnTo>
                      <a:pt x="221" y="398"/>
                    </a:lnTo>
                    <a:lnTo>
                      <a:pt x="219" y="398"/>
                    </a:lnTo>
                    <a:lnTo>
                      <a:pt x="219" y="396"/>
                    </a:lnTo>
                    <a:lnTo>
                      <a:pt x="216" y="396"/>
                    </a:lnTo>
                    <a:lnTo>
                      <a:pt x="216" y="394"/>
                    </a:lnTo>
                    <a:lnTo>
                      <a:pt x="216" y="391"/>
                    </a:lnTo>
                    <a:lnTo>
                      <a:pt x="214" y="391"/>
                    </a:lnTo>
                    <a:lnTo>
                      <a:pt x="212" y="391"/>
                    </a:lnTo>
                    <a:lnTo>
                      <a:pt x="210" y="391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3" y="391"/>
                    </a:lnTo>
                    <a:lnTo>
                      <a:pt x="201" y="391"/>
                    </a:lnTo>
                    <a:lnTo>
                      <a:pt x="199" y="391"/>
                    </a:lnTo>
                    <a:lnTo>
                      <a:pt x="196" y="391"/>
                    </a:lnTo>
                    <a:lnTo>
                      <a:pt x="194" y="391"/>
                    </a:lnTo>
                    <a:lnTo>
                      <a:pt x="192" y="391"/>
                    </a:lnTo>
                    <a:lnTo>
                      <a:pt x="190" y="391"/>
                    </a:lnTo>
                    <a:lnTo>
                      <a:pt x="187" y="391"/>
                    </a:lnTo>
                    <a:lnTo>
                      <a:pt x="185" y="391"/>
                    </a:lnTo>
                    <a:lnTo>
                      <a:pt x="183" y="391"/>
                    </a:lnTo>
                    <a:lnTo>
                      <a:pt x="181" y="391"/>
                    </a:lnTo>
                    <a:lnTo>
                      <a:pt x="181" y="394"/>
                    </a:lnTo>
                    <a:lnTo>
                      <a:pt x="178" y="394"/>
                    </a:lnTo>
                    <a:lnTo>
                      <a:pt x="178" y="396"/>
                    </a:lnTo>
                    <a:lnTo>
                      <a:pt x="178" y="398"/>
                    </a:lnTo>
                    <a:lnTo>
                      <a:pt x="176" y="398"/>
                    </a:lnTo>
                    <a:lnTo>
                      <a:pt x="176" y="400"/>
                    </a:lnTo>
                    <a:lnTo>
                      <a:pt x="176" y="403"/>
                    </a:lnTo>
                    <a:lnTo>
                      <a:pt x="174" y="403"/>
                    </a:lnTo>
                    <a:lnTo>
                      <a:pt x="174" y="405"/>
                    </a:lnTo>
                    <a:lnTo>
                      <a:pt x="174" y="407"/>
                    </a:lnTo>
                    <a:lnTo>
                      <a:pt x="172" y="407"/>
                    </a:lnTo>
                    <a:lnTo>
                      <a:pt x="172" y="409"/>
                    </a:lnTo>
                    <a:lnTo>
                      <a:pt x="172" y="412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6"/>
                    </a:lnTo>
                    <a:lnTo>
                      <a:pt x="170" y="418"/>
                    </a:lnTo>
                    <a:lnTo>
                      <a:pt x="170" y="416"/>
                    </a:lnTo>
                    <a:lnTo>
                      <a:pt x="167" y="416"/>
                    </a:lnTo>
                    <a:lnTo>
                      <a:pt x="170" y="416"/>
                    </a:lnTo>
                    <a:lnTo>
                      <a:pt x="170" y="414"/>
                    </a:lnTo>
                    <a:lnTo>
                      <a:pt x="167" y="414"/>
                    </a:lnTo>
                    <a:lnTo>
                      <a:pt x="167" y="412"/>
                    </a:lnTo>
                    <a:lnTo>
                      <a:pt x="165" y="412"/>
                    </a:lnTo>
                    <a:lnTo>
                      <a:pt x="165" y="409"/>
                    </a:lnTo>
                    <a:lnTo>
                      <a:pt x="165" y="407"/>
                    </a:lnTo>
                    <a:lnTo>
                      <a:pt x="165" y="405"/>
                    </a:lnTo>
                    <a:lnTo>
                      <a:pt x="163" y="405"/>
                    </a:lnTo>
                    <a:lnTo>
                      <a:pt x="163" y="403"/>
                    </a:lnTo>
                    <a:lnTo>
                      <a:pt x="161" y="403"/>
                    </a:lnTo>
                    <a:lnTo>
                      <a:pt x="161" y="400"/>
                    </a:lnTo>
                    <a:lnTo>
                      <a:pt x="163" y="400"/>
                    </a:lnTo>
                    <a:lnTo>
                      <a:pt x="161" y="398"/>
                    </a:lnTo>
                    <a:lnTo>
                      <a:pt x="158" y="398"/>
                    </a:lnTo>
                    <a:lnTo>
                      <a:pt x="158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4"/>
                    </a:lnTo>
                    <a:lnTo>
                      <a:pt x="149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0" y="394"/>
                    </a:lnTo>
                    <a:lnTo>
                      <a:pt x="138" y="394"/>
                    </a:lnTo>
                    <a:lnTo>
                      <a:pt x="136" y="394"/>
                    </a:lnTo>
                    <a:lnTo>
                      <a:pt x="134" y="394"/>
                    </a:lnTo>
                    <a:lnTo>
                      <a:pt x="132" y="394"/>
                    </a:lnTo>
                    <a:lnTo>
                      <a:pt x="129" y="394"/>
                    </a:lnTo>
                    <a:lnTo>
                      <a:pt x="127" y="394"/>
                    </a:lnTo>
                    <a:lnTo>
                      <a:pt x="125" y="394"/>
                    </a:lnTo>
                    <a:lnTo>
                      <a:pt x="123" y="394"/>
                    </a:lnTo>
                    <a:lnTo>
                      <a:pt x="123" y="391"/>
                    </a:lnTo>
                    <a:lnTo>
                      <a:pt x="120" y="391"/>
                    </a:lnTo>
                    <a:lnTo>
                      <a:pt x="118" y="389"/>
                    </a:lnTo>
                    <a:lnTo>
                      <a:pt x="116" y="389"/>
                    </a:lnTo>
                    <a:lnTo>
                      <a:pt x="116" y="387"/>
                    </a:lnTo>
                    <a:lnTo>
                      <a:pt x="114" y="387"/>
                    </a:lnTo>
                    <a:lnTo>
                      <a:pt x="114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7" y="389"/>
                    </a:lnTo>
                    <a:lnTo>
                      <a:pt x="107" y="391"/>
                    </a:lnTo>
                    <a:lnTo>
                      <a:pt x="107" y="394"/>
                    </a:lnTo>
                    <a:lnTo>
                      <a:pt x="105" y="394"/>
                    </a:lnTo>
                    <a:lnTo>
                      <a:pt x="102" y="396"/>
                    </a:lnTo>
                    <a:lnTo>
                      <a:pt x="100" y="396"/>
                    </a:lnTo>
                    <a:lnTo>
                      <a:pt x="98" y="396"/>
                    </a:lnTo>
                    <a:lnTo>
                      <a:pt x="96" y="396"/>
                    </a:lnTo>
                    <a:lnTo>
                      <a:pt x="96" y="398"/>
                    </a:lnTo>
                    <a:lnTo>
                      <a:pt x="94" y="398"/>
                    </a:lnTo>
                    <a:lnTo>
                      <a:pt x="91" y="400"/>
                    </a:lnTo>
                    <a:lnTo>
                      <a:pt x="91" y="403"/>
                    </a:lnTo>
                    <a:lnTo>
                      <a:pt x="91" y="405"/>
                    </a:lnTo>
                    <a:lnTo>
                      <a:pt x="89" y="405"/>
                    </a:lnTo>
                    <a:lnTo>
                      <a:pt x="87" y="405"/>
                    </a:lnTo>
                    <a:lnTo>
                      <a:pt x="85" y="407"/>
                    </a:lnTo>
                    <a:lnTo>
                      <a:pt x="82" y="407"/>
                    </a:lnTo>
                    <a:lnTo>
                      <a:pt x="85" y="409"/>
                    </a:lnTo>
                    <a:lnTo>
                      <a:pt x="85" y="412"/>
                    </a:lnTo>
                    <a:lnTo>
                      <a:pt x="82" y="412"/>
                    </a:lnTo>
                    <a:lnTo>
                      <a:pt x="80" y="414"/>
                    </a:lnTo>
                    <a:lnTo>
                      <a:pt x="80" y="416"/>
                    </a:lnTo>
                    <a:lnTo>
                      <a:pt x="78" y="416"/>
                    </a:lnTo>
                    <a:lnTo>
                      <a:pt x="76" y="416"/>
                    </a:lnTo>
                    <a:lnTo>
                      <a:pt x="73" y="416"/>
                    </a:lnTo>
                    <a:lnTo>
                      <a:pt x="71" y="418"/>
                    </a:lnTo>
                    <a:lnTo>
                      <a:pt x="69" y="418"/>
                    </a:lnTo>
                    <a:lnTo>
                      <a:pt x="67" y="418"/>
                    </a:lnTo>
                    <a:lnTo>
                      <a:pt x="64" y="418"/>
                    </a:lnTo>
                    <a:lnTo>
                      <a:pt x="62" y="418"/>
                    </a:lnTo>
                    <a:lnTo>
                      <a:pt x="60" y="418"/>
                    </a:lnTo>
                    <a:lnTo>
                      <a:pt x="58" y="418"/>
                    </a:lnTo>
                    <a:lnTo>
                      <a:pt x="58" y="416"/>
                    </a:lnTo>
                    <a:lnTo>
                      <a:pt x="56" y="416"/>
                    </a:lnTo>
                    <a:lnTo>
                      <a:pt x="56" y="414"/>
                    </a:lnTo>
                    <a:lnTo>
                      <a:pt x="56" y="412"/>
                    </a:lnTo>
                    <a:lnTo>
                      <a:pt x="58" y="409"/>
                    </a:lnTo>
                    <a:lnTo>
                      <a:pt x="58" y="407"/>
                    </a:lnTo>
                    <a:lnTo>
                      <a:pt x="56" y="407"/>
                    </a:lnTo>
                    <a:lnTo>
                      <a:pt x="56" y="405"/>
                    </a:lnTo>
                    <a:lnTo>
                      <a:pt x="56" y="403"/>
                    </a:lnTo>
                    <a:lnTo>
                      <a:pt x="53" y="400"/>
                    </a:lnTo>
                    <a:lnTo>
                      <a:pt x="56" y="400"/>
                    </a:lnTo>
                    <a:lnTo>
                      <a:pt x="56" y="398"/>
                    </a:lnTo>
                    <a:lnTo>
                      <a:pt x="56" y="396"/>
                    </a:lnTo>
                    <a:lnTo>
                      <a:pt x="53" y="396"/>
                    </a:lnTo>
                    <a:lnTo>
                      <a:pt x="56" y="394"/>
                    </a:lnTo>
                    <a:lnTo>
                      <a:pt x="53" y="394"/>
                    </a:lnTo>
                    <a:lnTo>
                      <a:pt x="53" y="391"/>
                    </a:lnTo>
                    <a:lnTo>
                      <a:pt x="51" y="391"/>
                    </a:lnTo>
                    <a:lnTo>
                      <a:pt x="51" y="389"/>
                    </a:lnTo>
                    <a:lnTo>
                      <a:pt x="51" y="387"/>
                    </a:lnTo>
                    <a:lnTo>
                      <a:pt x="51" y="385"/>
                    </a:lnTo>
                    <a:lnTo>
                      <a:pt x="51" y="383"/>
                    </a:lnTo>
                    <a:lnTo>
                      <a:pt x="49" y="383"/>
                    </a:lnTo>
                    <a:lnTo>
                      <a:pt x="49" y="380"/>
                    </a:lnTo>
                    <a:lnTo>
                      <a:pt x="49" y="378"/>
                    </a:lnTo>
                    <a:lnTo>
                      <a:pt x="47" y="378"/>
                    </a:lnTo>
                    <a:lnTo>
                      <a:pt x="47" y="376"/>
                    </a:lnTo>
                    <a:lnTo>
                      <a:pt x="47" y="374"/>
                    </a:lnTo>
                    <a:lnTo>
                      <a:pt x="47" y="371"/>
                    </a:lnTo>
                    <a:lnTo>
                      <a:pt x="47" y="369"/>
                    </a:lnTo>
                    <a:lnTo>
                      <a:pt x="47" y="367"/>
                    </a:lnTo>
                    <a:lnTo>
                      <a:pt x="44" y="365"/>
                    </a:lnTo>
                    <a:lnTo>
                      <a:pt x="44" y="362"/>
                    </a:lnTo>
                    <a:lnTo>
                      <a:pt x="42" y="362"/>
                    </a:lnTo>
                    <a:lnTo>
                      <a:pt x="42" y="360"/>
                    </a:lnTo>
                    <a:lnTo>
                      <a:pt x="40" y="358"/>
                    </a:lnTo>
                    <a:lnTo>
                      <a:pt x="38" y="358"/>
                    </a:lnTo>
                    <a:lnTo>
                      <a:pt x="35" y="356"/>
                    </a:lnTo>
                    <a:lnTo>
                      <a:pt x="35" y="353"/>
                    </a:lnTo>
                    <a:lnTo>
                      <a:pt x="35" y="351"/>
                    </a:lnTo>
                    <a:lnTo>
                      <a:pt x="35" y="349"/>
                    </a:lnTo>
                    <a:lnTo>
                      <a:pt x="38" y="349"/>
                    </a:lnTo>
                    <a:lnTo>
                      <a:pt x="38" y="347"/>
                    </a:lnTo>
                    <a:lnTo>
                      <a:pt x="35" y="347"/>
                    </a:lnTo>
                    <a:lnTo>
                      <a:pt x="35" y="345"/>
                    </a:lnTo>
                    <a:lnTo>
                      <a:pt x="33" y="345"/>
                    </a:lnTo>
                    <a:lnTo>
                      <a:pt x="31" y="345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29" y="340"/>
                    </a:lnTo>
                    <a:lnTo>
                      <a:pt x="29" y="338"/>
                    </a:lnTo>
                    <a:lnTo>
                      <a:pt x="31" y="338"/>
                    </a:lnTo>
                    <a:lnTo>
                      <a:pt x="31" y="336"/>
                    </a:lnTo>
                    <a:lnTo>
                      <a:pt x="31" y="333"/>
                    </a:lnTo>
                    <a:lnTo>
                      <a:pt x="31" y="331"/>
                    </a:lnTo>
                    <a:lnTo>
                      <a:pt x="29" y="331"/>
                    </a:lnTo>
                    <a:lnTo>
                      <a:pt x="29" y="329"/>
                    </a:lnTo>
                    <a:lnTo>
                      <a:pt x="31" y="329"/>
                    </a:lnTo>
                    <a:lnTo>
                      <a:pt x="33" y="329"/>
                    </a:lnTo>
                    <a:lnTo>
                      <a:pt x="35" y="329"/>
                    </a:lnTo>
                    <a:lnTo>
                      <a:pt x="35" y="327"/>
                    </a:lnTo>
                    <a:lnTo>
                      <a:pt x="35" y="324"/>
                    </a:lnTo>
                    <a:lnTo>
                      <a:pt x="35" y="322"/>
                    </a:lnTo>
                    <a:lnTo>
                      <a:pt x="33" y="322"/>
                    </a:lnTo>
                    <a:lnTo>
                      <a:pt x="33" y="320"/>
                    </a:lnTo>
                    <a:lnTo>
                      <a:pt x="31" y="320"/>
                    </a:lnTo>
                    <a:lnTo>
                      <a:pt x="31" y="318"/>
                    </a:lnTo>
                    <a:lnTo>
                      <a:pt x="33" y="318"/>
                    </a:lnTo>
                    <a:lnTo>
                      <a:pt x="33" y="315"/>
                    </a:lnTo>
                    <a:lnTo>
                      <a:pt x="35" y="315"/>
                    </a:lnTo>
                    <a:lnTo>
                      <a:pt x="35" y="313"/>
                    </a:lnTo>
                    <a:lnTo>
                      <a:pt x="38" y="313"/>
                    </a:lnTo>
                    <a:lnTo>
                      <a:pt x="38" y="311"/>
                    </a:lnTo>
                    <a:lnTo>
                      <a:pt x="40" y="309"/>
                    </a:lnTo>
                    <a:lnTo>
                      <a:pt x="38" y="307"/>
                    </a:lnTo>
                    <a:lnTo>
                      <a:pt x="35" y="307"/>
                    </a:lnTo>
                    <a:lnTo>
                      <a:pt x="35" y="304"/>
                    </a:lnTo>
                    <a:lnTo>
                      <a:pt x="33" y="304"/>
                    </a:lnTo>
                    <a:lnTo>
                      <a:pt x="33" y="302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29" y="300"/>
                    </a:lnTo>
                    <a:lnTo>
                      <a:pt x="26" y="298"/>
                    </a:lnTo>
                    <a:lnTo>
                      <a:pt x="24" y="298"/>
                    </a:lnTo>
                    <a:lnTo>
                      <a:pt x="24" y="295"/>
                    </a:lnTo>
                    <a:lnTo>
                      <a:pt x="22" y="293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2" y="291"/>
                    </a:lnTo>
                    <a:lnTo>
                      <a:pt x="22" y="289"/>
                    </a:lnTo>
                    <a:lnTo>
                      <a:pt x="22" y="286"/>
                    </a:lnTo>
                    <a:lnTo>
                      <a:pt x="22" y="284"/>
                    </a:lnTo>
                    <a:lnTo>
                      <a:pt x="20" y="284"/>
                    </a:lnTo>
                    <a:lnTo>
                      <a:pt x="22" y="282"/>
                    </a:lnTo>
                    <a:lnTo>
                      <a:pt x="20" y="282"/>
                    </a:lnTo>
                    <a:lnTo>
                      <a:pt x="20" y="280"/>
                    </a:lnTo>
                    <a:lnTo>
                      <a:pt x="20" y="277"/>
                    </a:lnTo>
                    <a:lnTo>
                      <a:pt x="20" y="275"/>
                    </a:lnTo>
                    <a:lnTo>
                      <a:pt x="20" y="273"/>
                    </a:lnTo>
                    <a:lnTo>
                      <a:pt x="18" y="273"/>
                    </a:lnTo>
                    <a:lnTo>
                      <a:pt x="20" y="273"/>
                    </a:lnTo>
                    <a:lnTo>
                      <a:pt x="20" y="271"/>
                    </a:lnTo>
                    <a:lnTo>
                      <a:pt x="18" y="271"/>
                    </a:lnTo>
                    <a:lnTo>
                      <a:pt x="18" y="269"/>
                    </a:lnTo>
                    <a:lnTo>
                      <a:pt x="18" y="266"/>
                    </a:lnTo>
                    <a:lnTo>
                      <a:pt x="20" y="266"/>
                    </a:lnTo>
                    <a:lnTo>
                      <a:pt x="18" y="266"/>
                    </a:lnTo>
                    <a:lnTo>
                      <a:pt x="18" y="264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3" y="262"/>
                    </a:lnTo>
                    <a:lnTo>
                      <a:pt x="11" y="262"/>
                    </a:lnTo>
                    <a:lnTo>
                      <a:pt x="11" y="260"/>
                    </a:lnTo>
                    <a:lnTo>
                      <a:pt x="11" y="257"/>
                    </a:lnTo>
                    <a:lnTo>
                      <a:pt x="11" y="255"/>
                    </a:lnTo>
                    <a:lnTo>
                      <a:pt x="9" y="255"/>
                    </a:lnTo>
                    <a:lnTo>
                      <a:pt x="9" y="253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39"/>
                    </a:lnTo>
                    <a:lnTo>
                      <a:pt x="4" y="237"/>
                    </a:lnTo>
                    <a:lnTo>
                      <a:pt x="6" y="237"/>
                    </a:lnTo>
                    <a:lnTo>
                      <a:pt x="6" y="235"/>
                    </a:lnTo>
                    <a:lnTo>
                      <a:pt x="9" y="235"/>
                    </a:lnTo>
                    <a:lnTo>
                      <a:pt x="9" y="233"/>
                    </a:lnTo>
                    <a:lnTo>
                      <a:pt x="11" y="233"/>
                    </a:lnTo>
                    <a:lnTo>
                      <a:pt x="11" y="230"/>
                    </a:lnTo>
                    <a:lnTo>
                      <a:pt x="13" y="228"/>
                    </a:lnTo>
                    <a:lnTo>
                      <a:pt x="13" y="226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18" y="224"/>
                    </a:lnTo>
                    <a:lnTo>
                      <a:pt x="20" y="222"/>
                    </a:lnTo>
                    <a:lnTo>
                      <a:pt x="22" y="222"/>
                    </a:lnTo>
                    <a:lnTo>
                      <a:pt x="20" y="219"/>
                    </a:lnTo>
                    <a:lnTo>
                      <a:pt x="22" y="219"/>
                    </a:lnTo>
                    <a:lnTo>
                      <a:pt x="24" y="219"/>
                    </a:lnTo>
                    <a:lnTo>
                      <a:pt x="26" y="219"/>
                    </a:lnTo>
                    <a:lnTo>
                      <a:pt x="26" y="217"/>
                    </a:lnTo>
                    <a:lnTo>
                      <a:pt x="26" y="215"/>
                    </a:lnTo>
                    <a:lnTo>
                      <a:pt x="24" y="215"/>
                    </a:lnTo>
                    <a:lnTo>
                      <a:pt x="22" y="215"/>
                    </a:lnTo>
                    <a:lnTo>
                      <a:pt x="24" y="215"/>
                    </a:lnTo>
                    <a:lnTo>
                      <a:pt x="26" y="215"/>
                    </a:lnTo>
                    <a:lnTo>
                      <a:pt x="29" y="215"/>
                    </a:lnTo>
                    <a:lnTo>
                      <a:pt x="31" y="215"/>
                    </a:lnTo>
                    <a:lnTo>
                      <a:pt x="31" y="213"/>
                    </a:lnTo>
                    <a:lnTo>
                      <a:pt x="31" y="210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9" y="210"/>
                    </a:lnTo>
                    <a:lnTo>
                      <a:pt x="31" y="210"/>
                    </a:lnTo>
                    <a:lnTo>
                      <a:pt x="33" y="210"/>
                    </a:lnTo>
                    <a:lnTo>
                      <a:pt x="33" y="213"/>
                    </a:lnTo>
                    <a:lnTo>
                      <a:pt x="33" y="210"/>
                    </a:lnTo>
                    <a:lnTo>
                      <a:pt x="33" y="208"/>
                    </a:lnTo>
                    <a:lnTo>
                      <a:pt x="35" y="208"/>
                    </a:lnTo>
                    <a:lnTo>
                      <a:pt x="33" y="208"/>
                    </a:lnTo>
                    <a:lnTo>
                      <a:pt x="33" y="206"/>
                    </a:lnTo>
                    <a:lnTo>
                      <a:pt x="33" y="208"/>
                    </a:lnTo>
                    <a:lnTo>
                      <a:pt x="31" y="208"/>
                    </a:lnTo>
                    <a:lnTo>
                      <a:pt x="29" y="208"/>
                    </a:lnTo>
                    <a:lnTo>
                      <a:pt x="29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201"/>
                    </a:lnTo>
                    <a:lnTo>
                      <a:pt x="24" y="204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9" y="201"/>
                    </a:lnTo>
                    <a:lnTo>
                      <a:pt x="29" y="199"/>
                    </a:lnTo>
                    <a:lnTo>
                      <a:pt x="26" y="199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2" y="197"/>
                    </a:lnTo>
                    <a:lnTo>
                      <a:pt x="20" y="197"/>
                    </a:lnTo>
                    <a:lnTo>
                      <a:pt x="20" y="195"/>
                    </a:lnTo>
                    <a:lnTo>
                      <a:pt x="20" y="192"/>
                    </a:lnTo>
                    <a:lnTo>
                      <a:pt x="18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3" y="190"/>
                    </a:lnTo>
                    <a:lnTo>
                      <a:pt x="11" y="190"/>
                    </a:lnTo>
                    <a:lnTo>
                      <a:pt x="11" y="188"/>
                    </a:lnTo>
                    <a:lnTo>
                      <a:pt x="13" y="188"/>
                    </a:lnTo>
                    <a:lnTo>
                      <a:pt x="11" y="186"/>
                    </a:lnTo>
                    <a:lnTo>
                      <a:pt x="9" y="186"/>
                    </a:lnTo>
                    <a:lnTo>
                      <a:pt x="11" y="184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5" y="179"/>
                    </a:lnTo>
                    <a:lnTo>
                      <a:pt x="15" y="177"/>
                    </a:lnTo>
                    <a:lnTo>
                      <a:pt x="18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11" y="166"/>
                    </a:lnTo>
                    <a:lnTo>
                      <a:pt x="9" y="166"/>
                    </a:lnTo>
                    <a:lnTo>
                      <a:pt x="9" y="163"/>
                    </a:lnTo>
                    <a:lnTo>
                      <a:pt x="11" y="161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7"/>
                    </a:lnTo>
                    <a:lnTo>
                      <a:pt x="13" y="154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5" y="154"/>
                    </a:lnTo>
                    <a:lnTo>
                      <a:pt x="15" y="152"/>
                    </a:lnTo>
                    <a:lnTo>
                      <a:pt x="18" y="152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2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2" y="137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22" y="101"/>
                    </a:lnTo>
                    <a:lnTo>
                      <a:pt x="24" y="101"/>
                    </a:lnTo>
                    <a:lnTo>
                      <a:pt x="24" y="99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85"/>
                    </a:lnTo>
                    <a:lnTo>
                      <a:pt x="29" y="83"/>
                    </a:lnTo>
                    <a:lnTo>
                      <a:pt x="26" y="83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7"/>
                    </a:lnTo>
                    <a:lnTo>
                      <a:pt x="18" y="65"/>
                    </a:lnTo>
                    <a:lnTo>
                      <a:pt x="15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5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4"/>
                    </a:lnTo>
                    <a:lnTo>
                      <a:pt x="51" y="32"/>
                    </a:lnTo>
                    <a:lnTo>
                      <a:pt x="53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7" y="27"/>
                    </a:lnTo>
                    <a:lnTo>
                      <a:pt x="69" y="25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4" y="5"/>
                    </a:lnTo>
                    <a:lnTo>
                      <a:pt x="114" y="2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5"/>
                    </a:lnTo>
                    <a:lnTo>
                      <a:pt x="123" y="2"/>
                    </a:lnTo>
                    <a:lnTo>
                      <a:pt x="123" y="5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2" y="5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8" y="5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5" name="Freeform 390"/>
              <p:cNvSpPr>
                <a:spLocks noEditPoints="1"/>
              </p:cNvSpPr>
              <p:nvPr/>
            </p:nvSpPr>
            <p:spPr bwMode="auto">
              <a:xfrm>
                <a:off x="2573" y="2171"/>
                <a:ext cx="386" cy="418"/>
              </a:xfrm>
              <a:custGeom>
                <a:avLst/>
                <a:gdLst>
                  <a:gd name="T0" fmla="*/ 20 w 386"/>
                  <a:gd name="T1" fmla="*/ 208 h 418"/>
                  <a:gd name="T2" fmla="*/ 15 w 386"/>
                  <a:gd name="T3" fmla="*/ 201 h 418"/>
                  <a:gd name="T4" fmla="*/ 138 w 386"/>
                  <a:gd name="T5" fmla="*/ 20 h 418"/>
                  <a:gd name="T6" fmla="*/ 138 w 386"/>
                  <a:gd name="T7" fmla="*/ 43 h 418"/>
                  <a:gd name="T8" fmla="*/ 140 w 386"/>
                  <a:gd name="T9" fmla="*/ 61 h 418"/>
                  <a:gd name="T10" fmla="*/ 152 w 386"/>
                  <a:gd name="T11" fmla="*/ 74 h 418"/>
                  <a:gd name="T12" fmla="*/ 163 w 386"/>
                  <a:gd name="T13" fmla="*/ 85 h 418"/>
                  <a:gd name="T14" fmla="*/ 185 w 386"/>
                  <a:gd name="T15" fmla="*/ 90 h 418"/>
                  <a:gd name="T16" fmla="*/ 208 w 386"/>
                  <a:gd name="T17" fmla="*/ 94 h 418"/>
                  <a:gd name="T18" fmla="*/ 225 w 386"/>
                  <a:gd name="T19" fmla="*/ 108 h 418"/>
                  <a:gd name="T20" fmla="*/ 246 w 386"/>
                  <a:gd name="T21" fmla="*/ 119 h 418"/>
                  <a:gd name="T22" fmla="*/ 261 w 386"/>
                  <a:gd name="T23" fmla="*/ 121 h 418"/>
                  <a:gd name="T24" fmla="*/ 277 w 386"/>
                  <a:gd name="T25" fmla="*/ 125 h 418"/>
                  <a:gd name="T26" fmla="*/ 290 w 386"/>
                  <a:gd name="T27" fmla="*/ 132 h 418"/>
                  <a:gd name="T28" fmla="*/ 295 w 386"/>
                  <a:gd name="T29" fmla="*/ 152 h 418"/>
                  <a:gd name="T30" fmla="*/ 299 w 386"/>
                  <a:gd name="T31" fmla="*/ 197 h 418"/>
                  <a:gd name="T32" fmla="*/ 324 w 386"/>
                  <a:gd name="T33" fmla="*/ 210 h 418"/>
                  <a:gd name="T34" fmla="*/ 357 w 386"/>
                  <a:gd name="T35" fmla="*/ 208 h 418"/>
                  <a:gd name="T36" fmla="*/ 355 w 386"/>
                  <a:gd name="T37" fmla="*/ 226 h 418"/>
                  <a:gd name="T38" fmla="*/ 366 w 386"/>
                  <a:gd name="T39" fmla="*/ 246 h 418"/>
                  <a:gd name="T40" fmla="*/ 380 w 386"/>
                  <a:gd name="T41" fmla="*/ 257 h 418"/>
                  <a:gd name="T42" fmla="*/ 382 w 386"/>
                  <a:gd name="T43" fmla="*/ 273 h 418"/>
                  <a:gd name="T44" fmla="*/ 371 w 386"/>
                  <a:gd name="T45" fmla="*/ 307 h 418"/>
                  <a:gd name="T46" fmla="*/ 364 w 386"/>
                  <a:gd name="T47" fmla="*/ 329 h 418"/>
                  <a:gd name="T48" fmla="*/ 252 w 386"/>
                  <a:gd name="T49" fmla="*/ 315 h 418"/>
                  <a:gd name="T50" fmla="*/ 234 w 386"/>
                  <a:gd name="T51" fmla="*/ 360 h 418"/>
                  <a:gd name="T52" fmla="*/ 223 w 386"/>
                  <a:gd name="T53" fmla="*/ 394 h 418"/>
                  <a:gd name="T54" fmla="*/ 203 w 386"/>
                  <a:gd name="T55" fmla="*/ 391 h 418"/>
                  <a:gd name="T56" fmla="*/ 178 w 386"/>
                  <a:gd name="T57" fmla="*/ 398 h 418"/>
                  <a:gd name="T58" fmla="*/ 170 w 386"/>
                  <a:gd name="T59" fmla="*/ 416 h 418"/>
                  <a:gd name="T60" fmla="*/ 161 w 386"/>
                  <a:gd name="T61" fmla="*/ 403 h 418"/>
                  <a:gd name="T62" fmla="*/ 140 w 386"/>
                  <a:gd name="T63" fmla="*/ 394 h 418"/>
                  <a:gd name="T64" fmla="*/ 114 w 386"/>
                  <a:gd name="T65" fmla="*/ 387 h 418"/>
                  <a:gd name="T66" fmla="*/ 98 w 386"/>
                  <a:gd name="T67" fmla="*/ 396 h 418"/>
                  <a:gd name="T68" fmla="*/ 80 w 386"/>
                  <a:gd name="T69" fmla="*/ 414 h 418"/>
                  <a:gd name="T70" fmla="*/ 56 w 386"/>
                  <a:gd name="T71" fmla="*/ 414 h 418"/>
                  <a:gd name="T72" fmla="*/ 53 w 386"/>
                  <a:gd name="T73" fmla="*/ 391 h 418"/>
                  <a:gd name="T74" fmla="*/ 47 w 386"/>
                  <a:gd name="T75" fmla="*/ 367 h 418"/>
                  <a:gd name="T76" fmla="*/ 35 w 386"/>
                  <a:gd name="T77" fmla="*/ 345 h 418"/>
                  <a:gd name="T78" fmla="*/ 33 w 386"/>
                  <a:gd name="T79" fmla="*/ 329 h 418"/>
                  <a:gd name="T80" fmla="*/ 38 w 386"/>
                  <a:gd name="T81" fmla="*/ 311 h 418"/>
                  <a:gd name="T82" fmla="*/ 24 w 386"/>
                  <a:gd name="T83" fmla="*/ 293 h 418"/>
                  <a:gd name="T84" fmla="*/ 20 w 386"/>
                  <a:gd name="T85" fmla="*/ 273 h 418"/>
                  <a:gd name="T86" fmla="*/ 11 w 386"/>
                  <a:gd name="T87" fmla="*/ 255 h 418"/>
                  <a:gd name="T88" fmla="*/ 4 w 386"/>
                  <a:gd name="T89" fmla="*/ 237 h 418"/>
                  <a:gd name="T90" fmla="*/ 20 w 386"/>
                  <a:gd name="T91" fmla="*/ 219 h 418"/>
                  <a:gd name="T92" fmla="*/ 31 w 386"/>
                  <a:gd name="T93" fmla="*/ 213 h 418"/>
                  <a:gd name="T94" fmla="*/ 29 w 386"/>
                  <a:gd name="T95" fmla="*/ 206 h 418"/>
                  <a:gd name="T96" fmla="*/ 26 w 386"/>
                  <a:gd name="T97" fmla="*/ 199 h 418"/>
                  <a:gd name="T98" fmla="*/ 11 w 386"/>
                  <a:gd name="T99" fmla="*/ 188 h 418"/>
                  <a:gd name="T100" fmla="*/ 15 w 386"/>
                  <a:gd name="T101" fmla="*/ 175 h 418"/>
                  <a:gd name="T102" fmla="*/ 13 w 386"/>
                  <a:gd name="T103" fmla="*/ 154 h 418"/>
                  <a:gd name="T104" fmla="*/ 24 w 386"/>
                  <a:gd name="T105" fmla="*/ 141 h 418"/>
                  <a:gd name="T106" fmla="*/ 22 w 386"/>
                  <a:gd name="T107" fmla="*/ 125 h 418"/>
                  <a:gd name="T108" fmla="*/ 26 w 386"/>
                  <a:gd name="T109" fmla="*/ 99 h 418"/>
                  <a:gd name="T110" fmla="*/ 22 w 386"/>
                  <a:gd name="T111" fmla="*/ 72 h 418"/>
                  <a:gd name="T112" fmla="*/ 4 w 386"/>
                  <a:gd name="T113" fmla="*/ 43 h 418"/>
                  <a:gd name="T114" fmla="*/ 24 w 386"/>
                  <a:gd name="T115" fmla="*/ 43 h 418"/>
                  <a:gd name="T116" fmla="*/ 47 w 386"/>
                  <a:gd name="T117" fmla="*/ 40 h 418"/>
                  <a:gd name="T118" fmla="*/ 64 w 386"/>
                  <a:gd name="T119" fmla="*/ 29 h 418"/>
                  <a:gd name="T120" fmla="*/ 85 w 386"/>
                  <a:gd name="T121" fmla="*/ 16 h 418"/>
                  <a:gd name="T122" fmla="*/ 105 w 386"/>
                  <a:gd name="T123" fmla="*/ 5 h 418"/>
                  <a:gd name="T124" fmla="*/ 123 w 386"/>
                  <a:gd name="T125" fmla="*/ 2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418">
                    <a:moveTo>
                      <a:pt x="29" y="213"/>
                    </a:moveTo>
                    <a:lnTo>
                      <a:pt x="29" y="210"/>
                    </a:lnTo>
                    <a:lnTo>
                      <a:pt x="29" y="213"/>
                    </a:lnTo>
                    <a:moveTo>
                      <a:pt x="20" y="204"/>
                    </a:moveTo>
                    <a:lnTo>
                      <a:pt x="22" y="204"/>
                    </a:lnTo>
                    <a:lnTo>
                      <a:pt x="22" y="206"/>
                    </a:lnTo>
                    <a:lnTo>
                      <a:pt x="24" y="206"/>
                    </a:lnTo>
                    <a:lnTo>
                      <a:pt x="24" y="208"/>
                    </a:lnTo>
                    <a:lnTo>
                      <a:pt x="26" y="208"/>
                    </a:lnTo>
                    <a:lnTo>
                      <a:pt x="24" y="208"/>
                    </a:lnTo>
                    <a:lnTo>
                      <a:pt x="24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18" y="208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1"/>
                    </a:lnTo>
                    <a:lnTo>
                      <a:pt x="18" y="204"/>
                    </a:lnTo>
                    <a:lnTo>
                      <a:pt x="20" y="204"/>
                    </a:lnTo>
                    <a:moveTo>
                      <a:pt x="20" y="201"/>
                    </a:moveTo>
                    <a:lnTo>
                      <a:pt x="18" y="201"/>
                    </a:lnTo>
                    <a:lnTo>
                      <a:pt x="20" y="201"/>
                    </a:lnTo>
                    <a:moveTo>
                      <a:pt x="13" y="201"/>
                    </a:moveTo>
                    <a:lnTo>
                      <a:pt x="13" y="199"/>
                    </a:lnTo>
                    <a:lnTo>
                      <a:pt x="15" y="201"/>
                    </a:lnTo>
                    <a:lnTo>
                      <a:pt x="13" y="201"/>
                    </a:lnTo>
                    <a:moveTo>
                      <a:pt x="15" y="199"/>
                    </a:moveTo>
                    <a:lnTo>
                      <a:pt x="15" y="201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5" y="199"/>
                    </a:lnTo>
                    <a:moveTo>
                      <a:pt x="138" y="5"/>
                    </a:moveTo>
                    <a:lnTo>
                      <a:pt x="138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6" y="47"/>
                    </a:lnTo>
                    <a:lnTo>
                      <a:pt x="136" y="49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40" y="58"/>
                    </a:lnTo>
                    <a:lnTo>
                      <a:pt x="140" y="61"/>
                    </a:lnTo>
                    <a:lnTo>
                      <a:pt x="143" y="61"/>
                    </a:lnTo>
                    <a:lnTo>
                      <a:pt x="143" y="63"/>
                    </a:lnTo>
                    <a:lnTo>
                      <a:pt x="143" y="65"/>
                    </a:lnTo>
                    <a:lnTo>
                      <a:pt x="140" y="65"/>
                    </a:lnTo>
                    <a:lnTo>
                      <a:pt x="143" y="67"/>
                    </a:lnTo>
                    <a:lnTo>
                      <a:pt x="143" y="65"/>
                    </a:lnTo>
                    <a:lnTo>
                      <a:pt x="145" y="65"/>
                    </a:lnTo>
                    <a:lnTo>
                      <a:pt x="145" y="67"/>
                    </a:lnTo>
                    <a:lnTo>
                      <a:pt x="147" y="67"/>
                    </a:lnTo>
                    <a:lnTo>
                      <a:pt x="147" y="70"/>
                    </a:lnTo>
                    <a:lnTo>
                      <a:pt x="147" y="72"/>
                    </a:lnTo>
                    <a:lnTo>
                      <a:pt x="147" y="74"/>
                    </a:lnTo>
                    <a:lnTo>
                      <a:pt x="149" y="74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6" y="78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1"/>
                    </a:lnTo>
                    <a:lnTo>
                      <a:pt x="161" y="81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5" y="87"/>
                    </a:lnTo>
                    <a:lnTo>
                      <a:pt x="167" y="87"/>
                    </a:lnTo>
                    <a:lnTo>
                      <a:pt x="167" y="90"/>
                    </a:lnTo>
                    <a:lnTo>
                      <a:pt x="170" y="90"/>
                    </a:lnTo>
                    <a:lnTo>
                      <a:pt x="172" y="90"/>
                    </a:lnTo>
                    <a:lnTo>
                      <a:pt x="174" y="90"/>
                    </a:lnTo>
                    <a:lnTo>
                      <a:pt x="176" y="90"/>
                    </a:lnTo>
                    <a:lnTo>
                      <a:pt x="178" y="90"/>
                    </a:lnTo>
                    <a:lnTo>
                      <a:pt x="178" y="92"/>
                    </a:lnTo>
                    <a:lnTo>
                      <a:pt x="181" y="92"/>
                    </a:lnTo>
                    <a:lnTo>
                      <a:pt x="183" y="92"/>
                    </a:lnTo>
                    <a:lnTo>
                      <a:pt x="183" y="90"/>
                    </a:lnTo>
                    <a:lnTo>
                      <a:pt x="185" y="90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90" y="90"/>
                    </a:lnTo>
                    <a:lnTo>
                      <a:pt x="192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201" y="96"/>
                    </a:lnTo>
                    <a:lnTo>
                      <a:pt x="203" y="96"/>
                    </a:lnTo>
                    <a:lnTo>
                      <a:pt x="205" y="96"/>
                    </a:lnTo>
                    <a:lnTo>
                      <a:pt x="205" y="94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6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2" y="101"/>
                    </a:lnTo>
                    <a:lnTo>
                      <a:pt x="214" y="101"/>
                    </a:lnTo>
                    <a:lnTo>
                      <a:pt x="214" y="103"/>
                    </a:lnTo>
                    <a:lnTo>
                      <a:pt x="216" y="103"/>
                    </a:lnTo>
                    <a:lnTo>
                      <a:pt x="216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5" y="108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39" y="114"/>
                    </a:lnTo>
                    <a:lnTo>
                      <a:pt x="241" y="114"/>
                    </a:lnTo>
                    <a:lnTo>
                      <a:pt x="241" y="116"/>
                    </a:lnTo>
                    <a:lnTo>
                      <a:pt x="243" y="116"/>
                    </a:lnTo>
                    <a:lnTo>
                      <a:pt x="243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4" y="121"/>
                    </a:lnTo>
                    <a:lnTo>
                      <a:pt x="257" y="121"/>
                    </a:lnTo>
                    <a:lnTo>
                      <a:pt x="257" y="123"/>
                    </a:lnTo>
                    <a:lnTo>
                      <a:pt x="259" y="123"/>
                    </a:lnTo>
                    <a:lnTo>
                      <a:pt x="261" y="123"/>
                    </a:lnTo>
                    <a:lnTo>
                      <a:pt x="261" y="121"/>
                    </a:lnTo>
                    <a:lnTo>
                      <a:pt x="263" y="121"/>
                    </a:lnTo>
                    <a:lnTo>
                      <a:pt x="266" y="121"/>
                    </a:lnTo>
                    <a:lnTo>
                      <a:pt x="266" y="123"/>
                    </a:lnTo>
                    <a:lnTo>
                      <a:pt x="268" y="123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70" y="121"/>
                    </a:lnTo>
                    <a:lnTo>
                      <a:pt x="270" y="123"/>
                    </a:lnTo>
                    <a:lnTo>
                      <a:pt x="270" y="121"/>
                    </a:lnTo>
                    <a:lnTo>
                      <a:pt x="272" y="121"/>
                    </a:lnTo>
                    <a:lnTo>
                      <a:pt x="272" y="123"/>
                    </a:lnTo>
                    <a:lnTo>
                      <a:pt x="275" y="123"/>
                    </a:lnTo>
                    <a:lnTo>
                      <a:pt x="277" y="123"/>
                    </a:lnTo>
                    <a:lnTo>
                      <a:pt x="277" y="125"/>
                    </a:lnTo>
                    <a:lnTo>
                      <a:pt x="279" y="125"/>
                    </a:lnTo>
                    <a:lnTo>
                      <a:pt x="279" y="128"/>
                    </a:lnTo>
                    <a:lnTo>
                      <a:pt x="281" y="128"/>
                    </a:lnTo>
                    <a:lnTo>
                      <a:pt x="284" y="128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2" y="132"/>
                    </a:lnTo>
                    <a:lnTo>
                      <a:pt x="290" y="132"/>
                    </a:lnTo>
                    <a:lnTo>
                      <a:pt x="290" y="134"/>
                    </a:lnTo>
                    <a:lnTo>
                      <a:pt x="292" y="134"/>
                    </a:lnTo>
                    <a:lnTo>
                      <a:pt x="292" y="137"/>
                    </a:lnTo>
                    <a:lnTo>
                      <a:pt x="295" y="137"/>
                    </a:lnTo>
                    <a:lnTo>
                      <a:pt x="292" y="137"/>
                    </a:lnTo>
                    <a:lnTo>
                      <a:pt x="292" y="139"/>
                    </a:lnTo>
                    <a:lnTo>
                      <a:pt x="292" y="141"/>
                    </a:lnTo>
                    <a:lnTo>
                      <a:pt x="290" y="141"/>
                    </a:lnTo>
                    <a:lnTo>
                      <a:pt x="290" y="143"/>
                    </a:lnTo>
                    <a:lnTo>
                      <a:pt x="292" y="143"/>
                    </a:lnTo>
                    <a:lnTo>
                      <a:pt x="292" y="146"/>
                    </a:lnTo>
                    <a:lnTo>
                      <a:pt x="292" y="148"/>
                    </a:lnTo>
                    <a:lnTo>
                      <a:pt x="292" y="150"/>
                    </a:lnTo>
                    <a:lnTo>
                      <a:pt x="295" y="152"/>
                    </a:lnTo>
                    <a:lnTo>
                      <a:pt x="295" y="154"/>
                    </a:lnTo>
                    <a:lnTo>
                      <a:pt x="295" y="157"/>
                    </a:lnTo>
                    <a:lnTo>
                      <a:pt x="297" y="157"/>
                    </a:lnTo>
                    <a:lnTo>
                      <a:pt x="297" y="172"/>
                    </a:lnTo>
                    <a:lnTo>
                      <a:pt x="295" y="172"/>
                    </a:lnTo>
                    <a:lnTo>
                      <a:pt x="288" y="172"/>
                    </a:lnTo>
                    <a:lnTo>
                      <a:pt x="290" y="177"/>
                    </a:lnTo>
                    <a:lnTo>
                      <a:pt x="295" y="179"/>
                    </a:lnTo>
                    <a:lnTo>
                      <a:pt x="297" y="181"/>
                    </a:lnTo>
                    <a:lnTo>
                      <a:pt x="299" y="184"/>
                    </a:lnTo>
                    <a:lnTo>
                      <a:pt x="299" y="186"/>
                    </a:lnTo>
                    <a:lnTo>
                      <a:pt x="299" y="190"/>
                    </a:lnTo>
                    <a:lnTo>
                      <a:pt x="299" y="192"/>
                    </a:lnTo>
                    <a:lnTo>
                      <a:pt x="299" y="197"/>
                    </a:lnTo>
                    <a:lnTo>
                      <a:pt x="299" y="201"/>
                    </a:lnTo>
                    <a:lnTo>
                      <a:pt x="299" y="204"/>
                    </a:lnTo>
                    <a:lnTo>
                      <a:pt x="301" y="208"/>
                    </a:lnTo>
                    <a:lnTo>
                      <a:pt x="304" y="208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8" y="210"/>
                    </a:lnTo>
                    <a:lnTo>
                      <a:pt x="313" y="210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2" y="210"/>
                    </a:lnTo>
                    <a:lnTo>
                      <a:pt x="324" y="210"/>
                    </a:lnTo>
                    <a:lnTo>
                      <a:pt x="326" y="210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3" y="210"/>
                    </a:lnTo>
                    <a:lnTo>
                      <a:pt x="337" y="210"/>
                    </a:lnTo>
                    <a:lnTo>
                      <a:pt x="342" y="210"/>
                    </a:lnTo>
                    <a:lnTo>
                      <a:pt x="344" y="210"/>
                    </a:lnTo>
                    <a:lnTo>
                      <a:pt x="346" y="210"/>
                    </a:lnTo>
                    <a:lnTo>
                      <a:pt x="348" y="210"/>
                    </a:lnTo>
                    <a:lnTo>
                      <a:pt x="351" y="210"/>
                    </a:lnTo>
                    <a:lnTo>
                      <a:pt x="353" y="210"/>
                    </a:lnTo>
                    <a:lnTo>
                      <a:pt x="355" y="210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7" y="210"/>
                    </a:lnTo>
                    <a:lnTo>
                      <a:pt x="360" y="208"/>
                    </a:lnTo>
                    <a:lnTo>
                      <a:pt x="360" y="210"/>
                    </a:lnTo>
                    <a:lnTo>
                      <a:pt x="360" y="213"/>
                    </a:lnTo>
                    <a:lnTo>
                      <a:pt x="357" y="213"/>
                    </a:lnTo>
                    <a:lnTo>
                      <a:pt x="357" y="215"/>
                    </a:lnTo>
                    <a:lnTo>
                      <a:pt x="360" y="215"/>
                    </a:lnTo>
                    <a:lnTo>
                      <a:pt x="360" y="217"/>
                    </a:lnTo>
                    <a:lnTo>
                      <a:pt x="357" y="217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2"/>
                    </a:lnTo>
                    <a:lnTo>
                      <a:pt x="355" y="224"/>
                    </a:lnTo>
                    <a:lnTo>
                      <a:pt x="355" y="226"/>
                    </a:lnTo>
                    <a:lnTo>
                      <a:pt x="355" y="228"/>
                    </a:lnTo>
                    <a:lnTo>
                      <a:pt x="355" y="230"/>
                    </a:lnTo>
                    <a:lnTo>
                      <a:pt x="355" y="233"/>
                    </a:lnTo>
                    <a:lnTo>
                      <a:pt x="355" y="235"/>
                    </a:lnTo>
                    <a:lnTo>
                      <a:pt x="355" y="237"/>
                    </a:lnTo>
                    <a:lnTo>
                      <a:pt x="357" y="235"/>
                    </a:lnTo>
                    <a:lnTo>
                      <a:pt x="357" y="237"/>
                    </a:lnTo>
                    <a:lnTo>
                      <a:pt x="357" y="239"/>
                    </a:lnTo>
                    <a:lnTo>
                      <a:pt x="360" y="239"/>
                    </a:lnTo>
                    <a:lnTo>
                      <a:pt x="360" y="242"/>
                    </a:lnTo>
                    <a:lnTo>
                      <a:pt x="362" y="244"/>
                    </a:lnTo>
                    <a:lnTo>
                      <a:pt x="364" y="244"/>
                    </a:lnTo>
                    <a:lnTo>
                      <a:pt x="364" y="246"/>
                    </a:lnTo>
                    <a:lnTo>
                      <a:pt x="366" y="246"/>
                    </a:lnTo>
                    <a:lnTo>
                      <a:pt x="368" y="246"/>
                    </a:lnTo>
                    <a:lnTo>
                      <a:pt x="368" y="248"/>
                    </a:lnTo>
                    <a:lnTo>
                      <a:pt x="371" y="248"/>
                    </a:lnTo>
                    <a:lnTo>
                      <a:pt x="373" y="246"/>
                    </a:lnTo>
                    <a:lnTo>
                      <a:pt x="373" y="248"/>
                    </a:lnTo>
                    <a:lnTo>
                      <a:pt x="375" y="248"/>
                    </a:lnTo>
                    <a:lnTo>
                      <a:pt x="375" y="251"/>
                    </a:lnTo>
                    <a:lnTo>
                      <a:pt x="377" y="251"/>
                    </a:lnTo>
                    <a:lnTo>
                      <a:pt x="375" y="251"/>
                    </a:lnTo>
                    <a:lnTo>
                      <a:pt x="375" y="253"/>
                    </a:lnTo>
                    <a:lnTo>
                      <a:pt x="377" y="253"/>
                    </a:lnTo>
                    <a:lnTo>
                      <a:pt x="377" y="255"/>
                    </a:lnTo>
                    <a:lnTo>
                      <a:pt x="377" y="257"/>
                    </a:lnTo>
                    <a:lnTo>
                      <a:pt x="380" y="257"/>
                    </a:lnTo>
                    <a:lnTo>
                      <a:pt x="380" y="260"/>
                    </a:lnTo>
                    <a:lnTo>
                      <a:pt x="377" y="260"/>
                    </a:lnTo>
                    <a:lnTo>
                      <a:pt x="380" y="260"/>
                    </a:lnTo>
                    <a:lnTo>
                      <a:pt x="380" y="262"/>
                    </a:lnTo>
                    <a:lnTo>
                      <a:pt x="380" y="264"/>
                    </a:lnTo>
                    <a:lnTo>
                      <a:pt x="382" y="264"/>
                    </a:lnTo>
                    <a:lnTo>
                      <a:pt x="382" y="266"/>
                    </a:lnTo>
                    <a:lnTo>
                      <a:pt x="382" y="269"/>
                    </a:lnTo>
                    <a:lnTo>
                      <a:pt x="384" y="269"/>
                    </a:lnTo>
                    <a:lnTo>
                      <a:pt x="384" y="271"/>
                    </a:lnTo>
                    <a:lnTo>
                      <a:pt x="386" y="271"/>
                    </a:lnTo>
                    <a:lnTo>
                      <a:pt x="384" y="271"/>
                    </a:lnTo>
                    <a:lnTo>
                      <a:pt x="384" y="273"/>
                    </a:lnTo>
                    <a:lnTo>
                      <a:pt x="382" y="273"/>
                    </a:lnTo>
                    <a:lnTo>
                      <a:pt x="382" y="275"/>
                    </a:lnTo>
                    <a:lnTo>
                      <a:pt x="382" y="277"/>
                    </a:lnTo>
                    <a:lnTo>
                      <a:pt x="380" y="280"/>
                    </a:lnTo>
                    <a:lnTo>
                      <a:pt x="380" y="282"/>
                    </a:lnTo>
                    <a:lnTo>
                      <a:pt x="380" y="284"/>
                    </a:lnTo>
                    <a:lnTo>
                      <a:pt x="377" y="289"/>
                    </a:lnTo>
                    <a:lnTo>
                      <a:pt x="377" y="291"/>
                    </a:lnTo>
                    <a:lnTo>
                      <a:pt x="377" y="293"/>
                    </a:lnTo>
                    <a:lnTo>
                      <a:pt x="377" y="295"/>
                    </a:lnTo>
                    <a:lnTo>
                      <a:pt x="377" y="298"/>
                    </a:lnTo>
                    <a:lnTo>
                      <a:pt x="375" y="298"/>
                    </a:lnTo>
                    <a:lnTo>
                      <a:pt x="375" y="300"/>
                    </a:lnTo>
                    <a:lnTo>
                      <a:pt x="373" y="304"/>
                    </a:lnTo>
                    <a:lnTo>
                      <a:pt x="371" y="307"/>
                    </a:lnTo>
                    <a:lnTo>
                      <a:pt x="368" y="311"/>
                    </a:lnTo>
                    <a:lnTo>
                      <a:pt x="366" y="315"/>
                    </a:lnTo>
                    <a:lnTo>
                      <a:pt x="366" y="318"/>
                    </a:lnTo>
                    <a:lnTo>
                      <a:pt x="366" y="320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29"/>
                    </a:lnTo>
                    <a:lnTo>
                      <a:pt x="368" y="329"/>
                    </a:lnTo>
                    <a:lnTo>
                      <a:pt x="368" y="331"/>
                    </a:lnTo>
                    <a:lnTo>
                      <a:pt x="366" y="331"/>
                    </a:lnTo>
                    <a:lnTo>
                      <a:pt x="364" y="331"/>
                    </a:lnTo>
                    <a:lnTo>
                      <a:pt x="364" y="333"/>
                    </a:lnTo>
                    <a:lnTo>
                      <a:pt x="364" y="331"/>
                    </a:lnTo>
                    <a:lnTo>
                      <a:pt x="364" y="329"/>
                    </a:lnTo>
                    <a:lnTo>
                      <a:pt x="364" y="327"/>
                    </a:lnTo>
                    <a:lnTo>
                      <a:pt x="362" y="327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4" y="322"/>
                    </a:lnTo>
                    <a:lnTo>
                      <a:pt x="362" y="320"/>
                    </a:lnTo>
                    <a:lnTo>
                      <a:pt x="335" y="304"/>
                    </a:lnTo>
                    <a:lnTo>
                      <a:pt x="315" y="304"/>
                    </a:lnTo>
                    <a:lnTo>
                      <a:pt x="306" y="304"/>
                    </a:lnTo>
                    <a:lnTo>
                      <a:pt x="286" y="311"/>
                    </a:lnTo>
                    <a:lnTo>
                      <a:pt x="284" y="311"/>
                    </a:lnTo>
                    <a:lnTo>
                      <a:pt x="252" y="315"/>
                    </a:lnTo>
                    <a:lnTo>
                      <a:pt x="250" y="315"/>
                    </a:lnTo>
                    <a:lnTo>
                      <a:pt x="248" y="324"/>
                    </a:lnTo>
                    <a:lnTo>
                      <a:pt x="246" y="329"/>
                    </a:lnTo>
                    <a:lnTo>
                      <a:pt x="246" y="331"/>
                    </a:lnTo>
                    <a:lnTo>
                      <a:pt x="243" y="333"/>
                    </a:lnTo>
                    <a:lnTo>
                      <a:pt x="241" y="333"/>
                    </a:lnTo>
                    <a:lnTo>
                      <a:pt x="241" y="336"/>
                    </a:lnTo>
                    <a:lnTo>
                      <a:pt x="239" y="338"/>
                    </a:lnTo>
                    <a:lnTo>
                      <a:pt x="237" y="340"/>
                    </a:lnTo>
                    <a:lnTo>
                      <a:pt x="237" y="342"/>
                    </a:lnTo>
                    <a:lnTo>
                      <a:pt x="234" y="345"/>
                    </a:lnTo>
                    <a:lnTo>
                      <a:pt x="234" y="347"/>
                    </a:lnTo>
                    <a:lnTo>
                      <a:pt x="234" y="349"/>
                    </a:lnTo>
                    <a:lnTo>
                      <a:pt x="234" y="360"/>
                    </a:lnTo>
                    <a:lnTo>
                      <a:pt x="232" y="369"/>
                    </a:lnTo>
                    <a:lnTo>
                      <a:pt x="230" y="371"/>
                    </a:lnTo>
                    <a:lnTo>
                      <a:pt x="230" y="374"/>
                    </a:lnTo>
                    <a:lnTo>
                      <a:pt x="230" y="376"/>
                    </a:lnTo>
                    <a:lnTo>
                      <a:pt x="230" y="378"/>
                    </a:lnTo>
                    <a:lnTo>
                      <a:pt x="228" y="378"/>
                    </a:lnTo>
                    <a:lnTo>
                      <a:pt x="228" y="380"/>
                    </a:lnTo>
                    <a:lnTo>
                      <a:pt x="228" y="383"/>
                    </a:lnTo>
                    <a:lnTo>
                      <a:pt x="225" y="385"/>
                    </a:lnTo>
                    <a:lnTo>
                      <a:pt x="225" y="387"/>
                    </a:lnTo>
                    <a:lnTo>
                      <a:pt x="225" y="389"/>
                    </a:lnTo>
                    <a:lnTo>
                      <a:pt x="225" y="391"/>
                    </a:lnTo>
                    <a:lnTo>
                      <a:pt x="223" y="391"/>
                    </a:lnTo>
                    <a:lnTo>
                      <a:pt x="223" y="394"/>
                    </a:lnTo>
                    <a:lnTo>
                      <a:pt x="223" y="396"/>
                    </a:lnTo>
                    <a:lnTo>
                      <a:pt x="223" y="398"/>
                    </a:lnTo>
                    <a:lnTo>
                      <a:pt x="221" y="398"/>
                    </a:lnTo>
                    <a:lnTo>
                      <a:pt x="219" y="398"/>
                    </a:lnTo>
                    <a:lnTo>
                      <a:pt x="219" y="396"/>
                    </a:lnTo>
                    <a:lnTo>
                      <a:pt x="216" y="396"/>
                    </a:lnTo>
                    <a:lnTo>
                      <a:pt x="216" y="394"/>
                    </a:lnTo>
                    <a:lnTo>
                      <a:pt x="216" y="391"/>
                    </a:lnTo>
                    <a:lnTo>
                      <a:pt x="214" y="391"/>
                    </a:lnTo>
                    <a:lnTo>
                      <a:pt x="212" y="391"/>
                    </a:lnTo>
                    <a:lnTo>
                      <a:pt x="210" y="391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3" y="391"/>
                    </a:lnTo>
                    <a:lnTo>
                      <a:pt x="201" y="391"/>
                    </a:lnTo>
                    <a:lnTo>
                      <a:pt x="199" y="391"/>
                    </a:lnTo>
                    <a:lnTo>
                      <a:pt x="196" y="391"/>
                    </a:lnTo>
                    <a:lnTo>
                      <a:pt x="194" y="391"/>
                    </a:lnTo>
                    <a:lnTo>
                      <a:pt x="192" y="391"/>
                    </a:lnTo>
                    <a:lnTo>
                      <a:pt x="190" y="391"/>
                    </a:lnTo>
                    <a:lnTo>
                      <a:pt x="187" y="391"/>
                    </a:lnTo>
                    <a:lnTo>
                      <a:pt x="185" y="391"/>
                    </a:lnTo>
                    <a:lnTo>
                      <a:pt x="183" y="391"/>
                    </a:lnTo>
                    <a:lnTo>
                      <a:pt x="181" y="391"/>
                    </a:lnTo>
                    <a:lnTo>
                      <a:pt x="181" y="394"/>
                    </a:lnTo>
                    <a:lnTo>
                      <a:pt x="178" y="394"/>
                    </a:lnTo>
                    <a:lnTo>
                      <a:pt x="178" y="396"/>
                    </a:lnTo>
                    <a:lnTo>
                      <a:pt x="178" y="398"/>
                    </a:lnTo>
                    <a:lnTo>
                      <a:pt x="176" y="398"/>
                    </a:lnTo>
                    <a:lnTo>
                      <a:pt x="176" y="400"/>
                    </a:lnTo>
                    <a:lnTo>
                      <a:pt x="176" y="403"/>
                    </a:lnTo>
                    <a:lnTo>
                      <a:pt x="174" y="403"/>
                    </a:lnTo>
                    <a:lnTo>
                      <a:pt x="174" y="405"/>
                    </a:lnTo>
                    <a:lnTo>
                      <a:pt x="174" y="407"/>
                    </a:lnTo>
                    <a:lnTo>
                      <a:pt x="172" y="407"/>
                    </a:lnTo>
                    <a:lnTo>
                      <a:pt x="172" y="409"/>
                    </a:lnTo>
                    <a:lnTo>
                      <a:pt x="172" y="412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6"/>
                    </a:lnTo>
                    <a:lnTo>
                      <a:pt x="170" y="418"/>
                    </a:lnTo>
                    <a:lnTo>
                      <a:pt x="170" y="416"/>
                    </a:lnTo>
                    <a:lnTo>
                      <a:pt x="167" y="416"/>
                    </a:lnTo>
                    <a:lnTo>
                      <a:pt x="170" y="416"/>
                    </a:lnTo>
                    <a:lnTo>
                      <a:pt x="170" y="414"/>
                    </a:lnTo>
                    <a:lnTo>
                      <a:pt x="167" y="414"/>
                    </a:lnTo>
                    <a:lnTo>
                      <a:pt x="167" y="412"/>
                    </a:lnTo>
                    <a:lnTo>
                      <a:pt x="165" y="412"/>
                    </a:lnTo>
                    <a:lnTo>
                      <a:pt x="165" y="409"/>
                    </a:lnTo>
                    <a:lnTo>
                      <a:pt x="165" y="407"/>
                    </a:lnTo>
                    <a:lnTo>
                      <a:pt x="165" y="405"/>
                    </a:lnTo>
                    <a:lnTo>
                      <a:pt x="163" y="405"/>
                    </a:lnTo>
                    <a:lnTo>
                      <a:pt x="163" y="403"/>
                    </a:lnTo>
                    <a:lnTo>
                      <a:pt x="161" y="403"/>
                    </a:lnTo>
                    <a:lnTo>
                      <a:pt x="161" y="400"/>
                    </a:lnTo>
                    <a:lnTo>
                      <a:pt x="163" y="400"/>
                    </a:lnTo>
                    <a:lnTo>
                      <a:pt x="161" y="398"/>
                    </a:lnTo>
                    <a:lnTo>
                      <a:pt x="158" y="398"/>
                    </a:lnTo>
                    <a:lnTo>
                      <a:pt x="158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4"/>
                    </a:lnTo>
                    <a:lnTo>
                      <a:pt x="149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0" y="394"/>
                    </a:lnTo>
                    <a:lnTo>
                      <a:pt x="138" y="394"/>
                    </a:lnTo>
                    <a:lnTo>
                      <a:pt x="136" y="394"/>
                    </a:lnTo>
                    <a:lnTo>
                      <a:pt x="134" y="394"/>
                    </a:lnTo>
                    <a:lnTo>
                      <a:pt x="132" y="394"/>
                    </a:lnTo>
                    <a:lnTo>
                      <a:pt x="129" y="394"/>
                    </a:lnTo>
                    <a:lnTo>
                      <a:pt x="127" y="394"/>
                    </a:lnTo>
                    <a:lnTo>
                      <a:pt x="125" y="394"/>
                    </a:lnTo>
                    <a:lnTo>
                      <a:pt x="123" y="394"/>
                    </a:lnTo>
                    <a:lnTo>
                      <a:pt x="123" y="391"/>
                    </a:lnTo>
                    <a:lnTo>
                      <a:pt x="120" y="391"/>
                    </a:lnTo>
                    <a:lnTo>
                      <a:pt x="118" y="389"/>
                    </a:lnTo>
                    <a:lnTo>
                      <a:pt x="116" y="389"/>
                    </a:lnTo>
                    <a:lnTo>
                      <a:pt x="116" y="387"/>
                    </a:lnTo>
                    <a:lnTo>
                      <a:pt x="114" y="387"/>
                    </a:lnTo>
                    <a:lnTo>
                      <a:pt x="114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7" y="389"/>
                    </a:lnTo>
                    <a:lnTo>
                      <a:pt x="107" y="391"/>
                    </a:lnTo>
                    <a:lnTo>
                      <a:pt x="107" y="394"/>
                    </a:lnTo>
                    <a:lnTo>
                      <a:pt x="105" y="394"/>
                    </a:lnTo>
                    <a:lnTo>
                      <a:pt x="102" y="396"/>
                    </a:lnTo>
                    <a:lnTo>
                      <a:pt x="100" y="396"/>
                    </a:lnTo>
                    <a:lnTo>
                      <a:pt x="98" y="396"/>
                    </a:lnTo>
                    <a:lnTo>
                      <a:pt x="96" y="396"/>
                    </a:lnTo>
                    <a:lnTo>
                      <a:pt x="96" y="398"/>
                    </a:lnTo>
                    <a:lnTo>
                      <a:pt x="94" y="398"/>
                    </a:lnTo>
                    <a:lnTo>
                      <a:pt x="91" y="400"/>
                    </a:lnTo>
                    <a:lnTo>
                      <a:pt x="91" y="403"/>
                    </a:lnTo>
                    <a:lnTo>
                      <a:pt x="91" y="405"/>
                    </a:lnTo>
                    <a:lnTo>
                      <a:pt x="89" y="405"/>
                    </a:lnTo>
                    <a:lnTo>
                      <a:pt x="87" y="405"/>
                    </a:lnTo>
                    <a:lnTo>
                      <a:pt x="85" y="407"/>
                    </a:lnTo>
                    <a:lnTo>
                      <a:pt x="82" y="407"/>
                    </a:lnTo>
                    <a:lnTo>
                      <a:pt x="85" y="409"/>
                    </a:lnTo>
                    <a:lnTo>
                      <a:pt x="85" y="412"/>
                    </a:lnTo>
                    <a:lnTo>
                      <a:pt x="82" y="412"/>
                    </a:lnTo>
                    <a:lnTo>
                      <a:pt x="80" y="414"/>
                    </a:lnTo>
                    <a:lnTo>
                      <a:pt x="80" y="416"/>
                    </a:lnTo>
                    <a:lnTo>
                      <a:pt x="78" y="416"/>
                    </a:lnTo>
                    <a:lnTo>
                      <a:pt x="76" y="416"/>
                    </a:lnTo>
                    <a:lnTo>
                      <a:pt x="73" y="416"/>
                    </a:lnTo>
                    <a:lnTo>
                      <a:pt x="71" y="418"/>
                    </a:lnTo>
                    <a:lnTo>
                      <a:pt x="69" y="418"/>
                    </a:lnTo>
                    <a:lnTo>
                      <a:pt x="67" y="418"/>
                    </a:lnTo>
                    <a:lnTo>
                      <a:pt x="64" y="418"/>
                    </a:lnTo>
                    <a:lnTo>
                      <a:pt x="62" y="418"/>
                    </a:lnTo>
                    <a:lnTo>
                      <a:pt x="60" y="418"/>
                    </a:lnTo>
                    <a:lnTo>
                      <a:pt x="58" y="418"/>
                    </a:lnTo>
                    <a:lnTo>
                      <a:pt x="58" y="416"/>
                    </a:lnTo>
                    <a:lnTo>
                      <a:pt x="56" y="416"/>
                    </a:lnTo>
                    <a:lnTo>
                      <a:pt x="56" y="414"/>
                    </a:lnTo>
                    <a:lnTo>
                      <a:pt x="56" y="412"/>
                    </a:lnTo>
                    <a:lnTo>
                      <a:pt x="58" y="409"/>
                    </a:lnTo>
                    <a:lnTo>
                      <a:pt x="58" y="407"/>
                    </a:lnTo>
                    <a:lnTo>
                      <a:pt x="56" y="407"/>
                    </a:lnTo>
                    <a:lnTo>
                      <a:pt x="56" y="405"/>
                    </a:lnTo>
                    <a:lnTo>
                      <a:pt x="56" y="403"/>
                    </a:lnTo>
                    <a:lnTo>
                      <a:pt x="53" y="400"/>
                    </a:lnTo>
                    <a:lnTo>
                      <a:pt x="56" y="400"/>
                    </a:lnTo>
                    <a:lnTo>
                      <a:pt x="56" y="398"/>
                    </a:lnTo>
                    <a:lnTo>
                      <a:pt x="56" y="396"/>
                    </a:lnTo>
                    <a:lnTo>
                      <a:pt x="53" y="396"/>
                    </a:lnTo>
                    <a:lnTo>
                      <a:pt x="56" y="394"/>
                    </a:lnTo>
                    <a:lnTo>
                      <a:pt x="53" y="394"/>
                    </a:lnTo>
                    <a:lnTo>
                      <a:pt x="53" y="391"/>
                    </a:lnTo>
                    <a:lnTo>
                      <a:pt x="51" y="391"/>
                    </a:lnTo>
                    <a:lnTo>
                      <a:pt x="51" y="389"/>
                    </a:lnTo>
                    <a:lnTo>
                      <a:pt x="51" y="387"/>
                    </a:lnTo>
                    <a:lnTo>
                      <a:pt x="51" y="385"/>
                    </a:lnTo>
                    <a:lnTo>
                      <a:pt x="51" y="383"/>
                    </a:lnTo>
                    <a:lnTo>
                      <a:pt x="49" y="383"/>
                    </a:lnTo>
                    <a:lnTo>
                      <a:pt x="49" y="380"/>
                    </a:lnTo>
                    <a:lnTo>
                      <a:pt x="49" y="378"/>
                    </a:lnTo>
                    <a:lnTo>
                      <a:pt x="47" y="378"/>
                    </a:lnTo>
                    <a:lnTo>
                      <a:pt x="47" y="376"/>
                    </a:lnTo>
                    <a:lnTo>
                      <a:pt x="47" y="374"/>
                    </a:lnTo>
                    <a:lnTo>
                      <a:pt x="47" y="371"/>
                    </a:lnTo>
                    <a:lnTo>
                      <a:pt x="47" y="369"/>
                    </a:lnTo>
                    <a:lnTo>
                      <a:pt x="47" y="367"/>
                    </a:lnTo>
                    <a:lnTo>
                      <a:pt x="44" y="365"/>
                    </a:lnTo>
                    <a:lnTo>
                      <a:pt x="44" y="362"/>
                    </a:lnTo>
                    <a:lnTo>
                      <a:pt x="42" y="362"/>
                    </a:lnTo>
                    <a:lnTo>
                      <a:pt x="42" y="360"/>
                    </a:lnTo>
                    <a:lnTo>
                      <a:pt x="40" y="358"/>
                    </a:lnTo>
                    <a:lnTo>
                      <a:pt x="38" y="358"/>
                    </a:lnTo>
                    <a:lnTo>
                      <a:pt x="35" y="356"/>
                    </a:lnTo>
                    <a:lnTo>
                      <a:pt x="35" y="353"/>
                    </a:lnTo>
                    <a:lnTo>
                      <a:pt x="35" y="351"/>
                    </a:lnTo>
                    <a:lnTo>
                      <a:pt x="35" y="349"/>
                    </a:lnTo>
                    <a:lnTo>
                      <a:pt x="38" y="349"/>
                    </a:lnTo>
                    <a:lnTo>
                      <a:pt x="38" y="347"/>
                    </a:lnTo>
                    <a:lnTo>
                      <a:pt x="35" y="347"/>
                    </a:lnTo>
                    <a:lnTo>
                      <a:pt x="35" y="345"/>
                    </a:lnTo>
                    <a:lnTo>
                      <a:pt x="33" y="345"/>
                    </a:lnTo>
                    <a:lnTo>
                      <a:pt x="31" y="345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29" y="340"/>
                    </a:lnTo>
                    <a:lnTo>
                      <a:pt x="29" y="338"/>
                    </a:lnTo>
                    <a:lnTo>
                      <a:pt x="31" y="338"/>
                    </a:lnTo>
                    <a:lnTo>
                      <a:pt x="31" y="336"/>
                    </a:lnTo>
                    <a:lnTo>
                      <a:pt x="31" y="333"/>
                    </a:lnTo>
                    <a:lnTo>
                      <a:pt x="31" y="331"/>
                    </a:lnTo>
                    <a:lnTo>
                      <a:pt x="29" y="331"/>
                    </a:lnTo>
                    <a:lnTo>
                      <a:pt x="29" y="329"/>
                    </a:lnTo>
                    <a:lnTo>
                      <a:pt x="31" y="329"/>
                    </a:lnTo>
                    <a:lnTo>
                      <a:pt x="33" y="329"/>
                    </a:lnTo>
                    <a:lnTo>
                      <a:pt x="35" y="329"/>
                    </a:lnTo>
                    <a:lnTo>
                      <a:pt x="35" y="327"/>
                    </a:lnTo>
                    <a:lnTo>
                      <a:pt x="35" y="324"/>
                    </a:lnTo>
                    <a:lnTo>
                      <a:pt x="35" y="322"/>
                    </a:lnTo>
                    <a:lnTo>
                      <a:pt x="33" y="322"/>
                    </a:lnTo>
                    <a:lnTo>
                      <a:pt x="33" y="320"/>
                    </a:lnTo>
                    <a:lnTo>
                      <a:pt x="31" y="320"/>
                    </a:lnTo>
                    <a:lnTo>
                      <a:pt x="31" y="318"/>
                    </a:lnTo>
                    <a:lnTo>
                      <a:pt x="33" y="318"/>
                    </a:lnTo>
                    <a:lnTo>
                      <a:pt x="33" y="315"/>
                    </a:lnTo>
                    <a:lnTo>
                      <a:pt x="35" y="315"/>
                    </a:lnTo>
                    <a:lnTo>
                      <a:pt x="35" y="313"/>
                    </a:lnTo>
                    <a:lnTo>
                      <a:pt x="38" y="313"/>
                    </a:lnTo>
                    <a:lnTo>
                      <a:pt x="38" y="311"/>
                    </a:lnTo>
                    <a:lnTo>
                      <a:pt x="40" y="309"/>
                    </a:lnTo>
                    <a:lnTo>
                      <a:pt x="38" y="307"/>
                    </a:lnTo>
                    <a:lnTo>
                      <a:pt x="35" y="307"/>
                    </a:lnTo>
                    <a:lnTo>
                      <a:pt x="35" y="304"/>
                    </a:lnTo>
                    <a:lnTo>
                      <a:pt x="33" y="304"/>
                    </a:lnTo>
                    <a:lnTo>
                      <a:pt x="33" y="302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29" y="300"/>
                    </a:lnTo>
                    <a:lnTo>
                      <a:pt x="26" y="298"/>
                    </a:lnTo>
                    <a:lnTo>
                      <a:pt x="24" y="298"/>
                    </a:lnTo>
                    <a:lnTo>
                      <a:pt x="24" y="295"/>
                    </a:lnTo>
                    <a:lnTo>
                      <a:pt x="22" y="293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2" y="291"/>
                    </a:lnTo>
                    <a:lnTo>
                      <a:pt x="22" y="289"/>
                    </a:lnTo>
                    <a:lnTo>
                      <a:pt x="22" y="286"/>
                    </a:lnTo>
                    <a:lnTo>
                      <a:pt x="22" y="284"/>
                    </a:lnTo>
                    <a:lnTo>
                      <a:pt x="20" y="284"/>
                    </a:lnTo>
                    <a:lnTo>
                      <a:pt x="22" y="282"/>
                    </a:lnTo>
                    <a:lnTo>
                      <a:pt x="20" y="282"/>
                    </a:lnTo>
                    <a:lnTo>
                      <a:pt x="20" y="280"/>
                    </a:lnTo>
                    <a:lnTo>
                      <a:pt x="20" y="277"/>
                    </a:lnTo>
                    <a:lnTo>
                      <a:pt x="20" y="275"/>
                    </a:lnTo>
                    <a:lnTo>
                      <a:pt x="20" y="273"/>
                    </a:lnTo>
                    <a:lnTo>
                      <a:pt x="18" y="273"/>
                    </a:lnTo>
                    <a:lnTo>
                      <a:pt x="20" y="273"/>
                    </a:lnTo>
                    <a:lnTo>
                      <a:pt x="20" y="271"/>
                    </a:lnTo>
                    <a:lnTo>
                      <a:pt x="18" y="271"/>
                    </a:lnTo>
                    <a:lnTo>
                      <a:pt x="18" y="269"/>
                    </a:lnTo>
                    <a:lnTo>
                      <a:pt x="18" y="266"/>
                    </a:lnTo>
                    <a:lnTo>
                      <a:pt x="20" y="266"/>
                    </a:lnTo>
                    <a:lnTo>
                      <a:pt x="18" y="266"/>
                    </a:lnTo>
                    <a:lnTo>
                      <a:pt x="18" y="264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3" y="262"/>
                    </a:lnTo>
                    <a:lnTo>
                      <a:pt x="11" y="262"/>
                    </a:lnTo>
                    <a:lnTo>
                      <a:pt x="11" y="260"/>
                    </a:lnTo>
                    <a:lnTo>
                      <a:pt x="11" y="257"/>
                    </a:lnTo>
                    <a:lnTo>
                      <a:pt x="11" y="255"/>
                    </a:lnTo>
                    <a:lnTo>
                      <a:pt x="9" y="255"/>
                    </a:lnTo>
                    <a:lnTo>
                      <a:pt x="9" y="253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39"/>
                    </a:lnTo>
                    <a:lnTo>
                      <a:pt x="4" y="237"/>
                    </a:lnTo>
                    <a:lnTo>
                      <a:pt x="6" y="237"/>
                    </a:lnTo>
                    <a:lnTo>
                      <a:pt x="6" y="235"/>
                    </a:lnTo>
                    <a:lnTo>
                      <a:pt x="9" y="235"/>
                    </a:lnTo>
                    <a:lnTo>
                      <a:pt x="9" y="233"/>
                    </a:lnTo>
                    <a:lnTo>
                      <a:pt x="11" y="233"/>
                    </a:lnTo>
                    <a:lnTo>
                      <a:pt x="11" y="230"/>
                    </a:lnTo>
                    <a:lnTo>
                      <a:pt x="13" y="228"/>
                    </a:lnTo>
                    <a:lnTo>
                      <a:pt x="13" y="226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18" y="224"/>
                    </a:lnTo>
                    <a:lnTo>
                      <a:pt x="20" y="222"/>
                    </a:lnTo>
                    <a:lnTo>
                      <a:pt x="22" y="222"/>
                    </a:lnTo>
                    <a:lnTo>
                      <a:pt x="20" y="219"/>
                    </a:lnTo>
                    <a:lnTo>
                      <a:pt x="22" y="219"/>
                    </a:lnTo>
                    <a:lnTo>
                      <a:pt x="24" y="219"/>
                    </a:lnTo>
                    <a:lnTo>
                      <a:pt x="26" y="219"/>
                    </a:lnTo>
                    <a:lnTo>
                      <a:pt x="26" y="217"/>
                    </a:lnTo>
                    <a:lnTo>
                      <a:pt x="26" y="215"/>
                    </a:lnTo>
                    <a:lnTo>
                      <a:pt x="24" y="215"/>
                    </a:lnTo>
                    <a:lnTo>
                      <a:pt x="22" y="215"/>
                    </a:lnTo>
                    <a:lnTo>
                      <a:pt x="24" y="215"/>
                    </a:lnTo>
                    <a:lnTo>
                      <a:pt x="26" y="215"/>
                    </a:lnTo>
                    <a:lnTo>
                      <a:pt x="29" y="215"/>
                    </a:lnTo>
                    <a:lnTo>
                      <a:pt x="31" y="215"/>
                    </a:lnTo>
                    <a:lnTo>
                      <a:pt x="31" y="213"/>
                    </a:lnTo>
                    <a:lnTo>
                      <a:pt x="31" y="210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9" y="210"/>
                    </a:lnTo>
                    <a:lnTo>
                      <a:pt x="31" y="210"/>
                    </a:lnTo>
                    <a:lnTo>
                      <a:pt x="33" y="210"/>
                    </a:lnTo>
                    <a:lnTo>
                      <a:pt x="33" y="213"/>
                    </a:lnTo>
                    <a:lnTo>
                      <a:pt x="33" y="210"/>
                    </a:lnTo>
                    <a:lnTo>
                      <a:pt x="33" y="208"/>
                    </a:lnTo>
                    <a:lnTo>
                      <a:pt x="35" y="208"/>
                    </a:lnTo>
                    <a:lnTo>
                      <a:pt x="33" y="208"/>
                    </a:lnTo>
                    <a:lnTo>
                      <a:pt x="33" y="206"/>
                    </a:lnTo>
                    <a:lnTo>
                      <a:pt x="33" y="208"/>
                    </a:lnTo>
                    <a:lnTo>
                      <a:pt x="31" y="208"/>
                    </a:lnTo>
                    <a:lnTo>
                      <a:pt x="29" y="208"/>
                    </a:lnTo>
                    <a:lnTo>
                      <a:pt x="29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201"/>
                    </a:lnTo>
                    <a:lnTo>
                      <a:pt x="24" y="204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9" y="201"/>
                    </a:lnTo>
                    <a:lnTo>
                      <a:pt x="29" y="199"/>
                    </a:lnTo>
                    <a:lnTo>
                      <a:pt x="26" y="199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2" y="197"/>
                    </a:lnTo>
                    <a:lnTo>
                      <a:pt x="20" y="197"/>
                    </a:lnTo>
                    <a:lnTo>
                      <a:pt x="20" y="195"/>
                    </a:lnTo>
                    <a:lnTo>
                      <a:pt x="20" y="192"/>
                    </a:lnTo>
                    <a:lnTo>
                      <a:pt x="18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3" y="190"/>
                    </a:lnTo>
                    <a:lnTo>
                      <a:pt x="11" y="190"/>
                    </a:lnTo>
                    <a:lnTo>
                      <a:pt x="11" y="188"/>
                    </a:lnTo>
                    <a:lnTo>
                      <a:pt x="13" y="188"/>
                    </a:lnTo>
                    <a:lnTo>
                      <a:pt x="11" y="186"/>
                    </a:lnTo>
                    <a:lnTo>
                      <a:pt x="9" y="186"/>
                    </a:lnTo>
                    <a:lnTo>
                      <a:pt x="11" y="184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5" y="179"/>
                    </a:lnTo>
                    <a:lnTo>
                      <a:pt x="15" y="177"/>
                    </a:lnTo>
                    <a:lnTo>
                      <a:pt x="18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11" y="166"/>
                    </a:lnTo>
                    <a:lnTo>
                      <a:pt x="9" y="166"/>
                    </a:lnTo>
                    <a:lnTo>
                      <a:pt x="9" y="163"/>
                    </a:lnTo>
                    <a:lnTo>
                      <a:pt x="11" y="161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7"/>
                    </a:lnTo>
                    <a:lnTo>
                      <a:pt x="13" y="154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5" y="154"/>
                    </a:lnTo>
                    <a:lnTo>
                      <a:pt x="15" y="152"/>
                    </a:lnTo>
                    <a:lnTo>
                      <a:pt x="18" y="152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2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2" y="137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22" y="101"/>
                    </a:lnTo>
                    <a:lnTo>
                      <a:pt x="24" y="101"/>
                    </a:lnTo>
                    <a:lnTo>
                      <a:pt x="24" y="99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85"/>
                    </a:lnTo>
                    <a:lnTo>
                      <a:pt x="29" y="83"/>
                    </a:lnTo>
                    <a:lnTo>
                      <a:pt x="26" y="83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7"/>
                    </a:lnTo>
                    <a:lnTo>
                      <a:pt x="18" y="65"/>
                    </a:lnTo>
                    <a:lnTo>
                      <a:pt x="15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5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4"/>
                    </a:lnTo>
                    <a:lnTo>
                      <a:pt x="51" y="32"/>
                    </a:lnTo>
                    <a:lnTo>
                      <a:pt x="53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7" y="27"/>
                    </a:lnTo>
                    <a:lnTo>
                      <a:pt x="69" y="25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4" y="5"/>
                    </a:lnTo>
                    <a:lnTo>
                      <a:pt x="114" y="2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5"/>
                    </a:lnTo>
                    <a:lnTo>
                      <a:pt x="123" y="2"/>
                    </a:lnTo>
                    <a:lnTo>
                      <a:pt x="123" y="5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2" y="5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8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6" name="Freeform 391"/>
              <p:cNvSpPr>
                <a:spLocks noEditPoints="1"/>
              </p:cNvSpPr>
              <p:nvPr/>
            </p:nvSpPr>
            <p:spPr bwMode="auto">
              <a:xfrm>
                <a:off x="2436" y="1697"/>
                <a:ext cx="1415" cy="1237"/>
              </a:xfrm>
              <a:custGeom>
                <a:avLst/>
                <a:gdLst>
                  <a:gd name="T0" fmla="*/ 805 w 1415"/>
                  <a:gd name="T1" fmla="*/ 1040 h 1237"/>
                  <a:gd name="T2" fmla="*/ 930 w 1415"/>
                  <a:gd name="T3" fmla="*/ 899 h 1237"/>
                  <a:gd name="T4" fmla="*/ 923 w 1415"/>
                  <a:gd name="T5" fmla="*/ 217 h 1237"/>
                  <a:gd name="T6" fmla="*/ 901 w 1415"/>
                  <a:gd name="T7" fmla="*/ 206 h 1237"/>
                  <a:gd name="T8" fmla="*/ 1022 w 1415"/>
                  <a:gd name="T9" fmla="*/ 874 h 1237"/>
                  <a:gd name="T10" fmla="*/ 975 w 1415"/>
                  <a:gd name="T11" fmla="*/ 895 h 1237"/>
                  <a:gd name="T12" fmla="*/ 937 w 1415"/>
                  <a:gd name="T13" fmla="*/ 895 h 1237"/>
                  <a:gd name="T14" fmla="*/ 903 w 1415"/>
                  <a:gd name="T15" fmla="*/ 921 h 1237"/>
                  <a:gd name="T16" fmla="*/ 812 w 1415"/>
                  <a:gd name="T17" fmla="*/ 977 h 1237"/>
                  <a:gd name="T18" fmla="*/ 803 w 1415"/>
                  <a:gd name="T19" fmla="*/ 1042 h 1237"/>
                  <a:gd name="T20" fmla="*/ 742 w 1415"/>
                  <a:gd name="T21" fmla="*/ 1145 h 1237"/>
                  <a:gd name="T22" fmla="*/ 731 w 1415"/>
                  <a:gd name="T23" fmla="*/ 1147 h 1237"/>
                  <a:gd name="T24" fmla="*/ 718 w 1415"/>
                  <a:gd name="T25" fmla="*/ 1118 h 1237"/>
                  <a:gd name="T26" fmla="*/ 689 w 1415"/>
                  <a:gd name="T27" fmla="*/ 1174 h 1237"/>
                  <a:gd name="T28" fmla="*/ 649 w 1415"/>
                  <a:gd name="T29" fmla="*/ 1230 h 1237"/>
                  <a:gd name="T30" fmla="*/ 664 w 1415"/>
                  <a:gd name="T31" fmla="*/ 1196 h 1237"/>
                  <a:gd name="T32" fmla="*/ 590 w 1415"/>
                  <a:gd name="T33" fmla="*/ 1149 h 1237"/>
                  <a:gd name="T34" fmla="*/ 539 w 1415"/>
                  <a:gd name="T35" fmla="*/ 1120 h 1237"/>
                  <a:gd name="T36" fmla="*/ 579 w 1415"/>
                  <a:gd name="T37" fmla="*/ 1067 h 1237"/>
                  <a:gd name="T38" fmla="*/ 631 w 1415"/>
                  <a:gd name="T39" fmla="*/ 1031 h 1237"/>
                  <a:gd name="T40" fmla="*/ 635 w 1415"/>
                  <a:gd name="T41" fmla="*/ 979 h 1237"/>
                  <a:gd name="T42" fmla="*/ 606 w 1415"/>
                  <a:gd name="T43" fmla="*/ 924 h 1237"/>
                  <a:gd name="T44" fmla="*/ 564 w 1415"/>
                  <a:gd name="T45" fmla="*/ 872 h 1237"/>
                  <a:gd name="T46" fmla="*/ 508 w 1415"/>
                  <a:gd name="T47" fmla="*/ 852 h 1237"/>
                  <a:gd name="T48" fmla="*/ 512 w 1415"/>
                  <a:gd name="T49" fmla="*/ 725 h 1237"/>
                  <a:gd name="T50" fmla="*/ 429 w 1415"/>
                  <a:gd name="T51" fmla="*/ 620 h 1237"/>
                  <a:gd name="T52" fmla="*/ 380 w 1415"/>
                  <a:gd name="T53" fmla="*/ 593 h 1237"/>
                  <a:gd name="T54" fmla="*/ 300 w 1415"/>
                  <a:gd name="T55" fmla="*/ 557 h 1237"/>
                  <a:gd name="T56" fmla="*/ 275 w 1415"/>
                  <a:gd name="T57" fmla="*/ 492 h 1237"/>
                  <a:gd name="T58" fmla="*/ 208 w 1415"/>
                  <a:gd name="T59" fmla="*/ 497 h 1237"/>
                  <a:gd name="T60" fmla="*/ 114 w 1415"/>
                  <a:gd name="T61" fmla="*/ 519 h 1237"/>
                  <a:gd name="T62" fmla="*/ 54 w 1415"/>
                  <a:gd name="T63" fmla="*/ 474 h 1237"/>
                  <a:gd name="T64" fmla="*/ 7 w 1415"/>
                  <a:gd name="T65" fmla="*/ 414 h 1237"/>
                  <a:gd name="T66" fmla="*/ 32 w 1415"/>
                  <a:gd name="T67" fmla="*/ 347 h 1237"/>
                  <a:gd name="T68" fmla="*/ 87 w 1415"/>
                  <a:gd name="T69" fmla="*/ 307 h 1237"/>
                  <a:gd name="T70" fmla="*/ 139 w 1415"/>
                  <a:gd name="T71" fmla="*/ 190 h 1237"/>
                  <a:gd name="T72" fmla="*/ 132 w 1415"/>
                  <a:gd name="T73" fmla="*/ 114 h 1237"/>
                  <a:gd name="T74" fmla="*/ 262 w 1415"/>
                  <a:gd name="T75" fmla="*/ 137 h 1237"/>
                  <a:gd name="T76" fmla="*/ 313 w 1415"/>
                  <a:gd name="T77" fmla="*/ 112 h 1237"/>
                  <a:gd name="T78" fmla="*/ 300 w 1415"/>
                  <a:gd name="T79" fmla="*/ 47 h 1237"/>
                  <a:gd name="T80" fmla="*/ 353 w 1415"/>
                  <a:gd name="T81" fmla="*/ 49 h 1237"/>
                  <a:gd name="T82" fmla="*/ 414 w 1415"/>
                  <a:gd name="T83" fmla="*/ 18 h 1237"/>
                  <a:gd name="T84" fmla="*/ 452 w 1415"/>
                  <a:gd name="T85" fmla="*/ 32 h 1237"/>
                  <a:gd name="T86" fmla="*/ 452 w 1415"/>
                  <a:gd name="T87" fmla="*/ 105 h 1237"/>
                  <a:gd name="T88" fmla="*/ 505 w 1415"/>
                  <a:gd name="T89" fmla="*/ 119 h 1237"/>
                  <a:gd name="T90" fmla="*/ 568 w 1415"/>
                  <a:gd name="T91" fmla="*/ 94 h 1237"/>
                  <a:gd name="T92" fmla="*/ 655 w 1415"/>
                  <a:gd name="T93" fmla="*/ 94 h 1237"/>
                  <a:gd name="T94" fmla="*/ 720 w 1415"/>
                  <a:gd name="T95" fmla="*/ 38 h 1237"/>
                  <a:gd name="T96" fmla="*/ 756 w 1415"/>
                  <a:gd name="T97" fmla="*/ 146 h 1237"/>
                  <a:gd name="T98" fmla="*/ 839 w 1415"/>
                  <a:gd name="T99" fmla="*/ 188 h 1237"/>
                  <a:gd name="T100" fmla="*/ 868 w 1415"/>
                  <a:gd name="T101" fmla="*/ 199 h 1237"/>
                  <a:gd name="T102" fmla="*/ 883 w 1415"/>
                  <a:gd name="T103" fmla="*/ 199 h 1237"/>
                  <a:gd name="T104" fmla="*/ 897 w 1415"/>
                  <a:gd name="T105" fmla="*/ 210 h 1237"/>
                  <a:gd name="T106" fmla="*/ 908 w 1415"/>
                  <a:gd name="T107" fmla="*/ 215 h 1237"/>
                  <a:gd name="T108" fmla="*/ 926 w 1415"/>
                  <a:gd name="T109" fmla="*/ 217 h 1237"/>
                  <a:gd name="T110" fmla="*/ 939 w 1415"/>
                  <a:gd name="T111" fmla="*/ 242 h 1237"/>
                  <a:gd name="T112" fmla="*/ 1015 w 1415"/>
                  <a:gd name="T113" fmla="*/ 255 h 1237"/>
                  <a:gd name="T114" fmla="*/ 1109 w 1415"/>
                  <a:gd name="T115" fmla="*/ 277 h 1237"/>
                  <a:gd name="T116" fmla="*/ 1196 w 1415"/>
                  <a:gd name="T117" fmla="*/ 329 h 1237"/>
                  <a:gd name="T118" fmla="*/ 1239 w 1415"/>
                  <a:gd name="T119" fmla="*/ 414 h 1237"/>
                  <a:gd name="T120" fmla="*/ 1174 w 1415"/>
                  <a:gd name="T121" fmla="*/ 510 h 1237"/>
                  <a:gd name="T122" fmla="*/ 1109 w 1415"/>
                  <a:gd name="T123" fmla="*/ 602 h 1237"/>
                  <a:gd name="T124" fmla="*/ 1102 w 1415"/>
                  <a:gd name="T125" fmla="*/ 72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15" h="1237">
                    <a:moveTo>
                      <a:pt x="908" y="924"/>
                    </a:moveTo>
                    <a:lnTo>
                      <a:pt x="910" y="924"/>
                    </a:lnTo>
                    <a:lnTo>
                      <a:pt x="908" y="924"/>
                    </a:lnTo>
                    <a:close/>
                    <a:moveTo>
                      <a:pt x="912" y="924"/>
                    </a:moveTo>
                    <a:lnTo>
                      <a:pt x="912" y="921"/>
                    </a:lnTo>
                    <a:lnTo>
                      <a:pt x="912" y="924"/>
                    </a:lnTo>
                    <a:close/>
                    <a:moveTo>
                      <a:pt x="914" y="921"/>
                    </a:moveTo>
                    <a:lnTo>
                      <a:pt x="912" y="921"/>
                    </a:lnTo>
                    <a:lnTo>
                      <a:pt x="914" y="921"/>
                    </a:lnTo>
                    <a:close/>
                    <a:moveTo>
                      <a:pt x="917" y="919"/>
                    </a:moveTo>
                    <a:lnTo>
                      <a:pt x="917" y="921"/>
                    </a:lnTo>
                    <a:lnTo>
                      <a:pt x="917" y="919"/>
                    </a:lnTo>
                    <a:close/>
                    <a:moveTo>
                      <a:pt x="908" y="919"/>
                    </a:moveTo>
                    <a:lnTo>
                      <a:pt x="910" y="919"/>
                    </a:lnTo>
                    <a:lnTo>
                      <a:pt x="910" y="921"/>
                    </a:lnTo>
                    <a:lnTo>
                      <a:pt x="910" y="924"/>
                    </a:lnTo>
                    <a:lnTo>
                      <a:pt x="908" y="924"/>
                    </a:lnTo>
                    <a:lnTo>
                      <a:pt x="910" y="924"/>
                    </a:lnTo>
                    <a:lnTo>
                      <a:pt x="910" y="926"/>
                    </a:lnTo>
                    <a:lnTo>
                      <a:pt x="910" y="924"/>
                    </a:lnTo>
                    <a:lnTo>
                      <a:pt x="910" y="926"/>
                    </a:lnTo>
                    <a:lnTo>
                      <a:pt x="910" y="924"/>
                    </a:lnTo>
                    <a:lnTo>
                      <a:pt x="910" y="926"/>
                    </a:lnTo>
                    <a:lnTo>
                      <a:pt x="908" y="926"/>
                    </a:lnTo>
                    <a:lnTo>
                      <a:pt x="906" y="926"/>
                    </a:lnTo>
                    <a:lnTo>
                      <a:pt x="903" y="926"/>
                    </a:lnTo>
                    <a:lnTo>
                      <a:pt x="903" y="924"/>
                    </a:lnTo>
                    <a:lnTo>
                      <a:pt x="906" y="924"/>
                    </a:lnTo>
                    <a:lnTo>
                      <a:pt x="906" y="921"/>
                    </a:lnTo>
                    <a:lnTo>
                      <a:pt x="908" y="919"/>
                    </a:lnTo>
                    <a:close/>
                    <a:moveTo>
                      <a:pt x="917" y="912"/>
                    </a:moveTo>
                    <a:lnTo>
                      <a:pt x="917" y="915"/>
                    </a:lnTo>
                    <a:lnTo>
                      <a:pt x="917" y="912"/>
                    </a:lnTo>
                    <a:close/>
                    <a:moveTo>
                      <a:pt x="914" y="912"/>
                    </a:moveTo>
                    <a:lnTo>
                      <a:pt x="917" y="912"/>
                    </a:lnTo>
                    <a:lnTo>
                      <a:pt x="917" y="915"/>
                    </a:lnTo>
                    <a:lnTo>
                      <a:pt x="914" y="915"/>
                    </a:lnTo>
                    <a:lnTo>
                      <a:pt x="914" y="912"/>
                    </a:lnTo>
                    <a:close/>
                    <a:moveTo>
                      <a:pt x="923" y="910"/>
                    </a:moveTo>
                    <a:lnTo>
                      <a:pt x="921" y="910"/>
                    </a:lnTo>
                    <a:lnTo>
                      <a:pt x="923" y="910"/>
                    </a:lnTo>
                    <a:close/>
                    <a:moveTo>
                      <a:pt x="923" y="908"/>
                    </a:moveTo>
                    <a:lnTo>
                      <a:pt x="921" y="908"/>
                    </a:lnTo>
                    <a:lnTo>
                      <a:pt x="923" y="908"/>
                    </a:lnTo>
                    <a:close/>
                    <a:moveTo>
                      <a:pt x="809" y="1035"/>
                    </a:moveTo>
                    <a:lnTo>
                      <a:pt x="809" y="1038"/>
                    </a:lnTo>
                    <a:lnTo>
                      <a:pt x="812" y="1038"/>
                    </a:lnTo>
                    <a:lnTo>
                      <a:pt x="809" y="1038"/>
                    </a:lnTo>
                    <a:lnTo>
                      <a:pt x="809" y="1040"/>
                    </a:lnTo>
                    <a:lnTo>
                      <a:pt x="809" y="1042"/>
                    </a:lnTo>
                    <a:lnTo>
                      <a:pt x="807" y="1044"/>
                    </a:lnTo>
                    <a:lnTo>
                      <a:pt x="807" y="1047"/>
                    </a:lnTo>
                    <a:lnTo>
                      <a:pt x="807" y="1049"/>
                    </a:lnTo>
                    <a:lnTo>
                      <a:pt x="807" y="1047"/>
                    </a:lnTo>
                    <a:lnTo>
                      <a:pt x="805" y="1049"/>
                    </a:lnTo>
                    <a:lnTo>
                      <a:pt x="805" y="1047"/>
                    </a:lnTo>
                    <a:lnTo>
                      <a:pt x="805" y="1044"/>
                    </a:lnTo>
                    <a:lnTo>
                      <a:pt x="807" y="1044"/>
                    </a:lnTo>
                    <a:lnTo>
                      <a:pt x="805" y="1042"/>
                    </a:lnTo>
                    <a:lnTo>
                      <a:pt x="807" y="1042"/>
                    </a:lnTo>
                    <a:lnTo>
                      <a:pt x="807" y="1040"/>
                    </a:lnTo>
                    <a:lnTo>
                      <a:pt x="805" y="1040"/>
                    </a:lnTo>
                    <a:lnTo>
                      <a:pt x="807" y="1040"/>
                    </a:lnTo>
                    <a:lnTo>
                      <a:pt x="805" y="1040"/>
                    </a:lnTo>
                    <a:lnTo>
                      <a:pt x="807" y="1040"/>
                    </a:lnTo>
                    <a:lnTo>
                      <a:pt x="807" y="1038"/>
                    </a:lnTo>
                    <a:lnTo>
                      <a:pt x="805" y="1038"/>
                    </a:lnTo>
                    <a:lnTo>
                      <a:pt x="807" y="1038"/>
                    </a:lnTo>
                    <a:lnTo>
                      <a:pt x="805" y="1038"/>
                    </a:lnTo>
                    <a:lnTo>
                      <a:pt x="807" y="1038"/>
                    </a:lnTo>
                    <a:lnTo>
                      <a:pt x="807" y="1035"/>
                    </a:lnTo>
                    <a:lnTo>
                      <a:pt x="809" y="1035"/>
                    </a:lnTo>
                    <a:close/>
                    <a:moveTo>
                      <a:pt x="877" y="199"/>
                    </a:moveTo>
                    <a:lnTo>
                      <a:pt x="877" y="197"/>
                    </a:lnTo>
                    <a:lnTo>
                      <a:pt x="877" y="199"/>
                    </a:lnTo>
                    <a:close/>
                    <a:moveTo>
                      <a:pt x="879" y="197"/>
                    </a:moveTo>
                    <a:lnTo>
                      <a:pt x="877" y="197"/>
                    </a:lnTo>
                    <a:lnTo>
                      <a:pt x="879" y="197"/>
                    </a:lnTo>
                    <a:close/>
                    <a:moveTo>
                      <a:pt x="874" y="197"/>
                    </a:moveTo>
                    <a:lnTo>
                      <a:pt x="874" y="199"/>
                    </a:lnTo>
                    <a:lnTo>
                      <a:pt x="872" y="199"/>
                    </a:lnTo>
                    <a:lnTo>
                      <a:pt x="872" y="197"/>
                    </a:lnTo>
                    <a:lnTo>
                      <a:pt x="874" y="197"/>
                    </a:lnTo>
                    <a:close/>
                    <a:moveTo>
                      <a:pt x="854" y="190"/>
                    </a:moveTo>
                    <a:lnTo>
                      <a:pt x="852" y="190"/>
                    </a:lnTo>
                    <a:lnTo>
                      <a:pt x="854" y="190"/>
                    </a:lnTo>
                    <a:close/>
                    <a:moveTo>
                      <a:pt x="856" y="939"/>
                    </a:moveTo>
                    <a:lnTo>
                      <a:pt x="856" y="941"/>
                    </a:lnTo>
                    <a:lnTo>
                      <a:pt x="856" y="939"/>
                    </a:lnTo>
                    <a:close/>
                    <a:moveTo>
                      <a:pt x="1415" y="819"/>
                    </a:moveTo>
                    <a:lnTo>
                      <a:pt x="1413" y="819"/>
                    </a:lnTo>
                    <a:lnTo>
                      <a:pt x="1413" y="816"/>
                    </a:lnTo>
                    <a:lnTo>
                      <a:pt x="1415" y="816"/>
                    </a:lnTo>
                    <a:lnTo>
                      <a:pt x="1415" y="819"/>
                    </a:lnTo>
                    <a:close/>
                    <a:moveTo>
                      <a:pt x="1317" y="291"/>
                    </a:moveTo>
                    <a:lnTo>
                      <a:pt x="1315" y="291"/>
                    </a:lnTo>
                    <a:lnTo>
                      <a:pt x="1317" y="289"/>
                    </a:lnTo>
                    <a:lnTo>
                      <a:pt x="1317" y="291"/>
                    </a:lnTo>
                    <a:close/>
                    <a:moveTo>
                      <a:pt x="932" y="906"/>
                    </a:moveTo>
                    <a:lnTo>
                      <a:pt x="930" y="906"/>
                    </a:lnTo>
                    <a:lnTo>
                      <a:pt x="932" y="906"/>
                    </a:lnTo>
                    <a:close/>
                    <a:moveTo>
                      <a:pt x="930" y="903"/>
                    </a:moveTo>
                    <a:lnTo>
                      <a:pt x="928" y="903"/>
                    </a:lnTo>
                    <a:lnTo>
                      <a:pt x="930" y="903"/>
                    </a:lnTo>
                    <a:close/>
                    <a:moveTo>
                      <a:pt x="944" y="899"/>
                    </a:moveTo>
                    <a:lnTo>
                      <a:pt x="944" y="901"/>
                    </a:lnTo>
                    <a:lnTo>
                      <a:pt x="944" y="899"/>
                    </a:lnTo>
                    <a:lnTo>
                      <a:pt x="944" y="901"/>
                    </a:lnTo>
                    <a:lnTo>
                      <a:pt x="946" y="901"/>
                    </a:lnTo>
                    <a:lnTo>
                      <a:pt x="946" y="899"/>
                    </a:lnTo>
                    <a:lnTo>
                      <a:pt x="946" y="901"/>
                    </a:lnTo>
                    <a:lnTo>
                      <a:pt x="944" y="901"/>
                    </a:lnTo>
                    <a:lnTo>
                      <a:pt x="944" y="903"/>
                    </a:lnTo>
                    <a:lnTo>
                      <a:pt x="941" y="903"/>
                    </a:lnTo>
                    <a:lnTo>
                      <a:pt x="941" y="901"/>
                    </a:lnTo>
                    <a:lnTo>
                      <a:pt x="941" y="903"/>
                    </a:lnTo>
                    <a:lnTo>
                      <a:pt x="941" y="901"/>
                    </a:lnTo>
                    <a:lnTo>
                      <a:pt x="939" y="901"/>
                    </a:lnTo>
                    <a:lnTo>
                      <a:pt x="939" y="903"/>
                    </a:lnTo>
                    <a:lnTo>
                      <a:pt x="939" y="901"/>
                    </a:lnTo>
                    <a:lnTo>
                      <a:pt x="937" y="901"/>
                    </a:lnTo>
                    <a:lnTo>
                      <a:pt x="939" y="901"/>
                    </a:lnTo>
                    <a:lnTo>
                      <a:pt x="939" y="899"/>
                    </a:lnTo>
                    <a:lnTo>
                      <a:pt x="939" y="901"/>
                    </a:lnTo>
                    <a:lnTo>
                      <a:pt x="941" y="901"/>
                    </a:lnTo>
                    <a:lnTo>
                      <a:pt x="941" y="899"/>
                    </a:lnTo>
                    <a:lnTo>
                      <a:pt x="944" y="899"/>
                    </a:lnTo>
                    <a:close/>
                    <a:moveTo>
                      <a:pt x="930" y="899"/>
                    </a:moveTo>
                    <a:lnTo>
                      <a:pt x="928" y="899"/>
                    </a:lnTo>
                    <a:lnTo>
                      <a:pt x="930" y="899"/>
                    </a:lnTo>
                    <a:close/>
                    <a:moveTo>
                      <a:pt x="966" y="899"/>
                    </a:moveTo>
                    <a:lnTo>
                      <a:pt x="964" y="899"/>
                    </a:lnTo>
                    <a:lnTo>
                      <a:pt x="966" y="899"/>
                    </a:lnTo>
                    <a:close/>
                    <a:moveTo>
                      <a:pt x="932" y="899"/>
                    </a:moveTo>
                    <a:lnTo>
                      <a:pt x="932" y="897"/>
                    </a:lnTo>
                    <a:lnTo>
                      <a:pt x="932" y="899"/>
                    </a:lnTo>
                    <a:close/>
                    <a:moveTo>
                      <a:pt x="973" y="897"/>
                    </a:moveTo>
                    <a:lnTo>
                      <a:pt x="970" y="897"/>
                    </a:lnTo>
                    <a:lnTo>
                      <a:pt x="973" y="897"/>
                    </a:lnTo>
                    <a:close/>
                    <a:moveTo>
                      <a:pt x="952" y="897"/>
                    </a:moveTo>
                    <a:lnTo>
                      <a:pt x="950" y="897"/>
                    </a:lnTo>
                    <a:lnTo>
                      <a:pt x="952" y="897"/>
                    </a:lnTo>
                    <a:close/>
                    <a:moveTo>
                      <a:pt x="952" y="895"/>
                    </a:moveTo>
                    <a:lnTo>
                      <a:pt x="952" y="897"/>
                    </a:lnTo>
                    <a:lnTo>
                      <a:pt x="952" y="895"/>
                    </a:lnTo>
                    <a:close/>
                    <a:moveTo>
                      <a:pt x="975" y="890"/>
                    </a:moveTo>
                    <a:lnTo>
                      <a:pt x="975" y="892"/>
                    </a:lnTo>
                    <a:lnTo>
                      <a:pt x="973" y="892"/>
                    </a:lnTo>
                    <a:lnTo>
                      <a:pt x="975" y="892"/>
                    </a:lnTo>
                    <a:lnTo>
                      <a:pt x="973" y="892"/>
                    </a:lnTo>
                    <a:lnTo>
                      <a:pt x="973" y="890"/>
                    </a:lnTo>
                    <a:lnTo>
                      <a:pt x="973" y="892"/>
                    </a:lnTo>
                    <a:lnTo>
                      <a:pt x="975" y="890"/>
                    </a:lnTo>
                    <a:close/>
                    <a:moveTo>
                      <a:pt x="975" y="890"/>
                    </a:moveTo>
                    <a:lnTo>
                      <a:pt x="977" y="890"/>
                    </a:lnTo>
                    <a:lnTo>
                      <a:pt x="975" y="890"/>
                    </a:lnTo>
                    <a:lnTo>
                      <a:pt x="973" y="890"/>
                    </a:lnTo>
                    <a:lnTo>
                      <a:pt x="975" y="890"/>
                    </a:lnTo>
                    <a:close/>
                    <a:moveTo>
                      <a:pt x="977" y="888"/>
                    </a:moveTo>
                    <a:lnTo>
                      <a:pt x="977" y="890"/>
                    </a:lnTo>
                    <a:lnTo>
                      <a:pt x="977" y="888"/>
                    </a:lnTo>
                    <a:close/>
                    <a:moveTo>
                      <a:pt x="1022" y="877"/>
                    </a:moveTo>
                    <a:lnTo>
                      <a:pt x="1022" y="879"/>
                    </a:lnTo>
                    <a:lnTo>
                      <a:pt x="1022" y="877"/>
                    </a:lnTo>
                    <a:close/>
                    <a:moveTo>
                      <a:pt x="948" y="244"/>
                    </a:moveTo>
                    <a:lnTo>
                      <a:pt x="950" y="244"/>
                    </a:lnTo>
                    <a:lnTo>
                      <a:pt x="948" y="244"/>
                    </a:lnTo>
                    <a:close/>
                    <a:moveTo>
                      <a:pt x="935" y="233"/>
                    </a:moveTo>
                    <a:lnTo>
                      <a:pt x="935" y="231"/>
                    </a:lnTo>
                    <a:lnTo>
                      <a:pt x="935" y="233"/>
                    </a:lnTo>
                    <a:close/>
                    <a:moveTo>
                      <a:pt x="932" y="226"/>
                    </a:moveTo>
                    <a:lnTo>
                      <a:pt x="930" y="226"/>
                    </a:lnTo>
                    <a:lnTo>
                      <a:pt x="932" y="226"/>
                    </a:lnTo>
                    <a:lnTo>
                      <a:pt x="930" y="226"/>
                    </a:lnTo>
                    <a:lnTo>
                      <a:pt x="932" y="224"/>
                    </a:lnTo>
                    <a:lnTo>
                      <a:pt x="932" y="226"/>
                    </a:lnTo>
                    <a:close/>
                    <a:moveTo>
                      <a:pt x="930" y="224"/>
                    </a:moveTo>
                    <a:lnTo>
                      <a:pt x="930" y="226"/>
                    </a:lnTo>
                    <a:lnTo>
                      <a:pt x="930" y="224"/>
                    </a:lnTo>
                    <a:close/>
                    <a:moveTo>
                      <a:pt x="930" y="226"/>
                    </a:moveTo>
                    <a:lnTo>
                      <a:pt x="930" y="224"/>
                    </a:lnTo>
                    <a:lnTo>
                      <a:pt x="930" y="226"/>
                    </a:lnTo>
                    <a:close/>
                    <a:moveTo>
                      <a:pt x="926" y="219"/>
                    </a:moveTo>
                    <a:lnTo>
                      <a:pt x="926" y="217"/>
                    </a:lnTo>
                    <a:lnTo>
                      <a:pt x="926" y="219"/>
                    </a:lnTo>
                    <a:close/>
                    <a:moveTo>
                      <a:pt x="928" y="217"/>
                    </a:moveTo>
                    <a:lnTo>
                      <a:pt x="928" y="219"/>
                    </a:lnTo>
                    <a:lnTo>
                      <a:pt x="928" y="217"/>
                    </a:lnTo>
                    <a:close/>
                    <a:moveTo>
                      <a:pt x="923" y="217"/>
                    </a:moveTo>
                    <a:lnTo>
                      <a:pt x="923" y="215"/>
                    </a:lnTo>
                    <a:lnTo>
                      <a:pt x="926" y="215"/>
                    </a:lnTo>
                    <a:lnTo>
                      <a:pt x="923" y="217"/>
                    </a:lnTo>
                    <a:close/>
                    <a:moveTo>
                      <a:pt x="914" y="215"/>
                    </a:moveTo>
                    <a:lnTo>
                      <a:pt x="912" y="215"/>
                    </a:lnTo>
                    <a:lnTo>
                      <a:pt x="914" y="215"/>
                    </a:lnTo>
                    <a:close/>
                    <a:moveTo>
                      <a:pt x="926" y="217"/>
                    </a:moveTo>
                    <a:lnTo>
                      <a:pt x="923" y="217"/>
                    </a:lnTo>
                    <a:lnTo>
                      <a:pt x="926" y="215"/>
                    </a:lnTo>
                    <a:lnTo>
                      <a:pt x="926" y="217"/>
                    </a:lnTo>
                    <a:close/>
                    <a:moveTo>
                      <a:pt x="914" y="213"/>
                    </a:moveTo>
                    <a:lnTo>
                      <a:pt x="914" y="210"/>
                    </a:lnTo>
                    <a:lnTo>
                      <a:pt x="917" y="210"/>
                    </a:lnTo>
                    <a:lnTo>
                      <a:pt x="914" y="210"/>
                    </a:lnTo>
                    <a:lnTo>
                      <a:pt x="914" y="213"/>
                    </a:lnTo>
                    <a:close/>
                    <a:moveTo>
                      <a:pt x="901" y="213"/>
                    </a:moveTo>
                    <a:lnTo>
                      <a:pt x="903" y="210"/>
                    </a:lnTo>
                    <a:lnTo>
                      <a:pt x="901" y="213"/>
                    </a:lnTo>
                    <a:close/>
                    <a:moveTo>
                      <a:pt x="917" y="210"/>
                    </a:moveTo>
                    <a:lnTo>
                      <a:pt x="917" y="213"/>
                    </a:lnTo>
                    <a:lnTo>
                      <a:pt x="917" y="210"/>
                    </a:lnTo>
                    <a:close/>
                    <a:moveTo>
                      <a:pt x="919" y="210"/>
                    </a:moveTo>
                    <a:lnTo>
                      <a:pt x="917" y="210"/>
                    </a:lnTo>
                    <a:lnTo>
                      <a:pt x="919" y="210"/>
                    </a:lnTo>
                    <a:close/>
                    <a:moveTo>
                      <a:pt x="899" y="210"/>
                    </a:moveTo>
                    <a:lnTo>
                      <a:pt x="897" y="210"/>
                    </a:lnTo>
                    <a:lnTo>
                      <a:pt x="899" y="210"/>
                    </a:lnTo>
                    <a:close/>
                    <a:moveTo>
                      <a:pt x="897" y="208"/>
                    </a:moveTo>
                    <a:lnTo>
                      <a:pt x="897" y="210"/>
                    </a:lnTo>
                    <a:lnTo>
                      <a:pt x="897" y="208"/>
                    </a:lnTo>
                    <a:close/>
                    <a:moveTo>
                      <a:pt x="901" y="208"/>
                    </a:moveTo>
                    <a:lnTo>
                      <a:pt x="901" y="210"/>
                    </a:lnTo>
                    <a:lnTo>
                      <a:pt x="901" y="208"/>
                    </a:lnTo>
                    <a:close/>
                    <a:moveTo>
                      <a:pt x="897" y="210"/>
                    </a:moveTo>
                    <a:lnTo>
                      <a:pt x="897" y="208"/>
                    </a:lnTo>
                    <a:lnTo>
                      <a:pt x="897" y="210"/>
                    </a:lnTo>
                    <a:close/>
                    <a:moveTo>
                      <a:pt x="921" y="208"/>
                    </a:moveTo>
                    <a:lnTo>
                      <a:pt x="923" y="210"/>
                    </a:lnTo>
                    <a:lnTo>
                      <a:pt x="921" y="210"/>
                    </a:lnTo>
                    <a:lnTo>
                      <a:pt x="921" y="208"/>
                    </a:lnTo>
                    <a:lnTo>
                      <a:pt x="919" y="208"/>
                    </a:lnTo>
                    <a:lnTo>
                      <a:pt x="921" y="208"/>
                    </a:lnTo>
                    <a:close/>
                    <a:moveTo>
                      <a:pt x="919" y="208"/>
                    </a:moveTo>
                    <a:lnTo>
                      <a:pt x="921" y="208"/>
                    </a:lnTo>
                    <a:lnTo>
                      <a:pt x="921" y="210"/>
                    </a:lnTo>
                    <a:lnTo>
                      <a:pt x="919" y="210"/>
                    </a:lnTo>
                    <a:lnTo>
                      <a:pt x="921" y="210"/>
                    </a:lnTo>
                    <a:lnTo>
                      <a:pt x="919" y="213"/>
                    </a:lnTo>
                    <a:lnTo>
                      <a:pt x="919" y="210"/>
                    </a:lnTo>
                    <a:lnTo>
                      <a:pt x="919" y="213"/>
                    </a:lnTo>
                    <a:lnTo>
                      <a:pt x="917" y="213"/>
                    </a:lnTo>
                    <a:lnTo>
                      <a:pt x="917" y="210"/>
                    </a:lnTo>
                    <a:lnTo>
                      <a:pt x="919" y="210"/>
                    </a:lnTo>
                    <a:lnTo>
                      <a:pt x="919" y="213"/>
                    </a:lnTo>
                    <a:lnTo>
                      <a:pt x="919" y="210"/>
                    </a:lnTo>
                    <a:lnTo>
                      <a:pt x="919" y="208"/>
                    </a:lnTo>
                    <a:close/>
                    <a:moveTo>
                      <a:pt x="899" y="208"/>
                    </a:moveTo>
                    <a:lnTo>
                      <a:pt x="901" y="208"/>
                    </a:lnTo>
                    <a:lnTo>
                      <a:pt x="899" y="208"/>
                    </a:lnTo>
                    <a:close/>
                    <a:moveTo>
                      <a:pt x="892" y="206"/>
                    </a:moveTo>
                    <a:lnTo>
                      <a:pt x="892" y="208"/>
                    </a:lnTo>
                    <a:lnTo>
                      <a:pt x="892" y="206"/>
                    </a:lnTo>
                    <a:close/>
                    <a:moveTo>
                      <a:pt x="901" y="206"/>
                    </a:moveTo>
                    <a:lnTo>
                      <a:pt x="899" y="206"/>
                    </a:lnTo>
                    <a:lnTo>
                      <a:pt x="899" y="208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899" y="206"/>
                    </a:lnTo>
                    <a:lnTo>
                      <a:pt x="901" y="206"/>
                    </a:lnTo>
                    <a:close/>
                    <a:moveTo>
                      <a:pt x="897" y="206"/>
                    </a:moveTo>
                    <a:lnTo>
                      <a:pt x="897" y="208"/>
                    </a:lnTo>
                    <a:lnTo>
                      <a:pt x="897" y="206"/>
                    </a:lnTo>
                    <a:close/>
                    <a:moveTo>
                      <a:pt x="899" y="204"/>
                    </a:moveTo>
                    <a:lnTo>
                      <a:pt x="899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8"/>
                    </a:lnTo>
                    <a:lnTo>
                      <a:pt x="897" y="208"/>
                    </a:lnTo>
                    <a:lnTo>
                      <a:pt x="897" y="210"/>
                    </a:lnTo>
                    <a:lnTo>
                      <a:pt x="897" y="208"/>
                    </a:lnTo>
                    <a:lnTo>
                      <a:pt x="897" y="210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9" y="204"/>
                    </a:lnTo>
                    <a:lnTo>
                      <a:pt x="897" y="204"/>
                    </a:lnTo>
                    <a:lnTo>
                      <a:pt x="899" y="204"/>
                    </a:lnTo>
                    <a:close/>
                    <a:moveTo>
                      <a:pt x="883" y="204"/>
                    </a:moveTo>
                    <a:lnTo>
                      <a:pt x="883" y="201"/>
                    </a:lnTo>
                    <a:lnTo>
                      <a:pt x="883" y="204"/>
                    </a:lnTo>
                    <a:close/>
                    <a:moveTo>
                      <a:pt x="1060" y="823"/>
                    </a:moveTo>
                    <a:lnTo>
                      <a:pt x="1060" y="825"/>
                    </a:lnTo>
                    <a:lnTo>
                      <a:pt x="1058" y="825"/>
                    </a:lnTo>
                    <a:lnTo>
                      <a:pt x="1058" y="827"/>
                    </a:lnTo>
                    <a:lnTo>
                      <a:pt x="1055" y="827"/>
                    </a:lnTo>
                    <a:lnTo>
                      <a:pt x="1055" y="825"/>
                    </a:lnTo>
                    <a:lnTo>
                      <a:pt x="1055" y="827"/>
                    </a:lnTo>
                    <a:lnTo>
                      <a:pt x="1053" y="827"/>
                    </a:lnTo>
                    <a:lnTo>
                      <a:pt x="1053" y="830"/>
                    </a:lnTo>
                    <a:lnTo>
                      <a:pt x="1051" y="830"/>
                    </a:lnTo>
                    <a:lnTo>
                      <a:pt x="1053" y="830"/>
                    </a:lnTo>
                    <a:lnTo>
                      <a:pt x="1051" y="830"/>
                    </a:lnTo>
                    <a:lnTo>
                      <a:pt x="1051" y="832"/>
                    </a:lnTo>
                    <a:lnTo>
                      <a:pt x="1051" y="834"/>
                    </a:lnTo>
                    <a:lnTo>
                      <a:pt x="1049" y="836"/>
                    </a:lnTo>
                    <a:lnTo>
                      <a:pt x="1049" y="839"/>
                    </a:lnTo>
                    <a:lnTo>
                      <a:pt x="1046" y="839"/>
                    </a:lnTo>
                    <a:lnTo>
                      <a:pt x="1046" y="841"/>
                    </a:lnTo>
                    <a:lnTo>
                      <a:pt x="1046" y="843"/>
                    </a:lnTo>
                    <a:lnTo>
                      <a:pt x="1046" y="845"/>
                    </a:lnTo>
                    <a:lnTo>
                      <a:pt x="1044" y="845"/>
                    </a:lnTo>
                    <a:lnTo>
                      <a:pt x="1044" y="848"/>
                    </a:lnTo>
                    <a:lnTo>
                      <a:pt x="1042" y="848"/>
                    </a:lnTo>
                    <a:lnTo>
                      <a:pt x="1042" y="850"/>
                    </a:lnTo>
                    <a:lnTo>
                      <a:pt x="1042" y="852"/>
                    </a:lnTo>
                    <a:lnTo>
                      <a:pt x="1044" y="852"/>
                    </a:lnTo>
                    <a:lnTo>
                      <a:pt x="1044" y="854"/>
                    </a:lnTo>
                    <a:lnTo>
                      <a:pt x="1044" y="857"/>
                    </a:lnTo>
                    <a:lnTo>
                      <a:pt x="1044" y="859"/>
                    </a:lnTo>
                    <a:lnTo>
                      <a:pt x="1044" y="861"/>
                    </a:lnTo>
                    <a:lnTo>
                      <a:pt x="1044" y="863"/>
                    </a:lnTo>
                    <a:lnTo>
                      <a:pt x="1044" y="865"/>
                    </a:lnTo>
                    <a:lnTo>
                      <a:pt x="1042" y="865"/>
                    </a:lnTo>
                    <a:lnTo>
                      <a:pt x="1040" y="868"/>
                    </a:lnTo>
                    <a:lnTo>
                      <a:pt x="1037" y="868"/>
                    </a:lnTo>
                    <a:lnTo>
                      <a:pt x="1037" y="870"/>
                    </a:lnTo>
                    <a:lnTo>
                      <a:pt x="1035" y="870"/>
                    </a:lnTo>
                    <a:lnTo>
                      <a:pt x="1031" y="870"/>
                    </a:lnTo>
                    <a:lnTo>
                      <a:pt x="1028" y="872"/>
                    </a:lnTo>
                    <a:lnTo>
                      <a:pt x="1026" y="872"/>
                    </a:lnTo>
                    <a:lnTo>
                      <a:pt x="1024" y="872"/>
                    </a:lnTo>
                    <a:lnTo>
                      <a:pt x="1022" y="874"/>
                    </a:lnTo>
                    <a:lnTo>
                      <a:pt x="1020" y="877"/>
                    </a:lnTo>
                    <a:lnTo>
                      <a:pt x="1020" y="879"/>
                    </a:lnTo>
                    <a:lnTo>
                      <a:pt x="1017" y="879"/>
                    </a:lnTo>
                    <a:lnTo>
                      <a:pt x="1017" y="881"/>
                    </a:lnTo>
                    <a:lnTo>
                      <a:pt x="1015" y="881"/>
                    </a:lnTo>
                    <a:lnTo>
                      <a:pt x="1013" y="881"/>
                    </a:lnTo>
                    <a:lnTo>
                      <a:pt x="1013" y="883"/>
                    </a:lnTo>
                    <a:lnTo>
                      <a:pt x="1013" y="886"/>
                    </a:lnTo>
                    <a:lnTo>
                      <a:pt x="1013" y="888"/>
                    </a:lnTo>
                    <a:lnTo>
                      <a:pt x="1015" y="888"/>
                    </a:lnTo>
                    <a:lnTo>
                      <a:pt x="1015" y="890"/>
                    </a:lnTo>
                    <a:lnTo>
                      <a:pt x="1015" y="888"/>
                    </a:lnTo>
                    <a:lnTo>
                      <a:pt x="1017" y="888"/>
                    </a:lnTo>
                    <a:lnTo>
                      <a:pt x="1017" y="890"/>
                    </a:lnTo>
                    <a:lnTo>
                      <a:pt x="1017" y="888"/>
                    </a:lnTo>
                    <a:lnTo>
                      <a:pt x="1015" y="890"/>
                    </a:lnTo>
                    <a:lnTo>
                      <a:pt x="1017" y="890"/>
                    </a:lnTo>
                    <a:lnTo>
                      <a:pt x="1015" y="890"/>
                    </a:lnTo>
                    <a:lnTo>
                      <a:pt x="1013" y="890"/>
                    </a:lnTo>
                    <a:lnTo>
                      <a:pt x="1013" y="892"/>
                    </a:lnTo>
                    <a:lnTo>
                      <a:pt x="1011" y="892"/>
                    </a:lnTo>
                    <a:lnTo>
                      <a:pt x="1011" y="895"/>
                    </a:lnTo>
                    <a:lnTo>
                      <a:pt x="1013" y="895"/>
                    </a:lnTo>
                    <a:lnTo>
                      <a:pt x="1013" y="897"/>
                    </a:lnTo>
                    <a:lnTo>
                      <a:pt x="1011" y="895"/>
                    </a:lnTo>
                    <a:lnTo>
                      <a:pt x="1008" y="895"/>
                    </a:lnTo>
                    <a:lnTo>
                      <a:pt x="1004" y="895"/>
                    </a:lnTo>
                    <a:lnTo>
                      <a:pt x="1002" y="895"/>
                    </a:lnTo>
                    <a:lnTo>
                      <a:pt x="997" y="895"/>
                    </a:lnTo>
                    <a:lnTo>
                      <a:pt x="995" y="895"/>
                    </a:lnTo>
                    <a:lnTo>
                      <a:pt x="993" y="895"/>
                    </a:lnTo>
                    <a:lnTo>
                      <a:pt x="990" y="895"/>
                    </a:lnTo>
                    <a:lnTo>
                      <a:pt x="986" y="895"/>
                    </a:lnTo>
                    <a:lnTo>
                      <a:pt x="984" y="895"/>
                    </a:lnTo>
                    <a:lnTo>
                      <a:pt x="982" y="895"/>
                    </a:lnTo>
                    <a:lnTo>
                      <a:pt x="979" y="895"/>
                    </a:lnTo>
                    <a:lnTo>
                      <a:pt x="979" y="897"/>
                    </a:lnTo>
                    <a:lnTo>
                      <a:pt x="979" y="895"/>
                    </a:lnTo>
                    <a:lnTo>
                      <a:pt x="979" y="897"/>
                    </a:lnTo>
                    <a:lnTo>
                      <a:pt x="979" y="895"/>
                    </a:lnTo>
                    <a:lnTo>
                      <a:pt x="977" y="895"/>
                    </a:lnTo>
                    <a:lnTo>
                      <a:pt x="977" y="892"/>
                    </a:lnTo>
                    <a:lnTo>
                      <a:pt x="977" y="895"/>
                    </a:lnTo>
                    <a:lnTo>
                      <a:pt x="977" y="892"/>
                    </a:lnTo>
                    <a:lnTo>
                      <a:pt x="977" y="890"/>
                    </a:lnTo>
                    <a:lnTo>
                      <a:pt x="979" y="890"/>
                    </a:lnTo>
                    <a:lnTo>
                      <a:pt x="979" y="888"/>
                    </a:lnTo>
                    <a:lnTo>
                      <a:pt x="979" y="886"/>
                    </a:lnTo>
                    <a:lnTo>
                      <a:pt x="977" y="886"/>
                    </a:lnTo>
                    <a:lnTo>
                      <a:pt x="977" y="888"/>
                    </a:lnTo>
                    <a:lnTo>
                      <a:pt x="975" y="888"/>
                    </a:lnTo>
                    <a:lnTo>
                      <a:pt x="973" y="888"/>
                    </a:lnTo>
                    <a:lnTo>
                      <a:pt x="973" y="890"/>
                    </a:lnTo>
                    <a:lnTo>
                      <a:pt x="973" y="892"/>
                    </a:lnTo>
                    <a:lnTo>
                      <a:pt x="975" y="892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5" y="897"/>
                    </a:lnTo>
                    <a:lnTo>
                      <a:pt x="973" y="897"/>
                    </a:lnTo>
                    <a:lnTo>
                      <a:pt x="970" y="897"/>
                    </a:lnTo>
                    <a:lnTo>
                      <a:pt x="970" y="895"/>
                    </a:lnTo>
                    <a:lnTo>
                      <a:pt x="968" y="895"/>
                    </a:lnTo>
                    <a:lnTo>
                      <a:pt x="968" y="897"/>
                    </a:lnTo>
                    <a:lnTo>
                      <a:pt x="968" y="895"/>
                    </a:lnTo>
                    <a:lnTo>
                      <a:pt x="968" y="897"/>
                    </a:lnTo>
                    <a:lnTo>
                      <a:pt x="968" y="895"/>
                    </a:lnTo>
                    <a:lnTo>
                      <a:pt x="970" y="895"/>
                    </a:lnTo>
                    <a:lnTo>
                      <a:pt x="970" y="897"/>
                    </a:lnTo>
                    <a:lnTo>
                      <a:pt x="973" y="897"/>
                    </a:lnTo>
                    <a:lnTo>
                      <a:pt x="970" y="897"/>
                    </a:lnTo>
                    <a:lnTo>
                      <a:pt x="966" y="897"/>
                    </a:lnTo>
                    <a:lnTo>
                      <a:pt x="964" y="899"/>
                    </a:lnTo>
                    <a:lnTo>
                      <a:pt x="961" y="899"/>
                    </a:lnTo>
                    <a:lnTo>
                      <a:pt x="959" y="899"/>
                    </a:lnTo>
                    <a:lnTo>
                      <a:pt x="957" y="899"/>
                    </a:lnTo>
                    <a:lnTo>
                      <a:pt x="955" y="899"/>
                    </a:lnTo>
                    <a:lnTo>
                      <a:pt x="950" y="899"/>
                    </a:lnTo>
                    <a:lnTo>
                      <a:pt x="948" y="899"/>
                    </a:lnTo>
                    <a:lnTo>
                      <a:pt x="950" y="899"/>
                    </a:lnTo>
                    <a:lnTo>
                      <a:pt x="950" y="897"/>
                    </a:lnTo>
                    <a:lnTo>
                      <a:pt x="952" y="899"/>
                    </a:lnTo>
                    <a:lnTo>
                      <a:pt x="952" y="897"/>
                    </a:lnTo>
                    <a:lnTo>
                      <a:pt x="955" y="897"/>
                    </a:lnTo>
                    <a:lnTo>
                      <a:pt x="955" y="899"/>
                    </a:lnTo>
                    <a:lnTo>
                      <a:pt x="957" y="899"/>
                    </a:lnTo>
                    <a:lnTo>
                      <a:pt x="959" y="899"/>
                    </a:lnTo>
                    <a:lnTo>
                      <a:pt x="959" y="897"/>
                    </a:lnTo>
                    <a:lnTo>
                      <a:pt x="961" y="897"/>
                    </a:lnTo>
                    <a:lnTo>
                      <a:pt x="964" y="899"/>
                    </a:lnTo>
                    <a:lnTo>
                      <a:pt x="964" y="897"/>
                    </a:lnTo>
                    <a:lnTo>
                      <a:pt x="964" y="899"/>
                    </a:lnTo>
                    <a:lnTo>
                      <a:pt x="964" y="897"/>
                    </a:lnTo>
                    <a:lnTo>
                      <a:pt x="961" y="897"/>
                    </a:lnTo>
                    <a:lnTo>
                      <a:pt x="959" y="897"/>
                    </a:lnTo>
                    <a:lnTo>
                      <a:pt x="959" y="895"/>
                    </a:lnTo>
                    <a:lnTo>
                      <a:pt x="957" y="895"/>
                    </a:lnTo>
                    <a:lnTo>
                      <a:pt x="955" y="895"/>
                    </a:lnTo>
                    <a:lnTo>
                      <a:pt x="955" y="892"/>
                    </a:lnTo>
                    <a:lnTo>
                      <a:pt x="952" y="892"/>
                    </a:lnTo>
                    <a:lnTo>
                      <a:pt x="952" y="895"/>
                    </a:lnTo>
                    <a:lnTo>
                      <a:pt x="950" y="895"/>
                    </a:lnTo>
                    <a:lnTo>
                      <a:pt x="948" y="895"/>
                    </a:lnTo>
                    <a:lnTo>
                      <a:pt x="948" y="897"/>
                    </a:lnTo>
                    <a:lnTo>
                      <a:pt x="948" y="895"/>
                    </a:lnTo>
                    <a:lnTo>
                      <a:pt x="946" y="895"/>
                    </a:lnTo>
                    <a:lnTo>
                      <a:pt x="948" y="895"/>
                    </a:lnTo>
                    <a:lnTo>
                      <a:pt x="946" y="897"/>
                    </a:lnTo>
                    <a:lnTo>
                      <a:pt x="944" y="897"/>
                    </a:lnTo>
                    <a:lnTo>
                      <a:pt x="944" y="899"/>
                    </a:lnTo>
                    <a:lnTo>
                      <a:pt x="944" y="897"/>
                    </a:lnTo>
                    <a:lnTo>
                      <a:pt x="941" y="899"/>
                    </a:lnTo>
                    <a:lnTo>
                      <a:pt x="941" y="897"/>
                    </a:lnTo>
                    <a:lnTo>
                      <a:pt x="939" y="897"/>
                    </a:lnTo>
                    <a:lnTo>
                      <a:pt x="937" y="897"/>
                    </a:lnTo>
                    <a:lnTo>
                      <a:pt x="939" y="897"/>
                    </a:lnTo>
                    <a:lnTo>
                      <a:pt x="937" y="897"/>
                    </a:lnTo>
                    <a:lnTo>
                      <a:pt x="939" y="897"/>
                    </a:lnTo>
                    <a:lnTo>
                      <a:pt x="939" y="895"/>
                    </a:lnTo>
                    <a:lnTo>
                      <a:pt x="937" y="895"/>
                    </a:lnTo>
                    <a:lnTo>
                      <a:pt x="939" y="895"/>
                    </a:lnTo>
                    <a:lnTo>
                      <a:pt x="937" y="895"/>
                    </a:lnTo>
                    <a:lnTo>
                      <a:pt x="935" y="895"/>
                    </a:lnTo>
                    <a:lnTo>
                      <a:pt x="937" y="895"/>
                    </a:lnTo>
                    <a:lnTo>
                      <a:pt x="935" y="895"/>
                    </a:lnTo>
                    <a:lnTo>
                      <a:pt x="935" y="897"/>
                    </a:lnTo>
                    <a:lnTo>
                      <a:pt x="937" y="897"/>
                    </a:lnTo>
                    <a:lnTo>
                      <a:pt x="935" y="897"/>
                    </a:lnTo>
                    <a:lnTo>
                      <a:pt x="932" y="897"/>
                    </a:lnTo>
                    <a:lnTo>
                      <a:pt x="930" y="897"/>
                    </a:lnTo>
                    <a:lnTo>
                      <a:pt x="930" y="899"/>
                    </a:lnTo>
                    <a:lnTo>
                      <a:pt x="930" y="897"/>
                    </a:lnTo>
                    <a:lnTo>
                      <a:pt x="930" y="899"/>
                    </a:lnTo>
                    <a:lnTo>
                      <a:pt x="930" y="897"/>
                    </a:lnTo>
                    <a:lnTo>
                      <a:pt x="930" y="899"/>
                    </a:lnTo>
                    <a:lnTo>
                      <a:pt x="930" y="897"/>
                    </a:lnTo>
                    <a:lnTo>
                      <a:pt x="928" y="897"/>
                    </a:lnTo>
                    <a:lnTo>
                      <a:pt x="928" y="899"/>
                    </a:lnTo>
                    <a:lnTo>
                      <a:pt x="928" y="901"/>
                    </a:lnTo>
                    <a:lnTo>
                      <a:pt x="926" y="901"/>
                    </a:lnTo>
                    <a:lnTo>
                      <a:pt x="928" y="901"/>
                    </a:lnTo>
                    <a:lnTo>
                      <a:pt x="926" y="901"/>
                    </a:lnTo>
                    <a:lnTo>
                      <a:pt x="926" y="903"/>
                    </a:lnTo>
                    <a:lnTo>
                      <a:pt x="928" y="903"/>
                    </a:lnTo>
                    <a:lnTo>
                      <a:pt x="928" y="901"/>
                    </a:lnTo>
                    <a:lnTo>
                      <a:pt x="928" y="903"/>
                    </a:lnTo>
                    <a:lnTo>
                      <a:pt x="930" y="903"/>
                    </a:lnTo>
                    <a:lnTo>
                      <a:pt x="928" y="903"/>
                    </a:lnTo>
                    <a:lnTo>
                      <a:pt x="930" y="903"/>
                    </a:lnTo>
                    <a:lnTo>
                      <a:pt x="930" y="906"/>
                    </a:lnTo>
                    <a:lnTo>
                      <a:pt x="928" y="906"/>
                    </a:lnTo>
                    <a:lnTo>
                      <a:pt x="930" y="906"/>
                    </a:lnTo>
                    <a:lnTo>
                      <a:pt x="928" y="906"/>
                    </a:lnTo>
                    <a:lnTo>
                      <a:pt x="930" y="906"/>
                    </a:lnTo>
                    <a:lnTo>
                      <a:pt x="930" y="903"/>
                    </a:lnTo>
                    <a:lnTo>
                      <a:pt x="932" y="903"/>
                    </a:lnTo>
                    <a:lnTo>
                      <a:pt x="930" y="903"/>
                    </a:lnTo>
                    <a:lnTo>
                      <a:pt x="930" y="906"/>
                    </a:lnTo>
                    <a:lnTo>
                      <a:pt x="932" y="906"/>
                    </a:lnTo>
                    <a:lnTo>
                      <a:pt x="930" y="908"/>
                    </a:lnTo>
                    <a:lnTo>
                      <a:pt x="930" y="906"/>
                    </a:lnTo>
                    <a:lnTo>
                      <a:pt x="928" y="908"/>
                    </a:lnTo>
                    <a:lnTo>
                      <a:pt x="926" y="908"/>
                    </a:lnTo>
                    <a:lnTo>
                      <a:pt x="923" y="908"/>
                    </a:lnTo>
                    <a:lnTo>
                      <a:pt x="921" y="908"/>
                    </a:lnTo>
                    <a:lnTo>
                      <a:pt x="919" y="908"/>
                    </a:lnTo>
                    <a:lnTo>
                      <a:pt x="917" y="910"/>
                    </a:lnTo>
                    <a:lnTo>
                      <a:pt x="914" y="910"/>
                    </a:lnTo>
                    <a:lnTo>
                      <a:pt x="917" y="910"/>
                    </a:lnTo>
                    <a:lnTo>
                      <a:pt x="914" y="912"/>
                    </a:lnTo>
                    <a:lnTo>
                      <a:pt x="912" y="912"/>
                    </a:lnTo>
                    <a:lnTo>
                      <a:pt x="914" y="912"/>
                    </a:lnTo>
                    <a:lnTo>
                      <a:pt x="912" y="912"/>
                    </a:lnTo>
                    <a:lnTo>
                      <a:pt x="910" y="912"/>
                    </a:lnTo>
                    <a:lnTo>
                      <a:pt x="910" y="915"/>
                    </a:lnTo>
                    <a:lnTo>
                      <a:pt x="908" y="915"/>
                    </a:lnTo>
                    <a:lnTo>
                      <a:pt x="910" y="915"/>
                    </a:lnTo>
                    <a:lnTo>
                      <a:pt x="908" y="915"/>
                    </a:lnTo>
                    <a:lnTo>
                      <a:pt x="906" y="917"/>
                    </a:lnTo>
                    <a:lnTo>
                      <a:pt x="903" y="917"/>
                    </a:lnTo>
                    <a:lnTo>
                      <a:pt x="903" y="919"/>
                    </a:lnTo>
                    <a:lnTo>
                      <a:pt x="906" y="919"/>
                    </a:lnTo>
                    <a:lnTo>
                      <a:pt x="906" y="921"/>
                    </a:lnTo>
                    <a:lnTo>
                      <a:pt x="903" y="921"/>
                    </a:lnTo>
                    <a:lnTo>
                      <a:pt x="903" y="924"/>
                    </a:lnTo>
                    <a:lnTo>
                      <a:pt x="903" y="921"/>
                    </a:lnTo>
                    <a:lnTo>
                      <a:pt x="903" y="924"/>
                    </a:lnTo>
                    <a:lnTo>
                      <a:pt x="903" y="921"/>
                    </a:lnTo>
                    <a:lnTo>
                      <a:pt x="903" y="924"/>
                    </a:lnTo>
                    <a:lnTo>
                      <a:pt x="901" y="924"/>
                    </a:lnTo>
                    <a:lnTo>
                      <a:pt x="901" y="921"/>
                    </a:lnTo>
                    <a:lnTo>
                      <a:pt x="899" y="921"/>
                    </a:lnTo>
                    <a:lnTo>
                      <a:pt x="897" y="921"/>
                    </a:lnTo>
                    <a:lnTo>
                      <a:pt x="894" y="921"/>
                    </a:lnTo>
                    <a:lnTo>
                      <a:pt x="892" y="921"/>
                    </a:lnTo>
                    <a:lnTo>
                      <a:pt x="890" y="921"/>
                    </a:lnTo>
                    <a:lnTo>
                      <a:pt x="888" y="921"/>
                    </a:lnTo>
                    <a:lnTo>
                      <a:pt x="885" y="921"/>
                    </a:lnTo>
                    <a:lnTo>
                      <a:pt x="885" y="924"/>
                    </a:lnTo>
                    <a:lnTo>
                      <a:pt x="885" y="921"/>
                    </a:lnTo>
                    <a:lnTo>
                      <a:pt x="883" y="921"/>
                    </a:lnTo>
                    <a:lnTo>
                      <a:pt x="883" y="924"/>
                    </a:lnTo>
                    <a:lnTo>
                      <a:pt x="881" y="924"/>
                    </a:lnTo>
                    <a:lnTo>
                      <a:pt x="883" y="924"/>
                    </a:lnTo>
                    <a:lnTo>
                      <a:pt x="881" y="924"/>
                    </a:lnTo>
                    <a:lnTo>
                      <a:pt x="881" y="926"/>
                    </a:lnTo>
                    <a:lnTo>
                      <a:pt x="881" y="928"/>
                    </a:lnTo>
                    <a:lnTo>
                      <a:pt x="879" y="928"/>
                    </a:lnTo>
                    <a:lnTo>
                      <a:pt x="877" y="928"/>
                    </a:lnTo>
                    <a:lnTo>
                      <a:pt x="879" y="928"/>
                    </a:lnTo>
                    <a:lnTo>
                      <a:pt x="877" y="928"/>
                    </a:lnTo>
                    <a:lnTo>
                      <a:pt x="877" y="930"/>
                    </a:lnTo>
                    <a:lnTo>
                      <a:pt x="877" y="928"/>
                    </a:lnTo>
                    <a:lnTo>
                      <a:pt x="874" y="926"/>
                    </a:lnTo>
                    <a:lnTo>
                      <a:pt x="874" y="928"/>
                    </a:lnTo>
                    <a:lnTo>
                      <a:pt x="872" y="928"/>
                    </a:lnTo>
                    <a:lnTo>
                      <a:pt x="870" y="930"/>
                    </a:lnTo>
                    <a:lnTo>
                      <a:pt x="868" y="930"/>
                    </a:lnTo>
                    <a:lnTo>
                      <a:pt x="863" y="933"/>
                    </a:lnTo>
                    <a:lnTo>
                      <a:pt x="861" y="935"/>
                    </a:lnTo>
                    <a:lnTo>
                      <a:pt x="859" y="935"/>
                    </a:lnTo>
                    <a:lnTo>
                      <a:pt x="856" y="937"/>
                    </a:lnTo>
                    <a:lnTo>
                      <a:pt x="854" y="937"/>
                    </a:lnTo>
                    <a:lnTo>
                      <a:pt x="854" y="939"/>
                    </a:lnTo>
                    <a:lnTo>
                      <a:pt x="854" y="941"/>
                    </a:lnTo>
                    <a:lnTo>
                      <a:pt x="852" y="941"/>
                    </a:lnTo>
                    <a:lnTo>
                      <a:pt x="850" y="944"/>
                    </a:lnTo>
                    <a:lnTo>
                      <a:pt x="847" y="944"/>
                    </a:lnTo>
                    <a:lnTo>
                      <a:pt x="847" y="946"/>
                    </a:lnTo>
                    <a:lnTo>
                      <a:pt x="841" y="948"/>
                    </a:lnTo>
                    <a:lnTo>
                      <a:pt x="841" y="950"/>
                    </a:lnTo>
                    <a:lnTo>
                      <a:pt x="839" y="950"/>
                    </a:lnTo>
                    <a:lnTo>
                      <a:pt x="836" y="953"/>
                    </a:lnTo>
                    <a:lnTo>
                      <a:pt x="834" y="955"/>
                    </a:lnTo>
                    <a:lnTo>
                      <a:pt x="830" y="957"/>
                    </a:lnTo>
                    <a:lnTo>
                      <a:pt x="827" y="959"/>
                    </a:lnTo>
                    <a:lnTo>
                      <a:pt x="827" y="962"/>
                    </a:lnTo>
                    <a:lnTo>
                      <a:pt x="825" y="962"/>
                    </a:lnTo>
                    <a:lnTo>
                      <a:pt x="825" y="964"/>
                    </a:lnTo>
                    <a:lnTo>
                      <a:pt x="825" y="966"/>
                    </a:lnTo>
                    <a:lnTo>
                      <a:pt x="823" y="966"/>
                    </a:lnTo>
                    <a:lnTo>
                      <a:pt x="823" y="968"/>
                    </a:lnTo>
                    <a:lnTo>
                      <a:pt x="821" y="968"/>
                    </a:lnTo>
                    <a:lnTo>
                      <a:pt x="821" y="971"/>
                    </a:lnTo>
                    <a:lnTo>
                      <a:pt x="818" y="971"/>
                    </a:lnTo>
                    <a:lnTo>
                      <a:pt x="816" y="973"/>
                    </a:lnTo>
                    <a:lnTo>
                      <a:pt x="816" y="975"/>
                    </a:lnTo>
                    <a:lnTo>
                      <a:pt x="814" y="975"/>
                    </a:lnTo>
                    <a:lnTo>
                      <a:pt x="814" y="977"/>
                    </a:lnTo>
                    <a:lnTo>
                      <a:pt x="812" y="977"/>
                    </a:lnTo>
                    <a:lnTo>
                      <a:pt x="812" y="979"/>
                    </a:lnTo>
                    <a:lnTo>
                      <a:pt x="809" y="979"/>
                    </a:lnTo>
                    <a:lnTo>
                      <a:pt x="807" y="982"/>
                    </a:lnTo>
                    <a:lnTo>
                      <a:pt x="805" y="984"/>
                    </a:lnTo>
                    <a:lnTo>
                      <a:pt x="805" y="986"/>
                    </a:lnTo>
                    <a:lnTo>
                      <a:pt x="805" y="988"/>
                    </a:lnTo>
                    <a:lnTo>
                      <a:pt x="805" y="991"/>
                    </a:lnTo>
                    <a:lnTo>
                      <a:pt x="803" y="991"/>
                    </a:lnTo>
                    <a:lnTo>
                      <a:pt x="803" y="993"/>
                    </a:lnTo>
                    <a:lnTo>
                      <a:pt x="803" y="995"/>
                    </a:lnTo>
                    <a:lnTo>
                      <a:pt x="805" y="997"/>
                    </a:lnTo>
                    <a:lnTo>
                      <a:pt x="807" y="997"/>
                    </a:lnTo>
                    <a:lnTo>
                      <a:pt x="805" y="997"/>
                    </a:lnTo>
                    <a:lnTo>
                      <a:pt x="807" y="997"/>
                    </a:lnTo>
                    <a:lnTo>
                      <a:pt x="807" y="1000"/>
                    </a:lnTo>
                    <a:lnTo>
                      <a:pt x="805" y="1000"/>
                    </a:lnTo>
                    <a:lnTo>
                      <a:pt x="805" y="1002"/>
                    </a:lnTo>
                    <a:lnTo>
                      <a:pt x="805" y="1004"/>
                    </a:lnTo>
                    <a:lnTo>
                      <a:pt x="803" y="1004"/>
                    </a:lnTo>
                    <a:lnTo>
                      <a:pt x="805" y="1006"/>
                    </a:lnTo>
                    <a:lnTo>
                      <a:pt x="803" y="1006"/>
                    </a:lnTo>
                    <a:lnTo>
                      <a:pt x="803" y="1009"/>
                    </a:lnTo>
                    <a:lnTo>
                      <a:pt x="801" y="1011"/>
                    </a:lnTo>
                    <a:lnTo>
                      <a:pt x="801" y="1013"/>
                    </a:lnTo>
                    <a:lnTo>
                      <a:pt x="801" y="1015"/>
                    </a:lnTo>
                    <a:lnTo>
                      <a:pt x="803" y="1015"/>
                    </a:lnTo>
                    <a:lnTo>
                      <a:pt x="805" y="1015"/>
                    </a:lnTo>
                    <a:lnTo>
                      <a:pt x="805" y="1017"/>
                    </a:lnTo>
                    <a:lnTo>
                      <a:pt x="803" y="1017"/>
                    </a:lnTo>
                    <a:lnTo>
                      <a:pt x="803" y="1020"/>
                    </a:lnTo>
                    <a:lnTo>
                      <a:pt x="803" y="1022"/>
                    </a:lnTo>
                    <a:lnTo>
                      <a:pt x="805" y="1022"/>
                    </a:lnTo>
                    <a:lnTo>
                      <a:pt x="805" y="1024"/>
                    </a:lnTo>
                    <a:lnTo>
                      <a:pt x="805" y="1026"/>
                    </a:lnTo>
                    <a:lnTo>
                      <a:pt x="803" y="1026"/>
                    </a:lnTo>
                    <a:lnTo>
                      <a:pt x="805" y="1026"/>
                    </a:lnTo>
                    <a:lnTo>
                      <a:pt x="805" y="1029"/>
                    </a:lnTo>
                    <a:lnTo>
                      <a:pt x="805" y="1026"/>
                    </a:lnTo>
                    <a:lnTo>
                      <a:pt x="807" y="1026"/>
                    </a:lnTo>
                    <a:lnTo>
                      <a:pt x="805" y="1026"/>
                    </a:lnTo>
                    <a:lnTo>
                      <a:pt x="807" y="1026"/>
                    </a:lnTo>
                    <a:lnTo>
                      <a:pt x="807" y="1029"/>
                    </a:lnTo>
                    <a:lnTo>
                      <a:pt x="807" y="1026"/>
                    </a:lnTo>
                    <a:lnTo>
                      <a:pt x="807" y="1029"/>
                    </a:lnTo>
                    <a:lnTo>
                      <a:pt x="807" y="1026"/>
                    </a:lnTo>
                    <a:lnTo>
                      <a:pt x="807" y="1029"/>
                    </a:lnTo>
                    <a:lnTo>
                      <a:pt x="807" y="1031"/>
                    </a:lnTo>
                    <a:lnTo>
                      <a:pt x="807" y="1029"/>
                    </a:lnTo>
                    <a:lnTo>
                      <a:pt x="807" y="1031"/>
                    </a:lnTo>
                    <a:lnTo>
                      <a:pt x="807" y="1029"/>
                    </a:lnTo>
                    <a:lnTo>
                      <a:pt x="805" y="1029"/>
                    </a:lnTo>
                    <a:lnTo>
                      <a:pt x="803" y="1031"/>
                    </a:lnTo>
                    <a:lnTo>
                      <a:pt x="805" y="1033"/>
                    </a:lnTo>
                    <a:lnTo>
                      <a:pt x="807" y="1033"/>
                    </a:lnTo>
                    <a:lnTo>
                      <a:pt x="805" y="1033"/>
                    </a:lnTo>
                    <a:lnTo>
                      <a:pt x="805" y="1035"/>
                    </a:lnTo>
                    <a:lnTo>
                      <a:pt x="805" y="1038"/>
                    </a:lnTo>
                    <a:lnTo>
                      <a:pt x="805" y="1035"/>
                    </a:lnTo>
                    <a:lnTo>
                      <a:pt x="803" y="1035"/>
                    </a:lnTo>
                    <a:lnTo>
                      <a:pt x="803" y="1038"/>
                    </a:lnTo>
                    <a:lnTo>
                      <a:pt x="803" y="1040"/>
                    </a:lnTo>
                    <a:lnTo>
                      <a:pt x="803" y="1042"/>
                    </a:lnTo>
                    <a:lnTo>
                      <a:pt x="805" y="1042"/>
                    </a:lnTo>
                    <a:lnTo>
                      <a:pt x="803" y="1042"/>
                    </a:lnTo>
                    <a:lnTo>
                      <a:pt x="803" y="1044"/>
                    </a:lnTo>
                    <a:lnTo>
                      <a:pt x="803" y="1042"/>
                    </a:lnTo>
                    <a:lnTo>
                      <a:pt x="803" y="1044"/>
                    </a:lnTo>
                    <a:lnTo>
                      <a:pt x="803" y="1047"/>
                    </a:lnTo>
                    <a:lnTo>
                      <a:pt x="805" y="1047"/>
                    </a:lnTo>
                    <a:lnTo>
                      <a:pt x="803" y="1047"/>
                    </a:lnTo>
                    <a:lnTo>
                      <a:pt x="805" y="1047"/>
                    </a:lnTo>
                    <a:lnTo>
                      <a:pt x="803" y="1047"/>
                    </a:lnTo>
                    <a:lnTo>
                      <a:pt x="805" y="1049"/>
                    </a:lnTo>
                    <a:lnTo>
                      <a:pt x="805" y="1051"/>
                    </a:lnTo>
                    <a:lnTo>
                      <a:pt x="805" y="1049"/>
                    </a:lnTo>
                    <a:lnTo>
                      <a:pt x="803" y="1051"/>
                    </a:lnTo>
                    <a:lnTo>
                      <a:pt x="805" y="1051"/>
                    </a:lnTo>
                    <a:lnTo>
                      <a:pt x="803" y="1051"/>
                    </a:lnTo>
                    <a:lnTo>
                      <a:pt x="803" y="1053"/>
                    </a:lnTo>
                    <a:lnTo>
                      <a:pt x="803" y="1055"/>
                    </a:lnTo>
                    <a:lnTo>
                      <a:pt x="803" y="1058"/>
                    </a:lnTo>
                    <a:lnTo>
                      <a:pt x="803" y="1060"/>
                    </a:lnTo>
                    <a:lnTo>
                      <a:pt x="803" y="1062"/>
                    </a:lnTo>
                    <a:lnTo>
                      <a:pt x="801" y="1062"/>
                    </a:lnTo>
                    <a:lnTo>
                      <a:pt x="803" y="1062"/>
                    </a:lnTo>
                    <a:lnTo>
                      <a:pt x="801" y="1062"/>
                    </a:lnTo>
                    <a:lnTo>
                      <a:pt x="801" y="1064"/>
                    </a:lnTo>
                    <a:lnTo>
                      <a:pt x="801" y="1067"/>
                    </a:lnTo>
                    <a:lnTo>
                      <a:pt x="798" y="1067"/>
                    </a:lnTo>
                    <a:lnTo>
                      <a:pt x="798" y="1069"/>
                    </a:lnTo>
                    <a:lnTo>
                      <a:pt x="798" y="1071"/>
                    </a:lnTo>
                    <a:lnTo>
                      <a:pt x="798" y="1073"/>
                    </a:lnTo>
                    <a:lnTo>
                      <a:pt x="796" y="1073"/>
                    </a:lnTo>
                    <a:lnTo>
                      <a:pt x="794" y="1076"/>
                    </a:lnTo>
                    <a:lnTo>
                      <a:pt x="792" y="1076"/>
                    </a:lnTo>
                    <a:lnTo>
                      <a:pt x="789" y="1078"/>
                    </a:lnTo>
                    <a:lnTo>
                      <a:pt x="785" y="1080"/>
                    </a:lnTo>
                    <a:lnTo>
                      <a:pt x="783" y="1082"/>
                    </a:lnTo>
                    <a:lnTo>
                      <a:pt x="780" y="1082"/>
                    </a:lnTo>
                    <a:lnTo>
                      <a:pt x="780" y="1085"/>
                    </a:lnTo>
                    <a:lnTo>
                      <a:pt x="778" y="1085"/>
                    </a:lnTo>
                    <a:lnTo>
                      <a:pt x="778" y="1087"/>
                    </a:lnTo>
                    <a:lnTo>
                      <a:pt x="776" y="1089"/>
                    </a:lnTo>
                    <a:lnTo>
                      <a:pt x="771" y="1093"/>
                    </a:lnTo>
                    <a:lnTo>
                      <a:pt x="769" y="1096"/>
                    </a:lnTo>
                    <a:lnTo>
                      <a:pt x="767" y="1096"/>
                    </a:lnTo>
                    <a:lnTo>
                      <a:pt x="769" y="1096"/>
                    </a:lnTo>
                    <a:lnTo>
                      <a:pt x="767" y="1098"/>
                    </a:lnTo>
                    <a:lnTo>
                      <a:pt x="765" y="1100"/>
                    </a:lnTo>
                    <a:lnTo>
                      <a:pt x="763" y="1105"/>
                    </a:lnTo>
                    <a:lnTo>
                      <a:pt x="763" y="1107"/>
                    </a:lnTo>
                    <a:lnTo>
                      <a:pt x="760" y="1107"/>
                    </a:lnTo>
                    <a:lnTo>
                      <a:pt x="760" y="1109"/>
                    </a:lnTo>
                    <a:lnTo>
                      <a:pt x="758" y="1111"/>
                    </a:lnTo>
                    <a:lnTo>
                      <a:pt x="758" y="1114"/>
                    </a:lnTo>
                    <a:lnTo>
                      <a:pt x="756" y="1118"/>
                    </a:lnTo>
                    <a:lnTo>
                      <a:pt x="754" y="1120"/>
                    </a:lnTo>
                    <a:lnTo>
                      <a:pt x="754" y="1125"/>
                    </a:lnTo>
                    <a:lnTo>
                      <a:pt x="751" y="1125"/>
                    </a:lnTo>
                    <a:lnTo>
                      <a:pt x="751" y="1127"/>
                    </a:lnTo>
                    <a:lnTo>
                      <a:pt x="751" y="1129"/>
                    </a:lnTo>
                    <a:lnTo>
                      <a:pt x="751" y="1132"/>
                    </a:lnTo>
                    <a:lnTo>
                      <a:pt x="749" y="1132"/>
                    </a:lnTo>
                    <a:lnTo>
                      <a:pt x="749" y="1134"/>
                    </a:lnTo>
                    <a:lnTo>
                      <a:pt x="747" y="1136"/>
                    </a:lnTo>
                    <a:lnTo>
                      <a:pt x="745" y="1138"/>
                    </a:lnTo>
                    <a:lnTo>
                      <a:pt x="745" y="1140"/>
                    </a:lnTo>
                    <a:lnTo>
                      <a:pt x="742" y="1145"/>
                    </a:lnTo>
                    <a:lnTo>
                      <a:pt x="738" y="1149"/>
                    </a:lnTo>
                    <a:lnTo>
                      <a:pt x="736" y="1152"/>
                    </a:lnTo>
                    <a:lnTo>
                      <a:pt x="736" y="1154"/>
                    </a:lnTo>
                    <a:lnTo>
                      <a:pt x="733" y="1154"/>
                    </a:lnTo>
                    <a:lnTo>
                      <a:pt x="733" y="1156"/>
                    </a:lnTo>
                    <a:lnTo>
                      <a:pt x="731" y="1156"/>
                    </a:lnTo>
                    <a:lnTo>
                      <a:pt x="729" y="1158"/>
                    </a:lnTo>
                    <a:lnTo>
                      <a:pt x="727" y="1161"/>
                    </a:lnTo>
                    <a:lnTo>
                      <a:pt x="725" y="1163"/>
                    </a:lnTo>
                    <a:lnTo>
                      <a:pt x="722" y="1165"/>
                    </a:lnTo>
                    <a:lnTo>
                      <a:pt x="720" y="1167"/>
                    </a:lnTo>
                    <a:lnTo>
                      <a:pt x="718" y="1170"/>
                    </a:lnTo>
                    <a:lnTo>
                      <a:pt x="716" y="1172"/>
                    </a:lnTo>
                    <a:lnTo>
                      <a:pt x="713" y="1172"/>
                    </a:lnTo>
                    <a:lnTo>
                      <a:pt x="711" y="1174"/>
                    </a:lnTo>
                    <a:lnTo>
                      <a:pt x="709" y="1174"/>
                    </a:lnTo>
                    <a:lnTo>
                      <a:pt x="704" y="1176"/>
                    </a:lnTo>
                    <a:lnTo>
                      <a:pt x="702" y="1178"/>
                    </a:lnTo>
                    <a:lnTo>
                      <a:pt x="700" y="1181"/>
                    </a:lnTo>
                    <a:lnTo>
                      <a:pt x="698" y="1181"/>
                    </a:lnTo>
                    <a:lnTo>
                      <a:pt x="698" y="1183"/>
                    </a:lnTo>
                    <a:lnTo>
                      <a:pt x="693" y="1185"/>
                    </a:lnTo>
                    <a:lnTo>
                      <a:pt x="693" y="1187"/>
                    </a:lnTo>
                    <a:lnTo>
                      <a:pt x="693" y="1185"/>
                    </a:lnTo>
                    <a:lnTo>
                      <a:pt x="693" y="1183"/>
                    </a:lnTo>
                    <a:lnTo>
                      <a:pt x="695" y="1183"/>
                    </a:lnTo>
                    <a:lnTo>
                      <a:pt x="695" y="1181"/>
                    </a:lnTo>
                    <a:lnTo>
                      <a:pt x="695" y="1178"/>
                    </a:lnTo>
                    <a:lnTo>
                      <a:pt x="693" y="1178"/>
                    </a:lnTo>
                    <a:lnTo>
                      <a:pt x="693" y="1176"/>
                    </a:lnTo>
                    <a:lnTo>
                      <a:pt x="693" y="1174"/>
                    </a:lnTo>
                    <a:lnTo>
                      <a:pt x="693" y="1176"/>
                    </a:lnTo>
                    <a:lnTo>
                      <a:pt x="695" y="1176"/>
                    </a:lnTo>
                    <a:lnTo>
                      <a:pt x="698" y="1176"/>
                    </a:lnTo>
                    <a:lnTo>
                      <a:pt x="700" y="1176"/>
                    </a:lnTo>
                    <a:lnTo>
                      <a:pt x="702" y="1176"/>
                    </a:lnTo>
                    <a:lnTo>
                      <a:pt x="700" y="1174"/>
                    </a:lnTo>
                    <a:lnTo>
                      <a:pt x="702" y="1174"/>
                    </a:lnTo>
                    <a:lnTo>
                      <a:pt x="704" y="1174"/>
                    </a:lnTo>
                    <a:lnTo>
                      <a:pt x="707" y="1174"/>
                    </a:lnTo>
                    <a:lnTo>
                      <a:pt x="709" y="1172"/>
                    </a:lnTo>
                    <a:lnTo>
                      <a:pt x="711" y="1170"/>
                    </a:lnTo>
                    <a:lnTo>
                      <a:pt x="711" y="1167"/>
                    </a:lnTo>
                    <a:lnTo>
                      <a:pt x="713" y="1167"/>
                    </a:lnTo>
                    <a:lnTo>
                      <a:pt x="713" y="1170"/>
                    </a:lnTo>
                    <a:lnTo>
                      <a:pt x="713" y="1167"/>
                    </a:lnTo>
                    <a:lnTo>
                      <a:pt x="713" y="1165"/>
                    </a:lnTo>
                    <a:lnTo>
                      <a:pt x="716" y="1165"/>
                    </a:lnTo>
                    <a:lnTo>
                      <a:pt x="716" y="1167"/>
                    </a:lnTo>
                    <a:lnTo>
                      <a:pt x="718" y="1165"/>
                    </a:lnTo>
                    <a:lnTo>
                      <a:pt x="720" y="1165"/>
                    </a:lnTo>
                    <a:lnTo>
                      <a:pt x="722" y="1163"/>
                    </a:lnTo>
                    <a:lnTo>
                      <a:pt x="722" y="1161"/>
                    </a:lnTo>
                    <a:lnTo>
                      <a:pt x="722" y="1158"/>
                    </a:lnTo>
                    <a:lnTo>
                      <a:pt x="722" y="1156"/>
                    </a:lnTo>
                    <a:lnTo>
                      <a:pt x="722" y="1154"/>
                    </a:lnTo>
                    <a:lnTo>
                      <a:pt x="722" y="1152"/>
                    </a:lnTo>
                    <a:lnTo>
                      <a:pt x="725" y="1154"/>
                    </a:lnTo>
                    <a:lnTo>
                      <a:pt x="725" y="1152"/>
                    </a:lnTo>
                    <a:lnTo>
                      <a:pt x="727" y="1152"/>
                    </a:lnTo>
                    <a:lnTo>
                      <a:pt x="729" y="1152"/>
                    </a:lnTo>
                    <a:lnTo>
                      <a:pt x="729" y="1149"/>
                    </a:lnTo>
                    <a:lnTo>
                      <a:pt x="729" y="1147"/>
                    </a:lnTo>
                    <a:lnTo>
                      <a:pt x="731" y="1147"/>
                    </a:lnTo>
                    <a:lnTo>
                      <a:pt x="731" y="1145"/>
                    </a:lnTo>
                    <a:lnTo>
                      <a:pt x="733" y="1145"/>
                    </a:lnTo>
                    <a:lnTo>
                      <a:pt x="736" y="1145"/>
                    </a:lnTo>
                    <a:lnTo>
                      <a:pt x="736" y="1143"/>
                    </a:lnTo>
                    <a:lnTo>
                      <a:pt x="738" y="1140"/>
                    </a:lnTo>
                    <a:lnTo>
                      <a:pt x="738" y="1138"/>
                    </a:lnTo>
                    <a:lnTo>
                      <a:pt x="738" y="1134"/>
                    </a:lnTo>
                    <a:lnTo>
                      <a:pt x="738" y="1132"/>
                    </a:lnTo>
                    <a:lnTo>
                      <a:pt x="736" y="1129"/>
                    </a:lnTo>
                    <a:lnTo>
                      <a:pt x="738" y="1129"/>
                    </a:lnTo>
                    <a:lnTo>
                      <a:pt x="738" y="1132"/>
                    </a:lnTo>
                    <a:lnTo>
                      <a:pt x="740" y="1132"/>
                    </a:lnTo>
                    <a:lnTo>
                      <a:pt x="740" y="1129"/>
                    </a:lnTo>
                    <a:lnTo>
                      <a:pt x="738" y="1129"/>
                    </a:lnTo>
                    <a:lnTo>
                      <a:pt x="740" y="1129"/>
                    </a:lnTo>
                    <a:lnTo>
                      <a:pt x="740" y="1132"/>
                    </a:lnTo>
                    <a:lnTo>
                      <a:pt x="738" y="1132"/>
                    </a:lnTo>
                    <a:lnTo>
                      <a:pt x="740" y="1132"/>
                    </a:lnTo>
                    <a:lnTo>
                      <a:pt x="740" y="1134"/>
                    </a:lnTo>
                    <a:lnTo>
                      <a:pt x="742" y="1134"/>
                    </a:lnTo>
                    <a:lnTo>
                      <a:pt x="740" y="1134"/>
                    </a:lnTo>
                    <a:lnTo>
                      <a:pt x="742" y="1132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2" y="1125"/>
                    </a:lnTo>
                    <a:lnTo>
                      <a:pt x="740" y="1125"/>
                    </a:lnTo>
                    <a:lnTo>
                      <a:pt x="738" y="1125"/>
                    </a:lnTo>
                    <a:lnTo>
                      <a:pt x="738" y="1127"/>
                    </a:lnTo>
                    <a:lnTo>
                      <a:pt x="736" y="1127"/>
                    </a:lnTo>
                    <a:lnTo>
                      <a:pt x="733" y="1127"/>
                    </a:lnTo>
                    <a:lnTo>
                      <a:pt x="733" y="1129"/>
                    </a:lnTo>
                    <a:lnTo>
                      <a:pt x="736" y="1129"/>
                    </a:lnTo>
                    <a:lnTo>
                      <a:pt x="733" y="1129"/>
                    </a:lnTo>
                    <a:lnTo>
                      <a:pt x="736" y="1129"/>
                    </a:lnTo>
                    <a:lnTo>
                      <a:pt x="733" y="1129"/>
                    </a:lnTo>
                    <a:lnTo>
                      <a:pt x="733" y="1127"/>
                    </a:lnTo>
                    <a:lnTo>
                      <a:pt x="731" y="1129"/>
                    </a:lnTo>
                    <a:lnTo>
                      <a:pt x="729" y="1129"/>
                    </a:lnTo>
                    <a:lnTo>
                      <a:pt x="729" y="1132"/>
                    </a:lnTo>
                    <a:lnTo>
                      <a:pt x="731" y="1132"/>
                    </a:lnTo>
                    <a:lnTo>
                      <a:pt x="729" y="1132"/>
                    </a:lnTo>
                    <a:lnTo>
                      <a:pt x="727" y="1129"/>
                    </a:lnTo>
                    <a:lnTo>
                      <a:pt x="725" y="1129"/>
                    </a:lnTo>
                    <a:lnTo>
                      <a:pt x="727" y="1129"/>
                    </a:lnTo>
                    <a:lnTo>
                      <a:pt x="727" y="1127"/>
                    </a:lnTo>
                    <a:lnTo>
                      <a:pt x="725" y="1127"/>
                    </a:lnTo>
                    <a:lnTo>
                      <a:pt x="727" y="1127"/>
                    </a:lnTo>
                    <a:lnTo>
                      <a:pt x="725" y="1125"/>
                    </a:lnTo>
                    <a:lnTo>
                      <a:pt x="725" y="1127"/>
                    </a:lnTo>
                    <a:lnTo>
                      <a:pt x="725" y="1125"/>
                    </a:lnTo>
                    <a:lnTo>
                      <a:pt x="725" y="1127"/>
                    </a:lnTo>
                    <a:lnTo>
                      <a:pt x="722" y="1127"/>
                    </a:lnTo>
                    <a:lnTo>
                      <a:pt x="722" y="1125"/>
                    </a:lnTo>
                    <a:lnTo>
                      <a:pt x="720" y="1125"/>
                    </a:lnTo>
                    <a:lnTo>
                      <a:pt x="720" y="1123"/>
                    </a:lnTo>
                    <a:lnTo>
                      <a:pt x="718" y="1123"/>
                    </a:lnTo>
                    <a:lnTo>
                      <a:pt x="720" y="1123"/>
                    </a:lnTo>
                    <a:lnTo>
                      <a:pt x="720" y="1120"/>
                    </a:lnTo>
                    <a:lnTo>
                      <a:pt x="720" y="1118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20" y="1120"/>
                    </a:lnTo>
                    <a:lnTo>
                      <a:pt x="720" y="1118"/>
                    </a:lnTo>
                    <a:lnTo>
                      <a:pt x="718" y="1118"/>
                    </a:lnTo>
                    <a:lnTo>
                      <a:pt x="720" y="1118"/>
                    </a:lnTo>
                    <a:lnTo>
                      <a:pt x="718" y="1118"/>
                    </a:lnTo>
                    <a:lnTo>
                      <a:pt x="718" y="1120"/>
                    </a:lnTo>
                    <a:lnTo>
                      <a:pt x="718" y="1123"/>
                    </a:lnTo>
                    <a:lnTo>
                      <a:pt x="718" y="1125"/>
                    </a:lnTo>
                    <a:lnTo>
                      <a:pt x="718" y="1123"/>
                    </a:lnTo>
                    <a:lnTo>
                      <a:pt x="718" y="1125"/>
                    </a:lnTo>
                    <a:lnTo>
                      <a:pt x="720" y="1125"/>
                    </a:lnTo>
                    <a:lnTo>
                      <a:pt x="718" y="1127"/>
                    </a:lnTo>
                    <a:lnTo>
                      <a:pt x="720" y="1127"/>
                    </a:lnTo>
                    <a:lnTo>
                      <a:pt x="720" y="1129"/>
                    </a:lnTo>
                    <a:lnTo>
                      <a:pt x="720" y="1127"/>
                    </a:lnTo>
                    <a:lnTo>
                      <a:pt x="722" y="1129"/>
                    </a:lnTo>
                    <a:lnTo>
                      <a:pt x="725" y="1129"/>
                    </a:lnTo>
                    <a:lnTo>
                      <a:pt x="725" y="1132"/>
                    </a:lnTo>
                    <a:lnTo>
                      <a:pt x="722" y="1134"/>
                    </a:lnTo>
                    <a:lnTo>
                      <a:pt x="725" y="1132"/>
                    </a:lnTo>
                    <a:lnTo>
                      <a:pt x="722" y="1132"/>
                    </a:lnTo>
                    <a:lnTo>
                      <a:pt x="720" y="1132"/>
                    </a:lnTo>
                    <a:lnTo>
                      <a:pt x="720" y="1134"/>
                    </a:lnTo>
                    <a:lnTo>
                      <a:pt x="718" y="1136"/>
                    </a:lnTo>
                    <a:lnTo>
                      <a:pt x="718" y="1138"/>
                    </a:lnTo>
                    <a:lnTo>
                      <a:pt x="718" y="1140"/>
                    </a:lnTo>
                    <a:lnTo>
                      <a:pt x="718" y="1143"/>
                    </a:lnTo>
                    <a:lnTo>
                      <a:pt x="718" y="1145"/>
                    </a:lnTo>
                    <a:lnTo>
                      <a:pt x="718" y="1143"/>
                    </a:lnTo>
                    <a:lnTo>
                      <a:pt x="718" y="1140"/>
                    </a:lnTo>
                    <a:lnTo>
                      <a:pt x="718" y="1138"/>
                    </a:lnTo>
                    <a:lnTo>
                      <a:pt x="716" y="1138"/>
                    </a:lnTo>
                    <a:lnTo>
                      <a:pt x="716" y="1140"/>
                    </a:lnTo>
                    <a:lnTo>
                      <a:pt x="716" y="1143"/>
                    </a:lnTo>
                    <a:lnTo>
                      <a:pt x="716" y="1145"/>
                    </a:lnTo>
                    <a:lnTo>
                      <a:pt x="713" y="1145"/>
                    </a:lnTo>
                    <a:lnTo>
                      <a:pt x="713" y="1147"/>
                    </a:lnTo>
                    <a:lnTo>
                      <a:pt x="711" y="1147"/>
                    </a:lnTo>
                    <a:lnTo>
                      <a:pt x="711" y="1149"/>
                    </a:lnTo>
                    <a:lnTo>
                      <a:pt x="713" y="1149"/>
                    </a:lnTo>
                    <a:lnTo>
                      <a:pt x="713" y="1152"/>
                    </a:lnTo>
                    <a:lnTo>
                      <a:pt x="711" y="1154"/>
                    </a:lnTo>
                    <a:lnTo>
                      <a:pt x="709" y="1154"/>
                    </a:lnTo>
                    <a:lnTo>
                      <a:pt x="707" y="1156"/>
                    </a:lnTo>
                    <a:lnTo>
                      <a:pt x="707" y="1158"/>
                    </a:lnTo>
                    <a:lnTo>
                      <a:pt x="709" y="1158"/>
                    </a:lnTo>
                    <a:lnTo>
                      <a:pt x="707" y="1158"/>
                    </a:lnTo>
                    <a:lnTo>
                      <a:pt x="704" y="1158"/>
                    </a:lnTo>
                    <a:lnTo>
                      <a:pt x="702" y="1158"/>
                    </a:lnTo>
                    <a:lnTo>
                      <a:pt x="702" y="1161"/>
                    </a:lnTo>
                    <a:lnTo>
                      <a:pt x="700" y="1161"/>
                    </a:lnTo>
                    <a:lnTo>
                      <a:pt x="700" y="1158"/>
                    </a:lnTo>
                    <a:lnTo>
                      <a:pt x="700" y="1161"/>
                    </a:lnTo>
                    <a:lnTo>
                      <a:pt x="698" y="1158"/>
                    </a:lnTo>
                    <a:lnTo>
                      <a:pt x="698" y="1161"/>
                    </a:lnTo>
                    <a:lnTo>
                      <a:pt x="698" y="1163"/>
                    </a:lnTo>
                    <a:lnTo>
                      <a:pt x="695" y="1163"/>
                    </a:lnTo>
                    <a:lnTo>
                      <a:pt x="695" y="1165"/>
                    </a:lnTo>
                    <a:lnTo>
                      <a:pt x="695" y="1167"/>
                    </a:lnTo>
                    <a:lnTo>
                      <a:pt x="695" y="1170"/>
                    </a:lnTo>
                    <a:lnTo>
                      <a:pt x="695" y="1172"/>
                    </a:lnTo>
                    <a:lnTo>
                      <a:pt x="693" y="1172"/>
                    </a:lnTo>
                    <a:lnTo>
                      <a:pt x="691" y="1172"/>
                    </a:lnTo>
                    <a:lnTo>
                      <a:pt x="689" y="1172"/>
                    </a:lnTo>
                    <a:lnTo>
                      <a:pt x="689" y="1174"/>
                    </a:lnTo>
                    <a:lnTo>
                      <a:pt x="689" y="1176"/>
                    </a:lnTo>
                    <a:lnTo>
                      <a:pt x="689" y="1174"/>
                    </a:lnTo>
                    <a:lnTo>
                      <a:pt x="689" y="1176"/>
                    </a:lnTo>
                    <a:lnTo>
                      <a:pt x="689" y="1174"/>
                    </a:lnTo>
                    <a:lnTo>
                      <a:pt x="689" y="1176"/>
                    </a:lnTo>
                    <a:lnTo>
                      <a:pt x="689" y="1178"/>
                    </a:lnTo>
                    <a:lnTo>
                      <a:pt x="689" y="1176"/>
                    </a:lnTo>
                    <a:lnTo>
                      <a:pt x="691" y="1178"/>
                    </a:lnTo>
                    <a:lnTo>
                      <a:pt x="693" y="1178"/>
                    </a:lnTo>
                    <a:lnTo>
                      <a:pt x="693" y="1181"/>
                    </a:lnTo>
                    <a:lnTo>
                      <a:pt x="693" y="1178"/>
                    </a:lnTo>
                    <a:lnTo>
                      <a:pt x="691" y="1181"/>
                    </a:lnTo>
                    <a:lnTo>
                      <a:pt x="691" y="1178"/>
                    </a:lnTo>
                    <a:lnTo>
                      <a:pt x="691" y="1181"/>
                    </a:lnTo>
                    <a:lnTo>
                      <a:pt x="691" y="1178"/>
                    </a:lnTo>
                    <a:lnTo>
                      <a:pt x="691" y="1181"/>
                    </a:lnTo>
                    <a:lnTo>
                      <a:pt x="689" y="1181"/>
                    </a:lnTo>
                    <a:lnTo>
                      <a:pt x="689" y="1183"/>
                    </a:lnTo>
                    <a:lnTo>
                      <a:pt x="691" y="1183"/>
                    </a:lnTo>
                    <a:lnTo>
                      <a:pt x="689" y="1183"/>
                    </a:lnTo>
                    <a:lnTo>
                      <a:pt x="691" y="1183"/>
                    </a:lnTo>
                    <a:lnTo>
                      <a:pt x="693" y="1183"/>
                    </a:lnTo>
                    <a:lnTo>
                      <a:pt x="691" y="1183"/>
                    </a:lnTo>
                    <a:lnTo>
                      <a:pt x="693" y="1181"/>
                    </a:lnTo>
                    <a:lnTo>
                      <a:pt x="693" y="1183"/>
                    </a:lnTo>
                    <a:lnTo>
                      <a:pt x="693" y="1181"/>
                    </a:lnTo>
                    <a:lnTo>
                      <a:pt x="691" y="1181"/>
                    </a:lnTo>
                    <a:lnTo>
                      <a:pt x="691" y="1183"/>
                    </a:lnTo>
                    <a:lnTo>
                      <a:pt x="689" y="1183"/>
                    </a:lnTo>
                    <a:lnTo>
                      <a:pt x="689" y="1181"/>
                    </a:lnTo>
                    <a:lnTo>
                      <a:pt x="691" y="1181"/>
                    </a:lnTo>
                    <a:lnTo>
                      <a:pt x="693" y="1181"/>
                    </a:lnTo>
                    <a:lnTo>
                      <a:pt x="691" y="1181"/>
                    </a:lnTo>
                    <a:lnTo>
                      <a:pt x="693" y="1181"/>
                    </a:lnTo>
                    <a:lnTo>
                      <a:pt x="693" y="1183"/>
                    </a:lnTo>
                    <a:lnTo>
                      <a:pt x="691" y="1183"/>
                    </a:lnTo>
                    <a:lnTo>
                      <a:pt x="691" y="1185"/>
                    </a:lnTo>
                    <a:lnTo>
                      <a:pt x="693" y="1185"/>
                    </a:lnTo>
                    <a:lnTo>
                      <a:pt x="693" y="1183"/>
                    </a:lnTo>
                    <a:lnTo>
                      <a:pt x="693" y="1185"/>
                    </a:lnTo>
                    <a:lnTo>
                      <a:pt x="693" y="1187"/>
                    </a:lnTo>
                    <a:lnTo>
                      <a:pt x="691" y="1187"/>
                    </a:lnTo>
                    <a:lnTo>
                      <a:pt x="689" y="1190"/>
                    </a:lnTo>
                    <a:lnTo>
                      <a:pt x="687" y="1192"/>
                    </a:lnTo>
                    <a:lnTo>
                      <a:pt x="684" y="1194"/>
                    </a:lnTo>
                    <a:lnTo>
                      <a:pt x="684" y="1196"/>
                    </a:lnTo>
                    <a:lnTo>
                      <a:pt x="682" y="1201"/>
                    </a:lnTo>
                    <a:lnTo>
                      <a:pt x="682" y="1205"/>
                    </a:lnTo>
                    <a:lnTo>
                      <a:pt x="682" y="1208"/>
                    </a:lnTo>
                    <a:lnTo>
                      <a:pt x="680" y="1210"/>
                    </a:lnTo>
                    <a:lnTo>
                      <a:pt x="678" y="1212"/>
                    </a:lnTo>
                    <a:lnTo>
                      <a:pt x="678" y="1214"/>
                    </a:lnTo>
                    <a:lnTo>
                      <a:pt x="675" y="1216"/>
                    </a:lnTo>
                    <a:lnTo>
                      <a:pt x="675" y="1219"/>
                    </a:lnTo>
                    <a:lnTo>
                      <a:pt x="673" y="1221"/>
                    </a:lnTo>
                    <a:lnTo>
                      <a:pt x="671" y="1223"/>
                    </a:lnTo>
                    <a:lnTo>
                      <a:pt x="664" y="1228"/>
                    </a:lnTo>
                    <a:lnTo>
                      <a:pt x="660" y="1232"/>
                    </a:lnTo>
                    <a:lnTo>
                      <a:pt x="657" y="1234"/>
                    </a:lnTo>
                    <a:lnTo>
                      <a:pt x="655" y="1234"/>
                    </a:lnTo>
                    <a:lnTo>
                      <a:pt x="653" y="1237"/>
                    </a:lnTo>
                    <a:lnTo>
                      <a:pt x="651" y="1237"/>
                    </a:lnTo>
                    <a:lnTo>
                      <a:pt x="651" y="1234"/>
                    </a:lnTo>
                    <a:lnTo>
                      <a:pt x="649" y="1234"/>
                    </a:lnTo>
                    <a:lnTo>
                      <a:pt x="649" y="1232"/>
                    </a:lnTo>
                    <a:lnTo>
                      <a:pt x="649" y="1230"/>
                    </a:lnTo>
                    <a:lnTo>
                      <a:pt x="649" y="1232"/>
                    </a:lnTo>
                    <a:lnTo>
                      <a:pt x="651" y="1232"/>
                    </a:lnTo>
                    <a:lnTo>
                      <a:pt x="651" y="1230"/>
                    </a:lnTo>
                    <a:lnTo>
                      <a:pt x="651" y="1228"/>
                    </a:lnTo>
                    <a:lnTo>
                      <a:pt x="651" y="1225"/>
                    </a:lnTo>
                    <a:lnTo>
                      <a:pt x="649" y="1221"/>
                    </a:lnTo>
                    <a:lnTo>
                      <a:pt x="651" y="1219"/>
                    </a:lnTo>
                    <a:lnTo>
                      <a:pt x="651" y="1216"/>
                    </a:lnTo>
                    <a:lnTo>
                      <a:pt x="651" y="1219"/>
                    </a:lnTo>
                    <a:lnTo>
                      <a:pt x="653" y="1219"/>
                    </a:lnTo>
                    <a:lnTo>
                      <a:pt x="653" y="1216"/>
                    </a:lnTo>
                    <a:lnTo>
                      <a:pt x="653" y="1214"/>
                    </a:lnTo>
                    <a:lnTo>
                      <a:pt x="655" y="1214"/>
                    </a:lnTo>
                    <a:lnTo>
                      <a:pt x="655" y="1216"/>
                    </a:lnTo>
                    <a:lnTo>
                      <a:pt x="657" y="1216"/>
                    </a:lnTo>
                    <a:lnTo>
                      <a:pt x="657" y="1214"/>
                    </a:lnTo>
                    <a:lnTo>
                      <a:pt x="660" y="1212"/>
                    </a:lnTo>
                    <a:lnTo>
                      <a:pt x="660" y="1210"/>
                    </a:lnTo>
                    <a:lnTo>
                      <a:pt x="660" y="1208"/>
                    </a:lnTo>
                    <a:lnTo>
                      <a:pt x="660" y="1205"/>
                    </a:lnTo>
                    <a:lnTo>
                      <a:pt x="662" y="1208"/>
                    </a:lnTo>
                    <a:lnTo>
                      <a:pt x="660" y="1208"/>
                    </a:lnTo>
                    <a:lnTo>
                      <a:pt x="662" y="1208"/>
                    </a:lnTo>
                    <a:lnTo>
                      <a:pt x="664" y="1208"/>
                    </a:lnTo>
                    <a:lnTo>
                      <a:pt x="664" y="1205"/>
                    </a:lnTo>
                    <a:lnTo>
                      <a:pt x="664" y="1208"/>
                    </a:lnTo>
                    <a:lnTo>
                      <a:pt x="666" y="1208"/>
                    </a:lnTo>
                    <a:lnTo>
                      <a:pt x="666" y="1210"/>
                    </a:lnTo>
                    <a:lnTo>
                      <a:pt x="669" y="1210"/>
                    </a:lnTo>
                    <a:lnTo>
                      <a:pt x="671" y="1210"/>
                    </a:lnTo>
                    <a:lnTo>
                      <a:pt x="673" y="1208"/>
                    </a:lnTo>
                    <a:lnTo>
                      <a:pt x="673" y="1205"/>
                    </a:lnTo>
                    <a:lnTo>
                      <a:pt x="675" y="1205"/>
                    </a:lnTo>
                    <a:lnTo>
                      <a:pt x="675" y="1201"/>
                    </a:lnTo>
                    <a:lnTo>
                      <a:pt x="678" y="1201"/>
                    </a:lnTo>
                    <a:lnTo>
                      <a:pt x="678" y="1199"/>
                    </a:lnTo>
                    <a:lnTo>
                      <a:pt x="678" y="1196"/>
                    </a:lnTo>
                    <a:lnTo>
                      <a:pt x="675" y="1194"/>
                    </a:lnTo>
                    <a:lnTo>
                      <a:pt x="675" y="1192"/>
                    </a:lnTo>
                    <a:lnTo>
                      <a:pt x="673" y="1192"/>
                    </a:lnTo>
                    <a:lnTo>
                      <a:pt x="673" y="1190"/>
                    </a:lnTo>
                    <a:lnTo>
                      <a:pt x="675" y="1190"/>
                    </a:lnTo>
                    <a:lnTo>
                      <a:pt x="675" y="1187"/>
                    </a:lnTo>
                    <a:lnTo>
                      <a:pt x="675" y="1185"/>
                    </a:lnTo>
                    <a:lnTo>
                      <a:pt x="675" y="1187"/>
                    </a:lnTo>
                    <a:lnTo>
                      <a:pt x="673" y="1187"/>
                    </a:lnTo>
                    <a:lnTo>
                      <a:pt x="671" y="1187"/>
                    </a:lnTo>
                    <a:lnTo>
                      <a:pt x="673" y="1187"/>
                    </a:lnTo>
                    <a:lnTo>
                      <a:pt x="671" y="1187"/>
                    </a:lnTo>
                    <a:lnTo>
                      <a:pt x="673" y="1187"/>
                    </a:lnTo>
                    <a:lnTo>
                      <a:pt x="671" y="1190"/>
                    </a:lnTo>
                    <a:lnTo>
                      <a:pt x="671" y="1192"/>
                    </a:lnTo>
                    <a:lnTo>
                      <a:pt x="671" y="1194"/>
                    </a:lnTo>
                    <a:lnTo>
                      <a:pt x="671" y="1192"/>
                    </a:lnTo>
                    <a:lnTo>
                      <a:pt x="673" y="1192"/>
                    </a:lnTo>
                    <a:lnTo>
                      <a:pt x="671" y="1192"/>
                    </a:lnTo>
                    <a:lnTo>
                      <a:pt x="673" y="1192"/>
                    </a:lnTo>
                    <a:lnTo>
                      <a:pt x="671" y="1192"/>
                    </a:lnTo>
                    <a:lnTo>
                      <a:pt x="673" y="1192"/>
                    </a:lnTo>
                    <a:lnTo>
                      <a:pt x="673" y="1194"/>
                    </a:lnTo>
                    <a:lnTo>
                      <a:pt x="671" y="1196"/>
                    </a:lnTo>
                    <a:lnTo>
                      <a:pt x="669" y="1196"/>
                    </a:lnTo>
                    <a:lnTo>
                      <a:pt x="666" y="1196"/>
                    </a:lnTo>
                    <a:lnTo>
                      <a:pt x="664" y="1196"/>
                    </a:lnTo>
                    <a:lnTo>
                      <a:pt x="664" y="1199"/>
                    </a:lnTo>
                    <a:lnTo>
                      <a:pt x="664" y="1201"/>
                    </a:lnTo>
                    <a:lnTo>
                      <a:pt x="662" y="1201"/>
                    </a:lnTo>
                    <a:lnTo>
                      <a:pt x="662" y="1203"/>
                    </a:lnTo>
                    <a:lnTo>
                      <a:pt x="662" y="1201"/>
                    </a:lnTo>
                    <a:lnTo>
                      <a:pt x="660" y="1201"/>
                    </a:lnTo>
                    <a:lnTo>
                      <a:pt x="660" y="1203"/>
                    </a:lnTo>
                    <a:lnTo>
                      <a:pt x="657" y="1201"/>
                    </a:lnTo>
                    <a:lnTo>
                      <a:pt x="655" y="1201"/>
                    </a:lnTo>
                    <a:lnTo>
                      <a:pt x="653" y="1201"/>
                    </a:lnTo>
                    <a:lnTo>
                      <a:pt x="653" y="1199"/>
                    </a:lnTo>
                    <a:lnTo>
                      <a:pt x="653" y="1201"/>
                    </a:lnTo>
                    <a:lnTo>
                      <a:pt x="651" y="1199"/>
                    </a:lnTo>
                    <a:lnTo>
                      <a:pt x="651" y="1196"/>
                    </a:lnTo>
                    <a:lnTo>
                      <a:pt x="649" y="1196"/>
                    </a:lnTo>
                    <a:lnTo>
                      <a:pt x="646" y="1196"/>
                    </a:lnTo>
                    <a:lnTo>
                      <a:pt x="646" y="1194"/>
                    </a:lnTo>
                    <a:lnTo>
                      <a:pt x="644" y="1194"/>
                    </a:lnTo>
                    <a:lnTo>
                      <a:pt x="644" y="1192"/>
                    </a:lnTo>
                    <a:lnTo>
                      <a:pt x="644" y="1190"/>
                    </a:lnTo>
                    <a:lnTo>
                      <a:pt x="642" y="1187"/>
                    </a:lnTo>
                    <a:lnTo>
                      <a:pt x="642" y="1185"/>
                    </a:lnTo>
                    <a:lnTo>
                      <a:pt x="642" y="1183"/>
                    </a:lnTo>
                    <a:lnTo>
                      <a:pt x="640" y="1183"/>
                    </a:lnTo>
                    <a:lnTo>
                      <a:pt x="637" y="1183"/>
                    </a:lnTo>
                    <a:lnTo>
                      <a:pt x="637" y="1181"/>
                    </a:lnTo>
                    <a:lnTo>
                      <a:pt x="635" y="1181"/>
                    </a:lnTo>
                    <a:lnTo>
                      <a:pt x="633" y="1178"/>
                    </a:lnTo>
                    <a:lnTo>
                      <a:pt x="635" y="1178"/>
                    </a:lnTo>
                    <a:lnTo>
                      <a:pt x="633" y="1178"/>
                    </a:lnTo>
                    <a:lnTo>
                      <a:pt x="631" y="1178"/>
                    </a:lnTo>
                    <a:lnTo>
                      <a:pt x="628" y="1178"/>
                    </a:lnTo>
                    <a:lnTo>
                      <a:pt x="628" y="1176"/>
                    </a:lnTo>
                    <a:lnTo>
                      <a:pt x="619" y="1170"/>
                    </a:lnTo>
                    <a:lnTo>
                      <a:pt x="617" y="1170"/>
                    </a:lnTo>
                    <a:lnTo>
                      <a:pt x="619" y="1170"/>
                    </a:lnTo>
                    <a:lnTo>
                      <a:pt x="617" y="1167"/>
                    </a:lnTo>
                    <a:lnTo>
                      <a:pt x="617" y="1165"/>
                    </a:lnTo>
                    <a:lnTo>
                      <a:pt x="615" y="1165"/>
                    </a:lnTo>
                    <a:lnTo>
                      <a:pt x="611" y="1165"/>
                    </a:lnTo>
                    <a:lnTo>
                      <a:pt x="611" y="1163"/>
                    </a:lnTo>
                    <a:lnTo>
                      <a:pt x="608" y="1163"/>
                    </a:lnTo>
                    <a:lnTo>
                      <a:pt x="606" y="1163"/>
                    </a:lnTo>
                    <a:lnTo>
                      <a:pt x="604" y="1163"/>
                    </a:lnTo>
                    <a:lnTo>
                      <a:pt x="604" y="1161"/>
                    </a:lnTo>
                    <a:lnTo>
                      <a:pt x="604" y="1163"/>
                    </a:lnTo>
                    <a:lnTo>
                      <a:pt x="604" y="1161"/>
                    </a:lnTo>
                    <a:lnTo>
                      <a:pt x="604" y="1163"/>
                    </a:lnTo>
                    <a:lnTo>
                      <a:pt x="604" y="1161"/>
                    </a:lnTo>
                    <a:lnTo>
                      <a:pt x="602" y="1161"/>
                    </a:lnTo>
                    <a:lnTo>
                      <a:pt x="602" y="1158"/>
                    </a:lnTo>
                    <a:lnTo>
                      <a:pt x="599" y="1158"/>
                    </a:lnTo>
                    <a:lnTo>
                      <a:pt x="599" y="1161"/>
                    </a:lnTo>
                    <a:lnTo>
                      <a:pt x="597" y="1161"/>
                    </a:lnTo>
                    <a:lnTo>
                      <a:pt x="597" y="1158"/>
                    </a:lnTo>
                    <a:lnTo>
                      <a:pt x="597" y="1161"/>
                    </a:lnTo>
                    <a:lnTo>
                      <a:pt x="597" y="1158"/>
                    </a:lnTo>
                    <a:lnTo>
                      <a:pt x="595" y="1158"/>
                    </a:lnTo>
                    <a:lnTo>
                      <a:pt x="593" y="1158"/>
                    </a:lnTo>
                    <a:lnTo>
                      <a:pt x="593" y="1156"/>
                    </a:lnTo>
                    <a:lnTo>
                      <a:pt x="593" y="1154"/>
                    </a:lnTo>
                    <a:lnTo>
                      <a:pt x="590" y="1154"/>
                    </a:lnTo>
                    <a:lnTo>
                      <a:pt x="590" y="1152"/>
                    </a:lnTo>
                    <a:lnTo>
                      <a:pt x="590" y="1149"/>
                    </a:lnTo>
                    <a:lnTo>
                      <a:pt x="588" y="1149"/>
                    </a:lnTo>
                    <a:lnTo>
                      <a:pt x="586" y="1149"/>
                    </a:lnTo>
                    <a:lnTo>
                      <a:pt x="586" y="1147"/>
                    </a:lnTo>
                    <a:lnTo>
                      <a:pt x="584" y="1147"/>
                    </a:lnTo>
                    <a:lnTo>
                      <a:pt x="584" y="1145"/>
                    </a:lnTo>
                    <a:lnTo>
                      <a:pt x="581" y="1145"/>
                    </a:lnTo>
                    <a:lnTo>
                      <a:pt x="579" y="1145"/>
                    </a:lnTo>
                    <a:lnTo>
                      <a:pt x="581" y="1145"/>
                    </a:lnTo>
                    <a:lnTo>
                      <a:pt x="581" y="1147"/>
                    </a:lnTo>
                    <a:lnTo>
                      <a:pt x="579" y="1147"/>
                    </a:lnTo>
                    <a:lnTo>
                      <a:pt x="579" y="1149"/>
                    </a:lnTo>
                    <a:lnTo>
                      <a:pt x="577" y="1149"/>
                    </a:lnTo>
                    <a:lnTo>
                      <a:pt x="575" y="1149"/>
                    </a:lnTo>
                    <a:lnTo>
                      <a:pt x="575" y="1152"/>
                    </a:lnTo>
                    <a:lnTo>
                      <a:pt x="573" y="1152"/>
                    </a:lnTo>
                    <a:lnTo>
                      <a:pt x="570" y="1152"/>
                    </a:lnTo>
                    <a:lnTo>
                      <a:pt x="568" y="1152"/>
                    </a:lnTo>
                    <a:lnTo>
                      <a:pt x="570" y="1152"/>
                    </a:lnTo>
                    <a:lnTo>
                      <a:pt x="568" y="1152"/>
                    </a:lnTo>
                    <a:lnTo>
                      <a:pt x="568" y="1149"/>
                    </a:lnTo>
                    <a:lnTo>
                      <a:pt x="570" y="1149"/>
                    </a:lnTo>
                    <a:lnTo>
                      <a:pt x="568" y="1149"/>
                    </a:lnTo>
                    <a:lnTo>
                      <a:pt x="570" y="1149"/>
                    </a:lnTo>
                    <a:lnTo>
                      <a:pt x="568" y="1149"/>
                    </a:lnTo>
                    <a:lnTo>
                      <a:pt x="568" y="1147"/>
                    </a:lnTo>
                    <a:lnTo>
                      <a:pt x="570" y="1147"/>
                    </a:lnTo>
                    <a:lnTo>
                      <a:pt x="568" y="1147"/>
                    </a:lnTo>
                    <a:lnTo>
                      <a:pt x="570" y="1147"/>
                    </a:lnTo>
                    <a:lnTo>
                      <a:pt x="570" y="1145"/>
                    </a:lnTo>
                    <a:lnTo>
                      <a:pt x="568" y="1145"/>
                    </a:lnTo>
                    <a:lnTo>
                      <a:pt x="568" y="1143"/>
                    </a:lnTo>
                    <a:lnTo>
                      <a:pt x="568" y="1140"/>
                    </a:lnTo>
                    <a:lnTo>
                      <a:pt x="566" y="1143"/>
                    </a:lnTo>
                    <a:lnTo>
                      <a:pt x="566" y="1140"/>
                    </a:lnTo>
                    <a:lnTo>
                      <a:pt x="564" y="1140"/>
                    </a:lnTo>
                    <a:lnTo>
                      <a:pt x="564" y="1138"/>
                    </a:lnTo>
                    <a:lnTo>
                      <a:pt x="564" y="1136"/>
                    </a:lnTo>
                    <a:lnTo>
                      <a:pt x="564" y="1138"/>
                    </a:lnTo>
                    <a:lnTo>
                      <a:pt x="561" y="1136"/>
                    </a:lnTo>
                    <a:lnTo>
                      <a:pt x="561" y="1134"/>
                    </a:lnTo>
                    <a:lnTo>
                      <a:pt x="559" y="1134"/>
                    </a:lnTo>
                    <a:lnTo>
                      <a:pt x="557" y="1134"/>
                    </a:lnTo>
                    <a:lnTo>
                      <a:pt x="559" y="1134"/>
                    </a:lnTo>
                    <a:lnTo>
                      <a:pt x="557" y="1134"/>
                    </a:lnTo>
                    <a:lnTo>
                      <a:pt x="557" y="1132"/>
                    </a:lnTo>
                    <a:lnTo>
                      <a:pt x="555" y="1132"/>
                    </a:lnTo>
                    <a:lnTo>
                      <a:pt x="555" y="1129"/>
                    </a:lnTo>
                    <a:lnTo>
                      <a:pt x="555" y="1132"/>
                    </a:lnTo>
                    <a:lnTo>
                      <a:pt x="555" y="1129"/>
                    </a:lnTo>
                    <a:lnTo>
                      <a:pt x="552" y="1129"/>
                    </a:lnTo>
                    <a:lnTo>
                      <a:pt x="552" y="1127"/>
                    </a:lnTo>
                    <a:lnTo>
                      <a:pt x="550" y="1127"/>
                    </a:lnTo>
                    <a:lnTo>
                      <a:pt x="550" y="1125"/>
                    </a:lnTo>
                    <a:lnTo>
                      <a:pt x="548" y="1125"/>
                    </a:lnTo>
                    <a:lnTo>
                      <a:pt x="548" y="1123"/>
                    </a:lnTo>
                    <a:lnTo>
                      <a:pt x="546" y="1123"/>
                    </a:lnTo>
                    <a:lnTo>
                      <a:pt x="543" y="1123"/>
                    </a:lnTo>
                    <a:lnTo>
                      <a:pt x="543" y="1120"/>
                    </a:lnTo>
                    <a:lnTo>
                      <a:pt x="541" y="1120"/>
                    </a:lnTo>
                    <a:lnTo>
                      <a:pt x="541" y="1123"/>
                    </a:lnTo>
                    <a:lnTo>
                      <a:pt x="541" y="1120"/>
                    </a:lnTo>
                    <a:lnTo>
                      <a:pt x="541" y="1123"/>
                    </a:lnTo>
                    <a:lnTo>
                      <a:pt x="541" y="1120"/>
                    </a:lnTo>
                    <a:lnTo>
                      <a:pt x="539" y="1120"/>
                    </a:lnTo>
                    <a:lnTo>
                      <a:pt x="537" y="1120"/>
                    </a:lnTo>
                    <a:lnTo>
                      <a:pt x="535" y="1120"/>
                    </a:lnTo>
                    <a:lnTo>
                      <a:pt x="535" y="1123"/>
                    </a:lnTo>
                    <a:lnTo>
                      <a:pt x="532" y="1123"/>
                    </a:lnTo>
                    <a:lnTo>
                      <a:pt x="532" y="1125"/>
                    </a:lnTo>
                    <a:lnTo>
                      <a:pt x="532" y="1127"/>
                    </a:lnTo>
                    <a:lnTo>
                      <a:pt x="530" y="1127"/>
                    </a:lnTo>
                    <a:lnTo>
                      <a:pt x="528" y="1127"/>
                    </a:lnTo>
                    <a:lnTo>
                      <a:pt x="526" y="1127"/>
                    </a:lnTo>
                    <a:lnTo>
                      <a:pt x="523" y="1127"/>
                    </a:lnTo>
                    <a:lnTo>
                      <a:pt x="526" y="1127"/>
                    </a:lnTo>
                    <a:lnTo>
                      <a:pt x="523" y="1127"/>
                    </a:lnTo>
                    <a:lnTo>
                      <a:pt x="521" y="1127"/>
                    </a:lnTo>
                    <a:lnTo>
                      <a:pt x="519" y="1127"/>
                    </a:lnTo>
                    <a:lnTo>
                      <a:pt x="521" y="1125"/>
                    </a:lnTo>
                    <a:lnTo>
                      <a:pt x="519" y="1125"/>
                    </a:lnTo>
                    <a:lnTo>
                      <a:pt x="517" y="1125"/>
                    </a:lnTo>
                    <a:lnTo>
                      <a:pt x="517" y="1123"/>
                    </a:lnTo>
                    <a:lnTo>
                      <a:pt x="519" y="1123"/>
                    </a:lnTo>
                    <a:lnTo>
                      <a:pt x="521" y="1123"/>
                    </a:lnTo>
                    <a:lnTo>
                      <a:pt x="523" y="1123"/>
                    </a:lnTo>
                    <a:lnTo>
                      <a:pt x="523" y="1120"/>
                    </a:lnTo>
                    <a:lnTo>
                      <a:pt x="526" y="1118"/>
                    </a:lnTo>
                    <a:lnTo>
                      <a:pt x="528" y="1118"/>
                    </a:lnTo>
                    <a:lnTo>
                      <a:pt x="528" y="1116"/>
                    </a:lnTo>
                    <a:lnTo>
                      <a:pt x="528" y="1114"/>
                    </a:lnTo>
                    <a:lnTo>
                      <a:pt x="530" y="1111"/>
                    </a:lnTo>
                    <a:lnTo>
                      <a:pt x="532" y="1111"/>
                    </a:lnTo>
                    <a:lnTo>
                      <a:pt x="535" y="1111"/>
                    </a:lnTo>
                    <a:lnTo>
                      <a:pt x="535" y="1109"/>
                    </a:lnTo>
                    <a:lnTo>
                      <a:pt x="537" y="1109"/>
                    </a:lnTo>
                    <a:lnTo>
                      <a:pt x="539" y="1105"/>
                    </a:lnTo>
                    <a:lnTo>
                      <a:pt x="541" y="1102"/>
                    </a:lnTo>
                    <a:lnTo>
                      <a:pt x="543" y="1102"/>
                    </a:lnTo>
                    <a:lnTo>
                      <a:pt x="543" y="1100"/>
                    </a:lnTo>
                    <a:lnTo>
                      <a:pt x="546" y="1100"/>
                    </a:lnTo>
                    <a:lnTo>
                      <a:pt x="546" y="1098"/>
                    </a:lnTo>
                    <a:lnTo>
                      <a:pt x="548" y="1098"/>
                    </a:lnTo>
                    <a:lnTo>
                      <a:pt x="548" y="1096"/>
                    </a:lnTo>
                    <a:lnTo>
                      <a:pt x="548" y="1093"/>
                    </a:lnTo>
                    <a:lnTo>
                      <a:pt x="550" y="1091"/>
                    </a:lnTo>
                    <a:lnTo>
                      <a:pt x="550" y="1089"/>
                    </a:lnTo>
                    <a:lnTo>
                      <a:pt x="552" y="1089"/>
                    </a:lnTo>
                    <a:lnTo>
                      <a:pt x="555" y="1089"/>
                    </a:lnTo>
                    <a:lnTo>
                      <a:pt x="557" y="1089"/>
                    </a:lnTo>
                    <a:lnTo>
                      <a:pt x="557" y="1087"/>
                    </a:lnTo>
                    <a:lnTo>
                      <a:pt x="557" y="1085"/>
                    </a:lnTo>
                    <a:lnTo>
                      <a:pt x="559" y="1085"/>
                    </a:lnTo>
                    <a:lnTo>
                      <a:pt x="559" y="1082"/>
                    </a:lnTo>
                    <a:lnTo>
                      <a:pt x="559" y="1080"/>
                    </a:lnTo>
                    <a:lnTo>
                      <a:pt x="561" y="1080"/>
                    </a:lnTo>
                    <a:lnTo>
                      <a:pt x="564" y="1080"/>
                    </a:lnTo>
                    <a:lnTo>
                      <a:pt x="564" y="1078"/>
                    </a:lnTo>
                    <a:lnTo>
                      <a:pt x="566" y="1078"/>
                    </a:lnTo>
                    <a:lnTo>
                      <a:pt x="566" y="1076"/>
                    </a:lnTo>
                    <a:lnTo>
                      <a:pt x="568" y="1073"/>
                    </a:lnTo>
                    <a:lnTo>
                      <a:pt x="570" y="1073"/>
                    </a:lnTo>
                    <a:lnTo>
                      <a:pt x="568" y="1071"/>
                    </a:lnTo>
                    <a:lnTo>
                      <a:pt x="570" y="1071"/>
                    </a:lnTo>
                    <a:lnTo>
                      <a:pt x="573" y="1069"/>
                    </a:lnTo>
                    <a:lnTo>
                      <a:pt x="573" y="1067"/>
                    </a:lnTo>
                    <a:lnTo>
                      <a:pt x="575" y="1067"/>
                    </a:lnTo>
                    <a:lnTo>
                      <a:pt x="577" y="1067"/>
                    </a:lnTo>
                    <a:lnTo>
                      <a:pt x="579" y="1067"/>
                    </a:lnTo>
                    <a:lnTo>
                      <a:pt x="579" y="1069"/>
                    </a:lnTo>
                    <a:lnTo>
                      <a:pt x="579" y="1067"/>
                    </a:lnTo>
                    <a:lnTo>
                      <a:pt x="579" y="1064"/>
                    </a:lnTo>
                    <a:lnTo>
                      <a:pt x="577" y="1064"/>
                    </a:lnTo>
                    <a:lnTo>
                      <a:pt x="577" y="1062"/>
                    </a:lnTo>
                    <a:lnTo>
                      <a:pt x="579" y="1062"/>
                    </a:lnTo>
                    <a:lnTo>
                      <a:pt x="579" y="1060"/>
                    </a:lnTo>
                    <a:lnTo>
                      <a:pt x="581" y="1060"/>
                    </a:lnTo>
                    <a:lnTo>
                      <a:pt x="581" y="1058"/>
                    </a:lnTo>
                    <a:lnTo>
                      <a:pt x="584" y="1058"/>
                    </a:lnTo>
                    <a:lnTo>
                      <a:pt x="581" y="1060"/>
                    </a:lnTo>
                    <a:lnTo>
                      <a:pt x="584" y="1060"/>
                    </a:lnTo>
                    <a:lnTo>
                      <a:pt x="584" y="1058"/>
                    </a:lnTo>
                    <a:lnTo>
                      <a:pt x="586" y="1058"/>
                    </a:lnTo>
                    <a:lnTo>
                      <a:pt x="588" y="1058"/>
                    </a:lnTo>
                    <a:lnTo>
                      <a:pt x="588" y="1055"/>
                    </a:lnTo>
                    <a:lnTo>
                      <a:pt x="590" y="1055"/>
                    </a:lnTo>
                    <a:lnTo>
                      <a:pt x="588" y="1055"/>
                    </a:lnTo>
                    <a:lnTo>
                      <a:pt x="588" y="1053"/>
                    </a:lnTo>
                    <a:lnTo>
                      <a:pt x="590" y="1053"/>
                    </a:lnTo>
                    <a:lnTo>
                      <a:pt x="593" y="1053"/>
                    </a:lnTo>
                    <a:lnTo>
                      <a:pt x="593" y="1051"/>
                    </a:lnTo>
                    <a:lnTo>
                      <a:pt x="595" y="1051"/>
                    </a:lnTo>
                    <a:lnTo>
                      <a:pt x="597" y="1051"/>
                    </a:lnTo>
                    <a:lnTo>
                      <a:pt x="597" y="1049"/>
                    </a:lnTo>
                    <a:lnTo>
                      <a:pt x="599" y="1049"/>
                    </a:lnTo>
                    <a:lnTo>
                      <a:pt x="599" y="1051"/>
                    </a:lnTo>
                    <a:lnTo>
                      <a:pt x="599" y="1049"/>
                    </a:lnTo>
                    <a:lnTo>
                      <a:pt x="599" y="1047"/>
                    </a:lnTo>
                    <a:lnTo>
                      <a:pt x="599" y="1049"/>
                    </a:lnTo>
                    <a:lnTo>
                      <a:pt x="602" y="1049"/>
                    </a:lnTo>
                    <a:lnTo>
                      <a:pt x="602" y="1047"/>
                    </a:lnTo>
                    <a:lnTo>
                      <a:pt x="604" y="1047"/>
                    </a:lnTo>
                    <a:lnTo>
                      <a:pt x="604" y="1044"/>
                    </a:lnTo>
                    <a:lnTo>
                      <a:pt x="604" y="1042"/>
                    </a:lnTo>
                    <a:lnTo>
                      <a:pt x="606" y="1042"/>
                    </a:lnTo>
                    <a:lnTo>
                      <a:pt x="606" y="1040"/>
                    </a:lnTo>
                    <a:lnTo>
                      <a:pt x="608" y="1040"/>
                    </a:lnTo>
                    <a:lnTo>
                      <a:pt x="608" y="1042"/>
                    </a:lnTo>
                    <a:lnTo>
                      <a:pt x="608" y="1040"/>
                    </a:lnTo>
                    <a:lnTo>
                      <a:pt x="611" y="1040"/>
                    </a:lnTo>
                    <a:lnTo>
                      <a:pt x="611" y="1042"/>
                    </a:lnTo>
                    <a:lnTo>
                      <a:pt x="611" y="1040"/>
                    </a:lnTo>
                    <a:lnTo>
                      <a:pt x="613" y="1040"/>
                    </a:lnTo>
                    <a:lnTo>
                      <a:pt x="615" y="1038"/>
                    </a:lnTo>
                    <a:lnTo>
                      <a:pt x="615" y="1040"/>
                    </a:lnTo>
                    <a:lnTo>
                      <a:pt x="617" y="1038"/>
                    </a:lnTo>
                    <a:lnTo>
                      <a:pt x="619" y="1038"/>
                    </a:lnTo>
                    <a:lnTo>
                      <a:pt x="617" y="1038"/>
                    </a:lnTo>
                    <a:lnTo>
                      <a:pt x="617" y="1035"/>
                    </a:lnTo>
                    <a:lnTo>
                      <a:pt x="619" y="1035"/>
                    </a:lnTo>
                    <a:lnTo>
                      <a:pt x="622" y="1035"/>
                    </a:lnTo>
                    <a:lnTo>
                      <a:pt x="622" y="1038"/>
                    </a:lnTo>
                    <a:lnTo>
                      <a:pt x="622" y="1035"/>
                    </a:lnTo>
                    <a:lnTo>
                      <a:pt x="624" y="1035"/>
                    </a:lnTo>
                    <a:lnTo>
                      <a:pt x="624" y="1038"/>
                    </a:lnTo>
                    <a:lnTo>
                      <a:pt x="624" y="1035"/>
                    </a:lnTo>
                    <a:lnTo>
                      <a:pt x="626" y="1035"/>
                    </a:lnTo>
                    <a:lnTo>
                      <a:pt x="626" y="1033"/>
                    </a:lnTo>
                    <a:lnTo>
                      <a:pt x="626" y="1031"/>
                    </a:lnTo>
                    <a:lnTo>
                      <a:pt x="628" y="1031"/>
                    </a:lnTo>
                    <a:lnTo>
                      <a:pt x="628" y="1033"/>
                    </a:lnTo>
                    <a:lnTo>
                      <a:pt x="631" y="1033"/>
                    </a:lnTo>
                    <a:lnTo>
                      <a:pt x="631" y="1031"/>
                    </a:lnTo>
                    <a:lnTo>
                      <a:pt x="633" y="1031"/>
                    </a:lnTo>
                    <a:lnTo>
                      <a:pt x="633" y="1029"/>
                    </a:lnTo>
                    <a:lnTo>
                      <a:pt x="635" y="1029"/>
                    </a:lnTo>
                    <a:lnTo>
                      <a:pt x="637" y="1029"/>
                    </a:lnTo>
                    <a:lnTo>
                      <a:pt x="637" y="1026"/>
                    </a:lnTo>
                    <a:lnTo>
                      <a:pt x="637" y="1029"/>
                    </a:lnTo>
                    <a:lnTo>
                      <a:pt x="640" y="1026"/>
                    </a:lnTo>
                    <a:lnTo>
                      <a:pt x="637" y="1026"/>
                    </a:lnTo>
                    <a:lnTo>
                      <a:pt x="640" y="1026"/>
                    </a:lnTo>
                    <a:lnTo>
                      <a:pt x="640" y="1024"/>
                    </a:lnTo>
                    <a:lnTo>
                      <a:pt x="640" y="1026"/>
                    </a:lnTo>
                    <a:lnTo>
                      <a:pt x="640" y="1024"/>
                    </a:lnTo>
                    <a:lnTo>
                      <a:pt x="642" y="1024"/>
                    </a:lnTo>
                    <a:lnTo>
                      <a:pt x="640" y="1024"/>
                    </a:lnTo>
                    <a:lnTo>
                      <a:pt x="642" y="1024"/>
                    </a:lnTo>
                    <a:lnTo>
                      <a:pt x="642" y="1022"/>
                    </a:lnTo>
                    <a:lnTo>
                      <a:pt x="642" y="1020"/>
                    </a:lnTo>
                    <a:lnTo>
                      <a:pt x="644" y="1022"/>
                    </a:lnTo>
                    <a:lnTo>
                      <a:pt x="642" y="1022"/>
                    </a:lnTo>
                    <a:lnTo>
                      <a:pt x="642" y="1020"/>
                    </a:lnTo>
                    <a:lnTo>
                      <a:pt x="644" y="1020"/>
                    </a:lnTo>
                    <a:lnTo>
                      <a:pt x="642" y="1020"/>
                    </a:lnTo>
                    <a:lnTo>
                      <a:pt x="644" y="1020"/>
                    </a:lnTo>
                    <a:lnTo>
                      <a:pt x="642" y="1020"/>
                    </a:lnTo>
                    <a:lnTo>
                      <a:pt x="642" y="1017"/>
                    </a:lnTo>
                    <a:lnTo>
                      <a:pt x="644" y="1020"/>
                    </a:lnTo>
                    <a:lnTo>
                      <a:pt x="644" y="1017"/>
                    </a:lnTo>
                    <a:lnTo>
                      <a:pt x="642" y="1017"/>
                    </a:lnTo>
                    <a:lnTo>
                      <a:pt x="642" y="1015"/>
                    </a:lnTo>
                    <a:lnTo>
                      <a:pt x="640" y="1013"/>
                    </a:lnTo>
                    <a:lnTo>
                      <a:pt x="642" y="1013"/>
                    </a:lnTo>
                    <a:lnTo>
                      <a:pt x="642" y="1011"/>
                    </a:lnTo>
                    <a:lnTo>
                      <a:pt x="642" y="1013"/>
                    </a:lnTo>
                    <a:lnTo>
                      <a:pt x="642" y="1011"/>
                    </a:lnTo>
                    <a:lnTo>
                      <a:pt x="640" y="1011"/>
                    </a:lnTo>
                    <a:lnTo>
                      <a:pt x="642" y="1011"/>
                    </a:lnTo>
                    <a:lnTo>
                      <a:pt x="642" y="1009"/>
                    </a:lnTo>
                    <a:lnTo>
                      <a:pt x="642" y="1006"/>
                    </a:lnTo>
                    <a:lnTo>
                      <a:pt x="642" y="1004"/>
                    </a:lnTo>
                    <a:lnTo>
                      <a:pt x="642" y="1002"/>
                    </a:lnTo>
                    <a:lnTo>
                      <a:pt x="644" y="1002"/>
                    </a:lnTo>
                    <a:lnTo>
                      <a:pt x="644" y="1000"/>
                    </a:lnTo>
                    <a:lnTo>
                      <a:pt x="644" y="997"/>
                    </a:lnTo>
                    <a:lnTo>
                      <a:pt x="642" y="995"/>
                    </a:lnTo>
                    <a:lnTo>
                      <a:pt x="642" y="993"/>
                    </a:lnTo>
                    <a:lnTo>
                      <a:pt x="640" y="993"/>
                    </a:lnTo>
                    <a:lnTo>
                      <a:pt x="640" y="991"/>
                    </a:lnTo>
                    <a:lnTo>
                      <a:pt x="637" y="991"/>
                    </a:lnTo>
                    <a:lnTo>
                      <a:pt x="637" y="988"/>
                    </a:lnTo>
                    <a:lnTo>
                      <a:pt x="640" y="988"/>
                    </a:lnTo>
                    <a:lnTo>
                      <a:pt x="637" y="988"/>
                    </a:lnTo>
                    <a:lnTo>
                      <a:pt x="640" y="988"/>
                    </a:lnTo>
                    <a:lnTo>
                      <a:pt x="637" y="988"/>
                    </a:lnTo>
                    <a:lnTo>
                      <a:pt x="640" y="988"/>
                    </a:lnTo>
                    <a:lnTo>
                      <a:pt x="637" y="988"/>
                    </a:lnTo>
                    <a:lnTo>
                      <a:pt x="637" y="986"/>
                    </a:lnTo>
                    <a:lnTo>
                      <a:pt x="640" y="986"/>
                    </a:lnTo>
                    <a:lnTo>
                      <a:pt x="637" y="986"/>
                    </a:lnTo>
                    <a:lnTo>
                      <a:pt x="637" y="984"/>
                    </a:lnTo>
                    <a:lnTo>
                      <a:pt x="637" y="982"/>
                    </a:lnTo>
                    <a:lnTo>
                      <a:pt x="637" y="979"/>
                    </a:lnTo>
                    <a:lnTo>
                      <a:pt x="635" y="979"/>
                    </a:lnTo>
                    <a:lnTo>
                      <a:pt x="637" y="979"/>
                    </a:lnTo>
                    <a:lnTo>
                      <a:pt x="635" y="979"/>
                    </a:lnTo>
                    <a:lnTo>
                      <a:pt x="633" y="979"/>
                    </a:lnTo>
                    <a:lnTo>
                      <a:pt x="635" y="979"/>
                    </a:lnTo>
                    <a:lnTo>
                      <a:pt x="633" y="979"/>
                    </a:lnTo>
                    <a:lnTo>
                      <a:pt x="633" y="977"/>
                    </a:lnTo>
                    <a:lnTo>
                      <a:pt x="631" y="977"/>
                    </a:lnTo>
                    <a:lnTo>
                      <a:pt x="631" y="979"/>
                    </a:lnTo>
                    <a:lnTo>
                      <a:pt x="628" y="979"/>
                    </a:lnTo>
                    <a:lnTo>
                      <a:pt x="628" y="977"/>
                    </a:lnTo>
                    <a:lnTo>
                      <a:pt x="631" y="977"/>
                    </a:lnTo>
                    <a:lnTo>
                      <a:pt x="631" y="975"/>
                    </a:lnTo>
                    <a:lnTo>
                      <a:pt x="628" y="975"/>
                    </a:lnTo>
                    <a:lnTo>
                      <a:pt x="628" y="977"/>
                    </a:lnTo>
                    <a:lnTo>
                      <a:pt x="626" y="977"/>
                    </a:lnTo>
                    <a:lnTo>
                      <a:pt x="628" y="977"/>
                    </a:lnTo>
                    <a:lnTo>
                      <a:pt x="626" y="977"/>
                    </a:lnTo>
                    <a:lnTo>
                      <a:pt x="626" y="979"/>
                    </a:lnTo>
                    <a:lnTo>
                      <a:pt x="624" y="979"/>
                    </a:lnTo>
                    <a:lnTo>
                      <a:pt x="624" y="977"/>
                    </a:lnTo>
                    <a:lnTo>
                      <a:pt x="622" y="977"/>
                    </a:lnTo>
                    <a:lnTo>
                      <a:pt x="622" y="979"/>
                    </a:lnTo>
                    <a:lnTo>
                      <a:pt x="619" y="979"/>
                    </a:lnTo>
                    <a:lnTo>
                      <a:pt x="619" y="982"/>
                    </a:lnTo>
                    <a:lnTo>
                      <a:pt x="619" y="979"/>
                    </a:lnTo>
                    <a:lnTo>
                      <a:pt x="617" y="979"/>
                    </a:lnTo>
                    <a:lnTo>
                      <a:pt x="615" y="979"/>
                    </a:lnTo>
                    <a:lnTo>
                      <a:pt x="615" y="977"/>
                    </a:lnTo>
                    <a:lnTo>
                      <a:pt x="613" y="975"/>
                    </a:lnTo>
                    <a:lnTo>
                      <a:pt x="613" y="973"/>
                    </a:lnTo>
                    <a:lnTo>
                      <a:pt x="615" y="973"/>
                    </a:lnTo>
                    <a:lnTo>
                      <a:pt x="615" y="971"/>
                    </a:lnTo>
                    <a:lnTo>
                      <a:pt x="617" y="971"/>
                    </a:lnTo>
                    <a:lnTo>
                      <a:pt x="617" y="968"/>
                    </a:lnTo>
                    <a:lnTo>
                      <a:pt x="617" y="966"/>
                    </a:lnTo>
                    <a:lnTo>
                      <a:pt x="619" y="966"/>
                    </a:lnTo>
                    <a:lnTo>
                      <a:pt x="619" y="964"/>
                    </a:lnTo>
                    <a:lnTo>
                      <a:pt x="617" y="964"/>
                    </a:lnTo>
                    <a:lnTo>
                      <a:pt x="617" y="962"/>
                    </a:lnTo>
                    <a:lnTo>
                      <a:pt x="619" y="959"/>
                    </a:lnTo>
                    <a:lnTo>
                      <a:pt x="619" y="957"/>
                    </a:lnTo>
                    <a:lnTo>
                      <a:pt x="619" y="955"/>
                    </a:lnTo>
                    <a:lnTo>
                      <a:pt x="619" y="953"/>
                    </a:lnTo>
                    <a:lnTo>
                      <a:pt x="622" y="953"/>
                    </a:lnTo>
                    <a:lnTo>
                      <a:pt x="622" y="950"/>
                    </a:lnTo>
                    <a:lnTo>
                      <a:pt x="622" y="948"/>
                    </a:lnTo>
                    <a:lnTo>
                      <a:pt x="622" y="946"/>
                    </a:lnTo>
                    <a:lnTo>
                      <a:pt x="622" y="944"/>
                    </a:lnTo>
                    <a:lnTo>
                      <a:pt x="622" y="941"/>
                    </a:lnTo>
                    <a:lnTo>
                      <a:pt x="624" y="941"/>
                    </a:lnTo>
                    <a:lnTo>
                      <a:pt x="624" y="939"/>
                    </a:lnTo>
                    <a:lnTo>
                      <a:pt x="624" y="937"/>
                    </a:lnTo>
                    <a:lnTo>
                      <a:pt x="622" y="935"/>
                    </a:lnTo>
                    <a:lnTo>
                      <a:pt x="622" y="933"/>
                    </a:lnTo>
                    <a:lnTo>
                      <a:pt x="624" y="930"/>
                    </a:lnTo>
                    <a:lnTo>
                      <a:pt x="624" y="928"/>
                    </a:lnTo>
                    <a:lnTo>
                      <a:pt x="622" y="928"/>
                    </a:lnTo>
                    <a:lnTo>
                      <a:pt x="619" y="926"/>
                    </a:lnTo>
                    <a:lnTo>
                      <a:pt x="617" y="924"/>
                    </a:lnTo>
                    <a:lnTo>
                      <a:pt x="615" y="924"/>
                    </a:lnTo>
                    <a:lnTo>
                      <a:pt x="613" y="924"/>
                    </a:lnTo>
                    <a:lnTo>
                      <a:pt x="613" y="921"/>
                    </a:lnTo>
                    <a:lnTo>
                      <a:pt x="611" y="921"/>
                    </a:lnTo>
                    <a:lnTo>
                      <a:pt x="611" y="924"/>
                    </a:lnTo>
                    <a:lnTo>
                      <a:pt x="608" y="924"/>
                    </a:lnTo>
                    <a:lnTo>
                      <a:pt x="606" y="924"/>
                    </a:lnTo>
                    <a:lnTo>
                      <a:pt x="606" y="926"/>
                    </a:lnTo>
                    <a:lnTo>
                      <a:pt x="604" y="924"/>
                    </a:lnTo>
                    <a:lnTo>
                      <a:pt x="604" y="926"/>
                    </a:lnTo>
                    <a:lnTo>
                      <a:pt x="602" y="926"/>
                    </a:lnTo>
                    <a:lnTo>
                      <a:pt x="602" y="928"/>
                    </a:lnTo>
                    <a:lnTo>
                      <a:pt x="599" y="928"/>
                    </a:lnTo>
                    <a:lnTo>
                      <a:pt x="597" y="926"/>
                    </a:lnTo>
                    <a:lnTo>
                      <a:pt x="597" y="928"/>
                    </a:lnTo>
                    <a:lnTo>
                      <a:pt x="595" y="928"/>
                    </a:lnTo>
                    <a:lnTo>
                      <a:pt x="593" y="928"/>
                    </a:lnTo>
                    <a:lnTo>
                      <a:pt x="590" y="926"/>
                    </a:lnTo>
                    <a:lnTo>
                      <a:pt x="590" y="928"/>
                    </a:lnTo>
                    <a:lnTo>
                      <a:pt x="588" y="928"/>
                    </a:lnTo>
                    <a:lnTo>
                      <a:pt x="588" y="926"/>
                    </a:lnTo>
                    <a:lnTo>
                      <a:pt x="588" y="928"/>
                    </a:lnTo>
                    <a:lnTo>
                      <a:pt x="588" y="926"/>
                    </a:lnTo>
                    <a:lnTo>
                      <a:pt x="588" y="924"/>
                    </a:lnTo>
                    <a:lnTo>
                      <a:pt x="588" y="921"/>
                    </a:lnTo>
                    <a:lnTo>
                      <a:pt x="586" y="921"/>
                    </a:lnTo>
                    <a:lnTo>
                      <a:pt x="588" y="921"/>
                    </a:lnTo>
                    <a:lnTo>
                      <a:pt x="588" y="919"/>
                    </a:lnTo>
                    <a:lnTo>
                      <a:pt x="586" y="919"/>
                    </a:lnTo>
                    <a:lnTo>
                      <a:pt x="588" y="919"/>
                    </a:lnTo>
                    <a:lnTo>
                      <a:pt x="586" y="919"/>
                    </a:lnTo>
                    <a:lnTo>
                      <a:pt x="586" y="917"/>
                    </a:lnTo>
                    <a:lnTo>
                      <a:pt x="584" y="917"/>
                    </a:lnTo>
                    <a:lnTo>
                      <a:pt x="584" y="915"/>
                    </a:lnTo>
                    <a:lnTo>
                      <a:pt x="584" y="912"/>
                    </a:lnTo>
                    <a:lnTo>
                      <a:pt x="584" y="910"/>
                    </a:lnTo>
                    <a:lnTo>
                      <a:pt x="586" y="908"/>
                    </a:lnTo>
                    <a:lnTo>
                      <a:pt x="584" y="908"/>
                    </a:lnTo>
                    <a:lnTo>
                      <a:pt x="584" y="906"/>
                    </a:lnTo>
                    <a:lnTo>
                      <a:pt x="584" y="903"/>
                    </a:lnTo>
                    <a:lnTo>
                      <a:pt x="584" y="901"/>
                    </a:lnTo>
                    <a:lnTo>
                      <a:pt x="581" y="901"/>
                    </a:lnTo>
                    <a:lnTo>
                      <a:pt x="581" y="899"/>
                    </a:lnTo>
                    <a:lnTo>
                      <a:pt x="581" y="897"/>
                    </a:lnTo>
                    <a:lnTo>
                      <a:pt x="581" y="895"/>
                    </a:lnTo>
                    <a:lnTo>
                      <a:pt x="581" y="892"/>
                    </a:lnTo>
                    <a:lnTo>
                      <a:pt x="579" y="892"/>
                    </a:lnTo>
                    <a:lnTo>
                      <a:pt x="579" y="890"/>
                    </a:lnTo>
                    <a:lnTo>
                      <a:pt x="581" y="890"/>
                    </a:lnTo>
                    <a:lnTo>
                      <a:pt x="581" y="888"/>
                    </a:lnTo>
                    <a:lnTo>
                      <a:pt x="581" y="886"/>
                    </a:lnTo>
                    <a:lnTo>
                      <a:pt x="581" y="883"/>
                    </a:lnTo>
                    <a:lnTo>
                      <a:pt x="579" y="883"/>
                    </a:lnTo>
                    <a:lnTo>
                      <a:pt x="579" y="881"/>
                    </a:lnTo>
                    <a:lnTo>
                      <a:pt x="577" y="881"/>
                    </a:lnTo>
                    <a:lnTo>
                      <a:pt x="577" y="879"/>
                    </a:lnTo>
                    <a:lnTo>
                      <a:pt x="577" y="877"/>
                    </a:lnTo>
                    <a:lnTo>
                      <a:pt x="575" y="877"/>
                    </a:lnTo>
                    <a:lnTo>
                      <a:pt x="575" y="874"/>
                    </a:lnTo>
                    <a:lnTo>
                      <a:pt x="573" y="874"/>
                    </a:lnTo>
                    <a:lnTo>
                      <a:pt x="570" y="874"/>
                    </a:lnTo>
                    <a:lnTo>
                      <a:pt x="568" y="874"/>
                    </a:lnTo>
                    <a:lnTo>
                      <a:pt x="566" y="874"/>
                    </a:lnTo>
                    <a:lnTo>
                      <a:pt x="566" y="872"/>
                    </a:lnTo>
                    <a:lnTo>
                      <a:pt x="566" y="874"/>
                    </a:lnTo>
                    <a:lnTo>
                      <a:pt x="566" y="872"/>
                    </a:lnTo>
                    <a:lnTo>
                      <a:pt x="566" y="874"/>
                    </a:lnTo>
                    <a:lnTo>
                      <a:pt x="564" y="874"/>
                    </a:lnTo>
                    <a:lnTo>
                      <a:pt x="564" y="872"/>
                    </a:lnTo>
                    <a:lnTo>
                      <a:pt x="564" y="874"/>
                    </a:lnTo>
                    <a:lnTo>
                      <a:pt x="564" y="872"/>
                    </a:lnTo>
                    <a:lnTo>
                      <a:pt x="561" y="872"/>
                    </a:lnTo>
                    <a:lnTo>
                      <a:pt x="559" y="872"/>
                    </a:lnTo>
                    <a:lnTo>
                      <a:pt x="559" y="870"/>
                    </a:lnTo>
                    <a:lnTo>
                      <a:pt x="557" y="870"/>
                    </a:lnTo>
                    <a:lnTo>
                      <a:pt x="557" y="868"/>
                    </a:lnTo>
                    <a:lnTo>
                      <a:pt x="555" y="868"/>
                    </a:lnTo>
                    <a:lnTo>
                      <a:pt x="552" y="868"/>
                    </a:lnTo>
                    <a:lnTo>
                      <a:pt x="552" y="870"/>
                    </a:lnTo>
                    <a:lnTo>
                      <a:pt x="552" y="872"/>
                    </a:lnTo>
                    <a:lnTo>
                      <a:pt x="550" y="872"/>
                    </a:lnTo>
                    <a:lnTo>
                      <a:pt x="550" y="870"/>
                    </a:lnTo>
                    <a:lnTo>
                      <a:pt x="550" y="872"/>
                    </a:lnTo>
                    <a:lnTo>
                      <a:pt x="548" y="872"/>
                    </a:lnTo>
                    <a:lnTo>
                      <a:pt x="546" y="872"/>
                    </a:lnTo>
                    <a:lnTo>
                      <a:pt x="543" y="872"/>
                    </a:lnTo>
                    <a:lnTo>
                      <a:pt x="546" y="872"/>
                    </a:lnTo>
                    <a:lnTo>
                      <a:pt x="543" y="872"/>
                    </a:lnTo>
                    <a:lnTo>
                      <a:pt x="546" y="872"/>
                    </a:lnTo>
                    <a:lnTo>
                      <a:pt x="543" y="872"/>
                    </a:lnTo>
                    <a:lnTo>
                      <a:pt x="543" y="874"/>
                    </a:lnTo>
                    <a:lnTo>
                      <a:pt x="541" y="874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7" y="872"/>
                    </a:lnTo>
                    <a:lnTo>
                      <a:pt x="535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28" y="872"/>
                    </a:lnTo>
                    <a:lnTo>
                      <a:pt x="526" y="872"/>
                    </a:lnTo>
                    <a:lnTo>
                      <a:pt x="526" y="870"/>
                    </a:lnTo>
                    <a:lnTo>
                      <a:pt x="523" y="872"/>
                    </a:lnTo>
                    <a:lnTo>
                      <a:pt x="523" y="870"/>
                    </a:lnTo>
                    <a:lnTo>
                      <a:pt x="521" y="870"/>
                    </a:lnTo>
                    <a:lnTo>
                      <a:pt x="519" y="870"/>
                    </a:lnTo>
                    <a:lnTo>
                      <a:pt x="519" y="868"/>
                    </a:lnTo>
                    <a:lnTo>
                      <a:pt x="517" y="868"/>
                    </a:lnTo>
                    <a:lnTo>
                      <a:pt x="514" y="868"/>
                    </a:lnTo>
                    <a:lnTo>
                      <a:pt x="514" y="870"/>
                    </a:lnTo>
                    <a:lnTo>
                      <a:pt x="512" y="868"/>
                    </a:lnTo>
                    <a:lnTo>
                      <a:pt x="512" y="870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70"/>
                    </a:lnTo>
                    <a:lnTo>
                      <a:pt x="510" y="868"/>
                    </a:lnTo>
                    <a:lnTo>
                      <a:pt x="508" y="868"/>
                    </a:lnTo>
                    <a:lnTo>
                      <a:pt x="505" y="868"/>
                    </a:lnTo>
                    <a:lnTo>
                      <a:pt x="508" y="865"/>
                    </a:lnTo>
                    <a:lnTo>
                      <a:pt x="505" y="865"/>
                    </a:lnTo>
                    <a:lnTo>
                      <a:pt x="508" y="865"/>
                    </a:lnTo>
                    <a:lnTo>
                      <a:pt x="508" y="863"/>
                    </a:lnTo>
                    <a:lnTo>
                      <a:pt x="508" y="861"/>
                    </a:lnTo>
                    <a:lnTo>
                      <a:pt x="510" y="861"/>
                    </a:lnTo>
                    <a:lnTo>
                      <a:pt x="508" y="861"/>
                    </a:lnTo>
                    <a:lnTo>
                      <a:pt x="508" y="859"/>
                    </a:lnTo>
                    <a:lnTo>
                      <a:pt x="510" y="859"/>
                    </a:lnTo>
                    <a:lnTo>
                      <a:pt x="510" y="857"/>
                    </a:lnTo>
                    <a:lnTo>
                      <a:pt x="508" y="857"/>
                    </a:lnTo>
                    <a:lnTo>
                      <a:pt x="510" y="854"/>
                    </a:lnTo>
                    <a:lnTo>
                      <a:pt x="508" y="854"/>
                    </a:lnTo>
                    <a:lnTo>
                      <a:pt x="508" y="852"/>
                    </a:lnTo>
                    <a:lnTo>
                      <a:pt x="510" y="852"/>
                    </a:lnTo>
                    <a:lnTo>
                      <a:pt x="508" y="852"/>
                    </a:lnTo>
                    <a:lnTo>
                      <a:pt x="508" y="850"/>
                    </a:lnTo>
                    <a:lnTo>
                      <a:pt x="508" y="848"/>
                    </a:lnTo>
                    <a:lnTo>
                      <a:pt x="510" y="845"/>
                    </a:lnTo>
                    <a:lnTo>
                      <a:pt x="510" y="843"/>
                    </a:lnTo>
                    <a:lnTo>
                      <a:pt x="508" y="841"/>
                    </a:lnTo>
                    <a:lnTo>
                      <a:pt x="510" y="841"/>
                    </a:lnTo>
                    <a:lnTo>
                      <a:pt x="510" y="839"/>
                    </a:lnTo>
                    <a:lnTo>
                      <a:pt x="510" y="836"/>
                    </a:lnTo>
                    <a:lnTo>
                      <a:pt x="510" y="834"/>
                    </a:lnTo>
                    <a:lnTo>
                      <a:pt x="512" y="832"/>
                    </a:lnTo>
                    <a:lnTo>
                      <a:pt x="510" y="832"/>
                    </a:lnTo>
                    <a:lnTo>
                      <a:pt x="510" y="830"/>
                    </a:lnTo>
                    <a:lnTo>
                      <a:pt x="508" y="830"/>
                    </a:lnTo>
                    <a:lnTo>
                      <a:pt x="510" y="830"/>
                    </a:lnTo>
                    <a:lnTo>
                      <a:pt x="510" y="827"/>
                    </a:lnTo>
                    <a:lnTo>
                      <a:pt x="510" y="825"/>
                    </a:lnTo>
                    <a:lnTo>
                      <a:pt x="508" y="827"/>
                    </a:lnTo>
                    <a:lnTo>
                      <a:pt x="508" y="825"/>
                    </a:lnTo>
                    <a:lnTo>
                      <a:pt x="510" y="825"/>
                    </a:lnTo>
                    <a:lnTo>
                      <a:pt x="510" y="823"/>
                    </a:lnTo>
                    <a:lnTo>
                      <a:pt x="508" y="823"/>
                    </a:lnTo>
                    <a:lnTo>
                      <a:pt x="505" y="823"/>
                    </a:lnTo>
                    <a:lnTo>
                      <a:pt x="508" y="823"/>
                    </a:lnTo>
                    <a:lnTo>
                      <a:pt x="508" y="821"/>
                    </a:lnTo>
                    <a:lnTo>
                      <a:pt x="505" y="821"/>
                    </a:lnTo>
                    <a:lnTo>
                      <a:pt x="505" y="819"/>
                    </a:lnTo>
                    <a:lnTo>
                      <a:pt x="505" y="816"/>
                    </a:lnTo>
                    <a:lnTo>
                      <a:pt x="505" y="814"/>
                    </a:lnTo>
                    <a:lnTo>
                      <a:pt x="503" y="814"/>
                    </a:lnTo>
                    <a:lnTo>
                      <a:pt x="503" y="812"/>
                    </a:lnTo>
                    <a:lnTo>
                      <a:pt x="503" y="810"/>
                    </a:lnTo>
                    <a:lnTo>
                      <a:pt x="501" y="810"/>
                    </a:lnTo>
                    <a:lnTo>
                      <a:pt x="501" y="807"/>
                    </a:lnTo>
                    <a:lnTo>
                      <a:pt x="503" y="807"/>
                    </a:lnTo>
                    <a:lnTo>
                      <a:pt x="501" y="807"/>
                    </a:lnTo>
                    <a:lnTo>
                      <a:pt x="501" y="805"/>
                    </a:lnTo>
                    <a:lnTo>
                      <a:pt x="503" y="805"/>
                    </a:lnTo>
                    <a:lnTo>
                      <a:pt x="505" y="805"/>
                    </a:lnTo>
                    <a:lnTo>
                      <a:pt x="505" y="803"/>
                    </a:lnTo>
                    <a:lnTo>
                      <a:pt x="508" y="803"/>
                    </a:lnTo>
                    <a:lnTo>
                      <a:pt x="510" y="803"/>
                    </a:lnTo>
                    <a:lnTo>
                      <a:pt x="510" y="801"/>
                    </a:lnTo>
                    <a:lnTo>
                      <a:pt x="501" y="794"/>
                    </a:lnTo>
                    <a:lnTo>
                      <a:pt x="505" y="787"/>
                    </a:lnTo>
                    <a:lnTo>
                      <a:pt x="512" y="772"/>
                    </a:lnTo>
                    <a:lnTo>
                      <a:pt x="514" y="772"/>
                    </a:lnTo>
                    <a:lnTo>
                      <a:pt x="517" y="769"/>
                    </a:lnTo>
                    <a:lnTo>
                      <a:pt x="514" y="769"/>
                    </a:lnTo>
                    <a:lnTo>
                      <a:pt x="514" y="767"/>
                    </a:lnTo>
                    <a:lnTo>
                      <a:pt x="521" y="745"/>
                    </a:lnTo>
                    <a:lnTo>
                      <a:pt x="523" y="745"/>
                    </a:lnTo>
                    <a:lnTo>
                      <a:pt x="521" y="745"/>
                    </a:lnTo>
                    <a:lnTo>
                      <a:pt x="519" y="743"/>
                    </a:lnTo>
                    <a:lnTo>
                      <a:pt x="519" y="740"/>
                    </a:lnTo>
                    <a:lnTo>
                      <a:pt x="514" y="734"/>
                    </a:lnTo>
                    <a:lnTo>
                      <a:pt x="517" y="734"/>
                    </a:lnTo>
                    <a:lnTo>
                      <a:pt x="517" y="731"/>
                    </a:lnTo>
                    <a:lnTo>
                      <a:pt x="514" y="731"/>
                    </a:lnTo>
                    <a:lnTo>
                      <a:pt x="514" y="729"/>
                    </a:lnTo>
                    <a:lnTo>
                      <a:pt x="514" y="727"/>
                    </a:lnTo>
                    <a:lnTo>
                      <a:pt x="512" y="727"/>
                    </a:lnTo>
                    <a:lnTo>
                      <a:pt x="514" y="727"/>
                    </a:lnTo>
                    <a:lnTo>
                      <a:pt x="514" y="725"/>
                    </a:lnTo>
                    <a:lnTo>
                      <a:pt x="512" y="725"/>
                    </a:lnTo>
                    <a:lnTo>
                      <a:pt x="512" y="727"/>
                    </a:lnTo>
                    <a:lnTo>
                      <a:pt x="512" y="725"/>
                    </a:lnTo>
                    <a:lnTo>
                      <a:pt x="514" y="725"/>
                    </a:lnTo>
                    <a:lnTo>
                      <a:pt x="512" y="725"/>
                    </a:lnTo>
                    <a:lnTo>
                      <a:pt x="514" y="725"/>
                    </a:lnTo>
                    <a:lnTo>
                      <a:pt x="510" y="720"/>
                    </a:lnTo>
                    <a:lnTo>
                      <a:pt x="508" y="722"/>
                    </a:lnTo>
                    <a:lnTo>
                      <a:pt x="505" y="722"/>
                    </a:lnTo>
                    <a:lnTo>
                      <a:pt x="505" y="720"/>
                    </a:lnTo>
                    <a:lnTo>
                      <a:pt x="503" y="720"/>
                    </a:lnTo>
                    <a:lnTo>
                      <a:pt x="501" y="720"/>
                    </a:lnTo>
                    <a:lnTo>
                      <a:pt x="501" y="718"/>
                    </a:lnTo>
                    <a:lnTo>
                      <a:pt x="499" y="718"/>
                    </a:lnTo>
                    <a:lnTo>
                      <a:pt x="501" y="718"/>
                    </a:lnTo>
                    <a:lnTo>
                      <a:pt x="499" y="718"/>
                    </a:lnTo>
                    <a:lnTo>
                      <a:pt x="499" y="716"/>
                    </a:lnTo>
                    <a:lnTo>
                      <a:pt x="497" y="716"/>
                    </a:lnTo>
                    <a:lnTo>
                      <a:pt x="497" y="713"/>
                    </a:lnTo>
                    <a:lnTo>
                      <a:pt x="494" y="713"/>
                    </a:lnTo>
                    <a:lnTo>
                      <a:pt x="494" y="711"/>
                    </a:lnTo>
                    <a:lnTo>
                      <a:pt x="494" y="709"/>
                    </a:lnTo>
                    <a:lnTo>
                      <a:pt x="492" y="709"/>
                    </a:lnTo>
                    <a:lnTo>
                      <a:pt x="492" y="707"/>
                    </a:lnTo>
                    <a:lnTo>
                      <a:pt x="492" y="704"/>
                    </a:lnTo>
                    <a:lnTo>
                      <a:pt x="492" y="702"/>
                    </a:lnTo>
                    <a:lnTo>
                      <a:pt x="492" y="700"/>
                    </a:lnTo>
                    <a:lnTo>
                      <a:pt x="492" y="698"/>
                    </a:lnTo>
                    <a:lnTo>
                      <a:pt x="492" y="696"/>
                    </a:lnTo>
                    <a:lnTo>
                      <a:pt x="492" y="693"/>
                    </a:lnTo>
                    <a:lnTo>
                      <a:pt x="494" y="693"/>
                    </a:lnTo>
                    <a:lnTo>
                      <a:pt x="494" y="691"/>
                    </a:lnTo>
                    <a:lnTo>
                      <a:pt x="497" y="691"/>
                    </a:lnTo>
                    <a:lnTo>
                      <a:pt x="497" y="689"/>
                    </a:lnTo>
                    <a:lnTo>
                      <a:pt x="494" y="689"/>
                    </a:lnTo>
                    <a:lnTo>
                      <a:pt x="494" y="687"/>
                    </a:lnTo>
                    <a:lnTo>
                      <a:pt x="497" y="687"/>
                    </a:lnTo>
                    <a:lnTo>
                      <a:pt x="497" y="684"/>
                    </a:lnTo>
                    <a:lnTo>
                      <a:pt x="497" y="682"/>
                    </a:lnTo>
                    <a:lnTo>
                      <a:pt x="494" y="682"/>
                    </a:lnTo>
                    <a:lnTo>
                      <a:pt x="494" y="684"/>
                    </a:lnTo>
                    <a:lnTo>
                      <a:pt x="492" y="684"/>
                    </a:lnTo>
                    <a:lnTo>
                      <a:pt x="481" y="684"/>
                    </a:lnTo>
                    <a:lnTo>
                      <a:pt x="479" y="684"/>
                    </a:lnTo>
                    <a:lnTo>
                      <a:pt x="472" y="684"/>
                    </a:lnTo>
                    <a:lnTo>
                      <a:pt x="459" y="684"/>
                    </a:lnTo>
                    <a:lnTo>
                      <a:pt x="438" y="682"/>
                    </a:lnTo>
                    <a:lnTo>
                      <a:pt x="436" y="673"/>
                    </a:lnTo>
                    <a:lnTo>
                      <a:pt x="436" y="671"/>
                    </a:lnTo>
                    <a:lnTo>
                      <a:pt x="436" y="658"/>
                    </a:lnTo>
                    <a:lnTo>
                      <a:pt x="425" y="646"/>
                    </a:lnTo>
                    <a:lnTo>
                      <a:pt x="427" y="646"/>
                    </a:lnTo>
                    <a:lnTo>
                      <a:pt x="436" y="646"/>
                    </a:lnTo>
                    <a:lnTo>
                      <a:pt x="434" y="644"/>
                    </a:lnTo>
                    <a:lnTo>
                      <a:pt x="434" y="631"/>
                    </a:lnTo>
                    <a:lnTo>
                      <a:pt x="432" y="631"/>
                    </a:lnTo>
                    <a:lnTo>
                      <a:pt x="432" y="628"/>
                    </a:lnTo>
                    <a:lnTo>
                      <a:pt x="432" y="626"/>
                    </a:lnTo>
                    <a:lnTo>
                      <a:pt x="429" y="624"/>
                    </a:lnTo>
                    <a:lnTo>
                      <a:pt x="429" y="622"/>
                    </a:lnTo>
                    <a:lnTo>
                      <a:pt x="429" y="624"/>
                    </a:lnTo>
                    <a:lnTo>
                      <a:pt x="429" y="622"/>
                    </a:lnTo>
                    <a:lnTo>
                      <a:pt x="429" y="620"/>
                    </a:lnTo>
                    <a:lnTo>
                      <a:pt x="427" y="620"/>
                    </a:lnTo>
                    <a:lnTo>
                      <a:pt x="429" y="620"/>
                    </a:lnTo>
                    <a:lnTo>
                      <a:pt x="427" y="620"/>
                    </a:lnTo>
                    <a:lnTo>
                      <a:pt x="427" y="617"/>
                    </a:lnTo>
                    <a:lnTo>
                      <a:pt x="427" y="615"/>
                    </a:lnTo>
                    <a:lnTo>
                      <a:pt x="429" y="615"/>
                    </a:lnTo>
                    <a:lnTo>
                      <a:pt x="429" y="613"/>
                    </a:lnTo>
                    <a:lnTo>
                      <a:pt x="429" y="611"/>
                    </a:lnTo>
                    <a:lnTo>
                      <a:pt x="432" y="611"/>
                    </a:lnTo>
                    <a:lnTo>
                      <a:pt x="429" y="611"/>
                    </a:lnTo>
                    <a:lnTo>
                      <a:pt x="429" y="608"/>
                    </a:lnTo>
                    <a:lnTo>
                      <a:pt x="427" y="608"/>
                    </a:lnTo>
                    <a:lnTo>
                      <a:pt x="427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4"/>
                    </a:lnTo>
                    <a:lnTo>
                      <a:pt x="425" y="604"/>
                    </a:lnTo>
                    <a:lnTo>
                      <a:pt x="427" y="604"/>
                    </a:lnTo>
                    <a:lnTo>
                      <a:pt x="425" y="604"/>
                    </a:lnTo>
                    <a:lnTo>
                      <a:pt x="423" y="604"/>
                    </a:lnTo>
                    <a:lnTo>
                      <a:pt x="423" y="602"/>
                    </a:lnTo>
                    <a:lnTo>
                      <a:pt x="423" y="604"/>
                    </a:lnTo>
                    <a:lnTo>
                      <a:pt x="423" y="602"/>
                    </a:lnTo>
                    <a:lnTo>
                      <a:pt x="423" y="604"/>
                    </a:lnTo>
                    <a:lnTo>
                      <a:pt x="423" y="602"/>
                    </a:lnTo>
                    <a:lnTo>
                      <a:pt x="421" y="602"/>
                    </a:lnTo>
                    <a:lnTo>
                      <a:pt x="418" y="602"/>
                    </a:lnTo>
                    <a:lnTo>
                      <a:pt x="418" y="599"/>
                    </a:lnTo>
                    <a:lnTo>
                      <a:pt x="416" y="599"/>
                    </a:lnTo>
                    <a:lnTo>
                      <a:pt x="414" y="599"/>
                    </a:lnTo>
                    <a:lnTo>
                      <a:pt x="414" y="597"/>
                    </a:lnTo>
                    <a:lnTo>
                      <a:pt x="412" y="597"/>
                    </a:lnTo>
                    <a:lnTo>
                      <a:pt x="412" y="595"/>
                    </a:lnTo>
                    <a:lnTo>
                      <a:pt x="409" y="595"/>
                    </a:lnTo>
                    <a:lnTo>
                      <a:pt x="407" y="595"/>
                    </a:lnTo>
                    <a:lnTo>
                      <a:pt x="407" y="597"/>
                    </a:lnTo>
                    <a:lnTo>
                      <a:pt x="407" y="595"/>
                    </a:lnTo>
                    <a:lnTo>
                      <a:pt x="407" y="597"/>
                    </a:lnTo>
                    <a:lnTo>
                      <a:pt x="407" y="595"/>
                    </a:lnTo>
                    <a:lnTo>
                      <a:pt x="407" y="597"/>
                    </a:lnTo>
                    <a:lnTo>
                      <a:pt x="407" y="595"/>
                    </a:lnTo>
                    <a:lnTo>
                      <a:pt x="405" y="595"/>
                    </a:lnTo>
                    <a:lnTo>
                      <a:pt x="405" y="597"/>
                    </a:lnTo>
                    <a:lnTo>
                      <a:pt x="403" y="595"/>
                    </a:lnTo>
                    <a:lnTo>
                      <a:pt x="400" y="595"/>
                    </a:lnTo>
                    <a:lnTo>
                      <a:pt x="403" y="595"/>
                    </a:lnTo>
                    <a:lnTo>
                      <a:pt x="400" y="595"/>
                    </a:lnTo>
                    <a:lnTo>
                      <a:pt x="400" y="597"/>
                    </a:lnTo>
                    <a:lnTo>
                      <a:pt x="398" y="595"/>
                    </a:lnTo>
                    <a:lnTo>
                      <a:pt x="398" y="597"/>
                    </a:lnTo>
                    <a:lnTo>
                      <a:pt x="396" y="597"/>
                    </a:lnTo>
                    <a:lnTo>
                      <a:pt x="394" y="597"/>
                    </a:lnTo>
                    <a:lnTo>
                      <a:pt x="394" y="595"/>
                    </a:lnTo>
                    <a:lnTo>
                      <a:pt x="394" y="597"/>
                    </a:lnTo>
                    <a:lnTo>
                      <a:pt x="394" y="595"/>
                    </a:lnTo>
                    <a:lnTo>
                      <a:pt x="391" y="595"/>
                    </a:lnTo>
                    <a:lnTo>
                      <a:pt x="389" y="595"/>
                    </a:lnTo>
                    <a:lnTo>
                      <a:pt x="389" y="597"/>
                    </a:lnTo>
                    <a:lnTo>
                      <a:pt x="387" y="595"/>
                    </a:lnTo>
                    <a:lnTo>
                      <a:pt x="387" y="597"/>
                    </a:lnTo>
                    <a:lnTo>
                      <a:pt x="387" y="595"/>
                    </a:lnTo>
                    <a:lnTo>
                      <a:pt x="387" y="597"/>
                    </a:lnTo>
                    <a:lnTo>
                      <a:pt x="385" y="597"/>
                    </a:lnTo>
                    <a:lnTo>
                      <a:pt x="383" y="595"/>
                    </a:lnTo>
                    <a:lnTo>
                      <a:pt x="383" y="593"/>
                    </a:lnTo>
                    <a:lnTo>
                      <a:pt x="380" y="593"/>
                    </a:lnTo>
                    <a:lnTo>
                      <a:pt x="380" y="590"/>
                    </a:lnTo>
                    <a:lnTo>
                      <a:pt x="378" y="590"/>
                    </a:lnTo>
                    <a:lnTo>
                      <a:pt x="378" y="588"/>
                    </a:lnTo>
                    <a:lnTo>
                      <a:pt x="376" y="588"/>
                    </a:lnTo>
                    <a:lnTo>
                      <a:pt x="376" y="586"/>
                    </a:lnTo>
                    <a:lnTo>
                      <a:pt x="376" y="584"/>
                    </a:lnTo>
                    <a:lnTo>
                      <a:pt x="374" y="584"/>
                    </a:lnTo>
                    <a:lnTo>
                      <a:pt x="371" y="584"/>
                    </a:lnTo>
                    <a:lnTo>
                      <a:pt x="369" y="584"/>
                    </a:lnTo>
                    <a:lnTo>
                      <a:pt x="367" y="584"/>
                    </a:lnTo>
                    <a:lnTo>
                      <a:pt x="365" y="584"/>
                    </a:lnTo>
                    <a:lnTo>
                      <a:pt x="367" y="582"/>
                    </a:lnTo>
                    <a:lnTo>
                      <a:pt x="365" y="582"/>
                    </a:lnTo>
                    <a:lnTo>
                      <a:pt x="362" y="582"/>
                    </a:lnTo>
                    <a:lnTo>
                      <a:pt x="360" y="582"/>
                    </a:lnTo>
                    <a:lnTo>
                      <a:pt x="360" y="579"/>
                    </a:lnTo>
                    <a:lnTo>
                      <a:pt x="358" y="579"/>
                    </a:lnTo>
                    <a:lnTo>
                      <a:pt x="360" y="579"/>
                    </a:lnTo>
                    <a:lnTo>
                      <a:pt x="358" y="579"/>
                    </a:lnTo>
                    <a:lnTo>
                      <a:pt x="356" y="579"/>
                    </a:lnTo>
                    <a:lnTo>
                      <a:pt x="353" y="579"/>
                    </a:lnTo>
                    <a:lnTo>
                      <a:pt x="353" y="577"/>
                    </a:lnTo>
                    <a:lnTo>
                      <a:pt x="351" y="577"/>
                    </a:lnTo>
                    <a:lnTo>
                      <a:pt x="351" y="575"/>
                    </a:lnTo>
                    <a:lnTo>
                      <a:pt x="349" y="575"/>
                    </a:lnTo>
                    <a:lnTo>
                      <a:pt x="347" y="575"/>
                    </a:lnTo>
                    <a:lnTo>
                      <a:pt x="347" y="573"/>
                    </a:lnTo>
                    <a:lnTo>
                      <a:pt x="347" y="570"/>
                    </a:lnTo>
                    <a:lnTo>
                      <a:pt x="345" y="570"/>
                    </a:lnTo>
                    <a:lnTo>
                      <a:pt x="347" y="570"/>
                    </a:lnTo>
                    <a:lnTo>
                      <a:pt x="345" y="570"/>
                    </a:lnTo>
                    <a:lnTo>
                      <a:pt x="345" y="568"/>
                    </a:lnTo>
                    <a:lnTo>
                      <a:pt x="342" y="568"/>
                    </a:lnTo>
                    <a:lnTo>
                      <a:pt x="340" y="568"/>
                    </a:lnTo>
                    <a:lnTo>
                      <a:pt x="340" y="570"/>
                    </a:lnTo>
                    <a:lnTo>
                      <a:pt x="338" y="570"/>
                    </a:lnTo>
                    <a:lnTo>
                      <a:pt x="338" y="568"/>
                    </a:lnTo>
                    <a:lnTo>
                      <a:pt x="336" y="568"/>
                    </a:lnTo>
                    <a:lnTo>
                      <a:pt x="333" y="568"/>
                    </a:lnTo>
                    <a:lnTo>
                      <a:pt x="333" y="566"/>
                    </a:lnTo>
                    <a:lnTo>
                      <a:pt x="331" y="566"/>
                    </a:lnTo>
                    <a:lnTo>
                      <a:pt x="331" y="564"/>
                    </a:lnTo>
                    <a:lnTo>
                      <a:pt x="329" y="564"/>
                    </a:lnTo>
                    <a:lnTo>
                      <a:pt x="327" y="564"/>
                    </a:lnTo>
                    <a:lnTo>
                      <a:pt x="327" y="561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4"/>
                    </a:lnTo>
                    <a:lnTo>
                      <a:pt x="320" y="561"/>
                    </a:lnTo>
                    <a:lnTo>
                      <a:pt x="320" y="564"/>
                    </a:lnTo>
                    <a:lnTo>
                      <a:pt x="318" y="564"/>
                    </a:lnTo>
                    <a:lnTo>
                      <a:pt x="315" y="564"/>
                    </a:lnTo>
                    <a:lnTo>
                      <a:pt x="313" y="564"/>
                    </a:lnTo>
                    <a:lnTo>
                      <a:pt x="311" y="564"/>
                    </a:lnTo>
                    <a:lnTo>
                      <a:pt x="309" y="564"/>
                    </a:lnTo>
                    <a:lnTo>
                      <a:pt x="309" y="561"/>
                    </a:lnTo>
                    <a:lnTo>
                      <a:pt x="309" y="564"/>
                    </a:lnTo>
                    <a:lnTo>
                      <a:pt x="307" y="564"/>
                    </a:lnTo>
                    <a:lnTo>
                      <a:pt x="307" y="561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59"/>
                    </a:lnTo>
                    <a:lnTo>
                      <a:pt x="300" y="559"/>
                    </a:lnTo>
                    <a:lnTo>
                      <a:pt x="300" y="557"/>
                    </a:lnTo>
                    <a:lnTo>
                      <a:pt x="300" y="555"/>
                    </a:lnTo>
                    <a:lnTo>
                      <a:pt x="298" y="555"/>
                    </a:lnTo>
                    <a:lnTo>
                      <a:pt x="295" y="555"/>
                    </a:lnTo>
                    <a:lnTo>
                      <a:pt x="293" y="555"/>
                    </a:lnTo>
                    <a:lnTo>
                      <a:pt x="293" y="552"/>
                    </a:lnTo>
                    <a:lnTo>
                      <a:pt x="293" y="550"/>
                    </a:lnTo>
                    <a:lnTo>
                      <a:pt x="293" y="552"/>
                    </a:lnTo>
                    <a:lnTo>
                      <a:pt x="291" y="552"/>
                    </a:lnTo>
                    <a:lnTo>
                      <a:pt x="293" y="552"/>
                    </a:lnTo>
                    <a:lnTo>
                      <a:pt x="293" y="550"/>
                    </a:lnTo>
                    <a:lnTo>
                      <a:pt x="291" y="550"/>
                    </a:lnTo>
                    <a:lnTo>
                      <a:pt x="291" y="552"/>
                    </a:lnTo>
                    <a:lnTo>
                      <a:pt x="289" y="550"/>
                    </a:lnTo>
                    <a:lnTo>
                      <a:pt x="291" y="550"/>
                    </a:lnTo>
                    <a:lnTo>
                      <a:pt x="291" y="548"/>
                    </a:lnTo>
                    <a:lnTo>
                      <a:pt x="289" y="548"/>
                    </a:lnTo>
                    <a:lnTo>
                      <a:pt x="286" y="548"/>
                    </a:lnTo>
                    <a:lnTo>
                      <a:pt x="284" y="548"/>
                    </a:lnTo>
                    <a:lnTo>
                      <a:pt x="284" y="546"/>
                    </a:lnTo>
                    <a:lnTo>
                      <a:pt x="284" y="548"/>
                    </a:lnTo>
                    <a:lnTo>
                      <a:pt x="284" y="546"/>
                    </a:lnTo>
                    <a:lnTo>
                      <a:pt x="284" y="544"/>
                    </a:lnTo>
                    <a:lnTo>
                      <a:pt x="282" y="544"/>
                    </a:lnTo>
                    <a:lnTo>
                      <a:pt x="282" y="541"/>
                    </a:lnTo>
                    <a:lnTo>
                      <a:pt x="282" y="539"/>
                    </a:lnTo>
                    <a:lnTo>
                      <a:pt x="280" y="539"/>
                    </a:lnTo>
                    <a:lnTo>
                      <a:pt x="280" y="541"/>
                    </a:lnTo>
                    <a:lnTo>
                      <a:pt x="277" y="539"/>
                    </a:lnTo>
                    <a:lnTo>
                      <a:pt x="275" y="539"/>
                    </a:lnTo>
                    <a:lnTo>
                      <a:pt x="277" y="537"/>
                    </a:lnTo>
                    <a:lnTo>
                      <a:pt x="277" y="535"/>
                    </a:lnTo>
                    <a:lnTo>
                      <a:pt x="277" y="532"/>
                    </a:lnTo>
                    <a:lnTo>
                      <a:pt x="275" y="532"/>
                    </a:lnTo>
                    <a:lnTo>
                      <a:pt x="275" y="530"/>
                    </a:lnTo>
                    <a:lnTo>
                      <a:pt x="275" y="528"/>
                    </a:lnTo>
                    <a:lnTo>
                      <a:pt x="273" y="528"/>
                    </a:lnTo>
                    <a:lnTo>
                      <a:pt x="275" y="528"/>
                    </a:lnTo>
                    <a:lnTo>
                      <a:pt x="275" y="526"/>
                    </a:lnTo>
                    <a:lnTo>
                      <a:pt x="273" y="526"/>
                    </a:lnTo>
                    <a:lnTo>
                      <a:pt x="273" y="523"/>
                    </a:lnTo>
                    <a:lnTo>
                      <a:pt x="275" y="523"/>
                    </a:lnTo>
                    <a:lnTo>
                      <a:pt x="275" y="521"/>
                    </a:lnTo>
                    <a:lnTo>
                      <a:pt x="273" y="521"/>
                    </a:lnTo>
                    <a:lnTo>
                      <a:pt x="273" y="523"/>
                    </a:lnTo>
                    <a:lnTo>
                      <a:pt x="273" y="521"/>
                    </a:lnTo>
                    <a:lnTo>
                      <a:pt x="275" y="519"/>
                    </a:lnTo>
                    <a:lnTo>
                      <a:pt x="275" y="517"/>
                    </a:lnTo>
                    <a:lnTo>
                      <a:pt x="277" y="517"/>
                    </a:lnTo>
                    <a:lnTo>
                      <a:pt x="275" y="514"/>
                    </a:lnTo>
                    <a:lnTo>
                      <a:pt x="275" y="512"/>
                    </a:lnTo>
                    <a:lnTo>
                      <a:pt x="275" y="510"/>
                    </a:lnTo>
                    <a:lnTo>
                      <a:pt x="273" y="510"/>
                    </a:lnTo>
                    <a:lnTo>
                      <a:pt x="273" y="508"/>
                    </a:lnTo>
                    <a:lnTo>
                      <a:pt x="273" y="506"/>
                    </a:lnTo>
                    <a:lnTo>
                      <a:pt x="271" y="506"/>
                    </a:lnTo>
                    <a:lnTo>
                      <a:pt x="271" y="503"/>
                    </a:lnTo>
                    <a:lnTo>
                      <a:pt x="273" y="503"/>
                    </a:lnTo>
                    <a:lnTo>
                      <a:pt x="271" y="501"/>
                    </a:lnTo>
                    <a:lnTo>
                      <a:pt x="271" y="499"/>
                    </a:lnTo>
                    <a:lnTo>
                      <a:pt x="273" y="499"/>
                    </a:lnTo>
                    <a:lnTo>
                      <a:pt x="273" y="497"/>
                    </a:lnTo>
                    <a:lnTo>
                      <a:pt x="273" y="494"/>
                    </a:lnTo>
                    <a:lnTo>
                      <a:pt x="275" y="494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5" y="488"/>
                    </a:lnTo>
                    <a:lnTo>
                      <a:pt x="273" y="485"/>
                    </a:lnTo>
                    <a:lnTo>
                      <a:pt x="275" y="485"/>
                    </a:lnTo>
                    <a:lnTo>
                      <a:pt x="275" y="483"/>
                    </a:lnTo>
                    <a:lnTo>
                      <a:pt x="273" y="483"/>
                    </a:lnTo>
                    <a:lnTo>
                      <a:pt x="275" y="481"/>
                    </a:lnTo>
                    <a:lnTo>
                      <a:pt x="275" y="479"/>
                    </a:lnTo>
                    <a:lnTo>
                      <a:pt x="273" y="476"/>
                    </a:lnTo>
                    <a:lnTo>
                      <a:pt x="273" y="474"/>
                    </a:lnTo>
                    <a:lnTo>
                      <a:pt x="271" y="474"/>
                    </a:lnTo>
                    <a:lnTo>
                      <a:pt x="269" y="476"/>
                    </a:lnTo>
                    <a:lnTo>
                      <a:pt x="269" y="479"/>
                    </a:lnTo>
                    <a:lnTo>
                      <a:pt x="266" y="479"/>
                    </a:lnTo>
                    <a:lnTo>
                      <a:pt x="264" y="479"/>
                    </a:lnTo>
                    <a:lnTo>
                      <a:pt x="262" y="479"/>
                    </a:lnTo>
                    <a:lnTo>
                      <a:pt x="262" y="476"/>
                    </a:lnTo>
                    <a:lnTo>
                      <a:pt x="264" y="476"/>
                    </a:lnTo>
                    <a:lnTo>
                      <a:pt x="262" y="476"/>
                    </a:lnTo>
                    <a:lnTo>
                      <a:pt x="262" y="479"/>
                    </a:lnTo>
                    <a:lnTo>
                      <a:pt x="260" y="476"/>
                    </a:lnTo>
                    <a:lnTo>
                      <a:pt x="260" y="479"/>
                    </a:lnTo>
                    <a:lnTo>
                      <a:pt x="260" y="476"/>
                    </a:lnTo>
                    <a:lnTo>
                      <a:pt x="257" y="476"/>
                    </a:lnTo>
                    <a:lnTo>
                      <a:pt x="257" y="479"/>
                    </a:lnTo>
                    <a:lnTo>
                      <a:pt x="257" y="476"/>
                    </a:lnTo>
                    <a:lnTo>
                      <a:pt x="255" y="476"/>
                    </a:lnTo>
                    <a:lnTo>
                      <a:pt x="253" y="476"/>
                    </a:lnTo>
                    <a:lnTo>
                      <a:pt x="253" y="479"/>
                    </a:lnTo>
                    <a:lnTo>
                      <a:pt x="255" y="479"/>
                    </a:lnTo>
                    <a:lnTo>
                      <a:pt x="253" y="479"/>
                    </a:lnTo>
                    <a:lnTo>
                      <a:pt x="251" y="479"/>
                    </a:lnTo>
                    <a:lnTo>
                      <a:pt x="248" y="479"/>
                    </a:lnTo>
                    <a:lnTo>
                      <a:pt x="246" y="479"/>
                    </a:lnTo>
                    <a:lnTo>
                      <a:pt x="244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39" y="481"/>
                    </a:lnTo>
                    <a:lnTo>
                      <a:pt x="237" y="481"/>
                    </a:lnTo>
                    <a:lnTo>
                      <a:pt x="239" y="481"/>
                    </a:lnTo>
                    <a:lnTo>
                      <a:pt x="237" y="481"/>
                    </a:lnTo>
                    <a:lnTo>
                      <a:pt x="235" y="481"/>
                    </a:lnTo>
                    <a:lnTo>
                      <a:pt x="233" y="481"/>
                    </a:lnTo>
                    <a:lnTo>
                      <a:pt x="233" y="483"/>
                    </a:lnTo>
                    <a:lnTo>
                      <a:pt x="231" y="483"/>
                    </a:lnTo>
                    <a:lnTo>
                      <a:pt x="228" y="485"/>
                    </a:lnTo>
                    <a:lnTo>
                      <a:pt x="226" y="485"/>
                    </a:lnTo>
                    <a:lnTo>
                      <a:pt x="226" y="488"/>
                    </a:lnTo>
                    <a:lnTo>
                      <a:pt x="224" y="488"/>
                    </a:lnTo>
                    <a:lnTo>
                      <a:pt x="224" y="490"/>
                    </a:lnTo>
                    <a:lnTo>
                      <a:pt x="224" y="488"/>
                    </a:lnTo>
                    <a:lnTo>
                      <a:pt x="224" y="490"/>
                    </a:lnTo>
                    <a:lnTo>
                      <a:pt x="222" y="490"/>
                    </a:lnTo>
                    <a:lnTo>
                      <a:pt x="222" y="492"/>
                    </a:lnTo>
                    <a:lnTo>
                      <a:pt x="222" y="490"/>
                    </a:lnTo>
                    <a:lnTo>
                      <a:pt x="222" y="492"/>
                    </a:lnTo>
                    <a:lnTo>
                      <a:pt x="219" y="492"/>
                    </a:lnTo>
                    <a:lnTo>
                      <a:pt x="219" y="494"/>
                    </a:lnTo>
                    <a:lnTo>
                      <a:pt x="217" y="494"/>
                    </a:lnTo>
                    <a:lnTo>
                      <a:pt x="215" y="494"/>
                    </a:lnTo>
                    <a:lnTo>
                      <a:pt x="213" y="494"/>
                    </a:lnTo>
                    <a:lnTo>
                      <a:pt x="210" y="494"/>
                    </a:lnTo>
                    <a:lnTo>
                      <a:pt x="210" y="497"/>
                    </a:lnTo>
                    <a:lnTo>
                      <a:pt x="208" y="497"/>
                    </a:lnTo>
                    <a:lnTo>
                      <a:pt x="208" y="499"/>
                    </a:lnTo>
                    <a:lnTo>
                      <a:pt x="206" y="499"/>
                    </a:lnTo>
                    <a:lnTo>
                      <a:pt x="204" y="501"/>
                    </a:lnTo>
                    <a:lnTo>
                      <a:pt x="201" y="501"/>
                    </a:lnTo>
                    <a:lnTo>
                      <a:pt x="201" y="503"/>
                    </a:lnTo>
                    <a:lnTo>
                      <a:pt x="199" y="503"/>
                    </a:lnTo>
                    <a:lnTo>
                      <a:pt x="199" y="508"/>
                    </a:lnTo>
                    <a:lnTo>
                      <a:pt x="197" y="508"/>
                    </a:lnTo>
                    <a:lnTo>
                      <a:pt x="197" y="506"/>
                    </a:lnTo>
                    <a:lnTo>
                      <a:pt x="195" y="506"/>
                    </a:lnTo>
                    <a:lnTo>
                      <a:pt x="193" y="506"/>
                    </a:lnTo>
                    <a:lnTo>
                      <a:pt x="190" y="506"/>
                    </a:lnTo>
                    <a:lnTo>
                      <a:pt x="188" y="506"/>
                    </a:lnTo>
                    <a:lnTo>
                      <a:pt x="186" y="508"/>
                    </a:lnTo>
                    <a:lnTo>
                      <a:pt x="186" y="510"/>
                    </a:lnTo>
                    <a:lnTo>
                      <a:pt x="184" y="510"/>
                    </a:lnTo>
                    <a:lnTo>
                      <a:pt x="184" y="512"/>
                    </a:lnTo>
                    <a:lnTo>
                      <a:pt x="181" y="514"/>
                    </a:lnTo>
                    <a:lnTo>
                      <a:pt x="181" y="517"/>
                    </a:lnTo>
                    <a:lnTo>
                      <a:pt x="179" y="517"/>
                    </a:lnTo>
                    <a:lnTo>
                      <a:pt x="177" y="517"/>
                    </a:lnTo>
                    <a:lnTo>
                      <a:pt x="177" y="519"/>
                    </a:lnTo>
                    <a:lnTo>
                      <a:pt x="177" y="517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2" y="519"/>
                    </a:lnTo>
                    <a:lnTo>
                      <a:pt x="170" y="521"/>
                    </a:lnTo>
                    <a:lnTo>
                      <a:pt x="168" y="521"/>
                    </a:lnTo>
                    <a:lnTo>
                      <a:pt x="166" y="519"/>
                    </a:lnTo>
                    <a:lnTo>
                      <a:pt x="166" y="517"/>
                    </a:lnTo>
                    <a:lnTo>
                      <a:pt x="163" y="517"/>
                    </a:lnTo>
                    <a:lnTo>
                      <a:pt x="161" y="517"/>
                    </a:lnTo>
                    <a:lnTo>
                      <a:pt x="159" y="517"/>
                    </a:lnTo>
                    <a:lnTo>
                      <a:pt x="157" y="517"/>
                    </a:lnTo>
                    <a:lnTo>
                      <a:pt x="157" y="514"/>
                    </a:lnTo>
                    <a:lnTo>
                      <a:pt x="157" y="517"/>
                    </a:lnTo>
                    <a:lnTo>
                      <a:pt x="157" y="514"/>
                    </a:lnTo>
                    <a:lnTo>
                      <a:pt x="157" y="517"/>
                    </a:lnTo>
                    <a:lnTo>
                      <a:pt x="155" y="514"/>
                    </a:lnTo>
                    <a:lnTo>
                      <a:pt x="155" y="517"/>
                    </a:lnTo>
                    <a:lnTo>
                      <a:pt x="155" y="514"/>
                    </a:lnTo>
                    <a:lnTo>
                      <a:pt x="155" y="517"/>
                    </a:lnTo>
                    <a:lnTo>
                      <a:pt x="155" y="514"/>
                    </a:lnTo>
                    <a:lnTo>
                      <a:pt x="152" y="514"/>
                    </a:lnTo>
                    <a:lnTo>
                      <a:pt x="150" y="514"/>
                    </a:lnTo>
                    <a:lnTo>
                      <a:pt x="148" y="514"/>
                    </a:lnTo>
                    <a:lnTo>
                      <a:pt x="146" y="514"/>
                    </a:lnTo>
                    <a:lnTo>
                      <a:pt x="143" y="514"/>
                    </a:lnTo>
                    <a:lnTo>
                      <a:pt x="141" y="514"/>
                    </a:lnTo>
                    <a:lnTo>
                      <a:pt x="139" y="514"/>
                    </a:lnTo>
                    <a:lnTo>
                      <a:pt x="137" y="514"/>
                    </a:lnTo>
                    <a:lnTo>
                      <a:pt x="134" y="514"/>
                    </a:lnTo>
                    <a:lnTo>
                      <a:pt x="132" y="514"/>
                    </a:lnTo>
                    <a:lnTo>
                      <a:pt x="130" y="514"/>
                    </a:lnTo>
                    <a:lnTo>
                      <a:pt x="128" y="514"/>
                    </a:lnTo>
                    <a:lnTo>
                      <a:pt x="125" y="514"/>
                    </a:lnTo>
                    <a:lnTo>
                      <a:pt x="125" y="517"/>
                    </a:lnTo>
                    <a:lnTo>
                      <a:pt x="123" y="517"/>
                    </a:lnTo>
                    <a:lnTo>
                      <a:pt x="121" y="517"/>
                    </a:lnTo>
                    <a:lnTo>
                      <a:pt x="119" y="519"/>
                    </a:lnTo>
                    <a:lnTo>
                      <a:pt x="119" y="517"/>
                    </a:lnTo>
                    <a:lnTo>
                      <a:pt x="119" y="519"/>
                    </a:lnTo>
                    <a:lnTo>
                      <a:pt x="117" y="519"/>
                    </a:lnTo>
                    <a:lnTo>
                      <a:pt x="114" y="519"/>
                    </a:lnTo>
                    <a:lnTo>
                      <a:pt x="114" y="517"/>
                    </a:lnTo>
                    <a:lnTo>
                      <a:pt x="112" y="517"/>
                    </a:lnTo>
                    <a:lnTo>
                      <a:pt x="112" y="514"/>
                    </a:lnTo>
                    <a:lnTo>
                      <a:pt x="110" y="514"/>
                    </a:lnTo>
                    <a:lnTo>
                      <a:pt x="108" y="517"/>
                    </a:lnTo>
                    <a:lnTo>
                      <a:pt x="108" y="508"/>
                    </a:lnTo>
                    <a:lnTo>
                      <a:pt x="105" y="506"/>
                    </a:lnTo>
                    <a:lnTo>
                      <a:pt x="105" y="499"/>
                    </a:lnTo>
                    <a:lnTo>
                      <a:pt x="105" y="488"/>
                    </a:lnTo>
                    <a:lnTo>
                      <a:pt x="108" y="483"/>
                    </a:lnTo>
                    <a:lnTo>
                      <a:pt x="108" y="479"/>
                    </a:lnTo>
                    <a:lnTo>
                      <a:pt x="108" y="476"/>
                    </a:lnTo>
                    <a:lnTo>
                      <a:pt x="108" y="479"/>
                    </a:lnTo>
                    <a:lnTo>
                      <a:pt x="110" y="476"/>
                    </a:lnTo>
                    <a:lnTo>
                      <a:pt x="110" y="474"/>
                    </a:lnTo>
                    <a:lnTo>
                      <a:pt x="108" y="474"/>
                    </a:lnTo>
                    <a:lnTo>
                      <a:pt x="108" y="472"/>
                    </a:lnTo>
                    <a:lnTo>
                      <a:pt x="108" y="470"/>
                    </a:lnTo>
                    <a:lnTo>
                      <a:pt x="108" y="472"/>
                    </a:lnTo>
                    <a:lnTo>
                      <a:pt x="108" y="470"/>
                    </a:lnTo>
                    <a:lnTo>
                      <a:pt x="110" y="470"/>
                    </a:lnTo>
                    <a:lnTo>
                      <a:pt x="110" y="468"/>
                    </a:lnTo>
                    <a:lnTo>
                      <a:pt x="110" y="470"/>
                    </a:lnTo>
                    <a:lnTo>
                      <a:pt x="110" y="468"/>
                    </a:lnTo>
                    <a:lnTo>
                      <a:pt x="110" y="465"/>
                    </a:lnTo>
                    <a:lnTo>
                      <a:pt x="110" y="468"/>
                    </a:lnTo>
                    <a:lnTo>
                      <a:pt x="108" y="468"/>
                    </a:lnTo>
                    <a:lnTo>
                      <a:pt x="105" y="468"/>
                    </a:lnTo>
                    <a:lnTo>
                      <a:pt x="105" y="470"/>
                    </a:lnTo>
                    <a:lnTo>
                      <a:pt x="105" y="468"/>
                    </a:lnTo>
                    <a:lnTo>
                      <a:pt x="105" y="470"/>
                    </a:lnTo>
                    <a:lnTo>
                      <a:pt x="103" y="470"/>
                    </a:lnTo>
                    <a:lnTo>
                      <a:pt x="103" y="472"/>
                    </a:lnTo>
                    <a:lnTo>
                      <a:pt x="103" y="470"/>
                    </a:lnTo>
                    <a:lnTo>
                      <a:pt x="103" y="472"/>
                    </a:lnTo>
                    <a:lnTo>
                      <a:pt x="101" y="472"/>
                    </a:lnTo>
                    <a:lnTo>
                      <a:pt x="101" y="474"/>
                    </a:lnTo>
                    <a:lnTo>
                      <a:pt x="99" y="474"/>
                    </a:lnTo>
                    <a:lnTo>
                      <a:pt x="99" y="476"/>
                    </a:lnTo>
                    <a:lnTo>
                      <a:pt x="96" y="476"/>
                    </a:lnTo>
                    <a:lnTo>
                      <a:pt x="94" y="479"/>
                    </a:lnTo>
                    <a:lnTo>
                      <a:pt x="92" y="479"/>
                    </a:lnTo>
                    <a:lnTo>
                      <a:pt x="92" y="481"/>
                    </a:lnTo>
                    <a:lnTo>
                      <a:pt x="90" y="481"/>
                    </a:lnTo>
                    <a:lnTo>
                      <a:pt x="87" y="483"/>
                    </a:lnTo>
                    <a:lnTo>
                      <a:pt x="85" y="483"/>
                    </a:lnTo>
                    <a:lnTo>
                      <a:pt x="85" y="485"/>
                    </a:lnTo>
                    <a:lnTo>
                      <a:pt x="83" y="483"/>
                    </a:lnTo>
                    <a:lnTo>
                      <a:pt x="83" y="485"/>
                    </a:lnTo>
                    <a:lnTo>
                      <a:pt x="83" y="483"/>
                    </a:lnTo>
                    <a:lnTo>
                      <a:pt x="83" y="485"/>
                    </a:lnTo>
                    <a:lnTo>
                      <a:pt x="74" y="485"/>
                    </a:lnTo>
                    <a:lnTo>
                      <a:pt x="56" y="485"/>
                    </a:lnTo>
                    <a:lnTo>
                      <a:pt x="56" y="483"/>
                    </a:lnTo>
                    <a:lnTo>
                      <a:pt x="58" y="483"/>
                    </a:lnTo>
                    <a:lnTo>
                      <a:pt x="56" y="483"/>
                    </a:lnTo>
                    <a:lnTo>
                      <a:pt x="56" y="481"/>
                    </a:lnTo>
                    <a:lnTo>
                      <a:pt x="58" y="481"/>
                    </a:lnTo>
                    <a:lnTo>
                      <a:pt x="58" y="479"/>
                    </a:lnTo>
                    <a:lnTo>
                      <a:pt x="56" y="479"/>
                    </a:lnTo>
                    <a:lnTo>
                      <a:pt x="58" y="479"/>
                    </a:lnTo>
                    <a:lnTo>
                      <a:pt x="56" y="476"/>
                    </a:lnTo>
                    <a:lnTo>
                      <a:pt x="54" y="476"/>
                    </a:lnTo>
                    <a:lnTo>
                      <a:pt x="54" y="474"/>
                    </a:lnTo>
                    <a:lnTo>
                      <a:pt x="56" y="474"/>
                    </a:lnTo>
                    <a:lnTo>
                      <a:pt x="54" y="474"/>
                    </a:lnTo>
                    <a:lnTo>
                      <a:pt x="54" y="472"/>
                    </a:lnTo>
                    <a:lnTo>
                      <a:pt x="54" y="470"/>
                    </a:lnTo>
                    <a:lnTo>
                      <a:pt x="52" y="470"/>
                    </a:lnTo>
                    <a:lnTo>
                      <a:pt x="52" y="468"/>
                    </a:lnTo>
                    <a:lnTo>
                      <a:pt x="50" y="470"/>
                    </a:lnTo>
                    <a:lnTo>
                      <a:pt x="50" y="468"/>
                    </a:lnTo>
                    <a:lnTo>
                      <a:pt x="47" y="468"/>
                    </a:lnTo>
                    <a:lnTo>
                      <a:pt x="45" y="468"/>
                    </a:lnTo>
                    <a:lnTo>
                      <a:pt x="43" y="468"/>
                    </a:lnTo>
                    <a:lnTo>
                      <a:pt x="41" y="468"/>
                    </a:lnTo>
                    <a:lnTo>
                      <a:pt x="43" y="468"/>
                    </a:lnTo>
                    <a:lnTo>
                      <a:pt x="41" y="468"/>
                    </a:lnTo>
                    <a:lnTo>
                      <a:pt x="38" y="465"/>
                    </a:lnTo>
                    <a:lnTo>
                      <a:pt x="36" y="465"/>
                    </a:lnTo>
                    <a:lnTo>
                      <a:pt x="34" y="465"/>
                    </a:lnTo>
                    <a:lnTo>
                      <a:pt x="25" y="465"/>
                    </a:lnTo>
                    <a:lnTo>
                      <a:pt x="27" y="463"/>
                    </a:lnTo>
                    <a:lnTo>
                      <a:pt x="27" y="461"/>
                    </a:lnTo>
                    <a:lnTo>
                      <a:pt x="29" y="461"/>
                    </a:lnTo>
                    <a:lnTo>
                      <a:pt x="32" y="461"/>
                    </a:lnTo>
                    <a:lnTo>
                      <a:pt x="32" y="459"/>
                    </a:lnTo>
                    <a:lnTo>
                      <a:pt x="32" y="456"/>
                    </a:lnTo>
                    <a:lnTo>
                      <a:pt x="34" y="456"/>
                    </a:lnTo>
                    <a:lnTo>
                      <a:pt x="34" y="454"/>
                    </a:lnTo>
                    <a:lnTo>
                      <a:pt x="32" y="454"/>
                    </a:lnTo>
                    <a:lnTo>
                      <a:pt x="34" y="454"/>
                    </a:lnTo>
                    <a:lnTo>
                      <a:pt x="34" y="452"/>
                    </a:lnTo>
                    <a:lnTo>
                      <a:pt x="32" y="452"/>
                    </a:lnTo>
                    <a:lnTo>
                      <a:pt x="32" y="450"/>
                    </a:lnTo>
                    <a:lnTo>
                      <a:pt x="29" y="450"/>
                    </a:lnTo>
                    <a:lnTo>
                      <a:pt x="29" y="447"/>
                    </a:lnTo>
                    <a:lnTo>
                      <a:pt x="29" y="445"/>
                    </a:lnTo>
                    <a:lnTo>
                      <a:pt x="27" y="445"/>
                    </a:lnTo>
                    <a:lnTo>
                      <a:pt x="27" y="443"/>
                    </a:lnTo>
                    <a:lnTo>
                      <a:pt x="25" y="443"/>
                    </a:lnTo>
                    <a:lnTo>
                      <a:pt x="23" y="443"/>
                    </a:lnTo>
                    <a:lnTo>
                      <a:pt x="23" y="441"/>
                    </a:lnTo>
                    <a:lnTo>
                      <a:pt x="23" y="438"/>
                    </a:lnTo>
                    <a:lnTo>
                      <a:pt x="23" y="436"/>
                    </a:lnTo>
                    <a:lnTo>
                      <a:pt x="20" y="436"/>
                    </a:lnTo>
                    <a:lnTo>
                      <a:pt x="18" y="436"/>
                    </a:lnTo>
                    <a:lnTo>
                      <a:pt x="18" y="434"/>
                    </a:lnTo>
                    <a:lnTo>
                      <a:pt x="16" y="434"/>
                    </a:lnTo>
                    <a:lnTo>
                      <a:pt x="14" y="432"/>
                    </a:lnTo>
                    <a:lnTo>
                      <a:pt x="14" y="430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7"/>
                    </a:lnTo>
                    <a:lnTo>
                      <a:pt x="12" y="425"/>
                    </a:lnTo>
                    <a:lnTo>
                      <a:pt x="14" y="425"/>
                    </a:lnTo>
                    <a:lnTo>
                      <a:pt x="12" y="425"/>
                    </a:lnTo>
                    <a:lnTo>
                      <a:pt x="12" y="423"/>
                    </a:lnTo>
                    <a:lnTo>
                      <a:pt x="12" y="421"/>
                    </a:lnTo>
                    <a:lnTo>
                      <a:pt x="9" y="421"/>
                    </a:lnTo>
                    <a:lnTo>
                      <a:pt x="7" y="421"/>
                    </a:lnTo>
                    <a:lnTo>
                      <a:pt x="7" y="418"/>
                    </a:lnTo>
                    <a:lnTo>
                      <a:pt x="7" y="416"/>
                    </a:lnTo>
                    <a:lnTo>
                      <a:pt x="7" y="418"/>
                    </a:lnTo>
                    <a:lnTo>
                      <a:pt x="9" y="418"/>
                    </a:lnTo>
                    <a:lnTo>
                      <a:pt x="9" y="416"/>
                    </a:lnTo>
                    <a:lnTo>
                      <a:pt x="9" y="414"/>
                    </a:lnTo>
                    <a:lnTo>
                      <a:pt x="7" y="414"/>
                    </a:lnTo>
                    <a:lnTo>
                      <a:pt x="7" y="412"/>
                    </a:lnTo>
                    <a:lnTo>
                      <a:pt x="5" y="412"/>
                    </a:lnTo>
                    <a:lnTo>
                      <a:pt x="3" y="409"/>
                    </a:lnTo>
                    <a:lnTo>
                      <a:pt x="0" y="407"/>
                    </a:lnTo>
                    <a:lnTo>
                      <a:pt x="0" y="405"/>
                    </a:lnTo>
                    <a:lnTo>
                      <a:pt x="3" y="405"/>
                    </a:lnTo>
                    <a:lnTo>
                      <a:pt x="3" y="403"/>
                    </a:lnTo>
                    <a:lnTo>
                      <a:pt x="0" y="403"/>
                    </a:lnTo>
                    <a:lnTo>
                      <a:pt x="0" y="400"/>
                    </a:lnTo>
                    <a:lnTo>
                      <a:pt x="3" y="400"/>
                    </a:lnTo>
                    <a:lnTo>
                      <a:pt x="3" y="403"/>
                    </a:lnTo>
                    <a:lnTo>
                      <a:pt x="5" y="403"/>
                    </a:lnTo>
                    <a:lnTo>
                      <a:pt x="5" y="400"/>
                    </a:lnTo>
                    <a:lnTo>
                      <a:pt x="7" y="400"/>
                    </a:lnTo>
                    <a:lnTo>
                      <a:pt x="9" y="400"/>
                    </a:lnTo>
                    <a:lnTo>
                      <a:pt x="9" y="398"/>
                    </a:lnTo>
                    <a:lnTo>
                      <a:pt x="9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5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9" y="389"/>
                    </a:lnTo>
                    <a:lnTo>
                      <a:pt x="7" y="389"/>
                    </a:lnTo>
                    <a:lnTo>
                      <a:pt x="7" y="387"/>
                    </a:lnTo>
                    <a:lnTo>
                      <a:pt x="9" y="387"/>
                    </a:lnTo>
                    <a:lnTo>
                      <a:pt x="9" y="385"/>
                    </a:lnTo>
                    <a:lnTo>
                      <a:pt x="9" y="383"/>
                    </a:lnTo>
                    <a:lnTo>
                      <a:pt x="12" y="383"/>
                    </a:lnTo>
                    <a:lnTo>
                      <a:pt x="12" y="380"/>
                    </a:lnTo>
                    <a:lnTo>
                      <a:pt x="14" y="380"/>
                    </a:lnTo>
                    <a:lnTo>
                      <a:pt x="16" y="380"/>
                    </a:lnTo>
                    <a:lnTo>
                      <a:pt x="16" y="378"/>
                    </a:lnTo>
                    <a:lnTo>
                      <a:pt x="18" y="378"/>
                    </a:lnTo>
                    <a:lnTo>
                      <a:pt x="20" y="378"/>
                    </a:lnTo>
                    <a:lnTo>
                      <a:pt x="20" y="376"/>
                    </a:lnTo>
                    <a:lnTo>
                      <a:pt x="23" y="376"/>
                    </a:lnTo>
                    <a:lnTo>
                      <a:pt x="25" y="376"/>
                    </a:lnTo>
                    <a:lnTo>
                      <a:pt x="25" y="374"/>
                    </a:lnTo>
                    <a:lnTo>
                      <a:pt x="27" y="374"/>
                    </a:lnTo>
                    <a:lnTo>
                      <a:pt x="27" y="371"/>
                    </a:lnTo>
                    <a:lnTo>
                      <a:pt x="27" y="369"/>
                    </a:lnTo>
                    <a:lnTo>
                      <a:pt x="27" y="367"/>
                    </a:lnTo>
                    <a:lnTo>
                      <a:pt x="25" y="367"/>
                    </a:lnTo>
                    <a:lnTo>
                      <a:pt x="27" y="367"/>
                    </a:lnTo>
                    <a:lnTo>
                      <a:pt x="25" y="367"/>
                    </a:lnTo>
                    <a:lnTo>
                      <a:pt x="25" y="365"/>
                    </a:lnTo>
                    <a:lnTo>
                      <a:pt x="23" y="362"/>
                    </a:lnTo>
                    <a:lnTo>
                      <a:pt x="23" y="360"/>
                    </a:lnTo>
                    <a:lnTo>
                      <a:pt x="25" y="360"/>
                    </a:lnTo>
                    <a:lnTo>
                      <a:pt x="23" y="360"/>
                    </a:lnTo>
                    <a:lnTo>
                      <a:pt x="25" y="360"/>
                    </a:lnTo>
                    <a:lnTo>
                      <a:pt x="23" y="358"/>
                    </a:lnTo>
                    <a:lnTo>
                      <a:pt x="25" y="358"/>
                    </a:lnTo>
                    <a:lnTo>
                      <a:pt x="25" y="356"/>
                    </a:lnTo>
                    <a:lnTo>
                      <a:pt x="25" y="354"/>
                    </a:lnTo>
                    <a:lnTo>
                      <a:pt x="27" y="354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29" y="349"/>
                    </a:lnTo>
                    <a:lnTo>
                      <a:pt x="32" y="349"/>
                    </a:lnTo>
                    <a:lnTo>
                      <a:pt x="32" y="347"/>
                    </a:lnTo>
                    <a:lnTo>
                      <a:pt x="32" y="345"/>
                    </a:lnTo>
                    <a:lnTo>
                      <a:pt x="34" y="345"/>
                    </a:lnTo>
                    <a:lnTo>
                      <a:pt x="32" y="345"/>
                    </a:lnTo>
                    <a:lnTo>
                      <a:pt x="34" y="345"/>
                    </a:lnTo>
                    <a:lnTo>
                      <a:pt x="32" y="345"/>
                    </a:lnTo>
                    <a:lnTo>
                      <a:pt x="32" y="342"/>
                    </a:lnTo>
                    <a:lnTo>
                      <a:pt x="32" y="340"/>
                    </a:lnTo>
                    <a:lnTo>
                      <a:pt x="34" y="340"/>
                    </a:lnTo>
                    <a:lnTo>
                      <a:pt x="34" y="338"/>
                    </a:lnTo>
                    <a:lnTo>
                      <a:pt x="34" y="336"/>
                    </a:lnTo>
                    <a:lnTo>
                      <a:pt x="36" y="336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4" y="331"/>
                    </a:lnTo>
                    <a:lnTo>
                      <a:pt x="36" y="331"/>
                    </a:lnTo>
                    <a:lnTo>
                      <a:pt x="36" y="329"/>
                    </a:lnTo>
                    <a:lnTo>
                      <a:pt x="38" y="329"/>
                    </a:lnTo>
                    <a:lnTo>
                      <a:pt x="41" y="329"/>
                    </a:lnTo>
                    <a:lnTo>
                      <a:pt x="43" y="329"/>
                    </a:lnTo>
                    <a:lnTo>
                      <a:pt x="43" y="327"/>
                    </a:lnTo>
                    <a:lnTo>
                      <a:pt x="45" y="327"/>
                    </a:lnTo>
                    <a:lnTo>
                      <a:pt x="45" y="324"/>
                    </a:lnTo>
                    <a:lnTo>
                      <a:pt x="47" y="324"/>
                    </a:lnTo>
                    <a:lnTo>
                      <a:pt x="50" y="324"/>
                    </a:lnTo>
                    <a:lnTo>
                      <a:pt x="47" y="324"/>
                    </a:lnTo>
                    <a:lnTo>
                      <a:pt x="47" y="322"/>
                    </a:lnTo>
                    <a:lnTo>
                      <a:pt x="50" y="322"/>
                    </a:lnTo>
                    <a:lnTo>
                      <a:pt x="50" y="324"/>
                    </a:lnTo>
                    <a:lnTo>
                      <a:pt x="50" y="322"/>
                    </a:lnTo>
                    <a:lnTo>
                      <a:pt x="52" y="322"/>
                    </a:lnTo>
                    <a:lnTo>
                      <a:pt x="52" y="320"/>
                    </a:lnTo>
                    <a:lnTo>
                      <a:pt x="54" y="320"/>
                    </a:lnTo>
                    <a:lnTo>
                      <a:pt x="54" y="318"/>
                    </a:lnTo>
                    <a:lnTo>
                      <a:pt x="56" y="320"/>
                    </a:lnTo>
                    <a:lnTo>
                      <a:pt x="56" y="318"/>
                    </a:lnTo>
                    <a:lnTo>
                      <a:pt x="58" y="318"/>
                    </a:lnTo>
                    <a:lnTo>
                      <a:pt x="61" y="318"/>
                    </a:lnTo>
                    <a:lnTo>
                      <a:pt x="61" y="315"/>
                    </a:lnTo>
                    <a:lnTo>
                      <a:pt x="61" y="313"/>
                    </a:lnTo>
                    <a:lnTo>
                      <a:pt x="63" y="315"/>
                    </a:lnTo>
                    <a:lnTo>
                      <a:pt x="63" y="313"/>
                    </a:lnTo>
                    <a:lnTo>
                      <a:pt x="65" y="313"/>
                    </a:lnTo>
                    <a:lnTo>
                      <a:pt x="65" y="311"/>
                    </a:lnTo>
                    <a:lnTo>
                      <a:pt x="67" y="311"/>
                    </a:lnTo>
                    <a:lnTo>
                      <a:pt x="70" y="311"/>
                    </a:lnTo>
                    <a:lnTo>
                      <a:pt x="72" y="311"/>
                    </a:lnTo>
                    <a:lnTo>
                      <a:pt x="70" y="309"/>
                    </a:lnTo>
                    <a:lnTo>
                      <a:pt x="72" y="309"/>
                    </a:lnTo>
                    <a:lnTo>
                      <a:pt x="72" y="311"/>
                    </a:lnTo>
                    <a:lnTo>
                      <a:pt x="74" y="311"/>
                    </a:lnTo>
                    <a:lnTo>
                      <a:pt x="74" y="309"/>
                    </a:lnTo>
                    <a:lnTo>
                      <a:pt x="74" y="311"/>
                    </a:lnTo>
                    <a:lnTo>
                      <a:pt x="76" y="311"/>
                    </a:lnTo>
                    <a:lnTo>
                      <a:pt x="76" y="309"/>
                    </a:lnTo>
                    <a:lnTo>
                      <a:pt x="76" y="311"/>
                    </a:lnTo>
                    <a:lnTo>
                      <a:pt x="76" y="309"/>
                    </a:lnTo>
                    <a:lnTo>
                      <a:pt x="79" y="309"/>
                    </a:lnTo>
                    <a:lnTo>
                      <a:pt x="79" y="311"/>
                    </a:lnTo>
                    <a:lnTo>
                      <a:pt x="79" y="309"/>
                    </a:lnTo>
                    <a:lnTo>
                      <a:pt x="81" y="309"/>
                    </a:lnTo>
                    <a:lnTo>
                      <a:pt x="83" y="309"/>
                    </a:lnTo>
                    <a:lnTo>
                      <a:pt x="85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7" y="309"/>
                    </a:lnTo>
                    <a:lnTo>
                      <a:pt x="87" y="307"/>
                    </a:lnTo>
                    <a:lnTo>
                      <a:pt x="90" y="307"/>
                    </a:lnTo>
                    <a:lnTo>
                      <a:pt x="92" y="307"/>
                    </a:lnTo>
                    <a:lnTo>
                      <a:pt x="94" y="307"/>
                    </a:lnTo>
                    <a:lnTo>
                      <a:pt x="96" y="307"/>
                    </a:lnTo>
                    <a:lnTo>
                      <a:pt x="96" y="304"/>
                    </a:lnTo>
                    <a:lnTo>
                      <a:pt x="99" y="304"/>
                    </a:lnTo>
                    <a:lnTo>
                      <a:pt x="99" y="302"/>
                    </a:lnTo>
                    <a:lnTo>
                      <a:pt x="101" y="302"/>
                    </a:lnTo>
                    <a:lnTo>
                      <a:pt x="101" y="300"/>
                    </a:lnTo>
                    <a:lnTo>
                      <a:pt x="103" y="300"/>
                    </a:lnTo>
                    <a:lnTo>
                      <a:pt x="105" y="300"/>
                    </a:lnTo>
                    <a:lnTo>
                      <a:pt x="105" y="298"/>
                    </a:lnTo>
                    <a:lnTo>
                      <a:pt x="105" y="300"/>
                    </a:lnTo>
                    <a:lnTo>
                      <a:pt x="108" y="300"/>
                    </a:lnTo>
                    <a:lnTo>
                      <a:pt x="110" y="300"/>
                    </a:lnTo>
                    <a:lnTo>
                      <a:pt x="112" y="300"/>
                    </a:lnTo>
                    <a:lnTo>
                      <a:pt x="114" y="300"/>
                    </a:lnTo>
                    <a:lnTo>
                      <a:pt x="117" y="300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7"/>
                    </a:lnTo>
                    <a:lnTo>
                      <a:pt x="121" y="307"/>
                    </a:lnTo>
                    <a:lnTo>
                      <a:pt x="121" y="304"/>
                    </a:lnTo>
                    <a:lnTo>
                      <a:pt x="123" y="304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7"/>
                    </a:lnTo>
                    <a:lnTo>
                      <a:pt x="125" y="304"/>
                    </a:lnTo>
                    <a:lnTo>
                      <a:pt x="128" y="304"/>
                    </a:lnTo>
                    <a:lnTo>
                      <a:pt x="128" y="302"/>
                    </a:lnTo>
                    <a:lnTo>
                      <a:pt x="130" y="293"/>
                    </a:lnTo>
                    <a:lnTo>
                      <a:pt x="132" y="284"/>
                    </a:lnTo>
                    <a:lnTo>
                      <a:pt x="132" y="282"/>
                    </a:lnTo>
                    <a:lnTo>
                      <a:pt x="134" y="269"/>
                    </a:lnTo>
                    <a:lnTo>
                      <a:pt x="137" y="260"/>
                    </a:lnTo>
                    <a:lnTo>
                      <a:pt x="139" y="246"/>
                    </a:lnTo>
                    <a:lnTo>
                      <a:pt x="141" y="228"/>
                    </a:lnTo>
                    <a:lnTo>
                      <a:pt x="143" y="217"/>
                    </a:lnTo>
                    <a:lnTo>
                      <a:pt x="143" y="215"/>
                    </a:lnTo>
                    <a:lnTo>
                      <a:pt x="143" y="213"/>
                    </a:lnTo>
                    <a:lnTo>
                      <a:pt x="146" y="213"/>
                    </a:lnTo>
                    <a:lnTo>
                      <a:pt x="146" y="210"/>
                    </a:lnTo>
                    <a:lnTo>
                      <a:pt x="146" y="208"/>
                    </a:lnTo>
                    <a:lnTo>
                      <a:pt x="143" y="208"/>
                    </a:lnTo>
                    <a:lnTo>
                      <a:pt x="143" y="206"/>
                    </a:lnTo>
                    <a:lnTo>
                      <a:pt x="146" y="206"/>
                    </a:lnTo>
                    <a:lnTo>
                      <a:pt x="146" y="204"/>
                    </a:lnTo>
                    <a:lnTo>
                      <a:pt x="143" y="201"/>
                    </a:lnTo>
                    <a:lnTo>
                      <a:pt x="143" y="199"/>
                    </a:lnTo>
                    <a:lnTo>
                      <a:pt x="146" y="199"/>
                    </a:lnTo>
                    <a:lnTo>
                      <a:pt x="143" y="199"/>
                    </a:lnTo>
                    <a:lnTo>
                      <a:pt x="143" y="197"/>
                    </a:lnTo>
                    <a:lnTo>
                      <a:pt x="141" y="197"/>
                    </a:lnTo>
                    <a:lnTo>
                      <a:pt x="141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39" y="193"/>
                    </a:lnTo>
                    <a:lnTo>
                      <a:pt x="139" y="190"/>
                    </a:lnTo>
                    <a:lnTo>
                      <a:pt x="139" y="188"/>
                    </a:lnTo>
                    <a:lnTo>
                      <a:pt x="141" y="188"/>
                    </a:lnTo>
                    <a:lnTo>
                      <a:pt x="139" y="188"/>
                    </a:lnTo>
                    <a:lnTo>
                      <a:pt x="139" y="186"/>
                    </a:lnTo>
                    <a:lnTo>
                      <a:pt x="139" y="184"/>
                    </a:lnTo>
                    <a:lnTo>
                      <a:pt x="137" y="184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2" y="179"/>
                    </a:lnTo>
                    <a:lnTo>
                      <a:pt x="130" y="179"/>
                    </a:lnTo>
                    <a:lnTo>
                      <a:pt x="128" y="179"/>
                    </a:lnTo>
                    <a:lnTo>
                      <a:pt x="128" y="177"/>
                    </a:lnTo>
                    <a:lnTo>
                      <a:pt x="125" y="177"/>
                    </a:lnTo>
                    <a:lnTo>
                      <a:pt x="125" y="175"/>
                    </a:lnTo>
                    <a:lnTo>
                      <a:pt x="125" y="172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5" y="159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8" y="150"/>
                    </a:lnTo>
                    <a:lnTo>
                      <a:pt x="130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7" y="148"/>
                    </a:lnTo>
                    <a:lnTo>
                      <a:pt x="139" y="148"/>
                    </a:lnTo>
                    <a:lnTo>
                      <a:pt x="139" y="146"/>
                    </a:lnTo>
                    <a:lnTo>
                      <a:pt x="141" y="146"/>
                    </a:lnTo>
                    <a:lnTo>
                      <a:pt x="143" y="146"/>
                    </a:lnTo>
                    <a:lnTo>
                      <a:pt x="146" y="146"/>
                    </a:lnTo>
                    <a:lnTo>
                      <a:pt x="146" y="148"/>
                    </a:lnTo>
                    <a:lnTo>
                      <a:pt x="148" y="148"/>
                    </a:lnTo>
                    <a:lnTo>
                      <a:pt x="150" y="148"/>
                    </a:lnTo>
                    <a:lnTo>
                      <a:pt x="152" y="148"/>
                    </a:lnTo>
                    <a:lnTo>
                      <a:pt x="155" y="148"/>
                    </a:lnTo>
                    <a:lnTo>
                      <a:pt x="152" y="146"/>
                    </a:lnTo>
                    <a:lnTo>
                      <a:pt x="152" y="143"/>
                    </a:lnTo>
                    <a:lnTo>
                      <a:pt x="152" y="141"/>
                    </a:lnTo>
                    <a:lnTo>
                      <a:pt x="155" y="141"/>
                    </a:lnTo>
                    <a:lnTo>
                      <a:pt x="152" y="139"/>
                    </a:lnTo>
                    <a:lnTo>
                      <a:pt x="152" y="137"/>
                    </a:lnTo>
                    <a:lnTo>
                      <a:pt x="150" y="137"/>
                    </a:lnTo>
                    <a:lnTo>
                      <a:pt x="152" y="137"/>
                    </a:lnTo>
                    <a:lnTo>
                      <a:pt x="150" y="137"/>
                    </a:lnTo>
                    <a:lnTo>
                      <a:pt x="150" y="134"/>
                    </a:lnTo>
                    <a:lnTo>
                      <a:pt x="148" y="134"/>
                    </a:lnTo>
                    <a:lnTo>
                      <a:pt x="148" y="132"/>
                    </a:lnTo>
                    <a:lnTo>
                      <a:pt x="148" y="134"/>
                    </a:lnTo>
                    <a:lnTo>
                      <a:pt x="146" y="134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3" y="134"/>
                    </a:lnTo>
                    <a:lnTo>
                      <a:pt x="141" y="134"/>
                    </a:lnTo>
                    <a:lnTo>
                      <a:pt x="139" y="134"/>
                    </a:lnTo>
                    <a:lnTo>
                      <a:pt x="139" y="132"/>
                    </a:lnTo>
                    <a:lnTo>
                      <a:pt x="137" y="132"/>
                    </a:lnTo>
                    <a:lnTo>
                      <a:pt x="137" y="134"/>
                    </a:lnTo>
                    <a:lnTo>
                      <a:pt x="134" y="134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2" y="128"/>
                    </a:lnTo>
                    <a:lnTo>
                      <a:pt x="132" y="119"/>
                    </a:lnTo>
                    <a:lnTo>
                      <a:pt x="132" y="114"/>
                    </a:lnTo>
                    <a:lnTo>
                      <a:pt x="134" y="114"/>
                    </a:lnTo>
                    <a:lnTo>
                      <a:pt x="134" y="112"/>
                    </a:lnTo>
                    <a:lnTo>
                      <a:pt x="137" y="112"/>
                    </a:lnTo>
                    <a:lnTo>
                      <a:pt x="139" y="112"/>
                    </a:lnTo>
                    <a:lnTo>
                      <a:pt x="141" y="112"/>
                    </a:lnTo>
                    <a:lnTo>
                      <a:pt x="143" y="112"/>
                    </a:lnTo>
                    <a:lnTo>
                      <a:pt x="146" y="112"/>
                    </a:lnTo>
                    <a:lnTo>
                      <a:pt x="146" y="114"/>
                    </a:lnTo>
                    <a:lnTo>
                      <a:pt x="146" y="112"/>
                    </a:lnTo>
                    <a:lnTo>
                      <a:pt x="152" y="112"/>
                    </a:lnTo>
                    <a:lnTo>
                      <a:pt x="168" y="112"/>
                    </a:lnTo>
                    <a:lnTo>
                      <a:pt x="184" y="112"/>
                    </a:lnTo>
                    <a:lnTo>
                      <a:pt x="181" y="112"/>
                    </a:lnTo>
                    <a:lnTo>
                      <a:pt x="181" y="110"/>
                    </a:lnTo>
                    <a:lnTo>
                      <a:pt x="181" y="108"/>
                    </a:lnTo>
                    <a:lnTo>
                      <a:pt x="184" y="105"/>
                    </a:lnTo>
                    <a:lnTo>
                      <a:pt x="186" y="105"/>
                    </a:lnTo>
                    <a:lnTo>
                      <a:pt x="186" y="108"/>
                    </a:lnTo>
                    <a:lnTo>
                      <a:pt x="188" y="108"/>
                    </a:lnTo>
                    <a:lnTo>
                      <a:pt x="190" y="110"/>
                    </a:lnTo>
                    <a:lnTo>
                      <a:pt x="193" y="110"/>
                    </a:lnTo>
                    <a:lnTo>
                      <a:pt x="193" y="108"/>
                    </a:lnTo>
                    <a:lnTo>
                      <a:pt x="195" y="108"/>
                    </a:lnTo>
                    <a:lnTo>
                      <a:pt x="195" y="105"/>
                    </a:lnTo>
                    <a:lnTo>
                      <a:pt x="197" y="103"/>
                    </a:lnTo>
                    <a:lnTo>
                      <a:pt x="199" y="103"/>
                    </a:lnTo>
                    <a:lnTo>
                      <a:pt x="201" y="103"/>
                    </a:lnTo>
                    <a:lnTo>
                      <a:pt x="204" y="101"/>
                    </a:lnTo>
                    <a:lnTo>
                      <a:pt x="204" y="99"/>
                    </a:lnTo>
                    <a:lnTo>
                      <a:pt x="206" y="99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0" y="103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7" y="114"/>
                    </a:lnTo>
                    <a:lnTo>
                      <a:pt x="219" y="117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30"/>
                    </a:lnTo>
                    <a:lnTo>
                      <a:pt x="222" y="130"/>
                    </a:lnTo>
                    <a:lnTo>
                      <a:pt x="226" y="130"/>
                    </a:lnTo>
                    <a:lnTo>
                      <a:pt x="235" y="137"/>
                    </a:lnTo>
                    <a:lnTo>
                      <a:pt x="242" y="143"/>
                    </a:lnTo>
                    <a:lnTo>
                      <a:pt x="244" y="146"/>
                    </a:lnTo>
                    <a:lnTo>
                      <a:pt x="242" y="143"/>
                    </a:lnTo>
                    <a:lnTo>
                      <a:pt x="246" y="143"/>
                    </a:lnTo>
                    <a:lnTo>
                      <a:pt x="248" y="143"/>
                    </a:lnTo>
                    <a:lnTo>
                      <a:pt x="251" y="143"/>
                    </a:lnTo>
                    <a:lnTo>
                      <a:pt x="251" y="141"/>
                    </a:lnTo>
                    <a:lnTo>
                      <a:pt x="253" y="143"/>
                    </a:lnTo>
                    <a:lnTo>
                      <a:pt x="253" y="141"/>
                    </a:lnTo>
                    <a:lnTo>
                      <a:pt x="255" y="141"/>
                    </a:lnTo>
                    <a:lnTo>
                      <a:pt x="255" y="139"/>
                    </a:lnTo>
                    <a:lnTo>
                      <a:pt x="257" y="139"/>
                    </a:lnTo>
                    <a:lnTo>
                      <a:pt x="260" y="139"/>
                    </a:lnTo>
                    <a:lnTo>
                      <a:pt x="260" y="137"/>
                    </a:lnTo>
                    <a:lnTo>
                      <a:pt x="262" y="137"/>
                    </a:lnTo>
                    <a:lnTo>
                      <a:pt x="264" y="137"/>
                    </a:lnTo>
                    <a:lnTo>
                      <a:pt x="266" y="137"/>
                    </a:lnTo>
                    <a:lnTo>
                      <a:pt x="269" y="137"/>
                    </a:lnTo>
                    <a:lnTo>
                      <a:pt x="269" y="139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6" y="143"/>
                    </a:lnTo>
                    <a:lnTo>
                      <a:pt x="269" y="143"/>
                    </a:lnTo>
                    <a:lnTo>
                      <a:pt x="266" y="143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1" y="141"/>
                    </a:lnTo>
                    <a:lnTo>
                      <a:pt x="273" y="141"/>
                    </a:lnTo>
                    <a:lnTo>
                      <a:pt x="273" y="139"/>
                    </a:lnTo>
                    <a:lnTo>
                      <a:pt x="275" y="139"/>
                    </a:lnTo>
                    <a:lnTo>
                      <a:pt x="277" y="139"/>
                    </a:lnTo>
                    <a:lnTo>
                      <a:pt x="280" y="139"/>
                    </a:lnTo>
                    <a:lnTo>
                      <a:pt x="280" y="137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82" y="132"/>
                    </a:lnTo>
                    <a:lnTo>
                      <a:pt x="284" y="132"/>
                    </a:lnTo>
                    <a:lnTo>
                      <a:pt x="286" y="130"/>
                    </a:lnTo>
                    <a:lnTo>
                      <a:pt x="286" y="128"/>
                    </a:lnTo>
                    <a:lnTo>
                      <a:pt x="289" y="128"/>
                    </a:lnTo>
                    <a:lnTo>
                      <a:pt x="289" y="130"/>
                    </a:lnTo>
                    <a:lnTo>
                      <a:pt x="289" y="128"/>
                    </a:lnTo>
                    <a:lnTo>
                      <a:pt x="291" y="128"/>
                    </a:lnTo>
                    <a:lnTo>
                      <a:pt x="291" y="125"/>
                    </a:lnTo>
                    <a:lnTo>
                      <a:pt x="291" y="128"/>
                    </a:lnTo>
                    <a:lnTo>
                      <a:pt x="293" y="130"/>
                    </a:lnTo>
                    <a:lnTo>
                      <a:pt x="293" y="128"/>
                    </a:lnTo>
                    <a:lnTo>
                      <a:pt x="295" y="128"/>
                    </a:lnTo>
                    <a:lnTo>
                      <a:pt x="295" y="125"/>
                    </a:lnTo>
                    <a:lnTo>
                      <a:pt x="298" y="125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2" y="121"/>
                    </a:lnTo>
                    <a:lnTo>
                      <a:pt x="304" y="121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3"/>
                    </a:lnTo>
                    <a:lnTo>
                      <a:pt x="304" y="125"/>
                    </a:lnTo>
                    <a:lnTo>
                      <a:pt x="307" y="125"/>
                    </a:lnTo>
                    <a:lnTo>
                      <a:pt x="304" y="125"/>
                    </a:lnTo>
                    <a:lnTo>
                      <a:pt x="304" y="123"/>
                    </a:lnTo>
                    <a:lnTo>
                      <a:pt x="307" y="123"/>
                    </a:lnTo>
                    <a:lnTo>
                      <a:pt x="307" y="121"/>
                    </a:lnTo>
                    <a:lnTo>
                      <a:pt x="309" y="121"/>
                    </a:lnTo>
                    <a:lnTo>
                      <a:pt x="311" y="119"/>
                    </a:lnTo>
                    <a:lnTo>
                      <a:pt x="313" y="119"/>
                    </a:lnTo>
                    <a:lnTo>
                      <a:pt x="313" y="117"/>
                    </a:lnTo>
                    <a:lnTo>
                      <a:pt x="313" y="114"/>
                    </a:lnTo>
                    <a:lnTo>
                      <a:pt x="313" y="112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3" y="108"/>
                    </a:lnTo>
                    <a:lnTo>
                      <a:pt x="315" y="108"/>
                    </a:lnTo>
                    <a:lnTo>
                      <a:pt x="315" y="105"/>
                    </a:lnTo>
                    <a:lnTo>
                      <a:pt x="318" y="105"/>
                    </a:lnTo>
                    <a:lnTo>
                      <a:pt x="320" y="105"/>
                    </a:lnTo>
                    <a:lnTo>
                      <a:pt x="322" y="105"/>
                    </a:lnTo>
                    <a:lnTo>
                      <a:pt x="324" y="105"/>
                    </a:lnTo>
                    <a:lnTo>
                      <a:pt x="324" y="103"/>
                    </a:lnTo>
                    <a:lnTo>
                      <a:pt x="327" y="103"/>
                    </a:lnTo>
                    <a:lnTo>
                      <a:pt x="329" y="101"/>
                    </a:lnTo>
                    <a:lnTo>
                      <a:pt x="331" y="101"/>
                    </a:lnTo>
                    <a:lnTo>
                      <a:pt x="333" y="101"/>
                    </a:lnTo>
                    <a:lnTo>
                      <a:pt x="336" y="101"/>
                    </a:lnTo>
                    <a:lnTo>
                      <a:pt x="336" y="99"/>
                    </a:lnTo>
                    <a:lnTo>
                      <a:pt x="336" y="96"/>
                    </a:lnTo>
                    <a:lnTo>
                      <a:pt x="336" y="94"/>
                    </a:lnTo>
                    <a:lnTo>
                      <a:pt x="333" y="94"/>
                    </a:lnTo>
                    <a:lnTo>
                      <a:pt x="336" y="92"/>
                    </a:lnTo>
                    <a:lnTo>
                      <a:pt x="336" y="90"/>
                    </a:lnTo>
                    <a:lnTo>
                      <a:pt x="333" y="90"/>
                    </a:lnTo>
                    <a:lnTo>
                      <a:pt x="331" y="92"/>
                    </a:lnTo>
                    <a:lnTo>
                      <a:pt x="329" y="92"/>
                    </a:lnTo>
                    <a:lnTo>
                      <a:pt x="327" y="92"/>
                    </a:lnTo>
                    <a:lnTo>
                      <a:pt x="324" y="92"/>
                    </a:lnTo>
                    <a:lnTo>
                      <a:pt x="322" y="92"/>
                    </a:lnTo>
                    <a:lnTo>
                      <a:pt x="320" y="92"/>
                    </a:lnTo>
                    <a:lnTo>
                      <a:pt x="318" y="90"/>
                    </a:lnTo>
                    <a:lnTo>
                      <a:pt x="315" y="90"/>
                    </a:lnTo>
                    <a:lnTo>
                      <a:pt x="313" y="90"/>
                    </a:lnTo>
                    <a:lnTo>
                      <a:pt x="315" y="87"/>
                    </a:lnTo>
                    <a:lnTo>
                      <a:pt x="315" y="85"/>
                    </a:lnTo>
                    <a:lnTo>
                      <a:pt x="315" y="87"/>
                    </a:lnTo>
                    <a:lnTo>
                      <a:pt x="315" y="85"/>
                    </a:lnTo>
                    <a:lnTo>
                      <a:pt x="318" y="85"/>
                    </a:lnTo>
                    <a:lnTo>
                      <a:pt x="318" y="83"/>
                    </a:lnTo>
                    <a:lnTo>
                      <a:pt x="315" y="83"/>
                    </a:lnTo>
                    <a:lnTo>
                      <a:pt x="318" y="83"/>
                    </a:lnTo>
                    <a:lnTo>
                      <a:pt x="315" y="83"/>
                    </a:lnTo>
                    <a:lnTo>
                      <a:pt x="318" y="83"/>
                    </a:lnTo>
                    <a:lnTo>
                      <a:pt x="318" y="81"/>
                    </a:lnTo>
                    <a:lnTo>
                      <a:pt x="315" y="81"/>
                    </a:lnTo>
                    <a:lnTo>
                      <a:pt x="315" y="79"/>
                    </a:lnTo>
                    <a:lnTo>
                      <a:pt x="313" y="76"/>
                    </a:lnTo>
                    <a:lnTo>
                      <a:pt x="313" y="74"/>
                    </a:lnTo>
                    <a:lnTo>
                      <a:pt x="311" y="72"/>
                    </a:lnTo>
                    <a:lnTo>
                      <a:pt x="309" y="70"/>
                    </a:lnTo>
                    <a:lnTo>
                      <a:pt x="309" y="67"/>
                    </a:lnTo>
                    <a:lnTo>
                      <a:pt x="309" y="65"/>
                    </a:lnTo>
                    <a:lnTo>
                      <a:pt x="309" y="63"/>
                    </a:lnTo>
                    <a:lnTo>
                      <a:pt x="309" y="61"/>
                    </a:lnTo>
                    <a:lnTo>
                      <a:pt x="309" y="58"/>
                    </a:lnTo>
                    <a:lnTo>
                      <a:pt x="311" y="56"/>
                    </a:lnTo>
                    <a:lnTo>
                      <a:pt x="311" y="58"/>
                    </a:lnTo>
                    <a:lnTo>
                      <a:pt x="311" y="56"/>
                    </a:lnTo>
                    <a:lnTo>
                      <a:pt x="309" y="54"/>
                    </a:lnTo>
                    <a:lnTo>
                      <a:pt x="309" y="52"/>
                    </a:lnTo>
                    <a:lnTo>
                      <a:pt x="307" y="52"/>
                    </a:lnTo>
                    <a:lnTo>
                      <a:pt x="307" y="49"/>
                    </a:lnTo>
                    <a:lnTo>
                      <a:pt x="304" y="49"/>
                    </a:lnTo>
                    <a:lnTo>
                      <a:pt x="302" y="47"/>
                    </a:lnTo>
                    <a:lnTo>
                      <a:pt x="300" y="47"/>
                    </a:lnTo>
                    <a:lnTo>
                      <a:pt x="298" y="45"/>
                    </a:lnTo>
                    <a:lnTo>
                      <a:pt x="298" y="43"/>
                    </a:lnTo>
                    <a:lnTo>
                      <a:pt x="295" y="43"/>
                    </a:lnTo>
                    <a:lnTo>
                      <a:pt x="295" y="41"/>
                    </a:lnTo>
                    <a:lnTo>
                      <a:pt x="293" y="38"/>
                    </a:lnTo>
                    <a:lnTo>
                      <a:pt x="293" y="36"/>
                    </a:lnTo>
                    <a:lnTo>
                      <a:pt x="291" y="36"/>
                    </a:lnTo>
                    <a:lnTo>
                      <a:pt x="291" y="34"/>
                    </a:lnTo>
                    <a:lnTo>
                      <a:pt x="291" y="32"/>
                    </a:lnTo>
                    <a:lnTo>
                      <a:pt x="293" y="34"/>
                    </a:lnTo>
                    <a:lnTo>
                      <a:pt x="295" y="34"/>
                    </a:lnTo>
                    <a:lnTo>
                      <a:pt x="295" y="36"/>
                    </a:lnTo>
                    <a:lnTo>
                      <a:pt x="298" y="38"/>
                    </a:lnTo>
                    <a:lnTo>
                      <a:pt x="300" y="38"/>
                    </a:lnTo>
                    <a:lnTo>
                      <a:pt x="302" y="38"/>
                    </a:lnTo>
                    <a:lnTo>
                      <a:pt x="302" y="36"/>
                    </a:lnTo>
                    <a:lnTo>
                      <a:pt x="304" y="36"/>
                    </a:lnTo>
                    <a:lnTo>
                      <a:pt x="307" y="38"/>
                    </a:lnTo>
                    <a:lnTo>
                      <a:pt x="307" y="36"/>
                    </a:lnTo>
                    <a:lnTo>
                      <a:pt x="309" y="38"/>
                    </a:lnTo>
                    <a:lnTo>
                      <a:pt x="311" y="38"/>
                    </a:lnTo>
                    <a:lnTo>
                      <a:pt x="313" y="38"/>
                    </a:lnTo>
                    <a:lnTo>
                      <a:pt x="313" y="41"/>
                    </a:lnTo>
                    <a:lnTo>
                      <a:pt x="315" y="43"/>
                    </a:lnTo>
                    <a:lnTo>
                      <a:pt x="315" y="45"/>
                    </a:lnTo>
                    <a:lnTo>
                      <a:pt x="318" y="45"/>
                    </a:lnTo>
                    <a:lnTo>
                      <a:pt x="318" y="43"/>
                    </a:lnTo>
                    <a:lnTo>
                      <a:pt x="320" y="43"/>
                    </a:lnTo>
                    <a:lnTo>
                      <a:pt x="322" y="43"/>
                    </a:lnTo>
                    <a:lnTo>
                      <a:pt x="324" y="43"/>
                    </a:lnTo>
                    <a:lnTo>
                      <a:pt x="324" y="45"/>
                    </a:lnTo>
                    <a:lnTo>
                      <a:pt x="327" y="45"/>
                    </a:lnTo>
                    <a:lnTo>
                      <a:pt x="327" y="43"/>
                    </a:lnTo>
                    <a:lnTo>
                      <a:pt x="327" y="41"/>
                    </a:lnTo>
                    <a:lnTo>
                      <a:pt x="327" y="43"/>
                    </a:lnTo>
                    <a:lnTo>
                      <a:pt x="329" y="43"/>
                    </a:lnTo>
                    <a:lnTo>
                      <a:pt x="329" y="45"/>
                    </a:lnTo>
                    <a:lnTo>
                      <a:pt x="331" y="45"/>
                    </a:lnTo>
                    <a:lnTo>
                      <a:pt x="331" y="47"/>
                    </a:lnTo>
                    <a:lnTo>
                      <a:pt x="331" y="45"/>
                    </a:lnTo>
                    <a:lnTo>
                      <a:pt x="331" y="47"/>
                    </a:lnTo>
                    <a:lnTo>
                      <a:pt x="331" y="45"/>
                    </a:lnTo>
                    <a:lnTo>
                      <a:pt x="333" y="45"/>
                    </a:lnTo>
                    <a:lnTo>
                      <a:pt x="336" y="45"/>
                    </a:lnTo>
                    <a:lnTo>
                      <a:pt x="336" y="43"/>
                    </a:lnTo>
                    <a:lnTo>
                      <a:pt x="333" y="43"/>
                    </a:lnTo>
                    <a:lnTo>
                      <a:pt x="336" y="43"/>
                    </a:lnTo>
                    <a:lnTo>
                      <a:pt x="338" y="43"/>
                    </a:lnTo>
                    <a:lnTo>
                      <a:pt x="340" y="43"/>
                    </a:lnTo>
                    <a:lnTo>
                      <a:pt x="342" y="43"/>
                    </a:lnTo>
                    <a:lnTo>
                      <a:pt x="340" y="45"/>
                    </a:lnTo>
                    <a:lnTo>
                      <a:pt x="340" y="47"/>
                    </a:lnTo>
                    <a:lnTo>
                      <a:pt x="342" y="47"/>
                    </a:lnTo>
                    <a:lnTo>
                      <a:pt x="345" y="47"/>
                    </a:lnTo>
                    <a:lnTo>
                      <a:pt x="345" y="49"/>
                    </a:lnTo>
                    <a:lnTo>
                      <a:pt x="347" y="49"/>
                    </a:lnTo>
                    <a:lnTo>
                      <a:pt x="347" y="52"/>
                    </a:lnTo>
                    <a:lnTo>
                      <a:pt x="345" y="52"/>
                    </a:lnTo>
                    <a:lnTo>
                      <a:pt x="347" y="52"/>
                    </a:lnTo>
                    <a:lnTo>
                      <a:pt x="347" y="54"/>
                    </a:lnTo>
                    <a:lnTo>
                      <a:pt x="349" y="54"/>
                    </a:lnTo>
                    <a:lnTo>
                      <a:pt x="349" y="52"/>
                    </a:lnTo>
                    <a:lnTo>
                      <a:pt x="351" y="52"/>
                    </a:lnTo>
                    <a:lnTo>
                      <a:pt x="353" y="49"/>
                    </a:lnTo>
                    <a:lnTo>
                      <a:pt x="356" y="52"/>
                    </a:lnTo>
                    <a:lnTo>
                      <a:pt x="356" y="49"/>
                    </a:lnTo>
                    <a:lnTo>
                      <a:pt x="356" y="47"/>
                    </a:lnTo>
                    <a:lnTo>
                      <a:pt x="356" y="45"/>
                    </a:lnTo>
                    <a:lnTo>
                      <a:pt x="353" y="45"/>
                    </a:lnTo>
                    <a:lnTo>
                      <a:pt x="356" y="45"/>
                    </a:lnTo>
                    <a:lnTo>
                      <a:pt x="356" y="43"/>
                    </a:lnTo>
                    <a:lnTo>
                      <a:pt x="356" y="41"/>
                    </a:lnTo>
                    <a:lnTo>
                      <a:pt x="358" y="41"/>
                    </a:lnTo>
                    <a:lnTo>
                      <a:pt x="360" y="41"/>
                    </a:lnTo>
                    <a:lnTo>
                      <a:pt x="362" y="41"/>
                    </a:lnTo>
                    <a:lnTo>
                      <a:pt x="362" y="38"/>
                    </a:lnTo>
                    <a:lnTo>
                      <a:pt x="362" y="36"/>
                    </a:lnTo>
                    <a:lnTo>
                      <a:pt x="362" y="38"/>
                    </a:lnTo>
                    <a:lnTo>
                      <a:pt x="362" y="36"/>
                    </a:lnTo>
                    <a:lnTo>
                      <a:pt x="365" y="36"/>
                    </a:lnTo>
                    <a:lnTo>
                      <a:pt x="367" y="36"/>
                    </a:lnTo>
                    <a:lnTo>
                      <a:pt x="369" y="36"/>
                    </a:lnTo>
                    <a:lnTo>
                      <a:pt x="371" y="36"/>
                    </a:lnTo>
                    <a:lnTo>
                      <a:pt x="371" y="38"/>
                    </a:lnTo>
                    <a:lnTo>
                      <a:pt x="374" y="38"/>
                    </a:lnTo>
                    <a:lnTo>
                      <a:pt x="376" y="38"/>
                    </a:lnTo>
                    <a:lnTo>
                      <a:pt x="378" y="38"/>
                    </a:lnTo>
                    <a:lnTo>
                      <a:pt x="378" y="36"/>
                    </a:lnTo>
                    <a:lnTo>
                      <a:pt x="376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3" y="38"/>
                    </a:lnTo>
                    <a:lnTo>
                      <a:pt x="383" y="36"/>
                    </a:lnTo>
                    <a:lnTo>
                      <a:pt x="385" y="36"/>
                    </a:lnTo>
                    <a:lnTo>
                      <a:pt x="385" y="34"/>
                    </a:lnTo>
                    <a:lnTo>
                      <a:pt x="387" y="34"/>
                    </a:lnTo>
                    <a:lnTo>
                      <a:pt x="389" y="34"/>
                    </a:lnTo>
                    <a:lnTo>
                      <a:pt x="387" y="34"/>
                    </a:lnTo>
                    <a:lnTo>
                      <a:pt x="389" y="34"/>
                    </a:lnTo>
                    <a:lnTo>
                      <a:pt x="391" y="34"/>
                    </a:lnTo>
                    <a:lnTo>
                      <a:pt x="394" y="34"/>
                    </a:lnTo>
                    <a:lnTo>
                      <a:pt x="394" y="32"/>
                    </a:lnTo>
                    <a:lnTo>
                      <a:pt x="396" y="32"/>
                    </a:lnTo>
                    <a:lnTo>
                      <a:pt x="394" y="32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7"/>
                    </a:lnTo>
                    <a:lnTo>
                      <a:pt x="398" y="27"/>
                    </a:lnTo>
                    <a:lnTo>
                      <a:pt x="400" y="27"/>
                    </a:lnTo>
                    <a:lnTo>
                      <a:pt x="403" y="27"/>
                    </a:lnTo>
                    <a:lnTo>
                      <a:pt x="403" y="25"/>
                    </a:lnTo>
                    <a:lnTo>
                      <a:pt x="400" y="25"/>
                    </a:lnTo>
                    <a:lnTo>
                      <a:pt x="403" y="25"/>
                    </a:lnTo>
                    <a:lnTo>
                      <a:pt x="405" y="25"/>
                    </a:lnTo>
                    <a:lnTo>
                      <a:pt x="407" y="25"/>
                    </a:lnTo>
                    <a:lnTo>
                      <a:pt x="407" y="27"/>
                    </a:lnTo>
                    <a:lnTo>
                      <a:pt x="407" y="25"/>
                    </a:lnTo>
                    <a:lnTo>
                      <a:pt x="409" y="25"/>
                    </a:lnTo>
                    <a:lnTo>
                      <a:pt x="412" y="25"/>
                    </a:lnTo>
                    <a:lnTo>
                      <a:pt x="412" y="23"/>
                    </a:lnTo>
                    <a:lnTo>
                      <a:pt x="414" y="23"/>
                    </a:lnTo>
                    <a:lnTo>
                      <a:pt x="414" y="20"/>
                    </a:lnTo>
                    <a:lnTo>
                      <a:pt x="412" y="20"/>
                    </a:lnTo>
                    <a:lnTo>
                      <a:pt x="414" y="20"/>
                    </a:lnTo>
                    <a:lnTo>
                      <a:pt x="414" y="18"/>
                    </a:lnTo>
                    <a:lnTo>
                      <a:pt x="416" y="18"/>
                    </a:lnTo>
                    <a:lnTo>
                      <a:pt x="418" y="18"/>
                    </a:lnTo>
                    <a:lnTo>
                      <a:pt x="421" y="16"/>
                    </a:lnTo>
                    <a:lnTo>
                      <a:pt x="421" y="14"/>
                    </a:lnTo>
                    <a:lnTo>
                      <a:pt x="423" y="14"/>
                    </a:lnTo>
                    <a:lnTo>
                      <a:pt x="423" y="11"/>
                    </a:lnTo>
                    <a:lnTo>
                      <a:pt x="425" y="11"/>
                    </a:lnTo>
                    <a:lnTo>
                      <a:pt x="423" y="9"/>
                    </a:lnTo>
                    <a:lnTo>
                      <a:pt x="423" y="7"/>
                    </a:lnTo>
                    <a:lnTo>
                      <a:pt x="423" y="5"/>
                    </a:lnTo>
                    <a:lnTo>
                      <a:pt x="423" y="7"/>
                    </a:lnTo>
                    <a:lnTo>
                      <a:pt x="423" y="5"/>
                    </a:lnTo>
                    <a:lnTo>
                      <a:pt x="421" y="5"/>
                    </a:lnTo>
                    <a:lnTo>
                      <a:pt x="421" y="3"/>
                    </a:lnTo>
                    <a:lnTo>
                      <a:pt x="423" y="3"/>
                    </a:lnTo>
                    <a:lnTo>
                      <a:pt x="425" y="3"/>
                    </a:lnTo>
                    <a:lnTo>
                      <a:pt x="427" y="3"/>
                    </a:lnTo>
                    <a:lnTo>
                      <a:pt x="429" y="3"/>
                    </a:lnTo>
                    <a:lnTo>
                      <a:pt x="429" y="5"/>
                    </a:lnTo>
                    <a:lnTo>
                      <a:pt x="429" y="3"/>
                    </a:lnTo>
                    <a:lnTo>
                      <a:pt x="432" y="3"/>
                    </a:lnTo>
                    <a:lnTo>
                      <a:pt x="434" y="3"/>
                    </a:lnTo>
                    <a:lnTo>
                      <a:pt x="436" y="0"/>
                    </a:lnTo>
                    <a:lnTo>
                      <a:pt x="436" y="3"/>
                    </a:lnTo>
                    <a:lnTo>
                      <a:pt x="438" y="3"/>
                    </a:lnTo>
                    <a:lnTo>
                      <a:pt x="441" y="5"/>
                    </a:lnTo>
                    <a:lnTo>
                      <a:pt x="441" y="7"/>
                    </a:lnTo>
                    <a:lnTo>
                      <a:pt x="443" y="7"/>
                    </a:lnTo>
                    <a:lnTo>
                      <a:pt x="443" y="9"/>
                    </a:lnTo>
                    <a:lnTo>
                      <a:pt x="443" y="11"/>
                    </a:lnTo>
                    <a:lnTo>
                      <a:pt x="443" y="14"/>
                    </a:lnTo>
                    <a:lnTo>
                      <a:pt x="443" y="16"/>
                    </a:lnTo>
                    <a:lnTo>
                      <a:pt x="441" y="16"/>
                    </a:lnTo>
                    <a:lnTo>
                      <a:pt x="443" y="16"/>
                    </a:lnTo>
                    <a:lnTo>
                      <a:pt x="441" y="16"/>
                    </a:lnTo>
                    <a:lnTo>
                      <a:pt x="443" y="16"/>
                    </a:lnTo>
                    <a:lnTo>
                      <a:pt x="443" y="18"/>
                    </a:lnTo>
                    <a:lnTo>
                      <a:pt x="441" y="18"/>
                    </a:lnTo>
                    <a:lnTo>
                      <a:pt x="443" y="18"/>
                    </a:lnTo>
                    <a:lnTo>
                      <a:pt x="441" y="20"/>
                    </a:lnTo>
                    <a:lnTo>
                      <a:pt x="441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41" y="25"/>
                    </a:lnTo>
                    <a:lnTo>
                      <a:pt x="438" y="25"/>
                    </a:lnTo>
                    <a:lnTo>
                      <a:pt x="441" y="25"/>
                    </a:lnTo>
                    <a:lnTo>
                      <a:pt x="443" y="25"/>
                    </a:lnTo>
                    <a:lnTo>
                      <a:pt x="443" y="27"/>
                    </a:lnTo>
                    <a:lnTo>
                      <a:pt x="443" y="25"/>
                    </a:lnTo>
                    <a:lnTo>
                      <a:pt x="445" y="25"/>
                    </a:lnTo>
                    <a:lnTo>
                      <a:pt x="445" y="27"/>
                    </a:lnTo>
                    <a:lnTo>
                      <a:pt x="447" y="27"/>
                    </a:lnTo>
                    <a:lnTo>
                      <a:pt x="447" y="25"/>
                    </a:lnTo>
                    <a:lnTo>
                      <a:pt x="447" y="27"/>
                    </a:lnTo>
                    <a:lnTo>
                      <a:pt x="450" y="27"/>
                    </a:lnTo>
                    <a:lnTo>
                      <a:pt x="452" y="27"/>
                    </a:lnTo>
                    <a:lnTo>
                      <a:pt x="452" y="29"/>
                    </a:lnTo>
                    <a:lnTo>
                      <a:pt x="454" y="29"/>
                    </a:lnTo>
                    <a:lnTo>
                      <a:pt x="452" y="29"/>
                    </a:lnTo>
                    <a:lnTo>
                      <a:pt x="454" y="29"/>
                    </a:lnTo>
                    <a:lnTo>
                      <a:pt x="454" y="32"/>
                    </a:lnTo>
                    <a:lnTo>
                      <a:pt x="452" y="32"/>
                    </a:lnTo>
                    <a:lnTo>
                      <a:pt x="452" y="34"/>
                    </a:lnTo>
                    <a:lnTo>
                      <a:pt x="452" y="32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4" y="36"/>
                    </a:lnTo>
                    <a:lnTo>
                      <a:pt x="454" y="38"/>
                    </a:lnTo>
                    <a:lnTo>
                      <a:pt x="454" y="41"/>
                    </a:lnTo>
                    <a:lnTo>
                      <a:pt x="456" y="41"/>
                    </a:lnTo>
                    <a:lnTo>
                      <a:pt x="456" y="43"/>
                    </a:lnTo>
                    <a:lnTo>
                      <a:pt x="459" y="43"/>
                    </a:lnTo>
                    <a:lnTo>
                      <a:pt x="456" y="43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4" y="47"/>
                    </a:lnTo>
                    <a:lnTo>
                      <a:pt x="454" y="49"/>
                    </a:lnTo>
                    <a:lnTo>
                      <a:pt x="454" y="52"/>
                    </a:lnTo>
                    <a:lnTo>
                      <a:pt x="452" y="52"/>
                    </a:lnTo>
                    <a:lnTo>
                      <a:pt x="450" y="52"/>
                    </a:lnTo>
                    <a:lnTo>
                      <a:pt x="450" y="54"/>
                    </a:lnTo>
                    <a:lnTo>
                      <a:pt x="447" y="54"/>
                    </a:lnTo>
                    <a:lnTo>
                      <a:pt x="447" y="56"/>
                    </a:lnTo>
                    <a:lnTo>
                      <a:pt x="450" y="56"/>
                    </a:lnTo>
                    <a:lnTo>
                      <a:pt x="450" y="58"/>
                    </a:lnTo>
                    <a:lnTo>
                      <a:pt x="447" y="58"/>
                    </a:lnTo>
                    <a:lnTo>
                      <a:pt x="450" y="58"/>
                    </a:lnTo>
                    <a:lnTo>
                      <a:pt x="447" y="58"/>
                    </a:lnTo>
                    <a:lnTo>
                      <a:pt x="447" y="61"/>
                    </a:lnTo>
                    <a:lnTo>
                      <a:pt x="450" y="58"/>
                    </a:lnTo>
                    <a:lnTo>
                      <a:pt x="450" y="61"/>
                    </a:lnTo>
                    <a:lnTo>
                      <a:pt x="450" y="63"/>
                    </a:lnTo>
                    <a:lnTo>
                      <a:pt x="447" y="61"/>
                    </a:lnTo>
                    <a:lnTo>
                      <a:pt x="447" y="63"/>
                    </a:lnTo>
                    <a:lnTo>
                      <a:pt x="447" y="65"/>
                    </a:lnTo>
                    <a:lnTo>
                      <a:pt x="445" y="65"/>
                    </a:lnTo>
                    <a:lnTo>
                      <a:pt x="445" y="67"/>
                    </a:lnTo>
                    <a:lnTo>
                      <a:pt x="445" y="70"/>
                    </a:lnTo>
                    <a:lnTo>
                      <a:pt x="445" y="72"/>
                    </a:lnTo>
                    <a:lnTo>
                      <a:pt x="445" y="74"/>
                    </a:lnTo>
                    <a:lnTo>
                      <a:pt x="443" y="74"/>
                    </a:lnTo>
                    <a:lnTo>
                      <a:pt x="445" y="74"/>
                    </a:lnTo>
                    <a:lnTo>
                      <a:pt x="443" y="74"/>
                    </a:lnTo>
                    <a:lnTo>
                      <a:pt x="443" y="76"/>
                    </a:lnTo>
                    <a:lnTo>
                      <a:pt x="443" y="79"/>
                    </a:lnTo>
                    <a:lnTo>
                      <a:pt x="443" y="81"/>
                    </a:lnTo>
                    <a:lnTo>
                      <a:pt x="443" y="83"/>
                    </a:lnTo>
                    <a:lnTo>
                      <a:pt x="443" y="85"/>
                    </a:lnTo>
                    <a:lnTo>
                      <a:pt x="445" y="85"/>
                    </a:lnTo>
                    <a:lnTo>
                      <a:pt x="443" y="85"/>
                    </a:lnTo>
                    <a:lnTo>
                      <a:pt x="445" y="85"/>
                    </a:lnTo>
                    <a:lnTo>
                      <a:pt x="443" y="85"/>
                    </a:lnTo>
                    <a:lnTo>
                      <a:pt x="445" y="85"/>
                    </a:lnTo>
                    <a:lnTo>
                      <a:pt x="445" y="87"/>
                    </a:lnTo>
                    <a:lnTo>
                      <a:pt x="445" y="90"/>
                    </a:lnTo>
                    <a:lnTo>
                      <a:pt x="447" y="90"/>
                    </a:lnTo>
                    <a:lnTo>
                      <a:pt x="445" y="90"/>
                    </a:lnTo>
                    <a:lnTo>
                      <a:pt x="447" y="92"/>
                    </a:lnTo>
                    <a:lnTo>
                      <a:pt x="445" y="92"/>
                    </a:lnTo>
                    <a:lnTo>
                      <a:pt x="445" y="94"/>
                    </a:lnTo>
                    <a:lnTo>
                      <a:pt x="447" y="94"/>
                    </a:lnTo>
                    <a:lnTo>
                      <a:pt x="450" y="94"/>
                    </a:lnTo>
                    <a:lnTo>
                      <a:pt x="450" y="96"/>
                    </a:lnTo>
                    <a:lnTo>
                      <a:pt x="452" y="96"/>
                    </a:lnTo>
                    <a:lnTo>
                      <a:pt x="452" y="99"/>
                    </a:lnTo>
                    <a:lnTo>
                      <a:pt x="452" y="101"/>
                    </a:lnTo>
                    <a:lnTo>
                      <a:pt x="452" y="103"/>
                    </a:lnTo>
                    <a:lnTo>
                      <a:pt x="452" y="105"/>
                    </a:lnTo>
                    <a:lnTo>
                      <a:pt x="452" y="108"/>
                    </a:lnTo>
                    <a:lnTo>
                      <a:pt x="450" y="108"/>
                    </a:lnTo>
                    <a:lnTo>
                      <a:pt x="452" y="108"/>
                    </a:lnTo>
                    <a:lnTo>
                      <a:pt x="450" y="110"/>
                    </a:lnTo>
                    <a:lnTo>
                      <a:pt x="452" y="110"/>
                    </a:lnTo>
                    <a:lnTo>
                      <a:pt x="454" y="110"/>
                    </a:lnTo>
                    <a:lnTo>
                      <a:pt x="452" y="112"/>
                    </a:lnTo>
                    <a:lnTo>
                      <a:pt x="454" y="112"/>
                    </a:lnTo>
                    <a:lnTo>
                      <a:pt x="452" y="112"/>
                    </a:lnTo>
                    <a:lnTo>
                      <a:pt x="454" y="112"/>
                    </a:lnTo>
                    <a:lnTo>
                      <a:pt x="454" y="114"/>
                    </a:lnTo>
                    <a:lnTo>
                      <a:pt x="456" y="114"/>
                    </a:lnTo>
                    <a:lnTo>
                      <a:pt x="456" y="112"/>
                    </a:lnTo>
                    <a:lnTo>
                      <a:pt x="456" y="114"/>
                    </a:lnTo>
                    <a:lnTo>
                      <a:pt x="459" y="114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1" y="119"/>
                    </a:lnTo>
                    <a:lnTo>
                      <a:pt x="463" y="119"/>
                    </a:lnTo>
                    <a:lnTo>
                      <a:pt x="463" y="121"/>
                    </a:lnTo>
                    <a:lnTo>
                      <a:pt x="463" y="119"/>
                    </a:lnTo>
                    <a:lnTo>
                      <a:pt x="463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5" y="121"/>
                    </a:lnTo>
                    <a:lnTo>
                      <a:pt x="465" y="123"/>
                    </a:lnTo>
                    <a:lnTo>
                      <a:pt x="467" y="123"/>
                    </a:lnTo>
                    <a:lnTo>
                      <a:pt x="467" y="125"/>
                    </a:lnTo>
                    <a:lnTo>
                      <a:pt x="467" y="123"/>
                    </a:lnTo>
                    <a:lnTo>
                      <a:pt x="467" y="125"/>
                    </a:lnTo>
                    <a:lnTo>
                      <a:pt x="470" y="125"/>
                    </a:lnTo>
                    <a:lnTo>
                      <a:pt x="472" y="125"/>
                    </a:lnTo>
                    <a:lnTo>
                      <a:pt x="474" y="125"/>
                    </a:lnTo>
                    <a:lnTo>
                      <a:pt x="474" y="128"/>
                    </a:lnTo>
                    <a:lnTo>
                      <a:pt x="476" y="125"/>
                    </a:lnTo>
                    <a:lnTo>
                      <a:pt x="476" y="128"/>
                    </a:lnTo>
                    <a:lnTo>
                      <a:pt x="479" y="128"/>
                    </a:lnTo>
                    <a:lnTo>
                      <a:pt x="476" y="128"/>
                    </a:lnTo>
                    <a:lnTo>
                      <a:pt x="479" y="130"/>
                    </a:lnTo>
                    <a:lnTo>
                      <a:pt x="481" y="130"/>
                    </a:lnTo>
                    <a:lnTo>
                      <a:pt x="483" y="130"/>
                    </a:lnTo>
                    <a:lnTo>
                      <a:pt x="483" y="128"/>
                    </a:lnTo>
                    <a:lnTo>
                      <a:pt x="485" y="128"/>
                    </a:lnTo>
                    <a:lnTo>
                      <a:pt x="488" y="128"/>
                    </a:lnTo>
                    <a:lnTo>
                      <a:pt x="490" y="128"/>
                    </a:lnTo>
                    <a:lnTo>
                      <a:pt x="492" y="125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92" y="121"/>
                    </a:lnTo>
                    <a:lnTo>
                      <a:pt x="494" y="121"/>
                    </a:lnTo>
                    <a:lnTo>
                      <a:pt x="494" y="119"/>
                    </a:lnTo>
                    <a:lnTo>
                      <a:pt x="497" y="119"/>
                    </a:lnTo>
                    <a:lnTo>
                      <a:pt x="497" y="117"/>
                    </a:lnTo>
                    <a:lnTo>
                      <a:pt x="497" y="119"/>
                    </a:lnTo>
                    <a:lnTo>
                      <a:pt x="499" y="119"/>
                    </a:lnTo>
                    <a:lnTo>
                      <a:pt x="501" y="119"/>
                    </a:lnTo>
                    <a:lnTo>
                      <a:pt x="501" y="121"/>
                    </a:lnTo>
                    <a:lnTo>
                      <a:pt x="503" y="121"/>
                    </a:lnTo>
                    <a:lnTo>
                      <a:pt x="503" y="119"/>
                    </a:lnTo>
                    <a:lnTo>
                      <a:pt x="505" y="119"/>
                    </a:lnTo>
                    <a:lnTo>
                      <a:pt x="505" y="121"/>
                    </a:lnTo>
                    <a:lnTo>
                      <a:pt x="505" y="119"/>
                    </a:lnTo>
                    <a:lnTo>
                      <a:pt x="508" y="119"/>
                    </a:lnTo>
                    <a:lnTo>
                      <a:pt x="508" y="117"/>
                    </a:lnTo>
                    <a:lnTo>
                      <a:pt x="505" y="117"/>
                    </a:lnTo>
                    <a:lnTo>
                      <a:pt x="508" y="114"/>
                    </a:lnTo>
                    <a:lnTo>
                      <a:pt x="508" y="117"/>
                    </a:lnTo>
                    <a:lnTo>
                      <a:pt x="510" y="117"/>
                    </a:lnTo>
                    <a:lnTo>
                      <a:pt x="510" y="114"/>
                    </a:lnTo>
                    <a:lnTo>
                      <a:pt x="512" y="114"/>
                    </a:lnTo>
                    <a:lnTo>
                      <a:pt x="514" y="112"/>
                    </a:lnTo>
                    <a:lnTo>
                      <a:pt x="514" y="114"/>
                    </a:lnTo>
                    <a:lnTo>
                      <a:pt x="514" y="112"/>
                    </a:lnTo>
                    <a:lnTo>
                      <a:pt x="517" y="114"/>
                    </a:lnTo>
                    <a:lnTo>
                      <a:pt x="519" y="114"/>
                    </a:lnTo>
                    <a:lnTo>
                      <a:pt x="521" y="114"/>
                    </a:lnTo>
                    <a:lnTo>
                      <a:pt x="521" y="112"/>
                    </a:lnTo>
                    <a:lnTo>
                      <a:pt x="523" y="112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6" y="108"/>
                    </a:lnTo>
                    <a:lnTo>
                      <a:pt x="526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8"/>
                    </a:lnTo>
                    <a:lnTo>
                      <a:pt x="530" y="105"/>
                    </a:lnTo>
                    <a:lnTo>
                      <a:pt x="532" y="105"/>
                    </a:lnTo>
                    <a:lnTo>
                      <a:pt x="535" y="105"/>
                    </a:lnTo>
                    <a:lnTo>
                      <a:pt x="535" y="103"/>
                    </a:lnTo>
                    <a:lnTo>
                      <a:pt x="535" y="105"/>
                    </a:lnTo>
                    <a:lnTo>
                      <a:pt x="537" y="105"/>
                    </a:lnTo>
                    <a:lnTo>
                      <a:pt x="537" y="108"/>
                    </a:lnTo>
                    <a:lnTo>
                      <a:pt x="539" y="108"/>
                    </a:lnTo>
                    <a:lnTo>
                      <a:pt x="541" y="108"/>
                    </a:lnTo>
                    <a:lnTo>
                      <a:pt x="543" y="108"/>
                    </a:lnTo>
                    <a:lnTo>
                      <a:pt x="543" y="110"/>
                    </a:lnTo>
                    <a:lnTo>
                      <a:pt x="546" y="110"/>
                    </a:lnTo>
                    <a:lnTo>
                      <a:pt x="546" y="108"/>
                    </a:lnTo>
                    <a:lnTo>
                      <a:pt x="548" y="108"/>
                    </a:lnTo>
                    <a:lnTo>
                      <a:pt x="550" y="108"/>
                    </a:lnTo>
                    <a:lnTo>
                      <a:pt x="550" y="105"/>
                    </a:lnTo>
                    <a:lnTo>
                      <a:pt x="550" y="108"/>
                    </a:lnTo>
                    <a:lnTo>
                      <a:pt x="552" y="108"/>
                    </a:lnTo>
                    <a:lnTo>
                      <a:pt x="555" y="108"/>
                    </a:lnTo>
                    <a:lnTo>
                      <a:pt x="555" y="105"/>
                    </a:lnTo>
                    <a:lnTo>
                      <a:pt x="557" y="105"/>
                    </a:lnTo>
                    <a:lnTo>
                      <a:pt x="557" y="108"/>
                    </a:lnTo>
                    <a:lnTo>
                      <a:pt x="559" y="108"/>
                    </a:lnTo>
                    <a:lnTo>
                      <a:pt x="561" y="108"/>
                    </a:lnTo>
                    <a:lnTo>
                      <a:pt x="564" y="108"/>
                    </a:lnTo>
                    <a:lnTo>
                      <a:pt x="566" y="108"/>
                    </a:lnTo>
                    <a:lnTo>
                      <a:pt x="566" y="110"/>
                    </a:lnTo>
                    <a:lnTo>
                      <a:pt x="568" y="110"/>
                    </a:lnTo>
                    <a:lnTo>
                      <a:pt x="570" y="110"/>
                    </a:lnTo>
                    <a:lnTo>
                      <a:pt x="573" y="108"/>
                    </a:lnTo>
                    <a:lnTo>
                      <a:pt x="573" y="105"/>
                    </a:lnTo>
                    <a:lnTo>
                      <a:pt x="573" y="103"/>
                    </a:lnTo>
                    <a:lnTo>
                      <a:pt x="570" y="101"/>
                    </a:lnTo>
                    <a:lnTo>
                      <a:pt x="570" y="99"/>
                    </a:lnTo>
                    <a:lnTo>
                      <a:pt x="568" y="99"/>
                    </a:lnTo>
                    <a:lnTo>
                      <a:pt x="568" y="96"/>
                    </a:lnTo>
                    <a:lnTo>
                      <a:pt x="566" y="96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8" y="92"/>
                    </a:lnTo>
                    <a:lnTo>
                      <a:pt x="568" y="94"/>
                    </a:lnTo>
                    <a:lnTo>
                      <a:pt x="568" y="92"/>
                    </a:lnTo>
                    <a:lnTo>
                      <a:pt x="570" y="92"/>
                    </a:lnTo>
                    <a:lnTo>
                      <a:pt x="570" y="90"/>
                    </a:lnTo>
                    <a:lnTo>
                      <a:pt x="570" y="92"/>
                    </a:lnTo>
                    <a:lnTo>
                      <a:pt x="570" y="90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87"/>
                    </a:lnTo>
                    <a:lnTo>
                      <a:pt x="573" y="87"/>
                    </a:lnTo>
                    <a:lnTo>
                      <a:pt x="573" y="90"/>
                    </a:lnTo>
                    <a:lnTo>
                      <a:pt x="575" y="90"/>
                    </a:lnTo>
                    <a:lnTo>
                      <a:pt x="577" y="90"/>
                    </a:lnTo>
                    <a:lnTo>
                      <a:pt x="577" y="92"/>
                    </a:lnTo>
                    <a:lnTo>
                      <a:pt x="579" y="92"/>
                    </a:lnTo>
                    <a:lnTo>
                      <a:pt x="581" y="92"/>
                    </a:lnTo>
                    <a:lnTo>
                      <a:pt x="584" y="90"/>
                    </a:lnTo>
                    <a:lnTo>
                      <a:pt x="584" y="92"/>
                    </a:lnTo>
                    <a:lnTo>
                      <a:pt x="584" y="90"/>
                    </a:lnTo>
                    <a:lnTo>
                      <a:pt x="586" y="90"/>
                    </a:lnTo>
                    <a:lnTo>
                      <a:pt x="588" y="90"/>
                    </a:lnTo>
                    <a:lnTo>
                      <a:pt x="588" y="92"/>
                    </a:lnTo>
                    <a:lnTo>
                      <a:pt x="590" y="90"/>
                    </a:lnTo>
                    <a:lnTo>
                      <a:pt x="590" y="87"/>
                    </a:lnTo>
                    <a:lnTo>
                      <a:pt x="593" y="87"/>
                    </a:lnTo>
                    <a:lnTo>
                      <a:pt x="593" y="90"/>
                    </a:lnTo>
                    <a:lnTo>
                      <a:pt x="595" y="87"/>
                    </a:lnTo>
                    <a:lnTo>
                      <a:pt x="597" y="87"/>
                    </a:lnTo>
                    <a:lnTo>
                      <a:pt x="599" y="87"/>
                    </a:lnTo>
                    <a:lnTo>
                      <a:pt x="602" y="85"/>
                    </a:lnTo>
                    <a:lnTo>
                      <a:pt x="604" y="87"/>
                    </a:lnTo>
                    <a:lnTo>
                      <a:pt x="604" y="90"/>
                    </a:lnTo>
                    <a:lnTo>
                      <a:pt x="606" y="92"/>
                    </a:lnTo>
                    <a:lnTo>
                      <a:pt x="608" y="90"/>
                    </a:lnTo>
                    <a:lnTo>
                      <a:pt x="611" y="90"/>
                    </a:lnTo>
                    <a:lnTo>
                      <a:pt x="611" y="94"/>
                    </a:lnTo>
                    <a:lnTo>
                      <a:pt x="613" y="94"/>
                    </a:lnTo>
                    <a:lnTo>
                      <a:pt x="619" y="99"/>
                    </a:lnTo>
                    <a:lnTo>
                      <a:pt x="626" y="99"/>
                    </a:lnTo>
                    <a:lnTo>
                      <a:pt x="633" y="96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6"/>
                    </a:lnTo>
                    <a:lnTo>
                      <a:pt x="637" y="96"/>
                    </a:lnTo>
                    <a:lnTo>
                      <a:pt x="635" y="96"/>
                    </a:lnTo>
                    <a:lnTo>
                      <a:pt x="637" y="94"/>
                    </a:lnTo>
                    <a:lnTo>
                      <a:pt x="640" y="94"/>
                    </a:lnTo>
                    <a:lnTo>
                      <a:pt x="637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42" y="92"/>
                    </a:lnTo>
                    <a:lnTo>
                      <a:pt x="640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2" y="94"/>
                    </a:lnTo>
                    <a:lnTo>
                      <a:pt x="644" y="94"/>
                    </a:lnTo>
                    <a:lnTo>
                      <a:pt x="644" y="96"/>
                    </a:lnTo>
                    <a:lnTo>
                      <a:pt x="646" y="96"/>
                    </a:lnTo>
                    <a:lnTo>
                      <a:pt x="649" y="96"/>
                    </a:lnTo>
                    <a:lnTo>
                      <a:pt x="651" y="96"/>
                    </a:lnTo>
                    <a:lnTo>
                      <a:pt x="649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6"/>
                    </a:lnTo>
                    <a:lnTo>
                      <a:pt x="657" y="96"/>
                    </a:lnTo>
                    <a:lnTo>
                      <a:pt x="655" y="96"/>
                    </a:lnTo>
                    <a:lnTo>
                      <a:pt x="655" y="99"/>
                    </a:lnTo>
                    <a:lnTo>
                      <a:pt x="657" y="99"/>
                    </a:lnTo>
                    <a:lnTo>
                      <a:pt x="660" y="99"/>
                    </a:lnTo>
                    <a:lnTo>
                      <a:pt x="662" y="99"/>
                    </a:lnTo>
                    <a:lnTo>
                      <a:pt x="664" y="99"/>
                    </a:lnTo>
                    <a:lnTo>
                      <a:pt x="666" y="99"/>
                    </a:lnTo>
                    <a:lnTo>
                      <a:pt x="669" y="99"/>
                    </a:lnTo>
                    <a:lnTo>
                      <a:pt x="669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2"/>
                    </a:lnTo>
                    <a:lnTo>
                      <a:pt x="675" y="90"/>
                    </a:lnTo>
                    <a:lnTo>
                      <a:pt x="678" y="90"/>
                    </a:lnTo>
                    <a:lnTo>
                      <a:pt x="678" y="87"/>
                    </a:lnTo>
                    <a:lnTo>
                      <a:pt x="680" y="87"/>
                    </a:lnTo>
                    <a:lnTo>
                      <a:pt x="680" y="85"/>
                    </a:lnTo>
                    <a:lnTo>
                      <a:pt x="678" y="85"/>
                    </a:lnTo>
                    <a:lnTo>
                      <a:pt x="680" y="85"/>
                    </a:lnTo>
                    <a:lnTo>
                      <a:pt x="678" y="85"/>
                    </a:lnTo>
                    <a:lnTo>
                      <a:pt x="678" y="83"/>
                    </a:lnTo>
                    <a:lnTo>
                      <a:pt x="680" y="83"/>
                    </a:lnTo>
                    <a:lnTo>
                      <a:pt x="680" y="85"/>
                    </a:lnTo>
                    <a:lnTo>
                      <a:pt x="680" y="83"/>
                    </a:lnTo>
                    <a:lnTo>
                      <a:pt x="680" y="81"/>
                    </a:lnTo>
                    <a:lnTo>
                      <a:pt x="682" y="79"/>
                    </a:lnTo>
                    <a:lnTo>
                      <a:pt x="682" y="76"/>
                    </a:lnTo>
                    <a:lnTo>
                      <a:pt x="684" y="76"/>
                    </a:lnTo>
                    <a:lnTo>
                      <a:pt x="684" y="74"/>
                    </a:lnTo>
                    <a:lnTo>
                      <a:pt x="684" y="72"/>
                    </a:lnTo>
                    <a:lnTo>
                      <a:pt x="687" y="70"/>
                    </a:lnTo>
                    <a:lnTo>
                      <a:pt x="684" y="70"/>
                    </a:lnTo>
                    <a:lnTo>
                      <a:pt x="684" y="67"/>
                    </a:lnTo>
                    <a:lnTo>
                      <a:pt x="687" y="67"/>
                    </a:lnTo>
                    <a:lnTo>
                      <a:pt x="687" y="65"/>
                    </a:lnTo>
                    <a:lnTo>
                      <a:pt x="689" y="65"/>
                    </a:lnTo>
                    <a:lnTo>
                      <a:pt x="689" y="63"/>
                    </a:lnTo>
                    <a:lnTo>
                      <a:pt x="691" y="63"/>
                    </a:lnTo>
                    <a:lnTo>
                      <a:pt x="691" y="61"/>
                    </a:lnTo>
                    <a:lnTo>
                      <a:pt x="693" y="58"/>
                    </a:lnTo>
                    <a:lnTo>
                      <a:pt x="693" y="56"/>
                    </a:lnTo>
                    <a:lnTo>
                      <a:pt x="695" y="54"/>
                    </a:lnTo>
                    <a:lnTo>
                      <a:pt x="695" y="52"/>
                    </a:lnTo>
                    <a:lnTo>
                      <a:pt x="698" y="52"/>
                    </a:lnTo>
                    <a:lnTo>
                      <a:pt x="698" y="49"/>
                    </a:lnTo>
                    <a:lnTo>
                      <a:pt x="698" y="47"/>
                    </a:lnTo>
                    <a:lnTo>
                      <a:pt x="700" y="47"/>
                    </a:lnTo>
                    <a:lnTo>
                      <a:pt x="702" y="45"/>
                    </a:lnTo>
                    <a:lnTo>
                      <a:pt x="702" y="43"/>
                    </a:lnTo>
                    <a:lnTo>
                      <a:pt x="704" y="43"/>
                    </a:lnTo>
                    <a:lnTo>
                      <a:pt x="704" y="41"/>
                    </a:lnTo>
                    <a:lnTo>
                      <a:pt x="707" y="41"/>
                    </a:lnTo>
                    <a:lnTo>
                      <a:pt x="707" y="38"/>
                    </a:lnTo>
                    <a:lnTo>
                      <a:pt x="709" y="36"/>
                    </a:lnTo>
                    <a:lnTo>
                      <a:pt x="709" y="34"/>
                    </a:lnTo>
                    <a:lnTo>
                      <a:pt x="709" y="29"/>
                    </a:lnTo>
                    <a:lnTo>
                      <a:pt x="711" y="27"/>
                    </a:lnTo>
                    <a:lnTo>
                      <a:pt x="713" y="27"/>
                    </a:lnTo>
                    <a:lnTo>
                      <a:pt x="713" y="29"/>
                    </a:lnTo>
                    <a:lnTo>
                      <a:pt x="718" y="32"/>
                    </a:lnTo>
                    <a:lnTo>
                      <a:pt x="720" y="36"/>
                    </a:lnTo>
                    <a:lnTo>
                      <a:pt x="720" y="38"/>
                    </a:lnTo>
                    <a:lnTo>
                      <a:pt x="722" y="38"/>
                    </a:lnTo>
                    <a:lnTo>
                      <a:pt x="722" y="41"/>
                    </a:lnTo>
                    <a:lnTo>
                      <a:pt x="722" y="43"/>
                    </a:lnTo>
                    <a:lnTo>
                      <a:pt x="725" y="45"/>
                    </a:lnTo>
                    <a:lnTo>
                      <a:pt x="725" y="47"/>
                    </a:lnTo>
                    <a:lnTo>
                      <a:pt x="725" y="49"/>
                    </a:lnTo>
                    <a:lnTo>
                      <a:pt x="725" y="52"/>
                    </a:lnTo>
                    <a:lnTo>
                      <a:pt x="725" y="54"/>
                    </a:lnTo>
                    <a:lnTo>
                      <a:pt x="725" y="58"/>
                    </a:lnTo>
                    <a:lnTo>
                      <a:pt x="725" y="61"/>
                    </a:lnTo>
                    <a:lnTo>
                      <a:pt x="727" y="67"/>
                    </a:lnTo>
                    <a:lnTo>
                      <a:pt x="727" y="70"/>
                    </a:lnTo>
                    <a:lnTo>
                      <a:pt x="727" y="72"/>
                    </a:lnTo>
                    <a:lnTo>
                      <a:pt x="729" y="72"/>
                    </a:lnTo>
                    <a:lnTo>
                      <a:pt x="729" y="74"/>
                    </a:lnTo>
                    <a:lnTo>
                      <a:pt x="729" y="76"/>
                    </a:lnTo>
                    <a:lnTo>
                      <a:pt x="729" y="79"/>
                    </a:lnTo>
                    <a:lnTo>
                      <a:pt x="731" y="79"/>
                    </a:lnTo>
                    <a:lnTo>
                      <a:pt x="731" y="81"/>
                    </a:lnTo>
                    <a:lnTo>
                      <a:pt x="731" y="83"/>
                    </a:lnTo>
                    <a:lnTo>
                      <a:pt x="733" y="83"/>
                    </a:lnTo>
                    <a:lnTo>
                      <a:pt x="733" y="85"/>
                    </a:lnTo>
                    <a:lnTo>
                      <a:pt x="733" y="87"/>
                    </a:lnTo>
                    <a:lnTo>
                      <a:pt x="733" y="90"/>
                    </a:lnTo>
                    <a:lnTo>
                      <a:pt x="733" y="87"/>
                    </a:lnTo>
                    <a:lnTo>
                      <a:pt x="733" y="90"/>
                    </a:lnTo>
                    <a:lnTo>
                      <a:pt x="736" y="90"/>
                    </a:lnTo>
                    <a:lnTo>
                      <a:pt x="736" y="92"/>
                    </a:lnTo>
                    <a:lnTo>
                      <a:pt x="736" y="94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9"/>
                    </a:lnTo>
                    <a:lnTo>
                      <a:pt x="738" y="101"/>
                    </a:lnTo>
                    <a:lnTo>
                      <a:pt x="740" y="99"/>
                    </a:lnTo>
                    <a:lnTo>
                      <a:pt x="742" y="99"/>
                    </a:lnTo>
                    <a:lnTo>
                      <a:pt x="745" y="99"/>
                    </a:lnTo>
                    <a:lnTo>
                      <a:pt x="747" y="99"/>
                    </a:lnTo>
                    <a:lnTo>
                      <a:pt x="747" y="101"/>
                    </a:lnTo>
                    <a:lnTo>
                      <a:pt x="749" y="101"/>
                    </a:lnTo>
                    <a:lnTo>
                      <a:pt x="749" y="103"/>
                    </a:lnTo>
                    <a:lnTo>
                      <a:pt x="749" y="105"/>
                    </a:lnTo>
                    <a:lnTo>
                      <a:pt x="751" y="108"/>
                    </a:lnTo>
                    <a:lnTo>
                      <a:pt x="751" y="110"/>
                    </a:lnTo>
                    <a:lnTo>
                      <a:pt x="754" y="110"/>
                    </a:lnTo>
                    <a:lnTo>
                      <a:pt x="756" y="112"/>
                    </a:lnTo>
                    <a:lnTo>
                      <a:pt x="758" y="112"/>
                    </a:lnTo>
                    <a:lnTo>
                      <a:pt x="760" y="112"/>
                    </a:lnTo>
                    <a:lnTo>
                      <a:pt x="763" y="114"/>
                    </a:lnTo>
                    <a:lnTo>
                      <a:pt x="763" y="117"/>
                    </a:lnTo>
                    <a:lnTo>
                      <a:pt x="763" y="119"/>
                    </a:lnTo>
                    <a:lnTo>
                      <a:pt x="763" y="121"/>
                    </a:lnTo>
                    <a:lnTo>
                      <a:pt x="763" y="123"/>
                    </a:lnTo>
                    <a:lnTo>
                      <a:pt x="763" y="125"/>
                    </a:lnTo>
                    <a:lnTo>
                      <a:pt x="763" y="128"/>
                    </a:lnTo>
                    <a:lnTo>
                      <a:pt x="763" y="130"/>
                    </a:lnTo>
                    <a:lnTo>
                      <a:pt x="763" y="132"/>
                    </a:lnTo>
                    <a:lnTo>
                      <a:pt x="760" y="132"/>
                    </a:lnTo>
                    <a:lnTo>
                      <a:pt x="760" y="134"/>
                    </a:lnTo>
                    <a:lnTo>
                      <a:pt x="760" y="137"/>
                    </a:lnTo>
                    <a:lnTo>
                      <a:pt x="760" y="139"/>
                    </a:lnTo>
                    <a:lnTo>
                      <a:pt x="758" y="141"/>
                    </a:lnTo>
                    <a:lnTo>
                      <a:pt x="758" y="143"/>
                    </a:lnTo>
                    <a:lnTo>
                      <a:pt x="756" y="143"/>
                    </a:lnTo>
                    <a:lnTo>
                      <a:pt x="756" y="146"/>
                    </a:lnTo>
                    <a:lnTo>
                      <a:pt x="756" y="148"/>
                    </a:lnTo>
                    <a:lnTo>
                      <a:pt x="758" y="148"/>
                    </a:lnTo>
                    <a:lnTo>
                      <a:pt x="758" y="150"/>
                    </a:lnTo>
                    <a:lnTo>
                      <a:pt x="758" y="152"/>
                    </a:lnTo>
                    <a:lnTo>
                      <a:pt x="758" y="155"/>
                    </a:lnTo>
                    <a:lnTo>
                      <a:pt x="758" y="157"/>
                    </a:lnTo>
                    <a:lnTo>
                      <a:pt x="760" y="157"/>
                    </a:lnTo>
                    <a:lnTo>
                      <a:pt x="763" y="157"/>
                    </a:lnTo>
                    <a:lnTo>
                      <a:pt x="763" y="159"/>
                    </a:lnTo>
                    <a:lnTo>
                      <a:pt x="765" y="157"/>
                    </a:lnTo>
                    <a:lnTo>
                      <a:pt x="767" y="157"/>
                    </a:lnTo>
                    <a:lnTo>
                      <a:pt x="769" y="157"/>
                    </a:lnTo>
                    <a:lnTo>
                      <a:pt x="771" y="157"/>
                    </a:lnTo>
                    <a:lnTo>
                      <a:pt x="771" y="159"/>
                    </a:lnTo>
                    <a:lnTo>
                      <a:pt x="774" y="161"/>
                    </a:lnTo>
                    <a:lnTo>
                      <a:pt x="774" y="163"/>
                    </a:lnTo>
                    <a:lnTo>
                      <a:pt x="776" y="166"/>
                    </a:lnTo>
                    <a:lnTo>
                      <a:pt x="778" y="166"/>
                    </a:lnTo>
                    <a:lnTo>
                      <a:pt x="778" y="168"/>
                    </a:lnTo>
                    <a:lnTo>
                      <a:pt x="780" y="168"/>
                    </a:lnTo>
                    <a:lnTo>
                      <a:pt x="792" y="172"/>
                    </a:lnTo>
                    <a:lnTo>
                      <a:pt x="792" y="175"/>
                    </a:lnTo>
                    <a:lnTo>
                      <a:pt x="794" y="175"/>
                    </a:lnTo>
                    <a:lnTo>
                      <a:pt x="796" y="175"/>
                    </a:lnTo>
                    <a:lnTo>
                      <a:pt x="798" y="175"/>
                    </a:lnTo>
                    <a:lnTo>
                      <a:pt x="798" y="177"/>
                    </a:lnTo>
                    <a:lnTo>
                      <a:pt x="801" y="177"/>
                    </a:lnTo>
                    <a:lnTo>
                      <a:pt x="801" y="175"/>
                    </a:lnTo>
                    <a:lnTo>
                      <a:pt x="803" y="175"/>
                    </a:lnTo>
                    <a:lnTo>
                      <a:pt x="805" y="175"/>
                    </a:lnTo>
                    <a:lnTo>
                      <a:pt x="807" y="175"/>
                    </a:lnTo>
                    <a:lnTo>
                      <a:pt x="809" y="175"/>
                    </a:lnTo>
                    <a:lnTo>
                      <a:pt x="809" y="177"/>
                    </a:lnTo>
                    <a:lnTo>
                      <a:pt x="812" y="177"/>
                    </a:lnTo>
                    <a:lnTo>
                      <a:pt x="809" y="179"/>
                    </a:lnTo>
                    <a:lnTo>
                      <a:pt x="809" y="181"/>
                    </a:lnTo>
                    <a:lnTo>
                      <a:pt x="807" y="184"/>
                    </a:lnTo>
                    <a:lnTo>
                      <a:pt x="816" y="186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5" y="188"/>
                    </a:lnTo>
                    <a:lnTo>
                      <a:pt x="825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7" y="190"/>
                    </a:lnTo>
                    <a:lnTo>
                      <a:pt x="827" y="188"/>
                    </a:lnTo>
                    <a:lnTo>
                      <a:pt x="827" y="190"/>
                    </a:lnTo>
                    <a:lnTo>
                      <a:pt x="827" y="188"/>
                    </a:lnTo>
                    <a:lnTo>
                      <a:pt x="830" y="188"/>
                    </a:lnTo>
                    <a:lnTo>
                      <a:pt x="827" y="188"/>
                    </a:lnTo>
                    <a:lnTo>
                      <a:pt x="830" y="186"/>
                    </a:lnTo>
                    <a:lnTo>
                      <a:pt x="830" y="188"/>
                    </a:lnTo>
                    <a:lnTo>
                      <a:pt x="830" y="186"/>
                    </a:lnTo>
                    <a:lnTo>
                      <a:pt x="832" y="186"/>
                    </a:lnTo>
                    <a:lnTo>
                      <a:pt x="834" y="186"/>
                    </a:lnTo>
                    <a:lnTo>
                      <a:pt x="834" y="188"/>
                    </a:lnTo>
                    <a:lnTo>
                      <a:pt x="834" y="190"/>
                    </a:lnTo>
                    <a:lnTo>
                      <a:pt x="836" y="188"/>
                    </a:lnTo>
                    <a:lnTo>
                      <a:pt x="836" y="186"/>
                    </a:lnTo>
                    <a:lnTo>
                      <a:pt x="836" y="188"/>
                    </a:lnTo>
                    <a:lnTo>
                      <a:pt x="839" y="188"/>
                    </a:lnTo>
                    <a:lnTo>
                      <a:pt x="836" y="188"/>
                    </a:lnTo>
                    <a:lnTo>
                      <a:pt x="839" y="188"/>
                    </a:lnTo>
                    <a:lnTo>
                      <a:pt x="839" y="190"/>
                    </a:lnTo>
                    <a:lnTo>
                      <a:pt x="839" y="193"/>
                    </a:lnTo>
                    <a:lnTo>
                      <a:pt x="841" y="193"/>
                    </a:lnTo>
                    <a:lnTo>
                      <a:pt x="839" y="190"/>
                    </a:lnTo>
                    <a:lnTo>
                      <a:pt x="839" y="188"/>
                    </a:lnTo>
                    <a:lnTo>
                      <a:pt x="839" y="186"/>
                    </a:lnTo>
                    <a:lnTo>
                      <a:pt x="841" y="186"/>
                    </a:lnTo>
                    <a:lnTo>
                      <a:pt x="841" y="188"/>
                    </a:lnTo>
                    <a:lnTo>
                      <a:pt x="843" y="188"/>
                    </a:lnTo>
                    <a:lnTo>
                      <a:pt x="845" y="186"/>
                    </a:lnTo>
                    <a:lnTo>
                      <a:pt x="845" y="188"/>
                    </a:lnTo>
                    <a:lnTo>
                      <a:pt x="847" y="188"/>
                    </a:lnTo>
                    <a:lnTo>
                      <a:pt x="845" y="188"/>
                    </a:lnTo>
                    <a:lnTo>
                      <a:pt x="847" y="188"/>
                    </a:lnTo>
                    <a:lnTo>
                      <a:pt x="847" y="190"/>
                    </a:lnTo>
                    <a:lnTo>
                      <a:pt x="850" y="190"/>
                    </a:lnTo>
                    <a:lnTo>
                      <a:pt x="847" y="188"/>
                    </a:lnTo>
                    <a:lnTo>
                      <a:pt x="850" y="188"/>
                    </a:lnTo>
                    <a:lnTo>
                      <a:pt x="850" y="190"/>
                    </a:lnTo>
                    <a:lnTo>
                      <a:pt x="850" y="193"/>
                    </a:lnTo>
                    <a:lnTo>
                      <a:pt x="850" y="190"/>
                    </a:lnTo>
                    <a:lnTo>
                      <a:pt x="852" y="190"/>
                    </a:lnTo>
                    <a:lnTo>
                      <a:pt x="852" y="188"/>
                    </a:lnTo>
                    <a:lnTo>
                      <a:pt x="852" y="190"/>
                    </a:lnTo>
                    <a:lnTo>
                      <a:pt x="852" y="193"/>
                    </a:lnTo>
                    <a:lnTo>
                      <a:pt x="852" y="190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2" y="190"/>
                    </a:lnTo>
                    <a:lnTo>
                      <a:pt x="854" y="190"/>
                    </a:lnTo>
                    <a:lnTo>
                      <a:pt x="856" y="190"/>
                    </a:lnTo>
                    <a:lnTo>
                      <a:pt x="856" y="193"/>
                    </a:lnTo>
                    <a:lnTo>
                      <a:pt x="854" y="193"/>
                    </a:lnTo>
                    <a:lnTo>
                      <a:pt x="856" y="193"/>
                    </a:lnTo>
                    <a:lnTo>
                      <a:pt x="856" y="195"/>
                    </a:lnTo>
                    <a:lnTo>
                      <a:pt x="859" y="193"/>
                    </a:lnTo>
                    <a:lnTo>
                      <a:pt x="859" y="195"/>
                    </a:lnTo>
                    <a:lnTo>
                      <a:pt x="859" y="193"/>
                    </a:lnTo>
                    <a:lnTo>
                      <a:pt x="859" y="190"/>
                    </a:lnTo>
                    <a:lnTo>
                      <a:pt x="861" y="193"/>
                    </a:lnTo>
                    <a:lnTo>
                      <a:pt x="859" y="193"/>
                    </a:lnTo>
                    <a:lnTo>
                      <a:pt x="859" y="195"/>
                    </a:lnTo>
                    <a:lnTo>
                      <a:pt x="861" y="195"/>
                    </a:lnTo>
                    <a:lnTo>
                      <a:pt x="861" y="197"/>
                    </a:lnTo>
                    <a:lnTo>
                      <a:pt x="861" y="195"/>
                    </a:lnTo>
                    <a:lnTo>
                      <a:pt x="861" y="197"/>
                    </a:lnTo>
                    <a:lnTo>
                      <a:pt x="861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3" y="195"/>
                    </a:lnTo>
                    <a:lnTo>
                      <a:pt x="865" y="195"/>
                    </a:lnTo>
                    <a:lnTo>
                      <a:pt x="865" y="193"/>
                    </a:lnTo>
                    <a:lnTo>
                      <a:pt x="865" y="195"/>
                    </a:lnTo>
                    <a:lnTo>
                      <a:pt x="865" y="193"/>
                    </a:lnTo>
                    <a:lnTo>
                      <a:pt x="865" y="195"/>
                    </a:lnTo>
                    <a:lnTo>
                      <a:pt x="868" y="195"/>
                    </a:lnTo>
                    <a:lnTo>
                      <a:pt x="865" y="195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70" y="197"/>
                    </a:lnTo>
                    <a:lnTo>
                      <a:pt x="870" y="199"/>
                    </a:lnTo>
                    <a:lnTo>
                      <a:pt x="870" y="197"/>
                    </a:lnTo>
                    <a:lnTo>
                      <a:pt x="870" y="199"/>
                    </a:lnTo>
                    <a:lnTo>
                      <a:pt x="870" y="197"/>
                    </a:lnTo>
                    <a:lnTo>
                      <a:pt x="870" y="195"/>
                    </a:lnTo>
                    <a:lnTo>
                      <a:pt x="872" y="195"/>
                    </a:lnTo>
                    <a:lnTo>
                      <a:pt x="872" y="197"/>
                    </a:lnTo>
                    <a:lnTo>
                      <a:pt x="872" y="195"/>
                    </a:lnTo>
                    <a:lnTo>
                      <a:pt x="872" y="197"/>
                    </a:lnTo>
                    <a:lnTo>
                      <a:pt x="870" y="197"/>
                    </a:lnTo>
                    <a:lnTo>
                      <a:pt x="872" y="197"/>
                    </a:lnTo>
                    <a:lnTo>
                      <a:pt x="870" y="197"/>
                    </a:lnTo>
                    <a:lnTo>
                      <a:pt x="872" y="199"/>
                    </a:lnTo>
                    <a:lnTo>
                      <a:pt x="870" y="199"/>
                    </a:lnTo>
                    <a:lnTo>
                      <a:pt x="872" y="199"/>
                    </a:lnTo>
                    <a:lnTo>
                      <a:pt x="870" y="199"/>
                    </a:lnTo>
                    <a:lnTo>
                      <a:pt x="872" y="199"/>
                    </a:lnTo>
                    <a:lnTo>
                      <a:pt x="872" y="201"/>
                    </a:lnTo>
                    <a:lnTo>
                      <a:pt x="870" y="201"/>
                    </a:lnTo>
                    <a:lnTo>
                      <a:pt x="872" y="201"/>
                    </a:lnTo>
                    <a:lnTo>
                      <a:pt x="872" y="199"/>
                    </a:lnTo>
                    <a:lnTo>
                      <a:pt x="872" y="201"/>
                    </a:lnTo>
                    <a:lnTo>
                      <a:pt x="874" y="201"/>
                    </a:lnTo>
                    <a:lnTo>
                      <a:pt x="872" y="199"/>
                    </a:lnTo>
                    <a:lnTo>
                      <a:pt x="874" y="199"/>
                    </a:lnTo>
                    <a:lnTo>
                      <a:pt x="874" y="201"/>
                    </a:lnTo>
                    <a:lnTo>
                      <a:pt x="874" y="199"/>
                    </a:lnTo>
                    <a:lnTo>
                      <a:pt x="874" y="201"/>
                    </a:lnTo>
                    <a:lnTo>
                      <a:pt x="874" y="199"/>
                    </a:lnTo>
                    <a:lnTo>
                      <a:pt x="877" y="199"/>
                    </a:lnTo>
                    <a:lnTo>
                      <a:pt x="877" y="201"/>
                    </a:lnTo>
                    <a:lnTo>
                      <a:pt x="874" y="201"/>
                    </a:lnTo>
                    <a:lnTo>
                      <a:pt x="877" y="201"/>
                    </a:lnTo>
                    <a:lnTo>
                      <a:pt x="877" y="199"/>
                    </a:lnTo>
                    <a:lnTo>
                      <a:pt x="877" y="201"/>
                    </a:lnTo>
                    <a:lnTo>
                      <a:pt x="877" y="199"/>
                    </a:lnTo>
                    <a:lnTo>
                      <a:pt x="877" y="197"/>
                    </a:lnTo>
                    <a:lnTo>
                      <a:pt x="879" y="197"/>
                    </a:lnTo>
                    <a:lnTo>
                      <a:pt x="877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79" y="197"/>
                    </a:lnTo>
                    <a:lnTo>
                      <a:pt x="879" y="199"/>
                    </a:lnTo>
                    <a:lnTo>
                      <a:pt x="879" y="201"/>
                    </a:lnTo>
                    <a:lnTo>
                      <a:pt x="879" y="204"/>
                    </a:lnTo>
                    <a:lnTo>
                      <a:pt x="877" y="204"/>
                    </a:lnTo>
                    <a:lnTo>
                      <a:pt x="877" y="206"/>
                    </a:lnTo>
                    <a:lnTo>
                      <a:pt x="877" y="204"/>
                    </a:lnTo>
                    <a:lnTo>
                      <a:pt x="879" y="204"/>
                    </a:lnTo>
                    <a:lnTo>
                      <a:pt x="881" y="201"/>
                    </a:lnTo>
                    <a:lnTo>
                      <a:pt x="881" y="199"/>
                    </a:lnTo>
                    <a:lnTo>
                      <a:pt x="881" y="201"/>
                    </a:lnTo>
                    <a:lnTo>
                      <a:pt x="881" y="204"/>
                    </a:lnTo>
                    <a:lnTo>
                      <a:pt x="879" y="204"/>
                    </a:lnTo>
                    <a:lnTo>
                      <a:pt x="881" y="204"/>
                    </a:lnTo>
                    <a:lnTo>
                      <a:pt x="881" y="201"/>
                    </a:lnTo>
                    <a:lnTo>
                      <a:pt x="881" y="204"/>
                    </a:lnTo>
                    <a:lnTo>
                      <a:pt x="881" y="201"/>
                    </a:lnTo>
                    <a:lnTo>
                      <a:pt x="883" y="201"/>
                    </a:lnTo>
                    <a:lnTo>
                      <a:pt x="883" y="199"/>
                    </a:lnTo>
                    <a:lnTo>
                      <a:pt x="883" y="201"/>
                    </a:lnTo>
                    <a:lnTo>
                      <a:pt x="883" y="204"/>
                    </a:lnTo>
                    <a:lnTo>
                      <a:pt x="883" y="206"/>
                    </a:lnTo>
                    <a:lnTo>
                      <a:pt x="883" y="204"/>
                    </a:lnTo>
                    <a:lnTo>
                      <a:pt x="885" y="204"/>
                    </a:lnTo>
                    <a:lnTo>
                      <a:pt x="885" y="206"/>
                    </a:lnTo>
                    <a:lnTo>
                      <a:pt x="885" y="204"/>
                    </a:lnTo>
                    <a:lnTo>
                      <a:pt x="885" y="201"/>
                    </a:lnTo>
                    <a:lnTo>
                      <a:pt x="888" y="201"/>
                    </a:lnTo>
                    <a:lnTo>
                      <a:pt x="888" y="204"/>
                    </a:lnTo>
                    <a:lnTo>
                      <a:pt x="888" y="201"/>
                    </a:lnTo>
                    <a:lnTo>
                      <a:pt x="885" y="201"/>
                    </a:lnTo>
                    <a:lnTo>
                      <a:pt x="888" y="201"/>
                    </a:lnTo>
                    <a:lnTo>
                      <a:pt x="888" y="204"/>
                    </a:lnTo>
                    <a:lnTo>
                      <a:pt x="885" y="204"/>
                    </a:lnTo>
                    <a:lnTo>
                      <a:pt x="888" y="204"/>
                    </a:lnTo>
                    <a:lnTo>
                      <a:pt x="885" y="206"/>
                    </a:lnTo>
                    <a:lnTo>
                      <a:pt x="888" y="206"/>
                    </a:lnTo>
                    <a:lnTo>
                      <a:pt x="888" y="204"/>
                    </a:lnTo>
                    <a:lnTo>
                      <a:pt x="888" y="206"/>
                    </a:lnTo>
                    <a:lnTo>
                      <a:pt x="888" y="208"/>
                    </a:lnTo>
                    <a:lnTo>
                      <a:pt x="888" y="206"/>
                    </a:lnTo>
                    <a:lnTo>
                      <a:pt x="890" y="204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4"/>
                    </a:lnTo>
                    <a:lnTo>
                      <a:pt x="890" y="201"/>
                    </a:lnTo>
                    <a:lnTo>
                      <a:pt x="892" y="204"/>
                    </a:lnTo>
                    <a:lnTo>
                      <a:pt x="890" y="204"/>
                    </a:lnTo>
                    <a:lnTo>
                      <a:pt x="890" y="206"/>
                    </a:lnTo>
                    <a:lnTo>
                      <a:pt x="888" y="206"/>
                    </a:lnTo>
                    <a:lnTo>
                      <a:pt x="890" y="206"/>
                    </a:lnTo>
                    <a:lnTo>
                      <a:pt x="888" y="206"/>
                    </a:lnTo>
                    <a:lnTo>
                      <a:pt x="890" y="206"/>
                    </a:lnTo>
                    <a:lnTo>
                      <a:pt x="890" y="204"/>
                    </a:lnTo>
                    <a:lnTo>
                      <a:pt x="890" y="206"/>
                    </a:lnTo>
                    <a:lnTo>
                      <a:pt x="890" y="208"/>
                    </a:lnTo>
                    <a:lnTo>
                      <a:pt x="890" y="206"/>
                    </a:lnTo>
                    <a:lnTo>
                      <a:pt x="890" y="208"/>
                    </a:lnTo>
                    <a:lnTo>
                      <a:pt x="890" y="206"/>
                    </a:lnTo>
                    <a:lnTo>
                      <a:pt x="890" y="208"/>
                    </a:lnTo>
                    <a:lnTo>
                      <a:pt x="892" y="206"/>
                    </a:lnTo>
                    <a:lnTo>
                      <a:pt x="892" y="208"/>
                    </a:lnTo>
                    <a:lnTo>
                      <a:pt x="892" y="206"/>
                    </a:lnTo>
                    <a:lnTo>
                      <a:pt x="892" y="204"/>
                    </a:lnTo>
                    <a:lnTo>
                      <a:pt x="892" y="206"/>
                    </a:lnTo>
                    <a:lnTo>
                      <a:pt x="892" y="208"/>
                    </a:lnTo>
                    <a:lnTo>
                      <a:pt x="892" y="210"/>
                    </a:lnTo>
                    <a:lnTo>
                      <a:pt x="892" y="208"/>
                    </a:lnTo>
                    <a:lnTo>
                      <a:pt x="894" y="206"/>
                    </a:lnTo>
                    <a:lnTo>
                      <a:pt x="894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4" y="206"/>
                    </a:lnTo>
                    <a:lnTo>
                      <a:pt x="894" y="208"/>
                    </a:lnTo>
                    <a:lnTo>
                      <a:pt x="894" y="206"/>
                    </a:lnTo>
                    <a:lnTo>
                      <a:pt x="894" y="208"/>
                    </a:lnTo>
                    <a:lnTo>
                      <a:pt x="897" y="208"/>
                    </a:lnTo>
                    <a:lnTo>
                      <a:pt x="894" y="208"/>
                    </a:lnTo>
                    <a:lnTo>
                      <a:pt x="897" y="210"/>
                    </a:lnTo>
                    <a:lnTo>
                      <a:pt x="894" y="210"/>
                    </a:lnTo>
                    <a:lnTo>
                      <a:pt x="897" y="210"/>
                    </a:lnTo>
                    <a:lnTo>
                      <a:pt x="894" y="210"/>
                    </a:lnTo>
                    <a:lnTo>
                      <a:pt x="894" y="213"/>
                    </a:lnTo>
                    <a:lnTo>
                      <a:pt x="894" y="210"/>
                    </a:lnTo>
                    <a:lnTo>
                      <a:pt x="894" y="213"/>
                    </a:lnTo>
                    <a:lnTo>
                      <a:pt x="894" y="210"/>
                    </a:lnTo>
                    <a:lnTo>
                      <a:pt x="894" y="213"/>
                    </a:lnTo>
                    <a:lnTo>
                      <a:pt x="894" y="210"/>
                    </a:lnTo>
                    <a:lnTo>
                      <a:pt x="897" y="210"/>
                    </a:lnTo>
                    <a:lnTo>
                      <a:pt x="894" y="213"/>
                    </a:lnTo>
                    <a:lnTo>
                      <a:pt x="897" y="213"/>
                    </a:lnTo>
                    <a:lnTo>
                      <a:pt x="897" y="210"/>
                    </a:lnTo>
                    <a:lnTo>
                      <a:pt x="897" y="213"/>
                    </a:lnTo>
                    <a:lnTo>
                      <a:pt x="897" y="210"/>
                    </a:lnTo>
                    <a:lnTo>
                      <a:pt x="899" y="210"/>
                    </a:lnTo>
                    <a:lnTo>
                      <a:pt x="899" y="208"/>
                    </a:lnTo>
                    <a:lnTo>
                      <a:pt x="899" y="210"/>
                    </a:lnTo>
                    <a:lnTo>
                      <a:pt x="899" y="208"/>
                    </a:lnTo>
                    <a:lnTo>
                      <a:pt x="901" y="208"/>
                    </a:lnTo>
                    <a:lnTo>
                      <a:pt x="899" y="208"/>
                    </a:lnTo>
                    <a:lnTo>
                      <a:pt x="901" y="208"/>
                    </a:lnTo>
                    <a:lnTo>
                      <a:pt x="901" y="210"/>
                    </a:lnTo>
                    <a:lnTo>
                      <a:pt x="899" y="210"/>
                    </a:lnTo>
                    <a:lnTo>
                      <a:pt x="901" y="210"/>
                    </a:lnTo>
                    <a:lnTo>
                      <a:pt x="901" y="208"/>
                    </a:lnTo>
                    <a:lnTo>
                      <a:pt x="901" y="210"/>
                    </a:lnTo>
                    <a:lnTo>
                      <a:pt x="899" y="210"/>
                    </a:lnTo>
                    <a:lnTo>
                      <a:pt x="901" y="210"/>
                    </a:lnTo>
                    <a:lnTo>
                      <a:pt x="901" y="208"/>
                    </a:lnTo>
                    <a:lnTo>
                      <a:pt x="901" y="210"/>
                    </a:lnTo>
                    <a:lnTo>
                      <a:pt x="901" y="213"/>
                    </a:lnTo>
                    <a:lnTo>
                      <a:pt x="903" y="210"/>
                    </a:lnTo>
                    <a:lnTo>
                      <a:pt x="903" y="208"/>
                    </a:lnTo>
                    <a:lnTo>
                      <a:pt x="903" y="210"/>
                    </a:lnTo>
                    <a:lnTo>
                      <a:pt x="903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3" y="210"/>
                    </a:lnTo>
                    <a:lnTo>
                      <a:pt x="903" y="213"/>
                    </a:lnTo>
                    <a:lnTo>
                      <a:pt x="903" y="215"/>
                    </a:lnTo>
                    <a:lnTo>
                      <a:pt x="903" y="217"/>
                    </a:lnTo>
                    <a:lnTo>
                      <a:pt x="903" y="215"/>
                    </a:lnTo>
                    <a:lnTo>
                      <a:pt x="903" y="213"/>
                    </a:lnTo>
                    <a:lnTo>
                      <a:pt x="906" y="213"/>
                    </a:lnTo>
                    <a:lnTo>
                      <a:pt x="906" y="215"/>
                    </a:lnTo>
                    <a:lnTo>
                      <a:pt x="903" y="215"/>
                    </a:lnTo>
                    <a:lnTo>
                      <a:pt x="906" y="215"/>
                    </a:lnTo>
                    <a:lnTo>
                      <a:pt x="903" y="215"/>
                    </a:lnTo>
                    <a:lnTo>
                      <a:pt x="906" y="215"/>
                    </a:lnTo>
                    <a:lnTo>
                      <a:pt x="906" y="213"/>
                    </a:lnTo>
                    <a:lnTo>
                      <a:pt x="906" y="215"/>
                    </a:lnTo>
                    <a:lnTo>
                      <a:pt x="906" y="213"/>
                    </a:lnTo>
                    <a:lnTo>
                      <a:pt x="908" y="213"/>
                    </a:lnTo>
                    <a:lnTo>
                      <a:pt x="906" y="213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08" y="213"/>
                    </a:lnTo>
                    <a:lnTo>
                      <a:pt x="908" y="210"/>
                    </a:lnTo>
                    <a:lnTo>
                      <a:pt x="908" y="213"/>
                    </a:lnTo>
                    <a:lnTo>
                      <a:pt x="906" y="215"/>
                    </a:lnTo>
                    <a:lnTo>
                      <a:pt x="908" y="215"/>
                    </a:lnTo>
                    <a:lnTo>
                      <a:pt x="906" y="215"/>
                    </a:lnTo>
                    <a:lnTo>
                      <a:pt x="906" y="217"/>
                    </a:lnTo>
                    <a:lnTo>
                      <a:pt x="906" y="215"/>
                    </a:lnTo>
                    <a:lnTo>
                      <a:pt x="908" y="215"/>
                    </a:lnTo>
                    <a:lnTo>
                      <a:pt x="908" y="217"/>
                    </a:lnTo>
                    <a:lnTo>
                      <a:pt x="908" y="219"/>
                    </a:lnTo>
                    <a:lnTo>
                      <a:pt x="906" y="219"/>
                    </a:lnTo>
                    <a:lnTo>
                      <a:pt x="908" y="219"/>
                    </a:lnTo>
                    <a:lnTo>
                      <a:pt x="906" y="222"/>
                    </a:lnTo>
                    <a:lnTo>
                      <a:pt x="906" y="224"/>
                    </a:lnTo>
                    <a:lnTo>
                      <a:pt x="908" y="224"/>
                    </a:lnTo>
                    <a:lnTo>
                      <a:pt x="908" y="222"/>
                    </a:lnTo>
                    <a:lnTo>
                      <a:pt x="908" y="219"/>
                    </a:lnTo>
                    <a:lnTo>
                      <a:pt x="910" y="219"/>
                    </a:lnTo>
                    <a:lnTo>
                      <a:pt x="908" y="219"/>
                    </a:lnTo>
                    <a:lnTo>
                      <a:pt x="910" y="219"/>
                    </a:lnTo>
                    <a:lnTo>
                      <a:pt x="910" y="217"/>
                    </a:lnTo>
                    <a:lnTo>
                      <a:pt x="912" y="217"/>
                    </a:lnTo>
                    <a:lnTo>
                      <a:pt x="912" y="215"/>
                    </a:lnTo>
                    <a:lnTo>
                      <a:pt x="912" y="217"/>
                    </a:lnTo>
                    <a:lnTo>
                      <a:pt x="912" y="215"/>
                    </a:lnTo>
                    <a:lnTo>
                      <a:pt x="914" y="215"/>
                    </a:lnTo>
                    <a:lnTo>
                      <a:pt x="912" y="215"/>
                    </a:lnTo>
                    <a:lnTo>
                      <a:pt x="914" y="215"/>
                    </a:lnTo>
                    <a:lnTo>
                      <a:pt x="912" y="217"/>
                    </a:lnTo>
                    <a:lnTo>
                      <a:pt x="914" y="215"/>
                    </a:lnTo>
                    <a:lnTo>
                      <a:pt x="914" y="217"/>
                    </a:lnTo>
                    <a:lnTo>
                      <a:pt x="914" y="215"/>
                    </a:lnTo>
                    <a:lnTo>
                      <a:pt x="914" y="213"/>
                    </a:lnTo>
                    <a:lnTo>
                      <a:pt x="914" y="210"/>
                    </a:lnTo>
                    <a:lnTo>
                      <a:pt x="914" y="213"/>
                    </a:lnTo>
                    <a:lnTo>
                      <a:pt x="914" y="215"/>
                    </a:lnTo>
                    <a:lnTo>
                      <a:pt x="914" y="213"/>
                    </a:lnTo>
                    <a:lnTo>
                      <a:pt x="917" y="213"/>
                    </a:lnTo>
                    <a:lnTo>
                      <a:pt x="914" y="213"/>
                    </a:lnTo>
                    <a:lnTo>
                      <a:pt x="917" y="213"/>
                    </a:lnTo>
                    <a:lnTo>
                      <a:pt x="914" y="213"/>
                    </a:lnTo>
                    <a:lnTo>
                      <a:pt x="914" y="215"/>
                    </a:lnTo>
                    <a:lnTo>
                      <a:pt x="917" y="215"/>
                    </a:lnTo>
                    <a:lnTo>
                      <a:pt x="914" y="215"/>
                    </a:lnTo>
                    <a:lnTo>
                      <a:pt x="917" y="215"/>
                    </a:lnTo>
                    <a:lnTo>
                      <a:pt x="914" y="215"/>
                    </a:lnTo>
                    <a:lnTo>
                      <a:pt x="917" y="215"/>
                    </a:lnTo>
                    <a:lnTo>
                      <a:pt x="919" y="215"/>
                    </a:lnTo>
                    <a:lnTo>
                      <a:pt x="921" y="215"/>
                    </a:lnTo>
                    <a:lnTo>
                      <a:pt x="921" y="213"/>
                    </a:lnTo>
                    <a:lnTo>
                      <a:pt x="921" y="215"/>
                    </a:lnTo>
                    <a:lnTo>
                      <a:pt x="921" y="213"/>
                    </a:lnTo>
                    <a:lnTo>
                      <a:pt x="923" y="213"/>
                    </a:lnTo>
                    <a:lnTo>
                      <a:pt x="923" y="215"/>
                    </a:lnTo>
                    <a:lnTo>
                      <a:pt x="921" y="215"/>
                    </a:lnTo>
                    <a:lnTo>
                      <a:pt x="923" y="215"/>
                    </a:lnTo>
                    <a:lnTo>
                      <a:pt x="921" y="215"/>
                    </a:lnTo>
                    <a:lnTo>
                      <a:pt x="921" y="217"/>
                    </a:lnTo>
                    <a:lnTo>
                      <a:pt x="921" y="219"/>
                    </a:lnTo>
                    <a:lnTo>
                      <a:pt x="923" y="219"/>
                    </a:lnTo>
                    <a:lnTo>
                      <a:pt x="923" y="217"/>
                    </a:lnTo>
                    <a:lnTo>
                      <a:pt x="923" y="219"/>
                    </a:lnTo>
                    <a:lnTo>
                      <a:pt x="926" y="219"/>
                    </a:lnTo>
                    <a:lnTo>
                      <a:pt x="923" y="222"/>
                    </a:lnTo>
                    <a:lnTo>
                      <a:pt x="923" y="219"/>
                    </a:lnTo>
                    <a:lnTo>
                      <a:pt x="926" y="219"/>
                    </a:lnTo>
                    <a:lnTo>
                      <a:pt x="923" y="217"/>
                    </a:lnTo>
                    <a:lnTo>
                      <a:pt x="926" y="217"/>
                    </a:lnTo>
                    <a:lnTo>
                      <a:pt x="926" y="219"/>
                    </a:lnTo>
                    <a:lnTo>
                      <a:pt x="926" y="217"/>
                    </a:lnTo>
                    <a:lnTo>
                      <a:pt x="928" y="217"/>
                    </a:lnTo>
                    <a:lnTo>
                      <a:pt x="926" y="219"/>
                    </a:lnTo>
                    <a:lnTo>
                      <a:pt x="928" y="219"/>
                    </a:lnTo>
                    <a:lnTo>
                      <a:pt x="928" y="217"/>
                    </a:lnTo>
                    <a:lnTo>
                      <a:pt x="928" y="219"/>
                    </a:lnTo>
                    <a:lnTo>
                      <a:pt x="928" y="222"/>
                    </a:lnTo>
                    <a:lnTo>
                      <a:pt x="928" y="219"/>
                    </a:lnTo>
                    <a:lnTo>
                      <a:pt x="926" y="219"/>
                    </a:lnTo>
                    <a:lnTo>
                      <a:pt x="926" y="222"/>
                    </a:lnTo>
                    <a:lnTo>
                      <a:pt x="923" y="222"/>
                    </a:lnTo>
                    <a:lnTo>
                      <a:pt x="926" y="222"/>
                    </a:lnTo>
                    <a:lnTo>
                      <a:pt x="923" y="222"/>
                    </a:lnTo>
                    <a:lnTo>
                      <a:pt x="926" y="222"/>
                    </a:lnTo>
                    <a:lnTo>
                      <a:pt x="923" y="222"/>
                    </a:lnTo>
                    <a:lnTo>
                      <a:pt x="926" y="222"/>
                    </a:lnTo>
                    <a:lnTo>
                      <a:pt x="926" y="224"/>
                    </a:lnTo>
                    <a:lnTo>
                      <a:pt x="923" y="224"/>
                    </a:lnTo>
                    <a:lnTo>
                      <a:pt x="926" y="224"/>
                    </a:lnTo>
                    <a:lnTo>
                      <a:pt x="926" y="222"/>
                    </a:lnTo>
                    <a:lnTo>
                      <a:pt x="928" y="222"/>
                    </a:lnTo>
                    <a:lnTo>
                      <a:pt x="928" y="224"/>
                    </a:lnTo>
                    <a:lnTo>
                      <a:pt x="926" y="224"/>
                    </a:lnTo>
                    <a:lnTo>
                      <a:pt x="923" y="224"/>
                    </a:lnTo>
                    <a:lnTo>
                      <a:pt x="923" y="226"/>
                    </a:lnTo>
                    <a:lnTo>
                      <a:pt x="923" y="224"/>
                    </a:lnTo>
                    <a:lnTo>
                      <a:pt x="926" y="224"/>
                    </a:lnTo>
                    <a:lnTo>
                      <a:pt x="926" y="226"/>
                    </a:lnTo>
                    <a:lnTo>
                      <a:pt x="926" y="224"/>
                    </a:lnTo>
                    <a:lnTo>
                      <a:pt x="928" y="226"/>
                    </a:lnTo>
                    <a:lnTo>
                      <a:pt x="928" y="224"/>
                    </a:lnTo>
                    <a:lnTo>
                      <a:pt x="928" y="226"/>
                    </a:lnTo>
                    <a:lnTo>
                      <a:pt x="928" y="224"/>
                    </a:lnTo>
                    <a:lnTo>
                      <a:pt x="928" y="226"/>
                    </a:lnTo>
                    <a:lnTo>
                      <a:pt x="928" y="224"/>
                    </a:lnTo>
                    <a:lnTo>
                      <a:pt x="930" y="224"/>
                    </a:lnTo>
                    <a:lnTo>
                      <a:pt x="928" y="224"/>
                    </a:lnTo>
                    <a:lnTo>
                      <a:pt x="928" y="222"/>
                    </a:lnTo>
                    <a:lnTo>
                      <a:pt x="930" y="222"/>
                    </a:lnTo>
                    <a:lnTo>
                      <a:pt x="930" y="224"/>
                    </a:lnTo>
                    <a:lnTo>
                      <a:pt x="930" y="226"/>
                    </a:lnTo>
                    <a:lnTo>
                      <a:pt x="932" y="226"/>
                    </a:lnTo>
                    <a:lnTo>
                      <a:pt x="932" y="228"/>
                    </a:lnTo>
                    <a:lnTo>
                      <a:pt x="930" y="228"/>
                    </a:lnTo>
                    <a:lnTo>
                      <a:pt x="932" y="228"/>
                    </a:lnTo>
                    <a:lnTo>
                      <a:pt x="930" y="228"/>
                    </a:lnTo>
                    <a:lnTo>
                      <a:pt x="932" y="228"/>
                    </a:lnTo>
                    <a:lnTo>
                      <a:pt x="935" y="228"/>
                    </a:lnTo>
                    <a:lnTo>
                      <a:pt x="935" y="231"/>
                    </a:lnTo>
                    <a:lnTo>
                      <a:pt x="932" y="231"/>
                    </a:lnTo>
                    <a:lnTo>
                      <a:pt x="935" y="231"/>
                    </a:lnTo>
                    <a:lnTo>
                      <a:pt x="935" y="233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7" y="237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7" y="239"/>
                    </a:lnTo>
                    <a:lnTo>
                      <a:pt x="939" y="242"/>
                    </a:lnTo>
                    <a:lnTo>
                      <a:pt x="937" y="242"/>
                    </a:lnTo>
                    <a:lnTo>
                      <a:pt x="937" y="244"/>
                    </a:lnTo>
                    <a:lnTo>
                      <a:pt x="937" y="246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44" y="246"/>
                    </a:lnTo>
                    <a:lnTo>
                      <a:pt x="946" y="244"/>
                    </a:lnTo>
                    <a:lnTo>
                      <a:pt x="948" y="244"/>
                    </a:lnTo>
                    <a:lnTo>
                      <a:pt x="946" y="244"/>
                    </a:lnTo>
                    <a:lnTo>
                      <a:pt x="948" y="244"/>
                    </a:lnTo>
                    <a:lnTo>
                      <a:pt x="948" y="246"/>
                    </a:lnTo>
                    <a:lnTo>
                      <a:pt x="948" y="244"/>
                    </a:lnTo>
                    <a:lnTo>
                      <a:pt x="948" y="246"/>
                    </a:lnTo>
                    <a:lnTo>
                      <a:pt x="946" y="246"/>
                    </a:lnTo>
                    <a:lnTo>
                      <a:pt x="948" y="246"/>
                    </a:lnTo>
                    <a:lnTo>
                      <a:pt x="950" y="246"/>
                    </a:lnTo>
                    <a:lnTo>
                      <a:pt x="950" y="248"/>
                    </a:lnTo>
                    <a:lnTo>
                      <a:pt x="950" y="251"/>
                    </a:lnTo>
                    <a:lnTo>
                      <a:pt x="950" y="248"/>
                    </a:lnTo>
                    <a:lnTo>
                      <a:pt x="952" y="248"/>
                    </a:lnTo>
                    <a:lnTo>
                      <a:pt x="952" y="246"/>
                    </a:lnTo>
                    <a:lnTo>
                      <a:pt x="952" y="244"/>
                    </a:lnTo>
                    <a:lnTo>
                      <a:pt x="955" y="244"/>
                    </a:lnTo>
                    <a:lnTo>
                      <a:pt x="955" y="242"/>
                    </a:lnTo>
                    <a:lnTo>
                      <a:pt x="957" y="242"/>
                    </a:lnTo>
                    <a:lnTo>
                      <a:pt x="957" y="244"/>
                    </a:lnTo>
                    <a:lnTo>
                      <a:pt x="957" y="242"/>
                    </a:lnTo>
                    <a:lnTo>
                      <a:pt x="957" y="239"/>
                    </a:lnTo>
                    <a:lnTo>
                      <a:pt x="959" y="239"/>
                    </a:lnTo>
                    <a:lnTo>
                      <a:pt x="961" y="239"/>
                    </a:lnTo>
                    <a:lnTo>
                      <a:pt x="961" y="237"/>
                    </a:lnTo>
                    <a:lnTo>
                      <a:pt x="961" y="239"/>
                    </a:lnTo>
                    <a:lnTo>
                      <a:pt x="964" y="239"/>
                    </a:lnTo>
                    <a:lnTo>
                      <a:pt x="964" y="242"/>
                    </a:lnTo>
                    <a:lnTo>
                      <a:pt x="966" y="244"/>
                    </a:lnTo>
                    <a:lnTo>
                      <a:pt x="966" y="242"/>
                    </a:lnTo>
                    <a:lnTo>
                      <a:pt x="968" y="242"/>
                    </a:lnTo>
                    <a:lnTo>
                      <a:pt x="970" y="242"/>
                    </a:lnTo>
                    <a:lnTo>
                      <a:pt x="975" y="244"/>
                    </a:lnTo>
                    <a:lnTo>
                      <a:pt x="977" y="244"/>
                    </a:lnTo>
                    <a:lnTo>
                      <a:pt x="982" y="246"/>
                    </a:lnTo>
                    <a:lnTo>
                      <a:pt x="984" y="246"/>
                    </a:lnTo>
                    <a:lnTo>
                      <a:pt x="984" y="248"/>
                    </a:lnTo>
                    <a:lnTo>
                      <a:pt x="988" y="248"/>
                    </a:lnTo>
                    <a:lnTo>
                      <a:pt x="990" y="251"/>
                    </a:lnTo>
                    <a:lnTo>
                      <a:pt x="990" y="253"/>
                    </a:lnTo>
                    <a:lnTo>
                      <a:pt x="990" y="251"/>
                    </a:lnTo>
                    <a:lnTo>
                      <a:pt x="990" y="248"/>
                    </a:lnTo>
                    <a:lnTo>
                      <a:pt x="988" y="248"/>
                    </a:lnTo>
                    <a:lnTo>
                      <a:pt x="990" y="248"/>
                    </a:lnTo>
                    <a:lnTo>
                      <a:pt x="993" y="251"/>
                    </a:lnTo>
                    <a:lnTo>
                      <a:pt x="993" y="253"/>
                    </a:lnTo>
                    <a:lnTo>
                      <a:pt x="995" y="253"/>
                    </a:lnTo>
                    <a:lnTo>
                      <a:pt x="997" y="253"/>
                    </a:lnTo>
                    <a:lnTo>
                      <a:pt x="999" y="253"/>
                    </a:lnTo>
                    <a:lnTo>
                      <a:pt x="1002" y="253"/>
                    </a:lnTo>
                    <a:lnTo>
                      <a:pt x="1004" y="253"/>
                    </a:lnTo>
                    <a:lnTo>
                      <a:pt x="1006" y="253"/>
                    </a:lnTo>
                    <a:lnTo>
                      <a:pt x="1008" y="253"/>
                    </a:lnTo>
                    <a:lnTo>
                      <a:pt x="1011" y="253"/>
                    </a:lnTo>
                    <a:lnTo>
                      <a:pt x="1013" y="255"/>
                    </a:lnTo>
                    <a:lnTo>
                      <a:pt x="1013" y="253"/>
                    </a:lnTo>
                    <a:lnTo>
                      <a:pt x="1013" y="255"/>
                    </a:lnTo>
                    <a:lnTo>
                      <a:pt x="1015" y="255"/>
                    </a:lnTo>
                    <a:lnTo>
                      <a:pt x="1015" y="253"/>
                    </a:lnTo>
                    <a:lnTo>
                      <a:pt x="1017" y="255"/>
                    </a:lnTo>
                    <a:lnTo>
                      <a:pt x="1020" y="255"/>
                    </a:lnTo>
                    <a:lnTo>
                      <a:pt x="1020" y="257"/>
                    </a:lnTo>
                    <a:lnTo>
                      <a:pt x="1022" y="257"/>
                    </a:lnTo>
                    <a:lnTo>
                      <a:pt x="1024" y="260"/>
                    </a:lnTo>
                    <a:lnTo>
                      <a:pt x="1026" y="260"/>
                    </a:lnTo>
                    <a:lnTo>
                      <a:pt x="1028" y="260"/>
                    </a:lnTo>
                    <a:lnTo>
                      <a:pt x="1031" y="260"/>
                    </a:lnTo>
                    <a:lnTo>
                      <a:pt x="1033" y="260"/>
                    </a:lnTo>
                    <a:lnTo>
                      <a:pt x="1035" y="260"/>
                    </a:lnTo>
                    <a:lnTo>
                      <a:pt x="1037" y="260"/>
                    </a:lnTo>
                    <a:lnTo>
                      <a:pt x="1040" y="260"/>
                    </a:lnTo>
                    <a:lnTo>
                      <a:pt x="1042" y="260"/>
                    </a:lnTo>
                    <a:lnTo>
                      <a:pt x="1044" y="260"/>
                    </a:lnTo>
                    <a:lnTo>
                      <a:pt x="1046" y="260"/>
                    </a:lnTo>
                    <a:lnTo>
                      <a:pt x="1046" y="257"/>
                    </a:lnTo>
                    <a:lnTo>
                      <a:pt x="1049" y="260"/>
                    </a:lnTo>
                    <a:lnTo>
                      <a:pt x="1049" y="257"/>
                    </a:lnTo>
                    <a:lnTo>
                      <a:pt x="1049" y="260"/>
                    </a:lnTo>
                    <a:lnTo>
                      <a:pt x="1049" y="257"/>
                    </a:lnTo>
                    <a:lnTo>
                      <a:pt x="1049" y="260"/>
                    </a:lnTo>
                    <a:lnTo>
                      <a:pt x="1051" y="260"/>
                    </a:lnTo>
                    <a:lnTo>
                      <a:pt x="1051" y="257"/>
                    </a:lnTo>
                    <a:lnTo>
                      <a:pt x="1053" y="257"/>
                    </a:lnTo>
                    <a:lnTo>
                      <a:pt x="1055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5"/>
                    </a:lnTo>
                    <a:lnTo>
                      <a:pt x="1062" y="257"/>
                    </a:lnTo>
                    <a:lnTo>
                      <a:pt x="1064" y="257"/>
                    </a:lnTo>
                    <a:lnTo>
                      <a:pt x="1066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3" y="257"/>
                    </a:lnTo>
                    <a:lnTo>
                      <a:pt x="1075" y="257"/>
                    </a:lnTo>
                    <a:lnTo>
                      <a:pt x="1078" y="257"/>
                    </a:lnTo>
                    <a:lnTo>
                      <a:pt x="1075" y="257"/>
                    </a:lnTo>
                    <a:lnTo>
                      <a:pt x="1078" y="260"/>
                    </a:lnTo>
                    <a:lnTo>
                      <a:pt x="1078" y="257"/>
                    </a:lnTo>
                    <a:lnTo>
                      <a:pt x="1078" y="260"/>
                    </a:lnTo>
                    <a:lnTo>
                      <a:pt x="1078" y="257"/>
                    </a:lnTo>
                    <a:lnTo>
                      <a:pt x="1078" y="260"/>
                    </a:lnTo>
                    <a:lnTo>
                      <a:pt x="1080" y="260"/>
                    </a:lnTo>
                    <a:lnTo>
                      <a:pt x="1082" y="260"/>
                    </a:lnTo>
                    <a:lnTo>
                      <a:pt x="1082" y="262"/>
                    </a:lnTo>
                    <a:lnTo>
                      <a:pt x="1084" y="262"/>
                    </a:lnTo>
                    <a:lnTo>
                      <a:pt x="1087" y="262"/>
                    </a:lnTo>
                    <a:lnTo>
                      <a:pt x="1087" y="264"/>
                    </a:lnTo>
                    <a:lnTo>
                      <a:pt x="1089" y="264"/>
                    </a:lnTo>
                    <a:lnTo>
                      <a:pt x="1089" y="266"/>
                    </a:lnTo>
                    <a:lnTo>
                      <a:pt x="1091" y="266"/>
                    </a:lnTo>
                    <a:lnTo>
                      <a:pt x="1093" y="266"/>
                    </a:lnTo>
                    <a:lnTo>
                      <a:pt x="1093" y="269"/>
                    </a:lnTo>
                    <a:lnTo>
                      <a:pt x="1096" y="269"/>
                    </a:lnTo>
                    <a:lnTo>
                      <a:pt x="1098" y="269"/>
                    </a:lnTo>
                    <a:lnTo>
                      <a:pt x="1098" y="271"/>
                    </a:lnTo>
                    <a:lnTo>
                      <a:pt x="1100" y="271"/>
                    </a:lnTo>
                    <a:lnTo>
                      <a:pt x="1102" y="273"/>
                    </a:lnTo>
                    <a:lnTo>
                      <a:pt x="1104" y="273"/>
                    </a:lnTo>
                    <a:lnTo>
                      <a:pt x="1104" y="275"/>
                    </a:lnTo>
                    <a:lnTo>
                      <a:pt x="1107" y="275"/>
                    </a:lnTo>
                    <a:lnTo>
                      <a:pt x="1109" y="275"/>
                    </a:lnTo>
                    <a:lnTo>
                      <a:pt x="1109" y="277"/>
                    </a:lnTo>
                    <a:lnTo>
                      <a:pt x="1111" y="277"/>
                    </a:lnTo>
                    <a:lnTo>
                      <a:pt x="1111" y="280"/>
                    </a:lnTo>
                    <a:lnTo>
                      <a:pt x="1113" y="280"/>
                    </a:lnTo>
                    <a:lnTo>
                      <a:pt x="1116" y="282"/>
                    </a:lnTo>
                    <a:lnTo>
                      <a:pt x="1118" y="284"/>
                    </a:lnTo>
                    <a:lnTo>
                      <a:pt x="1120" y="284"/>
                    </a:lnTo>
                    <a:lnTo>
                      <a:pt x="1122" y="284"/>
                    </a:lnTo>
                    <a:lnTo>
                      <a:pt x="1122" y="286"/>
                    </a:lnTo>
                    <a:lnTo>
                      <a:pt x="1125" y="286"/>
                    </a:lnTo>
                    <a:lnTo>
                      <a:pt x="1125" y="284"/>
                    </a:lnTo>
                    <a:lnTo>
                      <a:pt x="1125" y="286"/>
                    </a:lnTo>
                    <a:lnTo>
                      <a:pt x="1125" y="289"/>
                    </a:lnTo>
                    <a:lnTo>
                      <a:pt x="1127" y="289"/>
                    </a:lnTo>
                    <a:lnTo>
                      <a:pt x="1127" y="291"/>
                    </a:lnTo>
                    <a:lnTo>
                      <a:pt x="1129" y="291"/>
                    </a:lnTo>
                    <a:lnTo>
                      <a:pt x="1129" y="293"/>
                    </a:lnTo>
                    <a:lnTo>
                      <a:pt x="1131" y="293"/>
                    </a:lnTo>
                    <a:lnTo>
                      <a:pt x="1131" y="295"/>
                    </a:lnTo>
                    <a:lnTo>
                      <a:pt x="1134" y="295"/>
                    </a:lnTo>
                    <a:lnTo>
                      <a:pt x="1134" y="298"/>
                    </a:lnTo>
                    <a:lnTo>
                      <a:pt x="1136" y="300"/>
                    </a:lnTo>
                    <a:lnTo>
                      <a:pt x="1138" y="302"/>
                    </a:lnTo>
                    <a:lnTo>
                      <a:pt x="1140" y="302"/>
                    </a:lnTo>
                    <a:lnTo>
                      <a:pt x="1140" y="304"/>
                    </a:lnTo>
                    <a:lnTo>
                      <a:pt x="1142" y="304"/>
                    </a:lnTo>
                    <a:lnTo>
                      <a:pt x="1142" y="307"/>
                    </a:lnTo>
                    <a:lnTo>
                      <a:pt x="1145" y="307"/>
                    </a:lnTo>
                    <a:lnTo>
                      <a:pt x="1147" y="307"/>
                    </a:lnTo>
                    <a:lnTo>
                      <a:pt x="1147" y="309"/>
                    </a:lnTo>
                    <a:lnTo>
                      <a:pt x="1147" y="311"/>
                    </a:lnTo>
                    <a:lnTo>
                      <a:pt x="1149" y="311"/>
                    </a:lnTo>
                    <a:lnTo>
                      <a:pt x="1149" y="313"/>
                    </a:lnTo>
                    <a:lnTo>
                      <a:pt x="1151" y="313"/>
                    </a:lnTo>
                    <a:lnTo>
                      <a:pt x="1151" y="315"/>
                    </a:lnTo>
                    <a:lnTo>
                      <a:pt x="1154" y="315"/>
                    </a:lnTo>
                    <a:lnTo>
                      <a:pt x="1156" y="315"/>
                    </a:lnTo>
                    <a:lnTo>
                      <a:pt x="1158" y="315"/>
                    </a:lnTo>
                    <a:lnTo>
                      <a:pt x="1160" y="315"/>
                    </a:lnTo>
                    <a:lnTo>
                      <a:pt x="1160" y="318"/>
                    </a:lnTo>
                    <a:lnTo>
                      <a:pt x="1163" y="318"/>
                    </a:lnTo>
                    <a:lnTo>
                      <a:pt x="1163" y="320"/>
                    </a:lnTo>
                    <a:lnTo>
                      <a:pt x="1163" y="322"/>
                    </a:lnTo>
                    <a:lnTo>
                      <a:pt x="1163" y="320"/>
                    </a:lnTo>
                    <a:lnTo>
                      <a:pt x="1163" y="322"/>
                    </a:lnTo>
                    <a:lnTo>
                      <a:pt x="1165" y="322"/>
                    </a:lnTo>
                    <a:lnTo>
                      <a:pt x="1165" y="324"/>
                    </a:lnTo>
                    <a:lnTo>
                      <a:pt x="1167" y="324"/>
                    </a:lnTo>
                    <a:lnTo>
                      <a:pt x="1169" y="324"/>
                    </a:lnTo>
                    <a:lnTo>
                      <a:pt x="1172" y="324"/>
                    </a:lnTo>
                    <a:lnTo>
                      <a:pt x="1174" y="324"/>
                    </a:lnTo>
                    <a:lnTo>
                      <a:pt x="1176" y="324"/>
                    </a:lnTo>
                    <a:lnTo>
                      <a:pt x="1176" y="327"/>
                    </a:lnTo>
                    <a:lnTo>
                      <a:pt x="1178" y="327"/>
                    </a:lnTo>
                    <a:lnTo>
                      <a:pt x="1178" y="329"/>
                    </a:lnTo>
                    <a:lnTo>
                      <a:pt x="1180" y="329"/>
                    </a:lnTo>
                    <a:lnTo>
                      <a:pt x="1178" y="329"/>
                    </a:lnTo>
                    <a:lnTo>
                      <a:pt x="1180" y="329"/>
                    </a:lnTo>
                    <a:lnTo>
                      <a:pt x="1183" y="329"/>
                    </a:lnTo>
                    <a:lnTo>
                      <a:pt x="1185" y="329"/>
                    </a:lnTo>
                    <a:lnTo>
                      <a:pt x="1187" y="329"/>
                    </a:lnTo>
                    <a:lnTo>
                      <a:pt x="1189" y="329"/>
                    </a:lnTo>
                    <a:lnTo>
                      <a:pt x="1192" y="329"/>
                    </a:lnTo>
                    <a:lnTo>
                      <a:pt x="1194" y="329"/>
                    </a:lnTo>
                    <a:lnTo>
                      <a:pt x="1196" y="329"/>
                    </a:lnTo>
                    <a:lnTo>
                      <a:pt x="1198" y="329"/>
                    </a:lnTo>
                    <a:lnTo>
                      <a:pt x="1201" y="329"/>
                    </a:lnTo>
                    <a:lnTo>
                      <a:pt x="1203" y="329"/>
                    </a:lnTo>
                    <a:lnTo>
                      <a:pt x="1203" y="327"/>
                    </a:lnTo>
                    <a:lnTo>
                      <a:pt x="1205" y="327"/>
                    </a:lnTo>
                    <a:lnTo>
                      <a:pt x="1205" y="329"/>
                    </a:lnTo>
                    <a:lnTo>
                      <a:pt x="1207" y="329"/>
                    </a:lnTo>
                    <a:lnTo>
                      <a:pt x="1210" y="329"/>
                    </a:lnTo>
                    <a:lnTo>
                      <a:pt x="1212" y="329"/>
                    </a:lnTo>
                    <a:lnTo>
                      <a:pt x="1214" y="329"/>
                    </a:lnTo>
                    <a:lnTo>
                      <a:pt x="1214" y="331"/>
                    </a:lnTo>
                    <a:lnTo>
                      <a:pt x="1214" y="329"/>
                    </a:lnTo>
                    <a:lnTo>
                      <a:pt x="1216" y="331"/>
                    </a:lnTo>
                    <a:lnTo>
                      <a:pt x="1218" y="331"/>
                    </a:lnTo>
                    <a:lnTo>
                      <a:pt x="1221" y="333"/>
                    </a:lnTo>
                    <a:lnTo>
                      <a:pt x="1223" y="333"/>
                    </a:lnTo>
                    <a:lnTo>
                      <a:pt x="1223" y="336"/>
                    </a:lnTo>
                    <a:lnTo>
                      <a:pt x="1223" y="338"/>
                    </a:lnTo>
                    <a:lnTo>
                      <a:pt x="1225" y="338"/>
                    </a:lnTo>
                    <a:lnTo>
                      <a:pt x="1225" y="340"/>
                    </a:lnTo>
                    <a:lnTo>
                      <a:pt x="1225" y="342"/>
                    </a:lnTo>
                    <a:lnTo>
                      <a:pt x="1227" y="342"/>
                    </a:lnTo>
                    <a:lnTo>
                      <a:pt x="1227" y="345"/>
                    </a:lnTo>
                    <a:lnTo>
                      <a:pt x="1227" y="347"/>
                    </a:lnTo>
                    <a:lnTo>
                      <a:pt x="1227" y="349"/>
                    </a:lnTo>
                    <a:lnTo>
                      <a:pt x="1227" y="351"/>
                    </a:lnTo>
                    <a:lnTo>
                      <a:pt x="1230" y="351"/>
                    </a:lnTo>
                    <a:lnTo>
                      <a:pt x="1230" y="354"/>
                    </a:lnTo>
                    <a:lnTo>
                      <a:pt x="1230" y="356"/>
                    </a:lnTo>
                    <a:lnTo>
                      <a:pt x="1230" y="358"/>
                    </a:lnTo>
                    <a:lnTo>
                      <a:pt x="1232" y="358"/>
                    </a:lnTo>
                    <a:lnTo>
                      <a:pt x="1232" y="360"/>
                    </a:lnTo>
                    <a:lnTo>
                      <a:pt x="1232" y="362"/>
                    </a:lnTo>
                    <a:lnTo>
                      <a:pt x="1232" y="365"/>
                    </a:lnTo>
                    <a:lnTo>
                      <a:pt x="1234" y="365"/>
                    </a:lnTo>
                    <a:lnTo>
                      <a:pt x="1234" y="367"/>
                    </a:lnTo>
                    <a:lnTo>
                      <a:pt x="1234" y="369"/>
                    </a:lnTo>
                    <a:lnTo>
                      <a:pt x="1234" y="371"/>
                    </a:lnTo>
                    <a:lnTo>
                      <a:pt x="1236" y="374"/>
                    </a:lnTo>
                    <a:lnTo>
                      <a:pt x="1236" y="378"/>
                    </a:lnTo>
                    <a:lnTo>
                      <a:pt x="1236" y="380"/>
                    </a:lnTo>
                    <a:lnTo>
                      <a:pt x="1236" y="383"/>
                    </a:lnTo>
                    <a:lnTo>
                      <a:pt x="1236" y="385"/>
                    </a:lnTo>
                    <a:lnTo>
                      <a:pt x="1239" y="387"/>
                    </a:lnTo>
                    <a:lnTo>
                      <a:pt x="1239" y="389"/>
                    </a:lnTo>
                    <a:lnTo>
                      <a:pt x="1239" y="392"/>
                    </a:lnTo>
                    <a:lnTo>
                      <a:pt x="1239" y="389"/>
                    </a:lnTo>
                    <a:lnTo>
                      <a:pt x="1241" y="389"/>
                    </a:lnTo>
                    <a:lnTo>
                      <a:pt x="1239" y="392"/>
                    </a:lnTo>
                    <a:lnTo>
                      <a:pt x="1239" y="394"/>
                    </a:lnTo>
                    <a:lnTo>
                      <a:pt x="1241" y="394"/>
                    </a:lnTo>
                    <a:lnTo>
                      <a:pt x="1241" y="396"/>
                    </a:lnTo>
                    <a:lnTo>
                      <a:pt x="1241" y="398"/>
                    </a:lnTo>
                    <a:lnTo>
                      <a:pt x="1241" y="400"/>
                    </a:lnTo>
                    <a:lnTo>
                      <a:pt x="1241" y="403"/>
                    </a:lnTo>
                    <a:lnTo>
                      <a:pt x="1241" y="405"/>
                    </a:lnTo>
                    <a:lnTo>
                      <a:pt x="1241" y="407"/>
                    </a:lnTo>
                    <a:lnTo>
                      <a:pt x="1239" y="407"/>
                    </a:lnTo>
                    <a:lnTo>
                      <a:pt x="1241" y="407"/>
                    </a:lnTo>
                    <a:lnTo>
                      <a:pt x="1241" y="409"/>
                    </a:lnTo>
                    <a:lnTo>
                      <a:pt x="1239" y="412"/>
                    </a:lnTo>
                    <a:lnTo>
                      <a:pt x="1241" y="412"/>
                    </a:lnTo>
                    <a:lnTo>
                      <a:pt x="1241" y="414"/>
                    </a:lnTo>
                    <a:lnTo>
                      <a:pt x="1239" y="414"/>
                    </a:lnTo>
                    <a:lnTo>
                      <a:pt x="1239" y="416"/>
                    </a:lnTo>
                    <a:lnTo>
                      <a:pt x="1239" y="418"/>
                    </a:lnTo>
                    <a:lnTo>
                      <a:pt x="1241" y="418"/>
                    </a:lnTo>
                    <a:lnTo>
                      <a:pt x="1241" y="421"/>
                    </a:lnTo>
                    <a:lnTo>
                      <a:pt x="1239" y="421"/>
                    </a:lnTo>
                    <a:lnTo>
                      <a:pt x="1239" y="423"/>
                    </a:lnTo>
                    <a:lnTo>
                      <a:pt x="1239" y="425"/>
                    </a:lnTo>
                    <a:lnTo>
                      <a:pt x="1236" y="427"/>
                    </a:lnTo>
                    <a:lnTo>
                      <a:pt x="1236" y="430"/>
                    </a:lnTo>
                    <a:lnTo>
                      <a:pt x="1236" y="432"/>
                    </a:lnTo>
                    <a:lnTo>
                      <a:pt x="1236" y="434"/>
                    </a:lnTo>
                    <a:lnTo>
                      <a:pt x="1234" y="436"/>
                    </a:lnTo>
                    <a:lnTo>
                      <a:pt x="1234" y="438"/>
                    </a:lnTo>
                    <a:lnTo>
                      <a:pt x="1234" y="441"/>
                    </a:lnTo>
                    <a:lnTo>
                      <a:pt x="1232" y="441"/>
                    </a:lnTo>
                    <a:lnTo>
                      <a:pt x="1232" y="443"/>
                    </a:lnTo>
                    <a:lnTo>
                      <a:pt x="1232" y="445"/>
                    </a:lnTo>
                    <a:lnTo>
                      <a:pt x="1232" y="447"/>
                    </a:lnTo>
                    <a:lnTo>
                      <a:pt x="1230" y="447"/>
                    </a:lnTo>
                    <a:lnTo>
                      <a:pt x="1230" y="450"/>
                    </a:lnTo>
                    <a:lnTo>
                      <a:pt x="1230" y="452"/>
                    </a:lnTo>
                    <a:lnTo>
                      <a:pt x="1227" y="452"/>
                    </a:lnTo>
                    <a:lnTo>
                      <a:pt x="1227" y="454"/>
                    </a:lnTo>
                    <a:lnTo>
                      <a:pt x="1227" y="456"/>
                    </a:lnTo>
                    <a:lnTo>
                      <a:pt x="1225" y="456"/>
                    </a:lnTo>
                    <a:lnTo>
                      <a:pt x="1225" y="459"/>
                    </a:lnTo>
                    <a:lnTo>
                      <a:pt x="1223" y="459"/>
                    </a:lnTo>
                    <a:lnTo>
                      <a:pt x="1223" y="461"/>
                    </a:lnTo>
                    <a:lnTo>
                      <a:pt x="1223" y="463"/>
                    </a:lnTo>
                    <a:lnTo>
                      <a:pt x="1221" y="463"/>
                    </a:lnTo>
                    <a:lnTo>
                      <a:pt x="1218" y="465"/>
                    </a:lnTo>
                    <a:lnTo>
                      <a:pt x="1218" y="468"/>
                    </a:lnTo>
                    <a:lnTo>
                      <a:pt x="1216" y="468"/>
                    </a:lnTo>
                    <a:lnTo>
                      <a:pt x="1216" y="470"/>
                    </a:lnTo>
                    <a:lnTo>
                      <a:pt x="1214" y="470"/>
                    </a:lnTo>
                    <a:lnTo>
                      <a:pt x="1214" y="472"/>
                    </a:lnTo>
                    <a:lnTo>
                      <a:pt x="1212" y="472"/>
                    </a:lnTo>
                    <a:lnTo>
                      <a:pt x="1212" y="474"/>
                    </a:lnTo>
                    <a:lnTo>
                      <a:pt x="1210" y="474"/>
                    </a:lnTo>
                    <a:lnTo>
                      <a:pt x="1210" y="476"/>
                    </a:lnTo>
                    <a:lnTo>
                      <a:pt x="1207" y="476"/>
                    </a:lnTo>
                    <a:lnTo>
                      <a:pt x="1210" y="476"/>
                    </a:lnTo>
                    <a:lnTo>
                      <a:pt x="1207" y="479"/>
                    </a:lnTo>
                    <a:lnTo>
                      <a:pt x="1205" y="479"/>
                    </a:lnTo>
                    <a:lnTo>
                      <a:pt x="1205" y="481"/>
                    </a:lnTo>
                    <a:lnTo>
                      <a:pt x="1203" y="483"/>
                    </a:lnTo>
                    <a:lnTo>
                      <a:pt x="1203" y="485"/>
                    </a:lnTo>
                    <a:lnTo>
                      <a:pt x="1201" y="485"/>
                    </a:lnTo>
                    <a:lnTo>
                      <a:pt x="1201" y="488"/>
                    </a:lnTo>
                    <a:lnTo>
                      <a:pt x="1198" y="488"/>
                    </a:lnTo>
                    <a:lnTo>
                      <a:pt x="1198" y="490"/>
                    </a:lnTo>
                    <a:lnTo>
                      <a:pt x="1196" y="490"/>
                    </a:lnTo>
                    <a:lnTo>
                      <a:pt x="1196" y="492"/>
                    </a:lnTo>
                    <a:lnTo>
                      <a:pt x="1194" y="492"/>
                    </a:lnTo>
                    <a:lnTo>
                      <a:pt x="1194" y="494"/>
                    </a:lnTo>
                    <a:lnTo>
                      <a:pt x="1194" y="497"/>
                    </a:lnTo>
                    <a:lnTo>
                      <a:pt x="1192" y="497"/>
                    </a:lnTo>
                    <a:lnTo>
                      <a:pt x="1189" y="501"/>
                    </a:lnTo>
                    <a:lnTo>
                      <a:pt x="1187" y="501"/>
                    </a:lnTo>
                    <a:lnTo>
                      <a:pt x="1183" y="503"/>
                    </a:lnTo>
                    <a:lnTo>
                      <a:pt x="1180" y="506"/>
                    </a:lnTo>
                    <a:lnTo>
                      <a:pt x="1178" y="506"/>
                    </a:lnTo>
                    <a:lnTo>
                      <a:pt x="1176" y="508"/>
                    </a:lnTo>
                    <a:lnTo>
                      <a:pt x="1174" y="510"/>
                    </a:lnTo>
                    <a:lnTo>
                      <a:pt x="1172" y="512"/>
                    </a:lnTo>
                    <a:lnTo>
                      <a:pt x="1169" y="514"/>
                    </a:lnTo>
                    <a:lnTo>
                      <a:pt x="1169" y="517"/>
                    </a:lnTo>
                    <a:lnTo>
                      <a:pt x="1167" y="519"/>
                    </a:lnTo>
                    <a:lnTo>
                      <a:pt x="1167" y="521"/>
                    </a:lnTo>
                    <a:lnTo>
                      <a:pt x="1165" y="523"/>
                    </a:lnTo>
                    <a:lnTo>
                      <a:pt x="1163" y="526"/>
                    </a:lnTo>
                    <a:lnTo>
                      <a:pt x="1163" y="528"/>
                    </a:lnTo>
                    <a:lnTo>
                      <a:pt x="1160" y="530"/>
                    </a:lnTo>
                    <a:lnTo>
                      <a:pt x="1158" y="532"/>
                    </a:lnTo>
                    <a:lnTo>
                      <a:pt x="1158" y="535"/>
                    </a:lnTo>
                    <a:lnTo>
                      <a:pt x="1156" y="539"/>
                    </a:lnTo>
                    <a:lnTo>
                      <a:pt x="1154" y="539"/>
                    </a:lnTo>
                    <a:lnTo>
                      <a:pt x="1154" y="544"/>
                    </a:lnTo>
                    <a:lnTo>
                      <a:pt x="1151" y="546"/>
                    </a:lnTo>
                    <a:lnTo>
                      <a:pt x="1151" y="548"/>
                    </a:lnTo>
                    <a:lnTo>
                      <a:pt x="1149" y="550"/>
                    </a:lnTo>
                    <a:lnTo>
                      <a:pt x="1149" y="552"/>
                    </a:lnTo>
                    <a:lnTo>
                      <a:pt x="1147" y="555"/>
                    </a:lnTo>
                    <a:lnTo>
                      <a:pt x="1147" y="557"/>
                    </a:lnTo>
                    <a:lnTo>
                      <a:pt x="1145" y="559"/>
                    </a:lnTo>
                    <a:lnTo>
                      <a:pt x="1142" y="559"/>
                    </a:lnTo>
                    <a:lnTo>
                      <a:pt x="1142" y="561"/>
                    </a:lnTo>
                    <a:lnTo>
                      <a:pt x="1140" y="564"/>
                    </a:lnTo>
                    <a:lnTo>
                      <a:pt x="1140" y="566"/>
                    </a:lnTo>
                    <a:lnTo>
                      <a:pt x="1138" y="566"/>
                    </a:lnTo>
                    <a:lnTo>
                      <a:pt x="1138" y="568"/>
                    </a:lnTo>
                    <a:lnTo>
                      <a:pt x="1136" y="568"/>
                    </a:lnTo>
                    <a:lnTo>
                      <a:pt x="1136" y="570"/>
                    </a:lnTo>
                    <a:lnTo>
                      <a:pt x="1134" y="573"/>
                    </a:lnTo>
                    <a:lnTo>
                      <a:pt x="1134" y="575"/>
                    </a:lnTo>
                    <a:lnTo>
                      <a:pt x="1131" y="575"/>
                    </a:lnTo>
                    <a:lnTo>
                      <a:pt x="1129" y="577"/>
                    </a:lnTo>
                    <a:lnTo>
                      <a:pt x="1127" y="577"/>
                    </a:lnTo>
                    <a:lnTo>
                      <a:pt x="1127" y="579"/>
                    </a:lnTo>
                    <a:lnTo>
                      <a:pt x="1125" y="579"/>
                    </a:lnTo>
                    <a:lnTo>
                      <a:pt x="1122" y="579"/>
                    </a:lnTo>
                    <a:lnTo>
                      <a:pt x="1120" y="579"/>
                    </a:lnTo>
                    <a:lnTo>
                      <a:pt x="1122" y="577"/>
                    </a:lnTo>
                    <a:lnTo>
                      <a:pt x="1120" y="577"/>
                    </a:lnTo>
                    <a:lnTo>
                      <a:pt x="1120" y="579"/>
                    </a:lnTo>
                    <a:lnTo>
                      <a:pt x="1118" y="579"/>
                    </a:lnTo>
                    <a:lnTo>
                      <a:pt x="1118" y="582"/>
                    </a:lnTo>
                    <a:lnTo>
                      <a:pt x="1116" y="582"/>
                    </a:lnTo>
                    <a:lnTo>
                      <a:pt x="1116" y="584"/>
                    </a:lnTo>
                    <a:lnTo>
                      <a:pt x="1113" y="584"/>
                    </a:lnTo>
                    <a:lnTo>
                      <a:pt x="1111" y="586"/>
                    </a:lnTo>
                    <a:lnTo>
                      <a:pt x="1109" y="586"/>
                    </a:lnTo>
                    <a:lnTo>
                      <a:pt x="1109" y="588"/>
                    </a:lnTo>
                    <a:lnTo>
                      <a:pt x="1109" y="590"/>
                    </a:lnTo>
                    <a:lnTo>
                      <a:pt x="1109" y="593"/>
                    </a:lnTo>
                    <a:lnTo>
                      <a:pt x="1111" y="590"/>
                    </a:lnTo>
                    <a:lnTo>
                      <a:pt x="1111" y="593"/>
                    </a:lnTo>
                    <a:lnTo>
                      <a:pt x="1111" y="590"/>
                    </a:lnTo>
                    <a:lnTo>
                      <a:pt x="1111" y="593"/>
                    </a:lnTo>
                    <a:lnTo>
                      <a:pt x="1111" y="595"/>
                    </a:lnTo>
                    <a:lnTo>
                      <a:pt x="1109" y="595"/>
                    </a:lnTo>
                    <a:lnTo>
                      <a:pt x="1109" y="597"/>
                    </a:lnTo>
                    <a:lnTo>
                      <a:pt x="1111" y="597"/>
                    </a:lnTo>
                    <a:lnTo>
                      <a:pt x="1111" y="599"/>
                    </a:lnTo>
                    <a:lnTo>
                      <a:pt x="1111" y="602"/>
                    </a:lnTo>
                    <a:lnTo>
                      <a:pt x="1111" y="599"/>
                    </a:lnTo>
                    <a:lnTo>
                      <a:pt x="1109" y="599"/>
                    </a:lnTo>
                    <a:lnTo>
                      <a:pt x="1109" y="602"/>
                    </a:lnTo>
                    <a:lnTo>
                      <a:pt x="1107" y="604"/>
                    </a:lnTo>
                    <a:lnTo>
                      <a:pt x="1109" y="606"/>
                    </a:lnTo>
                    <a:lnTo>
                      <a:pt x="1109" y="608"/>
                    </a:lnTo>
                    <a:lnTo>
                      <a:pt x="1109" y="611"/>
                    </a:lnTo>
                    <a:lnTo>
                      <a:pt x="1109" y="613"/>
                    </a:lnTo>
                    <a:lnTo>
                      <a:pt x="1109" y="615"/>
                    </a:lnTo>
                    <a:lnTo>
                      <a:pt x="1109" y="617"/>
                    </a:lnTo>
                    <a:lnTo>
                      <a:pt x="1107" y="620"/>
                    </a:lnTo>
                    <a:lnTo>
                      <a:pt x="1109" y="620"/>
                    </a:lnTo>
                    <a:lnTo>
                      <a:pt x="1109" y="622"/>
                    </a:lnTo>
                    <a:lnTo>
                      <a:pt x="1107" y="622"/>
                    </a:lnTo>
                    <a:lnTo>
                      <a:pt x="1107" y="624"/>
                    </a:lnTo>
                    <a:lnTo>
                      <a:pt x="1107" y="626"/>
                    </a:lnTo>
                    <a:lnTo>
                      <a:pt x="1107" y="628"/>
                    </a:lnTo>
                    <a:lnTo>
                      <a:pt x="1107" y="631"/>
                    </a:lnTo>
                    <a:lnTo>
                      <a:pt x="1104" y="633"/>
                    </a:lnTo>
                    <a:lnTo>
                      <a:pt x="1107" y="635"/>
                    </a:lnTo>
                    <a:lnTo>
                      <a:pt x="1107" y="637"/>
                    </a:lnTo>
                    <a:lnTo>
                      <a:pt x="1107" y="640"/>
                    </a:lnTo>
                    <a:lnTo>
                      <a:pt x="1107" y="642"/>
                    </a:lnTo>
                    <a:lnTo>
                      <a:pt x="1107" y="646"/>
                    </a:lnTo>
                    <a:lnTo>
                      <a:pt x="1107" y="649"/>
                    </a:lnTo>
                    <a:lnTo>
                      <a:pt x="1107" y="651"/>
                    </a:lnTo>
                    <a:lnTo>
                      <a:pt x="1109" y="651"/>
                    </a:lnTo>
                    <a:lnTo>
                      <a:pt x="1109" y="653"/>
                    </a:lnTo>
                    <a:lnTo>
                      <a:pt x="1109" y="655"/>
                    </a:lnTo>
                    <a:lnTo>
                      <a:pt x="1109" y="658"/>
                    </a:lnTo>
                    <a:lnTo>
                      <a:pt x="1109" y="660"/>
                    </a:lnTo>
                    <a:lnTo>
                      <a:pt x="1109" y="662"/>
                    </a:lnTo>
                    <a:lnTo>
                      <a:pt x="1109" y="664"/>
                    </a:lnTo>
                    <a:lnTo>
                      <a:pt x="1111" y="666"/>
                    </a:lnTo>
                    <a:lnTo>
                      <a:pt x="1111" y="669"/>
                    </a:lnTo>
                    <a:lnTo>
                      <a:pt x="1111" y="671"/>
                    </a:lnTo>
                    <a:lnTo>
                      <a:pt x="1111" y="675"/>
                    </a:lnTo>
                    <a:lnTo>
                      <a:pt x="1109" y="675"/>
                    </a:lnTo>
                    <a:lnTo>
                      <a:pt x="1109" y="678"/>
                    </a:lnTo>
                    <a:lnTo>
                      <a:pt x="1109" y="680"/>
                    </a:lnTo>
                    <a:lnTo>
                      <a:pt x="1109" y="682"/>
                    </a:lnTo>
                    <a:lnTo>
                      <a:pt x="1107" y="682"/>
                    </a:lnTo>
                    <a:lnTo>
                      <a:pt x="1107" y="684"/>
                    </a:lnTo>
                    <a:lnTo>
                      <a:pt x="1107" y="682"/>
                    </a:lnTo>
                    <a:lnTo>
                      <a:pt x="1107" y="684"/>
                    </a:lnTo>
                    <a:lnTo>
                      <a:pt x="1107" y="687"/>
                    </a:lnTo>
                    <a:lnTo>
                      <a:pt x="1107" y="689"/>
                    </a:lnTo>
                    <a:lnTo>
                      <a:pt x="1104" y="689"/>
                    </a:lnTo>
                    <a:lnTo>
                      <a:pt x="1104" y="691"/>
                    </a:lnTo>
                    <a:lnTo>
                      <a:pt x="1104" y="693"/>
                    </a:lnTo>
                    <a:lnTo>
                      <a:pt x="1104" y="696"/>
                    </a:lnTo>
                    <a:lnTo>
                      <a:pt x="1104" y="698"/>
                    </a:lnTo>
                    <a:lnTo>
                      <a:pt x="1102" y="698"/>
                    </a:lnTo>
                    <a:lnTo>
                      <a:pt x="1102" y="700"/>
                    </a:lnTo>
                    <a:lnTo>
                      <a:pt x="1102" y="702"/>
                    </a:lnTo>
                    <a:lnTo>
                      <a:pt x="1104" y="702"/>
                    </a:lnTo>
                    <a:lnTo>
                      <a:pt x="1102" y="704"/>
                    </a:lnTo>
                    <a:lnTo>
                      <a:pt x="1102" y="707"/>
                    </a:lnTo>
                    <a:lnTo>
                      <a:pt x="1102" y="709"/>
                    </a:lnTo>
                    <a:lnTo>
                      <a:pt x="1102" y="711"/>
                    </a:lnTo>
                    <a:lnTo>
                      <a:pt x="1100" y="711"/>
                    </a:lnTo>
                    <a:lnTo>
                      <a:pt x="1100" y="713"/>
                    </a:lnTo>
                    <a:lnTo>
                      <a:pt x="1100" y="716"/>
                    </a:lnTo>
                    <a:lnTo>
                      <a:pt x="1100" y="718"/>
                    </a:lnTo>
                    <a:lnTo>
                      <a:pt x="1102" y="720"/>
                    </a:lnTo>
                    <a:lnTo>
                      <a:pt x="1102" y="722"/>
                    </a:lnTo>
                    <a:lnTo>
                      <a:pt x="1102" y="725"/>
                    </a:lnTo>
                    <a:lnTo>
                      <a:pt x="1102" y="727"/>
                    </a:lnTo>
                    <a:lnTo>
                      <a:pt x="1104" y="729"/>
                    </a:lnTo>
                    <a:lnTo>
                      <a:pt x="1102" y="729"/>
                    </a:lnTo>
                    <a:lnTo>
                      <a:pt x="1102" y="731"/>
                    </a:lnTo>
                    <a:lnTo>
                      <a:pt x="1100" y="731"/>
                    </a:lnTo>
                    <a:lnTo>
                      <a:pt x="1100" y="734"/>
                    </a:lnTo>
                    <a:lnTo>
                      <a:pt x="1098" y="734"/>
                    </a:lnTo>
                    <a:lnTo>
                      <a:pt x="1096" y="736"/>
                    </a:lnTo>
                    <a:lnTo>
                      <a:pt x="1093" y="736"/>
                    </a:lnTo>
                    <a:lnTo>
                      <a:pt x="1093" y="738"/>
                    </a:lnTo>
                    <a:lnTo>
                      <a:pt x="1091" y="738"/>
                    </a:lnTo>
                    <a:lnTo>
                      <a:pt x="1091" y="740"/>
                    </a:lnTo>
                    <a:lnTo>
                      <a:pt x="1089" y="740"/>
                    </a:lnTo>
                    <a:lnTo>
                      <a:pt x="1091" y="740"/>
                    </a:lnTo>
                    <a:lnTo>
                      <a:pt x="1089" y="743"/>
                    </a:lnTo>
                    <a:lnTo>
                      <a:pt x="1087" y="745"/>
                    </a:lnTo>
                    <a:lnTo>
                      <a:pt x="1087" y="747"/>
                    </a:lnTo>
                    <a:lnTo>
                      <a:pt x="1087" y="749"/>
                    </a:lnTo>
                    <a:lnTo>
                      <a:pt x="1087" y="751"/>
                    </a:lnTo>
                    <a:lnTo>
                      <a:pt x="1084" y="751"/>
                    </a:lnTo>
                    <a:lnTo>
                      <a:pt x="1084" y="754"/>
                    </a:lnTo>
                    <a:lnTo>
                      <a:pt x="1084" y="756"/>
                    </a:lnTo>
                    <a:lnTo>
                      <a:pt x="1084" y="758"/>
                    </a:lnTo>
                    <a:lnTo>
                      <a:pt x="1084" y="760"/>
                    </a:lnTo>
                    <a:lnTo>
                      <a:pt x="1084" y="763"/>
                    </a:lnTo>
                    <a:lnTo>
                      <a:pt x="1084" y="765"/>
                    </a:lnTo>
                    <a:lnTo>
                      <a:pt x="1084" y="767"/>
                    </a:lnTo>
                    <a:lnTo>
                      <a:pt x="1084" y="772"/>
                    </a:lnTo>
                    <a:lnTo>
                      <a:pt x="1084" y="776"/>
                    </a:lnTo>
                    <a:lnTo>
                      <a:pt x="1087" y="778"/>
                    </a:lnTo>
                    <a:lnTo>
                      <a:pt x="1087" y="781"/>
                    </a:lnTo>
                    <a:lnTo>
                      <a:pt x="1084" y="785"/>
                    </a:lnTo>
                    <a:lnTo>
                      <a:pt x="1084" y="787"/>
                    </a:lnTo>
                    <a:lnTo>
                      <a:pt x="1082" y="789"/>
                    </a:lnTo>
                    <a:lnTo>
                      <a:pt x="1080" y="792"/>
                    </a:lnTo>
                    <a:lnTo>
                      <a:pt x="1078" y="792"/>
                    </a:lnTo>
                    <a:lnTo>
                      <a:pt x="1075" y="794"/>
                    </a:lnTo>
                    <a:lnTo>
                      <a:pt x="1073" y="796"/>
                    </a:lnTo>
                    <a:lnTo>
                      <a:pt x="1073" y="798"/>
                    </a:lnTo>
                    <a:lnTo>
                      <a:pt x="1071" y="798"/>
                    </a:lnTo>
                    <a:lnTo>
                      <a:pt x="1071" y="801"/>
                    </a:lnTo>
                    <a:lnTo>
                      <a:pt x="1071" y="803"/>
                    </a:lnTo>
                    <a:lnTo>
                      <a:pt x="1071" y="805"/>
                    </a:lnTo>
                    <a:lnTo>
                      <a:pt x="1071" y="807"/>
                    </a:lnTo>
                    <a:lnTo>
                      <a:pt x="1069" y="807"/>
                    </a:lnTo>
                    <a:lnTo>
                      <a:pt x="1069" y="810"/>
                    </a:lnTo>
                    <a:lnTo>
                      <a:pt x="1066" y="810"/>
                    </a:lnTo>
                    <a:lnTo>
                      <a:pt x="1066" y="812"/>
                    </a:lnTo>
                    <a:lnTo>
                      <a:pt x="1066" y="814"/>
                    </a:lnTo>
                    <a:lnTo>
                      <a:pt x="1064" y="816"/>
                    </a:lnTo>
                    <a:lnTo>
                      <a:pt x="1064" y="819"/>
                    </a:lnTo>
                    <a:lnTo>
                      <a:pt x="1064" y="821"/>
                    </a:lnTo>
                    <a:lnTo>
                      <a:pt x="1062" y="821"/>
                    </a:lnTo>
                    <a:lnTo>
                      <a:pt x="1062" y="823"/>
                    </a:lnTo>
                    <a:lnTo>
                      <a:pt x="1060" y="823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7" name="Freeform 392"/>
              <p:cNvSpPr>
                <a:spLocks/>
              </p:cNvSpPr>
              <p:nvPr/>
            </p:nvSpPr>
            <p:spPr bwMode="auto">
              <a:xfrm>
                <a:off x="3344" y="262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8" name="Freeform 393"/>
              <p:cNvSpPr>
                <a:spLocks/>
              </p:cNvSpPr>
              <p:nvPr/>
            </p:nvSpPr>
            <p:spPr bwMode="auto">
              <a:xfrm>
                <a:off x="3348" y="261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9" name="Freeform 394"/>
              <p:cNvSpPr>
                <a:spLocks/>
              </p:cNvSpPr>
              <p:nvPr/>
            </p:nvSpPr>
            <p:spPr bwMode="auto">
              <a:xfrm>
                <a:off x="3348" y="26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0" name="Freeform 395"/>
              <p:cNvSpPr>
                <a:spLocks/>
              </p:cNvSpPr>
              <p:nvPr/>
            </p:nvSpPr>
            <p:spPr bwMode="auto">
              <a:xfrm>
                <a:off x="3353" y="261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1" name="Freeform 396"/>
              <p:cNvSpPr>
                <a:spLocks/>
              </p:cNvSpPr>
              <p:nvPr/>
            </p:nvSpPr>
            <p:spPr bwMode="auto">
              <a:xfrm>
                <a:off x="3339" y="2616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0 h 7"/>
                  <a:gd name="T4" fmla="*/ 7 w 7"/>
                  <a:gd name="T5" fmla="*/ 2 h 7"/>
                  <a:gd name="T6" fmla="*/ 7 w 7"/>
                  <a:gd name="T7" fmla="*/ 5 h 7"/>
                  <a:gd name="T8" fmla="*/ 5 w 7"/>
                  <a:gd name="T9" fmla="*/ 5 h 7"/>
                  <a:gd name="T10" fmla="*/ 7 w 7"/>
                  <a:gd name="T11" fmla="*/ 5 h 7"/>
                  <a:gd name="T12" fmla="*/ 7 w 7"/>
                  <a:gd name="T13" fmla="*/ 7 h 7"/>
                  <a:gd name="T14" fmla="*/ 7 w 7"/>
                  <a:gd name="T15" fmla="*/ 5 h 7"/>
                  <a:gd name="T16" fmla="*/ 7 w 7"/>
                  <a:gd name="T17" fmla="*/ 7 h 7"/>
                  <a:gd name="T18" fmla="*/ 7 w 7"/>
                  <a:gd name="T19" fmla="*/ 5 h 7"/>
                  <a:gd name="T20" fmla="*/ 7 w 7"/>
                  <a:gd name="T21" fmla="*/ 7 h 7"/>
                  <a:gd name="T22" fmla="*/ 5 w 7"/>
                  <a:gd name="T23" fmla="*/ 7 h 7"/>
                  <a:gd name="T24" fmla="*/ 3 w 7"/>
                  <a:gd name="T25" fmla="*/ 7 h 7"/>
                  <a:gd name="T26" fmla="*/ 0 w 7"/>
                  <a:gd name="T27" fmla="*/ 7 h 7"/>
                  <a:gd name="T28" fmla="*/ 0 w 7"/>
                  <a:gd name="T29" fmla="*/ 5 h 7"/>
                  <a:gd name="T30" fmla="*/ 3 w 7"/>
                  <a:gd name="T31" fmla="*/ 5 h 7"/>
                  <a:gd name="T32" fmla="*/ 3 w 7"/>
                  <a:gd name="T33" fmla="*/ 2 h 7"/>
                  <a:gd name="T34" fmla="*/ 5 w 7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2" name="Freeform 397"/>
              <p:cNvSpPr>
                <a:spLocks/>
              </p:cNvSpPr>
              <p:nvPr/>
            </p:nvSpPr>
            <p:spPr bwMode="auto">
              <a:xfrm>
                <a:off x="3353" y="260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3" name="Rectangle 398"/>
              <p:cNvSpPr>
                <a:spLocks noChangeArrowheads="1"/>
              </p:cNvSpPr>
              <p:nvPr/>
            </p:nvSpPr>
            <p:spPr bwMode="auto">
              <a:xfrm>
                <a:off x="3350" y="2609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4" name="Freeform 399"/>
              <p:cNvSpPr>
                <a:spLocks/>
              </p:cNvSpPr>
              <p:nvPr/>
            </p:nvSpPr>
            <p:spPr bwMode="auto">
              <a:xfrm>
                <a:off x="3357" y="26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5" name="Freeform 400"/>
              <p:cNvSpPr>
                <a:spLocks/>
              </p:cNvSpPr>
              <p:nvPr/>
            </p:nvSpPr>
            <p:spPr bwMode="auto">
              <a:xfrm>
                <a:off x="3357" y="26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6" name="Freeform 401"/>
              <p:cNvSpPr>
                <a:spLocks/>
              </p:cNvSpPr>
              <p:nvPr/>
            </p:nvSpPr>
            <p:spPr bwMode="auto">
              <a:xfrm>
                <a:off x="3241" y="2732"/>
                <a:ext cx="7" cy="14"/>
              </a:xfrm>
              <a:custGeom>
                <a:avLst/>
                <a:gdLst>
                  <a:gd name="T0" fmla="*/ 4 w 7"/>
                  <a:gd name="T1" fmla="*/ 0 h 14"/>
                  <a:gd name="T2" fmla="*/ 4 w 7"/>
                  <a:gd name="T3" fmla="*/ 3 h 14"/>
                  <a:gd name="T4" fmla="*/ 7 w 7"/>
                  <a:gd name="T5" fmla="*/ 3 h 14"/>
                  <a:gd name="T6" fmla="*/ 4 w 7"/>
                  <a:gd name="T7" fmla="*/ 3 h 14"/>
                  <a:gd name="T8" fmla="*/ 4 w 7"/>
                  <a:gd name="T9" fmla="*/ 5 h 14"/>
                  <a:gd name="T10" fmla="*/ 4 w 7"/>
                  <a:gd name="T11" fmla="*/ 7 h 14"/>
                  <a:gd name="T12" fmla="*/ 2 w 7"/>
                  <a:gd name="T13" fmla="*/ 9 h 14"/>
                  <a:gd name="T14" fmla="*/ 2 w 7"/>
                  <a:gd name="T15" fmla="*/ 12 h 14"/>
                  <a:gd name="T16" fmla="*/ 2 w 7"/>
                  <a:gd name="T17" fmla="*/ 14 h 14"/>
                  <a:gd name="T18" fmla="*/ 2 w 7"/>
                  <a:gd name="T19" fmla="*/ 12 h 14"/>
                  <a:gd name="T20" fmla="*/ 0 w 7"/>
                  <a:gd name="T21" fmla="*/ 14 h 14"/>
                  <a:gd name="T22" fmla="*/ 0 w 7"/>
                  <a:gd name="T23" fmla="*/ 12 h 14"/>
                  <a:gd name="T24" fmla="*/ 0 w 7"/>
                  <a:gd name="T25" fmla="*/ 9 h 14"/>
                  <a:gd name="T26" fmla="*/ 2 w 7"/>
                  <a:gd name="T27" fmla="*/ 9 h 14"/>
                  <a:gd name="T28" fmla="*/ 0 w 7"/>
                  <a:gd name="T29" fmla="*/ 7 h 14"/>
                  <a:gd name="T30" fmla="*/ 2 w 7"/>
                  <a:gd name="T31" fmla="*/ 7 h 14"/>
                  <a:gd name="T32" fmla="*/ 2 w 7"/>
                  <a:gd name="T33" fmla="*/ 5 h 14"/>
                  <a:gd name="T34" fmla="*/ 0 w 7"/>
                  <a:gd name="T35" fmla="*/ 5 h 14"/>
                  <a:gd name="T36" fmla="*/ 2 w 7"/>
                  <a:gd name="T37" fmla="*/ 5 h 14"/>
                  <a:gd name="T38" fmla="*/ 0 w 7"/>
                  <a:gd name="T39" fmla="*/ 5 h 14"/>
                  <a:gd name="T40" fmla="*/ 2 w 7"/>
                  <a:gd name="T41" fmla="*/ 5 h 14"/>
                  <a:gd name="T42" fmla="*/ 2 w 7"/>
                  <a:gd name="T43" fmla="*/ 3 h 14"/>
                  <a:gd name="T44" fmla="*/ 0 w 7"/>
                  <a:gd name="T45" fmla="*/ 3 h 14"/>
                  <a:gd name="T46" fmla="*/ 2 w 7"/>
                  <a:gd name="T47" fmla="*/ 3 h 14"/>
                  <a:gd name="T48" fmla="*/ 0 w 7"/>
                  <a:gd name="T49" fmla="*/ 3 h 14"/>
                  <a:gd name="T50" fmla="*/ 2 w 7"/>
                  <a:gd name="T51" fmla="*/ 3 h 14"/>
                  <a:gd name="T52" fmla="*/ 2 w 7"/>
                  <a:gd name="T53" fmla="*/ 0 h 14"/>
                  <a:gd name="T54" fmla="*/ 4 w 7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14">
                    <a:moveTo>
                      <a:pt x="4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7" name="Freeform 402"/>
              <p:cNvSpPr>
                <a:spLocks/>
              </p:cNvSpPr>
              <p:nvPr/>
            </p:nvSpPr>
            <p:spPr bwMode="auto">
              <a:xfrm>
                <a:off x="3313" y="189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8" name="Freeform 403"/>
              <p:cNvSpPr>
                <a:spLocks/>
              </p:cNvSpPr>
              <p:nvPr/>
            </p:nvSpPr>
            <p:spPr bwMode="auto">
              <a:xfrm>
                <a:off x="3313" y="189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9" name="Rectangle 404"/>
              <p:cNvSpPr>
                <a:spLocks noChangeArrowheads="1"/>
              </p:cNvSpPr>
              <p:nvPr/>
            </p:nvSpPr>
            <p:spPr bwMode="auto">
              <a:xfrm>
                <a:off x="3308" y="189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0" name="Freeform 405"/>
              <p:cNvSpPr>
                <a:spLocks/>
              </p:cNvSpPr>
              <p:nvPr/>
            </p:nvSpPr>
            <p:spPr bwMode="auto">
              <a:xfrm>
                <a:off x="3288" y="1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19" name="Group 607"/>
            <p:cNvGrpSpPr>
              <a:grpSpLocks/>
            </p:cNvGrpSpPr>
            <p:nvPr/>
          </p:nvGrpSpPr>
          <p:grpSpPr bwMode="auto">
            <a:xfrm>
              <a:off x="2090738" y="2289175"/>
              <a:ext cx="4022725" cy="3489325"/>
              <a:chOff x="1317" y="1442"/>
              <a:chExt cx="2534" cy="2198"/>
            </a:xfrm>
          </p:grpSpPr>
          <p:sp>
            <p:nvSpPr>
              <p:cNvPr id="6121" name="Freeform 407"/>
              <p:cNvSpPr>
                <a:spLocks/>
              </p:cNvSpPr>
              <p:nvPr/>
            </p:nvSpPr>
            <p:spPr bwMode="auto">
              <a:xfrm>
                <a:off x="3292" y="26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2" name="Rectangle 408"/>
              <p:cNvSpPr>
                <a:spLocks noChangeArrowheads="1"/>
              </p:cNvSpPr>
              <p:nvPr/>
            </p:nvSpPr>
            <p:spPr bwMode="auto">
              <a:xfrm>
                <a:off x="3849" y="2513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3" name="Freeform 409"/>
              <p:cNvSpPr>
                <a:spLocks/>
              </p:cNvSpPr>
              <p:nvPr/>
            </p:nvSpPr>
            <p:spPr bwMode="auto">
              <a:xfrm>
                <a:off x="3751" y="19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4" name="Freeform 410"/>
              <p:cNvSpPr>
                <a:spLocks/>
              </p:cNvSpPr>
              <p:nvPr/>
            </p:nvSpPr>
            <p:spPr bwMode="auto">
              <a:xfrm>
                <a:off x="3366" y="260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5" name="Freeform 411"/>
              <p:cNvSpPr>
                <a:spLocks/>
              </p:cNvSpPr>
              <p:nvPr/>
            </p:nvSpPr>
            <p:spPr bwMode="auto">
              <a:xfrm>
                <a:off x="3364" y="26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6" name="Freeform 412"/>
              <p:cNvSpPr>
                <a:spLocks/>
              </p:cNvSpPr>
              <p:nvPr/>
            </p:nvSpPr>
            <p:spPr bwMode="auto">
              <a:xfrm>
                <a:off x="3373" y="2596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7 w 9"/>
                  <a:gd name="T3" fmla="*/ 2 h 4"/>
                  <a:gd name="T4" fmla="*/ 7 w 9"/>
                  <a:gd name="T5" fmla="*/ 0 h 4"/>
                  <a:gd name="T6" fmla="*/ 7 w 9"/>
                  <a:gd name="T7" fmla="*/ 2 h 4"/>
                  <a:gd name="T8" fmla="*/ 9 w 9"/>
                  <a:gd name="T9" fmla="*/ 2 h 4"/>
                  <a:gd name="T10" fmla="*/ 9 w 9"/>
                  <a:gd name="T11" fmla="*/ 0 h 4"/>
                  <a:gd name="T12" fmla="*/ 9 w 9"/>
                  <a:gd name="T13" fmla="*/ 2 h 4"/>
                  <a:gd name="T14" fmla="*/ 7 w 9"/>
                  <a:gd name="T15" fmla="*/ 2 h 4"/>
                  <a:gd name="T16" fmla="*/ 7 w 9"/>
                  <a:gd name="T17" fmla="*/ 4 h 4"/>
                  <a:gd name="T18" fmla="*/ 4 w 9"/>
                  <a:gd name="T19" fmla="*/ 4 h 4"/>
                  <a:gd name="T20" fmla="*/ 4 w 9"/>
                  <a:gd name="T21" fmla="*/ 2 h 4"/>
                  <a:gd name="T22" fmla="*/ 4 w 9"/>
                  <a:gd name="T23" fmla="*/ 4 h 4"/>
                  <a:gd name="T24" fmla="*/ 4 w 9"/>
                  <a:gd name="T25" fmla="*/ 2 h 4"/>
                  <a:gd name="T26" fmla="*/ 2 w 9"/>
                  <a:gd name="T27" fmla="*/ 2 h 4"/>
                  <a:gd name="T28" fmla="*/ 2 w 9"/>
                  <a:gd name="T29" fmla="*/ 4 h 4"/>
                  <a:gd name="T30" fmla="*/ 2 w 9"/>
                  <a:gd name="T31" fmla="*/ 2 h 4"/>
                  <a:gd name="T32" fmla="*/ 0 w 9"/>
                  <a:gd name="T33" fmla="*/ 2 h 4"/>
                  <a:gd name="T34" fmla="*/ 2 w 9"/>
                  <a:gd name="T35" fmla="*/ 2 h 4"/>
                  <a:gd name="T36" fmla="*/ 2 w 9"/>
                  <a:gd name="T37" fmla="*/ 0 h 4"/>
                  <a:gd name="T38" fmla="*/ 2 w 9"/>
                  <a:gd name="T39" fmla="*/ 2 h 4"/>
                  <a:gd name="T40" fmla="*/ 4 w 9"/>
                  <a:gd name="T41" fmla="*/ 2 h 4"/>
                  <a:gd name="T42" fmla="*/ 4 w 9"/>
                  <a:gd name="T43" fmla="*/ 0 h 4"/>
                  <a:gd name="T44" fmla="*/ 7 w 9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7" name="Freeform 413"/>
              <p:cNvSpPr>
                <a:spLocks/>
              </p:cNvSpPr>
              <p:nvPr/>
            </p:nvSpPr>
            <p:spPr bwMode="auto">
              <a:xfrm>
                <a:off x="3364" y="25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8" name="Freeform 414"/>
              <p:cNvSpPr>
                <a:spLocks/>
              </p:cNvSpPr>
              <p:nvPr/>
            </p:nvSpPr>
            <p:spPr bwMode="auto">
              <a:xfrm>
                <a:off x="3400" y="25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9" name="Freeform 415"/>
              <p:cNvSpPr>
                <a:spLocks/>
              </p:cNvSpPr>
              <p:nvPr/>
            </p:nvSpPr>
            <p:spPr bwMode="auto">
              <a:xfrm>
                <a:off x="3368" y="259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0" name="Freeform 416"/>
              <p:cNvSpPr>
                <a:spLocks/>
              </p:cNvSpPr>
              <p:nvPr/>
            </p:nvSpPr>
            <p:spPr bwMode="auto">
              <a:xfrm>
                <a:off x="3406" y="259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1" name="Freeform 417"/>
              <p:cNvSpPr>
                <a:spLocks/>
              </p:cNvSpPr>
              <p:nvPr/>
            </p:nvSpPr>
            <p:spPr bwMode="auto">
              <a:xfrm>
                <a:off x="3386" y="259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2" name="Freeform 418"/>
              <p:cNvSpPr>
                <a:spLocks/>
              </p:cNvSpPr>
              <p:nvPr/>
            </p:nvSpPr>
            <p:spPr bwMode="auto">
              <a:xfrm>
                <a:off x="3388" y="259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3" name="Freeform 419"/>
              <p:cNvSpPr>
                <a:spLocks/>
              </p:cNvSpPr>
              <p:nvPr/>
            </p:nvSpPr>
            <p:spPr bwMode="auto">
              <a:xfrm>
                <a:off x="3409" y="25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4" name="Freeform 420"/>
              <p:cNvSpPr>
                <a:spLocks/>
              </p:cNvSpPr>
              <p:nvPr/>
            </p:nvSpPr>
            <p:spPr bwMode="auto">
              <a:xfrm>
                <a:off x="3409" y="2587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5" name="Freeform 421"/>
              <p:cNvSpPr>
                <a:spLocks/>
              </p:cNvSpPr>
              <p:nvPr/>
            </p:nvSpPr>
            <p:spPr bwMode="auto">
              <a:xfrm>
                <a:off x="3413" y="25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6" name="Freeform 422"/>
              <p:cNvSpPr>
                <a:spLocks/>
              </p:cNvSpPr>
              <p:nvPr/>
            </p:nvSpPr>
            <p:spPr bwMode="auto">
              <a:xfrm>
                <a:off x="3458" y="257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7" name="Freeform 423"/>
              <p:cNvSpPr>
                <a:spLocks/>
              </p:cNvSpPr>
              <p:nvPr/>
            </p:nvSpPr>
            <p:spPr bwMode="auto">
              <a:xfrm>
                <a:off x="3384" y="194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8" name="Freeform 424"/>
              <p:cNvSpPr>
                <a:spLocks/>
              </p:cNvSpPr>
              <p:nvPr/>
            </p:nvSpPr>
            <p:spPr bwMode="auto">
              <a:xfrm>
                <a:off x="3371" y="19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9" name="Freeform 425"/>
              <p:cNvSpPr>
                <a:spLocks/>
              </p:cNvSpPr>
              <p:nvPr/>
            </p:nvSpPr>
            <p:spPr bwMode="auto">
              <a:xfrm>
                <a:off x="3366" y="192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0" name="Freeform 426"/>
              <p:cNvSpPr>
                <a:spLocks/>
              </p:cNvSpPr>
              <p:nvPr/>
            </p:nvSpPr>
            <p:spPr bwMode="auto">
              <a:xfrm>
                <a:off x="3366" y="192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1" name="Freeform 427"/>
              <p:cNvSpPr>
                <a:spLocks/>
              </p:cNvSpPr>
              <p:nvPr/>
            </p:nvSpPr>
            <p:spPr bwMode="auto">
              <a:xfrm>
                <a:off x="3366" y="192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2" name="Freeform 428"/>
              <p:cNvSpPr>
                <a:spLocks/>
              </p:cNvSpPr>
              <p:nvPr/>
            </p:nvSpPr>
            <p:spPr bwMode="auto">
              <a:xfrm>
                <a:off x="3362" y="19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3" name="Freeform 429"/>
              <p:cNvSpPr>
                <a:spLocks/>
              </p:cNvSpPr>
              <p:nvPr/>
            </p:nvSpPr>
            <p:spPr bwMode="auto">
              <a:xfrm>
                <a:off x="3364" y="19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4" name="Freeform 430"/>
              <p:cNvSpPr>
                <a:spLocks/>
              </p:cNvSpPr>
              <p:nvPr/>
            </p:nvSpPr>
            <p:spPr bwMode="auto">
              <a:xfrm>
                <a:off x="3359" y="191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5" name="Freeform 431"/>
              <p:cNvSpPr>
                <a:spLocks/>
              </p:cNvSpPr>
              <p:nvPr/>
            </p:nvSpPr>
            <p:spPr bwMode="auto">
              <a:xfrm>
                <a:off x="3348" y="19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6" name="Freeform 432"/>
              <p:cNvSpPr>
                <a:spLocks/>
              </p:cNvSpPr>
              <p:nvPr/>
            </p:nvSpPr>
            <p:spPr bwMode="auto">
              <a:xfrm>
                <a:off x="3359" y="191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7" name="Freeform 433"/>
              <p:cNvSpPr>
                <a:spLocks/>
              </p:cNvSpPr>
              <p:nvPr/>
            </p:nvSpPr>
            <p:spPr bwMode="auto">
              <a:xfrm>
                <a:off x="3350" y="190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8" name="Freeform 434"/>
              <p:cNvSpPr>
                <a:spLocks/>
              </p:cNvSpPr>
              <p:nvPr/>
            </p:nvSpPr>
            <p:spPr bwMode="auto">
              <a:xfrm>
                <a:off x="3337" y="190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9" name="Freeform 435"/>
              <p:cNvSpPr>
                <a:spLocks/>
              </p:cNvSpPr>
              <p:nvPr/>
            </p:nvSpPr>
            <p:spPr bwMode="auto">
              <a:xfrm>
                <a:off x="3353" y="19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0" name="Freeform 436"/>
              <p:cNvSpPr>
                <a:spLocks/>
              </p:cNvSpPr>
              <p:nvPr/>
            </p:nvSpPr>
            <p:spPr bwMode="auto">
              <a:xfrm>
                <a:off x="3353" y="19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1" name="Freeform 437"/>
              <p:cNvSpPr>
                <a:spLocks/>
              </p:cNvSpPr>
              <p:nvPr/>
            </p:nvSpPr>
            <p:spPr bwMode="auto">
              <a:xfrm>
                <a:off x="3333" y="19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2" name="Freeform 438"/>
              <p:cNvSpPr>
                <a:spLocks/>
              </p:cNvSpPr>
              <p:nvPr/>
            </p:nvSpPr>
            <p:spPr bwMode="auto">
              <a:xfrm>
                <a:off x="3333" y="19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3" name="Freeform 439"/>
              <p:cNvSpPr>
                <a:spLocks/>
              </p:cNvSpPr>
              <p:nvPr/>
            </p:nvSpPr>
            <p:spPr bwMode="auto">
              <a:xfrm>
                <a:off x="3337" y="19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4" name="Freeform 440"/>
              <p:cNvSpPr>
                <a:spLocks/>
              </p:cNvSpPr>
              <p:nvPr/>
            </p:nvSpPr>
            <p:spPr bwMode="auto">
              <a:xfrm>
                <a:off x="3333" y="190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5" name="Freeform 441"/>
              <p:cNvSpPr>
                <a:spLocks/>
              </p:cNvSpPr>
              <p:nvPr/>
            </p:nvSpPr>
            <p:spPr bwMode="auto">
              <a:xfrm>
                <a:off x="3355" y="1905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6" name="Freeform 442"/>
              <p:cNvSpPr>
                <a:spLocks/>
              </p:cNvSpPr>
              <p:nvPr/>
            </p:nvSpPr>
            <p:spPr bwMode="auto">
              <a:xfrm>
                <a:off x="3353" y="190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0 h 5"/>
                  <a:gd name="T4" fmla="*/ 4 w 4"/>
                  <a:gd name="T5" fmla="*/ 2 h 5"/>
                  <a:gd name="T6" fmla="*/ 2 w 4"/>
                  <a:gd name="T7" fmla="*/ 2 h 5"/>
                  <a:gd name="T8" fmla="*/ 4 w 4"/>
                  <a:gd name="T9" fmla="*/ 2 h 5"/>
                  <a:gd name="T10" fmla="*/ 2 w 4"/>
                  <a:gd name="T11" fmla="*/ 5 h 5"/>
                  <a:gd name="T12" fmla="*/ 2 w 4"/>
                  <a:gd name="T13" fmla="*/ 2 h 5"/>
                  <a:gd name="T14" fmla="*/ 2 w 4"/>
                  <a:gd name="T15" fmla="*/ 5 h 5"/>
                  <a:gd name="T16" fmla="*/ 0 w 4"/>
                  <a:gd name="T17" fmla="*/ 5 h 5"/>
                  <a:gd name="T18" fmla="*/ 0 w 4"/>
                  <a:gd name="T19" fmla="*/ 2 h 5"/>
                  <a:gd name="T20" fmla="*/ 2 w 4"/>
                  <a:gd name="T21" fmla="*/ 2 h 5"/>
                  <a:gd name="T22" fmla="*/ 2 w 4"/>
                  <a:gd name="T23" fmla="*/ 5 h 5"/>
                  <a:gd name="T24" fmla="*/ 2 w 4"/>
                  <a:gd name="T25" fmla="*/ 2 h 5"/>
                  <a:gd name="T26" fmla="*/ 2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7" name="Freeform 443"/>
              <p:cNvSpPr>
                <a:spLocks/>
              </p:cNvSpPr>
              <p:nvPr/>
            </p:nvSpPr>
            <p:spPr bwMode="auto">
              <a:xfrm>
                <a:off x="3335" y="190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8" name="Freeform 444"/>
              <p:cNvSpPr>
                <a:spLocks/>
              </p:cNvSpPr>
              <p:nvPr/>
            </p:nvSpPr>
            <p:spPr bwMode="auto">
              <a:xfrm>
                <a:off x="3328" y="19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9" name="Freeform 445"/>
              <p:cNvSpPr>
                <a:spLocks/>
              </p:cNvSpPr>
              <p:nvPr/>
            </p:nvSpPr>
            <p:spPr bwMode="auto">
              <a:xfrm>
                <a:off x="3335" y="19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0" name="Freeform 446"/>
              <p:cNvSpPr>
                <a:spLocks/>
              </p:cNvSpPr>
              <p:nvPr/>
            </p:nvSpPr>
            <p:spPr bwMode="auto">
              <a:xfrm>
                <a:off x="3333" y="19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1" name="Freeform 447"/>
              <p:cNvSpPr>
                <a:spLocks/>
              </p:cNvSpPr>
              <p:nvPr/>
            </p:nvSpPr>
            <p:spPr bwMode="auto">
              <a:xfrm>
                <a:off x="3333" y="1901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2 h 6"/>
                  <a:gd name="T4" fmla="*/ 0 w 2"/>
                  <a:gd name="T5" fmla="*/ 2 h 6"/>
                  <a:gd name="T6" fmla="*/ 2 w 2"/>
                  <a:gd name="T7" fmla="*/ 2 h 6"/>
                  <a:gd name="T8" fmla="*/ 2 w 2"/>
                  <a:gd name="T9" fmla="*/ 4 h 6"/>
                  <a:gd name="T10" fmla="*/ 0 w 2"/>
                  <a:gd name="T11" fmla="*/ 4 h 6"/>
                  <a:gd name="T12" fmla="*/ 0 w 2"/>
                  <a:gd name="T13" fmla="*/ 6 h 6"/>
                  <a:gd name="T14" fmla="*/ 0 w 2"/>
                  <a:gd name="T15" fmla="*/ 4 h 6"/>
                  <a:gd name="T16" fmla="*/ 0 w 2"/>
                  <a:gd name="T17" fmla="*/ 6 h 6"/>
                  <a:gd name="T18" fmla="*/ 0 w 2"/>
                  <a:gd name="T19" fmla="*/ 4 h 6"/>
                  <a:gd name="T20" fmla="*/ 0 w 2"/>
                  <a:gd name="T21" fmla="*/ 2 h 6"/>
                  <a:gd name="T22" fmla="*/ 2 w 2"/>
                  <a:gd name="T23" fmla="*/ 0 h 6"/>
                  <a:gd name="T24" fmla="*/ 0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2" name="Freeform 448"/>
              <p:cNvSpPr>
                <a:spLocks/>
              </p:cNvSpPr>
              <p:nvPr/>
            </p:nvSpPr>
            <p:spPr bwMode="auto">
              <a:xfrm>
                <a:off x="3319" y="189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3" name="Freeform 449"/>
              <p:cNvSpPr>
                <a:spLocks/>
              </p:cNvSpPr>
              <p:nvPr/>
            </p:nvSpPr>
            <p:spPr bwMode="auto">
              <a:xfrm>
                <a:off x="2953" y="2520"/>
                <a:ext cx="543" cy="414"/>
              </a:xfrm>
              <a:custGeom>
                <a:avLst/>
                <a:gdLst>
                  <a:gd name="T0" fmla="*/ 529 w 543"/>
                  <a:gd name="T1" fmla="*/ 16 h 414"/>
                  <a:gd name="T2" fmla="*/ 523 w 543"/>
                  <a:gd name="T3" fmla="*/ 45 h 414"/>
                  <a:gd name="T4" fmla="*/ 496 w 543"/>
                  <a:gd name="T5" fmla="*/ 65 h 414"/>
                  <a:gd name="T6" fmla="*/ 491 w 543"/>
                  <a:gd name="T7" fmla="*/ 72 h 414"/>
                  <a:gd name="T8" fmla="*/ 460 w 543"/>
                  <a:gd name="T9" fmla="*/ 72 h 414"/>
                  <a:gd name="T10" fmla="*/ 458 w 543"/>
                  <a:gd name="T11" fmla="*/ 72 h 414"/>
                  <a:gd name="T12" fmla="*/ 453 w 543"/>
                  <a:gd name="T13" fmla="*/ 74 h 414"/>
                  <a:gd name="T14" fmla="*/ 442 w 543"/>
                  <a:gd name="T15" fmla="*/ 74 h 414"/>
                  <a:gd name="T16" fmla="*/ 431 w 543"/>
                  <a:gd name="T17" fmla="*/ 72 h 414"/>
                  <a:gd name="T18" fmla="*/ 420 w 543"/>
                  <a:gd name="T19" fmla="*/ 72 h 414"/>
                  <a:gd name="T20" fmla="*/ 411 w 543"/>
                  <a:gd name="T21" fmla="*/ 78 h 414"/>
                  <a:gd name="T22" fmla="*/ 415 w 543"/>
                  <a:gd name="T23" fmla="*/ 80 h 414"/>
                  <a:gd name="T24" fmla="*/ 395 w 543"/>
                  <a:gd name="T25" fmla="*/ 89 h 414"/>
                  <a:gd name="T26" fmla="*/ 384 w 543"/>
                  <a:gd name="T27" fmla="*/ 101 h 414"/>
                  <a:gd name="T28" fmla="*/ 364 w 543"/>
                  <a:gd name="T29" fmla="*/ 105 h 414"/>
                  <a:gd name="T30" fmla="*/ 337 w 543"/>
                  <a:gd name="T31" fmla="*/ 116 h 414"/>
                  <a:gd name="T32" fmla="*/ 306 w 543"/>
                  <a:gd name="T33" fmla="*/ 143 h 414"/>
                  <a:gd name="T34" fmla="*/ 286 w 543"/>
                  <a:gd name="T35" fmla="*/ 168 h 414"/>
                  <a:gd name="T36" fmla="*/ 284 w 543"/>
                  <a:gd name="T37" fmla="*/ 192 h 414"/>
                  <a:gd name="T38" fmla="*/ 290 w 543"/>
                  <a:gd name="T39" fmla="*/ 206 h 414"/>
                  <a:gd name="T40" fmla="*/ 286 w 543"/>
                  <a:gd name="T41" fmla="*/ 212 h 414"/>
                  <a:gd name="T42" fmla="*/ 286 w 543"/>
                  <a:gd name="T43" fmla="*/ 228 h 414"/>
                  <a:gd name="T44" fmla="*/ 279 w 543"/>
                  <a:gd name="T45" fmla="*/ 250 h 414"/>
                  <a:gd name="T46" fmla="*/ 246 w 543"/>
                  <a:gd name="T47" fmla="*/ 282 h 414"/>
                  <a:gd name="T48" fmla="*/ 228 w 543"/>
                  <a:gd name="T49" fmla="*/ 317 h 414"/>
                  <a:gd name="T50" fmla="*/ 192 w 543"/>
                  <a:gd name="T51" fmla="*/ 351 h 414"/>
                  <a:gd name="T52" fmla="*/ 178 w 543"/>
                  <a:gd name="T53" fmla="*/ 353 h 414"/>
                  <a:gd name="T54" fmla="*/ 201 w 543"/>
                  <a:gd name="T55" fmla="*/ 342 h 414"/>
                  <a:gd name="T56" fmla="*/ 219 w 543"/>
                  <a:gd name="T57" fmla="*/ 322 h 414"/>
                  <a:gd name="T58" fmla="*/ 225 w 543"/>
                  <a:gd name="T59" fmla="*/ 311 h 414"/>
                  <a:gd name="T60" fmla="*/ 214 w 543"/>
                  <a:gd name="T61" fmla="*/ 306 h 414"/>
                  <a:gd name="T62" fmla="*/ 203 w 543"/>
                  <a:gd name="T63" fmla="*/ 302 h 414"/>
                  <a:gd name="T64" fmla="*/ 201 w 543"/>
                  <a:gd name="T65" fmla="*/ 302 h 414"/>
                  <a:gd name="T66" fmla="*/ 201 w 543"/>
                  <a:gd name="T67" fmla="*/ 320 h 414"/>
                  <a:gd name="T68" fmla="*/ 190 w 543"/>
                  <a:gd name="T69" fmla="*/ 333 h 414"/>
                  <a:gd name="T70" fmla="*/ 178 w 543"/>
                  <a:gd name="T71" fmla="*/ 349 h 414"/>
                  <a:gd name="T72" fmla="*/ 174 w 543"/>
                  <a:gd name="T73" fmla="*/ 355 h 414"/>
                  <a:gd name="T74" fmla="*/ 172 w 543"/>
                  <a:gd name="T75" fmla="*/ 358 h 414"/>
                  <a:gd name="T76" fmla="*/ 165 w 543"/>
                  <a:gd name="T77" fmla="*/ 378 h 414"/>
                  <a:gd name="T78" fmla="*/ 132 w 543"/>
                  <a:gd name="T79" fmla="*/ 411 h 414"/>
                  <a:gd name="T80" fmla="*/ 140 w 543"/>
                  <a:gd name="T81" fmla="*/ 393 h 414"/>
                  <a:gd name="T82" fmla="*/ 156 w 543"/>
                  <a:gd name="T83" fmla="*/ 382 h 414"/>
                  <a:gd name="T84" fmla="*/ 154 w 543"/>
                  <a:gd name="T85" fmla="*/ 364 h 414"/>
                  <a:gd name="T86" fmla="*/ 147 w 543"/>
                  <a:gd name="T87" fmla="*/ 378 h 414"/>
                  <a:gd name="T88" fmla="*/ 127 w 543"/>
                  <a:gd name="T89" fmla="*/ 369 h 414"/>
                  <a:gd name="T90" fmla="*/ 102 w 543"/>
                  <a:gd name="T91" fmla="*/ 347 h 414"/>
                  <a:gd name="T92" fmla="*/ 82 w 543"/>
                  <a:gd name="T93" fmla="*/ 338 h 414"/>
                  <a:gd name="T94" fmla="*/ 64 w 543"/>
                  <a:gd name="T95" fmla="*/ 322 h 414"/>
                  <a:gd name="T96" fmla="*/ 53 w 543"/>
                  <a:gd name="T97" fmla="*/ 326 h 414"/>
                  <a:gd name="T98" fmla="*/ 44 w 543"/>
                  <a:gd name="T99" fmla="*/ 311 h 414"/>
                  <a:gd name="T100" fmla="*/ 26 w 543"/>
                  <a:gd name="T101" fmla="*/ 300 h 414"/>
                  <a:gd name="T102" fmla="*/ 6 w 543"/>
                  <a:gd name="T103" fmla="*/ 304 h 414"/>
                  <a:gd name="T104" fmla="*/ 13 w 543"/>
                  <a:gd name="T105" fmla="*/ 288 h 414"/>
                  <a:gd name="T106" fmla="*/ 38 w 543"/>
                  <a:gd name="T107" fmla="*/ 266 h 414"/>
                  <a:gd name="T108" fmla="*/ 56 w 543"/>
                  <a:gd name="T109" fmla="*/ 244 h 414"/>
                  <a:gd name="T110" fmla="*/ 69 w 543"/>
                  <a:gd name="T111" fmla="*/ 235 h 414"/>
                  <a:gd name="T112" fmla="*/ 85 w 543"/>
                  <a:gd name="T113" fmla="*/ 226 h 414"/>
                  <a:gd name="T114" fmla="*/ 102 w 543"/>
                  <a:gd name="T115" fmla="*/ 215 h 414"/>
                  <a:gd name="T116" fmla="*/ 116 w 543"/>
                  <a:gd name="T117" fmla="*/ 208 h 414"/>
                  <a:gd name="T118" fmla="*/ 127 w 543"/>
                  <a:gd name="T119" fmla="*/ 199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3" h="414">
                    <a:moveTo>
                      <a:pt x="543" y="0"/>
                    </a:moveTo>
                    <a:lnTo>
                      <a:pt x="543" y="2"/>
                    </a:lnTo>
                    <a:lnTo>
                      <a:pt x="541" y="2"/>
                    </a:lnTo>
                    <a:lnTo>
                      <a:pt x="541" y="4"/>
                    </a:lnTo>
                    <a:lnTo>
                      <a:pt x="538" y="4"/>
                    </a:lnTo>
                    <a:lnTo>
                      <a:pt x="538" y="2"/>
                    </a:lnTo>
                    <a:lnTo>
                      <a:pt x="538" y="4"/>
                    </a:lnTo>
                    <a:lnTo>
                      <a:pt x="536" y="4"/>
                    </a:lnTo>
                    <a:lnTo>
                      <a:pt x="536" y="7"/>
                    </a:lnTo>
                    <a:lnTo>
                      <a:pt x="534" y="7"/>
                    </a:lnTo>
                    <a:lnTo>
                      <a:pt x="536" y="7"/>
                    </a:lnTo>
                    <a:lnTo>
                      <a:pt x="534" y="7"/>
                    </a:lnTo>
                    <a:lnTo>
                      <a:pt x="534" y="9"/>
                    </a:lnTo>
                    <a:lnTo>
                      <a:pt x="534" y="11"/>
                    </a:lnTo>
                    <a:lnTo>
                      <a:pt x="532" y="13"/>
                    </a:lnTo>
                    <a:lnTo>
                      <a:pt x="532" y="16"/>
                    </a:lnTo>
                    <a:lnTo>
                      <a:pt x="529" y="16"/>
                    </a:lnTo>
                    <a:lnTo>
                      <a:pt x="529" y="18"/>
                    </a:lnTo>
                    <a:lnTo>
                      <a:pt x="529" y="20"/>
                    </a:lnTo>
                    <a:lnTo>
                      <a:pt x="529" y="22"/>
                    </a:lnTo>
                    <a:lnTo>
                      <a:pt x="527" y="22"/>
                    </a:lnTo>
                    <a:lnTo>
                      <a:pt x="527" y="25"/>
                    </a:lnTo>
                    <a:lnTo>
                      <a:pt x="525" y="25"/>
                    </a:lnTo>
                    <a:lnTo>
                      <a:pt x="525" y="27"/>
                    </a:lnTo>
                    <a:lnTo>
                      <a:pt x="525" y="29"/>
                    </a:lnTo>
                    <a:lnTo>
                      <a:pt x="527" y="29"/>
                    </a:lnTo>
                    <a:lnTo>
                      <a:pt x="527" y="31"/>
                    </a:lnTo>
                    <a:lnTo>
                      <a:pt x="527" y="34"/>
                    </a:lnTo>
                    <a:lnTo>
                      <a:pt x="527" y="36"/>
                    </a:lnTo>
                    <a:lnTo>
                      <a:pt x="527" y="38"/>
                    </a:lnTo>
                    <a:lnTo>
                      <a:pt x="527" y="40"/>
                    </a:lnTo>
                    <a:lnTo>
                      <a:pt x="527" y="42"/>
                    </a:lnTo>
                    <a:lnTo>
                      <a:pt x="525" y="42"/>
                    </a:lnTo>
                    <a:lnTo>
                      <a:pt x="523" y="45"/>
                    </a:lnTo>
                    <a:lnTo>
                      <a:pt x="520" y="45"/>
                    </a:lnTo>
                    <a:lnTo>
                      <a:pt x="520" y="47"/>
                    </a:lnTo>
                    <a:lnTo>
                      <a:pt x="518" y="47"/>
                    </a:lnTo>
                    <a:lnTo>
                      <a:pt x="514" y="47"/>
                    </a:lnTo>
                    <a:lnTo>
                      <a:pt x="511" y="49"/>
                    </a:lnTo>
                    <a:lnTo>
                      <a:pt x="509" y="49"/>
                    </a:lnTo>
                    <a:lnTo>
                      <a:pt x="507" y="49"/>
                    </a:lnTo>
                    <a:lnTo>
                      <a:pt x="505" y="51"/>
                    </a:lnTo>
                    <a:lnTo>
                      <a:pt x="503" y="54"/>
                    </a:lnTo>
                    <a:lnTo>
                      <a:pt x="503" y="56"/>
                    </a:lnTo>
                    <a:lnTo>
                      <a:pt x="500" y="56"/>
                    </a:lnTo>
                    <a:lnTo>
                      <a:pt x="500" y="58"/>
                    </a:lnTo>
                    <a:lnTo>
                      <a:pt x="498" y="58"/>
                    </a:lnTo>
                    <a:lnTo>
                      <a:pt x="496" y="58"/>
                    </a:lnTo>
                    <a:lnTo>
                      <a:pt x="496" y="60"/>
                    </a:lnTo>
                    <a:lnTo>
                      <a:pt x="496" y="63"/>
                    </a:lnTo>
                    <a:lnTo>
                      <a:pt x="496" y="65"/>
                    </a:lnTo>
                    <a:lnTo>
                      <a:pt x="498" y="65"/>
                    </a:lnTo>
                    <a:lnTo>
                      <a:pt x="498" y="67"/>
                    </a:lnTo>
                    <a:lnTo>
                      <a:pt x="498" y="65"/>
                    </a:lnTo>
                    <a:lnTo>
                      <a:pt x="500" y="65"/>
                    </a:lnTo>
                    <a:lnTo>
                      <a:pt x="500" y="67"/>
                    </a:lnTo>
                    <a:lnTo>
                      <a:pt x="500" y="65"/>
                    </a:lnTo>
                    <a:lnTo>
                      <a:pt x="498" y="67"/>
                    </a:lnTo>
                    <a:lnTo>
                      <a:pt x="500" y="67"/>
                    </a:lnTo>
                    <a:lnTo>
                      <a:pt x="498" y="67"/>
                    </a:lnTo>
                    <a:lnTo>
                      <a:pt x="496" y="67"/>
                    </a:lnTo>
                    <a:lnTo>
                      <a:pt x="496" y="69"/>
                    </a:lnTo>
                    <a:lnTo>
                      <a:pt x="494" y="69"/>
                    </a:lnTo>
                    <a:lnTo>
                      <a:pt x="494" y="72"/>
                    </a:lnTo>
                    <a:lnTo>
                      <a:pt x="496" y="72"/>
                    </a:lnTo>
                    <a:lnTo>
                      <a:pt x="496" y="74"/>
                    </a:lnTo>
                    <a:lnTo>
                      <a:pt x="494" y="72"/>
                    </a:lnTo>
                    <a:lnTo>
                      <a:pt x="491" y="72"/>
                    </a:lnTo>
                    <a:lnTo>
                      <a:pt x="487" y="72"/>
                    </a:lnTo>
                    <a:lnTo>
                      <a:pt x="485" y="72"/>
                    </a:lnTo>
                    <a:lnTo>
                      <a:pt x="480" y="72"/>
                    </a:lnTo>
                    <a:lnTo>
                      <a:pt x="478" y="72"/>
                    </a:lnTo>
                    <a:lnTo>
                      <a:pt x="476" y="72"/>
                    </a:lnTo>
                    <a:lnTo>
                      <a:pt x="473" y="72"/>
                    </a:lnTo>
                    <a:lnTo>
                      <a:pt x="469" y="72"/>
                    </a:lnTo>
                    <a:lnTo>
                      <a:pt x="467" y="72"/>
                    </a:lnTo>
                    <a:lnTo>
                      <a:pt x="465" y="72"/>
                    </a:lnTo>
                    <a:lnTo>
                      <a:pt x="462" y="72"/>
                    </a:lnTo>
                    <a:lnTo>
                      <a:pt x="462" y="74"/>
                    </a:lnTo>
                    <a:lnTo>
                      <a:pt x="462" y="72"/>
                    </a:lnTo>
                    <a:lnTo>
                      <a:pt x="462" y="74"/>
                    </a:lnTo>
                    <a:lnTo>
                      <a:pt x="462" y="72"/>
                    </a:lnTo>
                    <a:lnTo>
                      <a:pt x="460" y="72"/>
                    </a:lnTo>
                    <a:lnTo>
                      <a:pt x="460" y="69"/>
                    </a:lnTo>
                    <a:lnTo>
                      <a:pt x="460" y="72"/>
                    </a:lnTo>
                    <a:lnTo>
                      <a:pt x="460" y="69"/>
                    </a:lnTo>
                    <a:lnTo>
                      <a:pt x="460" y="67"/>
                    </a:lnTo>
                    <a:lnTo>
                      <a:pt x="462" y="67"/>
                    </a:lnTo>
                    <a:lnTo>
                      <a:pt x="462" y="65"/>
                    </a:lnTo>
                    <a:lnTo>
                      <a:pt x="462" y="63"/>
                    </a:lnTo>
                    <a:lnTo>
                      <a:pt x="460" y="63"/>
                    </a:lnTo>
                    <a:lnTo>
                      <a:pt x="460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7"/>
                    </a:lnTo>
                    <a:lnTo>
                      <a:pt x="456" y="69"/>
                    </a:lnTo>
                    <a:lnTo>
                      <a:pt x="458" y="69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58" y="74"/>
                    </a:lnTo>
                    <a:lnTo>
                      <a:pt x="456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1" y="72"/>
                    </a:lnTo>
                    <a:lnTo>
                      <a:pt x="451" y="74"/>
                    </a:lnTo>
                    <a:lnTo>
                      <a:pt x="451" y="72"/>
                    </a:lnTo>
                    <a:lnTo>
                      <a:pt x="451" y="74"/>
                    </a:lnTo>
                    <a:lnTo>
                      <a:pt x="451" y="72"/>
                    </a:lnTo>
                    <a:lnTo>
                      <a:pt x="453" y="72"/>
                    </a:lnTo>
                    <a:lnTo>
                      <a:pt x="453" y="74"/>
                    </a:lnTo>
                    <a:lnTo>
                      <a:pt x="456" y="74"/>
                    </a:lnTo>
                    <a:lnTo>
                      <a:pt x="453" y="74"/>
                    </a:lnTo>
                    <a:lnTo>
                      <a:pt x="449" y="74"/>
                    </a:lnTo>
                    <a:lnTo>
                      <a:pt x="447" y="76"/>
                    </a:lnTo>
                    <a:lnTo>
                      <a:pt x="444" y="76"/>
                    </a:lnTo>
                    <a:lnTo>
                      <a:pt x="442" y="76"/>
                    </a:lnTo>
                    <a:lnTo>
                      <a:pt x="440" y="76"/>
                    </a:lnTo>
                    <a:lnTo>
                      <a:pt x="438" y="76"/>
                    </a:lnTo>
                    <a:lnTo>
                      <a:pt x="433" y="76"/>
                    </a:lnTo>
                    <a:lnTo>
                      <a:pt x="431" y="76"/>
                    </a:lnTo>
                    <a:lnTo>
                      <a:pt x="433" y="76"/>
                    </a:lnTo>
                    <a:lnTo>
                      <a:pt x="433" y="74"/>
                    </a:lnTo>
                    <a:lnTo>
                      <a:pt x="435" y="76"/>
                    </a:lnTo>
                    <a:lnTo>
                      <a:pt x="435" y="74"/>
                    </a:lnTo>
                    <a:lnTo>
                      <a:pt x="438" y="74"/>
                    </a:lnTo>
                    <a:lnTo>
                      <a:pt x="438" y="76"/>
                    </a:lnTo>
                    <a:lnTo>
                      <a:pt x="440" y="76"/>
                    </a:lnTo>
                    <a:lnTo>
                      <a:pt x="442" y="76"/>
                    </a:lnTo>
                    <a:lnTo>
                      <a:pt x="442" y="74"/>
                    </a:lnTo>
                    <a:lnTo>
                      <a:pt x="444" y="74"/>
                    </a:lnTo>
                    <a:lnTo>
                      <a:pt x="447" y="76"/>
                    </a:lnTo>
                    <a:lnTo>
                      <a:pt x="447" y="74"/>
                    </a:lnTo>
                    <a:lnTo>
                      <a:pt x="447" y="76"/>
                    </a:lnTo>
                    <a:lnTo>
                      <a:pt x="447" y="74"/>
                    </a:lnTo>
                    <a:lnTo>
                      <a:pt x="444" y="74"/>
                    </a:lnTo>
                    <a:lnTo>
                      <a:pt x="442" y="74"/>
                    </a:lnTo>
                    <a:lnTo>
                      <a:pt x="442" y="72"/>
                    </a:lnTo>
                    <a:lnTo>
                      <a:pt x="440" y="72"/>
                    </a:lnTo>
                    <a:lnTo>
                      <a:pt x="438" y="72"/>
                    </a:lnTo>
                    <a:lnTo>
                      <a:pt x="438" y="69"/>
                    </a:lnTo>
                    <a:lnTo>
                      <a:pt x="435" y="69"/>
                    </a:lnTo>
                    <a:lnTo>
                      <a:pt x="435" y="72"/>
                    </a:lnTo>
                    <a:lnTo>
                      <a:pt x="433" y="72"/>
                    </a:lnTo>
                    <a:lnTo>
                      <a:pt x="431" y="72"/>
                    </a:lnTo>
                    <a:lnTo>
                      <a:pt x="431" y="74"/>
                    </a:lnTo>
                    <a:lnTo>
                      <a:pt x="431" y="72"/>
                    </a:lnTo>
                    <a:lnTo>
                      <a:pt x="429" y="72"/>
                    </a:lnTo>
                    <a:lnTo>
                      <a:pt x="431" y="72"/>
                    </a:lnTo>
                    <a:lnTo>
                      <a:pt x="429" y="74"/>
                    </a:lnTo>
                    <a:lnTo>
                      <a:pt x="427" y="74"/>
                    </a:lnTo>
                    <a:lnTo>
                      <a:pt x="427" y="76"/>
                    </a:lnTo>
                    <a:lnTo>
                      <a:pt x="427" y="74"/>
                    </a:lnTo>
                    <a:lnTo>
                      <a:pt x="424" y="76"/>
                    </a:lnTo>
                    <a:lnTo>
                      <a:pt x="424" y="74"/>
                    </a:lnTo>
                    <a:lnTo>
                      <a:pt x="422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2" y="72"/>
                    </a:lnTo>
                    <a:lnTo>
                      <a:pt x="420" y="72"/>
                    </a:lnTo>
                    <a:lnTo>
                      <a:pt x="422" y="72"/>
                    </a:lnTo>
                    <a:lnTo>
                      <a:pt x="420" y="72"/>
                    </a:lnTo>
                    <a:lnTo>
                      <a:pt x="418" y="72"/>
                    </a:lnTo>
                    <a:lnTo>
                      <a:pt x="420" y="72"/>
                    </a:lnTo>
                    <a:lnTo>
                      <a:pt x="418" y="72"/>
                    </a:lnTo>
                    <a:lnTo>
                      <a:pt x="418" y="74"/>
                    </a:lnTo>
                    <a:lnTo>
                      <a:pt x="420" y="74"/>
                    </a:lnTo>
                    <a:lnTo>
                      <a:pt x="418" y="74"/>
                    </a:lnTo>
                    <a:lnTo>
                      <a:pt x="415" y="74"/>
                    </a:lnTo>
                    <a:lnTo>
                      <a:pt x="413" y="74"/>
                    </a:lnTo>
                    <a:lnTo>
                      <a:pt x="413" y="76"/>
                    </a:lnTo>
                    <a:lnTo>
                      <a:pt x="413" y="74"/>
                    </a:lnTo>
                    <a:lnTo>
                      <a:pt x="413" y="76"/>
                    </a:lnTo>
                    <a:lnTo>
                      <a:pt x="413" y="74"/>
                    </a:lnTo>
                    <a:lnTo>
                      <a:pt x="413" y="76"/>
                    </a:lnTo>
                    <a:lnTo>
                      <a:pt x="413" y="74"/>
                    </a:lnTo>
                    <a:lnTo>
                      <a:pt x="411" y="74"/>
                    </a:lnTo>
                    <a:lnTo>
                      <a:pt x="411" y="76"/>
                    </a:lnTo>
                    <a:lnTo>
                      <a:pt x="411" y="78"/>
                    </a:lnTo>
                    <a:lnTo>
                      <a:pt x="409" y="78"/>
                    </a:lnTo>
                    <a:lnTo>
                      <a:pt x="411" y="78"/>
                    </a:lnTo>
                    <a:lnTo>
                      <a:pt x="409" y="78"/>
                    </a:lnTo>
                    <a:lnTo>
                      <a:pt x="409" y="80"/>
                    </a:lnTo>
                    <a:lnTo>
                      <a:pt x="411" y="80"/>
                    </a:lnTo>
                    <a:lnTo>
                      <a:pt x="411" y="78"/>
                    </a:lnTo>
                    <a:lnTo>
                      <a:pt x="411" y="80"/>
                    </a:lnTo>
                    <a:lnTo>
                      <a:pt x="413" y="80"/>
                    </a:lnTo>
                    <a:lnTo>
                      <a:pt x="411" y="80"/>
                    </a:lnTo>
                    <a:lnTo>
                      <a:pt x="413" y="80"/>
                    </a:lnTo>
                    <a:lnTo>
                      <a:pt x="413" y="83"/>
                    </a:lnTo>
                    <a:lnTo>
                      <a:pt x="411" y="83"/>
                    </a:lnTo>
                    <a:lnTo>
                      <a:pt x="413" y="83"/>
                    </a:lnTo>
                    <a:lnTo>
                      <a:pt x="411" y="83"/>
                    </a:lnTo>
                    <a:lnTo>
                      <a:pt x="413" y="83"/>
                    </a:lnTo>
                    <a:lnTo>
                      <a:pt x="413" y="80"/>
                    </a:lnTo>
                    <a:lnTo>
                      <a:pt x="415" y="80"/>
                    </a:lnTo>
                    <a:lnTo>
                      <a:pt x="413" y="80"/>
                    </a:lnTo>
                    <a:lnTo>
                      <a:pt x="413" y="83"/>
                    </a:lnTo>
                    <a:lnTo>
                      <a:pt x="415" y="83"/>
                    </a:lnTo>
                    <a:lnTo>
                      <a:pt x="413" y="85"/>
                    </a:lnTo>
                    <a:lnTo>
                      <a:pt x="413" y="83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7"/>
                    </a:lnTo>
                    <a:lnTo>
                      <a:pt x="397" y="87"/>
                    </a:lnTo>
                    <a:lnTo>
                      <a:pt x="400" y="87"/>
                    </a:lnTo>
                    <a:lnTo>
                      <a:pt x="397" y="89"/>
                    </a:lnTo>
                    <a:lnTo>
                      <a:pt x="395" y="89"/>
                    </a:lnTo>
                    <a:lnTo>
                      <a:pt x="397" y="89"/>
                    </a:lnTo>
                    <a:lnTo>
                      <a:pt x="395" y="89"/>
                    </a:lnTo>
                    <a:lnTo>
                      <a:pt x="393" y="89"/>
                    </a:lnTo>
                    <a:lnTo>
                      <a:pt x="393" y="92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1" y="92"/>
                    </a:lnTo>
                    <a:lnTo>
                      <a:pt x="389" y="94"/>
                    </a:lnTo>
                    <a:lnTo>
                      <a:pt x="386" y="94"/>
                    </a:lnTo>
                    <a:lnTo>
                      <a:pt x="386" y="96"/>
                    </a:lnTo>
                    <a:lnTo>
                      <a:pt x="389" y="96"/>
                    </a:lnTo>
                    <a:lnTo>
                      <a:pt x="389" y="98"/>
                    </a:lnTo>
                    <a:lnTo>
                      <a:pt x="386" y="98"/>
                    </a:lnTo>
                    <a:lnTo>
                      <a:pt x="386" y="101"/>
                    </a:lnTo>
                    <a:lnTo>
                      <a:pt x="386" y="98"/>
                    </a:lnTo>
                    <a:lnTo>
                      <a:pt x="386" y="101"/>
                    </a:lnTo>
                    <a:lnTo>
                      <a:pt x="386" y="98"/>
                    </a:lnTo>
                    <a:lnTo>
                      <a:pt x="386" y="101"/>
                    </a:lnTo>
                    <a:lnTo>
                      <a:pt x="384" y="101"/>
                    </a:lnTo>
                    <a:lnTo>
                      <a:pt x="384" y="98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77" y="98"/>
                    </a:lnTo>
                    <a:lnTo>
                      <a:pt x="375" y="98"/>
                    </a:lnTo>
                    <a:lnTo>
                      <a:pt x="373" y="98"/>
                    </a:lnTo>
                    <a:lnTo>
                      <a:pt x="371" y="98"/>
                    </a:lnTo>
                    <a:lnTo>
                      <a:pt x="368" y="98"/>
                    </a:lnTo>
                    <a:lnTo>
                      <a:pt x="368" y="101"/>
                    </a:lnTo>
                    <a:lnTo>
                      <a:pt x="368" y="98"/>
                    </a:lnTo>
                    <a:lnTo>
                      <a:pt x="366" y="98"/>
                    </a:lnTo>
                    <a:lnTo>
                      <a:pt x="366" y="101"/>
                    </a:lnTo>
                    <a:lnTo>
                      <a:pt x="364" y="101"/>
                    </a:lnTo>
                    <a:lnTo>
                      <a:pt x="366" y="101"/>
                    </a:lnTo>
                    <a:lnTo>
                      <a:pt x="364" y="101"/>
                    </a:lnTo>
                    <a:lnTo>
                      <a:pt x="364" y="103"/>
                    </a:lnTo>
                    <a:lnTo>
                      <a:pt x="364" y="105"/>
                    </a:lnTo>
                    <a:lnTo>
                      <a:pt x="362" y="105"/>
                    </a:lnTo>
                    <a:lnTo>
                      <a:pt x="360" y="105"/>
                    </a:lnTo>
                    <a:lnTo>
                      <a:pt x="362" y="105"/>
                    </a:lnTo>
                    <a:lnTo>
                      <a:pt x="360" y="105"/>
                    </a:lnTo>
                    <a:lnTo>
                      <a:pt x="360" y="107"/>
                    </a:lnTo>
                    <a:lnTo>
                      <a:pt x="360" y="105"/>
                    </a:lnTo>
                    <a:lnTo>
                      <a:pt x="357" y="103"/>
                    </a:lnTo>
                    <a:lnTo>
                      <a:pt x="357" y="105"/>
                    </a:lnTo>
                    <a:lnTo>
                      <a:pt x="355" y="105"/>
                    </a:lnTo>
                    <a:lnTo>
                      <a:pt x="353" y="107"/>
                    </a:lnTo>
                    <a:lnTo>
                      <a:pt x="351" y="107"/>
                    </a:lnTo>
                    <a:lnTo>
                      <a:pt x="346" y="110"/>
                    </a:lnTo>
                    <a:lnTo>
                      <a:pt x="344" y="112"/>
                    </a:lnTo>
                    <a:lnTo>
                      <a:pt x="342" y="112"/>
                    </a:lnTo>
                    <a:lnTo>
                      <a:pt x="339" y="114"/>
                    </a:lnTo>
                    <a:lnTo>
                      <a:pt x="337" y="114"/>
                    </a:lnTo>
                    <a:lnTo>
                      <a:pt x="337" y="116"/>
                    </a:lnTo>
                    <a:lnTo>
                      <a:pt x="337" y="118"/>
                    </a:lnTo>
                    <a:lnTo>
                      <a:pt x="335" y="118"/>
                    </a:lnTo>
                    <a:lnTo>
                      <a:pt x="333" y="121"/>
                    </a:lnTo>
                    <a:lnTo>
                      <a:pt x="330" y="121"/>
                    </a:lnTo>
                    <a:lnTo>
                      <a:pt x="330" y="123"/>
                    </a:lnTo>
                    <a:lnTo>
                      <a:pt x="324" y="125"/>
                    </a:lnTo>
                    <a:lnTo>
                      <a:pt x="324" y="127"/>
                    </a:lnTo>
                    <a:lnTo>
                      <a:pt x="322" y="127"/>
                    </a:lnTo>
                    <a:lnTo>
                      <a:pt x="319" y="130"/>
                    </a:lnTo>
                    <a:lnTo>
                      <a:pt x="317" y="132"/>
                    </a:lnTo>
                    <a:lnTo>
                      <a:pt x="313" y="134"/>
                    </a:lnTo>
                    <a:lnTo>
                      <a:pt x="310" y="136"/>
                    </a:lnTo>
                    <a:lnTo>
                      <a:pt x="310" y="139"/>
                    </a:lnTo>
                    <a:lnTo>
                      <a:pt x="308" y="139"/>
                    </a:lnTo>
                    <a:lnTo>
                      <a:pt x="308" y="141"/>
                    </a:lnTo>
                    <a:lnTo>
                      <a:pt x="308" y="143"/>
                    </a:lnTo>
                    <a:lnTo>
                      <a:pt x="306" y="143"/>
                    </a:lnTo>
                    <a:lnTo>
                      <a:pt x="306" y="145"/>
                    </a:lnTo>
                    <a:lnTo>
                      <a:pt x="304" y="145"/>
                    </a:lnTo>
                    <a:lnTo>
                      <a:pt x="304" y="148"/>
                    </a:lnTo>
                    <a:lnTo>
                      <a:pt x="301" y="148"/>
                    </a:lnTo>
                    <a:lnTo>
                      <a:pt x="299" y="150"/>
                    </a:lnTo>
                    <a:lnTo>
                      <a:pt x="299" y="152"/>
                    </a:lnTo>
                    <a:lnTo>
                      <a:pt x="297" y="152"/>
                    </a:lnTo>
                    <a:lnTo>
                      <a:pt x="297" y="154"/>
                    </a:lnTo>
                    <a:lnTo>
                      <a:pt x="295" y="154"/>
                    </a:lnTo>
                    <a:lnTo>
                      <a:pt x="295" y="156"/>
                    </a:lnTo>
                    <a:lnTo>
                      <a:pt x="292" y="156"/>
                    </a:lnTo>
                    <a:lnTo>
                      <a:pt x="290" y="159"/>
                    </a:lnTo>
                    <a:lnTo>
                      <a:pt x="288" y="161"/>
                    </a:lnTo>
                    <a:lnTo>
                      <a:pt x="288" y="163"/>
                    </a:lnTo>
                    <a:lnTo>
                      <a:pt x="288" y="165"/>
                    </a:lnTo>
                    <a:lnTo>
                      <a:pt x="288" y="168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8" y="174"/>
                    </a:lnTo>
                    <a:lnTo>
                      <a:pt x="290" y="174"/>
                    </a:lnTo>
                    <a:lnTo>
                      <a:pt x="288" y="174"/>
                    </a:lnTo>
                    <a:lnTo>
                      <a:pt x="290" y="174"/>
                    </a:lnTo>
                    <a:lnTo>
                      <a:pt x="290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81"/>
                    </a:lnTo>
                    <a:lnTo>
                      <a:pt x="286" y="181"/>
                    </a:lnTo>
                    <a:lnTo>
                      <a:pt x="288" y="183"/>
                    </a:lnTo>
                    <a:lnTo>
                      <a:pt x="286" y="183"/>
                    </a:lnTo>
                    <a:lnTo>
                      <a:pt x="286" y="186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4" y="192"/>
                    </a:lnTo>
                    <a:lnTo>
                      <a:pt x="286" y="192"/>
                    </a:lnTo>
                    <a:lnTo>
                      <a:pt x="288" y="192"/>
                    </a:lnTo>
                    <a:lnTo>
                      <a:pt x="288" y="194"/>
                    </a:lnTo>
                    <a:lnTo>
                      <a:pt x="286" y="194"/>
                    </a:lnTo>
                    <a:lnTo>
                      <a:pt x="286" y="197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201"/>
                    </a:lnTo>
                    <a:lnTo>
                      <a:pt x="288" y="203"/>
                    </a:lnTo>
                    <a:lnTo>
                      <a:pt x="286" y="203"/>
                    </a:lnTo>
                    <a:lnTo>
                      <a:pt x="288" y="203"/>
                    </a:lnTo>
                    <a:lnTo>
                      <a:pt x="288" y="206"/>
                    </a:lnTo>
                    <a:lnTo>
                      <a:pt x="288" y="203"/>
                    </a:lnTo>
                    <a:lnTo>
                      <a:pt x="290" y="203"/>
                    </a:lnTo>
                    <a:lnTo>
                      <a:pt x="288" y="203"/>
                    </a:lnTo>
                    <a:lnTo>
                      <a:pt x="290" y="203"/>
                    </a:lnTo>
                    <a:lnTo>
                      <a:pt x="290" y="206"/>
                    </a:lnTo>
                    <a:lnTo>
                      <a:pt x="290" y="203"/>
                    </a:lnTo>
                    <a:lnTo>
                      <a:pt x="290" y="206"/>
                    </a:lnTo>
                    <a:lnTo>
                      <a:pt x="290" y="203"/>
                    </a:lnTo>
                    <a:lnTo>
                      <a:pt x="290" y="206"/>
                    </a:lnTo>
                    <a:lnTo>
                      <a:pt x="290" y="208"/>
                    </a:lnTo>
                    <a:lnTo>
                      <a:pt x="290" y="206"/>
                    </a:lnTo>
                    <a:lnTo>
                      <a:pt x="290" y="208"/>
                    </a:lnTo>
                    <a:lnTo>
                      <a:pt x="290" y="206"/>
                    </a:lnTo>
                    <a:lnTo>
                      <a:pt x="288" y="206"/>
                    </a:lnTo>
                    <a:lnTo>
                      <a:pt x="286" y="208"/>
                    </a:lnTo>
                    <a:lnTo>
                      <a:pt x="288" y="210"/>
                    </a:lnTo>
                    <a:lnTo>
                      <a:pt x="290" y="210"/>
                    </a:lnTo>
                    <a:lnTo>
                      <a:pt x="288" y="210"/>
                    </a:lnTo>
                    <a:lnTo>
                      <a:pt x="288" y="212"/>
                    </a:lnTo>
                    <a:lnTo>
                      <a:pt x="288" y="215"/>
                    </a:lnTo>
                    <a:lnTo>
                      <a:pt x="288" y="212"/>
                    </a:lnTo>
                    <a:lnTo>
                      <a:pt x="286" y="212"/>
                    </a:lnTo>
                    <a:lnTo>
                      <a:pt x="286" y="215"/>
                    </a:lnTo>
                    <a:lnTo>
                      <a:pt x="286" y="217"/>
                    </a:lnTo>
                    <a:lnTo>
                      <a:pt x="286" y="219"/>
                    </a:lnTo>
                    <a:lnTo>
                      <a:pt x="288" y="219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6" y="224"/>
                    </a:lnTo>
                    <a:lnTo>
                      <a:pt x="288" y="224"/>
                    </a:lnTo>
                    <a:lnTo>
                      <a:pt x="286" y="224"/>
                    </a:lnTo>
                    <a:lnTo>
                      <a:pt x="288" y="224"/>
                    </a:lnTo>
                    <a:lnTo>
                      <a:pt x="286" y="224"/>
                    </a:lnTo>
                    <a:lnTo>
                      <a:pt x="288" y="226"/>
                    </a:lnTo>
                    <a:lnTo>
                      <a:pt x="288" y="228"/>
                    </a:lnTo>
                    <a:lnTo>
                      <a:pt x="288" y="226"/>
                    </a:lnTo>
                    <a:lnTo>
                      <a:pt x="286" y="228"/>
                    </a:lnTo>
                    <a:lnTo>
                      <a:pt x="288" y="228"/>
                    </a:lnTo>
                    <a:lnTo>
                      <a:pt x="286" y="228"/>
                    </a:lnTo>
                    <a:lnTo>
                      <a:pt x="286" y="230"/>
                    </a:lnTo>
                    <a:lnTo>
                      <a:pt x="286" y="232"/>
                    </a:lnTo>
                    <a:lnTo>
                      <a:pt x="286" y="235"/>
                    </a:lnTo>
                    <a:lnTo>
                      <a:pt x="286" y="237"/>
                    </a:lnTo>
                    <a:lnTo>
                      <a:pt x="286" y="239"/>
                    </a:lnTo>
                    <a:lnTo>
                      <a:pt x="284" y="239"/>
                    </a:lnTo>
                    <a:lnTo>
                      <a:pt x="286" y="239"/>
                    </a:lnTo>
                    <a:lnTo>
                      <a:pt x="284" y="239"/>
                    </a:lnTo>
                    <a:lnTo>
                      <a:pt x="284" y="241"/>
                    </a:lnTo>
                    <a:lnTo>
                      <a:pt x="284" y="244"/>
                    </a:lnTo>
                    <a:lnTo>
                      <a:pt x="281" y="244"/>
                    </a:lnTo>
                    <a:lnTo>
                      <a:pt x="281" y="246"/>
                    </a:lnTo>
                    <a:lnTo>
                      <a:pt x="281" y="248"/>
                    </a:lnTo>
                    <a:lnTo>
                      <a:pt x="281" y="250"/>
                    </a:lnTo>
                    <a:lnTo>
                      <a:pt x="279" y="250"/>
                    </a:lnTo>
                    <a:lnTo>
                      <a:pt x="277" y="253"/>
                    </a:lnTo>
                    <a:lnTo>
                      <a:pt x="275" y="253"/>
                    </a:lnTo>
                    <a:lnTo>
                      <a:pt x="272" y="255"/>
                    </a:lnTo>
                    <a:lnTo>
                      <a:pt x="268" y="257"/>
                    </a:lnTo>
                    <a:lnTo>
                      <a:pt x="266" y="259"/>
                    </a:lnTo>
                    <a:lnTo>
                      <a:pt x="263" y="259"/>
                    </a:lnTo>
                    <a:lnTo>
                      <a:pt x="263" y="262"/>
                    </a:lnTo>
                    <a:lnTo>
                      <a:pt x="261" y="262"/>
                    </a:lnTo>
                    <a:lnTo>
                      <a:pt x="261" y="264"/>
                    </a:lnTo>
                    <a:lnTo>
                      <a:pt x="259" y="266"/>
                    </a:lnTo>
                    <a:lnTo>
                      <a:pt x="254" y="270"/>
                    </a:lnTo>
                    <a:lnTo>
                      <a:pt x="252" y="273"/>
                    </a:lnTo>
                    <a:lnTo>
                      <a:pt x="250" y="273"/>
                    </a:lnTo>
                    <a:lnTo>
                      <a:pt x="252" y="273"/>
                    </a:lnTo>
                    <a:lnTo>
                      <a:pt x="250" y="275"/>
                    </a:lnTo>
                    <a:lnTo>
                      <a:pt x="248" y="277"/>
                    </a:lnTo>
                    <a:lnTo>
                      <a:pt x="246" y="282"/>
                    </a:lnTo>
                    <a:lnTo>
                      <a:pt x="246" y="284"/>
                    </a:lnTo>
                    <a:lnTo>
                      <a:pt x="243" y="284"/>
                    </a:lnTo>
                    <a:lnTo>
                      <a:pt x="243" y="286"/>
                    </a:lnTo>
                    <a:lnTo>
                      <a:pt x="241" y="288"/>
                    </a:lnTo>
                    <a:lnTo>
                      <a:pt x="241" y="291"/>
                    </a:lnTo>
                    <a:lnTo>
                      <a:pt x="239" y="295"/>
                    </a:lnTo>
                    <a:lnTo>
                      <a:pt x="237" y="297"/>
                    </a:lnTo>
                    <a:lnTo>
                      <a:pt x="237" y="302"/>
                    </a:lnTo>
                    <a:lnTo>
                      <a:pt x="234" y="302"/>
                    </a:lnTo>
                    <a:lnTo>
                      <a:pt x="234" y="304"/>
                    </a:lnTo>
                    <a:lnTo>
                      <a:pt x="234" y="306"/>
                    </a:lnTo>
                    <a:lnTo>
                      <a:pt x="234" y="309"/>
                    </a:lnTo>
                    <a:lnTo>
                      <a:pt x="232" y="309"/>
                    </a:lnTo>
                    <a:lnTo>
                      <a:pt x="232" y="311"/>
                    </a:lnTo>
                    <a:lnTo>
                      <a:pt x="230" y="313"/>
                    </a:lnTo>
                    <a:lnTo>
                      <a:pt x="228" y="315"/>
                    </a:lnTo>
                    <a:lnTo>
                      <a:pt x="228" y="317"/>
                    </a:lnTo>
                    <a:lnTo>
                      <a:pt x="225" y="322"/>
                    </a:lnTo>
                    <a:lnTo>
                      <a:pt x="221" y="326"/>
                    </a:lnTo>
                    <a:lnTo>
                      <a:pt x="219" y="329"/>
                    </a:lnTo>
                    <a:lnTo>
                      <a:pt x="219" y="331"/>
                    </a:lnTo>
                    <a:lnTo>
                      <a:pt x="216" y="331"/>
                    </a:lnTo>
                    <a:lnTo>
                      <a:pt x="216" y="333"/>
                    </a:lnTo>
                    <a:lnTo>
                      <a:pt x="214" y="333"/>
                    </a:lnTo>
                    <a:lnTo>
                      <a:pt x="212" y="335"/>
                    </a:lnTo>
                    <a:lnTo>
                      <a:pt x="210" y="338"/>
                    </a:lnTo>
                    <a:lnTo>
                      <a:pt x="208" y="340"/>
                    </a:lnTo>
                    <a:lnTo>
                      <a:pt x="205" y="342"/>
                    </a:lnTo>
                    <a:lnTo>
                      <a:pt x="203" y="344"/>
                    </a:lnTo>
                    <a:lnTo>
                      <a:pt x="201" y="347"/>
                    </a:lnTo>
                    <a:lnTo>
                      <a:pt x="199" y="349"/>
                    </a:lnTo>
                    <a:lnTo>
                      <a:pt x="196" y="349"/>
                    </a:lnTo>
                    <a:lnTo>
                      <a:pt x="194" y="351"/>
                    </a:lnTo>
                    <a:lnTo>
                      <a:pt x="192" y="351"/>
                    </a:lnTo>
                    <a:lnTo>
                      <a:pt x="187" y="353"/>
                    </a:lnTo>
                    <a:lnTo>
                      <a:pt x="185" y="355"/>
                    </a:lnTo>
                    <a:lnTo>
                      <a:pt x="183" y="358"/>
                    </a:lnTo>
                    <a:lnTo>
                      <a:pt x="181" y="358"/>
                    </a:lnTo>
                    <a:lnTo>
                      <a:pt x="181" y="360"/>
                    </a:lnTo>
                    <a:lnTo>
                      <a:pt x="176" y="362"/>
                    </a:lnTo>
                    <a:lnTo>
                      <a:pt x="176" y="364"/>
                    </a:lnTo>
                    <a:lnTo>
                      <a:pt x="176" y="362"/>
                    </a:lnTo>
                    <a:lnTo>
                      <a:pt x="176" y="360"/>
                    </a:lnTo>
                    <a:lnTo>
                      <a:pt x="178" y="360"/>
                    </a:lnTo>
                    <a:lnTo>
                      <a:pt x="178" y="358"/>
                    </a:lnTo>
                    <a:lnTo>
                      <a:pt x="178" y="355"/>
                    </a:lnTo>
                    <a:lnTo>
                      <a:pt x="176" y="355"/>
                    </a:lnTo>
                    <a:lnTo>
                      <a:pt x="176" y="353"/>
                    </a:lnTo>
                    <a:lnTo>
                      <a:pt x="176" y="351"/>
                    </a:lnTo>
                    <a:lnTo>
                      <a:pt x="176" y="353"/>
                    </a:lnTo>
                    <a:lnTo>
                      <a:pt x="178" y="353"/>
                    </a:lnTo>
                    <a:lnTo>
                      <a:pt x="181" y="353"/>
                    </a:lnTo>
                    <a:lnTo>
                      <a:pt x="183" y="353"/>
                    </a:lnTo>
                    <a:lnTo>
                      <a:pt x="185" y="353"/>
                    </a:lnTo>
                    <a:lnTo>
                      <a:pt x="183" y="351"/>
                    </a:lnTo>
                    <a:lnTo>
                      <a:pt x="185" y="351"/>
                    </a:lnTo>
                    <a:lnTo>
                      <a:pt x="187" y="351"/>
                    </a:lnTo>
                    <a:lnTo>
                      <a:pt x="190" y="351"/>
                    </a:lnTo>
                    <a:lnTo>
                      <a:pt x="192" y="349"/>
                    </a:lnTo>
                    <a:lnTo>
                      <a:pt x="194" y="347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7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9" y="342"/>
                    </a:lnTo>
                    <a:lnTo>
                      <a:pt x="199" y="344"/>
                    </a:lnTo>
                    <a:lnTo>
                      <a:pt x="201" y="342"/>
                    </a:lnTo>
                    <a:lnTo>
                      <a:pt x="203" y="342"/>
                    </a:lnTo>
                    <a:lnTo>
                      <a:pt x="205" y="340"/>
                    </a:lnTo>
                    <a:lnTo>
                      <a:pt x="205" y="338"/>
                    </a:lnTo>
                    <a:lnTo>
                      <a:pt x="205" y="335"/>
                    </a:lnTo>
                    <a:lnTo>
                      <a:pt x="205" y="333"/>
                    </a:lnTo>
                    <a:lnTo>
                      <a:pt x="205" y="331"/>
                    </a:lnTo>
                    <a:lnTo>
                      <a:pt x="205" y="329"/>
                    </a:lnTo>
                    <a:lnTo>
                      <a:pt x="208" y="331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2" y="326"/>
                    </a:lnTo>
                    <a:lnTo>
                      <a:pt x="212" y="324"/>
                    </a:lnTo>
                    <a:lnTo>
                      <a:pt x="214" y="324"/>
                    </a:lnTo>
                    <a:lnTo>
                      <a:pt x="214" y="322"/>
                    </a:lnTo>
                    <a:lnTo>
                      <a:pt x="216" y="322"/>
                    </a:lnTo>
                    <a:lnTo>
                      <a:pt x="219" y="322"/>
                    </a:lnTo>
                    <a:lnTo>
                      <a:pt x="219" y="320"/>
                    </a:lnTo>
                    <a:lnTo>
                      <a:pt x="221" y="317"/>
                    </a:lnTo>
                    <a:lnTo>
                      <a:pt x="221" y="315"/>
                    </a:lnTo>
                    <a:lnTo>
                      <a:pt x="221" y="311"/>
                    </a:lnTo>
                    <a:lnTo>
                      <a:pt x="221" y="309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9"/>
                    </a:lnTo>
                    <a:lnTo>
                      <a:pt x="223" y="309"/>
                    </a:lnTo>
                    <a:lnTo>
                      <a:pt x="223" y="306"/>
                    </a:lnTo>
                    <a:lnTo>
                      <a:pt x="221" y="306"/>
                    </a:lnTo>
                    <a:lnTo>
                      <a:pt x="223" y="306"/>
                    </a:lnTo>
                    <a:lnTo>
                      <a:pt x="223" y="309"/>
                    </a:lnTo>
                    <a:lnTo>
                      <a:pt x="221" y="309"/>
                    </a:lnTo>
                    <a:lnTo>
                      <a:pt x="223" y="309"/>
                    </a:lnTo>
                    <a:lnTo>
                      <a:pt x="223" y="311"/>
                    </a:lnTo>
                    <a:lnTo>
                      <a:pt x="225" y="311"/>
                    </a:lnTo>
                    <a:lnTo>
                      <a:pt x="223" y="311"/>
                    </a:lnTo>
                    <a:lnTo>
                      <a:pt x="225" y="309"/>
                    </a:lnTo>
                    <a:lnTo>
                      <a:pt x="225" y="306"/>
                    </a:lnTo>
                    <a:lnTo>
                      <a:pt x="225" y="304"/>
                    </a:lnTo>
                    <a:lnTo>
                      <a:pt x="225" y="302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1" y="304"/>
                    </a:lnTo>
                    <a:lnTo>
                      <a:pt x="219" y="304"/>
                    </a:lnTo>
                    <a:lnTo>
                      <a:pt x="216" y="304"/>
                    </a:lnTo>
                    <a:lnTo>
                      <a:pt x="216" y="306"/>
                    </a:lnTo>
                    <a:lnTo>
                      <a:pt x="219" y="306"/>
                    </a:lnTo>
                    <a:lnTo>
                      <a:pt x="216" y="306"/>
                    </a:lnTo>
                    <a:lnTo>
                      <a:pt x="219" y="306"/>
                    </a:lnTo>
                    <a:lnTo>
                      <a:pt x="216" y="306"/>
                    </a:lnTo>
                    <a:lnTo>
                      <a:pt x="216" y="304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2" y="309"/>
                    </a:lnTo>
                    <a:lnTo>
                      <a:pt x="214" y="309"/>
                    </a:lnTo>
                    <a:lnTo>
                      <a:pt x="212" y="309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10" y="306"/>
                    </a:lnTo>
                    <a:lnTo>
                      <a:pt x="210" y="304"/>
                    </a:lnTo>
                    <a:lnTo>
                      <a:pt x="208" y="304"/>
                    </a:lnTo>
                    <a:lnTo>
                      <a:pt x="210" y="304"/>
                    </a:lnTo>
                    <a:lnTo>
                      <a:pt x="208" y="302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8" y="304"/>
                    </a:lnTo>
                    <a:lnTo>
                      <a:pt x="205" y="304"/>
                    </a:lnTo>
                    <a:lnTo>
                      <a:pt x="205" y="302"/>
                    </a:lnTo>
                    <a:lnTo>
                      <a:pt x="203" y="302"/>
                    </a:lnTo>
                    <a:lnTo>
                      <a:pt x="203" y="300"/>
                    </a:lnTo>
                    <a:lnTo>
                      <a:pt x="201" y="300"/>
                    </a:lnTo>
                    <a:lnTo>
                      <a:pt x="203" y="300"/>
                    </a:lnTo>
                    <a:lnTo>
                      <a:pt x="203" y="297"/>
                    </a:lnTo>
                    <a:lnTo>
                      <a:pt x="203" y="295"/>
                    </a:lnTo>
                    <a:lnTo>
                      <a:pt x="203" y="297"/>
                    </a:lnTo>
                    <a:lnTo>
                      <a:pt x="201" y="297"/>
                    </a:lnTo>
                    <a:lnTo>
                      <a:pt x="203" y="297"/>
                    </a:lnTo>
                    <a:lnTo>
                      <a:pt x="203" y="295"/>
                    </a:lnTo>
                    <a:lnTo>
                      <a:pt x="201" y="295"/>
                    </a:lnTo>
                    <a:lnTo>
                      <a:pt x="203" y="295"/>
                    </a:lnTo>
                    <a:lnTo>
                      <a:pt x="201" y="295"/>
                    </a:lnTo>
                    <a:lnTo>
                      <a:pt x="201" y="297"/>
                    </a:lnTo>
                    <a:lnTo>
                      <a:pt x="201" y="300"/>
                    </a:lnTo>
                    <a:lnTo>
                      <a:pt x="201" y="302"/>
                    </a:lnTo>
                    <a:lnTo>
                      <a:pt x="201" y="300"/>
                    </a:lnTo>
                    <a:lnTo>
                      <a:pt x="201" y="302"/>
                    </a:lnTo>
                    <a:lnTo>
                      <a:pt x="203" y="302"/>
                    </a:lnTo>
                    <a:lnTo>
                      <a:pt x="201" y="304"/>
                    </a:lnTo>
                    <a:lnTo>
                      <a:pt x="203" y="304"/>
                    </a:lnTo>
                    <a:lnTo>
                      <a:pt x="203" y="306"/>
                    </a:lnTo>
                    <a:lnTo>
                      <a:pt x="203" y="304"/>
                    </a:lnTo>
                    <a:lnTo>
                      <a:pt x="205" y="306"/>
                    </a:lnTo>
                    <a:lnTo>
                      <a:pt x="208" y="306"/>
                    </a:lnTo>
                    <a:lnTo>
                      <a:pt x="208" y="309"/>
                    </a:lnTo>
                    <a:lnTo>
                      <a:pt x="205" y="311"/>
                    </a:lnTo>
                    <a:lnTo>
                      <a:pt x="208" y="309"/>
                    </a:lnTo>
                    <a:lnTo>
                      <a:pt x="205" y="309"/>
                    </a:lnTo>
                    <a:lnTo>
                      <a:pt x="203" y="309"/>
                    </a:lnTo>
                    <a:lnTo>
                      <a:pt x="203" y="311"/>
                    </a:lnTo>
                    <a:lnTo>
                      <a:pt x="201" y="313"/>
                    </a:lnTo>
                    <a:lnTo>
                      <a:pt x="201" y="315"/>
                    </a:lnTo>
                    <a:lnTo>
                      <a:pt x="201" y="317"/>
                    </a:lnTo>
                    <a:lnTo>
                      <a:pt x="201" y="320"/>
                    </a:lnTo>
                    <a:lnTo>
                      <a:pt x="201" y="322"/>
                    </a:lnTo>
                    <a:lnTo>
                      <a:pt x="201" y="320"/>
                    </a:lnTo>
                    <a:lnTo>
                      <a:pt x="201" y="317"/>
                    </a:lnTo>
                    <a:lnTo>
                      <a:pt x="201" y="315"/>
                    </a:lnTo>
                    <a:lnTo>
                      <a:pt x="199" y="315"/>
                    </a:lnTo>
                    <a:lnTo>
                      <a:pt x="199" y="317"/>
                    </a:lnTo>
                    <a:lnTo>
                      <a:pt x="199" y="320"/>
                    </a:lnTo>
                    <a:lnTo>
                      <a:pt x="199" y="322"/>
                    </a:lnTo>
                    <a:lnTo>
                      <a:pt x="196" y="322"/>
                    </a:lnTo>
                    <a:lnTo>
                      <a:pt x="196" y="324"/>
                    </a:lnTo>
                    <a:lnTo>
                      <a:pt x="194" y="324"/>
                    </a:lnTo>
                    <a:lnTo>
                      <a:pt x="194" y="326"/>
                    </a:lnTo>
                    <a:lnTo>
                      <a:pt x="196" y="326"/>
                    </a:lnTo>
                    <a:lnTo>
                      <a:pt x="196" y="329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3"/>
                    </a:lnTo>
                    <a:lnTo>
                      <a:pt x="190" y="335"/>
                    </a:lnTo>
                    <a:lnTo>
                      <a:pt x="192" y="335"/>
                    </a:lnTo>
                    <a:lnTo>
                      <a:pt x="190" y="335"/>
                    </a:lnTo>
                    <a:lnTo>
                      <a:pt x="187" y="335"/>
                    </a:lnTo>
                    <a:lnTo>
                      <a:pt x="185" y="335"/>
                    </a:lnTo>
                    <a:lnTo>
                      <a:pt x="185" y="338"/>
                    </a:lnTo>
                    <a:lnTo>
                      <a:pt x="183" y="338"/>
                    </a:lnTo>
                    <a:lnTo>
                      <a:pt x="183" y="335"/>
                    </a:lnTo>
                    <a:lnTo>
                      <a:pt x="183" y="338"/>
                    </a:lnTo>
                    <a:lnTo>
                      <a:pt x="181" y="335"/>
                    </a:lnTo>
                    <a:lnTo>
                      <a:pt x="181" y="338"/>
                    </a:lnTo>
                    <a:lnTo>
                      <a:pt x="181" y="340"/>
                    </a:lnTo>
                    <a:lnTo>
                      <a:pt x="178" y="340"/>
                    </a:lnTo>
                    <a:lnTo>
                      <a:pt x="178" y="342"/>
                    </a:lnTo>
                    <a:lnTo>
                      <a:pt x="178" y="344"/>
                    </a:lnTo>
                    <a:lnTo>
                      <a:pt x="178" y="347"/>
                    </a:lnTo>
                    <a:lnTo>
                      <a:pt x="178" y="349"/>
                    </a:lnTo>
                    <a:lnTo>
                      <a:pt x="176" y="349"/>
                    </a:lnTo>
                    <a:lnTo>
                      <a:pt x="174" y="349"/>
                    </a:lnTo>
                    <a:lnTo>
                      <a:pt x="172" y="349"/>
                    </a:lnTo>
                    <a:lnTo>
                      <a:pt x="172" y="351"/>
                    </a:lnTo>
                    <a:lnTo>
                      <a:pt x="172" y="353"/>
                    </a:lnTo>
                    <a:lnTo>
                      <a:pt x="172" y="351"/>
                    </a:lnTo>
                    <a:lnTo>
                      <a:pt x="172" y="353"/>
                    </a:lnTo>
                    <a:lnTo>
                      <a:pt x="172" y="351"/>
                    </a:lnTo>
                    <a:lnTo>
                      <a:pt x="172" y="353"/>
                    </a:lnTo>
                    <a:lnTo>
                      <a:pt x="172" y="355"/>
                    </a:lnTo>
                    <a:lnTo>
                      <a:pt x="172" y="353"/>
                    </a:lnTo>
                    <a:lnTo>
                      <a:pt x="174" y="355"/>
                    </a:lnTo>
                    <a:lnTo>
                      <a:pt x="176" y="355"/>
                    </a:lnTo>
                    <a:lnTo>
                      <a:pt x="176" y="358"/>
                    </a:lnTo>
                    <a:lnTo>
                      <a:pt x="176" y="355"/>
                    </a:lnTo>
                    <a:lnTo>
                      <a:pt x="174" y="358"/>
                    </a:lnTo>
                    <a:lnTo>
                      <a:pt x="174" y="355"/>
                    </a:lnTo>
                    <a:lnTo>
                      <a:pt x="174" y="358"/>
                    </a:lnTo>
                    <a:lnTo>
                      <a:pt x="174" y="355"/>
                    </a:lnTo>
                    <a:lnTo>
                      <a:pt x="174" y="358"/>
                    </a:lnTo>
                    <a:lnTo>
                      <a:pt x="172" y="358"/>
                    </a:lnTo>
                    <a:lnTo>
                      <a:pt x="172" y="360"/>
                    </a:lnTo>
                    <a:lnTo>
                      <a:pt x="174" y="360"/>
                    </a:lnTo>
                    <a:lnTo>
                      <a:pt x="172" y="360"/>
                    </a:lnTo>
                    <a:lnTo>
                      <a:pt x="174" y="360"/>
                    </a:lnTo>
                    <a:lnTo>
                      <a:pt x="176" y="360"/>
                    </a:lnTo>
                    <a:lnTo>
                      <a:pt x="174" y="360"/>
                    </a:lnTo>
                    <a:lnTo>
                      <a:pt x="176" y="358"/>
                    </a:lnTo>
                    <a:lnTo>
                      <a:pt x="176" y="360"/>
                    </a:lnTo>
                    <a:lnTo>
                      <a:pt x="176" y="358"/>
                    </a:lnTo>
                    <a:lnTo>
                      <a:pt x="174" y="358"/>
                    </a:lnTo>
                    <a:lnTo>
                      <a:pt x="174" y="360"/>
                    </a:lnTo>
                    <a:lnTo>
                      <a:pt x="172" y="360"/>
                    </a:lnTo>
                    <a:lnTo>
                      <a:pt x="172" y="358"/>
                    </a:lnTo>
                    <a:lnTo>
                      <a:pt x="174" y="358"/>
                    </a:lnTo>
                    <a:lnTo>
                      <a:pt x="176" y="358"/>
                    </a:lnTo>
                    <a:lnTo>
                      <a:pt x="174" y="358"/>
                    </a:lnTo>
                    <a:lnTo>
                      <a:pt x="176" y="358"/>
                    </a:lnTo>
                    <a:lnTo>
                      <a:pt x="176" y="360"/>
                    </a:lnTo>
                    <a:lnTo>
                      <a:pt x="174" y="360"/>
                    </a:lnTo>
                    <a:lnTo>
                      <a:pt x="174" y="362"/>
                    </a:lnTo>
                    <a:lnTo>
                      <a:pt x="176" y="362"/>
                    </a:lnTo>
                    <a:lnTo>
                      <a:pt x="176" y="360"/>
                    </a:lnTo>
                    <a:lnTo>
                      <a:pt x="176" y="362"/>
                    </a:lnTo>
                    <a:lnTo>
                      <a:pt x="176" y="364"/>
                    </a:lnTo>
                    <a:lnTo>
                      <a:pt x="174" y="364"/>
                    </a:lnTo>
                    <a:lnTo>
                      <a:pt x="172" y="367"/>
                    </a:lnTo>
                    <a:lnTo>
                      <a:pt x="170" y="369"/>
                    </a:lnTo>
                    <a:lnTo>
                      <a:pt x="167" y="371"/>
                    </a:lnTo>
                    <a:lnTo>
                      <a:pt x="167" y="373"/>
                    </a:lnTo>
                    <a:lnTo>
                      <a:pt x="165" y="378"/>
                    </a:lnTo>
                    <a:lnTo>
                      <a:pt x="165" y="382"/>
                    </a:lnTo>
                    <a:lnTo>
                      <a:pt x="165" y="385"/>
                    </a:lnTo>
                    <a:lnTo>
                      <a:pt x="163" y="387"/>
                    </a:lnTo>
                    <a:lnTo>
                      <a:pt x="161" y="389"/>
                    </a:lnTo>
                    <a:lnTo>
                      <a:pt x="161" y="391"/>
                    </a:lnTo>
                    <a:lnTo>
                      <a:pt x="158" y="393"/>
                    </a:lnTo>
                    <a:lnTo>
                      <a:pt x="158" y="396"/>
                    </a:lnTo>
                    <a:lnTo>
                      <a:pt x="156" y="398"/>
                    </a:lnTo>
                    <a:lnTo>
                      <a:pt x="154" y="400"/>
                    </a:lnTo>
                    <a:lnTo>
                      <a:pt x="147" y="405"/>
                    </a:lnTo>
                    <a:lnTo>
                      <a:pt x="143" y="409"/>
                    </a:lnTo>
                    <a:lnTo>
                      <a:pt x="140" y="411"/>
                    </a:lnTo>
                    <a:lnTo>
                      <a:pt x="138" y="411"/>
                    </a:lnTo>
                    <a:lnTo>
                      <a:pt x="136" y="414"/>
                    </a:lnTo>
                    <a:lnTo>
                      <a:pt x="134" y="414"/>
                    </a:lnTo>
                    <a:lnTo>
                      <a:pt x="134" y="411"/>
                    </a:lnTo>
                    <a:lnTo>
                      <a:pt x="132" y="411"/>
                    </a:lnTo>
                    <a:lnTo>
                      <a:pt x="132" y="409"/>
                    </a:lnTo>
                    <a:lnTo>
                      <a:pt x="132" y="407"/>
                    </a:lnTo>
                    <a:lnTo>
                      <a:pt x="132" y="409"/>
                    </a:lnTo>
                    <a:lnTo>
                      <a:pt x="134" y="409"/>
                    </a:lnTo>
                    <a:lnTo>
                      <a:pt x="134" y="407"/>
                    </a:lnTo>
                    <a:lnTo>
                      <a:pt x="134" y="405"/>
                    </a:lnTo>
                    <a:lnTo>
                      <a:pt x="134" y="402"/>
                    </a:lnTo>
                    <a:lnTo>
                      <a:pt x="132" y="398"/>
                    </a:lnTo>
                    <a:lnTo>
                      <a:pt x="134" y="396"/>
                    </a:lnTo>
                    <a:lnTo>
                      <a:pt x="134" y="393"/>
                    </a:lnTo>
                    <a:lnTo>
                      <a:pt x="134" y="396"/>
                    </a:lnTo>
                    <a:lnTo>
                      <a:pt x="136" y="396"/>
                    </a:lnTo>
                    <a:lnTo>
                      <a:pt x="136" y="393"/>
                    </a:lnTo>
                    <a:lnTo>
                      <a:pt x="136" y="391"/>
                    </a:lnTo>
                    <a:lnTo>
                      <a:pt x="138" y="391"/>
                    </a:lnTo>
                    <a:lnTo>
                      <a:pt x="138" y="393"/>
                    </a:lnTo>
                    <a:lnTo>
                      <a:pt x="140" y="393"/>
                    </a:lnTo>
                    <a:lnTo>
                      <a:pt x="140" y="391"/>
                    </a:lnTo>
                    <a:lnTo>
                      <a:pt x="143" y="389"/>
                    </a:lnTo>
                    <a:lnTo>
                      <a:pt x="143" y="387"/>
                    </a:lnTo>
                    <a:lnTo>
                      <a:pt x="143" y="385"/>
                    </a:lnTo>
                    <a:lnTo>
                      <a:pt x="143" y="382"/>
                    </a:lnTo>
                    <a:lnTo>
                      <a:pt x="145" y="385"/>
                    </a:lnTo>
                    <a:lnTo>
                      <a:pt x="143" y="385"/>
                    </a:lnTo>
                    <a:lnTo>
                      <a:pt x="145" y="385"/>
                    </a:lnTo>
                    <a:lnTo>
                      <a:pt x="147" y="385"/>
                    </a:lnTo>
                    <a:lnTo>
                      <a:pt x="147" y="382"/>
                    </a:lnTo>
                    <a:lnTo>
                      <a:pt x="147" y="385"/>
                    </a:lnTo>
                    <a:lnTo>
                      <a:pt x="149" y="385"/>
                    </a:lnTo>
                    <a:lnTo>
                      <a:pt x="149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6" y="385"/>
                    </a:lnTo>
                    <a:lnTo>
                      <a:pt x="156" y="382"/>
                    </a:lnTo>
                    <a:lnTo>
                      <a:pt x="158" y="382"/>
                    </a:lnTo>
                    <a:lnTo>
                      <a:pt x="158" y="378"/>
                    </a:lnTo>
                    <a:lnTo>
                      <a:pt x="161" y="378"/>
                    </a:lnTo>
                    <a:lnTo>
                      <a:pt x="161" y="376"/>
                    </a:lnTo>
                    <a:lnTo>
                      <a:pt x="161" y="373"/>
                    </a:lnTo>
                    <a:lnTo>
                      <a:pt x="158" y="371"/>
                    </a:lnTo>
                    <a:lnTo>
                      <a:pt x="158" y="369"/>
                    </a:lnTo>
                    <a:lnTo>
                      <a:pt x="156" y="369"/>
                    </a:lnTo>
                    <a:lnTo>
                      <a:pt x="156" y="367"/>
                    </a:lnTo>
                    <a:lnTo>
                      <a:pt x="158" y="367"/>
                    </a:lnTo>
                    <a:lnTo>
                      <a:pt x="158" y="364"/>
                    </a:lnTo>
                    <a:lnTo>
                      <a:pt x="158" y="362"/>
                    </a:lnTo>
                    <a:lnTo>
                      <a:pt x="158" y="364"/>
                    </a:lnTo>
                    <a:lnTo>
                      <a:pt x="156" y="364"/>
                    </a:lnTo>
                    <a:lnTo>
                      <a:pt x="154" y="364"/>
                    </a:lnTo>
                    <a:lnTo>
                      <a:pt x="156" y="364"/>
                    </a:lnTo>
                    <a:lnTo>
                      <a:pt x="154" y="364"/>
                    </a:lnTo>
                    <a:lnTo>
                      <a:pt x="156" y="364"/>
                    </a:lnTo>
                    <a:lnTo>
                      <a:pt x="154" y="367"/>
                    </a:lnTo>
                    <a:lnTo>
                      <a:pt x="154" y="369"/>
                    </a:lnTo>
                    <a:lnTo>
                      <a:pt x="154" y="371"/>
                    </a:lnTo>
                    <a:lnTo>
                      <a:pt x="154" y="369"/>
                    </a:lnTo>
                    <a:lnTo>
                      <a:pt x="156" y="369"/>
                    </a:lnTo>
                    <a:lnTo>
                      <a:pt x="154" y="369"/>
                    </a:lnTo>
                    <a:lnTo>
                      <a:pt x="156" y="369"/>
                    </a:lnTo>
                    <a:lnTo>
                      <a:pt x="154" y="369"/>
                    </a:lnTo>
                    <a:lnTo>
                      <a:pt x="156" y="369"/>
                    </a:lnTo>
                    <a:lnTo>
                      <a:pt x="156" y="371"/>
                    </a:lnTo>
                    <a:lnTo>
                      <a:pt x="154" y="373"/>
                    </a:lnTo>
                    <a:lnTo>
                      <a:pt x="152" y="373"/>
                    </a:lnTo>
                    <a:lnTo>
                      <a:pt x="149" y="373"/>
                    </a:lnTo>
                    <a:lnTo>
                      <a:pt x="147" y="373"/>
                    </a:lnTo>
                    <a:lnTo>
                      <a:pt x="147" y="376"/>
                    </a:lnTo>
                    <a:lnTo>
                      <a:pt x="147" y="378"/>
                    </a:lnTo>
                    <a:lnTo>
                      <a:pt x="145" y="378"/>
                    </a:lnTo>
                    <a:lnTo>
                      <a:pt x="145" y="380"/>
                    </a:lnTo>
                    <a:lnTo>
                      <a:pt x="145" y="378"/>
                    </a:lnTo>
                    <a:lnTo>
                      <a:pt x="143" y="378"/>
                    </a:lnTo>
                    <a:lnTo>
                      <a:pt x="143" y="380"/>
                    </a:lnTo>
                    <a:lnTo>
                      <a:pt x="140" y="378"/>
                    </a:lnTo>
                    <a:lnTo>
                      <a:pt x="138" y="378"/>
                    </a:lnTo>
                    <a:lnTo>
                      <a:pt x="136" y="378"/>
                    </a:lnTo>
                    <a:lnTo>
                      <a:pt x="136" y="376"/>
                    </a:lnTo>
                    <a:lnTo>
                      <a:pt x="136" y="378"/>
                    </a:lnTo>
                    <a:lnTo>
                      <a:pt x="134" y="376"/>
                    </a:lnTo>
                    <a:lnTo>
                      <a:pt x="134" y="373"/>
                    </a:lnTo>
                    <a:lnTo>
                      <a:pt x="132" y="373"/>
                    </a:lnTo>
                    <a:lnTo>
                      <a:pt x="129" y="373"/>
                    </a:lnTo>
                    <a:lnTo>
                      <a:pt x="129" y="371"/>
                    </a:lnTo>
                    <a:lnTo>
                      <a:pt x="127" y="371"/>
                    </a:lnTo>
                    <a:lnTo>
                      <a:pt x="127" y="369"/>
                    </a:lnTo>
                    <a:lnTo>
                      <a:pt x="127" y="367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5" y="360"/>
                    </a:lnTo>
                    <a:lnTo>
                      <a:pt x="123" y="360"/>
                    </a:lnTo>
                    <a:lnTo>
                      <a:pt x="120" y="360"/>
                    </a:lnTo>
                    <a:lnTo>
                      <a:pt x="120" y="358"/>
                    </a:lnTo>
                    <a:lnTo>
                      <a:pt x="118" y="358"/>
                    </a:lnTo>
                    <a:lnTo>
                      <a:pt x="116" y="355"/>
                    </a:lnTo>
                    <a:lnTo>
                      <a:pt x="118" y="355"/>
                    </a:lnTo>
                    <a:lnTo>
                      <a:pt x="116" y="355"/>
                    </a:lnTo>
                    <a:lnTo>
                      <a:pt x="114" y="355"/>
                    </a:lnTo>
                    <a:lnTo>
                      <a:pt x="111" y="355"/>
                    </a:lnTo>
                    <a:lnTo>
                      <a:pt x="111" y="353"/>
                    </a:lnTo>
                    <a:lnTo>
                      <a:pt x="102" y="347"/>
                    </a:lnTo>
                    <a:lnTo>
                      <a:pt x="100" y="347"/>
                    </a:lnTo>
                    <a:lnTo>
                      <a:pt x="102" y="347"/>
                    </a:lnTo>
                    <a:lnTo>
                      <a:pt x="100" y="344"/>
                    </a:lnTo>
                    <a:lnTo>
                      <a:pt x="100" y="342"/>
                    </a:lnTo>
                    <a:lnTo>
                      <a:pt x="98" y="342"/>
                    </a:lnTo>
                    <a:lnTo>
                      <a:pt x="94" y="342"/>
                    </a:lnTo>
                    <a:lnTo>
                      <a:pt x="94" y="340"/>
                    </a:lnTo>
                    <a:lnTo>
                      <a:pt x="91" y="340"/>
                    </a:lnTo>
                    <a:lnTo>
                      <a:pt x="89" y="340"/>
                    </a:lnTo>
                    <a:lnTo>
                      <a:pt x="87" y="340"/>
                    </a:lnTo>
                    <a:lnTo>
                      <a:pt x="87" y="338"/>
                    </a:lnTo>
                    <a:lnTo>
                      <a:pt x="87" y="340"/>
                    </a:lnTo>
                    <a:lnTo>
                      <a:pt x="87" y="338"/>
                    </a:lnTo>
                    <a:lnTo>
                      <a:pt x="87" y="340"/>
                    </a:lnTo>
                    <a:lnTo>
                      <a:pt x="87" y="338"/>
                    </a:lnTo>
                    <a:lnTo>
                      <a:pt x="85" y="338"/>
                    </a:lnTo>
                    <a:lnTo>
                      <a:pt x="85" y="335"/>
                    </a:lnTo>
                    <a:lnTo>
                      <a:pt x="82" y="335"/>
                    </a:lnTo>
                    <a:lnTo>
                      <a:pt x="82" y="338"/>
                    </a:lnTo>
                    <a:lnTo>
                      <a:pt x="80" y="338"/>
                    </a:lnTo>
                    <a:lnTo>
                      <a:pt x="80" y="335"/>
                    </a:lnTo>
                    <a:lnTo>
                      <a:pt x="80" y="338"/>
                    </a:lnTo>
                    <a:lnTo>
                      <a:pt x="80" y="335"/>
                    </a:lnTo>
                    <a:lnTo>
                      <a:pt x="78" y="335"/>
                    </a:lnTo>
                    <a:lnTo>
                      <a:pt x="76" y="335"/>
                    </a:lnTo>
                    <a:lnTo>
                      <a:pt x="76" y="333"/>
                    </a:lnTo>
                    <a:lnTo>
                      <a:pt x="76" y="331"/>
                    </a:lnTo>
                    <a:lnTo>
                      <a:pt x="73" y="331"/>
                    </a:lnTo>
                    <a:lnTo>
                      <a:pt x="73" y="329"/>
                    </a:lnTo>
                    <a:lnTo>
                      <a:pt x="73" y="326"/>
                    </a:lnTo>
                    <a:lnTo>
                      <a:pt x="71" y="326"/>
                    </a:lnTo>
                    <a:lnTo>
                      <a:pt x="69" y="326"/>
                    </a:lnTo>
                    <a:lnTo>
                      <a:pt x="69" y="324"/>
                    </a:lnTo>
                    <a:lnTo>
                      <a:pt x="67" y="324"/>
                    </a:lnTo>
                    <a:lnTo>
                      <a:pt x="67" y="322"/>
                    </a:lnTo>
                    <a:lnTo>
                      <a:pt x="64" y="322"/>
                    </a:lnTo>
                    <a:lnTo>
                      <a:pt x="62" y="322"/>
                    </a:lnTo>
                    <a:lnTo>
                      <a:pt x="64" y="322"/>
                    </a:lnTo>
                    <a:lnTo>
                      <a:pt x="64" y="324"/>
                    </a:lnTo>
                    <a:lnTo>
                      <a:pt x="62" y="324"/>
                    </a:lnTo>
                    <a:lnTo>
                      <a:pt x="62" y="326"/>
                    </a:lnTo>
                    <a:lnTo>
                      <a:pt x="60" y="326"/>
                    </a:lnTo>
                    <a:lnTo>
                      <a:pt x="58" y="326"/>
                    </a:lnTo>
                    <a:lnTo>
                      <a:pt x="58" y="329"/>
                    </a:lnTo>
                    <a:lnTo>
                      <a:pt x="56" y="329"/>
                    </a:lnTo>
                    <a:lnTo>
                      <a:pt x="53" y="329"/>
                    </a:lnTo>
                    <a:lnTo>
                      <a:pt x="51" y="329"/>
                    </a:lnTo>
                    <a:lnTo>
                      <a:pt x="53" y="329"/>
                    </a:lnTo>
                    <a:lnTo>
                      <a:pt x="51" y="329"/>
                    </a:lnTo>
                    <a:lnTo>
                      <a:pt x="51" y="326"/>
                    </a:lnTo>
                    <a:lnTo>
                      <a:pt x="53" y="326"/>
                    </a:lnTo>
                    <a:lnTo>
                      <a:pt x="51" y="326"/>
                    </a:lnTo>
                    <a:lnTo>
                      <a:pt x="53" y="326"/>
                    </a:lnTo>
                    <a:lnTo>
                      <a:pt x="51" y="326"/>
                    </a:lnTo>
                    <a:lnTo>
                      <a:pt x="51" y="324"/>
                    </a:lnTo>
                    <a:lnTo>
                      <a:pt x="53" y="324"/>
                    </a:lnTo>
                    <a:lnTo>
                      <a:pt x="51" y="324"/>
                    </a:lnTo>
                    <a:lnTo>
                      <a:pt x="53" y="324"/>
                    </a:lnTo>
                    <a:lnTo>
                      <a:pt x="53" y="322"/>
                    </a:lnTo>
                    <a:lnTo>
                      <a:pt x="51" y="322"/>
                    </a:lnTo>
                    <a:lnTo>
                      <a:pt x="51" y="320"/>
                    </a:lnTo>
                    <a:lnTo>
                      <a:pt x="51" y="317"/>
                    </a:lnTo>
                    <a:lnTo>
                      <a:pt x="49" y="320"/>
                    </a:lnTo>
                    <a:lnTo>
                      <a:pt x="49" y="317"/>
                    </a:lnTo>
                    <a:lnTo>
                      <a:pt x="47" y="317"/>
                    </a:lnTo>
                    <a:lnTo>
                      <a:pt x="47" y="315"/>
                    </a:lnTo>
                    <a:lnTo>
                      <a:pt x="47" y="313"/>
                    </a:lnTo>
                    <a:lnTo>
                      <a:pt x="47" y="315"/>
                    </a:lnTo>
                    <a:lnTo>
                      <a:pt x="44" y="313"/>
                    </a:lnTo>
                    <a:lnTo>
                      <a:pt x="44" y="311"/>
                    </a:lnTo>
                    <a:lnTo>
                      <a:pt x="42" y="311"/>
                    </a:lnTo>
                    <a:lnTo>
                      <a:pt x="40" y="311"/>
                    </a:lnTo>
                    <a:lnTo>
                      <a:pt x="42" y="311"/>
                    </a:lnTo>
                    <a:lnTo>
                      <a:pt x="40" y="311"/>
                    </a:lnTo>
                    <a:lnTo>
                      <a:pt x="40" y="309"/>
                    </a:lnTo>
                    <a:lnTo>
                      <a:pt x="38" y="309"/>
                    </a:lnTo>
                    <a:lnTo>
                      <a:pt x="38" y="306"/>
                    </a:lnTo>
                    <a:lnTo>
                      <a:pt x="38" y="309"/>
                    </a:lnTo>
                    <a:lnTo>
                      <a:pt x="38" y="306"/>
                    </a:lnTo>
                    <a:lnTo>
                      <a:pt x="35" y="306"/>
                    </a:lnTo>
                    <a:lnTo>
                      <a:pt x="35" y="304"/>
                    </a:lnTo>
                    <a:lnTo>
                      <a:pt x="33" y="304"/>
                    </a:lnTo>
                    <a:lnTo>
                      <a:pt x="33" y="302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29" y="300"/>
                    </a:lnTo>
                    <a:lnTo>
                      <a:pt x="26" y="300"/>
                    </a:lnTo>
                    <a:lnTo>
                      <a:pt x="26" y="297"/>
                    </a:lnTo>
                    <a:lnTo>
                      <a:pt x="24" y="297"/>
                    </a:lnTo>
                    <a:lnTo>
                      <a:pt x="24" y="300"/>
                    </a:lnTo>
                    <a:lnTo>
                      <a:pt x="24" y="297"/>
                    </a:lnTo>
                    <a:lnTo>
                      <a:pt x="24" y="300"/>
                    </a:lnTo>
                    <a:lnTo>
                      <a:pt x="24" y="297"/>
                    </a:lnTo>
                    <a:lnTo>
                      <a:pt x="22" y="297"/>
                    </a:lnTo>
                    <a:lnTo>
                      <a:pt x="20" y="297"/>
                    </a:lnTo>
                    <a:lnTo>
                      <a:pt x="18" y="297"/>
                    </a:lnTo>
                    <a:lnTo>
                      <a:pt x="18" y="300"/>
                    </a:lnTo>
                    <a:lnTo>
                      <a:pt x="15" y="300"/>
                    </a:lnTo>
                    <a:lnTo>
                      <a:pt x="15" y="302"/>
                    </a:lnTo>
                    <a:lnTo>
                      <a:pt x="15" y="304"/>
                    </a:lnTo>
                    <a:lnTo>
                      <a:pt x="13" y="304"/>
                    </a:lnTo>
                    <a:lnTo>
                      <a:pt x="11" y="304"/>
                    </a:lnTo>
                    <a:lnTo>
                      <a:pt x="9" y="304"/>
                    </a:lnTo>
                    <a:lnTo>
                      <a:pt x="6" y="304"/>
                    </a:lnTo>
                    <a:lnTo>
                      <a:pt x="9" y="304"/>
                    </a:lnTo>
                    <a:lnTo>
                      <a:pt x="6" y="304"/>
                    </a:lnTo>
                    <a:lnTo>
                      <a:pt x="4" y="304"/>
                    </a:lnTo>
                    <a:lnTo>
                      <a:pt x="2" y="304"/>
                    </a:lnTo>
                    <a:lnTo>
                      <a:pt x="4" y="302"/>
                    </a:lnTo>
                    <a:lnTo>
                      <a:pt x="2" y="302"/>
                    </a:lnTo>
                    <a:lnTo>
                      <a:pt x="0" y="302"/>
                    </a:lnTo>
                    <a:lnTo>
                      <a:pt x="0" y="300"/>
                    </a:lnTo>
                    <a:lnTo>
                      <a:pt x="2" y="300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6" y="297"/>
                    </a:lnTo>
                    <a:lnTo>
                      <a:pt x="9" y="295"/>
                    </a:lnTo>
                    <a:lnTo>
                      <a:pt x="11" y="295"/>
                    </a:lnTo>
                    <a:lnTo>
                      <a:pt x="11" y="293"/>
                    </a:lnTo>
                    <a:lnTo>
                      <a:pt x="11" y="291"/>
                    </a:lnTo>
                    <a:lnTo>
                      <a:pt x="13" y="288"/>
                    </a:lnTo>
                    <a:lnTo>
                      <a:pt x="15" y="288"/>
                    </a:lnTo>
                    <a:lnTo>
                      <a:pt x="18" y="288"/>
                    </a:lnTo>
                    <a:lnTo>
                      <a:pt x="18" y="286"/>
                    </a:lnTo>
                    <a:lnTo>
                      <a:pt x="20" y="286"/>
                    </a:lnTo>
                    <a:lnTo>
                      <a:pt x="22" y="282"/>
                    </a:lnTo>
                    <a:lnTo>
                      <a:pt x="24" y="279"/>
                    </a:lnTo>
                    <a:lnTo>
                      <a:pt x="26" y="279"/>
                    </a:lnTo>
                    <a:lnTo>
                      <a:pt x="26" y="277"/>
                    </a:lnTo>
                    <a:lnTo>
                      <a:pt x="29" y="277"/>
                    </a:lnTo>
                    <a:lnTo>
                      <a:pt x="29" y="275"/>
                    </a:lnTo>
                    <a:lnTo>
                      <a:pt x="31" y="275"/>
                    </a:lnTo>
                    <a:lnTo>
                      <a:pt x="31" y="273"/>
                    </a:lnTo>
                    <a:lnTo>
                      <a:pt x="31" y="270"/>
                    </a:lnTo>
                    <a:lnTo>
                      <a:pt x="33" y="268"/>
                    </a:lnTo>
                    <a:lnTo>
                      <a:pt x="33" y="266"/>
                    </a:lnTo>
                    <a:lnTo>
                      <a:pt x="35" y="266"/>
                    </a:lnTo>
                    <a:lnTo>
                      <a:pt x="38" y="266"/>
                    </a:lnTo>
                    <a:lnTo>
                      <a:pt x="40" y="266"/>
                    </a:lnTo>
                    <a:lnTo>
                      <a:pt x="40" y="264"/>
                    </a:lnTo>
                    <a:lnTo>
                      <a:pt x="40" y="262"/>
                    </a:lnTo>
                    <a:lnTo>
                      <a:pt x="42" y="262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4" y="257"/>
                    </a:lnTo>
                    <a:lnTo>
                      <a:pt x="47" y="257"/>
                    </a:lnTo>
                    <a:lnTo>
                      <a:pt x="47" y="255"/>
                    </a:lnTo>
                    <a:lnTo>
                      <a:pt x="49" y="255"/>
                    </a:lnTo>
                    <a:lnTo>
                      <a:pt x="49" y="253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51" y="248"/>
                    </a:lnTo>
                    <a:lnTo>
                      <a:pt x="53" y="248"/>
                    </a:lnTo>
                    <a:lnTo>
                      <a:pt x="56" y="246"/>
                    </a:lnTo>
                    <a:lnTo>
                      <a:pt x="56" y="244"/>
                    </a:lnTo>
                    <a:lnTo>
                      <a:pt x="58" y="244"/>
                    </a:lnTo>
                    <a:lnTo>
                      <a:pt x="60" y="244"/>
                    </a:lnTo>
                    <a:lnTo>
                      <a:pt x="62" y="244"/>
                    </a:lnTo>
                    <a:lnTo>
                      <a:pt x="62" y="246"/>
                    </a:lnTo>
                    <a:lnTo>
                      <a:pt x="62" y="244"/>
                    </a:lnTo>
                    <a:lnTo>
                      <a:pt x="62" y="241"/>
                    </a:lnTo>
                    <a:lnTo>
                      <a:pt x="60" y="241"/>
                    </a:lnTo>
                    <a:lnTo>
                      <a:pt x="60" y="239"/>
                    </a:lnTo>
                    <a:lnTo>
                      <a:pt x="62" y="239"/>
                    </a:lnTo>
                    <a:lnTo>
                      <a:pt x="62" y="237"/>
                    </a:lnTo>
                    <a:lnTo>
                      <a:pt x="64" y="237"/>
                    </a:lnTo>
                    <a:lnTo>
                      <a:pt x="64" y="235"/>
                    </a:lnTo>
                    <a:lnTo>
                      <a:pt x="67" y="235"/>
                    </a:lnTo>
                    <a:lnTo>
                      <a:pt x="64" y="237"/>
                    </a:lnTo>
                    <a:lnTo>
                      <a:pt x="67" y="237"/>
                    </a:lnTo>
                    <a:lnTo>
                      <a:pt x="67" y="235"/>
                    </a:lnTo>
                    <a:lnTo>
                      <a:pt x="69" y="235"/>
                    </a:lnTo>
                    <a:lnTo>
                      <a:pt x="71" y="235"/>
                    </a:lnTo>
                    <a:lnTo>
                      <a:pt x="71" y="232"/>
                    </a:lnTo>
                    <a:lnTo>
                      <a:pt x="73" y="232"/>
                    </a:lnTo>
                    <a:lnTo>
                      <a:pt x="71" y="232"/>
                    </a:lnTo>
                    <a:lnTo>
                      <a:pt x="71" y="230"/>
                    </a:lnTo>
                    <a:lnTo>
                      <a:pt x="73" y="230"/>
                    </a:lnTo>
                    <a:lnTo>
                      <a:pt x="76" y="230"/>
                    </a:lnTo>
                    <a:lnTo>
                      <a:pt x="76" y="228"/>
                    </a:lnTo>
                    <a:lnTo>
                      <a:pt x="78" y="228"/>
                    </a:lnTo>
                    <a:lnTo>
                      <a:pt x="80" y="228"/>
                    </a:lnTo>
                    <a:lnTo>
                      <a:pt x="80" y="226"/>
                    </a:lnTo>
                    <a:lnTo>
                      <a:pt x="82" y="226"/>
                    </a:lnTo>
                    <a:lnTo>
                      <a:pt x="82" y="228"/>
                    </a:lnTo>
                    <a:lnTo>
                      <a:pt x="82" y="226"/>
                    </a:lnTo>
                    <a:lnTo>
                      <a:pt x="82" y="224"/>
                    </a:lnTo>
                    <a:lnTo>
                      <a:pt x="82" y="226"/>
                    </a:lnTo>
                    <a:lnTo>
                      <a:pt x="85" y="226"/>
                    </a:lnTo>
                    <a:lnTo>
                      <a:pt x="85" y="224"/>
                    </a:lnTo>
                    <a:lnTo>
                      <a:pt x="87" y="224"/>
                    </a:lnTo>
                    <a:lnTo>
                      <a:pt x="87" y="221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9"/>
                    </a:lnTo>
                    <a:lnTo>
                      <a:pt x="91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17"/>
                    </a:lnTo>
                    <a:lnTo>
                      <a:pt x="96" y="217"/>
                    </a:lnTo>
                    <a:lnTo>
                      <a:pt x="98" y="215"/>
                    </a:lnTo>
                    <a:lnTo>
                      <a:pt x="98" y="217"/>
                    </a:lnTo>
                    <a:lnTo>
                      <a:pt x="100" y="215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100" y="212"/>
                    </a:lnTo>
                    <a:lnTo>
                      <a:pt x="102" y="212"/>
                    </a:lnTo>
                    <a:lnTo>
                      <a:pt x="105" y="212"/>
                    </a:lnTo>
                    <a:lnTo>
                      <a:pt x="105" y="215"/>
                    </a:lnTo>
                    <a:lnTo>
                      <a:pt x="105" y="212"/>
                    </a:lnTo>
                    <a:lnTo>
                      <a:pt x="107" y="212"/>
                    </a:lnTo>
                    <a:lnTo>
                      <a:pt x="107" y="215"/>
                    </a:lnTo>
                    <a:lnTo>
                      <a:pt x="107" y="212"/>
                    </a:lnTo>
                    <a:lnTo>
                      <a:pt x="109" y="212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11" y="208"/>
                    </a:lnTo>
                    <a:lnTo>
                      <a:pt x="111" y="210"/>
                    </a:lnTo>
                    <a:lnTo>
                      <a:pt x="114" y="210"/>
                    </a:lnTo>
                    <a:lnTo>
                      <a:pt x="114" y="208"/>
                    </a:lnTo>
                    <a:lnTo>
                      <a:pt x="116" y="208"/>
                    </a:lnTo>
                    <a:lnTo>
                      <a:pt x="116" y="206"/>
                    </a:lnTo>
                    <a:lnTo>
                      <a:pt x="118" y="206"/>
                    </a:lnTo>
                    <a:lnTo>
                      <a:pt x="120" y="206"/>
                    </a:lnTo>
                    <a:lnTo>
                      <a:pt x="120" y="203"/>
                    </a:lnTo>
                    <a:lnTo>
                      <a:pt x="120" y="206"/>
                    </a:lnTo>
                    <a:lnTo>
                      <a:pt x="123" y="203"/>
                    </a:lnTo>
                    <a:lnTo>
                      <a:pt x="120" y="203"/>
                    </a:lnTo>
                    <a:lnTo>
                      <a:pt x="123" y="203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3" y="201"/>
                    </a:lnTo>
                    <a:lnTo>
                      <a:pt x="125" y="201"/>
                    </a:lnTo>
                    <a:lnTo>
                      <a:pt x="123" y="201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7"/>
                    </a:lnTo>
                    <a:lnTo>
                      <a:pt x="127" y="199"/>
                    </a:lnTo>
                    <a:lnTo>
                      <a:pt x="125" y="199"/>
                    </a:lnTo>
                    <a:lnTo>
                      <a:pt x="125" y="197"/>
                    </a:lnTo>
                    <a:lnTo>
                      <a:pt x="127" y="197"/>
                    </a:lnTo>
                    <a:lnTo>
                      <a:pt x="125" y="19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4" name="Freeform 450"/>
              <p:cNvSpPr>
                <a:spLocks/>
              </p:cNvSpPr>
              <p:nvPr/>
            </p:nvSpPr>
            <p:spPr bwMode="auto">
              <a:xfrm>
                <a:off x="2436" y="1847"/>
                <a:ext cx="644" cy="870"/>
              </a:xfrm>
              <a:custGeom>
                <a:avLst/>
                <a:gdLst>
                  <a:gd name="T0" fmla="*/ 642 w 644"/>
                  <a:gd name="T1" fmla="*/ 856 h 870"/>
                  <a:gd name="T2" fmla="*/ 637 w 644"/>
                  <a:gd name="T3" fmla="*/ 838 h 870"/>
                  <a:gd name="T4" fmla="*/ 628 w 644"/>
                  <a:gd name="T5" fmla="*/ 827 h 870"/>
                  <a:gd name="T6" fmla="*/ 615 w 644"/>
                  <a:gd name="T7" fmla="*/ 829 h 870"/>
                  <a:gd name="T8" fmla="*/ 622 w 644"/>
                  <a:gd name="T9" fmla="*/ 803 h 870"/>
                  <a:gd name="T10" fmla="*/ 613 w 644"/>
                  <a:gd name="T11" fmla="*/ 774 h 870"/>
                  <a:gd name="T12" fmla="*/ 590 w 644"/>
                  <a:gd name="T13" fmla="*/ 778 h 870"/>
                  <a:gd name="T14" fmla="*/ 584 w 644"/>
                  <a:gd name="T15" fmla="*/ 760 h 870"/>
                  <a:gd name="T16" fmla="*/ 579 w 644"/>
                  <a:gd name="T17" fmla="*/ 733 h 870"/>
                  <a:gd name="T18" fmla="*/ 564 w 644"/>
                  <a:gd name="T19" fmla="*/ 724 h 870"/>
                  <a:gd name="T20" fmla="*/ 546 w 644"/>
                  <a:gd name="T21" fmla="*/ 722 h 870"/>
                  <a:gd name="T22" fmla="*/ 523 w 644"/>
                  <a:gd name="T23" fmla="*/ 722 h 870"/>
                  <a:gd name="T24" fmla="*/ 505 w 644"/>
                  <a:gd name="T25" fmla="*/ 715 h 870"/>
                  <a:gd name="T26" fmla="*/ 510 w 644"/>
                  <a:gd name="T27" fmla="*/ 695 h 870"/>
                  <a:gd name="T28" fmla="*/ 510 w 644"/>
                  <a:gd name="T29" fmla="*/ 673 h 870"/>
                  <a:gd name="T30" fmla="*/ 503 w 644"/>
                  <a:gd name="T31" fmla="*/ 655 h 870"/>
                  <a:gd name="T32" fmla="*/ 519 w 644"/>
                  <a:gd name="T33" fmla="*/ 590 h 870"/>
                  <a:gd name="T34" fmla="*/ 508 w 644"/>
                  <a:gd name="T35" fmla="*/ 572 h 870"/>
                  <a:gd name="T36" fmla="*/ 492 w 644"/>
                  <a:gd name="T37" fmla="*/ 554 h 870"/>
                  <a:gd name="T38" fmla="*/ 492 w 644"/>
                  <a:gd name="T39" fmla="*/ 534 h 870"/>
                  <a:gd name="T40" fmla="*/ 429 w 644"/>
                  <a:gd name="T41" fmla="*/ 474 h 870"/>
                  <a:gd name="T42" fmla="*/ 427 w 644"/>
                  <a:gd name="T43" fmla="*/ 456 h 870"/>
                  <a:gd name="T44" fmla="*/ 414 w 644"/>
                  <a:gd name="T45" fmla="*/ 449 h 870"/>
                  <a:gd name="T46" fmla="*/ 400 w 644"/>
                  <a:gd name="T47" fmla="*/ 445 h 870"/>
                  <a:gd name="T48" fmla="*/ 383 w 644"/>
                  <a:gd name="T49" fmla="*/ 445 h 870"/>
                  <a:gd name="T50" fmla="*/ 360 w 644"/>
                  <a:gd name="T51" fmla="*/ 432 h 870"/>
                  <a:gd name="T52" fmla="*/ 345 w 644"/>
                  <a:gd name="T53" fmla="*/ 418 h 870"/>
                  <a:gd name="T54" fmla="*/ 320 w 644"/>
                  <a:gd name="T55" fmla="*/ 411 h 870"/>
                  <a:gd name="T56" fmla="*/ 298 w 644"/>
                  <a:gd name="T57" fmla="*/ 405 h 870"/>
                  <a:gd name="T58" fmla="*/ 284 w 644"/>
                  <a:gd name="T59" fmla="*/ 396 h 870"/>
                  <a:gd name="T60" fmla="*/ 273 w 644"/>
                  <a:gd name="T61" fmla="*/ 378 h 870"/>
                  <a:gd name="T62" fmla="*/ 273 w 644"/>
                  <a:gd name="T63" fmla="*/ 358 h 870"/>
                  <a:gd name="T64" fmla="*/ 273 w 644"/>
                  <a:gd name="T65" fmla="*/ 333 h 870"/>
                  <a:gd name="T66" fmla="*/ 260 w 644"/>
                  <a:gd name="T67" fmla="*/ 326 h 870"/>
                  <a:gd name="T68" fmla="*/ 239 w 644"/>
                  <a:gd name="T69" fmla="*/ 331 h 870"/>
                  <a:gd name="T70" fmla="*/ 219 w 644"/>
                  <a:gd name="T71" fmla="*/ 342 h 870"/>
                  <a:gd name="T72" fmla="*/ 195 w 644"/>
                  <a:gd name="T73" fmla="*/ 356 h 870"/>
                  <a:gd name="T74" fmla="*/ 170 w 644"/>
                  <a:gd name="T75" fmla="*/ 371 h 870"/>
                  <a:gd name="T76" fmla="*/ 152 w 644"/>
                  <a:gd name="T77" fmla="*/ 364 h 870"/>
                  <a:gd name="T78" fmla="*/ 119 w 644"/>
                  <a:gd name="T79" fmla="*/ 367 h 870"/>
                  <a:gd name="T80" fmla="*/ 110 w 644"/>
                  <a:gd name="T81" fmla="*/ 326 h 870"/>
                  <a:gd name="T82" fmla="*/ 105 w 644"/>
                  <a:gd name="T83" fmla="*/ 320 h 870"/>
                  <a:gd name="T84" fmla="*/ 83 w 644"/>
                  <a:gd name="T85" fmla="*/ 333 h 870"/>
                  <a:gd name="T86" fmla="*/ 56 w 644"/>
                  <a:gd name="T87" fmla="*/ 324 h 870"/>
                  <a:gd name="T88" fmla="*/ 25 w 644"/>
                  <a:gd name="T89" fmla="*/ 315 h 870"/>
                  <a:gd name="T90" fmla="*/ 27 w 644"/>
                  <a:gd name="T91" fmla="*/ 295 h 870"/>
                  <a:gd name="T92" fmla="*/ 14 w 644"/>
                  <a:gd name="T93" fmla="*/ 275 h 870"/>
                  <a:gd name="T94" fmla="*/ 0 w 644"/>
                  <a:gd name="T95" fmla="*/ 255 h 870"/>
                  <a:gd name="T96" fmla="*/ 7 w 644"/>
                  <a:gd name="T97" fmla="*/ 242 h 870"/>
                  <a:gd name="T98" fmla="*/ 25 w 644"/>
                  <a:gd name="T99" fmla="*/ 224 h 870"/>
                  <a:gd name="T100" fmla="*/ 25 w 644"/>
                  <a:gd name="T101" fmla="*/ 204 h 870"/>
                  <a:gd name="T102" fmla="*/ 34 w 644"/>
                  <a:gd name="T103" fmla="*/ 188 h 870"/>
                  <a:gd name="T104" fmla="*/ 47 w 644"/>
                  <a:gd name="T105" fmla="*/ 172 h 870"/>
                  <a:gd name="T106" fmla="*/ 65 w 644"/>
                  <a:gd name="T107" fmla="*/ 161 h 870"/>
                  <a:gd name="T108" fmla="*/ 81 w 644"/>
                  <a:gd name="T109" fmla="*/ 159 h 870"/>
                  <a:gd name="T110" fmla="*/ 105 w 644"/>
                  <a:gd name="T111" fmla="*/ 150 h 870"/>
                  <a:gd name="T112" fmla="*/ 123 w 644"/>
                  <a:gd name="T113" fmla="*/ 152 h 870"/>
                  <a:gd name="T114" fmla="*/ 146 w 644"/>
                  <a:gd name="T115" fmla="*/ 63 h 870"/>
                  <a:gd name="T116" fmla="*/ 139 w 644"/>
                  <a:gd name="T117" fmla="*/ 40 h 870"/>
                  <a:gd name="T118" fmla="*/ 125 w 644"/>
                  <a:gd name="T119" fmla="*/ 16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4" h="870">
                    <a:moveTo>
                      <a:pt x="642" y="870"/>
                    </a:moveTo>
                    <a:lnTo>
                      <a:pt x="644" y="870"/>
                    </a:lnTo>
                    <a:lnTo>
                      <a:pt x="642" y="870"/>
                    </a:lnTo>
                    <a:lnTo>
                      <a:pt x="642" y="867"/>
                    </a:lnTo>
                    <a:lnTo>
                      <a:pt x="644" y="870"/>
                    </a:lnTo>
                    <a:lnTo>
                      <a:pt x="644" y="867"/>
                    </a:lnTo>
                    <a:lnTo>
                      <a:pt x="642" y="867"/>
                    </a:lnTo>
                    <a:lnTo>
                      <a:pt x="642" y="865"/>
                    </a:lnTo>
                    <a:lnTo>
                      <a:pt x="640" y="863"/>
                    </a:lnTo>
                    <a:lnTo>
                      <a:pt x="642" y="863"/>
                    </a:lnTo>
                    <a:lnTo>
                      <a:pt x="642" y="861"/>
                    </a:lnTo>
                    <a:lnTo>
                      <a:pt x="642" y="863"/>
                    </a:lnTo>
                    <a:lnTo>
                      <a:pt x="642" y="861"/>
                    </a:lnTo>
                    <a:lnTo>
                      <a:pt x="640" y="861"/>
                    </a:lnTo>
                    <a:lnTo>
                      <a:pt x="642" y="861"/>
                    </a:lnTo>
                    <a:lnTo>
                      <a:pt x="642" y="859"/>
                    </a:lnTo>
                    <a:lnTo>
                      <a:pt x="642" y="856"/>
                    </a:lnTo>
                    <a:lnTo>
                      <a:pt x="642" y="854"/>
                    </a:lnTo>
                    <a:lnTo>
                      <a:pt x="642" y="852"/>
                    </a:lnTo>
                    <a:lnTo>
                      <a:pt x="644" y="852"/>
                    </a:lnTo>
                    <a:lnTo>
                      <a:pt x="644" y="850"/>
                    </a:lnTo>
                    <a:lnTo>
                      <a:pt x="644" y="847"/>
                    </a:lnTo>
                    <a:lnTo>
                      <a:pt x="642" y="845"/>
                    </a:lnTo>
                    <a:lnTo>
                      <a:pt x="642" y="843"/>
                    </a:lnTo>
                    <a:lnTo>
                      <a:pt x="640" y="843"/>
                    </a:lnTo>
                    <a:lnTo>
                      <a:pt x="640" y="841"/>
                    </a:lnTo>
                    <a:lnTo>
                      <a:pt x="637" y="841"/>
                    </a:lnTo>
                    <a:lnTo>
                      <a:pt x="637" y="838"/>
                    </a:lnTo>
                    <a:lnTo>
                      <a:pt x="640" y="838"/>
                    </a:lnTo>
                    <a:lnTo>
                      <a:pt x="637" y="838"/>
                    </a:lnTo>
                    <a:lnTo>
                      <a:pt x="640" y="838"/>
                    </a:lnTo>
                    <a:lnTo>
                      <a:pt x="637" y="838"/>
                    </a:lnTo>
                    <a:lnTo>
                      <a:pt x="640" y="838"/>
                    </a:lnTo>
                    <a:lnTo>
                      <a:pt x="637" y="838"/>
                    </a:lnTo>
                    <a:lnTo>
                      <a:pt x="637" y="836"/>
                    </a:lnTo>
                    <a:lnTo>
                      <a:pt x="640" y="836"/>
                    </a:lnTo>
                    <a:lnTo>
                      <a:pt x="637" y="836"/>
                    </a:lnTo>
                    <a:lnTo>
                      <a:pt x="637" y="834"/>
                    </a:lnTo>
                    <a:lnTo>
                      <a:pt x="637" y="832"/>
                    </a:lnTo>
                    <a:lnTo>
                      <a:pt x="637" y="829"/>
                    </a:lnTo>
                    <a:lnTo>
                      <a:pt x="635" y="829"/>
                    </a:lnTo>
                    <a:lnTo>
                      <a:pt x="637" y="829"/>
                    </a:lnTo>
                    <a:lnTo>
                      <a:pt x="635" y="829"/>
                    </a:lnTo>
                    <a:lnTo>
                      <a:pt x="633" y="829"/>
                    </a:lnTo>
                    <a:lnTo>
                      <a:pt x="635" y="829"/>
                    </a:lnTo>
                    <a:lnTo>
                      <a:pt x="633" y="829"/>
                    </a:lnTo>
                    <a:lnTo>
                      <a:pt x="633" y="827"/>
                    </a:lnTo>
                    <a:lnTo>
                      <a:pt x="631" y="827"/>
                    </a:lnTo>
                    <a:lnTo>
                      <a:pt x="631" y="829"/>
                    </a:lnTo>
                    <a:lnTo>
                      <a:pt x="628" y="829"/>
                    </a:lnTo>
                    <a:lnTo>
                      <a:pt x="628" y="827"/>
                    </a:lnTo>
                    <a:lnTo>
                      <a:pt x="631" y="827"/>
                    </a:lnTo>
                    <a:lnTo>
                      <a:pt x="631" y="825"/>
                    </a:lnTo>
                    <a:lnTo>
                      <a:pt x="628" y="825"/>
                    </a:lnTo>
                    <a:lnTo>
                      <a:pt x="628" y="827"/>
                    </a:lnTo>
                    <a:lnTo>
                      <a:pt x="626" y="827"/>
                    </a:lnTo>
                    <a:lnTo>
                      <a:pt x="628" y="827"/>
                    </a:lnTo>
                    <a:lnTo>
                      <a:pt x="626" y="827"/>
                    </a:lnTo>
                    <a:lnTo>
                      <a:pt x="626" y="829"/>
                    </a:lnTo>
                    <a:lnTo>
                      <a:pt x="624" y="829"/>
                    </a:lnTo>
                    <a:lnTo>
                      <a:pt x="624" y="827"/>
                    </a:lnTo>
                    <a:lnTo>
                      <a:pt x="622" y="827"/>
                    </a:lnTo>
                    <a:lnTo>
                      <a:pt x="622" y="829"/>
                    </a:lnTo>
                    <a:lnTo>
                      <a:pt x="619" y="829"/>
                    </a:lnTo>
                    <a:lnTo>
                      <a:pt x="619" y="832"/>
                    </a:lnTo>
                    <a:lnTo>
                      <a:pt x="619" y="829"/>
                    </a:lnTo>
                    <a:lnTo>
                      <a:pt x="617" y="829"/>
                    </a:lnTo>
                    <a:lnTo>
                      <a:pt x="615" y="829"/>
                    </a:lnTo>
                    <a:lnTo>
                      <a:pt x="615" y="827"/>
                    </a:lnTo>
                    <a:lnTo>
                      <a:pt x="613" y="825"/>
                    </a:lnTo>
                    <a:lnTo>
                      <a:pt x="613" y="823"/>
                    </a:lnTo>
                    <a:lnTo>
                      <a:pt x="615" y="823"/>
                    </a:lnTo>
                    <a:lnTo>
                      <a:pt x="615" y="821"/>
                    </a:lnTo>
                    <a:lnTo>
                      <a:pt x="617" y="821"/>
                    </a:lnTo>
                    <a:lnTo>
                      <a:pt x="617" y="818"/>
                    </a:lnTo>
                    <a:lnTo>
                      <a:pt x="617" y="816"/>
                    </a:lnTo>
                    <a:lnTo>
                      <a:pt x="619" y="816"/>
                    </a:lnTo>
                    <a:lnTo>
                      <a:pt x="619" y="814"/>
                    </a:lnTo>
                    <a:lnTo>
                      <a:pt x="617" y="814"/>
                    </a:lnTo>
                    <a:lnTo>
                      <a:pt x="617" y="812"/>
                    </a:lnTo>
                    <a:lnTo>
                      <a:pt x="619" y="809"/>
                    </a:lnTo>
                    <a:lnTo>
                      <a:pt x="619" y="807"/>
                    </a:lnTo>
                    <a:lnTo>
                      <a:pt x="619" y="805"/>
                    </a:lnTo>
                    <a:lnTo>
                      <a:pt x="619" y="803"/>
                    </a:lnTo>
                    <a:lnTo>
                      <a:pt x="622" y="803"/>
                    </a:lnTo>
                    <a:lnTo>
                      <a:pt x="622" y="800"/>
                    </a:lnTo>
                    <a:lnTo>
                      <a:pt x="622" y="798"/>
                    </a:lnTo>
                    <a:lnTo>
                      <a:pt x="622" y="796"/>
                    </a:lnTo>
                    <a:lnTo>
                      <a:pt x="622" y="794"/>
                    </a:lnTo>
                    <a:lnTo>
                      <a:pt x="622" y="791"/>
                    </a:lnTo>
                    <a:lnTo>
                      <a:pt x="624" y="791"/>
                    </a:lnTo>
                    <a:lnTo>
                      <a:pt x="624" y="789"/>
                    </a:lnTo>
                    <a:lnTo>
                      <a:pt x="624" y="787"/>
                    </a:lnTo>
                    <a:lnTo>
                      <a:pt x="622" y="785"/>
                    </a:lnTo>
                    <a:lnTo>
                      <a:pt x="622" y="783"/>
                    </a:lnTo>
                    <a:lnTo>
                      <a:pt x="624" y="780"/>
                    </a:lnTo>
                    <a:lnTo>
                      <a:pt x="624" y="778"/>
                    </a:lnTo>
                    <a:lnTo>
                      <a:pt x="622" y="778"/>
                    </a:lnTo>
                    <a:lnTo>
                      <a:pt x="619" y="776"/>
                    </a:lnTo>
                    <a:lnTo>
                      <a:pt x="617" y="774"/>
                    </a:lnTo>
                    <a:lnTo>
                      <a:pt x="615" y="774"/>
                    </a:lnTo>
                    <a:lnTo>
                      <a:pt x="613" y="774"/>
                    </a:lnTo>
                    <a:lnTo>
                      <a:pt x="613" y="771"/>
                    </a:lnTo>
                    <a:lnTo>
                      <a:pt x="611" y="771"/>
                    </a:lnTo>
                    <a:lnTo>
                      <a:pt x="611" y="774"/>
                    </a:lnTo>
                    <a:lnTo>
                      <a:pt x="608" y="774"/>
                    </a:lnTo>
                    <a:lnTo>
                      <a:pt x="606" y="774"/>
                    </a:lnTo>
                    <a:lnTo>
                      <a:pt x="606" y="776"/>
                    </a:lnTo>
                    <a:lnTo>
                      <a:pt x="604" y="774"/>
                    </a:lnTo>
                    <a:lnTo>
                      <a:pt x="604" y="776"/>
                    </a:lnTo>
                    <a:lnTo>
                      <a:pt x="602" y="776"/>
                    </a:lnTo>
                    <a:lnTo>
                      <a:pt x="602" y="778"/>
                    </a:lnTo>
                    <a:lnTo>
                      <a:pt x="599" y="778"/>
                    </a:lnTo>
                    <a:lnTo>
                      <a:pt x="597" y="776"/>
                    </a:lnTo>
                    <a:lnTo>
                      <a:pt x="597" y="778"/>
                    </a:lnTo>
                    <a:lnTo>
                      <a:pt x="595" y="778"/>
                    </a:lnTo>
                    <a:lnTo>
                      <a:pt x="593" y="778"/>
                    </a:lnTo>
                    <a:lnTo>
                      <a:pt x="590" y="776"/>
                    </a:lnTo>
                    <a:lnTo>
                      <a:pt x="590" y="778"/>
                    </a:lnTo>
                    <a:lnTo>
                      <a:pt x="588" y="778"/>
                    </a:lnTo>
                    <a:lnTo>
                      <a:pt x="588" y="776"/>
                    </a:lnTo>
                    <a:lnTo>
                      <a:pt x="588" y="778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8" y="771"/>
                    </a:lnTo>
                    <a:lnTo>
                      <a:pt x="586" y="771"/>
                    </a:lnTo>
                    <a:lnTo>
                      <a:pt x="588" y="771"/>
                    </a:lnTo>
                    <a:lnTo>
                      <a:pt x="588" y="769"/>
                    </a:lnTo>
                    <a:lnTo>
                      <a:pt x="586" y="769"/>
                    </a:lnTo>
                    <a:lnTo>
                      <a:pt x="588" y="769"/>
                    </a:lnTo>
                    <a:lnTo>
                      <a:pt x="586" y="769"/>
                    </a:lnTo>
                    <a:lnTo>
                      <a:pt x="586" y="767"/>
                    </a:lnTo>
                    <a:lnTo>
                      <a:pt x="584" y="767"/>
                    </a:lnTo>
                    <a:lnTo>
                      <a:pt x="584" y="765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58"/>
                    </a:lnTo>
                    <a:lnTo>
                      <a:pt x="584" y="758"/>
                    </a:lnTo>
                    <a:lnTo>
                      <a:pt x="584" y="756"/>
                    </a:lnTo>
                    <a:lnTo>
                      <a:pt x="584" y="753"/>
                    </a:lnTo>
                    <a:lnTo>
                      <a:pt x="584" y="751"/>
                    </a:lnTo>
                    <a:lnTo>
                      <a:pt x="581" y="751"/>
                    </a:lnTo>
                    <a:lnTo>
                      <a:pt x="581" y="749"/>
                    </a:lnTo>
                    <a:lnTo>
                      <a:pt x="581" y="747"/>
                    </a:lnTo>
                    <a:lnTo>
                      <a:pt x="581" y="745"/>
                    </a:lnTo>
                    <a:lnTo>
                      <a:pt x="581" y="742"/>
                    </a:lnTo>
                    <a:lnTo>
                      <a:pt x="579" y="742"/>
                    </a:lnTo>
                    <a:lnTo>
                      <a:pt x="579" y="740"/>
                    </a:lnTo>
                    <a:lnTo>
                      <a:pt x="581" y="740"/>
                    </a:lnTo>
                    <a:lnTo>
                      <a:pt x="581" y="738"/>
                    </a:lnTo>
                    <a:lnTo>
                      <a:pt x="581" y="736"/>
                    </a:lnTo>
                    <a:lnTo>
                      <a:pt x="581" y="733"/>
                    </a:lnTo>
                    <a:lnTo>
                      <a:pt x="579" y="733"/>
                    </a:lnTo>
                    <a:lnTo>
                      <a:pt x="579" y="731"/>
                    </a:lnTo>
                    <a:lnTo>
                      <a:pt x="577" y="731"/>
                    </a:lnTo>
                    <a:lnTo>
                      <a:pt x="577" y="729"/>
                    </a:lnTo>
                    <a:lnTo>
                      <a:pt x="577" y="727"/>
                    </a:lnTo>
                    <a:lnTo>
                      <a:pt x="575" y="727"/>
                    </a:lnTo>
                    <a:lnTo>
                      <a:pt x="575" y="724"/>
                    </a:lnTo>
                    <a:lnTo>
                      <a:pt x="573" y="724"/>
                    </a:lnTo>
                    <a:lnTo>
                      <a:pt x="570" y="724"/>
                    </a:lnTo>
                    <a:lnTo>
                      <a:pt x="568" y="724"/>
                    </a:lnTo>
                    <a:lnTo>
                      <a:pt x="566" y="724"/>
                    </a:lnTo>
                    <a:lnTo>
                      <a:pt x="566" y="722"/>
                    </a:lnTo>
                    <a:lnTo>
                      <a:pt x="566" y="724"/>
                    </a:lnTo>
                    <a:lnTo>
                      <a:pt x="566" y="722"/>
                    </a:lnTo>
                    <a:lnTo>
                      <a:pt x="566" y="724"/>
                    </a:lnTo>
                    <a:lnTo>
                      <a:pt x="564" y="724"/>
                    </a:lnTo>
                    <a:lnTo>
                      <a:pt x="564" y="722"/>
                    </a:lnTo>
                    <a:lnTo>
                      <a:pt x="564" y="724"/>
                    </a:lnTo>
                    <a:lnTo>
                      <a:pt x="564" y="722"/>
                    </a:lnTo>
                    <a:lnTo>
                      <a:pt x="561" y="722"/>
                    </a:lnTo>
                    <a:lnTo>
                      <a:pt x="559" y="722"/>
                    </a:lnTo>
                    <a:lnTo>
                      <a:pt x="559" y="720"/>
                    </a:lnTo>
                    <a:lnTo>
                      <a:pt x="557" y="720"/>
                    </a:lnTo>
                    <a:lnTo>
                      <a:pt x="557" y="718"/>
                    </a:lnTo>
                    <a:lnTo>
                      <a:pt x="555" y="718"/>
                    </a:lnTo>
                    <a:lnTo>
                      <a:pt x="552" y="718"/>
                    </a:lnTo>
                    <a:lnTo>
                      <a:pt x="552" y="720"/>
                    </a:lnTo>
                    <a:lnTo>
                      <a:pt x="552" y="722"/>
                    </a:lnTo>
                    <a:lnTo>
                      <a:pt x="550" y="722"/>
                    </a:lnTo>
                    <a:lnTo>
                      <a:pt x="550" y="720"/>
                    </a:lnTo>
                    <a:lnTo>
                      <a:pt x="550" y="722"/>
                    </a:lnTo>
                    <a:lnTo>
                      <a:pt x="548" y="722"/>
                    </a:lnTo>
                    <a:lnTo>
                      <a:pt x="546" y="722"/>
                    </a:lnTo>
                    <a:lnTo>
                      <a:pt x="543" y="722"/>
                    </a:lnTo>
                    <a:lnTo>
                      <a:pt x="546" y="722"/>
                    </a:lnTo>
                    <a:lnTo>
                      <a:pt x="543" y="722"/>
                    </a:lnTo>
                    <a:lnTo>
                      <a:pt x="546" y="722"/>
                    </a:lnTo>
                    <a:lnTo>
                      <a:pt x="543" y="722"/>
                    </a:lnTo>
                    <a:lnTo>
                      <a:pt x="543" y="724"/>
                    </a:lnTo>
                    <a:lnTo>
                      <a:pt x="541" y="724"/>
                    </a:lnTo>
                    <a:lnTo>
                      <a:pt x="541" y="722"/>
                    </a:lnTo>
                    <a:lnTo>
                      <a:pt x="539" y="722"/>
                    </a:lnTo>
                    <a:lnTo>
                      <a:pt x="537" y="722"/>
                    </a:lnTo>
                    <a:lnTo>
                      <a:pt x="535" y="722"/>
                    </a:lnTo>
                    <a:lnTo>
                      <a:pt x="532" y="722"/>
                    </a:lnTo>
                    <a:lnTo>
                      <a:pt x="530" y="722"/>
                    </a:lnTo>
                    <a:lnTo>
                      <a:pt x="532" y="722"/>
                    </a:lnTo>
                    <a:lnTo>
                      <a:pt x="530" y="722"/>
                    </a:lnTo>
                    <a:lnTo>
                      <a:pt x="528" y="722"/>
                    </a:lnTo>
                    <a:lnTo>
                      <a:pt x="526" y="722"/>
                    </a:lnTo>
                    <a:lnTo>
                      <a:pt x="526" y="720"/>
                    </a:lnTo>
                    <a:lnTo>
                      <a:pt x="523" y="722"/>
                    </a:lnTo>
                    <a:lnTo>
                      <a:pt x="523" y="720"/>
                    </a:lnTo>
                    <a:lnTo>
                      <a:pt x="521" y="720"/>
                    </a:lnTo>
                    <a:lnTo>
                      <a:pt x="519" y="720"/>
                    </a:lnTo>
                    <a:lnTo>
                      <a:pt x="519" y="718"/>
                    </a:lnTo>
                    <a:lnTo>
                      <a:pt x="517" y="718"/>
                    </a:lnTo>
                    <a:lnTo>
                      <a:pt x="514" y="718"/>
                    </a:lnTo>
                    <a:lnTo>
                      <a:pt x="514" y="720"/>
                    </a:lnTo>
                    <a:lnTo>
                      <a:pt x="512" y="718"/>
                    </a:lnTo>
                    <a:lnTo>
                      <a:pt x="512" y="720"/>
                    </a:lnTo>
                    <a:lnTo>
                      <a:pt x="512" y="718"/>
                    </a:lnTo>
                    <a:lnTo>
                      <a:pt x="510" y="718"/>
                    </a:lnTo>
                    <a:lnTo>
                      <a:pt x="510" y="720"/>
                    </a:lnTo>
                    <a:lnTo>
                      <a:pt x="510" y="718"/>
                    </a:lnTo>
                    <a:lnTo>
                      <a:pt x="508" y="718"/>
                    </a:lnTo>
                    <a:lnTo>
                      <a:pt x="505" y="718"/>
                    </a:lnTo>
                    <a:lnTo>
                      <a:pt x="508" y="715"/>
                    </a:lnTo>
                    <a:lnTo>
                      <a:pt x="505" y="715"/>
                    </a:lnTo>
                    <a:lnTo>
                      <a:pt x="508" y="715"/>
                    </a:lnTo>
                    <a:lnTo>
                      <a:pt x="508" y="713"/>
                    </a:lnTo>
                    <a:lnTo>
                      <a:pt x="508" y="711"/>
                    </a:lnTo>
                    <a:lnTo>
                      <a:pt x="510" y="711"/>
                    </a:lnTo>
                    <a:lnTo>
                      <a:pt x="508" y="711"/>
                    </a:lnTo>
                    <a:lnTo>
                      <a:pt x="508" y="709"/>
                    </a:lnTo>
                    <a:lnTo>
                      <a:pt x="510" y="709"/>
                    </a:lnTo>
                    <a:lnTo>
                      <a:pt x="510" y="707"/>
                    </a:lnTo>
                    <a:lnTo>
                      <a:pt x="508" y="707"/>
                    </a:lnTo>
                    <a:lnTo>
                      <a:pt x="510" y="704"/>
                    </a:lnTo>
                    <a:lnTo>
                      <a:pt x="508" y="704"/>
                    </a:lnTo>
                    <a:lnTo>
                      <a:pt x="508" y="702"/>
                    </a:lnTo>
                    <a:lnTo>
                      <a:pt x="510" y="702"/>
                    </a:lnTo>
                    <a:lnTo>
                      <a:pt x="508" y="702"/>
                    </a:lnTo>
                    <a:lnTo>
                      <a:pt x="508" y="700"/>
                    </a:lnTo>
                    <a:lnTo>
                      <a:pt x="508" y="698"/>
                    </a:lnTo>
                    <a:lnTo>
                      <a:pt x="510" y="695"/>
                    </a:lnTo>
                    <a:lnTo>
                      <a:pt x="510" y="693"/>
                    </a:lnTo>
                    <a:lnTo>
                      <a:pt x="508" y="691"/>
                    </a:lnTo>
                    <a:lnTo>
                      <a:pt x="510" y="691"/>
                    </a:lnTo>
                    <a:lnTo>
                      <a:pt x="510" y="689"/>
                    </a:lnTo>
                    <a:lnTo>
                      <a:pt x="510" y="686"/>
                    </a:lnTo>
                    <a:lnTo>
                      <a:pt x="510" y="684"/>
                    </a:lnTo>
                    <a:lnTo>
                      <a:pt x="512" y="682"/>
                    </a:lnTo>
                    <a:lnTo>
                      <a:pt x="510" y="682"/>
                    </a:lnTo>
                    <a:lnTo>
                      <a:pt x="510" y="680"/>
                    </a:lnTo>
                    <a:lnTo>
                      <a:pt x="508" y="680"/>
                    </a:lnTo>
                    <a:lnTo>
                      <a:pt x="510" y="680"/>
                    </a:lnTo>
                    <a:lnTo>
                      <a:pt x="510" y="677"/>
                    </a:lnTo>
                    <a:lnTo>
                      <a:pt x="510" y="675"/>
                    </a:lnTo>
                    <a:lnTo>
                      <a:pt x="508" y="677"/>
                    </a:lnTo>
                    <a:lnTo>
                      <a:pt x="508" y="675"/>
                    </a:lnTo>
                    <a:lnTo>
                      <a:pt x="510" y="675"/>
                    </a:lnTo>
                    <a:lnTo>
                      <a:pt x="510" y="673"/>
                    </a:lnTo>
                    <a:lnTo>
                      <a:pt x="508" y="673"/>
                    </a:lnTo>
                    <a:lnTo>
                      <a:pt x="505" y="673"/>
                    </a:lnTo>
                    <a:lnTo>
                      <a:pt x="508" y="673"/>
                    </a:lnTo>
                    <a:lnTo>
                      <a:pt x="508" y="671"/>
                    </a:lnTo>
                    <a:lnTo>
                      <a:pt x="505" y="671"/>
                    </a:lnTo>
                    <a:lnTo>
                      <a:pt x="505" y="669"/>
                    </a:lnTo>
                    <a:lnTo>
                      <a:pt x="505" y="666"/>
                    </a:lnTo>
                    <a:lnTo>
                      <a:pt x="505" y="664"/>
                    </a:lnTo>
                    <a:lnTo>
                      <a:pt x="503" y="664"/>
                    </a:lnTo>
                    <a:lnTo>
                      <a:pt x="503" y="662"/>
                    </a:lnTo>
                    <a:lnTo>
                      <a:pt x="503" y="660"/>
                    </a:lnTo>
                    <a:lnTo>
                      <a:pt x="501" y="660"/>
                    </a:lnTo>
                    <a:lnTo>
                      <a:pt x="501" y="657"/>
                    </a:lnTo>
                    <a:lnTo>
                      <a:pt x="503" y="657"/>
                    </a:lnTo>
                    <a:lnTo>
                      <a:pt x="501" y="657"/>
                    </a:lnTo>
                    <a:lnTo>
                      <a:pt x="501" y="655"/>
                    </a:lnTo>
                    <a:lnTo>
                      <a:pt x="503" y="655"/>
                    </a:lnTo>
                    <a:lnTo>
                      <a:pt x="505" y="655"/>
                    </a:lnTo>
                    <a:lnTo>
                      <a:pt x="505" y="653"/>
                    </a:lnTo>
                    <a:lnTo>
                      <a:pt x="508" y="653"/>
                    </a:lnTo>
                    <a:lnTo>
                      <a:pt x="510" y="653"/>
                    </a:lnTo>
                    <a:lnTo>
                      <a:pt x="510" y="651"/>
                    </a:lnTo>
                    <a:lnTo>
                      <a:pt x="501" y="644"/>
                    </a:lnTo>
                    <a:lnTo>
                      <a:pt x="505" y="637"/>
                    </a:lnTo>
                    <a:lnTo>
                      <a:pt x="512" y="622"/>
                    </a:lnTo>
                    <a:lnTo>
                      <a:pt x="514" y="622"/>
                    </a:lnTo>
                    <a:lnTo>
                      <a:pt x="517" y="619"/>
                    </a:lnTo>
                    <a:lnTo>
                      <a:pt x="514" y="619"/>
                    </a:lnTo>
                    <a:lnTo>
                      <a:pt x="514" y="617"/>
                    </a:lnTo>
                    <a:lnTo>
                      <a:pt x="521" y="595"/>
                    </a:lnTo>
                    <a:lnTo>
                      <a:pt x="523" y="595"/>
                    </a:lnTo>
                    <a:lnTo>
                      <a:pt x="521" y="595"/>
                    </a:lnTo>
                    <a:lnTo>
                      <a:pt x="519" y="593"/>
                    </a:lnTo>
                    <a:lnTo>
                      <a:pt x="519" y="590"/>
                    </a:lnTo>
                    <a:lnTo>
                      <a:pt x="514" y="584"/>
                    </a:lnTo>
                    <a:lnTo>
                      <a:pt x="517" y="584"/>
                    </a:lnTo>
                    <a:lnTo>
                      <a:pt x="517" y="581"/>
                    </a:lnTo>
                    <a:lnTo>
                      <a:pt x="514" y="581"/>
                    </a:lnTo>
                    <a:lnTo>
                      <a:pt x="514" y="579"/>
                    </a:lnTo>
                    <a:lnTo>
                      <a:pt x="514" y="577"/>
                    </a:lnTo>
                    <a:lnTo>
                      <a:pt x="512" y="577"/>
                    </a:lnTo>
                    <a:lnTo>
                      <a:pt x="514" y="577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7"/>
                    </a:lnTo>
                    <a:lnTo>
                      <a:pt x="512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4" y="575"/>
                    </a:lnTo>
                    <a:lnTo>
                      <a:pt x="510" y="570"/>
                    </a:lnTo>
                    <a:lnTo>
                      <a:pt x="508" y="572"/>
                    </a:lnTo>
                    <a:lnTo>
                      <a:pt x="505" y="572"/>
                    </a:lnTo>
                    <a:lnTo>
                      <a:pt x="505" y="570"/>
                    </a:lnTo>
                    <a:lnTo>
                      <a:pt x="503" y="570"/>
                    </a:lnTo>
                    <a:lnTo>
                      <a:pt x="501" y="570"/>
                    </a:lnTo>
                    <a:lnTo>
                      <a:pt x="501" y="568"/>
                    </a:lnTo>
                    <a:lnTo>
                      <a:pt x="499" y="568"/>
                    </a:lnTo>
                    <a:lnTo>
                      <a:pt x="501" y="568"/>
                    </a:lnTo>
                    <a:lnTo>
                      <a:pt x="499" y="568"/>
                    </a:lnTo>
                    <a:lnTo>
                      <a:pt x="499" y="566"/>
                    </a:lnTo>
                    <a:lnTo>
                      <a:pt x="497" y="566"/>
                    </a:lnTo>
                    <a:lnTo>
                      <a:pt x="497" y="563"/>
                    </a:lnTo>
                    <a:lnTo>
                      <a:pt x="494" y="563"/>
                    </a:lnTo>
                    <a:lnTo>
                      <a:pt x="494" y="561"/>
                    </a:lnTo>
                    <a:lnTo>
                      <a:pt x="494" y="559"/>
                    </a:lnTo>
                    <a:lnTo>
                      <a:pt x="492" y="559"/>
                    </a:lnTo>
                    <a:lnTo>
                      <a:pt x="492" y="557"/>
                    </a:lnTo>
                    <a:lnTo>
                      <a:pt x="492" y="554"/>
                    </a:lnTo>
                    <a:lnTo>
                      <a:pt x="492" y="552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2" y="546"/>
                    </a:lnTo>
                    <a:lnTo>
                      <a:pt x="492" y="543"/>
                    </a:lnTo>
                    <a:lnTo>
                      <a:pt x="494" y="543"/>
                    </a:lnTo>
                    <a:lnTo>
                      <a:pt x="494" y="541"/>
                    </a:lnTo>
                    <a:lnTo>
                      <a:pt x="497" y="541"/>
                    </a:lnTo>
                    <a:lnTo>
                      <a:pt x="497" y="539"/>
                    </a:lnTo>
                    <a:lnTo>
                      <a:pt x="494" y="539"/>
                    </a:lnTo>
                    <a:lnTo>
                      <a:pt x="494" y="537"/>
                    </a:lnTo>
                    <a:lnTo>
                      <a:pt x="497" y="537"/>
                    </a:lnTo>
                    <a:lnTo>
                      <a:pt x="497" y="534"/>
                    </a:lnTo>
                    <a:lnTo>
                      <a:pt x="497" y="532"/>
                    </a:lnTo>
                    <a:lnTo>
                      <a:pt x="494" y="532"/>
                    </a:lnTo>
                    <a:lnTo>
                      <a:pt x="494" y="534"/>
                    </a:lnTo>
                    <a:lnTo>
                      <a:pt x="492" y="534"/>
                    </a:lnTo>
                    <a:lnTo>
                      <a:pt x="481" y="534"/>
                    </a:lnTo>
                    <a:lnTo>
                      <a:pt x="479" y="534"/>
                    </a:lnTo>
                    <a:lnTo>
                      <a:pt x="472" y="534"/>
                    </a:lnTo>
                    <a:lnTo>
                      <a:pt x="459" y="534"/>
                    </a:lnTo>
                    <a:lnTo>
                      <a:pt x="438" y="532"/>
                    </a:lnTo>
                    <a:lnTo>
                      <a:pt x="436" y="523"/>
                    </a:lnTo>
                    <a:lnTo>
                      <a:pt x="436" y="521"/>
                    </a:lnTo>
                    <a:lnTo>
                      <a:pt x="436" y="508"/>
                    </a:lnTo>
                    <a:lnTo>
                      <a:pt x="425" y="496"/>
                    </a:lnTo>
                    <a:lnTo>
                      <a:pt x="427" y="496"/>
                    </a:lnTo>
                    <a:lnTo>
                      <a:pt x="436" y="496"/>
                    </a:lnTo>
                    <a:lnTo>
                      <a:pt x="434" y="494"/>
                    </a:lnTo>
                    <a:lnTo>
                      <a:pt x="434" y="481"/>
                    </a:lnTo>
                    <a:lnTo>
                      <a:pt x="432" y="481"/>
                    </a:lnTo>
                    <a:lnTo>
                      <a:pt x="432" y="478"/>
                    </a:lnTo>
                    <a:lnTo>
                      <a:pt x="432" y="476"/>
                    </a:lnTo>
                    <a:lnTo>
                      <a:pt x="429" y="474"/>
                    </a:lnTo>
                    <a:lnTo>
                      <a:pt x="429" y="472"/>
                    </a:lnTo>
                    <a:lnTo>
                      <a:pt x="429" y="474"/>
                    </a:lnTo>
                    <a:lnTo>
                      <a:pt x="429" y="472"/>
                    </a:lnTo>
                    <a:lnTo>
                      <a:pt x="429" y="470"/>
                    </a:lnTo>
                    <a:lnTo>
                      <a:pt x="427" y="470"/>
                    </a:lnTo>
                    <a:lnTo>
                      <a:pt x="429" y="470"/>
                    </a:lnTo>
                    <a:lnTo>
                      <a:pt x="427" y="470"/>
                    </a:lnTo>
                    <a:lnTo>
                      <a:pt x="427" y="467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29" y="463"/>
                    </a:lnTo>
                    <a:lnTo>
                      <a:pt x="429" y="461"/>
                    </a:lnTo>
                    <a:lnTo>
                      <a:pt x="432" y="461"/>
                    </a:lnTo>
                    <a:lnTo>
                      <a:pt x="429" y="461"/>
                    </a:lnTo>
                    <a:lnTo>
                      <a:pt x="429" y="458"/>
                    </a:lnTo>
                    <a:lnTo>
                      <a:pt x="427" y="458"/>
                    </a:lnTo>
                    <a:lnTo>
                      <a:pt x="427" y="456"/>
                    </a:lnTo>
                    <a:lnTo>
                      <a:pt x="429" y="456"/>
                    </a:lnTo>
                    <a:lnTo>
                      <a:pt x="427" y="456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3" y="452"/>
                    </a:lnTo>
                    <a:lnTo>
                      <a:pt x="421" y="452"/>
                    </a:lnTo>
                    <a:lnTo>
                      <a:pt x="418" y="452"/>
                    </a:lnTo>
                    <a:lnTo>
                      <a:pt x="418" y="449"/>
                    </a:lnTo>
                    <a:lnTo>
                      <a:pt x="416" y="449"/>
                    </a:lnTo>
                    <a:lnTo>
                      <a:pt x="414" y="449"/>
                    </a:lnTo>
                    <a:lnTo>
                      <a:pt x="414" y="447"/>
                    </a:lnTo>
                    <a:lnTo>
                      <a:pt x="412" y="447"/>
                    </a:lnTo>
                    <a:lnTo>
                      <a:pt x="412" y="445"/>
                    </a:lnTo>
                    <a:lnTo>
                      <a:pt x="409" y="445"/>
                    </a:lnTo>
                    <a:lnTo>
                      <a:pt x="407" y="445"/>
                    </a:lnTo>
                    <a:lnTo>
                      <a:pt x="407" y="447"/>
                    </a:lnTo>
                    <a:lnTo>
                      <a:pt x="407" y="445"/>
                    </a:lnTo>
                    <a:lnTo>
                      <a:pt x="407" y="447"/>
                    </a:lnTo>
                    <a:lnTo>
                      <a:pt x="407" y="445"/>
                    </a:lnTo>
                    <a:lnTo>
                      <a:pt x="407" y="447"/>
                    </a:lnTo>
                    <a:lnTo>
                      <a:pt x="407" y="445"/>
                    </a:lnTo>
                    <a:lnTo>
                      <a:pt x="405" y="445"/>
                    </a:lnTo>
                    <a:lnTo>
                      <a:pt x="405" y="447"/>
                    </a:lnTo>
                    <a:lnTo>
                      <a:pt x="403" y="445"/>
                    </a:lnTo>
                    <a:lnTo>
                      <a:pt x="400" y="445"/>
                    </a:lnTo>
                    <a:lnTo>
                      <a:pt x="403" y="445"/>
                    </a:lnTo>
                    <a:lnTo>
                      <a:pt x="400" y="445"/>
                    </a:lnTo>
                    <a:lnTo>
                      <a:pt x="400" y="447"/>
                    </a:lnTo>
                    <a:lnTo>
                      <a:pt x="398" y="445"/>
                    </a:lnTo>
                    <a:lnTo>
                      <a:pt x="398" y="447"/>
                    </a:lnTo>
                    <a:lnTo>
                      <a:pt x="396" y="447"/>
                    </a:lnTo>
                    <a:lnTo>
                      <a:pt x="394" y="447"/>
                    </a:lnTo>
                    <a:lnTo>
                      <a:pt x="394" y="445"/>
                    </a:lnTo>
                    <a:lnTo>
                      <a:pt x="394" y="447"/>
                    </a:lnTo>
                    <a:lnTo>
                      <a:pt x="394" y="445"/>
                    </a:lnTo>
                    <a:lnTo>
                      <a:pt x="391" y="445"/>
                    </a:lnTo>
                    <a:lnTo>
                      <a:pt x="389" y="445"/>
                    </a:lnTo>
                    <a:lnTo>
                      <a:pt x="389" y="447"/>
                    </a:lnTo>
                    <a:lnTo>
                      <a:pt x="387" y="445"/>
                    </a:lnTo>
                    <a:lnTo>
                      <a:pt x="387" y="447"/>
                    </a:lnTo>
                    <a:lnTo>
                      <a:pt x="387" y="445"/>
                    </a:lnTo>
                    <a:lnTo>
                      <a:pt x="387" y="447"/>
                    </a:lnTo>
                    <a:lnTo>
                      <a:pt x="385" y="447"/>
                    </a:lnTo>
                    <a:lnTo>
                      <a:pt x="383" y="445"/>
                    </a:lnTo>
                    <a:lnTo>
                      <a:pt x="383" y="443"/>
                    </a:lnTo>
                    <a:lnTo>
                      <a:pt x="380" y="443"/>
                    </a:lnTo>
                    <a:lnTo>
                      <a:pt x="380" y="440"/>
                    </a:lnTo>
                    <a:lnTo>
                      <a:pt x="378" y="440"/>
                    </a:lnTo>
                    <a:lnTo>
                      <a:pt x="378" y="438"/>
                    </a:lnTo>
                    <a:lnTo>
                      <a:pt x="376" y="438"/>
                    </a:lnTo>
                    <a:lnTo>
                      <a:pt x="376" y="436"/>
                    </a:lnTo>
                    <a:lnTo>
                      <a:pt x="376" y="434"/>
                    </a:lnTo>
                    <a:lnTo>
                      <a:pt x="374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2" y="432"/>
                    </a:lnTo>
                    <a:lnTo>
                      <a:pt x="360" y="432"/>
                    </a:lnTo>
                    <a:lnTo>
                      <a:pt x="360" y="429"/>
                    </a:lnTo>
                    <a:lnTo>
                      <a:pt x="358" y="429"/>
                    </a:lnTo>
                    <a:lnTo>
                      <a:pt x="360" y="429"/>
                    </a:lnTo>
                    <a:lnTo>
                      <a:pt x="358" y="429"/>
                    </a:lnTo>
                    <a:lnTo>
                      <a:pt x="356" y="429"/>
                    </a:lnTo>
                    <a:lnTo>
                      <a:pt x="353" y="429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51" y="425"/>
                    </a:lnTo>
                    <a:lnTo>
                      <a:pt x="349" y="425"/>
                    </a:lnTo>
                    <a:lnTo>
                      <a:pt x="347" y="425"/>
                    </a:lnTo>
                    <a:lnTo>
                      <a:pt x="347" y="423"/>
                    </a:lnTo>
                    <a:lnTo>
                      <a:pt x="347" y="420"/>
                    </a:lnTo>
                    <a:lnTo>
                      <a:pt x="345" y="420"/>
                    </a:lnTo>
                    <a:lnTo>
                      <a:pt x="347" y="420"/>
                    </a:lnTo>
                    <a:lnTo>
                      <a:pt x="345" y="420"/>
                    </a:lnTo>
                    <a:lnTo>
                      <a:pt x="345" y="418"/>
                    </a:lnTo>
                    <a:lnTo>
                      <a:pt x="342" y="418"/>
                    </a:lnTo>
                    <a:lnTo>
                      <a:pt x="340" y="418"/>
                    </a:lnTo>
                    <a:lnTo>
                      <a:pt x="340" y="420"/>
                    </a:lnTo>
                    <a:lnTo>
                      <a:pt x="338" y="420"/>
                    </a:lnTo>
                    <a:lnTo>
                      <a:pt x="338" y="418"/>
                    </a:lnTo>
                    <a:lnTo>
                      <a:pt x="336" y="418"/>
                    </a:lnTo>
                    <a:lnTo>
                      <a:pt x="333" y="418"/>
                    </a:lnTo>
                    <a:lnTo>
                      <a:pt x="333" y="416"/>
                    </a:lnTo>
                    <a:lnTo>
                      <a:pt x="331" y="416"/>
                    </a:lnTo>
                    <a:lnTo>
                      <a:pt x="331" y="414"/>
                    </a:lnTo>
                    <a:lnTo>
                      <a:pt x="329" y="414"/>
                    </a:lnTo>
                    <a:lnTo>
                      <a:pt x="327" y="414"/>
                    </a:lnTo>
                    <a:lnTo>
                      <a:pt x="327" y="411"/>
                    </a:lnTo>
                    <a:lnTo>
                      <a:pt x="324" y="411"/>
                    </a:lnTo>
                    <a:lnTo>
                      <a:pt x="322" y="411"/>
                    </a:lnTo>
                    <a:lnTo>
                      <a:pt x="322" y="414"/>
                    </a:lnTo>
                    <a:lnTo>
                      <a:pt x="320" y="411"/>
                    </a:lnTo>
                    <a:lnTo>
                      <a:pt x="320" y="414"/>
                    </a:lnTo>
                    <a:lnTo>
                      <a:pt x="318" y="414"/>
                    </a:lnTo>
                    <a:lnTo>
                      <a:pt x="315" y="414"/>
                    </a:lnTo>
                    <a:lnTo>
                      <a:pt x="313" y="414"/>
                    </a:lnTo>
                    <a:lnTo>
                      <a:pt x="311" y="414"/>
                    </a:lnTo>
                    <a:lnTo>
                      <a:pt x="309" y="414"/>
                    </a:lnTo>
                    <a:lnTo>
                      <a:pt x="309" y="411"/>
                    </a:lnTo>
                    <a:lnTo>
                      <a:pt x="309" y="414"/>
                    </a:lnTo>
                    <a:lnTo>
                      <a:pt x="307" y="414"/>
                    </a:lnTo>
                    <a:lnTo>
                      <a:pt x="307" y="411"/>
                    </a:lnTo>
                    <a:lnTo>
                      <a:pt x="304" y="411"/>
                    </a:lnTo>
                    <a:lnTo>
                      <a:pt x="302" y="411"/>
                    </a:lnTo>
                    <a:lnTo>
                      <a:pt x="302" y="409"/>
                    </a:lnTo>
                    <a:lnTo>
                      <a:pt x="300" y="409"/>
                    </a:lnTo>
                    <a:lnTo>
                      <a:pt x="300" y="407"/>
                    </a:lnTo>
                    <a:lnTo>
                      <a:pt x="300" y="405"/>
                    </a:lnTo>
                    <a:lnTo>
                      <a:pt x="298" y="405"/>
                    </a:lnTo>
                    <a:lnTo>
                      <a:pt x="295" y="405"/>
                    </a:lnTo>
                    <a:lnTo>
                      <a:pt x="293" y="405"/>
                    </a:lnTo>
                    <a:lnTo>
                      <a:pt x="293" y="402"/>
                    </a:lnTo>
                    <a:lnTo>
                      <a:pt x="293" y="400"/>
                    </a:lnTo>
                    <a:lnTo>
                      <a:pt x="293" y="402"/>
                    </a:lnTo>
                    <a:lnTo>
                      <a:pt x="291" y="402"/>
                    </a:lnTo>
                    <a:lnTo>
                      <a:pt x="293" y="402"/>
                    </a:lnTo>
                    <a:lnTo>
                      <a:pt x="293" y="400"/>
                    </a:lnTo>
                    <a:lnTo>
                      <a:pt x="291" y="400"/>
                    </a:lnTo>
                    <a:lnTo>
                      <a:pt x="291" y="402"/>
                    </a:lnTo>
                    <a:lnTo>
                      <a:pt x="289" y="400"/>
                    </a:lnTo>
                    <a:lnTo>
                      <a:pt x="291" y="400"/>
                    </a:lnTo>
                    <a:lnTo>
                      <a:pt x="291" y="398"/>
                    </a:lnTo>
                    <a:lnTo>
                      <a:pt x="289" y="398"/>
                    </a:lnTo>
                    <a:lnTo>
                      <a:pt x="286" y="398"/>
                    </a:lnTo>
                    <a:lnTo>
                      <a:pt x="284" y="398"/>
                    </a:lnTo>
                    <a:lnTo>
                      <a:pt x="284" y="396"/>
                    </a:lnTo>
                    <a:lnTo>
                      <a:pt x="284" y="398"/>
                    </a:lnTo>
                    <a:lnTo>
                      <a:pt x="284" y="396"/>
                    </a:lnTo>
                    <a:lnTo>
                      <a:pt x="284" y="394"/>
                    </a:lnTo>
                    <a:lnTo>
                      <a:pt x="282" y="394"/>
                    </a:lnTo>
                    <a:lnTo>
                      <a:pt x="282" y="391"/>
                    </a:lnTo>
                    <a:lnTo>
                      <a:pt x="282" y="389"/>
                    </a:lnTo>
                    <a:lnTo>
                      <a:pt x="280" y="389"/>
                    </a:lnTo>
                    <a:lnTo>
                      <a:pt x="280" y="391"/>
                    </a:lnTo>
                    <a:lnTo>
                      <a:pt x="277" y="389"/>
                    </a:lnTo>
                    <a:lnTo>
                      <a:pt x="275" y="389"/>
                    </a:lnTo>
                    <a:lnTo>
                      <a:pt x="277" y="387"/>
                    </a:lnTo>
                    <a:lnTo>
                      <a:pt x="277" y="385"/>
                    </a:lnTo>
                    <a:lnTo>
                      <a:pt x="277" y="382"/>
                    </a:lnTo>
                    <a:lnTo>
                      <a:pt x="275" y="382"/>
                    </a:lnTo>
                    <a:lnTo>
                      <a:pt x="275" y="380"/>
                    </a:lnTo>
                    <a:lnTo>
                      <a:pt x="275" y="378"/>
                    </a:lnTo>
                    <a:lnTo>
                      <a:pt x="273" y="378"/>
                    </a:lnTo>
                    <a:lnTo>
                      <a:pt x="275" y="378"/>
                    </a:lnTo>
                    <a:lnTo>
                      <a:pt x="275" y="376"/>
                    </a:lnTo>
                    <a:lnTo>
                      <a:pt x="273" y="376"/>
                    </a:lnTo>
                    <a:lnTo>
                      <a:pt x="273" y="373"/>
                    </a:lnTo>
                    <a:lnTo>
                      <a:pt x="275" y="373"/>
                    </a:lnTo>
                    <a:lnTo>
                      <a:pt x="275" y="371"/>
                    </a:lnTo>
                    <a:lnTo>
                      <a:pt x="273" y="371"/>
                    </a:lnTo>
                    <a:lnTo>
                      <a:pt x="273" y="373"/>
                    </a:lnTo>
                    <a:lnTo>
                      <a:pt x="273" y="371"/>
                    </a:lnTo>
                    <a:lnTo>
                      <a:pt x="275" y="369"/>
                    </a:lnTo>
                    <a:lnTo>
                      <a:pt x="275" y="367"/>
                    </a:lnTo>
                    <a:lnTo>
                      <a:pt x="277" y="367"/>
                    </a:lnTo>
                    <a:lnTo>
                      <a:pt x="275" y="364"/>
                    </a:lnTo>
                    <a:lnTo>
                      <a:pt x="275" y="362"/>
                    </a:lnTo>
                    <a:lnTo>
                      <a:pt x="275" y="360"/>
                    </a:lnTo>
                    <a:lnTo>
                      <a:pt x="273" y="360"/>
                    </a:lnTo>
                    <a:lnTo>
                      <a:pt x="273" y="358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3"/>
                    </a:lnTo>
                    <a:lnTo>
                      <a:pt x="273" y="353"/>
                    </a:lnTo>
                    <a:lnTo>
                      <a:pt x="271" y="351"/>
                    </a:lnTo>
                    <a:lnTo>
                      <a:pt x="271" y="349"/>
                    </a:lnTo>
                    <a:lnTo>
                      <a:pt x="273" y="349"/>
                    </a:lnTo>
                    <a:lnTo>
                      <a:pt x="273" y="347"/>
                    </a:lnTo>
                    <a:lnTo>
                      <a:pt x="273" y="344"/>
                    </a:lnTo>
                    <a:lnTo>
                      <a:pt x="275" y="344"/>
                    </a:lnTo>
                    <a:lnTo>
                      <a:pt x="275" y="342"/>
                    </a:lnTo>
                    <a:lnTo>
                      <a:pt x="275" y="340"/>
                    </a:lnTo>
                    <a:lnTo>
                      <a:pt x="275" y="338"/>
                    </a:lnTo>
                    <a:lnTo>
                      <a:pt x="273" y="335"/>
                    </a:lnTo>
                    <a:lnTo>
                      <a:pt x="275" y="335"/>
                    </a:lnTo>
                    <a:lnTo>
                      <a:pt x="275" y="333"/>
                    </a:lnTo>
                    <a:lnTo>
                      <a:pt x="273" y="333"/>
                    </a:lnTo>
                    <a:lnTo>
                      <a:pt x="275" y="331"/>
                    </a:lnTo>
                    <a:lnTo>
                      <a:pt x="275" y="329"/>
                    </a:lnTo>
                    <a:lnTo>
                      <a:pt x="273" y="326"/>
                    </a:lnTo>
                    <a:lnTo>
                      <a:pt x="273" y="324"/>
                    </a:lnTo>
                    <a:lnTo>
                      <a:pt x="271" y="324"/>
                    </a:lnTo>
                    <a:lnTo>
                      <a:pt x="269" y="326"/>
                    </a:lnTo>
                    <a:lnTo>
                      <a:pt x="269" y="329"/>
                    </a:lnTo>
                    <a:lnTo>
                      <a:pt x="266" y="329"/>
                    </a:lnTo>
                    <a:lnTo>
                      <a:pt x="264" y="329"/>
                    </a:lnTo>
                    <a:lnTo>
                      <a:pt x="262" y="329"/>
                    </a:lnTo>
                    <a:lnTo>
                      <a:pt x="262" y="326"/>
                    </a:lnTo>
                    <a:lnTo>
                      <a:pt x="264" y="326"/>
                    </a:lnTo>
                    <a:lnTo>
                      <a:pt x="262" y="326"/>
                    </a:lnTo>
                    <a:lnTo>
                      <a:pt x="262" y="329"/>
                    </a:lnTo>
                    <a:lnTo>
                      <a:pt x="260" y="326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57" y="326"/>
                    </a:lnTo>
                    <a:lnTo>
                      <a:pt x="257" y="329"/>
                    </a:lnTo>
                    <a:lnTo>
                      <a:pt x="257" y="326"/>
                    </a:lnTo>
                    <a:lnTo>
                      <a:pt x="255" y="326"/>
                    </a:lnTo>
                    <a:lnTo>
                      <a:pt x="253" y="326"/>
                    </a:lnTo>
                    <a:lnTo>
                      <a:pt x="253" y="329"/>
                    </a:lnTo>
                    <a:lnTo>
                      <a:pt x="255" y="329"/>
                    </a:lnTo>
                    <a:lnTo>
                      <a:pt x="253" y="329"/>
                    </a:lnTo>
                    <a:lnTo>
                      <a:pt x="251" y="329"/>
                    </a:lnTo>
                    <a:lnTo>
                      <a:pt x="248" y="329"/>
                    </a:lnTo>
                    <a:lnTo>
                      <a:pt x="246" y="329"/>
                    </a:lnTo>
                    <a:lnTo>
                      <a:pt x="244" y="329"/>
                    </a:lnTo>
                    <a:lnTo>
                      <a:pt x="242" y="329"/>
                    </a:lnTo>
                    <a:lnTo>
                      <a:pt x="242" y="331"/>
                    </a:lnTo>
                    <a:lnTo>
                      <a:pt x="239" y="331"/>
                    </a:lnTo>
                    <a:lnTo>
                      <a:pt x="237" y="331"/>
                    </a:lnTo>
                    <a:lnTo>
                      <a:pt x="239" y="331"/>
                    </a:lnTo>
                    <a:lnTo>
                      <a:pt x="237" y="331"/>
                    </a:lnTo>
                    <a:lnTo>
                      <a:pt x="235" y="331"/>
                    </a:lnTo>
                    <a:lnTo>
                      <a:pt x="233" y="331"/>
                    </a:lnTo>
                    <a:lnTo>
                      <a:pt x="233" y="333"/>
                    </a:lnTo>
                    <a:lnTo>
                      <a:pt x="231" y="333"/>
                    </a:lnTo>
                    <a:lnTo>
                      <a:pt x="228" y="335"/>
                    </a:lnTo>
                    <a:lnTo>
                      <a:pt x="226" y="335"/>
                    </a:lnTo>
                    <a:lnTo>
                      <a:pt x="226" y="338"/>
                    </a:lnTo>
                    <a:lnTo>
                      <a:pt x="224" y="338"/>
                    </a:lnTo>
                    <a:lnTo>
                      <a:pt x="224" y="340"/>
                    </a:lnTo>
                    <a:lnTo>
                      <a:pt x="224" y="338"/>
                    </a:lnTo>
                    <a:lnTo>
                      <a:pt x="224" y="340"/>
                    </a:lnTo>
                    <a:lnTo>
                      <a:pt x="222" y="340"/>
                    </a:lnTo>
                    <a:lnTo>
                      <a:pt x="222" y="342"/>
                    </a:lnTo>
                    <a:lnTo>
                      <a:pt x="222" y="340"/>
                    </a:lnTo>
                    <a:lnTo>
                      <a:pt x="222" y="342"/>
                    </a:lnTo>
                    <a:lnTo>
                      <a:pt x="219" y="342"/>
                    </a:lnTo>
                    <a:lnTo>
                      <a:pt x="219" y="344"/>
                    </a:lnTo>
                    <a:lnTo>
                      <a:pt x="217" y="344"/>
                    </a:lnTo>
                    <a:lnTo>
                      <a:pt x="215" y="344"/>
                    </a:lnTo>
                    <a:lnTo>
                      <a:pt x="213" y="344"/>
                    </a:lnTo>
                    <a:lnTo>
                      <a:pt x="210" y="344"/>
                    </a:lnTo>
                    <a:lnTo>
                      <a:pt x="210" y="347"/>
                    </a:lnTo>
                    <a:lnTo>
                      <a:pt x="208" y="347"/>
                    </a:lnTo>
                    <a:lnTo>
                      <a:pt x="208" y="349"/>
                    </a:lnTo>
                    <a:lnTo>
                      <a:pt x="206" y="349"/>
                    </a:lnTo>
                    <a:lnTo>
                      <a:pt x="204" y="351"/>
                    </a:lnTo>
                    <a:lnTo>
                      <a:pt x="201" y="351"/>
                    </a:lnTo>
                    <a:lnTo>
                      <a:pt x="201" y="353"/>
                    </a:lnTo>
                    <a:lnTo>
                      <a:pt x="199" y="353"/>
                    </a:lnTo>
                    <a:lnTo>
                      <a:pt x="199" y="358"/>
                    </a:lnTo>
                    <a:lnTo>
                      <a:pt x="197" y="358"/>
                    </a:lnTo>
                    <a:lnTo>
                      <a:pt x="197" y="356"/>
                    </a:lnTo>
                    <a:lnTo>
                      <a:pt x="195" y="356"/>
                    </a:lnTo>
                    <a:lnTo>
                      <a:pt x="193" y="356"/>
                    </a:lnTo>
                    <a:lnTo>
                      <a:pt x="190" y="356"/>
                    </a:lnTo>
                    <a:lnTo>
                      <a:pt x="188" y="356"/>
                    </a:lnTo>
                    <a:lnTo>
                      <a:pt x="186" y="358"/>
                    </a:lnTo>
                    <a:lnTo>
                      <a:pt x="186" y="360"/>
                    </a:lnTo>
                    <a:lnTo>
                      <a:pt x="184" y="360"/>
                    </a:lnTo>
                    <a:lnTo>
                      <a:pt x="184" y="362"/>
                    </a:lnTo>
                    <a:lnTo>
                      <a:pt x="181" y="364"/>
                    </a:lnTo>
                    <a:lnTo>
                      <a:pt x="181" y="367"/>
                    </a:lnTo>
                    <a:lnTo>
                      <a:pt x="179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5" y="369"/>
                    </a:lnTo>
                    <a:lnTo>
                      <a:pt x="172" y="369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6" y="369"/>
                    </a:lnTo>
                    <a:lnTo>
                      <a:pt x="166" y="367"/>
                    </a:lnTo>
                    <a:lnTo>
                      <a:pt x="163" y="367"/>
                    </a:lnTo>
                    <a:lnTo>
                      <a:pt x="161" y="367"/>
                    </a:lnTo>
                    <a:lnTo>
                      <a:pt x="159" y="367"/>
                    </a:lnTo>
                    <a:lnTo>
                      <a:pt x="157" y="367"/>
                    </a:lnTo>
                    <a:lnTo>
                      <a:pt x="157" y="364"/>
                    </a:lnTo>
                    <a:lnTo>
                      <a:pt x="157" y="367"/>
                    </a:lnTo>
                    <a:lnTo>
                      <a:pt x="157" y="364"/>
                    </a:lnTo>
                    <a:lnTo>
                      <a:pt x="157" y="367"/>
                    </a:lnTo>
                    <a:lnTo>
                      <a:pt x="155" y="364"/>
                    </a:lnTo>
                    <a:lnTo>
                      <a:pt x="155" y="367"/>
                    </a:lnTo>
                    <a:lnTo>
                      <a:pt x="155" y="364"/>
                    </a:lnTo>
                    <a:lnTo>
                      <a:pt x="155" y="367"/>
                    </a:lnTo>
                    <a:lnTo>
                      <a:pt x="155" y="364"/>
                    </a:lnTo>
                    <a:lnTo>
                      <a:pt x="152" y="364"/>
                    </a:lnTo>
                    <a:lnTo>
                      <a:pt x="150" y="364"/>
                    </a:lnTo>
                    <a:lnTo>
                      <a:pt x="148" y="364"/>
                    </a:lnTo>
                    <a:lnTo>
                      <a:pt x="146" y="364"/>
                    </a:lnTo>
                    <a:lnTo>
                      <a:pt x="143" y="364"/>
                    </a:lnTo>
                    <a:lnTo>
                      <a:pt x="141" y="364"/>
                    </a:lnTo>
                    <a:lnTo>
                      <a:pt x="139" y="364"/>
                    </a:lnTo>
                    <a:lnTo>
                      <a:pt x="137" y="364"/>
                    </a:lnTo>
                    <a:lnTo>
                      <a:pt x="134" y="364"/>
                    </a:lnTo>
                    <a:lnTo>
                      <a:pt x="132" y="364"/>
                    </a:lnTo>
                    <a:lnTo>
                      <a:pt x="130" y="364"/>
                    </a:lnTo>
                    <a:lnTo>
                      <a:pt x="128" y="364"/>
                    </a:lnTo>
                    <a:lnTo>
                      <a:pt x="125" y="364"/>
                    </a:lnTo>
                    <a:lnTo>
                      <a:pt x="125" y="367"/>
                    </a:lnTo>
                    <a:lnTo>
                      <a:pt x="123" y="367"/>
                    </a:lnTo>
                    <a:lnTo>
                      <a:pt x="121" y="367"/>
                    </a:lnTo>
                    <a:lnTo>
                      <a:pt x="119" y="369"/>
                    </a:lnTo>
                    <a:lnTo>
                      <a:pt x="119" y="367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4" y="369"/>
                    </a:lnTo>
                    <a:lnTo>
                      <a:pt x="114" y="367"/>
                    </a:lnTo>
                    <a:lnTo>
                      <a:pt x="112" y="367"/>
                    </a:lnTo>
                    <a:lnTo>
                      <a:pt x="112" y="364"/>
                    </a:lnTo>
                    <a:lnTo>
                      <a:pt x="110" y="364"/>
                    </a:lnTo>
                    <a:lnTo>
                      <a:pt x="108" y="367"/>
                    </a:lnTo>
                    <a:lnTo>
                      <a:pt x="108" y="358"/>
                    </a:lnTo>
                    <a:lnTo>
                      <a:pt x="105" y="356"/>
                    </a:lnTo>
                    <a:lnTo>
                      <a:pt x="105" y="349"/>
                    </a:lnTo>
                    <a:lnTo>
                      <a:pt x="105" y="338"/>
                    </a:lnTo>
                    <a:lnTo>
                      <a:pt x="108" y="333"/>
                    </a:lnTo>
                    <a:lnTo>
                      <a:pt x="108" y="329"/>
                    </a:lnTo>
                    <a:lnTo>
                      <a:pt x="108" y="326"/>
                    </a:lnTo>
                    <a:lnTo>
                      <a:pt x="108" y="329"/>
                    </a:lnTo>
                    <a:lnTo>
                      <a:pt x="110" y="326"/>
                    </a:lnTo>
                    <a:lnTo>
                      <a:pt x="110" y="324"/>
                    </a:lnTo>
                    <a:lnTo>
                      <a:pt x="108" y="324"/>
                    </a:lnTo>
                    <a:lnTo>
                      <a:pt x="108" y="322"/>
                    </a:lnTo>
                    <a:lnTo>
                      <a:pt x="108" y="320"/>
                    </a:lnTo>
                    <a:lnTo>
                      <a:pt x="108" y="322"/>
                    </a:lnTo>
                    <a:lnTo>
                      <a:pt x="108" y="320"/>
                    </a:lnTo>
                    <a:lnTo>
                      <a:pt x="110" y="320"/>
                    </a:lnTo>
                    <a:lnTo>
                      <a:pt x="110" y="318"/>
                    </a:lnTo>
                    <a:lnTo>
                      <a:pt x="110" y="320"/>
                    </a:lnTo>
                    <a:lnTo>
                      <a:pt x="110" y="318"/>
                    </a:lnTo>
                    <a:lnTo>
                      <a:pt x="110" y="315"/>
                    </a:lnTo>
                    <a:lnTo>
                      <a:pt x="110" y="318"/>
                    </a:lnTo>
                    <a:lnTo>
                      <a:pt x="108" y="318"/>
                    </a:lnTo>
                    <a:lnTo>
                      <a:pt x="105" y="318"/>
                    </a:lnTo>
                    <a:lnTo>
                      <a:pt x="105" y="320"/>
                    </a:lnTo>
                    <a:lnTo>
                      <a:pt x="105" y="318"/>
                    </a:lnTo>
                    <a:lnTo>
                      <a:pt x="105" y="320"/>
                    </a:lnTo>
                    <a:lnTo>
                      <a:pt x="103" y="320"/>
                    </a:lnTo>
                    <a:lnTo>
                      <a:pt x="103" y="322"/>
                    </a:lnTo>
                    <a:lnTo>
                      <a:pt x="103" y="320"/>
                    </a:lnTo>
                    <a:lnTo>
                      <a:pt x="103" y="322"/>
                    </a:lnTo>
                    <a:lnTo>
                      <a:pt x="101" y="322"/>
                    </a:lnTo>
                    <a:lnTo>
                      <a:pt x="101" y="324"/>
                    </a:lnTo>
                    <a:lnTo>
                      <a:pt x="99" y="324"/>
                    </a:lnTo>
                    <a:lnTo>
                      <a:pt x="99" y="326"/>
                    </a:lnTo>
                    <a:lnTo>
                      <a:pt x="96" y="326"/>
                    </a:lnTo>
                    <a:lnTo>
                      <a:pt x="94" y="329"/>
                    </a:lnTo>
                    <a:lnTo>
                      <a:pt x="92" y="329"/>
                    </a:lnTo>
                    <a:lnTo>
                      <a:pt x="92" y="331"/>
                    </a:lnTo>
                    <a:lnTo>
                      <a:pt x="90" y="331"/>
                    </a:lnTo>
                    <a:lnTo>
                      <a:pt x="87" y="333"/>
                    </a:lnTo>
                    <a:lnTo>
                      <a:pt x="85" y="333"/>
                    </a:lnTo>
                    <a:lnTo>
                      <a:pt x="85" y="335"/>
                    </a:lnTo>
                    <a:lnTo>
                      <a:pt x="83" y="333"/>
                    </a:lnTo>
                    <a:lnTo>
                      <a:pt x="83" y="335"/>
                    </a:lnTo>
                    <a:lnTo>
                      <a:pt x="83" y="333"/>
                    </a:lnTo>
                    <a:lnTo>
                      <a:pt x="83" y="335"/>
                    </a:lnTo>
                    <a:lnTo>
                      <a:pt x="74" y="335"/>
                    </a:lnTo>
                    <a:lnTo>
                      <a:pt x="56" y="335"/>
                    </a:lnTo>
                    <a:lnTo>
                      <a:pt x="56" y="333"/>
                    </a:lnTo>
                    <a:lnTo>
                      <a:pt x="58" y="333"/>
                    </a:lnTo>
                    <a:lnTo>
                      <a:pt x="56" y="333"/>
                    </a:lnTo>
                    <a:lnTo>
                      <a:pt x="56" y="331"/>
                    </a:lnTo>
                    <a:lnTo>
                      <a:pt x="58" y="331"/>
                    </a:lnTo>
                    <a:lnTo>
                      <a:pt x="58" y="329"/>
                    </a:lnTo>
                    <a:lnTo>
                      <a:pt x="56" y="329"/>
                    </a:lnTo>
                    <a:lnTo>
                      <a:pt x="58" y="329"/>
                    </a:lnTo>
                    <a:lnTo>
                      <a:pt x="56" y="326"/>
                    </a:lnTo>
                    <a:lnTo>
                      <a:pt x="54" y="326"/>
                    </a:lnTo>
                    <a:lnTo>
                      <a:pt x="54" y="324"/>
                    </a:lnTo>
                    <a:lnTo>
                      <a:pt x="56" y="324"/>
                    </a:lnTo>
                    <a:lnTo>
                      <a:pt x="54" y="324"/>
                    </a:lnTo>
                    <a:lnTo>
                      <a:pt x="54" y="322"/>
                    </a:lnTo>
                    <a:lnTo>
                      <a:pt x="54" y="320"/>
                    </a:lnTo>
                    <a:lnTo>
                      <a:pt x="52" y="320"/>
                    </a:lnTo>
                    <a:lnTo>
                      <a:pt x="52" y="318"/>
                    </a:lnTo>
                    <a:lnTo>
                      <a:pt x="50" y="320"/>
                    </a:lnTo>
                    <a:lnTo>
                      <a:pt x="50" y="318"/>
                    </a:lnTo>
                    <a:lnTo>
                      <a:pt x="47" y="318"/>
                    </a:lnTo>
                    <a:lnTo>
                      <a:pt x="45" y="318"/>
                    </a:lnTo>
                    <a:lnTo>
                      <a:pt x="43" y="318"/>
                    </a:lnTo>
                    <a:lnTo>
                      <a:pt x="41" y="318"/>
                    </a:lnTo>
                    <a:lnTo>
                      <a:pt x="43" y="318"/>
                    </a:lnTo>
                    <a:lnTo>
                      <a:pt x="41" y="318"/>
                    </a:lnTo>
                    <a:lnTo>
                      <a:pt x="38" y="315"/>
                    </a:lnTo>
                    <a:lnTo>
                      <a:pt x="36" y="315"/>
                    </a:lnTo>
                    <a:lnTo>
                      <a:pt x="34" y="315"/>
                    </a:lnTo>
                    <a:lnTo>
                      <a:pt x="25" y="315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9" y="311"/>
                    </a:lnTo>
                    <a:lnTo>
                      <a:pt x="32" y="311"/>
                    </a:lnTo>
                    <a:lnTo>
                      <a:pt x="32" y="309"/>
                    </a:lnTo>
                    <a:lnTo>
                      <a:pt x="32" y="306"/>
                    </a:lnTo>
                    <a:lnTo>
                      <a:pt x="34" y="306"/>
                    </a:lnTo>
                    <a:lnTo>
                      <a:pt x="34" y="304"/>
                    </a:lnTo>
                    <a:lnTo>
                      <a:pt x="32" y="304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29" y="300"/>
                    </a:lnTo>
                    <a:lnTo>
                      <a:pt x="29" y="297"/>
                    </a:lnTo>
                    <a:lnTo>
                      <a:pt x="29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5" y="293"/>
                    </a:lnTo>
                    <a:lnTo>
                      <a:pt x="23" y="293"/>
                    </a:lnTo>
                    <a:lnTo>
                      <a:pt x="23" y="291"/>
                    </a:lnTo>
                    <a:lnTo>
                      <a:pt x="23" y="288"/>
                    </a:lnTo>
                    <a:lnTo>
                      <a:pt x="23" y="286"/>
                    </a:lnTo>
                    <a:lnTo>
                      <a:pt x="20" y="286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16" y="284"/>
                    </a:lnTo>
                    <a:lnTo>
                      <a:pt x="14" y="282"/>
                    </a:lnTo>
                    <a:lnTo>
                      <a:pt x="14" y="280"/>
                    </a:lnTo>
                    <a:lnTo>
                      <a:pt x="14" y="277"/>
                    </a:lnTo>
                    <a:lnTo>
                      <a:pt x="12" y="277"/>
                    </a:lnTo>
                    <a:lnTo>
                      <a:pt x="14" y="277"/>
                    </a:lnTo>
                    <a:lnTo>
                      <a:pt x="12" y="275"/>
                    </a:lnTo>
                    <a:lnTo>
                      <a:pt x="14" y="275"/>
                    </a:lnTo>
                    <a:lnTo>
                      <a:pt x="12" y="275"/>
                    </a:lnTo>
                    <a:lnTo>
                      <a:pt x="12" y="273"/>
                    </a:lnTo>
                    <a:lnTo>
                      <a:pt x="12" y="271"/>
                    </a:lnTo>
                    <a:lnTo>
                      <a:pt x="9" y="271"/>
                    </a:lnTo>
                    <a:lnTo>
                      <a:pt x="7" y="271"/>
                    </a:lnTo>
                    <a:lnTo>
                      <a:pt x="7" y="268"/>
                    </a:lnTo>
                    <a:lnTo>
                      <a:pt x="7" y="266"/>
                    </a:lnTo>
                    <a:lnTo>
                      <a:pt x="7" y="268"/>
                    </a:lnTo>
                    <a:lnTo>
                      <a:pt x="9" y="268"/>
                    </a:lnTo>
                    <a:lnTo>
                      <a:pt x="9" y="266"/>
                    </a:lnTo>
                    <a:lnTo>
                      <a:pt x="9" y="264"/>
                    </a:lnTo>
                    <a:lnTo>
                      <a:pt x="7" y="264"/>
                    </a:lnTo>
                    <a:lnTo>
                      <a:pt x="7" y="262"/>
                    </a:lnTo>
                    <a:lnTo>
                      <a:pt x="5" y="262"/>
                    </a:lnTo>
                    <a:lnTo>
                      <a:pt x="3" y="259"/>
                    </a:lnTo>
                    <a:lnTo>
                      <a:pt x="0" y="257"/>
                    </a:lnTo>
                    <a:lnTo>
                      <a:pt x="0" y="255"/>
                    </a:lnTo>
                    <a:lnTo>
                      <a:pt x="3" y="255"/>
                    </a:lnTo>
                    <a:lnTo>
                      <a:pt x="3" y="253"/>
                    </a:lnTo>
                    <a:lnTo>
                      <a:pt x="0" y="253"/>
                    </a:lnTo>
                    <a:lnTo>
                      <a:pt x="0" y="250"/>
                    </a:lnTo>
                    <a:lnTo>
                      <a:pt x="3" y="250"/>
                    </a:lnTo>
                    <a:lnTo>
                      <a:pt x="3" y="253"/>
                    </a:lnTo>
                    <a:lnTo>
                      <a:pt x="5" y="253"/>
                    </a:lnTo>
                    <a:lnTo>
                      <a:pt x="5" y="250"/>
                    </a:lnTo>
                    <a:lnTo>
                      <a:pt x="7" y="250"/>
                    </a:lnTo>
                    <a:lnTo>
                      <a:pt x="9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7" y="246"/>
                    </a:lnTo>
                    <a:lnTo>
                      <a:pt x="7" y="244"/>
                    </a:lnTo>
                    <a:lnTo>
                      <a:pt x="5" y="244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9" y="239"/>
                    </a:lnTo>
                    <a:lnTo>
                      <a:pt x="7" y="239"/>
                    </a:lnTo>
                    <a:lnTo>
                      <a:pt x="7" y="237"/>
                    </a:lnTo>
                    <a:lnTo>
                      <a:pt x="9" y="237"/>
                    </a:lnTo>
                    <a:lnTo>
                      <a:pt x="9" y="235"/>
                    </a:lnTo>
                    <a:lnTo>
                      <a:pt x="9" y="233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4" y="230"/>
                    </a:lnTo>
                    <a:lnTo>
                      <a:pt x="16" y="230"/>
                    </a:lnTo>
                    <a:lnTo>
                      <a:pt x="16" y="228"/>
                    </a:lnTo>
                    <a:lnTo>
                      <a:pt x="18" y="228"/>
                    </a:lnTo>
                    <a:lnTo>
                      <a:pt x="20" y="228"/>
                    </a:lnTo>
                    <a:lnTo>
                      <a:pt x="20" y="226"/>
                    </a:lnTo>
                    <a:lnTo>
                      <a:pt x="23" y="226"/>
                    </a:lnTo>
                    <a:lnTo>
                      <a:pt x="25" y="226"/>
                    </a:lnTo>
                    <a:lnTo>
                      <a:pt x="25" y="224"/>
                    </a:lnTo>
                    <a:lnTo>
                      <a:pt x="27" y="224"/>
                    </a:lnTo>
                    <a:lnTo>
                      <a:pt x="27" y="221"/>
                    </a:lnTo>
                    <a:lnTo>
                      <a:pt x="27" y="219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5" y="204"/>
                    </a:lnTo>
                    <a:lnTo>
                      <a:pt x="27" y="204"/>
                    </a:lnTo>
                    <a:lnTo>
                      <a:pt x="27" y="201"/>
                    </a:lnTo>
                    <a:lnTo>
                      <a:pt x="29" y="201"/>
                    </a:lnTo>
                    <a:lnTo>
                      <a:pt x="27" y="201"/>
                    </a:lnTo>
                    <a:lnTo>
                      <a:pt x="29" y="201"/>
                    </a:lnTo>
                    <a:lnTo>
                      <a:pt x="29" y="199"/>
                    </a:lnTo>
                    <a:lnTo>
                      <a:pt x="32" y="199"/>
                    </a:lnTo>
                    <a:lnTo>
                      <a:pt x="32" y="197"/>
                    </a:lnTo>
                    <a:lnTo>
                      <a:pt x="32" y="195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2" y="192"/>
                    </a:lnTo>
                    <a:lnTo>
                      <a:pt x="32" y="190"/>
                    </a:lnTo>
                    <a:lnTo>
                      <a:pt x="34" y="190"/>
                    </a:lnTo>
                    <a:lnTo>
                      <a:pt x="34" y="188"/>
                    </a:lnTo>
                    <a:lnTo>
                      <a:pt x="34" y="186"/>
                    </a:lnTo>
                    <a:lnTo>
                      <a:pt x="36" y="186"/>
                    </a:lnTo>
                    <a:lnTo>
                      <a:pt x="36" y="183"/>
                    </a:lnTo>
                    <a:lnTo>
                      <a:pt x="36" y="181"/>
                    </a:lnTo>
                    <a:lnTo>
                      <a:pt x="34" y="181"/>
                    </a:lnTo>
                    <a:lnTo>
                      <a:pt x="36" y="181"/>
                    </a:lnTo>
                    <a:lnTo>
                      <a:pt x="36" y="179"/>
                    </a:lnTo>
                    <a:lnTo>
                      <a:pt x="38" y="179"/>
                    </a:lnTo>
                    <a:lnTo>
                      <a:pt x="41" y="179"/>
                    </a:lnTo>
                    <a:lnTo>
                      <a:pt x="43" y="179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5" y="174"/>
                    </a:lnTo>
                    <a:lnTo>
                      <a:pt x="47" y="174"/>
                    </a:lnTo>
                    <a:lnTo>
                      <a:pt x="50" y="174"/>
                    </a:lnTo>
                    <a:lnTo>
                      <a:pt x="47" y="174"/>
                    </a:lnTo>
                    <a:lnTo>
                      <a:pt x="47" y="172"/>
                    </a:lnTo>
                    <a:lnTo>
                      <a:pt x="50" y="172"/>
                    </a:lnTo>
                    <a:lnTo>
                      <a:pt x="50" y="174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0"/>
                    </a:lnTo>
                    <a:lnTo>
                      <a:pt x="54" y="170"/>
                    </a:lnTo>
                    <a:lnTo>
                      <a:pt x="54" y="168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8" y="168"/>
                    </a:lnTo>
                    <a:lnTo>
                      <a:pt x="61" y="168"/>
                    </a:lnTo>
                    <a:lnTo>
                      <a:pt x="61" y="165"/>
                    </a:lnTo>
                    <a:lnTo>
                      <a:pt x="61" y="163"/>
                    </a:lnTo>
                    <a:lnTo>
                      <a:pt x="63" y="165"/>
                    </a:lnTo>
                    <a:lnTo>
                      <a:pt x="63" y="163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7" y="161"/>
                    </a:lnTo>
                    <a:lnTo>
                      <a:pt x="70" y="161"/>
                    </a:lnTo>
                    <a:lnTo>
                      <a:pt x="72" y="161"/>
                    </a:lnTo>
                    <a:lnTo>
                      <a:pt x="70" y="159"/>
                    </a:lnTo>
                    <a:lnTo>
                      <a:pt x="72" y="159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4" y="159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59"/>
                    </a:lnTo>
                    <a:lnTo>
                      <a:pt x="81" y="159"/>
                    </a:lnTo>
                    <a:lnTo>
                      <a:pt x="83" y="159"/>
                    </a:lnTo>
                    <a:lnTo>
                      <a:pt x="85" y="159"/>
                    </a:lnTo>
                    <a:lnTo>
                      <a:pt x="85" y="157"/>
                    </a:lnTo>
                    <a:lnTo>
                      <a:pt x="87" y="157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4" y="157"/>
                    </a:lnTo>
                    <a:lnTo>
                      <a:pt x="96" y="157"/>
                    </a:lnTo>
                    <a:lnTo>
                      <a:pt x="96" y="154"/>
                    </a:lnTo>
                    <a:lnTo>
                      <a:pt x="99" y="154"/>
                    </a:lnTo>
                    <a:lnTo>
                      <a:pt x="99" y="152"/>
                    </a:lnTo>
                    <a:lnTo>
                      <a:pt x="101" y="152"/>
                    </a:lnTo>
                    <a:lnTo>
                      <a:pt x="101" y="150"/>
                    </a:lnTo>
                    <a:lnTo>
                      <a:pt x="103" y="150"/>
                    </a:lnTo>
                    <a:lnTo>
                      <a:pt x="105" y="150"/>
                    </a:lnTo>
                    <a:lnTo>
                      <a:pt x="105" y="148"/>
                    </a:lnTo>
                    <a:lnTo>
                      <a:pt x="105" y="150"/>
                    </a:lnTo>
                    <a:lnTo>
                      <a:pt x="108" y="150"/>
                    </a:lnTo>
                    <a:lnTo>
                      <a:pt x="110" y="150"/>
                    </a:lnTo>
                    <a:lnTo>
                      <a:pt x="112" y="150"/>
                    </a:lnTo>
                    <a:lnTo>
                      <a:pt x="114" y="150"/>
                    </a:lnTo>
                    <a:lnTo>
                      <a:pt x="117" y="150"/>
                    </a:lnTo>
                    <a:lnTo>
                      <a:pt x="117" y="152"/>
                    </a:lnTo>
                    <a:lnTo>
                      <a:pt x="117" y="154"/>
                    </a:lnTo>
                    <a:lnTo>
                      <a:pt x="119" y="154"/>
                    </a:lnTo>
                    <a:lnTo>
                      <a:pt x="117" y="154"/>
                    </a:lnTo>
                    <a:lnTo>
                      <a:pt x="119" y="154"/>
                    </a:lnTo>
                    <a:lnTo>
                      <a:pt x="119" y="157"/>
                    </a:lnTo>
                    <a:lnTo>
                      <a:pt x="121" y="157"/>
                    </a:lnTo>
                    <a:lnTo>
                      <a:pt x="121" y="154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5" y="154"/>
                    </a:lnTo>
                    <a:lnTo>
                      <a:pt x="125" y="157"/>
                    </a:lnTo>
                    <a:lnTo>
                      <a:pt x="125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30" y="143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4" y="119"/>
                    </a:lnTo>
                    <a:lnTo>
                      <a:pt x="137" y="110"/>
                    </a:lnTo>
                    <a:lnTo>
                      <a:pt x="139" y="96"/>
                    </a:lnTo>
                    <a:lnTo>
                      <a:pt x="141" y="78"/>
                    </a:lnTo>
                    <a:lnTo>
                      <a:pt x="143" y="67"/>
                    </a:lnTo>
                    <a:lnTo>
                      <a:pt x="143" y="65"/>
                    </a:lnTo>
                    <a:lnTo>
                      <a:pt x="143" y="63"/>
                    </a:lnTo>
                    <a:lnTo>
                      <a:pt x="146" y="63"/>
                    </a:lnTo>
                    <a:lnTo>
                      <a:pt x="146" y="60"/>
                    </a:lnTo>
                    <a:lnTo>
                      <a:pt x="146" y="58"/>
                    </a:lnTo>
                    <a:lnTo>
                      <a:pt x="143" y="58"/>
                    </a:lnTo>
                    <a:lnTo>
                      <a:pt x="143" y="56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3" y="51"/>
                    </a:lnTo>
                    <a:lnTo>
                      <a:pt x="143" y="49"/>
                    </a:lnTo>
                    <a:lnTo>
                      <a:pt x="146" y="49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1" y="47"/>
                    </a:lnTo>
                    <a:lnTo>
                      <a:pt x="141" y="45"/>
                    </a:lnTo>
                    <a:lnTo>
                      <a:pt x="139" y="45"/>
                    </a:lnTo>
                    <a:lnTo>
                      <a:pt x="141" y="45"/>
                    </a:lnTo>
                    <a:lnTo>
                      <a:pt x="139" y="43"/>
                    </a:lnTo>
                    <a:lnTo>
                      <a:pt x="139" y="40"/>
                    </a:lnTo>
                    <a:lnTo>
                      <a:pt x="139" y="38"/>
                    </a:lnTo>
                    <a:lnTo>
                      <a:pt x="141" y="38"/>
                    </a:lnTo>
                    <a:lnTo>
                      <a:pt x="139" y="38"/>
                    </a:lnTo>
                    <a:lnTo>
                      <a:pt x="139" y="36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4" y="31"/>
                    </a:lnTo>
                    <a:lnTo>
                      <a:pt x="132" y="31"/>
                    </a:lnTo>
                    <a:lnTo>
                      <a:pt x="132" y="29"/>
                    </a:lnTo>
                    <a:lnTo>
                      <a:pt x="130" y="29"/>
                    </a:lnTo>
                    <a:lnTo>
                      <a:pt x="128" y="29"/>
                    </a:lnTo>
                    <a:lnTo>
                      <a:pt x="128" y="27"/>
                    </a:lnTo>
                    <a:lnTo>
                      <a:pt x="125" y="27"/>
                    </a:lnTo>
                    <a:lnTo>
                      <a:pt x="125" y="25"/>
                    </a:lnTo>
                    <a:lnTo>
                      <a:pt x="125" y="22"/>
                    </a:lnTo>
                    <a:lnTo>
                      <a:pt x="125" y="18"/>
                    </a:lnTo>
                    <a:lnTo>
                      <a:pt x="125" y="16"/>
                    </a:lnTo>
                    <a:lnTo>
                      <a:pt x="125" y="9"/>
                    </a:lnTo>
                    <a:lnTo>
                      <a:pt x="125" y="2"/>
                    </a:lnTo>
                    <a:lnTo>
                      <a:pt x="125" y="0"/>
                    </a:lnTo>
                    <a:lnTo>
                      <a:pt x="12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5" name="Freeform 451"/>
              <p:cNvSpPr>
                <a:spLocks/>
              </p:cNvSpPr>
              <p:nvPr/>
            </p:nvSpPr>
            <p:spPr bwMode="auto">
              <a:xfrm>
                <a:off x="2564" y="1697"/>
                <a:ext cx="760" cy="206"/>
              </a:xfrm>
              <a:custGeom>
                <a:avLst/>
                <a:gdLst>
                  <a:gd name="T0" fmla="*/ 24 w 760"/>
                  <a:gd name="T1" fmla="*/ 143 h 206"/>
                  <a:gd name="T2" fmla="*/ 11 w 760"/>
                  <a:gd name="T3" fmla="*/ 134 h 206"/>
                  <a:gd name="T4" fmla="*/ 18 w 760"/>
                  <a:gd name="T5" fmla="*/ 112 h 206"/>
                  <a:gd name="T6" fmla="*/ 67 w 760"/>
                  <a:gd name="T7" fmla="*/ 105 h 206"/>
                  <a:gd name="T8" fmla="*/ 89 w 760"/>
                  <a:gd name="T9" fmla="*/ 114 h 206"/>
                  <a:gd name="T10" fmla="*/ 125 w 760"/>
                  <a:gd name="T11" fmla="*/ 141 h 206"/>
                  <a:gd name="T12" fmla="*/ 138 w 760"/>
                  <a:gd name="T13" fmla="*/ 148 h 206"/>
                  <a:gd name="T14" fmla="*/ 152 w 760"/>
                  <a:gd name="T15" fmla="*/ 134 h 206"/>
                  <a:gd name="T16" fmla="*/ 170 w 760"/>
                  <a:gd name="T17" fmla="*/ 123 h 206"/>
                  <a:gd name="T18" fmla="*/ 185 w 760"/>
                  <a:gd name="T19" fmla="*/ 117 h 206"/>
                  <a:gd name="T20" fmla="*/ 205 w 760"/>
                  <a:gd name="T21" fmla="*/ 101 h 206"/>
                  <a:gd name="T22" fmla="*/ 185 w 760"/>
                  <a:gd name="T23" fmla="*/ 90 h 206"/>
                  <a:gd name="T24" fmla="*/ 181 w 760"/>
                  <a:gd name="T25" fmla="*/ 70 h 206"/>
                  <a:gd name="T26" fmla="*/ 170 w 760"/>
                  <a:gd name="T27" fmla="*/ 43 h 206"/>
                  <a:gd name="T28" fmla="*/ 179 w 760"/>
                  <a:gd name="T29" fmla="*/ 36 h 206"/>
                  <a:gd name="T30" fmla="*/ 201 w 760"/>
                  <a:gd name="T31" fmla="*/ 43 h 206"/>
                  <a:gd name="T32" fmla="*/ 214 w 760"/>
                  <a:gd name="T33" fmla="*/ 47 h 206"/>
                  <a:gd name="T34" fmla="*/ 228 w 760"/>
                  <a:gd name="T35" fmla="*/ 45 h 206"/>
                  <a:gd name="T36" fmla="*/ 250 w 760"/>
                  <a:gd name="T37" fmla="*/ 38 h 206"/>
                  <a:gd name="T38" fmla="*/ 268 w 760"/>
                  <a:gd name="T39" fmla="*/ 32 h 206"/>
                  <a:gd name="T40" fmla="*/ 281 w 760"/>
                  <a:gd name="T41" fmla="*/ 25 h 206"/>
                  <a:gd name="T42" fmla="*/ 295 w 760"/>
                  <a:gd name="T43" fmla="*/ 5 h 206"/>
                  <a:gd name="T44" fmla="*/ 313 w 760"/>
                  <a:gd name="T45" fmla="*/ 7 h 206"/>
                  <a:gd name="T46" fmla="*/ 313 w 760"/>
                  <a:gd name="T47" fmla="*/ 25 h 206"/>
                  <a:gd name="T48" fmla="*/ 326 w 760"/>
                  <a:gd name="T49" fmla="*/ 32 h 206"/>
                  <a:gd name="T50" fmla="*/ 326 w 760"/>
                  <a:gd name="T51" fmla="*/ 52 h 206"/>
                  <a:gd name="T52" fmla="*/ 319 w 760"/>
                  <a:gd name="T53" fmla="*/ 65 h 206"/>
                  <a:gd name="T54" fmla="*/ 315 w 760"/>
                  <a:gd name="T55" fmla="*/ 85 h 206"/>
                  <a:gd name="T56" fmla="*/ 324 w 760"/>
                  <a:gd name="T57" fmla="*/ 108 h 206"/>
                  <a:gd name="T58" fmla="*/ 333 w 760"/>
                  <a:gd name="T59" fmla="*/ 119 h 206"/>
                  <a:gd name="T60" fmla="*/ 348 w 760"/>
                  <a:gd name="T61" fmla="*/ 125 h 206"/>
                  <a:gd name="T62" fmla="*/ 366 w 760"/>
                  <a:gd name="T63" fmla="*/ 121 h 206"/>
                  <a:gd name="T64" fmla="*/ 380 w 760"/>
                  <a:gd name="T65" fmla="*/ 117 h 206"/>
                  <a:gd name="T66" fmla="*/ 402 w 760"/>
                  <a:gd name="T67" fmla="*/ 105 h 206"/>
                  <a:gd name="T68" fmla="*/ 422 w 760"/>
                  <a:gd name="T69" fmla="*/ 105 h 206"/>
                  <a:gd name="T70" fmla="*/ 442 w 760"/>
                  <a:gd name="T71" fmla="*/ 101 h 206"/>
                  <a:gd name="T72" fmla="*/ 445 w 760"/>
                  <a:gd name="T73" fmla="*/ 87 h 206"/>
                  <a:gd name="T74" fmla="*/ 467 w 760"/>
                  <a:gd name="T75" fmla="*/ 87 h 206"/>
                  <a:gd name="T76" fmla="*/ 509 w 760"/>
                  <a:gd name="T77" fmla="*/ 96 h 206"/>
                  <a:gd name="T78" fmla="*/ 521 w 760"/>
                  <a:gd name="T79" fmla="*/ 96 h 206"/>
                  <a:gd name="T80" fmla="*/ 545 w 760"/>
                  <a:gd name="T81" fmla="*/ 94 h 206"/>
                  <a:gd name="T82" fmla="*/ 556 w 760"/>
                  <a:gd name="T83" fmla="*/ 76 h 206"/>
                  <a:gd name="T84" fmla="*/ 570 w 760"/>
                  <a:gd name="T85" fmla="*/ 49 h 206"/>
                  <a:gd name="T86" fmla="*/ 592 w 760"/>
                  <a:gd name="T87" fmla="*/ 38 h 206"/>
                  <a:gd name="T88" fmla="*/ 601 w 760"/>
                  <a:gd name="T89" fmla="*/ 79 h 206"/>
                  <a:gd name="T90" fmla="*/ 612 w 760"/>
                  <a:gd name="T91" fmla="*/ 99 h 206"/>
                  <a:gd name="T92" fmla="*/ 635 w 760"/>
                  <a:gd name="T93" fmla="*/ 121 h 206"/>
                  <a:gd name="T94" fmla="*/ 630 w 760"/>
                  <a:gd name="T95" fmla="*/ 152 h 206"/>
                  <a:gd name="T96" fmla="*/ 664 w 760"/>
                  <a:gd name="T97" fmla="*/ 172 h 206"/>
                  <a:gd name="T98" fmla="*/ 688 w 760"/>
                  <a:gd name="T99" fmla="*/ 186 h 206"/>
                  <a:gd name="T100" fmla="*/ 704 w 760"/>
                  <a:gd name="T101" fmla="*/ 186 h 206"/>
                  <a:gd name="T102" fmla="*/ 713 w 760"/>
                  <a:gd name="T103" fmla="*/ 188 h 206"/>
                  <a:gd name="T104" fmla="*/ 724 w 760"/>
                  <a:gd name="T105" fmla="*/ 193 h 206"/>
                  <a:gd name="T106" fmla="*/ 733 w 760"/>
                  <a:gd name="T107" fmla="*/ 193 h 206"/>
                  <a:gd name="T108" fmla="*/ 737 w 760"/>
                  <a:gd name="T109" fmla="*/ 195 h 206"/>
                  <a:gd name="T110" fmla="*/ 744 w 760"/>
                  <a:gd name="T111" fmla="*/ 195 h 206"/>
                  <a:gd name="T112" fmla="*/ 746 w 760"/>
                  <a:gd name="T113" fmla="*/ 199 h 206"/>
                  <a:gd name="T114" fmla="*/ 751 w 760"/>
                  <a:gd name="T115" fmla="*/ 197 h 206"/>
                  <a:gd name="T116" fmla="*/ 755 w 760"/>
                  <a:gd name="T117" fmla="*/ 201 h 206"/>
                  <a:gd name="T118" fmla="*/ 760 w 760"/>
                  <a:gd name="T119" fmla="*/ 204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0" h="206">
                    <a:moveTo>
                      <a:pt x="0" y="150"/>
                    </a:moveTo>
                    <a:lnTo>
                      <a:pt x="2" y="150"/>
                    </a:lnTo>
                    <a:lnTo>
                      <a:pt x="4" y="150"/>
                    </a:lnTo>
                    <a:lnTo>
                      <a:pt x="6" y="148"/>
                    </a:lnTo>
                    <a:lnTo>
                      <a:pt x="9" y="148"/>
                    </a:lnTo>
                    <a:lnTo>
                      <a:pt x="11" y="148"/>
                    </a:lnTo>
                    <a:lnTo>
                      <a:pt x="11" y="146"/>
                    </a:lnTo>
                    <a:lnTo>
                      <a:pt x="13" y="146"/>
                    </a:lnTo>
                    <a:lnTo>
                      <a:pt x="15" y="146"/>
                    </a:lnTo>
                    <a:lnTo>
                      <a:pt x="18" y="146"/>
                    </a:lnTo>
                    <a:lnTo>
                      <a:pt x="18" y="148"/>
                    </a:lnTo>
                    <a:lnTo>
                      <a:pt x="20" y="148"/>
                    </a:lnTo>
                    <a:lnTo>
                      <a:pt x="22" y="148"/>
                    </a:lnTo>
                    <a:lnTo>
                      <a:pt x="24" y="148"/>
                    </a:lnTo>
                    <a:lnTo>
                      <a:pt x="27" y="148"/>
                    </a:lnTo>
                    <a:lnTo>
                      <a:pt x="24" y="146"/>
                    </a:lnTo>
                    <a:lnTo>
                      <a:pt x="24" y="143"/>
                    </a:lnTo>
                    <a:lnTo>
                      <a:pt x="24" y="141"/>
                    </a:lnTo>
                    <a:lnTo>
                      <a:pt x="27" y="141"/>
                    </a:lnTo>
                    <a:lnTo>
                      <a:pt x="24" y="139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2" y="134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15" y="134"/>
                    </a:lnTo>
                    <a:lnTo>
                      <a:pt x="13" y="134"/>
                    </a:lnTo>
                    <a:lnTo>
                      <a:pt x="11" y="134"/>
                    </a:lnTo>
                    <a:lnTo>
                      <a:pt x="11" y="132"/>
                    </a:lnTo>
                    <a:lnTo>
                      <a:pt x="9" y="132"/>
                    </a:lnTo>
                    <a:lnTo>
                      <a:pt x="9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4" y="128"/>
                    </a:lnTo>
                    <a:lnTo>
                      <a:pt x="4" y="119"/>
                    </a:lnTo>
                    <a:lnTo>
                      <a:pt x="4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9" y="112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5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24" y="112"/>
                    </a:lnTo>
                    <a:lnTo>
                      <a:pt x="40" y="112"/>
                    </a:lnTo>
                    <a:lnTo>
                      <a:pt x="56" y="112"/>
                    </a:lnTo>
                    <a:lnTo>
                      <a:pt x="53" y="112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8"/>
                    </a:lnTo>
                    <a:lnTo>
                      <a:pt x="60" y="108"/>
                    </a:lnTo>
                    <a:lnTo>
                      <a:pt x="62" y="110"/>
                    </a:lnTo>
                    <a:lnTo>
                      <a:pt x="65" y="110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05"/>
                    </a:lnTo>
                    <a:lnTo>
                      <a:pt x="69" y="103"/>
                    </a:lnTo>
                    <a:lnTo>
                      <a:pt x="71" y="103"/>
                    </a:lnTo>
                    <a:lnTo>
                      <a:pt x="73" y="103"/>
                    </a:lnTo>
                    <a:lnTo>
                      <a:pt x="76" y="101"/>
                    </a:lnTo>
                    <a:lnTo>
                      <a:pt x="76" y="99"/>
                    </a:lnTo>
                    <a:lnTo>
                      <a:pt x="78" y="99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2" y="99"/>
                    </a:lnTo>
                    <a:lnTo>
                      <a:pt x="82" y="101"/>
                    </a:lnTo>
                    <a:lnTo>
                      <a:pt x="82" y="103"/>
                    </a:lnTo>
                    <a:lnTo>
                      <a:pt x="85" y="108"/>
                    </a:lnTo>
                    <a:lnTo>
                      <a:pt x="85" y="110"/>
                    </a:lnTo>
                    <a:lnTo>
                      <a:pt x="87" y="110"/>
                    </a:lnTo>
                    <a:lnTo>
                      <a:pt x="89" y="110"/>
                    </a:lnTo>
                    <a:lnTo>
                      <a:pt x="89" y="112"/>
                    </a:lnTo>
                    <a:lnTo>
                      <a:pt x="89" y="114"/>
                    </a:lnTo>
                    <a:lnTo>
                      <a:pt x="91" y="117"/>
                    </a:lnTo>
                    <a:lnTo>
                      <a:pt x="91" y="121"/>
                    </a:lnTo>
                    <a:lnTo>
                      <a:pt x="91" y="123"/>
                    </a:lnTo>
                    <a:lnTo>
                      <a:pt x="91" y="125"/>
                    </a:lnTo>
                    <a:lnTo>
                      <a:pt x="91" y="130"/>
                    </a:lnTo>
                    <a:lnTo>
                      <a:pt x="94" y="130"/>
                    </a:lnTo>
                    <a:lnTo>
                      <a:pt x="98" y="130"/>
                    </a:lnTo>
                    <a:lnTo>
                      <a:pt x="107" y="137"/>
                    </a:lnTo>
                    <a:lnTo>
                      <a:pt x="114" y="143"/>
                    </a:lnTo>
                    <a:lnTo>
                      <a:pt x="116" y="146"/>
                    </a:lnTo>
                    <a:lnTo>
                      <a:pt x="114" y="143"/>
                    </a:lnTo>
                    <a:lnTo>
                      <a:pt x="118" y="143"/>
                    </a:lnTo>
                    <a:lnTo>
                      <a:pt x="120" y="143"/>
                    </a:lnTo>
                    <a:lnTo>
                      <a:pt x="123" y="143"/>
                    </a:lnTo>
                    <a:lnTo>
                      <a:pt x="123" y="141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7" y="141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32" y="139"/>
                    </a:lnTo>
                    <a:lnTo>
                      <a:pt x="132" y="137"/>
                    </a:lnTo>
                    <a:lnTo>
                      <a:pt x="134" y="137"/>
                    </a:lnTo>
                    <a:lnTo>
                      <a:pt x="136" y="137"/>
                    </a:lnTo>
                    <a:lnTo>
                      <a:pt x="138" y="137"/>
                    </a:lnTo>
                    <a:lnTo>
                      <a:pt x="141" y="137"/>
                    </a:lnTo>
                    <a:lnTo>
                      <a:pt x="141" y="139"/>
                    </a:lnTo>
                    <a:lnTo>
                      <a:pt x="141" y="141"/>
                    </a:lnTo>
                    <a:lnTo>
                      <a:pt x="141" y="143"/>
                    </a:lnTo>
                    <a:lnTo>
                      <a:pt x="138" y="143"/>
                    </a:lnTo>
                    <a:lnTo>
                      <a:pt x="141" y="143"/>
                    </a:lnTo>
                    <a:lnTo>
                      <a:pt x="138" y="143"/>
                    </a:lnTo>
                    <a:lnTo>
                      <a:pt x="138" y="146"/>
                    </a:lnTo>
                    <a:lnTo>
                      <a:pt x="138" y="148"/>
                    </a:lnTo>
                    <a:lnTo>
                      <a:pt x="141" y="148"/>
                    </a:lnTo>
                    <a:lnTo>
                      <a:pt x="141" y="146"/>
                    </a:lnTo>
                    <a:lnTo>
                      <a:pt x="143" y="146"/>
                    </a:lnTo>
                    <a:lnTo>
                      <a:pt x="143" y="143"/>
                    </a:lnTo>
                    <a:lnTo>
                      <a:pt x="145" y="143"/>
                    </a:lnTo>
                    <a:lnTo>
                      <a:pt x="143" y="143"/>
                    </a:lnTo>
                    <a:lnTo>
                      <a:pt x="145" y="143"/>
                    </a:lnTo>
                    <a:lnTo>
                      <a:pt x="143" y="143"/>
                    </a:lnTo>
                    <a:lnTo>
                      <a:pt x="145" y="143"/>
                    </a:lnTo>
                    <a:lnTo>
                      <a:pt x="143" y="141"/>
                    </a:lnTo>
                    <a:lnTo>
                      <a:pt x="145" y="141"/>
                    </a:lnTo>
                    <a:lnTo>
                      <a:pt x="145" y="139"/>
                    </a:lnTo>
                    <a:lnTo>
                      <a:pt x="147" y="139"/>
                    </a:lnTo>
                    <a:lnTo>
                      <a:pt x="149" y="139"/>
                    </a:lnTo>
                    <a:lnTo>
                      <a:pt x="152" y="139"/>
                    </a:lnTo>
                    <a:lnTo>
                      <a:pt x="152" y="137"/>
                    </a:lnTo>
                    <a:lnTo>
                      <a:pt x="152" y="134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6" y="132"/>
                    </a:lnTo>
                    <a:lnTo>
                      <a:pt x="158" y="130"/>
                    </a:lnTo>
                    <a:lnTo>
                      <a:pt x="158" y="128"/>
                    </a:lnTo>
                    <a:lnTo>
                      <a:pt x="161" y="128"/>
                    </a:lnTo>
                    <a:lnTo>
                      <a:pt x="161" y="130"/>
                    </a:lnTo>
                    <a:lnTo>
                      <a:pt x="161" y="128"/>
                    </a:lnTo>
                    <a:lnTo>
                      <a:pt x="163" y="128"/>
                    </a:lnTo>
                    <a:lnTo>
                      <a:pt x="163" y="125"/>
                    </a:lnTo>
                    <a:lnTo>
                      <a:pt x="163" y="128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7" y="125"/>
                    </a:lnTo>
                    <a:lnTo>
                      <a:pt x="170" y="125"/>
                    </a:lnTo>
                    <a:lnTo>
                      <a:pt x="170" y="123"/>
                    </a:lnTo>
                    <a:lnTo>
                      <a:pt x="172" y="123"/>
                    </a:lnTo>
                    <a:lnTo>
                      <a:pt x="172" y="121"/>
                    </a:lnTo>
                    <a:lnTo>
                      <a:pt x="174" y="121"/>
                    </a:lnTo>
                    <a:lnTo>
                      <a:pt x="176" y="121"/>
                    </a:lnTo>
                    <a:lnTo>
                      <a:pt x="176" y="119"/>
                    </a:lnTo>
                    <a:lnTo>
                      <a:pt x="176" y="121"/>
                    </a:lnTo>
                    <a:lnTo>
                      <a:pt x="176" y="123"/>
                    </a:lnTo>
                    <a:lnTo>
                      <a:pt x="176" y="125"/>
                    </a:lnTo>
                    <a:lnTo>
                      <a:pt x="179" y="125"/>
                    </a:lnTo>
                    <a:lnTo>
                      <a:pt x="176" y="125"/>
                    </a:lnTo>
                    <a:lnTo>
                      <a:pt x="176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81" y="121"/>
                    </a:lnTo>
                    <a:lnTo>
                      <a:pt x="183" y="119"/>
                    </a:lnTo>
                    <a:lnTo>
                      <a:pt x="185" y="119"/>
                    </a:lnTo>
                    <a:lnTo>
                      <a:pt x="185" y="117"/>
                    </a:lnTo>
                    <a:lnTo>
                      <a:pt x="185" y="114"/>
                    </a:lnTo>
                    <a:lnTo>
                      <a:pt x="185" y="112"/>
                    </a:lnTo>
                    <a:lnTo>
                      <a:pt x="185" y="110"/>
                    </a:lnTo>
                    <a:lnTo>
                      <a:pt x="187" y="110"/>
                    </a:lnTo>
                    <a:lnTo>
                      <a:pt x="185" y="110"/>
                    </a:lnTo>
                    <a:lnTo>
                      <a:pt x="185" y="108"/>
                    </a:lnTo>
                    <a:lnTo>
                      <a:pt x="187" y="108"/>
                    </a:lnTo>
                    <a:lnTo>
                      <a:pt x="187" y="105"/>
                    </a:lnTo>
                    <a:lnTo>
                      <a:pt x="190" y="105"/>
                    </a:lnTo>
                    <a:lnTo>
                      <a:pt x="192" y="105"/>
                    </a:lnTo>
                    <a:lnTo>
                      <a:pt x="194" y="105"/>
                    </a:lnTo>
                    <a:lnTo>
                      <a:pt x="196" y="105"/>
                    </a:lnTo>
                    <a:lnTo>
                      <a:pt x="196" y="103"/>
                    </a:lnTo>
                    <a:lnTo>
                      <a:pt x="199" y="103"/>
                    </a:lnTo>
                    <a:lnTo>
                      <a:pt x="201" y="101"/>
                    </a:lnTo>
                    <a:lnTo>
                      <a:pt x="203" y="101"/>
                    </a:lnTo>
                    <a:lnTo>
                      <a:pt x="205" y="101"/>
                    </a:lnTo>
                    <a:lnTo>
                      <a:pt x="208" y="101"/>
                    </a:lnTo>
                    <a:lnTo>
                      <a:pt x="208" y="99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5" y="94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5" y="90"/>
                    </a:lnTo>
                    <a:lnTo>
                      <a:pt x="203" y="92"/>
                    </a:lnTo>
                    <a:lnTo>
                      <a:pt x="201" y="92"/>
                    </a:lnTo>
                    <a:lnTo>
                      <a:pt x="199" y="92"/>
                    </a:lnTo>
                    <a:lnTo>
                      <a:pt x="196" y="92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87" y="83"/>
                    </a:lnTo>
                    <a:lnTo>
                      <a:pt x="190" y="83"/>
                    </a:lnTo>
                    <a:lnTo>
                      <a:pt x="187" y="83"/>
                    </a:lnTo>
                    <a:lnTo>
                      <a:pt x="190" y="83"/>
                    </a:lnTo>
                    <a:lnTo>
                      <a:pt x="190" y="81"/>
                    </a:lnTo>
                    <a:lnTo>
                      <a:pt x="187" y="81"/>
                    </a:lnTo>
                    <a:lnTo>
                      <a:pt x="187" y="79"/>
                    </a:lnTo>
                    <a:lnTo>
                      <a:pt x="185" y="76"/>
                    </a:lnTo>
                    <a:lnTo>
                      <a:pt x="185" y="74"/>
                    </a:lnTo>
                    <a:lnTo>
                      <a:pt x="183" y="72"/>
                    </a:lnTo>
                    <a:lnTo>
                      <a:pt x="181" y="70"/>
                    </a:lnTo>
                    <a:lnTo>
                      <a:pt x="181" y="67"/>
                    </a:lnTo>
                    <a:lnTo>
                      <a:pt x="181" y="65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58"/>
                    </a:lnTo>
                    <a:lnTo>
                      <a:pt x="183" y="56"/>
                    </a:lnTo>
                    <a:lnTo>
                      <a:pt x="183" y="58"/>
                    </a:lnTo>
                    <a:lnTo>
                      <a:pt x="183" y="56"/>
                    </a:lnTo>
                    <a:lnTo>
                      <a:pt x="181" y="54"/>
                    </a:lnTo>
                    <a:lnTo>
                      <a:pt x="181" y="52"/>
                    </a:lnTo>
                    <a:lnTo>
                      <a:pt x="179" y="52"/>
                    </a:lnTo>
                    <a:lnTo>
                      <a:pt x="179" y="49"/>
                    </a:lnTo>
                    <a:lnTo>
                      <a:pt x="176" y="49"/>
                    </a:lnTo>
                    <a:lnTo>
                      <a:pt x="174" y="47"/>
                    </a:lnTo>
                    <a:lnTo>
                      <a:pt x="172" y="47"/>
                    </a:lnTo>
                    <a:lnTo>
                      <a:pt x="170" y="45"/>
                    </a:lnTo>
                    <a:lnTo>
                      <a:pt x="170" y="43"/>
                    </a:lnTo>
                    <a:lnTo>
                      <a:pt x="167" y="43"/>
                    </a:lnTo>
                    <a:lnTo>
                      <a:pt x="167" y="41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3" y="36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5" y="34"/>
                    </a:lnTo>
                    <a:lnTo>
                      <a:pt x="167" y="34"/>
                    </a:lnTo>
                    <a:lnTo>
                      <a:pt x="167" y="36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4" y="38"/>
                    </a:lnTo>
                    <a:lnTo>
                      <a:pt x="174" y="36"/>
                    </a:lnTo>
                    <a:lnTo>
                      <a:pt x="176" y="36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8"/>
                    </a:lnTo>
                    <a:lnTo>
                      <a:pt x="183" y="38"/>
                    </a:lnTo>
                    <a:lnTo>
                      <a:pt x="185" y="38"/>
                    </a:lnTo>
                    <a:lnTo>
                      <a:pt x="185" y="41"/>
                    </a:lnTo>
                    <a:lnTo>
                      <a:pt x="187" y="43"/>
                    </a:lnTo>
                    <a:lnTo>
                      <a:pt x="187" y="45"/>
                    </a:lnTo>
                    <a:lnTo>
                      <a:pt x="190" y="45"/>
                    </a:lnTo>
                    <a:lnTo>
                      <a:pt x="190" y="43"/>
                    </a:lnTo>
                    <a:lnTo>
                      <a:pt x="192" y="43"/>
                    </a:lnTo>
                    <a:lnTo>
                      <a:pt x="194" y="43"/>
                    </a:lnTo>
                    <a:lnTo>
                      <a:pt x="196" y="43"/>
                    </a:lnTo>
                    <a:lnTo>
                      <a:pt x="196" y="45"/>
                    </a:lnTo>
                    <a:lnTo>
                      <a:pt x="199" y="45"/>
                    </a:lnTo>
                    <a:lnTo>
                      <a:pt x="199" y="43"/>
                    </a:lnTo>
                    <a:lnTo>
                      <a:pt x="199" y="41"/>
                    </a:lnTo>
                    <a:lnTo>
                      <a:pt x="199" y="43"/>
                    </a:lnTo>
                    <a:lnTo>
                      <a:pt x="201" y="43"/>
                    </a:lnTo>
                    <a:lnTo>
                      <a:pt x="201" y="45"/>
                    </a:lnTo>
                    <a:lnTo>
                      <a:pt x="203" y="45"/>
                    </a:lnTo>
                    <a:lnTo>
                      <a:pt x="203" y="47"/>
                    </a:lnTo>
                    <a:lnTo>
                      <a:pt x="203" y="45"/>
                    </a:lnTo>
                    <a:lnTo>
                      <a:pt x="203" y="47"/>
                    </a:lnTo>
                    <a:lnTo>
                      <a:pt x="203" y="45"/>
                    </a:lnTo>
                    <a:lnTo>
                      <a:pt x="205" y="45"/>
                    </a:lnTo>
                    <a:lnTo>
                      <a:pt x="208" y="45"/>
                    </a:lnTo>
                    <a:lnTo>
                      <a:pt x="208" y="43"/>
                    </a:lnTo>
                    <a:lnTo>
                      <a:pt x="205" y="43"/>
                    </a:lnTo>
                    <a:lnTo>
                      <a:pt x="208" y="43"/>
                    </a:lnTo>
                    <a:lnTo>
                      <a:pt x="210" y="43"/>
                    </a:lnTo>
                    <a:lnTo>
                      <a:pt x="212" y="43"/>
                    </a:lnTo>
                    <a:lnTo>
                      <a:pt x="214" y="43"/>
                    </a:lnTo>
                    <a:lnTo>
                      <a:pt x="212" y="45"/>
                    </a:lnTo>
                    <a:lnTo>
                      <a:pt x="212" y="47"/>
                    </a:lnTo>
                    <a:lnTo>
                      <a:pt x="214" y="47"/>
                    </a:lnTo>
                    <a:lnTo>
                      <a:pt x="217" y="47"/>
                    </a:lnTo>
                    <a:lnTo>
                      <a:pt x="217" y="49"/>
                    </a:lnTo>
                    <a:lnTo>
                      <a:pt x="219" y="49"/>
                    </a:lnTo>
                    <a:lnTo>
                      <a:pt x="219" y="52"/>
                    </a:lnTo>
                    <a:lnTo>
                      <a:pt x="217" y="52"/>
                    </a:lnTo>
                    <a:lnTo>
                      <a:pt x="219" y="52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1" y="52"/>
                    </a:lnTo>
                    <a:lnTo>
                      <a:pt x="223" y="52"/>
                    </a:lnTo>
                    <a:lnTo>
                      <a:pt x="225" y="49"/>
                    </a:lnTo>
                    <a:lnTo>
                      <a:pt x="228" y="52"/>
                    </a:lnTo>
                    <a:lnTo>
                      <a:pt x="228" y="49"/>
                    </a:lnTo>
                    <a:lnTo>
                      <a:pt x="228" y="47"/>
                    </a:lnTo>
                    <a:lnTo>
                      <a:pt x="228" y="45"/>
                    </a:lnTo>
                    <a:lnTo>
                      <a:pt x="225" y="45"/>
                    </a:lnTo>
                    <a:lnTo>
                      <a:pt x="228" y="45"/>
                    </a:lnTo>
                    <a:lnTo>
                      <a:pt x="228" y="43"/>
                    </a:lnTo>
                    <a:lnTo>
                      <a:pt x="228" y="41"/>
                    </a:lnTo>
                    <a:lnTo>
                      <a:pt x="230" y="41"/>
                    </a:lnTo>
                    <a:lnTo>
                      <a:pt x="232" y="41"/>
                    </a:lnTo>
                    <a:lnTo>
                      <a:pt x="234" y="41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7" y="36"/>
                    </a:lnTo>
                    <a:lnTo>
                      <a:pt x="239" y="36"/>
                    </a:lnTo>
                    <a:lnTo>
                      <a:pt x="241" y="36"/>
                    </a:lnTo>
                    <a:lnTo>
                      <a:pt x="243" y="36"/>
                    </a:lnTo>
                    <a:lnTo>
                      <a:pt x="243" y="38"/>
                    </a:lnTo>
                    <a:lnTo>
                      <a:pt x="246" y="38"/>
                    </a:lnTo>
                    <a:lnTo>
                      <a:pt x="248" y="38"/>
                    </a:lnTo>
                    <a:lnTo>
                      <a:pt x="250" y="38"/>
                    </a:lnTo>
                    <a:lnTo>
                      <a:pt x="250" y="36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2" y="36"/>
                    </a:lnTo>
                    <a:lnTo>
                      <a:pt x="252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4"/>
                    </a:lnTo>
                    <a:lnTo>
                      <a:pt x="259" y="34"/>
                    </a:lnTo>
                    <a:lnTo>
                      <a:pt x="261" y="34"/>
                    </a:lnTo>
                    <a:lnTo>
                      <a:pt x="259" y="34"/>
                    </a:lnTo>
                    <a:lnTo>
                      <a:pt x="261" y="34"/>
                    </a:lnTo>
                    <a:lnTo>
                      <a:pt x="263" y="34"/>
                    </a:lnTo>
                    <a:lnTo>
                      <a:pt x="266" y="34"/>
                    </a:lnTo>
                    <a:lnTo>
                      <a:pt x="266" y="32"/>
                    </a:lnTo>
                    <a:lnTo>
                      <a:pt x="268" y="32"/>
                    </a:lnTo>
                    <a:lnTo>
                      <a:pt x="266" y="32"/>
                    </a:lnTo>
                    <a:lnTo>
                      <a:pt x="266" y="29"/>
                    </a:lnTo>
                    <a:lnTo>
                      <a:pt x="268" y="29"/>
                    </a:lnTo>
                    <a:lnTo>
                      <a:pt x="266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70" y="27"/>
                    </a:lnTo>
                    <a:lnTo>
                      <a:pt x="272" y="27"/>
                    </a:lnTo>
                    <a:lnTo>
                      <a:pt x="275" y="27"/>
                    </a:lnTo>
                    <a:lnTo>
                      <a:pt x="275" y="25"/>
                    </a:lnTo>
                    <a:lnTo>
                      <a:pt x="272" y="25"/>
                    </a:lnTo>
                    <a:lnTo>
                      <a:pt x="275" y="25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5"/>
                    </a:lnTo>
                    <a:lnTo>
                      <a:pt x="281" y="25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6" y="23"/>
                    </a:lnTo>
                    <a:lnTo>
                      <a:pt x="286" y="20"/>
                    </a:lnTo>
                    <a:lnTo>
                      <a:pt x="284" y="20"/>
                    </a:lnTo>
                    <a:lnTo>
                      <a:pt x="286" y="20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90" y="18"/>
                    </a:lnTo>
                    <a:lnTo>
                      <a:pt x="293" y="16"/>
                    </a:lnTo>
                    <a:lnTo>
                      <a:pt x="293" y="14"/>
                    </a:lnTo>
                    <a:lnTo>
                      <a:pt x="295" y="14"/>
                    </a:lnTo>
                    <a:lnTo>
                      <a:pt x="295" y="11"/>
                    </a:lnTo>
                    <a:lnTo>
                      <a:pt x="297" y="11"/>
                    </a:lnTo>
                    <a:lnTo>
                      <a:pt x="295" y="9"/>
                    </a:lnTo>
                    <a:lnTo>
                      <a:pt x="295" y="7"/>
                    </a:lnTo>
                    <a:lnTo>
                      <a:pt x="295" y="5"/>
                    </a:lnTo>
                    <a:lnTo>
                      <a:pt x="295" y="7"/>
                    </a:lnTo>
                    <a:lnTo>
                      <a:pt x="295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1" y="5"/>
                    </a:lnTo>
                    <a:lnTo>
                      <a:pt x="301" y="3"/>
                    </a:lnTo>
                    <a:lnTo>
                      <a:pt x="304" y="3"/>
                    </a:lnTo>
                    <a:lnTo>
                      <a:pt x="306" y="3"/>
                    </a:lnTo>
                    <a:lnTo>
                      <a:pt x="308" y="0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3" y="5"/>
                    </a:lnTo>
                    <a:lnTo>
                      <a:pt x="313" y="7"/>
                    </a:lnTo>
                    <a:lnTo>
                      <a:pt x="315" y="7"/>
                    </a:lnTo>
                    <a:lnTo>
                      <a:pt x="315" y="9"/>
                    </a:lnTo>
                    <a:lnTo>
                      <a:pt x="315" y="11"/>
                    </a:lnTo>
                    <a:lnTo>
                      <a:pt x="315" y="14"/>
                    </a:lnTo>
                    <a:lnTo>
                      <a:pt x="315" y="16"/>
                    </a:lnTo>
                    <a:lnTo>
                      <a:pt x="313" y="16"/>
                    </a:lnTo>
                    <a:lnTo>
                      <a:pt x="315" y="16"/>
                    </a:lnTo>
                    <a:lnTo>
                      <a:pt x="313" y="16"/>
                    </a:lnTo>
                    <a:lnTo>
                      <a:pt x="315" y="16"/>
                    </a:lnTo>
                    <a:lnTo>
                      <a:pt x="315" y="18"/>
                    </a:lnTo>
                    <a:lnTo>
                      <a:pt x="313" y="18"/>
                    </a:lnTo>
                    <a:lnTo>
                      <a:pt x="315" y="18"/>
                    </a:lnTo>
                    <a:lnTo>
                      <a:pt x="313" y="20"/>
                    </a:lnTo>
                    <a:lnTo>
                      <a:pt x="313" y="23"/>
                    </a:lnTo>
                    <a:lnTo>
                      <a:pt x="310" y="23"/>
                    </a:lnTo>
                    <a:lnTo>
                      <a:pt x="310" y="25"/>
                    </a:lnTo>
                    <a:lnTo>
                      <a:pt x="313" y="25"/>
                    </a:lnTo>
                    <a:lnTo>
                      <a:pt x="310" y="25"/>
                    </a:lnTo>
                    <a:lnTo>
                      <a:pt x="313" y="25"/>
                    </a:lnTo>
                    <a:lnTo>
                      <a:pt x="315" y="25"/>
                    </a:lnTo>
                    <a:lnTo>
                      <a:pt x="315" y="27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7"/>
                    </a:lnTo>
                    <a:lnTo>
                      <a:pt x="319" y="27"/>
                    </a:lnTo>
                    <a:lnTo>
                      <a:pt x="319" y="25"/>
                    </a:lnTo>
                    <a:lnTo>
                      <a:pt x="319" y="27"/>
                    </a:lnTo>
                    <a:lnTo>
                      <a:pt x="322" y="27"/>
                    </a:lnTo>
                    <a:lnTo>
                      <a:pt x="324" y="27"/>
                    </a:lnTo>
                    <a:lnTo>
                      <a:pt x="324" y="29"/>
                    </a:lnTo>
                    <a:lnTo>
                      <a:pt x="326" y="29"/>
                    </a:lnTo>
                    <a:lnTo>
                      <a:pt x="324" y="29"/>
                    </a:lnTo>
                    <a:lnTo>
                      <a:pt x="326" y="29"/>
                    </a:lnTo>
                    <a:lnTo>
                      <a:pt x="326" y="32"/>
                    </a:lnTo>
                    <a:lnTo>
                      <a:pt x="324" y="32"/>
                    </a:lnTo>
                    <a:lnTo>
                      <a:pt x="324" y="34"/>
                    </a:lnTo>
                    <a:lnTo>
                      <a:pt x="324" y="32"/>
                    </a:lnTo>
                    <a:lnTo>
                      <a:pt x="324" y="34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8"/>
                    </a:lnTo>
                    <a:lnTo>
                      <a:pt x="326" y="41"/>
                    </a:lnTo>
                    <a:lnTo>
                      <a:pt x="328" y="41"/>
                    </a:lnTo>
                    <a:lnTo>
                      <a:pt x="328" y="43"/>
                    </a:lnTo>
                    <a:lnTo>
                      <a:pt x="331" y="43"/>
                    </a:lnTo>
                    <a:lnTo>
                      <a:pt x="328" y="43"/>
                    </a:lnTo>
                    <a:lnTo>
                      <a:pt x="328" y="45"/>
                    </a:lnTo>
                    <a:lnTo>
                      <a:pt x="328" y="47"/>
                    </a:lnTo>
                    <a:lnTo>
                      <a:pt x="326" y="47"/>
                    </a:lnTo>
                    <a:lnTo>
                      <a:pt x="326" y="49"/>
                    </a:lnTo>
                    <a:lnTo>
                      <a:pt x="326" y="52"/>
                    </a:lnTo>
                    <a:lnTo>
                      <a:pt x="324" y="52"/>
                    </a:lnTo>
                    <a:lnTo>
                      <a:pt x="322" y="52"/>
                    </a:lnTo>
                    <a:lnTo>
                      <a:pt x="322" y="54"/>
                    </a:lnTo>
                    <a:lnTo>
                      <a:pt x="319" y="54"/>
                    </a:lnTo>
                    <a:lnTo>
                      <a:pt x="319" y="56"/>
                    </a:lnTo>
                    <a:lnTo>
                      <a:pt x="322" y="56"/>
                    </a:lnTo>
                    <a:lnTo>
                      <a:pt x="322" y="58"/>
                    </a:lnTo>
                    <a:lnTo>
                      <a:pt x="319" y="58"/>
                    </a:lnTo>
                    <a:lnTo>
                      <a:pt x="322" y="58"/>
                    </a:lnTo>
                    <a:lnTo>
                      <a:pt x="319" y="58"/>
                    </a:lnTo>
                    <a:lnTo>
                      <a:pt x="319" y="61"/>
                    </a:lnTo>
                    <a:lnTo>
                      <a:pt x="322" y="58"/>
                    </a:lnTo>
                    <a:lnTo>
                      <a:pt x="322" y="61"/>
                    </a:lnTo>
                    <a:lnTo>
                      <a:pt x="322" y="63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5"/>
                    </a:lnTo>
                    <a:lnTo>
                      <a:pt x="317" y="65"/>
                    </a:lnTo>
                    <a:lnTo>
                      <a:pt x="317" y="67"/>
                    </a:lnTo>
                    <a:lnTo>
                      <a:pt x="317" y="70"/>
                    </a:lnTo>
                    <a:lnTo>
                      <a:pt x="317" y="72"/>
                    </a:lnTo>
                    <a:lnTo>
                      <a:pt x="317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5" y="74"/>
                    </a:lnTo>
                    <a:lnTo>
                      <a:pt x="315" y="76"/>
                    </a:lnTo>
                    <a:lnTo>
                      <a:pt x="315" y="79"/>
                    </a:lnTo>
                    <a:lnTo>
                      <a:pt x="315" y="81"/>
                    </a:lnTo>
                    <a:lnTo>
                      <a:pt x="315" y="83"/>
                    </a:lnTo>
                    <a:lnTo>
                      <a:pt x="315" y="85"/>
                    </a:lnTo>
                    <a:lnTo>
                      <a:pt x="317" y="85"/>
                    </a:lnTo>
                    <a:lnTo>
                      <a:pt x="315" y="85"/>
                    </a:lnTo>
                    <a:lnTo>
                      <a:pt x="317" y="85"/>
                    </a:lnTo>
                    <a:lnTo>
                      <a:pt x="315" y="85"/>
                    </a:lnTo>
                    <a:lnTo>
                      <a:pt x="317" y="85"/>
                    </a:lnTo>
                    <a:lnTo>
                      <a:pt x="317" y="87"/>
                    </a:lnTo>
                    <a:lnTo>
                      <a:pt x="317" y="90"/>
                    </a:lnTo>
                    <a:lnTo>
                      <a:pt x="319" y="90"/>
                    </a:lnTo>
                    <a:lnTo>
                      <a:pt x="317" y="90"/>
                    </a:lnTo>
                    <a:lnTo>
                      <a:pt x="319" y="92"/>
                    </a:lnTo>
                    <a:lnTo>
                      <a:pt x="317" y="92"/>
                    </a:lnTo>
                    <a:lnTo>
                      <a:pt x="317" y="94"/>
                    </a:lnTo>
                    <a:lnTo>
                      <a:pt x="319" y="94"/>
                    </a:lnTo>
                    <a:lnTo>
                      <a:pt x="322" y="94"/>
                    </a:lnTo>
                    <a:lnTo>
                      <a:pt x="322" y="96"/>
                    </a:lnTo>
                    <a:lnTo>
                      <a:pt x="324" y="96"/>
                    </a:lnTo>
                    <a:lnTo>
                      <a:pt x="324" y="99"/>
                    </a:lnTo>
                    <a:lnTo>
                      <a:pt x="324" y="101"/>
                    </a:lnTo>
                    <a:lnTo>
                      <a:pt x="324" y="103"/>
                    </a:lnTo>
                    <a:lnTo>
                      <a:pt x="324" y="105"/>
                    </a:lnTo>
                    <a:lnTo>
                      <a:pt x="324" y="108"/>
                    </a:lnTo>
                    <a:lnTo>
                      <a:pt x="322" y="108"/>
                    </a:lnTo>
                    <a:lnTo>
                      <a:pt x="324" y="108"/>
                    </a:lnTo>
                    <a:lnTo>
                      <a:pt x="322" y="110"/>
                    </a:lnTo>
                    <a:lnTo>
                      <a:pt x="324" y="110"/>
                    </a:lnTo>
                    <a:lnTo>
                      <a:pt x="326" y="110"/>
                    </a:lnTo>
                    <a:lnTo>
                      <a:pt x="324" y="112"/>
                    </a:lnTo>
                    <a:lnTo>
                      <a:pt x="326" y="112"/>
                    </a:lnTo>
                    <a:lnTo>
                      <a:pt x="324" y="112"/>
                    </a:lnTo>
                    <a:lnTo>
                      <a:pt x="326" y="112"/>
                    </a:lnTo>
                    <a:lnTo>
                      <a:pt x="326" y="114"/>
                    </a:lnTo>
                    <a:lnTo>
                      <a:pt x="328" y="114"/>
                    </a:lnTo>
                    <a:lnTo>
                      <a:pt x="328" y="112"/>
                    </a:lnTo>
                    <a:lnTo>
                      <a:pt x="328" y="114"/>
                    </a:lnTo>
                    <a:lnTo>
                      <a:pt x="331" y="114"/>
                    </a:lnTo>
                    <a:lnTo>
                      <a:pt x="331" y="117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9" y="123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9" y="125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6" y="125"/>
                    </a:lnTo>
                    <a:lnTo>
                      <a:pt x="346" y="128"/>
                    </a:lnTo>
                    <a:lnTo>
                      <a:pt x="348" y="125"/>
                    </a:lnTo>
                    <a:lnTo>
                      <a:pt x="348" y="128"/>
                    </a:lnTo>
                    <a:lnTo>
                      <a:pt x="351" y="128"/>
                    </a:lnTo>
                    <a:lnTo>
                      <a:pt x="348" y="128"/>
                    </a:lnTo>
                    <a:lnTo>
                      <a:pt x="351" y="130"/>
                    </a:lnTo>
                    <a:lnTo>
                      <a:pt x="353" y="130"/>
                    </a:lnTo>
                    <a:lnTo>
                      <a:pt x="355" y="130"/>
                    </a:lnTo>
                    <a:lnTo>
                      <a:pt x="355" y="128"/>
                    </a:lnTo>
                    <a:lnTo>
                      <a:pt x="357" y="128"/>
                    </a:lnTo>
                    <a:lnTo>
                      <a:pt x="360" y="128"/>
                    </a:lnTo>
                    <a:lnTo>
                      <a:pt x="362" y="128"/>
                    </a:lnTo>
                    <a:lnTo>
                      <a:pt x="364" y="125"/>
                    </a:lnTo>
                    <a:lnTo>
                      <a:pt x="362" y="123"/>
                    </a:lnTo>
                    <a:lnTo>
                      <a:pt x="364" y="123"/>
                    </a:lnTo>
                    <a:lnTo>
                      <a:pt x="362" y="123"/>
                    </a:lnTo>
                    <a:lnTo>
                      <a:pt x="362" y="121"/>
                    </a:lnTo>
                    <a:lnTo>
                      <a:pt x="364" y="121"/>
                    </a:lnTo>
                    <a:lnTo>
                      <a:pt x="366" y="121"/>
                    </a:lnTo>
                    <a:lnTo>
                      <a:pt x="366" y="119"/>
                    </a:lnTo>
                    <a:lnTo>
                      <a:pt x="369" y="119"/>
                    </a:lnTo>
                    <a:lnTo>
                      <a:pt x="369" y="117"/>
                    </a:lnTo>
                    <a:lnTo>
                      <a:pt x="369" y="119"/>
                    </a:lnTo>
                    <a:lnTo>
                      <a:pt x="371" y="119"/>
                    </a:lnTo>
                    <a:lnTo>
                      <a:pt x="373" y="119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7" y="119"/>
                    </a:lnTo>
                    <a:lnTo>
                      <a:pt x="380" y="119"/>
                    </a:lnTo>
                    <a:lnTo>
                      <a:pt x="380" y="117"/>
                    </a:lnTo>
                    <a:lnTo>
                      <a:pt x="377" y="117"/>
                    </a:lnTo>
                    <a:lnTo>
                      <a:pt x="380" y="114"/>
                    </a:lnTo>
                    <a:lnTo>
                      <a:pt x="380" y="117"/>
                    </a:lnTo>
                    <a:lnTo>
                      <a:pt x="382" y="117"/>
                    </a:lnTo>
                    <a:lnTo>
                      <a:pt x="382" y="114"/>
                    </a:lnTo>
                    <a:lnTo>
                      <a:pt x="384" y="114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6" y="112"/>
                    </a:lnTo>
                    <a:lnTo>
                      <a:pt x="389" y="114"/>
                    </a:lnTo>
                    <a:lnTo>
                      <a:pt x="391" y="114"/>
                    </a:lnTo>
                    <a:lnTo>
                      <a:pt x="393" y="114"/>
                    </a:lnTo>
                    <a:lnTo>
                      <a:pt x="393" y="112"/>
                    </a:lnTo>
                    <a:lnTo>
                      <a:pt x="395" y="112"/>
                    </a:lnTo>
                    <a:lnTo>
                      <a:pt x="395" y="110"/>
                    </a:lnTo>
                    <a:lnTo>
                      <a:pt x="395" y="108"/>
                    </a:lnTo>
                    <a:lnTo>
                      <a:pt x="398" y="108"/>
                    </a:lnTo>
                    <a:lnTo>
                      <a:pt x="398" y="105"/>
                    </a:lnTo>
                    <a:lnTo>
                      <a:pt x="400" y="105"/>
                    </a:lnTo>
                    <a:lnTo>
                      <a:pt x="402" y="105"/>
                    </a:lnTo>
                    <a:lnTo>
                      <a:pt x="402" y="108"/>
                    </a:lnTo>
                    <a:lnTo>
                      <a:pt x="402" y="105"/>
                    </a:lnTo>
                    <a:lnTo>
                      <a:pt x="404" y="105"/>
                    </a:lnTo>
                    <a:lnTo>
                      <a:pt x="407" y="105"/>
                    </a:lnTo>
                    <a:lnTo>
                      <a:pt x="407" y="103"/>
                    </a:lnTo>
                    <a:lnTo>
                      <a:pt x="407" y="105"/>
                    </a:lnTo>
                    <a:lnTo>
                      <a:pt x="409" y="105"/>
                    </a:lnTo>
                    <a:lnTo>
                      <a:pt x="409" y="108"/>
                    </a:lnTo>
                    <a:lnTo>
                      <a:pt x="411" y="108"/>
                    </a:lnTo>
                    <a:lnTo>
                      <a:pt x="413" y="108"/>
                    </a:lnTo>
                    <a:lnTo>
                      <a:pt x="415" y="108"/>
                    </a:lnTo>
                    <a:lnTo>
                      <a:pt x="415" y="110"/>
                    </a:lnTo>
                    <a:lnTo>
                      <a:pt x="418" y="110"/>
                    </a:lnTo>
                    <a:lnTo>
                      <a:pt x="418" y="108"/>
                    </a:lnTo>
                    <a:lnTo>
                      <a:pt x="420" y="108"/>
                    </a:lnTo>
                    <a:lnTo>
                      <a:pt x="422" y="108"/>
                    </a:lnTo>
                    <a:lnTo>
                      <a:pt x="422" y="105"/>
                    </a:lnTo>
                    <a:lnTo>
                      <a:pt x="422" y="108"/>
                    </a:lnTo>
                    <a:lnTo>
                      <a:pt x="424" y="108"/>
                    </a:lnTo>
                    <a:lnTo>
                      <a:pt x="427" y="108"/>
                    </a:lnTo>
                    <a:lnTo>
                      <a:pt x="427" y="105"/>
                    </a:lnTo>
                    <a:lnTo>
                      <a:pt x="429" y="105"/>
                    </a:lnTo>
                    <a:lnTo>
                      <a:pt x="429" y="108"/>
                    </a:lnTo>
                    <a:lnTo>
                      <a:pt x="431" y="108"/>
                    </a:lnTo>
                    <a:lnTo>
                      <a:pt x="433" y="108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38" y="110"/>
                    </a:lnTo>
                    <a:lnTo>
                      <a:pt x="440" y="110"/>
                    </a:lnTo>
                    <a:lnTo>
                      <a:pt x="442" y="110"/>
                    </a:lnTo>
                    <a:lnTo>
                      <a:pt x="445" y="108"/>
                    </a:lnTo>
                    <a:lnTo>
                      <a:pt x="445" y="105"/>
                    </a:lnTo>
                    <a:lnTo>
                      <a:pt x="445" y="103"/>
                    </a:lnTo>
                    <a:lnTo>
                      <a:pt x="442" y="101"/>
                    </a:lnTo>
                    <a:lnTo>
                      <a:pt x="442" y="99"/>
                    </a:lnTo>
                    <a:lnTo>
                      <a:pt x="440" y="99"/>
                    </a:lnTo>
                    <a:lnTo>
                      <a:pt x="440" y="96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4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0" y="90"/>
                    </a:lnTo>
                    <a:lnTo>
                      <a:pt x="442" y="90"/>
                    </a:lnTo>
                    <a:lnTo>
                      <a:pt x="442" y="87"/>
                    </a:lnTo>
                    <a:lnTo>
                      <a:pt x="445" y="87"/>
                    </a:lnTo>
                    <a:lnTo>
                      <a:pt x="445" y="90"/>
                    </a:lnTo>
                    <a:lnTo>
                      <a:pt x="447" y="90"/>
                    </a:lnTo>
                    <a:lnTo>
                      <a:pt x="449" y="90"/>
                    </a:lnTo>
                    <a:lnTo>
                      <a:pt x="449" y="92"/>
                    </a:lnTo>
                    <a:lnTo>
                      <a:pt x="451" y="92"/>
                    </a:lnTo>
                    <a:lnTo>
                      <a:pt x="453" y="92"/>
                    </a:lnTo>
                    <a:lnTo>
                      <a:pt x="456" y="90"/>
                    </a:lnTo>
                    <a:lnTo>
                      <a:pt x="456" y="92"/>
                    </a:lnTo>
                    <a:lnTo>
                      <a:pt x="456" y="90"/>
                    </a:lnTo>
                    <a:lnTo>
                      <a:pt x="458" y="90"/>
                    </a:lnTo>
                    <a:lnTo>
                      <a:pt x="460" y="90"/>
                    </a:lnTo>
                    <a:lnTo>
                      <a:pt x="460" y="92"/>
                    </a:lnTo>
                    <a:lnTo>
                      <a:pt x="462" y="90"/>
                    </a:lnTo>
                    <a:lnTo>
                      <a:pt x="462" y="87"/>
                    </a:lnTo>
                    <a:lnTo>
                      <a:pt x="465" y="87"/>
                    </a:lnTo>
                    <a:lnTo>
                      <a:pt x="465" y="90"/>
                    </a:lnTo>
                    <a:lnTo>
                      <a:pt x="467" y="87"/>
                    </a:lnTo>
                    <a:lnTo>
                      <a:pt x="469" y="87"/>
                    </a:lnTo>
                    <a:lnTo>
                      <a:pt x="471" y="87"/>
                    </a:lnTo>
                    <a:lnTo>
                      <a:pt x="474" y="85"/>
                    </a:lnTo>
                    <a:lnTo>
                      <a:pt x="476" y="87"/>
                    </a:lnTo>
                    <a:lnTo>
                      <a:pt x="476" y="90"/>
                    </a:lnTo>
                    <a:lnTo>
                      <a:pt x="478" y="92"/>
                    </a:lnTo>
                    <a:lnTo>
                      <a:pt x="480" y="90"/>
                    </a:lnTo>
                    <a:lnTo>
                      <a:pt x="483" y="90"/>
                    </a:lnTo>
                    <a:lnTo>
                      <a:pt x="483" y="94"/>
                    </a:lnTo>
                    <a:lnTo>
                      <a:pt x="485" y="94"/>
                    </a:lnTo>
                    <a:lnTo>
                      <a:pt x="491" y="99"/>
                    </a:lnTo>
                    <a:lnTo>
                      <a:pt x="498" y="99"/>
                    </a:lnTo>
                    <a:lnTo>
                      <a:pt x="505" y="96"/>
                    </a:lnTo>
                    <a:lnTo>
                      <a:pt x="507" y="96"/>
                    </a:lnTo>
                    <a:lnTo>
                      <a:pt x="507" y="94"/>
                    </a:lnTo>
                    <a:lnTo>
                      <a:pt x="507" y="96"/>
                    </a:lnTo>
                    <a:lnTo>
                      <a:pt x="509" y="96"/>
                    </a:lnTo>
                    <a:lnTo>
                      <a:pt x="507" y="96"/>
                    </a:lnTo>
                    <a:lnTo>
                      <a:pt x="509" y="94"/>
                    </a:lnTo>
                    <a:lnTo>
                      <a:pt x="512" y="94"/>
                    </a:lnTo>
                    <a:lnTo>
                      <a:pt x="509" y="94"/>
                    </a:lnTo>
                    <a:lnTo>
                      <a:pt x="512" y="94"/>
                    </a:lnTo>
                    <a:lnTo>
                      <a:pt x="512" y="92"/>
                    </a:lnTo>
                    <a:lnTo>
                      <a:pt x="514" y="92"/>
                    </a:lnTo>
                    <a:lnTo>
                      <a:pt x="512" y="94"/>
                    </a:lnTo>
                    <a:lnTo>
                      <a:pt x="514" y="94"/>
                    </a:lnTo>
                    <a:lnTo>
                      <a:pt x="512" y="94"/>
                    </a:lnTo>
                    <a:lnTo>
                      <a:pt x="514" y="94"/>
                    </a:lnTo>
                    <a:lnTo>
                      <a:pt x="516" y="94"/>
                    </a:lnTo>
                    <a:lnTo>
                      <a:pt x="516" y="96"/>
                    </a:lnTo>
                    <a:lnTo>
                      <a:pt x="518" y="96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7" y="94"/>
                    </a:lnTo>
                    <a:lnTo>
                      <a:pt x="527" y="96"/>
                    </a:lnTo>
                    <a:lnTo>
                      <a:pt x="529" y="96"/>
                    </a:lnTo>
                    <a:lnTo>
                      <a:pt x="527" y="96"/>
                    </a:lnTo>
                    <a:lnTo>
                      <a:pt x="527" y="99"/>
                    </a:lnTo>
                    <a:lnTo>
                      <a:pt x="529" y="99"/>
                    </a:lnTo>
                    <a:lnTo>
                      <a:pt x="532" y="99"/>
                    </a:lnTo>
                    <a:lnTo>
                      <a:pt x="534" y="99"/>
                    </a:lnTo>
                    <a:lnTo>
                      <a:pt x="536" y="99"/>
                    </a:lnTo>
                    <a:lnTo>
                      <a:pt x="538" y="99"/>
                    </a:lnTo>
                    <a:lnTo>
                      <a:pt x="541" y="99"/>
                    </a:lnTo>
                    <a:lnTo>
                      <a:pt x="541" y="96"/>
                    </a:lnTo>
                    <a:lnTo>
                      <a:pt x="543" y="94"/>
                    </a:lnTo>
                    <a:lnTo>
                      <a:pt x="545" y="94"/>
                    </a:lnTo>
                    <a:lnTo>
                      <a:pt x="547" y="92"/>
                    </a:lnTo>
                    <a:lnTo>
                      <a:pt x="547" y="90"/>
                    </a:lnTo>
                    <a:lnTo>
                      <a:pt x="550" y="90"/>
                    </a:lnTo>
                    <a:lnTo>
                      <a:pt x="550" y="87"/>
                    </a:lnTo>
                    <a:lnTo>
                      <a:pt x="552" y="87"/>
                    </a:lnTo>
                    <a:lnTo>
                      <a:pt x="552" y="85"/>
                    </a:lnTo>
                    <a:lnTo>
                      <a:pt x="550" y="85"/>
                    </a:lnTo>
                    <a:lnTo>
                      <a:pt x="552" y="85"/>
                    </a:lnTo>
                    <a:lnTo>
                      <a:pt x="550" y="85"/>
                    </a:lnTo>
                    <a:lnTo>
                      <a:pt x="550" y="83"/>
                    </a:lnTo>
                    <a:lnTo>
                      <a:pt x="552" y="83"/>
                    </a:lnTo>
                    <a:lnTo>
                      <a:pt x="552" y="85"/>
                    </a:lnTo>
                    <a:lnTo>
                      <a:pt x="552" y="83"/>
                    </a:lnTo>
                    <a:lnTo>
                      <a:pt x="552" y="81"/>
                    </a:lnTo>
                    <a:lnTo>
                      <a:pt x="554" y="79"/>
                    </a:lnTo>
                    <a:lnTo>
                      <a:pt x="554" y="76"/>
                    </a:lnTo>
                    <a:lnTo>
                      <a:pt x="556" y="76"/>
                    </a:lnTo>
                    <a:lnTo>
                      <a:pt x="556" y="74"/>
                    </a:lnTo>
                    <a:lnTo>
                      <a:pt x="556" y="72"/>
                    </a:lnTo>
                    <a:lnTo>
                      <a:pt x="559" y="70"/>
                    </a:lnTo>
                    <a:lnTo>
                      <a:pt x="556" y="70"/>
                    </a:lnTo>
                    <a:lnTo>
                      <a:pt x="556" y="67"/>
                    </a:lnTo>
                    <a:lnTo>
                      <a:pt x="559" y="67"/>
                    </a:lnTo>
                    <a:lnTo>
                      <a:pt x="559" y="65"/>
                    </a:lnTo>
                    <a:lnTo>
                      <a:pt x="561" y="65"/>
                    </a:lnTo>
                    <a:lnTo>
                      <a:pt x="561" y="63"/>
                    </a:lnTo>
                    <a:lnTo>
                      <a:pt x="563" y="63"/>
                    </a:lnTo>
                    <a:lnTo>
                      <a:pt x="563" y="61"/>
                    </a:lnTo>
                    <a:lnTo>
                      <a:pt x="565" y="58"/>
                    </a:lnTo>
                    <a:lnTo>
                      <a:pt x="565" y="56"/>
                    </a:lnTo>
                    <a:lnTo>
                      <a:pt x="567" y="54"/>
                    </a:lnTo>
                    <a:lnTo>
                      <a:pt x="567" y="52"/>
                    </a:lnTo>
                    <a:lnTo>
                      <a:pt x="570" y="52"/>
                    </a:lnTo>
                    <a:lnTo>
                      <a:pt x="570" y="49"/>
                    </a:lnTo>
                    <a:lnTo>
                      <a:pt x="570" y="47"/>
                    </a:lnTo>
                    <a:lnTo>
                      <a:pt x="572" y="47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6" y="43"/>
                    </a:lnTo>
                    <a:lnTo>
                      <a:pt x="576" y="41"/>
                    </a:lnTo>
                    <a:lnTo>
                      <a:pt x="579" y="41"/>
                    </a:lnTo>
                    <a:lnTo>
                      <a:pt x="579" y="38"/>
                    </a:lnTo>
                    <a:lnTo>
                      <a:pt x="581" y="36"/>
                    </a:lnTo>
                    <a:lnTo>
                      <a:pt x="581" y="34"/>
                    </a:lnTo>
                    <a:lnTo>
                      <a:pt x="581" y="29"/>
                    </a:lnTo>
                    <a:lnTo>
                      <a:pt x="583" y="27"/>
                    </a:lnTo>
                    <a:lnTo>
                      <a:pt x="585" y="27"/>
                    </a:lnTo>
                    <a:lnTo>
                      <a:pt x="585" y="29"/>
                    </a:lnTo>
                    <a:lnTo>
                      <a:pt x="590" y="32"/>
                    </a:lnTo>
                    <a:lnTo>
                      <a:pt x="592" y="36"/>
                    </a:lnTo>
                    <a:lnTo>
                      <a:pt x="592" y="38"/>
                    </a:lnTo>
                    <a:lnTo>
                      <a:pt x="594" y="38"/>
                    </a:lnTo>
                    <a:lnTo>
                      <a:pt x="594" y="41"/>
                    </a:lnTo>
                    <a:lnTo>
                      <a:pt x="594" y="43"/>
                    </a:lnTo>
                    <a:lnTo>
                      <a:pt x="597" y="45"/>
                    </a:lnTo>
                    <a:lnTo>
                      <a:pt x="597" y="47"/>
                    </a:lnTo>
                    <a:lnTo>
                      <a:pt x="597" y="49"/>
                    </a:lnTo>
                    <a:lnTo>
                      <a:pt x="597" y="52"/>
                    </a:lnTo>
                    <a:lnTo>
                      <a:pt x="597" y="54"/>
                    </a:lnTo>
                    <a:lnTo>
                      <a:pt x="597" y="58"/>
                    </a:lnTo>
                    <a:lnTo>
                      <a:pt x="597" y="61"/>
                    </a:lnTo>
                    <a:lnTo>
                      <a:pt x="599" y="67"/>
                    </a:lnTo>
                    <a:lnTo>
                      <a:pt x="599" y="70"/>
                    </a:lnTo>
                    <a:lnTo>
                      <a:pt x="599" y="72"/>
                    </a:lnTo>
                    <a:lnTo>
                      <a:pt x="601" y="72"/>
                    </a:lnTo>
                    <a:lnTo>
                      <a:pt x="601" y="74"/>
                    </a:lnTo>
                    <a:lnTo>
                      <a:pt x="601" y="76"/>
                    </a:lnTo>
                    <a:lnTo>
                      <a:pt x="601" y="79"/>
                    </a:lnTo>
                    <a:lnTo>
                      <a:pt x="603" y="79"/>
                    </a:lnTo>
                    <a:lnTo>
                      <a:pt x="603" y="81"/>
                    </a:lnTo>
                    <a:lnTo>
                      <a:pt x="603" y="83"/>
                    </a:lnTo>
                    <a:lnTo>
                      <a:pt x="605" y="83"/>
                    </a:lnTo>
                    <a:lnTo>
                      <a:pt x="605" y="85"/>
                    </a:lnTo>
                    <a:lnTo>
                      <a:pt x="605" y="87"/>
                    </a:lnTo>
                    <a:lnTo>
                      <a:pt x="605" y="90"/>
                    </a:lnTo>
                    <a:lnTo>
                      <a:pt x="605" y="87"/>
                    </a:lnTo>
                    <a:lnTo>
                      <a:pt x="605" y="90"/>
                    </a:lnTo>
                    <a:lnTo>
                      <a:pt x="608" y="90"/>
                    </a:lnTo>
                    <a:lnTo>
                      <a:pt x="608" y="92"/>
                    </a:lnTo>
                    <a:lnTo>
                      <a:pt x="608" y="94"/>
                    </a:lnTo>
                    <a:lnTo>
                      <a:pt x="608" y="96"/>
                    </a:lnTo>
                    <a:lnTo>
                      <a:pt x="610" y="96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2" y="99"/>
                    </a:lnTo>
                    <a:lnTo>
                      <a:pt x="614" y="99"/>
                    </a:lnTo>
                    <a:lnTo>
                      <a:pt x="617" y="99"/>
                    </a:lnTo>
                    <a:lnTo>
                      <a:pt x="619" y="99"/>
                    </a:lnTo>
                    <a:lnTo>
                      <a:pt x="619" y="101"/>
                    </a:lnTo>
                    <a:lnTo>
                      <a:pt x="621" y="101"/>
                    </a:lnTo>
                    <a:lnTo>
                      <a:pt x="621" y="103"/>
                    </a:lnTo>
                    <a:lnTo>
                      <a:pt x="621" y="105"/>
                    </a:lnTo>
                    <a:lnTo>
                      <a:pt x="623" y="108"/>
                    </a:lnTo>
                    <a:lnTo>
                      <a:pt x="623" y="110"/>
                    </a:lnTo>
                    <a:lnTo>
                      <a:pt x="626" y="110"/>
                    </a:lnTo>
                    <a:lnTo>
                      <a:pt x="628" y="112"/>
                    </a:lnTo>
                    <a:lnTo>
                      <a:pt x="630" y="112"/>
                    </a:lnTo>
                    <a:lnTo>
                      <a:pt x="632" y="112"/>
                    </a:lnTo>
                    <a:lnTo>
                      <a:pt x="635" y="114"/>
                    </a:lnTo>
                    <a:lnTo>
                      <a:pt x="635" y="117"/>
                    </a:lnTo>
                    <a:lnTo>
                      <a:pt x="635" y="119"/>
                    </a:lnTo>
                    <a:lnTo>
                      <a:pt x="635" y="121"/>
                    </a:lnTo>
                    <a:lnTo>
                      <a:pt x="635" y="123"/>
                    </a:lnTo>
                    <a:lnTo>
                      <a:pt x="635" y="125"/>
                    </a:lnTo>
                    <a:lnTo>
                      <a:pt x="635" y="128"/>
                    </a:lnTo>
                    <a:lnTo>
                      <a:pt x="635" y="130"/>
                    </a:lnTo>
                    <a:lnTo>
                      <a:pt x="635" y="132"/>
                    </a:lnTo>
                    <a:lnTo>
                      <a:pt x="632" y="132"/>
                    </a:lnTo>
                    <a:lnTo>
                      <a:pt x="632" y="134"/>
                    </a:lnTo>
                    <a:lnTo>
                      <a:pt x="632" y="137"/>
                    </a:lnTo>
                    <a:lnTo>
                      <a:pt x="632" y="139"/>
                    </a:lnTo>
                    <a:lnTo>
                      <a:pt x="630" y="141"/>
                    </a:lnTo>
                    <a:lnTo>
                      <a:pt x="630" y="143"/>
                    </a:lnTo>
                    <a:lnTo>
                      <a:pt x="628" y="143"/>
                    </a:lnTo>
                    <a:lnTo>
                      <a:pt x="628" y="146"/>
                    </a:lnTo>
                    <a:lnTo>
                      <a:pt x="628" y="148"/>
                    </a:lnTo>
                    <a:lnTo>
                      <a:pt x="630" y="148"/>
                    </a:lnTo>
                    <a:lnTo>
                      <a:pt x="630" y="150"/>
                    </a:lnTo>
                    <a:lnTo>
                      <a:pt x="630" y="152"/>
                    </a:lnTo>
                    <a:lnTo>
                      <a:pt x="630" y="155"/>
                    </a:lnTo>
                    <a:lnTo>
                      <a:pt x="630" y="157"/>
                    </a:lnTo>
                    <a:lnTo>
                      <a:pt x="632" y="157"/>
                    </a:lnTo>
                    <a:lnTo>
                      <a:pt x="635" y="157"/>
                    </a:lnTo>
                    <a:lnTo>
                      <a:pt x="635" y="159"/>
                    </a:lnTo>
                    <a:lnTo>
                      <a:pt x="637" y="157"/>
                    </a:lnTo>
                    <a:lnTo>
                      <a:pt x="639" y="157"/>
                    </a:lnTo>
                    <a:lnTo>
                      <a:pt x="641" y="157"/>
                    </a:lnTo>
                    <a:lnTo>
                      <a:pt x="643" y="157"/>
                    </a:lnTo>
                    <a:lnTo>
                      <a:pt x="643" y="159"/>
                    </a:lnTo>
                    <a:lnTo>
                      <a:pt x="646" y="161"/>
                    </a:lnTo>
                    <a:lnTo>
                      <a:pt x="646" y="163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0" y="168"/>
                    </a:lnTo>
                    <a:lnTo>
                      <a:pt x="652" y="168"/>
                    </a:lnTo>
                    <a:lnTo>
                      <a:pt x="664" y="172"/>
                    </a:lnTo>
                    <a:lnTo>
                      <a:pt x="664" y="175"/>
                    </a:lnTo>
                    <a:lnTo>
                      <a:pt x="666" y="175"/>
                    </a:lnTo>
                    <a:lnTo>
                      <a:pt x="668" y="175"/>
                    </a:lnTo>
                    <a:lnTo>
                      <a:pt x="670" y="175"/>
                    </a:lnTo>
                    <a:lnTo>
                      <a:pt x="670" y="177"/>
                    </a:lnTo>
                    <a:lnTo>
                      <a:pt x="673" y="177"/>
                    </a:lnTo>
                    <a:lnTo>
                      <a:pt x="673" y="175"/>
                    </a:lnTo>
                    <a:lnTo>
                      <a:pt x="675" y="175"/>
                    </a:lnTo>
                    <a:lnTo>
                      <a:pt x="677" y="175"/>
                    </a:lnTo>
                    <a:lnTo>
                      <a:pt x="679" y="175"/>
                    </a:lnTo>
                    <a:lnTo>
                      <a:pt x="681" y="175"/>
                    </a:lnTo>
                    <a:lnTo>
                      <a:pt x="681" y="177"/>
                    </a:lnTo>
                    <a:lnTo>
                      <a:pt x="684" y="177"/>
                    </a:lnTo>
                    <a:lnTo>
                      <a:pt x="681" y="179"/>
                    </a:lnTo>
                    <a:lnTo>
                      <a:pt x="681" y="181"/>
                    </a:lnTo>
                    <a:lnTo>
                      <a:pt x="679" y="184"/>
                    </a:lnTo>
                    <a:lnTo>
                      <a:pt x="688" y="186"/>
                    </a:lnTo>
                    <a:lnTo>
                      <a:pt x="695" y="188"/>
                    </a:lnTo>
                    <a:lnTo>
                      <a:pt x="695" y="190"/>
                    </a:lnTo>
                    <a:lnTo>
                      <a:pt x="695" y="188"/>
                    </a:lnTo>
                    <a:lnTo>
                      <a:pt x="697" y="188"/>
                    </a:lnTo>
                    <a:lnTo>
                      <a:pt x="697" y="186"/>
                    </a:lnTo>
                    <a:lnTo>
                      <a:pt x="699" y="186"/>
                    </a:lnTo>
                    <a:lnTo>
                      <a:pt x="699" y="188"/>
                    </a:lnTo>
                    <a:lnTo>
                      <a:pt x="699" y="190"/>
                    </a:lnTo>
                    <a:lnTo>
                      <a:pt x="699" y="188"/>
                    </a:lnTo>
                    <a:lnTo>
                      <a:pt x="699" y="190"/>
                    </a:lnTo>
                    <a:lnTo>
                      <a:pt x="699" y="188"/>
                    </a:lnTo>
                    <a:lnTo>
                      <a:pt x="702" y="188"/>
                    </a:lnTo>
                    <a:lnTo>
                      <a:pt x="699" y="188"/>
                    </a:lnTo>
                    <a:lnTo>
                      <a:pt x="702" y="186"/>
                    </a:lnTo>
                    <a:lnTo>
                      <a:pt x="702" y="188"/>
                    </a:lnTo>
                    <a:lnTo>
                      <a:pt x="702" y="186"/>
                    </a:lnTo>
                    <a:lnTo>
                      <a:pt x="704" y="186"/>
                    </a:lnTo>
                    <a:lnTo>
                      <a:pt x="706" y="186"/>
                    </a:lnTo>
                    <a:lnTo>
                      <a:pt x="706" y="188"/>
                    </a:lnTo>
                    <a:lnTo>
                      <a:pt x="706" y="190"/>
                    </a:lnTo>
                    <a:lnTo>
                      <a:pt x="708" y="188"/>
                    </a:lnTo>
                    <a:lnTo>
                      <a:pt x="708" y="186"/>
                    </a:lnTo>
                    <a:lnTo>
                      <a:pt x="708" y="188"/>
                    </a:lnTo>
                    <a:lnTo>
                      <a:pt x="711" y="188"/>
                    </a:lnTo>
                    <a:lnTo>
                      <a:pt x="708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11" y="193"/>
                    </a:lnTo>
                    <a:lnTo>
                      <a:pt x="713" y="193"/>
                    </a:lnTo>
                    <a:lnTo>
                      <a:pt x="711" y="190"/>
                    </a:lnTo>
                    <a:lnTo>
                      <a:pt x="711" y="188"/>
                    </a:lnTo>
                    <a:lnTo>
                      <a:pt x="711" y="186"/>
                    </a:lnTo>
                    <a:lnTo>
                      <a:pt x="713" y="186"/>
                    </a:lnTo>
                    <a:lnTo>
                      <a:pt x="713" y="188"/>
                    </a:lnTo>
                    <a:lnTo>
                      <a:pt x="715" y="188"/>
                    </a:lnTo>
                    <a:lnTo>
                      <a:pt x="717" y="186"/>
                    </a:lnTo>
                    <a:lnTo>
                      <a:pt x="717" y="188"/>
                    </a:lnTo>
                    <a:lnTo>
                      <a:pt x="719" y="188"/>
                    </a:lnTo>
                    <a:lnTo>
                      <a:pt x="717" y="188"/>
                    </a:lnTo>
                    <a:lnTo>
                      <a:pt x="719" y="188"/>
                    </a:lnTo>
                    <a:lnTo>
                      <a:pt x="719" y="190"/>
                    </a:lnTo>
                    <a:lnTo>
                      <a:pt x="722" y="190"/>
                    </a:lnTo>
                    <a:lnTo>
                      <a:pt x="719" y="188"/>
                    </a:lnTo>
                    <a:lnTo>
                      <a:pt x="722" y="188"/>
                    </a:lnTo>
                    <a:lnTo>
                      <a:pt x="722" y="190"/>
                    </a:lnTo>
                    <a:lnTo>
                      <a:pt x="722" y="193"/>
                    </a:lnTo>
                    <a:lnTo>
                      <a:pt x="722" y="190"/>
                    </a:lnTo>
                    <a:lnTo>
                      <a:pt x="724" y="190"/>
                    </a:lnTo>
                    <a:lnTo>
                      <a:pt x="724" y="188"/>
                    </a:lnTo>
                    <a:lnTo>
                      <a:pt x="724" y="190"/>
                    </a:lnTo>
                    <a:lnTo>
                      <a:pt x="724" y="193"/>
                    </a:lnTo>
                    <a:lnTo>
                      <a:pt x="724" y="190"/>
                    </a:lnTo>
                    <a:lnTo>
                      <a:pt x="724" y="193"/>
                    </a:lnTo>
                    <a:lnTo>
                      <a:pt x="726" y="193"/>
                    </a:lnTo>
                    <a:lnTo>
                      <a:pt x="724" y="193"/>
                    </a:lnTo>
                    <a:lnTo>
                      <a:pt x="726" y="193"/>
                    </a:lnTo>
                    <a:lnTo>
                      <a:pt x="724" y="190"/>
                    </a:lnTo>
                    <a:lnTo>
                      <a:pt x="726" y="190"/>
                    </a:lnTo>
                    <a:lnTo>
                      <a:pt x="728" y="190"/>
                    </a:lnTo>
                    <a:lnTo>
                      <a:pt x="728" y="193"/>
                    </a:lnTo>
                    <a:lnTo>
                      <a:pt x="726" y="193"/>
                    </a:lnTo>
                    <a:lnTo>
                      <a:pt x="728" y="193"/>
                    </a:lnTo>
                    <a:lnTo>
                      <a:pt x="728" y="195"/>
                    </a:lnTo>
                    <a:lnTo>
                      <a:pt x="731" y="193"/>
                    </a:lnTo>
                    <a:lnTo>
                      <a:pt x="731" y="195"/>
                    </a:lnTo>
                    <a:lnTo>
                      <a:pt x="731" y="193"/>
                    </a:lnTo>
                    <a:lnTo>
                      <a:pt x="731" y="190"/>
                    </a:lnTo>
                    <a:lnTo>
                      <a:pt x="733" y="193"/>
                    </a:lnTo>
                    <a:lnTo>
                      <a:pt x="731" y="193"/>
                    </a:lnTo>
                    <a:lnTo>
                      <a:pt x="731" y="195"/>
                    </a:lnTo>
                    <a:lnTo>
                      <a:pt x="733" y="195"/>
                    </a:lnTo>
                    <a:lnTo>
                      <a:pt x="733" y="197"/>
                    </a:lnTo>
                    <a:lnTo>
                      <a:pt x="733" y="195"/>
                    </a:lnTo>
                    <a:lnTo>
                      <a:pt x="733" y="197"/>
                    </a:lnTo>
                    <a:lnTo>
                      <a:pt x="733" y="195"/>
                    </a:lnTo>
                    <a:lnTo>
                      <a:pt x="735" y="195"/>
                    </a:lnTo>
                    <a:lnTo>
                      <a:pt x="735" y="197"/>
                    </a:lnTo>
                    <a:lnTo>
                      <a:pt x="735" y="195"/>
                    </a:lnTo>
                    <a:lnTo>
                      <a:pt x="737" y="195"/>
                    </a:lnTo>
                    <a:lnTo>
                      <a:pt x="737" y="193"/>
                    </a:lnTo>
                    <a:lnTo>
                      <a:pt x="737" y="195"/>
                    </a:lnTo>
                    <a:lnTo>
                      <a:pt x="737" y="193"/>
                    </a:lnTo>
                    <a:lnTo>
                      <a:pt x="737" y="195"/>
                    </a:lnTo>
                    <a:lnTo>
                      <a:pt x="740" y="195"/>
                    </a:lnTo>
                    <a:lnTo>
                      <a:pt x="737" y="195"/>
                    </a:lnTo>
                    <a:lnTo>
                      <a:pt x="737" y="197"/>
                    </a:lnTo>
                    <a:lnTo>
                      <a:pt x="737" y="199"/>
                    </a:lnTo>
                    <a:lnTo>
                      <a:pt x="737" y="197"/>
                    </a:lnTo>
                    <a:lnTo>
                      <a:pt x="737" y="199"/>
                    </a:lnTo>
                    <a:lnTo>
                      <a:pt x="740" y="199"/>
                    </a:lnTo>
                    <a:lnTo>
                      <a:pt x="740" y="197"/>
                    </a:lnTo>
                    <a:lnTo>
                      <a:pt x="740" y="199"/>
                    </a:lnTo>
                    <a:lnTo>
                      <a:pt x="740" y="197"/>
                    </a:lnTo>
                    <a:lnTo>
                      <a:pt x="742" y="197"/>
                    </a:lnTo>
                    <a:lnTo>
                      <a:pt x="742" y="199"/>
                    </a:lnTo>
                    <a:lnTo>
                      <a:pt x="742" y="197"/>
                    </a:lnTo>
                    <a:lnTo>
                      <a:pt x="742" y="199"/>
                    </a:lnTo>
                    <a:lnTo>
                      <a:pt x="742" y="197"/>
                    </a:lnTo>
                    <a:lnTo>
                      <a:pt x="742" y="195"/>
                    </a:lnTo>
                    <a:lnTo>
                      <a:pt x="744" y="195"/>
                    </a:lnTo>
                    <a:lnTo>
                      <a:pt x="744" y="197"/>
                    </a:lnTo>
                    <a:lnTo>
                      <a:pt x="744" y="195"/>
                    </a:lnTo>
                    <a:lnTo>
                      <a:pt x="744" y="197"/>
                    </a:lnTo>
                    <a:lnTo>
                      <a:pt x="742" y="197"/>
                    </a:lnTo>
                    <a:lnTo>
                      <a:pt x="744" y="197"/>
                    </a:lnTo>
                    <a:lnTo>
                      <a:pt x="742" y="197"/>
                    </a:lnTo>
                    <a:lnTo>
                      <a:pt x="744" y="199"/>
                    </a:lnTo>
                    <a:lnTo>
                      <a:pt x="742" y="199"/>
                    </a:lnTo>
                    <a:lnTo>
                      <a:pt x="744" y="199"/>
                    </a:lnTo>
                    <a:lnTo>
                      <a:pt x="742" y="199"/>
                    </a:lnTo>
                    <a:lnTo>
                      <a:pt x="744" y="199"/>
                    </a:lnTo>
                    <a:lnTo>
                      <a:pt x="744" y="201"/>
                    </a:lnTo>
                    <a:lnTo>
                      <a:pt x="742" y="201"/>
                    </a:lnTo>
                    <a:lnTo>
                      <a:pt x="744" y="201"/>
                    </a:lnTo>
                    <a:lnTo>
                      <a:pt x="744" y="199"/>
                    </a:lnTo>
                    <a:lnTo>
                      <a:pt x="744" y="201"/>
                    </a:lnTo>
                    <a:lnTo>
                      <a:pt x="746" y="201"/>
                    </a:lnTo>
                    <a:lnTo>
                      <a:pt x="744" y="199"/>
                    </a:lnTo>
                    <a:lnTo>
                      <a:pt x="746" y="199"/>
                    </a:lnTo>
                    <a:lnTo>
                      <a:pt x="746" y="201"/>
                    </a:lnTo>
                    <a:lnTo>
                      <a:pt x="746" y="199"/>
                    </a:lnTo>
                    <a:lnTo>
                      <a:pt x="746" y="201"/>
                    </a:lnTo>
                    <a:lnTo>
                      <a:pt x="746" y="199"/>
                    </a:lnTo>
                    <a:lnTo>
                      <a:pt x="749" y="199"/>
                    </a:lnTo>
                    <a:lnTo>
                      <a:pt x="749" y="201"/>
                    </a:lnTo>
                    <a:lnTo>
                      <a:pt x="746" y="201"/>
                    </a:lnTo>
                    <a:lnTo>
                      <a:pt x="749" y="201"/>
                    </a:lnTo>
                    <a:lnTo>
                      <a:pt x="749" y="199"/>
                    </a:lnTo>
                    <a:lnTo>
                      <a:pt x="749" y="201"/>
                    </a:lnTo>
                    <a:lnTo>
                      <a:pt x="749" y="199"/>
                    </a:lnTo>
                    <a:lnTo>
                      <a:pt x="749" y="197"/>
                    </a:lnTo>
                    <a:lnTo>
                      <a:pt x="751" y="197"/>
                    </a:lnTo>
                    <a:lnTo>
                      <a:pt x="749" y="197"/>
                    </a:lnTo>
                    <a:lnTo>
                      <a:pt x="751" y="197"/>
                    </a:lnTo>
                    <a:lnTo>
                      <a:pt x="753" y="197"/>
                    </a:lnTo>
                    <a:lnTo>
                      <a:pt x="751" y="197"/>
                    </a:lnTo>
                    <a:lnTo>
                      <a:pt x="751" y="199"/>
                    </a:lnTo>
                    <a:lnTo>
                      <a:pt x="751" y="201"/>
                    </a:lnTo>
                    <a:lnTo>
                      <a:pt x="751" y="204"/>
                    </a:lnTo>
                    <a:lnTo>
                      <a:pt x="749" y="204"/>
                    </a:lnTo>
                    <a:lnTo>
                      <a:pt x="749" y="206"/>
                    </a:lnTo>
                    <a:lnTo>
                      <a:pt x="749" y="204"/>
                    </a:lnTo>
                    <a:lnTo>
                      <a:pt x="751" y="204"/>
                    </a:lnTo>
                    <a:lnTo>
                      <a:pt x="753" y="201"/>
                    </a:lnTo>
                    <a:lnTo>
                      <a:pt x="753" y="199"/>
                    </a:lnTo>
                    <a:lnTo>
                      <a:pt x="753" y="201"/>
                    </a:lnTo>
                    <a:lnTo>
                      <a:pt x="753" y="204"/>
                    </a:lnTo>
                    <a:lnTo>
                      <a:pt x="751" y="204"/>
                    </a:lnTo>
                    <a:lnTo>
                      <a:pt x="753" y="204"/>
                    </a:lnTo>
                    <a:lnTo>
                      <a:pt x="753" y="201"/>
                    </a:lnTo>
                    <a:lnTo>
                      <a:pt x="753" y="204"/>
                    </a:lnTo>
                    <a:lnTo>
                      <a:pt x="753" y="201"/>
                    </a:lnTo>
                    <a:lnTo>
                      <a:pt x="755" y="201"/>
                    </a:lnTo>
                    <a:lnTo>
                      <a:pt x="755" y="199"/>
                    </a:lnTo>
                    <a:lnTo>
                      <a:pt x="755" y="201"/>
                    </a:lnTo>
                    <a:lnTo>
                      <a:pt x="755" y="204"/>
                    </a:lnTo>
                    <a:lnTo>
                      <a:pt x="755" y="206"/>
                    </a:lnTo>
                    <a:lnTo>
                      <a:pt x="755" y="204"/>
                    </a:lnTo>
                    <a:lnTo>
                      <a:pt x="757" y="204"/>
                    </a:lnTo>
                    <a:lnTo>
                      <a:pt x="757" y="206"/>
                    </a:lnTo>
                    <a:lnTo>
                      <a:pt x="757" y="204"/>
                    </a:lnTo>
                    <a:lnTo>
                      <a:pt x="757" y="201"/>
                    </a:lnTo>
                    <a:lnTo>
                      <a:pt x="760" y="201"/>
                    </a:lnTo>
                    <a:lnTo>
                      <a:pt x="760" y="204"/>
                    </a:lnTo>
                    <a:lnTo>
                      <a:pt x="760" y="201"/>
                    </a:lnTo>
                    <a:lnTo>
                      <a:pt x="757" y="201"/>
                    </a:lnTo>
                    <a:lnTo>
                      <a:pt x="760" y="201"/>
                    </a:lnTo>
                    <a:lnTo>
                      <a:pt x="760" y="204"/>
                    </a:lnTo>
                    <a:lnTo>
                      <a:pt x="757" y="204"/>
                    </a:lnTo>
                    <a:lnTo>
                      <a:pt x="760" y="204"/>
                    </a:lnTo>
                    <a:lnTo>
                      <a:pt x="757" y="206"/>
                    </a:lnTo>
                    <a:lnTo>
                      <a:pt x="760" y="206"/>
                    </a:lnTo>
                    <a:lnTo>
                      <a:pt x="760" y="204"/>
                    </a:lnTo>
                    <a:lnTo>
                      <a:pt x="760" y="20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6" name="Freeform 452"/>
              <p:cNvSpPr>
                <a:spLocks/>
              </p:cNvSpPr>
              <p:nvPr/>
            </p:nvSpPr>
            <p:spPr bwMode="auto">
              <a:xfrm>
                <a:off x="3324" y="1898"/>
                <a:ext cx="353" cy="622"/>
              </a:xfrm>
              <a:custGeom>
                <a:avLst/>
                <a:gdLst>
                  <a:gd name="T0" fmla="*/ 2 w 353"/>
                  <a:gd name="T1" fmla="*/ 3 h 622"/>
                  <a:gd name="T2" fmla="*/ 2 w 353"/>
                  <a:gd name="T3" fmla="*/ 7 h 622"/>
                  <a:gd name="T4" fmla="*/ 9 w 353"/>
                  <a:gd name="T5" fmla="*/ 5 h 622"/>
                  <a:gd name="T6" fmla="*/ 6 w 353"/>
                  <a:gd name="T7" fmla="*/ 9 h 622"/>
                  <a:gd name="T8" fmla="*/ 11 w 353"/>
                  <a:gd name="T9" fmla="*/ 7 h 622"/>
                  <a:gd name="T10" fmla="*/ 13 w 353"/>
                  <a:gd name="T11" fmla="*/ 9 h 622"/>
                  <a:gd name="T12" fmla="*/ 15 w 353"/>
                  <a:gd name="T13" fmla="*/ 14 h 622"/>
                  <a:gd name="T14" fmla="*/ 18 w 353"/>
                  <a:gd name="T15" fmla="*/ 12 h 622"/>
                  <a:gd name="T16" fmla="*/ 18 w 353"/>
                  <a:gd name="T17" fmla="*/ 14 h 622"/>
                  <a:gd name="T18" fmla="*/ 20 w 353"/>
                  <a:gd name="T19" fmla="*/ 23 h 622"/>
                  <a:gd name="T20" fmla="*/ 24 w 353"/>
                  <a:gd name="T21" fmla="*/ 14 h 622"/>
                  <a:gd name="T22" fmla="*/ 26 w 353"/>
                  <a:gd name="T23" fmla="*/ 12 h 622"/>
                  <a:gd name="T24" fmla="*/ 33 w 353"/>
                  <a:gd name="T25" fmla="*/ 14 h 622"/>
                  <a:gd name="T26" fmla="*/ 38 w 353"/>
                  <a:gd name="T27" fmla="*/ 18 h 622"/>
                  <a:gd name="T28" fmla="*/ 40 w 353"/>
                  <a:gd name="T29" fmla="*/ 18 h 622"/>
                  <a:gd name="T30" fmla="*/ 35 w 353"/>
                  <a:gd name="T31" fmla="*/ 23 h 622"/>
                  <a:gd name="T32" fmla="*/ 40 w 353"/>
                  <a:gd name="T33" fmla="*/ 25 h 622"/>
                  <a:gd name="T34" fmla="*/ 44 w 353"/>
                  <a:gd name="T35" fmla="*/ 25 h 622"/>
                  <a:gd name="T36" fmla="*/ 47 w 353"/>
                  <a:gd name="T37" fmla="*/ 36 h 622"/>
                  <a:gd name="T38" fmla="*/ 49 w 353"/>
                  <a:gd name="T39" fmla="*/ 45 h 622"/>
                  <a:gd name="T40" fmla="*/ 60 w 353"/>
                  <a:gd name="T41" fmla="*/ 45 h 622"/>
                  <a:gd name="T42" fmla="*/ 69 w 353"/>
                  <a:gd name="T43" fmla="*/ 41 h 622"/>
                  <a:gd name="T44" fmla="*/ 87 w 353"/>
                  <a:gd name="T45" fmla="*/ 43 h 622"/>
                  <a:gd name="T46" fmla="*/ 105 w 353"/>
                  <a:gd name="T47" fmla="*/ 50 h 622"/>
                  <a:gd name="T48" fmla="*/ 125 w 353"/>
                  <a:gd name="T49" fmla="*/ 54 h 622"/>
                  <a:gd name="T50" fmla="*/ 147 w 353"/>
                  <a:gd name="T51" fmla="*/ 59 h 622"/>
                  <a:gd name="T52" fmla="*/ 163 w 353"/>
                  <a:gd name="T53" fmla="*/ 59 h 622"/>
                  <a:gd name="T54" fmla="*/ 185 w 353"/>
                  <a:gd name="T55" fmla="*/ 56 h 622"/>
                  <a:gd name="T56" fmla="*/ 196 w 353"/>
                  <a:gd name="T57" fmla="*/ 61 h 622"/>
                  <a:gd name="T58" fmla="*/ 214 w 353"/>
                  <a:gd name="T59" fmla="*/ 72 h 622"/>
                  <a:gd name="T60" fmla="*/ 234 w 353"/>
                  <a:gd name="T61" fmla="*/ 83 h 622"/>
                  <a:gd name="T62" fmla="*/ 246 w 353"/>
                  <a:gd name="T63" fmla="*/ 94 h 622"/>
                  <a:gd name="T64" fmla="*/ 261 w 353"/>
                  <a:gd name="T65" fmla="*/ 110 h 622"/>
                  <a:gd name="T66" fmla="*/ 275 w 353"/>
                  <a:gd name="T67" fmla="*/ 119 h 622"/>
                  <a:gd name="T68" fmla="*/ 292 w 353"/>
                  <a:gd name="T69" fmla="*/ 128 h 622"/>
                  <a:gd name="T70" fmla="*/ 315 w 353"/>
                  <a:gd name="T71" fmla="*/ 128 h 622"/>
                  <a:gd name="T72" fmla="*/ 333 w 353"/>
                  <a:gd name="T73" fmla="*/ 132 h 622"/>
                  <a:gd name="T74" fmla="*/ 342 w 353"/>
                  <a:gd name="T75" fmla="*/ 150 h 622"/>
                  <a:gd name="T76" fmla="*/ 348 w 353"/>
                  <a:gd name="T77" fmla="*/ 173 h 622"/>
                  <a:gd name="T78" fmla="*/ 353 w 353"/>
                  <a:gd name="T79" fmla="*/ 193 h 622"/>
                  <a:gd name="T80" fmla="*/ 353 w 353"/>
                  <a:gd name="T81" fmla="*/ 213 h 622"/>
                  <a:gd name="T82" fmla="*/ 348 w 353"/>
                  <a:gd name="T83" fmla="*/ 233 h 622"/>
                  <a:gd name="T84" fmla="*/ 339 w 353"/>
                  <a:gd name="T85" fmla="*/ 253 h 622"/>
                  <a:gd name="T86" fmla="*/ 326 w 353"/>
                  <a:gd name="T87" fmla="*/ 269 h 622"/>
                  <a:gd name="T88" fmla="*/ 315 w 353"/>
                  <a:gd name="T89" fmla="*/ 284 h 622"/>
                  <a:gd name="T90" fmla="*/ 299 w 353"/>
                  <a:gd name="T91" fmla="*/ 300 h 622"/>
                  <a:gd name="T92" fmla="*/ 275 w 353"/>
                  <a:gd name="T93" fmla="*/ 325 h 622"/>
                  <a:gd name="T94" fmla="*/ 259 w 353"/>
                  <a:gd name="T95" fmla="*/ 354 h 622"/>
                  <a:gd name="T96" fmla="*/ 246 w 353"/>
                  <a:gd name="T97" fmla="*/ 374 h 622"/>
                  <a:gd name="T98" fmla="*/ 230 w 353"/>
                  <a:gd name="T99" fmla="*/ 381 h 622"/>
                  <a:gd name="T100" fmla="*/ 223 w 353"/>
                  <a:gd name="T101" fmla="*/ 392 h 622"/>
                  <a:gd name="T102" fmla="*/ 221 w 353"/>
                  <a:gd name="T103" fmla="*/ 407 h 622"/>
                  <a:gd name="T104" fmla="*/ 219 w 353"/>
                  <a:gd name="T105" fmla="*/ 430 h 622"/>
                  <a:gd name="T106" fmla="*/ 221 w 353"/>
                  <a:gd name="T107" fmla="*/ 457 h 622"/>
                  <a:gd name="T108" fmla="*/ 219 w 353"/>
                  <a:gd name="T109" fmla="*/ 481 h 622"/>
                  <a:gd name="T110" fmla="*/ 214 w 353"/>
                  <a:gd name="T111" fmla="*/ 499 h 622"/>
                  <a:gd name="T112" fmla="*/ 214 w 353"/>
                  <a:gd name="T113" fmla="*/ 521 h 622"/>
                  <a:gd name="T114" fmla="*/ 203 w 353"/>
                  <a:gd name="T115" fmla="*/ 537 h 622"/>
                  <a:gd name="T116" fmla="*/ 196 w 353"/>
                  <a:gd name="T117" fmla="*/ 557 h 622"/>
                  <a:gd name="T118" fmla="*/ 192 w 353"/>
                  <a:gd name="T119" fmla="*/ 591 h 622"/>
                  <a:gd name="T120" fmla="*/ 178 w 353"/>
                  <a:gd name="T121" fmla="*/ 609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3" h="622">
                    <a:moveTo>
                      <a:pt x="0" y="5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5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21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8" y="23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4" y="27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4" y="30"/>
                    </a:lnTo>
                    <a:lnTo>
                      <a:pt x="47" y="30"/>
                    </a:lnTo>
                    <a:lnTo>
                      <a:pt x="47" y="32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51" y="41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9" y="45"/>
                    </a:lnTo>
                    <a:lnTo>
                      <a:pt x="51" y="45"/>
                    </a:lnTo>
                    <a:lnTo>
                      <a:pt x="53" y="45"/>
                    </a:lnTo>
                    <a:lnTo>
                      <a:pt x="56" y="45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5"/>
                    </a:lnTo>
                    <a:lnTo>
                      <a:pt x="60" y="43"/>
                    </a:lnTo>
                    <a:lnTo>
                      <a:pt x="60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62" y="47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4" y="45"/>
                    </a:lnTo>
                    <a:lnTo>
                      <a:pt x="64" y="43"/>
                    </a:lnTo>
                    <a:lnTo>
                      <a:pt x="67" y="43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1"/>
                    </a:lnTo>
                    <a:lnTo>
                      <a:pt x="69" y="38"/>
                    </a:lnTo>
                    <a:lnTo>
                      <a:pt x="71" y="38"/>
                    </a:lnTo>
                    <a:lnTo>
                      <a:pt x="73" y="38"/>
                    </a:lnTo>
                    <a:lnTo>
                      <a:pt x="73" y="36"/>
                    </a:lnTo>
                    <a:lnTo>
                      <a:pt x="73" y="38"/>
                    </a:lnTo>
                    <a:lnTo>
                      <a:pt x="76" y="38"/>
                    </a:lnTo>
                    <a:lnTo>
                      <a:pt x="76" y="41"/>
                    </a:lnTo>
                    <a:lnTo>
                      <a:pt x="78" y="43"/>
                    </a:lnTo>
                    <a:lnTo>
                      <a:pt x="78" y="41"/>
                    </a:lnTo>
                    <a:lnTo>
                      <a:pt x="80" y="41"/>
                    </a:lnTo>
                    <a:lnTo>
                      <a:pt x="82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4" y="45"/>
                    </a:lnTo>
                    <a:lnTo>
                      <a:pt x="96" y="45"/>
                    </a:lnTo>
                    <a:lnTo>
                      <a:pt x="96" y="47"/>
                    </a:lnTo>
                    <a:lnTo>
                      <a:pt x="100" y="47"/>
                    </a:lnTo>
                    <a:lnTo>
                      <a:pt x="102" y="50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102" y="47"/>
                    </a:lnTo>
                    <a:lnTo>
                      <a:pt x="105" y="50"/>
                    </a:lnTo>
                    <a:lnTo>
                      <a:pt x="105" y="52"/>
                    </a:lnTo>
                    <a:lnTo>
                      <a:pt x="107" y="52"/>
                    </a:lnTo>
                    <a:lnTo>
                      <a:pt x="109" y="52"/>
                    </a:lnTo>
                    <a:lnTo>
                      <a:pt x="111" y="52"/>
                    </a:lnTo>
                    <a:lnTo>
                      <a:pt x="114" y="52"/>
                    </a:lnTo>
                    <a:lnTo>
                      <a:pt x="116" y="52"/>
                    </a:lnTo>
                    <a:lnTo>
                      <a:pt x="118" y="52"/>
                    </a:lnTo>
                    <a:lnTo>
                      <a:pt x="120" y="52"/>
                    </a:lnTo>
                    <a:lnTo>
                      <a:pt x="123" y="52"/>
                    </a:lnTo>
                    <a:lnTo>
                      <a:pt x="125" y="54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9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3" y="59"/>
                    </a:lnTo>
                    <a:lnTo>
                      <a:pt x="145" y="59"/>
                    </a:lnTo>
                    <a:lnTo>
                      <a:pt x="147" y="59"/>
                    </a:lnTo>
                    <a:lnTo>
                      <a:pt x="149" y="59"/>
                    </a:lnTo>
                    <a:lnTo>
                      <a:pt x="152" y="59"/>
                    </a:lnTo>
                    <a:lnTo>
                      <a:pt x="154" y="59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56"/>
                    </a:lnTo>
                    <a:lnTo>
                      <a:pt x="161" y="59"/>
                    </a:lnTo>
                    <a:lnTo>
                      <a:pt x="161" y="56"/>
                    </a:lnTo>
                    <a:lnTo>
                      <a:pt x="161" y="59"/>
                    </a:lnTo>
                    <a:lnTo>
                      <a:pt x="161" y="56"/>
                    </a:lnTo>
                    <a:lnTo>
                      <a:pt x="161" y="59"/>
                    </a:lnTo>
                    <a:lnTo>
                      <a:pt x="163" y="59"/>
                    </a:lnTo>
                    <a:lnTo>
                      <a:pt x="163" y="56"/>
                    </a:lnTo>
                    <a:lnTo>
                      <a:pt x="165" y="56"/>
                    </a:lnTo>
                    <a:lnTo>
                      <a:pt x="167" y="56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2" y="54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81" y="56"/>
                    </a:lnTo>
                    <a:lnTo>
                      <a:pt x="183" y="56"/>
                    </a:lnTo>
                    <a:lnTo>
                      <a:pt x="185" y="56"/>
                    </a:lnTo>
                    <a:lnTo>
                      <a:pt x="187" y="56"/>
                    </a:lnTo>
                    <a:lnTo>
                      <a:pt x="190" y="56"/>
                    </a:lnTo>
                    <a:lnTo>
                      <a:pt x="187" y="56"/>
                    </a:lnTo>
                    <a:lnTo>
                      <a:pt x="190" y="59"/>
                    </a:lnTo>
                    <a:lnTo>
                      <a:pt x="190" y="56"/>
                    </a:lnTo>
                    <a:lnTo>
                      <a:pt x="190" y="59"/>
                    </a:lnTo>
                    <a:lnTo>
                      <a:pt x="190" y="56"/>
                    </a:lnTo>
                    <a:lnTo>
                      <a:pt x="190" y="59"/>
                    </a:lnTo>
                    <a:lnTo>
                      <a:pt x="192" y="59"/>
                    </a:lnTo>
                    <a:lnTo>
                      <a:pt x="194" y="59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199" y="61"/>
                    </a:lnTo>
                    <a:lnTo>
                      <a:pt x="199" y="63"/>
                    </a:lnTo>
                    <a:lnTo>
                      <a:pt x="201" y="63"/>
                    </a:lnTo>
                    <a:lnTo>
                      <a:pt x="201" y="65"/>
                    </a:lnTo>
                    <a:lnTo>
                      <a:pt x="203" y="65"/>
                    </a:lnTo>
                    <a:lnTo>
                      <a:pt x="205" y="65"/>
                    </a:lnTo>
                    <a:lnTo>
                      <a:pt x="205" y="68"/>
                    </a:lnTo>
                    <a:lnTo>
                      <a:pt x="208" y="68"/>
                    </a:lnTo>
                    <a:lnTo>
                      <a:pt x="210" y="68"/>
                    </a:lnTo>
                    <a:lnTo>
                      <a:pt x="210" y="70"/>
                    </a:lnTo>
                    <a:lnTo>
                      <a:pt x="212" y="70"/>
                    </a:lnTo>
                    <a:lnTo>
                      <a:pt x="214" y="72"/>
                    </a:lnTo>
                    <a:lnTo>
                      <a:pt x="216" y="72"/>
                    </a:lnTo>
                    <a:lnTo>
                      <a:pt x="216" y="74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1" y="76"/>
                    </a:lnTo>
                    <a:lnTo>
                      <a:pt x="223" y="76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8" y="81"/>
                    </a:lnTo>
                    <a:lnTo>
                      <a:pt x="230" y="83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4" y="85"/>
                    </a:lnTo>
                    <a:lnTo>
                      <a:pt x="237" y="85"/>
                    </a:lnTo>
                    <a:lnTo>
                      <a:pt x="237" y="83"/>
                    </a:lnTo>
                    <a:lnTo>
                      <a:pt x="237" y="85"/>
                    </a:lnTo>
                    <a:lnTo>
                      <a:pt x="237" y="88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41" y="90"/>
                    </a:lnTo>
                    <a:lnTo>
                      <a:pt x="241" y="92"/>
                    </a:lnTo>
                    <a:lnTo>
                      <a:pt x="243" y="92"/>
                    </a:lnTo>
                    <a:lnTo>
                      <a:pt x="243" y="94"/>
                    </a:lnTo>
                    <a:lnTo>
                      <a:pt x="246" y="94"/>
                    </a:lnTo>
                    <a:lnTo>
                      <a:pt x="246" y="97"/>
                    </a:lnTo>
                    <a:lnTo>
                      <a:pt x="248" y="99"/>
                    </a:lnTo>
                    <a:lnTo>
                      <a:pt x="250" y="101"/>
                    </a:lnTo>
                    <a:lnTo>
                      <a:pt x="252" y="101"/>
                    </a:lnTo>
                    <a:lnTo>
                      <a:pt x="252" y="103"/>
                    </a:lnTo>
                    <a:lnTo>
                      <a:pt x="254" y="103"/>
                    </a:lnTo>
                    <a:lnTo>
                      <a:pt x="254" y="106"/>
                    </a:lnTo>
                    <a:lnTo>
                      <a:pt x="257" y="106"/>
                    </a:lnTo>
                    <a:lnTo>
                      <a:pt x="259" y="106"/>
                    </a:lnTo>
                    <a:lnTo>
                      <a:pt x="259" y="108"/>
                    </a:lnTo>
                    <a:lnTo>
                      <a:pt x="259" y="110"/>
                    </a:lnTo>
                    <a:lnTo>
                      <a:pt x="261" y="110"/>
                    </a:lnTo>
                    <a:lnTo>
                      <a:pt x="261" y="112"/>
                    </a:lnTo>
                    <a:lnTo>
                      <a:pt x="263" y="112"/>
                    </a:lnTo>
                    <a:lnTo>
                      <a:pt x="263" y="114"/>
                    </a:lnTo>
                    <a:lnTo>
                      <a:pt x="266" y="114"/>
                    </a:lnTo>
                    <a:lnTo>
                      <a:pt x="268" y="114"/>
                    </a:lnTo>
                    <a:lnTo>
                      <a:pt x="270" y="114"/>
                    </a:lnTo>
                    <a:lnTo>
                      <a:pt x="272" y="114"/>
                    </a:lnTo>
                    <a:lnTo>
                      <a:pt x="272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5" y="121"/>
                    </a:lnTo>
                    <a:lnTo>
                      <a:pt x="275" y="119"/>
                    </a:lnTo>
                    <a:lnTo>
                      <a:pt x="275" y="121"/>
                    </a:lnTo>
                    <a:lnTo>
                      <a:pt x="277" y="121"/>
                    </a:lnTo>
                    <a:lnTo>
                      <a:pt x="277" y="123"/>
                    </a:lnTo>
                    <a:lnTo>
                      <a:pt x="279" y="123"/>
                    </a:lnTo>
                    <a:lnTo>
                      <a:pt x="281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8" y="123"/>
                    </a:lnTo>
                    <a:lnTo>
                      <a:pt x="288" y="126"/>
                    </a:lnTo>
                    <a:lnTo>
                      <a:pt x="290" y="126"/>
                    </a:lnTo>
                    <a:lnTo>
                      <a:pt x="290" y="128"/>
                    </a:lnTo>
                    <a:lnTo>
                      <a:pt x="292" y="128"/>
                    </a:lnTo>
                    <a:lnTo>
                      <a:pt x="290" y="128"/>
                    </a:lnTo>
                    <a:lnTo>
                      <a:pt x="292" y="128"/>
                    </a:lnTo>
                    <a:lnTo>
                      <a:pt x="295" y="128"/>
                    </a:lnTo>
                    <a:lnTo>
                      <a:pt x="297" y="128"/>
                    </a:lnTo>
                    <a:lnTo>
                      <a:pt x="299" y="128"/>
                    </a:lnTo>
                    <a:lnTo>
                      <a:pt x="301" y="128"/>
                    </a:lnTo>
                    <a:lnTo>
                      <a:pt x="304" y="128"/>
                    </a:lnTo>
                    <a:lnTo>
                      <a:pt x="306" y="128"/>
                    </a:lnTo>
                    <a:lnTo>
                      <a:pt x="308" y="128"/>
                    </a:lnTo>
                    <a:lnTo>
                      <a:pt x="310" y="128"/>
                    </a:lnTo>
                    <a:lnTo>
                      <a:pt x="313" y="128"/>
                    </a:lnTo>
                    <a:lnTo>
                      <a:pt x="315" y="128"/>
                    </a:lnTo>
                    <a:lnTo>
                      <a:pt x="315" y="126"/>
                    </a:lnTo>
                    <a:lnTo>
                      <a:pt x="317" y="126"/>
                    </a:lnTo>
                    <a:lnTo>
                      <a:pt x="317" y="128"/>
                    </a:lnTo>
                    <a:lnTo>
                      <a:pt x="319" y="128"/>
                    </a:lnTo>
                    <a:lnTo>
                      <a:pt x="322" y="128"/>
                    </a:lnTo>
                    <a:lnTo>
                      <a:pt x="324" y="128"/>
                    </a:lnTo>
                    <a:lnTo>
                      <a:pt x="326" y="128"/>
                    </a:lnTo>
                    <a:lnTo>
                      <a:pt x="326" y="130"/>
                    </a:lnTo>
                    <a:lnTo>
                      <a:pt x="326" y="128"/>
                    </a:lnTo>
                    <a:lnTo>
                      <a:pt x="328" y="130"/>
                    </a:lnTo>
                    <a:lnTo>
                      <a:pt x="330" y="130"/>
                    </a:lnTo>
                    <a:lnTo>
                      <a:pt x="333" y="132"/>
                    </a:lnTo>
                    <a:lnTo>
                      <a:pt x="335" y="132"/>
                    </a:lnTo>
                    <a:lnTo>
                      <a:pt x="335" y="135"/>
                    </a:lnTo>
                    <a:lnTo>
                      <a:pt x="335" y="137"/>
                    </a:lnTo>
                    <a:lnTo>
                      <a:pt x="337" y="137"/>
                    </a:lnTo>
                    <a:lnTo>
                      <a:pt x="337" y="139"/>
                    </a:lnTo>
                    <a:lnTo>
                      <a:pt x="337" y="141"/>
                    </a:lnTo>
                    <a:lnTo>
                      <a:pt x="339" y="141"/>
                    </a:lnTo>
                    <a:lnTo>
                      <a:pt x="339" y="144"/>
                    </a:lnTo>
                    <a:lnTo>
                      <a:pt x="339" y="146"/>
                    </a:lnTo>
                    <a:lnTo>
                      <a:pt x="339" y="148"/>
                    </a:lnTo>
                    <a:lnTo>
                      <a:pt x="339" y="150"/>
                    </a:lnTo>
                    <a:lnTo>
                      <a:pt x="342" y="150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2" y="157"/>
                    </a:lnTo>
                    <a:lnTo>
                      <a:pt x="344" y="157"/>
                    </a:lnTo>
                    <a:lnTo>
                      <a:pt x="344" y="159"/>
                    </a:lnTo>
                    <a:lnTo>
                      <a:pt x="344" y="161"/>
                    </a:lnTo>
                    <a:lnTo>
                      <a:pt x="344" y="164"/>
                    </a:lnTo>
                    <a:lnTo>
                      <a:pt x="346" y="164"/>
                    </a:lnTo>
                    <a:lnTo>
                      <a:pt x="346" y="166"/>
                    </a:lnTo>
                    <a:lnTo>
                      <a:pt x="346" y="168"/>
                    </a:lnTo>
                    <a:lnTo>
                      <a:pt x="346" y="170"/>
                    </a:lnTo>
                    <a:lnTo>
                      <a:pt x="348" y="173"/>
                    </a:lnTo>
                    <a:lnTo>
                      <a:pt x="348" y="177"/>
                    </a:lnTo>
                    <a:lnTo>
                      <a:pt x="348" y="179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1" y="186"/>
                    </a:lnTo>
                    <a:lnTo>
                      <a:pt x="351" y="188"/>
                    </a:lnTo>
                    <a:lnTo>
                      <a:pt x="351" y="191"/>
                    </a:lnTo>
                    <a:lnTo>
                      <a:pt x="351" y="188"/>
                    </a:lnTo>
                    <a:lnTo>
                      <a:pt x="353" y="188"/>
                    </a:lnTo>
                    <a:lnTo>
                      <a:pt x="351" y="191"/>
                    </a:lnTo>
                    <a:lnTo>
                      <a:pt x="351" y="193"/>
                    </a:lnTo>
                    <a:lnTo>
                      <a:pt x="353" y="193"/>
                    </a:lnTo>
                    <a:lnTo>
                      <a:pt x="353" y="195"/>
                    </a:lnTo>
                    <a:lnTo>
                      <a:pt x="353" y="197"/>
                    </a:lnTo>
                    <a:lnTo>
                      <a:pt x="353" y="199"/>
                    </a:lnTo>
                    <a:lnTo>
                      <a:pt x="353" y="202"/>
                    </a:lnTo>
                    <a:lnTo>
                      <a:pt x="353" y="204"/>
                    </a:lnTo>
                    <a:lnTo>
                      <a:pt x="353" y="206"/>
                    </a:lnTo>
                    <a:lnTo>
                      <a:pt x="351" y="206"/>
                    </a:lnTo>
                    <a:lnTo>
                      <a:pt x="353" y="206"/>
                    </a:lnTo>
                    <a:lnTo>
                      <a:pt x="353" y="208"/>
                    </a:lnTo>
                    <a:lnTo>
                      <a:pt x="351" y="211"/>
                    </a:lnTo>
                    <a:lnTo>
                      <a:pt x="353" y="211"/>
                    </a:lnTo>
                    <a:lnTo>
                      <a:pt x="353" y="213"/>
                    </a:lnTo>
                    <a:lnTo>
                      <a:pt x="351" y="213"/>
                    </a:lnTo>
                    <a:lnTo>
                      <a:pt x="351" y="215"/>
                    </a:lnTo>
                    <a:lnTo>
                      <a:pt x="351" y="217"/>
                    </a:lnTo>
                    <a:lnTo>
                      <a:pt x="353" y="217"/>
                    </a:lnTo>
                    <a:lnTo>
                      <a:pt x="353" y="220"/>
                    </a:lnTo>
                    <a:lnTo>
                      <a:pt x="351" y="220"/>
                    </a:lnTo>
                    <a:lnTo>
                      <a:pt x="351" y="222"/>
                    </a:lnTo>
                    <a:lnTo>
                      <a:pt x="351" y="224"/>
                    </a:lnTo>
                    <a:lnTo>
                      <a:pt x="348" y="226"/>
                    </a:lnTo>
                    <a:lnTo>
                      <a:pt x="348" y="229"/>
                    </a:lnTo>
                    <a:lnTo>
                      <a:pt x="348" y="231"/>
                    </a:lnTo>
                    <a:lnTo>
                      <a:pt x="348" y="233"/>
                    </a:lnTo>
                    <a:lnTo>
                      <a:pt x="346" y="235"/>
                    </a:lnTo>
                    <a:lnTo>
                      <a:pt x="346" y="237"/>
                    </a:lnTo>
                    <a:lnTo>
                      <a:pt x="346" y="240"/>
                    </a:lnTo>
                    <a:lnTo>
                      <a:pt x="344" y="240"/>
                    </a:lnTo>
                    <a:lnTo>
                      <a:pt x="344" y="242"/>
                    </a:lnTo>
                    <a:lnTo>
                      <a:pt x="344" y="244"/>
                    </a:lnTo>
                    <a:lnTo>
                      <a:pt x="344" y="246"/>
                    </a:lnTo>
                    <a:lnTo>
                      <a:pt x="342" y="246"/>
                    </a:lnTo>
                    <a:lnTo>
                      <a:pt x="342" y="249"/>
                    </a:lnTo>
                    <a:lnTo>
                      <a:pt x="342" y="251"/>
                    </a:lnTo>
                    <a:lnTo>
                      <a:pt x="339" y="251"/>
                    </a:lnTo>
                    <a:lnTo>
                      <a:pt x="339" y="253"/>
                    </a:lnTo>
                    <a:lnTo>
                      <a:pt x="339" y="255"/>
                    </a:lnTo>
                    <a:lnTo>
                      <a:pt x="337" y="255"/>
                    </a:lnTo>
                    <a:lnTo>
                      <a:pt x="337" y="258"/>
                    </a:lnTo>
                    <a:lnTo>
                      <a:pt x="335" y="258"/>
                    </a:lnTo>
                    <a:lnTo>
                      <a:pt x="335" y="260"/>
                    </a:lnTo>
                    <a:lnTo>
                      <a:pt x="335" y="262"/>
                    </a:lnTo>
                    <a:lnTo>
                      <a:pt x="333" y="262"/>
                    </a:lnTo>
                    <a:lnTo>
                      <a:pt x="330" y="264"/>
                    </a:lnTo>
                    <a:lnTo>
                      <a:pt x="330" y="267"/>
                    </a:lnTo>
                    <a:lnTo>
                      <a:pt x="328" y="267"/>
                    </a:lnTo>
                    <a:lnTo>
                      <a:pt x="328" y="269"/>
                    </a:lnTo>
                    <a:lnTo>
                      <a:pt x="326" y="269"/>
                    </a:lnTo>
                    <a:lnTo>
                      <a:pt x="326" y="271"/>
                    </a:lnTo>
                    <a:lnTo>
                      <a:pt x="324" y="271"/>
                    </a:lnTo>
                    <a:lnTo>
                      <a:pt x="324" y="273"/>
                    </a:lnTo>
                    <a:lnTo>
                      <a:pt x="322" y="273"/>
                    </a:lnTo>
                    <a:lnTo>
                      <a:pt x="322" y="275"/>
                    </a:lnTo>
                    <a:lnTo>
                      <a:pt x="319" y="275"/>
                    </a:lnTo>
                    <a:lnTo>
                      <a:pt x="322" y="275"/>
                    </a:lnTo>
                    <a:lnTo>
                      <a:pt x="319" y="278"/>
                    </a:lnTo>
                    <a:lnTo>
                      <a:pt x="317" y="278"/>
                    </a:lnTo>
                    <a:lnTo>
                      <a:pt x="317" y="280"/>
                    </a:lnTo>
                    <a:lnTo>
                      <a:pt x="315" y="282"/>
                    </a:lnTo>
                    <a:lnTo>
                      <a:pt x="315" y="284"/>
                    </a:lnTo>
                    <a:lnTo>
                      <a:pt x="313" y="284"/>
                    </a:lnTo>
                    <a:lnTo>
                      <a:pt x="313" y="287"/>
                    </a:lnTo>
                    <a:lnTo>
                      <a:pt x="310" y="287"/>
                    </a:lnTo>
                    <a:lnTo>
                      <a:pt x="310" y="289"/>
                    </a:lnTo>
                    <a:lnTo>
                      <a:pt x="308" y="289"/>
                    </a:lnTo>
                    <a:lnTo>
                      <a:pt x="308" y="291"/>
                    </a:lnTo>
                    <a:lnTo>
                      <a:pt x="306" y="291"/>
                    </a:lnTo>
                    <a:lnTo>
                      <a:pt x="306" y="293"/>
                    </a:lnTo>
                    <a:lnTo>
                      <a:pt x="306" y="296"/>
                    </a:lnTo>
                    <a:lnTo>
                      <a:pt x="304" y="296"/>
                    </a:lnTo>
                    <a:lnTo>
                      <a:pt x="301" y="300"/>
                    </a:lnTo>
                    <a:lnTo>
                      <a:pt x="299" y="300"/>
                    </a:lnTo>
                    <a:lnTo>
                      <a:pt x="295" y="302"/>
                    </a:lnTo>
                    <a:lnTo>
                      <a:pt x="292" y="305"/>
                    </a:lnTo>
                    <a:lnTo>
                      <a:pt x="290" y="305"/>
                    </a:lnTo>
                    <a:lnTo>
                      <a:pt x="288" y="307"/>
                    </a:lnTo>
                    <a:lnTo>
                      <a:pt x="286" y="309"/>
                    </a:lnTo>
                    <a:lnTo>
                      <a:pt x="284" y="311"/>
                    </a:lnTo>
                    <a:lnTo>
                      <a:pt x="281" y="313"/>
                    </a:lnTo>
                    <a:lnTo>
                      <a:pt x="281" y="316"/>
                    </a:lnTo>
                    <a:lnTo>
                      <a:pt x="279" y="318"/>
                    </a:lnTo>
                    <a:lnTo>
                      <a:pt x="279" y="320"/>
                    </a:lnTo>
                    <a:lnTo>
                      <a:pt x="277" y="322"/>
                    </a:lnTo>
                    <a:lnTo>
                      <a:pt x="275" y="325"/>
                    </a:lnTo>
                    <a:lnTo>
                      <a:pt x="275" y="327"/>
                    </a:lnTo>
                    <a:lnTo>
                      <a:pt x="272" y="329"/>
                    </a:lnTo>
                    <a:lnTo>
                      <a:pt x="270" y="331"/>
                    </a:lnTo>
                    <a:lnTo>
                      <a:pt x="270" y="334"/>
                    </a:lnTo>
                    <a:lnTo>
                      <a:pt x="268" y="338"/>
                    </a:lnTo>
                    <a:lnTo>
                      <a:pt x="266" y="338"/>
                    </a:lnTo>
                    <a:lnTo>
                      <a:pt x="266" y="343"/>
                    </a:lnTo>
                    <a:lnTo>
                      <a:pt x="263" y="345"/>
                    </a:lnTo>
                    <a:lnTo>
                      <a:pt x="263" y="347"/>
                    </a:lnTo>
                    <a:lnTo>
                      <a:pt x="261" y="349"/>
                    </a:lnTo>
                    <a:lnTo>
                      <a:pt x="261" y="351"/>
                    </a:lnTo>
                    <a:lnTo>
                      <a:pt x="259" y="354"/>
                    </a:lnTo>
                    <a:lnTo>
                      <a:pt x="259" y="356"/>
                    </a:lnTo>
                    <a:lnTo>
                      <a:pt x="257" y="358"/>
                    </a:lnTo>
                    <a:lnTo>
                      <a:pt x="254" y="358"/>
                    </a:lnTo>
                    <a:lnTo>
                      <a:pt x="254" y="360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0" y="365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46" y="372"/>
                    </a:lnTo>
                    <a:lnTo>
                      <a:pt x="246" y="374"/>
                    </a:lnTo>
                    <a:lnTo>
                      <a:pt x="243" y="374"/>
                    </a:lnTo>
                    <a:lnTo>
                      <a:pt x="241" y="376"/>
                    </a:lnTo>
                    <a:lnTo>
                      <a:pt x="239" y="376"/>
                    </a:lnTo>
                    <a:lnTo>
                      <a:pt x="239" y="378"/>
                    </a:lnTo>
                    <a:lnTo>
                      <a:pt x="237" y="378"/>
                    </a:lnTo>
                    <a:lnTo>
                      <a:pt x="234" y="378"/>
                    </a:lnTo>
                    <a:lnTo>
                      <a:pt x="232" y="378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2" y="378"/>
                    </a:lnTo>
                    <a:lnTo>
                      <a:pt x="230" y="378"/>
                    </a:lnTo>
                    <a:lnTo>
                      <a:pt x="230" y="381"/>
                    </a:lnTo>
                    <a:lnTo>
                      <a:pt x="228" y="381"/>
                    </a:lnTo>
                    <a:lnTo>
                      <a:pt x="228" y="383"/>
                    </a:lnTo>
                    <a:lnTo>
                      <a:pt x="225" y="383"/>
                    </a:lnTo>
                    <a:lnTo>
                      <a:pt x="223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21" y="389"/>
                    </a:lnTo>
                    <a:lnTo>
                      <a:pt x="221" y="392"/>
                    </a:lnTo>
                    <a:lnTo>
                      <a:pt x="223" y="389"/>
                    </a:lnTo>
                    <a:lnTo>
                      <a:pt x="223" y="392"/>
                    </a:lnTo>
                    <a:lnTo>
                      <a:pt x="223" y="389"/>
                    </a:lnTo>
                    <a:lnTo>
                      <a:pt x="223" y="392"/>
                    </a:lnTo>
                    <a:lnTo>
                      <a:pt x="223" y="394"/>
                    </a:lnTo>
                    <a:lnTo>
                      <a:pt x="221" y="394"/>
                    </a:lnTo>
                    <a:lnTo>
                      <a:pt x="221" y="396"/>
                    </a:lnTo>
                    <a:lnTo>
                      <a:pt x="223" y="396"/>
                    </a:lnTo>
                    <a:lnTo>
                      <a:pt x="223" y="398"/>
                    </a:lnTo>
                    <a:lnTo>
                      <a:pt x="223" y="401"/>
                    </a:lnTo>
                    <a:lnTo>
                      <a:pt x="223" y="398"/>
                    </a:lnTo>
                    <a:lnTo>
                      <a:pt x="221" y="398"/>
                    </a:lnTo>
                    <a:lnTo>
                      <a:pt x="221" y="401"/>
                    </a:lnTo>
                    <a:lnTo>
                      <a:pt x="219" y="403"/>
                    </a:lnTo>
                    <a:lnTo>
                      <a:pt x="221" y="405"/>
                    </a:lnTo>
                    <a:lnTo>
                      <a:pt x="221" y="407"/>
                    </a:lnTo>
                    <a:lnTo>
                      <a:pt x="221" y="410"/>
                    </a:lnTo>
                    <a:lnTo>
                      <a:pt x="221" y="412"/>
                    </a:lnTo>
                    <a:lnTo>
                      <a:pt x="221" y="414"/>
                    </a:lnTo>
                    <a:lnTo>
                      <a:pt x="221" y="416"/>
                    </a:lnTo>
                    <a:lnTo>
                      <a:pt x="219" y="419"/>
                    </a:lnTo>
                    <a:lnTo>
                      <a:pt x="221" y="419"/>
                    </a:lnTo>
                    <a:lnTo>
                      <a:pt x="221" y="421"/>
                    </a:lnTo>
                    <a:lnTo>
                      <a:pt x="219" y="421"/>
                    </a:lnTo>
                    <a:lnTo>
                      <a:pt x="219" y="423"/>
                    </a:lnTo>
                    <a:lnTo>
                      <a:pt x="219" y="425"/>
                    </a:lnTo>
                    <a:lnTo>
                      <a:pt x="219" y="427"/>
                    </a:lnTo>
                    <a:lnTo>
                      <a:pt x="219" y="430"/>
                    </a:lnTo>
                    <a:lnTo>
                      <a:pt x="216" y="432"/>
                    </a:lnTo>
                    <a:lnTo>
                      <a:pt x="219" y="434"/>
                    </a:lnTo>
                    <a:lnTo>
                      <a:pt x="219" y="436"/>
                    </a:lnTo>
                    <a:lnTo>
                      <a:pt x="219" y="439"/>
                    </a:lnTo>
                    <a:lnTo>
                      <a:pt x="219" y="441"/>
                    </a:lnTo>
                    <a:lnTo>
                      <a:pt x="219" y="445"/>
                    </a:lnTo>
                    <a:lnTo>
                      <a:pt x="219" y="448"/>
                    </a:lnTo>
                    <a:lnTo>
                      <a:pt x="219" y="450"/>
                    </a:lnTo>
                    <a:lnTo>
                      <a:pt x="221" y="450"/>
                    </a:lnTo>
                    <a:lnTo>
                      <a:pt x="221" y="452"/>
                    </a:lnTo>
                    <a:lnTo>
                      <a:pt x="221" y="454"/>
                    </a:lnTo>
                    <a:lnTo>
                      <a:pt x="221" y="457"/>
                    </a:lnTo>
                    <a:lnTo>
                      <a:pt x="221" y="459"/>
                    </a:lnTo>
                    <a:lnTo>
                      <a:pt x="221" y="461"/>
                    </a:lnTo>
                    <a:lnTo>
                      <a:pt x="221" y="463"/>
                    </a:lnTo>
                    <a:lnTo>
                      <a:pt x="223" y="465"/>
                    </a:lnTo>
                    <a:lnTo>
                      <a:pt x="223" y="468"/>
                    </a:lnTo>
                    <a:lnTo>
                      <a:pt x="223" y="470"/>
                    </a:lnTo>
                    <a:lnTo>
                      <a:pt x="223" y="474"/>
                    </a:lnTo>
                    <a:lnTo>
                      <a:pt x="221" y="474"/>
                    </a:lnTo>
                    <a:lnTo>
                      <a:pt x="221" y="477"/>
                    </a:lnTo>
                    <a:lnTo>
                      <a:pt x="221" y="479"/>
                    </a:lnTo>
                    <a:lnTo>
                      <a:pt x="221" y="481"/>
                    </a:lnTo>
                    <a:lnTo>
                      <a:pt x="219" y="481"/>
                    </a:lnTo>
                    <a:lnTo>
                      <a:pt x="219" y="483"/>
                    </a:lnTo>
                    <a:lnTo>
                      <a:pt x="219" y="481"/>
                    </a:lnTo>
                    <a:lnTo>
                      <a:pt x="219" y="483"/>
                    </a:lnTo>
                    <a:lnTo>
                      <a:pt x="219" y="486"/>
                    </a:lnTo>
                    <a:lnTo>
                      <a:pt x="219" y="488"/>
                    </a:lnTo>
                    <a:lnTo>
                      <a:pt x="216" y="488"/>
                    </a:lnTo>
                    <a:lnTo>
                      <a:pt x="216" y="490"/>
                    </a:lnTo>
                    <a:lnTo>
                      <a:pt x="216" y="492"/>
                    </a:lnTo>
                    <a:lnTo>
                      <a:pt x="216" y="495"/>
                    </a:lnTo>
                    <a:lnTo>
                      <a:pt x="216" y="497"/>
                    </a:lnTo>
                    <a:lnTo>
                      <a:pt x="214" y="497"/>
                    </a:lnTo>
                    <a:lnTo>
                      <a:pt x="214" y="499"/>
                    </a:lnTo>
                    <a:lnTo>
                      <a:pt x="214" y="501"/>
                    </a:lnTo>
                    <a:lnTo>
                      <a:pt x="216" y="501"/>
                    </a:lnTo>
                    <a:lnTo>
                      <a:pt x="214" y="503"/>
                    </a:lnTo>
                    <a:lnTo>
                      <a:pt x="214" y="506"/>
                    </a:lnTo>
                    <a:lnTo>
                      <a:pt x="214" y="508"/>
                    </a:lnTo>
                    <a:lnTo>
                      <a:pt x="214" y="510"/>
                    </a:lnTo>
                    <a:lnTo>
                      <a:pt x="212" y="510"/>
                    </a:lnTo>
                    <a:lnTo>
                      <a:pt x="212" y="512"/>
                    </a:lnTo>
                    <a:lnTo>
                      <a:pt x="212" y="515"/>
                    </a:lnTo>
                    <a:lnTo>
                      <a:pt x="212" y="517"/>
                    </a:lnTo>
                    <a:lnTo>
                      <a:pt x="214" y="519"/>
                    </a:lnTo>
                    <a:lnTo>
                      <a:pt x="214" y="521"/>
                    </a:lnTo>
                    <a:lnTo>
                      <a:pt x="214" y="524"/>
                    </a:lnTo>
                    <a:lnTo>
                      <a:pt x="214" y="526"/>
                    </a:lnTo>
                    <a:lnTo>
                      <a:pt x="216" y="528"/>
                    </a:lnTo>
                    <a:lnTo>
                      <a:pt x="214" y="528"/>
                    </a:lnTo>
                    <a:lnTo>
                      <a:pt x="214" y="530"/>
                    </a:lnTo>
                    <a:lnTo>
                      <a:pt x="212" y="530"/>
                    </a:lnTo>
                    <a:lnTo>
                      <a:pt x="212" y="533"/>
                    </a:lnTo>
                    <a:lnTo>
                      <a:pt x="210" y="533"/>
                    </a:lnTo>
                    <a:lnTo>
                      <a:pt x="208" y="535"/>
                    </a:lnTo>
                    <a:lnTo>
                      <a:pt x="205" y="535"/>
                    </a:lnTo>
                    <a:lnTo>
                      <a:pt x="205" y="537"/>
                    </a:lnTo>
                    <a:lnTo>
                      <a:pt x="203" y="537"/>
                    </a:lnTo>
                    <a:lnTo>
                      <a:pt x="203" y="539"/>
                    </a:lnTo>
                    <a:lnTo>
                      <a:pt x="201" y="539"/>
                    </a:lnTo>
                    <a:lnTo>
                      <a:pt x="203" y="539"/>
                    </a:lnTo>
                    <a:lnTo>
                      <a:pt x="201" y="542"/>
                    </a:lnTo>
                    <a:lnTo>
                      <a:pt x="199" y="544"/>
                    </a:lnTo>
                    <a:lnTo>
                      <a:pt x="199" y="546"/>
                    </a:lnTo>
                    <a:lnTo>
                      <a:pt x="199" y="548"/>
                    </a:lnTo>
                    <a:lnTo>
                      <a:pt x="199" y="550"/>
                    </a:lnTo>
                    <a:lnTo>
                      <a:pt x="196" y="550"/>
                    </a:lnTo>
                    <a:lnTo>
                      <a:pt x="196" y="553"/>
                    </a:lnTo>
                    <a:lnTo>
                      <a:pt x="196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6" y="562"/>
                    </a:lnTo>
                    <a:lnTo>
                      <a:pt x="196" y="564"/>
                    </a:lnTo>
                    <a:lnTo>
                      <a:pt x="196" y="566"/>
                    </a:lnTo>
                    <a:lnTo>
                      <a:pt x="196" y="571"/>
                    </a:lnTo>
                    <a:lnTo>
                      <a:pt x="196" y="575"/>
                    </a:lnTo>
                    <a:lnTo>
                      <a:pt x="199" y="577"/>
                    </a:lnTo>
                    <a:lnTo>
                      <a:pt x="199" y="580"/>
                    </a:lnTo>
                    <a:lnTo>
                      <a:pt x="196" y="584"/>
                    </a:lnTo>
                    <a:lnTo>
                      <a:pt x="196" y="586"/>
                    </a:lnTo>
                    <a:lnTo>
                      <a:pt x="194" y="588"/>
                    </a:lnTo>
                    <a:lnTo>
                      <a:pt x="192" y="591"/>
                    </a:lnTo>
                    <a:lnTo>
                      <a:pt x="190" y="591"/>
                    </a:lnTo>
                    <a:lnTo>
                      <a:pt x="187" y="593"/>
                    </a:lnTo>
                    <a:lnTo>
                      <a:pt x="185" y="595"/>
                    </a:lnTo>
                    <a:lnTo>
                      <a:pt x="185" y="597"/>
                    </a:lnTo>
                    <a:lnTo>
                      <a:pt x="183" y="597"/>
                    </a:lnTo>
                    <a:lnTo>
                      <a:pt x="183" y="600"/>
                    </a:lnTo>
                    <a:lnTo>
                      <a:pt x="183" y="602"/>
                    </a:lnTo>
                    <a:lnTo>
                      <a:pt x="183" y="604"/>
                    </a:lnTo>
                    <a:lnTo>
                      <a:pt x="183" y="606"/>
                    </a:lnTo>
                    <a:lnTo>
                      <a:pt x="181" y="606"/>
                    </a:lnTo>
                    <a:lnTo>
                      <a:pt x="181" y="609"/>
                    </a:lnTo>
                    <a:lnTo>
                      <a:pt x="178" y="609"/>
                    </a:lnTo>
                    <a:lnTo>
                      <a:pt x="178" y="611"/>
                    </a:lnTo>
                    <a:lnTo>
                      <a:pt x="178" y="613"/>
                    </a:lnTo>
                    <a:lnTo>
                      <a:pt x="176" y="615"/>
                    </a:lnTo>
                    <a:lnTo>
                      <a:pt x="176" y="618"/>
                    </a:lnTo>
                    <a:lnTo>
                      <a:pt x="176" y="620"/>
                    </a:lnTo>
                    <a:lnTo>
                      <a:pt x="174" y="620"/>
                    </a:lnTo>
                    <a:lnTo>
                      <a:pt x="174" y="622"/>
                    </a:lnTo>
                    <a:lnTo>
                      <a:pt x="172" y="62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7" name="Freeform 453"/>
              <p:cNvSpPr>
                <a:spLocks/>
              </p:cNvSpPr>
              <p:nvPr/>
            </p:nvSpPr>
            <p:spPr bwMode="auto">
              <a:xfrm>
                <a:off x="2890" y="1442"/>
                <a:ext cx="7" cy="9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7 h 9"/>
                  <a:gd name="T4" fmla="*/ 7 w 7"/>
                  <a:gd name="T5" fmla="*/ 7 h 9"/>
                  <a:gd name="T6" fmla="*/ 7 w 7"/>
                  <a:gd name="T7" fmla="*/ 7 h 9"/>
                  <a:gd name="T8" fmla="*/ 7 w 7"/>
                  <a:gd name="T9" fmla="*/ 7 h 9"/>
                  <a:gd name="T10" fmla="*/ 7 w 7"/>
                  <a:gd name="T11" fmla="*/ 9 h 9"/>
                  <a:gd name="T12" fmla="*/ 5 w 7"/>
                  <a:gd name="T13" fmla="*/ 9 h 9"/>
                  <a:gd name="T14" fmla="*/ 5 w 7"/>
                  <a:gd name="T15" fmla="*/ 9 h 9"/>
                  <a:gd name="T16" fmla="*/ 5 w 7"/>
                  <a:gd name="T17" fmla="*/ 9 h 9"/>
                  <a:gd name="T18" fmla="*/ 5 w 7"/>
                  <a:gd name="T19" fmla="*/ 9 h 9"/>
                  <a:gd name="T20" fmla="*/ 2 w 7"/>
                  <a:gd name="T21" fmla="*/ 9 h 9"/>
                  <a:gd name="T22" fmla="*/ 2 w 7"/>
                  <a:gd name="T23" fmla="*/ 9 h 9"/>
                  <a:gd name="T24" fmla="*/ 0 w 7"/>
                  <a:gd name="T25" fmla="*/ 9 h 9"/>
                  <a:gd name="T26" fmla="*/ 0 w 7"/>
                  <a:gd name="T27" fmla="*/ 9 h 9"/>
                  <a:gd name="T28" fmla="*/ 2 w 7"/>
                  <a:gd name="T29" fmla="*/ 9 h 9"/>
                  <a:gd name="T30" fmla="*/ 0 w 7"/>
                  <a:gd name="T31" fmla="*/ 9 h 9"/>
                  <a:gd name="T32" fmla="*/ 0 w 7"/>
                  <a:gd name="T33" fmla="*/ 7 h 9"/>
                  <a:gd name="T34" fmla="*/ 0 w 7"/>
                  <a:gd name="T35" fmla="*/ 7 h 9"/>
                  <a:gd name="T36" fmla="*/ 0 w 7"/>
                  <a:gd name="T37" fmla="*/ 7 h 9"/>
                  <a:gd name="T38" fmla="*/ 0 w 7"/>
                  <a:gd name="T39" fmla="*/ 5 h 9"/>
                  <a:gd name="T40" fmla="*/ 0 w 7"/>
                  <a:gd name="T41" fmla="*/ 3 h 9"/>
                  <a:gd name="T42" fmla="*/ 0 w 7"/>
                  <a:gd name="T43" fmla="*/ 3 h 9"/>
                  <a:gd name="T44" fmla="*/ 0 w 7"/>
                  <a:gd name="T45" fmla="*/ 0 h 9"/>
                  <a:gd name="T46" fmla="*/ 0 w 7"/>
                  <a:gd name="T47" fmla="*/ 0 h 9"/>
                  <a:gd name="T48" fmla="*/ 2 w 7"/>
                  <a:gd name="T49" fmla="*/ 0 h 9"/>
                  <a:gd name="T50" fmla="*/ 2 w 7"/>
                  <a:gd name="T51" fmla="*/ 0 h 9"/>
                  <a:gd name="T52" fmla="*/ 2 w 7"/>
                  <a:gd name="T53" fmla="*/ 3 h 9"/>
                  <a:gd name="T54" fmla="*/ 2 w 7"/>
                  <a:gd name="T55" fmla="*/ 3 h 9"/>
                  <a:gd name="T56" fmla="*/ 2 w 7"/>
                  <a:gd name="T57" fmla="*/ 5 h 9"/>
                  <a:gd name="T58" fmla="*/ 5 w 7"/>
                  <a:gd name="T59" fmla="*/ 5 h 9"/>
                  <a:gd name="T60" fmla="*/ 5 w 7"/>
                  <a:gd name="T61" fmla="*/ 5 h 9"/>
                  <a:gd name="T62" fmla="*/ 7 w 7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8" name="Freeform 454"/>
              <p:cNvSpPr>
                <a:spLocks/>
              </p:cNvSpPr>
              <p:nvPr/>
            </p:nvSpPr>
            <p:spPr bwMode="auto">
              <a:xfrm>
                <a:off x="2890" y="1442"/>
                <a:ext cx="7" cy="9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7 h 9"/>
                  <a:gd name="T4" fmla="*/ 7 w 7"/>
                  <a:gd name="T5" fmla="*/ 7 h 9"/>
                  <a:gd name="T6" fmla="*/ 7 w 7"/>
                  <a:gd name="T7" fmla="*/ 7 h 9"/>
                  <a:gd name="T8" fmla="*/ 7 w 7"/>
                  <a:gd name="T9" fmla="*/ 7 h 9"/>
                  <a:gd name="T10" fmla="*/ 7 w 7"/>
                  <a:gd name="T11" fmla="*/ 9 h 9"/>
                  <a:gd name="T12" fmla="*/ 5 w 7"/>
                  <a:gd name="T13" fmla="*/ 9 h 9"/>
                  <a:gd name="T14" fmla="*/ 5 w 7"/>
                  <a:gd name="T15" fmla="*/ 9 h 9"/>
                  <a:gd name="T16" fmla="*/ 5 w 7"/>
                  <a:gd name="T17" fmla="*/ 9 h 9"/>
                  <a:gd name="T18" fmla="*/ 5 w 7"/>
                  <a:gd name="T19" fmla="*/ 9 h 9"/>
                  <a:gd name="T20" fmla="*/ 2 w 7"/>
                  <a:gd name="T21" fmla="*/ 9 h 9"/>
                  <a:gd name="T22" fmla="*/ 2 w 7"/>
                  <a:gd name="T23" fmla="*/ 9 h 9"/>
                  <a:gd name="T24" fmla="*/ 0 w 7"/>
                  <a:gd name="T25" fmla="*/ 9 h 9"/>
                  <a:gd name="T26" fmla="*/ 0 w 7"/>
                  <a:gd name="T27" fmla="*/ 9 h 9"/>
                  <a:gd name="T28" fmla="*/ 2 w 7"/>
                  <a:gd name="T29" fmla="*/ 9 h 9"/>
                  <a:gd name="T30" fmla="*/ 0 w 7"/>
                  <a:gd name="T31" fmla="*/ 9 h 9"/>
                  <a:gd name="T32" fmla="*/ 0 w 7"/>
                  <a:gd name="T33" fmla="*/ 7 h 9"/>
                  <a:gd name="T34" fmla="*/ 0 w 7"/>
                  <a:gd name="T35" fmla="*/ 7 h 9"/>
                  <a:gd name="T36" fmla="*/ 0 w 7"/>
                  <a:gd name="T37" fmla="*/ 7 h 9"/>
                  <a:gd name="T38" fmla="*/ 0 w 7"/>
                  <a:gd name="T39" fmla="*/ 5 h 9"/>
                  <a:gd name="T40" fmla="*/ 0 w 7"/>
                  <a:gd name="T41" fmla="*/ 3 h 9"/>
                  <a:gd name="T42" fmla="*/ 0 w 7"/>
                  <a:gd name="T43" fmla="*/ 3 h 9"/>
                  <a:gd name="T44" fmla="*/ 0 w 7"/>
                  <a:gd name="T45" fmla="*/ 0 h 9"/>
                  <a:gd name="T46" fmla="*/ 0 w 7"/>
                  <a:gd name="T47" fmla="*/ 0 h 9"/>
                  <a:gd name="T48" fmla="*/ 2 w 7"/>
                  <a:gd name="T49" fmla="*/ 0 h 9"/>
                  <a:gd name="T50" fmla="*/ 2 w 7"/>
                  <a:gd name="T51" fmla="*/ 0 h 9"/>
                  <a:gd name="T52" fmla="*/ 2 w 7"/>
                  <a:gd name="T53" fmla="*/ 3 h 9"/>
                  <a:gd name="T54" fmla="*/ 2 w 7"/>
                  <a:gd name="T55" fmla="*/ 3 h 9"/>
                  <a:gd name="T56" fmla="*/ 2 w 7"/>
                  <a:gd name="T57" fmla="*/ 5 h 9"/>
                  <a:gd name="T58" fmla="*/ 5 w 7"/>
                  <a:gd name="T59" fmla="*/ 5 h 9"/>
                  <a:gd name="T60" fmla="*/ 5 w 7"/>
                  <a:gd name="T61" fmla="*/ 5 h 9"/>
                  <a:gd name="T62" fmla="*/ 7 w 7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9" name="Freeform 455"/>
              <p:cNvSpPr>
                <a:spLocks noEditPoints="1"/>
              </p:cNvSpPr>
              <p:nvPr/>
            </p:nvSpPr>
            <p:spPr bwMode="auto">
              <a:xfrm>
                <a:off x="1317" y="2419"/>
                <a:ext cx="1354" cy="1221"/>
              </a:xfrm>
              <a:custGeom>
                <a:avLst/>
                <a:gdLst>
                  <a:gd name="T0" fmla="*/ 1097 w 1354"/>
                  <a:gd name="T1" fmla="*/ 962 h 1221"/>
                  <a:gd name="T2" fmla="*/ 1088 w 1354"/>
                  <a:gd name="T3" fmla="*/ 964 h 1221"/>
                  <a:gd name="T4" fmla="*/ 1108 w 1354"/>
                  <a:gd name="T5" fmla="*/ 928 h 1221"/>
                  <a:gd name="T6" fmla="*/ 1119 w 1354"/>
                  <a:gd name="T7" fmla="*/ 901 h 1221"/>
                  <a:gd name="T8" fmla="*/ 1122 w 1354"/>
                  <a:gd name="T9" fmla="*/ 886 h 1221"/>
                  <a:gd name="T10" fmla="*/ 1110 w 1354"/>
                  <a:gd name="T11" fmla="*/ 881 h 1221"/>
                  <a:gd name="T12" fmla="*/ 1131 w 1354"/>
                  <a:gd name="T13" fmla="*/ 866 h 1221"/>
                  <a:gd name="T14" fmla="*/ 1124 w 1354"/>
                  <a:gd name="T15" fmla="*/ 857 h 1221"/>
                  <a:gd name="T16" fmla="*/ 1142 w 1354"/>
                  <a:gd name="T17" fmla="*/ 859 h 1221"/>
                  <a:gd name="T18" fmla="*/ 1110 w 1354"/>
                  <a:gd name="T19" fmla="*/ 848 h 1221"/>
                  <a:gd name="T20" fmla="*/ 1126 w 1354"/>
                  <a:gd name="T21" fmla="*/ 839 h 1221"/>
                  <a:gd name="T22" fmla="*/ 1329 w 1354"/>
                  <a:gd name="T23" fmla="*/ 1217 h 1221"/>
                  <a:gd name="T24" fmla="*/ 1253 w 1354"/>
                  <a:gd name="T25" fmla="*/ 1203 h 1221"/>
                  <a:gd name="T26" fmla="*/ 1338 w 1354"/>
                  <a:gd name="T27" fmla="*/ 1190 h 1221"/>
                  <a:gd name="T28" fmla="*/ 1282 w 1354"/>
                  <a:gd name="T29" fmla="*/ 1201 h 1221"/>
                  <a:gd name="T30" fmla="*/ 1262 w 1354"/>
                  <a:gd name="T31" fmla="*/ 1190 h 1221"/>
                  <a:gd name="T32" fmla="*/ 1231 w 1354"/>
                  <a:gd name="T33" fmla="*/ 1194 h 1221"/>
                  <a:gd name="T34" fmla="*/ 1206 w 1354"/>
                  <a:gd name="T35" fmla="*/ 1183 h 1221"/>
                  <a:gd name="T36" fmla="*/ 1171 w 1354"/>
                  <a:gd name="T37" fmla="*/ 1167 h 1221"/>
                  <a:gd name="T38" fmla="*/ 1148 w 1354"/>
                  <a:gd name="T39" fmla="*/ 1156 h 1221"/>
                  <a:gd name="T40" fmla="*/ 1191 w 1354"/>
                  <a:gd name="T41" fmla="*/ 1156 h 1221"/>
                  <a:gd name="T42" fmla="*/ 1128 w 1354"/>
                  <a:gd name="T43" fmla="*/ 1141 h 1221"/>
                  <a:gd name="T44" fmla="*/ 1169 w 1354"/>
                  <a:gd name="T45" fmla="*/ 1156 h 1221"/>
                  <a:gd name="T46" fmla="*/ 1113 w 1354"/>
                  <a:gd name="T47" fmla="*/ 1134 h 1221"/>
                  <a:gd name="T48" fmla="*/ 1126 w 1354"/>
                  <a:gd name="T49" fmla="*/ 1125 h 1221"/>
                  <a:gd name="T50" fmla="*/ 1104 w 1354"/>
                  <a:gd name="T51" fmla="*/ 1107 h 1221"/>
                  <a:gd name="T52" fmla="*/ 1113 w 1354"/>
                  <a:gd name="T53" fmla="*/ 1100 h 1221"/>
                  <a:gd name="T54" fmla="*/ 1097 w 1354"/>
                  <a:gd name="T55" fmla="*/ 1089 h 1221"/>
                  <a:gd name="T56" fmla="*/ 1095 w 1354"/>
                  <a:gd name="T57" fmla="*/ 1091 h 1221"/>
                  <a:gd name="T58" fmla="*/ 1128 w 1354"/>
                  <a:gd name="T59" fmla="*/ 1073 h 1221"/>
                  <a:gd name="T60" fmla="*/ 1101 w 1354"/>
                  <a:gd name="T61" fmla="*/ 1071 h 1221"/>
                  <a:gd name="T62" fmla="*/ 1101 w 1354"/>
                  <a:gd name="T63" fmla="*/ 1065 h 1221"/>
                  <a:gd name="T64" fmla="*/ 1090 w 1354"/>
                  <a:gd name="T65" fmla="*/ 1051 h 1221"/>
                  <a:gd name="T66" fmla="*/ 1104 w 1354"/>
                  <a:gd name="T67" fmla="*/ 1053 h 1221"/>
                  <a:gd name="T68" fmla="*/ 1084 w 1354"/>
                  <a:gd name="T69" fmla="*/ 1040 h 1221"/>
                  <a:gd name="T70" fmla="*/ 1084 w 1354"/>
                  <a:gd name="T71" fmla="*/ 1006 h 1221"/>
                  <a:gd name="T72" fmla="*/ 1081 w 1354"/>
                  <a:gd name="T73" fmla="*/ 991 h 1221"/>
                  <a:gd name="T74" fmla="*/ 1090 w 1354"/>
                  <a:gd name="T75" fmla="*/ 1018 h 1221"/>
                  <a:gd name="T76" fmla="*/ 1084 w 1354"/>
                  <a:gd name="T77" fmla="*/ 1009 h 1221"/>
                  <a:gd name="T78" fmla="*/ 1099 w 1354"/>
                  <a:gd name="T79" fmla="*/ 986 h 1221"/>
                  <a:gd name="T80" fmla="*/ 1229 w 1354"/>
                  <a:gd name="T81" fmla="*/ 1176 h 1221"/>
                  <a:gd name="T82" fmla="*/ 1220 w 1354"/>
                  <a:gd name="T83" fmla="*/ 1161 h 1221"/>
                  <a:gd name="T84" fmla="*/ 1142 w 1354"/>
                  <a:gd name="T85" fmla="*/ 1111 h 1221"/>
                  <a:gd name="T86" fmla="*/ 1146 w 1354"/>
                  <a:gd name="T87" fmla="*/ 1071 h 1221"/>
                  <a:gd name="T88" fmla="*/ 1124 w 1354"/>
                  <a:gd name="T89" fmla="*/ 1078 h 1221"/>
                  <a:gd name="T90" fmla="*/ 1122 w 1354"/>
                  <a:gd name="T91" fmla="*/ 1047 h 1221"/>
                  <a:gd name="T92" fmla="*/ 1126 w 1354"/>
                  <a:gd name="T93" fmla="*/ 1015 h 1221"/>
                  <a:gd name="T94" fmla="*/ 1144 w 1354"/>
                  <a:gd name="T95" fmla="*/ 968 h 1221"/>
                  <a:gd name="T96" fmla="*/ 1113 w 1354"/>
                  <a:gd name="T97" fmla="*/ 939 h 1221"/>
                  <a:gd name="T98" fmla="*/ 1088 w 1354"/>
                  <a:gd name="T99" fmla="*/ 913 h 1221"/>
                  <a:gd name="T100" fmla="*/ 1124 w 1354"/>
                  <a:gd name="T101" fmla="*/ 915 h 1221"/>
                  <a:gd name="T102" fmla="*/ 1144 w 1354"/>
                  <a:gd name="T103" fmla="*/ 848 h 1221"/>
                  <a:gd name="T104" fmla="*/ 1119 w 1354"/>
                  <a:gd name="T105" fmla="*/ 772 h 1221"/>
                  <a:gd name="T106" fmla="*/ 1131 w 1354"/>
                  <a:gd name="T107" fmla="*/ 626 h 1221"/>
                  <a:gd name="T108" fmla="*/ 1195 w 1354"/>
                  <a:gd name="T109" fmla="*/ 445 h 1221"/>
                  <a:gd name="T110" fmla="*/ 1229 w 1354"/>
                  <a:gd name="T111" fmla="*/ 233 h 1221"/>
                  <a:gd name="T112" fmla="*/ 1262 w 1354"/>
                  <a:gd name="T113" fmla="*/ 0 h 1221"/>
                  <a:gd name="T114" fmla="*/ 1296 w 1354"/>
                  <a:gd name="T115" fmla="*/ 266 h 1221"/>
                  <a:gd name="T116" fmla="*/ 1240 w 1354"/>
                  <a:gd name="T117" fmla="*/ 472 h 1221"/>
                  <a:gd name="T118" fmla="*/ 1213 w 1354"/>
                  <a:gd name="T119" fmla="*/ 662 h 1221"/>
                  <a:gd name="T120" fmla="*/ 1184 w 1354"/>
                  <a:gd name="T121" fmla="*/ 819 h 1221"/>
                  <a:gd name="T122" fmla="*/ 1177 w 1354"/>
                  <a:gd name="T123" fmla="*/ 946 h 1221"/>
                  <a:gd name="T124" fmla="*/ 1276 w 1354"/>
                  <a:gd name="T125" fmla="*/ 1098 h 1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4" h="1221">
                    <a:moveTo>
                      <a:pt x="1101" y="984"/>
                    </a:moveTo>
                    <a:lnTo>
                      <a:pt x="1101" y="982"/>
                    </a:lnTo>
                    <a:lnTo>
                      <a:pt x="1101" y="984"/>
                    </a:lnTo>
                    <a:close/>
                    <a:moveTo>
                      <a:pt x="1110" y="982"/>
                    </a:moveTo>
                    <a:lnTo>
                      <a:pt x="1108" y="982"/>
                    </a:lnTo>
                    <a:lnTo>
                      <a:pt x="1108" y="984"/>
                    </a:lnTo>
                    <a:lnTo>
                      <a:pt x="1106" y="984"/>
                    </a:lnTo>
                    <a:lnTo>
                      <a:pt x="1106" y="982"/>
                    </a:lnTo>
                    <a:lnTo>
                      <a:pt x="1106" y="984"/>
                    </a:lnTo>
                    <a:lnTo>
                      <a:pt x="1106" y="982"/>
                    </a:lnTo>
                    <a:lnTo>
                      <a:pt x="1106" y="984"/>
                    </a:lnTo>
                    <a:lnTo>
                      <a:pt x="1108" y="984"/>
                    </a:lnTo>
                    <a:lnTo>
                      <a:pt x="1108" y="982"/>
                    </a:lnTo>
                    <a:lnTo>
                      <a:pt x="1110" y="982"/>
                    </a:lnTo>
                    <a:close/>
                    <a:moveTo>
                      <a:pt x="1110" y="982"/>
                    </a:moveTo>
                    <a:lnTo>
                      <a:pt x="1113" y="982"/>
                    </a:lnTo>
                    <a:lnTo>
                      <a:pt x="1110" y="982"/>
                    </a:lnTo>
                    <a:close/>
                    <a:moveTo>
                      <a:pt x="1104" y="982"/>
                    </a:moveTo>
                    <a:lnTo>
                      <a:pt x="1104" y="980"/>
                    </a:lnTo>
                    <a:lnTo>
                      <a:pt x="1104" y="982"/>
                    </a:lnTo>
                    <a:close/>
                    <a:moveTo>
                      <a:pt x="1106" y="977"/>
                    </a:moveTo>
                    <a:lnTo>
                      <a:pt x="1106" y="980"/>
                    </a:lnTo>
                    <a:lnTo>
                      <a:pt x="1108" y="980"/>
                    </a:lnTo>
                    <a:lnTo>
                      <a:pt x="1110" y="980"/>
                    </a:lnTo>
                    <a:lnTo>
                      <a:pt x="1110" y="982"/>
                    </a:lnTo>
                    <a:lnTo>
                      <a:pt x="1108" y="982"/>
                    </a:lnTo>
                    <a:lnTo>
                      <a:pt x="1106" y="982"/>
                    </a:lnTo>
                    <a:lnTo>
                      <a:pt x="1106" y="980"/>
                    </a:lnTo>
                    <a:lnTo>
                      <a:pt x="1104" y="980"/>
                    </a:lnTo>
                    <a:lnTo>
                      <a:pt x="1104" y="977"/>
                    </a:lnTo>
                    <a:lnTo>
                      <a:pt x="1104" y="980"/>
                    </a:lnTo>
                    <a:lnTo>
                      <a:pt x="1104" y="977"/>
                    </a:lnTo>
                    <a:lnTo>
                      <a:pt x="1106" y="977"/>
                    </a:lnTo>
                    <a:close/>
                    <a:moveTo>
                      <a:pt x="1075" y="975"/>
                    </a:moveTo>
                    <a:lnTo>
                      <a:pt x="1075" y="977"/>
                    </a:lnTo>
                    <a:lnTo>
                      <a:pt x="1075" y="975"/>
                    </a:lnTo>
                    <a:close/>
                    <a:moveTo>
                      <a:pt x="1110" y="975"/>
                    </a:moveTo>
                    <a:lnTo>
                      <a:pt x="1110" y="977"/>
                    </a:lnTo>
                    <a:lnTo>
                      <a:pt x="1113" y="977"/>
                    </a:lnTo>
                    <a:lnTo>
                      <a:pt x="1113" y="980"/>
                    </a:lnTo>
                    <a:lnTo>
                      <a:pt x="1113" y="977"/>
                    </a:lnTo>
                    <a:lnTo>
                      <a:pt x="1115" y="977"/>
                    </a:lnTo>
                    <a:lnTo>
                      <a:pt x="1117" y="977"/>
                    </a:lnTo>
                    <a:lnTo>
                      <a:pt x="1119" y="977"/>
                    </a:lnTo>
                    <a:lnTo>
                      <a:pt x="1119" y="980"/>
                    </a:lnTo>
                    <a:lnTo>
                      <a:pt x="1119" y="982"/>
                    </a:lnTo>
                    <a:lnTo>
                      <a:pt x="1117" y="982"/>
                    </a:lnTo>
                    <a:lnTo>
                      <a:pt x="1117" y="980"/>
                    </a:lnTo>
                    <a:lnTo>
                      <a:pt x="1115" y="980"/>
                    </a:lnTo>
                    <a:lnTo>
                      <a:pt x="1113" y="980"/>
                    </a:lnTo>
                    <a:lnTo>
                      <a:pt x="1110" y="980"/>
                    </a:lnTo>
                    <a:lnTo>
                      <a:pt x="1108" y="980"/>
                    </a:lnTo>
                    <a:lnTo>
                      <a:pt x="1108" y="977"/>
                    </a:lnTo>
                    <a:lnTo>
                      <a:pt x="1106" y="977"/>
                    </a:lnTo>
                    <a:lnTo>
                      <a:pt x="1104" y="977"/>
                    </a:lnTo>
                    <a:lnTo>
                      <a:pt x="1106" y="977"/>
                    </a:lnTo>
                    <a:lnTo>
                      <a:pt x="1108" y="977"/>
                    </a:lnTo>
                    <a:lnTo>
                      <a:pt x="1106" y="977"/>
                    </a:lnTo>
                    <a:lnTo>
                      <a:pt x="1108" y="975"/>
                    </a:lnTo>
                    <a:lnTo>
                      <a:pt x="1110" y="975"/>
                    </a:lnTo>
                    <a:close/>
                    <a:moveTo>
                      <a:pt x="1108" y="973"/>
                    </a:moveTo>
                    <a:lnTo>
                      <a:pt x="1110" y="973"/>
                    </a:lnTo>
                    <a:lnTo>
                      <a:pt x="1110" y="975"/>
                    </a:lnTo>
                    <a:lnTo>
                      <a:pt x="1110" y="973"/>
                    </a:lnTo>
                    <a:lnTo>
                      <a:pt x="1108" y="973"/>
                    </a:lnTo>
                    <a:close/>
                    <a:moveTo>
                      <a:pt x="1133" y="968"/>
                    </a:moveTo>
                    <a:lnTo>
                      <a:pt x="1133" y="971"/>
                    </a:lnTo>
                    <a:lnTo>
                      <a:pt x="1133" y="968"/>
                    </a:lnTo>
                    <a:close/>
                    <a:moveTo>
                      <a:pt x="1104" y="971"/>
                    </a:moveTo>
                    <a:lnTo>
                      <a:pt x="1106" y="971"/>
                    </a:lnTo>
                    <a:lnTo>
                      <a:pt x="1106" y="973"/>
                    </a:lnTo>
                    <a:lnTo>
                      <a:pt x="1108" y="973"/>
                    </a:lnTo>
                    <a:lnTo>
                      <a:pt x="1108" y="975"/>
                    </a:lnTo>
                    <a:lnTo>
                      <a:pt x="1106" y="975"/>
                    </a:lnTo>
                    <a:lnTo>
                      <a:pt x="1106" y="977"/>
                    </a:lnTo>
                    <a:lnTo>
                      <a:pt x="1104" y="977"/>
                    </a:lnTo>
                    <a:lnTo>
                      <a:pt x="1104" y="975"/>
                    </a:lnTo>
                    <a:lnTo>
                      <a:pt x="1101" y="975"/>
                    </a:lnTo>
                    <a:lnTo>
                      <a:pt x="1104" y="975"/>
                    </a:lnTo>
                    <a:lnTo>
                      <a:pt x="1104" y="973"/>
                    </a:lnTo>
                    <a:lnTo>
                      <a:pt x="1101" y="973"/>
                    </a:lnTo>
                    <a:lnTo>
                      <a:pt x="1101" y="975"/>
                    </a:lnTo>
                    <a:lnTo>
                      <a:pt x="1101" y="973"/>
                    </a:lnTo>
                    <a:lnTo>
                      <a:pt x="1101" y="971"/>
                    </a:lnTo>
                    <a:lnTo>
                      <a:pt x="1104" y="971"/>
                    </a:lnTo>
                    <a:lnTo>
                      <a:pt x="1101" y="971"/>
                    </a:lnTo>
                    <a:lnTo>
                      <a:pt x="1101" y="968"/>
                    </a:lnTo>
                    <a:lnTo>
                      <a:pt x="1104" y="968"/>
                    </a:lnTo>
                    <a:lnTo>
                      <a:pt x="1104" y="971"/>
                    </a:lnTo>
                    <a:close/>
                    <a:moveTo>
                      <a:pt x="1133" y="968"/>
                    </a:moveTo>
                    <a:lnTo>
                      <a:pt x="1131" y="968"/>
                    </a:lnTo>
                    <a:lnTo>
                      <a:pt x="1131" y="966"/>
                    </a:lnTo>
                    <a:lnTo>
                      <a:pt x="1133" y="968"/>
                    </a:lnTo>
                    <a:close/>
                    <a:moveTo>
                      <a:pt x="1097" y="968"/>
                    </a:moveTo>
                    <a:lnTo>
                      <a:pt x="1095" y="968"/>
                    </a:lnTo>
                    <a:lnTo>
                      <a:pt x="1095" y="966"/>
                    </a:lnTo>
                    <a:lnTo>
                      <a:pt x="1097" y="966"/>
                    </a:lnTo>
                    <a:lnTo>
                      <a:pt x="1097" y="968"/>
                    </a:lnTo>
                    <a:close/>
                    <a:moveTo>
                      <a:pt x="1072" y="966"/>
                    </a:moveTo>
                    <a:lnTo>
                      <a:pt x="1075" y="966"/>
                    </a:lnTo>
                    <a:lnTo>
                      <a:pt x="1072" y="966"/>
                    </a:lnTo>
                    <a:close/>
                    <a:moveTo>
                      <a:pt x="1084" y="966"/>
                    </a:moveTo>
                    <a:lnTo>
                      <a:pt x="1084" y="968"/>
                    </a:lnTo>
                    <a:lnTo>
                      <a:pt x="1081" y="968"/>
                    </a:lnTo>
                    <a:lnTo>
                      <a:pt x="1081" y="966"/>
                    </a:lnTo>
                    <a:lnTo>
                      <a:pt x="1084" y="966"/>
                    </a:lnTo>
                    <a:lnTo>
                      <a:pt x="1081" y="966"/>
                    </a:lnTo>
                    <a:lnTo>
                      <a:pt x="1081" y="968"/>
                    </a:lnTo>
                    <a:lnTo>
                      <a:pt x="1081" y="966"/>
                    </a:lnTo>
                    <a:lnTo>
                      <a:pt x="1084" y="966"/>
                    </a:lnTo>
                    <a:lnTo>
                      <a:pt x="1086" y="966"/>
                    </a:lnTo>
                    <a:lnTo>
                      <a:pt x="1084" y="966"/>
                    </a:lnTo>
                    <a:close/>
                    <a:moveTo>
                      <a:pt x="1097" y="966"/>
                    </a:moveTo>
                    <a:lnTo>
                      <a:pt x="1097" y="968"/>
                    </a:lnTo>
                    <a:lnTo>
                      <a:pt x="1097" y="966"/>
                    </a:lnTo>
                    <a:lnTo>
                      <a:pt x="1095" y="966"/>
                    </a:lnTo>
                    <a:lnTo>
                      <a:pt x="1097" y="966"/>
                    </a:lnTo>
                    <a:close/>
                    <a:moveTo>
                      <a:pt x="1081" y="966"/>
                    </a:moveTo>
                    <a:lnTo>
                      <a:pt x="1079" y="966"/>
                    </a:lnTo>
                    <a:lnTo>
                      <a:pt x="1081" y="966"/>
                    </a:lnTo>
                    <a:close/>
                    <a:moveTo>
                      <a:pt x="1086" y="966"/>
                    </a:moveTo>
                    <a:lnTo>
                      <a:pt x="1088" y="966"/>
                    </a:lnTo>
                    <a:lnTo>
                      <a:pt x="1086" y="966"/>
                    </a:lnTo>
                    <a:close/>
                    <a:moveTo>
                      <a:pt x="1128" y="966"/>
                    </a:moveTo>
                    <a:lnTo>
                      <a:pt x="1128" y="964"/>
                    </a:lnTo>
                    <a:lnTo>
                      <a:pt x="1128" y="966"/>
                    </a:lnTo>
                    <a:close/>
                    <a:moveTo>
                      <a:pt x="1079" y="964"/>
                    </a:moveTo>
                    <a:lnTo>
                      <a:pt x="1079" y="966"/>
                    </a:lnTo>
                    <a:lnTo>
                      <a:pt x="1079" y="964"/>
                    </a:lnTo>
                    <a:close/>
                    <a:moveTo>
                      <a:pt x="1124" y="964"/>
                    </a:moveTo>
                    <a:lnTo>
                      <a:pt x="1124" y="966"/>
                    </a:lnTo>
                    <a:lnTo>
                      <a:pt x="1124" y="964"/>
                    </a:lnTo>
                    <a:close/>
                    <a:moveTo>
                      <a:pt x="1081" y="964"/>
                    </a:moveTo>
                    <a:lnTo>
                      <a:pt x="1079" y="964"/>
                    </a:lnTo>
                    <a:lnTo>
                      <a:pt x="1081" y="964"/>
                    </a:lnTo>
                    <a:close/>
                    <a:moveTo>
                      <a:pt x="1124" y="964"/>
                    </a:moveTo>
                    <a:lnTo>
                      <a:pt x="1122" y="964"/>
                    </a:lnTo>
                    <a:lnTo>
                      <a:pt x="1124" y="964"/>
                    </a:lnTo>
                    <a:close/>
                    <a:moveTo>
                      <a:pt x="1131" y="964"/>
                    </a:moveTo>
                    <a:lnTo>
                      <a:pt x="1131" y="966"/>
                    </a:lnTo>
                    <a:lnTo>
                      <a:pt x="1128" y="966"/>
                    </a:lnTo>
                    <a:lnTo>
                      <a:pt x="1128" y="964"/>
                    </a:lnTo>
                    <a:lnTo>
                      <a:pt x="1131" y="964"/>
                    </a:lnTo>
                    <a:close/>
                    <a:moveTo>
                      <a:pt x="1081" y="964"/>
                    </a:moveTo>
                    <a:lnTo>
                      <a:pt x="1079" y="964"/>
                    </a:lnTo>
                    <a:lnTo>
                      <a:pt x="1081" y="964"/>
                    </a:lnTo>
                    <a:close/>
                    <a:moveTo>
                      <a:pt x="1084" y="964"/>
                    </a:moveTo>
                    <a:lnTo>
                      <a:pt x="1086" y="964"/>
                    </a:lnTo>
                    <a:lnTo>
                      <a:pt x="1084" y="964"/>
                    </a:lnTo>
                    <a:close/>
                    <a:moveTo>
                      <a:pt x="1081" y="964"/>
                    </a:moveTo>
                    <a:lnTo>
                      <a:pt x="1081" y="962"/>
                    </a:lnTo>
                    <a:lnTo>
                      <a:pt x="1081" y="964"/>
                    </a:lnTo>
                    <a:close/>
                    <a:moveTo>
                      <a:pt x="1095" y="964"/>
                    </a:moveTo>
                    <a:lnTo>
                      <a:pt x="1097" y="964"/>
                    </a:lnTo>
                    <a:lnTo>
                      <a:pt x="1097" y="966"/>
                    </a:lnTo>
                    <a:lnTo>
                      <a:pt x="1095" y="966"/>
                    </a:lnTo>
                    <a:lnTo>
                      <a:pt x="1095" y="964"/>
                    </a:lnTo>
                    <a:lnTo>
                      <a:pt x="1095" y="962"/>
                    </a:lnTo>
                    <a:lnTo>
                      <a:pt x="1095" y="964"/>
                    </a:lnTo>
                    <a:close/>
                    <a:moveTo>
                      <a:pt x="1101" y="962"/>
                    </a:moveTo>
                    <a:lnTo>
                      <a:pt x="1101" y="964"/>
                    </a:lnTo>
                    <a:lnTo>
                      <a:pt x="1104" y="964"/>
                    </a:lnTo>
                    <a:lnTo>
                      <a:pt x="1101" y="964"/>
                    </a:lnTo>
                    <a:lnTo>
                      <a:pt x="1099" y="964"/>
                    </a:lnTo>
                    <a:lnTo>
                      <a:pt x="1099" y="962"/>
                    </a:lnTo>
                    <a:lnTo>
                      <a:pt x="1101" y="962"/>
                    </a:lnTo>
                    <a:close/>
                    <a:moveTo>
                      <a:pt x="1097" y="962"/>
                    </a:moveTo>
                    <a:lnTo>
                      <a:pt x="1099" y="962"/>
                    </a:lnTo>
                    <a:lnTo>
                      <a:pt x="1099" y="964"/>
                    </a:lnTo>
                    <a:lnTo>
                      <a:pt x="1097" y="964"/>
                    </a:lnTo>
                    <a:lnTo>
                      <a:pt x="1097" y="962"/>
                    </a:lnTo>
                    <a:close/>
                    <a:moveTo>
                      <a:pt x="1099" y="962"/>
                    </a:moveTo>
                    <a:lnTo>
                      <a:pt x="1101" y="962"/>
                    </a:lnTo>
                    <a:lnTo>
                      <a:pt x="1099" y="962"/>
                    </a:lnTo>
                    <a:close/>
                    <a:moveTo>
                      <a:pt x="1128" y="962"/>
                    </a:moveTo>
                    <a:lnTo>
                      <a:pt x="1131" y="962"/>
                    </a:lnTo>
                    <a:lnTo>
                      <a:pt x="1131" y="964"/>
                    </a:lnTo>
                    <a:lnTo>
                      <a:pt x="1128" y="964"/>
                    </a:lnTo>
                    <a:lnTo>
                      <a:pt x="1126" y="964"/>
                    </a:lnTo>
                    <a:lnTo>
                      <a:pt x="1126" y="962"/>
                    </a:lnTo>
                    <a:lnTo>
                      <a:pt x="1128" y="962"/>
                    </a:lnTo>
                    <a:close/>
                    <a:moveTo>
                      <a:pt x="1081" y="962"/>
                    </a:moveTo>
                    <a:lnTo>
                      <a:pt x="1079" y="962"/>
                    </a:lnTo>
                    <a:lnTo>
                      <a:pt x="1081" y="962"/>
                    </a:lnTo>
                    <a:lnTo>
                      <a:pt x="1081" y="959"/>
                    </a:lnTo>
                    <a:lnTo>
                      <a:pt x="1081" y="962"/>
                    </a:lnTo>
                    <a:close/>
                    <a:moveTo>
                      <a:pt x="1133" y="962"/>
                    </a:moveTo>
                    <a:lnTo>
                      <a:pt x="1131" y="962"/>
                    </a:lnTo>
                    <a:lnTo>
                      <a:pt x="1131" y="959"/>
                    </a:lnTo>
                    <a:lnTo>
                      <a:pt x="1133" y="959"/>
                    </a:lnTo>
                    <a:lnTo>
                      <a:pt x="1133" y="962"/>
                    </a:lnTo>
                    <a:close/>
                    <a:moveTo>
                      <a:pt x="1126" y="959"/>
                    </a:moveTo>
                    <a:lnTo>
                      <a:pt x="1124" y="959"/>
                    </a:lnTo>
                    <a:lnTo>
                      <a:pt x="1124" y="962"/>
                    </a:lnTo>
                    <a:lnTo>
                      <a:pt x="1124" y="959"/>
                    </a:lnTo>
                    <a:lnTo>
                      <a:pt x="1126" y="959"/>
                    </a:lnTo>
                    <a:close/>
                    <a:moveTo>
                      <a:pt x="1090" y="959"/>
                    </a:moveTo>
                    <a:lnTo>
                      <a:pt x="1090" y="962"/>
                    </a:lnTo>
                    <a:lnTo>
                      <a:pt x="1088" y="962"/>
                    </a:lnTo>
                    <a:lnTo>
                      <a:pt x="1088" y="959"/>
                    </a:lnTo>
                    <a:lnTo>
                      <a:pt x="1090" y="959"/>
                    </a:lnTo>
                    <a:close/>
                    <a:moveTo>
                      <a:pt x="1133" y="959"/>
                    </a:moveTo>
                    <a:lnTo>
                      <a:pt x="1135" y="959"/>
                    </a:lnTo>
                    <a:lnTo>
                      <a:pt x="1135" y="962"/>
                    </a:lnTo>
                    <a:lnTo>
                      <a:pt x="1133" y="962"/>
                    </a:lnTo>
                    <a:lnTo>
                      <a:pt x="1133" y="959"/>
                    </a:lnTo>
                    <a:close/>
                    <a:moveTo>
                      <a:pt x="1119" y="959"/>
                    </a:moveTo>
                    <a:lnTo>
                      <a:pt x="1117" y="959"/>
                    </a:lnTo>
                    <a:lnTo>
                      <a:pt x="1119" y="959"/>
                    </a:lnTo>
                    <a:close/>
                    <a:moveTo>
                      <a:pt x="1088" y="959"/>
                    </a:moveTo>
                    <a:lnTo>
                      <a:pt x="1086" y="959"/>
                    </a:lnTo>
                    <a:lnTo>
                      <a:pt x="1088" y="959"/>
                    </a:lnTo>
                    <a:close/>
                    <a:moveTo>
                      <a:pt x="1101" y="959"/>
                    </a:moveTo>
                    <a:lnTo>
                      <a:pt x="1101" y="962"/>
                    </a:lnTo>
                    <a:lnTo>
                      <a:pt x="1099" y="962"/>
                    </a:lnTo>
                    <a:lnTo>
                      <a:pt x="1099" y="959"/>
                    </a:lnTo>
                    <a:lnTo>
                      <a:pt x="1101" y="959"/>
                    </a:lnTo>
                    <a:close/>
                    <a:moveTo>
                      <a:pt x="1133" y="959"/>
                    </a:moveTo>
                    <a:lnTo>
                      <a:pt x="1131" y="959"/>
                    </a:lnTo>
                    <a:lnTo>
                      <a:pt x="1131" y="962"/>
                    </a:lnTo>
                    <a:lnTo>
                      <a:pt x="1131" y="959"/>
                    </a:lnTo>
                    <a:lnTo>
                      <a:pt x="1131" y="962"/>
                    </a:lnTo>
                    <a:lnTo>
                      <a:pt x="1128" y="962"/>
                    </a:lnTo>
                    <a:lnTo>
                      <a:pt x="1128" y="959"/>
                    </a:lnTo>
                    <a:lnTo>
                      <a:pt x="1131" y="959"/>
                    </a:lnTo>
                    <a:lnTo>
                      <a:pt x="1133" y="959"/>
                    </a:lnTo>
                    <a:close/>
                    <a:moveTo>
                      <a:pt x="1099" y="959"/>
                    </a:moveTo>
                    <a:lnTo>
                      <a:pt x="1099" y="962"/>
                    </a:lnTo>
                    <a:lnTo>
                      <a:pt x="1097" y="962"/>
                    </a:lnTo>
                    <a:lnTo>
                      <a:pt x="1097" y="959"/>
                    </a:lnTo>
                    <a:lnTo>
                      <a:pt x="1099" y="959"/>
                    </a:lnTo>
                    <a:close/>
                    <a:moveTo>
                      <a:pt x="1093" y="959"/>
                    </a:moveTo>
                    <a:lnTo>
                      <a:pt x="1095" y="959"/>
                    </a:lnTo>
                    <a:lnTo>
                      <a:pt x="1095" y="962"/>
                    </a:lnTo>
                    <a:lnTo>
                      <a:pt x="1095" y="964"/>
                    </a:lnTo>
                    <a:lnTo>
                      <a:pt x="1095" y="962"/>
                    </a:lnTo>
                    <a:lnTo>
                      <a:pt x="1095" y="964"/>
                    </a:lnTo>
                    <a:lnTo>
                      <a:pt x="1093" y="964"/>
                    </a:lnTo>
                    <a:lnTo>
                      <a:pt x="1095" y="964"/>
                    </a:lnTo>
                    <a:lnTo>
                      <a:pt x="1095" y="966"/>
                    </a:lnTo>
                    <a:lnTo>
                      <a:pt x="1093" y="966"/>
                    </a:lnTo>
                    <a:lnTo>
                      <a:pt x="1090" y="966"/>
                    </a:lnTo>
                    <a:lnTo>
                      <a:pt x="1090" y="964"/>
                    </a:lnTo>
                    <a:lnTo>
                      <a:pt x="1090" y="966"/>
                    </a:lnTo>
                    <a:lnTo>
                      <a:pt x="1093" y="966"/>
                    </a:lnTo>
                    <a:lnTo>
                      <a:pt x="1095" y="966"/>
                    </a:lnTo>
                    <a:lnTo>
                      <a:pt x="1095" y="968"/>
                    </a:lnTo>
                    <a:lnTo>
                      <a:pt x="1093" y="968"/>
                    </a:lnTo>
                    <a:lnTo>
                      <a:pt x="1090" y="968"/>
                    </a:lnTo>
                    <a:lnTo>
                      <a:pt x="1088" y="968"/>
                    </a:lnTo>
                    <a:lnTo>
                      <a:pt x="1088" y="966"/>
                    </a:lnTo>
                    <a:lnTo>
                      <a:pt x="1088" y="968"/>
                    </a:lnTo>
                    <a:lnTo>
                      <a:pt x="1090" y="968"/>
                    </a:lnTo>
                    <a:lnTo>
                      <a:pt x="1093" y="968"/>
                    </a:lnTo>
                    <a:lnTo>
                      <a:pt x="1095" y="968"/>
                    </a:lnTo>
                    <a:lnTo>
                      <a:pt x="1095" y="971"/>
                    </a:lnTo>
                    <a:lnTo>
                      <a:pt x="1093" y="971"/>
                    </a:lnTo>
                    <a:lnTo>
                      <a:pt x="1095" y="971"/>
                    </a:lnTo>
                    <a:lnTo>
                      <a:pt x="1093" y="971"/>
                    </a:lnTo>
                    <a:lnTo>
                      <a:pt x="1093" y="973"/>
                    </a:lnTo>
                    <a:lnTo>
                      <a:pt x="1095" y="973"/>
                    </a:lnTo>
                    <a:lnTo>
                      <a:pt x="1093" y="973"/>
                    </a:lnTo>
                    <a:lnTo>
                      <a:pt x="1095" y="973"/>
                    </a:lnTo>
                    <a:lnTo>
                      <a:pt x="1095" y="971"/>
                    </a:lnTo>
                    <a:lnTo>
                      <a:pt x="1095" y="973"/>
                    </a:lnTo>
                    <a:lnTo>
                      <a:pt x="1093" y="973"/>
                    </a:lnTo>
                    <a:lnTo>
                      <a:pt x="1093" y="975"/>
                    </a:lnTo>
                    <a:lnTo>
                      <a:pt x="1095" y="975"/>
                    </a:lnTo>
                    <a:lnTo>
                      <a:pt x="1093" y="975"/>
                    </a:lnTo>
                    <a:lnTo>
                      <a:pt x="1095" y="975"/>
                    </a:lnTo>
                    <a:lnTo>
                      <a:pt x="1095" y="977"/>
                    </a:lnTo>
                    <a:lnTo>
                      <a:pt x="1093" y="977"/>
                    </a:lnTo>
                    <a:lnTo>
                      <a:pt x="1090" y="977"/>
                    </a:lnTo>
                    <a:lnTo>
                      <a:pt x="1090" y="980"/>
                    </a:lnTo>
                    <a:lnTo>
                      <a:pt x="1088" y="980"/>
                    </a:lnTo>
                    <a:lnTo>
                      <a:pt x="1086" y="980"/>
                    </a:lnTo>
                    <a:lnTo>
                      <a:pt x="1086" y="977"/>
                    </a:lnTo>
                    <a:lnTo>
                      <a:pt x="1088" y="977"/>
                    </a:lnTo>
                    <a:lnTo>
                      <a:pt x="1086" y="977"/>
                    </a:lnTo>
                    <a:lnTo>
                      <a:pt x="1086" y="975"/>
                    </a:lnTo>
                    <a:lnTo>
                      <a:pt x="1086" y="977"/>
                    </a:lnTo>
                    <a:lnTo>
                      <a:pt x="1086" y="975"/>
                    </a:lnTo>
                    <a:lnTo>
                      <a:pt x="1084" y="975"/>
                    </a:lnTo>
                    <a:lnTo>
                      <a:pt x="1084" y="973"/>
                    </a:lnTo>
                    <a:lnTo>
                      <a:pt x="1086" y="973"/>
                    </a:lnTo>
                    <a:lnTo>
                      <a:pt x="1084" y="973"/>
                    </a:lnTo>
                    <a:lnTo>
                      <a:pt x="1086" y="973"/>
                    </a:lnTo>
                    <a:lnTo>
                      <a:pt x="1084" y="973"/>
                    </a:lnTo>
                    <a:lnTo>
                      <a:pt x="1081" y="973"/>
                    </a:lnTo>
                    <a:lnTo>
                      <a:pt x="1084" y="973"/>
                    </a:lnTo>
                    <a:lnTo>
                      <a:pt x="1081" y="973"/>
                    </a:lnTo>
                    <a:lnTo>
                      <a:pt x="1081" y="971"/>
                    </a:lnTo>
                    <a:lnTo>
                      <a:pt x="1084" y="971"/>
                    </a:lnTo>
                    <a:lnTo>
                      <a:pt x="1081" y="971"/>
                    </a:lnTo>
                    <a:lnTo>
                      <a:pt x="1081" y="968"/>
                    </a:lnTo>
                    <a:lnTo>
                      <a:pt x="1084" y="968"/>
                    </a:lnTo>
                    <a:lnTo>
                      <a:pt x="1086" y="968"/>
                    </a:lnTo>
                    <a:lnTo>
                      <a:pt x="1084" y="968"/>
                    </a:lnTo>
                    <a:lnTo>
                      <a:pt x="1086" y="968"/>
                    </a:lnTo>
                    <a:lnTo>
                      <a:pt x="1088" y="968"/>
                    </a:lnTo>
                    <a:lnTo>
                      <a:pt x="1090" y="968"/>
                    </a:lnTo>
                    <a:lnTo>
                      <a:pt x="1090" y="971"/>
                    </a:lnTo>
                    <a:lnTo>
                      <a:pt x="1093" y="971"/>
                    </a:lnTo>
                    <a:lnTo>
                      <a:pt x="1090" y="971"/>
                    </a:lnTo>
                    <a:lnTo>
                      <a:pt x="1090" y="968"/>
                    </a:lnTo>
                    <a:lnTo>
                      <a:pt x="1088" y="968"/>
                    </a:lnTo>
                    <a:lnTo>
                      <a:pt x="1086" y="968"/>
                    </a:lnTo>
                    <a:lnTo>
                      <a:pt x="1084" y="968"/>
                    </a:lnTo>
                    <a:lnTo>
                      <a:pt x="1084" y="966"/>
                    </a:lnTo>
                    <a:lnTo>
                      <a:pt x="1086" y="966"/>
                    </a:lnTo>
                    <a:lnTo>
                      <a:pt x="1088" y="966"/>
                    </a:lnTo>
                    <a:lnTo>
                      <a:pt x="1086" y="966"/>
                    </a:lnTo>
                    <a:lnTo>
                      <a:pt x="1086" y="964"/>
                    </a:lnTo>
                    <a:lnTo>
                      <a:pt x="1086" y="966"/>
                    </a:lnTo>
                    <a:lnTo>
                      <a:pt x="1084" y="966"/>
                    </a:lnTo>
                    <a:lnTo>
                      <a:pt x="1081" y="966"/>
                    </a:lnTo>
                    <a:lnTo>
                      <a:pt x="1079" y="966"/>
                    </a:lnTo>
                    <a:lnTo>
                      <a:pt x="1081" y="966"/>
                    </a:lnTo>
                    <a:lnTo>
                      <a:pt x="1084" y="966"/>
                    </a:lnTo>
                    <a:lnTo>
                      <a:pt x="1084" y="964"/>
                    </a:lnTo>
                    <a:lnTo>
                      <a:pt x="1081" y="964"/>
                    </a:lnTo>
                    <a:lnTo>
                      <a:pt x="1081" y="966"/>
                    </a:lnTo>
                    <a:lnTo>
                      <a:pt x="1079" y="964"/>
                    </a:lnTo>
                    <a:lnTo>
                      <a:pt x="1081" y="964"/>
                    </a:lnTo>
                    <a:lnTo>
                      <a:pt x="1084" y="964"/>
                    </a:lnTo>
                    <a:lnTo>
                      <a:pt x="1081" y="964"/>
                    </a:lnTo>
                    <a:lnTo>
                      <a:pt x="1079" y="964"/>
                    </a:lnTo>
                    <a:lnTo>
                      <a:pt x="1081" y="964"/>
                    </a:lnTo>
                    <a:lnTo>
                      <a:pt x="1084" y="964"/>
                    </a:lnTo>
                    <a:lnTo>
                      <a:pt x="1084" y="962"/>
                    </a:lnTo>
                    <a:lnTo>
                      <a:pt x="1084" y="964"/>
                    </a:lnTo>
                    <a:lnTo>
                      <a:pt x="1081" y="962"/>
                    </a:lnTo>
                    <a:lnTo>
                      <a:pt x="1084" y="962"/>
                    </a:lnTo>
                    <a:lnTo>
                      <a:pt x="1086" y="962"/>
                    </a:lnTo>
                    <a:lnTo>
                      <a:pt x="1084" y="962"/>
                    </a:lnTo>
                    <a:lnTo>
                      <a:pt x="1086" y="962"/>
                    </a:lnTo>
                    <a:lnTo>
                      <a:pt x="1086" y="964"/>
                    </a:lnTo>
                    <a:lnTo>
                      <a:pt x="1084" y="964"/>
                    </a:lnTo>
                    <a:lnTo>
                      <a:pt x="1086" y="964"/>
                    </a:lnTo>
                    <a:lnTo>
                      <a:pt x="1086" y="962"/>
                    </a:lnTo>
                    <a:lnTo>
                      <a:pt x="1088" y="962"/>
                    </a:lnTo>
                    <a:lnTo>
                      <a:pt x="1088" y="964"/>
                    </a:lnTo>
                    <a:lnTo>
                      <a:pt x="1090" y="964"/>
                    </a:lnTo>
                    <a:lnTo>
                      <a:pt x="1090" y="962"/>
                    </a:lnTo>
                    <a:lnTo>
                      <a:pt x="1088" y="962"/>
                    </a:lnTo>
                    <a:lnTo>
                      <a:pt x="1090" y="962"/>
                    </a:lnTo>
                    <a:lnTo>
                      <a:pt x="1088" y="962"/>
                    </a:lnTo>
                    <a:lnTo>
                      <a:pt x="1090" y="962"/>
                    </a:lnTo>
                    <a:lnTo>
                      <a:pt x="1093" y="962"/>
                    </a:lnTo>
                    <a:lnTo>
                      <a:pt x="1090" y="962"/>
                    </a:lnTo>
                    <a:lnTo>
                      <a:pt x="1093" y="962"/>
                    </a:lnTo>
                    <a:lnTo>
                      <a:pt x="1090" y="962"/>
                    </a:lnTo>
                    <a:lnTo>
                      <a:pt x="1090" y="959"/>
                    </a:lnTo>
                    <a:lnTo>
                      <a:pt x="1093" y="962"/>
                    </a:lnTo>
                    <a:lnTo>
                      <a:pt x="1093" y="959"/>
                    </a:lnTo>
                    <a:lnTo>
                      <a:pt x="1090" y="959"/>
                    </a:lnTo>
                    <a:lnTo>
                      <a:pt x="1093" y="959"/>
                    </a:lnTo>
                    <a:close/>
                    <a:moveTo>
                      <a:pt x="1095" y="959"/>
                    </a:moveTo>
                    <a:lnTo>
                      <a:pt x="1093" y="959"/>
                    </a:lnTo>
                    <a:lnTo>
                      <a:pt x="1095" y="959"/>
                    </a:lnTo>
                    <a:close/>
                    <a:moveTo>
                      <a:pt x="1113" y="959"/>
                    </a:moveTo>
                    <a:lnTo>
                      <a:pt x="1115" y="959"/>
                    </a:lnTo>
                    <a:lnTo>
                      <a:pt x="1117" y="959"/>
                    </a:lnTo>
                    <a:lnTo>
                      <a:pt x="1119" y="959"/>
                    </a:lnTo>
                    <a:lnTo>
                      <a:pt x="1122" y="959"/>
                    </a:lnTo>
                    <a:lnTo>
                      <a:pt x="1122" y="962"/>
                    </a:lnTo>
                    <a:lnTo>
                      <a:pt x="1124" y="962"/>
                    </a:lnTo>
                    <a:lnTo>
                      <a:pt x="1126" y="962"/>
                    </a:lnTo>
                    <a:lnTo>
                      <a:pt x="1126" y="964"/>
                    </a:lnTo>
                    <a:lnTo>
                      <a:pt x="1124" y="964"/>
                    </a:lnTo>
                    <a:lnTo>
                      <a:pt x="1122" y="964"/>
                    </a:lnTo>
                    <a:lnTo>
                      <a:pt x="1124" y="964"/>
                    </a:lnTo>
                    <a:lnTo>
                      <a:pt x="1124" y="962"/>
                    </a:lnTo>
                    <a:lnTo>
                      <a:pt x="1122" y="962"/>
                    </a:lnTo>
                    <a:lnTo>
                      <a:pt x="1122" y="964"/>
                    </a:lnTo>
                    <a:lnTo>
                      <a:pt x="1119" y="964"/>
                    </a:lnTo>
                    <a:lnTo>
                      <a:pt x="1117" y="964"/>
                    </a:lnTo>
                    <a:lnTo>
                      <a:pt x="1115" y="964"/>
                    </a:lnTo>
                    <a:lnTo>
                      <a:pt x="1113" y="964"/>
                    </a:lnTo>
                    <a:lnTo>
                      <a:pt x="1110" y="964"/>
                    </a:lnTo>
                    <a:lnTo>
                      <a:pt x="1108" y="964"/>
                    </a:lnTo>
                    <a:lnTo>
                      <a:pt x="1106" y="964"/>
                    </a:lnTo>
                    <a:lnTo>
                      <a:pt x="1106" y="962"/>
                    </a:lnTo>
                    <a:lnTo>
                      <a:pt x="1104" y="962"/>
                    </a:lnTo>
                    <a:lnTo>
                      <a:pt x="1106" y="962"/>
                    </a:lnTo>
                    <a:lnTo>
                      <a:pt x="1106" y="959"/>
                    </a:lnTo>
                    <a:lnTo>
                      <a:pt x="1108" y="959"/>
                    </a:lnTo>
                    <a:lnTo>
                      <a:pt x="1110" y="959"/>
                    </a:lnTo>
                    <a:lnTo>
                      <a:pt x="1110" y="962"/>
                    </a:lnTo>
                    <a:lnTo>
                      <a:pt x="1110" y="959"/>
                    </a:lnTo>
                    <a:lnTo>
                      <a:pt x="1110" y="962"/>
                    </a:lnTo>
                    <a:lnTo>
                      <a:pt x="1113" y="962"/>
                    </a:lnTo>
                    <a:lnTo>
                      <a:pt x="1110" y="962"/>
                    </a:lnTo>
                    <a:lnTo>
                      <a:pt x="1110" y="959"/>
                    </a:lnTo>
                    <a:lnTo>
                      <a:pt x="1108" y="959"/>
                    </a:lnTo>
                    <a:lnTo>
                      <a:pt x="1110" y="959"/>
                    </a:lnTo>
                    <a:lnTo>
                      <a:pt x="1113" y="959"/>
                    </a:lnTo>
                    <a:close/>
                    <a:moveTo>
                      <a:pt x="1115" y="959"/>
                    </a:moveTo>
                    <a:lnTo>
                      <a:pt x="1117" y="959"/>
                    </a:lnTo>
                    <a:lnTo>
                      <a:pt x="1115" y="959"/>
                    </a:lnTo>
                    <a:close/>
                    <a:moveTo>
                      <a:pt x="1108" y="959"/>
                    </a:moveTo>
                    <a:lnTo>
                      <a:pt x="1106" y="959"/>
                    </a:lnTo>
                    <a:lnTo>
                      <a:pt x="1106" y="962"/>
                    </a:lnTo>
                    <a:lnTo>
                      <a:pt x="1104" y="962"/>
                    </a:lnTo>
                    <a:lnTo>
                      <a:pt x="1104" y="959"/>
                    </a:lnTo>
                    <a:lnTo>
                      <a:pt x="1106" y="959"/>
                    </a:lnTo>
                    <a:lnTo>
                      <a:pt x="1106" y="957"/>
                    </a:lnTo>
                    <a:lnTo>
                      <a:pt x="1106" y="959"/>
                    </a:lnTo>
                    <a:lnTo>
                      <a:pt x="1108" y="959"/>
                    </a:lnTo>
                    <a:close/>
                    <a:moveTo>
                      <a:pt x="1081" y="957"/>
                    </a:moveTo>
                    <a:lnTo>
                      <a:pt x="1084" y="957"/>
                    </a:lnTo>
                    <a:lnTo>
                      <a:pt x="1081" y="957"/>
                    </a:lnTo>
                    <a:close/>
                    <a:moveTo>
                      <a:pt x="1090" y="957"/>
                    </a:moveTo>
                    <a:lnTo>
                      <a:pt x="1090" y="955"/>
                    </a:lnTo>
                    <a:lnTo>
                      <a:pt x="1090" y="957"/>
                    </a:lnTo>
                    <a:close/>
                    <a:moveTo>
                      <a:pt x="1081" y="957"/>
                    </a:moveTo>
                    <a:lnTo>
                      <a:pt x="1084" y="957"/>
                    </a:lnTo>
                    <a:lnTo>
                      <a:pt x="1084" y="955"/>
                    </a:lnTo>
                    <a:lnTo>
                      <a:pt x="1084" y="957"/>
                    </a:lnTo>
                    <a:lnTo>
                      <a:pt x="1084" y="955"/>
                    </a:lnTo>
                    <a:lnTo>
                      <a:pt x="1086" y="955"/>
                    </a:lnTo>
                    <a:lnTo>
                      <a:pt x="1086" y="957"/>
                    </a:lnTo>
                    <a:lnTo>
                      <a:pt x="1084" y="957"/>
                    </a:lnTo>
                    <a:lnTo>
                      <a:pt x="1084" y="959"/>
                    </a:lnTo>
                    <a:lnTo>
                      <a:pt x="1086" y="959"/>
                    </a:lnTo>
                    <a:lnTo>
                      <a:pt x="1086" y="957"/>
                    </a:lnTo>
                    <a:lnTo>
                      <a:pt x="1086" y="959"/>
                    </a:lnTo>
                    <a:lnTo>
                      <a:pt x="1088" y="959"/>
                    </a:lnTo>
                    <a:lnTo>
                      <a:pt x="1086" y="959"/>
                    </a:lnTo>
                    <a:lnTo>
                      <a:pt x="1084" y="959"/>
                    </a:lnTo>
                    <a:lnTo>
                      <a:pt x="1084" y="962"/>
                    </a:lnTo>
                    <a:lnTo>
                      <a:pt x="1081" y="962"/>
                    </a:lnTo>
                    <a:lnTo>
                      <a:pt x="1081" y="959"/>
                    </a:lnTo>
                    <a:lnTo>
                      <a:pt x="1081" y="962"/>
                    </a:lnTo>
                    <a:lnTo>
                      <a:pt x="1081" y="959"/>
                    </a:lnTo>
                    <a:lnTo>
                      <a:pt x="1084" y="959"/>
                    </a:lnTo>
                    <a:lnTo>
                      <a:pt x="1081" y="959"/>
                    </a:lnTo>
                    <a:lnTo>
                      <a:pt x="1084" y="959"/>
                    </a:lnTo>
                    <a:lnTo>
                      <a:pt x="1081" y="959"/>
                    </a:lnTo>
                    <a:lnTo>
                      <a:pt x="1079" y="959"/>
                    </a:lnTo>
                    <a:lnTo>
                      <a:pt x="1079" y="957"/>
                    </a:lnTo>
                    <a:lnTo>
                      <a:pt x="1077" y="957"/>
                    </a:lnTo>
                    <a:lnTo>
                      <a:pt x="1077" y="959"/>
                    </a:lnTo>
                    <a:lnTo>
                      <a:pt x="1077" y="957"/>
                    </a:lnTo>
                    <a:lnTo>
                      <a:pt x="1079" y="957"/>
                    </a:lnTo>
                    <a:lnTo>
                      <a:pt x="1081" y="957"/>
                    </a:lnTo>
                    <a:close/>
                    <a:moveTo>
                      <a:pt x="1088" y="955"/>
                    </a:moveTo>
                    <a:lnTo>
                      <a:pt x="1088" y="957"/>
                    </a:lnTo>
                    <a:lnTo>
                      <a:pt x="1088" y="955"/>
                    </a:lnTo>
                    <a:lnTo>
                      <a:pt x="1090" y="955"/>
                    </a:lnTo>
                    <a:lnTo>
                      <a:pt x="1090" y="957"/>
                    </a:lnTo>
                    <a:lnTo>
                      <a:pt x="1090" y="955"/>
                    </a:lnTo>
                    <a:lnTo>
                      <a:pt x="1090" y="957"/>
                    </a:lnTo>
                    <a:lnTo>
                      <a:pt x="1093" y="957"/>
                    </a:lnTo>
                    <a:lnTo>
                      <a:pt x="1090" y="957"/>
                    </a:lnTo>
                    <a:lnTo>
                      <a:pt x="1090" y="959"/>
                    </a:lnTo>
                    <a:lnTo>
                      <a:pt x="1090" y="957"/>
                    </a:lnTo>
                    <a:lnTo>
                      <a:pt x="1090" y="959"/>
                    </a:lnTo>
                    <a:lnTo>
                      <a:pt x="1088" y="959"/>
                    </a:lnTo>
                    <a:lnTo>
                      <a:pt x="1088" y="957"/>
                    </a:lnTo>
                    <a:lnTo>
                      <a:pt x="1086" y="957"/>
                    </a:lnTo>
                    <a:lnTo>
                      <a:pt x="1086" y="955"/>
                    </a:lnTo>
                    <a:lnTo>
                      <a:pt x="1088" y="955"/>
                    </a:lnTo>
                    <a:close/>
                    <a:moveTo>
                      <a:pt x="1081" y="955"/>
                    </a:moveTo>
                    <a:lnTo>
                      <a:pt x="1084" y="955"/>
                    </a:lnTo>
                    <a:lnTo>
                      <a:pt x="1081" y="955"/>
                    </a:lnTo>
                    <a:close/>
                    <a:moveTo>
                      <a:pt x="1095" y="953"/>
                    </a:moveTo>
                    <a:lnTo>
                      <a:pt x="1097" y="953"/>
                    </a:lnTo>
                    <a:lnTo>
                      <a:pt x="1095" y="953"/>
                    </a:lnTo>
                    <a:close/>
                    <a:moveTo>
                      <a:pt x="1110" y="953"/>
                    </a:moveTo>
                    <a:lnTo>
                      <a:pt x="1108" y="953"/>
                    </a:lnTo>
                    <a:lnTo>
                      <a:pt x="1108" y="955"/>
                    </a:lnTo>
                    <a:lnTo>
                      <a:pt x="1108" y="953"/>
                    </a:lnTo>
                    <a:lnTo>
                      <a:pt x="1110" y="953"/>
                    </a:lnTo>
                    <a:close/>
                    <a:moveTo>
                      <a:pt x="1113" y="939"/>
                    </a:moveTo>
                    <a:lnTo>
                      <a:pt x="1113" y="942"/>
                    </a:lnTo>
                    <a:lnTo>
                      <a:pt x="1110" y="942"/>
                    </a:lnTo>
                    <a:lnTo>
                      <a:pt x="1110" y="939"/>
                    </a:lnTo>
                    <a:lnTo>
                      <a:pt x="1113" y="939"/>
                    </a:lnTo>
                    <a:close/>
                    <a:moveTo>
                      <a:pt x="1106" y="939"/>
                    </a:moveTo>
                    <a:lnTo>
                      <a:pt x="1104" y="939"/>
                    </a:lnTo>
                    <a:lnTo>
                      <a:pt x="1106" y="939"/>
                    </a:lnTo>
                    <a:close/>
                    <a:moveTo>
                      <a:pt x="1113" y="939"/>
                    </a:moveTo>
                    <a:lnTo>
                      <a:pt x="1110" y="939"/>
                    </a:lnTo>
                    <a:lnTo>
                      <a:pt x="1113" y="939"/>
                    </a:lnTo>
                    <a:close/>
                    <a:moveTo>
                      <a:pt x="1110" y="935"/>
                    </a:moveTo>
                    <a:lnTo>
                      <a:pt x="1110" y="937"/>
                    </a:lnTo>
                    <a:lnTo>
                      <a:pt x="1108" y="937"/>
                    </a:lnTo>
                    <a:lnTo>
                      <a:pt x="1106" y="937"/>
                    </a:lnTo>
                    <a:lnTo>
                      <a:pt x="1106" y="939"/>
                    </a:lnTo>
                    <a:lnTo>
                      <a:pt x="1106" y="937"/>
                    </a:lnTo>
                    <a:lnTo>
                      <a:pt x="1104" y="937"/>
                    </a:lnTo>
                    <a:lnTo>
                      <a:pt x="1106" y="937"/>
                    </a:lnTo>
                    <a:lnTo>
                      <a:pt x="1106" y="935"/>
                    </a:lnTo>
                    <a:lnTo>
                      <a:pt x="1108" y="935"/>
                    </a:lnTo>
                    <a:lnTo>
                      <a:pt x="1110" y="935"/>
                    </a:lnTo>
                    <a:close/>
                    <a:moveTo>
                      <a:pt x="1101" y="930"/>
                    </a:moveTo>
                    <a:lnTo>
                      <a:pt x="1101" y="933"/>
                    </a:lnTo>
                    <a:lnTo>
                      <a:pt x="1099" y="933"/>
                    </a:lnTo>
                    <a:lnTo>
                      <a:pt x="1099" y="930"/>
                    </a:lnTo>
                    <a:lnTo>
                      <a:pt x="1101" y="930"/>
                    </a:lnTo>
                    <a:close/>
                    <a:moveTo>
                      <a:pt x="1108" y="930"/>
                    </a:moveTo>
                    <a:lnTo>
                      <a:pt x="1106" y="930"/>
                    </a:lnTo>
                    <a:lnTo>
                      <a:pt x="1108" y="930"/>
                    </a:lnTo>
                    <a:close/>
                    <a:moveTo>
                      <a:pt x="1110" y="928"/>
                    </a:moveTo>
                    <a:lnTo>
                      <a:pt x="1110" y="926"/>
                    </a:lnTo>
                    <a:lnTo>
                      <a:pt x="1110" y="928"/>
                    </a:lnTo>
                    <a:close/>
                    <a:moveTo>
                      <a:pt x="1081" y="928"/>
                    </a:moveTo>
                    <a:lnTo>
                      <a:pt x="1081" y="926"/>
                    </a:lnTo>
                    <a:lnTo>
                      <a:pt x="1081" y="928"/>
                    </a:lnTo>
                    <a:close/>
                    <a:moveTo>
                      <a:pt x="1108" y="928"/>
                    </a:moveTo>
                    <a:lnTo>
                      <a:pt x="1108" y="926"/>
                    </a:lnTo>
                    <a:lnTo>
                      <a:pt x="1108" y="928"/>
                    </a:lnTo>
                    <a:close/>
                    <a:moveTo>
                      <a:pt x="1079" y="928"/>
                    </a:moveTo>
                    <a:lnTo>
                      <a:pt x="1079" y="926"/>
                    </a:lnTo>
                    <a:lnTo>
                      <a:pt x="1081" y="928"/>
                    </a:lnTo>
                    <a:lnTo>
                      <a:pt x="1079" y="928"/>
                    </a:lnTo>
                    <a:close/>
                    <a:moveTo>
                      <a:pt x="1077" y="926"/>
                    </a:moveTo>
                    <a:lnTo>
                      <a:pt x="1075" y="926"/>
                    </a:lnTo>
                    <a:lnTo>
                      <a:pt x="1077" y="926"/>
                    </a:lnTo>
                    <a:close/>
                    <a:moveTo>
                      <a:pt x="1084" y="926"/>
                    </a:moveTo>
                    <a:lnTo>
                      <a:pt x="1084" y="928"/>
                    </a:lnTo>
                    <a:lnTo>
                      <a:pt x="1084" y="926"/>
                    </a:lnTo>
                    <a:lnTo>
                      <a:pt x="1084" y="928"/>
                    </a:lnTo>
                    <a:lnTo>
                      <a:pt x="1081" y="928"/>
                    </a:lnTo>
                    <a:lnTo>
                      <a:pt x="1081" y="926"/>
                    </a:lnTo>
                    <a:lnTo>
                      <a:pt x="1079" y="926"/>
                    </a:lnTo>
                    <a:lnTo>
                      <a:pt x="1081" y="926"/>
                    </a:lnTo>
                    <a:lnTo>
                      <a:pt x="1079" y="926"/>
                    </a:lnTo>
                    <a:lnTo>
                      <a:pt x="1081" y="926"/>
                    </a:lnTo>
                    <a:lnTo>
                      <a:pt x="1084" y="926"/>
                    </a:lnTo>
                    <a:close/>
                    <a:moveTo>
                      <a:pt x="1079" y="924"/>
                    </a:moveTo>
                    <a:lnTo>
                      <a:pt x="1079" y="926"/>
                    </a:lnTo>
                    <a:lnTo>
                      <a:pt x="1079" y="924"/>
                    </a:lnTo>
                    <a:close/>
                    <a:moveTo>
                      <a:pt x="1079" y="926"/>
                    </a:moveTo>
                    <a:lnTo>
                      <a:pt x="1077" y="926"/>
                    </a:lnTo>
                    <a:lnTo>
                      <a:pt x="1077" y="924"/>
                    </a:lnTo>
                    <a:lnTo>
                      <a:pt x="1079" y="926"/>
                    </a:lnTo>
                    <a:close/>
                    <a:moveTo>
                      <a:pt x="1079" y="926"/>
                    </a:moveTo>
                    <a:lnTo>
                      <a:pt x="1079" y="924"/>
                    </a:lnTo>
                    <a:lnTo>
                      <a:pt x="1079" y="926"/>
                    </a:lnTo>
                    <a:close/>
                    <a:moveTo>
                      <a:pt x="1081" y="924"/>
                    </a:moveTo>
                    <a:lnTo>
                      <a:pt x="1084" y="924"/>
                    </a:lnTo>
                    <a:lnTo>
                      <a:pt x="1084" y="926"/>
                    </a:lnTo>
                    <a:lnTo>
                      <a:pt x="1081" y="926"/>
                    </a:lnTo>
                    <a:lnTo>
                      <a:pt x="1081" y="924"/>
                    </a:lnTo>
                    <a:lnTo>
                      <a:pt x="1079" y="924"/>
                    </a:lnTo>
                    <a:lnTo>
                      <a:pt x="1081" y="924"/>
                    </a:lnTo>
                    <a:close/>
                    <a:moveTo>
                      <a:pt x="1077" y="924"/>
                    </a:moveTo>
                    <a:lnTo>
                      <a:pt x="1077" y="926"/>
                    </a:lnTo>
                    <a:lnTo>
                      <a:pt x="1077" y="924"/>
                    </a:lnTo>
                    <a:close/>
                    <a:moveTo>
                      <a:pt x="1079" y="924"/>
                    </a:moveTo>
                    <a:lnTo>
                      <a:pt x="1077" y="924"/>
                    </a:lnTo>
                    <a:lnTo>
                      <a:pt x="1079" y="924"/>
                    </a:lnTo>
                    <a:close/>
                    <a:moveTo>
                      <a:pt x="1088" y="908"/>
                    </a:moveTo>
                    <a:lnTo>
                      <a:pt x="1086" y="908"/>
                    </a:lnTo>
                    <a:lnTo>
                      <a:pt x="1088" y="908"/>
                    </a:lnTo>
                    <a:close/>
                    <a:moveTo>
                      <a:pt x="1122" y="906"/>
                    </a:moveTo>
                    <a:lnTo>
                      <a:pt x="1124" y="906"/>
                    </a:lnTo>
                    <a:lnTo>
                      <a:pt x="1122" y="906"/>
                    </a:lnTo>
                    <a:close/>
                    <a:moveTo>
                      <a:pt x="1095" y="906"/>
                    </a:moveTo>
                    <a:lnTo>
                      <a:pt x="1093" y="906"/>
                    </a:lnTo>
                    <a:lnTo>
                      <a:pt x="1095" y="906"/>
                    </a:lnTo>
                    <a:close/>
                    <a:moveTo>
                      <a:pt x="1131" y="904"/>
                    </a:moveTo>
                    <a:lnTo>
                      <a:pt x="1128" y="904"/>
                    </a:lnTo>
                    <a:lnTo>
                      <a:pt x="1131" y="904"/>
                    </a:lnTo>
                    <a:close/>
                    <a:moveTo>
                      <a:pt x="1124" y="904"/>
                    </a:moveTo>
                    <a:lnTo>
                      <a:pt x="1124" y="901"/>
                    </a:lnTo>
                    <a:lnTo>
                      <a:pt x="1124" y="904"/>
                    </a:lnTo>
                    <a:lnTo>
                      <a:pt x="1126" y="904"/>
                    </a:lnTo>
                    <a:lnTo>
                      <a:pt x="1128" y="904"/>
                    </a:lnTo>
                    <a:lnTo>
                      <a:pt x="1128" y="906"/>
                    </a:lnTo>
                    <a:lnTo>
                      <a:pt x="1131" y="906"/>
                    </a:lnTo>
                    <a:lnTo>
                      <a:pt x="1128" y="906"/>
                    </a:lnTo>
                    <a:lnTo>
                      <a:pt x="1128" y="908"/>
                    </a:lnTo>
                    <a:lnTo>
                      <a:pt x="1126" y="908"/>
                    </a:lnTo>
                    <a:lnTo>
                      <a:pt x="1124" y="908"/>
                    </a:lnTo>
                    <a:lnTo>
                      <a:pt x="1126" y="908"/>
                    </a:lnTo>
                    <a:lnTo>
                      <a:pt x="1126" y="906"/>
                    </a:lnTo>
                    <a:lnTo>
                      <a:pt x="1124" y="906"/>
                    </a:lnTo>
                    <a:lnTo>
                      <a:pt x="1122" y="906"/>
                    </a:lnTo>
                    <a:lnTo>
                      <a:pt x="1122" y="904"/>
                    </a:lnTo>
                    <a:lnTo>
                      <a:pt x="1122" y="901"/>
                    </a:lnTo>
                    <a:lnTo>
                      <a:pt x="1124" y="901"/>
                    </a:lnTo>
                    <a:lnTo>
                      <a:pt x="1124" y="904"/>
                    </a:lnTo>
                    <a:close/>
                    <a:moveTo>
                      <a:pt x="1119" y="904"/>
                    </a:moveTo>
                    <a:lnTo>
                      <a:pt x="1119" y="901"/>
                    </a:lnTo>
                    <a:lnTo>
                      <a:pt x="1119" y="904"/>
                    </a:lnTo>
                    <a:close/>
                    <a:moveTo>
                      <a:pt x="1117" y="899"/>
                    </a:moveTo>
                    <a:lnTo>
                      <a:pt x="1115" y="899"/>
                    </a:lnTo>
                    <a:lnTo>
                      <a:pt x="1117" y="899"/>
                    </a:lnTo>
                    <a:close/>
                    <a:moveTo>
                      <a:pt x="1117" y="899"/>
                    </a:moveTo>
                    <a:lnTo>
                      <a:pt x="1117" y="897"/>
                    </a:lnTo>
                    <a:lnTo>
                      <a:pt x="1117" y="899"/>
                    </a:lnTo>
                    <a:close/>
                    <a:moveTo>
                      <a:pt x="1128" y="897"/>
                    </a:moveTo>
                    <a:lnTo>
                      <a:pt x="1128" y="899"/>
                    </a:lnTo>
                    <a:lnTo>
                      <a:pt x="1131" y="899"/>
                    </a:lnTo>
                    <a:lnTo>
                      <a:pt x="1128" y="899"/>
                    </a:lnTo>
                    <a:lnTo>
                      <a:pt x="1131" y="899"/>
                    </a:lnTo>
                    <a:lnTo>
                      <a:pt x="1128" y="899"/>
                    </a:lnTo>
                    <a:lnTo>
                      <a:pt x="1128" y="901"/>
                    </a:lnTo>
                    <a:lnTo>
                      <a:pt x="1131" y="901"/>
                    </a:lnTo>
                    <a:lnTo>
                      <a:pt x="1131" y="904"/>
                    </a:lnTo>
                    <a:lnTo>
                      <a:pt x="1128" y="904"/>
                    </a:lnTo>
                    <a:lnTo>
                      <a:pt x="1126" y="904"/>
                    </a:lnTo>
                    <a:lnTo>
                      <a:pt x="1126" y="901"/>
                    </a:lnTo>
                    <a:lnTo>
                      <a:pt x="1126" y="899"/>
                    </a:lnTo>
                    <a:lnTo>
                      <a:pt x="1128" y="899"/>
                    </a:lnTo>
                    <a:lnTo>
                      <a:pt x="1126" y="899"/>
                    </a:lnTo>
                    <a:lnTo>
                      <a:pt x="1126" y="901"/>
                    </a:lnTo>
                    <a:lnTo>
                      <a:pt x="1124" y="901"/>
                    </a:lnTo>
                    <a:lnTo>
                      <a:pt x="1124" y="899"/>
                    </a:lnTo>
                    <a:lnTo>
                      <a:pt x="1124" y="901"/>
                    </a:lnTo>
                    <a:lnTo>
                      <a:pt x="1126" y="901"/>
                    </a:lnTo>
                    <a:lnTo>
                      <a:pt x="1124" y="901"/>
                    </a:lnTo>
                    <a:lnTo>
                      <a:pt x="1122" y="901"/>
                    </a:lnTo>
                    <a:lnTo>
                      <a:pt x="1122" y="899"/>
                    </a:lnTo>
                    <a:lnTo>
                      <a:pt x="1124" y="899"/>
                    </a:lnTo>
                    <a:lnTo>
                      <a:pt x="1122" y="899"/>
                    </a:lnTo>
                    <a:lnTo>
                      <a:pt x="1124" y="899"/>
                    </a:lnTo>
                    <a:lnTo>
                      <a:pt x="1126" y="899"/>
                    </a:lnTo>
                    <a:lnTo>
                      <a:pt x="1126" y="897"/>
                    </a:lnTo>
                    <a:lnTo>
                      <a:pt x="1126" y="899"/>
                    </a:lnTo>
                    <a:lnTo>
                      <a:pt x="1126" y="897"/>
                    </a:lnTo>
                    <a:lnTo>
                      <a:pt x="1124" y="897"/>
                    </a:lnTo>
                    <a:lnTo>
                      <a:pt x="1126" y="897"/>
                    </a:lnTo>
                    <a:lnTo>
                      <a:pt x="1128" y="897"/>
                    </a:lnTo>
                    <a:close/>
                    <a:moveTo>
                      <a:pt x="1099" y="897"/>
                    </a:moveTo>
                    <a:lnTo>
                      <a:pt x="1097" y="897"/>
                    </a:lnTo>
                    <a:lnTo>
                      <a:pt x="1099" y="897"/>
                    </a:lnTo>
                    <a:close/>
                    <a:moveTo>
                      <a:pt x="1133" y="897"/>
                    </a:moveTo>
                    <a:lnTo>
                      <a:pt x="1131" y="897"/>
                    </a:lnTo>
                    <a:lnTo>
                      <a:pt x="1133" y="897"/>
                    </a:lnTo>
                    <a:close/>
                    <a:moveTo>
                      <a:pt x="1088" y="897"/>
                    </a:moveTo>
                    <a:lnTo>
                      <a:pt x="1088" y="895"/>
                    </a:lnTo>
                    <a:lnTo>
                      <a:pt x="1088" y="897"/>
                    </a:lnTo>
                    <a:close/>
                    <a:moveTo>
                      <a:pt x="1131" y="897"/>
                    </a:moveTo>
                    <a:lnTo>
                      <a:pt x="1131" y="895"/>
                    </a:lnTo>
                    <a:lnTo>
                      <a:pt x="1131" y="897"/>
                    </a:lnTo>
                    <a:close/>
                    <a:moveTo>
                      <a:pt x="1108" y="895"/>
                    </a:moveTo>
                    <a:lnTo>
                      <a:pt x="1108" y="897"/>
                    </a:lnTo>
                    <a:lnTo>
                      <a:pt x="1106" y="897"/>
                    </a:lnTo>
                    <a:lnTo>
                      <a:pt x="1106" y="895"/>
                    </a:lnTo>
                    <a:lnTo>
                      <a:pt x="1108" y="895"/>
                    </a:lnTo>
                    <a:close/>
                    <a:moveTo>
                      <a:pt x="1101" y="897"/>
                    </a:moveTo>
                    <a:lnTo>
                      <a:pt x="1099" y="897"/>
                    </a:lnTo>
                    <a:lnTo>
                      <a:pt x="1099" y="895"/>
                    </a:lnTo>
                    <a:lnTo>
                      <a:pt x="1101" y="895"/>
                    </a:lnTo>
                    <a:lnTo>
                      <a:pt x="1101" y="897"/>
                    </a:lnTo>
                    <a:close/>
                    <a:moveTo>
                      <a:pt x="1124" y="895"/>
                    </a:moveTo>
                    <a:lnTo>
                      <a:pt x="1126" y="895"/>
                    </a:lnTo>
                    <a:lnTo>
                      <a:pt x="1126" y="897"/>
                    </a:lnTo>
                    <a:lnTo>
                      <a:pt x="1124" y="897"/>
                    </a:lnTo>
                    <a:lnTo>
                      <a:pt x="1122" y="897"/>
                    </a:lnTo>
                    <a:lnTo>
                      <a:pt x="1124" y="897"/>
                    </a:lnTo>
                    <a:lnTo>
                      <a:pt x="1122" y="897"/>
                    </a:lnTo>
                    <a:lnTo>
                      <a:pt x="1124" y="897"/>
                    </a:lnTo>
                    <a:lnTo>
                      <a:pt x="1124" y="895"/>
                    </a:lnTo>
                    <a:close/>
                    <a:moveTo>
                      <a:pt x="1117" y="895"/>
                    </a:moveTo>
                    <a:lnTo>
                      <a:pt x="1115" y="895"/>
                    </a:lnTo>
                    <a:lnTo>
                      <a:pt x="1117" y="895"/>
                    </a:lnTo>
                    <a:close/>
                    <a:moveTo>
                      <a:pt x="1124" y="895"/>
                    </a:moveTo>
                    <a:lnTo>
                      <a:pt x="1122" y="895"/>
                    </a:lnTo>
                    <a:lnTo>
                      <a:pt x="1124" y="895"/>
                    </a:lnTo>
                    <a:close/>
                    <a:moveTo>
                      <a:pt x="1115" y="895"/>
                    </a:moveTo>
                    <a:lnTo>
                      <a:pt x="1117" y="895"/>
                    </a:lnTo>
                    <a:lnTo>
                      <a:pt x="1115" y="895"/>
                    </a:lnTo>
                    <a:close/>
                    <a:moveTo>
                      <a:pt x="1104" y="895"/>
                    </a:moveTo>
                    <a:lnTo>
                      <a:pt x="1104" y="897"/>
                    </a:lnTo>
                    <a:lnTo>
                      <a:pt x="1101" y="897"/>
                    </a:lnTo>
                    <a:lnTo>
                      <a:pt x="1101" y="895"/>
                    </a:lnTo>
                    <a:lnTo>
                      <a:pt x="1104" y="895"/>
                    </a:lnTo>
                    <a:close/>
                    <a:moveTo>
                      <a:pt x="1119" y="897"/>
                    </a:moveTo>
                    <a:lnTo>
                      <a:pt x="1117" y="897"/>
                    </a:lnTo>
                    <a:lnTo>
                      <a:pt x="1115" y="897"/>
                    </a:lnTo>
                    <a:lnTo>
                      <a:pt x="1117" y="897"/>
                    </a:lnTo>
                    <a:lnTo>
                      <a:pt x="1117" y="895"/>
                    </a:lnTo>
                    <a:lnTo>
                      <a:pt x="1119" y="895"/>
                    </a:lnTo>
                    <a:lnTo>
                      <a:pt x="1122" y="895"/>
                    </a:lnTo>
                    <a:lnTo>
                      <a:pt x="1119" y="895"/>
                    </a:lnTo>
                    <a:lnTo>
                      <a:pt x="1122" y="897"/>
                    </a:lnTo>
                    <a:lnTo>
                      <a:pt x="1122" y="899"/>
                    </a:lnTo>
                    <a:lnTo>
                      <a:pt x="1119" y="899"/>
                    </a:lnTo>
                    <a:lnTo>
                      <a:pt x="1119" y="901"/>
                    </a:lnTo>
                    <a:lnTo>
                      <a:pt x="1119" y="899"/>
                    </a:lnTo>
                    <a:lnTo>
                      <a:pt x="1117" y="899"/>
                    </a:lnTo>
                    <a:lnTo>
                      <a:pt x="1117" y="897"/>
                    </a:lnTo>
                    <a:lnTo>
                      <a:pt x="1119" y="897"/>
                    </a:lnTo>
                    <a:close/>
                    <a:moveTo>
                      <a:pt x="1115" y="895"/>
                    </a:moveTo>
                    <a:lnTo>
                      <a:pt x="1113" y="895"/>
                    </a:lnTo>
                    <a:lnTo>
                      <a:pt x="1115" y="895"/>
                    </a:lnTo>
                    <a:close/>
                    <a:moveTo>
                      <a:pt x="1110" y="892"/>
                    </a:moveTo>
                    <a:lnTo>
                      <a:pt x="1113" y="892"/>
                    </a:lnTo>
                    <a:lnTo>
                      <a:pt x="1113" y="895"/>
                    </a:lnTo>
                    <a:lnTo>
                      <a:pt x="1115" y="895"/>
                    </a:lnTo>
                    <a:lnTo>
                      <a:pt x="1115" y="897"/>
                    </a:lnTo>
                    <a:lnTo>
                      <a:pt x="1113" y="897"/>
                    </a:lnTo>
                    <a:lnTo>
                      <a:pt x="1110" y="897"/>
                    </a:lnTo>
                    <a:lnTo>
                      <a:pt x="1108" y="897"/>
                    </a:lnTo>
                    <a:lnTo>
                      <a:pt x="1108" y="895"/>
                    </a:lnTo>
                    <a:lnTo>
                      <a:pt x="1110" y="895"/>
                    </a:lnTo>
                    <a:lnTo>
                      <a:pt x="1110" y="892"/>
                    </a:lnTo>
                    <a:close/>
                    <a:moveTo>
                      <a:pt x="1104" y="895"/>
                    </a:moveTo>
                    <a:lnTo>
                      <a:pt x="1101" y="895"/>
                    </a:lnTo>
                    <a:lnTo>
                      <a:pt x="1101" y="892"/>
                    </a:lnTo>
                    <a:lnTo>
                      <a:pt x="1104" y="892"/>
                    </a:lnTo>
                    <a:lnTo>
                      <a:pt x="1104" y="895"/>
                    </a:lnTo>
                    <a:close/>
                    <a:moveTo>
                      <a:pt x="1126" y="892"/>
                    </a:moveTo>
                    <a:lnTo>
                      <a:pt x="1128" y="892"/>
                    </a:lnTo>
                    <a:lnTo>
                      <a:pt x="1126" y="895"/>
                    </a:lnTo>
                    <a:lnTo>
                      <a:pt x="1128" y="895"/>
                    </a:lnTo>
                    <a:lnTo>
                      <a:pt x="1126" y="895"/>
                    </a:lnTo>
                    <a:lnTo>
                      <a:pt x="1126" y="892"/>
                    </a:lnTo>
                    <a:close/>
                    <a:moveTo>
                      <a:pt x="1093" y="892"/>
                    </a:moveTo>
                    <a:lnTo>
                      <a:pt x="1090" y="892"/>
                    </a:lnTo>
                    <a:lnTo>
                      <a:pt x="1093" y="892"/>
                    </a:lnTo>
                    <a:close/>
                    <a:moveTo>
                      <a:pt x="1104" y="892"/>
                    </a:moveTo>
                    <a:lnTo>
                      <a:pt x="1104" y="895"/>
                    </a:lnTo>
                    <a:lnTo>
                      <a:pt x="1104" y="892"/>
                    </a:lnTo>
                    <a:close/>
                    <a:moveTo>
                      <a:pt x="1142" y="892"/>
                    </a:moveTo>
                    <a:lnTo>
                      <a:pt x="1139" y="892"/>
                    </a:lnTo>
                    <a:lnTo>
                      <a:pt x="1142" y="892"/>
                    </a:lnTo>
                    <a:close/>
                    <a:moveTo>
                      <a:pt x="1104" y="892"/>
                    </a:moveTo>
                    <a:lnTo>
                      <a:pt x="1101" y="892"/>
                    </a:lnTo>
                    <a:lnTo>
                      <a:pt x="1101" y="890"/>
                    </a:lnTo>
                    <a:lnTo>
                      <a:pt x="1104" y="890"/>
                    </a:lnTo>
                    <a:lnTo>
                      <a:pt x="1104" y="892"/>
                    </a:lnTo>
                    <a:close/>
                    <a:moveTo>
                      <a:pt x="1090" y="890"/>
                    </a:moveTo>
                    <a:lnTo>
                      <a:pt x="1088" y="890"/>
                    </a:lnTo>
                    <a:lnTo>
                      <a:pt x="1090" y="890"/>
                    </a:lnTo>
                    <a:close/>
                    <a:moveTo>
                      <a:pt x="1124" y="890"/>
                    </a:moveTo>
                    <a:lnTo>
                      <a:pt x="1124" y="892"/>
                    </a:lnTo>
                    <a:lnTo>
                      <a:pt x="1124" y="890"/>
                    </a:lnTo>
                    <a:lnTo>
                      <a:pt x="1126" y="890"/>
                    </a:lnTo>
                    <a:lnTo>
                      <a:pt x="1124" y="890"/>
                    </a:lnTo>
                    <a:close/>
                    <a:moveTo>
                      <a:pt x="1090" y="890"/>
                    </a:moveTo>
                    <a:lnTo>
                      <a:pt x="1090" y="892"/>
                    </a:lnTo>
                    <a:lnTo>
                      <a:pt x="1090" y="890"/>
                    </a:lnTo>
                    <a:close/>
                    <a:moveTo>
                      <a:pt x="1093" y="890"/>
                    </a:moveTo>
                    <a:lnTo>
                      <a:pt x="1095" y="890"/>
                    </a:lnTo>
                    <a:lnTo>
                      <a:pt x="1093" y="890"/>
                    </a:lnTo>
                    <a:lnTo>
                      <a:pt x="1095" y="890"/>
                    </a:lnTo>
                    <a:lnTo>
                      <a:pt x="1095" y="892"/>
                    </a:lnTo>
                    <a:lnTo>
                      <a:pt x="1093" y="892"/>
                    </a:lnTo>
                    <a:lnTo>
                      <a:pt x="1090" y="890"/>
                    </a:lnTo>
                    <a:lnTo>
                      <a:pt x="1093" y="890"/>
                    </a:lnTo>
                    <a:close/>
                    <a:moveTo>
                      <a:pt x="1090" y="890"/>
                    </a:moveTo>
                    <a:lnTo>
                      <a:pt x="1093" y="890"/>
                    </a:lnTo>
                    <a:lnTo>
                      <a:pt x="1090" y="890"/>
                    </a:lnTo>
                    <a:close/>
                    <a:moveTo>
                      <a:pt x="1104" y="890"/>
                    </a:moveTo>
                    <a:lnTo>
                      <a:pt x="1101" y="890"/>
                    </a:lnTo>
                    <a:lnTo>
                      <a:pt x="1101" y="892"/>
                    </a:lnTo>
                    <a:lnTo>
                      <a:pt x="1101" y="895"/>
                    </a:lnTo>
                    <a:lnTo>
                      <a:pt x="1099" y="895"/>
                    </a:lnTo>
                    <a:lnTo>
                      <a:pt x="1097" y="895"/>
                    </a:lnTo>
                    <a:lnTo>
                      <a:pt x="1097" y="892"/>
                    </a:lnTo>
                    <a:lnTo>
                      <a:pt x="1099" y="890"/>
                    </a:lnTo>
                    <a:lnTo>
                      <a:pt x="1101" y="890"/>
                    </a:lnTo>
                    <a:lnTo>
                      <a:pt x="1101" y="888"/>
                    </a:lnTo>
                    <a:lnTo>
                      <a:pt x="1101" y="890"/>
                    </a:lnTo>
                    <a:lnTo>
                      <a:pt x="1104" y="890"/>
                    </a:lnTo>
                    <a:lnTo>
                      <a:pt x="1101" y="890"/>
                    </a:lnTo>
                    <a:lnTo>
                      <a:pt x="1104" y="890"/>
                    </a:lnTo>
                    <a:close/>
                    <a:moveTo>
                      <a:pt x="1119" y="888"/>
                    </a:moveTo>
                    <a:lnTo>
                      <a:pt x="1122" y="888"/>
                    </a:lnTo>
                    <a:lnTo>
                      <a:pt x="1122" y="890"/>
                    </a:lnTo>
                    <a:lnTo>
                      <a:pt x="1124" y="890"/>
                    </a:lnTo>
                    <a:lnTo>
                      <a:pt x="1124" y="892"/>
                    </a:lnTo>
                    <a:lnTo>
                      <a:pt x="1122" y="892"/>
                    </a:lnTo>
                    <a:lnTo>
                      <a:pt x="1122" y="895"/>
                    </a:lnTo>
                    <a:lnTo>
                      <a:pt x="1119" y="895"/>
                    </a:lnTo>
                    <a:lnTo>
                      <a:pt x="1117" y="895"/>
                    </a:lnTo>
                    <a:lnTo>
                      <a:pt x="1117" y="892"/>
                    </a:lnTo>
                    <a:lnTo>
                      <a:pt x="1117" y="890"/>
                    </a:lnTo>
                    <a:lnTo>
                      <a:pt x="1115" y="890"/>
                    </a:lnTo>
                    <a:lnTo>
                      <a:pt x="1117" y="890"/>
                    </a:lnTo>
                    <a:lnTo>
                      <a:pt x="1117" y="888"/>
                    </a:lnTo>
                    <a:lnTo>
                      <a:pt x="1119" y="888"/>
                    </a:lnTo>
                    <a:close/>
                    <a:moveTo>
                      <a:pt x="1113" y="888"/>
                    </a:moveTo>
                    <a:lnTo>
                      <a:pt x="1113" y="886"/>
                    </a:lnTo>
                    <a:lnTo>
                      <a:pt x="1113" y="888"/>
                    </a:lnTo>
                    <a:close/>
                    <a:moveTo>
                      <a:pt x="1106" y="886"/>
                    </a:moveTo>
                    <a:lnTo>
                      <a:pt x="1108" y="886"/>
                    </a:lnTo>
                    <a:lnTo>
                      <a:pt x="1110" y="886"/>
                    </a:lnTo>
                    <a:lnTo>
                      <a:pt x="1110" y="888"/>
                    </a:lnTo>
                    <a:lnTo>
                      <a:pt x="1113" y="888"/>
                    </a:lnTo>
                    <a:lnTo>
                      <a:pt x="1110" y="888"/>
                    </a:lnTo>
                    <a:lnTo>
                      <a:pt x="1113" y="888"/>
                    </a:lnTo>
                    <a:lnTo>
                      <a:pt x="1113" y="890"/>
                    </a:lnTo>
                    <a:lnTo>
                      <a:pt x="1113" y="892"/>
                    </a:lnTo>
                    <a:lnTo>
                      <a:pt x="1110" y="892"/>
                    </a:lnTo>
                    <a:lnTo>
                      <a:pt x="1108" y="892"/>
                    </a:lnTo>
                    <a:lnTo>
                      <a:pt x="1110" y="892"/>
                    </a:lnTo>
                    <a:lnTo>
                      <a:pt x="1110" y="895"/>
                    </a:lnTo>
                    <a:lnTo>
                      <a:pt x="1108" y="895"/>
                    </a:lnTo>
                    <a:lnTo>
                      <a:pt x="1106" y="895"/>
                    </a:lnTo>
                    <a:lnTo>
                      <a:pt x="1104" y="895"/>
                    </a:lnTo>
                    <a:lnTo>
                      <a:pt x="1104" y="892"/>
                    </a:lnTo>
                    <a:lnTo>
                      <a:pt x="1106" y="892"/>
                    </a:lnTo>
                    <a:lnTo>
                      <a:pt x="1104" y="892"/>
                    </a:lnTo>
                    <a:lnTo>
                      <a:pt x="1104" y="890"/>
                    </a:lnTo>
                    <a:lnTo>
                      <a:pt x="1106" y="890"/>
                    </a:lnTo>
                    <a:lnTo>
                      <a:pt x="1104" y="890"/>
                    </a:lnTo>
                    <a:lnTo>
                      <a:pt x="1104" y="888"/>
                    </a:lnTo>
                    <a:lnTo>
                      <a:pt x="1106" y="886"/>
                    </a:lnTo>
                    <a:close/>
                    <a:moveTo>
                      <a:pt x="1115" y="886"/>
                    </a:moveTo>
                    <a:lnTo>
                      <a:pt x="1113" y="886"/>
                    </a:lnTo>
                    <a:lnTo>
                      <a:pt x="1115" y="886"/>
                    </a:lnTo>
                    <a:close/>
                    <a:moveTo>
                      <a:pt x="1106" y="886"/>
                    </a:moveTo>
                    <a:lnTo>
                      <a:pt x="1104" y="886"/>
                    </a:lnTo>
                    <a:lnTo>
                      <a:pt x="1104" y="888"/>
                    </a:lnTo>
                    <a:lnTo>
                      <a:pt x="1104" y="890"/>
                    </a:lnTo>
                    <a:lnTo>
                      <a:pt x="1104" y="888"/>
                    </a:lnTo>
                    <a:lnTo>
                      <a:pt x="1101" y="888"/>
                    </a:lnTo>
                    <a:lnTo>
                      <a:pt x="1101" y="886"/>
                    </a:lnTo>
                    <a:lnTo>
                      <a:pt x="1104" y="886"/>
                    </a:lnTo>
                    <a:lnTo>
                      <a:pt x="1106" y="886"/>
                    </a:lnTo>
                    <a:close/>
                    <a:moveTo>
                      <a:pt x="1128" y="886"/>
                    </a:moveTo>
                    <a:lnTo>
                      <a:pt x="1131" y="886"/>
                    </a:lnTo>
                    <a:lnTo>
                      <a:pt x="1133" y="886"/>
                    </a:lnTo>
                    <a:lnTo>
                      <a:pt x="1133" y="888"/>
                    </a:lnTo>
                    <a:lnTo>
                      <a:pt x="1133" y="890"/>
                    </a:lnTo>
                    <a:lnTo>
                      <a:pt x="1131" y="890"/>
                    </a:lnTo>
                    <a:lnTo>
                      <a:pt x="1133" y="890"/>
                    </a:lnTo>
                    <a:lnTo>
                      <a:pt x="1131" y="890"/>
                    </a:lnTo>
                    <a:lnTo>
                      <a:pt x="1128" y="890"/>
                    </a:lnTo>
                    <a:lnTo>
                      <a:pt x="1131" y="890"/>
                    </a:lnTo>
                    <a:lnTo>
                      <a:pt x="1131" y="892"/>
                    </a:lnTo>
                    <a:lnTo>
                      <a:pt x="1133" y="892"/>
                    </a:lnTo>
                    <a:lnTo>
                      <a:pt x="1131" y="892"/>
                    </a:lnTo>
                    <a:lnTo>
                      <a:pt x="1133" y="892"/>
                    </a:lnTo>
                    <a:lnTo>
                      <a:pt x="1133" y="895"/>
                    </a:lnTo>
                    <a:lnTo>
                      <a:pt x="1131" y="895"/>
                    </a:lnTo>
                    <a:lnTo>
                      <a:pt x="1128" y="895"/>
                    </a:lnTo>
                    <a:lnTo>
                      <a:pt x="1128" y="892"/>
                    </a:lnTo>
                    <a:lnTo>
                      <a:pt x="1126" y="892"/>
                    </a:lnTo>
                    <a:lnTo>
                      <a:pt x="1126" y="890"/>
                    </a:lnTo>
                    <a:lnTo>
                      <a:pt x="1126" y="888"/>
                    </a:lnTo>
                    <a:lnTo>
                      <a:pt x="1126" y="886"/>
                    </a:lnTo>
                    <a:lnTo>
                      <a:pt x="1128" y="886"/>
                    </a:lnTo>
                    <a:lnTo>
                      <a:pt x="1128" y="883"/>
                    </a:lnTo>
                    <a:lnTo>
                      <a:pt x="1128" y="886"/>
                    </a:lnTo>
                    <a:close/>
                    <a:moveTo>
                      <a:pt x="1155" y="886"/>
                    </a:moveTo>
                    <a:lnTo>
                      <a:pt x="1155" y="883"/>
                    </a:lnTo>
                    <a:lnTo>
                      <a:pt x="1155" y="886"/>
                    </a:lnTo>
                    <a:close/>
                    <a:moveTo>
                      <a:pt x="1115" y="883"/>
                    </a:moveTo>
                    <a:lnTo>
                      <a:pt x="1115" y="886"/>
                    </a:lnTo>
                    <a:lnTo>
                      <a:pt x="1115" y="883"/>
                    </a:lnTo>
                    <a:close/>
                    <a:moveTo>
                      <a:pt x="1119" y="883"/>
                    </a:moveTo>
                    <a:lnTo>
                      <a:pt x="1117" y="883"/>
                    </a:lnTo>
                    <a:lnTo>
                      <a:pt x="1119" y="883"/>
                    </a:lnTo>
                    <a:lnTo>
                      <a:pt x="1119" y="886"/>
                    </a:lnTo>
                    <a:lnTo>
                      <a:pt x="1122" y="886"/>
                    </a:lnTo>
                    <a:lnTo>
                      <a:pt x="1119" y="886"/>
                    </a:lnTo>
                    <a:lnTo>
                      <a:pt x="1122" y="886"/>
                    </a:lnTo>
                    <a:lnTo>
                      <a:pt x="1124" y="886"/>
                    </a:lnTo>
                    <a:lnTo>
                      <a:pt x="1126" y="886"/>
                    </a:lnTo>
                    <a:lnTo>
                      <a:pt x="1126" y="888"/>
                    </a:lnTo>
                    <a:lnTo>
                      <a:pt x="1124" y="888"/>
                    </a:lnTo>
                    <a:lnTo>
                      <a:pt x="1124" y="890"/>
                    </a:lnTo>
                    <a:lnTo>
                      <a:pt x="1124" y="888"/>
                    </a:lnTo>
                    <a:lnTo>
                      <a:pt x="1122" y="888"/>
                    </a:lnTo>
                    <a:lnTo>
                      <a:pt x="1119" y="888"/>
                    </a:lnTo>
                    <a:lnTo>
                      <a:pt x="1117" y="888"/>
                    </a:lnTo>
                    <a:lnTo>
                      <a:pt x="1115" y="890"/>
                    </a:lnTo>
                    <a:lnTo>
                      <a:pt x="1115" y="888"/>
                    </a:lnTo>
                    <a:lnTo>
                      <a:pt x="1115" y="886"/>
                    </a:lnTo>
                    <a:lnTo>
                      <a:pt x="1117" y="886"/>
                    </a:lnTo>
                    <a:lnTo>
                      <a:pt x="1117" y="883"/>
                    </a:lnTo>
                    <a:lnTo>
                      <a:pt x="1119" y="883"/>
                    </a:lnTo>
                    <a:close/>
                    <a:moveTo>
                      <a:pt x="1131" y="883"/>
                    </a:moveTo>
                    <a:lnTo>
                      <a:pt x="1131" y="886"/>
                    </a:lnTo>
                    <a:lnTo>
                      <a:pt x="1131" y="883"/>
                    </a:lnTo>
                    <a:close/>
                    <a:moveTo>
                      <a:pt x="1115" y="883"/>
                    </a:moveTo>
                    <a:lnTo>
                      <a:pt x="1117" y="883"/>
                    </a:lnTo>
                    <a:lnTo>
                      <a:pt x="1115" y="883"/>
                    </a:lnTo>
                    <a:lnTo>
                      <a:pt x="1117" y="883"/>
                    </a:lnTo>
                    <a:lnTo>
                      <a:pt x="1117" y="886"/>
                    </a:lnTo>
                    <a:lnTo>
                      <a:pt x="1115" y="886"/>
                    </a:lnTo>
                    <a:lnTo>
                      <a:pt x="1115" y="883"/>
                    </a:lnTo>
                    <a:close/>
                    <a:moveTo>
                      <a:pt x="1115" y="883"/>
                    </a:moveTo>
                    <a:lnTo>
                      <a:pt x="1113" y="883"/>
                    </a:lnTo>
                    <a:lnTo>
                      <a:pt x="1115" y="883"/>
                    </a:lnTo>
                    <a:close/>
                    <a:moveTo>
                      <a:pt x="1126" y="883"/>
                    </a:moveTo>
                    <a:lnTo>
                      <a:pt x="1128" y="883"/>
                    </a:lnTo>
                    <a:lnTo>
                      <a:pt x="1126" y="883"/>
                    </a:lnTo>
                    <a:close/>
                    <a:moveTo>
                      <a:pt x="1117" y="881"/>
                    </a:moveTo>
                    <a:lnTo>
                      <a:pt x="1119" y="881"/>
                    </a:lnTo>
                    <a:lnTo>
                      <a:pt x="1119" y="883"/>
                    </a:lnTo>
                    <a:lnTo>
                      <a:pt x="1122" y="883"/>
                    </a:lnTo>
                    <a:lnTo>
                      <a:pt x="1124" y="883"/>
                    </a:lnTo>
                    <a:lnTo>
                      <a:pt x="1126" y="883"/>
                    </a:lnTo>
                    <a:lnTo>
                      <a:pt x="1124" y="883"/>
                    </a:lnTo>
                    <a:lnTo>
                      <a:pt x="1124" y="886"/>
                    </a:lnTo>
                    <a:lnTo>
                      <a:pt x="1122" y="886"/>
                    </a:lnTo>
                    <a:lnTo>
                      <a:pt x="1122" y="883"/>
                    </a:lnTo>
                    <a:lnTo>
                      <a:pt x="1119" y="883"/>
                    </a:lnTo>
                    <a:lnTo>
                      <a:pt x="1117" y="883"/>
                    </a:lnTo>
                    <a:lnTo>
                      <a:pt x="1117" y="881"/>
                    </a:lnTo>
                    <a:close/>
                    <a:moveTo>
                      <a:pt x="1126" y="881"/>
                    </a:moveTo>
                    <a:lnTo>
                      <a:pt x="1128" y="881"/>
                    </a:lnTo>
                    <a:lnTo>
                      <a:pt x="1126" y="881"/>
                    </a:lnTo>
                    <a:close/>
                    <a:moveTo>
                      <a:pt x="1110" y="883"/>
                    </a:moveTo>
                    <a:lnTo>
                      <a:pt x="1110" y="881"/>
                    </a:lnTo>
                    <a:lnTo>
                      <a:pt x="1108" y="881"/>
                    </a:lnTo>
                    <a:lnTo>
                      <a:pt x="1110" y="881"/>
                    </a:lnTo>
                    <a:lnTo>
                      <a:pt x="1110" y="883"/>
                    </a:lnTo>
                    <a:close/>
                    <a:moveTo>
                      <a:pt x="1115" y="881"/>
                    </a:moveTo>
                    <a:lnTo>
                      <a:pt x="1115" y="883"/>
                    </a:lnTo>
                    <a:lnTo>
                      <a:pt x="1113" y="883"/>
                    </a:lnTo>
                    <a:lnTo>
                      <a:pt x="1113" y="881"/>
                    </a:lnTo>
                    <a:lnTo>
                      <a:pt x="1115" y="881"/>
                    </a:lnTo>
                    <a:close/>
                    <a:moveTo>
                      <a:pt x="1099" y="881"/>
                    </a:moveTo>
                    <a:lnTo>
                      <a:pt x="1101" y="881"/>
                    </a:lnTo>
                    <a:lnTo>
                      <a:pt x="1099" y="881"/>
                    </a:lnTo>
                    <a:close/>
                    <a:moveTo>
                      <a:pt x="1135" y="881"/>
                    </a:moveTo>
                    <a:lnTo>
                      <a:pt x="1133" y="881"/>
                    </a:lnTo>
                    <a:lnTo>
                      <a:pt x="1135" y="881"/>
                    </a:lnTo>
                    <a:close/>
                    <a:moveTo>
                      <a:pt x="1115" y="881"/>
                    </a:moveTo>
                    <a:lnTo>
                      <a:pt x="1113" y="881"/>
                    </a:lnTo>
                    <a:lnTo>
                      <a:pt x="1115" y="881"/>
                    </a:lnTo>
                    <a:close/>
                    <a:moveTo>
                      <a:pt x="1128" y="881"/>
                    </a:moveTo>
                    <a:lnTo>
                      <a:pt x="1126" y="881"/>
                    </a:lnTo>
                    <a:lnTo>
                      <a:pt x="1128" y="881"/>
                    </a:lnTo>
                    <a:close/>
                    <a:moveTo>
                      <a:pt x="1139" y="881"/>
                    </a:moveTo>
                    <a:lnTo>
                      <a:pt x="1137" y="881"/>
                    </a:lnTo>
                    <a:lnTo>
                      <a:pt x="1139" y="881"/>
                    </a:lnTo>
                    <a:close/>
                    <a:moveTo>
                      <a:pt x="1115" y="881"/>
                    </a:moveTo>
                    <a:lnTo>
                      <a:pt x="1113" y="881"/>
                    </a:lnTo>
                    <a:lnTo>
                      <a:pt x="1115" y="881"/>
                    </a:lnTo>
                    <a:close/>
                    <a:moveTo>
                      <a:pt x="1106" y="879"/>
                    </a:moveTo>
                    <a:lnTo>
                      <a:pt x="1108" y="879"/>
                    </a:lnTo>
                    <a:lnTo>
                      <a:pt x="1108" y="881"/>
                    </a:lnTo>
                    <a:lnTo>
                      <a:pt x="1110" y="881"/>
                    </a:lnTo>
                    <a:lnTo>
                      <a:pt x="1110" y="883"/>
                    </a:lnTo>
                    <a:lnTo>
                      <a:pt x="1108" y="883"/>
                    </a:lnTo>
                    <a:lnTo>
                      <a:pt x="1106" y="883"/>
                    </a:lnTo>
                    <a:lnTo>
                      <a:pt x="1104" y="883"/>
                    </a:lnTo>
                    <a:lnTo>
                      <a:pt x="1104" y="881"/>
                    </a:lnTo>
                    <a:lnTo>
                      <a:pt x="1101" y="881"/>
                    </a:lnTo>
                    <a:lnTo>
                      <a:pt x="1104" y="881"/>
                    </a:lnTo>
                    <a:lnTo>
                      <a:pt x="1104" y="879"/>
                    </a:lnTo>
                    <a:lnTo>
                      <a:pt x="1106" y="879"/>
                    </a:lnTo>
                    <a:close/>
                    <a:moveTo>
                      <a:pt x="1101" y="881"/>
                    </a:moveTo>
                    <a:lnTo>
                      <a:pt x="1099" y="881"/>
                    </a:lnTo>
                    <a:lnTo>
                      <a:pt x="1101" y="881"/>
                    </a:lnTo>
                    <a:lnTo>
                      <a:pt x="1101" y="879"/>
                    </a:lnTo>
                    <a:lnTo>
                      <a:pt x="1099" y="879"/>
                    </a:lnTo>
                    <a:lnTo>
                      <a:pt x="1101" y="879"/>
                    </a:lnTo>
                    <a:lnTo>
                      <a:pt x="1101" y="881"/>
                    </a:lnTo>
                    <a:close/>
                    <a:moveTo>
                      <a:pt x="1099" y="881"/>
                    </a:moveTo>
                    <a:lnTo>
                      <a:pt x="1099" y="879"/>
                    </a:lnTo>
                    <a:lnTo>
                      <a:pt x="1099" y="881"/>
                    </a:lnTo>
                    <a:close/>
                    <a:moveTo>
                      <a:pt x="1101" y="879"/>
                    </a:moveTo>
                    <a:lnTo>
                      <a:pt x="1099" y="879"/>
                    </a:lnTo>
                    <a:lnTo>
                      <a:pt x="1101" y="879"/>
                    </a:lnTo>
                    <a:close/>
                    <a:moveTo>
                      <a:pt x="1144" y="879"/>
                    </a:moveTo>
                    <a:lnTo>
                      <a:pt x="1142" y="879"/>
                    </a:lnTo>
                    <a:lnTo>
                      <a:pt x="1144" y="879"/>
                    </a:lnTo>
                    <a:close/>
                    <a:moveTo>
                      <a:pt x="1104" y="879"/>
                    </a:moveTo>
                    <a:lnTo>
                      <a:pt x="1106" y="879"/>
                    </a:lnTo>
                    <a:lnTo>
                      <a:pt x="1104" y="879"/>
                    </a:lnTo>
                    <a:close/>
                    <a:moveTo>
                      <a:pt x="1101" y="879"/>
                    </a:moveTo>
                    <a:lnTo>
                      <a:pt x="1099" y="879"/>
                    </a:lnTo>
                    <a:lnTo>
                      <a:pt x="1101" y="879"/>
                    </a:lnTo>
                    <a:close/>
                    <a:moveTo>
                      <a:pt x="1133" y="879"/>
                    </a:moveTo>
                    <a:lnTo>
                      <a:pt x="1135" y="879"/>
                    </a:lnTo>
                    <a:lnTo>
                      <a:pt x="1135" y="881"/>
                    </a:lnTo>
                    <a:lnTo>
                      <a:pt x="1133" y="881"/>
                    </a:lnTo>
                    <a:lnTo>
                      <a:pt x="1133" y="879"/>
                    </a:lnTo>
                    <a:close/>
                    <a:moveTo>
                      <a:pt x="1106" y="879"/>
                    </a:moveTo>
                    <a:lnTo>
                      <a:pt x="1104" y="879"/>
                    </a:lnTo>
                    <a:lnTo>
                      <a:pt x="1106" y="879"/>
                    </a:lnTo>
                    <a:close/>
                    <a:moveTo>
                      <a:pt x="1117" y="877"/>
                    </a:moveTo>
                    <a:lnTo>
                      <a:pt x="1117" y="879"/>
                    </a:lnTo>
                    <a:lnTo>
                      <a:pt x="1119" y="879"/>
                    </a:lnTo>
                    <a:lnTo>
                      <a:pt x="1122" y="879"/>
                    </a:lnTo>
                    <a:lnTo>
                      <a:pt x="1124" y="879"/>
                    </a:lnTo>
                    <a:lnTo>
                      <a:pt x="1126" y="879"/>
                    </a:lnTo>
                    <a:lnTo>
                      <a:pt x="1126" y="881"/>
                    </a:lnTo>
                    <a:lnTo>
                      <a:pt x="1126" y="883"/>
                    </a:lnTo>
                    <a:lnTo>
                      <a:pt x="1124" y="883"/>
                    </a:lnTo>
                    <a:lnTo>
                      <a:pt x="1122" y="883"/>
                    </a:lnTo>
                    <a:lnTo>
                      <a:pt x="1122" y="881"/>
                    </a:lnTo>
                    <a:lnTo>
                      <a:pt x="1122" y="883"/>
                    </a:lnTo>
                    <a:lnTo>
                      <a:pt x="1119" y="883"/>
                    </a:lnTo>
                    <a:lnTo>
                      <a:pt x="1119" y="881"/>
                    </a:lnTo>
                    <a:lnTo>
                      <a:pt x="1117" y="881"/>
                    </a:lnTo>
                    <a:lnTo>
                      <a:pt x="1115" y="881"/>
                    </a:lnTo>
                    <a:lnTo>
                      <a:pt x="1117" y="881"/>
                    </a:lnTo>
                    <a:lnTo>
                      <a:pt x="1115" y="881"/>
                    </a:lnTo>
                    <a:lnTo>
                      <a:pt x="1117" y="881"/>
                    </a:lnTo>
                    <a:lnTo>
                      <a:pt x="1117" y="883"/>
                    </a:lnTo>
                    <a:lnTo>
                      <a:pt x="1115" y="883"/>
                    </a:lnTo>
                    <a:lnTo>
                      <a:pt x="1115" y="881"/>
                    </a:lnTo>
                    <a:lnTo>
                      <a:pt x="1115" y="879"/>
                    </a:lnTo>
                    <a:lnTo>
                      <a:pt x="1113" y="879"/>
                    </a:lnTo>
                    <a:lnTo>
                      <a:pt x="1115" y="879"/>
                    </a:lnTo>
                    <a:lnTo>
                      <a:pt x="1113" y="879"/>
                    </a:lnTo>
                    <a:lnTo>
                      <a:pt x="1115" y="879"/>
                    </a:lnTo>
                    <a:lnTo>
                      <a:pt x="1115" y="877"/>
                    </a:lnTo>
                    <a:lnTo>
                      <a:pt x="1117" y="877"/>
                    </a:lnTo>
                    <a:close/>
                    <a:moveTo>
                      <a:pt x="1113" y="877"/>
                    </a:moveTo>
                    <a:lnTo>
                      <a:pt x="1110" y="877"/>
                    </a:lnTo>
                    <a:lnTo>
                      <a:pt x="1113" y="877"/>
                    </a:lnTo>
                    <a:close/>
                    <a:moveTo>
                      <a:pt x="1135" y="879"/>
                    </a:moveTo>
                    <a:lnTo>
                      <a:pt x="1137" y="879"/>
                    </a:lnTo>
                    <a:lnTo>
                      <a:pt x="1135" y="879"/>
                    </a:lnTo>
                    <a:lnTo>
                      <a:pt x="1135" y="877"/>
                    </a:lnTo>
                    <a:lnTo>
                      <a:pt x="1135" y="879"/>
                    </a:lnTo>
                    <a:close/>
                    <a:moveTo>
                      <a:pt x="1133" y="877"/>
                    </a:moveTo>
                    <a:lnTo>
                      <a:pt x="1135" y="877"/>
                    </a:lnTo>
                    <a:lnTo>
                      <a:pt x="1133" y="877"/>
                    </a:lnTo>
                    <a:close/>
                    <a:moveTo>
                      <a:pt x="1106" y="877"/>
                    </a:moveTo>
                    <a:lnTo>
                      <a:pt x="1108" y="877"/>
                    </a:lnTo>
                    <a:lnTo>
                      <a:pt x="1110" y="877"/>
                    </a:lnTo>
                    <a:lnTo>
                      <a:pt x="1113" y="877"/>
                    </a:lnTo>
                    <a:lnTo>
                      <a:pt x="1113" y="879"/>
                    </a:lnTo>
                    <a:lnTo>
                      <a:pt x="1113" y="881"/>
                    </a:lnTo>
                    <a:lnTo>
                      <a:pt x="1110" y="881"/>
                    </a:lnTo>
                    <a:lnTo>
                      <a:pt x="1110" y="879"/>
                    </a:lnTo>
                    <a:lnTo>
                      <a:pt x="1110" y="877"/>
                    </a:lnTo>
                    <a:lnTo>
                      <a:pt x="1110" y="879"/>
                    </a:lnTo>
                    <a:lnTo>
                      <a:pt x="1108" y="879"/>
                    </a:lnTo>
                    <a:lnTo>
                      <a:pt x="1110" y="879"/>
                    </a:lnTo>
                    <a:lnTo>
                      <a:pt x="1110" y="881"/>
                    </a:lnTo>
                    <a:lnTo>
                      <a:pt x="1108" y="881"/>
                    </a:lnTo>
                    <a:lnTo>
                      <a:pt x="1108" y="879"/>
                    </a:lnTo>
                    <a:lnTo>
                      <a:pt x="1106" y="879"/>
                    </a:lnTo>
                    <a:lnTo>
                      <a:pt x="1106" y="877"/>
                    </a:lnTo>
                    <a:close/>
                    <a:moveTo>
                      <a:pt x="1104" y="877"/>
                    </a:moveTo>
                    <a:lnTo>
                      <a:pt x="1104" y="879"/>
                    </a:lnTo>
                    <a:lnTo>
                      <a:pt x="1101" y="879"/>
                    </a:lnTo>
                    <a:lnTo>
                      <a:pt x="1101" y="877"/>
                    </a:lnTo>
                    <a:lnTo>
                      <a:pt x="1104" y="877"/>
                    </a:lnTo>
                    <a:close/>
                    <a:moveTo>
                      <a:pt x="1135" y="875"/>
                    </a:moveTo>
                    <a:lnTo>
                      <a:pt x="1135" y="877"/>
                    </a:lnTo>
                    <a:lnTo>
                      <a:pt x="1133" y="877"/>
                    </a:lnTo>
                    <a:lnTo>
                      <a:pt x="1133" y="875"/>
                    </a:lnTo>
                    <a:lnTo>
                      <a:pt x="1135" y="875"/>
                    </a:lnTo>
                    <a:close/>
                    <a:moveTo>
                      <a:pt x="1110" y="875"/>
                    </a:moveTo>
                    <a:lnTo>
                      <a:pt x="1110" y="872"/>
                    </a:lnTo>
                    <a:lnTo>
                      <a:pt x="1110" y="875"/>
                    </a:lnTo>
                    <a:close/>
                    <a:moveTo>
                      <a:pt x="1137" y="872"/>
                    </a:moveTo>
                    <a:lnTo>
                      <a:pt x="1137" y="875"/>
                    </a:lnTo>
                    <a:lnTo>
                      <a:pt x="1139" y="875"/>
                    </a:lnTo>
                    <a:lnTo>
                      <a:pt x="1139" y="877"/>
                    </a:lnTo>
                    <a:lnTo>
                      <a:pt x="1137" y="877"/>
                    </a:lnTo>
                    <a:lnTo>
                      <a:pt x="1137" y="875"/>
                    </a:lnTo>
                    <a:lnTo>
                      <a:pt x="1137" y="872"/>
                    </a:lnTo>
                    <a:close/>
                    <a:moveTo>
                      <a:pt x="1135" y="872"/>
                    </a:moveTo>
                    <a:lnTo>
                      <a:pt x="1135" y="875"/>
                    </a:lnTo>
                    <a:lnTo>
                      <a:pt x="1133" y="875"/>
                    </a:lnTo>
                    <a:lnTo>
                      <a:pt x="1133" y="872"/>
                    </a:lnTo>
                    <a:lnTo>
                      <a:pt x="1135" y="872"/>
                    </a:lnTo>
                    <a:close/>
                    <a:moveTo>
                      <a:pt x="1133" y="872"/>
                    </a:moveTo>
                    <a:lnTo>
                      <a:pt x="1131" y="872"/>
                    </a:lnTo>
                    <a:lnTo>
                      <a:pt x="1133" y="872"/>
                    </a:lnTo>
                    <a:close/>
                    <a:moveTo>
                      <a:pt x="1108" y="872"/>
                    </a:moveTo>
                    <a:lnTo>
                      <a:pt x="1110" y="872"/>
                    </a:lnTo>
                    <a:lnTo>
                      <a:pt x="1110" y="875"/>
                    </a:lnTo>
                    <a:lnTo>
                      <a:pt x="1108" y="875"/>
                    </a:lnTo>
                    <a:lnTo>
                      <a:pt x="1110" y="875"/>
                    </a:lnTo>
                    <a:lnTo>
                      <a:pt x="1108" y="875"/>
                    </a:lnTo>
                    <a:lnTo>
                      <a:pt x="1106" y="872"/>
                    </a:lnTo>
                    <a:lnTo>
                      <a:pt x="1106" y="875"/>
                    </a:lnTo>
                    <a:lnTo>
                      <a:pt x="1108" y="875"/>
                    </a:lnTo>
                    <a:lnTo>
                      <a:pt x="1110" y="875"/>
                    </a:lnTo>
                    <a:lnTo>
                      <a:pt x="1110" y="877"/>
                    </a:lnTo>
                    <a:lnTo>
                      <a:pt x="1108" y="877"/>
                    </a:lnTo>
                    <a:lnTo>
                      <a:pt x="1108" y="875"/>
                    </a:lnTo>
                    <a:lnTo>
                      <a:pt x="1106" y="875"/>
                    </a:lnTo>
                    <a:lnTo>
                      <a:pt x="1106" y="872"/>
                    </a:lnTo>
                    <a:lnTo>
                      <a:pt x="1108" y="872"/>
                    </a:lnTo>
                    <a:close/>
                    <a:moveTo>
                      <a:pt x="1135" y="875"/>
                    </a:moveTo>
                    <a:lnTo>
                      <a:pt x="1135" y="872"/>
                    </a:lnTo>
                    <a:lnTo>
                      <a:pt x="1137" y="872"/>
                    </a:lnTo>
                    <a:lnTo>
                      <a:pt x="1137" y="875"/>
                    </a:lnTo>
                    <a:lnTo>
                      <a:pt x="1135" y="875"/>
                    </a:lnTo>
                    <a:close/>
                    <a:moveTo>
                      <a:pt x="1135" y="872"/>
                    </a:moveTo>
                    <a:lnTo>
                      <a:pt x="1133" y="872"/>
                    </a:lnTo>
                    <a:lnTo>
                      <a:pt x="1135" y="872"/>
                    </a:lnTo>
                    <a:close/>
                    <a:moveTo>
                      <a:pt x="1135" y="872"/>
                    </a:moveTo>
                    <a:lnTo>
                      <a:pt x="1135" y="870"/>
                    </a:lnTo>
                    <a:lnTo>
                      <a:pt x="1135" y="872"/>
                    </a:lnTo>
                    <a:close/>
                    <a:moveTo>
                      <a:pt x="1126" y="870"/>
                    </a:moveTo>
                    <a:lnTo>
                      <a:pt x="1124" y="870"/>
                    </a:lnTo>
                    <a:lnTo>
                      <a:pt x="1124" y="872"/>
                    </a:lnTo>
                    <a:lnTo>
                      <a:pt x="1126" y="872"/>
                    </a:lnTo>
                    <a:lnTo>
                      <a:pt x="1128" y="872"/>
                    </a:lnTo>
                    <a:lnTo>
                      <a:pt x="1128" y="875"/>
                    </a:lnTo>
                    <a:lnTo>
                      <a:pt x="1128" y="877"/>
                    </a:lnTo>
                    <a:lnTo>
                      <a:pt x="1128" y="879"/>
                    </a:lnTo>
                    <a:lnTo>
                      <a:pt x="1126" y="879"/>
                    </a:lnTo>
                    <a:lnTo>
                      <a:pt x="1124" y="879"/>
                    </a:lnTo>
                    <a:lnTo>
                      <a:pt x="1122" y="879"/>
                    </a:lnTo>
                    <a:lnTo>
                      <a:pt x="1119" y="879"/>
                    </a:lnTo>
                    <a:lnTo>
                      <a:pt x="1119" y="877"/>
                    </a:lnTo>
                    <a:lnTo>
                      <a:pt x="1117" y="877"/>
                    </a:lnTo>
                    <a:lnTo>
                      <a:pt x="1117" y="875"/>
                    </a:lnTo>
                    <a:lnTo>
                      <a:pt x="1117" y="877"/>
                    </a:lnTo>
                    <a:lnTo>
                      <a:pt x="1115" y="877"/>
                    </a:lnTo>
                    <a:lnTo>
                      <a:pt x="1115" y="875"/>
                    </a:lnTo>
                    <a:lnTo>
                      <a:pt x="1115" y="872"/>
                    </a:lnTo>
                    <a:lnTo>
                      <a:pt x="1115" y="875"/>
                    </a:lnTo>
                    <a:lnTo>
                      <a:pt x="1113" y="875"/>
                    </a:lnTo>
                    <a:lnTo>
                      <a:pt x="1115" y="875"/>
                    </a:lnTo>
                    <a:lnTo>
                      <a:pt x="1115" y="877"/>
                    </a:lnTo>
                    <a:lnTo>
                      <a:pt x="1113" y="877"/>
                    </a:lnTo>
                    <a:lnTo>
                      <a:pt x="1113" y="875"/>
                    </a:lnTo>
                    <a:lnTo>
                      <a:pt x="1110" y="875"/>
                    </a:lnTo>
                    <a:lnTo>
                      <a:pt x="1110" y="872"/>
                    </a:lnTo>
                    <a:lnTo>
                      <a:pt x="1113" y="872"/>
                    </a:lnTo>
                    <a:lnTo>
                      <a:pt x="1115" y="872"/>
                    </a:lnTo>
                    <a:lnTo>
                      <a:pt x="1117" y="872"/>
                    </a:lnTo>
                    <a:lnTo>
                      <a:pt x="1119" y="872"/>
                    </a:lnTo>
                    <a:lnTo>
                      <a:pt x="1122" y="870"/>
                    </a:lnTo>
                    <a:lnTo>
                      <a:pt x="1124" y="870"/>
                    </a:lnTo>
                    <a:lnTo>
                      <a:pt x="1126" y="870"/>
                    </a:lnTo>
                    <a:close/>
                    <a:moveTo>
                      <a:pt x="1135" y="872"/>
                    </a:moveTo>
                    <a:lnTo>
                      <a:pt x="1135" y="870"/>
                    </a:lnTo>
                    <a:lnTo>
                      <a:pt x="1137" y="870"/>
                    </a:lnTo>
                    <a:lnTo>
                      <a:pt x="1137" y="872"/>
                    </a:lnTo>
                    <a:lnTo>
                      <a:pt x="1135" y="872"/>
                    </a:lnTo>
                    <a:close/>
                    <a:moveTo>
                      <a:pt x="1126" y="870"/>
                    </a:moveTo>
                    <a:lnTo>
                      <a:pt x="1126" y="872"/>
                    </a:lnTo>
                    <a:lnTo>
                      <a:pt x="1126" y="870"/>
                    </a:lnTo>
                    <a:close/>
                    <a:moveTo>
                      <a:pt x="1128" y="870"/>
                    </a:moveTo>
                    <a:lnTo>
                      <a:pt x="1128" y="872"/>
                    </a:lnTo>
                    <a:lnTo>
                      <a:pt x="1131" y="872"/>
                    </a:lnTo>
                    <a:lnTo>
                      <a:pt x="1128" y="872"/>
                    </a:lnTo>
                    <a:lnTo>
                      <a:pt x="1128" y="870"/>
                    </a:lnTo>
                    <a:close/>
                    <a:moveTo>
                      <a:pt x="1131" y="870"/>
                    </a:moveTo>
                    <a:lnTo>
                      <a:pt x="1128" y="870"/>
                    </a:lnTo>
                    <a:lnTo>
                      <a:pt x="1131" y="870"/>
                    </a:lnTo>
                    <a:close/>
                    <a:moveTo>
                      <a:pt x="1099" y="870"/>
                    </a:moveTo>
                    <a:lnTo>
                      <a:pt x="1097" y="870"/>
                    </a:lnTo>
                    <a:lnTo>
                      <a:pt x="1099" y="868"/>
                    </a:lnTo>
                    <a:lnTo>
                      <a:pt x="1099" y="870"/>
                    </a:lnTo>
                    <a:close/>
                    <a:moveTo>
                      <a:pt x="1137" y="868"/>
                    </a:moveTo>
                    <a:lnTo>
                      <a:pt x="1135" y="868"/>
                    </a:lnTo>
                    <a:lnTo>
                      <a:pt x="1137" y="868"/>
                    </a:lnTo>
                    <a:close/>
                    <a:moveTo>
                      <a:pt x="1135" y="870"/>
                    </a:moveTo>
                    <a:lnTo>
                      <a:pt x="1135" y="868"/>
                    </a:lnTo>
                    <a:lnTo>
                      <a:pt x="1135" y="870"/>
                    </a:lnTo>
                    <a:close/>
                    <a:moveTo>
                      <a:pt x="1106" y="868"/>
                    </a:moveTo>
                    <a:lnTo>
                      <a:pt x="1108" y="868"/>
                    </a:lnTo>
                    <a:lnTo>
                      <a:pt x="1108" y="870"/>
                    </a:lnTo>
                    <a:lnTo>
                      <a:pt x="1106" y="870"/>
                    </a:lnTo>
                    <a:lnTo>
                      <a:pt x="1106" y="868"/>
                    </a:lnTo>
                    <a:lnTo>
                      <a:pt x="1104" y="868"/>
                    </a:lnTo>
                    <a:lnTo>
                      <a:pt x="1106" y="868"/>
                    </a:lnTo>
                    <a:close/>
                    <a:moveTo>
                      <a:pt x="1108" y="868"/>
                    </a:moveTo>
                    <a:lnTo>
                      <a:pt x="1108" y="866"/>
                    </a:lnTo>
                    <a:lnTo>
                      <a:pt x="1108" y="868"/>
                    </a:lnTo>
                    <a:close/>
                    <a:moveTo>
                      <a:pt x="1110" y="868"/>
                    </a:moveTo>
                    <a:lnTo>
                      <a:pt x="1110" y="866"/>
                    </a:lnTo>
                    <a:lnTo>
                      <a:pt x="1110" y="868"/>
                    </a:lnTo>
                    <a:close/>
                    <a:moveTo>
                      <a:pt x="1108" y="868"/>
                    </a:moveTo>
                    <a:lnTo>
                      <a:pt x="1106" y="868"/>
                    </a:lnTo>
                    <a:lnTo>
                      <a:pt x="1108" y="868"/>
                    </a:lnTo>
                    <a:lnTo>
                      <a:pt x="1108" y="866"/>
                    </a:lnTo>
                    <a:lnTo>
                      <a:pt x="1108" y="868"/>
                    </a:lnTo>
                    <a:close/>
                    <a:moveTo>
                      <a:pt x="1131" y="868"/>
                    </a:moveTo>
                    <a:lnTo>
                      <a:pt x="1131" y="866"/>
                    </a:lnTo>
                    <a:lnTo>
                      <a:pt x="1131" y="868"/>
                    </a:lnTo>
                    <a:close/>
                    <a:moveTo>
                      <a:pt x="1115" y="866"/>
                    </a:moveTo>
                    <a:lnTo>
                      <a:pt x="1117" y="866"/>
                    </a:lnTo>
                    <a:lnTo>
                      <a:pt x="1117" y="868"/>
                    </a:lnTo>
                    <a:lnTo>
                      <a:pt x="1119" y="868"/>
                    </a:lnTo>
                    <a:lnTo>
                      <a:pt x="1122" y="868"/>
                    </a:lnTo>
                    <a:lnTo>
                      <a:pt x="1122" y="870"/>
                    </a:lnTo>
                    <a:lnTo>
                      <a:pt x="1119" y="870"/>
                    </a:lnTo>
                    <a:lnTo>
                      <a:pt x="1117" y="870"/>
                    </a:lnTo>
                    <a:lnTo>
                      <a:pt x="1115" y="870"/>
                    </a:lnTo>
                    <a:lnTo>
                      <a:pt x="1113" y="870"/>
                    </a:lnTo>
                    <a:lnTo>
                      <a:pt x="1113" y="872"/>
                    </a:lnTo>
                    <a:lnTo>
                      <a:pt x="1110" y="872"/>
                    </a:lnTo>
                    <a:lnTo>
                      <a:pt x="1108" y="872"/>
                    </a:lnTo>
                    <a:lnTo>
                      <a:pt x="1106" y="872"/>
                    </a:lnTo>
                    <a:lnTo>
                      <a:pt x="1108" y="872"/>
                    </a:lnTo>
                    <a:lnTo>
                      <a:pt x="1108" y="870"/>
                    </a:lnTo>
                    <a:lnTo>
                      <a:pt x="1106" y="870"/>
                    </a:lnTo>
                    <a:lnTo>
                      <a:pt x="1108" y="870"/>
                    </a:lnTo>
                    <a:lnTo>
                      <a:pt x="1110" y="870"/>
                    </a:lnTo>
                    <a:lnTo>
                      <a:pt x="1110" y="868"/>
                    </a:lnTo>
                    <a:lnTo>
                      <a:pt x="1113" y="868"/>
                    </a:lnTo>
                    <a:lnTo>
                      <a:pt x="1113" y="866"/>
                    </a:lnTo>
                    <a:lnTo>
                      <a:pt x="1115" y="866"/>
                    </a:lnTo>
                    <a:close/>
                    <a:moveTo>
                      <a:pt x="1128" y="866"/>
                    </a:moveTo>
                    <a:lnTo>
                      <a:pt x="1128" y="868"/>
                    </a:lnTo>
                    <a:lnTo>
                      <a:pt x="1128" y="866"/>
                    </a:lnTo>
                    <a:lnTo>
                      <a:pt x="1126" y="866"/>
                    </a:lnTo>
                    <a:lnTo>
                      <a:pt x="1128" y="866"/>
                    </a:lnTo>
                    <a:close/>
                    <a:moveTo>
                      <a:pt x="1131" y="866"/>
                    </a:moveTo>
                    <a:lnTo>
                      <a:pt x="1128" y="866"/>
                    </a:lnTo>
                    <a:lnTo>
                      <a:pt x="1131" y="866"/>
                    </a:lnTo>
                    <a:close/>
                    <a:moveTo>
                      <a:pt x="1113" y="866"/>
                    </a:moveTo>
                    <a:lnTo>
                      <a:pt x="1110" y="866"/>
                    </a:lnTo>
                    <a:lnTo>
                      <a:pt x="1113" y="866"/>
                    </a:lnTo>
                    <a:close/>
                    <a:moveTo>
                      <a:pt x="1106" y="866"/>
                    </a:moveTo>
                    <a:lnTo>
                      <a:pt x="1104" y="866"/>
                    </a:lnTo>
                    <a:lnTo>
                      <a:pt x="1106" y="866"/>
                    </a:lnTo>
                    <a:close/>
                    <a:moveTo>
                      <a:pt x="1128" y="866"/>
                    </a:moveTo>
                    <a:lnTo>
                      <a:pt x="1126" y="866"/>
                    </a:lnTo>
                    <a:lnTo>
                      <a:pt x="1128" y="866"/>
                    </a:lnTo>
                    <a:close/>
                    <a:moveTo>
                      <a:pt x="1126" y="863"/>
                    </a:moveTo>
                    <a:lnTo>
                      <a:pt x="1126" y="866"/>
                    </a:lnTo>
                    <a:lnTo>
                      <a:pt x="1126" y="863"/>
                    </a:lnTo>
                    <a:close/>
                    <a:moveTo>
                      <a:pt x="1124" y="863"/>
                    </a:moveTo>
                    <a:lnTo>
                      <a:pt x="1126" y="863"/>
                    </a:lnTo>
                    <a:lnTo>
                      <a:pt x="1126" y="866"/>
                    </a:lnTo>
                    <a:lnTo>
                      <a:pt x="1126" y="868"/>
                    </a:lnTo>
                    <a:lnTo>
                      <a:pt x="1128" y="868"/>
                    </a:lnTo>
                    <a:lnTo>
                      <a:pt x="1126" y="868"/>
                    </a:lnTo>
                    <a:lnTo>
                      <a:pt x="1126" y="870"/>
                    </a:lnTo>
                    <a:lnTo>
                      <a:pt x="1124" y="870"/>
                    </a:lnTo>
                    <a:lnTo>
                      <a:pt x="1124" y="868"/>
                    </a:lnTo>
                    <a:lnTo>
                      <a:pt x="1122" y="868"/>
                    </a:lnTo>
                    <a:lnTo>
                      <a:pt x="1122" y="866"/>
                    </a:lnTo>
                    <a:lnTo>
                      <a:pt x="1124" y="868"/>
                    </a:lnTo>
                    <a:lnTo>
                      <a:pt x="1124" y="866"/>
                    </a:lnTo>
                    <a:lnTo>
                      <a:pt x="1122" y="866"/>
                    </a:lnTo>
                    <a:lnTo>
                      <a:pt x="1122" y="863"/>
                    </a:lnTo>
                    <a:lnTo>
                      <a:pt x="1124" y="863"/>
                    </a:lnTo>
                    <a:close/>
                    <a:moveTo>
                      <a:pt x="1119" y="863"/>
                    </a:moveTo>
                    <a:lnTo>
                      <a:pt x="1122" y="863"/>
                    </a:lnTo>
                    <a:lnTo>
                      <a:pt x="1122" y="866"/>
                    </a:lnTo>
                    <a:lnTo>
                      <a:pt x="1119" y="866"/>
                    </a:lnTo>
                    <a:lnTo>
                      <a:pt x="1117" y="866"/>
                    </a:lnTo>
                    <a:lnTo>
                      <a:pt x="1115" y="866"/>
                    </a:lnTo>
                    <a:lnTo>
                      <a:pt x="1113" y="866"/>
                    </a:lnTo>
                    <a:lnTo>
                      <a:pt x="1115" y="866"/>
                    </a:lnTo>
                    <a:lnTo>
                      <a:pt x="1117" y="863"/>
                    </a:lnTo>
                    <a:lnTo>
                      <a:pt x="1119" y="863"/>
                    </a:lnTo>
                    <a:close/>
                    <a:moveTo>
                      <a:pt x="1084" y="863"/>
                    </a:moveTo>
                    <a:lnTo>
                      <a:pt x="1084" y="866"/>
                    </a:lnTo>
                    <a:lnTo>
                      <a:pt x="1086" y="866"/>
                    </a:lnTo>
                    <a:lnTo>
                      <a:pt x="1086" y="868"/>
                    </a:lnTo>
                    <a:lnTo>
                      <a:pt x="1084" y="868"/>
                    </a:lnTo>
                    <a:lnTo>
                      <a:pt x="1081" y="868"/>
                    </a:lnTo>
                    <a:lnTo>
                      <a:pt x="1081" y="866"/>
                    </a:lnTo>
                    <a:lnTo>
                      <a:pt x="1081" y="863"/>
                    </a:lnTo>
                    <a:lnTo>
                      <a:pt x="1084" y="863"/>
                    </a:lnTo>
                    <a:close/>
                    <a:moveTo>
                      <a:pt x="1119" y="863"/>
                    </a:moveTo>
                    <a:lnTo>
                      <a:pt x="1122" y="863"/>
                    </a:lnTo>
                    <a:lnTo>
                      <a:pt x="1119" y="863"/>
                    </a:lnTo>
                    <a:close/>
                    <a:moveTo>
                      <a:pt x="1133" y="863"/>
                    </a:moveTo>
                    <a:lnTo>
                      <a:pt x="1131" y="863"/>
                    </a:lnTo>
                    <a:lnTo>
                      <a:pt x="1131" y="866"/>
                    </a:lnTo>
                    <a:lnTo>
                      <a:pt x="1133" y="866"/>
                    </a:lnTo>
                    <a:lnTo>
                      <a:pt x="1131" y="866"/>
                    </a:lnTo>
                    <a:lnTo>
                      <a:pt x="1128" y="866"/>
                    </a:lnTo>
                    <a:lnTo>
                      <a:pt x="1128" y="863"/>
                    </a:lnTo>
                    <a:lnTo>
                      <a:pt x="1126" y="863"/>
                    </a:lnTo>
                    <a:lnTo>
                      <a:pt x="1128" y="863"/>
                    </a:lnTo>
                    <a:lnTo>
                      <a:pt x="1131" y="863"/>
                    </a:lnTo>
                    <a:lnTo>
                      <a:pt x="1133" y="863"/>
                    </a:lnTo>
                    <a:close/>
                    <a:moveTo>
                      <a:pt x="1124" y="861"/>
                    </a:moveTo>
                    <a:lnTo>
                      <a:pt x="1124" y="863"/>
                    </a:lnTo>
                    <a:lnTo>
                      <a:pt x="1122" y="863"/>
                    </a:lnTo>
                    <a:lnTo>
                      <a:pt x="1122" y="861"/>
                    </a:lnTo>
                    <a:lnTo>
                      <a:pt x="1124" y="861"/>
                    </a:lnTo>
                    <a:close/>
                    <a:moveTo>
                      <a:pt x="1101" y="861"/>
                    </a:moveTo>
                    <a:lnTo>
                      <a:pt x="1104" y="861"/>
                    </a:lnTo>
                    <a:lnTo>
                      <a:pt x="1101" y="861"/>
                    </a:lnTo>
                    <a:close/>
                    <a:moveTo>
                      <a:pt x="1104" y="861"/>
                    </a:moveTo>
                    <a:lnTo>
                      <a:pt x="1106" y="861"/>
                    </a:lnTo>
                    <a:lnTo>
                      <a:pt x="1106" y="863"/>
                    </a:lnTo>
                    <a:lnTo>
                      <a:pt x="1108" y="863"/>
                    </a:lnTo>
                    <a:lnTo>
                      <a:pt x="1108" y="866"/>
                    </a:lnTo>
                    <a:lnTo>
                      <a:pt x="1106" y="866"/>
                    </a:lnTo>
                    <a:lnTo>
                      <a:pt x="1104" y="866"/>
                    </a:lnTo>
                    <a:lnTo>
                      <a:pt x="1104" y="863"/>
                    </a:lnTo>
                    <a:lnTo>
                      <a:pt x="1101" y="863"/>
                    </a:lnTo>
                    <a:lnTo>
                      <a:pt x="1104" y="863"/>
                    </a:lnTo>
                    <a:lnTo>
                      <a:pt x="1104" y="861"/>
                    </a:lnTo>
                    <a:close/>
                    <a:moveTo>
                      <a:pt x="1099" y="859"/>
                    </a:moveTo>
                    <a:lnTo>
                      <a:pt x="1101" y="859"/>
                    </a:lnTo>
                    <a:lnTo>
                      <a:pt x="1104" y="859"/>
                    </a:lnTo>
                    <a:lnTo>
                      <a:pt x="1104" y="861"/>
                    </a:lnTo>
                    <a:lnTo>
                      <a:pt x="1106" y="861"/>
                    </a:lnTo>
                    <a:lnTo>
                      <a:pt x="1104" y="861"/>
                    </a:lnTo>
                    <a:lnTo>
                      <a:pt x="1101" y="861"/>
                    </a:lnTo>
                    <a:lnTo>
                      <a:pt x="1099" y="861"/>
                    </a:lnTo>
                    <a:lnTo>
                      <a:pt x="1097" y="861"/>
                    </a:lnTo>
                    <a:lnTo>
                      <a:pt x="1097" y="859"/>
                    </a:lnTo>
                    <a:lnTo>
                      <a:pt x="1099" y="859"/>
                    </a:lnTo>
                    <a:lnTo>
                      <a:pt x="1099" y="861"/>
                    </a:lnTo>
                    <a:lnTo>
                      <a:pt x="1099" y="859"/>
                    </a:lnTo>
                    <a:close/>
                    <a:moveTo>
                      <a:pt x="1108" y="859"/>
                    </a:moveTo>
                    <a:lnTo>
                      <a:pt x="1106" y="859"/>
                    </a:lnTo>
                    <a:lnTo>
                      <a:pt x="1108" y="859"/>
                    </a:lnTo>
                    <a:close/>
                    <a:moveTo>
                      <a:pt x="1115" y="859"/>
                    </a:moveTo>
                    <a:lnTo>
                      <a:pt x="1117" y="859"/>
                    </a:lnTo>
                    <a:lnTo>
                      <a:pt x="1119" y="859"/>
                    </a:lnTo>
                    <a:lnTo>
                      <a:pt x="1122" y="859"/>
                    </a:lnTo>
                    <a:lnTo>
                      <a:pt x="1124" y="859"/>
                    </a:lnTo>
                    <a:lnTo>
                      <a:pt x="1124" y="861"/>
                    </a:lnTo>
                    <a:lnTo>
                      <a:pt x="1122" y="861"/>
                    </a:lnTo>
                    <a:lnTo>
                      <a:pt x="1119" y="861"/>
                    </a:lnTo>
                    <a:lnTo>
                      <a:pt x="1117" y="863"/>
                    </a:lnTo>
                    <a:lnTo>
                      <a:pt x="1115" y="863"/>
                    </a:lnTo>
                    <a:lnTo>
                      <a:pt x="1113" y="863"/>
                    </a:lnTo>
                    <a:lnTo>
                      <a:pt x="1110" y="866"/>
                    </a:lnTo>
                    <a:lnTo>
                      <a:pt x="1110" y="863"/>
                    </a:lnTo>
                    <a:lnTo>
                      <a:pt x="1108" y="863"/>
                    </a:lnTo>
                    <a:lnTo>
                      <a:pt x="1108" y="861"/>
                    </a:lnTo>
                    <a:lnTo>
                      <a:pt x="1110" y="861"/>
                    </a:lnTo>
                    <a:lnTo>
                      <a:pt x="1113" y="861"/>
                    </a:lnTo>
                    <a:lnTo>
                      <a:pt x="1110" y="861"/>
                    </a:lnTo>
                    <a:lnTo>
                      <a:pt x="1108" y="861"/>
                    </a:lnTo>
                    <a:lnTo>
                      <a:pt x="1106" y="861"/>
                    </a:lnTo>
                    <a:lnTo>
                      <a:pt x="1106" y="859"/>
                    </a:lnTo>
                    <a:lnTo>
                      <a:pt x="1108" y="859"/>
                    </a:lnTo>
                    <a:lnTo>
                      <a:pt x="1110" y="859"/>
                    </a:lnTo>
                    <a:lnTo>
                      <a:pt x="1108" y="859"/>
                    </a:lnTo>
                    <a:lnTo>
                      <a:pt x="1110" y="859"/>
                    </a:lnTo>
                    <a:lnTo>
                      <a:pt x="1113" y="859"/>
                    </a:lnTo>
                    <a:lnTo>
                      <a:pt x="1115" y="859"/>
                    </a:lnTo>
                    <a:close/>
                    <a:moveTo>
                      <a:pt x="1108" y="857"/>
                    </a:moveTo>
                    <a:lnTo>
                      <a:pt x="1108" y="859"/>
                    </a:lnTo>
                    <a:lnTo>
                      <a:pt x="1108" y="857"/>
                    </a:lnTo>
                    <a:close/>
                    <a:moveTo>
                      <a:pt x="1122" y="859"/>
                    </a:moveTo>
                    <a:lnTo>
                      <a:pt x="1119" y="859"/>
                    </a:lnTo>
                    <a:lnTo>
                      <a:pt x="1119" y="857"/>
                    </a:lnTo>
                    <a:lnTo>
                      <a:pt x="1122" y="857"/>
                    </a:lnTo>
                    <a:lnTo>
                      <a:pt x="1122" y="859"/>
                    </a:lnTo>
                    <a:close/>
                    <a:moveTo>
                      <a:pt x="1093" y="857"/>
                    </a:moveTo>
                    <a:lnTo>
                      <a:pt x="1095" y="857"/>
                    </a:lnTo>
                    <a:lnTo>
                      <a:pt x="1097" y="857"/>
                    </a:lnTo>
                    <a:lnTo>
                      <a:pt x="1097" y="859"/>
                    </a:lnTo>
                    <a:lnTo>
                      <a:pt x="1095" y="859"/>
                    </a:lnTo>
                    <a:lnTo>
                      <a:pt x="1097" y="859"/>
                    </a:lnTo>
                    <a:lnTo>
                      <a:pt x="1095" y="859"/>
                    </a:lnTo>
                    <a:lnTo>
                      <a:pt x="1097" y="859"/>
                    </a:lnTo>
                    <a:lnTo>
                      <a:pt x="1095" y="859"/>
                    </a:lnTo>
                    <a:lnTo>
                      <a:pt x="1095" y="861"/>
                    </a:lnTo>
                    <a:lnTo>
                      <a:pt x="1095" y="859"/>
                    </a:lnTo>
                    <a:lnTo>
                      <a:pt x="1093" y="859"/>
                    </a:lnTo>
                    <a:lnTo>
                      <a:pt x="1093" y="857"/>
                    </a:lnTo>
                    <a:close/>
                    <a:moveTo>
                      <a:pt x="1131" y="857"/>
                    </a:moveTo>
                    <a:lnTo>
                      <a:pt x="1128" y="857"/>
                    </a:lnTo>
                    <a:lnTo>
                      <a:pt x="1131" y="857"/>
                    </a:lnTo>
                    <a:lnTo>
                      <a:pt x="1131" y="859"/>
                    </a:lnTo>
                    <a:lnTo>
                      <a:pt x="1133" y="859"/>
                    </a:lnTo>
                    <a:lnTo>
                      <a:pt x="1131" y="859"/>
                    </a:lnTo>
                    <a:lnTo>
                      <a:pt x="1133" y="859"/>
                    </a:lnTo>
                    <a:lnTo>
                      <a:pt x="1131" y="859"/>
                    </a:lnTo>
                    <a:lnTo>
                      <a:pt x="1131" y="861"/>
                    </a:lnTo>
                    <a:lnTo>
                      <a:pt x="1128" y="861"/>
                    </a:lnTo>
                    <a:lnTo>
                      <a:pt x="1128" y="863"/>
                    </a:lnTo>
                    <a:lnTo>
                      <a:pt x="1128" y="861"/>
                    </a:lnTo>
                    <a:lnTo>
                      <a:pt x="1131" y="861"/>
                    </a:lnTo>
                    <a:lnTo>
                      <a:pt x="1133" y="861"/>
                    </a:lnTo>
                    <a:lnTo>
                      <a:pt x="1131" y="861"/>
                    </a:lnTo>
                    <a:lnTo>
                      <a:pt x="1131" y="863"/>
                    </a:lnTo>
                    <a:lnTo>
                      <a:pt x="1128" y="863"/>
                    </a:lnTo>
                    <a:lnTo>
                      <a:pt x="1126" y="863"/>
                    </a:lnTo>
                    <a:lnTo>
                      <a:pt x="1126" y="861"/>
                    </a:lnTo>
                    <a:lnTo>
                      <a:pt x="1124" y="861"/>
                    </a:lnTo>
                    <a:lnTo>
                      <a:pt x="1124" y="859"/>
                    </a:lnTo>
                    <a:lnTo>
                      <a:pt x="1122" y="859"/>
                    </a:lnTo>
                    <a:lnTo>
                      <a:pt x="1124" y="859"/>
                    </a:lnTo>
                    <a:lnTo>
                      <a:pt x="1124" y="857"/>
                    </a:lnTo>
                    <a:lnTo>
                      <a:pt x="1124" y="859"/>
                    </a:lnTo>
                    <a:lnTo>
                      <a:pt x="1126" y="859"/>
                    </a:lnTo>
                    <a:lnTo>
                      <a:pt x="1124" y="857"/>
                    </a:lnTo>
                    <a:lnTo>
                      <a:pt x="1126" y="857"/>
                    </a:lnTo>
                    <a:lnTo>
                      <a:pt x="1128" y="857"/>
                    </a:lnTo>
                    <a:lnTo>
                      <a:pt x="1131" y="857"/>
                    </a:lnTo>
                    <a:close/>
                    <a:moveTo>
                      <a:pt x="1139" y="854"/>
                    </a:moveTo>
                    <a:lnTo>
                      <a:pt x="1139" y="857"/>
                    </a:lnTo>
                    <a:lnTo>
                      <a:pt x="1139" y="854"/>
                    </a:lnTo>
                    <a:lnTo>
                      <a:pt x="1139" y="857"/>
                    </a:lnTo>
                    <a:lnTo>
                      <a:pt x="1139" y="854"/>
                    </a:lnTo>
                    <a:close/>
                    <a:moveTo>
                      <a:pt x="1126" y="854"/>
                    </a:moveTo>
                    <a:lnTo>
                      <a:pt x="1128" y="854"/>
                    </a:lnTo>
                    <a:lnTo>
                      <a:pt x="1128" y="857"/>
                    </a:lnTo>
                    <a:lnTo>
                      <a:pt x="1126" y="857"/>
                    </a:lnTo>
                    <a:lnTo>
                      <a:pt x="1126" y="854"/>
                    </a:lnTo>
                    <a:close/>
                    <a:moveTo>
                      <a:pt x="1126" y="854"/>
                    </a:moveTo>
                    <a:lnTo>
                      <a:pt x="1124" y="854"/>
                    </a:lnTo>
                    <a:lnTo>
                      <a:pt x="1126" y="854"/>
                    </a:lnTo>
                    <a:close/>
                    <a:moveTo>
                      <a:pt x="1124" y="854"/>
                    </a:moveTo>
                    <a:lnTo>
                      <a:pt x="1124" y="857"/>
                    </a:lnTo>
                    <a:lnTo>
                      <a:pt x="1122" y="857"/>
                    </a:lnTo>
                    <a:lnTo>
                      <a:pt x="1122" y="854"/>
                    </a:lnTo>
                    <a:lnTo>
                      <a:pt x="1122" y="857"/>
                    </a:lnTo>
                    <a:lnTo>
                      <a:pt x="1122" y="854"/>
                    </a:lnTo>
                    <a:lnTo>
                      <a:pt x="1124" y="854"/>
                    </a:lnTo>
                    <a:close/>
                    <a:moveTo>
                      <a:pt x="1128" y="854"/>
                    </a:moveTo>
                    <a:lnTo>
                      <a:pt x="1131" y="854"/>
                    </a:lnTo>
                    <a:lnTo>
                      <a:pt x="1133" y="854"/>
                    </a:lnTo>
                    <a:lnTo>
                      <a:pt x="1133" y="857"/>
                    </a:lnTo>
                    <a:lnTo>
                      <a:pt x="1131" y="857"/>
                    </a:lnTo>
                    <a:lnTo>
                      <a:pt x="1128" y="857"/>
                    </a:lnTo>
                    <a:lnTo>
                      <a:pt x="1128" y="854"/>
                    </a:lnTo>
                    <a:close/>
                    <a:moveTo>
                      <a:pt x="1113" y="854"/>
                    </a:moveTo>
                    <a:lnTo>
                      <a:pt x="1115" y="854"/>
                    </a:lnTo>
                    <a:lnTo>
                      <a:pt x="1115" y="857"/>
                    </a:lnTo>
                    <a:lnTo>
                      <a:pt x="1113" y="857"/>
                    </a:lnTo>
                    <a:lnTo>
                      <a:pt x="1110" y="857"/>
                    </a:lnTo>
                    <a:lnTo>
                      <a:pt x="1108" y="857"/>
                    </a:lnTo>
                    <a:lnTo>
                      <a:pt x="1108" y="854"/>
                    </a:lnTo>
                    <a:lnTo>
                      <a:pt x="1110" y="854"/>
                    </a:lnTo>
                    <a:lnTo>
                      <a:pt x="1113" y="854"/>
                    </a:lnTo>
                    <a:close/>
                    <a:moveTo>
                      <a:pt x="1133" y="852"/>
                    </a:moveTo>
                    <a:lnTo>
                      <a:pt x="1133" y="854"/>
                    </a:lnTo>
                    <a:lnTo>
                      <a:pt x="1131" y="854"/>
                    </a:lnTo>
                    <a:lnTo>
                      <a:pt x="1131" y="852"/>
                    </a:lnTo>
                    <a:lnTo>
                      <a:pt x="1131" y="854"/>
                    </a:lnTo>
                    <a:lnTo>
                      <a:pt x="1133" y="854"/>
                    </a:lnTo>
                    <a:lnTo>
                      <a:pt x="1131" y="854"/>
                    </a:lnTo>
                    <a:lnTo>
                      <a:pt x="1131" y="852"/>
                    </a:lnTo>
                    <a:lnTo>
                      <a:pt x="1133" y="852"/>
                    </a:lnTo>
                    <a:close/>
                    <a:moveTo>
                      <a:pt x="1117" y="854"/>
                    </a:moveTo>
                    <a:lnTo>
                      <a:pt x="1119" y="854"/>
                    </a:lnTo>
                    <a:lnTo>
                      <a:pt x="1122" y="854"/>
                    </a:lnTo>
                    <a:lnTo>
                      <a:pt x="1122" y="857"/>
                    </a:lnTo>
                    <a:lnTo>
                      <a:pt x="1119" y="857"/>
                    </a:lnTo>
                    <a:lnTo>
                      <a:pt x="1117" y="857"/>
                    </a:lnTo>
                    <a:lnTo>
                      <a:pt x="1115" y="857"/>
                    </a:lnTo>
                    <a:lnTo>
                      <a:pt x="1115" y="854"/>
                    </a:lnTo>
                    <a:lnTo>
                      <a:pt x="1117" y="854"/>
                    </a:lnTo>
                    <a:lnTo>
                      <a:pt x="1119" y="854"/>
                    </a:lnTo>
                    <a:lnTo>
                      <a:pt x="1117" y="854"/>
                    </a:lnTo>
                    <a:lnTo>
                      <a:pt x="1115" y="854"/>
                    </a:lnTo>
                    <a:lnTo>
                      <a:pt x="1117" y="854"/>
                    </a:lnTo>
                    <a:lnTo>
                      <a:pt x="1115" y="854"/>
                    </a:lnTo>
                    <a:lnTo>
                      <a:pt x="1115" y="852"/>
                    </a:lnTo>
                    <a:lnTo>
                      <a:pt x="1113" y="852"/>
                    </a:lnTo>
                    <a:lnTo>
                      <a:pt x="1115" y="852"/>
                    </a:lnTo>
                    <a:lnTo>
                      <a:pt x="1117" y="854"/>
                    </a:lnTo>
                    <a:close/>
                    <a:moveTo>
                      <a:pt x="1119" y="852"/>
                    </a:moveTo>
                    <a:lnTo>
                      <a:pt x="1117" y="852"/>
                    </a:lnTo>
                    <a:lnTo>
                      <a:pt x="1119" y="852"/>
                    </a:lnTo>
                    <a:close/>
                    <a:moveTo>
                      <a:pt x="1155" y="852"/>
                    </a:moveTo>
                    <a:lnTo>
                      <a:pt x="1157" y="852"/>
                    </a:lnTo>
                    <a:lnTo>
                      <a:pt x="1155" y="852"/>
                    </a:lnTo>
                    <a:close/>
                    <a:moveTo>
                      <a:pt x="1104" y="852"/>
                    </a:moveTo>
                    <a:lnTo>
                      <a:pt x="1106" y="852"/>
                    </a:lnTo>
                    <a:lnTo>
                      <a:pt x="1104" y="852"/>
                    </a:lnTo>
                    <a:close/>
                    <a:moveTo>
                      <a:pt x="1110" y="852"/>
                    </a:moveTo>
                    <a:lnTo>
                      <a:pt x="1113" y="852"/>
                    </a:lnTo>
                    <a:lnTo>
                      <a:pt x="1113" y="854"/>
                    </a:lnTo>
                    <a:lnTo>
                      <a:pt x="1110" y="854"/>
                    </a:lnTo>
                    <a:lnTo>
                      <a:pt x="1108" y="854"/>
                    </a:lnTo>
                    <a:lnTo>
                      <a:pt x="1106" y="854"/>
                    </a:lnTo>
                    <a:lnTo>
                      <a:pt x="1104" y="854"/>
                    </a:lnTo>
                    <a:lnTo>
                      <a:pt x="1106" y="854"/>
                    </a:lnTo>
                    <a:lnTo>
                      <a:pt x="1106" y="857"/>
                    </a:lnTo>
                    <a:lnTo>
                      <a:pt x="1104" y="857"/>
                    </a:lnTo>
                    <a:lnTo>
                      <a:pt x="1104" y="854"/>
                    </a:lnTo>
                    <a:lnTo>
                      <a:pt x="1101" y="854"/>
                    </a:lnTo>
                    <a:lnTo>
                      <a:pt x="1101" y="852"/>
                    </a:lnTo>
                    <a:lnTo>
                      <a:pt x="1104" y="852"/>
                    </a:lnTo>
                    <a:lnTo>
                      <a:pt x="1106" y="852"/>
                    </a:lnTo>
                    <a:lnTo>
                      <a:pt x="1106" y="854"/>
                    </a:lnTo>
                    <a:lnTo>
                      <a:pt x="1106" y="852"/>
                    </a:lnTo>
                    <a:lnTo>
                      <a:pt x="1108" y="852"/>
                    </a:lnTo>
                    <a:lnTo>
                      <a:pt x="1110" y="852"/>
                    </a:lnTo>
                    <a:close/>
                    <a:moveTo>
                      <a:pt x="1133" y="852"/>
                    </a:moveTo>
                    <a:lnTo>
                      <a:pt x="1131" y="852"/>
                    </a:lnTo>
                    <a:lnTo>
                      <a:pt x="1133" y="852"/>
                    </a:lnTo>
                    <a:close/>
                    <a:moveTo>
                      <a:pt x="1124" y="852"/>
                    </a:moveTo>
                    <a:lnTo>
                      <a:pt x="1126" y="852"/>
                    </a:lnTo>
                    <a:lnTo>
                      <a:pt x="1126" y="854"/>
                    </a:lnTo>
                    <a:lnTo>
                      <a:pt x="1124" y="854"/>
                    </a:lnTo>
                    <a:lnTo>
                      <a:pt x="1122" y="854"/>
                    </a:lnTo>
                    <a:lnTo>
                      <a:pt x="1122" y="852"/>
                    </a:lnTo>
                    <a:lnTo>
                      <a:pt x="1124" y="852"/>
                    </a:lnTo>
                    <a:lnTo>
                      <a:pt x="1124" y="850"/>
                    </a:lnTo>
                    <a:lnTo>
                      <a:pt x="1124" y="852"/>
                    </a:lnTo>
                    <a:lnTo>
                      <a:pt x="1126" y="852"/>
                    </a:lnTo>
                    <a:lnTo>
                      <a:pt x="1124" y="852"/>
                    </a:lnTo>
                    <a:close/>
                    <a:moveTo>
                      <a:pt x="1151" y="850"/>
                    </a:moveTo>
                    <a:lnTo>
                      <a:pt x="1151" y="852"/>
                    </a:lnTo>
                    <a:lnTo>
                      <a:pt x="1153" y="852"/>
                    </a:lnTo>
                    <a:lnTo>
                      <a:pt x="1153" y="854"/>
                    </a:lnTo>
                    <a:lnTo>
                      <a:pt x="1151" y="854"/>
                    </a:lnTo>
                    <a:lnTo>
                      <a:pt x="1151" y="857"/>
                    </a:lnTo>
                    <a:lnTo>
                      <a:pt x="1153" y="857"/>
                    </a:lnTo>
                    <a:lnTo>
                      <a:pt x="1153" y="854"/>
                    </a:lnTo>
                    <a:lnTo>
                      <a:pt x="1155" y="854"/>
                    </a:lnTo>
                    <a:lnTo>
                      <a:pt x="1155" y="852"/>
                    </a:lnTo>
                    <a:lnTo>
                      <a:pt x="1155" y="854"/>
                    </a:lnTo>
                    <a:lnTo>
                      <a:pt x="1157" y="854"/>
                    </a:lnTo>
                    <a:lnTo>
                      <a:pt x="1157" y="852"/>
                    </a:lnTo>
                    <a:lnTo>
                      <a:pt x="1157" y="854"/>
                    </a:lnTo>
                    <a:lnTo>
                      <a:pt x="1160" y="854"/>
                    </a:lnTo>
                    <a:lnTo>
                      <a:pt x="1160" y="857"/>
                    </a:lnTo>
                    <a:lnTo>
                      <a:pt x="1160" y="859"/>
                    </a:lnTo>
                    <a:lnTo>
                      <a:pt x="1157" y="859"/>
                    </a:lnTo>
                    <a:lnTo>
                      <a:pt x="1155" y="859"/>
                    </a:lnTo>
                    <a:lnTo>
                      <a:pt x="1153" y="859"/>
                    </a:lnTo>
                    <a:lnTo>
                      <a:pt x="1151" y="857"/>
                    </a:lnTo>
                    <a:lnTo>
                      <a:pt x="1151" y="859"/>
                    </a:lnTo>
                    <a:lnTo>
                      <a:pt x="1153" y="859"/>
                    </a:lnTo>
                    <a:lnTo>
                      <a:pt x="1151" y="859"/>
                    </a:lnTo>
                    <a:lnTo>
                      <a:pt x="1153" y="859"/>
                    </a:lnTo>
                    <a:lnTo>
                      <a:pt x="1155" y="859"/>
                    </a:lnTo>
                    <a:lnTo>
                      <a:pt x="1155" y="861"/>
                    </a:lnTo>
                    <a:lnTo>
                      <a:pt x="1157" y="861"/>
                    </a:lnTo>
                    <a:lnTo>
                      <a:pt x="1155" y="863"/>
                    </a:lnTo>
                    <a:lnTo>
                      <a:pt x="1153" y="863"/>
                    </a:lnTo>
                    <a:lnTo>
                      <a:pt x="1151" y="863"/>
                    </a:lnTo>
                    <a:lnTo>
                      <a:pt x="1151" y="866"/>
                    </a:lnTo>
                    <a:lnTo>
                      <a:pt x="1148" y="866"/>
                    </a:lnTo>
                    <a:lnTo>
                      <a:pt x="1148" y="868"/>
                    </a:lnTo>
                    <a:lnTo>
                      <a:pt x="1146" y="868"/>
                    </a:lnTo>
                    <a:lnTo>
                      <a:pt x="1144" y="868"/>
                    </a:lnTo>
                    <a:lnTo>
                      <a:pt x="1142" y="868"/>
                    </a:lnTo>
                    <a:lnTo>
                      <a:pt x="1139" y="868"/>
                    </a:lnTo>
                    <a:lnTo>
                      <a:pt x="1139" y="866"/>
                    </a:lnTo>
                    <a:lnTo>
                      <a:pt x="1137" y="866"/>
                    </a:lnTo>
                    <a:lnTo>
                      <a:pt x="1139" y="866"/>
                    </a:lnTo>
                    <a:lnTo>
                      <a:pt x="1142" y="866"/>
                    </a:lnTo>
                    <a:lnTo>
                      <a:pt x="1142" y="863"/>
                    </a:lnTo>
                    <a:lnTo>
                      <a:pt x="1142" y="866"/>
                    </a:lnTo>
                    <a:lnTo>
                      <a:pt x="1144" y="866"/>
                    </a:lnTo>
                    <a:lnTo>
                      <a:pt x="1144" y="863"/>
                    </a:lnTo>
                    <a:lnTo>
                      <a:pt x="1142" y="863"/>
                    </a:lnTo>
                    <a:lnTo>
                      <a:pt x="1139" y="863"/>
                    </a:lnTo>
                    <a:lnTo>
                      <a:pt x="1139" y="866"/>
                    </a:lnTo>
                    <a:lnTo>
                      <a:pt x="1139" y="863"/>
                    </a:lnTo>
                    <a:lnTo>
                      <a:pt x="1137" y="863"/>
                    </a:lnTo>
                    <a:lnTo>
                      <a:pt x="1137" y="861"/>
                    </a:lnTo>
                    <a:lnTo>
                      <a:pt x="1137" y="859"/>
                    </a:lnTo>
                    <a:lnTo>
                      <a:pt x="1135" y="859"/>
                    </a:lnTo>
                    <a:lnTo>
                      <a:pt x="1137" y="859"/>
                    </a:lnTo>
                    <a:lnTo>
                      <a:pt x="1137" y="857"/>
                    </a:lnTo>
                    <a:lnTo>
                      <a:pt x="1139" y="857"/>
                    </a:lnTo>
                    <a:lnTo>
                      <a:pt x="1139" y="859"/>
                    </a:lnTo>
                    <a:lnTo>
                      <a:pt x="1142" y="859"/>
                    </a:lnTo>
                    <a:lnTo>
                      <a:pt x="1144" y="859"/>
                    </a:lnTo>
                    <a:lnTo>
                      <a:pt x="1142" y="859"/>
                    </a:lnTo>
                    <a:lnTo>
                      <a:pt x="1142" y="857"/>
                    </a:lnTo>
                    <a:lnTo>
                      <a:pt x="1142" y="859"/>
                    </a:lnTo>
                    <a:lnTo>
                      <a:pt x="1142" y="857"/>
                    </a:lnTo>
                    <a:lnTo>
                      <a:pt x="1144" y="857"/>
                    </a:lnTo>
                    <a:lnTo>
                      <a:pt x="1146" y="857"/>
                    </a:lnTo>
                    <a:lnTo>
                      <a:pt x="1144" y="857"/>
                    </a:lnTo>
                    <a:lnTo>
                      <a:pt x="1144" y="854"/>
                    </a:lnTo>
                    <a:lnTo>
                      <a:pt x="1142" y="854"/>
                    </a:lnTo>
                    <a:lnTo>
                      <a:pt x="1142" y="852"/>
                    </a:lnTo>
                    <a:lnTo>
                      <a:pt x="1144" y="852"/>
                    </a:lnTo>
                    <a:lnTo>
                      <a:pt x="1146" y="852"/>
                    </a:lnTo>
                    <a:lnTo>
                      <a:pt x="1146" y="854"/>
                    </a:lnTo>
                    <a:lnTo>
                      <a:pt x="1146" y="852"/>
                    </a:lnTo>
                    <a:lnTo>
                      <a:pt x="1148" y="852"/>
                    </a:lnTo>
                    <a:lnTo>
                      <a:pt x="1146" y="852"/>
                    </a:lnTo>
                    <a:lnTo>
                      <a:pt x="1148" y="852"/>
                    </a:lnTo>
                    <a:lnTo>
                      <a:pt x="1148" y="854"/>
                    </a:lnTo>
                    <a:lnTo>
                      <a:pt x="1151" y="854"/>
                    </a:lnTo>
                    <a:lnTo>
                      <a:pt x="1148" y="854"/>
                    </a:lnTo>
                    <a:lnTo>
                      <a:pt x="1148" y="852"/>
                    </a:lnTo>
                    <a:lnTo>
                      <a:pt x="1146" y="852"/>
                    </a:lnTo>
                    <a:lnTo>
                      <a:pt x="1148" y="852"/>
                    </a:lnTo>
                    <a:lnTo>
                      <a:pt x="1148" y="850"/>
                    </a:lnTo>
                    <a:lnTo>
                      <a:pt x="1148" y="852"/>
                    </a:lnTo>
                    <a:lnTo>
                      <a:pt x="1151" y="850"/>
                    </a:lnTo>
                    <a:lnTo>
                      <a:pt x="1151" y="852"/>
                    </a:lnTo>
                    <a:lnTo>
                      <a:pt x="1151" y="850"/>
                    </a:lnTo>
                    <a:close/>
                    <a:moveTo>
                      <a:pt x="1106" y="852"/>
                    </a:moveTo>
                    <a:lnTo>
                      <a:pt x="1106" y="850"/>
                    </a:lnTo>
                    <a:lnTo>
                      <a:pt x="1106" y="852"/>
                    </a:lnTo>
                    <a:close/>
                    <a:moveTo>
                      <a:pt x="1122" y="852"/>
                    </a:moveTo>
                    <a:lnTo>
                      <a:pt x="1122" y="850"/>
                    </a:lnTo>
                    <a:lnTo>
                      <a:pt x="1124" y="850"/>
                    </a:lnTo>
                    <a:lnTo>
                      <a:pt x="1124" y="852"/>
                    </a:lnTo>
                    <a:lnTo>
                      <a:pt x="1122" y="852"/>
                    </a:lnTo>
                    <a:close/>
                    <a:moveTo>
                      <a:pt x="1131" y="850"/>
                    </a:moveTo>
                    <a:lnTo>
                      <a:pt x="1131" y="852"/>
                    </a:lnTo>
                    <a:lnTo>
                      <a:pt x="1128" y="852"/>
                    </a:lnTo>
                    <a:lnTo>
                      <a:pt x="1131" y="852"/>
                    </a:lnTo>
                    <a:lnTo>
                      <a:pt x="1128" y="852"/>
                    </a:lnTo>
                    <a:lnTo>
                      <a:pt x="1126" y="852"/>
                    </a:lnTo>
                    <a:lnTo>
                      <a:pt x="1126" y="850"/>
                    </a:lnTo>
                    <a:lnTo>
                      <a:pt x="1128" y="850"/>
                    </a:lnTo>
                    <a:lnTo>
                      <a:pt x="1131" y="850"/>
                    </a:lnTo>
                    <a:lnTo>
                      <a:pt x="1131" y="852"/>
                    </a:lnTo>
                    <a:lnTo>
                      <a:pt x="1131" y="850"/>
                    </a:lnTo>
                    <a:lnTo>
                      <a:pt x="1128" y="850"/>
                    </a:lnTo>
                    <a:lnTo>
                      <a:pt x="1131" y="850"/>
                    </a:lnTo>
                    <a:close/>
                    <a:moveTo>
                      <a:pt x="1133" y="850"/>
                    </a:moveTo>
                    <a:lnTo>
                      <a:pt x="1131" y="850"/>
                    </a:lnTo>
                    <a:lnTo>
                      <a:pt x="1133" y="850"/>
                    </a:lnTo>
                    <a:close/>
                    <a:moveTo>
                      <a:pt x="1108" y="850"/>
                    </a:moveTo>
                    <a:lnTo>
                      <a:pt x="1110" y="850"/>
                    </a:lnTo>
                    <a:lnTo>
                      <a:pt x="1108" y="850"/>
                    </a:lnTo>
                    <a:lnTo>
                      <a:pt x="1108" y="852"/>
                    </a:lnTo>
                    <a:lnTo>
                      <a:pt x="1108" y="850"/>
                    </a:lnTo>
                    <a:lnTo>
                      <a:pt x="1106" y="850"/>
                    </a:lnTo>
                    <a:lnTo>
                      <a:pt x="1108" y="850"/>
                    </a:lnTo>
                    <a:close/>
                    <a:moveTo>
                      <a:pt x="1110" y="850"/>
                    </a:moveTo>
                    <a:lnTo>
                      <a:pt x="1108" y="850"/>
                    </a:lnTo>
                    <a:lnTo>
                      <a:pt x="1110" y="850"/>
                    </a:lnTo>
                    <a:close/>
                    <a:moveTo>
                      <a:pt x="1131" y="850"/>
                    </a:moveTo>
                    <a:lnTo>
                      <a:pt x="1128" y="850"/>
                    </a:lnTo>
                    <a:lnTo>
                      <a:pt x="1131" y="850"/>
                    </a:lnTo>
                    <a:close/>
                    <a:moveTo>
                      <a:pt x="1115" y="850"/>
                    </a:moveTo>
                    <a:lnTo>
                      <a:pt x="1115" y="852"/>
                    </a:lnTo>
                    <a:lnTo>
                      <a:pt x="1117" y="852"/>
                    </a:lnTo>
                    <a:lnTo>
                      <a:pt x="1115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5" y="850"/>
                    </a:lnTo>
                    <a:close/>
                    <a:moveTo>
                      <a:pt x="1148" y="850"/>
                    </a:moveTo>
                    <a:lnTo>
                      <a:pt x="1151" y="850"/>
                    </a:lnTo>
                    <a:lnTo>
                      <a:pt x="1148" y="850"/>
                    </a:lnTo>
                    <a:lnTo>
                      <a:pt x="1146" y="850"/>
                    </a:lnTo>
                    <a:lnTo>
                      <a:pt x="1146" y="852"/>
                    </a:lnTo>
                    <a:lnTo>
                      <a:pt x="1146" y="850"/>
                    </a:lnTo>
                    <a:lnTo>
                      <a:pt x="1148" y="850"/>
                    </a:lnTo>
                    <a:close/>
                    <a:moveTo>
                      <a:pt x="1144" y="850"/>
                    </a:moveTo>
                    <a:lnTo>
                      <a:pt x="1146" y="850"/>
                    </a:lnTo>
                    <a:lnTo>
                      <a:pt x="1146" y="852"/>
                    </a:lnTo>
                    <a:lnTo>
                      <a:pt x="1144" y="852"/>
                    </a:lnTo>
                    <a:lnTo>
                      <a:pt x="1142" y="852"/>
                    </a:lnTo>
                    <a:lnTo>
                      <a:pt x="1142" y="850"/>
                    </a:lnTo>
                    <a:lnTo>
                      <a:pt x="1144" y="850"/>
                    </a:lnTo>
                    <a:close/>
                    <a:moveTo>
                      <a:pt x="1128" y="850"/>
                    </a:moveTo>
                    <a:lnTo>
                      <a:pt x="1126" y="850"/>
                    </a:lnTo>
                    <a:lnTo>
                      <a:pt x="1128" y="848"/>
                    </a:lnTo>
                    <a:lnTo>
                      <a:pt x="1128" y="850"/>
                    </a:lnTo>
                    <a:close/>
                    <a:moveTo>
                      <a:pt x="1142" y="850"/>
                    </a:moveTo>
                    <a:lnTo>
                      <a:pt x="1142" y="848"/>
                    </a:lnTo>
                    <a:lnTo>
                      <a:pt x="1142" y="850"/>
                    </a:lnTo>
                    <a:close/>
                    <a:moveTo>
                      <a:pt x="1117" y="850"/>
                    </a:moveTo>
                    <a:lnTo>
                      <a:pt x="1119" y="850"/>
                    </a:lnTo>
                    <a:lnTo>
                      <a:pt x="1122" y="850"/>
                    </a:lnTo>
                    <a:lnTo>
                      <a:pt x="1122" y="852"/>
                    </a:lnTo>
                    <a:lnTo>
                      <a:pt x="1122" y="850"/>
                    </a:lnTo>
                    <a:lnTo>
                      <a:pt x="1122" y="852"/>
                    </a:lnTo>
                    <a:lnTo>
                      <a:pt x="1122" y="854"/>
                    </a:lnTo>
                    <a:lnTo>
                      <a:pt x="1122" y="852"/>
                    </a:lnTo>
                    <a:lnTo>
                      <a:pt x="1119" y="852"/>
                    </a:lnTo>
                    <a:lnTo>
                      <a:pt x="1117" y="852"/>
                    </a:lnTo>
                    <a:lnTo>
                      <a:pt x="1117" y="850"/>
                    </a:lnTo>
                    <a:lnTo>
                      <a:pt x="1117" y="848"/>
                    </a:lnTo>
                    <a:lnTo>
                      <a:pt x="1117" y="850"/>
                    </a:lnTo>
                    <a:close/>
                    <a:moveTo>
                      <a:pt x="1146" y="848"/>
                    </a:moveTo>
                    <a:lnTo>
                      <a:pt x="1146" y="850"/>
                    </a:lnTo>
                    <a:lnTo>
                      <a:pt x="1148" y="850"/>
                    </a:lnTo>
                    <a:lnTo>
                      <a:pt x="1146" y="850"/>
                    </a:lnTo>
                    <a:lnTo>
                      <a:pt x="1146" y="848"/>
                    </a:lnTo>
                    <a:close/>
                    <a:moveTo>
                      <a:pt x="1126" y="848"/>
                    </a:moveTo>
                    <a:lnTo>
                      <a:pt x="1126" y="850"/>
                    </a:lnTo>
                    <a:lnTo>
                      <a:pt x="1124" y="850"/>
                    </a:lnTo>
                    <a:lnTo>
                      <a:pt x="1122" y="850"/>
                    </a:lnTo>
                    <a:lnTo>
                      <a:pt x="1124" y="850"/>
                    </a:lnTo>
                    <a:lnTo>
                      <a:pt x="1124" y="848"/>
                    </a:lnTo>
                    <a:lnTo>
                      <a:pt x="1124" y="850"/>
                    </a:lnTo>
                    <a:lnTo>
                      <a:pt x="1124" y="848"/>
                    </a:lnTo>
                    <a:lnTo>
                      <a:pt x="1126" y="848"/>
                    </a:lnTo>
                    <a:close/>
                    <a:moveTo>
                      <a:pt x="1122" y="848"/>
                    </a:moveTo>
                    <a:lnTo>
                      <a:pt x="1122" y="850"/>
                    </a:lnTo>
                    <a:lnTo>
                      <a:pt x="1119" y="850"/>
                    </a:lnTo>
                    <a:lnTo>
                      <a:pt x="1119" y="848"/>
                    </a:lnTo>
                    <a:lnTo>
                      <a:pt x="1122" y="848"/>
                    </a:lnTo>
                    <a:close/>
                    <a:moveTo>
                      <a:pt x="1122" y="848"/>
                    </a:moveTo>
                    <a:lnTo>
                      <a:pt x="1124" y="848"/>
                    </a:lnTo>
                    <a:lnTo>
                      <a:pt x="1122" y="848"/>
                    </a:lnTo>
                    <a:close/>
                    <a:moveTo>
                      <a:pt x="1126" y="848"/>
                    </a:moveTo>
                    <a:lnTo>
                      <a:pt x="1124" y="848"/>
                    </a:lnTo>
                    <a:lnTo>
                      <a:pt x="1126" y="848"/>
                    </a:lnTo>
                    <a:close/>
                    <a:moveTo>
                      <a:pt x="1131" y="848"/>
                    </a:moveTo>
                    <a:lnTo>
                      <a:pt x="1128" y="848"/>
                    </a:lnTo>
                    <a:lnTo>
                      <a:pt x="1128" y="850"/>
                    </a:lnTo>
                    <a:lnTo>
                      <a:pt x="1128" y="848"/>
                    </a:lnTo>
                    <a:lnTo>
                      <a:pt x="1126" y="848"/>
                    </a:lnTo>
                    <a:lnTo>
                      <a:pt x="1128" y="848"/>
                    </a:lnTo>
                    <a:lnTo>
                      <a:pt x="1131" y="848"/>
                    </a:lnTo>
                    <a:close/>
                    <a:moveTo>
                      <a:pt x="1113" y="845"/>
                    </a:moveTo>
                    <a:lnTo>
                      <a:pt x="1113" y="848"/>
                    </a:lnTo>
                    <a:lnTo>
                      <a:pt x="1113" y="845"/>
                    </a:lnTo>
                    <a:close/>
                    <a:moveTo>
                      <a:pt x="1115" y="848"/>
                    </a:moveTo>
                    <a:lnTo>
                      <a:pt x="1115" y="850"/>
                    </a:lnTo>
                    <a:lnTo>
                      <a:pt x="1115" y="848"/>
                    </a:lnTo>
                    <a:lnTo>
                      <a:pt x="1113" y="848"/>
                    </a:lnTo>
                    <a:lnTo>
                      <a:pt x="1115" y="848"/>
                    </a:lnTo>
                    <a:lnTo>
                      <a:pt x="1115" y="845"/>
                    </a:lnTo>
                    <a:lnTo>
                      <a:pt x="1115" y="848"/>
                    </a:lnTo>
                    <a:close/>
                    <a:moveTo>
                      <a:pt x="1110" y="845"/>
                    </a:moveTo>
                    <a:lnTo>
                      <a:pt x="1110" y="848"/>
                    </a:lnTo>
                    <a:lnTo>
                      <a:pt x="1110" y="850"/>
                    </a:lnTo>
                    <a:lnTo>
                      <a:pt x="1110" y="848"/>
                    </a:lnTo>
                    <a:lnTo>
                      <a:pt x="1108" y="848"/>
                    </a:lnTo>
                    <a:lnTo>
                      <a:pt x="1108" y="850"/>
                    </a:lnTo>
                    <a:lnTo>
                      <a:pt x="1108" y="848"/>
                    </a:lnTo>
                    <a:lnTo>
                      <a:pt x="1106" y="848"/>
                    </a:lnTo>
                    <a:lnTo>
                      <a:pt x="1106" y="845"/>
                    </a:lnTo>
                    <a:lnTo>
                      <a:pt x="1108" y="845"/>
                    </a:lnTo>
                    <a:lnTo>
                      <a:pt x="1110" y="845"/>
                    </a:lnTo>
                    <a:close/>
                    <a:moveTo>
                      <a:pt x="1126" y="848"/>
                    </a:moveTo>
                    <a:lnTo>
                      <a:pt x="1126" y="845"/>
                    </a:lnTo>
                    <a:lnTo>
                      <a:pt x="1128" y="845"/>
                    </a:lnTo>
                    <a:lnTo>
                      <a:pt x="1126" y="848"/>
                    </a:lnTo>
                    <a:close/>
                    <a:moveTo>
                      <a:pt x="1144" y="848"/>
                    </a:moveTo>
                    <a:lnTo>
                      <a:pt x="1144" y="845"/>
                    </a:lnTo>
                    <a:lnTo>
                      <a:pt x="1144" y="848"/>
                    </a:lnTo>
                    <a:close/>
                    <a:moveTo>
                      <a:pt x="1124" y="848"/>
                    </a:moveTo>
                    <a:lnTo>
                      <a:pt x="1124" y="845"/>
                    </a:lnTo>
                    <a:lnTo>
                      <a:pt x="1126" y="845"/>
                    </a:lnTo>
                    <a:lnTo>
                      <a:pt x="1124" y="848"/>
                    </a:lnTo>
                    <a:close/>
                    <a:moveTo>
                      <a:pt x="1110" y="845"/>
                    </a:moveTo>
                    <a:lnTo>
                      <a:pt x="1113" y="845"/>
                    </a:lnTo>
                    <a:lnTo>
                      <a:pt x="1113" y="848"/>
                    </a:lnTo>
                    <a:lnTo>
                      <a:pt x="1110" y="848"/>
                    </a:lnTo>
                    <a:lnTo>
                      <a:pt x="1110" y="845"/>
                    </a:lnTo>
                    <a:lnTo>
                      <a:pt x="1108" y="845"/>
                    </a:lnTo>
                    <a:lnTo>
                      <a:pt x="1110" y="845"/>
                    </a:lnTo>
                    <a:close/>
                    <a:moveTo>
                      <a:pt x="1113" y="845"/>
                    </a:moveTo>
                    <a:lnTo>
                      <a:pt x="1115" y="845"/>
                    </a:lnTo>
                    <a:lnTo>
                      <a:pt x="1113" y="845"/>
                    </a:lnTo>
                    <a:close/>
                    <a:moveTo>
                      <a:pt x="1108" y="845"/>
                    </a:moveTo>
                    <a:lnTo>
                      <a:pt x="1106" y="845"/>
                    </a:lnTo>
                    <a:lnTo>
                      <a:pt x="1108" y="845"/>
                    </a:lnTo>
                    <a:close/>
                    <a:moveTo>
                      <a:pt x="1128" y="843"/>
                    </a:moveTo>
                    <a:lnTo>
                      <a:pt x="1131" y="843"/>
                    </a:lnTo>
                    <a:lnTo>
                      <a:pt x="1131" y="845"/>
                    </a:lnTo>
                    <a:lnTo>
                      <a:pt x="1128" y="845"/>
                    </a:lnTo>
                    <a:lnTo>
                      <a:pt x="1128" y="843"/>
                    </a:lnTo>
                    <a:lnTo>
                      <a:pt x="1128" y="845"/>
                    </a:lnTo>
                    <a:lnTo>
                      <a:pt x="1128" y="843"/>
                    </a:lnTo>
                    <a:close/>
                    <a:moveTo>
                      <a:pt x="1108" y="843"/>
                    </a:moveTo>
                    <a:lnTo>
                      <a:pt x="1106" y="843"/>
                    </a:lnTo>
                    <a:lnTo>
                      <a:pt x="1108" y="843"/>
                    </a:lnTo>
                    <a:close/>
                    <a:moveTo>
                      <a:pt x="1117" y="843"/>
                    </a:moveTo>
                    <a:lnTo>
                      <a:pt x="1119" y="843"/>
                    </a:lnTo>
                    <a:lnTo>
                      <a:pt x="1119" y="845"/>
                    </a:lnTo>
                    <a:lnTo>
                      <a:pt x="1122" y="845"/>
                    </a:lnTo>
                    <a:lnTo>
                      <a:pt x="1124" y="845"/>
                    </a:lnTo>
                    <a:lnTo>
                      <a:pt x="1124" y="848"/>
                    </a:lnTo>
                    <a:lnTo>
                      <a:pt x="1122" y="848"/>
                    </a:lnTo>
                    <a:lnTo>
                      <a:pt x="1119" y="848"/>
                    </a:lnTo>
                    <a:lnTo>
                      <a:pt x="1117" y="848"/>
                    </a:lnTo>
                    <a:lnTo>
                      <a:pt x="1119" y="848"/>
                    </a:lnTo>
                    <a:lnTo>
                      <a:pt x="1119" y="850"/>
                    </a:lnTo>
                    <a:lnTo>
                      <a:pt x="1122" y="850"/>
                    </a:lnTo>
                    <a:lnTo>
                      <a:pt x="1119" y="850"/>
                    </a:lnTo>
                    <a:lnTo>
                      <a:pt x="1117" y="850"/>
                    </a:lnTo>
                    <a:lnTo>
                      <a:pt x="1117" y="848"/>
                    </a:lnTo>
                    <a:lnTo>
                      <a:pt x="1115" y="845"/>
                    </a:lnTo>
                    <a:lnTo>
                      <a:pt x="1117" y="845"/>
                    </a:lnTo>
                    <a:lnTo>
                      <a:pt x="1119" y="845"/>
                    </a:lnTo>
                    <a:lnTo>
                      <a:pt x="1117" y="845"/>
                    </a:lnTo>
                    <a:lnTo>
                      <a:pt x="1117" y="843"/>
                    </a:lnTo>
                    <a:lnTo>
                      <a:pt x="1117" y="845"/>
                    </a:lnTo>
                    <a:lnTo>
                      <a:pt x="1117" y="843"/>
                    </a:lnTo>
                    <a:close/>
                    <a:moveTo>
                      <a:pt x="1108" y="843"/>
                    </a:moveTo>
                    <a:lnTo>
                      <a:pt x="1110" y="843"/>
                    </a:lnTo>
                    <a:lnTo>
                      <a:pt x="1110" y="845"/>
                    </a:lnTo>
                    <a:lnTo>
                      <a:pt x="1108" y="845"/>
                    </a:lnTo>
                    <a:lnTo>
                      <a:pt x="1108" y="843"/>
                    </a:lnTo>
                    <a:close/>
                    <a:moveTo>
                      <a:pt x="1117" y="843"/>
                    </a:moveTo>
                    <a:lnTo>
                      <a:pt x="1115" y="843"/>
                    </a:lnTo>
                    <a:lnTo>
                      <a:pt x="1115" y="845"/>
                    </a:lnTo>
                    <a:lnTo>
                      <a:pt x="1113" y="845"/>
                    </a:lnTo>
                    <a:lnTo>
                      <a:pt x="1115" y="843"/>
                    </a:lnTo>
                    <a:lnTo>
                      <a:pt x="1117" y="843"/>
                    </a:lnTo>
                    <a:close/>
                    <a:moveTo>
                      <a:pt x="1115" y="843"/>
                    </a:moveTo>
                    <a:lnTo>
                      <a:pt x="1113" y="843"/>
                    </a:lnTo>
                    <a:lnTo>
                      <a:pt x="1115" y="843"/>
                    </a:lnTo>
                    <a:close/>
                    <a:moveTo>
                      <a:pt x="1135" y="843"/>
                    </a:moveTo>
                    <a:lnTo>
                      <a:pt x="1137" y="843"/>
                    </a:lnTo>
                    <a:lnTo>
                      <a:pt x="1135" y="843"/>
                    </a:lnTo>
                    <a:lnTo>
                      <a:pt x="1135" y="845"/>
                    </a:lnTo>
                    <a:lnTo>
                      <a:pt x="1135" y="843"/>
                    </a:lnTo>
                    <a:lnTo>
                      <a:pt x="1133" y="843"/>
                    </a:lnTo>
                    <a:lnTo>
                      <a:pt x="1135" y="843"/>
                    </a:lnTo>
                    <a:lnTo>
                      <a:pt x="1133" y="843"/>
                    </a:lnTo>
                    <a:lnTo>
                      <a:pt x="1135" y="843"/>
                    </a:lnTo>
                    <a:close/>
                    <a:moveTo>
                      <a:pt x="1122" y="843"/>
                    </a:moveTo>
                    <a:lnTo>
                      <a:pt x="1124" y="843"/>
                    </a:lnTo>
                    <a:lnTo>
                      <a:pt x="1124" y="845"/>
                    </a:lnTo>
                    <a:lnTo>
                      <a:pt x="1124" y="843"/>
                    </a:lnTo>
                    <a:lnTo>
                      <a:pt x="1124" y="845"/>
                    </a:lnTo>
                    <a:lnTo>
                      <a:pt x="1126" y="845"/>
                    </a:lnTo>
                    <a:lnTo>
                      <a:pt x="1124" y="845"/>
                    </a:lnTo>
                    <a:lnTo>
                      <a:pt x="1122" y="845"/>
                    </a:lnTo>
                    <a:lnTo>
                      <a:pt x="1119" y="845"/>
                    </a:lnTo>
                    <a:lnTo>
                      <a:pt x="1119" y="843"/>
                    </a:lnTo>
                    <a:lnTo>
                      <a:pt x="1122" y="843"/>
                    </a:lnTo>
                    <a:close/>
                    <a:moveTo>
                      <a:pt x="1108" y="843"/>
                    </a:moveTo>
                    <a:lnTo>
                      <a:pt x="1110" y="843"/>
                    </a:lnTo>
                    <a:lnTo>
                      <a:pt x="1113" y="843"/>
                    </a:lnTo>
                    <a:lnTo>
                      <a:pt x="1110" y="843"/>
                    </a:lnTo>
                    <a:lnTo>
                      <a:pt x="1108" y="843"/>
                    </a:lnTo>
                    <a:lnTo>
                      <a:pt x="1108" y="841"/>
                    </a:lnTo>
                    <a:lnTo>
                      <a:pt x="1108" y="843"/>
                    </a:lnTo>
                    <a:close/>
                    <a:moveTo>
                      <a:pt x="1126" y="843"/>
                    </a:moveTo>
                    <a:lnTo>
                      <a:pt x="1126" y="841"/>
                    </a:lnTo>
                    <a:lnTo>
                      <a:pt x="1126" y="843"/>
                    </a:lnTo>
                    <a:close/>
                    <a:moveTo>
                      <a:pt x="1110" y="841"/>
                    </a:moveTo>
                    <a:lnTo>
                      <a:pt x="1113" y="841"/>
                    </a:lnTo>
                    <a:lnTo>
                      <a:pt x="1113" y="843"/>
                    </a:lnTo>
                    <a:lnTo>
                      <a:pt x="1110" y="843"/>
                    </a:lnTo>
                    <a:lnTo>
                      <a:pt x="1110" y="841"/>
                    </a:lnTo>
                    <a:lnTo>
                      <a:pt x="1108" y="841"/>
                    </a:lnTo>
                    <a:lnTo>
                      <a:pt x="1110" y="841"/>
                    </a:lnTo>
                    <a:close/>
                    <a:moveTo>
                      <a:pt x="1124" y="841"/>
                    </a:moveTo>
                    <a:lnTo>
                      <a:pt x="1122" y="841"/>
                    </a:lnTo>
                    <a:lnTo>
                      <a:pt x="1124" y="841"/>
                    </a:lnTo>
                    <a:close/>
                    <a:moveTo>
                      <a:pt x="1117" y="841"/>
                    </a:moveTo>
                    <a:lnTo>
                      <a:pt x="1117" y="843"/>
                    </a:lnTo>
                    <a:lnTo>
                      <a:pt x="1117" y="841"/>
                    </a:lnTo>
                    <a:lnTo>
                      <a:pt x="1115" y="843"/>
                    </a:lnTo>
                    <a:lnTo>
                      <a:pt x="1115" y="841"/>
                    </a:lnTo>
                    <a:lnTo>
                      <a:pt x="1117" y="841"/>
                    </a:lnTo>
                    <a:lnTo>
                      <a:pt x="1115" y="841"/>
                    </a:lnTo>
                    <a:lnTo>
                      <a:pt x="1117" y="841"/>
                    </a:lnTo>
                    <a:close/>
                    <a:moveTo>
                      <a:pt x="1128" y="841"/>
                    </a:moveTo>
                    <a:lnTo>
                      <a:pt x="1131" y="841"/>
                    </a:lnTo>
                    <a:lnTo>
                      <a:pt x="1128" y="841"/>
                    </a:lnTo>
                    <a:close/>
                    <a:moveTo>
                      <a:pt x="1122" y="841"/>
                    </a:moveTo>
                    <a:lnTo>
                      <a:pt x="1119" y="841"/>
                    </a:lnTo>
                    <a:lnTo>
                      <a:pt x="1122" y="841"/>
                    </a:lnTo>
                    <a:close/>
                    <a:moveTo>
                      <a:pt x="1115" y="841"/>
                    </a:moveTo>
                    <a:lnTo>
                      <a:pt x="1113" y="841"/>
                    </a:lnTo>
                    <a:lnTo>
                      <a:pt x="1115" y="841"/>
                    </a:lnTo>
                    <a:close/>
                    <a:moveTo>
                      <a:pt x="1126" y="841"/>
                    </a:moveTo>
                    <a:lnTo>
                      <a:pt x="1124" y="841"/>
                    </a:lnTo>
                    <a:lnTo>
                      <a:pt x="1126" y="841"/>
                    </a:lnTo>
                    <a:close/>
                    <a:moveTo>
                      <a:pt x="1128" y="841"/>
                    </a:moveTo>
                    <a:lnTo>
                      <a:pt x="1126" y="841"/>
                    </a:lnTo>
                    <a:lnTo>
                      <a:pt x="1128" y="841"/>
                    </a:lnTo>
                    <a:lnTo>
                      <a:pt x="1126" y="841"/>
                    </a:lnTo>
                    <a:lnTo>
                      <a:pt x="1128" y="841"/>
                    </a:lnTo>
                    <a:lnTo>
                      <a:pt x="1126" y="841"/>
                    </a:lnTo>
                    <a:lnTo>
                      <a:pt x="1128" y="841"/>
                    </a:lnTo>
                    <a:close/>
                    <a:moveTo>
                      <a:pt x="1124" y="841"/>
                    </a:moveTo>
                    <a:lnTo>
                      <a:pt x="1122" y="841"/>
                    </a:lnTo>
                    <a:lnTo>
                      <a:pt x="1124" y="841"/>
                    </a:lnTo>
                    <a:close/>
                    <a:moveTo>
                      <a:pt x="1133" y="841"/>
                    </a:moveTo>
                    <a:lnTo>
                      <a:pt x="1131" y="841"/>
                    </a:lnTo>
                    <a:lnTo>
                      <a:pt x="1131" y="839"/>
                    </a:lnTo>
                    <a:lnTo>
                      <a:pt x="1133" y="839"/>
                    </a:lnTo>
                    <a:lnTo>
                      <a:pt x="1133" y="841"/>
                    </a:lnTo>
                    <a:close/>
                    <a:moveTo>
                      <a:pt x="1115" y="841"/>
                    </a:moveTo>
                    <a:lnTo>
                      <a:pt x="1115" y="839"/>
                    </a:lnTo>
                    <a:lnTo>
                      <a:pt x="1115" y="841"/>
                    </a:lnTo>
                    <a:close/>
                    <a:moveTo>
                      <a:pt x="1113" y="839"/>
                    </a:moveTo>
                    <a:lnTo>
                      <a:pt x="1113" y="841"/>
                    </a:lnTo>
                    <a:lnTo>
                      <a:pt x="1110" y="841"/>
                    </a:lnTo>
                    <a:lnTo>
                      <a:pt x="1110" y="839"/>
                    </a:lnTo>
                    <a:lnTo>
                      <a:pt x="1113" y="839"/>
                    </a:lnTo>
                    <a:close/>
                    <a:moveTo>
                      <a:pt x="1142" y="839"/>
                    </a:moveTo>
                    <a:lnTo>
                      <a:pt x="1144" y="841"/>
                    </a:lnTo>
                    <a:lnTo>
                      <a:pt x="1142" y="841"/>
                    </a:lnTo>
                    <a:lnTo>
                      <a:pt x="1142" y="839"/>
                    </a:lnTo>
                    <a:close/>
                    <a:moveTo>
                      <a:pt x="1113" y="839"/>
                    </a:moveTo>
                    <a:lnTo>
                      <a:pt x="1115" y="839"/>
                    </a:lnTo>
                    <a:lnTo>
                      <a:pt x="1113" y="839"/>
                    </a:lnTo>
                    <a:lnTo>
                      <a:pt x="1110" y="839"/>
                    </a:lnTo>
                    <a:lnTo>
                      <a:pt x="1113" y="839"/>
                    </a:lnTo>
                    <a:close/>
                    <a:moveTo>
                      <a:pt x="1126" y="839"/>
                    </a:moveTo>
                    <a:lnTo>
                      <a:pt x="1126" y="837"/>
                    </a:lnTo>
                    <a:lnTo>
                      <a:pt x="1126" y="839"/>
                    </a:lnTo>
                    <a:close/>
                    <a:moveTo>
                      <a:pt x="1117" y="837"/>
                    </a:moveTo>
                    <a:lnTo>
                      <a:pt x="1117" y="839"/>
                    </a:lnTo>
                    <a:lnTo>
                      <a:pt x="1117" y="837"/>
                    </a:lnTo>
                    <a:close/>
                    <a:moveTo>
                      <a:pt x="1115" y="837"/>
                    </a:moveTo>
                    <a:lnTo>
                      <a:pt x="1113" y="837"/>
                    </a:lnTo>
                    <a:lnTo>
                      <a:pt x="1115" y="837"/>
                    </a:lnTo>
                    <a:close/>
                    <a:moveTo>
                      <a:pt x="1128" y="837"/>
                    </a:moveTo>
                    <a:lnTo>
                      <a:pt x="1128" y="839"/>
                    </a:lnTo>
                    <a:lnTo>
                      <a:pt x="1131" y="839"/>
                    </a:lnTo>
                    <a:lnTo>
                      <a:pt x="1131" y="841"/>
                    </a:lnTo>
                    <a:lnTo>
                      <a:pt x="1133" y="841"/>
                    </a:lnTo>
                    <a:lnTo>
                      <a:pt x="1131" y="841"/>
                    </a:lnTo>
                    <a:lnTo>
                      <a:pt x="1133" y="841"/>
                    </a:lnTo>
                    <a:lnTo>
                      <a:pt x="1133" y="843"/>
                    </a:lnTo>
                    <a:lnTo>
                      <a:pt x="1131" y="843"/>
                    </a:lnTo>
                    <a:lnTo>
                      <a:pt x="1131" y="841"/>
                    </a:lnTo>
                    <a:lnTo>
                      <a:pt x="1128" y="841"/>
                    </a:lnTo>
                    <a:lnTo>
                      <a:pt x="1131" y="841"/>
                    </a:lnTo>
                    <a:lnTo>
                      <a:pt x="1128" y="841"/>
                    </a:lnTo>
                    <a:lnTo>
                      <a:pt x="1128" y="839"/>
                    </a:lnTo>
                    <a:lnTo>
                      <a:pt x="1126" y="839"/>
                    </a:lnTo>
                    <a:lnTo>
                      <a:pt x="1128" y="839"/>
                    </a:lnTo>
                    <a:lnTo>
                      <a:pt x="1128" y="837"/>
                    </a:lnTo>
                    <a:close/>
                    <a:moveTo>
                      <a:pt x="1122" y="837"/>
                    </a:moveTo>
                    <a:lnTo>
                      <a:pt x="1124" y="837"/>
                    </a:lnTo>
                    <a:lnTo>
                      <a:pt x="1124" y="839"/>
                    </a:lnTo>
                    <a:lnTo>
                      <a:pt x="1126" y="839"/>
                    </a:lnTo>
                    <a:lnTo>
                      <a:pt x="1124" y="839"/>
                    </a:lnTo>
                    <a:lnTo>
                      <a:pt x="1122" y="839"/>
                    </a:lnTo>
                    <a:lnTo>
                      <a:pt x="1122" y="837"/>
                    </a:lnTo>
                    <a:close/>
                    <a:moveTo>
                      <a:pt x="1131" y="837"/>
                    </a:moveTo>
                    <a:lnTo>
                      <a:pt x="1128" y="837"/>
                    </a:lnTo>
                    <a:lnTo>
                      <a:pt x="1131" y="837"/>
                    </a:lnTo>
                    <a:close/>
                    <a:moveTo>
                      <a:pt x="1126" y="837"/>
                    </a:moveTo>
                    <a:lnTo>
                      <a:pt x="1124" y="837"/>
                    </a:lnTo>
                    <a:lnTo>
                      <a:pt x="1126" y="837"/>
                    </a:lnTo>
                    <a:close/>
                    <a:moveTo>
                      <a:pt x="1131" y="837"/>
                    </a:moveTo>
                    <a:lnTo>
                      <a:pt x="1128" y="837"/>
                    </a:lnTo>
                    <a:lnTo>
                      <a:pt x="1131" y="837"/>
                    </a:lnTo>
                    <a:close/>
                    <a:moveTo>
                      <a:pt x="1146" y="834"/>
                    </a:moveTo>
                    <a:lnTo>
                      <a:pt x="1146" y="837"/>
                    </a:lnTo>
                    <a:lnTo>
                      <a:pt x="1146" y="834"/>
                    </a:lnTo>
                    <a:lnTo>
                      <a:pt x="1146" y="837"/>
                    </a:lnTo>
                    <a:lnTo>
                      <a:pt x="1146" y="839"/>
                    </a:lnTo>
                    <a:lnTo>
                      <a:pt x="1146" y="841"/>
                    </a:lnTo>
                    <a:lnTo>
                      <a:pt x="1146" y="839"/>
                    </a:lnTo>
                    <a:lnTo>
                      <a:pt x="1144" y="839"/>
                    </a:lnTo>
                    <a:lnTo>
                      <a:pt x="1144" y="841"/>
                    </a:lnTo>
                    <a:lnTo>
                      <a:pt x="1144" y="839"/>
                    </a:lnTo>
                    <a:lnTo>
                      <a:pt x="1142" y="839"/>
                    </a:lnTo>
                    <a:lnTo>
                      <a:pt x="1142" y="837"/>
                    </a:lnTo>
                    <a:lnTo>
                      <a:pt x="1144" y="837"/>
                    </a:lnTo>
                    <a:lnTo>
                      <a:pt x="1146" y="837"/>
                    </a:lnTo>
                    <a:lnTo>
                      <a:pt x="1146" y="834"/>
                    </a:lnTo>
                    <a:close/>
                    <a:moveTo>
                      <a:pt x="1128" y="837"/>
                    </a:moveTo>
                    <a:lnTo>
                      <a:pt x="1128" y="834"/>
                    </a:lnTo>
                    <a:lnTo>
                      <a:pt x="1131" y="834"/>
                    </a:lnTo>
                    <a:lnTo>
                      <a:pt x="1131" y="837"/>
                    </a:lnTo>
                    <a:lnTo>
                      <a:pt x="1128" y="837"/>
                    </a:lnTo>
                    <a:close/>
                    <a:moveTo>
                      <a:pt x="1126" y="834"/>
                    </a:moveTo>
                    <a:lnTo>
                      <a:pt x="1128" y="834"/>
                    </a:lnTo>
                    <a:lnTo>
                      <a:pt x="1126" y="834"/>
                    </a:lnTo>
                    <a:lnTo>
                      <a:pt x="1126" y="837"/>
                    </a:lnTo>
                    <a:lnTo>
                      <a:pt x="1124" y="837"/>
                    </a:lnTo>
                    <a:lnTo>
                      <a:pt x="1122" y="837"/>
                    </a:lnTo>
                    <a:lnTo>
                      <a:pt x="1122" y="834"/>
                    </a:lnTo>
                    <a:lnTo>
                      <a:pt x="1124" y="834"/>
                    </a:lnTo>
                    <a:lnTo>
                      <a:pt x="1126" y="834"/>
                    </a:lnTo>
                    <a:close/>
                    <a:moveTo>
                      <a:pt x="1119" y="834"/>
                    </a:moveTo>
                    <a:lnTo>
                      <a:pt x="1119" y="832"/>
                    </a:lnTo>
                    <a:lnTo>
                      <a:pt x="1119" y="834"/>
                    </a:lnTo>
                    <a:close/>
                    <a:moveTo>
                      <a:pt x="1124" y="832"/>
                    </a:moveTo>
                    <a:lnTo>
                      <a:pt x="1126" y="832"/>
                    </a:lnTo>
                    <a:lnTo>
                      <a:pt x="1126" y="834"/>
                    </a:lnTo>
                    <a:lnTo>
                      <a:pt x="1124" y="834"/>
                    </a:lnTo>
                    <a:lnTo>
                      <a:pt x="1122" y="834"/>
                    </a:lnTo>
                    <a:lnTo>
                      <a:pt x="1119" y="834"/>
                    </a:lnTo>
                    <a:lnTo>
                      <a:pt x="1122" y="834"/>
                    </a:lnTo>
                    <a:lnTo>
                      <a:pt x="1122" y="837"/>
                    </a:lnTo>
                    <a:lnTo>
                      <a:pt x="1124" y="837"/>
                    </a:lnTo>
                    <a:lnTo>
                      <a:pt x="1122" y="837"/>
                    </a:lnTo>
                    <a:lnTo>
                      <a:pt x="1122" y="839"/>
                    </a:lnTo>
                    <a:lnTo>
                      <a:pt x="1119" y="837"/>
                    </a:lnTo>
                    <a:lnTo>
                      <a:pt x="1117" y="837"/>
                    </a:lnTo>
                    <a:lnTo>
                      <a:pt x="1115" y="837"/>
                    </a:lnTo>
                    <a:lnTo>
                      <a:pt x="1115" y="834"/>
                    </a:lnTo>
                    <a:lnTo>
                      <a:pt x="1113" y="834"/>
                    </a:lnTo>
                    <a:lnTo>
                      <a:pt x="1115" y="834"/>
                    </a:lnTo>
                    <a:lnTo>
                      <a:pt x="1115" y="832"/>
                    </a:lnTo>
                    <a:lnTo>
                      <a:pt x="1117" y="832"/>
                    </a:lnTo>
                    <a:lnTo>
                      <a:pt x="1117" y="834"/>
                    </a:lnTo>
                    <a:lnTo>
                      <a:pt x="1119" y="834"/>
                    </a:lnTo>
                    <a:lnTo>
                      <a:pt x="1122" y="834"/>
                    </a:lnTo>
                    <a:lnTo>
                      <a:pt x="1122" y="832"/>
                    </a:lnTo>
                    <a:lnTo>
                      <a:pt x="1122" y="834"/>
                    </a:lnTo>
                    <a:lnTo>
                      <a:pt x="1122" y="832"/>
                    </a:lnTo>
                    <a:lnTo>
                      <a:pt x="1124" y="832"/>
                    </a:lnTo>
                    <a:close/>
                    <a:moveTo>
                      <a:pt x="1097" y="825"/>
                    </a:moveTo>
                    <a:lnTo>
                      <a:pt x="1099" y="825"/>
                    </a:lnTo>
                    <a:lnTo>
                      <a:pt x="1101" y="825"/>
                    </a:lnTo>
                    <a:lnTo>
                      <a:pt x="1101" y="828"/>
                    </a:lnTo>
                    <a:lnTo>
                      <a:pt x="1099" y="828"/>
                    </a:lnTo>
                    <a:lnTo>
                      <a:pt x="1097" y="828"/>
                    </a:lnTo>
                    <a:lnTo>
                      <a:pt x="1095" y="828"/>
                    </a:lnTo>
                    <a:lnTo>
                      <a:pt x="1095" y="830"/>
                    </a:lnTo>
                    <a:lnTo>
                      <a:pt x="1095" y="828"/>
                    </a:lnTo>
                    <a:lnTo>
                      <a:pt x="1093" y="828"/>
                    </a:lnTo>
                    <a:lnTo>
                      <a:pt x="1093" y="825"/>
                    </a:lnTo>
                    <a:lnTo>
                      <a:pt x="1095" y="825"/>
                    </a:lnTo>
                    <a:lnTo>
                      <a:pt x="1095" y="823"/>
                    </a:lnTo>
                    <a:lnTo>
                      <a:pt x="1097" y="823"/>
                    </a:lnTo>
                    <a:lnTo>
                      <a:pt x="1097" y="825"/>
                    </a:lnTo>
                    <a:close/>
                    <a:moveTo>
                      <a:pt x="1115" y="821"/>
                    </a:moveTo>
                    <a:lnTo>
                      <a:pt x="1117" y="821"/>
                    </a:lnTo>
                    <a:lnTo>
                      <a:pt x="1115" y="821"/>
                    </a:lnTo>
                    <a:close/>
                    <a:moveTo>
                      <a:pt x="1110" y="821"/>
                    </a:moveTo>
                    <a:lnTo>
                      <a:pt x="1110" y="819"/>
                    </a:lnTo>
                    <a:lnTo>
                      <a:pt x="1110" y="821"/>
                    </a:lnTo>
                    <a:close/>
                    <a:moveTo>
                      <a:pt x="1126" y="816"/>
                    </a:moveTo>
                    <a:lnTo>
                      <a:pt x="1126" y="819"/>
                    </a:lnTo>
                    <a:lnTo>
                      <a:pt x="1128" y="819"/>
                    </a:lnTo>
                    <a:lnTo>
                      <a:pt x="1131" y="819"/>
                    </a:lnTo>
                    <a:lnTo>
                      <a:pt x="1128" y="819"/>
                    </a:lnTo>
                    <a:lnTo>
                      <a:pt x="1128" y="821"/>
                    </a:lnTo>
                    <a:lnTo>
                      <a:pt x="1128" y="819"/>
                    </a:lnTo>
                    <a:lnTo>
                      <a:pt x="1128" y="821"/>
                    </a:lnTo>
                    <a:lnTo>
                      <a:pt x="1126" y="821"/>
                    </a:lnTo>
                    <a:lnTo>
                      <a:pt x="1126" y="819"/>
                    </a:lnTo>
                    <a:lnTo>
                      <a:pt x="1124" y="819"/>
                    </a:lnTo>
                    <a:lnTo>
                      <a:pt x="1126" y="819"/>
                    </a:lnTo>
                    <a:lnTo>
                      <a:pt x="1126" y="816"/>
                    </a:lnTo>
                    <a:close/>
                    <a:moveTo>
                      <a:pt x="1128" y="814"/>
                    </a:moveTo>
                    <a:lnTo>
                      <a:pt x="1128" y="816"/>
                    </a:lnTo>
                    <a:lnTo>
                      <a:pt x="1128" y="814"/>
                    </a:lnTo>
                    <a:lnTo>
                      <a:pt x="1126" y="814"/>
                    </a:lnTo>
                    <a:lnTo>
                      <a:pt x="1128" y="814"/>
                    </a:lnTo>
                    <a:lnTo>
                      <a:pt x="1128" y="812"/>
                    </a:lnTo>
                    <a:lnTo>
                      <a:pt x="1128" y="814"/>
                    </a:lnTo>
                    <a:lnTo>
                      <a:pt x="1131" y="814"/>
                    </a:lnTo>
                    <a:lnTo>
                      <a:pt x="1128" y="814"/>
                    </a:lnTo>
                    <a:close/>
                    <a:moveTo>
                      <a:pt x="1133" y="816"/>
                    </a:moveTo>
                    <a:lnTo>
                      <a:pt x="1131" y="816"/>
                    </a:lnTo>
                    <a:lnTo>
                      <a:pt x="1131" y="814"/>
                    </a:lnTo>
                    <a:lnTo>
                      <a:pt x="1131" y="812"/>
                    </a:lnTo>
                    <a:lnTo>
                      <a:pt x="1131" y="814"/>
                    </a:lnTo>
                    <a:lnTo>
                      <a:pt x="1133" y="814"/>
                    </a:lnTo>
                    <a:lnTo>
                      <a:pt x="1133" y="816"/>
                    </a:lnTo>
                    <a:close/>
                    <a:moveTo>
                      <a:pt x="1135" y="812"/>
                    </a:moveTo>
                    <a:lnTo>
                      <a:pt x="1133" y="812"/>
                    </a:lnTo>
                    <a:lnTo>
                      <a:pt x="1135" y="812"/>
                    </a:lnTo>
                    <a:close/>
                    <a:moveTo>
                      <a:pt x="1133" y="814"/>
                    </a:moveTo>
                    <a:lnTo>
                      <a:pt x="1135" y="814"/>
                    </a:lnTo>
                    <a:lnTo>
                      <a:pt x="1135" y="812"/>
                    </a:lnTo>
                    <a:lnTo>
                      <a:pt x="1135" y="814"/>
                    </a:lnTo>
                    <a:lnTo>
                      <a:pt x="1133" y="814"/>
                    </a:lnTo>
                    <a:lnTo>
                      <a:pt x="1133" y="812"/>
                    </a:lnTo>
                    <a:lnTo>
                      <a:pt x="1133" y="814"/>
                    </a:lnTo>
                    <a:close/>
                    <a:moveTo>
                      <a:pt x="1126" y="767"/>
                    </a:moveTo>
                    <a:lnTo>
                      <a:pt x="1124" y="767"/>
                    </a:lnTo>
                    <a:lnTo>
                      <a:pt x="1126" y="767"/>
                    </a:lnTo>
                    <a:close/>
                    <a:moveTo>
                      <a:pt x="1122" y="660"/>
                    </a:moveTo>
                    <a:lnTo>
                      <a:pt x="1124" y="660"/>
                    </a:lnTo>
                    <a:lnTo>
                      <a:pt x="1124" y="662"/>
                    </a:lnTo>
                    <a:lnTo>
                      <a:pt x="1122" y="662"/>
                    </a:lnTo>
                    <a:lnTo>
                      <a:pt x="1119" y="662"/>
                    </a:lnTo>
                    <a:lnTo>
                      <a:pt x="1119" y="660"/>
                    </a:lnTo>
                    <a:lnTo>
                      <a:pt x="1122" y="660"/>
                    </a:lnTo>
                    <a:close/>
                    <a:moveTo>
                      <a:pt x="1135" y="620"/>
                    </a:moveTo>
                    <a:lnTo>
                      <a:pt x="1133" y="620"/>
                    </a:lnTo>
                    <a:lnTo>
                      <a:pt x="1133" y="617"/>
                    </a:lnTo>
                    <a:lnTo>
                      <a:pt x="1135" y="617"/>
                    </a:lnTo>
                    <a:lnTo>
                      <a:pt x="1133" y="617"/>
                    </a:lnTo>
                    <a:lnTo>
                      <a:pt x="1135" y="617"/>
                    </a:lnTo>
                    <a:lnTo>
                      <a:pt x="1135" y="620"/>
                    </a:lnTo>
                    <a:close/>
                    <a:moveTo>
                      <a:pt x="1327" y="1221"/>
                    </a:moveTo>
                    <a:lnTo>
                      <a:pt x="1325" y="1221"/>
                    </a:lnTo>
                    <a:lnTo>
                      <a:pt x="1325" y="1219"/>
                    </a:lnTo>
                    <a:lnTo>
                      <a:pt x="1327" y="1219"/>
                    </a:lnTo>
                    <a:lnTo>
                      <a:pt x="1327" y="1221"/>
                    </a:lnTo>
                    <a:close/>
                    <a:moveTo>
                      <a:pt x="1323" y="1217"/>
                    </a:moveTo>
                    <a:lnTo>
                      <a:pt x="1323" y="1219"/>
                    </a:lnTo>
                    <a:lnTo>
                      <a:pt x="1323" y="1217"/>
                    </a:lnTo>
                    <a:close/>
                    <a:moveTo>
                      <a:pt x="1343" y="1217"/>
                    </a:moveTo>
                    <a:lnTo>
                      <a:pt x="1341" y="1217"/>
                    </a:lnTo>
                    <a:lnTo>
                      <a:pt x="1343" y="1217"/>
                    </a:lnTo>
                    <a:close/>
                    <a:moveTo>
                      <a:pt x="1325" y="1217"/>
                    </a:moveTo>
                    <a:lnTo>
                      <a:pt x="1323" y="1217"/>
                    </a:lnTo>
                    <a:lnTo>
                      <a:pt x="1325" y="1217"/>
                    </a:lnTo>
                    <a:close/>
                    <a:moveTo>
                      <a:pt x="1334" y="1219"/>
                    </a:moveTo>
                    <a:lnTo>
                      <a:pt x="1332" y="1219"/>
                    </a:lnTo>
                    <a:lnTo>
                      <a:pt x="1332" y="1217"/>
                    </a:lnTo>
                    <a:lnTo>
                      <a:pt x="1329" y="1217"/>
                    </a:lnTo>
                    <a:lnTo>
                      <a:pt x="1332" y="1217"/>
                    </a:lnTo>
                    <a:lnTo>
                      <a:pt x="1332" y="1214"/>
                    </a:lnTo>
                    <a:lnTo>
                      <a:pt x="1334" y="1214"/>
                    </a:lnTo>
                    <a:lnTo>
                      <a:pt x="1334" y="1217"/>
                    </a:lnTo>
                    <a:lnTo>
                      <a:pt x="1332" y="1217"/>
                    </a:lnTo>
                    <a:lnTo>
                      <a:pt x="1332" y="1219"/>
                    </a:lnTo>
                    <a:lnTo>
                      <a:pt x="1334" y="1219"/>
                    </a:lnTo>
                    <a:close/>
                    <a:moveTo>
                      <a:pt x="1325" y="1214"/>
                    </a:moveTo>
                    <a:lnTo>
                      <a:pt x="1327" y="1214"/>
                    </a:lnTo>
                    <a:lnTo>
                      <a:pt x="1327" y="1217"/>
                    </a:lnTo>
                    <a:lnTo>
                      <a:pt x="1329" y="1217"/>
                    </a:lnTo>
                    <a:lnTo>
                      <a:pt x="1327" y="1217"/>
                    </a:lnTo>
                    <a:lnTo>
                      <a:pt x="1327" y="1219"/>
                    </a:lnTo>
                    <a:lnTo>
                      <a:pt x="1327" y="1217"/>
                    </a:lnTo>
                    <a:lnTo>
                      <a:pt x="1325" y="1217"/>
                    </a:lnTo>
                    <a:lnTo>
                      <a:pt x="1325" y="1214"/>
                    </a:lnTo>
                    <a:lnTo>
                      <a:pt x="1325" y="1217"/>
                    </a:lnTo>
                    <a:lnTo>
                      <a:pt x="1323" y="1217"/>
                    </a:lnTo>
                    <a:lnTo>
                      <a:pt x="1323" y="1214"/>
                    </a:lnTo>
                    <a:lnTo>
                      <a:pt x="1325" y="1214"/>
                    </a:lnTo>
                    <a:close/>
                    <a:moveTo>
                      <a:pt x="1320" y="1217"/>
                    </a:moveTo>
                    <a:lnTo>
                      <a:pt x="1320" y="1214"/>
                    </a:lnTo>
                    <a:lnTo>
                      <a:pt x="1320" y="1217"/>
                    </a:lnTo>
                    <a:close/>
                    <a:moveTo>
                      <a:pt x="1318" y="1214"/>
                    </a:moveTo>
                    <a:lnTo>
                      <a:pt x="1320" y="1214"/>
                    </a:lnTo>
                    <a:lnTo>
                      <a:pt x="1318" y="1214"/>
                    </a:lnTo>
                    <a:lnTo>
                      <a:pt x="1318" y="1217"/>
                    </a:lnTo>
                    <a:lnTo>
                      <a:pt x="1320" y="1217"/>
                    </a:lnTo>
                    <a:lnTo>
                      <a:pt x="1318" y="1217"/>
                    </a:lnTo>
                    <a:lnTo>
                      <a:pt x="1316" y="1217"/>
                    </a:lnTo>
                    <a:lnTo>
                      <a:pt x="1314" y="1217"/>
                    </a:lnTo>
                    <a:lnTo>
                      <a:pt x="1316" y="1217"/>
                    </a:lnTo>
                    <a:lnTo>
                      <a:pt x="1314" y="1217"/>
                    </a:lnTo>
                    <a:lnTo>
                      <a:pt x="1312" y="1217"/>
                    </a:lnTo>
                    <a:lnTo>
                      <a:pt x="1309" y="1217"/>
                    </a:lnTo>
                    <a:lnTo>
                      <a:pt x="1309" y="1214"/>
                    </a:lnTo>
                    <a:lnTo>
                      <a:pt x="1312" y="1214"/>
                    </a:lnTo>
                    <a:lnTo>
                      <a:pt x="1314" y="1214"/>
                    </a:lnTo>
                    <a:lnTo>
                      <a:pt x="1316" y="1214"/>
                    </a:lnTo>
                    <a:lnTo>
                      <a:pt x="1318" y="1214"/>
                    </a:lnTo>
                    <a:close/>
                    <a:moveTo>
                      <a:pt x="1332" y="1214"/>
                    </a:moveTo>
                    <a:lnTo>
                      <a:pt x="1329" y="1214"/>
                    </a:lnTo>
                    <a:lnTo>
                      <a:pt x="1327" y="1214"/>
                    </a:lnTo>
                    <a:lnTo>
                      <a:pt x="1329" y="1214"/>
                    </a:lnTo>
                    <a:lnTo>
                      <a:pt x="1332" y="1214"/>
                    </a:lnTo>
                    <a:close/>
                    <a:moveTo>
                      <a:pt x="1327" y="1210"/>
                    </a:moveTo>
                    <a:lnTo>
                      <a:pt x="1327" y="1208"/>
                    </a:lnTo>
                    <a:lnTo>
                      <a:pt x="1327" y="1210"/>
                    </a:lnTo>
                    <a:close/>
                    <a:moveTo>
                      <a:pt x="1320" y="1208"/>
                    </a:moveTo>
                    <a:lnTo>
                      <a:pt x="1320" y="1210"/>
                    </a:lnTo>
                    <a:lnTo>
                      <a:pt x="1320" y="1208"/>
                    </a:lnTo>
                    <a:close/>
                    <a:moveTo>
                      <a:pt x="1318" y="1210"/>
                    </a:moveTo>
                    <a:lnTo>
                      <a:pt x="1316" y="1212"/>
                    </a:lnTo>
                    <a:lnTo>
                      <a:pt x="1316" y="1210"/>
                    </a:lnTo>
                    <a:lnTo>
                      <a:pt x="1318" y="1210"/>
                    </a:lnTo>
                    <a:lnTo>
                      <a:pt x="1316" y="1210"/>
                    </a:lnTo>
                    <a:lnTo>
                      <a:pt x="1316" y="1208"/>
                    </a:lnTo>
                    <a:lnTo>
                      <a:pt x="1318" y="1208"/>
                    </a:lnTo>
                    <a:lnTo>
                      <a:pt x="1318" y="1210"/>
                    </a:lnTo>
                    <a:lnTo>
                      <a:pt x="1320" y="1210"/>
                    </a:lnTo>
                    <a:lnTo>
                      <a:pt x="1318" y="1210"/>
                    </a:lnTo>
                    <a:close/>
                    <a:moveTo>
                      <a:pt x="1325" y="1208"/>
                    </a:moveTo>
                    <a:lnTo>
                      <a:pt x="1325" y="1210"/>
                    </a:lnTo>
                    <a:lnTo>
                      <a:pt x="1327" y="1210"/>
                    </a:lnTo>
                    <a:lnTo>
                      <a:pt x="1325" y="1210"/>
                    </a:lnTo>
                    <a:lnTo>
                      <a:pt x="1325" y="1212"/>
                    </a:lnTo>
                    <a:lnTo>
                      <a:pt x="1327" y="1212"/>
                    </a:lnTo>
                    <a:lnTo>
                      <a:pt x="1327" y="1214"/>
                    </a:lnTo>
                    <a:lnTo>
                      <a:pt x="1327" y="1212"/>
                    </a:lnTo>
                    <a:lnTo>
                      <a:pt x="1329" y="1212"/>
                    </a:lnTo>
                    <a:lnTo>
                      <a:pt x="1329" y="1214"/>
                    </a:lnTo>
                    <a:lnTo>
                      <a:pt x="1327" y="1214"/>
                    </a:lnTo>
                    <a:lnTo>
                      <a:pt x="1325" y="1214"/>
                    </a:lnTo>
                    <a:lnTo>
                      <a:pt x="1323" y="1214"/>
                    </a:lnTo>
                    <a:lnTo>
                      <a:pt x="1325" y="1214"/>
                    </a:lnTo>
                    <a:lnTo>
                      <a:pt x="1325" y="1212"/>
                    </a:lnTo>
                    <a:lnTo>
                      <a:pt x="1323" y="1212"/>
                    </a:lnTo>
                    <a:lnTo>
                      <a:pt x="1323" y="1214"/>
                    </a:lnTo>
                    <a:lnTo>
                      <a:pt x="1323" y="1212"/>
                    </a:lnTo>
                    <a:lnTo>
                      <a:pt x="1320" y="1212"/>
                    </a:lnTo>
                    <a:lnTo>
                      <a:pt x="1320" y="1214"/>
                    </a:lnTo>
                    <a:lnTo>
                      <a:pt x="1320" y="1212"/>
                    </a:lnTo>
                    <a:lnTo>
                      <a:pt x="1318" y="1212"/>
                    </a:lnTo>
                    <a:lnTo>
                      <a:pt x="1320" y="1212"/>
                    </a:lnTo>
                    <a:lnTo>
                      <a:pt x="1318" y="1212"/>
                    </a:lnTo>
                    <a:lnTo>
                      <a:pt x="1318" y="1210"/>
                    </a:lnTo>
                    <a:lnTo>
                      <a:pt x="1320" y="1210"/>
                    </a:lnTo>
                    <a:lnTo>
                      <a:pt x="1323" y="1210"/>
                    </a:lnTo>
                    <a:lnTo>
                      <a:pt x="1323" y="1212"/>
                    </a:lnTo>
                    <a:lnTo>
                      <a:pt x="1323" y="1210"/>
                    </a:lnTo>
                    <a:lnTo>
                      <a:pt x="1320" y="1210"/>
                    </a:lnTo>
                    <a:lnTo>
                      <a:pt x="1320" y="1208"/>
                    </a:lnTo>
                    <a:lnTo>
                      <a:pt x="1323" y="1208"/>
                    </a:lnTo>
                    <a:lnTo>
                      <a:pt x="1325" y="1208"/>
                    </a:lnTo>
                    <a:close/>
                    <a:moveTo>
                      <a:pt x="1289" y="1208"/>
                    </a:moveTo>
                    <a:lnTo>
                      <a:pt x="1287" y="1208"/>
                    </a:lnTo>
                    <a:lnTo>
                      <a:pt x="1289" y="1208"/>
                    </a:lnTo>
                    <a:close/>
                    <a:moveTo>
                      <a:pt x="1285" y="1205"/>
                    </a:moveTo>
                    <a:lnTo>
                      <a:pt x="1285" y="1208"/>
                    </a:lnTo>
                    <a:lnTo>
                      <a:pt x="1285" y="1205"/>
                    </a:lnTo>
                    <a:close/>
                    <a:moveTo>
                      <a:pt x="1285" y="1205"/>
                    </a:moveTo>
                    <a:lnTo>
                      <a:pt x="1287" y="1205"/>
                    </a:lnTo>
                    <a:lnTo>
                      <a:pt x="1285" y="1205"/>
                    </a:lnTo>
                    <a:close/>
                    <a:moveTo>
                      <a:pt x="1269" y="1208"/>
                    </a:moveTo>
                    <a:lnTo>
                      <a:pt x="1267" y="1208"/>
                    </a:lnTo>
                    <a:lnTo>
                      <a:pt x="1267" y="1205"/>
                    </a:lnTo>
                    <a:lnTo>
                      <a:pt x="1269" y="1205"/>
                    </a:lnTo>
                    <a:lnTo>
                      <a:pt x="1269" y="1208"/>
                    </a:lnTo>
                    <a:close/>
                    <a:moveTo>
                      <a:pt x="1289" y="1205"/>
                    </a:moveTo>
                    <a:lnTo>
                      <a:pt x="1287" y="1205"/>
                    </a:lnTo>
                    <a:lnTo>
                      <a:pt x="1289" y="1205"/>
                    </a:lnTo>
                    <a:close/>
                    <a:moveTo>
                      <a:pt x="1305" y="1205"/>
                    </a:moveTo>
                    <a:lnTo>
                      <a:pt x="1307" y="1205"/>
                    </a:lnTo>
                    <a:lnTo>
                      <a:pt x="1305" y="1205"/>
                    </a:lnTo>
                    <a:close/>
                    <a:moveTo>
                      <a:pt x="1271" y="1208"/>
                    </a:moveTo>
                    <a:lnTo>
                      <a:pt x="1271" y="1205"/>
                    </a:lnTo>
                    <a:lnTo>
                      <a:pt x="1274" y="1205"/>
                    </a:lnTo>
                    <a:lnTo>
                      <a:pt x="1274" y="1208"/>
                    </a:lnTo>
                    <a:lnTo>
                      <a:pt x="1271" y="1208"/>
                    </a:lnTo>
                    <a:close/>
                    <a:moveTo>
                      <a:pt x="1269" y="1205"/>
                    </a:moveTo>
                    <a:lnTo>
                      <a:pt x="1267" y="1205"/>
                    </a:lnTo>
                    <a:lnTo>
                      <a:pt x="1269" y="1205"/>
                    </a:lnTo>
                    <a:close/>
                    <a:moveTo>
                      <a:pt x="1278" y="1205"/>
                    </a:moveTo>
                    <a:lnTo>
                      <a:pt x="1276" y="1205"/>
                    </a:lnTo>
                    <a:lnTo>
                      <a:pt x="1278" y="1205"/>
                    </a:lnTo>
                    <a:close/>
                    <a:moveTo>
                      <a:pt x="1285" y="1205"/>
                    </a:moveTo>
                    <a:lnTo>
                      <a:pt x="1282" y="1205"/>
                    </a:lnTo>
                    <a:lnTo>
                      <a:pt x="1285" y="1205"/>
                    </a:lnTo>
                    <a:close/>
                    <a:moveTo>
                      <a:pt x="1282" y="1205"/>
                    </a:moveTo>
                    <a:lnTo>
                      <a:pt x="1285" y="1205"/>
                    </a:lnTo>
                    <a:lnTo>
                      <a:pt x="1285" y="1208"/>
                    </a:lnTo>
                    <a:lnTo>
                      <a:pt x="1282" y="1208"/>
                    </a:lnTo>
                    <a:lnTo>
                      <a:pt x="1282" y="1205"/>
                    </a:lnTo>
                    <a:lnTo>
                      <a:pt x="1280" y="1205"/>
                    </a:lnTo>
                    <a:lnTo>
                      <a:pt x="1282" y="1205"/>
                    </a:lnTo>
                    <a:close/>
                    <a:moveTo>
                      <a:pt x="1291" y="1205"/>
                    </a:moveTo>
                    <a:lnTo>
                      <a:pt x="1294" y="1205"/>
                    </a:lnTo>
                    <a:lnTo>
                      <a:pt x="1291" y="1205"/>
                    </a:lnTo>
                    <a:close/>
                    <a:moveTo>
                      <a:pt x="1318" y="1208"/>
                    </a:moveTo>
                    <a:lnTo>
                      <a:pt x="1316" y="1208"/>
                    </a:lnTo>
                    <a:lnTo>
                      <a:pt x="1314" y="1208"/>
                    </a:lnTo>
                    <a:lnTo>
                      <a:pt x="1316" y="1208"/>
                    </a:lnTo>
                    <a:lnTo>
                      <a:pt x="1316" y="1205"/>
                    </a:lnTo>
                    <a:lnTo>
                      <a:pt x="1318" y="1205"/>
                    </a:lnTo>
                    <a:lnTo>
                      <a:pt x="1318" y="1208"/>
                    </a:lnTo>
                    <a:close/>
                    <a:moveTo>
                      <a:pt x="1289" y="1205"/>
                    </a:moveTo>
                    <a:lnTo>
                      <a:pt x="1287" y="1205"/>
                    </a:lnTo>
                    <a:lnTo>
                      <a:pt x="1287" y="1203"/>
                    </a:lnTo>
                    <a:lnTo>
                      <a:pt x="1289" y="1203"/>
                    </a:lnTo>
                    <a:lnTo>
                      <a:pt x="1289" y="1205"/>
                    </a:lnTo>
                    <a:close/>
                    <a:moveTo>
                      <a:pt x="1289" y="1203"/>
                    </a:moveTo>
                    <a:lnTo>
                      <a:pt x="1287" y="1203"/>
                    </a:lnTo>
                    <a:lnTo>
                      <a:pt x="1289" y="1203"/>
                    </a:lnTo>
                    <a:close/>
                    <a:moveTo>
                      <a:pt x="1276" y="1205"/>
                    </a:moveTo>
                    <a:lnTo>
                      <a:pt x="1276" y="1203"/>
                    </a:lnTo>
                    <a:lnTo>
                      <a:pt x="1276" y="1205"/>
                    </a:lnTo>
                    <a:close/>
                    <a:moveTo>
                      <a:pt x="1265" y="1203"/>
                    </a:moveTo>
                    <a:lnTo>
                      <a:pt x="1265" y="1205"/>
                    </a:lnTo>
                    <a:lnTo>
                      <a:pt x="1265" y="1203"/>
                    </a:lnTo>
                    <a:lnTo>
                      <a:pt x="1265" y="1205"/>
                    </a:lnTo>
                    <a:lnTo>
                      <a:pt x="1262" y="1205"/>
                    </a:lnTo>
                    <a:lnTo>
                      <a:pt x="1262" y="1203"/>
                    </a:lnTo>
                    <a:lnTo>
                      <a:pt x="1265" y="1203"/>
                    </a:lnTo>
                    <a:close/>
                    <a:moveTo>
                      <a:pt x="1285" y="1203"/>
                    </a:moveTo>
                    <a:lnTo>
                      <a:pt x="1287" y="1203"/>
                    </a:lnTo>
                    <a:lnTo>
                      <a:pt x="1287" y="1205"/>
                    </a:lnTo>
                    <a:lnTo>
                      <a:pt x="1285" y="1205"/>
                    </a:lnTo>
                    <a:lnTo>
                      <a:pt x="1285" y="1203"/>
                    </a:lnTo>
                    <a:lnTo>
                      <a:pt x="1282" y="1203"/>
                    </a:lnTo>
                    <a:lnTo>
                      <a:pt x="1285" y="1203"/>
                    </a:lnTo>
                    <a:close/>
                    <a:moveTo>
                      <a:pt x="1253" y="1203"/>
                    </a:moveTo>
                    <a:lnTo>
                      <a:pt x="1256" y="1203"/>
                    </a:lnTo>
                    <a:lnTo>
                      <a:pt x="1253" y="1203"/>
                    </a:lnTo>
                    <a:close/>
                    <a:moveTo>
                      <a:pt x="1274" y="1203"/>
                    </a:moveTo>
                    <a:lnTo>
                      <a:pt x="1271" y="1203"/>
                    </a:lnTo>
                    <a:lnTo>
                      <a:pt x="1274" y="1203"/>
                    </a:lnTo>
                    <a:close/>
                    <a:moveTo>
                      <a:pt x="1256" y="1203"/>
                    </a:moveTo>
                    <a:lnTo>
                      <a:pt x="1256" y="1201"/>
                    </a:lnTo>
                    <a:lnTo>
                      <a:pt x="1258" y="1201"/>
                    </a:lnTo>
                    <a:lnTo>
                      <a:pt x="1258" y="1203"/>
                    </a:lnTo>
                    <a:lnTo>
                      <a:pt x="1256" y="1203"/>
                    </a:lnTo>
                    <a:close/>
                    <a:moveTo>
                      <a:pt x="1274" y="1201"/>
                    </a:moveTo>
                    <a:lnTo>
                      <a:pt x="1271" y="1201"/>
                    </a:lnTo>
                    <a:lnTo>
                      <a:pt x="1274" y="1201"/>
                    </a:lnTo>
                    <a:close/>
                    <a:moveTo>
                      <a:pt x="1303" y="1201"/>
                    </a:moveTo>
                    <a:lnTo>
                      <a:pt x="1305" y="1201"/>
                    </a:lnTo>
                    <a:lnTo>
                      <a:pt x="1303" y="1201"/>
                    </a:lnTo>
                    <a:close/>
                    <a:moveTo>
                      <a:pt x="1269" y="1201"/>
                    </a:moveTo>
                    <a:lnTo>
                      <a:pt x="1267" y="1201"/>
                    </a:lnTo>
                    <a:lnTo>
                      <a:pt x="1269" y="1201"/>
                    </a:lnTo>
                    <a:close/>
                    <a:moveTo>
                      <a:pt x="1258" y="1201"/>
                    </a:moveTo>
                    <a:lnTo>
                      <a:pt x="1260" y="1201"/>
                    </a:lnTo>
                    <a:lnTo>
                      <a:pt x="1260" y="1203"/>
                    </a:lnTo>
                    <a:lnTo>
                      <a:pt x="1258" y="1203"/>
                    </a:lnTo>
                    <a:lnTo>
                      <a:pt x="1260" y="1203"/>
                    </a:lnTo>
                    <a:lnTo>
                      <a:pt x="1258" y="1203"/>
                    </a:lnTo>
                    <a:lnTo>
                      <a:pt x="1258" y="1201"/>
                    </a:lnTo>
                    <a:lnTo>
                      <a:pt x="1256" y="1201"/>
                    </a:lnTo>
                    <a:lnTo>
                      <a:pt x="1258" y="1201"/>
                    </a:lnTo>
                    <a:close/>
                    <a:moveTo>
                      <a:pt x="1244" y="1199"/>
                    </a:moveTo>
                    <a:lnTo>
                      <a:pt x="1247" y="1199"/>
                    </a:lnTo>
                    <a:lnTo>
                      <a:pt x="1244" y="1199"/>
                    </a:lnTo>
                    <a:close/>
                    <a:moveTo>
                      <a:pt x="1251" y="1199"/>
                    </a:moveTo>
                    <a:lnTo>
                      <a:pt x="1253" y="1199"/>
                    </a:lnTo>
                    <a:lnTo>
                      <a:pt x="1256" y="1199"/>
                    </a:lnTo>
                    <a:lnTo>
                      <a:pt x="1256" y="1201"/>
                    </a:lnTo>
                    <a:lnTo>
                      <a:pt x="1253" y="1201"/>
                    </a:lnTo>
                    <a:lnTo>
                      <a:pt x="1251" y="1201"/>
                    </a:lnTo>
                    <a:lnTo>
                      <a:pt x="1253" y="1201"/>
                    </a:lnTo>
                    <a:lnTo>
                      <a:pt x="1251" y="1201"/>
                    </a:lnTo>
                    <a:lnTo>
                      <a:pt x="1249" y="1201"/>
                    </a:lnTo>
                    <a:lnTo>
                      <a:pt x="1251" y="1201"/>
                    </a:lnTo>
                    <a:lnTo>
                      <a:pt x="1251" y="1199"/>
                    </a:lnTo>
                    <a:lnTo>
                      <a:pt x="1251" y="1201"/>
                    </a:lnTo>
                    <a:lnTo>
                      <a:pt x="1251" y="1199"/>
                    </a:lnTo>
                    <a:close/>
                    <a:moveTo>
                      <a:pt x="1249" y="1199"/>
                    </a:moveTo>
                    <a:lnTo>
                      <a:pt x="1247" y="1199"/>
                    </a:lnTo>
                    <a:lnTo>
                      <a:pt x="1249" y="1199"/>
                    </a:lnTo>
                    <a:close/>
                    <a:moveTo>
                      <a:pt x="1269" y="1199"/>
                    </a:moveTo>
                    <a:lnTo>
                      <a:pt x="1271" y="1199"/>
                    </a:lnTo>
                    <a:lnTo>
                      <a:pt x="1271" y="1201"/>
                    </a:lnTo>
                    <a:lnTo>
                      <a:pt x="1274" y="1201"/>
                    </a:lnTo>
                    <a:lnTo>
                      <a:pt x="1271" y="1201"/>
                    </a:lnTo>
                    <a:lnTo>
                      <a:pt x="1274" y="1201"/>
                    </a:lnTo>
                    <a:lnTo>
                      <a:pt x="1271" y="1201"/>
                    </a:lnTo>
                    <a:lnTo>
                      <a:pt x="1269" y="1201"/>
                    </a:lnTo>
                    <a:lnTo>
                      <a:pt x="1269" y="1199"/>
                    </a:lnTo>
                    <a:close/>
                    <a:moveTo>
                      <a:pt x="1249" y="1199"/>
                    </a:moveTo>
                    <a:lnTo>
                      <a:pt x="1249" y="1196"/>
                    </a:lnTo>
                    <a:lnTo>
                      <a:pt x="1249" y="1199"/>
                    </a:lnTo>
                    <a:close/>
                    <a:moveTo>
                      <a:pt x="1276" y="1199"/>
                    </a:moveTo>
                    <a:lnTo>
                      <a:pt x="1274" y="1199"/>
                    </a:lnTo>
                    <a:lnTo>
                      <a:pt x="1274" y="1196"/>
                    </a:lnTo>
                    <a:lnTo>
                      <a:pt x="1276" y="1196"/>
                    </a:lnTo>
                    <a:lnTo>
                      <a:pt x="1276" y="1199"/>
                    </a:lnTo>
                    <a:close/>
                    <a:moveTo>
                      <a:pt x="1247" y="1196"/>
                    </a:moveTo>
                    <a:lnTo>
                      <a:pt x="1247" y="1199"/>
                    </a:lnTo>
                    <a:lnTo>
                      <a:pt x="1244" y="1199"/>
                    </a:lnTo>
                    <a:lnTo>
                      <a:pt x="1244" y="1201"/>
                    </a:lnTo>
                    <a:lnTo>
                      <a:pt x="1242" y="1199"/>
                    </a:lnTo>
                    <a:lnTo>
                      <a:pt x="1240" y="1199"/>
                    </a:lnTo>
                    <a:lnTo>
                      <a:pt x="1240" y="1196"/>
                    </a:lnTo>
                    <a:lnTo>
                      <a:pt x="1242" y="1196"/>
                    </a:lnTo>
                    <a:lnTo>
                      <a:pt x="1242" y="1199"/>
                    </a:lnTo>
                    <a:lnTo>
                      <a:pt x="1244" y="1199"/>
                    </a:lnTo>
                    <a:lnTo>
                      <a:pt x="1244" y="1196"/>
                    </a:lnTo>
                    <a:lnTo>
                      <a:pt x="1247" y="1196"/>
                    </a:lnTo>
                    <a:close/>
                    <a:moveTo>
                      <a:pt x="1269" y="1196"/>
                    </a:moveTo>
                    <a:lnTo>
                      <a:pt x="1267" y="1196"/>
                    </a:lnTo>
                    <a:lnTo>
                      <a:pt x="1269" y="1196"/>
                    </a:lnTo>
                    <a:close/>
                    <a:moveTo>
                      <a:pt x="1274" y="1196"/>
                    </a:moveTo>
                    <a:lnTo>
                      <a:pt x="1271" y="1196"/>
                    </a:lnTo>
                    <a:lnTo>
                      <a:pt x="1274" y="1196"/>
                    </a:lnTo>
                    <a:close/>
                    <a:moveTo>
                      <a:pt x="1271" y="1196"/>
                    </a:moveTo>
                    <a:lnTo>
                      <a:pt x="1269" y="1196"/>
                    </a:lnTo>
                    <a:lnTo>
                      <a:pt x="1271" y="1196"/>
                    </a:lnTo>
                    <a:close/>
                    <a:moveTo>
                      <a:pt x="1341" y="1196"/>
                    </a:moveTo>
                    <a:lnTo>
                      <a:pt x="1341" y="1199"/>
                    </a:lnTo>
                    <a:lnTo>
                      <a:pt x="1341" y="1201"/>
                    </a:lnTo>
                    <a:lnTo>
                      <a:pt x="1338" y="1199"/>
                    </a:lnTo>
                    <a:lnTo>
                      <a:pt x="1338" y="1201"/>
                    </a:lnTo>
                    <a:lnTo>
                      <a:pt x="1336" y="1201"/>
                    </a:lnTo>
                    <a:lnTo>
                      <a:pt x="1336" y="1199"/>
                    </a:lnTo>
                    <a:lnTo>
                      <a:pt x="1336" y="1196"/>
                    </a:lnTo>
                    <a:lnTo>
                      <a:pt x="1338" y="1196"/>
                    </a:lnTo>
                    <a:lnTo>
                      <a:pt x="1341" y="1196"/>
                    </a:lnTo>
                    <a:close/>
                    <a:moveTo>
                      <a:pt x="1240" y="1196"/>
                    </a:moveTo>
                    <a:lnTo>
                      <a:pt x="1242" y="1196"/>
                    </a:lnTo>
                    <a:lnTo>
                      <a:pt x="1240" y="1196"/>
                    </a:lnTo>
                    <a:lnTo>
                      <a:pt x="1238" y="1196"/>
                    </a:lnTo>
                    <a:lnTo>
                      <a:pt x="1240" y="1196"/>
                    </a:lnTo>
                    <a:close/>
                    <a:moveTo>
                      <a:pt x="1253" y="1196"/>
                    </a:moveTo>
                    <a:lnTo>
                      <a:pt x="1251" y="1196"/>
                    </a:lnTo>
                    <a:lnTo>
                      <a:pt x="1253" y="1196"/>
                    </a:lnTo>
                    <a:close/>
                    <a:moveTo>
                      <a:pt x="1267" y="1196"/>
                    </a:moveTo>
                    <a:lnTo>
                      <a:pt x="1265" y="1196"/>
                    </a:lnTo>
                    <a:lnTo>
                      <a:pt x="1262" y="1196"/>
                    </a:lnTo>
                    <a:lnTo>
                      <a:pt x="1265" y="1196"/>
                    </a:lnTo>
                    <a:lnTo>
                      <a:pt x="1267" y="1196"/>
                    </a:lnTo>
                    <a:close/>
                    <a:moveTo>
                      <a:pt x="1276" y="1199"/>
                    </a:moveTo>
                    <a:lnTo>
                      <a:pt x="1276" y="1196"/>
                    </a:lnTo>
                    <a:lnTo>
                      <a:pt x="1278" y="1196"/>
                    </a:lnTo>
                    <a:lnTo>
                      <a:pt x="1278" y="1199"/>
                    </a:lnTo>
                    <a:lnTo>
                      <a:pt x="1276" y="1199"/>
                    </a:lnTo>
                    <a:close/>
                    <a:moveTo>
                      <a:pt x="1354" y="1196"/>
                    </a:moveTo>
                    <a:lnTo>
                      <a:pt x="1352" y="1196"/>
                    </a:lnTo>
                    <a:lnTo>
                      <a:pt x="1352" y="1199"/>
                    </a:lnTo>
                    <a:lnTo>
                      <a:pt x="1350" y="1199"/>
                    </a:lnTo>
                    <a:lnTo>
                      <a:pt x="1347" y="1199"/>
                    </a:lnTo>
                    <a:lnTo>
                      <a:pt x="1347" y="1196"/>
                    </a:lnTo>
                    <a:lnTo>
                      <a:pt x="1350" y="1196"/>
                    </a:lnTo>
                    <a:lnTo>
                      <a:pt x="1352" y="1196"/>
                    </a:lnTo>
                    <a:lnTo>
                      <a:pt x="1354" y="1196"/>
                    </a:lnTo>
                    <a:close/>
                    <a:moveTo>
                      <a:pt x="1307" y="1196"/>
                    </a:moveTo>
                    <a:lnTo>
                      <a:pt x="1309" y="1194"/>
                    </a:lnTo>
                    <a:lnTo>
                      <a:pt x="1309" y="1196"/>
                    </a:lnTo>
                    <a:lnTo>
                      <a:pt x="1307" y="1196"/>
                    </a:lnTo>
                    <a:close/>
                    <a:moveTo>
                      <a:pt x="1244" y="1194"/>
                    </a:moveTo>
                    <a:lnTo>
                      <a:pt x="1242" y="1194"/>
                    </a:lnTo>
                    <a:lnTo>
                      <a:pt x="1244" y="1194"/>
                    </a:lnTo>
                    <a:close/>
                    <a:moveTo>
                      <a:pt x="1247" y="1194"/>
                    </a:moveTo>
                    <a:lnTo>
                      <a:pt x="1244" y="1194"/>
                    </a:lnTo>
                    <a:lnTo>
                      <a:pt x="1247" y="1194"/>
                    </a:lnTo>
                    <a:close/>
                    <a:moveTo>
                      <a:pt x="1242" y="1194"/>
                    </a:moveTo>
                    <a:lnTo>
                      <a:pt x="1240" y="1194"/>
                    </a:lnTo>
                    <a:lnTo>
                      <a:pt x="1242" y="1194"/>
                    </a:lnTo>
                    <a:close/>
                    <a:moveTo>
                      <a:pt x="1300" y="1194"/>
                    </a:moveTo>
                    <a:lnTo>
                      <a:pt x="1298" y="1194"/>
                    </a:lnTo>
                    <a:lnTo>
                      <a:pt x="1296" y="1194"/>
                    </a:lnTo>
                    <a:lnTo>
                      <a:pt x="1298" y="1194"/>
                    </a:lnTo>
                    <a:lnTo>
                      <a:pt x="1300" y="1194"/>
                    </a:lnTo>
                    <a:close/>
                    <a:moveTo>
                      <a:pt x="1244" y="1194"/>
                    </a:moveTo>
                    <a:lnTo>
                      <a:pt x="1242" y="1194"/>
                    </a:lnTo>
                    <a:lnTo>
                      <a:pt x="1244" y="1194"/>
                    </a:lnTo>
                    <a:close/>
                    <a:moveTo>
                      <a:pt x="1282" y="1192"/>
                    </a:moveTo>
                    <a:lnTo>
                      <a:pt x="1285" y="1194"/>
                    </a:lnTo>
                    <a:lnTo>
                      <a:pt x="1282" y="1194"/>
                    </a:lnTo>
                    <a:lnTo>
                      <a:pt x="1282" y="1192"/>
                    </a:lnTo>
                    <a:lnTo>
                      <a:pt x="1280" y="1192"/>
                    </a:lnTo>
                    <a:lnTo>
                      <a:pt x="1282" y="1192"/>
                    </a:lnTo>
                    <a:close/>
                    <a:moveTo>
                      <a:pt x="1291" y="1192"/>
                    </a:moveTo>
                    <a:lnTo>
                      <a:pt x="1294" y="1192"/>
                    </a:lnTo>
                    <a:lnTo>
                      <a:pt x="1291" y="1192"/>
                    </a:lnTo>
                    <a:close/>
                    <a:moveTo>
                      <a:pt x="1224" y="1192"/>
                    </a:moveTo>
                    <a:lnTo>
                      <a:pt x="1224" y="1194"/>
                    </a:lnTo>
                    <a:lnTo>
                      <a:pt x="1222" y="1194"/>
                    </a:lnTo>
                    <a:lnTo>
                      <a:pt x="1222" y="1192"/>
                    </a:lnTo>
                    <a:lnTo>
                      <a:pt x="1224" y="1192"/>
                    </a:lnTo>
                    <a:lnTo>
                      <a:pt x="1222" y="1192"/>
                    </a:lnTo>
                    <a:lnTo>
                      <a:pt x="1224" y="1192"/>
                    </a:lnTo>
                    <a:close/>
                    <a:moveTo>
                      <a:pt x="1220" y="1192"/>
                    </a:moveTo>
                    <a:lnTo>
                      <a:pt x="1218" y="1192"/>
                    </a:lnTo>
                    <a:lnTo>
                      <a:pt x="1220" y="1192"/>
                    </a:lnTo>
                    <a:close/>
                    <a:moveTo>
                      <a:pt x="1213" y="1190"/>
                    </a:moveTo>
                    <a:lnTo>
                      <a:pt x="1211" y="1190"/>
                    </a:lnTo>
                    <a:lnTo>
                      <a:pt x="1213" y="1190"/>
                    </a:lnTo>
                    <a:close/>
                    <a:moveTo>
                      <a:pt x="1341" y="1190"/>
                    </a:moveTo>
                    <a:lnTo>
                      <a:pt x="1343" y="1190"/>
                    </a:lnTo>
                    <a:lnTo>
                      <a:pt x="1343" y="1192"/>
                    </a:lnTo>
                    <a:lnTo>
                      <a:pt x="1341" y="1192"/>
                    </a:lnTo>
                    <a:lnTo>
                      <a:pt x="1338" y="1192"/>
                    </a:lnTo>
                    <a:lnTo>
                      <a:pt x="1338" y="1190"/>
                    </a:lnTo>
                    <a:lnTo>
                      <a:pt x="1336" y="1190"/>
                    </a:lnTo>
                    <a:lnTo>
                      <a:pt x="1338" y="1190"/>
                    </a:lnTo>
                    <a:lnTo>
                      <a:pt x="1341" y="1190"/>
                    </a:lnTo>
                    <a:close/>
                    <a:moveTo>
                      <a:pt x="1206" y="1190"/>
                    </a:moveTo>
                    <a:lnTo>
                      <a:pt x="1206" y="1187"/>
                    </a:lnTo>
                    <a:lnTo>
                      <a:pt x="1206" y="1190"/>
                    </a:lnTo>
                    <a:close/>
                    <a:moveTo>
                      <a:pt x="1300" y="1190"/>
                    </a:moveTo>
                    <a:lnTo>
                      <a:pt x="1298" y="1190"/>
                    </a:lnTo>
                    <a:lnTo>
                      <a:pt x="1298" y="1187"/>
                    </a:lnTo>
                    <a:lnTo>
                      <a:pt x="1298" y="1190"/>
                    </a:lnTo>
                    <a:lnTo>
                      <a:pt x="1300" y="1190"/>
                    </a:lnTo>
                    <a:lnTo>
                      <a:pt x="1298" y="1190"/>
                    </a:lnTo>
                    <a:lnTo>
                      <a:pt x="1300" y="1190"/>
                    </a:lnTo>
                    <a:close/>
                    <a:moveTo>
                      <a:pt x="1240" y="1187"/>
                    </a:moveTo>
                    <a:lnTo>
                      <a:pt x="1238" y="1187"/>
                    </a:lnTo>
                    <a:lnTo>
                      <a:pt x="1240" y="1187"/>
                    </a:lnTo>
                    <a:close/>
                    <a:moveTo>
                      <a:pt x="1242" y="1187"/>
                    </a:moveTo>
                    <a:lnTo>
                      <a:pt x="1240" y="1187"/>
                    </a:lnTo>
                    <a:lnTo>
                      <a:pt x="1242" y="1187"/>
                    </a:lnTo>
                    <a:close/>
                    <a:moveTo>
                      <a:pt x="1244" y="1187"/>
                    </a:moveTo>
                    <a:lnTo>
                      <a:pt x="1244" y="1190"/>
                    </a:lnTo>
                    <a:lnTo>
                      <a:pt x="1242" y="1190"/>
                    </a:lnTo>
                    <a:lnTo>
                      <a:pt x="1244" y="1190"/>
                    </a:lnTo>
                    <a:lnTo>
                      <a:pt x="1242" y="1190"/>
                    </a:lnTo>
                    <a:lnTo>
                      <a:pt x="1242" y="1187"/>
                    </a:lnTo>
                    <a:lnTo>
                      <a:pt x="1244" y="1187"/>
                    </a:lnTo>
                    <a:close/>
                    <a:moveTo>
                      <a:pt x="1233" y="1187"/>
                    </a:moveTo>
                    <a:lnTo>
                      <a:pt x="1231" y="1187"/>
                    </a:lnTo>
                    <a:lnTo>
                      <a:pt x="1231" y="1190"/>
                    </a:lnTo>
                    <a:lnTo>
                      <a:pt x="1231" y="1187"/>
                    </a:lnTo>
                    <a:lnTo>
                      <a:pt x="1233" y="1187"/>
                    </a:lnTo>
                    <a:close/>
                    <a:moveTo>
                      <a:pt x="1247" y="1190"/>
                    </a:moveTo>
                    <a:lnTo>
                      <a:pt x="1244" y="1190"/>
                    </a:lnTo>
                    <a:lnTo>
                      <a:pt x="1244" y="1187"/>
                    </a:lnTo>
                    <a:lnTo>
                      <a:pt x="1247" y="1187"/>
                    </a:lnTo>
                    <a:lnTo>
                      <a:pt x="1247" y="1190"/>
                    </a:lnTo>
                    <a:close/>
                    <a:moveTo>
                      <a:pt x="1236" y="1187"/>
                    </a:moveTo>
                    <a:lnTo>
                      <a:pt x="1233" y="1187"/>
                    </a:lnTo>
                    <a:lnTo>
                      <a:pt x="1236" y="1187"/>
                    </a:lnTo>
                    <a:close/>
                    <a:moveTo>
                      <a:pt x="1209" y="1187"/>
                    </a:moveTo>
                    <a:lnTo>
                      <a:pt x="1206" y="1187"/>
                    </a:lnTo>
                    <a:lnTo>
                      <a:pt x="1209" y="1187"/>
                    </a:lnTo>
                    <a:close/>
                    <a:moveTo>
                      <a:pt x="1200" y="1187"/>
                    </a:moveTo>
                    <a:lnTo>
                      <a:pt x="1200" y="1185"/>
                    </a:lnTo>
                    <a:lnTo>
                      <a:pt x="1200" y="1187"/>
                    </a:lnTo>
                    <a:close/>
                    <a:moveTo>
                      <a:pt x="1206" y="1187"/>
                    </a:moveTo>
                    <a:lnTo>
                      <a:pt x="1204" y="1187"/>
                    </a:lnTo>
                    <a:lnTo>
                      <a:pt x="1204" y="1185"/>
                    </a:lnTo>
                    <a:lnTo>
                      <a:pt x="1206" y="1185"/>
                    </a:lnTo>
                    <a:lnTo>
                      <a:pt x="1206" y="1187"/>
                    </a:lnTo>
                    <a:close/>
                    <a:moveTo>
                      <a:pt x="1291" y="1185"/>
                    </a:moveTo>
                    <a:lnTo>
                      <a:pt x="1294" y="1185"/>
                    </a:lnTo>
                    <a:lnTo>
                      <a:pt x="1294" y="1187"/>
                    </a:lnTo>
                    <a:lnTo>
                      <a:pt x="1296" y="1187"/>
                    </a:lnTo>
                    <a:lnTo>
                      <a:pt x="1296" y="1190"/>
                    </a:lnTo>
                    <a:lnTo>
                      <a:pt x="1294" y="1190"/>
                    </a:lnTo>
                    <a:lnTo>
                      <a:pt x="1291" y="1190"/>
                    </a:lnTo>
                    <a:lnTo>
                      <a:pt x="1294" y="1190"/>
                    </a:lnTo>
                    <a:lnTo>
                      <a:pt x="1294" y="1192"/>
                    </a:lnTo>
                    <a:lnTo>
                      <a:pt x="1291" y="1192"/>
                    </a:lnTo>
                    <a:lnTo>
                      <a:pt x="1289" y="1192"/>
                    </a:lnTo>
                    <a:lnTo>
                      <a:pt x="1289" y="1190"/>
                    </a:lnTo>
                    <a:lnTo>
                      <a:pt x="1287" y="1190"/>
                    </a:lnTo>
                    <a:lnTo>
                      <a:pt x="1287" y="1192"/>
                    </a:lnTo>
                    <a:lnTo>
                      <a:pt x="1287" y="1190"/>
                    </a:lnTo>
                    <a:lnTo>
                      <a:pt x="1289" y="1192"/>
                    </a:lnTo>
                    <a:lnTo>
                      <a:pt x="1287" y="1192"/>
                    </a:lnTo>
                    <a:lnTo>
                      <a:pt x="1287" y="1194"/>
                    </a:lnTo>
                    <a:lnTo>
                      <a:pt x="1287" y="1192"/>
                    </a:lnTo>
                    <a:lnTo>
                      <a:pt x="1285" y="1192"/>
                    </a:lnTo>
                    <a:lnTo>
                      <a:pt x="1282" y="1192"/>
                    </a:lnTo>
                    <a:lnTo>
                      <a:pt x="1280" y="1192"/>
                    </a:lnTo>
                    <a:lnTo>
                      <a:pt x="1278" y="1190"/>
                    </a:lnTo>
                    <a:lnTo>
                      <a:pt x="1276" y="1190"/>
                    </a:lnTo>
                    <a:lnTo>
                      <a:pt x="1274" y="1190"/>
                    </a:lnTo>
                    <a:lnTo>
                      <a:pt x="1274" y="1187"/>
                    </a:lnTo>
                    <a:lnTo>
                      <a:pt x="1274" y="1190"/>
                    </a:lnTo>
                    <a:lnTo>
                      <a:pt x="1276" y="1190"/>
                    </a:lnTo>
                    <a:lnTo>
                      <a:pt x="1276" y="1192"/>
                    </a:lnTo>
                    <a:lnTo>
                      <a:pt x="1278" y="1192"/>
                    </a:lnTo>
                    <a:lnTo>
                      <a:pt x="1280" y="1192"/>
                    </a:lnTo>
                    <a:lnTo>
                      <a:pt x="1280" y="1194"/>
                    </a:lnTo>
                    <a:lnTo>
                      <a:pt x="1280" y="1192"/>
                    </a:lnTo>
                    <a:lnTo>
                      <a:pt x="1282" y="1194"/>
                    </a:lnTo>
                    <a:lnTo>
                      <a:pt x="1285" y="1194"/>
                    </a:lnTo>
                    <a:lnTo>
                      <a:pt x="1287" y="1194"/>
                    </a:lnTo>
                    <a:lnTo>
                      <a:pt x="1289" y="1194"/>
                    </a:lnTo>
                    <a:lnTo>
                      <a:pt x="1291" y="1194"/>
                    </a:lnTo>
                    <a:lnTo>
                      <a:pt x="1294" y="1194"/>
                    </a:lnTo>
                    <a:lnTo>
                      <a:pt x="1296" y="1194"/>
                    </a:lnTo>
                    <a:lnTo>
                      <a:pt x="1298" y="1196"/>
                    </a:lnTo>
                    <a:lnTo>
                      <a:pt x="1296" y="1196"/>
                    </a:lnTo>
                    <a:lnTo>
                      <a:pt x="1298" y="1196"/>
                    </a:lnTo>
                    <a:lnTo>
                      <a:pt x="1300" y="1196"/>
                    </a:lnTo>
                    <a:lnTo>
                      <a:pt x="1300" y="1199"/>
                    </a:lnTo>
                    <a:lnTo>
                      <a:pt x="1298" y="1199"/>
                    </a:lnTo>
                    <a:lnTo>
                      <a:pt x="1298" y="1196"/>
                    </a:lnTo>
                    <a:lnTo>
                      <a:pt x="1296" y="1199"/>
                    </a:lnTo>
                    <a:lnTo>
                      <a:pt x="1294" y="1199"/>
                    </a:lnTo>
                    <a:lnTo>
                      <a:pt x="1291" y="1199"/>
                    </a:lnTo>
                    <a:lnTo>
                      <a:pt x="1291" y="1196"/>
                    </a:lnTo>
                    <a:lnTo>
                      <a:pt x="1291" y="1199"/>
                    </a:lnTo>
                    <a:lnTo>
                      <a:pt x="1289" y="1199"/>
                    </a:lnTo>
                    <a:lnTo>
                      <a:pt x="1287" y="1199"/>
                    </a:lnTo>
                    <a:lnTo>
                      <a:pt x="1287" y="1196"/>
                    </a:lnTo>
                    <a:lnTo>
                      <a:pt x="1285" y="1196"/>
                    </a:lnTo>
                    <a:lnTo>
                      <a:pt x="1282" y="1196"/>
                    </a:lnTo>
                    <a:lnTo>
                      <a:pt x="1285" y="1196"/>
                    </a:lnTo>
                    <a:lnTo>
                      <a:pt x="1287" y="1196"/>
                    </a:lnTo>
                    <a:lnTo>
                      <a:pt x="1285" y="1196"/>
                    </a:lnTo>
                    <a:lnTo>
                      <a:pt x="1285" y="1199"/>
                    </a:lnTo>
                    <a:lnTo>
                      <a:pt x="1287" y="1199"/>
                    </a:lnTo>
                    <a:lnTo>
                      <a:pt x="1289" y="1199"/>
                    </a:lnTo>
                    <a:lnTo>
                      <a:pt x="1287" y="1199"/>
                    </a:lnTo>
                    <a:lnTo>
                      <a:pt x="1287" y="1201"/>
                    </a:lnTo>
                    <a:lnTo>
                      <a:pt x="1287" y="1199"/>
                    </a:lnTo>
                    <a:lnTo>
                      <a:pt x="1289" y="1199"/>
                    </a:lnTo>
                    <a:lnTo>
                      <a:pt x="1291" y="1199"/>
                    </a:lnTo>
                    <a:lnTo>
                      <a:pt x="1294" y="1199"/>
                    </a:lnTo>
                    <a:lnTo>
                      <a:pt x="1296" y="1199"/>
                    </a:lnTo>
                    <a:lnTo>
                      <a:pt x="1296" y="1201"/>
                    </a:lnTo>
                    <a:lnTo>
                      <a:pt x="1298" y="1201"/>
                    </a:lnTo>
                    <a:lnTo>
                      <a:pt x="1300" y="1201"/>
                    </a:lnTo>
                    <a:lnTo>
                      <a:pt x="1303" y="1201"/>
                    </a:lnTo>
                    <a:lnTo>
                      <a:pt x="1300" y="1201"/>
                    </a:lnTo>
                    <a:lnTo>
                      <a:pt x="1300" y="1203"/>
                    </a:lnTo>
                    <a:lnTo>
                      <a:pt x="1303" y="1203"/>
                    </a:lnTo>
                    <a:lnTo>
                      <a:pt x="1305" y="1203"/>
                    </a:lnTo>
                    <a:lnTo>
                      <a:pt x="1303" y="1203"/>
                    </a:lnTo>
                    <a:lnTo>
                      <a:pt x="1303" y="1205"/>
                    </a:lnTo>
                    <a:lnTo>
                      <a:pt x="1305" y="1205"/>
                    </a:lnTo>
                    <a:lnTo>
                      <a:pt x="1305" y="1208"/>
                    </a:lnTo>
                    <a:lnTo>
                      <a:pt x="1305" y="1210"/>
                    </a:lnTo>
                    <a:lnTo>
                      <a:pt x="1303" y="1210"/>
                    </a:lnTo>
                    <a:lnTo>
                      <a:pt x="1303" y="1212"/>
                    </a:lnTo>
                    <a:lnTo>
                      <a:pt x="1303" y="1210"/>
                    </a:lnTo>
                    <a:lnTo>
                      <a:pt x="1300" y="1210"/>
                    </a:lnTo>
                    <a:lnTo>
                      <a:pt x="1300" y="1208"/>
                    </a:lnTo>
                    <a:lnTo>
                      <a:pt x="1298" y="1208"/>
                    </a:lnTo>
                    <a:lnTo>
                      <a:pt x="1296" y="1208"/>
                    </a:lnTo>
                    <a:lnTo>
                      <a:pt x="1298" y="1208"/>
                    </a:lnTo>
                    <a:lnTo>
                      <a:pt x="1298" y="1205"/>
                    </a:lnTo>
                    <a:lnTo>
                      <a:pt x="1296" y="1205"/>
                    </a:lnTo>
                    <a:lnTo>
                      <a:pt x="1296" y="1203"/>
                    </a:lnTo>
                    <a:lnTo>
                      <a:pt x="1294" y="1203"/>
                    </a:lnTo>
                    <a:lnTo>
                      <a:pt x="1296" y="1203"/>
                    </a:lnTo>
                    <a:lnTo>
                      <a:pt x="1294" y="1203"/>
                    </a:lnTo>
                    <a:lnTo>
                      <a:pt x="1291" y="1203"/>
                    </a:lnTo>
                    <a:lnTo>
                      <a:pt x="1289" y="1203"/>
                    </a:lnTo>
                    <a:lnTo>
                      <a:pt x="1289" y="1201"/>
                    </a:lnTo>
                    <a:lnTo>
                      <a:pt x="1287" y="1201"/>
                    </a:lnTo>
                    <a:lnTo>
                      <a:pt x="1287" y="1203"/>
                    </a:lnTo>
                    <a:lnTo>
                      <a:pt x="1285" y="1203"/>
                    </a:lnTo>
                    <a:lnTo>
                      <a:pt x="1282" y="1203"/>
                    </a:lnTo>
                    <a:lnTo>
                      <a:pt x="1282" y="1201"/>
                    </a:lnTo>
                    <a:lnTo>
                      <a:pt x="1280" y="1201"/>
                    </a:lnTo>
                    <a:lnTo>
                      <a:pt x="1280" y="1203"/>
                    </a:lnTo>
                    <a:lnTo>
                      <a:pt x="1282" y="1203"/>
                    </a:lnTo>
                    <a:lnTo>
                      <a:pt x="1280" y="1203"/>
                    </a:lnTo>
                    <a:lnTo>
                      <a:pt x="1282" y="1203"/>
                    </a:lnTo>
                    <a:lnTo>
                      <a:pt x="1280" y="1203"/>
                    </a:lnTo>
                    <a:lnTo>
                      <a:pt x="1280" y="1205"/>
                    </a:lnTo>
                    <a:lnTo>
                      <a:pt x="1280" y="1203"/>
                    </a:lnTo>
                    <a:lnTo>
                      <a:pt x="1278" y="1203"/>
                    </a:lnTo>
                    <a:lnTo>
                      <a:pt x="1276" y="1203"/>
                    </a:lnTo>
                    <a:lnTo>
                      <a:pt x="1278" y="1203"/>
                    </a:lnTo>
                    <a:lnTo>
                      <a:pt x="1276" y="1203"/>
                    </a:lnTo>
                    <a:lnTo>
                      <a:pt x="1276" y="1201"/>
                    </a:lnTo>
                    <a:lnTo>
                      <a:pt x="1278" y="1201"/>
                    </a:lnTo>
                    <a:lnTo>
                      <a:pt x="1280" y="1201"/>
                    </a:lnTo>
                    <a:lnTo>
                      <a:pt x="1282" y="1201"/>
                    </a:lnTo>
                    <a:lnTo>
                      <a:pt x="1280" y="1201"/>
                    </a:lnTo>
                    <a:lnTo>
                      <a:pt x="1280" y="1199"/>
                    </a:lnTo>
                    <a:lnTo>
                      <a:pt x="1282" y="1199"/>
                    </a:lnTo>
                    <a:lnTo>
                      <a:pt x="1280" y="1199"/>
                    </a:lnTo>
                    <a:lnTo>
                      <a:pt x="1278" y="1199"/>
                    </a:lnTo>
                    <a:lnTo>
                      <a:pt x="1278" y="1201"/>
                    </a:lnTo>
                    <a:lnTo>
                      <a:pt x="1276" y="1201"/>
                    </a:lnTo>
                    <a:lnTo>
                      <a:pt x="1276" y="1199"/>
                    </a:lnTo>
                    <a:lnTo>
                      <a:pt x="1278" y="1199"/>
                    </a:lnTo>
                    <a:lnTo>
                      <a:pt x="1278" y="1196"/>
                    </a:lnTo>
                    <a:lnTo>
                      <a:pt x="1280" y="1196"/>
                    </a:lnTo>
                    <a:lnTo>
                      <a:pt x="1278" y="1196"/>
                    </a:lnTo>
                    <a:lnTo>
                      <a:pt x="1278" y="1194"/>
                    </a:lnTo>
                    <a:lnTo>
                      <a:pt x="1280" y="1194"/>
                    </a:lnTo>
                    <a:lnTo>
                      <a:pt x="1278" y="1194"/>
                    </a:lnTo>
                    <a:lnTo>
                      <a:pt x="1276" y="1194"/>
                    </a:lnTo>
                    <a:lnTo>
                      <a:pt x="1276" y="1196"/>
                    </a:lnTo>
                    <a:lnTo>
                      <a:pt x="1274" y="1196"/>
                    </a:lnTo>
                    <a:lnTo>
                      <a:pt x="1271" y="1196"/>
                    </a:lnTo>
                    <a:lnTo>
                      <a:pt x="1274" y="1196"/>
                    </a:lnTo>
                    <a:lnTo>
                      <a:pt x="1271" y="1194"/>
                    </a:lnTo>
                    <a:lnTo>
                      <a:pt x="1271" y="1192"/>
                    </a:lnTo>
                    <a:lnTo>
                      <a:pt x="1271" y="1194"/>
                    </a:lnTo>
                    <a:lnTo>
                      <a:pt x="1271" y="1196"/>
                    </a:lnTo>
                    <a:lnTo>
                      <a:pt x="1269" y="1194"/>
                    </a:lnTo>
                    <a:lnTo>
                      <a:pt x="1267" y="1194"/>
                    </a:lnTo>
                    <a:lnTo>
                      <a:pt x="1269" y="1194"/>
                    </a:lnTo>
                    <a:lnTo>
                      <a:pt x="1267" y="1194"/>
                    </a:lnTo>
                    <a:lnTo>
                      <a:pt x="1267" y="1192"/>
                    </a:lnTo>
                    <a:lnTo>
                      <a:pt x="1269" y="1192"/>
                    </a:lnTo>
                    <a:lnTo>
                      <a:pt x="1267" y="1192"/>
                    </a:lnTo>
                    <a:lnTo>
                      <a:pt x="1265" y="1192"/>
                    </a:lnTo>
                    <a:lnTo>
                      <a:pt x="1262" y="1192"/>
                    </a:lnTo>
                    <a:lnTo>
                      <a:pt x="1262" y="1194"/>
                    </a:lnTo>
                    <a:lnTo>
                      <a:pt x="1260" y="1194"/>
                    </a:lnTo>
                    <a:lnTo>
                      <a:pt x="1262" y="1194"/>
                    </a:lnTo>
                    <a:lnTo>
                      <a:pt x="1262" y="1192"/>
                    </a:lnTo>
                    <a:lnTo>
                      <a:pt x="1265" y="1192"/>
                    </a:lnTo>
                    <a:lnTo>
                      <a:pt x="1267" y="1192"/>
                    </a:lnTo>
                    <a:lnTo>
                      <a:pt x="1267" y="1194"/>
                    </a:lnTo>
                    <a:lnTo>
                      <a:pt x="1265" y="1194"/>
                    </a:lnTo>
                    <a:lnTo>
                      <a:pt x="1267" y="1194"/>
                    </a:lnTo>
                    <a:lnTo>
                      <a:pt x="1265" y="1194"/>
                    </a:lnTo>
                    <a:lnTo>
                      <a:pt x="1265" y="1196"/>
                    </a:lnTo>
                    <a:lnTo>
                      <a:pt x="1262" y="1196"/>
                    </a:lnTo>
                    <a:lnTo>
                      <a:pt x="1260" y="1196"/>
                    </a:lnTo>
                    <a:lnTo>
                      <a:pt x="1260" y="1194"/>
                    </a:lnTo>
                    <a:lnTo>
                      <a:pt x="1260" y="1196"/>
                    </a:lnTo>
                    <a:lnTo>
                      <a:pt x="1262" y="1196"/>
                    </a:lnTo>
                    <a:lnTo>
                      <a:pt x="1260" y="1196"/>
                    </a:lnTo>
                    <a:lnTo>
                      <a:pt x="1262" y="1196"/>
                    </a:lnTo>
                    <a:lnTo>
                      <a:pt x="1260" y="1196"/>
                    </a:lnTo>
                    <a:lnTo>
                      <a:pt x="1260" y="1199"/>
                    </a:lnTo>
                    <a:lnTo>
                      <a:pt x="1262" y="1199"/>
                    </a:lnTo>
                    <a:lnTo>
                      <a:pt x="1262" y="1196"/>
                    </a:lnTo>
                    <a:lnTo>
                      <a:pt x="1265" y="1196"/>
                    </a:lnTo>
                    <a:lnTo>
                      <a:pt x="1262" y="1196"/>
                    </a:lnTo>
                    <a:lnTo>
                      <a:pt x="1265" y="1196"/>
                    </a:lnTo>
                    <a:lnTo>
                      <a:pt x="1265" y="1199"/>
                    </a:lnTo>
                    <a:lnTo>
                      <a:pt x="1267" y="1199"/>
                    </a:lnTo>
                    <a:lnTo>
                      <a:pt x="1265" y="1199"/>
                    </a:lnTo>
                    <a:lnTo>
                      <a:pt x="1265" y="1201"/>
                    </a:lnTo>
                    <a:lnTo>
                      <a:pt x="1265" y="1199"/>
                    </a:lnTo>
                    <a:lnTo>
                      <a:pt x="1267" y="1199"/>
                    </a:lnTo>
                    <a:lnTo>
                      <a:pt x="1267" y="1201"/>
                    </a:lnTo>
                    <a:lnTo>
                      <a:pt x="1267" y="1199"/>
                    </a:lnTo>
                    <a:lnTo>
                      <a:pt x="1267" y="1201"/>
                    </a:lnTo>
                    <a:lnTo>
                      <a:pt x="1265" y="1201"/>
                    </a:lnTo>
                    <a:lnTo>
                      <a:pt x="1267" y="1201"/>
                    </a:lnTo>
                    <a:lnTo>
                      <a:pt x="1265" y="1201"/>
                    </a:lnTo>
                    <a:lnTo>
                      <a:pt x="1267" y="1201"/>
                    </a:lnTo>
                    <a:lnTo>
                      <a:pt x="1267" y="1203"/>
                    </a:lnTo>
                    <a:lnTo>
                      <a:pt x="1267" y="1201"/>
                    </a:lnTo>
                    <a:lnTo>
                      <a:pt x="1267" y="1203"/>
                    </a:lnTo>
                    <a:lnTo>
                      <a:pt x="1269" y="1201"/>
                    </a:lnTo>
                    <a:lnTo>
                      <a:pt x="1271" y="1203"/>
                    </a:lnTo>
                    <a:lnTo>
                      <a:pt x="1269" y="1203"/>
                    </a:lnTo>
                    <a:lnTo>
                      <a:pt x="1271" y="1203"/>
                    </a:lnTo>
                    <a:lnTo>
                      <a:pt x="1269" y="1203"/>
                    </a:lnTo>
                    <a:lnTo>
                      <a:pt x="1267" y="1203"/>
                    </a:lnTo>
                    <a:lnTo>
                      <a:pt x="1265" y="1203"/>
                    </a:lnTo>
                    <a:lnTo>
                      <a:pt x="1265" y="1201"/>
                    </a:lnTo>
                    <a:lnTo>
                      <a:pt x="1262" y="1201"/>
                    </a:lnTo>
                    <a:lnTo>
                      <a:pt x="1265" y="1201"/>
                    </a:lnTo>
                    <a:lnTo>
                      <a:pt x="1262" y="1201"/>
                    </a:lnTo>
                    <a:lnTo>
                      <a:pt x="1265" y="1201"/>
                    </a:lnTo>
                    <a:lnTo>
                      <a:pt x="1262" y="1201"/>
                    </a:lnTo>
                    <a:lnTo>
                      <a:pt x="1262" y="1203"/>
                    </a:lnTo>
                    <a:lnTo>
                      <a:pt x="1260" y="1203"/>
                    </a:lnTo>
                    <a:lnTo>
                      <a:pt x="1262" y="1203"/>
                    </a:lnTo>
                    <a:lnTo>
                      <a:pt x="1260" y="1203"/>
                    </a:lnTo>
                    <a:lnTo>
                      <a:pt x="1260" y="1201"/>
                    </a:lnTo>
                    <a:lnTo>
                      <a:pt x="1258" y="1201"/>
                    </a:lnTo>
                    <a:lnTo>
                      <a:pt x="1260" y="1201"/>
                    </a:lnTo>
                    <a:lnTo>
                      <a:pt x="1262" y="1201"/>
                    </a:lnTo>
                    <a:lnTo>
                      <a:pt x="1262" y="1199"/>
                    </a:lnTo>
                    <a:lnTo>
                      <a:pt x="1260" y="1199"/>
                    </a:lnTo>
                    <a:lnTo>
                      <a:pt x="1260" y="1201"/>
                    </a:lnTo>
                    <a:lnTo>
                      <a:pt x="1260" y="1199"/>
                    </a:lnTo>
                    <a:lnTo>
                      <a:pt x="1258" y="1199"/>
                    </a:lnTo>
                    <a:lnTo>
                      <a:pt x="1260" y="1199"/>
                    </a:lnTo>
                    <a:lnTo>
                      <a:pt x="1258" y="1199"/>
                    </a:lnTo>
                    <a:lnTo>
                      <a:pt x="1258" y="1201"/>
                    </a:lnTo>
                    <a:lnTo>
                      <a:pt x="1258" y="1199"/>
                    </a:lnTo>
                    <a:lnTo>
                      <a:pt x="1256" y="1199"/>
                    </a:lnTo>
                    <a:lnTo>
                      <a:pt x="1258" y="1199"/>
                    </a:lnTo>
                    <a:lnTo>
                      <a:pt x="1256" y="1199"/>
                    </a:lnTo>
                    <a:lnTo>
                      <a:pt x="1258" y="1199"/>
                    </a:lnTo>
                    <a:lnTo>
                      <a:pt x="1256" y="1199"/>
                    </a:lnTo>
                    <a:lnTo>
                      <a:pt x="1253" y="1199"/>
                    </a:lnTo>
                    <a:lnTo>
                      <a:pt x="1256" y="1196"/>
                    </a:lnTo>
                    <a:lnTo>
                      <a:pt x="1253" y="1196"/>
                    </a:lnTo>
                    <a:lnTo>
                      <a:pt x="1253" y="1199"/>
                    </a:lnTo>
                    <a:lnTo>
                      <a:pt x="1251" y="1199"/>
                    </a:lnTo>
                    <a:lnTo>
                      <a:pt x="1251" y="1196"/>
                    </a:lnTo>
                    <a:lnTo>
                      <a:pt x="1251" y="1199"/>
                    </a:lnTo>
                    <a:lnTo>
                      <a:pt x="1251" y="1196"/>
                    </a:lnTo>
                    <a:lnTo>
                      <a:pt x="1253" y="1196"/>
                    </a:lnTo>
                    <a:lnTo>
                      <a:pt x="1251" y="1196"/>
                    </a:lnTo>
                    <a:lnTo>
                      <a:pt x="1253" y="1196"/>
                    </a:lnTo>
                    <a:lnTo>
                      <a:pt x="1256" y="1196"/>
                    </a:lnTo>
                    <a:lnTo>
                      <a:pt x="1258" y="1196"/>
                    </a:lnTo>
                    <a:lnTo>
                      <a:pt x="1256" y="1196"/>
                    </a:lnTo>
                    <a:lnTo>
                      <a:pt x="1253" y="1196"/>
                    </a:lnTo>
                    <a:lnTo>
                      <a:pt x="1256" y="1196"/>
                    </a:lnTo>
                    <a:lnTo>
                      <a:pt x="1253" y="1196"/>
                    </a:lnTo>
                    <a:lnTo>
                      <a:pt x="1256" y="1196"/>
                    </a:lnTo>
                    <a:lnTo>
                      <a:pt x="1256" y="1194"/>
                    </a:lnTo>
                    <a:lnTo>
                      <a:pt x="1258" y="1194"/>
                    </a:lnTo>
                    <a:lnTo>
                      <a:pt x="1260" y="1194"/>
                    </a:lnTo>
                    <a:lnTo>
                      <a:pt x="1258" y="1194"/>
                    </a:lnTo>
                    <a:lnTo>
                      <a:pt x="1256" y="1194"/>
                    </a:lnTo>
                    <a:lnTo>
                      <a:pt x="1253" y="1194"/>
                    </a:lnTo>
                    <a:lnTo>
                      <a:pt x="1253" y="1196"/>
                    </a:lnTo>
                    <a:lnTo>
                      <a:pt x="1251" y="1196"/>
                    </a:lnTo>
                    <a:lnTo>
                      <a:pt x="1249" y="1196"/>
                    </a:lnTo>
                    <a:lnTo>
                      <a:pt x="1247" y="1196"/>
                    </a:lnTo>
                    <a:lnTo>
                      <a:pt x="1249" y="1196"/>
                    </a:lnTo>
                    <a:lnTo>
                      <a:pt x="1249" y="1194"/>
                    </a:lnTo>
                    <a:lnTo>
                      <a:pt x="1247" y="1194"/>
                    </a:lnTo>
                    <a:lnTo>
                      <a:pt x="1247" y="1196"/>
                    </a:lnTo>
                    <a:lnTo>
                      <a:pt x="1247" y="1194"/>
                    </a:lnTo>
                    <a:lnTo>
                      <a:pt x="1249" y="1194"/>
                    </a:lnTo>
                    <a:lnTo>
                      <a:pt x="1247" y="1194"/>
                    </a:lnTo>
                    <a:lnTo>
                      <a:pt x="1244" y="1194"/>
                    </a:lnTo>
                    <a:lnTo>
                      <a:pt x="1247" y="1194"/>
                    </a:lnTo>
                    <a:lnTo>
                      <a:pt x="1249" y="1194"/>
                    </a:lnTo>
                    <a:lnTo>
                      <a:pt x="1249" y="1192"/>
                    </a:lnTo>
                    <a:lnTo>
                      <a:pt x="1247" y="1194"/>
                    </a:lnTo>
                    <a:lnTo>
                      <a:pt x="1247" y="1192"/>
                    </a:lnTo>
                    <a:lnTo>
                      <a:pt x="1244" y="1192"/>
                    </a:lnTo>
                    <a:lnTo>
                      <a:pt x="1242" y="1192"/>
                    </a:lnTo>
                    <a:lnTo>
                      <a:pt x="1244" y="1192"/>
                    </a:lnTo>
                    <a:lnTo>
                      <a:pt x="1242" y="1192"/>
                    </a:lnTo>
                    <a:lnTo>
                      <a:pt x="1244" y="1192"/>
                    </a:lnTo>
                    <a:lnTo>
                      <a:pt x="1247" y="1190"/>
                    </a:lnTo>
                    <a:lnTo>
                      <a:pt x="1249" y="1190"/>
                    </a:lnTo>
                    <a:lnTo>
                      <a:pt x="1251" y="1190"/>
                    </a:lnTo>
                    <a:lnTo>
                      <a:pt x="1253" y="1190"/>
                    </a:lnTo>
                    <a:lnTo>
                      <a:pt x="1256" y="1190"/>
                    </a:lnTo>
                    <a:lnTo>
                      <a:pt x="1258" y="1190"/>
                    </a:lnTo>
                    <a:lnTo>
                      <a:pt x="1258" y="1192"/>
                    </a:lnTo>
                    <a:lnTo>
                      <a:pt x="1258" y="1190"/>
                    </a:lnTo>
                    <a:lnTo>
                      <a:pt x="1260" y="1190"/>
                    </a:lnTo>
                    <a:lnTo>
                      <a:pt x="1260" y="1187"/>
                    </a:lnTo>
                    <a:lnTo>
                      <a:pt x="1260" y="1190"/>
                    </a:lnTo>
                    <a:lnTo>
                      <a:pt x="1260" y="1187"/>
                    </a:lnTo>
                    <a:lnTo>
                      <a:pt x="1262" y="1187"/>
                    </a:lnTo>
                    <a:lnTo>
                      <a:pt x="1262" y="1190"/>
                    </a:lnTo>
                    <a:lnTo>
                      <a:pt x="1260" y="1190"/>
                    </a:lnTo>
                    <a:lnTo>
                      <a:pt x="1262" y="1190"/>
                    </a:lnTo>
                    <a:lnTo>
                      <a:pt x="1265" y="1190"/>
                    </a:lnTo>
                    <a:lnTo>
                      <a:pt x="1262" y="1190"/>
                    </a:lnTo>
                    <a:lnTo>
                      <a:pt x="1262" y="1187"/>
                    </a:lnTo>
                    <a:lnTo>
                      <a:pt x="1265" y="1187"/>
                    </a:lnTo>
                    <a:lnTo>
                      <a:pt x="1267" y="1187"/>
                    </a:lnTo>
                    <a:lnTo>
                      <a:pt x="1269" y="1187"/>
                    </a:lnTo>
                    <a:lnTo>
                      <a:pt x="1269" y="1190"/>
                    </a:lnTo>
                    <a:lnTo>
                      <a:pt x="1269" y="1187"/>
                    </a:lnTo>
                    <a:lnTo>
                      <a:pt x="1271" y="1187"/>
                    </a:lnTo>
                    <a:lnTo>
                      <a:pt x="1274" y="1187"/>
                    </a:lnTo>
                    <a:lnTo>
                      <a:pt x="1276" y="1187"/>
                    </a:lnTo>
                    <a:lnTo>
                      <a:pt x="1278" y="1187"/>
                    </a:lnTo>
                    <a:lnTo>
                      <a:pt x="1280" y="1187"/>
                    </a:lnTo>
                    <a:lnTo>
                      <a:pt x="1282" y="1187"/>
                    </a:lnTo>
                    <a:lnTo>
                      <a:pt x="1282" y="1185"/>
                    </a:lnTo>
                    <a:lnTo>
                      <a:pt x="1285" y="1185"/>
                    </a:lnTo>
                    <a:lnTo>
                      <a:pt x="1287" y="1185"/>
                    </a:lnTo>
                    <a:lnTo>
                      <a:pt x="1289" y="1185"/>
                    </a:lnTo>
                    <a:lnTo>
                      <a:pt x="1291" y="1185"/>
                    </a:lnTo>
                    <a:close/>
                    <a:moveTo>
                      <a:pt x="1200" y="1185"/>
                    </a:moveTo>
                    <a:lnTo>
                      <a:pt x="1198" y="1185"/>
                    </a:lnTo>
                    <a:lnTo>
                      <a:pt x="1200" y="1185"/>
                    </a:lnTo>
                    <a:close/>
                    <a:moveTo>
                      <a:pt x="1244" y="1185"/>
                    </a:moveTo>
                    <a:lnTo>
                      <a:pt x="1247" y="1185"/>
                    </a:lnTo>
                    <a:lnTo>
                      <a:pt x="1244" y="1185"/>
                    </a:lnTo>
                    <a:lnTo>
                      <a:pt x="1244" y="1187"/>
                    </a:lnTo>
                    <a:lnTo>
                      <a:pt x="1242" y="1187"/>
                    </a:lnTo>
                    <a:lnTo>
                      <a:pt x="1244" y="1187"/>
                    </a:lnTo>
                    <a:lnTo>
                      <a:pt x="1244" y="1185"/>
                    </a:lnTo>
                    <a:lnTo>
                      <a:pt x="1242" y="1185"/>
                    </a:lnTo>
                    <a:lnTo>
                      <a:pt x="1242" y="1187"/>
                    </a:lnTo>
                    <a:lnTo>
                      <a:pt x="1240" y="1187"/>
                    </a:lnTo>
                    <a:lnTo>
                      <a:pt x="1238" y="1187"/>
                    </a:lnTo>
                    <a:lnTo>
                      <a:pt x="1238" y="1185"/>
                    </a:lnTo>
                    <a:lnTo>
                      <a:pt x="1240" y="1185"/>
                    </a:lnTo>
                    <a:lnTo>
                      <a:pt x="1242" y="1185"/>
                    </a:lnTo>
                    <a:lnTo>
                      <a:pt x="1244" y="1185"/>
                    </a:lnTo>
                    <a:close/>
                    <a:moveTo>
                      <a:pt x="1236" y="1185"/>
                    </a:moveTo>
                    <a:lnTo>
                      <a:pt x="1238" y="1185"/>
                    </a:lnTo>
                    <a:lnTo>
                      <a:pt x="1236" y="1187"/>
                    </a:lnTo>
                    <a:lnTo>
                      <a:pt x="1236" y="1185"/>
                    </a:lnTo>
                    <a:lnTo>
                      <a:pt x="1233" y="1185"/>
                    </a:lnTo>
                    <a:lnTo>
                      <a:pt x="1233" y="1187"/>
                    </a:lnTo>
                    <a:lnTo>
                      <a:pt x="1236" y="1187"/>
                    </a:lnTo>
                    <a:lnTo>
                      <a:pt x="1233" y="1187"/>
                    </a:lnTo>
                    <a:lnTo>
                      <a:pt x="1231" y="1187"/>
                    </a:lnTo>
                    <a:lnTo>
                      <a:pt x="1229" y="1187"/>
                    </a:lnTo>
                    <a:lnTo>
                      <a:pt x="1231" y="1187"/>
                    </a:lnTo>
                    <a:lnTo>
                      <a:pt x="1229" y="1185"/>
                    </a:lnTo>
                    <a:lnTo>
                      <a:pt x="1231" y="1185"/>
                    </a:lnTo>
                    <a:lnTo>
                      <a:pt x="1233" y="1185"/>
                    </a:lnTo>
                    <a:lnTo>
                      <a:pt x="1236" y="1185"/>
                    </a:lnTo>
                    <a:close/>
                    <a:moveTo>
                      <a:pt x="1238" y="1185"/>
                    </a:moveTo>
                    <a:lnTo>
                      <a:pt x="1236" y="1185"/>
                    </a:lnTo>
                    <a:lnTo>
                      <a:pt x="1238" y="1185"/>
                    </a:lnTo>
                    <a:close/>
                    <a:moveTo>
                      <a:pt x="1303" y="1185"/>
                    </a:moveTo>
                    <a:lnTo>
                      <a:pt x="1305" y="1185"/>
                    </a:lnTo>
                    <a:lnTo>
                      <a:pt x="1307" y="1185"/>
                    </a:lnTo>
                    <a:lnTo>
                      <a:pt x="1309" y="1185"/>
                    </a:lnTo>
                    <a:lnTo>
                      <a:pt x="1312" y="1185"/>
                    </a:lnTo>
                    <a:lnTo>
                      <a:pt x="1314" y="1185"/>
                    </a:lnTo>
                    <a:lnTo>
                      <a:pt x="1316" y="1185"/>
                    </a:lnTo>
                    <a:lnTo>
                      <a:pt x="1318" y="1185"/>
                    </a:lnTo>
                    <a:lnTo>
                      <a:pt x="1320" y="1185"/>
                    </a:lnTo>
                    <a:lnTo>
                      <a:pt x="1323" y="1185"/>
                    </a:lnTo>
                    <a:lnTo>
                      <a:pt x="1323" y="1187"/>
                    </a:lnTo>
                    <a:lnTo>
                      <a:pt x="1323" y="1185"/>
                    </a:lnTo>
                    <a:lnTo>
                      <a:pt x="1325" y="1185"/>
                    </a:lnTo>
                    <a:lnTo>
                      <a:pt x="1327" y="1185"/>
                    </a:lnTo>
                    <a:lnTo>
                      <a:pt x="1327" y="1187"/>
                    </a:lnTo>
                    <a:lnTo>
                      <a:pt x="1327" y="1185"/>
                    </a:lnTo>
                    <a:lnTo>
                      <a:pt x="1327" y="1187"/>
                    </a:lnTo>
                    <a:lnTo>
                      <a:pt x="1329" y="1185"/>
                    </a:lnTo>
                    <a:lnTo>
                      <a:pt x="1329" y="1187"/>
                    </a:lnTo>
                    <a:lnTo>
                      <a:pt x="1332" y="1187"/>
                    </a:lnTo>
                    <a:lnTo>
                      <a:pt x="1334" y="1187"/>
                    </a:lnTo>
                    <a:lnTo>
                      <a:pt x="1334" y="1190"/>
                    </a:lnTo>
                    <a:lnTo>
                      <a:pt x="1334" y="1192"/>
                    </a:lnTo>
                    <a:lnTo>
                      <a:pt x="1336" y="1192"/>
                    </a:lnTo>
                    <a:lnTo>
                      <a:pt x="1336" y="1194"/>
                    </a:lnTo>
                    <a:lnTo>
                      <a:pt x="1334" y="1194"/>
                    </a:lnTo>
                    <a:lnTo>
                      <a:pt x="1334" y="1196"/>
                    </a:lnTo>
                    <a:lnTo>
                      <a:pt x="1332" y="1196"/>
                    </a:lnTo>
                    <a:lnTo>
                      <a:pt x="1332" y="1199"/>
                    </a:lnTo>
                    <a:lnTo>
                      <a:pt x="1329" y="1199"/>
                    </a:lnTo>
                    <a:lnTo>
                      <a:pt x="1327" y="1199"/>
                    </a:lnTo>
                    <a:lnTo>
                      <a:pt x="1325" y="1199"/>
                    </a:lnTo>
                    <a:lnTo>
                      <a:pt x="1323" y="1199"/>
                    </a:lnTo>
                    <a:lnTo>
                      <a:pt x="1323" y="1196"/>
                    </a:lnTo>
                    <a:lnTo>
                      <a:pt x="1325" y="1196"/>
                    </a:lnTo>
                    <a:lnTo>
                      <a:pt x="1325" y="1194"/>
                    </a:lnTo>
                    <a:lnTo>
                      <a:pt x="1323" y="1194"/>
                    </a:lnTo>
                    <a:lnTo>
                      <a:pt x="1320" y="1194"/>
                    </a:lnTo>
                    <a:lnTo>
                      <a:pt x="1318" y="1194"/>
                    </a:lnTo>
                    <a:lnTo>
                      <a:pt x="1318" y="1196"/>
                    </a:lnTo>
                    <a:lnTo>
                      <a:pt x="1316" y="1196"/>
                    </a:lnTo>
                    <a:lnTo>
                      <a:pt x="1314" y="1196"/>
                    </a:lnTo>
                    <a:lnTo>
                      <a:pt x="1312" y="1196"/>
                    </a:lnTo>
                    <a:lnTo>
                      <a:pt x="1309" y="1196"/>
                    </a:lnTo>
                    <a:lnTo>
                      <a:pt x="1312" y="1196"/>
                    </a:lnTo>
                    <a:lnTo>
                      <a:pt x="1314" y="1196"/>
                    </a:lnTo>
                    <a:lnTo>
                      <a:pt x="1312" y="1194"/>
                    </a:lnTo>
                    <a:lnTo>
                      <a:pt x="1309" y="1194"/>
                    </a:lnTo>
                    <a:lnTo>
                      <a:pt x="1307" y="1194"/>
                    </a:lnTo>
                    <a:lnTo>
                      <a:pt x="1307" y="1196"/>
                    </a:lnTo>
                    <a:lnTo>
                      <a:pt x="1305" y="1196"/>
                    </a:lnTo>
                    <a:lnTo>
                      <a:pt x="1303" y="1196"/>
                    </a:lnTo>
                    <a:lnTo>
                      <a:pt x="1303" y="1194"/>
                    </a:lnTo>
                    <a:lnTo>
                      <a:pt x="1300" y="1192"/>
                    </a:lnTo>
                    <a:lnTo>
                      <a:pt x="1303" y="1192"/>
                    </a:lnTo>
                    <a:lnTo>
                      <a:pt x="1300" y="1192"/>
                    </a:lnTo>
                    <a:lnTo>
                      <a:pt x="1300" y="1190"/>
                    </a:lnTo>
                    <a:lnTo>
                      <a:pt x="1303" y="1190"/>
                    </a:lnTo>
                    <a:lnTo>
                      <a:pt x="1300" y="1190"/>
                    </a:lnTo>
                    <a:lnTo>
                      <a:pt x="1300" y="1187"/>
                    </a:lnTo>
                    <a:lnTo>
                      <a:pt x="1298" y="1187"/>
                    </a:lnTo>
                    <a:lnTo>
                      <a:pt x="1296" y="1187"/>
                    </a:lnTo>
                    <a:lnTo>
                      <a:pt x="1294" y="1187"/>
                    </a:lnTo>
                    <a:lnTo>
                      <a:pt x="1294" y="1185"/>
                    </a:lnTo>
                    <a:lnTo>
                      <a:pt x="1296" y="1185"/>
                    </a:lnTo>
                    <a:lnTo>
                      <a:pt x="1298" y="1185"/>
                    </a:lnTo>
                    <a:lnTo>
                      <a:pt x="1300" y="1185"/>
                    </a:lnTo>
                    <a:lnTo>
                      <a:pt x="1303" y="1185"/>
                    </a:lnTo>
                    <a:close/>
                    <a:moveTo>
                      <a:pt x="1240" y="1185"/>
                    </a:moveTo>
                    <a:lnTo>
                      <a:pt x="1238" y="1185"/>
                    </a:lnTo>
                    <a:lnTo>
                      <a:pt x="1240" y="1185"/>
                    </a:lnTo>
                    <a:lnTo>
                      <a:pt x="1242" y="1185"/>
                    </a:lnTo>
                    <a:lnTo>
                      <a:pt x="1240" y="1185"/>
                    </a:lnTo>
                    <a:close/>
                    <a:moveTo>
                      <a:pt x="1233" y="1185"/>
                    </a:moveTo>
                    <a:lnTo>
                      <a:pt x="1236" y="1185"/>
                    </a:lnTo>
                    <a:lnTo>
                      <a:pt x="1233" y="1185"/>
                    </a:lnTo>
                    <a:lnTo>
                      <a:pt x="1231" y="1185"/>
                    </a:lnTo>
                    <a:lnTo>
                      <a:pt x="1229" y="1185"/>
                    </a:lnTo>
                    <a:lnTo>
                      <a:pt x="1229" y="1187"/>
                    </a:lnTo>
                    <a:lnTo>
                      <a:pt x="1227" y="1187"/>
                    </a:lnTo>
                    <a:lnTo>
                      <a:pt x="1224" y="1187"/>
                    </a:lnTo>
                    <a:lnTo>
                      <a:pt x="1227" y="1187"/>
                    </a:lnTo>
                    <a:lnTo>
                      <a:pt x="1229" y="1187"/>
                    </a:lnTo>
                    <a:lnTo>
                      <a:pt x="1227" y="1187"/>
                    </a:lnTo>
                    <a:lnTo>
                      <a:pt x="1224" y="1187"/>
                    </a:lnTo>
                    <a:lnTo>
                      <a:pt x="1222" y="1187"/>
                    </a:lnTo>
                    <a:lnTo>
                      <a:pt x="1220" y="1187"/>
                    </a:lnTo>
                    <a:lnTo>
                      <a:pt x="1222" y="1187"/>
                    </a:lnTo>
                    <a:lnTo>
                      <a:pt x="1224" y="1190"/>
                    </a:lnTo>
                    <a:lnTo>
                      <a:pt x="1227" y="1190"/>
                    </a:lnTo>
                    <a:lnTo>
                      <a:pt x="1227" y="1187"/>
                    </a:lnTo>
                    <a:lnTo>
                      <a:pt x="1229" y="1187"/>
                    </a:lnTo>
                    <a:lnTo>
                      <a:pt x="1229" y="1190"/>
                    </a:lnTo>
                    <a:lnTo>
                      <a:pt x="1231" y="1190"/>
                    </a:lnTo>
                    <a:lnTo>
                      <a:pt x="1233" y="1190"/>
                    </a:lnTo>
                    <a:lnTo>
                      <a:pt x="1236" y="1190"/>
                    </a:lnTo>
                    <a:lnTo>
                      <a:pt x="1233" y="1190"/>
                    </a:lnTo>
                    <a:lnTo>
                      <a:pt x="1236" y="1190"/>
                    </a:lnTo>
                    <a:lnTo>
                      <a:pt x="1233" y="1192"/>
                    </a:lnTo>
                    <a:lnTo>
                      <a:pt x="1236" y="1192"/>
                    </a:lnTo>
                    <a:lnTo>
                      <a:pt x="1233" y="1192"/>
                    </a:lnTo>
                    <a:lnTo>
                      <a:pt x="1231" y="1190"/>
                    </a:lnTo>
                    <a:lnTo>
                      <a:pt x="1231" y="1192"/>
                    </a:lnTo>
                    <a:lnTo>
                      <a:pt x="1231" y="1190"/>
                    </a:lnTo>
                    <a:lnTo>
                      <a:pt x="1229" y="1190"/>
                    </a:lnTo>
                    <a:lnTo>
                      <a:pt x="1229" y="1192"/>
                    </a:lnTo>
                    <a:lnTo>
                      <a:pt x="1231" y="1192"/>
                    </a:lnTo>
                    <a:lnTo>
                      <a:pt x="1229" y="1192"/>
                    </a:lnTo>
                    <a:lnTo>
                      <a:pt x="1231" y="1192"/>
                    </a:lnTo>
                    <a:lnTo>
                      <a:pt x="1233" y="1192"/>
                    </a:lnTo>
                    <a:lnTo>
                      <a:pt x="1231" y="1192"/>
                    </a:lnTo>
                    <a:lnTo>
                      <a:pt x="1233" y="1192"/>
                    </a:lnTo>
                    <a:lnTo>
                      <a:pt x="1233" y="1194"/>
                    </a:lnTo>
                    <a:lnTo>
                      <a:pt x="1231" y="1194"/>
                    </a:lnTo>
                    <a:lnTo>
                      <a:pt x="1231" y="1192"/>
                    </a:lnTo>
                    <a:lnTo>
                      <a:pt x="1231" y="1194"/>
                    </a:lnTo>
                    <a:lnTo>
                      <a:pt x="1229" y="1194"/>
                    </a:lnTo>
                    <a:lnTo>
                      <a:pt x="1229" y="1192"/>
                    </a:lnTo>
                    <a:lnTo>
                      <a:pt x="1227" y="1192"/>
                    </a:lnTo>
                    <a:lnTo>
                      <a:pt x="1227" y="1194"/>
                    </a:lnTo>
                    <a:lnTo>
                      <a:pt x="1229" y="1194"/>
                    </a:lnTo>
                    <a:lnTo>
                      <a:pt x="1227" y="1194"/>
                    </a:lnTo>
                    <a:lnTo>
                      <a:pt x="1227" y="1192"/>
                    </a:lnTo>
                    <a:lnTo>
                      <a:pt x="1227" y="1190"/>
                    </a:lnTo>
                    <a:lnTo>
                      <a:pt x="1227" y="1192"/>
                    </a:lnTo>
                    <a:lnTo>
                      <a:pt x="1227" y="1190"/>
                    </a:lnTo>
                    <a:lnTo>
                      <a:pt x="1224" y="1190"/>
                    </a:lnTo>
                    <a:lnTo>
                      <a:pt x="1224" y="1192"/>
                    </a:lnTo>
                    <a:lnTo>
                      <a:pt x="1222" y="1192"/>
                    </a:lnTo>
                    <a:lnTo>
                      <a:pt x="1220" y="1192"/>
                    </a:lnTo>
                    <a:lnTo>
                      <a:pt x="1220" y="1190"/>
                    </a:lnTo>
                    <a:lnTo>
                      <a:pt x="1222" y="1190"/>
                    </a:lnTo>
                    <a:lnTo>
                      <a:pt x="1220" y="1190"/>
                    </a:lnTo>
                    <a:lnTo>
                      <a:pt x="1218" y="1190"/>
                    </a:lnTo>
                    <a:lnTo>
                      <a:pt x="1215" y="1190"/>
                    </a:lnTo>
                    <a:lnTo>
                      <a:pt x="1213" y="1190"/>
                    </a:lnTo>
                    <a:lnTo>
                      <a:pt x="1213" y="1187"/>
                    </a:lnTo>
                    <a:lnTo>
                      <a:pt x="1213" y="1185"/>
                    </a:lnTo>
                    <a:lnTo>
                      <a:pt x="1215" y="1185"/>
                    </a:lnTo>
                    <a:lnTo>
                      <a:pt x="1215" y="1187"/>
                    </a:lnTo>
                    <a:lnTo>
                      <a:pt x="1215" y="1185"/>
                    </a:lnTo>
                    <a:lnTo>
                      <a:pt x="1218" y="1185"/>
                    </a:lnTo>
                    <a:lnTo>
                      <a:pt x="1218" y="1187"/>
                    </a:lnTo>
                    <a:lnTo>
                      <a:pt x="1215" y="1187"/>
                    </a:lnTo>
                    <a:lnTo>
                      <a:pt x="1218" y="1187"/>
                    </a:lnTo>
                    <a:lnTo>
                      <a:pt x="1220" y="1187"/>
                    </a:lnTo>
                    <a:lnTo>
                      <a:pt x="1218" y="1185"/>
                    </a:lnTo>
                    <a:lnTo>
                      <a:pt x="1220" y="1185"/>
                    </a:lnTo>
                    <a:lnTo>
                      <a:pt x="1222" y="1185"/>
                    </a:lnTo>
                    <a:lnTo>
                      <a:pt x="1222" y="1187"/>
                    </a:lnTo>
                    <a:lnTo>
                      <a:pt x="1220" y="1187"/>
                    </a:lnTo>
                    <a:lnTo>
                      <a:pt x="1222" y="1187"/>
                    </a:lnTo>
                    <a:lnTo>
                      <a:pt x="1224" y="1187"/>
                    </a:lnTo>
                    <a:lnTo>
                      <a:pt x="1227" y="1187"/>
                    </a:lnTo>
                    <a:lnTo>
                      <a:pt x="1227" y="1185"/>
                    </a:lnTo>
                    <a:lnTo>
                      <a:pt x="1224" y="1185"/>
                    </a:lnTo>
                    <a:lnTo>
                      <a:pt x="1227" y="1185"/>
                    </a:lnTo>
                    <a:lnTo>
                      <a:pt x="1229" y="1185"/>
                    </a:lnTo>
                    <a:lnTo>
                      <a:pt x="1231" y="1185"/>
                    </a:lnTo>
                    <a:lnTo>
                      <a:pt x="1233" y="1185"/>
                    </a:lnTo>
                    <a:close/>
                    <a:moveTo>
                      <a:pt x="1238" y="1183"/>
                    </a:moveTo>
                    <a:lnTo>
                      <a:pt x="1238" y="1185"/>
                    </a:lnTo>
                    <a:lnTo>
                      <a:pt x="1236" y="1185"/>
                    </a:lnTo>
                    <a:lnTo>
                      <a:pt x="1238" y="1183"/>
                    </a:lnTo>
                    <a:close/>
                    <a:moveTo>
                      <a:pt x="1236" y="1183"/>
                    </a:moveTo>
                    <a:lnTo>
                      <a:pt x="1236" y="1185"/>
                    </a:lnTo>
                    <a:lnTo>
                      <a:pt x="1236" y="1183"/>
                    </a:lnTo>
                    <a:close/>
                    <a:moveTo>
                      <a:pt x="1244" y="1183"/>
                    </a:moveTo>
                    <a:lnTo>
                      <a:pt x="1244" y="1185"/>
                    </a:lnTo>
                    <a:lnTo>
                      <a:pt x="1242" y="1185"/>
                    </a:lnTo>
                    <a:lnTo>
                      <a:pt x="1242" y="1183"/>
                    </a:lnTo>
                    <a:lnTo>
                      <a:pt x="1244" y="1183"/>
                    </a:lnTo>
                    <a:close/>
                    <a:moveTo>
                      <a:pt x="1256" y="1183"/>
                    </a:moveTo>
                    <a:lnTo>
                      <a:pt x="1256" y="1185"/>
                    </a:lnTo>
                    <a:lnTo>
                      <a:pt x="1256" y="1183"/>
                    </a:lnTo>
                    <a:lnTo>
                      <a:pt x="1258" y="1183"/>
                    </a:lnTo>
                    <a:lnTo>
                      <a:pt x="1258" y="1185"/>
                    </a:lnTo>
                    <a:lnTo>
                      <a:pt x="1260" y="1185"/>
                    </a:lnTo>
                    <a:lnTo>
                      <a:pt x="1258" y="1185"/>
                    </a:lnTo>
                    <a:lnTo>
                      <a:pt x="1260" y="1185"/>
                    </a:lnTo>
                    <a:lnTo>
                      <a:pt x="1262" y="1185"/>
                    </a:lnTo>
                    <a:lnTo>
                      <a:pt x="1265" y="1185"/>
                    </a:lnTo>
                    <a:lnTo>
                      <a:pt x="1267" y="1185"/>
                    </a:lnTo>
                    <a:lnTo>
                      <a:pt x="1269" y="1185"/>
                    </a:lnTo>
                    <a:lnTo>
                      <a:pt x="1271" y="1185"/>
                    </a:lnTo>
                    <a:lnTo>
                      <a:pt x="1271" y="1187"/>
                    </a:lnTo>
                    <a:lnTo>
                      <a:pt x="1269" y="1187"/>
                    </a:lnTo>
                    <a:lnTo>
                      <a:pt x="1267" y="1187"/>
                    </a:lnTo>
                    <a:lnTo>
                      <a:pt x="1265" y="1187"/>
                    </a:lnTo>
                    <a:lnTo>
                      <a:pt x="1265" y="1185"/>
                    </a:lnTo>
                    <a:lnTo>
                      <a:pt x="1265" y="1187"/>
                    </a:lnTo>
                    <a:lnTo>
                      <a:pt x="1267" y="1187"/>
                    </a:lnTo>
                    <a:lnTo>
                      <a:pt x="1265" y="1187"/>
                    </a:lnTo>
                    <a:lnTo>
                      <a:pt x="1262" y="1187"/>
                    </a:lnTo>
                    <a:lnTo>
                      <a:pt x="1260" y="1187"/>
                    </a:lnTo>
                    <a:lnTo>
                      <a:pt x="1258" y="1187"/>
                    </a:lnTo>
                    <a:lnTo>
                      <a:pt x="1256" y="1187"/>
                    </a:lnTo>
                    <a:lnTo>
                      <a:pt x="1256" y="1190"/>
                    </a:lnTo>
                    <a:lnTo>
                      <a:pt x="1253" y="1190"/>
                    </a:lnTo>
                    <a:lnTo>
                      <a:pt x="1251" y="1190"/>
                    </a:lnTo>
                    <a:lnTo>
                      <a:pt x="1249" y="1190"/>
                    </a:lnTo>
                    <a:lnTo>
                      <a:pt x="1251" y="1190"/>
                    </a:lnTo>
                    <a:lnTo>
                      <a:pt x="1249" y="1187"/>
                    </a:lnTo>
                    <a:lnTo>
                      <a:pt x="1249" y="1190"/>
                    </a:lnTo>
                    <a:lnTo>
                      <a:pt x="1247" y="1190"/>
                    </a:lnTo>
                    <a:lnTo>
                      <a:pt x="1247" y="1187"/>
                    </a:lnTo>
                    <a:lnTo>
                      <a:pt x="1244" y="1187"/>
                    </a:lnTo>
                    <a:lnTo>
                      <a:pt x="1247" y="1187"/>
                    </a:lnTo>
                    <a:lnTo>
                      <a:pt x="1247" y="1185"/>
                    </a:lnTo>
                    <a:lnTo>
                      <a:pt x="1249" y="1185"/>
                    </a:lnTo>
                    <a:lnTo>
                      <a:pt x="1251" y="1185"/>
                    </a:lnTo>
                    <a:lnTo>
                      <a:pt x="1249" y="1185"/>
                    </a:lnTo>
                    <a:lnTo>
                      <a:pt x="1247" y="1185"/>
                    </a:lnTo>
                    <a:lnTo>
                      <a:pt x="1249" y="1185"/>
                    </a:lnTo>
                    <a:lnTo>
                      <a:pt x="1249" y="1183"/>
                    </a:lnTo>
                    <a:lnTo>
                      <a:pt x="1251" y="1183"/>
                    </a:lnTo>
                    <a:lnTo>
                      <a:pt x="1251" y="1185"/>
                    </a:lnTo>
                    <a:lnTo>
                      <a:pt x="1251" y="1187"/>
                    </a:lnTo>
                    <a:lnTo>
                      <a:pt x="1251" y="1185"/>
                    </a:lnTo>
                    <a:lnTo>
                      <a:pt x="1253" y="1185"/>
                    </a:lnTo>
                    <a:lnTo>
                      <a:pt x="1256" y="1185"/>
                    </a:lnTo>
                    <a:lnTo>
                      <a:pt x="1253" y="1185"/>
                    </a:lnTo>
                    <a:lnTo>
                      <a:pt x="1251" y="1185"/>
                    </a:lnTo>
                    <a:lnTo>
                      <a:pt x="1251" y="1183"/>
                    </a:lnTo>
                    <a:lnTo>
                      <a:pt x="1253" y="1183"/>
                    </a:lnTo>
                    <a:lnTo>
                      <a:pt x="1256" y="1183"/>
                    </a:lnTo>
                    <a:close/>
                    <a:moveTo>
                      <a:pt x="1215" y="1183"/>
                    </a:moveTo>
                    <a:lnTo>
                      <a:pt x="1213" y="1183"/>
                    </a:lnTo>
                    <a:lnTo>
                      <a:pt x="1215" y="1183"/>
                    </a:lnTo>
                    <a:close/>
                    <a:moveTo>
                      <a:pt x="1209" y="1183"/>
                    </a:moveTo>
                    <a:lnTo>
                      <a:pt x="1211" y="1183"/>
                    </a:lnTo>
                    <a:lnTo>
                      <a:pt x="1209" y="1183"/>
                    </a:lnTo>
                    <a:lnTo>
                      <a:pt x="1211" y="1183"/>
                    </a:lnTo>
                    <a:lnTo>
                      <a:pt x="1213" y="1183"/>
                    </a:lnTo>
                    <a:lnTo>
                      <a:pt x="1213" y="1185"/>
                    </a:lnTo>
                    <a:lnTo>
                      <a:pt x="1213" y="1183"/>
                    </a:lnTo>
                    <a:lnTo>
                      <a:pt x="1213" y="1185"/>
                    </a:lnTo>
                    <a:lnTo>
                      <a:pt x="1215" y="1185"/>
                    </a:lnTo>
                    <a:lnTo>
                      <a:pt x="1213" y="1185"/>
                    </a:lnTo>
                    <a:lnTo>
                      <a:pt x="1215" y="1185"/>
                    </a:lnTo>
                    <a:lnTo>
                      <a:pt x="1213" y="1185"/>
                    </a:lnTo>
                    <a:lnTo>
                      <a:pt x="1211" y="1185"/>
                    </a:lnTo>
                    <a:lnTo>
                      <a:pt x="1209" y="1185"/>
                    </a:lnTo>
                    <a:lnTo>
                      <a:pt x="1211" y="1185"/>
                    </a:lnTo>
                    <a:lnTo>
                      <a:pt x="1209" y="1185"/>
                    </a:lnTo>
                    <a:lnTo>
                      <a:pt x="1206" y="1185"/>
                    </a:lnTo>
                    <a:lnTo>
                      <a:pt x="1206" y="1183"/>
                    </a:lnTo>
                    <a:lnTo>
                      <a:pt x="1204" y="1183"/>
                    </a:lnTo>
                    <a:lnTo>
                      <a:pt x="1204" y="1185"/>
                    </a:lnTo>
                    <a:lnTo>
                      <a:pt x="1202" y="1185"/>
                    </a:lnTo>
                    <a:lnTo>
                      <a:pt x="1204" y="1185"/>
                    </a:lnTo>
                    <a:lnTo>
                      <a:pt x="1202" y="1185"/>
                    </a:lnTo>
                    <a:lnTo>
                      <a:pt x="1202" y="1183"/>
                    </a:lnTo>
                    <a:lnTo>
                      <a:pt x="1202" y="1185"/>
                    </a:lnTo>
                    <a:lnTo>
                      <a:pt x="1202" y="1183"/>
                    </a:lnTo>
                    <a:lnTo>
                      <a:pt x="1202" y="1185"/>
                    </a:lnTo>
                    <a:lnTo>
                      <a:pt x="1200" y="1185"/>
                    </a:lnTo>
                    <a:lnTo>
                      <a:pt x="1198" y="1185"/>
                    </a:lnTo>
                    <a:lnTo>
                      <a:pt x="1198" y="1183"/>
                    </a:lnTo>
                    <a:lnTo>
                      <a:pt x="1200" y="1183"/>
                    </a:lnTo>
                    <a:lnTo>
                      <a:pt x="1202" y="1183"/>
                    </a:lnTo>
                    <a:lnTo>
                      <a:pt x="1204" y="1183"/>
                    </a:lnTo>
                    <a:lnTo>
                      <a:pt x="1202" y="1183"/>
                    </a:lnTo>
                    <a:lnTo>
                      <a:pt x="1204" y="1183"/>
                    </a:lnTo>
                    <a:lnTo>
                      <a:pt x="1206" y="1183"/>
                    </a:lnTo>
                    <a:lnTo>
                      <a:pt x="1209" y="1183"/>
                    </a:lnTo>
                    <a:close/>
                    <a:moveTo>
                      <a:pt x="1227" y="1183"/>
                    </a:moveTo>
                    <a:lnTo>
                      <a:pt x="1229" y="1183"/>
                    </a:lnTo>
                    <a:lnTo>
                      <a:pt x="1231" y="1183"/>
                    </a:lnTo>
                    <a:lnTo>
                      <a:pt x="1233" y="1183"/>
                    </a:lnTo>
                    <a:lnTo>
                      <a:pt x="1231" y="1183"/>
                    </a:lnTo>
                    <a:lnTo>
                      <a:pt x="1229" y="1183"/>
                    </a:lnTo>
                    <a:lnTo>
                      <a:pt x="1229" y="1185"/>
                    </a:lnTo>
                    <a:lnTo>
                      <a:pt x="1227" y="1185"/>
                    </a:lnTo>
                    <a:lnTo>
                      <a:pt x="1224" y="1185"/>
                    </a:lnTo>
                    <a:lnTo>
                      <a:pt x="1222" y="1185"/>
                    </a:lnTo>
                    <a:lnTo>
                      <a:pt x="1222" y="1183"/>
                    </a:lnTo>
                    <a:lnTo>
                      <a:pt x="1220" y="1183"/>
                    </a:lnTo>
                    <a:lnTo>
                      <a:pt x="1222" y="1183"/>
                    </a:lnTo>
                    <a:lnTo>
                      <a:pt x="1224" y="1183"/>
                    </a:lnTo>
                    <a:lnTo>
                      <a:pt x="1227" y="1181"/>
                    </a:lnTo>
                    <a:lnTo>
                      <a:pt x="1227" y="1183"/>
                    </a:lnTo>
                    <a:close/>
                    <a:moveTo>
                      <a:pt x="1215" y="1181"/>
                    </a:moveTo>
                    <a:lnTo>
                      <a:pt x="1213" y="1181"/>
                    </a:lnTo>
                    <a:lnTo>
                      <a:pt x="1215" y="1181"/>
                    </a:lnTo>
                    <a:close/>
                    <a:moveTo>
                      <a:pt x="1206" y="1181"/>
                    </a:moveTo>
                    <a:lnTo>
                      <a:pt x="1206" y="1183"/>
                    </a:lnTo>
                    <a:lnTo>
                      <a:pt x="1206" y="1181"/>
                    </a:lnTo>
                    <a:lnTo>
                      <a:pt x="1204" y="1181"/>
                    </a:lnTo>
                    <a:lnTo>
                      <a:pt x="1206" y="1181"/>
                    </a:lnTo>
                    <a:close/>
                    <a:moveTo>
                      <a:pt x="1211" y="1179"/>
                    </a:moveTo>
                    <a:lnTo>
                      <a:pt x="1213" y="1179"/>
                    </a:lnTo>
                    <a:lnTo>
                      <a:pt x="1211" y="1179"/>
                    </a:lnTo>
                    <a:close/>
                    <a:moveTo>
                      <a:pt x="1186" y="1179"/>
                    </a:moveTo>
                    <a:lnTo>
                      <a:pt x="1186" y="1181"/>
                    </a:lnTo>
                    <a:lnTo>
                      <a:pt x="1189" y="1181"/>
                    </a:lnTo>
                    <a:lnTo>
                      <a:pt x="1186" y="1181"/>
                    </a:lnTo>
                    <a:lnTo>
                      <a:pt x="1184" y="1181"/>
                    </a:lnTo>
                    <a:lnTo>
                      <a:pt x="1186" y="1181"/>
                    </a:lnTo>
                    <a:lnTo>
                      <a:pt x="1184" y="1179"/>
                    </a:lnTo>
                    <a:lnTo>
                      <a:pt x="1186" y="1179"/>
                    </a:lnTo>
                    <a:close/>
                    <a:moveTo>
                      <a:pt x="1209" y="1179"/>
                    </a:moveTo>
                    <a:lnTo>
                      <a:pt x="1206" y="1179"/>
                    </a:lnTo>
                    <a:lnTo>
                      <a:pt x="1209" y="1179"/>
                    </a:lnTo>
                    <a:close/>
                    <a:moveTo>
                      <a:pt x="1206" y="1179"/>
                    </a:moveTo>
                    <a:lnTo>
                      <a:pt x="1204" y="1179"/>
                    </a:lnTo>
                    <a:lnTo>
                      <a:pt x="1206" y="1179"/>
                    </a:lnTo>
                    <a:close/>
                    <a:moveTo>
                      <a:pt x="1211" y="1179"/>
                    </a:moveTo>
                    <a:lnTo>
                      <a:pt x="1209" y="1179"/>
                    </a:lnTo>
                    <a:lnTo>
                      <a:pt x="1211" y="1179"/>
                    </a:lnTo>
                    <a:close/>
                    <a:moveTo>
                      <a:pt x="1198" y="1179"/>
                    </a:moveTo>
                    <a:lnTo>
                      <a:pt x="1195" y="1179"/>
                    </a:lnTo>
                    <a:lnTo>
                      <a:pt x="1198" y="1179"/>
                    </a:lnTo>
                    <a:close/>
                    <a:moveTo>
                      <a:pt x="1195" y="1179"/>
                    </a:moveTo>
                    <a:lnTo>
                      <a:pt x="1195" y="1181"/>
                    </a:lnTo>
                    <a:lnTo>
                      <a:pt x="1193" y="1181"/>
                    </a:lnTo>
                    <a:lnTo>
                      <a:pt x="1193" y="1179"/>
                    </a:lnTo>
                    <a:lnTo>
                      <a:pt x="1195" y="1179"/>
                    </a:lnTo>
                    <a:close/>
                    <a:moveTo>
                      <a:pt x="1180" y="1179"/>
                    </a:moveTo>
                    <a:lnTo>
                      <a:pt x="1177" y="1179"/>
                    </a:lnTo>
                    <a:lnTo>
                      <a:pt x="1180" y="1179"/>
                    </a:lnTo>
                    <a:close/>
                    <a:moveTo>
                      <a:pt x="1211" y="1179"/>
                    </a:moveTo>
                    <a:lnTo>
                      <a:pt x="1213" y="1179"/>
                    </a:lnTo>
                    <a:lnTo>
                      <a:pt x="1211" y="1179"/>
                    </a:lnTo>
                    <a:close/>
                    <a:moveTo>
                      <a:pt x="1195" y="1179"/>
                    </a:moveTo>
                    <a:lnTo>
                      <a:pt x="1193" y="1179"/>
                    </a:lnTo>
                    <a:lnTo>
                      <a:pt x="1195" y="1179"/>
                    </a:lnTo>
                    <a:lnTo>
                      <a:pt x="1195" y="1176"/>
                    </a:lnTo>
                    <a:lnTo>
                      <a:pt x="1195" y="1179"/>
                    </a:lnTo>
                    <a:close/>
                    <a:moveTo>
                      <a:pt x="1193" y="1179"/>
                    </a:moveTo>
                    <a:lnTo>
                      <a:pt x="1193" y="1176"/>
                    </a:lnTo>
                    <a:lnTo>
                      <a:pt x="1193" y="1179"/>
                    </a:lnTo>
                    <a:close/>
                    <a:moveTo>
                      <a:pt x="1184" y="1179"/>
                    </a:moveTo>
                    <a:lnTo>
                      <a:pt x="1184" y="1176"/>
                    </a:lnTo>
                    <a:lnTo>
                      <a:pt x="1184" y="1179"/>
                    </a:lnTo>
                    <a:close/>
                    <a:moveTo>
                      <a:pt x="1202" y="1176"/>
                    </a:moveTo>
                    <a:lnTo>
                      <a:pt x="1202" y="1179"/>
                    </a:lnTo>
                    <a:lnTo>
                      <a:pt x="1200" y="1176"/>
                    </a:lnTo>
                    <a:lnTo>
                      <a:pt x="1202" y="1176"/>
                    </a:lnTo>
                    <a:close/>
                    <a:moveTo>
                      <a:pt x="1191" y="1179"/>
                    </a:moveTo>
                    <a:lnTo>
                      <a:pt x="1189" y="1179"/>
                    </a:lnTo>
                    <a:lnTo>
                      <a:pt x="1189" y="1176"/>
                    </a:lnTo>
                    <a:lnTo>
                      <a:pt x="1191" y="1176"/>
                    </a:lnTo>
                    <a:lnTo>
                      <a:pt x="1191" y="1179"/>
                    </a:lnTo>
                    <a:close/>
                    <a:moveTo>
                      <a:pt x="1180" y="1176"/>
                    </a:moveTo>
                    <a:lnTo>
                      <a:pt x="1182" y="1176"/>
                    </a:lnTo>
                    <a:lnTo>
                      <a:pt x="1182" y="1179"/>
                    </a:lnTo>
                    <a:lnTo>
                      <a:pt x="1182" y="1176"/>
                    </a:lnTo>
                    <a:lnTo>
                      <a:pt x="1182" y="1179"/>
                    </a:lnTo>
                    <a:lnTo>
                      <a:pt x="1184" y="1179"/>
                    </a:lnTo>
                    <a:lnTo>
                      <a:pt x="1184" y="1181"/>
                    </a:lnTo>
                    <a:lnTo>
                      <a:pt x="1182" y="1181"/>
                    </a:lnTo>
                    <a:lnTo>
                      <a:pt x="1182" y="1179"/>
                    </a:lnTo>
                    <a:lnTo>
                      <a:pt x="1180" y="1179"/>
                    </a:lnTo>
                    <a:lnTo>
                      <a:pt x="1182" y="1179"/>
                    </a:lnTo>
                    <a:lnTo>
                      <a:pt x="1180" y="1179"/>
                    </a:lnTo>
                    <a:lnTo>
                      <a:pt x="1180" y="1176"/>
                    </a:lnTo>
                    <a:lnTo>
                      <a:pt x="1177" y="1176"/>
                    </a:lnTo>
                    <a:lnTo>
                      <a:pt x="1177" y="1179"/>
                    </a:lnTo>
                    <a:lnTo>
                      <a:pt x="1177" y="1176"/>
                    </a:lnTo>
                    <a:lnTo>
                      <a:pt x="1180" y="1176"/>
                    </a:lnTo>
                    <a:close/>
                    <a:moveTo>
                      <a:pt x="1177" y="1176"/>
                    </a:moveTo>
                    <a:lnTo>
                      <a:pt x="1177" y="1174"/>
                    </a:lnTo>
                    <a:lnTo>
                      <a:pt x="1177" y="1176"/>
                    </a:lnTo>
                    <a:close/>
                    <a:moveTo>
                      <a:pt x="1180" y="1174"/>
                    </a:moveTo>
                    <a:lnTo>
                      <a:pt x="1182" y="1174"/>
                    </a:lnTo>
                    <a:lnTo>
                      <a:pt x="1180" y="1176"/>
                    </a:lnTo>
                    <a:lnTo>
                      <a:pt x="1180" y="1174"/>
                    </a:lnTo>
                    <a:lnTo>
                      <a:pt x="1177" y="1174"/>
                    </a:lnTo>
                    <a:lnTo>
                      <a:pt x="1180" y="1174"/>
                    </a:lnTo>
                    <a:close/>
                    <a:moveTo>
                      <a:pt x="1186" y="1172"/>
                    </a:moveTo>
                    <a:lnTo>
                      <a:pt x="1189" y="1172"/>
                    </a:lnTo>
                    <a:lnTo>
                      <a:pt x="1189" y="1174"/>
                    </a:lnTo>
                    <a:lnTo>
                      <a:pt x="1186" y="1174"/>
                    </a:lnTo>
                    <a:lnTo>
                      <a:pt x="1186" y="1172"/>
                    </a:lnTo>
                    <a:close/>
                    <a:moveTo>
                      <a:pt x="1155" y="1170"/>
                    </a:moveTo>
                    <a:lnTo>
                      <a:pt x="1153" y="1170"/>
                    </a:lnTo>
                    <a:lnTo>
                      <a:pt x="1153" y="1172"/>
                    </a:lnTo>
                    <a:lnTo>
                      <a:pt x="1151" y="1172"/>
                    </a:lnTo>
                    <a:lnTo>
                      <a:pt x="1151" y="1170"/>
                    </a:lnTo>
                    <a:lnTo>
                      <a:pt x="1153" y="1170"/>
                    </a:lnTo>
                    <a:lnTo>
                      <a:pt x="1155" y="1170"/>
                    </a:lnTo>
                    <a:close/>
                    <a:moveTo>
                      <a:pt x="1180" y="1172"/>
                    </a:moveTo>
                    <a:lnTo>
                      <a:pt x="1177" y="1172"/>
                    </a:lnTo>
                    <a:lnTo>
                      <a:pt x="1177" y="1170"/>
                    </a:lnTo>
                    <a:lnTo>
                      <a:pt x="1180" y="1170"/>
                    </a:lnTo>
                    <a:lnTo>
                      <a:pt x="1180" y="1172"/>
                    </a:lnTo>
                    <a:close/>
                    <a:moveTo>
                      <a:pt x="1184" y="1170"/>
                    </a:moveTo>
                    <a:lnTo>
                      <a:pt x="1186" y="1170"/>
                    </a:lnTo>
                    <a:lnTo>
                      <a:pt x="1184" y="1170"/>
                    </a:lnTo>
                    <a:close/>
                    <a:moveTo>
                      <a:pt x="1173" y="1170"/>
                    </a:moveTo>
                    <a:lnTo>
                      <a:pt x="1171" y="1170"/>
                    </a:lnTo>
                    <a:lnTo>
                      <a:pt x="1173" y="1170"/>
                    </a:lnTo>
                    <a:close/>
                    <a:moveTo>
                      <a:pt x="1200" y="1170"/>
                    </a:moveTo>
                    <a:lnTo>
                      <a:pt x="1198" y="1170"/>
                    </a:lnTo>
                    <a:lnTo>
                      <a:pt x="1200" y="1170"/>
                    </a:lnTo>
                    <a:close/>
                    <a:moveTo>
                      <a:pt x="1193" y="1170"/>
                    </a:moveTo>
                    <a:lnTo>
                      <a:pt x="1191" y="1170"/>
                    </a:lnTo>
                    <a:lnTo>
                      <a:pt x="1193" y="1170"/>
                    </a:lnTo>
                    <a:close/>
                    <a:moveTo>
                      <a:pt x="1195" y="1170"/>
                    </a:moveTo>
                    <a:lnTo>
                      <a:pt x="1193" y="1170"/>
                    </a:lnTo>
                    <a:lnTo>
                      <a:pt x="1195" y="1170"/>
                    </a:lnTo>
                    <a:close/>
                    <a:moveTo>
                      <a:pt x="1182" y="1170"/>
                    </a:moveTo>
                    <a:lnTo>
                      <a:pt x="1180" y="1170"/>
                    </a:lnTo>
                    <a:lnTo>
                      <a:pt x="1182" y="1170"/>
                    </a:lnTo>
                    <a:close/>
                    <a:moveTo>
                      <a:pt x="1182" y="1170"/>
                    </a:moveTo>
                    <a:lnTo>
                      <a:pt x="1184" y="1170"/>
                    </a:lnTo>
                    <a:lnTo>
                      <a:pt x="1182" y="1170"/>
                    </a:lnTo>
                    <a:close/>
                    <a:moveTo>
                      <a:pt x="1198" y="1167"/>
                    </a:moveTo>
                    <a:lnTo>
                      <a:pt x="1198" y="1170"/>
                    </a:lnTo>
                    <a:lnTo>
                      <a:pt x="1195" y="1167"/>
                    </a:lnTo>
                    <a:lnTo>
                      <a:pt x="1198" y="1167"/>
                    </a:lnTo>
                    <a:close/>
                    <a:moveTo>
                      <a:pt x="1189" y="1167"/>
                    </a:moveTo>
                    <a:lnTo>
                      <a:pt x="1189" y="1170"/>
                    </a:lnTo>
                    <a:lnTo>
                      <a:pt x="1189" y="1167"/>
                    </a:lnTo>
                    <a:close/>
                    <a:moveTo>
                      <a:pt x="1195" y="1167"/>
                    </a:moveTo>
                    <a:lnTo>
                      <a:pt x="1195" y="1170"/>
                    </a:lnTo>
                    <a:lnTo>
                      <a:pt x="1195" y="1167"/>
                    </a:lnTo>
                    <a:lnTo>
                      <a:pt x="1193" y="1167"/>
                    </a:lnTo>
                    <a:lnTo>
                      <a:pt x="1195" y="1167"/>
                    </a:lnTo>
                    <a:close/>
                    <a:moveTo>
                      <a:pt x="1204" y="1167"/>
                    </a:moveTo>
                    <a:lnTo>
                      <a:pt x="1202" y="1167"/>
                    </a:lnTo>
                    <a:lnTo>
                      <a:pt x="1204" y="1167"/>
                    </a:lnTo>
                    <a:close/>
                    <a:moveTo>
                      <a:pt x="1175" y="1167"/>
                    </a:moveTo>
                    <a:lnTo>
                      <a:pt x="1175" y="1170"/>
                    </a:lnTo>
                    <a:lnTo>
                      <a:pt x="1175" y="1167"/>
                    </a:lnTo>
                    <a:lnTo>
                      <a:pt x="1175" y="1170"/>
                    </a:lnTo>
                    <a:lnTo>
                      <a:pt x="1173" y="1170"/>
                    </a:lnTo>
                    <a:lnTo>
                      <a:pt x="1175" y="1170"/>
                    </a:lnTo>
                    <a:lnTo>
                      <a:pt x="1173" y="1170"/>
                    </a:lnTo>
                    <a:lnTo>
                      <a:pt x="1173" y="1167"/>
                    </a:lnTo>
                    <a:lnTo>
                      <a:pt x="1175" y="1167"/>
                    </a:lnTo>
                    <a:close/>
                    <a:moveTo>
                      <a:pt x="1186" y="1167"/>
                    </a:moveTo>
                    <a:lnTo>
                      <a:pt x="1184" y="1167"/>
                    </a:lnTo>
                    <a:lnTo>
                      <a:pt x="1186" y="1167"/>
                    </a:lnTo>
                    <a:close/>
                    <a:moveTo>
                      <a:pt x="1180" y="1167"/>
                    </a:moveTo>
                    <a:lnTo>
                      <a:pt x="1180" y="1170"/>
                    </a:lnTo>
                    <a:lnTo>
                      <a:pt x="1177" y="1170"/>
                    </a:lnTo>
                    <a:lnTo>
                      <a:pt x="1177" y="1167"/>
                    </a:lnTo>
                    <a:lnTo>
                      <a:pt x="1180" y="1167"/>
                    </a:lnTo>
                    <a:lnTo>
                      <a:pt x="1177" y="1167"/>
                    </a:lnTo>
                    <a:lnTo>
                      <a:pt x="1175" y="1167"/>
                    </a:lnTo>
                    <a:lnTo>
                      <a:pt x="1177" y="1167"/>
                    </a:lnTo>
                    <a:lnTo>
                      <a:pt x="1180" y="1167"/>
                    </a:lnTo>
                    <a:close/>
                    <a:moveTo>
                      <a:pt x="1182" y="1167"/>
                    </a:moveTo>
                    <a:lnTo>
                      <a:pt x="1180" y="1167"/>
                    </a:lnTo>
                    <a:lnTo>
                      <a:pt x="1182" y="1167"/>
                    </a:lnTo>
                    <a:close/>
                    <a:moveTo>
                      <a:pt x="1164" y="1165"/>
                    </a:moveTo>
                    <a:lnTo>
                      <a:pt x="1164" y="1167"/>
                    </a:lnTo>
                    <a:lnTo>
                      <a:pt x="1164" y="1165"/>
                    </a:lnTo>
                    <a:close/>
                    <a:moveTo>
                      <a:pt x="1171" y="1165"/>
                    </a:moveTo>
                    <a:lnTo>
                      <a:pt x="1173" y="1165"/>
                    </a:lnTo>
                    <a:lnTo>
                      <a:pt x="1175" y="1165"/>
                    </a:lnTo>
                    <a:lnTo>
                      <a:pt x="1175" y="1167"/>
                    </a:lnTo>
                    <a:lnTo>
                      <a:pt x="1173" y="1167"/>
                    </a:lnTo>
                    <a:lnTo>
                      <a:pt x="1171" y="1167"/>
                    </a:lnTo>
                    <a:lnTo>
                      <a:pt x="1169" y="1167"/>
                    </a:lnTo>
                    <a:lnTo>
                      <a:pt x="1171" y="1167"/>
                    </a:lnTo>
                    <a:lnTo>
                      <a:pt x="1169" y="1167"/>
                    </a:lnTo>
                    <a:lnTo>
                      <a:pt x="1169" y="1170"/>
                    </a:lnTo>
                    <a:lnTo>
                      <a:pt x="1169" y="1167"/>
                    </a:lnTo>
                    <a:lnTo>
                      <a:pt x="1166" y="1167"/>
                    </a:lnTo>
                    <a:lnTo>
                      <a:pt x="1166" y="1165"/>
                    </a:lnTo>
                    <a:lnTo>
                      <a:pt x="1166" y="1167"/>
                    </a:lnTo>
                    <a:lnTo>
                      <a:pt x="1169" y="1167"/>
                    </a:lnTo>
                    <a:lnTo>
                      <a:pt x="1169" y="1165"/>
                    </a:lnTo>
                    <a:lnTo>
                      <a:pt x="1171" y="1165"/>
                    </a:lnTo>
                    <a:lnTo>
                      <a:pt x="1171" y="1167"/>
                    </a:lnTo>
                    <a:lnTo>
                      <a:pt x="1171" y="1165"/>
                    </a:lnTo>
                    <a:close/>
                    <a:moveTo>
                      <a:pt x="1164" y="1165"/>
                    </a:moveTo>
                    <a:lnTo>
                      <a:pt x="1162" y="1165"/>
                    </a:lnTo>
                    <a:lnTo>
                      <a:pt x="1164" y="1165"/>
                    </a:lnTo>
                    <a:lnTo>
                      <a:pt x="1162" y="1165"/>
                    </a:lnTo>
                    <a:lnTo>
                      <a:pt x="1164" y="1165"/>
                    </a:lnTo>
                    <a:close/>
                    <a:moveTo>
                      <a:pt x="1195" y="1165"/>
                    </a:moveTo>
                    <a:lnTo>
                      <a:pt x="1198" y="1165"/>
                    </a:lnTo>
                    <a:lnTo>
                      <a:pt x="1195" y="1165"/>
                    </a:lnTo>
                    <a:close/>
                    <a:moveTo>
                      <a:pt x="1175" y="1165"/>
                    </a:moveTo>
                    <a:lnTo>
                      <a:pt x="1173" y="1165"/>
                    </a:lnTo>
                    <a:lnTo>
                      <a:pt x="1175" y="1165"/>
                    </a:lnTo>
                    <a:close/>
                    <a:moveTo>
                      <a:pt x="1193" y="1165"/>
                    </a:moveTo>
                    <a:lnTo>
                      <a:pt x="1195" y="1165"/>
                    </a:lnTo>
                    <a:lnTo>
                      <a:pt x="1193" y="1165"/>
                    </a:lnTo>
                    <a:lnTo>
                      <a:pt x="1191" y="1165"/>
                    </a:lnTo>
                    <a:lnTo>
                      <a:pt x="1193" y="1165"/>
                    </a:lnTo>
                    <a:close/>
                    <a:moveTo>
                      <a:pt x="1169" y="1165"/>
                    </a:moveTo>
                    <a:lnTo>
                      <a:pt x="1171" y="1165"/>
                    </a:lnTo>
                    <a:lnTo>
                      <a:pt x="1169" y="1165"/>
                    </a:lnTo>
                    <a:lnTo>
                      <a:pt x="1166" y="1165"/>
                    </a:lnTo>
                    <a:lnTo>
                      <a:pt x="1166" y="1163"/>
                    </a:lnTo>
                    <a:lnTo>
                      <a:pt x="1169" y="1163"/>
                    </a:lnTo>
                    <a:lnTo>
                      <a:pt x="1169" y="1165"/>
                    </a:lnTo>
                    <a:close/>
                    <a:moveTo>
                      <a:pt x="1173" y="1163"/>
                    </a:moveTo>
                    <a:lnTo>
                      <a:pt x="1173" y="1165"/>
                    </a:lnTo>
                    <a:lnTo>
                      <a:pt x="1171" y="1165"/>
                    </a:lnTo>
                    <a:lnTo>
                      <a:pt x="1171" y="1163"/>
                    </a:lnTo>
                    <a:lnTo>
                      <a:pt x="1173" y="1163"/>
                    </a:lnTo>
                    <a:close/>
                    <a:moveTo>
                      <a:pt x="1182" y="1163"/>
                    </a:moveTo>
                    <a:lnTo>
                      <a:pt x="1184" y="1163"/>
                    </a:lnTo>
                    <a:lnTo>
                      <a:pt x="1184" y="1165"/>
                    </a:lnTo>
                    <a:lnTo>
                      <a:pt x="1182" y="1165"/>
                    </a:lnTo>
                    <a:lnTo>
                      <a:pt x="1182" y="1163"/>
                    </a:lnTo>
                    <a:close/>
                    <a:moveTo>
                      <a:pt x="1200" y="1163"/>
                    </a:moveTo>
                    <a:lnTo>
                      <a:pt x="1202" y="1163"/>
                    </a:lnTo>
                    <a:lnTo>
                      <a:pt x="1202" y="1165"/>
                    </a:lnTo>
                    <a:lnTo>
                      <a:pt x="1202" y="1167"/>
                    </a:lnTo>
                    <a:lnTo>
                      <a:pt x="1202" y="1165"/>
                    </a:lnTo>
                    <a:lnTo>
                      <a:pt x="1202" y="1167"/>
                    </a:lnTo>
                    <a:lnTo>
                      <a:pt x="1200" y="1167"/>
                    </a:lnTo>
                    <a:lnTo>
                      <a:pt x="1200" y="1165"/>
                    </a:lnTo>
                    <a:lnTo>
                      <a:pt x="1198" y="1165"/>
                    </a:lnTo>
                    <a:lnTo>
                      <a:pt x="1200" y="1165"/>
                    </a:lnTo>
                    <a:lnTo>
                      <a:pt x="1198" y="1165"/>
                    </a:lnTo>
                    <a:lnTo>
                      <a:pt x="1200" y="1165"/>
                    </a:lnTo>
                    <a:lnTo>
                      <a:pt x="1200" y="1163"/>
                    </a:lnTo>
                    <a:close/>
                    <a:moveTo>
                      <a:pt x="1164" y="1163"/>
                    </a:moveTo>
                    <a:lnTo>
                      <a:pt x="1162" y="1163"/>
                    </a:lnTo>
                    <a:lnTo>
                      <a:pt x="1164" y="1163"/>
                    </a:lnTo>
                    <a:close/>
                    <a:moveTo>
                      <a:pt x="1186" y="1163"/>
                    </a:moveTo>
                    <a:lnTo>
                      <a:pt x="1184" y="1163"/>
                    </a:lnTo>
                    <a:lnTo>
                      <a:pt x="1186" y="1163"/>
                    </a:lnTo>
                    <a:close/>
                    <a:moveTo>
                      <a:pt x="1177" y="1163"/>
                    </a:moveTo>
                    <a:lnTo>
                      <a:pt x="1175" y="1163"/>
                    </a:lnTo>
                    <a:lnTo>
                      <a:pt x="1177" y="1163"/>
                    </a:lnTo>
                    <a:close/>
                    <a:moveTo>
                      <a:pt x="1177" y="1163"/>
                    </a:moveTo>
                    <a:lnTo>
                      <a:pt x="1177" y="1165"/>
                    </a:lnTo>
                    <a:lnTo>
                      <a:pt x="1177" y="1163"/>
                    </a:lnTo>
                    <a:lnTo>
                      <a:pt x="1180" y="1165"/>
                    </a:lnTo>
                    <a:lnTo>
                      <a:pt x="1177" y="1165"/>
                    </a:lnTo>
                    <a:lnTo>
                      <a:pt x="1177" y="1163"/>
                    </a:lnTo>
                    <a:close/>
                    <a:moveTo>
                      <a:pt x="1155" y="1163"/>
                    </a:moveTo>
                    <a:lnTo>
                      <a:pt x="1153" y="1163"/>
                    </a:lnTo>
                    <a:lnTo>
                      <a:pt x="1153" y="1161"/>
                    </a:lnTo>
                    <a:lnTo>
                      <a:pt x="1155" y="1161"/>
                    </a:lnTo>
                    <a:lnTo>
                      <a:pt x="1155" y="1163"/>
                    </a:lnTo>
                    <a:close/>
                    <a:moveTo>
                      <a:pt x="1151" y="1161"/>
                    </a:moveTo>
                    <a:lnTo>
                      <a:pt x="1153" y="1161"/>
                    </a:lnTo>
                    <a:lnTo>
                      <a:pt x="1151" y="1161"/>
                    </a:lnTo>
                    <a:close/>
                    <a:moveTo>
                      <a:pt x="1157" y="1161"/>
                    </a:moveTo>
                    <a:lnTo>
                      <a:pt x="1155" y="1161"/>
                    </a:lnTo>
                    <a:lnTo>
                      <a:pt x="1157" y="1161"/>
                    </a:lnTo>
                    <a:close/>
                    <a:moveTo>
                      <a:pt x="1162" y="1158"/>
                    </a:moveTo>
                    <a:lnTo>
                      <a:pt x="1162" y="1161"/>
                    </a:lnTo>
                    <a:lnTo>
                      <a:pt x="1162" y="1158"/>
                    </a:lnTo>
                    <a:close/>
                    <a:moveTo>
                      <a:pt x="1160" y="1161"/>
                    </a:moveTo>
                    <a:lnTo>
                      <a:pt x="1160" y="1158"/>
                    </a:lnTo>
                    <a:lnTo>
                      <a:pt x="1162" y="1158"/>
                    </a:lnTo>
                    <a:lnTo>
                      <a:pt x="1162" y="1161"/>
                    </a:lnTo>
                    <a:lnTo>
                      <a:pt x="1160" y="1161"/>
                    </a:lnTo>
                    <a:close/>
                    <a:moveTo>
                      <a:pt x="1169" y="1161"/>
                    </a:moveTo>
                    <a:lnTo>
                      <a:pt x="1169" y="1158"/>
                    </a:lnTo>
                    <a:lnTo>
                      <a:pt x="1169" y="1161"/>
                    </a:lnTo>
                    <a:close/>
                    <a:moveTo>
                      <a:pt x="1148" y="1158"/>
                    </a:moveTo>
                    <a:lnTo>
                      <a:pt x="1148" y="1161"/>
                    </a:lnTo>
                    <a:lnTo>
                      <a:pt x="1146" y="1161"/>
                    </a:lnTo>
                    <a:lnTo>
                      <a:pt x="1146" y="1158"/>
                    </a:lnTo>
                    <a:lnTo>
                      <a:pt x="1148" y="1158"/>
                    </a:lnTo>
                    <a:close/>
                    <a:moveTo>
                      <a:pt x="1164" y="1158"/>
                    </a:moveTo>
                    <a:lnTo>
                      <a:pt x="1166" y="1158"/>
                    </a:lnTo>
                    <a:lnTo>
                      <a:pt x="1166" y="1161"/>
                    </a:lnTo>
                    <a:lnTo>
                      <a:pt x="1164" y="1161"/>
                    </a:lnTo>
                    <a:lnTo>
                      <a:pt x="1164" y="1158"/>
                    </a:lnTo>
                    <a:lnTo>
                      <a:pt x="1162" y="1158"/>
                    </a:lnTo>
                    <a:lnTo>
                      <a:pt x="1164" y="1158"/>
                    </a:lnTo>
                    <a:close/>
                    <a:moveTo>
                      <a:pt x="1151" y="1161"/>
                    </a:moveTo>
                    <a:lnTo>
                      <a:pt x="1148" y="1161"/>
                    </a:lnTo>
                    <a:lnTo>
                      <a:pt x="1148" y="1158"/>
                    </a:lnTo>
                    <a:lnTo>
                      <a:pt x="1151" y="1158"/>
                    </a:lnTo>
                    <a:lnTo>
                      <a:pt x="1151" y="1161"/>
                    </a:lnTo>
                    <a:lnTo>
                      <a:pt x="1148" y="1161"/>
                    </a:lnTo>
                    <a:lnTo>
                      <a:pt x="1151" y="1161"/>
                    </a:lnTo>
                    <a:close/>
                    <a:moveTo>
                      <a:pt x="1236" y="1158"/>
                    </a:moveTo>
                    <a:lnTo>
                      <a:pt x="1236" y="1161"/>
                    </a:lnTo>
                    <a:lnTo>
                      <a:pt x="1233" y="1161"/>
                    </a:lnTo>
                    <a:lnTo>
                      <a:pt x="1231" y="1161"/>
                    </a:lnTo>
                    <a:lnTo>
                      <a:pt x="1231" y="1158"/>
                    </a:lnTo>
                    <a:lnTo>
                      <a:pt x="1229" y="1158"/>
                    </a:lnTo>
                    <a:lnTo>
                      <a:pt x="1231" y="1158"/>
                    </a:lnTo>
                    <a:lnTo>
                      <a:pt x="1233" y="1158"/>
                    </a:lnTo>
                    <a:lnTo>
                      <a:pt x="1233" y="1156"/>
                    </a:lnTo>
                    <a:lnTo>
                      <a:pt x="1236" y="1156"/>
                    </a:lnTo>
                    <a:lnTo>
                      <a:pt x="1236" y="1158"/>
                    </a:lnTo>
                    <a:close/>
                    <a:moveTo>
                      <a:pt x="1175" y="1158"/>
                    </a:moveTo>
                    <a:lnTo>
                      <a:pt x="1177" y="1158"/>
                    </a:lnTo>
                    <a:lnTo>
                      <a:pt x="1177" y="1161"/>
                    </a:lnTo>
                    <a:lnTo>
                      <a:pt x="1175" y="1161"/>
                    </a:lnTo>
                    <a:lnTo>
                      <a:pt x="1175" y="1163"/>
                    </a:lnTo>
                    <a:lnTo>
                      <a:pt x="1173" y="1163"/>
                    </a:lnTo>
                    <a:lnTo>
                      <a:pt x="1173" y="1161"/>
                    </a:lnTo>
                    <a:lnTo>
                      <a:pt x="1173" y="1163"/>
                    </a:lnTo>
                    <a:lnTo>
                      <a:pt x="1175" y="1163"/>
                    </a:lnTo>
                    <a:lnTo>
                      <a:pt x="1173" y="1163"/>
                    </a:lnTo>
                    <a:lnTo>
                      <a:pt x="1175" y="1163"/>
                    </a:lnTo>
                    <a:lnTo>
                      <a:pt x="1173" y="1163"/>
                    </a:lnTo>
                    <a:lnTo>
                      <a:pt x="1171" y="1163"/>
                    </a:lnTo>
                    <a:lnTo>
                      <a:pt x="1171" y="1165"/>
                    </a:lnTo>
                    <a:lnTo>
                      <a:pt x="1169" y="1165"/>
                    </a:lnTo>
                    <a:lnTo>
                      <a:pt x="1169" y="1163"/>
                    </a:lnTo>
                    <a:lnTo>
                      <a:pt x="1169" y="1161"/>
                    </a:lnTo>
                    <a:lnTo>
                      <a:pt x="1171" y="1161"/>
                    </a:lnTo>
                    <a:lnTo>
                      <a:pt x="1173" y="1161"/>
                    </a:lnTo>
                    <a:lnTo>
                      <a:pt x="1171" y="1161"/>
                    </a:lnTo>
                    <a:lnTo>
                      <a:pt x="1171" y="1158"/>
                    </a:lnTo>
                    <a:lnTo>
                      <a:pt x="1173" y="1158"/>
                    </a:lnTo>
                    <a:lnTo>
                      <a:pt x="1175" y="1158"/>
                    </a:lnTo>
                    <a:lnTo>
                      <a:pt x="1173" y="1158"/>
                    </a:lnTo>
                    <a:lnTo>
                      <a:pt x="1171" y="1158"/>
                    </a:lnTo>
                    <a:lnTo>
                      <a:pt x="1173" y="1158"/>
                    </a:lnTo>
                    <a:lnTo>
                      <a:pt x="1173" y="1156"/>
                    </a:lnTo>
                    <a:lnTo>
                      <a:pt x="1173" y="1158"/>
                    </a:lnTo>
                    <a:lnTo>
                      <a:pt x="1175" y="1158"/>
                    </a:lnTo>
                    <a:close/>
                    <a:moveTo>
                      <a:pt x="1211" y="1156"/>
                    </a:moveTo>
                    <a:lnTo>
                      <a:pt x="1211" y="1158"/>
                    </a:lnTo>
                    <a:lnTo>
                      <a:pt x="1209" y="1158"/>
                    </a:lnTo>
                    <a:lnTo>
                      <a:pt x="1209" y="1156"/>
                    </a:lnTo>
                    <a:lnTo>
                      <a:pt x="1211" y="1156"/>
                    </a:lnTo>
                    <a:close/>
                    <a:moveTo>
                      <a:pt x="1206" y="1156"/>
                    </a:moveTo>
                    <a:lnTo>
                      <a:pt x="1209" y="1156"/>
                    </a:lnTo>
                    <a:lnTo>
                      <a:pt x="1206" y="1156"/>
                    </a:lnTo>
                    <a:lnTo>
                      <a:pt x="1209" y="1156"/>
                    </a:lnTo>
                    <a:lnTo>
                      <a:pt x="1209" y="1158"/>
                    </a:lnTo>
                    <a:lnTo>
                      <a:pt x="1206" y="1158"/>
                    </a:lnTo>
                    <a:lnTo>
                      <a:pt x="1206" y="1156"/>
                    </a:lnTo>
                    <a:close/>
                    <a:moveTo>
                      <a:pt x="1142" y="1156"/>
                    </a:moveTo>
                    <a:lnTo>
                      <a:pt x="1144" y="1156"/>
                    </a:lnTo>
                    <a:lnTo>
                      <a:pt x="1146" y="1156"/>
                    </a:lnTo>
                    <a:lnTo>
                      <a:pt x="1146" y="1158"/>
                    </a:lnTo>
                    <a:lnTo>
                      <a:pt x="1146" y="1156"/>
                    </a:lnTo>
                    <a:lnTo>
                      <a:pt x="1148" y="1156"/>
                    </a:lnTo>
                    <a:lnTo>
                      <a:pt x="1146" y="1158"/>
                    </a:lnTo>
                    <a:lnTo>
                      <a:pt x="1148" y="1158"/>
                    </a:lnTo>
                    <a:lnTo>
                      <a:pt x="1146" y="1158"/>
                    </a:lnTo>
                    <a:lnTo>
                      <a:pt x="1146" y="1161"/>
                    </a:lnTo>
                    <a:lnTo>
                      <a:pt x="1144" y="1161"/>
                    </a:lnTo>
                    <a:lnTo>
                      <a:pt x="1142" y="1161"/>
                    </a:lnTo>
                    <a:lnTo>
                      <a:pt x="1142" y="1158"/>
                    </a:lnTo>
                    <a:lnTo>
                      <a:pt x="1144" y="1158"/>
                    </a:lnTo>
                    <a:lnTo>
                      <a:pt x="1142" y="1158"/>
                    </a:lnTo>
                    <a:lnTo>
                      <a:pt x="1139" y="1158"/>
                    </a:lnTo>
                    <a:lnTo>
                      <a:pt x="1139" y="1156"/>
                    </a:lnTo>
                    <a:lnTo>
                      <a:pt x="1142" y="1156"/>
                    </a:lnTo>
                    <a:close/>
                    <a:moveTo>
                      <a:pt x="1177" y="1156"/>
                    </a:moveTo>
                    <a:lnTo>
                      <a:pt x="1175" y="1156"/>
                    </a:lnTo>
                    <a:lnTo>
                      <a:pt x="1177" y="1156"/>
                    </a:lnTo>
                    <a:close/>
                    <a:moveTo>
                      <a:pt x="1155" y="1156"/>
                    </a:moveTo>
                    <a:lnTo>
                      <a:pt x="1153" y="1156"/>
                    </a:lnTo>
                    <a:lnTo>
                      <a:pt x="1155" y="1156"/>
                    </a:lnTo>
                    <a:close/>
                    <a:moveTo>
                      <a:pt x="1157" y="1156"/>
                    </a:moveTo>
                    <a:lnTo>
                      <a:pt x="1155" y="1156"/>
                    </a:lnTo>
                    <a:lnTo>
                      <a:pt x="1157" y="1156"/>
                    </a:lnTo>
                    <a:close/>
                    <a:moveTo>
                      <a:pt x="1155" y="1154"/>
                    </a:moveTo>
                    <a:lnTo>
                      <a:pt x="1153" y="1154"/>
                    </a:lnTo>
                    <a:lnTo>
                      <a:pt x="1155" y="1154"/>
                    </a:lnTo>
                    <a:close/>
                    <a:moveTo>
                      <a:pt x="1198" y="1154"/>
                    </a:moveTo>
                    <a:lnTo>
                      <a:pt x="1200" y="1154"/>
                    </a:lnTo>
                    <a:lnTo>
                      <a:pt x="1200" y="1156"/>
                    </a:lnTo>
                    <a:lnTo>
                      <a:pt x="1202" y="1156"/>
                    </a:lnTo>
                    <a:lnTo>
                      <a:pt x="1202" y="1158"/>
                    </a:lnTo>
                    <a:lnTo>
                      <a:pt x="1202" y="1156"/>
                    </a:lnTo>
                    <a:lnTo>
                      <a:pt x="1202" y="1154"/>
                    </a:lnTo>
                    <a:lnTo>
                      <a:pt x="1204" y="1154"/>
                    </a:lnTo>
                    <a:lnTo>
                      <a:pt x="1204" y="1156"/>
                    </a:lnTo>
                    <a:lnTo>
                      <a:pt x="1206" y="1156"/>
                    </a:lnTo>
                    <a:lnTo>
                      <a:pt x="1206" y="1158"/>
                    </a:lnTo>
                    <a:lnTo>
                      <a:pt x="1204" y="1158"/>
                    </a:lnTo>
                    <a:lnTo>
                      <a:pt x="1206" y="1158"/>
                    </a:lnTo>
                    <a:lnTo>
                      <a:pt x="1206" y="1161"/>
                    </a:lnTo>
                    <a:lnTo>
                      <a:pt x="1206" y="1158"/>
                    </a:lnTo>
                    <a:lnTo>
                      <a:pt x="1209" y="1158"/>
                    </a:lnTo>
                    <a:lnTo>
                      <a:pt x="1209" y="1161"/>
                    </a:lnTo>
                    <a:lnTo>
                      <a:pt x="1206" y="1161"/>
                    </a:lnTo>
                    <a:lnTo>
                      <a:pt x="1209" y="1161"/>
                    </a:lnTo>
                    <a:lnTo>
                      <a:pt x="1209" y="1158"/>
                    </a:lnTo>
                    <a:lnTo>
                      <a:pt x="1209" y="1161"/>
                    </a:lnTo>
                    <a:lnTo>
                      <a:pt x="1211" y="1161"/>
                    </a:lnTo>
                    <a:lnTo>
                      <a:pt x="1211" y="1158"/>
                    </a:lnTo>
                    <a:lnTo>
                      <a:pt x="1213" y="1158"/>
                    </a:lnTo>
                    <a:lnTo>
                      <a:pt x="1213" y="1161"/>
                    </a:lnTo>
                    <a:lnTo>
                      <a:pt x="1213" y="1158"/>
                    </a:lnTo>
                    <a:lnTo>
                      <a:pt x="1213" y="1161"/>
                    </a:lnTo>
                    <a:lnTo>
                      <a:pt x="1213" y="1163"/>
                    </a:lnTo>
                    <a:lnTo>
                      <a:pt x="1211" y="1163"/>
                    </a:lnTo>
                    <a:lnTo>
                      <a:pt x="1213" y="1163"/>
                    </a:lnTo>
                    <a:lnTo>
                      <a:pt x="1213" y="1161"/>
                    </a:lnTo>
                    <a:lnTo>
                      <a:pt x="1215" y="1161"/>
                    </a:lnTo>
                    <a:lnTo>
                      <a:pt x="1215" y="1163"/>
                    </a:lnTo>
                    <a:lnTo>
                      <a:pt x="1213" y="1163"/>
                    </a:lnTo>
                    <a:lnTo>
                      <a:pt x="1215" y="1165"/>
                    </a:lnTo>
                    <a:lnTo>
                      <a:pt x="1213" y="1165"/>
                    </a:lnTo>
                    <a:lnTo>
                      <a:pt x="1213" y="1167"/>
                    </a:lnTo>
                    <a:lnTo>
                      <a:pt x="1211" y="1167"/>
                    </a:lnTo>
                    <a:lnTo>
                      <a:pt x="1211" y="1165"/>
                    </a:lnTo>
                    <a:lnTo>
                      <a:pt x="1209" y="1165"/>
                    </a:lnTo>
                    <a:lnTo>
                      <a:pt x="1211" y="1165"/>
                    </a:lnTo>
                    <a:lnTo>
                      <a:pt x="1211" y="1167"/>
                    </a:lnTo>
                    <a:lnTo>
                      <a:pt x="1209" y="1167"/>
                    </a:lnTo>
                    <a:lnTo>
                      <a:pt x="1209" y="1165"/>
                    </a:lnTo>
                    <a:lnTo>
                      <a:pt x="1209" y="1167"/>
                    </a:lnTo>
                    <a:lnTo>
                      <a:pt x="1206" y="1167"/>
                    </a:lnTo>
                    <a:lnTo>
                      <a:pt x="1206" y="1165"/>
                    </a:lnTo>
                    <a:lnTo>
                      <a:pt x="1204" y="1165"/>
                    </a:lnTo>
                    <a:lnTo>
                      <a:pt x="1202" y="1165"/>
                    </a:lnTo>
                    <a:lnTo>
                      <a:pt x="1204" y="1165"/>
                    </a:lnTo>
                    <a:lnTo>
                      <a:pt x="1206" y="1165"/>
                    </a:lnTo>
                    <a:lnTo>
                      <a:pt x="1206" y="1163"/>
                    </a:lnTo>
                    <a:lnTo>
                      <a:pt x="1209" y="1163"/>
                    </a:lnTo>
                    <a:lnTo>
                      <a:pt x="1206" y="1163"/>
                    </a:lnTo>
                    <a:lnTo>
                      <a:pt x="1209" y="1163"/>
                    </a:lnTo>
                    <a:lnTo>
                      <a:pt x="1206" y="1163"/>
                    </a:lnTo>
                    <a:lnTo>
                      <a:pt x="1204" y="1165"/>
                    </a:lnTo>
                    <a:lnTo>
                      <a:pt x="1204" y="1163"/>
                    </a:lnTo>
                    <a:lnTo>
                      <a:pt x="1202" y="1163"/>
                    </a:lnTo>
                    <a:lnTo>
                      <a:pt x="1200" y="1163"/>
                    </a:lnTo>
                    <a:lnTo>
                      <a:pt x="1200" y="1161"/>
                    </a:lnTo>
                    <a:lnTo>
                      <a:pt x="1202" y="1161"/>
                    </a:lnTo>
                    <a:lnTo>
                      <a:pt x="1202" y="1158"/>
                    </a:lnTo>
                    <a:lnTo>
                      <a:pt x="1202" y="1161"/>
                    </a:lnTo>
                    <a:lnTo>
                      <a:pt x="1200" y="1161"/>
                    </a:lnTo>
                    <a:lnTo>
                      <a:pt x="1198" y="1161"/>
                    </a:lnTo>
                    <a:lnTo>
                      <a:pt x="1200" y="1161"/>
                    </a:lnTo>
                    <a:lnTo>
                      <a:pt x="1200" y="1163"/>
                    </a:lnTo>
                    <a:lnTo>
                      <a:pt x="1198" y="1163"/>
                    </a:lnTo>
                    <a:lnTo>
                      <a:pt x="1198" y="1165"/>
                    </a:lnTo>
                    <a:lnTo>
                      <a:pt x="1198" y="1163"/>
                    </a:lnTo>
                    <a:lnTo>
                      <a:pt x="1195" y="1163"/>
                    </a:lnTo>
                    <a:lnTo>
                      <a:pt x="1193" y="1163"/>
                    </a:lnTo>
                    <a:lnTo>
                      <a:pt x="1193" y="1161"/>
                    </a:lnTo>
                    <a:lnTo>
                      <a:pt x="1195" y="1161"/>
                    </a:lnTo>
                    <a:lnTo>
                      <a:pt x="1195" y="1158"/>
                    </a:lnTo>
                    <a:lnTo>
                      <a:pt x="1198" y="1158"/>
                    </a:lnTo>
                    <a:lnTo>
                      <a:pt x="1195" y="1158"/>
                    </a:lnTo>
                    <a:lnTo>
                      <a:pt x="1195" y="1156"/>
                    </a:lnTo>
                    <a:lnTo>
                      <a:pt x="1195" y="1154"/>
                    </a:lnTo>
                    <a:lnTo>
                      <a:pt x="1198" y="1154"/>
                    </a:lnTo>
                    <a:close/>
                    <a:moveTo>
                      <a:pt x="1180" y="1154"/>
                    </a:moveTo>
                    <a:lnTo>
                      <a:pt x="1177" y="1154"/>
                    </a:lnTo>
                    <a:lnTo>
                      <a:pt x="1177" y="1152"/>
                    </a:lnTo>
                    <a:lnTo>
                      <a:pt x="1180" y="1152"/>
                    </a:lnTo>
                    <a:lnTo>
                      <a:pt x="1180" y="1154"/>
                    </a:lnTo>
                    <a:close/>
                    <a:moveTo>
                      <a:pt x="1182" y="1154"/>
                    </a:moveTo>
                    <a:lnTo>
                      <a:pt x="1182" y="1152"/>
                    </a:lnTo>
                    <a:lnTo>
                      <a:pt x="1182" y="1154"/>
                    </a:lnTo>
                    <a:close/>
                    <a:moveTo>
                      <a:pt x="1155" y="1152"/>
                    </a:moveTo>
                    <a:lnTo>
                      <a:pt x="1155" y="1154"/>
                    </a:lnTo>
                    <a:lnTo>
                      <a:pt x="1153" y="1154"/>
                    </a:lnTo>
                    <a:lnTo>
                      <a:pt x="1153" y="1152"/>
                    </a:lnTo>
                    <a:lnTo>
                      <a:pt x="1153" y="1154"/>
                    </a:lnTo>
                    <a:lnTo>
                      <a:pt x="1153" y="1152"/>
                    </a:lnTo>
                    <a:lnTo>
                      <a:pt x="1155" y="1152"/>
                    </a:lnTo>
                    <a:close/>
                    <a:moveTo>
                      <a:pt x="1157" y="1154"/>
                    </a:moveTo>
                    <a:lnTo>
                      <a:pt x="1155" y="1154"/>
                    </a:lnTo>
                    <a:lnTo>
                      <a:pt x="1157" y="1154"/>
                    </a:lnTo>
                    <a:lnTo>
                      <a:pt x="1155" y="1154"/>
                    </a:lnTo>
                    <a:lnTo>
                      <a:pt x="1155" y="1152"/>
                    </a:lnTo>
                    <a:lnTo>
                      <a:pt x="1157" y="1152"/>
                    </a:lnTo>
                    <a:lnTo>
                      <a:pt x="1160" y="1152"/>
                    </a:lnTo>
                    <a:lnTo>
                      <a:pt x="1160" y="1154"/>
                    </a:lnTo>
                    <a:lnTo>
                      <a:pt x="1157" y="1154"/>
                    </a:lnTo>
                    <a:close/>
                    <a:moveTo>
                      <a:pt x="1182" y="1158"/>
                    </a:moveTo>
                    <a:lnTo>
                      <a:pt x="1180" y="1158"/>
                    </a:lnTo>
                    <a:lnTo>
                      <a:pt x="1180" y="1156"/>
                    </a:lnTo>
                    <a:lnTo>
                      <a:pt x="1180" y="1158"/>
                    </a:lnTo>
                    <a:lnTo>
                      <a:pt x="1177" y="1158"/>
                    </a:lnTo>
                    <a:lnTo>
                      <a:pt x="1175" y="1158"/>
                    </a:lnTo>
                    <a:lnTo>
                      <a:pt x="1175" y="1156"/>
                    </a:lnTo>
                    <a:lnTo>
                      <a:pt x="1177" y="1156"/>
                    </a:lnTo>
                    <a:lnTo>
                      <a:pt x="1175" y="1156"/>
                    </a:lnTo>
                    <a:lnTo>
                      <a:pt x="1175" y="1154"/>
                    </a:lnTo>
                    <a:lnTo>
                      <a:pt x="1177" y="1152"/>
                    </a:lnTo>
                    <a:lnTo>
                      <a:pt x="1177" y="1154"/>
                    </a:lnTo>
                    <a:lnTo>
                      <a:pt x="1180" y="1154"/>
                    </a:lnTo>
                    <a:lnTo>
                      <a:pt x="1182" y="1154"/>
                    </a:lnTo>
                    <a:lnTo>
                      <a:pt x="1180" y="1154"/>
                    </a:lnTo>
                    <a:lnTo>
                      <a:pt x="1182" y="1154"/>
                    </a:lnTo>
                    <a:lnTo>
                      <a:pt x="1184" y="1154"/>
                    </a:lnTo>
                    <a:lnTo>
                      <a:pt x="1182" y="1154"/>
                    </a:lnTo>
                    <a:lnTo>
                      <a:pt x="1182" y="1152"/>
                    </a:lnTo>
                    <a:lnTo>
                      <a:pt x="1184" y="1152"/>
                    </a:lnTo>
                    <a:lnTo>
                      <a:pt x="1184" y="1154"/>
                    </a:lnTo>
                    <a:lnTo>
                      <a:pt x="1184" y="1152"/>
                    </a:lnTo>
                    <a:lnTo>
                      <a:pt x="1186" y="1152"/>
                    </a:lnTo>
                    <a:lnTo>
                      <a:pt x="1184" y="1152"/>
                    </a:lnTo>
                    <a:lnTo>
                      <a:pt x="1186" y="1152"/>
                    </a:lnTo>
                    <a:lnTo>
                      <a:pt x="1186" y="1149"/>
                    </a:lnTo>
                    <a:lnTo>
                      <a:pt x="1186" y="1152"/>
                    </a:lnTo>
                    <a:lnTo>
                      <a:pt x="1189" y="1152"/>
                    </a:lnTo>
                    <a:lnTo>
                      <a:pt x="1189" y="1154"/>
                    </a:lnTo>
                    <a:lnTo>
                      <a:pt x="1191" y="1154"/>
                    </a:lnTo>
                    <a:lnTo>
                      <a:pt x="1189" y="1154"/>
                    </a:lnTo>
                    <a:lnTo>
                      <a:pt x="1191" y="1154"/>
                    </a:lnTo>
                    <a:lnTo>
                      <a:pt x="1191" y="1152"/>
                    </a:lnTo>
                    <a:lnTo>
                      <a:pt x="1191" y="1154"/>
                    </a:lnTo>
                    <a:lnTo>
                      <a:pt x="1191" y="1152"/>
                    </a:lnTo>
                    <a:lnTo>
                      <a:pt x="1193" y="1152"/>
                    </a:lnTo>
                    <a:lnTo>
                      <a:pt x="1193" y="1154"/>
                    </a:lnTo>
                    <a:lnTo>
                      <a:pt x="1195" y="1154"/>
                    </a:lnTo>
                    <a:lnTo>
                      <a:pt x="1193" y="1154"/>
                    </a:lnTo>
                    <a:lnTo>
                      <a:pt x="1191" y="1156"/>
                    </a:lnTo>
                    <a:lnTo>
                      <a:pt x="1193" y="1156"/>
                    </a:lnTo>
                    <a:lnTo>
                      <a:pt x="1191" y="1156"/>
                    </a:lnTo>
                    <a:lnTo>
                      <a:pt x="1193" y="1158"/>
                    </a:lnTo>
                    <a:lnTo>
                      <a:pt x="1191" y="1158"/>
                    </a:lnTo>
                    <a:lnTo>
                      <a:pt x="1193" y="1158"/>
                    </a:lnTo>
                    <a:lnTo>
                      <a:pt x="1195" y="1158"/>
                    </a:lnTo>
                    <a:lnTo>
                      <a:pt x="1193" y="1158"/>
                    </a:lnTo>
                    <a:lnTo>
                      <a:pt x="1193" y="1161"/>
                    </a:lnTo>
                    <a:lnTo>
                      <a:pt x="1193" y="1158"/>
                    </a:lnTo>
                    <a:lnTo>
                      <a:pt x="1193" y="1161"/>
                    </a:lnTo>
                    <a:lnTo>
                      <a:pt x="1191" y="1161"/>
                    </a:lnTo>
                    <a:lnTo>
                      <a:pt x="1189" y="1161"/>
                    </a:lnTo>
                    <a:lnTo>
                      <a:pt x="1189" y="1158"/>
                    </a:lnTo>
                    <a:lnTo>
                      <a:pt x="1186" y="1158"/>
                    </a:lnTo>
                    <a:lnTo>
                      <a:pt x="1186" y="1156"/>
                    </a:lnTo>
                    <a:lnTo>
                      <a:pt x="1186" y="1158"/>
                    </a:lnTo>
                    <a:lnTo>
                      <a:pt x="1186" y="1161"/>
                    </a:lnTo>
                    <a:lnTo>
                      <a:pt x="1186" y="1158"/>
                    </a:lnTo>
                    <a:lnTo>
                      <a:pt x="1189" y="1161"/>
                    </a:lnTo>
                    <a:lnTo>
                      <a:pt x="1189" y="1158"/>
                    </a:lnTo>
                    <a:lnTo>
                      <a:pt x="1189" y="1161"/>
                    </a:lnTo>
                    <a:lnTo>
                      <a:pt x="1191" y="1161"/>
                    </a:lnTo>
                    <a:lnTo>
                      <a:pt x="1191" y="1163"/>
                    </a:lnTo>
                    <a:lnTo>
                      <a:pt x="1191" y="1165"/>
                    </a:lnTo>
                    <a:lnTo>
                      <a:pt x="1191" y="1163"/>
                    </a:lnTo>
                    <a:lnTo>
                      <a:pt x="1191" y="1165"/>
                    </a:lnTo>
                    <a:lnTo>
                      <a:pt x="1189" y="1165"/>
                    </a:lnTo>
                    <a:lnTo>
                      <a:pt x="1191" y="1163"/>
                    </a:lnTo>
                    <a:lnTo>
                      <a:pt x="1189" y="1163"/>
                    </a:lnTo>
                    <a:lnTo>
                      <a:pt x="1189" y="1165"/>
                    </a:lnTo>
                    <a:lnTo>
                      <a:pt x="1186" y="1165"/>
                    </a:lnTo>
                    <a:lnTo>
                      <a:pt x="1189" y="1165"/>
                    </a:lnTo>
                    <a:lnTo>
                      <a:pt x="1191" y="1167"/>
                    </a:lnTo>
                    <a:lnTo>
                      <a:pt x="1189" y="1167"/>
                    </a:lnTo>
                    <a:lnTo>
                      <a:pt x="1186" y="1167"/>
                    </a:lnTo>
                    <a:lnTo>
                      <a:pt x="1186" y="1165"/>
                    </a:lnTo>
                    <a:lnTo>
                      <a:pt x="1186" y="1167"/>
                    </a:lnTo>
                    <a:lnTo>
                      <a:pt x="1184" y="1167"/>
                    </a:lnTo>
                    <a:lnTo>
                      <a:pt x="1184" y="1165"/>
                    </a:lnTo>
                    <a:lnTo>
                      <a:pt x="1186" y="1165"/>
                    </a:lnTo>
                    <a:lnTo>
                      <a:pt x="1186" y="1163"/>
                    </a:lnTo>
                    <a:lnTo>
                      <a:pt x="1184" y="1163"/>
                    </a:lnTo>
                    <a:lnTo>
                      <a:pt x="1184" y="1161"/>
                    </a:lnTo>
                    <a:lnTo>
                      <a:pt x="1184" y="1163"/>
                    </a:lnTo>
                    <a:lnTo>
                      <a:pt x="1182" y="1163"/>
                    </a:lnTo>
                    <a:lnTo>
                      <a:pt x="1182" y="1161"/>
                    </a:lnTo>
                    <a:lnTo>
                      <a:pt x="1180" y="1161"/>
                    </a:lnTo>
                    <a:lnTo>
                      <a:pt x="1182" y="1161"/>
                    </a:lnTo>
                    <a:lnTo>
                      <a:pt x="1184" y="1161"/>
                    </a:lnTo>
                    <a:lnTo>
                      <a:pt x="1182" y="1161"/>
                    </a:lnTo>
                    <a:lnTo>
                      <a:pt x="1180" y="1161"/>
                    </a:lnTo>
                    <a:lnTo>
                      <a:pt x="1180" y="1158"/>
                    </a:lnTo>
                    <a:lnTo>
                      <a:pt x="1182" y="1158"/>
                    </a:lnTo>
                    <a:close/>
                    <a:moveTo>
                      <a:pt x="1182" y="1149"/>
                    </a:moveTo>
                    <a:lnTo>
                      <a:pt x="1182" y="1152"/>
                    </a:lnTo>
                    <a:lnTo>
                      <a:pt x="1180" y="1152"/>
                    </a:lnTo>
                    <a:lnTo>
                      <a:pt x="1180" y="1154"/>
                    </a:lnTo>
                    <a:lnTo>
                      <a:pt x="1180" y="1152"/>
                    </a:lnTo>
                    <a:lnTo>
                      <a:pt x="1177" y="1152"/>
                    </a:lnTo>
                    <a:lnTo>
                      <a:pt x="1180" y="1152"/>
                    </a:lnTo>
                    <a:lnTo>
                      <a:pt x="1177" y="1152"/>
                    </a:lnTo>
                    <a:lnTo>
                      <a:pt x="1180" y="1152"/>
                    </a:lnTo>
                    <a:lnTo>
                      <a:pt x="1180" y="1149"/>
                    </a:lnTo>
                    <a:lnTo>
                      <a:pt x="1182" y="1149"/>
                    </a:lnTo>
                    <a:close/>
                    <a:moveTo>
                      <a:pt x="1182" y="1147"/>
                    </a:moveTo>
                    <a:lnTo>
                      <a:pt x="1180" y="1147"/>
                    </a:lnTo>
                    <a:lnTo>
                      <a:pt x="1182" y="1147"/>
                    </a:lnTo>
                    <a:close/>
                    <a:moveTo>
                      <a:pt x="1180" y="1147"/>
                    </a:moveTo>
                    <a:lnTo>
                      <a:pt x="1177" y="1147"/>
                    </a:lnTo>
                    <a:lnTo>
                      <a:pt x="1180" y="1147"/>
                    </a:lnTo>
                    <a:close/>
                    <a:moveTo>
                      <a:pt x="1133" y="1147"/>
                    </a:moveTo>
                    <a:lnTo>
                      <a:pt x="1131" y="1147"/>
                    </a:lnTo>
                    <a:lnTo>
                      <a:pt x="1133" y="1147"/>
                    </a:lnTo>
                    <a:close/>
                    <a:moveTo>
                      <a:pt x="1131" y="1147"/>
                    </a:moveTo>
                    <a:lnTo>
                      <a:pt x="1131" y="1145"/>
                    </a:lnTo>
                    <a:lnTo>
                      <a:pt x="1131" y="1147"/>
                    </a:lnTo>
                    <a:close/>
                    <a:moveTo>
                      <a:pt x="1133" y="1145"/>
                    </a:moveTo>
                    <a:lnTo>
                      <a:pt x="1133" y="1147"/>
                    </a:lnTo>
                    <a:lnTo>
                      <a:pt x="1133" y="1145"/>
                    </a:lnTo>
                    <a:close/>
                    <a:moveTo>
                      <a:pt x="1133" y="1145"/>
                    </a:moveTo>
                    <a:lnTo>
                      <a:pt x="1133" y="1147"/>
                    </a:lnTo>
                    <a:lnTo>
                      <a:pt x="1133" y="1145"/>
                    </a:lnTo>
                    <a:close/>
                    <a:moveTo>
                      <a:pt x="1133" y="1145"/>
                    </a:moveTo>
                    <a:lnTo>
                      <a:pt x="1133" y="1143"/>
                    </a:lnTo>
                    <a:lnTo>
                      <a:pt x="1133" y="1145"/>
                    </a:lnTo>
                    <a:close/>
                    <a:moveTo>
                      <a:pt x="1135" y="1143"/>
                    </a:moveTo>
                    <a:lnTo>
                      <a:pt x="1133" y="1143"/>
                    </a:lnTo>
                    <a:lnTo>
                      <a:pt x="1135" y="1143"/>
                    </a:lnTo>
                    <a:close/>
                    <a:moveTo>
                      <a:pt x="1229" y="1163"/>
                    </a:moveTo>
                    <a:lnTo>
                      <a:pt x="1227" y="1163"/>
                    </a:lnTo>
                    <a:lnTo>
                      <a:pt x="1224" y="1163"/>
                    </a:lnTo>
                    <a:lnTo>
                      <a:pt x="1222" y="1161"/>
                    </a:lnTo>
                    <a:lnTo>
                      <a:pt x="1220" y="1161"/>
                    </a:lnTo>
                    <a:lnTo>
                      <a:pt x="1218" y="1161"/>
                    </a:lnTo>
                    <a:lnTo>
                      <a:pt x="1218" y="1158"/>
                    </a:lnTo>
                    <a:lnTo>
                      <a:pt x="1220" y="1158"/>
                    </a:lnTo>
                    <a:lnTo>
                      <a:pt x="1218" y="1158"/>
                    </a:lnTo>
                    <a:lnTo>
                      <a:pt x="1218" y="1156"/>
                    </a:lnTo>
                    <a:lnTo>
                      <a:pt x="1218" y="1154"/>
                    </a:lnTo>
                    <a:lnTo>
                      <a:pt x="1218" y="1152"/>
                    </a:lnTo>
                    <a:lnTo>
                      <a:pt x="1218" y="1149"/>
                    </a:lnTo>
                    <a:lnTo>
                      <a:pt x="1220" y="1149"/>
                    </a:lnTo>
                    <a:lnTo>
                      <a:pt x="1222" y="1149"/>
                    </a:lnTo>
                    <a:lnTo>
                      <a:pt x="1222" y="1152"/>
                    </a:lnTo>
                    <a:lnTo>
                      <a:pt x="1224" y="1152"/>
                    </a:lnTo>
                    <a:lnTo>
                      <a:pt x="1227" y="1152"/>
                    </a:lnTo>
                    <a:lnTo>
                      <a:pt x="1227" y="1149"/>
                    </a:lnTo>
                    <a:lnTo>
                      <a:pt x="1224" y="1149"/>
                    </a:lnTo>
                    <a:lnTo>
                      <a:pt x="1222" y="1149"/>
                    </a:lnTo>
                    <a:lnTo>
                      <a:pt x="1222" y="1147"/>
                    </a:lnTo>
                    <a:lnTo>
                      <a:pt x="1222" y="1145"/>
                    </a:lnTo>
                    <a:lnTo>
                      <a:pt x="1224" y="1145"/>
                    </a:lnTo>
                    <a:lnTo>
                      <a:pt x="1227" y="1145"/>
                    </a:lnTo>
                    <a:lnTo>
                      <a:pt x="1227" y="1143"/>
                    </a:lnTo>
                    <a:lnTo>
                      <a:pt x="1229" y="1143"/>
                    </a:lnTo>
                    <a:lnTo>
                      <a:pt x="1231" y="1143"/>
                    </a:lnTo>
                    <a:lnTo>
                      <a:pt x="1231" y="1145"/>
                    </a:lnTo>
                    <a:lnTo>
                      <a:pt x="1231" y="1147"/>
                    </a:lnTo>
                    <a:lnTo>
                      <a:pt x="1231" y="1149"/>
                    </a:lnTo>
                    <a:lnTo>
                      <a:pt x="1231" y="1152"/>
                    </a:lnTo>
                    <a:lnTo>
                      <a:pt x="1231" y="1154"/>
                    </a:lnTo>
                    <a:lnTo>
                      <a:pt x="1233" y="1154"/>
                    </a:lnTo>
                    <a:lnTo>
                      <a:pt x="1233" y="1156"/>
                    </a:lnTo>
                    <a:lnTo>
                      <a:pt x="1233" y="1158"/>
                    </a:lnTo>
                    <a:lnTo>
                      <a:pt x="1231" y="1158"/>
                    </a:lnTo>
                    <a:lnTo>
                      <a:pt x="1231" y="1156"/>
                    </a:lnTo>
                    <a:lnTo>
                      <a:pt x="1229" y="1156"/>
                    </a:lnTo>
                    <a:lnTo>
                      <a:pt x="1227" y="1156"/>
                    </a:lnTo>
                    <a:lnTo>
                      <a:pt x="1227" y="1154"/>
                    </a:lnTo>
                    <a:lnTo>
                      <a:pt x="1224" y="1154"/>
                    </a:lnTo>
                    <a:lnTo>
                      <a:pt x="1224" y="1156"/>
                    </a:lnTo>
                    <a:lnTo>
                      <a:pt x="1227" y="1156"/>
                    </a:lnTo>
                    <a:lnTo>
                      <a:pt x="1227" y="1158"/>
                    </a:lnTo>
                    <a:lnTo>
                      <a:pt x="1227" y="1161"/>
                    </a:lnTo>
                    <a:lnTo>
                      <a:pt x="1229" y="1161"/>
                    </a:lnTo>
                    <a:lnTo>
                      <a:pt x="1231" y="1161"/>
                    </a:lnTo>
                    <a:lnTo>
                      <a:pt x="1233" y="1161"/>
                    </a:lnTo>
                    <a:lnTo>
                      <a:pt x="1233" y="1163"/>
                    </a:lnTo>
                    <a:lnTo>
                      <a:pt x="1236" y="1163"/>
                    </a:lnTo>
                    <a:lnTo>
                      <a:pt x="1238" y="1163"/>
                    </a:lnTo>
                    <a:lnTo>
                      <a:pt x="1238" y="1165"/>
                    </a:lnTo>
                    <a:lnTo>
                      <a:pt x="1236" y="1165"/>
                    </a:lnTo>
                    <a:lnTo>
                      <a:pt x="1233" y="1165"/>
                    </a:lnTo>
                    <a:lnTo>
                      <a:pt x="1231" y="1165"/>
                    </a:lnTo>
                    <a:lnTo>
                      <a:pt x="1231" y="1163"/>
                    </a:lnTo>
                    <a:lnTo>
                      <a:pt x="1229" y="1163"/>
                    </a:lnTo>
                    <a:lnTo>
                      <a:pt x="1229" y="1161"/>
                    </a:lnTo>
                    <a:lnTo>
                      <a:pt x="1229" y="1163"/>
                    </a:lnTo>
                    <a:close/>
                    <a:moveTo>
                      <a:pt x="1131" y="1143"/>
                    </a:moveTo>
                    <a:lnTo>
                      <a:pt x="1128" y="1143"/>
                    </a:lnTo>
                    <a:lnTo>
                      <a:pt x="1131" y="1143"/>
                    </a:lnTo>
                    <a:close/>
                    <a:moveTo>
                      <a:pt x="1175" y="1145"/>
                    </a:moveTo>
                    <a:lnTo>
                      <a:pt x="1173" y="1145"/>
                    </a:lnTo>
                    <a:lnTo>
                      <a:pt x="1171" y="1145"/>
                    </a:lnTo>
                    <a:lnTo>
                      <a:pt x="1171" y="1143"/>
                    </a:lnTo>
                    <a:lnTo>
                      <a:pt x="1173" y="1143"/>
                    </a:lnTo>
                    <a:lnTo>
                      <a:pt x="1175" y="1143"/>
                    </a:lnTo>
                    <a:lnTo>
                      <a:pt x="1173" y="1143"/>
                    </a:lnTo>
                    <a:lnTo>
                      <a:pt x="1175" y="1143"/>
                    </a:lnTo>
                    <a:lnTo>
                      <a:pt x="1175" y="1145"/>
                    </a:lnTo>
                    <a:close/>
                    <a:moveTo>
                      <a:pt x="1131" y="1143"/>
                    </a:moveTo>
                    <a:lnTo>
                      <a:pt x="1133" y="1143"/>
                    </a:lnTo>
                    <a:lnTo>
                      <a:pt x="1131" y="1143"/>
                    </a:lnTo>
                    <a:close/>
                    <a:moveTo>
                      <a:pt x="1126" y="1138"/>
                    </a:moveTo>
                    <a:lnTo>
                      <a:pt x="1126" y="1141"/>
                    </a:lnTo>
                    <a:lnTo>
                      <a:pt x="1128" y="1141"/>
                    </a:lnTo>
                    <a:lnTo>
                      <a:pt x="1131" y="1141"/>
                    </a:lnTo>
                    <a:lnTo>
                      <a:pt x="1133" y="1141"/>
                    </a:lnTo>
                    <a:lnTo>
                      <a:pt x="1131" y="1141"/>
                    </a:lnTo>
                    <a:lnTo>
                      <a:pt x="1131" y="1143"/>
                    </a:lnTo>
                    <a:lnTo>
                      <a:pt x="1131" y="1141"/>
                    </a:lnTo>
                    <a:lnTo>
                      <a:pt x="1128" y="1143"/>
                    </a:lnTo>
                    <a:lnTo>
                      <a:pt x="1128" y="1141"/>
                    </a:lnTo>
                    <a:lnTo>
                      <a:pt x="1128" y="1143"/>
                    </a:lnTo>
                    <a:lnTo>
                      <a:pt x="1126" y="1143"/>
                    </a:lnTo>
                    <a:lnTo>
                      <a:pt x="1124" y="1143"/>
                    </a:lnTo>
                    <a:lnTo>
                      <a:pt x="1124" y="1141"/>
                    </a:lnTo>
                    <a:lnTo>
                      <a:pt x="1126" y="1141"/>
                    </a:lnTo>
                    <a:lnTo>
                      <a:pt x="1126" y="1138"/>
                    </a:lnTo>
                    <a:close/>
                    <a:moveTo>
                      <a:pt x="1142" y="1138"/>
                    </a:moveTo>
                    <a:lnTo>
                      <a:pt x="1139" y="1138"/>
                    </a:lnTo>
                    <a:lnTo>
                      <a:pt x="1142" y="1138"/>
                    </a:lnTo>
                    <a:close/>
                    <a:moveTo>
                      <a:pt x="1128" y="1136"/>
                    </a:moveTo>
                    <a:lnTo>
                      <a:pt x="1131" y="1136"/>
                    </a:lnTo>
                    <a:lnTo>
                      <a:pt x="1131" y="1138"/>
                    </a:lnTo>
                    <a:lnTo>
                      <a:pt x="1128" y="1138"/>
                    </a:lnTo>
                    <a:lnTo>
                      <a:pt x="1128" y="1136"/>
                    </a:lnTo>
                    <a:close/>
                    <a:moveTo>
                      <a:pt x="1126" y="1136"/>
                    </a:moveTo>
                    <a:lnTo>
                      <a:pt x="1126" y="1138"/>
                    </a:lnTo>
                    <a:lnTo>
                      <a:pt x="1124" y="1138"/>
                    </a:lnTo>
                    <a:lnTo>
                      <a:pt x="1124" y="1136"/>
                    </a:lnTo>
                    <a:lnTo>
                      <a:pt x="1126" y="1136"/>
                    </a:lnTo>
                    <a:close/>
                    <a:moveTo>
                      <a:pt x="1146" y="1138"/>
                    </a:moveTo>
                    <a:lnTo>
                      <a:pt x="1146" y="1136"/>
                    </a:lnTo>
                    <a:lnTo>
                      <a:pt x="1146" y="1138"/>
                    </a:lnTo>
                    <a:close/>
                    <a:moveTo>
                      <a:pt x="1133" y="1138"/>
                    </a:moveTo>
                    <a:lnTo>
                      <a:pt x="1133" y="1136"/>
                    </a:lnTo>
                    <a:lnTo>
                      <a:pt x="1131" y="1136"/>
                    </a:lnTo>
                    <a:lnTo>
                      <a:pt x="1133" y="1136"/>
                    </a:lnTo>
                    <a:lnTo>
                      <a:pt x="1133" y="1138"/>
                    </a:lnTo>
                    <a:close/>
                    <a:moveTo>
                      <a:pt x="1135" y="1136"/>
                    </a:moveTo>
                    <a:lnTo>
                      <a:pt x="1135" y="1138"/>
                    </a:lnTo>
                    <a:lnTo>
                      <a:pt x="1137" y="1138"/>
                    </a:lnTo>
                    <a:lnTo>
                      <a:pt x="1137" y="1136"/>
                    </a:lnTo>
                    <a:lnTo>
                      <a:pt x="1135" y="1136"/>
                    </a:lnTo>
                    <a:lnTo>
                      <a:pt x="1137" y="1136"/>
                    </a:lnTo>
                    <a:lnTo>
                      <a:pt x="1139" y="1136"/>
                    </a:lnTo>
                    <a:lnTo>
                      <a:pt x="1139" y="1138"/>
                    </a:lnTo>
                    <a:lnTo>
                      <a:pt x="1137" y="1138"/>
                    </a:lnTo>
                    <a:lnTo>
                      <a:pt x="1137" y="1141"/>
                    </a:lnTo>
                    <a:lnTo>
                      <a:pt x="1137" y="1138"/>
                    </a:lnTo>
                    <a:lnTo>
                      <a:pt x="1139" y="1138"/>
                    </a:lnTo>
                    <a:lnTo>
                      <a:pt x="1139" y="1141"/>
                    </a:lnTo>
                    <a:lnTo>
                      <a:pt x="1142" y="1141"/>
                    </a:lnTo>
                    <a:lnTo>
                      <a:pt x="1139" y="1141"/>
                    </a:lnTo>
                    <a:lnTo>
                      <a:pt x="1139" y="1143"/>
                    </a:lnTo>
                    <a:lnTo>
                      <a:pt x="1142" y="1141"/>
                    </a:lnTo>
                    <a:lnTo>
                      <a:pt x="1142" y="1143"/>
                    </a:lnTo>
                    <a:lnTo>
                      <a:pt x="1139" y="1143"/>
                    </a:lnTo>
                    <a:lnTo>
                      <a:pt x="1137" y="1143"/>
                    </a:lnTo>
                    <a:lnTo>
                      <a:pt x="1137" y="1141"/>
                    </a:lnTo>
                    <a:lnTo>
                      <a:pt x="1135" y="1141"/>
                    </a:lnTo>
                    <a:lnTo>
                      <a:pt x="1135" y="1143"/>
                    </a:lnTo>
                    <a:lnTo>
                      <a:pt x="1137" y="1143"/>
                    </a:lnTo>
                    <a:lnTo>
                      <a:pt x="1135" y="1143"/>
                    </a:lnTo>
                    <a:lnTo>
                      <a:pt x="1135" y="1141"/>
                    </a:lnTo>
                    <a:lnTo>
                      <a:pt x="1135" y="1143"/>
                    </a:lnTo>
                    <a:lnTo>
                      <a:pt x="1135" y="1141"/>
                    </a:lnTo>
                    <a:lnTo>
                      <a:pt x="1133" y="1141"/>
                    </a:lnTo>
                    <a:lnTo>
                      <a:pt x="1131" y="1141"/>
                    </a:lnTo>
                    <a:lnTo>
                      <a:pt x="1128" y="1141"/>
                    </a:lnTo>
                    <a:lnTo>
                      <a:pt x="1128" y="1138"/>
                    </a:lnTo>
                    <a:lnTo>
                      <a:pt x="1126" y="1138"/>
                    </a:lnTo>
                    <a:lnTo>
                      <a:pt x="1128" y="1138"/>
                    </a:lnTo>
                    <a:lnTo>
                      <a:pt x="1131" y="1138"/>
                    </a:lnTo>
                    <a:lnTo>
                      <a:pt x="1131" y="1141"/>
                    </a:lnTo>
                    <a:lnTo>
                      <a:pt x="1133" y="1141"/>
                    </a:lnTo>
                    <a:lnTo>
                      <a:pt x="1133" y="1138"/>
                    </a:lnTo>
                    <a:lnTo>
                      <a:pt x="1133" y="1141"/>
                    </a:lnTo>
                    <a:lnTo>
                      <a:pt x="1135" y="1141"/>
                    </a:lnTo>
                    <a:lnTo>
                      <a:pt x="1133" y="1138"/>
                    </a:lnTo>
                    <a:lnTo>
                      <a:pt x="1131" y="1138"/>
                    </a:lnTo>
                    <a:lnTo>
                      <a:pt x="1133" y="1138"/>
                    </a:lnTo>
                    <a:lnTo>
                      <a:pt x="1135" y="1138"/>
                    </a:lnTo>
                    <a:lnTo>
                      <a:pt x="1137" y="1138"/>
                    </a:lnTo>
                    <a:lnTo>
                      <a:pt x="1135" y="1138"/>
                    </a:lnTo>
                    <a:lnTo>
                      <a:pt x="1133" y="1138"/>
                    </a:lnTo>
                    <a:lnTo>
                      <a:pt x="1133" y="1136"/>
                    </a:lnTo>
                    <a:lnTo>
                      <a:pt x="1135" y="1136"/>
                    </a:lnTo>
                    <a:close/>
                    <a:moveTo>
                      <a:pt x="1151" y="1136"/>
                    </a:moveTo>
                    <a:lnTo>
                      <a:pt x="1151" y="1138"/>
                    </a:lnTo>
                    <a:lnTo>
                      <a:pt x="1153" y="1138"/>
                    </a:lnTo>
                    <a:lnTo>
                      <a:pt x="1151" y="1138"/>
                    </a:lnTo>
                    <a:lnTo>
                      <a:pt x="1153" y="1138"/>
                    </a:lnTo>
                    <a:lnTo>
                      <a:pt x="1151" y="1138"/>
                    </a:lnTo>
                    <a:lnTo>
                      <a:pt x="1153" y="1138"/>
                    </a:lnTo>
                    <a:lnTo>
                      <a:pt x="1153" y="1141"/>
                    </a:lnTo>
                    <a:lnTo>
                      <a:pt x="1153" y="1138"/>
                    </a:lnTo>
                    <a:lnTo>
                      <a:pt x="1153" y="1136"/>
                    </a:lnTo>
                    <a:lnTo>
                      <a:pt x="1153" y="1138"/>
                    </a:lnTo>
                    <a:lnTo>
                      <a:pt x="1155" y="1138"/>
                    </a:lnTo>
                    <a:lnTo>
                      <a:pt x="1153" y="1138"/>
                    </a:lnTo>
                    <a:lnTo>
                      <a:pt x="1155" y="1138"/>
                    </a:lnTo>
                    <a:lnTo>
                      <a:pt x="1155" y="1141"/>
                    </a:lnTo>
                    <a:lnTo>
                      <a:pt x="1157" y="1141"/>
                    </a:lnTo>
                    <a:lnTo>
                      <a:pt x="1155" y="1141"/>
                    </a:lnTo>
                    <a:lnTo>
                      <a:pt x="1155" y="1143"/>
                    </a:lnTo>
                    <a:lnTo>
                      <a:pt x="1157" y="1141"/>
                    </a:lnTo>
                    <a:lnTo>
                      <a:pt x="1157" y="1143"/>
                    </a:lnTo>
                    <a:lnTo>
                      <a:pt x="1155" y="1143"/>
                    </a:lnTo>
                    <a:lnTo>
                      <a:pt x="1157" y="1143"/>
                    </a:lnTo>
                    <a:lnTo>
                      <a:pt x="1155" y="1145"/>
                    </a:lnTo>
                    <a:lnTo>
                      <a:pt x="1157" y="1145"/>
                    </a:lnTo>
                    <a:lnTo>
                      <a:pt x="1157" y="1143"/>
                    </a:lnTo>
                    <a:lnTo>
                      <a:pt x="1157" y="1141"/>
                    </a:lnTo>
                    <a:lnTo>
                      <a:pt x="1157" y="1138"/>
                    </a:lnTo>
                    <a:lnTo>
                      <a:pt x="1160" y="1138"/>
                    </a:lnTo>
                    <a:lnTo>
                      <a:pt x="1160" y="1141"/>
                    </a:lnTo>
                    <a:lnTo>
                      <a:pt x="1162" y="1141"/>
                    </a:lnTo>
                    <a:lnTo>
                      <a:pt x="1160" y="1141"/>
                    </a:lnTo>
                    <a:lnTo>
                      <a:pt x="1162" y="1143"/>
                    </a:lnTo>
                    <a:lnTo>
                      <a:pt x="1162" y="1145"/>
                    </a:lnTo>
                    <a:lnTo>
                      <a:pt x="1164" y="1145"/>
                    </a:lnTo>
                    <a:lnTo>
                      <a:pt x="1164" y="1143"/>
                    </a:lnTo>
                    <a:lnTo>
                      <a:pt x="1162" y="1143"/>
                    </a:lnTo>
                    <a:lnTo>
                      <a:pt x="1162" y="1141"/>
                    </a:lnTo>
                    <a:lnTo>
                      <a:pt x="1164" y="1141"/>
                    </a:lnTo>
                    <a:lnTo>
                      <a:pt x="1164" y="1143"/>
                    </a:lnTo>
                    <a:lnTo>
                      <a:pt x="1166" y="1143"/>
                    </a:lnTo>
                    <a:lnTo>
                      <a:pt x="1169" y="1143"/>
                    </a:lnTo>
                    <a:lnTo>
                      <a:pt x="1171" y="1143"/>
                    </a:lnTo>
                    <a:lnTo>
                      <a:pt x="1169" y="1143"/>
                    </a:lnTo>
                    <a:lnTo>
                      <a:pt x="1171" y="1143"/>
                    </a:lnTo>
                    <a:lnTo>
                      <a:pt x="1171" y="1145"/>
                    </a:lnTo>
                    <a:lnTo>
                      <a:pt x="1171" y="1143"/>
                    </a:lnTo>
                    <a:lnTo>
                      <a:pt x="1171" y="1145"/>
                    </a:lnTo>
                    <a:lnTo>
                      <a:pt x="1169" y="1145"/>
                    </a:lnTo>
                    <a:lnTo>
                      <a:pt x="1169" y="1147"/>
                    </a:lnTo>
                    <a:lnTo>
                      <a:pt x="1171" y="1147"/>
                    </a:lnTo>
                    <a:lnTo>
                      <a:pt x="1169" y="1147"/>
                    </a:lnTo>
                    <a:lnTo>
                      <a:pt x="1171" y="1147"/>
                    </a:lnTo>
                    <a:lnTo>
                      <a:pt x="1171" y="1145"/>
                    </a:lnTo>
                    <a:lnTo>
                      <a:pt x="1173" y="1145"/>
                    </a:lnTo>
                    <a:lnTo>
                      <a:pt x="1173" y="1147"/>
                    </a:lnTo>
                    <a:lnTo>
                      <a:pt x="1175" y="1147"/>
                    </a:lnTo>
                    <a:lnTo>
                      <a:pt x="1177" y="1147"/>
                    </a:lnTo>
                    <a:lnTo>
                      <a:pt x="1175" y="1147"/>
                    </a:lnTo>
                    <a:lnTo>
                      <a:pt x="1173" y="1147"/>
                    </a:lnTo>
                    <a:lnTo>
                      <a:pt x="1175" y="1147"/>
                    </a:lnTo>
                    <a:lnTo>
                      <a:pt x="1177" y="1147"/>
                    </a:lnTo>
                    <a:lnTo>
                      <a:pt x="1177" y="1149"/>
                    </a:lnTo>
                    <a:lnTo>
                      <a:pt x="1180" y="1149"/>
                    </a:lnTo>
                    <a:lnTo>
                      <a:pt x="1177" y="1149"/>
                    </a:lnTo>
                    <a:lnTo>
                      <a:pt x="1175" y="1149"/>
                    </a:lnTo>
                    <a:lnTo>
                      <a:pt x="1177" y="1149"/>
                    </a:lnTo>
                    <a:lnTo>
                      <a:pt x="1177" y="1152"/>
                    </a:lnTo>
                    <a:lnTo>
                      <a:pt x="1175" y="1152"/>
                    </a:lnTo>
                    <a:lnTo>
                      <a:pt x="1175" y="1149"/>
                    </a:lnTo>
                    <a:lnTo>
                      <a:pt x="1173" y="1149"/>
                    </a:lnTo>
                    <a:lnTo>
                      <a:pt x="1173" y="1152"/>
                    </a:lnTo>
                    <a:lnTo>
                      <a:pt x="1173" y="1149"/>
                    </a:lnTo>
                    <a:lnTo>
                      <a:pt x="1171" y="1149"/>
                    </a:lnTo>
                    <a:lnTo>
                      <a:pt x="1171" y="1152"/>
                    </a:lnTo>
                    <a:lnTo>
                      <a:pt x="1173" y="1152"/>
                    </a:lnTo>
                    <a:lnTo>
                      <a:pt x="1175" y="1154"/>
                    </a:lnTo>
                    <a:lnTo>
                      <a:pt x="1173" y="1154"/>
                    </a:lnTo>
                    <a:lnTo>
                      <a:pt x="1173" y="1152"/>
                    </a:lnTo>
                    <a:lnTo>
                      <a:pt x="1171" y="1152"/>
                    </a:lnTo>
                    <a:lnTo>
                      <a:pt x="1173" y="1154"/>
                    </a:lnTo>
                    <a:lnTo>
                      <a:pt x="1171" y="1154"/>
                    </a:lnTo>
                    <a:lnTo>
                      <a:pt x="1173" y="1154"/>
                    </a:lnTo>
                    <a:lnTo>
                      <a:pt x="1171" y="1154"/>
                    </a:lnTo>
                    <a:lnTo>
                      <a:pt x="1173" y="1154"/>
                    </a:lnTo>
                    <a:lnTo>
                      <a:pt x="1173" y="1156"/>
                    </a:lnTo>
                    <a:lnTo>
                      <a:pt x="1171" y="1156"/>
                    </a:lnTo>
                    <a:lnTo>
                      <a:pt x="1169" y="1156"/>
                    </a:lnTo>
                    <a:lnTo>
                      <a:pt x="1169" y="1154"/>
                    </a:lnTo>
                    <a:lnTo>
                      <a:pt x="1166" y="1154"/>
                    </a:lnTo>
                    <a:lnTo>
                      <a:pt x="1166" y="1156"/>
                    </a:lnTo>
                    <a:lnTo>
                      <a:pt x="1169" y="1156"/>
                    </a:lnTo>
                    <a:lnTo>
                      <a:pt x="1166" y="1156"/>
                    </a:lnTo>
                    <a:lnTo>
                      <a:pt x="1169" y="1156"/>
                    </a:lnTo>
                    <a:lnTo>
                      <a:pt x="1166" y="1156"/>
                    </a:lnTo>
                    <a:lnTo>
                      <a:pt x="1169" y="1156"/>
                    </a:lnTo>
                    <a:lnTo>
                      <a:pt x="1166" y="1156"/>
                    </a:lnTo>
                    <a:lnTo>
                      <a:pt x="1166" y="1158"/>
                    </a:lnTo>
                    <a:lnTo>
                      <a:pt x="1169" y="1158"/>
                    </a:lnTo>
                    <a:lnTo>
                      <a:pt x="1166" y="1158"/>
                    </a:lnTo>
                    <a:lnTo>
                      <a:pt x="1164" y="1158"/>
                    </a:lnTo>
                    <a:lnTo>
                      <a:pt x="1164" y="1156"/>
                    </a:lnTo>
                    <a:lnTo>
                      <a:pt x="1166" y="1156"/>
                    </a:lnTo>
                    <a:lnTo>
                      <a:pt x="1164" y="1156"/>
                    </a:lnTo>
                    <a:lnTo>
                      <a:pt x="1164" y="1158"/>
                    </a:lnTo>
                    <a:lnTo>
                      <a:pt x="1164" y="1156"/>
                    </a:lnTo>
                    <a:lnTo>
                      <a:pt x="1162" y="1158"/>
                    </a:lnTo>
                    <a:lnTo>
                      <a:pt x="1160" y="1158"/>
                    </a:lnTo>
                    <a:lnTo>
                      <a:pt x="1157" y="1158"/>
                    </a:lnTo>
                    <a:lnTo>
                      <a:pt x="1160" y="1158"/>
                    </a:lnTo>
                    <a:lnTo>
                      <a:pt x="1157" y="1158"/>
                    </a:lnTo>
                    <a:lnTo>
                      <a:pt x="1157" y="1161"/>
                    </a:lnTo>
                    <a:lnTo>
                      <a:pt x="1157" y="1158"/>
                    </a:lnTo>
                    <a:lnTo>
                      <a:pt x="1155" y="1158"/>
                    </a:lnTo>
                    <a:lnTo>
                      <a:pt x="1157" y="1158"/>
                    </a:lnTo>
                    <a:lnTo>
                      <a:pt x="1155" y="1158"/>
                    </a:lnTo>
                    <a:lnTo>
                      <a:pt x="1153" y="1158"/>
                    </a:lnTo>
                    <a:lnTo>
                      <a:pt x="1151" y="1158"/>
                    </a:lnTo>
                    <a:lnTo>
                      <a:pt x="1153" y="1156"/>
                    </a:lnTo>
                    <a:lnTo>
                      <a:pt x="1153" y="1158"/>
                    </a:lnTo>
                    <a:lnTo>
                      <a:pt x="1153" y="1156"/>
                    </a:lnTo>
                    <a:lnTo>
                      <a:pt x="1153" y="1158"/>
                    </a:lnTo>
                    <a:lnTo>
                      <a:pt x="1155" y="1158"/>
                    </a:lnTo>
                    <a:lnTo>
                      <a:pt x="1157" y="1158"/>
                    </a:lnTo>
                    <a:lnTo>
                      <a:pt x="1160" y="1158"/>
                    </a:lnTo>
                    <a:lnTo>
                      <a:pt x="1157" y="1158"/>
                    </a:lnTo>
                    <a:lnTo>
                      <a:pt x="1157" y="1156"/>
                    </a:lnTo>
                    <a:lnTo>
                      <a:pt x="1155" y="1156"/>
                    </a:lnTo>
                    <a:lnTo>
                      <a:pt x="1153" y="1156"/>
                    </a:lnTo>
                    <a:lnTo>
                      <a:pt x="1155" y="1156"/>
                    </a:lnTo>
                    <a:lnTo>
                      <a:pt x="1157" y="1156"/>
                    </a:lnTo>
                    <a:lnTo>
                      <a:pt x="1160" y="1156"/>
                    </a:lnTo>
                    <a:lnTo>
                      <a:pt x="1157" y="1156"/>
                    </a:lnTo>
                    <a:lnTo>
                      <a:pt x="1160" y="1156"/>
                    </a:lnTo>
                    <a:lnTo>
                      <a:pt x="1160" y="1154"/>
                    </a:lnTo>
                    <a:lnTo>
                      <a:pt x="1157" y="1154"/>
                    </a:lnTo>
                    <a:lnTo>
                      <a:pt x="1160" y="1154"/>
                    </a:lnTo>
                    <a:lnTo>
                      <a:pt x="1160" y="1152"/>
                    </a:lnTo>
                    <a:lnTo>
                      <a:pt x="1162" y="1152"/>
                    </a:lnTo>
                    <a:lnTo>
                      <a:pt x="1164" y="1152"/>
                    </a:lnTo>
                    <a:lnTo>
                      <a:pt x="1162" y="1152"/>
                    </a:lnTo>
                    <a:lnTo>
                      <a:pt x="1160" y="1152"/>
                    </a:lnTo>
                    <a:lnTo>
                      <a:pt x="1162" y="1152"/>
                    </a:lnTo>
                    <a:lnTo>
                      <a:pt x="1160" y="1152"/>
                    </a:lnTo>
                    <a:lnTo>
                      <a:pt x="1157" y="1152"/>
                    </a:lnTo>
                    <a:lnTo>
                      <a:pt x="1160" y="1152"/>
                    </a:lnTo>
                    <a:lnTo>
                      <a:pt x="1160" y="1149"/>
                    </a:lnTo>
                    <a:lnTo>
                      <a:pt x="1157" y="1149"/>
                    </a:lnTo>
                    <a:lnTo>
                      <a:pt x="1157" y="1152"/>
                    </a:lnTo>
                    <a:lnTo>
                      <a:pt x="1155" y="1152"/>
                    </a:lnTo>
                    <a:lnTo>
                      <a:pt x="1153" y="1152"/>
                    </a:lnTo>
                    <a:lnTo>
                      <a:pt x="1153" y="1149"/>
                    </a:lnTo>
                    <a:lnTo>
                      <a:pt x="1151" y="1149"/>
                    </a:lnTo>
                    <a:lnTo>
                      <a:pt x="1151" y="1152"/>
                    </a:lnTo>
                    <a:lnTo>
                      <a:pt x="1151" y="1154"/>
                    </a:lnTo>
                    <a:lnTo>
                      <a:pt x="1151" y="1156"/>
                    </a:lnTo>
                    <a:lnTo>
                      <a:pt x="1153" y="1156"/>
                    </a:lnTo>
                    <a:lnTo>
                      <a:pt x="1151" y="1156"/>
                    </a:lnTo>
                    <a:lnTo>
                      <a:pt x="1148" y="1156"/>
                    </a:lnTo>
                    <a:lnTo>
                      <a:pt x="1146" y="1156"/>
                    </a:lnTo>
                    <a:lnTo>
                      <a:pt x="1144" y="1156"/>
                    </a:lnTo>
                    <a:lnTo>
                      <a:pt x="1144" y="1154"/>
                    </a:lnTo>
                    <a:lnTo>
                      <a:pt x="1142" y="1154"/>
                    </a:lnTo>
                    <a:lnTo>
                      <a:pt x="1144" y="1154"/>
                    </a:lnTo>
                    <a:lnTo>
                      <a:pt x="1142" y="1154"/>
                    </a:lnTo>
                    <a:lnTo>
                      <a:pt x="1144" y="1154"/>
                    </a:lnTo>
                    <a:lnTo>
                      <a:pt x="1146" y="1154"/>
                    </a:lnTo>
                    <a:lnTo>
                      <a:pt x="1146" y="1152"/>
                    </a:lnTo>
                    <a:lnTo>
                      <a:pt x="1144" y="1152"/>
                    </a:lnTo>
                    <a:lnTo>
                      <a:pt x="1144" y="1149"/>
                    </a:lnTo>
                    <a:lnTo>
                      <a:pt x="1146" y="1149"/>
                    </a:lnTo>
                    <a:lnTo>
                      <a:pt x="1144" y="1149"/>
                    </a:lnTo>
                    <a:lnTo>
                      <a:pt x="1146" y="1149"/>
                    </a:lnTo>
                    <a:lnTo>
                      <a:pt x="1146" y="1147"/>
                    </a:lnTo>
                    <a:lnTo>
                      <a:pt x="1144" y="1147"/>
                    </a:lnTo>
                    <a:lnTo>
                      <a:pt x="1146" y="1147"/>
                    </a:lnTo>
                    <a:lnTo>
                      <a:pt x="1144" y="1147"/>
                    </a:lnTo>
                    <a:lnTo>
                      <a:pt x="1142" y="1147"/>
                    </a:lnTo>
                    <a:lnTo>
                      <a:pt x="1139" y="1147"/>
                    </a:lnTo>
                    <a:lnTo>
                      <a:pt x="1137" y="1147"/>
                    </a:lnTo>
                    <a:lnTo>
                      <a:pt x="1135" y="1147"/>
                    </a:lnTo>
                    <a:lnTo>
                      <a:pt x="1135" y="1149"/>
                    </a:lnTo>
                    <a:lnTo>
                      <a:pt x="1135" y="1147"/>
                    </a:lnTo>
                    <a:lnTo>
                      <a:pt x="1137" y="1147"/>
                    </a:lnTo>
                    <a:lnTo>
                      <a:pt x="1137" y="1145"/>
                    </a:lnTo>
                    <a:lnTo>
                      <a:pt x="1135" y="1145"/>
                    </a:lnTo>
                    <a:lnTo>
                      <a:pt x="1133" y="1145"/>
                    </a:lnTo>
                    <a:lnTo>
                      <a:pt x="1135" y="1145"/>
                    </a:lnTo>
                    <a:lnTo>
                      <a:pt x="1133" y="1145"/>
                    </a:lnTo>
                    <a:lnTo>
                      <a:pt x="1135" y="1145"/>
                    </a:lnTo>
                    <a:lnTo>
                      <a:pt x="1133" y="1145"/>
                    </a:lnTo>
                    <a:lnTo>
                      <a:pt x="1133" y="1143"/>
                    </a:lnTo>
                    <a:lnTo>
                      <a:pt x="1135" y="1143"/>
                    </a:lnTo>
                    <a:lnTo>
                      <a:pt x="1133" y="1143"/>
                    </a:lnTo>
                    <a:lnTo>
                      <a:pt x="1135" y="1143"/>
                    </a:lnTo>
                    <a:lnTo>
                      <a:pt x="1137" y="1143"/>
                    </a:lnTo>
                    <a:lnTo>
                      <a:pt x="1139" y="1143"/>
                    </a:lnTo>
                    <a:lnTo>
                      <a:pt x="1142" y="1143"/>
                    </a:lnTo>
                    <a:lnTo>
                      <a:pt x="1144" y="1143"/>
                    </a:lnTo>
                    <a:lnTo>
                      <a:pt x="1144" y="1145"/>
                    </a:lnTo>
                    <a:lnTo>
                      <a:pt x="1146" y="1145"/>
                    </a:lnTo>
                    <a:lnTo>
                      <a:pt x="1144" y="1145"/>
                    </a:lnTo>
                    <a:lnTo>
                      <a:pt x="1144" y="1143"/>
                    </a:lnTo>
                    <a:lnTo>
                      <a:pt x="1142" y="1143"/>
                    </a:lnTo>
                    <a:lnTo>
                      <a:pt x="1144" y="1143"/>
                    </a:lnTo>
                    <a:lnTo>
                      <a:pt x="1142" y="1143"/>
                    </a:lnTo>
                    <a:lnTo>
                      <a:pt x="1142" y="1141"/>
                    </a:lnTo>
                    <a:lnTo>
                      <a:pt x="1139" y="1141"/>
                    </a:lnTo>
                    <a:lnTo>
                      <a:pt x="1139" y="1138"/>
                    </a:lnTo>
                    <a:lnTo>
                      <a:pt x="1142" y="1138"/>
                    </a:lnTo>
                    <a:lnTo>
                      <a:pt x="1142" y="1141"/>
                    </a:lnTo>
                    <a:lnTo>
                      <a:pt x="1144" y="1141"/>
                    </a:lnTo>
                    <a:lnTo>
                      <a:pt x="1144" y="1138"/>
                    </a:lnTo>
                    <a:lnTo>
                      <a:pt x="1144" y="1141"/>
                    </a:lnTo>
                    <a:lnTo>
                      <a:pt x="1146" y="1141"/>
                    </a:lnTo>
                    <a:lnTo>
                      <a:pt x="1144" y="1141"/>
                    </a:lnTo>
                    <a:lnTo>
                      <a:pt x="1146" y="1141"/>
                    </a:lnTo>
                    <a:lnTo>
                      <a:pt x="1146" y="1138"/>
                    </a:lnTo>
                    <a:lnTo>
                      <a:pt x="1146" y="1141"/>
                    </a:lnTo>
                    <a:lnTo>
                      <a:pt x="1148" y="1141"/>
                    </a:lnTo>
                    <a:lnTo>
                      <a:pt x="1151" y="1141"/>
                    </a:lnTo>
                    <a:lnTo>
                      <a:pt x="1148" y="1141"/>
                    </a:lnTo>
                    <a:lnTo>
                      <a:pt x="1148" y="1138"/>
                    </a:lnTo>
                    <a:lnTo>
                      <a:pt x="1148" y="1141"/>
                    </a:lnTo>
                    <a:lnTo>
                      <a:pt x="1148" y="1138"/>
                    </a:lnTo>
                    <a:lnTo>
                      <a:pt x="1146" y="1138"/>
                    </a:lnTo>
                    <a:lnTo>
                      <a:pt x="1148" y="1138"/>
                    </a:lnTo>
                    <a:lnTo>
                      <a:pt x="1148" y="1136"/>
                    </a:lnTo>
                    <a:lnTo>
                      <a:pt x="1146" y="1136"/>
                    </a:lnTo>
                    <a:lnTo>
                      <a:pt x="1148" y="1136"/>
                    </a:lnTo>
                    <a:lnTo>
                      <a:pt x="1151" y="1136"/>
                    </a:lnTo>
                    <a:close/>
                    <a:moveTo>
                      <a:pt x="1144" y="1136"/>
                    </a:moveTo>
                    <a:lnTo>
                      <a:pt x="1142" y="1136"/>
                    </a:lnTo>
                    <a:lnTo>
                      <a:pt x="1144" y="1136"/>
                    </a:lnTo>
                    <a:close/>
                    <a:moveTo>
                      <a:pt x="1131" y="1136"/>
                    </a:moveTo>
                    <a:lnTo>
                      <a:pt x="1133" y="1136"/>
                    </a:lnTo>
                    <a:lnTo>
                      <a:pt x="1131" y="1136"/>
                    </a:lnTo>
                    <a:close/>
                    <a:moveTo>
                      <a:pt x="1142" y="1136"/>
                    </a:moveTo>
                    <a:lnTo>
                      <a:pt x="1139" y="1136"/>
                    </a:lnTo>
                    <a:lnTo>
                      <a:pt x="1142" y="1136"/>
                    </a:lnTo>
                    <a:close/>
                    <a:moveTo>
                      <a:pt x="1142" y="1136"/>
                    </a:moveTo>
                    <a:lnTo>
                      <a:pt x="1139" y="1136"/>
                    </a:lnTo>
                    <a:lnTo>
                      <a:pt x="1142" y="1136"/>
                    </a:lnTo>
                    <a:close/>
                    <a:moveTo>
                      <a:pt x="1139" y="1136"/>
                    </a:moveTo>
                    <a:lnTo>
                      <a:pt x="1139" y="1134"/>
                    </a:lnTo>
                    <a:lnTo>
                      <a:pt x="1139" y="1136"/>
                    </a:lnTo>
                    <a:close/>
                    <a:moveTo>
                      <a:pt x="1126" y="1136"/>
                    </a:moveTo>
                    <a:lnTo>
                      <a:pt x="1128" y="1136"/>
                    </a:lnTo>
                    <a:lnTo>
                      <a:pt x="1126" y="1136"/>
                    </a:lnTo>
                    <a:lnTo>
                      <a:pt x="1124" y="1136"/>
                    </a:lnTo>
                    <a:lnTo>
                      <a:pt x="1126" y="1134"/>
                    </a:lnTo>
                    <a:lnTo>
                      <a:pt x="1126" y="1136"/>
                    </a:lnTo>
                    <a:close/>
                    <a:moveTo>
                      <a:pt x="1113" y="1134"/>
                    </a:moveTo>
                    <a:lnTo>
                      <a:pt x="1115" y="1134"/>
                    </a:lnTo>
                    <a:lnTo>
                      <a:pt x="1113" y="1134"/>
                    </a:lnTo>
                    <a:close/>
                    <a:moveTo>
                      <a:pt x="1128" y="1134"/>
                    </a:moveTo>
                    <a:lnTo>
                      <a:pt x="1131" y="1134"/>
                    </a:lnTo>
                    <a:lnTo>
                      <a:pt x="1128" y="1134"/>
                    </a:lnTo>
                    <a:close/>
                    <a:moveTo>
                      <a:pt x="1119" y="1134"/>
                    </a:moveTo>
                    <a:lnTo>
                      <a:pt x="1117" y="1134"/>
                    </a:lnTo>
                    <a:lnTo>
                      <a:pt x="1119" y="1134"/>
                    </a:lnTo>
                    <a:lnTo>
                      <a:pt x="1117" y="1134"/>
                    </a:lnTo>
                    <a:lnTo>
                      <a:pt x="1117" y="1136"/>
                    </a:lnTo>
                    <a:lnTo>
                      <a:pt x="1117" y="1134"/>
                    </a:lnTo>
                    <a:lnTo>
                      <a:pt x="1117" y="1136"/>
                    </a:lnTo>
                    <a:lnTo>
                      <a:pt x="1115" y="1136"/>
                    </a:lnTo>
                    <a:lnTo>
                      <a:pt x="1113" y="1134"/>
                    </a:lnTo>
                    <a:lnTo>
                      <a:pt x="1113" y="1136"/>
                    </a:lnTo>
                    <a:lnTo>
                      <a:pt x="1113" y="1134"/>
                    </a:lnTo>
                    <a:lnTo>
                      <a:pt x="1115" y="1134"/>
                    </a:lnTo>
                    <a:lnTo>
                      <a:pt x="1117" y="1134"/>
                    </a:lnTo>
                    <a:lnTo>
                      <a:pt x="1119" y="1132"/>
                    </a:lnTo>
                    <a:lnTo>
                      <a:pt x="1119" y="1134"/>
                    </a:lnTo>
                    <a:close/>
                    <a:moveTo>
                      <a:pt x="1131" y="1132"/>
                    </a:moveTo>
                    <a:lnTo>
                      <a:pt x="1133" y="1132"/>
                    </a:lnTo>
                    <a:lnTo>
                      <a:pt x="1131" y="1132"/>
                    </a:lnTo>
                    <a:close/>
                    <a:moveTo>
                      <a:pt x="1124" y="1132"/>
                    </a:moveTo>
                    <a:lnTo>
                      <a:pt x="1124" y="1129"/>
                    </a:lnTo>
                    <a:lnTo>
                      <a:pt x="1124" y="1132"/>
                    </a:lnTo>
                    <a:close/>
                    <a:moveTo>
                      <a:pt x="1113" y="1132"/>
                    </a:moveTo>
                    <a:lnTo>
                      <a:pt x="1113" y="1129"/>
                    </a:lnTo>
                    <a:lnTo>
                      <a:pt x="1115" y="1129"/>
                    </a:lnTo>
                    <a:lnTo>
                      <a:pt x="1113" y="1129"/>
                    </a:lnTo>
                    <a:lnTo>
                      <a:pt x="1113" y="1132"/>
                    </a:lnTo>
                    <a:close/>
                    <a:moveTo>
                      <a:pt x="1113" y="1129"/>
                    </a:moveTo>
                    <a:lnTo>
                      <a:pt x="1110" y="1129"/>
                    </a:lnTo>
                    <a:lnTo>
                      <a:pt x="1110" y="1132"/>
                    </a:lnTo>
                    <a:lnTo>
                      <a:pt x="1110" y="1129"/>
                    </a:lnTo>
                    <a:lnTo>
                      <a:pt x="1113" y="1129"/>
                    </a:lnTo>
                    <a:close/>
                    <a:moveTo>
                      <a:pt x="1122" y="1129"/>
                    </a:moveTo>
                    <a:lnTo>
                      <a:pt x="1124" y="1129"/>
                    </a:lnTo>
                    <a:lnTo>
                      <a:pt x="1122" y="1129"/>
                    </a:lnTo>
                    <a:lnTo>
                      <a:pt x="1122" y="1132"/>
                    </a:lnTo>
                    <a:lnTo>
                      <a:pt x="1122" y="1129"/>
                    </a:lnTo>
                    <a:lnTo>
                      <a:pt x="1119" y="1129"/>
                    </a:lnTo>
                    <a:lnTo>
                      <a:pt x="1122" y="1129"/>
                    </a:lnTo>
                    <a:lnTo>
                      <a:pt x="1122" y="1132"/>
                    </a:lnTo>
                    <a:lnTo>
                      <a:pt x="1119" y="1132"/>
                    </a:lnTo>
                    <a:lnTo>
                      <a:pt x="1119" y="1129"/>
                    </a:lnTo>
                    <a:lnTo>
                      <a:pt x="1122" y="1129"/>
                    </a:lnTo>
                    <a:close/>
                    <a:moveTo>
                      <a:pt x="1124" y="1129"/>
                    </a:moveTo>
                    <a:lnTo>
                      <a:pt x="1126" y="1129"/>
                    </a:lnTo>
                    <a:lnTo>
                      <a:pt x="1128" y="1132"/>
                    </a:lnTo>
                    <a:lnTo>
                      <a:pt x="1126" y="1132"/>
                    </a:lnTo>
                    <a:lnTo>
                      <a:pt x="1126" y="1129"/>
                    </a:lnTo>
                    <a:lnTo>
                      <a:pt x="1124" y="1129"/>
                    </a:lnTo>
                    <a:lnTo>
                      <a:pt x="1122" y="1129"/>
                    </a:lnTo>
                    <a:lnTo>
                      <a:pt x="1124" y="1129"/>
                    </a:lnTo>
                    <a:lnTo>
                      <a:pt x="1124" y="1127"/>
                    </a:lnTo>
                    <a:lnTo>
                      <a:pt x="1124" y="1129"/>
                    </a:lnTo>
                    <a:close/>
                    <a:moveTo>
                      <a:pt x="1135" y="1129"/>
                    </a:moveTo>
                    <a:lnTo>
                      <a:pt x="1135" y="1127"/>
                    </a:lnTo>
                    <a:lnTo>
                      <a:pt x="1137" y="1127"/>
                    </a:lnTo>
                    <a:lnTo>
                      <a:pt x="1137" y="1129"/>
                    </a:lnTo>
                    <a:lnTo>
                      <a:pt x="1135" y="1129"/>
                    </a:lnTo>
                    <a:close/>
                    <a:moveTo>
                      <a:pt x="1128" y="1127"/>
                    </a:moveTo>
                    <a:lnTo>
                      <a:pt x="1131" y="1127"/>
                    </a:lnTo>
                    <a:lnTo>
                      <a:pt x="1128" y="1127"/>
                    </a:lnTo>
                    <a:lnTo>
                      <a:pt x="1131" y="1127"/>
                    </a:lnTo>
                    <a:lnTo>
                      <a:pt x="1131" y="1129"/>
                    </a:lnTo>
                    <a:lnTo>
                      <a:pt x="1133" y="1129"/>
                    </a:lnTo>
                    <a:lnTo>
                      <a:pt x="1133" y="1127"/>
                    </a:lnTo>
                    <a:lnTo>
                      <a:pt x="1133" y="1129"/>
                    </a:lnTo>
                    <a:lnTo>
                      <a:pt x="1133" y="1127"/>
                    </a:lnTo>
                    <a:lnTo>
                      <a:pt x="1135" y="1127"/>
                    </a:lnTo>
                    <a:lnTo>
                      <a:pt x="1135" y="1129"/>
                    </a:lnTo>
                    <a:lnTo>
                      <a:pt x="1135" y="1132"/>
                    </a:lnTo>
                    <a:lnTo>
                      <a:pt x="1135" y="1134"/>
                    </a:lnTo>
                    <a:lnTo>
                      <a:pt x="1137" y="1134"/>
                    </a:lnTo>
                    <a:lnTo>
                      <a:pt x="1137" y="1132"/>
                    </a:lnTo>
                    <a:lnTo>
                      <a:pt x="1135" y="1132"/>
                    </a:lnTo>
                    <a:lnTo>
                      <a:pt x="1137" y="1132"/>
                    </a:lnTo>
                    <a:lnTo>
                      <a:pt x="1135" y="1132"/>
                    </a:lnTo>
                    <a:lnTo>
                      <a:pt x="1137" y="1132"/>
                    </a:lnTo>
                    <a:lnTo>
                      <a:pt x="1137" y="1129"/>
                    </a:lnTo>
                    <a:lnTo>
                      <a:pt x="1135" y="1129"/>
                    </a:lnTo>
                    <a:lnTo>
                      <a:pt x="1137" y="1129"/>
                    </a:lnTo>
                    <a:lnTo>
                      <a:pt x="1139" y="1129"/>
                    </a:lnTo>
                    <a:lnTo>
                      <a:pt x="1139" y="1132"/>
                    </a:lnTo>
                    <a:lnTo>
                      <a:pt x="1142" y="1132"/>
                    </a:lnTo>
                    <a:lnTo>
                      <a:pt x="1139" y="1132"/>
                    </a:lnTo>
                    <a:lnTo>
                      <a:pt x="1139" y="1134"/>
                    </a:lnTo>
                    <a:lnTo>
                      <a:pt x="1142" y="1134"/>
                    </a:lnTo>
                    <a:lnTo>
                      <a:pt x="1142" y="1132"/>
                    </a:lnTo>
                    <a:lnTo>
                      <a:pt x="1144" y="1132"/>
                    </a:lnTo>
                    <a:lnTo>
                      <a:pt x="1144" y="1134"/>
                    </a:lnTo>
                    <a:lnTo>
                      <a:pt x="1146" y="1134"/>
                    </a:lnTo>
                    <a:lnTo>
                      <a:pt x="1148" y="1136"/>
                    </a:lnTo>
                    <a:lnTo>
                      <a:pt x="1146" y="1136"/>
                    </a:lnTo>
                    <a:lnTo>
                      <a:pt x="1144" y="1136"/>
                    </a:lnTo>
                    <a:lnTo>
                      <a:pt x="1142" y="1136"/>
                    </a:lnTo>
                    <a:lnTo>
                      <a:pt x="1139" y="1134"/>
                    </a:lnTo>
                    <a:lnTo>
                      <a:pt x="1137" y="1134"/>
                    </a:lnTo>
                    <a:lnTo>
                      <a:pt x="1137" y="1136"/>
                    </a:lnTo>
                    <a:lnTo>
                      <a:pt x="1137" y="1134"/>
                    </a:lnTo>
                    <a:lnTo>
                      <a:pt x="1137" y="1136"/>
                    </a:lnTo>
                    <a:lnTo>
                      <a:pt x="1137" y="1134"/>
                    </a:lnTo>
                    <a:lnTo>
                      <a:pt x="1137" y="1136"/>
                    </a:lnTo>
                    <a:lnTo>
                      <a:pt x="1135" y="1136"/>
                    </a:lnTo>
                    <a:lnTo>
                      <a:pt x="1133" y="1136"/>
                    </a:lnTo>
                    <a:lnTo>
                      <a:pt x="1133" y="1134"/>
                    </a:lnTo>
                    <a:lnTo>
                      <a:pt x="1135" y="1134"/>
                    </a:lnTo>
                    <a:lnTo>
                      <a:pt x="1133" y="1134"/>
                    </a:lnTo>
                    <a:lnTo>
                      <a:pt x="1133" y="1132"/>
                    </a:lnTo>
                    <a:lnTo>
                      <a:pt x="1135" y="1132"/>
                    </a:lnTo>
                    <a:lnTo>
                      <a:pt x="1133" y="1132"/>
                    </a:lnTo>
                    <a:lnTo>
                      <a:pt x="1133" y="1129"/>
                    </a:lnTo>
                    <a:lnTo>
                      <a:pt x="1133" y="1132"/>
                    </a:lnTo>
                    <a:lnTo>
                      <a:pt x="1131" y="1132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28" y="1127"/>
                    </a:lnTo>
                    <a:lnTo>
                      <a:pt x="1126" y="1127"/>
                    </a:lnTo>
                    <a:lnTo>
                      <a:pt x="1126" y="1125"/>
                    </a:lnTo>
                    <a:lnTo>
                      <a:pt x="1126" y="1127"/>
                    </a:lnTo>
                    <a:lnTo>
                      <a:pt x="1128" y="1127"/>
                    </a:lnTo>
                    <a:close/>
                    <a:moveTo>
                      <a:pt x="1224" y="1120"/>
                    </a:moveTo>
                    <a:lnTo>
                      <a:pt x="1222" y="1120"/>
                    </a:lnTo>
                    <a:lnTo>
                      <a:pt x="1220" y="1120"/>
                    </a:lnTo>
                    <a:lnTo>
                      <a:pt x="1222" y="1120"/>
                    </a:lnTo>
                    <a:lnTo>
                      <a:pt x="1224" y="1120"/>
                    </a:lnTo>
                    <a:lnTo>
                      <a:pt x="1224" y="1118"/>
                    </a:lnTo>
                    <a:lnTo>
                      <a:pt x="1227" y="1118"/>
                    </a:lnTo>
                    <a:lnTo>
                      <a:pt x="1224" y="1118"/>
                    </a:lnTo>
                    <a:lnTo>
                      <a:pt x="1224" y="1120"/>
                    </a:lnTo>
                    <a:close/>
                    <a:moveTo>
                      <a:pt x="1099" y="1118"/>
                    </a:moveTo>
                    <a:lnTo>
                      <a:pt x="1101" y="1118"/>
                    </a:lnTo>
                    <a:lnTo>
                      <a:pt x="1104" y="1118"/>
                    </a:lnTo>
                    <a:lnTo>
                      <a:pt x="1104" y="1120"/>
                    </a:lnTo>
                    <a:lnTo>
                      <a:pt x="1106" y="1120"/>
                    </a:lnTo>
                    <a:lnTo>
                      <a:pt x="1106" y="1118"/>
                    </a:lnTo>
                    <a:lnTo>
                      <a:pt x="1106" y="1120"/>
                    </a:lnTo>
                    <a:lnTo>
                      <a:pt x="1108" y="1120"/>
                    </a:lnTo>
                    <a:lnTo>
                      <a:pt x="1106" y="1120"/>
                    </a:lnTo>
                    <a:lnTo>
                      <a:pt x="1108" y="1120"/>
                    </a:lnTo>
                    <a:lnTo>
                      <a:pt x="1106" y="1120"/>
                    </a:lnTo>
                    <a:lnTo>
                      <a:pt x="1106" y="1123"/>
                    </a:lnTo>
                    <a:lnTo>
                      <a:pt x="1106" y="1120"/>
                    </a:lnTo>
                    <a:lnTo>
                      <a:pt x="1108" y="1120"/>
                    </a:lnTo>
                    <a:lnTo>
                      <a:pt x="1108" y="1123"/>
                    </a:lnTo>
                    <a:lnTo>
                      <a:pt x="1108" y="1120"/>
                    </a:lnTo>
                    <a:lnTo>
                      <a:pt x="1110" y="1123"/>
                    </a:lnTo>
                    <a:lnTo>
                      <a:pt x="1110" y="1120"/>
                    </a:lnTo>
                    <a:lnTo>
                      <a:pt x="1110" y="1123"/>
                    </a:lnTo>
                    <a:lnTo>
                      <a:pt x="1108" y="1123"/>
                    </a:lnTo>
                    <a:lnTo>
                      <a:pt x="1110" y="1123"/>
                    </a:lnTo>
                    <a:lnTo>
                      <a:pt x="1108" y="1123"/>
                    </a:lnTo>
                    <a:lnTo>
                      <a:pt x="1108" y="1125"/>
                    </a:lnTo>
                    <a:lnTo>
                      <a:pt x="1108" y="1123"/>
                    </a:lnTo>
                    <a:lnTo>
                      <a:pt x="1110" y="1123"/>
                    </a:lnTo>
                    <a:lnTo>
                      <a:pt x="1110" y="1125"/>
                    </a:lnTo>
                    <a:lnTo>
                      <a:pt x="1110" y="1123"/>
                    </a:lnTo>
                    <a:lnTo>
                      <a:pt x="1113" y="1123"/>
                    </a:lnTo>
                    <a:lnTo>
                      <a:pt x="1113" y="1125"/>
                    </a:lnTo>
                    <a:lnTo>
                      <a:pt x="1113" y="1123"/>
                    </a:lnTo>
                    <a:lnTo>
                      <a:pt x="1115" y="1123"/>
                    </a:lnTo>
                    <a:lnTo>
                      <a:pt x="1115" y="1125"/>
                    </a:lnTo>
                    <a:lnTo>
                      <a:pt x="1117" y="1125"/>
                    </a:lnTo>
                    <a:lnTo>
                      <a:pt x="1119" y="1125"/>
                    </a:lnTo>
                    <a:lnTo>
                      <a:pt x="1117" y="1125"/>
                    </a:lnTo>
                    <a:lnTo>
                      <a:pt x="1117" y="1123"/>
                    </a:lnTo>
                    <a:lnTo>
                      <a:pt x="1117" y="1125"/>
                    </a:lnTo>
                    <a:lnTo>
                      <a:pt x="1119" y="1125"/>
                    </a:lnTo>
                    <a:lnTo>
                      <a:pt x="1119" y="1123"/>
                    </a:lnTo>
                    <a:lnTo>
                      <a:pt x="1119" y="1125"/>
                    </a:lnTo>
                    <a:lnTo>
                      <a:pt x="1122" y="1125"/>
                    </a:lnTo>
                    <a:lnTo>
                      <a:pt x="1124" y="1125"/>
                    </a:lnTo>
                    <a:lnTo>
                      <a:pt x="1122" y="1125"/>
                    </a:lnTo>
                    <a:lnTo>
                      <a:pt x="1122" y="1127"/>
                    </a:lnTo>
                    <a:lnTo>
                      <a:pt x="1124" y="1127"/>
                    </a:lnTo>
                    <a:lnTo>
                      <a:pt x="1124" y="1125"/>
                    </a:lnTo>
                    <a:lnTo>
                      <a:pt x="1126" y="1125"/>
                    </a:lnTo>
                    <a:lnTo>
                      <a:pt x="1126" y="1127"/>
                    </a:lnTo>
                    <a:lnTo>
                      <a:pt x="1126" y="1129"/>
                    </a:lnTo>
                    <a:lnTo>
                      <a:pt x="1128" y="1129"/>
                    </a:lnTo>
                    <a:lnTo>
                      <a:pt x="1126" y="1129"/>
                    </a:lnTo>
                    <a:lnTo>
                      <a:pt x="1126" y="1127"/>
                    </a:lnTo>
                    <a:lnTo>
                      <a:pt x="1124" y="1127"/>
                    </a:lnTo>
                    <a:lnTo>
                      <a:pt x="1122" y="1127"/>
                    </a:lnTo>
                    <a:lnTo>
                      <a:pt x="1119" y="1127"/>
                    </a:lnTo>
                    <a:lnTo>
                      <a:pt x="1117" y="1127"/>
                    </a:lnTo>
                    <a:lnTo>
                      <a:pt x="1119" y="1127"/>
                    </a:lnTo>
                    <a:lnTo>
                      <a:pt x="1122" y="1127"/>
                    </a:lnTo>
                    <a:lnTo>
                      <a:pt x="1122" y="1129"/>
                    </a:lnTo>
                    <a:lnTo>
                      <a:pt x="1119" y="1129"/>
                    </a:lnTo>
                    <a:lnTo>
                      <a:pt x="1117" y="1129"/>
                    </a:lnTo>
                    <a:lnTo>
                      <a:pt x="1117" y="1127"/>
                    </a:lnTo>
                    <a:lnTo>
                      <a:pt x="1117" y="1129"/>
                    </a:lnTo>
                    <a:lnTo>
                      <a:pt x="1117" y="1127"/>
                    </a:lnTo>
                    <a:lnTo>
                      <a:pt x="1117" y="1129"/>
                    </a:lnTo>
                    <a:lnTo>
                      <a:pt x="1115" y="1129"/>
                    </a:lnTo>
                    <a:lnTo>
                      <a:pt x="1117" y="1129"/>
                    </a:lnTo>
                    <a:lnTo>
                      <a:pt x="1115" y="1129"/>
                    </a:lnTo>
                    <a:lnTo>
                      <a:pt x="1115" y="1127"/>
                    </a:lnTo>
                    <a:lnTo>
                      <a:pt x="1113" y="1127"/>
                    </a:lnTo>
                    <a:lnTo>
                      <a:pt x="1115" y="1127"/>
                    </a:lnTo>
                    <a:lnTo>
                      <a:pt x="1115" y="1129"/>
                    </a:lnTo>
                    <a:lnTo>
                      <a:pt x="1113" y="1129"/>
                    </a:lnTo>
                    <a:lnTo>
                      <a:pt x="1110" y="1129"/>
                    </a:lnTo>
                    <a:lnTo>
                      <a:pt x="1110" y="1127"/>
                    </a:lnTo>
                    <a:lnTo>
                      <a:pt x="1113" y="1127"/>
                    </a:lnTo>
                    <a:lnTo>
                      <a:pt x="1110" y="1127"/>
                    </a:lnTo>
                    <a:lnTo>
                      <a:pt x="1113" y="1127"/>
                    </a:lnTo>
                    <a:lnTo>
                      <a:pt x="1110" y="1127"/>
                    </a:lnTo>
                    <a:lnTo>
                      <a:pt x="1110" y="1125"/>
                    </a:lnTo>
                    <a:lnTo>
                      <a:pt x="1110" y="1127"/>
                    </a:lnTo>
                    <a:lnTo>
                      <a:pt x="1108" y="1127"/>
                    </a:lnTo>
                    <a:lnTo>
                      <a:pt x="1108" y="1125"/>
                    </a:lnTo>
                    <a:lnTo>
                      <a:pt x="1106" y="1125"/>
                    </a:lnTo>
                    <a:lnTo>
                      <a:pt x="1108" y="1125"/>
                    </a:lnTo>
                    <a:lnTo>
                      <a:pt x="1106" y="1125"/>
                    </a:lnTo>
                    <a:lnTo>
                      <a:pt x="1106" y="1123"/>
                    </a:lnTo>
                    <a:lnTo>
                      <a:pt x="1106" y="1125"/>
                    </a:lnTo>
                    <a:lnTo>
                      <a:pt x="1104" y="1125"/>
                    </a:lnTo>
                    <a:lnTo>
                      <a:pt x="1104" y="1123"/>
                    </a:lnTo>
                    <a:lnTo>
                      <a:pt x="1101" y="1123"/>
                    </a:lnTo>
                    <a:lnTo>
                      <a:pt x="1101" y="1120"/>
                    </a:lnTo>
                    <a:lnTo>
                      <a:pt x="1104" y="1123"/>
                    </a:lnTo>
                    <a:lnTo>
                      <a:pt x="1104" y="1120"/>
                    </a:lnTo>
                    <a:lnTo>
                      <a:pt x="1101" y="1120"/>
                    </a:lnTo>
                    <a:lnTo>
                      <a:pt x="1099" y="1120"/>
                    </a:lnTo>
                    <a:lnTo>
                      <a:pt x="1101" y="1120"/>
                    </a:lnTo>
                    <a:lnTo>
                      <a:pt x="1099" y="1120"/>
                    </a:lnTo>
                    <a:lnTo>
                      <a:pt x="1099" y="1118"/>
                    </a:lnTo>
                    <a:lnTo>
                      <a:pt x="1097" y="1118"/>
                    </a:lnTo>
                    <a:lnTo>
                      <a:pt x="1099" y="1118"/>
                    </a:lnTo>
                    <a:lnTo>
                      <a:pt x="1099" y="1116"/>
                    </a:lnTo>
                    <a:lnTo>
                      <a:pt x="1099" y="1118"/>
                    </a:lnTo>
                    <a:close/>
                    <a:moveTo>
                      <a:pt x="1131" y="1116"/>
                    </a:moveTo>
                    <a:lnTo>
                      <a:pt x="1128" y="1116"/>
                    </a:lnTo>
                    <a:lnTo>
                      <a:pt x="1131" y="1116"/>
                    </a:lnTo>
                    <a:close/>
                    <a:moveTo>
                      <a:pt x="1142" y="1116"/>
                    </a:moveTo>
                    <a:lnTo>
                      <a:pt x="1139" y="1116"/>
                    </a:lnTo>
                    <a:lnTo>
                      <a:pt x="1142" y="1116"/>
                    </a:lnTo>
                    <a:close/>
                    <a:moveTo>
                      <a:pt x="1115" y="1114"/>
                    </a:moveTo>
                    <a:lnTo>
                      <a:pt x="1117" y="1114"/>
                    </a:lnTo>
                    <a:lnTo>
                      <a:pt x="1117" y="1116"/>
                    </a:lnTo>
                    <a:lnTo>
                      <a:pt x="1119" y="1116"/>
                    </a:lnTo>
                    <a:lnTo>
                      <a:pt x="1117" y="1116"/>
                    </a:lnTo>
                    <a:lnTo>
                      <a:pt x="1115" y="1116"/>
                    </a:lnTo>
                    <a:lnTo>
                      <a:pt x="1117" y="1116"/>
                    </a:lnTo>
                    <a:lnTo>
                      <a:pt x="1117" y="1114"/>
                    </a:lnTo>
                    <a:lnTo>
                      <a:pt x="1115" y="1114"/>
                    </a:lnTo>
                    <a:close/>
                    <a:moveTo>
                      <a:pt x="1142" y="1114"/>
                    </a:moveTo>
                    <a:lnTo>
                      <a:pt x="1139" y="1114"/>
                    </a:lnTo>
                    <a:lnTo>
                      <a:pt x="1139" y="1116"/>
                    </a:lnTo>
                    <a:lnTo>
                      <a:pt x="1139" y="1114"/>
                    </a:lnTo>
                    <a:lnTo>
                      <a:pt x="1142" y="1114"/>
                    </a:lnTo>
                    <a:lnTo>
                      <a:pt x="1142" y="1116"/>
                    </a:lnTo>
                    <a:lnTo>
                      <a:pt x="1139" y="1116"/>
                    </a:lnTo>
                    <a:lnTo>
                      <a:pt x="1137" y="1116"/>
                    </a:lnTo>
                    <a:lnTo>
                      <a:pt x="1139" y="1116"/>
                    </a:lnTo>
                    <a:lnTo>
                      <a:pt x="1139" y="1114"/>
                    </a:lnTo>
                    <a:lnTo>
                      <a:pt x="1142" y="1114"/>
                    </a:lnTo>
                    <a:close/>
                    <a:moveTo>
                      <a:pt x="1131" y="1114"/>
                    </a:moveTo>
                    <a:lnTo>
                      <a:pt x="1133" y="1114"/>
                    </a:lnTo>
                    <a:lnTo>
                      <a:pt x="1131" y="1114"/>
                    </a:lnTo>
                    <a:close/>
                    <a:moveTo>
                      <a:pt x="1108" y="1114"/>
                    </a:moveTo>
                    <a:lnTo>
                      <a:pt x="1110" y="1114"/>
                    </a:lnTo>
                    <a:lnTo>
                      <a:pt x="1108" y="1114"/>
                    </a:lnTo>
                    <a:close/>
                    <a:moveTo>
                      <a:pt x="1119" y="1111"/>
                    </a:moveTo>
                    <a:lnTo>
                      <a:pt x="1117" y="1111"/>
                    </a:lnTo>
                    <a:lnTo>
                      <a:pt x="1117" y="1114"/>
                    </a:lnTo>
                    <a:lnTo>
                      <a:pt x="1115" y="1114"/>
                    </a:lnTo>
                    <a:lnTo>
                      <a:pt x="1115" y="1111"/>
                    </a:lnTo>
                    <a:lnTo>
                      <a:pt x="1117" y="1111"/>
                    </a:lnTo>
                    <a:lnTo>
                      <a:pt x="1119" y="1111"/>
                    </a:lnTo>
                    <a:close/>
                    <a:moveTo>
                      <a:pt x="1108" y="1111"/>
                    </a:moveTo>
                    <a:lnTo>
                      <a:pt x="1106" y="1111"/>
                    </a:lnTo>
                    <a:lnTo>
                      <a:pt x="1108" y="1111"/>
                    </a:lnTo>
                    <a:close/>
                    <a:moveTo>
                      <a:pt x="1106" y="1111"/>
                    </a:moveTo>
                    <a:lnTo>
                      <a:pt x="1106" y="1109"/>
                    </a:lnTo>
                    <a:lnTo>
                      <a:pt x="1108" y="1109"/>
                    </a:lnTo>
                    <a:lnTo>
                      <a:pt x="1108" y="1111"/>
                    </a:lnTo>
                    <a:lnTo>
                      <a:pt x="1106" y="1111"/>
                    </a:lnTo>
                    <a:close/>
                    <a:moveTo>
                      <a:pt x="1106" y="1109"/>
                    </a:moveTo>
                    <a:lnTo>
                      <a:pt x="1104" y="1109"/>
                    </a:lnTo>
                    <a:lnTo>
                      <a:pt x="1106" y="1109"/>
                    </a:lnTo>
                    <a:close/>
                    <a:moveTo>
                      <a:pt x="1122" y="1111"/>
                    </a:moveTo>
                    <a:lnTo>
                      <a:pt x="1119" y="1111"/>
                    </a:lnTo>
                    <a:lnTo>
                      <a:pt x="1119" y="1109"/>
                    </a:lnTo>
                    <a:lnTo>
                      <a:pt x="1122" y="1109"/>
                    </a:lnTo>
                    <a:lnTo>
                      <a:pt x="1124" y="1109"/>
                    </a:lnTo>
                    <a:lnTo>
                      <a:pt x="1122" y="1109"/>
                    </a:lnTo>
                    <a:lnTo>
                      <a:pt x="1122" y="1111"/>
                    </a:lnTo>
                    <a:close/>
                    <a:moveTo>
                      <a:pt x="1104" y="1107"/>
                    </a:moveTo>
                    <a:lnTo>
                      <a:pt x="1104" y="1109"/>
                    </a:lnTo>
                    <a:lnTo>
                      <a:pt x="1101" y="1109"/>
                    </a:lnTo>
                    <a:lnTo>
                      <a:pt x="1101" y="1107"/>
                    </a:lnTo>
                    <a:lnTo>
                      <a:pt x="1101" y="1109"/>
                    </a:lnTo>
                    <a:lnTo>
                      <a:pt x="1104" y="1107"/>
                    </a:lnTo>
                    <a:close/>
                    <a:moveTo>
                      <a:pt x="1133" y="1109"/>
                    </a:moveTo>
                    <a:lnTo>
                      <a:pt x="1133" y="1107"/>
                    </a:lnTo>
                    <a:lnTo>
                      <a:pt x="1133" y="1109"/>
                    </a:lnTo>
                    <a:close/>
                    <a:moveTo>
                      <a:pt x="1117" y="1107"/>
                    </a:moveTo>
                    <a:lnTo>
                      <a:pt x="1117" y="1109"/>
                    </a:lnTo>
                    <a:lnTo>
                      <a:pt x="1117" y="1107"/>
                    </a:lnTo>
                    <a:close/>
                    <a:moveTo>
                      <a:pt x="1119" y="1107"/>
                    </a:moveTo>
                    <a:lnTo>
                      <a:pt x="1122" y="1107"/>
                    </a:lnTo>
                    <a:lnTo>
                      <a:pt x="1119" y="1107"/>
                    </a:lnTo>
                    <a:close/>
                    <a:moveTo>
                      <a:pt x="1122" y="1107"/>
                    </a:moveTo>
                    <a:lnTo>
                      <a:pt x="1119" y="1107"/>
                    </a:lnTo>
                    <a:lnTo>
                      <a:pt x="1117" y="1107"/>
                    </a:lnTo>
                    <a:lnTo>
                      <a:pt x="1119" y="1107"/>
                    </a:lnTo>
                    <a:lnTo>
                      <a:pt x="1122" y="1107"/>
                    </a:lnTo>
                    <a:close/>
                    <a:moveTo>
                      <a:pt x="1128" y="1107"/>
                    </a:moveTo>
                    <a:lnTo>
                      <a:pt x="1131" y="1107"/>
                    </a:lnTo>
                    <a:lnTo>
                      <a:pt x="1131" y="1109"/>
                    </a:lnTo>
                    <a:lnTo>
                      <a:pt x="1128" y="1109"/>
                    </a:lnTo>
                    <a:lnTo>
                      <a:pt x="1131" y="1109"/>
                    </a:lnTo>
                    <a:lnTo>
                      <a:pt x="1128" y="1109"/>
                    </a:lnTo>
                    <a:lnTo>
                      <a:pt x="1128" y="1111"/>
                    </a:lnTo>
                    <a:lnTo>
                      <a:pt x="1131" y="1111"/>
                    </a:lnTo>
                    <a:lnTo>
                      <a:pt x="1128" y="1111"/>
                    </a:lnTo>
                    <a:lnTo>
                      <a:pt x="1126" y="1111"/>
                    </a:lnTo>
                    <a:lnTo>
                      <a:pt x="1128" y="1111"/>
                    </a:lnTo>
                    <a:lnTo>
                      <a:pt x="1128" y="1114"/>
                    </a:lnTo>
                    <a:lnTo>
                      <a:pt x="1128" y="1116"/>
                    </a:lnTo>
                    <a:lnTo>
                      <a:pt x="1126" y="1116"/>
                    </a:lnTo>
                    <a:lnTo>
                      <a:pt x="1128" y="1116"/>
                    </a:lnTo>
                    <a:lnTo>
                      <a:pt x="1126" y="1116"/>
                    </a:lnTo>
                    <a:lnTo>
                      <a:pt x="1124" y="1116"/>
                    </a:lnTo>
                    <a:lnTo>
                      <a:pt x="1122" y="1116"/>
                    </a:lnTo>
                    <a:lnTo>
                      <a:pt x="1124" y="1116"/>
                    </a:lnTo>
                    <a:lnTo>
                      <a:pt x="1124" y="1114"/>
                    </a:lnTo>
                    <a:lnTo>
                      <a:pt x="1122" y="1114"/>
                    </a:lnTo>
                    <a:lnTo>
                      <a:pt x="1124" y="1114"/>
                    </a:lnTo>
                    <a:lnTo>
                      <a:pt x="1124" y="1111"/>
                    </a:lnTo>
                    <a:lnTo>
                      <a:pt x="1122" y="1111"/>
                    </a:lnTo>
                    <a:lnTo>
                      <a:pt x="1122" y="1114"/>
                    </a:lnTo>
                    <a:lnTo>
                      <a:pt x="1122" y="1111"/>
                    </a:lnTo>
                    <a:lnTo>
                      <a:pt x="1122" y="1114"/>
                    </a:lnTo>
                    <a:lnTo>
                      <a:pt x="1119" y="1114"/>
                    </a:lnTo>
                    <a:lnTo>
                      <a:pt x="1119" y="1111"/>
                    </a:lnTo>
                    <a:lnTo>
                      <a:pt x="1122" y="1111"/>
                    </a:lnTo>
                    <a:lnTo>
                      <a:pt x="1122" y="1109"/>
                    </a:lnTo>
                    <a:lnTo>
                      <a:pt x="1124" y="1109"/>
                    </a:lnTo>
                    <a:lnTo>
                      <a:pt x="1126" y="1109"/>
                    </a:lnTo>
                    <a:lnTo>
                      <a:pt x="1126" y="1107"/>
                    </a:lnTo>
                    <a:lnTo>
                      <a:pt x="1128" y="1107"/>
                    </a:lnTo>
                    <a:lnTo>
                      <a:pt x="1126" y="1107"/>
                    </a:lnTo>
                    <a:lnTo>
                      <a:pt x="1128" y="1107"/>
                    </a:lnTo>
                    <a:close/>
                    <a:moveTo>
                      <a:pt x="1104" y="1107"/>
                    </a:moveTo>
                    <a:lnTo>
                      <a:pt x="1106" y="1107"/>
                    </a:lnTo>
                    <a:lnTo>
                      <a:pt x="1104" y="1107"/>
                    </a:lnTo>
                    <a:close/>
                    <a:moveTo>
                      <a:pt x="1124" y="1107"/>
                    </a:moveTo>
                    <a:lnTo>
                      <a:pt x="1126" y="1107"/>
                    </a:lnTo>
                    <a:lnTo>
                      <a:pt x="1124" y="1107"/>
                    </a:lnTo>
                    <a:lnTo>
                      <a:pt x="1124" y="1109"/>
                    </a:lnTo>
                    <a:lnTo>
                      <a:pt x="1124" y="1107"/>
                    </a:lnTo>
                    <a:lnTo>
                      <a:pt x="1124" y="1109"/>
                    </a:lnTo>
                    <a:lnTo>
                      <a:pt x="1122" y="1109"/>
                    </a:lnTo>
                    <a:lnTo>
                      <a:pt x="1122" y="1107"/>
                    </a:lnTo>
                    <a:lnTo>
                      <a:pt x="1124" y="1107"/>
                    </a:lnTo>
                    <a:close/>
                    <a:moveTo>
                      <a:pt x="1115" y="1107"/>
                    </a:moveTo>
                    <a:lnTo>
                      <a:pt x="1113" y="1107"/>
                    </a:lnTo>
                    <a:lnTo>
                      <a:pt x="1115" y="1107"/>
                    </a:lnTo>
                    <a:close/>
                    <a:moveTo>
                      <a:pt x="1101" y="1107"/>
                    </a:moveTo>
                    <a:lnTo>
                      <a:pt x="1099" y="1107"/>
                    </a:lnTo>
                    <a:lnTo>
                      <a:pt x="1097" y="1107"/>
                    </a:lnTo>
                    <a:lnTo>
                      <a:pt x="1099" y="1107"/>
                    </a:lnTo>
                    <a:lnTo>
                      <a:pt x="1097" y="1105"/>
                    </a:lnTo>
                    <a:lnTo>
                      <a:pt x="1099" y="1105"/>
                    </a:lnTo>
                    <a:lnTo>
                      <a:pt x="1101" y="1105"/>
                    </a:lnTo>
                    <a:lnTo>
                      <a:pt x="1101" y="1107"/>
                    </a:lnTo>
                    <a:close/>
                    <a:moveTo>
                      <a:pt x="1108" y="1105"/>
                    </a:moveTo>
                    <a:lnTo>
                      <a:pt x="1106" y="1105"/>
                    </a:lnTo>
                    <a:lnTo>
                      <a:pt x="1108" y="1105"/>
                    </a:lnTo>
                    <a:close/>
                    <a:moveTo>
                      <a:pt x="1104" y="1105"/>
                    </a:moveTo>
                    <a:lnTo>
                      <a:pt x="1101" y="1105"/>
                    </a:lnTo>
                    <a:lnTo>
                      <a:pt x="1104" y="1105"/>
                    </a:lnTo>
                    <a:lnTo>
                      <a:pt x="1104" y="1103"/>
                    </a:lnTo>
                    <a:lnTo>
                      <a:pt x="1104" y="1105"/>
                    </a:lnTo>
                    <a:close/>
                    <a:moveTo>
                      <a:pt x="1093" y="1103"/>
                    </a:moveTo>
                    <a:lnTo>
                      <a:pt x="1093" y="1105"/>
                    </a:lnTo>
                    <a:lnTo>
                      <a:pt x="1095" y="1105"/>
                    </a:lnTo>
                    <a:lnTo>
                      <a:pt x="1093" y="1105"/>
                    </a:lnTo>
                    <a:lnTo>
                      <a:pt x="1093" y="1103"/>
                    </a:lnTo>
                    <a:lnTo>
                      <a:pt x="1090" y="1103"/>
                    </a:lnTo>
                    <a:lnTo>
                      <a:pt x="1093" y="1103"/>
                    </a:lnTo>
                    <a:close/>
                    <a:moveTo>
                      <a:pt x="1110" y="1103"/>
                    </a:moveTo>
                    <a:lnTo>
                      <a:pt x="1113" y="1103"/>
                    </a:lnTo>
                    <a:lnTo>
                      <a:pt x="1110" y="1103"/>
                    </a:lnTo>
                    <a:close/>
                    <a:moveTo>
                      <a:pt x="1133" y="1103"/>
                    </a:moveTo>
                    <a:lnTo>
                      <a:pt x="1131" y="1105"/>
                    </a:lnTo>
                    <a:lnTo>
                      <a:pt x="1131" y="1103"/>
                    </a:lnTo>
                    <a:lnTo>
                      <a:pt x="1133" y="1103"/>
                    </a:lnTo>
                    <a:close/>
                    <a:moveTo>
                      <a:pt x="1110" y="1103"/>
                    </a:moveTo>
                    <a:lnTo>
                      <a:pt x="1108" y="1103"/>
                    </a:lnTo>
                    <a:lnTo>
                      <a:pt x="1110" y="1103"/>
                    </a:lnTo>
                    <a:close/>
                    <a:moveTo>
                      <a:pt x="1108" y="1103"/>
                    </a:moveTo>
                    <a:lnTo>
                      <a:pt x="1110" y="1103"/>
                    </a:lnTo>
                    <a:lnTo>
                      <a:pt x="1108" y="1103"/>
                    </a:lnTo>
                    <a:close/>
                    <a:moveTo>
                      <a:pt x="1101" y="1103"/>
                    </a:moveTo>
                    <a:lnTo>
                      <a:pt x="1101" y="1105"/>
                    </a:lnTo>
                    <a:lnTo>
                      <a:pt x="1101" y="1103"/>
                    </a:lnTo>
                    <a:lnTo>
                      <a:pt x="1099" y="1103"/>
                    </a:lnTo>
                    <a:lnTo>
                      <a:pt x="1101" y="1103"/>
                    </a:lnTo>
                    <a:close/>
                    <a:moveTo>
                      <a:pt x="1101" y="1103"/>
                    </a:moveTo>
                    <a:lnTo>
                      <a:pt x="1099" y="1103"/>
                    </a:lnTo>
                    <a:lnTo>
                      <a:pt x="1099" y="1105"/>
                    </a:lnTo>
                    <a:lnTo>
                      <a:pt x="1099" y="1103"/>
                    </a:lnTo>
                    <a:lnTo>
                      <a:pt x="1097" y="1105"/>
                    </a:lnTo>
                    <a:lnTo>
                      <a:pt x="1099" y="1105"/>
                    </a:lnTo>
                    <a:lnTo>
                      <a:pt x="1097" y="1105"/>
                    </a:lnTo>
                    <a:lnTo>
                      <a:pt x="1095" y="1105"/>
                    </a:lnTo>
                    <a:lnTo>
                      <a:pt x="1095" y="1103"/>
                    </a:lnTo>
                    <a:lnTo>
                      <a:pt x="1093" y="1103"/>
                    </a:lnTo>
                    <a:lnTo>
                      <a:pt x="1090" y="1103"/>
                    </a:lnTo>
                    <a:lnTo>
                      <a:pt x="1093" y="1103"/>
                    </a:lnTo>
                    <a:lnTo>
                      <a:pt x="1093" y="1100"/>
                    </a:lnTo>
                    <a:lnTo>
                      <a:pt x="1095" y="1100"/>
                    </a:lnTo>
                    <a:lnTo>
                      <a:pt x="1095" y="1103"/>
                    </a:lnTo>
                    <a:lnTo>
                      <a:pt x="1095" y="1100"/>
                    </a:lnTo>
                    <a:lnTo>
                      <a:pt x="1097" y="1100"/>
                    </a:lnTo>
                    <a:lnTo>
                      <a:pt x="1097" y="1103"/>
                    </a:lnTo>
                    <a:lnTo>
                      <a:pt x="1095" y="1103"/>
                    </a:lnTo>
                    <a:lnTo>
                      <a:pt x="1097" y="1103"/>
                    </a:lnTo>
                    <a:lnTo>
                      <a:pt x="1097" y="1100"/>
                    </a:lnTo>
                    <a:lnTo>
                      <a:pt x="1097" y="1103"/>
                    </a:lnTo>
                    <a:lnTo>
                      <a:pt x="1099" y="1103"/>
                    </a:lnTo>
                    <a:lnTo>
                      <a:pt x="1099" y="1100"/>
                    </a:lnTo>
                    <a:lnTo>
                      <a:pt x="1101" y="1100"/>
                    </a:lnTo>
                    <a:lnTo>
                      <a:pt x="1101" y="1103"/>
                    </a:lnTo>
                    <a:close/>
                    <a:moveTo>
                      <a:pt x="1113" y="1100"/>
                    </a:moveTo>
                    <a:lnTo>
                      <a:pt x="1113" y="1103"/>
                    </a:lnTo>
                    <a:lnTo>
                      <a:pt x="1110" y="1103"/>
                    </a:lnTo>
                    <a:lnTo>
                      <a:pt x="1110" y="1100"/>
                    </a:lnTo>
                    <a:lnTo>
                      <a:pt x="1110" y="1103"/>
                    </a:lnTo>
                    <a:lnTo>
                      <a:pt x="1110" y="1100"/>
                    </a:lnTo>
                    <a:lnTo>
                      <a:pt x="1113" y="1100"/>
                    </a:lnTo>
                    <a:close/>
                    <a:moveTo>
                      <a:pt x="1128" y="1100"/>
                    </a:moveTo>
                    <a:lnTo>
                      <a:pt x="1128" y="1103"/>
                    </a:lnTo>
                    <a:lnTo>
                      <a:pt x="1126" y="1103"/>
                    </a:lnTo>
                    <a:lnTo>
                      <a:pt x="1126" y="1100"/>
                    </a:lnTo>
                    <a:lnTo>
                      <a:pt x="1128" y="1100"/>
                    </a:lnTo>
                    <a:lnTo>
                      <a:pt x="1126" y="1100"/>
                    </a:lnTo>
                    <a:lnTo>
                      <a:pt x="1128" y="1100"/>
                    </a:lnTo>
                    <a:close/>
                    <a:moveTo>
                      <a:pt x="1142" y="1098"/>
                    </a:moveTo>
                    <a:lnTo>
                      <a:pt x="1142" y="1100"/>
                    </a:lnTo>
                    <a:lnTo>
                      <a:pt x="1142" y="1098"/>
                    </a:lnTo>
                    <a:close/>
                    <a:moveTo>
                      <a:pt x="1108" y="1100"/>
                    </a:moveTo>
                    <a:lnTo>
                      <a:pt x="1110" y="1100"/>
                    </a:lnTo>
                    <a:lnTo>
                      <a:pt x="1108" y="1100"/>
                    </a:lnTo>
                    <a:lnTo>
                      <a:pt x="1106" y="1100"/>
                    </a:lnTo>
                    <a:lnTo>
                      <a:pt x="1104" y="1100"/>
                    </a:lnTo>
                    <a:lnTo>
                      <a:pt x="1106" y="1100"/>
                    </a:lnTo>
                    <a:lnTo>
                      <a:pt x="1106" y="1098"/>
                    </a:lnTo>
                    <a:lnTo>
                      <a:pt x="1108" y="1098"/>
                    </a:lnTo>
                    <a:lnTo>
                      <a:pt x="1108" y="1100"/>
                    </a:lnTo>
                    <a:close/>
                    <a:moveTo>
                      <a:pt x="1101" y="1098"/>
                    </a:moveTo>
                    <a:lnTo>
                      <a:pt x="1104" y="1098"/>
                    </a:lnTo>
                    <a:lnTo>
                      <a:pt x="1101" y="1098"/>
                    </a:lnTo>
                    <a:close/>
                    <a:moveTo>
                      <a:pt x="1122" y="1100"/>
                    </a:moveTo>
                    <a:lnTo>
                      <a:pt x="1122" y="1098"/>
                    </a:lnTo>
                    <a:lnTo>
                      <a:pt x="1124" y="1098"/>
                    </a:lnTo>
                    <a:lnTo>
                      <a:pt x="1126" y="1098"/>
                    </a:lnTo>
                    <a:lnTo>
                      <a:pt x="1126" y="1100"/>
                    </a:lnTo>
                    <a:lnTo>
                      <a:pt x="1124" y="1100"/>
                    </a:lnTo>
                    <a:lnTo>
                      <a:pt x="1122" y="1100"/>
                    </a:lnTo>
                    <a:close/>
                    <a:moveTo>
                      <a:pt x="1122" y="1100"/>
                    </a:moveTo>
                    <a:lnTo>
                      <a:pt x="1124" y="1100"/>
                    </a:lnTo>
                    <a:lnTo>
                      <a:pt x="1126" y="1100"/>
                    </a:lnTo>
                    <a:lnTo>
                      <a:pt x="1126" y="1103"/>
                    </a:lnTo>
                    <a:lnTo>
                      <a:pt x="1128" y="1103"/>
                    </a:lnTo>
                    <a:lnTo>
                      <a:pt x="1126" y="1103"/>
                    </a:lnTo>
                    <a:lnTo>
                      <a:pt x="1126" y="1105"/>
                    </a:lnTo>
                    <a:lnTo>
                      <a:pt x="1128" y="1105"/>
                    </a:lnTo>
                    <a:lnTo>
                      <a:pt x="1128" y="1103"/>
                    </a:lnTo>
                    <a:lnTo>
                      <a:pt x="1128" y="1105"/>
                    </a:lnTo>
                    <a:lnTo>
                      <a:pt x="1128" y="1107"/>
                    </a:lnTo>
                    <a:lnTo>
                      <a:pt x="1126" y="1107"/>
                    </a:lnTo>
                    <a:lnTo>
                      <a:pt x="1124" y="1107"/>
                    </a:lnTo>
                    <a:lnTo>
                      <a:pt x="1124" y="1105"/>
                    </a:lnTo>
                    <a:lnTo>
                      <a:pt x="1126" y="1105"/>
                    </a:lnTo>
                    <a:lnTo>
                      <a:pt x="1128" y="1105"/>
                    </a:lnTo>
                    <a:lnTo>
                      <a:pt x="1126" y="1105"/>
                    </a:lnTo>
                    <a:lnTo>
                      <a:pt x="1124" y="1105"/>
                    </a:lnTo>
                    <a:lnTo>
                      <a:pt x="1124" y="1103"/>
                    </a:lnTo>
                    <a:lnTo>
                      <a:pt x="1122" y="1103"/>
                    </a:lnTo>
                    <a:lnTo>
                      <a:pt x="1119" y="1103"/>
                    </a:lnTo>
                    <a:lnTo>
                      <a:pt x="1119" y="1100"/>
                    </a:lnTo>
                    <a:lnTo>
                      <a:pt x="1117" y="1100"/>
                    </a:lnTo>
                    <a:lnTo>
                      <a:pt x="1117" y="1098"/>
                    </a:lnTo>
                    <a:lnTo>
                      <a:pt x="1119" y="1098"/>
                    </a:lnTo>
                    <a:lnTo>
                      <a:pt x="1122" y="1098"/>
                    </a:lnTo>
                    <a:lnTo>
                      <a:pt x="1122" y="1100"/>
                    </a:lnTo>
                    <a:close/>
                    <a:moveTo>
                      <a:pt x="1115" y="1098"/>
                    </a:moveTo>
                    <a:lnTo>
                      <a:pt x="1117" y="1098"/>
                    </a:lnTo>
                    <a:lnTo>
                      <a:pt x="1117" y="1100"/>
                    </a:lnTo>
                    <a:lnTo>
                      <a:pt x="1119" y="1100"/>
                    </a:lnTo>
                    <a:lnTo>
                      <a:pt x="1119" y="1103"/>
                    </a:lnTo>
                    <a:lnTo>
                      <a:pt x="1122" y="1103"/>
                    </a:lnTo>
                    <a:lnTo>
                      <a:pt x="1122" y="1105"/>
                    </a:lnTo>
                    <a:lnTo>
                      <a:pt x="1124" y="1105"/>
                    </a:lnTo>
                    <a:lnTo>
                      <a:pt x="1122" y="1105"/>
                    </a:lnTo>
                    <a:lnTo>
                      <a:pt x="1119" y="1105"/>
                    </a:lnTo>
                    <a:lnTo>
                      <a:pt x="1122" y="1105"/>
                    </a:lnTo>
                    <a:lnTo>
                      <a:pt x="1119" y="1105"/>
                    </a:lnTo>
                    <a:lnTo>
                      <a:pt x="1122" y="1105"/>
                    </a:lnTo>
                    <a:lnTo>
                      <a:pt x="1119" y="1105"/>
                    </a:lnTo>
                    <a:lnTo>
                      <a:pt x="1119" y="1107"/>
                    </a:lnTo>
                    <a:lnTo>
                      <a:pt x="1117" y="1107"/>
                    </a:lnTo>
                    <a:lnTo>
                      <a:pt x="1115" y="1107"/>
                    </a:lnTo>
                    <a:lnTo>
                      <a:pt x="1115" y="1105"/>
                    </a:lnTo>
                    <a:lnTo>
                      <a:pt x="1117" y="1105"/>
                    </a:lnTo>
                    <a:lnTo>
                      <a:pt x="1115" y="1105"/>
                    </a:lnTo>
                    <a:lnTo>
                      <a:pt x="1113" y="1105"/>
                    </a:lnTo>
                    <a:lnTo>
                      <a:pt x="1115" y="1105"/>
                    </a:lnTo>
                    <a:lnTo>
                      <a:pt x="1115" y="1103"/>
                    </a:lnTo>
                    <a:lnTo>
                      <a:pt x="1113" y="1103"/>
                    </a:lnTo>
                    <a:lnTo>
                      <a:pt x="1115" y="1103"/>
                    </a:lnTo>
                    <a:lnTo>
                      <a:pt x="1113" y="1103"/>
                    </a:lnTo>
                    <a:lnTo>
                      <a:pt x="1113" y="1100"/>
                    </a:lnTo>
                    <a:lnTo>
                      <a:pt x="1115" y="1100"/>
                    </a:lnTo>
                    <a:lnTo>
                      <a:pt x="1113" y="1100"/>
                    </a:lnTo>
                    <a:lnTo>
                      <a:pt x="1110" y="1100"/>
                    </a:lnTo>
                    <a:lnTo>
                      <a:pt x="1110" y="1098"/>
                    </a:lnTo>
                    <a:lnTo>
                      <a:pt x="1113" y="1098"/>
                    </a:lnTo>
                    <a:lnTo>
                      <a:pt x="1113" y="1100"/>
                    </a:lnTo>
                    <a:lnTo>
                      <a:pt x="1113" y="1098"/>
                    </a:lnTo>
                    <a:lnTo>
                      <a:pt x="1110" y="1098"/>
                    </a:lnTo>
                    <a:lnTo>
                      <a:pt x="1110" y="1100"/>
                    </a:lnTo>
                    <a:lnTo>
                      <a:pt x="1108" y="1100"/>
                    </a:lnTo>
                    <a:lnTo>
                      <a:pt x="1108" y="1098"/>
                    </a:lnTo>
                    <a:lnTo>
                      <a:pt x="1106" y="1098"/>
                    </a:lnTo>
                    <a:lnTo>
                      <a:pt x="1108" y="1098"/>
                    </a:lnTo>
                    <a:lnTo>
                      <a:pt x="1110" y="1098"/>
                    </a:lnTo>
                    <a:lnTo>
                      <a:pt x="1110" y="1096"/>
                    </a:lnTo>
                    <a:lnTo>
                      <a:pt x="1113" y="1098"/>
                    </a:lnTo>
                    <a:lnTo>
                      <a:pt x="1115" y="1098"/>
                    </a:lnTo>
                    <a:close/>
                    <a:moveTo>
                      <a:pt x="1101" y="1098"/>
                    </a:moveTo>
                    <a:lnTo>
                      <a:pt x="1099" y="1098"/>
                    </a:lnTo>
                    <a:lnTo>
                      <a:pt x="1101" y="1098"/>
                    </a:lnTo>
                    <a:lnTo>
                      <a:pt x="1099" y="1098"/>
                    </a:lnTo>
                    <a:lnTo>
                      <a:pt x="1099" y="1100"/>
                    </a:lnTo>
                    <a:lnTo>
                      <a:pt x="1097" y="1100"/>
                    </a:lnTo>
                    <a:lnTo>
                      <a:pt x="1099" y="1100"/>
                    </a:lnTo>
                    <a:lnTo>
                      <a:pt x="1097" y="1100"/>
                    </a:lnTo>
                    <a:lnTo>
                      <a:pt x="1095" y="1100"/>
                    </a:lnTo>
                    <a:lnTo>
                      <a:pt x="1097" y="1100"/>
                    </a:lnTo>
                    <a:lnTo>
                      <a:pt x="1095" y="1100"/>
                    </a:lnTo>
                    <a:lnTo>
                      <a:pt x="1095" y="1098"/>
                    </a:lnTo>
                    <a:lnTo>
                      <a:pt x="1097" y="1098"/>
                    </a:lnTo>
                    <a:lnTo>
                      <a:pt x="1099" y="1098"/>
                    </a:lnTo>
                    <a:lnTo>
                      <a:pt x="1099" y="1096"/>
                    </a:lnTo>
                    <a:lnTo>
                      <a:pt x="1101" y="1096"/>
                    </a:lnTo>
                    <a:lnTo>
                      <a:pt x="1101" y="1098"/>
                    </a:lnTo>
                    <a:close/>
                    <a:moveTo>
                      <a:pt x="1113" y="1096"/>
                    </a:moveTo>
                    <a:lnTo>
                      <a:pt x="1115" y="1096"/>
                    </a:lnTo>
                    <a:lnTo>
                      <a:pt x="1117" y="1096"/>
                    </a:lnTo>
                    <a:lnTo>
                      <a:pt x="1117" y="1098"/>
                    </a:lnTo>
                    <a:lnTo>
                      <a:pt x="1119" y="1098"/>
                    </a:lnTo>
                    <a:lnTo>
                      <a:pt x="1117" y="1098"/>
                    </a:lnTo>
                    <a:lnTo>
                      <a:pt x="1115" y="1098"/>
                    </a:lnTo>
                    <a:lnTo>
                      <a:pt x="1113" y="1098"/>
                    </a:lnTo>
                    <a:lnTo>
                      <a:pt x="1113" y="1096"/>
                    </a:lnTo>
                    <a:close/>
                    <a:moveTo>
                      <a:pt x="1119" y="1096"/>
                    </a:moveTo>
                    <a:lnTo>
                      <a:pt x="1122" y="1096"/>
                    </a:lnTo>
                    <a:lnTo>
                      <a:pt x="1122" y="1098"/>
                    </a:lnTo>
                    <a:lnTo>
                      <a:pt x="1119" y="1098"/>
                    </a:lnTo>
                    <a:lnTo>
                      <a:pt x="1119" y="1096"/>
                    </a:lnTo>
                    <a:lnTo>
                      <a:pt x="1117" y="1096"/>
                    </a:lnTo>
                    <a:lnTo>
                      <a:pt x="1119" y="1096"/>
                    </a:lnTo>
                    <a:close/>
                    <a:moveTo>
                      <a:pt x="1108" y="1098"/>
                    </a:moveTo>
                    <a:lnTo>
                      <a:pt x="1108" y="1096"/>
                    </a:lnTo>
                    <a:lnTo>
                      <a:pt x="1110" y="1096"/>
                    </a:lnTo>
                    <a:lnTo>
                      <a:pt x="1108" y="1096"/>
                    </a:lnTo>
                    <a:lnTo>
                      <a:pt x="1108" y="1098"/>
                    </a:lnTo>
                    <a:close/>
                    <a:moveTo>
                      <a:pt x="1110" y="1094"/>
                    </a:moveTo>
                    <a:lnTo>
                      <a:pt x="1110" y="1096"/>
                    </a:lnTo>
                    <a:lnTo>
                      <a:pt x="1108" y="1096"/>
                    </a:lnTo>
                    <a:lnTo>
                      <a:pt x="1110" y="1096"/>
                    </a:lnTo>
                    <a:lnTo>
                      <a:pt x="1110" y="1094"/>
                    </a:lnTo>
                    <a:close/>
                    <a:moveTo>
                      <a:pt x="1106" y="1094"/>
                    </a:moveTo>
                    <a:lnTo>
                      <a:pt x="1106" y="1096"/>
                    </a:lnTo>
                    <a:lnTo>
                      <a:pt x="1106" y="1094"/>
                    </a:lnTo>
                    <a:lnTo>
                      <a:pt x="1106" y="1096"/>
                    </a:lnTo>
                    <a:lnTo>
                      <a:pt x="1104" y="1096"/>
                    </a:lnTo>
                    <a:lnTo>
                      <a:pt x="1101" y="1096"/>
                    </a:lnTo>
                    <a:lnTo>
                      <a:pt x="1104" y="1096"/>
                    </a:lnTo>
                    <a:lnTo>
                      <a:pt x="1104" y="1094"/>
                    </a:lnTo>
                    <a:lnTo>
                      <a:pt x="1106" y="1094"/>
                    </a:lnTo>
                    <a:close/>
                    <a:moveTo>
                      <a:pt x="1108" y="1096"/>
                    </a:moveTo>
                    <a:lnTo>
                      <a:pt x="1106" y="1096"/>
                    </a:lnTo>
                    <a:lnTo>
                      <a:pt x="1106" y="1094"/>
                    </a:lnTo>
                    <a:lnTo>
                      <a:pt x="1108" y="1094"/>
                    </a:lnTo>
                    <a:lnTo>
                      <a:pt x="1108" y="1096"/>
                    </a:lnTo>
                    <a:close/>
                    <a:moveTo>
                      <a:pt x="1110" y="1094"/>
                    </a:moveTo>
                    <a:lnTo>
                      <a:pt x="1108" y="1094"/>
                    </a:lnTo>
                    <a:lnTo>
                      <a:pt x="1110" y="1094"/>
                    </a:lnTo>
                    <a:close/>
                    <a:moveTo>
                      <a:pt x="1099" y="1094"/>
                    </a:moveTo>
                    <a:lnTo>
                      <a:pt x="1099" y="1091"/>
                    </a:lnTo>
                    <a:lnTo>
                      <a:pt x="1099" y="1094"/>
                    </a:lnTo>
                    <a:close/>
                    <a:moveTo>
                      <a:pt x="1110" y="1094"/>
                    </a:moveTo>
                    <a:lnTo>
                      <a:pt x="1108" y="1091"/>
                    </a:lnTo>
                    <a:lnTo>
                      <a:pt x="1110" y="1091"/>
                    </a:lnTo>
                    <a:lnTo>
                      <a:pt x="1110" y="1094"/>
                    </a:lnTo>
                    <a:close/>
                    <a:moveTo>
                      <a:pt x="1104" y="1091"/>
                    </a:moveTo>
                    <a:lnTo>
                      <a:pt x="1106" y="1091"/>
                    </a:lnTo>
                    <a:lnTo>
                      <a:pt x="1104" y="1091"/>
                    </a:lnTo>
                    <a:lnTo>
                      <a:pt x="1104" y="1094"/>
                    </a:lnTo>
                    <a:lnTo>
                      <a:pt x="1106" y="1094"/>
                    </a:lnTo>
                    <a:lnTo>
                      <a:pt x="1104" y="1094"/>
                    </a:lnTo>
                    <a:lnTo>
                      <a:pt x="1101" y="1094"/>
                    </a:lnTo>
                    <a:lnTo>
                      <a:pt x="1104" y="1094"/>
                    </a:lnTo>
                    <a:lnTo>
                      <a:pt x="1104" y="1096"/>
                    </a:lnTo>
                    <a:lnTo>
                      <a:pt x="1101" y="1096"/>
                    </a:lnTo>
                    <a:lnTo>
                      <a:pt x="1099" y="1096"/>
                    </a:lnTo>
                    <a:lnTo>
                      <a:pt x="1101" y="1096"/>
                    </a:lnTo>
                    <a:lnTo>
                      <a:pt x="1099" y="1094"/>
                    </a:lnTo>
                    <a:lnTo>
                      <a:pt x="1099" y="1096"/>
                    </a:lnTo>
                    <a:lnTo>
                      <a:pt x="1099" y="1098"/>
                    </a:lnTo>
                    <a:lnTo>
                      <a:pt x="1099" y="1096"/>
                    </a:lnTo>
                    <a:lnTo>
                      <a:pt x="1099" y="1098"/>
                    </a:lnTo>
                    <a:lnTo>
                      <a:pt x="1097" y="1098"/>
                    </a:lnTo>
                    <a:lnTo>
                      <a:pt x="1097" y="1096"/>
                    </a:lnTo>
                    <a:lnTo>
                      <a:pt x="1097" y="1094"/>
                    </a:lnTo>
                    <a:lnTo>
                      <a:pt x="1099" y="1094"/>
                    </a:lnTo>
                    <a:lnTo>
                      <a:pt x="1101" y="1094"/>
                    </a:lnTo>
                    <a:lnTo>
                      <a:pt x="1101" y="1091"/>
                    </a:lnTo>
                    <a:lnTo>
                      <a:pt x="1104" y="1091"/>
                    </a:lnTo>
                    <a:close/>
                    <a:moveTo>
                      <a:pt x="1117" y="1094"/>
                    </a:moveTo>
                    <a:lnTo>
                      <a:pt x="1117" y="1091"/>
                    </a:lnTo>
                    <a:lnTo>
                      <a:pt x="1117" y="1089"/>
                    </a:lnTo>
                    <a:lnTo>
                      <a:pt x="1117" y="1091"/>
                    </a:lnTo>
                    <a:lnTo>
                      <a:pt x="1119" y="1091"/>
                    </a:lnTo>
                    <a:lnTo>
                      <a:pt x="1119" y="1094"/>
                    </a:lnTo>
                    <a:lnTo>
                      <a:pt x="1122" y="1094"/>
                    </a:lnTo>
                    <a:lnTo>
                      <a:pt x="1122" y="1091"/>
                    </a:lnTo>
                    <a:lnTo>
                      <a:pt x="1122" y="1094"/>
                    </a:lnTo>
                    <a:lnTo>
                      <a:pt x="1122" y="1091"/>
                    </a:lnTo>
                    <a:lnTo>
                      <a:pt x="1122" y="1094"/>
                    </a:lnTo>
                    <a:lnTo>
                      <a:pt x="1124" y="1094"/>
                    </a:lnTo>
                    <a:lnTo>
                      <a:pt x="1126" y="1094"/>
                    </a:lnTo>
                    <a:lnTo>
                      <a:pt x="1126" y="1096"/>
                    </a:lnTo>
                    <a:lnTo>
                      <a:pt x="1128" y="1096"/>
                    </a:lnTo>
                    <a:lnTo>
                      <a:pt x="1128" y="1098"/>
                    </a:lnTo>
                    <a:lnTo>
                      <a:pt x="1128" y="1100"/>
                    </a:lnTo>
                    <a:lnTo>
                      <a:pt x="1131" y="1100"/>
                    </a:lnTo>
                    <a:lnTo>
                      <a:pt x="1128" y="1100"/>
                    </a:lnTo>
                    <a:lnTo>
                      <a:pt x="1128" y="1098"/>
                    </a:lnTo>
                    <a:lnTo>
                      <a:pt x="1126" y="1098"/>
                    </a:lnTo>
                    <a:lnTo>
                      <a:pt x="1124" y="1098"/>
                    </a:lnTo>
                    <a:lnTo>
                      <a:pt x="1124" y="1096"/>
                    </a:lnTo>
                    <a:lnTo>
                      <a:pt x="1122" y="1096"/>
                    </a:lnTo>
                    <a:lnTo>
                      <a:pt x="1119" y="1096"/>
                    </a:lnTo>
                    <a:lnTo>
                      <a:pt x="1117" y="1096"/>
                    </a:lnTo>
                    <a:lnTo>
                      <a:pt x="1117" y="1094"/>
                    </a:lnTo>
                    <a:lnTo>
                      <a:pt x="1119" y="1094"/>
                    </a:lnTo>
                    <a:lnTo>
                      <a:pt x="1119" y="1096"/>
                    </a:lnTo>
                    <a:lnTo>
                      <a:pt x="1122" y="1096"/>
                    </a:lnTo>
                    <a:lnTo>
                      <a:pt x="1119" y="1094"/>
                    </a:lnTo>
                    <a:lnTo>
                      <a:pt x="1117" y="1094"/>
                    </a:lnTo>
                    <a:close/>
                    <a:moveTo>
                      <a:pt x="1128" y="1094"/>
                    </a:moveTo>
                    <a:lnTo>
                      <a:pt x="1126" y="1094"/>
                    </a:lnTo>
                    <a:lnTo>
                      <a:pt x="1124" y="1094"/>
                    </a:lnTo>
                    <a:lnTo>
                      <a:pt x="1124" y="1091"/>
                    </a:lnTo>
                    <a:lnTo>
                      <a:pt x="1126" y="1091"/>
                    </a:lnTo>
                    <a:lnTo>
                      <a:pt x="1126" y="1089"/>
                    </a:lnTo>
                    <a:lnTo>
                      <a:pt x="1126" y="1091"/>
                    </a:lnTo>
                    <a:lnTo>
                      <a:pt x="1128" y="1091"/>
                    </a:lnTo>
                    <a:lnTo>
                      <a:pt x="1128" y="1094"/>
                    </a:lnTo>
                    <a:close/>
                    <a:moveTo>
                      <a:pt x="1155" y="1089"/>
                    </a:moveTo>
                    <a:lnTo>
                      <a:pt x="1153" y="1091"/>
                    </a:lnTo>
                    <a:lnTo>
                      <a:pt x="1153" y="1094"/>
                    </a:lnTo>
                    <a:lnTo>
                      <a:pt x="1151" y="1094"/>
                    </a:lnTo>
                    <a:lnTo>
                      <a:pt x="1151" y="1096"/>
                    </a:lnTo>
                    <a:lnTo>
                      <a:pt x="1148" y="1096"/>
                    </a:lnTo>
                    <a:lnTo>
                      <a:pt x="1148" y="1094"/>
                    </a:lnTo>
                    <a:lnTo>
                      <a:pt x="1148" y="1091"/>
                    </a:lnTo>
                    <a:lnTo>
                      <a:pt x="1151" y="1091"/>
                    </a:lnTo>
                    <a:lnTo>
                      <a:pt x="1151" y="1089"/>
                    </a:lnTo>
                    <a:lnTo>
                      <a:pt x="1153" y="1089"/>
                    </a:lnTo>
                    <a:lnTo>
                      <a:pt x="1155" y="1089"/>
                    </a:lnTo>
                    <a:close/>
                    <a:moveTo>
                      <a:pt x="1101" y="1091"/>
                    </a:moveTo>
                    <a:lnTo>
                      <a:pt x="1101" y="1089"/>
                    </a:lnTo>
                    <a:lnTo>
                      <a:pt x="1101" y="1091"/>
                    </a:lnTo>
                    <a:lnTo>
                      <a:pt x="1099" y="1091"/>
                    </a:lnTo>
                    <a:lnTo>
                      <a:pt x="1101" y="1091"/>
                    </a:lnTo>
                    <a:lnTo>
                      <a:pt x="1101" y="1089"/>
                    </a:lnTo>
                    <a:lnTo>
                      <a:pt x="1101" y="1087"/>
                    </a:lnTo>
                    <a:lnTo>
                      <a:pt x="1101" y="1089"/>
                    </a:lnTo>
                    <a:lnTo>
                      <a:pt x="1101" y="1091"/>
                    </a:lnTo>
                    <a:close/>
                    <a:moveTo>
                      <a:pt x="1097" y="1089"/>
                    </a:moveTo>
                    <a:lnTo>
                      <a:pt x="1099" y="1089"/>
                    </a:lnTo>
                    <a:lnTo>
                      <a:pt x="1097" y="1089"/>
                    </a:lnTo>
                    <a:lnTo>
                      <a:pt x="1099" y="1089"/>
                    </a:lnTo>
                    <a:lnTo>
                      <a:pt x="1101" y="1089"/>
                    </a:lnTo>
                    <a:lnTo>
                      <a:pt x="1099" y="1089"/>
                    </a:lnTo>
                    <a:lnTo>
                      <a:pt x="1101" y="1089"/>
                    </a:lnTo>
                    <a:lnTo>
                      <a:pt x="1099" y="1089"/>
                    </a:lnTo>
                    <a:lnTo>
                      <a:pt x="1099" y="1091"/>
                    </a:lnTo>
                    <a:lnTo>
                      <a:pt x="1097" y="1091"/>
                    </a:lnTo>
                    <a:lnTo>
                      <a:pt x="1099" y="1091"/>
                    </a:lnTo>
                    <a:lnTo>
                      <a:pt x="1097" y="1091"/>
                    </a:lnTo>
                    <a:lnTo>
                      <a:pt x="1097" y="1094"/>
                    </a:lnTo>
                    <a:lnTo>
                      <a:pt x="1099" y="1094"/>
                    </a:lnTo>
                    <a:lnTo>
                      <a:pt x="1097" y="1094"/>
                    </a:lnTo>
                    <a:lnTo>
                      <a:pt x="1097" y="1096"/>
                    </a:lnTo>
                    <a:lnTo>
                      <a:pt x="1097" y="1098"/>
                    </a:lnTo>
                    <a:lnTo>
                      <a:pt x="1095" y="1098"/>
                    </a:lnTo>
                    <a:lnTo>
                      <a:pt x="1097" y="1098"/>
                    </a:lnTo>
                    <a:lnTo>
                      <a:pt x="1095" y="1098"/>
                    </a:lnTo>
                    <a:lnTo>
                      <a:pt x="1093" y="1098"/>
                    </a:lnTo>
                    <a:lnTo>
                      <a:pt x="1093" y="1096"/>
                    </a:lnTo>
                    <a:lnTo>
                      <a:pt x="1095" y="1096"/>
                    </a:lnTo>
                    <a:lnTo>
                      <a:pt x="1097" y="1096"/>
                    </a:lnTo>
                    <a:lnTo>
                      <a:pt x="1095" y="1096"/>
                    </a:lnTo>
                    <a:lnTo>
                      <a:pt x="1095" y="1094"/>
                    </a:lnTo>
                    <a:lnTo>
                      <a:pt x="1095" y="1096"/>
                    </a:lnTo>
                    <a:lnTo>
                      <a:pt x="1093" y="1096"/>
                    </a:lnTo>
                    <a:lnTo>
                      <a:pt x="1093" y="1094"/>
                    </a:lnTo>
                    <a:lnTo>
                      <a:pt x="1095" y="1094"/>
                    </a:lnTo>
                    <a:lnTo>
                      <a:pt x="1095" y="1091"/>
                    </a:lnTo>
                    <a:lnTo>
                      <a:pt x="1095" y="1089"/>
                    </a:lnTo>
                    <a:lnTo>
                      <a:pt x="1097" y="1087"/>
                    </a:lnTo>
                    <a:lnTo>
                      <a:pt x="1097" y="1089"/>
                    </a:lnTo>
                    <a:close/>
                    <a:moveTo>
                      <a:pt x="1128" y="1091"/>
                    </a:moveTo>
                    <a:lnTo>
                      <a:pt x="1126" y="1089"/>
                    </a:lnTo>
                    <a:lnTo>
                      <a:pt x="1126" y="1087"/>
                    </a:lnTo>
                    <a:lnTo>
                      <a:pt x="1128" y="1087"/>
                    </a:lnTo>
                    <a:lnTo>
                      <a:pt x="1128" y="1089"/>
                    </a:lnTo>
                    <a:lnTo>
                      <a:pt x="1128" y="1091"/>
                    </a:lnTo>
                    <a:close/>
                    <a:moveTo>
                      <a:pt x="1124" y="1087"/>
                    </a:moveTo>
                    <a:lnTo>
                      <a:pt x="1126" y="1087"/>
                    </a:lnTo>
                    <a:lnTo>
                      <a:pt x="1126" y="1089"/>
                    </a:lnTo>
                    <a:lnTo>
                      <a:pt x="1126" y="1091"/>
                    </a:lnTo>
                    <a:lnTo>
                      <a:pt x="1124" y="1091"/>
                    </a:lnTo>
                    <a:lnTo>
                      <a:pt x="1124" y="1089"/>
                    </a:lnTo>
                    <a:lnTo>
                      <a:pt x="1122" y="1089"/>
                    </a:lnTo>
                    <a:lnTo>
                      <a:pt x="1122" y="1087"/>
                    </a:lnTo>
                    <a:lnTo>
                      <a:pt x="1119" y="1087"/>
                    </a:lnTo>
                    <a:lnTo>
                      <a:pt x="1122" y="1087"/>
                    </a:lnTo>
                    <a:lnTo>
                      <a:pt x="1124" y="1087"/>
                    </a:lnTo>
                    <a:close/>
                    <a:moveTo>
                      <a:pt x="1099" y="1087"/>
                    </a:moveTo>
                    <a:lnTo>
                      <a:pt x="1099" y="1089"/>
                    </a:lnTo>
                    <a:lnTo>
                      <a:pt x="1097" y="1089"/>
                    </a:lnTo>
                    <a:lnTo>
                      <a:pt x="1097" y="1087"/>
                    </a:lnTo>
                    <a:lnTo>
                      <a:pt x="1099" y="1087"/>
                    </a:lnTo>
                    <a:close/>
                    <a:moveTo>
                      <a:pt x="1119" y="1087"/>
                    </a:moveTo>
                    <a:lnTo>
                      <a:pt x="1117" y="1087"/>
                    </a:lnTo>
                    <a:lnTo>
                      <a:pt x="1115" y="1087"/>
                    </a:lnTo>
                    <a:lnTo>
                      <a:pt x="1117" y="1087"/>
                    </a:lnTo>
                    <a:lnTo>
                      <a:pt x="1115" y="1087"/>
                    </a:lnTo>
                    <a:lnTo>
                      <a:pt x="1115" y="1085"/>
                    </a:lnTo>
                    <a:lnTo>
                      <a:pt x="1115" y="1087"/>
                    </a:lnTo>
                    <a:lnTo>
                      <a:pt x="1117" y="1087"/>
                    </a:lnTo>
                    <a:lnTo>
                      <a:pt x="1119" y="1087"/>
                    </a:lnTo>
                    <a:close/>
                    <a:moveTo>
                      <a:pt x="1153" y="1085"/>
                    </a:moveTo>
                    <a:lnTo>
                      <a:pt x="1153" y="1087"/>
                    </a:lnTo>
                    <a:lnTo>
                      <a:pt x="1153" y="1085"/>
                    </a:lnTo>
                    <a:close/>
                    <a:moveTo>
                      <a:pt x="1131" y="1087"/>
                    </a:moveTo>
                    <a:lnTo>
                      <a:pt x="1131" y="1085"/>
                    </a:lnTo>
                    <a:lnTo>
                      <a:pt x="1133" y="1085"/>
                    </a:lnTo>
                    <a:lnTo>
                      <a:pt x="1133" y="1087"/>
                    </a:lnTo>
                    <a:lnTo>
                      <a:pt x="1131" y="1087"/>
                    </a:lnTo>
                    <a:close/>
                    <a:moveTo>
                      <a:pt x="1088" y="1085"/>
                    </a:moveTo>
                    <a:lnTo>
                      <a:pt x="1088" y="1087"/>
                    </a:lnTo>
                    <a:lnTo>
                      <a:pt x="1090" y="1087"/>
                    </a:lnTo>
                    <a:lnTo>
                      <a:pt x="1088" y="1087"/>
                    </a:lnTo>
                    <a:lnTo>
                      <a:pt x="1090" y="1087"/>
                    </a:lnTo>
                    <a:lnTo>
                      <a:pt x="1088" y="1087"/>
                    </a:lnTo>
                    <a:lnTo>
                      <a:pt x="1088" y="1089"/>
                    </a:lnTo>
                    <a:lnTo>
                      <a:pt x="1088" y="1091"/>
                    </a:lnTo>
                    <a:lnTo>
                      <a:pt x="1086" y="1091"/>
                    </a:lnTo>
                    <a:lnTo>
                      <a:pt x="1084" y="1091"/>
                    </a:lnTo>
                    <a:lnTo>
                      <a:pt x="1086" y="1091"/>
                    </a:lnTo>
                    <a:lnTo>
                      <a:pt x="1084" y="1091"/>
                    </a:lnTo>
                    <a:lnTo>
                      <a:pt x="1084" y="1089"/>
                    </a:lnTo>
                    <a:lnTo>
                      <a:pt x="1086" y="1089"/>
                    </a:lnTo>
                    <a:lnTo>
                      <a:pt x="1084" y="1089"/>
                    </a:lnTo>
                    <a:lnTo>
                      <a:pt x="1084" y="1087"/>
                    </a:lnTo>
                    <a:lnTo>
                      <a:pt x="1086" y="1087"/>
                    </a:lnTo>
                    <a:lnTo>
                      <a:pt x="1084" y="1087"/>
                    </a:lnTo>
                    <a:lnTo>
                      <a:pt x="1086" y="1087"/>
                    </a:lnTo>
                    <a:lnTo>
                      <a:pt x="1086" y="1085"/>
                    </a:lnTo>
                    <a:lnTo>
                      <a:pt x="1088" y="1085"/>
                    </a:lnTo>
                    <a:close/>
                    <a:moveTo>
                      <a:pt x="1101" y="1085"/>
                    </a:moveTo>
                    <a:lnTo>
                      <a:pt x="1101" y="1087"/>
                    </a:lnTo>
                    <a:lnTo>
                      <a:pt x="1099" y="1087"/>
                    </a:lnTo>
                    <a:lnTo>
                      <a:pt x="1101" y="1087"/>
                    </a:lnTo>
                    <a:lnTo>
                      <a:pt x="1099" y="1085"/>
                    </a:lnTo>
                    <a:lnTo>
                      <a:pt x="1101" y="1085"/>
                    </a:lnTo>
                    <a:close/>
                    <a:moveTo>
                      <a:pt x="1108" y="1087"/>
                    </a:moveTo>
                    <a:lnTo>
                      <a:pt x="1108" y="1085"/>
                    </a:lnTo>
                    <a:lnTo>
                      <a:pt x="1110" y="1085"/>
                    </a:lnTo>
                    <a:lnTo>
                      <a:pt x="1110" y="1087"/>
                    </a:lnTo>
                    <a:lnTo>
                      <a:pt x="1108" y="1087"/>
                    </a:lnTo>
                    <a:lnTo>
                      <a:pt x="1110" y="1087"/>
                    </a:lnTo>
                    <a:lnTo>
                      <a:pt x="1110" y="1089"/>
                    </a:lnTo>
                    <a:lnTo>
                      <a:pt x="1110" y="1087"/>
                    </a:lnTo>
                    <a:lnTo>
                      <a:pt x="1113" y="1087"/>
                    </a:lnTo>
                    <a:lnTo>
                      <a:pt x="1113" y="1089"/>
                    </a:lnTo>
                    <a:lnTo>
                      <a:pt x="1113" y="1087"/>
                    </a:lnTo>
                    <a:lnTo>
                      <a:pt x="1115" y="1087"/>
                    </a:lnTo>
                    <a:lnTo>
                      <a:pt x="1115" y="1089"/>
                    </a:lnTo>
                    <a:lnTo>
                      <a:pt x="1115" y="1091"/>
                    </a:lnTo>
                    <a:lnTo>
                      <a:pt x="1115" y="1089"/>
                    </a:lnTo>
                    <a:lnTo>
                      <a:pt x="1117" y="1089"/>
                    </a:lnTo>
                    <a:lnTo>
                      <a:pt x="1117" y="1091"/>
                    </a:lnTo>
                    <a:lnTo>
                      <a:pt x="1117" y="1094"/>
                    </a:lnTo>
                    <a:lnTo>
                      <a:pt x="1115" y="1094"/>
                    </a:lnTo>
                    <a:lnTo>
                      <a:pt x="1115" y="1091"/>
                    </a:lnTo>
                    <a:lnTo>
                      <a:pt x="1113" y="1091"/>
                    </a:lnTo>
                    <a:lnTo>
                      <a:pt x="1110" y="1091"/>
                    </a:lnTo>
                    <a:lnTo>
                      <a:pt x="1113" y="1091"/>
                    </a:lnTo>
                    <a:lnTo>
                      <a:pt x="1110" y="1091"/>
                    </a:lnTo>
                    <a:lnTo>
                      <a:pt x="1110" y="1089"/>
                    </a:lnTo>
                    <a:lnTo>
                      <a:pt x="1110" y="1091"/>
                    </a:lnTo>
                    <a:lnTo>
                      <a:pt x="1108" y="1091"/>
                    </a:lnTo>
                    <a:lnTo>
                      <a:pt x="1108" y="1089"/>
                    </a:lnTo>
                    <a:lnTo>
                      <a:pt x="1106" y="1089"/>
                    </a:lnTo>
                    <a:lnTo>
                      <a:pt x="1106" y="1087"/>
                    </a:lnTo>
                    <a:lnTo>
                      <a:pt x="1108" y="1087"/>
                    </a:lnTo>
                    <a:lnTo>
                      <a:pt x="1106" y="1087"/>
                    </a:lnTo>
                    <a:lnTo>
                      <a:pt x="1104" y="1087"/>
                    </a:lnTo>
                    <a:lnTo>
                      <a:pt x="1106" y="1087"/>
                    </a:lnTo>
                    <a:lnTo>
                      <a:pt x="1106" y="1085"/>
                    </a:lnTo>
                    <a:lnTo>
                      <a:pt x="1104" y="1085"/>
                    </a:lnTo>
                    <a:lnTo>
                      <a:pt x="1106" y="1085"/>
                    </a:lnTo>
                    <a:lnTo>
                      <a:pt x="1108" y="1085"/>
                    </a:lnTo>
                    <a:lnTo>
                      <a:pt x="1108" y="1087"/>
                    </a:lnTo>
                    <a:close/>
                    <a:moveTo>
                      <a:pt x="1099" y="1085"/>
                    </a:moveTo>
                    <a:lnTo>
                      <a:pt x="1097" y="1085"/>
                    </a:lnTo>
                    <a:lnTo>
                      <a:pt x="1099" y="1085"/>
                    </a:lnTo>
                    <a:close/>
                    <a:moveTo>
                      <a:pt x="1097" y="1087"/>
                    </a:moveTo>
                    <a:lnTo>
                      <a:pt x="1097" y="1085"/>
                    </a:lnTo>
                    <a:lnTo>
                      <a:pt x="1097" y="1087"/>
                    </a:lnTo>
                    <a:close/>
                    <a:moveTo>
                      <a:pt x="1104" y="1082"/>
                    </a:moveTo>
                    <a:lnTo>
                      <a:pt x="1106" y="1082"/>
                    </a:lnTo>
                    <a:lnTo>
                      <a:pt x="1106" y="1085"/>
                    </a:lnTo>
                    <a:lnTo>
                      <a:pt x="1104" y="1085"/>
                    </a:lnTo>
                    <a:lnTo>
                      <a:pt x="1104" y="1082"/>
                    </a:lnTo>
                    <a:lnTo>
                      <a:pt x="1101" y="1082"/>
                    </a:lnTo>
                    <a:lnTo>
                      <a:pt x="1104" y="1082"/>
                    </a:lnTo>
                    <a:close/>
                    <a:moveTo>
                      <a:pt x="1122" y="1082"/>
                    </a:moveTo>
                    <a:lnTo>
                      <a:pt x="1124" y="1082"/>
                    </a:lnTo>
                    <a:lnTo>
                      <a:pt x="1124" y="1085"/>
                    </a:lnTo>
                    <a:lnTo>
                      <a:pt x="1126" y="1085"/>
                    </a:lnTo>
                    <a:lnTo>
                      <a:pt x="1128" y="1085"/>
                    </a:lnTo>
                    <a:lnTo>
                      <a:pt x="1126" y="1087"/>
                    </a:lnTo>
                    <a:lnTo>
                      <a:pt x="1126" y="1085"/>
                    </a:lnTo>
                    <a:lnTo>
                      <a:pt x="1126" y="1087"/>
                    </a:lnTo>
                    <a:lnTo>
                      <a:pt x="1124" y="1087"/>
                    </a:lnTo>
                    <a:lnTo>
                      <a:pt x="1124" y="1085"/>
                    </a:lnTo>
                    <a:lnTo>
                      <a:pt x="1122" y="1085"/>
                    </a:lnTo>
                    <a:lnTo>
                      <a:pt x="1122" y="1082"/>
                    </a:lnTo>
                    <a:close/>
                    <a:moveTo>
                      <a:pt x="1093" y="1082"/>
                    </a:moveTo>
                    <a:lnTo>
                      <a:pt x="1095" y="1082"/>
                    </a:lnTo>
                    <a:lnTo>
                      <a:pt x="1095" y="1085"/>
                    </a:lnTo>
                    <a:lnTo>
                      <a:pt x="1095" y="1087"/>
                    </a:lnTo>
                    <a:lnTo>
                      <a:pt x="1095" y="1085"/>
                    </a:lnTo>
                    <a:lnTo>
                      <a:pt x="1095" y="1087"/>
                    </a:lnTo>
                    <a:lnTo>
                      <a:pt x="1095" y="1089"/>
                    </a:lnTo>
                    <a:lnTo>
                      <a:pt x="1095" y="1091"/>
                    </a:lnTo>
                    <a:lnTo>
                      <a:pt x="1093" y="1091"/>
                    </a:lnTo>
                    <a:lnTo>
                      <a:pt x="1095" y="1091"/>
                    </a:lnTo>
                    <a:lnTo>
                      <a:pt x="1093" y="1091"/>
                    </a:lnTo>
                    <a:lnTo>
                      <a:pt x="1093" y="1094"/>
                    </a:lnTo>
                    <a:lnTo>
                      <a:pt x="1093" y="1091"/>
                    </a:lnTo>
                    <a:lnTo>
                      <a:pt x="1095" y="1091"/>
                    </a:lnTo>
                    <a:lnTo>
                      <a:pt x="1095" y="1094"/>
                    </a:lnTo>
                    <a:lnTo>
                      <a:pt x="1093" y="1094"/>
                    </a:lnTo>
                    <a:lnTo>
                      <a:pt x="1090" y="1094"/>
                    </a:lnTo>
                    <a:lnTo>
                      <a:pt x="1093" y="1094"/>
                    </a:lnTo>
                    <a:lnTo>
                      <a:pt x="1093" y="1096"/>
                    </a:lnTo>
                    <a:lnTo>
                      <a:pt x="1093" y="1098"/>
                    </a:lnTo>
                    <a:lnTo>
                      <a:pt x="1090" y="1098"/>
                    </a:lnTo>
                    <a:lnTo>
                      <a:pt x="1090" y="1096"/>
                    </a:lnTo>
                    <a:lnTo>
                      <a:pt x="1090" y="1098"/>
                    </a:lnTo>
                    <a:lnTo>
                      <a:pt x="1088" y="1098"/>
                    </a:lnTo>
                    <a:lnTo>
                      <a:pt x="1088" y="1096"/>
                    </a:lnTo>
                    <a:lnTo>
                      <a:pt x="1088" y="1098"/>
                    </a:lnTo>
                    <a:lnTo>
                      <a:pt x="1090" y="1098"/>
                    </a:lnTo>
                    <a:lnTo>
                      <a:pt x="1090" y="1096"/>
                    </a:lnTo>
                    <a:lnTo>
                      <a:pt x="1088" y="1096"/>
                    </a:lnTo>
                    <a:lnTo>
                      <a:pt x="1090" y="1096"/>
                    </a:lnTo>
                    <a:lnTo>
                      <a:pt x="1088" y="1096"/>
                    </a:lnTo>
                    <a:lnTo>
                      <a:pt x="1086" y="1096"/>
                    </a:lnTo>
                    <a:lnTo>
                      <a:pt x="1086" y="1094"/>
                    </a:lnTo>
                    <a:lnTo>
                      <a:pt x="1088" y="1094"/>
                    </a:lnTo>
                    <a:lnTo>
                      <a:pt x="1090" y="1094"/>
                    </a:lnTo>
                    <a:lnTo>
                      <a:pt x="1090" y="1091"/>
                    </a:lnTo>
                    <a:lnTo>
                      <a:pt x="1090" y="1094"/>
                    </a:lnTo>
                    <a:lnTo>
                      <a:pt x="1090" y="1091"/>
                    </a:lnTo>
                    <a:lnTo>
                      <a:pt x="1088" y="1091"/>
                    </a:lnTo>
                    <a:lnTo>
                      <a:pt x="1088" y="1089"/>
                    </a:lnTo>
                    <a:lnTo>
                      <a:pt x="1090" y="1089"/>
                    </a:lnTo>
                    <a:lnTo>
                      <a:pt x="1090" y="1087"/>
                    </a:lnTo>
                    <a:lnTo>
                      <a:pt x="1090" y="1089"/>
                    </a:lnTo>
                    <a:lnTo>
                      <a:pt x="1090" y="1091"/>
                    </a:lnTo>
                    <a:lnTo>
                      <a:pt x="1093" y="1091"/>
                    </a:lnTo>
                    <a:lnTo>
                      <a:pt x="1090" y="1089"/>
                    </a:lnTo>
                    <a:lnTo>
                      <a:pt x="1093" y="1089"/>
                    </a:lnTo>
                    <a:lnTo>
                      <a:pt x="1093" y="1091"/>
                    </a:lnTo>
                    <a:lnTo>
                      <a:pt x="1093" y="1089"/>
                    </a:lnTo>
                    <a:lnTo>
                      <a:pt x="1095" y="1089"/>
                    </a:lnTo>
                    <a:lnTo>
                      <a:pt x="1093" y="1089"/>
                    </a:lnTo>
                    <a:lnTo>
                      <a:pt x="1093" y="1087"/>
                    </a:lnTo>
                    <a:lnTo>
                      <a:pt x="1090" y="1087"/>
                    </a:lnTo>
                    <a:lnTo>
                      <a:pt x="1093" y="1087"/>
                    </a:lnTo>
                    <a:lnTo>
                      <a:pt x="1093" y="1085"/>
                    </a:lnTo>
                    <a:lnTo>
                      <a:pt x="1093" y="1087"/>
                    </a:lnTo>
                    <a:lnTo>
                      <a:pt x="1095" y="1087"/>
                    </a:lnTo>
                    <a:lnTo>
                      <a:pt x="1093" y="1087"/>
                    </a:lnTo>
                    <a:lnTo>
                      <a:pt x="1093" y="1085"/>
                    </a:lnTo>
                    <a:lnTo>
                      <a:pt x="1090" y="1085"/>
                    </a:lnTo>
                    <a:lnTo>
                      <a:pt x="1090" y="1082"/>
                    </a:lnTo>
                    <a:lnTo>
                      <a:pt x="1093" y="1082"/>
                    </a:lnTo>
                    <a:close/>
                    <a:moveTo>
                      <a:pt x="1108" y="1082"/>
                    </a:moveTo>
                    <a:lnTo>
                      <a:pt x="1110" y="1082"/>
                    </a:lnTo>
                    <a:lnTo>
                      <a:pt x="1110" y="1080"/>
                    </a:lnTo>
                    <a:lnTo>
                      <a:pt x="1110" y="1082"/>
                    </a:lnTo>
                    <a:lnTo>
                      <a:pt x="1108" y="1082"/>
                    </a:lnTo>
                    <a:close/>
                    <a:moveTo>
                      <a:pt x="1108" y="1080"/>
                    </a:moveTo>
                    <a:lnTo>
                      <a:pt x="1108" y="1082"/>
                    </a:lnTo>
                    <a:lnTo>
                      <a:pt x="1108" y="1080"/>
                    </a:lnTo>
                    <a:lnTo>
                      <a:pt x="1110" y="1080"/>
                    </a:lnTo>
                    <a:lnTo>
                      <a:pt x="1108" y="1080"/>
                    </a:lnTo>
                    <a:close/>
                    <a:moveTo>
                      <a:pt x="1104" y="1080"/>
                    </a:moveTo>
                    <a:lnTo>
                      <a:pt x="1104" y="1082"/>
                    </a:lnTo>
                    <a:lnTo>
                      <a:pt x="1104" y="1080"/>
                    </a:lnTo>
                    <a:lnTo>
                      <a:pt x="1101" y="1080"/>
                    </a:lnTo>
                    <a:lnTo>
                      <a:pt x="1104" y="1080"/>
                    </a:lnTo>
                    <a:close/>
                    <a:moveTo>
                      <a:pt x="1122" y="1080"/>
                    </a:moveTo>
                    <a:lnTo>
                      <a:pt x="1122" y="1078"/>
                    </a:lnTo>
                    <a:lnTo>
                      <a:pt x="1122" y="1080"/>
                    </a:lnTo>
                    <a:close/>
                    <a:moveTo>
                      <a:pt x="1108" y="1080"/>
                    </a:moveTo>
                    <a:lnTo>
                      <a:pt x="1106" y="1080"/>
                    </a:lnTo>
                    <a:lnTo>
                      <a:pt x="1108" y="1080"/>
                    </a:lnTo>
                    <a:lnTo>
                      <a:pt x="1108" y="1078"/>
                    </a:lnTo>
                    <a:lnTo>
                      <a:pt x="1108" y="1080"/>
                    </a:lnTo>
                    <a:close/>
                    <a:moveTo>
                      <a:pt x="1097" y="1078"/>
                    </a:moveTo>
                    <a:lnTo>
                      <a:pt x="1097" y="1080"/>
                    </a:lnTo>
                    <a:lnTo>
                      <a:pt x="1097" y="1078"/>
                    </a:lnTo>
                    <a:close/>
                    <a:moveTo>
                      <a:pt x="1122" y="1080"/>
                    </a:moveTo>
                    <a:lnTo>
                      <a:pt x="1119" y="1080"/>
                    </a:lnTo>
                    <a:lnTo>
                      <a:pt x="1119" y="1078"/>
                    </a:lnTo>
                    <a:lnTo>
                      <a:pt x="1122" y="1078"/>
                    </a:lnTo>
                    <a:lnTo>
                      <a:pt x="1122" y="1080"/>
                    </a:lnTo>
                    <a:close/>
                    <a:moveTo>
                      <a:pt x="1119" y="1078"/>
                    </a:moveTo>
                    <a:lnTo>
                      <a:pt x="1119" y="1080"/>
                    </a:lnTo>
                    <a:lnTo>
                      <a:pt x="1117" y="1080"/>
                    </a:lnTo>
                    <a:lnTo>
                      <a:pt x="1117" y="1078"/>
                    </a:lnTo>
                    <a:lnTo>
                      <a:pt x="1117" y="1080"/>
                    </a:lnTo>
                    <a:lnTo>
                      <a:pt x="1119" y="1080"/>
                    </a:lnTo>
                    <a:lnTo>
                      <a:pt x="1119" y="1082"/>
                    </a:lnTo>
                    <a:lnTo>
                      <a:pt x="1119" y="1085"/>
                    </a:lnTo>
                    <a:lnTo>
                      <a:pt x="1119" y="1082"/>
                    </a:lnTo>
                    <a:lnTo>
                      <a:pt x="1119" y="1085"/>
                    </a:lnTo>
                    <a:lnTo>
                      <a:pt x="1117" y="1085"/>
                    </a:lnTo>
                    <a:lnTo>
                      <a:pt x="1119" y="1085"/>
                    </a:lnTo>
                    <a:lnTo>
                      <a:pt x="1122" y="1085"/>
                    </a:lnTo>
                    <a:lnTo>
                      <a:pt x="1122" y="1087"/>
                    </a:lnTo>
                    <a:lnTo>
                      <a:pt x="1119" y="1087"/>
                    </a:lnTo>
                    <a:lnTo>
                      <a:pt x="1117" y="1087"/>
                    </a:lnTo>
                    <a:lnTo>
                      <a:pt x="1117" y="1085"/>
                    </a:lnTo>
                    <a:lnTo>
                      <a:pt x="1115" y="1085"/>
                    </a:lnTo>
                    <a:lnTo>
                      <a:pt x="1113" y="1085"/>
                    </a:lnTo>
                    <a:lnTo>
                      <a:pt x="1113" y="1082"/>
                    </a:lnTo>
                    <a:lnTo>
                      <a:pt x="1115" y="1082"/>
                    </a:lnTo>
                    <a:lnTo>
                      <a:pt x="1113" y="1082"/>
                    </a:lnTo>
                    <a:lnTo>
                      <a:pt x="1115" y="1082"/>
                    </a:lnTo>
                    <a:lnTo>
                      <a:pt x="1117" y="1082"/>
                    </a:lnTo>
                    <a:lnTo>
                      <a:pt x="1115" y="1082"/>
                    </a:lnTo>
                    <a:lnTo>
                      <a:pt x="1117" y="1082"/>
                    </a:lnTo>
                    <a:lnTo>
                      <a:pt x="1115" y="1082"/>
                    </a:lnTo>
                    <a:lnTo>
                      <a:pt x="1115" y="1080"/>
                    </a:lnTo>
                    <a:lnTo>
                      <a:pt x="1117" y="1080"/>
                    </a:lnTo>
                    <a:lnTo>
                      <a:pt x="1117" y="1078"/>
                    </a:lnTo>
                    <a:lnTo>
                      <a:pt x="1115" y="1078"/>
                    </a:lnTo>
                    <a:lnTo>
                      <a:pt x="1117" y="1078"/>
                    </a:lnTo>
                    <a:lnTo>
                      <a:pt x="1119" y="1078"/>
                    </a:lnTo>
                    <a:close/>
                    <a:moveTo>
                      <a:pt x="1088" y="1078"/>
                    </a:moveTo>
                    <a:lnTo>
                      <a:pt x="1086" y="1078"/>
                    </a:lnTo>
                    <a:lnTo>
                      <a:pt x="1088" y="1078"/>
                    </a:lnTo>
                    <a:close/>
                    <a:moveTo>
                      <a:pt x="1095" y="1078"/>
                    </a:moveTo>
                    <a:lnTo>
                      <a:pt x="1095" y="1076"/>
                    </a:lnTo>
                    <a:lnTo>
                      <a:pt x="1097" y="1076"/>
                    </a:lnTo>
                    <a:lnTo>
                      <a:pt x="1097" y="1078"/>
                    </a:lnTo>
                    <a:lnTo>
                      <a:pt x="1095" y="1078"/>
                    </a:lnTo>
                    <a:close/>
                    <a:moveTo>
                      <a:pt x="1093" y="1078"/>
                    </a:moveTo>
                    <a:lnTo>
                      <a:pt x="1093" y="1080"/>
                    </a:lnTo>
                    <a:lnTo>
                      <a:pt x="1093" y="1078"/>
                    </a:lnTo>
                    <a:lnTo>
                      <a:pt x="1090" y="1078"/>
                    </a:lnTo>
                    <a:lnTo>
                      <a:pt x="1090" y="1080"/>
                    </a:lnTo>
                    <a:lnTo>
                      <a:pt x="1090" y="1078"/>
                    </a:lnTo>
                    <a:lnTo>
                      <a:pt x="1090" y="1076"/>
                    </a:lnTo>
                    <a:lnTo>
                      <a:pt x="1093" y="1076"/>
                    </a:lnTo>
                    <a:lnTo>
                      <a:pt x="1093" y="1078"/>
                    </a:lnTo>
                    <a:close/>
                    <a:moveTo>
                      <a:pt x="1086" y="1078"/>
                    </a:moveTo>
                    <a:lnTo>
                      <a:pt x="1086" y="1076"/>
                    </a:lnTo>
                    <a:lnTo>
                      <a:pt x="1086" y="1078"/>
                    </a:lnTo>
                    <a:close/>
                    <a:moveTo>
                      <a:pt x="1122" y="1076"/>
                    </a:moveTo>
                    <a:lnTo>
                      <a:pt x="1122" y="1078"/>
                    </a:lnTo>
                    <a:lnTo>
                      <a:pt x="1119" y="1078"/>
                    </a:lnTo>
                    <a:lnTo>
                      <a:pt x="1119" y="1076"/>
                    </a:lnTo>
                    <a:lnTo>
                      <a:pt x="1122" y="1076"/>
                    </a:lnTo>
                    <a:close/>
                    <a:moveTo>
                      <a:pt x="1095" y="1078"/>
                    </a:moveTo>
                    <a:lnTo>
                      <a:pt x="1093" y="1078"/>
                    </a:lnTo>
                    <a:lnTo>
                      <a:pt x="1093" y="1076"/>
                    </a:lnTo>
                    <a:lnTo>
                      <a:pt x="1095" y="1076"/>
                    </a:lnTo>
                    <a:lnTo>
                      <a:pt x="1095" y="1078"/>
                    </a:lnTo>
                    <a:lnTo>
                      <a:pt x="1093" y="1078"/>
                    </a:lnTo>
                    <a:lnTo>
                      <a:pt x="1095" y="1078"/>
                    </a:lnTo>
                    <a:close/>
                    <a:moveTo>
                      <a:pt x="1097" y="1076"/>
                    </a:moveTo>
                    <a:lnTo>
                      <a:pt x="1095" y="1076"/>
                    </a:lnTo>
                    <a:lnTo>
                      <a:pt x="1095" y="1078"/>
                    </a:lnTo>
                    <a:lnTo>
                      <a:pt x="1095" y="1076"/>
                    </a:lnTo>
                    <a:lnTo>
                      <a:pt x="1097" y="1076"/>
                    </a:lnTo>
                    <a:close/>
                    <a:moveTo>
                      <a:pt x="1122" y="1076"/>
                    </a:moveTo>
                    <a:lnTo>
                      <a:pt x="1119" y="1076"/>
                    </a:lnTo>
                    <a:lnTo>
                      <a:pt x="1122" y="1076"/>
                    </a:lnTo>
                    <a:close/>
                    <a:moveTo>
                      <a:pt x="1108" y="1076"/>
                    </a:moveTo>
                    <a:lnTo>
                      <a:pt x="1108" y="1073"/>
                    </a:lnTo>
                    <a:lnTo>
                      <a:pt x="1110" y="1076"/>
                    </a:lnTo>
                    <a:lnTo>
                      <a:pt x="1108" y="1076"/>
                    </a:lnTo>
                    <a:close/>
                    <a:moveTo>
                      <a:pt x="1115" y="1073"/>
                    </a:moveTo>
                    <a:lnTo>
                      <a:pt x="1115" y="1076"/>
                    </a:lnTo>
                    <a:lnTo>
                      <a:pt x="1113" y="1076"/>
                    </a:lnTo>
                    <a:lnTo>
                      <a:pt x="1113" y="1073"/>
                    </a:lnTo>
                    <a:lnTo>
                      <a:pt x="1115" y="1073"/>
                    </a:lnTo>
                    <a:close/>
                    <a:moveTo>
                      <a:pt x="1110" y="1073"/>
                    </a:moveTo>
                    <a:lnTo>
                      <a:pt x="1108" y="1073"/>
                    </a:lnTo>
                    <a:lnTo>
                      <a:pt x="1110" y="1073"/>
                    </a:lnTo>
                    <a:close/>
                    <a:moveTo>
                      <a:pt x="1128" y="1073"/>
                    </a:moveTo>
                    <a:lnTo>
                      <a:pt x="1126" y="1073"/>
                    </a:lnTo>
                    <a:lnTo>
                      <a:pt x="1128" y="1073"/>
                    </a:lnTo>
                    <a:close/>
                    <a:moveTo>
                      <a:pt x="1110" y="1073"/>
                    </a:moveTo>
                    <a:lnTo>
                      <a:pt x="1108" y="1073"/>
                    </a:lnTo>
                    <a:lnTo>
                      <a:pt x="1110" y="1073"/>
                    </a:lnTo>
                    <a:close/>
                    <a:moveTo>
                      <a:pt x="1110" y="1073"/>
                    </a:moveTo>
                    <a:lnTo>
                      <a:pt x="1110" y="1071"/>
                    </a:lnTo>
                    <a:lnTo>
                      <a:pt x="1110" y="1073"/>
                    </a:lnTo>
                    <a:close/>
                    <a:moveTo>
                      <a:pt x="1108" y="1073"/>
                    </a:moveTo>
                    <a:lnTo>
                      <a:pt x="1108" y="1071"/>
                    </a:lnTo>
                    <a:lnTo>
                      <a:pt x="1108" y="1073"/>
                    </a:lnTo>
                    <a:close/>
                    <a:moveTo>
                      <a:pt x="1104" y="1071"/>
                    </a:moveTo>
                    <a:lnTo>
                      <a:pt x="1104" y="1073"/>
                    </a:lnTo>
                    <a:lnTo>
                      <a:pt x="1104" y="1071"/>
                    </a:lnTo>
                    <a:close/>
                    <a:moveTo>
                      <a:pt x="1099" y="1076"/>
                    </a:moveTo>
                    <a:lnTo>
                      <a:pt x="1097" y="1076"/>
                    </a:lnTo>
                    <a:lnTo>
                      <a:pt x="1097" y="1073"/>
                    </a:lnTo>
                    <a:lnTo>
                      <a:pt x="1099" y="1073"/>
                    </a:lnTo>
                    <a:lnTo>
                      <a:pt x="1099" y="1071"/>
                    </a:lnTo>
                    <a:lnTo>
                      <a:pt x="1099" y="1073"/>
                    </a:lnTo>
                    <a:lnTo>
                      <a:pt x="1099" y="1076"/>
                    </a:lnTo>
                    <a:close/>
                    <a:moveTo>
                      <a:pt x="1110" y="1071"/>
                    </a:moveTo>
                    <a:lnTo>
                      <a:pt x="1108" y="1071"/>
                    </a:lnTo>
                    <a:lnTo>
                      <a:pt x="1110" y="1071"/>
                    </a:lnTo>
                    <a:close/>
                    <a:moveTo>
                      <a:pt x="1106" y="1071"/>
                    </a:moveTo>
                    <a:lnTo>
                      <a:pt x="1104" y="1071"/>
                    </a:lnTo>
                    <a:lnTo>
                      <a:pt x="1106" y="1071"/>
                    </a:lnTo>
                    <a:close/>
                    <a:moveTo>
                      <a:pt x="1115" y="1071"/>
                    </a:moveTo>
                    <a:lnTo>
                      <a:pt x="1115" y="1073"/>
                    </a:lnTo>
                    <a:lnTo>
                      <a:pt x="1115" y="1071"/>
                    </a:lnTo>
                    <a:lnTo>
                      <a:pt x="1113" y="1071"/>
                    </a:lnTo>
                    <a:lnTo>
                      <a:pt x="1113" y="1073"/>
                    </a:lnTo>
                    <a:lnTo>
                      <a:pt x="1115" y="1073"/>
                    </a:lnTo>
                    <a:lnTo>
                      <a:pt x="1117" y="1073"/>
                    </a:lnTo>
                    <a:lnTo>
                      <a:pt x="1115" y="1073"/>
                    </a:lnTo>
                    <a:lnTo>
                      <a:pt x="1117" y="1073"/>
                    </a:lnTo>
                    <a:lnTo>
                      <a:pt x="1117" y="1076"/>
                    </a:lnTo>
                    <a:lnTo>
                      <a:pt x="1115" y="1076"/>
                    </a:lnTo>
                    <a:lnTo>
                      <a:pt x="1115" y="1073"/>
                    </a:lnTo>
                    <a:lnTo>
                      <a:pt x="1113" y="1073"/>
                    </a:lnTo>
                    <a:lnTo>
                      <a:pt x="1113" y="1071"/>
                    </a:lnTo>
                    <a:lnTo>
                      <a:pt x="1115" y="1071"/>
                    </a:lnTo>
                    <a:close/>
                    <a:moveTo>
                      <a:pt x="1115" y="1071"/>
                    </a:moveTo>
                    <a:lnTo>
                      <a:pt x="1115" y="1069"/>
                    </a:lnTo>
                    <a:lnTo>
                      <a:pt x="1115" y="1071"/>
                    </a:lnTo>
                    <a:close/>
                    <a:moveTo>
                      <a:pt x="1108" y="1071"/>
                    </a:moveTo>
                    <a:lnTo>
                      <a:pt x="1108" y="1069"/>
                    </a:lnTo>
                    <a:lnTo>
                      <a:pt x="1108" y="1071"/>
                    </a:lnTo>
                    <a:close/>
                    <a:moveTo>
                      <a:pt x="1106" y="1071"/>
                    </a:moveTo>
                    <a:lnTo>
                      <a:pt x="1104" y="1071"/>
                    </a:lnTo>
                    <a:lnTo>
                      <a:pt x="1104" y="1069"/>
                    </a:lnTo>
                    <a:lnTo>
                      <a:pt x="1106" y="1069"/>
                    </a:lnTo>
                    <a:lnTo>
                      <a:pt x="1106" y="1071"/>
                    </a:lnTo>
                    <a:close/>
                    <a:moveTo>
                      <a:pt x="1086" y="1071"/>
                    </a:moveTo>
                    <a:lnTo>
                      <a:pt x="1086" y="1073"/>
                    </a:lnTo>
                    <a:lnTo>
                      <a:pt x="1086" y="1071"/>
                    </a:lnTo>
                    <a:lnTo>
                      <a:pt x="1088" y="1071"/>
                    </a:lnTo>
                    <a:lnTo>
                      <a:pt x="1090" y="1071"/>
                    </a:lnTo>
                    <a:lnTo>
                      <a:pt x="1090" y="1073"/>
                    </a:lnTo>
                    <a:lnTo>
                      <a:pt x="1088" y="1073"/>
                    </a:lnTo>
                    <a:lnTo>
                      <a:pt x="1090" y="1073"/>
                    </a:lnTo>
                    <a:lnTo>
                      <a:pt x="1088" y="1073"/>
                    </a:lnTo>
                    <a:lnTo>
                      <a:pt x="1088" y="1076"/>
                    </a:lnTo>
                    <a:lnTo>
                      <a:pt x="1088" y="1073"/>
                    </a:lnTo>
                    <a:lnTo>
                      <a:pt x="1086" y="1073"/>
                    </a:lnTo>
                    <a:lnTo>
                      <a:pt x="1088" y="1073"/>
                    </a:lnTo>
                    <a:lnTo>
                      <a:pt x="1088" y="1076"/>
                    </a:lnTo>
                    <a:lnTo>
                      <a:pt x="1088" y="1073"/>
                    </a:lnTo>
                    <a:lnTo>
                      <a:pt x="1086" y="1073"/>
                    </a:lnTo>
                    <a:lnTo>
                      <a:pt x="1088" y="1073"/>
                    </a:lnTo>
                    <a:lnTo>
                      <a:pt x="1086" y="1076"/>
                    </a:lnTo>
                    <a:lnTo>
                      <a:pt x="1088" y="1076"/>
                    </a:lnTo>
                    <a:lnTo>
                      <a:pt x="1086" y="1076"/>
                    </a:lnTo>
                    <a:lnTo>
                      <a:pt x="1084" y="1076"/>
                    </a:lnTo>
                    <a:lnTo>
                      <a:pt x="1086" y="1076"/>
                    </a:lnTo>
                    <a:lnTo>
                      <a:pt x="1086" y="1078"/>
                    </a:lnTo>
                    <a:lnTo>
                      <a:pt x="1086" y="1080"/>
                    </a:lnTo>
                    <a:lnTo>
                      <a:pt x="1084" y="1080"/>
                    </a:lnTo>
                    <a:lnTo>
                      <a:pt x="1084" y="1082"/>
                    </a:lnTo>
                    <a:lnTo>
                      <a:pt x="1081" y="1082"/>
                    </a:lnTo>
                    <a:lnTo>
                      <a:pt x="1081" y="1080"/>
                    </a:lnTo>
                    <a:lnTo>
                      <a:pt x="1081" y="1082"/>
                    </a:lnTo>
                    <a:lnTo>
                      <a:pt x="1079" y="1082"/>
                    </a:lnTo>
                    <a:lnTo>
                      <a:pt x="1079" y="1080"/>
                    </a:lnTo>
                    <a:lnTo>
                      <a:pt x="1079" y="1078"/>
                    </a:lnTo>
                    <a:lnTo>
                      <a:pt x="1081" y="1078"/>
                    </a:lnTo>
                    <a:lnTo>
                      <a:pt x="1084" y="1078"/>
                    </a:lnTo>
                    <a:lnTo>
                      <a:pt x="1084" y="1076"/>
                    </a:lnTo>
                    <a:lnTo>
                      <a:pt x="1081" y="1076"/>
                    </a:lnTo>
                    <a:lnTo>
                      <a:pt x="1084" y="1076"/>
                    </a:lnTo>
                    <a:lnTo>
                      <a:pt x="1081" y="1076"/>
                    </a:lnTo>
                    <a:lnTo>
                      <a:pt x="1084" y="1076"/>
                    </a:lnTo>
                    <a:lnTo>
                      <a:pt x="1081" y="1076"/>
                    </a:lnTo>
                    <a:lnTo>
                      <a:pt x="1081" y="1073"/>
                    </a:lnTo>
                    <a:lnTo>
                      <a:pt x="1084" y="1073"/>
                    </a:lnTo>
                    <a:lnTo>
                      <a:pt x="1081" y="1073"/>
                    </a:lnTo>
                    <a:lnTo>
                      <a:pt x="1081" y="1071"/>
                    </a:lnTo>
                    <a:lnTo>
                      <a:pt x="1084" y="1071"/>
                    </a:lnTo>
                    <a:lnTo>
                      <a:pt x="1086" y="1071"/>
                    </a:lnTo>
                    <a:lnTo>
                      <a:pt x="1086" y="1069"/>
                    </a:lnTo>
                    <a:lnTo>
                      <a:pt x="1086" y="1071"/>
                    </a:lnTo>
                    <a:close/>
                    <a:moveTo>
                      <a:pt x="1126" y="1069"/>
                    </a:moveTo>
                    <a:lnTo>
                      <a:pt x="1126" y="1071"/>
                    </a:lnTo>
                    <a:lnTo>
                      <a:pt x="1128" y="1071"/>
                    </a:lnTo>
                    <a:lnTo>
                      <a:pt x="1128" y="1073"/>
                    </a:lnTo>
                    <a:lnTo>
                      <a:pt x="1126" y="1073"/>
                    </a:lnTo>
                    <a:lnTo>
                      <a:pt x="1124" y="1073"/>
                    </a:lnTo>
                    <a:lnTo>
                      <a:pt x="1124" y="1071"/>
                    </a:lnTo>
                    <a:lnTo>
                      <a:pt x="1124" y="1073"/>
                    </a:lnTo>
                    <a:lnTo>
                      <a:pt x="1124" y="1071"/>
                    </a:lnTo>
                    <a:lnTo>
                      <a:pt x="1126" y="1071"/>
                    </a:lnTo>
                    <a:lnTo>
                      <a:pt x="1124" y="1071"/>
                    </a:lnTo>
                    <a:lnTo>
                      <a:pt x="1124" y="1069"/>
                    </a:lnTo>
                    <a:lnTo>
                      <a:pt x="1126" y="1069"/>
                    </a:lnTo>
                    <a:close/>
                    <a:moveTo>
                      <a:pt x="1093" y="1069"/>
                    </a:moveTo>
                    <a:lnTo>
                      <a:pt x="1093" y="1071"/>
                    </a:lnTo>
                    <a:lnTo>
                      <a:pt x="1090" y="1071"/>
                    </a:lnTo>
                    <a:lnTo>
                      <a:pt x="1088" y="1071"/>
                    </a:lnTo>
                    <a:lnTo>
                      <a:pt x="1088" y="1069"/>
                    </a:lnTo>
                    <a:lnTo>
                      <a:pt x="1090" y="1069"/>
                    </a:lnTo>
                    <a:lnTo>
                      <a:pt x="1090" y="1071"/>
                    </a:lnTo>
                    <a:lnTo>
                      <a:pt x="1090" y="1069"/>
                    </a:lnTo>
                    <a:lnTo>
                      <a:pt x="1093" y="1069"/>
                    </a:lnTo>
                    <a:close/>
                    <a:moveTo>
                      <a:pt x="1119" y="1069"/>
                    </a:moveTo>
                    <a:lnTo>
                      <a:pt x="1122" y="1069"/>
                    </a:lnTo>
                    <a:lnTo>
                      <a:pt x="1122" y="1071"/>
                    </a:lnTo>
                    <a:lnTo>
                      <a:pt x="1119" y="1071"/>
                    </a:lnTo>
                    <a:lnTo>
                      <a:pt x="1122" y="1071"/>
                    </a:lnTo>
                    <a:lnTo>
                      <a:pt x="1119" y="1073"/>
                    </a:lnTo>
                    <a:lnTo>
                      <a:pt x="1117" y="1073"/>
                    </a:lnTo>
                    <a:lnTo>
                      <a:pt x="1117" y="1071"/>
                    </a:lnTo>
                    <a:lnTo>
                      <a:pt x="1117" y="1069"/>
                    </a:lnTo>
                    <a:lnTo>
                      <a:pt x="1119" y="1069"/>
                    </a:lnTo>
                    <a:close/>
                    <a:moveTo>
                      <a:pt x="1106" y="1067"/>
                    </a:moveTo>
                    <a:lnTo>
                      <a:pt x="1106" y="1069"/>
                    </a:lnTo>
                    <a:lnTo>
                      <a:pt x="1108" y="1069"/>
                    </a:lnTo>
                    <a:lnTo>
                      <a:pt x="1106" y="1069"/>
                    </a:lnTo>
                    <a:lnTo>
                      <a:pt x="1104" y="1069"/>
                    </a:lnTo>
                    <a:lnTo>
                      <a:pt x="1104" y="1067"/>
                    </a:lnTo>
                    <a:lnTo>
                      <a:pt x="1106" y="1067"/>
                    </a:lnTo>
                    <a:close/>
                    <a:moveTo>
                      <a:pt x="1090" y="1073"/>
                    </a:moveTo>
                    <a:lnTo>
                      <a:pt x="1090" y="1071"/>
                    </a:lnTo>
                    <a:lnTo>
                      <a:pt x="1090" y="1073"/>
                    </a:lnTo>
                    <a:lnTo>
                      <a:pt x="1090" y="1071"/>
                    </a:lnTo>
                    <a:lnTo>
                      <a:pt x="1093" y="1071"/>
                    </a:lnTo>
                    <a:lnTo>
                      <a:pt x="1095" y="1071"/>
                    </a:lnTo>
                    <a:lnTo>
                      <a:pt x="1095" y="1069"/>
                    </a:lnTo>
                    <a:lnTo>
                      <a:pt x="1097" y="1069"/>
                    </a:lnTo>
                    <a:lnTo>
                      <a:pt x="1095" y="1069"/>
                    </a:lnTo>
                    <a:lnTo>
                      <a:pt x="1097" y="1069"/>
                    </a:lnTo>
                    <a:lnTo>
                      <a:pt x="1097" y="1067"/>
                    </a:lnTo>
                    <a:lnTo>
                      <a:pt x="1099" y="1067"/>
                    </a:lnTo>
                    <a:lnTo>
                      <a:pt x="1099" y="1069"/>
                    </a:lnTo>
                    <a:lnTo>
                      <a:pt x="1099" y="1067"/>
                    </a:lnTo>
                    <a:lnTo>
                      <a:pt x="1101" y="1067"/>
                    </a:lnTo>
                    <a:lnTo>
                      <a:pt x="1101" y="1069"/>
                    </a:lnTo>
                    <a:lnTo>
                      <a:pt x="1101" y="1067"/>
                    </a:lnTo>
                    <a:lnTo>
                      <a:pt x="1104" y="1067"/>
                    </a:lnTo>
                    <a:lnTo>
                      <a:pt x="1101" y="1069"/>
                    </a:lnTo>
                    <a:lnTo>
                      <a:pt x="1104" y="1069"/>
                    </a:lnTo>
                    <a:lnTo>
                      <a:pt x="1104" y="1071"/>
                    </a:lnTo>
                    <a:lnTo>
                      <a:pt x="1104" y="1069"/>
                    </a:lnTo>
                    <a:lnTo>
                      <a:pt x="1101" y="1069"/>
                    </a:lnTo>
                    <a:lnTo>
                      <a:pt x="1104" y="1069"/>
                    </a:lnTo>
                    <a:lnTo>
                      <a:pt x="1104" y="1071"/>
                    </a:lnTo>
                    <a:lnTo>
                      <a:pt x="1101" y="1071"/>
                    </a:lnTo>
                    <a:lnTo>
                      <a:pt x="1101" y="1069"/>
                    </a:lnTo>
                    <a:lnTo>
                      <a:pt x="1099" y="1069"/>
                    </a:lnTo>
                    <a:lnTo>
                      <a:pt x="1101" y="1069"/>
                    </a:lnTo>
                    <a:lnTo>
                      <a:pt x="1099" y="1071"/>
                    </a:lnTo>
                    <a:lnTo>
                      <a:pt x="1101" y="1071"/>
                    </a:lnTo>
                    <a:lnTo>
                      <a:pt x="1101" y="1069"/>
                    </a:lnTo>
                    <a:lnTo>
                      <a:pt x="1101" y="1071"/>
                    </a:lnTo>
                    <a:lnTo>
                      <a:pt x="1104" y="1071"/>
                    </a:lnTo>
                    <a:lnTo>
                      <a:pt x="1104" y="1073"/>
                    </a:lnTo>
                    <a:lnTo>
                      <a:pt x="1101" y="1073"/>
                    </a:lnTo>
                    <a:lnTo>
                      <a:pt x="1099" y="1073"/>
                    </a:lnTo>
                    <a:lnTo>
                      <a:pt x="1101" y="1073"/>
                    </a:lnTo>
                    <a:lnTo>
                      <a:pt x="1099" y="1073"/>
                    </a:lnTo>
                    <a:lnTo>
                      <a:pt x="1099" y="1071"/>
                    </a:lnTo>
                    <a:lnTo>
                      <a:pt x="1099" y="1069"/>
                    </a:lnTo>
                    <a:lnTo>
                      <a:pt x="1099" y="1071"/>
                    </a:lnTo>
                    <a:lnTo>
                      <a:pt x="1097" y="1073"/>
                    </a:lnTo>
                    <a:lnTo>
                      <a:pt x="1097" y="1076"/>
                    </a:lnTo>
                    <a:lnTo>
                      <a:pt x="1097" y="1073"/>
                    </a:lnTo>
                    <a:lnTo>
                      <a:pt x="1095" y="1073"/>
                    </a:lnTo>
                    <a:lnTo>
                      <a:pt x="1095" y="1076"/>
                    </a:lnTo>
                    <a:lnTo>
                      <a:pt x="1097" y="1076"/>
                    </a:lnTo>
                    <a:lnTo>
                      <a:pt x="1095" y="1076"/>
                    </a:lnTo>
                    <a:lnTo>
                      <a:pt x="1093" y="1076"/>
                    </a:lnTo>
                    <a:lnTo>
                      <a:pt x="1090" y="1076"/>
                    </a:lnTo>
                    <a:lnTo>
                      <a:pt x="1090" y="1078"/>
                    </a:lnTo>
                    <a:lnTo>
                      <a:pt x="1088" y="1076"/>
                    </a:lnTo>
                    <a:lnTo>
                      <a:pt x="1088" y="1078"/>
                    </a:lnTo>
                    <a:lnTo>
                      <a:pt x="1088" y="1076"/>
                    </a:lnTo>
                    <a:lnTo>
                      <a:pt x="1090" y="1076"/>
                    </a:lnTo>
                    <a:lnTo>
                      <a:pt x="1088" y="1076"/>
                    </a:lnTo>
                    <a:lnTo>
                      <a:pt x="1090" y="1076"/>
                    </a:lnTo>
                    <a:lnTo>
                      <a:pt x="1090" y="1073"/>
                    </a:lnTo>
                    <a:lnTo>
                      <a:pt x="1093" y="1073"/>
                    </a:lnTo>
                    <a:lnTo>
                      <a:pt x="1095" y="1073"/>
                    </a:lnTo>
                    <a:lnTo>
                      <a:pt x="1095" y="1071"/>
                    </a:lnTo>
                    <a:lnTo>
                      <a:pt x="1095" y="1073"/>
                    </a:lnTo>
                    <a:lnTo>
                      <a:pt x="1093" y="1073"/>
                    </a:lnTo>
                    <a:lnTo>
                      <a:pt x="1093" y="1071"/>
                    </a:lnTo>
                    <a:lnTo>
                      <a:pt x="1093" y="1073"/>
                    </a:lnTo>
                    <a:lnTo>
                      <a:pt x="1093" y="1071"/>
                    </a:lnTo>
                    <a:lnTo>
                      <a:pt x="1093" y="1073"/>
                    </a:lnTo>
                    <a:lnTo>
                      <a:pt x="1090" y="1073"/>
                    </a:lnTo>
                    <a:close/>
                    <a:moveTo>
                      <a:pt x="1097" y="1067"/>
                    </a:moveTo>
                    <a:lnTo>
                      <a:pt x="1097" y="1069"/>
                    </a:lnTo>
                    <a:lnTo>
                      <a:pt x="1097" y="1067"/>
                    </a:lnTo>
                    <a:lnTo>
                      <a:pt x="1095" y="1067"/>
                    </a:lnTo>
                    <a:lnTo>
                      <a:pt x="1097" y="1067"/>
                    </a:lnTo>
                    <a:close/>
                    <a:moveTo>
                      <a:pt x="1095" y="1067"/>
                    </a:moveTo>
                    <a:lnTo>
                      <a:pt x="1095" y="1069"/>
                    </a:lnTo>
                    <a:lnTo>
                      <a:pt x="1093" y="1069"/>
                    </a:lnTo>
                    <a:lnTo>
                      <a:pt x="1093" y="1067"/>
                    </a:lnTo>
                    <a:lnTo>
                      <a:pt x="1093" y="1069"/>
                    </a:lnTo>
                    <a:lnTo>
                      <a:pt x="1090" y="1069"/>
                    </a:lnTo>
                    <a:lnTo>
                      <a:pt x="1088" y="1069"/>
                    </a:lnTo>
                    <a:lnTo>
                      <a:pt x="1088" y="1067"/>
                    </a:lnTo>
                    <a:lnTo>
                      <a:pt x="1088" y="1069"/>
                    </a:lnTo>
                    <a:lnTo>
                      <a:pt x="1090" y="1069"/>
                    </a:lnTo>
                    <a:lnTo>
                      <a:pt x="1090" y="1067"/>
                    </a:lnTo>
                    <a:lnTo>
                      <a:pt x="1093" y="1067"/>
                    </a:lnTo>
                    <a:lnTo>
                      <a:pt x="1095" y="1067"/>
                    </a:lnTo>
                    <a:close/>
                    <a:moveTo>
                      <a:pt x="1122" y="1067"/>
                    </a:moveTo>
                    <a:lnTo>
                      <a:pt x="1119" y="1067"/>
                    </a:lnTo>
                    <a:lnTo>
                      <a:pt x="1122" y="1067"/>
                    </a:lnTo>
                    <a:close/>
                    <a:moveTo>
                      <a:pt x="1097" y="1067"/>
                    </a:moveTo>
                    <a:lnTo>
                      <a:pt x="1095" y="1067"/>
                    </a:lnTo>
                    <a:lnTo>
                      <a:pt x="1095" y="1065"/>
                    </a:lnTo>
                    <a:lnTo>
                      <a:pt x="1095" y="1067"/>
                    </a:lnTo>
                    <a:lnTo>
                      <a:pt x="1097" y="1067"/>
                    </a:lnTo>
                    <a:close/>
                    <a:moveTo>
                      <a:pt x="1095" y="1065"/>
                    </a:moveTo>
                    <a:lnTo>
                      <a:pt x="1097" y="1065"/>
                    </a:lnTo>
                    <a:lnTo>
                      <a:pt x="1097" y="1067"/>
                    </a:lnTo>
                    <a:lnTo>
                      <a:pt x="1095" y="1067"/>
                    </a:lnTo>
                    <a:lnTo>
                      <a:pt x="1095" y="1065"/>
                    </a:lnTo>
                    <a:close/>
                    <a:moveTo>
                      <a:pt x="1097" y="1065"/>
                    </a:moveTo>
                    <a:lnTo>
                      <a:pt x="1095" y="1065"/>
                    </a:lnTo>
                    <a:lnTo>
                      <a:pt x="1097" y="1065"/>
                    </a:lnTo>
                    <a:close/>
                    <a:moveTo>
                      <a:pt x="1093" y="1065"/>
                    </a:moveTo>
                    <a:lnTo>
                      <a:pt x="1095" y="1065"/>
                    </a:lnTo>
                    <a:lnTo>
                      <a:pt x="1093" y="1065"/>
                    </a:lnTo>
                    <a:lnTo>
                      <a:pt x="1095" y="1065"/>
                    </a:lnTo>
                    <a:lnTo>
                      <a:pt x="1095" y="1067"/>
                    </a:lnTo>
                    <a:lnTo>
                      <a:pt x="1093" y="1067"/>
                    </a:lnTo>
                    <a:lnTo>
                      <a:pt x="1090" y="1067"/>
                    </a:lnTo>
                    <a:lnTo>
                      <a:pt x="1088" y="1067"/>
                    </a:lnTo>
                    <a:lnTo>
                      <a:pt x="1088" y="1065"/>
                    </a:lnTo>
                    <a:lnTo>
                      <a:pt x="1090" y="1065"/>
                    </a:lnTo>
                    <a:lnTo>
                      <a:pt x="1093" y="1065"/>
                    </a:lnTo>
                    <a:lnTo>
                      <a:pt x="1090" y="1065"/>
                    </a:lnTo>
                    <a:lnTo>
                      <a:pt x="1093" y="1065"/>
                    </a:lnTo>
                    <a:close/>
                    <a:moveTo>
                      <a:pt x="1115" y="1067"/>
                    </a:moveTo>
                    <a:lnTo>
                      <a:pt x="1115" y="1065"/>
                    </a:lnTo>
                    <a:lnTo>
                      <a:pt x="1115" y="1067"/>
                    </a:lnTo>
                    <a:close/>
                    <a:moveTo>
                      <a:pt x="1099" y="1062"/>
                    </a:moveTo>
                    <a:lnTo>
                      <a:pt x="1097" y="1062"/>
                    </a:lnTo>
                    <a:lnTo>
                      <a:pt x="1099" y="1062"/>
                    </a:lnTo>
                    <a:close/>
                    <a:moveTo>
                      <a:pt x="1106" y="1062"/>
                    </a:moveTo>
                    <a:lnTo>
                      <a:pt x="1106" y="1065"/>
                    </a:lnTo>
                    <a:lnTo>
                      <a:pt x="1106" y="1062"/>
                    </a:lnTo>
                    <a:lnTo>
                      <a:pt x="1104" y="1062"/>
                    </a:lnTo>
                    <a:lnTo>
                      <a:pt x="1104" y="1065"/>
                    </a:lnTo>
                    <a:lnTo>
                      <a:pt x="1106" y="1065"/>
                    </a:lnTo>
                    <a:lnTo>
                      <a:pt x="1108" y="1065"/>
                    </a:lnTo>
                    <a:lnTo>
                      <a:pt x="1108" y="1067"/>
                    </a:lnTo>
                    <a:lnTo>
                      <a:pt x="1106" y="1067"/>
                    </a:lnTo>
                    <a:lnTo>
                      <a:pt x="1108" y="1067"/>
                    </a:lnTo>
                    <a:lnTo>
                      <a:pt x="1108" y="1069"/>
                    </a:lnTo>
                    <a:lnTo>
                      <a:pt x="1106" y="1067"/>
                    </a:lnTo>
                    <a:lnTo>
                      <a:pt x="1104" y="1067"/>
                    </a:lnTo>
                    <a:lnTo>
                      <a:pt x="1101" y="1067"/>
                    </a:lnTo>
                    <a:lnTo>
                      <a:pt x="1101" y="1065"/>
                    </a:lnTo>
                    <a:lnTo>
                      <a:pt x="1101" y="1067"/>
                    </a:lnTo>
                    <a:lnTo>
                      <a:pt x="1104" y="1067"/>
                    </a:lnTo>
                    <a:lnTo>
                      <a:pt x="1101" y="1067"/>
                    </a:lnTo>
                    <a:lnTo>
                      <a:pt x="1099" y="1067"/>
                    </a:lnTo>
                    <a:lnTo>
                      <a:pt x="1097" y="1067"/>
                    </a:lnTo>
                    <a:lnTo>
                      <a:pt x="1097" y="1065"/>
                    </a:lnTo>
                    <a:lnTo>
                      <a:pt x="1097" y="1067"/>
                    </a:lnTo>
                    <a:lnTo>
                      <a:pt x="1099" y="1067"/>
                    </a:lnTo>
                    <a:lnTo>
                      <a:pt x="1099" y="1065"/>
                    </a:lnTo>
                    <a:lnTo>
                      <a:pt x="1101" y="1065"/>
                    </a:lnTo>
                    <a:lnTo>
                      <a:pt x="1101" y="1062"/>
                    </a:lnTo>
                    <a:lnTo>
                      <a:pt x="1104" y="1062"/>
                    </a:lnTo>
                    <a:lnTo>
                      <a:pt x="1106" y="1062"/>
                    </a:lnTo>
                    <a:close/>
                    <a:moveTo>
                      <a:pt x="1093" y="1060"/>
                    </a:moveTo>
                    <a:lnTo>
                      <a:pt x="1095" y="1060"/>
                    </a:lnTo>
                    <a:lnTo>
                      <a:pt x="1095" y="1062"/>
                    </a:lnTo>
                    <a:lnTo>
                      <a:pt x="1093" y="1062"/>
                    </a:lnTo>
                    <a:lnTo>
                      <a:pt x="1090" y="1062"/>
                    </a:lnTo>
                    <a:lnTo>
                      <a:pt x="1090" y="1065"/>
                    </a:lnTo>
                    <a:lnTo>
                      <a:pt x="1090" y="1062"/>
                    </a:lnTo>
                    <a:lnTo>
                      <a:pt x="1093" y="1062"/>
                    </a:lnTo>
                    <a:lnTo>
                      <a:pt x="1090" y="1062"/>
                    </a:lnTo>
                    <a:lnTo>
                      <a:pt x="1093" y="1062"/>
                    </a:lnTo>
                    <a:lnTo>
                      <a:pt x="1093" y="1060"/>
                    </a:lnTo>
                    <a:close/>
                    <a:moveTo>
                      <a:pt x="1088" y="1060"/>
                    </a:moveTo>
                    <a:lnTo>
                      <a:pt x="1090" y="1060"/>
                    </a:lnTo>
                    <a:lnTo>
                      <a:pt x="1090" y="1062"/>
                    </a:lnTo>
                    <a:lnTo>
                      <a:pt x="1088" y="1062"/>
                    </a:lnTo>
                    <a:lnTo>
                      <a:pt x="1086" y="1062"/>
                    </a:lnTo>
                    <a:lnTo>
                      <a:pt x="1088" y="1060"/>
                    </a:lnTo>
                    <a:close/>
                    <a:moveTo>
                      <a:pt x="1090" y="1060"/>
                    </a:moveTo>
                    <a:lnTo>
                      <a:pt x="1088" y="1060"/>
                    </a:lnTo>
                    <a:lnTo>
                      <a:pt x="1090" y="1060"/>
                    </a:lnTo>
                    <a:close/>
                    <a:moveTo>
                      <a:pt x="1110" y="1060"/>
                    </a:moveTo>
                    <a:lnTo>
                      <a:pt x="1113" y="1060"/>
                    </a:lnTo>
                    <a:lnTo>
                      <a:pt x="1113" y="1062"/>
                    </a:lnTo>
                    <a:lnTo>
                      <a:pt x="1113" y="1065"/>
                    </a:lnTo>
                    <a:lnTo>
                      <a:pt x="1113" y="1067"/>
                    </a:lnTo>
                    <a:lnTo>
                      <a:pt x="1115" y="1067"/>
                    </a:lnTo>
                    <a:lnTo>
                      <a:pt x="1113" y="1067"/>
                    </a:lnTo>
                    <a:lnTo>
                      <a:pt x="1113" y="1069"/>
                    </a:lnTo>
                    <a:lnTo>
                      <a:pt x="1110" y="1069"/>
                    </a:lnTo>
                    <a:lnTo>
                      <a:pt x="1110" y="1067"/>
                    </a:lnTo>
                    <a:lnTo>
                      <a:pt x="1110" y="1065"/>
                    </a:lnTo>
                    <a:lnTo>
                      <a:pt x="1110" y="1062"/>
                    </a:lnTo>
                    <a:lnTo>
                      <a:pt x="1110" y="1060"/>
                    </a:lnTo>
                    <a:lnTo>
                      <a:pt x="1108" y="1058"/>
                    </a:lnTo>
                    <a:lnTo>
                      <a:pt x="1110" y="1058"/>
                    </a:lnTo>
                    <a:lnTo>
                      <a:pt x="1110" y="1060"/>
                    </a:lnTo>
                    <a:close/>
                    <a:moveTo>
                      <a:pt x="1110" y="1058"/>
                    </a:moveTo>
                    <a:lnTo>
                      <a:pt x="1108" y="1058"/>
                    </a:lnTo>
                    <a:lnTo>
                      <a:pt x="1110" y="1058"/>
                    </a:lnTo>
                    <a:close/>
                    <a:moveTo>
                      <a:pt x="1110" y="1058"/>
                    </a:moveTo>
                    <a:lnTo>
                      <a:pt x="1110" y="1056"/>
                    </a:lnTo>
                    <a:lnTo>
                      <a:pt x="1110" y="1058"/>
                    </a:lnTo>
                    <a:close/>
                    <a:moveTo>
                      <a:pt x="1113" y="1056"/>
                    </a:moveTo>
                    <a:lnTo>
                      <a:pt x="1113" y="1053"/>
                    </a:lnTo>
                    <a:lnTo>
                      <a:pt x="1113" y="1056"/>
                    </a:lnTo>
                    <a:close/>
                    <a:moveTo>
                      <a:pt x="1117" y="1056"/>
                    </a:moveTo>
                    <a:lnTo>
                      <a:pt x="1115" y="1056"/>
                    </a:lnTo>
                    <a:lnTo>
                      <a:pt x="1115" y="1053"/>
                    </a:lnTo>
                    <a:lnTo>
                      <a:pt x="1117" y="1053"/>
                    </a:lnTo>
                    <a:lnTo>
                      <a:pt x="1117" y="1056"/>
                    </a:lnTo>
                    <a:close/>
                    <a:moveTo>
                      <a:pt x="1101" y="1062"/>
                    </a:moveTo>
                    <a:lnTo>
                      <a:pt x="1101" y="1065"/>
                    </a:lnTo>
                    <a:lnTo>
                      <a:pt x="1099" y="1065"/>
                    </a:lnTo>
                    <a:lnTo>
                      <a:pt x="1097" y="1065"/>
                    </a:lnTo>
                    <a:lnTo>
                      <a:pt x="1097" y="1062"/>
                    </a:lnTo>
                    <a:lnTo>
                      <a:pt x="1099" y="1062"/>
                    </a:lnTo>
                    <a:lnTo>
                      <a:pt x="1097" y="1062"/>
                    </a:lnTo>
                    <a:lnTo>
                      <a:pt x="1099" y="1062"/>
                    </a:lnTo>
                    <a:lnTo>
                      <a:pt x="1101" y="1062"/>
                    </a:lnTo>
                    <a:lnTo>
                      <a:pt x="1101" y="1060"/>
                    </a:lnTo>
                    <a:lnTo>
                      <a:pt x="1099" y="1060"/>
                    </a:lnTo>
                    <a:lnTo>
                      <a:pt x="1099" y="1062"/>
                    </a:lnTo>
                    <a:lnTo>
                      <a:pt x="1097" y="1062"/>
                    </a:lnTo>
                    <a:lnTo>
                      <a:pt x="1095" y="1062"/>
                    </a:lnTo>
                    <a:lnTo>
                      <a:pt x="1097" y="1062"/>
                    </a:lnTo>
                    <a:lnTo>
                      <a:pt x="1095" y="1062"/>
                    </a:lnTo>
                    <a:lnTo>
                      <a:pt x="1095" y="1065"/>
                    </a:lnTo>
                    <a:lnTo>
                      <a:pt x="1095" y="1062"/>
                    </a:lnTo>
                    <a:lnTo>
                      <a:pt x="1093" y="1062"/>
                    </a:lnTo>
                    <a:lnTo>
                      <a:pt x="1095" y="1062"/>
                    </a:lnTo>
                    <a:lnTo>
                      <a:pt x="1093" y="1062"/>
                    </a:lnTo>
                    <a:lnTo>
                      <a:pt x="1095" y="1062"/>
                    </a:lnTo>
                    <a:lnTo>
                      <a:pt x="1095" y="1060"/>
                    </a:lnTo>
                    <a:lnTo>
                      <a:pt x="1093" y="1060"/>
                    </a:lnTo>
                    <a:lnTo>
                      <a:pt x="1095" y="1060"/>
                    </a:lnTo>
                    <a:lnTo>
                      <a:pt x="1093" y="1060"/>
                    </a:lnTo>
                    <a:lnTo>
                      <a:pt x="1090" y="1060"/>
                    </a:lnTo>
                    <a:lnTo>
                      <a:pt x="1090" y="1058"/>
                    </a:lnTo>
                    <a:lnTo>
                      <a:pt x="1093" y="1058"/>
                    </a:lnTo>
                    <a:lnTo>
                      <a:pt x="1090" y="1058"/>
                    </a:lnTo>
                    <a:lnTo>
                      <a:pt x="1093" y="1058"/>
                    </a:lnTo>
                    <a:lnTo>
                      <a:pt x="1095" y="1058"/>
                    </a:lnTo>
                    <a:lnTo>
                      <a:pt x="1093" y="1058"/>
                    </a:lnTo>
                    <a:lnTo>
                      <a:pt x="1095" y="1058"/>
                    </a:lnTo>
                    <a:lnTo>
                      <a:pt x="1097" y="1058"/>
                    </a:lnTo>
                    <a:lnTo>
                      <a:pt x="1099" y="1058"/>
                    </a:lnTo>
                    <a:lnTo>
                      <a:pt x="1099" y="1060"/>
                    </a:lnTo>
                    <a:lnTo>
                      <a:pt x="1099" y="1058"/>
                    </a:lnTo>
                    <a:lnTo>
                      <a:pt x="1101" y="1058"/>
                    </a:lnTo>
                    <a:lnTo>
                      <a:pt x="1101" y="1060"/>
                    </a:lnTo>
                    <a:lnTo>
                      <a:pt x="1101" y="1058"/>
                    </a:lnTo>
                    <a:lnTo>
                      <a:pt x="1104" y="1058"/>
                    </a:lnTo>
                    <a:lnTo>
                      <a:pt x="1101" y="1058"/>
                    </a:lnTo>
                    <a:lnTo>
                      <a:pt x="1104" y="1058"/>
                    </a:lnTo>
                    <a:lnTo>
                      <a:pt x="1101" y="1058"/>
                    </a:lnTo>
                    <a:lnTo>
                      <a:pt x="1099" y="1058"/>
                    </a:lnTo>
                    <a:lnTo>
                      <a:pt x="1099" y="1056"/>
                    </a:lnTo>
                    <a:lnTo>
                      <a:pt x="1101" y="1056"/>
                    </a:lnTo>
                    <a:lnTo>
                      <a:pt x="1101" y="1058"/>
                    </a:lnTo>
                    <a:lnTo>
                      <a:pt x="1101" y="1056"/>
                    </a:lnTo>
                    <a:lnTo>
                      <a:pt x="1104" y="1056"/>
                    </a:lnTo>
                    <a:lnTo>
                      <a:pt x="1101" y="1056"/>
                    </a:lnTo>
                    <a:lnTo>
                      <a:pt x="1101" y="1053"/>
                    </a:lnTo>
                    <a:lnTo>
                      <a:pt x="1099" y="1053"/>
                    </a:lnTo>
                    <a:lnTo>
                      <a:pt x="1099" y="1051"/>
                    </a:lnTo>
                    <a:lnTo>
                      <a:pt x="1101" y="1051"/>
                    </a:lnTo>
                    <a:lnTo>
                      <a:pt x="1101" y="1053"/>
                    </a:lnTo>
                    <a:lnTo>
                      <a:pt x="1104" y="1053"/>
                    </a:lnTo>
                    <a:lnTo>
                      <a:pt x="1106" y="1053"/>
                    </a:lnTo>
                    <a:lnTo>
                      <a:pt x="1106" y="1056"/>
                    </a:lnTo>
                    <a:lnTo>
                      <a:pt x="1108" y="1056"/>
                    </a:lnTo>
                    <a:lnTo>
                      <a:pt x="1108" y="1058"/>
                    </a:lnTo>
                    <a:lnTo>
                      <a:pt x="1108" y="1056"/>
                    </a:lnTo>
                    <a:lnTo>
                      <a:pt x="1108" y="1058"/>
                    </a:lnTo>
                    <a:lnTo>
                      <a:pt x="1106" y="1058"/>
                    </a:lnTo>
                    <a:lnTo>
                      <a:pt x="1108" y="1058"/>
                    </a:lnTo>
                    <a:lnTo>
                      <a:pt x="1106" y="1058"/>
                    </a:lnTo>
                    <a:lnTo>
                      <a:pt x="1108" y="1058"/>
                    </a:lnTo>
                    <a:lnTo>
                      <a:pt x="1106" y="1058"/>
                    </a:lnTo>
                    <a:lnTo>
                      <a:pt x="1106" y="1060"/>
                    </a:lnTo>
                    <a:lnTo>
                      <a:pt x="1108" y="1060"/>
                    </a:lnTo>
                    <a:lnTo>
                      <a:pt x="1108" y="1058"/>
                    </a:lnTo>
                    <a:lnTo>
                      <a:pt x="1108" y="1060"/>
                    </a:lnTo>
                    <a:lnTo>
                      <a:pt x="1108" y="1062"/>
                    </a:lnTo>
                    <a:lnTo>
                      <a:pt x="1108" y="1065"/>
                    </a:lnTo>
                    <a:lnTo>
                      <a:pt x="1108" y="1062"/>
                    </a:lnTo>
                    <a:lnTo>
                      <a:pt x="1106" y="1062"/>
                    </a:lnTo>
                    <a:lnTo>
                      <a:pt x="1106" y="1060"/>
                    </a:lnTo>
                    <a:lnTo>
                      <a:pt x="1106" y="1062"/>
                    </a:lnTo>
                    <a:lnTo>
                      <a:pt x="1104" y="1062"/>
                    </a:lnTo>
                    <a:lnTo>
                      <a:pt x="1101" y="1062"/>
                    </a:lnTo>
                    <a:close/>
                    <a:moveTo>
                      <a:pt x="1099" y="1053"/>
                    </a:moveTo>
                    <a:lnTo>
                      <a:pt x="1099" y="1051"/>
                    </a:lnTo>
                    <a:lnTo>
                      <a:pt x="1099" y="1053"/>
                    </a:lnTo>
                    <a:close/>
                    <a:moveTo>
                      <a:pt x="1095" y="1051"/>
                    </a:moveTo>
                    <a:lnTo>
                      <a:pt x="1097" y="1051"/>
                    </a:lnTo>
                    <a:lnTo>
                      <a:pt x="1097" y="1053"/>
                    </a:lnTo>
                    <a:lnTo>
                      <a:pt x="1097" y="1051"/>
                    </a:lnTo>
                    <a:lnTo>
                      <a:pt x="1097" y="1053"/>
                    </a:lnTo>
                    <a:lnTo>
                      <a:pt x="1095" y="1053"/>
                    </a:lnTo>
                    <a:lnTo>
                      <a:pt x="1097" y="1053"/>
                    </a:lnTo>
                    <a:lnTo>
                      <a:pt x="1095" y="1053"/>
                    </a:lnTo>
                    <a:lnTo>
                      <a:pt x="1097" y="1053"/>
                    </a:lnTo>
                    <a:lnTo>
                      <a:pt x="1097" y="1056"/>
                    </a:lnTo>
                    <a:lnTo>
                      <a:pt x="1099" y="1056"/>
                    </a:lnTo>
                    <a:lnTo>
                      <a:pt x="1097" y="1056"/>
                    </a:lnTo>
                    <a:lnTo>
                      <a:pt x="1099" y="1056"/>
                    </a:lnTo>
                    <a:lnTo>
                      <a:pt x="1097" y="1056"/>
                    </a:lnTo>
                    <a:lnTo>
                      <a:pt x="1095" y="1056"/>
                    </a:lnTo>
                    <a:lnTo>
                      <a:pt x="1097" y="1056"/>
                    </a:lnTo>
                    <a:lnTo>
                      <a:pt x="1097" y="1058"/>
                    </a:lnTo>
                    <a:lnTo>
                      <a:pt x="1099" y="1056"/>
                    </a:lnTo>
                    <a:lnTo>
                      <a:pt x="1099" y="1058"/>
                    </a:lnTo>
                    <a:lnTo>
                      <a:pt x="1097" y="1058"/>
                    </a:lnTo>
                    <a:lnTo>
                      <a:pt x="1095" y="1058"/>
                    </a:lnTo>
                    <a:lnTo>
                      <a:pt x="1093" y="1058"/>
                    </a:lnTo>
                    <a:lnTo>
                      <a:pt x="1093" y="1056"/>
                    </a:lnTo>
                    <a:lnTo>
                      <a:pt x="1093" y="1058"/>
                    </a:lnTo>
                    <a:lnTo>
                      <a:pt x="1090" y="1058"/>
                    </a:lnTo>
                    <a:lnTo>
                      <a:pt x="1090" y="1056"/>
                    </a:lnTo>
                    <a:lnTo>
                      <a:pt x="1093" y="1056"/>
                    </a:lnTo>
                    <a:lnTo>
                      <a:pt x="1095" y="1056"/>
                    </a:lnTo>
                    <a:lnTo>
                      <a:pt x="1093" y="1056"/>
                    </a:lnTo>
                    <a:lnTo>
                      <a:pt x="1090" y="1056"/>
                    </a:lnTo>
                    <a:lnTo>
                      <a:pt x="1093" y="1056"/>
                    </a:lnTo>
                    <a:lnTo>
                      <a:pt x="1090" y="1056"/>
                    </a:lnTo>
                    <a:lnTo>
                      <a:pt x="1090" y="1053"/>
                    </a:lnTo>
                    <a:lnTo>
                      <a:pt x="1093" y="1053"/>
                    </a:lnTo>
                    <a:lnTo>
                      <a:pt x="1090" y="1053"/>
                    </a:lnTo>
                    <a:lnTo>
                      <a:pt x="1090" y="1051"/>
                    </a:lnTo>
                    <a:lnTo>
                      <a:pt x="1093" y="1053"/>
                    </a:lnTo>
                    <a:lnTo>
                      <a:pt x="1095" y="1053"/>
                    </a:lnTo>
                    <a:lnTo>
                      <a:pt x="1093" y="1053"/>
                    </a:lnTo>
                    <a:lnTo>
                      <a:pt x="1095" y="1053"/>
                    </a:lnTo>
                    <a:lnTo>
                      <a:pt x="1093" y="1053"/>
                    </a:lnTo>
                    <a:lnTo>
                      <a:pt x="1093" y="1051"/>
                    </a:lnTo>
                    <a:lnTo>
                      <a:pt x="1090" y="1051"/>
                    </a:lnTo>
                    <a:lnTo>
                      <a:pt x="1093" y="1051"/>
                    </a:lnTo>
                    <a:lnTo>
                      <a:pt x="1095" y="1051"/>
                    </a:lnTo>
                    <a:lnTo>
                      <a:pt x="1095" y="1053"/>
                    </a:lnTo>
                    <a:lnTo>
                      <a:pt x="1095" y="1051"/>
                    </a:lnTo>
                    <a:close/>
                    <a:moveTo>
                      <a:pt x="1090" y="1051"/>
                    </a:moveTo>
                    <a:lnTo>
                      <a:pt x="1090" y="1053"/>
                    </a:lnTo>
                    <a:lnTo>
                      <a:pt x="1088" y="1053"/>
                    </a:lnTo>
                    <a:lnTo>
                      <a:pt x="1090" y="1053"/>
                    </a:lnTo>
                    <a:lnTo>
                      <a:pt x="1088" y="1053"/>
                    </a:lnTo>
                    <a:lnTo>
                      <a:pt x="1090" y="1053"/>
                    </a:lnTo>
                    <a:lnTo>
                      <a:pt x="1088" y="1053"/>
                    </a:lnTo>
                    <a:lnTo>
                      <a:pt x="1090" y="1053"/>
                    </a:lnTo>
                    <a:lnTo>
                      <a:pt x="1090" y="1056"/>
                    </a:lnTo>
                    <a:lnTo>
                      <a:pt x="1088" y="1056"/>
                    </a:lnTo>
                    <a:lnTo>
                      <a:pt x="1086" y="1056"/>
                    </a:lnTo>
                    <a:lnTo>
                      <a:pt x="1086" y="1053"/>
                    </a:lnTo>
                    <a:lnTo>
                      <a:pt x="1088" y="1053"/>
                    </a:lnTo>
                    <a:lnTo>
                      <a:pt x="1086" y="1053"/>
                    </a:lnTo>
                    <a:lnTo>
                      <a:pt x="1086" y="1051"/>
                    </a:lnTo>
                    <a:lnTo>
                      <a:pt x="1086" y="1053"/>
                    </a:lnTo>
                    <a:lnTo>
                      <a:pt x="1086" y="1051"/>
                    </a:lnTo>
                    <a:lnTo>
                      <a:pt x="1086" y="1053"/>
                    </a:lnTo>
                    <a:lnTo>
                      <a:pt x="1088" y="1053"/>
                    </a:lnTo>
                    <a:lnTo>
                      <a:pt x="1088" y="1051"/>
                    </a:lnTo>
                    <a:lnTo>
                      <a:pt x="1086" y="1051"/>
                    </a:lnTo>
                    <a:lnTo>
                      <a:pt x="1088" y="1051"/>
                    </a:lnTo>
                    <a:lnTo>
                      <a:pt x="1090" y="1051"/>
                    </a:lnTo>
                    <a:close/>
                    <a:moveTo>
                      <a:pt x="1101" y="1051"/>
                    </a:moveTo>
                    <a:lnTo>
                      <a:pt x="1099" y="1051"/>
                    </a:lnTo>
                    <a:lnTo>
                      <a:pt x="1101" y="1051"/>
                    </a:lnTo>
                    <a:lnTo>
                      <a:pt x="1101" y="1049"/>
                    </a:lnTo>
                    <a:lnTo>
                      <a:pt x="1101" y="1051"/>
                    </a:lnTo>
                    <a:close/>
                    <a:moveTo>
                      <a:pt x="1088" y="1051"/>
                    </a:moveTo>
                    <a:lnTo>
                      <a:pt x="1086" y="1051"/>
                    </a:lnTo>
                    <a:lnTo>
                      <a:pt x="1086" y="1049"/>
                    </a:lnTo>
                    <a:lnTo>
                      <a:pt x="1088" y="1049"/>
                    </a:lnTo>
                    <a:lnTo>
                      <a:pt x="1088" y="1051"/>
                    </a:lnTo>
                    <a:close/>
                    <a:moveTo>
                      <a:pt x="1097" y="1051"/>
                    </a:moveTo>
                    <a:lnTo>
                      <a:pt x="1095" y="1051"/>
                    </a:lnTo>
                    <a:lnTo>
                      <a:pt x="1095" y="1049"/>
                    </a:lnTo>
                    <a:lnTo>
                      <a:pt x="1097" y="1049"/>
                    </a:lnTo>
                    <a:lnTo>
                      <a:pt x="1097" y="1051"/>
                    </a:lnTo>
                    <a:close/>
                    <a:moveTo>
                      <a:pt x="1090" y="1049"/>
                    </a:moveTo>
                    <a:lnTo>
                      <a:pt x="1093" y="1049"/>
                    </a:lnTo>
                    <a:lnTo>
                      <a:pt x="1093" y="1051"/>
                    </a:lnTo>
                    <a:lnTo>
                      <a:pt x="1090" y="1051"/>
                    </a:lnTo>
                    <a:lnTo>
                      <a:pt x="1090" y="1049"/>
                    </a:lnTo>
                    <a:close/>
                    <a:moveTo>
                      <a:pt x="1113" y="1049"/>
                    </a:moveTo>
                    <a:lnTo>
                      <a:pt x="1110" y="1049"/>
                    </a:lnTo>
                    <a:lnTo>
                      <a:pt x="1113" y="1049"/>
                    </a:lnTo>
                    <a:close/>
                    <a:moveTo>
                      <a:pt x="1110" y="1049"/>
                    </a:moveTo>
                    <a:lnTo>
                      <a:pt x="1110" y="1047"/>
                    </a:lnTo>
                    <a:lnTo>
                      <a:pt x="1110" y="1049"/>
                    </a:lnTo>
                    <a:close/>
                    <a:moveTo>
                      <a:pt x="1095" y="1047"/>
                    </a:moveTo>
                    <a:lnTo>
                      <a:pt x="1093" y="1047"/>
                    </a:lnTo>
                    <a:lnTo>
                      <a:pt x="1095" y="1047"/>
                    </a:lnTo>
                    <a:close/>
                    <a:moveTo>
                      <a:pt x="1106" y="1047"/>
                    </a:moveTo>
                    <a:lnTo>
                      <a:pt x="1104" y="1047"/>
                    </a:lnTo>
                    <a:lnTo>
                      <a:pt x="1104" y="1049"/>
                    </a:lnTo>
                    <a:lnTo>
                      <a:pt x="1104" y="1047"/>
                    </a:lnTo>
                    <a:lnTo>
                      <a:pt x="1106" y="1047"/>
                    </a:lnTo>
                    <a:close/>
                    <a:moveTo>
                      <a:pt x="1101" y="1047"/>
                    </a:moveTo>
                    <a:lnTo>
                      <a:pt x="1101" y="1049"/>
                    </a:lnTo>
                    <a:lnTo>
                      <a:pt x="1099" y="1049"/>
                    </a:lnTo>
                    <a:lnTo>
                      <a:pt x="1099" y="1047"/>
                    </a:lnTo>
                    <a:lnTo>
                      <a:pt x="1101" y="1047"/>
                    </a:lnTo>
                    <a:lnTo>
                      <a:pt x="1101" y="1044"/>
                    </a:lnTo>
                    <a:lnTo>
                      <a:pt x="1101" y="1047"/>
                    </a:lnTo>
                    <a:close/>
                    <a:moveTo>
                      <a:pt x="1097" y="1047"/>
                    </a:moveTo>
                    <a:lnTo>
                      <a:pt x="1097" y="1044"/>
                    </a:lnTo>
                    <a:lnTo>
                      <a:pt x="1097" y="1047"/>
                    </a:lnTo>
                    <a:close/>
                    <a:moveTo>
                      <a:pt x="1079" y="1053"/>
                    </a:moveTo>
                    <a:lnTo>
                      <a:pt x="1081" y="1053"/>
                    </a:lnTo>
                    <a:lnTo>
                      <a:pt x="1081" y="1056"/>
                    </a:lnTo>
                    <a:lnTo>
                      <a:pt x="1079" y="1056"/>
                    </a:lnTo>
                    <a:lnTo>
                      <a:pt x="1079" y="1053"/>
                    </a:lnTo>
                    <a:lnTo>
                      <a:pt x="1079" y="1056"/>
                    </a:lnTo>
                    <a:lnTo>
                      <a:pt x="1077" y="1056"/>
                    </a:lnTo>
                    <a:lnTo>
                      <a:pt x="1075" y="1056"/>
                    </a:lnTo>
                    <a:lnTo>
                      <a:pt x="1075" y="1053"/>
                    </a:lnTo>
                    <a:lnTo>
                      <a:pt x="1077" y="1053"/>
                    </a:lnTo>
                    <a:lnTo>
                      <a:pt x="1075" y="1053"/>
                    </a:lnTo>
                    <a:lnTo>
                      <a:pt x="1075" y="1051"/>
                    </a:lnTo>
                    <a:lnTo>
                      <a:pt x="1077" y="1051"/>
                    </a:lnTo>
                    <a:lnTo>
                      <a:pt x="1079" y="1051"/>
                    </a:lnTo>
                    <a:lnTo>
                      <a:pt x="1077" y="1051"/>
                    </a:lnTo>
                    <a:lnTo>
                      <a:pt x="1075" y="1051"/>
                    </a:lnTo>
                    <a:lnTo>
                      <a:pt x="1072" y="1051"/>
                    </a:lnTo>
                    <a:lnTo>
                      <a:pt x="1075" y="1051"/>
                    </a:lnTo>
                    <a:lnTo>
                      <a:pt x="1075" y="1049"/>
                    </a:lnTo>
                    <a:lnTo>
                      <a:pt x="1077" y="1049"/>
                    </a:lnTo>
                    <a:lnTo>
                      <a:pt x="1079" y="1049"/>
                    </a:lnTo>
                    <a:lnTo>
                      <a:pt x="1077" y="1049"/>
                    </a:lnTo>
                    <a:lnTo>
                      <a:pt x="1077" y="1047"/>
                    </a:lnTo>
                    <a:lnTo>
                      <a:pt x="1077" y="1049"/>
                    </a:lnTo>
                    <a:lnTo>
                      <a:pt x="1077" y="1047"/>
                    </a:lnTo>
                    <a:lnTo>
                      <a:pt x="1075" y="1047"/>
                    </a:lnTo>
                    <a:lnTo>
                      <a:pt x="1077" y="1047"/>
                    </a:lnTo>
                    <a:lnTo>
                      <a:pt x="1075" y="1047"/>
                    </a:lnTo>
                    <a:lnTo>
                      <a:pt x="1075" y="1044"/>
                    </a:lnTo>
                    <a:lnTo>
                      <a:pt x="1075" y="1047"/>
                    </a:lnTo>
                    <a:lnTo>
                      <a:pt x="1077" y="1047"/>
                    </a:lnTo>
                    <a:lnTo>
                      <a:pt x="1077" y="1044"/>
                    </a:lnTo>
                    <a:lnTo>
                      <a:pt x="1075" y="1044"/>
                    </a:lnTo>
                    <a:lnTo>
                      <a:pt x="1077" y="1044"/>
                    </a:lnTo>
                    <a:lnTo>
                      <a:pt x="1079" y="1044"/>
                    </a:lnTo>
                    <a:lnTo>
                      <a:pt x="1079" y="1047"/>
                    </a:lnTo>
                    <a:lnTo>
                      <a:pt x="1079" y="1044"/>
                    </a:lnTo>
                    <a:lnTo>
                      <a:pt x="1081" y="1044"/>
                    </a:lnTo>
                    <a:lnTo>
                      <a:pt x="1079" y="1044"/>
                    </a:lnTo>
                    <a:lnTo>
                      <a:pt x="1079" y="1047"/>
                    </a:lnTo>
                    <a:lnTo>
                      <a:pt x="1081" y="1047"/>
                    </a:lnTo>
                    <a:lnTo>
                      <a:pt x="1081" y="1044"/>
                    </a:lnTo>
                    <a:lnTo>
                      <a:pt x="1081" y="1047"/>
                    </a:lnTo>
                    <a:lnTo>
                      <a:pt x="1084" y="1044"/>
                    </a:lnTo>
                    <a:lnTo>
                      <a:pt x="1086" y="1044"/>
                    </a:lnTo>
                    <a:lnTo>
                      <a:pt x="1086" y="1047"/>
                    </a:lnTo>
                    <a:lnTo>
                      <a:pt x="1086" y="1044"/>
                    </a:lnTo>
                    <a:lnTo>
                      <a:pt x="1086" y="1047"/>
                    </a:lnTo>
                    <a:lnTo>
                      <a:pt x="1088" y="1047"/>
                    </a:lnTo>
                    <a:lnTo>
                      <a:pt x="1086" y="1047"/>
                    </a:lnTo>
                    <a:lnTo>
                      <a:pt x="1084" y="1047"/>
                    </a:lnTo>
                    <a:lnTo>
                      <a:pt x="1084" y="1049"/>
                    </a:lnTo>
                    <a:lnTo>
                      <a:pt x="1084" y="1047"/>
                    </a:lnTo>
                    <a:lnTo>
                      <a:pt x="1081" y="1047"/>
                    </a:lnTo>
                    <a:lnTo>
                      <a:pt x="1081" y="1049"/>
                    </a:lnTo>
                    <a:lnTo>
                      <a:pt x="1084" y="1049"/>
                    </a:lnTo>
                    <a:lnTo>
                      <a:pt x="1081" y="1049"/>
                    </a:lnTo>
                    <a:lnTo>
                      <a:pt x="1084" y="1049"/>
                    </a:lnTo>
                    <a:lnTo>
                      <a:pt x="1081" y="1049"/>
                    </a:lnTo>
                    <a:lnTo>
                      <a:pt x="1079" y="1049"/>
                    </a:lnTo>
                    <a:lnTo>
                      <a:pt x="1079" y="1047"/>
                    </a:lnTo>
                    <a:lnTo>
                      <a:pt x="1079" y="1049"/>
                    </a:lnTo>
                    <a:lnTo>
                      <a:pt x="1081" y="1049"/>
                    </a:lnTo>
                    <a:lnTo>
                      <a:pt x="1081" y="1051"/>
                    </a:lnTo>
                    <a:lnTo>
                      <a:pt x="1079" y="1051"/>
                    </a:lnTo>
                    <a:lnTo>
                      <a:pt x="1081" y="1051"/>
                    </a:lnTo>
                    <a:lnTo>
                      <a:pt x="1079" y="1051"/>
                    </a:lnTo>
                    <a:lnTo>
                      <a:pt x="1081" y="1051"/>
                    </a:lnTo>
                    <a:lnTo>
                      <a:pt x="1081" y="1053"/>
                    </a:lnTo>
                    <a:lnTo>
                      <a:pt x="1079" y="1053"/>
                    </a:lnTo>
                    <a:close/>
                    <a:moveTo>
                      <a:pt x="1077" y="1044"/>
                    </a:moveTo>
                    <a:lnTo>
                      <a:pt x="1077" y="1042"/>
                    </a:lnTo>
                    <a:lnTo>
                      <a:pt x="1077" y="1044"/>
                    </a:lnTo>
                    <a:close/>
                    <a:moveTo>
                      <a:pt x="1088" y="1042"/>
                    </a:moveTo>
                    <a:lnTo>
                      <a:pt x="1088" y="1044"/>
                    </a:lnTo>
                    <a:lnTo>
                      <a:pt x="1086" y="1044"/>
                    </a:lnTo>
                    <a:lnTo>
                      <a:pt x="1086" y="1042"/>
                    </a:lnTo>
                    <a:lnTo>
                      <a:pt x="1088" y="1042"/>
                    </a:lnTo>
                    <a:close/>
                    <a:moveTo>
                      <a:pt x="1090" y="1042"/>
                    </a:moveTo>
                    <a:lnTo>
                      <a:pt x="1090" y="1044"/>
                    </a:lnTo>
                    <a:lnTo>
                      <a:pt x="1088" y="1044"/>
                    </a:lnTo>
                    <a:lnTo>
                      <a:pt x="1088" y="1042"/>
                    </a:lnTo>
                    <a:lnTo>
                      <a:pt x="1090" y="1042"/>
                    </a:lnTo>
                    <a:close/>
                    <a:moveTo>
                      <a:pt x="1104" y="1051"/>
                    </a:moveTo>
                    <a:lnTo>
                      <a:pt x="1106" y="1051"/>
                    </a:lnTo>
                    <a:lnTo>
                      <a:pt x="1104" y="1051"/>
                    </a:lnTo>
                    <a:lnTo>
                      <a:pt x="1106" y="1051"/>
                    </a:lnTo>
                    <a:lnTo>
                      <a:pt x="1104" y="1051"/>
                    </a:lnTo>
                    <a:lnTo>
                      <a:pt x="1101" y="1051"/>
                    </a:lnTo>
                    <a:lnTo>
                      <a:pt x="1104" y="1051"/>
                    </a:lnTo>
                    <a:lnTo>
                      <a:pt x="1101" y="1051"/>
                    </a:lnTo>
                    <a:lnTo>
                      <a:pt x="1101" y="1049"/>
                    </a:lnTo>
                    <a:lnTo>
                      <a:pt x="1104" y="1049"/>
                    </a:lnTo>
                    <a:lnTo>
                      <a:pt x="1104" y="1051"/>
                    </a:lnTo>
                    <a:lnTo>
                      <a:pt x="1104" y="1049"/>
                    </a:lnTo>
                    <a:lnTo>
                      <a:pt x="1106" y="1047"/>
                    </a:lnTo>
                    <a:lnTo>
                      <a:pt x="1106" y="1049"/>
                    </a:lnTo>
                    <a:lnTo>
                      <a:pt x="1106" y="1047"/>
                    </a:lnTo>
                    <a:lnTo>
                      <a:pt x="1108" y="1047"/>
                    </a:lnTo>
                    <a:lnTo>
                      <a:pt x="1106" y="1047"/>
                    </a:lnTo>
                    <a:lnTo>
                      <a:pt x="1104" y="1047"/>
                    </a:lnTo>
                    <a:lnTo>
                      <a:pt x="1104" y="1044"/>
                    </a:lnTo>
                    <a:lnTo>
                      <a:pt x="1104" y="1047"/>
                    </a:lnTo>
                    <a:lnTo>
                      <a:pt x="1101" y="1047"/>
                    </a:lnTo>
                    <a:lnTo>
                      <a:pt x="1101" y="1044"/>
                    </a:lnTo>
                    <a:lnTo>
                      <a:pt x="1099" y="1044"/>
                    </a:lnTo>
                    <a:lnTo>
                      <a:pt x="1101" y="1044"/>
                    </a:lnTo>
                    <a:lnTo>
                      <a:pt x="1101" y="1042"/>
                    </a:lnTo>
                    <a:lnTo>
                      <a:pt x="1104" y="1042"/>
                    </a:lnTo>
                    <a:lnTo>
                      <a:pt x="1104" y="1044"/>
                    </a:lnTo>
                    <a:lnTo>
                      <a:pt x="1106" y="1044"/>
                    </a:lnTo>
                    <a:lnTo>
                      <a:pt x="1108" y="1044"/>
                    </a:lnTo>
                    <a:lnTo>
                      <a:pt x="1110" y="1044"/>
                    </a:lnTo>
                    <a:lnTo>
                      <a:pt x="1110" y="1047"/>
                    </a:lnTo>
                    <a:lnTo>
                      <a:pt x="1110" y="1049"/>
                    </a:lnTo>
                    <a:lnTo>
                      <a:pt x="1113" y="1049"/>
                    </a:lnTo>
                    <a:lnTo>
                      <a:pt x="1113" y="1051"/>
                    </a:lnTo>
                    <a:lnTo>
                      <a:pt x="1110" y="1051"/>
                    </a:lnTo>
                    <a:lnTo>
                      <a:pt x="1108" y="1051"/>
                    </a:lnTo>
                    <a:lnTo>
                      <a:pt x="1108" y="1049"/>
                    </a:lnTo>
                    <a:lnTo>
                      <a:pt x="1108" y="1051"/>
                    </a:lnTo>
                    <a:lnTo>
                      <a:pt x="1108" y="1049"/>
                    </a:lnTo>
                    <a:lnTo>
                      <a:pt x="1106" y="1049"/>
                    </a:lnTo>
                    <a:lnTo>
                      <a:pt x="1106" y="1051"/>
                    </a:lnTo>
                    <a:lnTo>
                      <a:pt x="1108" y="1051"/>
                    </a:lnTo>
                    <a:lnTo>
                      <a:pt x="1110" y="1051"/>
                    </a:lnTo>
                    <a:lnTo>
                      <a:pt x="1113" y="1051"/>
                    </a:lnTo>
                    <a:lnTo>
                      <a:pt x="1110" y="1051"/>
                    </a:lnTo>
                    <a:lnTo>
                      <a:pt x="1113" y="1051"/>
                    </a:lnTo>
                    <a:lnTo>
                      <a:pt x="1113" y="1053"/>
                    </a:lnTo>
                    <a:lnTo>
                      <a:pt x="1113" y="1051"/>
                    </a:lnTo>
                    <a:lnTo>
                      <a:pt x="1113" y="1053"/>
                    </a:lnTo>
                    <a:lnTo>
                      <a:pt x="1115" y="1053"/>
                    </a:lnTo>
                    <a:lnTo>
                      <a:pt x="1115" y="1056"/>
                    </a:lnTo>
                    <a:lnTo>
                      <a:pt x="1113" y="1056"/>
                    </a:lnTo>
                    <a:lnTo>
                      <a:pt x="1113" y="1053"/>
                    </a:lnTo>
                    <a:lnTo>
                      <a:pt x="1110" y="1053"/>
                    </a:lnTo>
                    <a:lnTo>
                      <a:pt x="1110" y="1056"/>
                    </a:lnTo>
                    <a:lnTo>
                      <a:pt x="1110" y="1053"/>
                    </a:lnTo>
                    <a:lnTo>
                      <a:pt x="1110" y="1056"/>
                    </a:lnTo>
                    <a:lnTo>
                      <a:pt x="1108" y="1056"/>
                    </a:lnTo>
                    <a:lnTo>
                      <a:pt x="1108" y="1053"/>
                    </a:lnTo>
                    <a:lnTo>
                      <a:pt x="1106" y="1053"/>
                    </a:lnTo>
                    <a:lnTo>
                      <a:pt x="1108" y="1053"/>
                    </a:lnTo>
                    <a:lnTo>
                      <a:pt x="1106" y="1053"/>
                    </a:lnTo>
                    <a:lnTo>
                      <a:pt x="1104" y="1053"/>
                    </a:lnTo>
                    <a:lnTo>
                      <a:pt x="1104" y="1051"/>
                    </a:lnTo>
                    <a:close/>
                    <a:moveTo>
                      <a:pt x="1086" y="1042"/>
                    </a:moveTo>
                    <a:lnTo>
                      <a:pt x="1086" y="1044"/>
                    </a:lnTo>
                    <a:lnTo>
                      <a:pt x="1084" y="1044"/>
                    </a:lnTo>
                    <a:lnTo>
                      <a:pt x="1084" y="1042"/>
                    </a:lnTo>
                    <a:lnTo>
                      <a:pt x="1086" y="1042"/>
                    </a:lnTo>
                    <a:close/>
                    <a:moveTo>
                      <a:pt x="1108" y="1042"/>
                    </a:moveTo>
                    <a:lnTo>
                      <a:pt x="1106" y="1042"/>
                    </a:lnTo>
                    <a:lnTo>
                      <a:pt x="1108" y="1042"/>
                    </a:lnTo>
                    <a:close/>
                    <a:moveTo>
                      <a:pt x="1077" y="1042"/>
                    </a:moveTo>
                    <a:lnTo>
                      <a:pt x="1079" y="1042"/>
                    </a:lnTo>
                    <a:lnTo>
                      <a:pt x="1077" y="1042"/>
                    </a:lnTo>
                    <a:close/>
                    <a:moveTo>
                      <a:pt x="1077" y="1042"/>
                    </a:moveTo>
                    <a:lnTo>
                      <a:pt x="1075" y="1042"/>
                    </a:lnTo>
                    <a:lnTo>
                      <a:pt x="1075" y="1044"/>
                    </a:lnTo>
                    <a:lnTo>
                      <a:pt x="1075" y="1042"/>
                    </a:lnTo>
                    <a:lnTo>
                      <a:pt x="1077" y="1042"/>
                    </a:lnTo>
                    <a:lnTo>
                      <a:pt x="1077" y="1040"/>
                    </a:lnTo>
                    <a:lnTo>
                      <a:pt x="1077" y="1042"/>
                    </a:lnTo>
                    <a:close/>
                    <a:moveTo>
                      <a:pt x="1099" y="1040"/>
                    </a:moveTo>
                    <a:lnTo>
                      <a:pt x="1101" y="1040"/>
                    </a:lnTo>
                    <a:lnTo>
                      <a:pt x="1101" y="1042"/>
                    </a:lnTo>
                    <a:lnTo>
                      <a:pt x="1101" y="1040"/>
                    </a:lnTo>
                    <a:lnTo>
                      <a:pt x="1101" y="1042"/>
                    </a:lnTo>
                    <a:lnTo>
                      <a:pt x="1104" y="1042"/>
                    </a:lnTo>
                    <a:lnTo>
                      <a:pt x="1101" y="1042"/>
                    </a:lnTo>
                    <a:lnTo>
                      <a:pt x="1101" y="1044"/>
                    </a:lnTo>
                    <a:lnTo>
                      <a:pt x="1099" y="1044"/>
                    </a:lnTo>
                    <a:lnTo>
                      <a:pt x="1097" y="1044"/>
                    </a:lnTo>
                    <a:lnTo>
                      <a:pt x="1095" y="1044"/>
                    </a:lnTo>
                    <a:lnTo>
                      <a:pt x="1097" y="1044"/>
                    </a:lnTo>
                    <a:lnTo>
                      <a:pt x="1095" y="1044"/>
                    </a:lnTo>
                    <a:lnTo>
                      <a:pt x="1097" y="1042"/>
                    </a:lnTo>
                    <a:lnTo>
                      <a:pt x="1097" y="1044"/>
                    </a:lnTo>
                    <a:lnTo>
                      <a:pt x="1097" y="1042"/>
                    </a:lnTo>
                    <a:lnTo>
                      <a:pt x="1095" y="1042"/>
                    </a:lnTo>
                    <a:lnTo>
                      <a:pt x="1095" y="1044"/>
                    </a:lnTo>
                    <a:lnTo>
                      <a:pt x="1095" y="1042"/>
                    </a:lnTo>
                    <a:lnTo>
                      <a:pt x="1097" y="1042"/>
                    </a:lnTo>
                    <a:lnTo>
                      <a:pt x="1097" y="1040"/>
                    </a:lnTo>
                    <a:lnTo>
                      <a:pt x="1099" y="1040"/>
                    </a:lnTo>
                    <a:close/>
                    <a:moveTo>
                      <a:pt x="1104" y="1042"/>
                    </a:moveTo>
                    <a:lnTo>
                      <a:pt x="1104" y="1040"/>
                    </a:lnTo>
                    <a:lnTo>
                      <a:pt x="1104" y="1042"/>
                    </a:lnTo>
                    <a:close/>
                    <a:moveTo>
                      <a:pt x="1099" y="1038"/>
                    </a:moveTo>
                    <a:lnTo>
                      <a:pt x="1101" y="1038"/>
                    </a:lnTo>
                    <a:lnTo>
                      <a:pt x="1101" y="1040"/>
                    </a:lnTo>
                    <a:lnTo>
                      <a:pt x="1101" y="1038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7" y="1040"/>
                    </a:lnTo>
                    <a:lnTo>
                      <a:pt x="1097" y="1038"/>
                    </a:lnTo>
                    <a:lnTo>
                      <a:pt x="1099" y="1038"/>
                    </a:lnTo>
                    <a:close/>
                    <a:moveTo>
                      <a:pt x="1093" y="1038"/>
                    </a:moveTo>
                    <a:lnTo>
                      <a:pt x="1093" y="1040"/>
                    </a:lnTo>
                    <a:lnTo>
                      <a:pt x="1090" y="1040"/>
                    </a:lnTo>
                    <a:lnTo>
                      <a:pt x="1088" y="1040"/>
                    </a:lnTo>
                    <a:lnTo>
                      <a:pt x="1088" y="1042"/>
                    </a:lnTo>
                    <a:lnTo>
                      <a:pt x="1086" y="1040"/>
                    </a:lnTo>
                    <a:lnTo>
                      <a:pt x="1086" y="1042"/>
                    </a:lnTo>
                    <a:lnTo>
                      <a:pt x="1088" y="1042"/>
                    </a:lnTo>
                    <a:lnTo>
                      <a:pt x="1090" y="1042"/>
                    </a:lnTo>
                    <a:lnTo>
                      <a:pt x="1088" y="1042"/>
                    </a:lnTo>
                    <a:lnTo>
                      <a:pt x="1086" y="1042"/>
                    </a:lnTo>
                    <a:lnTo>
                      <a:pt x="1086" y="1040"/>
                    </a:lnTo>
                    <a:lnTo>
                      <a:pt x="1088" y="1040"/>
                    </a:lnTo>
                    <a:lnTo>
                      <a:pt x="1090" y="1040"/>
                    </a:lnTo>
                    <a:lnTo>
                      <a:pt x="1090" y="1038"/>
                    </a:lnTo>
                    <a:lnTo>
                      <a:pt x="1093" y="1038"/>
                    </a:lnTo>
                    <a:close/>
                    <a:moveTo>
                      <a:pt x="1104" y="1038"/>
                    </a:moveTo>
                    <a:lnTo>
                      <a:pt x="1101" y="1038"/>
                    </a:lnTo>
                    <a:lnTo>
                      <a:pt x="1104" y="1038"/>
                    </a:lnTo>
                    <a:close/>
                    <a:moveTo>
                      <a:pt x="1093" y="1038"/>
                    </a:moveTo>
                    <a:lnTo>
                      <a:pt x="1095" y="1038"/>
                    </a:lnTo>
                    <a:lnTo>
                      <a:pt x="1093" y="1038"/>
                    </a:lnTo>
                    <a:lnTo>
                      <a:pt x="1093" y="1040"/>
                    </a:lnTo>
                    <a:lnTo>
                      <a:pt x="1093" y="1038"/>
                    </a:lnTo>
                    <a:lnTo>
                      <a:pt x="1090" y="1038"/>
                    </a:lnTo>
                    <a:lnTo>
                      <a:pt x="1093" y="1038"/>
                    </a:lnTo>
                    <a:close/>
                    <a:moveTo>
                      <a:pt x="1099" y="1038"/>
                    </a:moveTo>
                    <a:lnTo>
                      <a:pt x="1097" y="1038"/>
                    </a:lnTo>
                    <a:lnTo>
                      <a:pt x="1097" y="1035"/>
                    </a:lnTo>
                    <a:lnTo>
                      <a:pt x="1099" y="1035"/>
                    </a:lnTo>
                    <a:lnTo>
                      <a:pt x="1099" y="1038"/>
                    </a:lnTo>
                    <a:close/>
                    <a:moveTo>
                      <a:pt x="1084" y="1038"/>
                    </a:moveTo>
                    <a:lnTo>
                      <a:pt x="1081" y="1038"/>
                    </a:lnTo>
                    <a:lnTo>
                      <a:pt x="1081" y="1035"/>
                    </a:lnTo>
                    <a:lnTo>
                      <a:pt x="1081" y="1038"/>
                    </a:lnTo>
                    <a:lnTo>
                      <a:pt x="1081" y="1035"/>
                    </a:lnTo>
                    <a:lnTo>
                      <a:pt x="1084" y="1035"/>
                    </a:lnTo>
                    <a:lnTo>
                      <a:pt x="1084" y="1038"/>
                    </a:lnTo>
                    <a:close/>
                    <a:moveTo>
                      <a:pt x="1090" y="1035"/>
                    </a:moveTo>
                    <a:lnTo>
                      <a:pt x="1090" y="1033"/>
                    </a:lnTo>
                    <a:lnTo>
                      <a:pt x="1093" y="1033"/>
                    </a:lnTo>
                    <a:lnTo>
                      <a:pt x="1090" y="1033"/>
                    </a:lnTo>
                    <a:lnTo>
                      <a:pt x="1090" y="1035"/>
                    </a:lnTo>
                    <a:close/>
                    <a:moveTo>
                      <a:pt x="1088" y="1033"/>
                    </a:moveTo>
                    <a:lnTo>
                      <a:pt x="1088" y="1031"/>
                    </a:lnTo>
                    <a:lnTo>
                      <a:pt x="1088" y="1033"/>
                    </a:lnTo>
                    <a:close/>
                    <a:moveTo>
                      <a:pt x="1099" y="1031"/>
                    </a:moveTo>
                    <a:lnTo>
                      <a:pt x="1099" y="1033"/>
                    </a:lnTo>
                    <a:lnTo>
                      <a:pt x="1097" y="1033"/>
                    </a:lnTo>
                    <a:lnTo>
                      <a:pt x="1097" y="1031"/>
                    </a:lnTo>
                    <a:lnTo>
                      <a:pt x="1099" y="1031"/>
                    </a:lnTo>
                    <a:close/>
                    <a:moveTo>
                      <a:pt x="1097" y="1031"/>
                    </a:moveTo>
                    <a:lnTo>
                      <a:pt x="1095" y="1031"/>
                    </a:lnTo>
                    <a:lnTo>
                      <a:pt x="1097" y="1031"/>
                    </a:lnTo>
                    <a:close/>
                    <a:moveTo>
                      <a:pt x="1088" y="1031"/>
                    </a:moveTo>
                    <a:lnTo>
                      <a:pt x="1088" y="1033"/>
                    </a:lnTo>
                    <a:lnTo>
                      <a:pt x="1088" y="1031"/>
                    </a:lnTo>
                    <a:lnTo>
                      <a:pt x="1086" y="1031"/>
                    </a:lnTo>
                    <a:lnTo>
                      <a:pt x="1088" y="1031"/>
                    </a:lnTo>
                    <a:close/>
                    <a:moveTo>
                      <a:pt x="1086" y="1031"/>
                    </a:moveTo>
                    <a:lnTo>
                      <a:pt x="1086" y="1029"/>
                    </a:lnTo>
                    <a:lnTo>
                      <a:pt x="1086" y="1031"/>
                    </a:lnTo>
                    <a:close/>
                    <a:moveTo>
                      <a:pt x="1081" y="1031"/>
                    </a:moveTo>
                    <a:lnTo>
                      <a:pt x="1081" y="1029"/>
                    </a:lnTo>
                    <a:lnTo>
                      <a:pt x="1081" y="1031"/>
                    </a:lnTo>
                    <a:close/>
                    <a:moveTo>
                      <a:pt x="1079" y="1031"/>
                    </a:moveTo>
                    <a:lnTo>
                      <a:pt x="1081" y="1031"/>
                    </a:lnTo>
                    <a:lnTo>
                      <a:pt x="1079" y="1031"/>
                    </a:lnTo>
                    <a:lnTo>
                      <a:pt x="1081" y="1031"/>
                    </a:lnTo>
                    <a:lnTo>
                      <a:pt x="1084" y="1031"/>
                    </a:lnTo>
                    <a:lnTo>
                      <a:pt x="1086" y="1031"/>
                    </a:lnTo>
                    <a:lnTo>
                      <a:pt x="1084" y="1033"/>
                    </a:lnTo>
                    <a:lnTo>
                      <a:pt x="1086" y="1033"/>
                    </a:lnTo>
                    <a:lnTo>
                      <a:pt x="1084" y="1033"/>
                    </a:lnTo>
                    <a:lnTo>
                      <a:pt x="1086" y="1033"/>
                    </a:lnTo>
                    <a:lnTo>
                      <a:pt x="1088" y="1033"/>
                    </a:lnTo>
                    <a:lnTo>
                      <a:pt x="1086" y="1033"/>
                    </a:lnTo>
                    <a:lnTo>
                      <a:pt x="1088" y="1033"/>
                    </a:lnTo>
                    <a:lnTo>
                      <a:pt x="1090" y="1033"/>
                    </a:lnTo>
                    <a:lnTo>
                      <a:pt x="1090" y="1031"/>
                    </a:lnTo>
                    <a:lnTo>
                      <a:pt x="1090" y="1033"/>
                    </a:lnTo>
                    <a:lnTo>
                      <a:pt x="1088" y="1033"/>
                    </a:lnTo>
                    <a:lnTo>
                      <a:pt x="1088" y="1035"/>
                    </a:lnTo>
                    <a:lnTo>
                      <a:pt x="1090" y="1035"/>
                    </a:lnTo>
                    <a:lnTo>
                      <a:pt x="1090" y="1033"/>
                    </a:lnTo>
                    <a:lnTo>
                      <a:pt x="1090" y="1035"/>
                    </a:lnTo>
                    <a:lnTo>
                      <a:pt x="1093" y="1033"/>
                    </a:lnTo>
                    <a:lnTo>
                      <a:pt x="1093" y="1035"/>
                    </a:lnTo>
                    <a:lnTo>
                      <a:pt x="1093" y="1033"/>
                    </a:lnTo>
                    <a:lnTo>
                      <a:pt x="1095" y="1033"/>
                    </a:lnTo>
                    <a:lnTo>
                      <a:pt x="1093" y="1033"/>
                    </a:lnTo>
                    <a:lnTo>
                      <a:pt x="1095" y="1033"/>
                    </a:lnTo>
                    <a:lnTo>
                      <a:pt x="1097" y="1033"/>
                    </a:lnTo>
                    <a:lnTo>
                      <a:pt x="1095" y="1033"/>
                    </a:lnTo>
                    <a:lnTo>
                      <a:pt x="1095" y="1035"/>
                    </a:lnTo>
                    <a:lnTo>
                      <a:pt x="1093" y="1035"/>
                    </a:lnTo>
                    <a:lnTo>
                      <a:pt x="1095" y="1035"/>
                    </a:lnTo>
                    <a:lnTo>
                      <a:pt x="1095" y="1038"/>
                    </a:lnTo>
                    <a:lnTo>
                      <a:pt x="1093" y="1038"/>
                    </a:lnTo>
                    <a:lnTo>
                      <a:pt x="1093" y="1035"/>
                    </a:lnTo>
                    <a:lnTo>
                      <a:pt x="1090" y="1035"/>
                    </a:lnTo>
                    <a:lnTo>
                      <a:pt x="1090" y="1038"/>
                    </a:lnTo>
                    <a:lnTo>
                      <a:pt x="1088" y="1038"/>
                    </a:lnTo>
                    <a:lnTo>
                      <a:pt x="1088" y="1040"/>
                    </a:lnTo>
                    <a:lnTo>
                      <a:pt x="1086" y="1040"/>
                    </a:lnTo>
                    <a:lnTo>
                      <a:pt x="1088" y="1040"/>
                    </a:lnTo>
                    <a:lnTo>
                      <a:pt x="1086" y="1040"/>
                    </a:lnTo>
                    <a:lnTo>
                      <a:pt x="1084" y="1040"/>
                    </a:lnTo>
                    <a:lnTo>
                      <a:pt x="1084" y="1042"/>
                    </a:lnTo>
                    <a:lnTo>
                      <a:pt x="1084" y="1044"/>
                    </a:lnTo>
                    <a:lnTo>
                      <a:pt x="1081" y="1044"/>
                    </a:lnTo>
                    <a:lnTo>
                      <a:pt x="1079" y="1044"/>
                    </a:lnTo>
                    <a:lnTo>
                      <a:pt x="1079" y="1042"/>
                    </a:lnTo>
                    <a:lnTo>
                      <a:pt x="1081" y="1042"/>
                    </a:lnTo>
                    <a:lnTo>
                      <a:pt x="1079" y="1042"/>
                    </a:lnTo>
                    <a:lnTo>
                      <a:pt x="1081" y="1042"/>
                    </a:lnTo>
                    <a:lnTo>
                      <a:pt x="1081" y="1040"/>
                    </a:lnTo>
                    <a:lnTo>
                      <a:pt x="1084" y="1040"/>
                    </a:lnTo>
                    <a:lnTo>
                      <a:pt x="1081" y="1040"/>
                    </a:lnTo>
                    <a:lnTo>
                      <a:pt x="1084" y="1040"/>
                    </a:lnTo>
                    <a:lnTo>
                      <a:pt x="1081" y="1040"/>
                    </a:lnTo>
                    <a:lnTo>
                      <a:pt x="1084" y="1040"/>
                    </a:lnTo>
                    <a:lnTo>
                      <a:pt x="1081" y="1040"/>
                    </a:lnTo>
                    <a:lnTo>
                      <a:pt x="1079" y="1040"/>
                    </a:lnTo>
                    <a:lnTo>
                      <a:pt x="1079" y="1042"/>
                    </a:lnTo>
                    <a:lnTo>
                      <a:pt x="1079" y="1040"/>
                    </a:lnTo>
                    <a:lnTo>
                      <a:pt x="1081" y="1040"/>
                    </a:lnTo>
                    <a:lnTo>
                      <a:pt x="1079" y="1040"/>
                    </a:lnTo>
                    <a:lnTo>
                      <a:pt x="1077" y="1040"/>
                    </a:lnTo>
                    <a:lnTo>
                      <a:pt x="1077" y="1042"/>
                    </a:lnTo>
                    <a:lnTo>
                      <a:pt x="1075" y="1042"/>
                    </a:lnTo>
                    <a:lnTo>
                      <a:pt x="1075" y="1040"/>
                    </a:lnTo>
                    <a:lnTo>
                      <a:pt x="1075" y="1038"/>
                    </a:lnTo>
                    <a:lnTo>
                      <a:pt x="1077" y="1038"/>
                    </a:lnTo>
                    <a:lnTo>
                      <a:pt x="1075" y="1038"/>
                    </a:lnTo>
                    <a:lnTo>
                      <a:pt x="1075" y="1035"/>
                    </a:lnTo>
                    <a:lnTo>
                      <a:pt x="1077" y="1035"/>
                    </a:lnTo>
                    <a:lnTo>
                      <a:pt x="1079" y="1035"/>
                    </a:lnTo>
                    <a:lnTo>
                      <a:pt x="1081" y="1035"/>
                    </a:lnTo>
                    <a:lnTo>
                      <a:pt x="1079" y="1035"/>
                    </a:lnTo>
                    <a:lnTo>
                      <a:pt x="1077" y="1035"/>
                    </a:lnTo>
                    <a:lnTo>
                      <a:pt x="1079" y="1035"/>
                    </a:lnTo>
                    <a:lnTo>
                      <a:pt x="1079" y="1038"/>
                    </a:lnTo>
                    <a:lnTo>
                      <a:pt x="1081" y="1038"/>
                    </a:lnTo>
                    <a:lnTo>
                      <a:pt x="1084" y="1038"/>
                    </a:lnTo>
                    <a:lnTo>
                      <a:pt x="1084" y="1035"/>
                    </a:lnTo>
                    <a:lnTo>
                      <a:pt x="1086" y="1035"/>
                    </a:lnTo>
                    <a:lnTo>
                      <a:pt x="1086" y="1033"/>
                    </a:lnTo>
                    <a:lnTo>
                      <a:pt x="1086" y="1035"/>
                    </a:lnTo>
                    <a:lnTo>
                      <a:pt x="1086" y="1033"/>
                    </a:lnTo>
                    <a:lnTo>
                      <a:pt x="1084" y="1033"/>
                    </a:lnTo>
                    <a:lnTo>
                      <a:pt x="1084" y="1035"/>
                    </a:lnTo>
                    <a:lnTo>
                      <a:pt x="1084" y="1033"/>
                    </a:lnTo>
                    <a:lnTo>
                      <a:pt x="1084" y="1035"/>
                    </a:lnTo>
                    <a:lnTo>
                      <a:pt x="1086" y="1035"/>
                    </a:lnTo>
                    <a:lnTo>
                      <a:pt x="1084" y="1035"/>
                    </a:lnTo>
                    <a:lnTo>
                      <a:pt x="1081" y="1035"/>
                    </a:lnTo>
                    <a:lnTo>
                      <a:pt x="1081" y="1033"/>
                    </a:lnTo>
                    <a:lnTo>
                      <a:pt x="1079" y="1035"/>
                    </a:lnTo>
                    <a:lnTo>
                      <a:pt x="1079" y="1033"/>
                    </a:lnTo>
                    <a:lnTo>
                      <a:pt x="1077" y="1033"/>
                    </a:lnTo>
                    <a:lnTo>
                      <a:pt x="1077" y="1031"/>
                    </a:lnTo>
                    <a:lnTo>
                      <a:pt x="1079" y="1031"/>
                    </a:lnTo>
                    <a:lnTo>
                      <a:pt x="1077" y="1031"/>
                    </a:lnTo>
                    <a:lnTo>
                      <a:pt x="1079" y="1031"/>
                    </a:lnTo>
                    <a:lnTo>
                      <a:pt x="1079" y="1029"/>
                    </a:lnTo>
                    <a:lnTo>
                      <a:pt x="1079" y="1031"/>
                    </a:lnTo>
                    <a:close/>
                    <a:moveTo>
                      <a:pt x="1093" y="1024"/>
                    </a:moveTo>
                    <a:lnTo>
                      <a:pt x="1093" y="1022"/>
                    </a:lnTo>
                    <a:lnTo>
                      <a:pt x="1093" y="1024"/>
                    </a:lnTo>
                    <a:close/>
                    <a:moveTo>
                      <a:pt x="1077" y="1024"/>
                    </a:moveTo>
                    <a:lnTo>
                      <a:pt x="1075" y="1024"/>
                    </a:lnTo>
                    <a:lnTo>
                      <a:pt x="1075" y="1022"/>
                    </a:lnTo>
                    <a:lnTo>
                      <a:pt x="1077" y="1022"/>
                    </a:lnTo>
                    <a:lnTo>
                      <a:pt x="1077" y="1024"/>
                    </a:lnTo>
                    <a:close/>
                    <a:moveTo>
                      <a:pt x="1075" y="1018"/>
                    </a:moveTo>
                    <a:lnTo>
                      <a:pt x="1077" y="1018"/>
                    </a:lnTo>
                    <a:lnTo>
                      <a:pt x="1079" y="1018"/>
                    </a:lnTo>
                    <a:lnTo>
                      <a:pt x="1079" y="1020"/>
                    </a:lnTo>
                    <a:lnTo>
                      <a:pt x="1081" y="1020"/>
                    </a:lnTo>
                    <a:lnTo>
                      <a:pt x="1081" y="1022"/>
                    </a:lnTo>
                    <a:lnTo>
                      <a:pt x="1081" y="1024"/>
                    </a:lnTo>
                    <a:lnTo>
                      <a:pt x="1084" y="1024"/>
                    </a:lnTo>
                    <a:lnTo>
                      <a:pt x="1084" y="1027"/>
                    </a:lnTo>
                    <a:lnTo>
                      <a:pt x="1081" y="1027"/>
                    </a:lnTo>
                    <a:lnTo>
                      <a:pt x="1081" y="1024"/>
                    </a:lnTo>
                    <a:lnTo>
                      <a:pt x="1079" y="1024"/>
                    </a:lnTo>
                    <a:lnTo>
                      <a:pt x="1081" y="1024"/>
                    </a:lnTo>
                    <a:lnTo>
                      <a:pt x="1081" y="1027"/>
                    </a:lnTo>
                    <a:lnTo>
                      <a:pt x="1079" y="1027"/>
                    </a:lnTo>
                    <a:lnTo>
                      <a:pt x="1077" y="1027"/>
                    </a:lnTo>
                    <a:lnTo>
                      <a:pt x="1077" y="1024"/>
                    </a:lnTo>
                    <a:lnTo>
                      <a:pt x="1077" y="1022"/>
                    </a:lnTo>
                    <a:lnTo>
                      <a:pt x="1079" y="1022"/>
                    </a:lnTo>
                    <a:lnTo>
                      <a:pt x="1077" y="1022"/>
                    </a:lnTo>
                    <a:lnTo>
                      <a:pt x="1077" y="1020"/>
                    </a:lnTo>
                    <a:lnTo>
                      <a:pt x="1077" y="1022"/>
                    </a:lnTo>
                    <a:lnTo>
                      <a:pt x="1075" y="1022"/>
                    </a:lnTo>
                    <a:lnTo>
                      <a:pt x="1075" y="1024"/>
                    </a:lnTo>
                    <a:lnTo>
                      <a:pt x="1072" y="1024"/>
                    </a:lnTo>
                    <a:lnTo>
                      <a:pt x="1070" y="1024"/>
                    </a:lnTo>
                    <a:lnTo>
                      <a:pt x="1070" y="1022"/>
                    </a:lnTo>
                    <a:lnTo>
                      <a:pt x="1072" y="1022"/>
                    </a:lnTo>
                    <a:lnTo>
                      <a:pt x="1072" y="1020"/>
                    </a:lnTo>
                    <a:lnTo>
                      <a:pt x="1072" y="1022"/>
                    </a:lnTo>
                    <a:lnTo>
                      <a:pt x="1072" y="1020"/>
                    </a:lnTo>
                    <a:lnTo>
                      <a:pt x="1070" y="1020"/>
                    </a:lnTo>
                    <a:lnTo>
                      <a:pt x="1070" y="1018"/>
                    </a:lnTo>
                    <a:lnTo>
                      <a:pt x="1072" y="1018"/>
                    </a:lnTo>
                    <a:lnTo>
                      <a:pt x="1075" y="1018"/>
                    </a:lnTo>
                    <a:lnTo>
                      <a:pt x="1072" y="1018"/>
                    </a:lnTo>
                    <a:lnTo>
                      <a:pt x="1075" y="1018"/>
                    </a:lnTo>
                    <a:close/>
                    <a:moveTo>
                      <a:pt x="1090" y="1018"/>
                    </a:moveTo>
                    <a:lnTo>
                      <a:pt x="1090" y="1015"/>
                    </a:lnTo>
                    <a:lnTo>
                      <a:pt x="1090" y="1018"/>
                    </a:lnTo>
                    <a:close/>
                    <a:moveTo>
                      <a:pt x="1079" y="1015"/>
                    </a:moveTo>
                    <a:lnTo>
                      <a:pt x="1079" y="1018"/>
                    </a:lnTo>
                    <a:lnTo>
                      <a:pt x="1077" y="1018"/>
                    </a:lnTo>
                    <a:lnTo>
                      <a:pt x="1077" y="1015"/>
                    </a:lnTo>
                    <a:lnTo>
                      <a:pt x="1079" y="1015"/>
                    </a:lnTo>
                    <a:close/>
                    <a:moveTo>
                      <a:pt x="1077" y="1015"/>
                    </a:moveTo>
                    <a:lnTo>
                      <a:pt x="1075" y="1015"/>
                    </a:lnTo>
                    <a:lnTo>
                      <a:pt x="1077" y="1015"/>
                    </a:lnTo>
                    <a:close/>
                    <a:moveTo>
                      <a:pt x="1077" y="1015"/>
                    </a:moveTo>
                    <a:lnTo>
                      <a:pt x="1077" y="1013"/>
                    </a:lnTo>
                    <a:lnTo>
                      <a:pt x="1077" y="1015"/>
                    </a:lnTo>
                    <a:close/>
                    <a:moveTo>
                      <a:pt x="1106" y="1015"/>
                    </a:moveTo>
                    <a:lnTo>
                      <a:pt x="1106" y="1013"/>
                    </a:lnTo>
                    <a:lnTo>
                      <a:pt x="1106" y="1015"/>
                    </a:lnTo>
                    <a:close/>
                    <a:moveTo>
                      <a:pt x="1072" y="1013"/>
                    </a:moveTo>
                    <a:lnTo>
                      <a:pt x="1075" y="1013"/>
                    </a:lnTo>
                    <a:lnTo>
                      <a:pt x="1072" y="1013"/>
                    </a:lnTo>
                    <a:lnTo>
                      <a:pt x="1072" y="1015"/>
                    </a:lnTo>
                    <a:lnTo>
                      <a:pt x="1075" y="1015"/>
                    </a:lnTo>
                    <a:lnTo>
                      <a:pt x="1075" y="1013"/>
                    </a:lnTo>
                    <a:lnTo>
                      <a:pt x="1075" y="1015"/>
                    </a:lnTo>
                    <a:lnTo>
                      <a:pt x="1072" y="1015"/>
                    </a:lnTo>
                    <a:lnTo>
                      <a:pt x="1072" y="1013"/>
                    </a:lnTo>
                    <a:lnTo>
                      <a:pt x="1070" y="1013"/>
                    </a:lnTo>
                    <a:lnTo>
                      <a:pt x="1072" y="1013"/>
                    </a:lnTo>
                    <a:close/>
                    <a:moveTo>
                      <a:pt x="1070" y="1011"/>
                    </a:moveTo>
                    <a:lnTo>
                      <a:pt x="1072" y="1011"/>
                    </a:lnTo>
                    <a:lnTo>
                      <a:pt x="1072" y="1013"/>
                    </a:lnTo>
                    <a:lnTo>
                      <a:pt x="1072" y="1011"/>
                    </a:lnTo>
                    <a:lnTo>
                      <a:pt x="1070" y="1011"/>
                    </a:lnTo>
                    <a:lnTo>
                      <a:pt x="1070" y="1013"/>
                    </a:lnTo>
                    <a:lnTo>
                      <a:pt x="1070" y="1011"/>
                    </a:lnTo>
                    <a:close/>
                    <a:moveTo>
                      <a:pt x="1110" y="1015"/>
                    </a:moveTo>
                    <a:lnTo>
                      <a:pt x="1108" y="1015"/>
                    </a:lnTo>
                    <a:lnTo>
                      <a:pt x="1108" y="1018"/>
                    </a:lnTo>
                    <a:lnTo>
                      <a:pt x="1106" y="1018"/>
                    </a:lnTo>
                    <a:lnTo>
                      <a:pt x="1106" y="1015"/>
                    </a:lnTo>
                    <a:lnTo>
                      <a:pt x="1106" y="1013"/>
                    </a:lnTo>
                    <a:lnTo>
                      <a:pt x="1106" y="1011"/>
                    </a:lnTo>
                    <a:lnTo>
                      <a:pt x="1108" y="1011"/>
                    </a:lnTo>
                    <a:lnTo>
                      <a:pt x="1110" y="1011"/>
                    </a:lnTo>
                    <a:lnTo>
                      <a:pt x="1110" y="1013"/>
                    </a:lnTo>
                    <a:lnTo>
                      <a:pt x="1113" y="1015"/>
                    </a:lnTo>
                    <a:lnTo>
                      <a:pt x="1110" y="1015"/>
                    </a:lnTo>
                    <a:close/>
                    <a:moveTo>
                      <a:pt x="1066" y="1004"/>
                    </a:moveTo>
                    <a:lnTo>
                      <a:pt x="1066" y="1006"/>
                    </a:lnTo>
                    <a:lnTo>
                      <a:pt x="1066" y="1004"/>
                    </a:lnTo>
                    <a:close/>
                    <a:moveTo>
                      <a:pt x="6" y="304"/>
                    </a:moveTo>
                    <a:lnTo>
                      <a:pt x="6" y="307"/>
                    </a:lnTo>
                    <a:lnTo>
                      <a:pt x="4" y="307"/>
                    </a:lnTo>
                    <a:lnTo>
                      <a:pt x="2" y="307"/>
                    </a:lnTo>
                    <a:lnTo>
                      <a:pt x="2" y="309"/>
                    </a:lnTo>
                    <a:lnTo>
                      <a:pt x="0" y="309"/>
                    </a:lnTo>
                    <a:lnTo>
                      <a:pt x="0" y="307"/>
                    </a:lnTo>
                    <a:lnTo>
                      <a:pt x="2" y="307"/>
                    </a:lnTo>
                    <a:lnTo>
                      <a:pt x="2" y="304"/>
                    </a:lnTo>
                    <a:lnTo>
                      <a:pt x="4" y="304"/>
                    </a:lnTo>
                    <a:lnTo>
                      <a:pt x="6" y="304"/>
                    </a:lnTo>
                    <a:close/>
                    <a:moveTo>
                      <a:pt x="1077" y="1006"/>
                    </a:moveTo>
                    <a:lnTo>
                      <a:pt x="1077" y="1004"/>
                    </a:lnTo>
                    <a:lnTo>
                      <a:pt x="1077" y="1006"/>
                    </a:lnTo>
                    <a:close/>
                    <a:moveTo>
                      <a:pt x="1075" y="1006"/>
                    </a:moveTo>
                    <a:lnTo>
                      <a:pt x="1075" y="1004"/>
                    </a:lnTo>
                    <a:lnTo>
                      <a:pt x="1075" y="1006"/>
                    </a:lnTo>
                    <a:close/>
                    <a:moveTo>
                      <a:pt x="1086" y="1004"/>
                    </a:moveTo>
                    <a:lnTo>
                      <a:pt x="1084" y="1004"/>
                    </a:lnTo>
                    <a:lnTo>
                      <a:pt x="1086" y="1004"/>
                    </a:lnTo>
                    <a:close/>
                    <a:moveTo>
                      <a:pt x="1068" y="1004"/>
                    </a:moveTo>
                    <a:lnTo>
                      <a:pt x="1066" y="1004"/>
                    </a:lnTo>
                    <a:lnTo>
                      <a:pt x="1068" y="1004"/>
                    </a:lnTo>
                    <a:close/>
                    <a:moveTo>
                      <a:pt x="1084" y="1004"/>
                    </a:moveTo>
                    <a:lnTo>
                      <a:pt x="1086" y="1004"/>
                    </a:lnTo>
                    <a:lnTo>
                      <a:pt x="1086" y="1006"/>
                    </a:lnTo>
                    <a:lnTo>
                      <a:pt x="1084" y="1006"/>
                    </a:lnTo>
                    <a:lnTo>
                      <a:pt x="1081" y="1006"/>
                    </a:lnTo>
                    <a:lnTo>
                      <a:pt x="1081" y="1004"/>
                    </a:lnTo>
                    <a:lnTo>
                      <a:pt x="1084" y="1004"/>
                    </a:lnTo>
                    <a:close/>
                    <a:moveTo>
                      <a:pt x="1079" y="1004"/>
                    </a:moveTo>
                    <a:lnTo>
                      <a:pt x="1077" y="1004"/>
                    </a:lnTo>
                    <a:lnTo>
                      <a:pt x="1079" y="1004"/>
                    </a:lnTo>
                    <a:lnTo>
                      <a:pt x="1079" y="1002"/>
                    </a:lnTo>
                    <a:lnTo>
                      <a:pt x="1079" y="1004"/>
                    </a:lnTo>
                    <a:close/>
                    <a:moveTo>
                      <a:pt x="1068" y="1002"/>
                    </a:moveTo>
                    <a:lnTo>
                      <a:pt x="1068" y="1004"/>
                    </a:lnTo>
                    <a:lnTo>
                      <a:pt x="1066" y="1002"/>
                    </a:lnTo>
                    <a:lnTo>
                      <a:pt x="1068" y="1002"/>
                    </a:lnTo>
                    <a:close/>
                    <a:moveTo>
                      <a:pt x="1079" y="1002"/>
                    </a:moveTo>
                    <a:lnTo>
                      <a:pt x="1081" y="1002"/>
                    </a:lnTo>
                    <a:lnTo>
                      <a:pt x="1079" y="1002"/>
                    </a:lnTo>
                    <a:close/>
                    <a:moveTo>
                      <a:pt x="1070" y="1000"/>
                    </a:moveTo>
                    <a:lnTo>
                      <a:pt x="1072" y="1000"/>
                    </a:lnTo>
                    <a:lnTo>
                      <a:pt x="1072" y="1002"/>
                    </a:lnTo>
                    <a:lnTo>
                      <a:pt x="1072" y="1000"/>
                    </a:lnTo>
                    <a:lnTo>
                      <a:pt x="1070" y="1002"/>
                    </a:lnTo>
                    <a:lnTo>
                      <a:pt x="1070" y="1000"/>
                    </a:lnTo>
                    <a:lnTo>
                      <a:pt x="1070" y="1002"/>
                    </a:lnTo>
                    <a:lnTo>
                      <a:pt x="1070" y="1000"/>
                    </a:lnTo>
                    <a:lnTo>
                      <a:pt x="1068" y="1000"/>
                    </a:lnTo>
                    <a:lnTo>
                      <a:pt x="1068" y="1002"/>
                    </a:lnTo>
                    <a:lnTo>
                      <a:pt x="1066" y="1000"/>
                    </a:lnTo>
                    <a:lnTo>
                      <a:pt x="1066" y="1002"/>
                    </a:lnTo>
                    <a:lnTo>
                      <a:pt x="1066" y="1000"/>
                    </a:lnTo>
                    <a:lnTo>
                      <a:pt x="1066" y="997"/>
                    </a:lnTo>
                    <a:lnTo>
                      <a:pt x="1068" y="997"/>
                    </a:lnTo>
                    <a:lnTo>
                      <a:pt x="1070" y="997"/>
                    </a:lnTo>
                    <a:lnTo>
                      <a:pt x="1070" y="1000"/>
                    </a:lnTo>
                    <a:close/>
                    <a:moveTo>
                      <a:pt x="1086" y="1000"/>
                    </a:moveTo>
                    <a:lnTo>
                      <a:pt x="1086" y="997"/>
                    </a:lnTo>
                    <a:lnTo>
                      <a:pt x="1088" y="1000"/>
                    </a:lnTo>
                    <a:lnTo>
                      <a:pt x="1088" y="997"/>
                    </a:lnTo>
                    <a:lnTo>
                      <a:pt x="1090" y="997"/>
                    </a:lnTo>
                    <a:lnTo>
                      <a:pt x="1090" y="1000"/>
                    </a:lnTo>
                    <a:lnTo>
                      <a:pt x="1093" y="1000"/>
                    </a:lnTo>
                    <a:lnTo>
                      <a:pt x="1093" y="1002"/>
                    </a:lnTo>
                    <a:lnTo>
                      <a:pt x="1090" y="1002"/>
                    </a:lnTo>
                    <a:lnTo>
                      <a:pt x="1093" y="1002"/>
                    </a:lnTo>
                    <a:lnTo>
                      <a:pt x="1093" y="1004"/>
                    </a:lnTo>
                    <a:lnTo>
                      <a:pt x="1093" y="1006"/>
                    </a:lnTo>
                    <a:lnTo>
                      <a:pt x="1090" y="1006"/>
                    </a:lnTo>
                    <a:lnTo>
                      <a:pt x="1088" y="1006"/>
                    </a:lnTo>
                    <a:lnTo>
                      <a:pt x="1088" y="1004"/>
                    </a:lnTo>
                    <a:lnTo>
                      <a:pt x="1086" y="1004"/>
                    </a:lnTo>
                    <a:lnTo>
                      <a:pt x="1086" y="1002"/>
                    </a:lnTo>
                    <a:lnTo>
                      <a:pt x="1086" y="1004"/>
                    </a:lnTo>
                    <a:lnTo>
                      <a:pt x="1084" y="1004"/>
                    </a:lnTo>
                    <a:lnTo>
                      <a:pt x="1084" y="1002"/>
                    </a:lnTo>
                    <a:lnTo>
                      <a:pt x="1084" y="1004"/>
                    </a:lnTo>
                    <a:lnTo>
                      <a:pt x="1081" y="1004"/>
                    </a:lnTo>
                    <a:lnTo>
                      <a:pt x="1081" y="1002"/>
                    </a:lnTo>
                    <a:lnTo>
                      <a:pt x="1084" y="1002"/>
                    </a:lnTo>
                    <a:lnTo>
                      <a:pt x="1086" y="1002"/>
                    </a:lnTo>
                    <a:lnTo>
                      <a:pt x="1084" y="1002"/>
                    </a:lnTo>
                    <a:lnTo>
                      <a:pt x="1081" y="1002"/>
                    </a:lnTo>
                    <a:lnTo>
                      <a:pt x="1081" y="1000"/>
                    </a:lnTo>
                    <a:lnTo>
                      <a:pt x="1084" y="1000"/>
                    </a:lnTo>
                    <a:lnTo>
                      <a:pt x="1084" y="997"/>
                    </a:lnTo>
                    <a:lnTo>
                      <a:pt x="1084" y="1000"/>
                    </a:lnTo>
                    <a:lnTo>
                      <a:pt x="1084" y="997"/>
                    </a:lnTo>
                    <a:lnTo>
                      <a:pt x="1086" y="997"/>
                    </a:lnTo>
                    <a:lnTo>
                      <a:pt x="1086" y="1000"/>
                    </a:lnTo>
                    <a:lnTo>
                      <a:pt x="1086" y="997"/>
                    </a:lnTo>
                    <a:lnTo>
                      <a:pt x="1084" y="997"/>
                    </a:lnTo>
                    <a:lnTo>
                      <a:pt x="1086" y="997"/>
                    </a:lnTo>
                    <a:lnTo>
                      <a:pt x="1086" y="1000"/>
                    </a:lnTo>
                    <a:close/>
                    <a:moveTo>
                      <a:pt x="1088" y="997"/>
                    </a:moveTo>
                    <a:lnTo>
                      <a:pt x="1088" y="1000"/>
                    </a:lnTo>
                    <a:lnTo>
                      <a:pt x="1088" y="997"/>
                    </a:lnTo>
                    <a:lnTo>
                      <a:pt x="1086" y="997"/>
                    </a:lnTo>
                    <a:lnTo>
                      <a:pt x="1084" y="997"/>
                    </a:lnTo>
                    <a:lnTo>
                      <a:pt x="1086" y="997"/>
                    </a:lnTo>
                    <a:lnTo>
                      <a:pt x="1088" y="997"/>
                    </a:lnTo>
                    <a:close/>
                    <a:moveTo>
                      <a:pt x="1077" y="1000"/>
                    </a:moveTo>
                    <a:lnTo>
                      <a:pt x="1079" y="1000"/>
                    </a:lnTo>
                    <a:lnTo>
                      <a:pt x="1079" y="1002"/>
                    </a:lnTo>
                    <a:lnTo>
                      <a:pt x="1077" y="1002"/>
                    </a:lnTo>
                    <a:lnTo>
                      <a:pt x="1077" y="1004"/>
                    </a:lnTo>
                    <a:lnTo>
                      <a:pt x="1075" y="1004"/>
                    </a:lnTo>
                    <a:lnTo>
                      <a:pt x="1075" y="1002"/>
                    </a:lnTo>
                    <a:lnTo>
                      <a:pt x="1077" y="1002"/>
                    </a:lnTo>
                    <a:lnTo>
                      <a:pt x="1075" y="1002"/>
                    </a:lnTo>
                    <a:lnTo>
                      <a:pt x="1075" y="1004"/>
                    </a:lnTo>
                    <a:lnTo>
                      <a:pt x="1072" y="1004"/>
                    </a:lnTo>
                    <a:lnTo>
                      <a:pt x="1072" y="1002"/>
                    </a:lnTo>
                    <a:lnTo>
                      <a:pt x="1072" y="1004"/>
                    </a:lnTo>
                    <a:lnTo>
                      <a:pt x="1075" y="1004"/>
                    </a:lnTo>
                    <a:lnTo>
                      <a:pt x="1072" y="1004"/>
                    </a:lnTo>
                    <a:lnTo>
                      <a:pt x="1072" y="1006"/>
                    </a:lnTo>
                    <a:lnTo>
                      <a:pt x="1075" y="1006"/>
                    </a:lnTo>
                    <a:lnTo>
                      <a:pt x="1072" y="1006"/>
                    </a:lnTo>
                    <a:lnTo>
                      <a:pt x="1070" y="1006"/>
                    </a:lnTo>
                    <a:lnTo>
                      <a:pt x="1068" y="1006"/>
                    </a:lnTo>
                    <a:lnTo>
                      <a:pt x="1068" y="1004"/>
                    </a:lnTo>
                    <a:lnTo>
                      <a:pt x="1070" y="1004"/>
                    </a:lnTo>
                    <a:lnTo>
                      <a:pt x="1068" y="1004"/>
                    </a:lnTo>
                    <a:lnTo>
                      <a:pt x="1068" y="1002"/>
                    </a:lnTo>
                    <a:lnTo>
                      <a:pt x="1070" y="1002"/>
                    </a:lnTo>
                    <a:lnTo>
                      <a:pt x="1072" y="1002"/>
                    </a:lnTo>
                    <a:lnTo>
                      <a:pt x="1070" y="1002"/>
                    </a:lnTo>
                    <a:lnTo>
                      <a:pt x="1070" y="1004"/>
                    </a:lnTo>
                    <a:lnTo>
                      <a:pt x="1070" y="1002"/>
                    </a:lnTo>
                    <a:lnTo>
                      <a:pt x="1072" y="1002"/>
                    </a:lnTo>
                    <a:lnTo>
                      <a:pt x="1072" y="1000"/>
                    </a:lnTo>
                    <a:lnTo>
                      <a:pt x="1075" y="1002"/>
                    </a:lnTo>
                    <a:lnTo>
                      <a:pt x="1075" y="1000"/>
                    </a:lnTo>
                    <a:lnTo>
                      <a:pt x="1075" y="997"/>
                    </a:lnTo>
                    <a:lnTo>
                      <a:pt x="1077" y="997"/>
                    </a:lnTo>
                    <a:lnTo>
                      <a:pt x="1077" y="995"/>
                    </a:lnTo>
                    <a:lnTo>
                      <a:pt x="1077" y="997"/>
                    </a:lnTo>
                    <a:lnTo>
                      <a:pt x="1079" y="997"/>
                    </a:lnTo>
                    <a:lnTo>
                      <a:pt x="1077" y="997"/>
                    </a:lnTo>
                    <a:lnTo>
                      <a:pt x="1077" y="1000"/>
                    </a:lnTo>
                    <a:close/>
                    <a:moveTo>
                      <a:pt x="1088" y="995"/>
                    </a:moveTo>
                    <a:lnTo>
                      <a:pt x="1086" y="995"/>
                    </a:lnTo>
                    <a:lnTo>
                      <a:pt x="1088" y="995"/>
                    </a:lnTo>
                    <a:close/>
                    <a:moveTo>
                      <a:pt x="1070" y="993"/>
                    </a:moveTo>
                    <a:lnTo>
                      <a:pt x="1072" y="993"/>
                    </a:lnTo>
                    <a:lnTo>
                      <a:pt x="1072" y="991"/>
                    </a:lnTo>
                    <a:lnTo>
                      <a:pt x="1072" y="993"/>
                    </a:lnTo>
                    <a:lnTo>
                      <a:pt x="1070" y="993"/>
                    </a:lnTo>
                    <a:lnTo>
                      <a:pt x="1070" y="995"/>
                    </a:lnTo>
                    <a:lnTo>
                      <a:pt x="1072" y="995"/>
                    </a:lnTo>
                    <a:lnTo>
                      <a:pt x="1072" y="993"/>
                    </a:lnTo>
                    <a:lnTo>
                      <a:pt x="1075" y="993"/>
                    </a:lnTo>
                    <a:lnTo>
                      <a:pt x="1075" y="991"/>
                    </a:lnTo>
                    <a:lnTo>
                      <a:pt x="1075" y="993"/>
                    </a:lnTo>
                    <a:lnTo>
                      <a:pt x="1077" y="993"/>
                    </a:lnTo>
                    <a:lnTo>
                      <a:pt x="1075" y="993"/>
                    </a:lnTo>
                    <a:lnTo>
                      <a:pt x="1075" y="995"/>
                    </a:lnTo>
                    <a:lnTo>
                      <a:pt x="1077" y="995"/>
                    </a:lnTo>
                    <a:lnTo>
                      <a:pt x="1077" y="993"/>
                    </a:lnTo>
                    <a:lnTo>
                      <a:pt x="1075" y="993"/>
                    </a:lnTo>
                    <a:lnTo>
                      <a:pt x="1077" y="993"/>
                    </a:lnTo>
                    <a:lnTo>
                      <a:pt x="1079" y="993"/>
                    </a:lnTo>
                    <a:lnTo>
                      <a:pt x="1079" y="995"/>
                    </a:lnTo>
                    <a:lnTo>
                      <a:pt x="1081" y="995"/>
                    </a:lnTo>
                    <a:lnTo>
                      <a:pt x="1081" y="997"/>
                    </a:lnTo>
                    <a:lnTo>
                      <a:pt x="1081" y="1000"/>
                    </a:lnTo>
                    <a:lnTo>
                      <a:pt x="1079" y="1000"/>
                    </a:lnTo>
                    <a:lnTo>
                      <a:pt x="1081" y="1000"/>
                    </a:lnTo>
                    <a:lnTo>
                      <a:pt x="1079" y="1000"/>
                    </a:lnTo>
                    <a:lnTo>
                      <a:pt x="1079" y="997"/>
                    </a:lnTo>
                    <a:lnTo>
                      <a:pt x="1077" y="995"/>
                    </a:lnTo>
                    <a:lnTo>
                      <a:pt x="1079" y="995"/>
                    </a:lnTo>
                    <a:lnTo>
                      <a:pt x="1077" y="995"/>
                    </a:lnTo>
                    <a:lnTo>
                      <a:pt x="1075" y="995"/>
                    </a:lnTo>
                    <a:lnTo>
                      <a:pt x="1075" y="997"/>
                    </a:lnTo>
                    <a:lnTo>
                      <a:pt x="1075" y="1000"/>
                    </a:lnTo>
                    <a:lnTo>
                      <a:pt x="1072" y="1000"/>
                    </a:lnTo>
                    <a:lnTo>
                      <a:pt x="1070" y="997"/>
                    </a:lnTo>
                    <a:lnTo>
                      <a:pt x="1072" y="997"/>
                    </a:lnTo>
                    <a:lnTo>
                      <a:pt x="1070" y="997"/>
                    </a:lnTo>
                    <a:lnTo>
                      <a:pt x="1072" y="997"/>
                    </a:lnTo>
                    <a:lnTo>
                      <a:pt x="1072" y="995"/>
                    </a:lnTo>
                    <a:lnTo>
                      <a:pt x="1070" y="995"/>
                    </a:lnTo>
                    <a:lnTo>
                      <a:pt x="1070" y="997"/>
                    </a:lnTo>
                    <a:lnTo>
                      <a:pt x="1068" y="997"/>
                    </a:lnTo>
                    <a:lnTo>
                      <a:pt x="1068" y="995"/>
                    </a:lnTo>
                    <a:lnTo>
                      <a:pt x="1066" y="995"/>
                    </a:lnTo>
                    <a:lnTo>
                      <a:pt x="1066" y="993"/>
                    </a:lnTo>
                    <a:lnTo>
                      <a:pt x="1068" y="993"/>
                    </a:lnTo>
                    <a:lnTo>
                      <a:pt x="1070" y="993"/>
                    </a:lnTo>
                    <a:lnTo>
                      <a:pt x="1070" y="991"/>
                    </a:lnTo>
                    <a:lnTo>
                      <a:pt x="1070" y="993"/>
                    </a:lnTo>
                    <a:close/>
                    <a:moveTo>
                      <a:pt x="1079" y="991"/>
                    </a:moveTo>
                    <a:lnTo>
                      <a:pt x="1081" y="991"/>
                    </a:lnTo>
                    <a:lnTo>
                      <a:pt x="1084" y="991"/>
                    </a:lnTo>
                    <a:lnTo>
                      <a:pt x="1084" y="993"/>
                    </a:lnTo>
                    <a:lnTo>
                      <a:pt x="1086" y="993"/>
                    </a:lnTo>
                    <a:lnTo>
                      <a:pt x="1086" y="995"/>
                    </a:lnTo>
                    <a:lnTo>
                      <a:pt x="1086" y="993"/>
                    </a:lnTo>
                    <a:lnTo>
                      <a:pt x="1084" y="993"/>
                    </a:lnTo>
                    <a:lnTo>
                      <a:pt x="1084" y="995"/>
                    </a:lnTo>
                    <a:lnTo>
                      <a:pt x="1086" y="995"/>
                    </a:lnTo>
                    <a:lnTo>
                      <a:pt x="1084" y="995"/>
                    </a:lnTo>
                    <a:lnTo>
                      <a:pt x="1084" y="993"/>
                    </a:lnTo>
                    <a:lnTo>
                      <a:pt x="1081" y="993"/>
                    </a:lnTo>
                    <a:lnTo>
                      <a:pt x="1081" y="995"/>
                    </a:lnTo>
                    <a:lnTo>
                      <a:pt x="1084" y="995"/>
                    </a:lnTo>
                    <a:lnTo>
                      <a:pt x="1086" y="995"/>
                    </a:lnTo>
                    <a:lnTo>
                      <a:pt x="1084" y="995"/>
                    </a:lnTo>
                    <a:lnTo>
                      <a:pt x="1084" y="997"/>
                    </a:lnTo>
                    <a:lnTo>
                      <a:pt x="1081" y="997"/>
                    </a:lnTo>
                    <a:lnTo>
                      <a:pt x="1081" y="995"/>
                    </a:lnTo>
                    <a:lnTo>
                      <a:pt x="1079" y="995"/>
                    </a:lnTo>
                    <a:lnTo>
                      <a:pt x="1079" y="993"/>
                    </a:lnTo>
                    <a:lnTo>
                      <a:pt x="1081" y="993"/>
                    </a:lnTo>
                    <a:lnTo>
                      <a:pt x="1079" y="993"/>
                    </a:lnTo>
                    <a:lnTo>
                      <a:pt x="1079" y="991"/>
                    </a:lnTo>
                    <a:close/>
                    <a:moveTo>
                      <a:pt x="1079" y="993"/>
                    </a:moveTo>
                    <a:lnTo>
                      <a:pt x="1077" y="993"/>
                    </a:lnTo>
                    <a:lnTo>
                      <a:pt x="1077" y="991"/>
                    </a:lnTo>
                    <a:lnTo>
                      <a:pt x="1075" y="991"/>
                    </a:lnTo>
                    <a:lnTo>
                      <a:pt x="1077" y="991"/>
                    </a:lnTo>
                    <a:lnTo>
                      <a:pt x="1077" y="993"/>
                    </a:lnTo>
                    <a:lnTo>
                      <a:pt x="1079" y="993"/>
                    </a:lnTo>
                    <a:close/>
                    <a:moveTo>
                      <a:pt x="1072" y="991"/>
                    </a:moveTo>
                    <a:lnTo>
                      <a:pt x="1072" y="989"/>
                    </a:lnTo>
                    <a:lnTo>
                      <a:pt x="1072" y="991"/>
                    </a:lnTo>
                    <a:close/>
                    <a:moveTo>
                      <a:pt x="1075" y="991"/>
                    </a:moveTo>
                    <a:lnTo>
                      <a:pt x="1077" y="989"/>
                    </a:lnTo>
                    <a:lnTo>
                      <a:pt x="1077" y="991"/>
                    </a:lnTo>
                    <a:lnTo>
                      <a:pt x="1075" y="991"/>
                    </a:lnTo>
                    <a:lnTo>
                      <a:pt x="1072" y="991"/>
                    </a:lnTo>
                    <a:lnTo>
                      <a:pt x="1070" y="991"/>
                    </a:lnTo>
                    <a:lnTo>
                      <a:pt x="1072" y="991"/>
                    </a:lnTo>
                    <a:lnTo>
                      <a:pt x="1075" y="991"/>
                    </a:lnTo>
                    <a:lnTo>
                      <a:pt x="1075" y="989"/>
                    </a:lnTo>
                    <a:lnTo>
                      <a:pt x="1075" y="991"/>
                    </a:lnTo>
                    <a:close/>
                    <a:moveTo>
                      <a:pt x="1075" y="989"/>
                    </a:moveTo>
                    <a:lnTo>
                      <a:pt x="1072" y="989"/>
                    </a:lnTo>
                    <a:lnTo>
                      <a:pt x="1075" y="989"/>
                    </a:lnTo>
                    <a:close/>
                    <a:moveTo>
                      <a:pt x="1097" y="986"/>
                    </a:moveTo>
                    <a:lnTo>
                      <a:pt x="1099" y="986"/>
                    </a:lnTo>
                    <a:lnTo>
                      <a:pt x="1099" y="989"/>
                    </a:lnTo>
                    <a:lnTo>
                      <a:pt x="1099" y="991"/>
                    </a:lnTo>
                    <a:lnTo>
                      <a:pt x="1099" y="993"/>
                    </a:lnTo>
                    <a:lnTo>
                      <a:pt x="1101" y="991"/>
                    </a:lnTo>
                    <a:lnTo>
                      <a:pt x="1099" y="991"/>
                    </a:lnTo>
                    <a:lnTo>
                      <a:pt x="1101" y="991"/>
                    </a:lnTo>
                    <a:lnTo>
                      <a:pt x="1101" y="989"/>
                    </a:lnTo>
                    <a:lnTo>
                      <a:pt x="1104" y="989"/>
                    </a:lnTo>
                    <a:lnTo>
                      <a:pt x="1104" y="991"/>
                    </a:lnTo>
                    <a:lnTo>
                      <a:pt x="1104" y="993"/>
                    </a:lnTo>
                    <a:lnTo>
                      <a:pt x="1101" y="993"/>
                    </a:lnTo>
                    <a:lnTo>
                      <a:pt x="1101" y="995"/>
                    </a:lnTo>
                    <a:lnTo>
                      <a:pt x="1104" y="995"/>
                    </a:lnTo>
                    <a:lnTo>
                      <a:pt x="1104" y="993"/>
                    </a:lnTo>
                    <a:lnTo>
                      <a:pt x="1104" y="995"/>
                    </a:lnTo>
                    <a:lnTo>
                      <a:pt x="1106" y="995"/>
                    </a:lnTo>
                    <a:lnTo>
                      <a:pt x="1106" y="997"/>
                    </a:lnTo>
                    <a:lnTo>
                      <a:pt x="1104" y="997"/>
                    </a:lnTo>
                    <a:lnTo>
                      <a:pt x="1106" y="997"/>
                    </a:lnTo>
                    <a:lnTo>
                      <a:pt x="1104" y="997"/>
                    </a:lnTo>
                    <a:lnTo>
                      <a:pt x="1101" y="997"/>
                    </a:lnTo>
                    <a:lnTo>
                      <a:pt x="1104" y="997"/>
                    </a:lnTo>
                    <a:lnTo>
                      <a:pt x="1104" y="1000"/>
                    </a:lnTo>
                    <a:lnTo>
                      <a:pt x="1106" y="1000"/>
                    </a:lnTo>
                    <a:lnTo>
                      <a:pt x="1106" y="1002"/>
                    </a:lnTo>
                    <a:lnTo>
                      <a:pt x="1106" y="1004"/>
                    </a:lnTo>
                    <a:lnTo>
                      <a:pt x="1106" y="1006"/>
                    </a:lnTo>
                    <a:lnTo>
                      <a:pt x="1108" y="1006"/>
                    </a:lnTo>
                    <a:lnTo>
                      <a:pt x="1106" y="1006"/>
                    </a:lnTo>
                    <a:lnTo>
                      <a:pt x="1106" y="1009"/>
                    </a:lnTo>
                    <a:lnTo>
                      <a:pt x="1106" y="1011"/>
                    </a:lnTo>
                    <a:lnTo>
                      <a:pt x="1106" y="1013"/>
                    </a:lnTo>
                    <a:lnTo>
                      <a:pt x="1104" y="1013"/>
                    </a:lnTo>
                    <a:lnTo>
                      <a:pt x="1101" y="1013"/>
                    </a:lnTo>
                    <a:lnTo>
                      <a:pt x="1104" y="1013"/>
                    </a:lnTo>
                    <a:lnTo>
                      <a:pt x="1104" y="1015"/>
                    </a:lnTo>
                    <a:lnTo>
                      <a:pt x="1104" y="1013"/>
                    </a:lnTo>
                    <a:lnTo>
                      <a:pt x="1104" y="1015"/>
                    </a:lnTo>
                    <a:lnTo>
                      <a:pt x="1106" y="1015"/>
                    </a:lnTo>
                    <a:lnTo>
                      <a:pt x="1106" y="1018"/>
                    </a:lnTo>
                    <a:lnTo>
                      <a:pt x="1104" y="1018"/>
                    </a:lnTo>
                    <a:lnTo>
                      <a:pt x="1101" y="1018"/>
                    </a:lnTo>
                    <a:lnTo>
                      <a:pt x="1104" y="1018"/>
                    </a:lnTo>
                    <a:lnTo>
                      <a:pt x="1104" y="1020"/>
                    </a:lnTo>
                    <a:lnTo>
                      <a:pt x="1101" y="1020"/>
                    </a:lnTo>
                    <a:lnTo>
                      <a:pt x="1104" y="1020"/>
                    </a:lnTo>
                    <a:lnTo>
                      <a:pt x="1104" y="1018"/>
                    </a:lnTo>
                    <a:lnTo>
                      <a:pt x="1106" y="1018"/>
                    </a:lnTo>
                    <a:lnTo>
                      <a:pt x="1108" y="1018"/>
                    </a:lnTo>
                    <a:lnTo>
                      <a:pt x="1108" y="1020"/>
                    </a:lnTo>
                    <a:lnTo>
                      <a:pt x="1108" y="1022"/>
                    </a:lnTo>
                    <a:lnTo>
                      <a:pt x="1106" y="1022"/>
                    </a:lnTo>
                    <a:lnTo>
                      <a:pt x="1106" y="1020"/>
                    </a:lnTo>
                    <a:lnTo>
                      <a:pt x="1104" y="1020"/>
                    </a:lnTo>
                    <a:lnTo>
                      <a:pt x="1104" y="1022"/>
                    </a:lnTo>
                    <a:lnTo>
                      <a:pt x="1106" y="1022"/>
                    </a:lnTo>
                    <a:lnTo>
                      <a:pt x="1108" y="1022"/>
                    </a:lnTo>
                    <a:lnTo>
                      <a:pt x="1108" y="1024"/>
                    </a:lnTo>
                    <a:lnTo>
                      <a:pt x="1108" y="1027"/>
                    </a:lnTo>
                    <a:lnTo>
                      <a:pt x="1106" y="1027"/>
                    </a:lnTo>
                    <a:lnTo>
                      <a:pt x="1106" y="1024"/>
                    </a:lnTo>
                    <a:lnTo>
                      <a:pt x="1106" y="1027"/>
                    </a:lnTo>
                    <a:lnTo>
                      <a:pt x="1106" y="1029"/>
                    </a:lnTo>
                    <a:lnTo>
                      <a:pt x="1104" y="1029"/>
                    </a:lnTo>
                    <a:lnTo>
                      <a:pt x="1104" y="1027"/>
                    </a:lnTo>
                    <a:lnTo>
                      <a:pt x="1101" y="1027"/>
                    </a:lnTo>
                    <a:lnTo>
                      <a:pt x="1101" y="1024"/>
                    </a:lnTo>
                    <a:lnTo>
                      <a:pt x="1099" y="1027"/>
                    </a:lnTo>
                    <a:lnTo>
                      <a:pt x="1101" y="1027"/>
                    </a:lnTo>
                    <a:lnTo>
                      <a:pt x="1101" y="1029"/>
                    </a:lnTo>
                    <a:lnTo>
                      <a:pt x="1104" y="1029"/>
                    </a:lnTo>
                    <a:lnTo>
                      <a:pt x="1104" y="1031"/>
                    </a:lnTo>
                    <a:lnTo>
                      <a:pt x="1101" y="1031"/>
                    </a:lnTo>
                    <a:lnTo>
                      <a:pt x="1099" y="1031"/>
                    </a:lnTo>
                    <a:lnTo>
                      <a:pt x="1099" y="1029"/>
                    </a:lnTo>
                    <a:lnTo>
                      <a:pt x="1101" y="1029"/>
                    </a:lnTo>
                    <a:lnTo>
                      <a:pt x="1099" y="1029"/>
                    </a:lnTo>
                    <a:lnTo>
                      <a:pt x="1099" y="1031"/>
                    </a:lnTo>
                    <a:lnTo>
                      <a:pt x="1097" y="1031"/>
                    </a:lnTo>
                    <a:lnTo>
                      <a:pt x="1095" y="1031"/>
                    </a:lnTo>
                    <a:lnTo>
                      <a:pt x="1093" y="1031"/>
                    </a:lnTo>
                    <a:lnTo>
                      <a:pt x="1093" y="1029"/>
                    </a:lnTo>
                    <a:lnTo>
                      <a:pt x="1095" y="1029"/>
                    </a:lnTo>
                    <a:lnTo>
                      <a:pt x="1095" y="1027"/>
                    </a:lnTo>
                    <a:lnTo>
                      <a:pt x="1097" y="1027"/>
                    </a:lnTo>
                    <a:lnTo>
                      <a:pt x="1099" y="1027"/>
                    </a:lnTo>
                    <a:lnTo>
                      <a:pt x="1099" y="1029"/>
                    </a:lnTo>
                    <a:lnTo>
                      <a:pt x="1101" y="1029"/>
                    </a:lnTo>
                    <a:lnTo>
                      <a:pt x="1101" y="1027"/>
                    </a:lnTo>
                    <a:lnTo>
                      <a:pt x="1099" y="1027"/>
                    </a:lnTo>
                    <a:lnTo>
                      <a:pt x="1097" y="1027"/>
                    </a:lnTo>
                    <a:lnTo>
                      <a:pt x="1095" y="1027"/>
                    </a:lnTo>
                    <a:lnTo>
                      <a:pt x="1095" y="1029"/>
                    </a:lnTo>
                    <a:lnTo>
                      <a:pt x="1093" y="1029"/>
                    </a:lnTo>
                    <a:lnTo>
                      <a:pt x="1093" y="1027"/>
                    </a:lnTo>
                    <a:lnTo>
                      <a:pt x="1090" y="1027"/>
                    </a:lnTo>
                    <a:lnTo>
                      <a:pt x="1093" y="1027"/>
                    </a:lnTo>
                    <a:lnTo>
                      <a:pt x="1093" y="1024"/>
                    </a:lnTo>
                    <a:lnTo>
                      <a:pt x="1095" y="1024"/>
                    </a:lnTo>
                    <a:lnTo>
                      <a:pt x="1095" y="1027"/>
                    </a:lnTo>
                    <a:lnTo>
                      <a:pt x="1097" y="1024"/>
                    </a:lnTo>
                    <a:lnTo>
                      <a:pt x="1099" y="1024"/>
                    </a:lnTo>
                    <a:lnTo>
                      <a:pt x="1097" y="1024"/>
                    </a:lnTo>
                    <a:lnTo>
                      <a:pt x="1095" y="1024"/>
                    </a:lnTo>
                    <a:lnTo>
                      <a:pt x="1095" y="1022"/>
                    </a:lnTo>
                    <a:lnTo>
                      <a:pt x="1097" y="1022"/>
                    </a:lnTo>
                    <a:lnTo>
                      <a:pt x="1097" y="1020"/>
                    </a:lnTo>
                    <a:lnTo>
                      <a:pt x="1097" y="1022"/>
                    </a:lnTo>
                    <a:lnTo>
                      <a:pt x="1095" y="1022"/>
                    </a:lnTo>
                    <a:lnTo>
                      <a:pt x="1095" y="1020"/>
                    </a:lnTo>
                    <a:lnTo>
                      <a:pt x="1097" y="1020"/>
                    </a:lnTo>
                    <a:lnTo>
                      <a:pt x="1097" y="1018"/>
                    </a:lnTo>
                    <a:lnTo>
                      <a:pt x="1097" y="1020"/>
                    </a:lnTo>
                    <a:lnTo>
                      <a:pt x="1095" y="1020"/>
                    </a:lnTo>
                    <a:lnTo>
                      <a:pt x="1095" y="1022"/>
                    </a:lnTo>
                    <a:lnTo>
                      <a:pt x="1095" y="1024"/>
                    </a:lnTo>
                    <a:lnTo>
                      <a:pt x="1093" y="1024"/>
                    </a:lnTo>
                    <a:lnTo>
                      <a:pt x="1093" y="1022"/>
                    </a:lnTo>
                    <a:lnTo>
                      <a:pt x="1093" y="1020"/>
                    </a:lnTo>
                    <a:lnTo>
                      <a:pt x="1095" y="1020"/>
                    </a:lnTo>
                    <a:lnTo>
                      <a:pt x="1093" y="1020"/>
                    </a:lnTo>
                    <a:lnTo>
                      <a:pt x="1090" y="1020"/>
                    </a:lnTo>
                    <a:lnTo>
                      <a:pt x="1090" y="1018"/>
                    </a:lnTo>
                    <a:lnTo>
                      <a:pt x="1093" y="1018"/>
                    </a:lnTo>
                    <a:lnTo>
                      <a:pt x="1093" y="1020"/>
                    </a:lnTo>
                    <a:lnTo>
                      <a:pt x="1095" y="1020"/>
                    </a:lnTo>
                    <a:lnTo>
                      <a:pt x="1093" y="1020"/>
                    </a:lnTo>
                    <a:lnTo>
                      <a:pt x="1093" y="1018"/>
                    </a:lnTo>
                    <a:lnTo>
                      <a:pt x="1095" y="1018"/>
                    </a:lnTo>
                    <a:lnTo>
                      <a:pt x="1097" y="1018"/>
                    </a:lnTo>
                    <a:lnTo>
                      <a:pt x="1099" y="1018"/>
                    </a:lnTo>
                    <a:lnTo>
                      <a:pt x="1097" y="1018"/>
                    </a:lnTo>
                    <a:lnTo>
                      <a:pt x="1095" y="1018"/>
                    </a:lnTo>
                    <a:lnTo>
                      <a:pt x="1097" y="1018"/>
                    </a:lnTo>
                    <a:lnTo>
                      <a:pt x="1097" y="1015"/>
                    </a:lnTo>
                    <a:lnTo>
                      <a:pt x="1095" y="1018"/>
                    </a:lnTo>
                    <a:lnTo>
                      <a:pt x="1093" y="1018"/>
                    </a:lnTo>
                    <a:lnTo>
                      <a:pt x="1093" y="1015"/>
                    </a:lnTo>
                    <a:lnTo>
                      <a:pt x="1093" y="1013"/>
                    </a:lnTo>
                    <a:lnTo>
                      <a:pt x="1095" y="1013"/>
                    </a:lnTo>
                    <a:lnTo>
                      <a:pt x="1097" y="1013"/>
                    </a:lnTo>
                    <a:lnTo>
                      <a:pt x="1097" y="1011"/>
                    </a:lnTo>
                    <a:lnTo>
                      <a:pt x="1099" y="1011"/>
                    </a:lnTo>
                    <a:lnTo>
                      <a:pt x="1101" y="1011"/>
                    </a:lnTo>
                    <a:lnTo>
                      <a:pt x="1099" y="1011"/>
                    </a:lnTo>
                    <a:lnTo>
                      <a:pt x="1097" y="1011"/>
                    </a:lnTo>
                    <a:lnTo>
                      <a:pt x="1097" y="1009"/>
                    </a:lnTo>
                    <a:lnTo>
                      <a:pt x="1099" y="1009"/>
                    </a:lnTo>
                    <a:lnTo>
                      <a:pt x="1101" y="1009"/>
                    </a:lnTo>
                    <a:lnTo>
                      <a:pt x="1101" y="1006"/>
                    </a:lnTo>
                    <a:lnTo>
                      <a:pt x="1101" y="1009"/>
                    </a:lnTo>
                    <a:lnTo>
                      <a:pt x="1099" y="1009"/>
                    </a:lnTo>
                    <a:lnTo>
                      <a:pt x="1097" y="1009"/>
                    </a:lnTo>
                    <a:lnTo>
                      <a:pt x="1097" y="1011"/>
                    </a:lnTo>
                    <a:lnTo>
                      <a:pt x="1095" y="1009"/>
                    </a:lnTo>
                    <a:lnTo>
                      <a:pt x="1095" y="1011"/>
                    </a:lnTo>
                    <a:lnTo>
                      <a:pt x="1097" y="1011"/>
                    </a:lnTo>
                    <a:lnTo>
                      <a:pt x="1095" y="1011"/>
                    </a:lnTo>
                    <a:lnTo>
                      <a:pt x="1095" y="1013"/>
                    </a:lnTo>
                    <a:lnTo>
                      <a:pt x="1095" y="1011"/>
                    </a:lnTo>
                    <a:lnTo>
                      <a:pt x="1095" y="1013"/>
                    </a:lnTo>
                    <a:lnTo>
                      <a:pt x="1093" y="1013"/>
                    </a:lnTo>
                    <a:lnTo>
                      <a:pt x="1093" y="1011"/>
                    </a:lnTo>
                    <a:lnTo>
                      <a:pt x="1093" y="1013"/>
                    </a:lnTo>
                    <a:lnTo>
                      <a:pt x="1093" y="1015"/>
                    </a:lnTo>
                    <a:lnTo>
                      <a:pt x="1090" y="1015"/>
                    </a:lnTo>
                    <a:lnTo>
                      <a:pt x="1090" y="1013"/>
                    </a:lnTo>
                    <a:lnTo>
                      <a:pt x="1090" y="1011"/>
                    </a:lnTo>
                    <a:lnTo>
                      <a:pt x="1090" y="1013"/>
                    </a:lnTo>
                    <a:lnTo>
                      <a:pt x="1088" y="1013"/>
                    </a:lnTo>
                    <a:lnTo>
                      <a:pt x="1090" y="1015"/>
                    </a:lnTo>
                    <a:lnTo>
                      <a:pt x="1088" y="1015"/>
                    </a:lnTo>
                    <a:lnTo>
                      <a:pt x="1090" y="1015"/>
                    </a:lnTo>
                    <a:lnTo>
                      <a:pt x="1088" y="1015"/>
                    </a:lnTo>
                    <a:lnTo>
                      <a:pt x="1088" y="1018"/>
                    </a:lnTo>
                    <a:lnTo>
                      <a:pt x="1088" y="1015"/>
                    </a:lnTo>
                    <a:lnTo>
                      <a:pt x="1086" y="1015"/>
                    </a:lnTo>
                    <a:lnTo>
                      <a:pt x="1088" y="1015"/>
                    </a:lnTo>
                    <a:lnTo>
                      <a:pt x="1088" y="1018"/>
                    </a:lnTo>
                    <a:lnTo>
                      <a:pt x="1088" y="1020"/>
                    </a:lnTo>
                    <a:lnTo>
                      <a:pt x="1088" y="1018"/>
                    </a:lnTo>
                    <a:lnTo>
                      <a:pt x="1090" y="1018"/>
                    </a:lnTo>
                    <a:lnTo>
                      <a:pt x="1090" y="1020"/>
                    </a:lnTo>
                    <a:lnTo>
                      <a:pt x="1088" y="1020"/>
                    </a:lnTo>
                    <a:lnTo>
                      <a:pt x="1088" y="1022"/>
                    </a:lnTo>
                    <a:lnTo>
                      <a:pt x="1090" y="1022"/>
                    </a:lnTo>
                    <a:lnTo>
                      <a:pt x="1088" y="1022"/>
                    </a:lnTo>
                    <a:lnTo>
                      <a:pt x="1090" y="1020"/>
                    </a:lnTo>
                    <a:lnTo>
                      <a:pt x="1090" y="1022"/>
                    </a:lnTo>
                    <a:lnTo>
                      <a:pt x="1090" y="1024"/>
                    </a:lnTo>
                    <a:lnTo>
                      <a:pt x="1088" y="1024"/>
                    </a:lnTo>
                    <a:lnTo>
                      <a:pt x="1090" y="1024"/>
                    </a:lnTo>
                    <a:lnTo>
                      <a:pt x="1090" y="1027"/>
                    </a:lnTo>
                    <a:lnTo>
                      <a:pt x="1088" y="1027"/>
                    </a:lnTo>
                    <a:lnTo>
                      <a:pt x="1086" y="1027"/>
                    </a:lnTo>
                    <a:lnTo>
                      <a:pt x="1088" y="1027"/>
                    </a:lnTo>
                    <a:lnTo>
                      <a:pt x="1088" y="1024"/>
                    </a:lnTo>
                    <a:lnTo>
                      <a:pt x="1086" y="1024"/>
                    </a:lnTo>
                    <a:lnTo>
                      <a:pt x="1086" y="1027"/>
                    </a:lnTo>
                    <a:lnTo>
                      <a:pt x="1086" y="1024"/>
                    </a:lnTo>
                    <a:lnTo>
                      <a:pt x="1084" y="1024"/>
                    </a:lnTo>
                    <a:lnTo>
                      <a:pt x="1084" y="1022"/>
                    </a:lnTo>
                    <a:lnTo>
                      <a:pt x="1081" y="1022"/>
                    </a:lnTo>
                    <a:lnTo>
                      <a:pt x="1084" y="1020"/>
                    </a:lnTo>
                    <a:lnTo>
                      <a:pt x="1081" y="1020"/>
                    </a:lnTo>
                    <a:lnTo>
                      <a:pt x="1084" y="1020"/>
                    </a:lnTo>
                    <a:lnTo>
                      <a:pt x="1081" y="1020"/>
                    </a:lnTo>
                    <a:lnTo>
                      <a:pt x="1084" y="1020"/>
                    </a:lnTo>
                    <a:lnTo>
                      <a:pt x="1084" y="1018"/>
                    </a:lnTo>
                    <a:lnTo>
                      <a:pt x="1084" y="1020"/>
                    </a:lnTo>
                    <a:lnTo>
                      <a:pt x="1081" y="1020"/>
                    </a:lnTo>
                    <a:lnTo>
                      <a:pt x="1081" y="1018"/>
                    </a:lnTo>
                    <a:lnTo>
                      <a:pt x="1084" y="1018"/>
                    </a:lnTo>
                    <a:lnTo>
                      <a:pt x="1084" y="1015"/>
                    </a:lnTo>
                    <a:lnTo>
                      <a:pt x="1084" y="1018"/>
                    </a:lnTo>
                    <a:lnTo>
                      <a:pt x="1081" y="1018"/>
                    </a:lnTo>
                    <a:lnTo>
                      <a:pt x="1079" y="1018"/>
                    </a:lnTo>
                    <a:lnTo>
                      <a:pt x="1081" y="1015"/>
                    </a:lnTo>
                    <a:lnTo>
                      <a:pt x="1084" y="1015"/>
                    </a:lnTo>
                    <a:lnTo>
                      <a:pt x="1084" y="1013"/>
                    </a:lnTo>
                    <a:lnTo>
                      <a:pt x="1084" y="1015"/>
                    </a:lnTo>
                    <a:lnTo>
                      <a:pt x="1084" y="1013"/>
                    </a:lnTo>
                    <a:lnTo>
                      <a:pt x="1081" y="1015"/>
                    </a:lnTo>
                    <a:lnTo>
                      <a:pt x="1079" y="1015"/>
                    </a:lnTo>
                    <a:lnTo>
                      <a:pt x="1079" y="1013"/>
                    </a:lnTo>
                    <a:lnTo>
                      <a:pt x="1081" y="1013"/>
                    </a:lnTo>
                    <a:lnTo>
                      <a:pt x="1079" y="1013"/>
                    </a:lnTo>
                    <a:lnTo>
                      <a:pt x="1079" y="1015"/>
                    </a:lnTo>
                    <a:lnTo>
                      <a:pt x="1077" y="1015"/>
                    </a:lnTo>
                    <a:lnTo>
                      <a:pt x="1077" y="1013"/>
                    </a:lnTo>
                    <a:lnTo>
                      <a:pt x="1079" y="1013"/>
                    </a:lnTo>
                    <a:lnTo>
                      <a:pt x="1077" y="1013"/>
                    </a:lnTo>
                    <a:lnTo>
                      <a:pt x="1079" y="1013"/>
                    </a:lnTo>
                    <a:lnTo>
                      <a:pt x="1079" y="1011"/>
                    </a:lnTo>
                    <a:lnTo>
                      <a:pt x="1079" y="1013"/>
                    </a:lnTo>
                    <a:lnTo>
                      <a:pt x="1077" y="1013"/>
                    </a:lnTo>
                    <a:lnTo>
                      <a:pt x="1075" y="1013"/>
                    </a:lnTo>
                    <a:lnTo>
                      <a:pt x="1077" y="1013"/>
                    </a:lnTo>
                    <a:lnTo>
                      <a:pt x="1075" y="1013"/>
                    </a:lnTo>
                    <a:lnTo>
                      <a:pt x="1077" y="1013"/>
                    </a:lnTo>
                    <a:lnTo>
                      <a:pt x="1077" y="1011"/>
                    </a:lnTo>
                    <a:lnTo>
                      <a:pt x="1077" y="1013"/>
                    </a:lnTo>
                    <a:lnTo>
                      <a:pt x="1075" y="1013"/>
                    </a:lnTo>
                    <a:lnTo>
                      <a:pt x="1075" y="1011"/>
                    </a:lnTo>
                    <a:lnTo>
                      <a:pt x="1075" y="1009"/>
                    </a:lnTo>
                    <a:lnTo>
                      <a:pt x="1072" y="1009"/>
                    </a:lnTo>
                    <a:lnTo>
                      <a:pt x="1075" y="1009"/>
                    </a:lnTo>
                    <a:lnTo>
                      <a:pt x="1072" y="1009"/>
                    </a:lnTo>
                    <a:lnTo>
                      <a:pt x="1072" y="1006"/>
                    </a:lnTo>
                    <a:lnTo>
                      <a:pt x="1075" y="1006"/>
                    </a:lnTo>
                    <a:lnTo>
                      <a:pt x="1077" y="1006"/>
                    </a:lnTo>
                    <a:lnTo>
                      <a:pt x="1077" y="1009"/>
                    </a:lnTo>
                    <a:lnTo>
                      <a:pt x="1075" y="1009"/>
                    </a:lnTo>
                    <a:lnTo>
                      <a:pt x="1077" y="1009"/>
                    </a:lnTo>
                    <a:lnTo>
                      <a:pt x="1077" y="1006"/>
                    </a:lnTo>
                    <a:lnTo>
                      <a:pt x="1077" y="1009"/>
                    </a:lnTo>
                    <a:lnTo>
                      <a:pt x="1079" y="1009"/>
                    </a:lnTo>
                    <a:lnTo>
                      <a:pt x="1079" y="1011"/>
                    </a:lnTo>
                    <a:lnTo>
                      <a:pt x="1081" y="1011"/>
                    </a:lnTo>
                    <a:lnTo>
                      <a:pt x="1081" y="1013"/>
                    </a:lnTo>
                    <a:lnTo>
                      <a:pt x="1081" y="1011"/>
                    </a:lnTo>
                    <a:lnTo>
                      <a:pt x="1081" y="1013"/>
                    </a:lnTo>
                    <a:lnTo>
                      <a:pt x="1084" y="1013"/>
                    </a:lnTo>
                    <a:lnTo>
                      <a:pt x="1081" y="1013"/>
                    </a:lnTo>
                    <a:lnTo>
                      <a:pt x="1081" y="1011"/>
                    </a:lnTo>
                    <a:lnTo>
                      <a:pt x="1084" y="1011"/>
                    </a:lnTo>
                    <a:lnTo>
                      <a:pt x="1086" y="1011"/>
                    </a:lnTo>
                    <a:lnTo>
                      <a:pt x="1088" y="1011"/>
                    </a:lnTo>
                    <a:lnTo>
                      <a:pt x="1090" y="1011"/>
                    </a:lnTo>
                    <a:lnTo>
                      <a:pt x="1088" y="1011"/>
                    </a:lnTo>
                    <a:lnTo>
                      <a:pt x="1086" y="1011"/>
                    </a:lnTo>
                    <a:lnTo>
                      <a:pt x="1084" y="1011"/>
                    </a:lnTo>
                    <a:lnTo>
                      <a:pt x="1081" y="1011"/>
                    </a:lnTo>
                    <a:lnTo>
                      <a:pt x="1084" y="1011"/>
                    </a:lnTo>
                    <a:lnTo>
                      <a:pt x="1081" y="1011"/>
                    </a:lnTo>
                    <a:lnTo>
                      <a:pt x="1079" y="1011"/>
                    </a:lnTo>
                    <a:lnTo>
                      <a:pt x="1081" y="1011"/>
                    </a:lnTo>
                    <a:lnTo>
                      <a:pt x="1081" y="1009"/>
                    </a:lnTo>
                    <a:lnTo>
                      <a:pt x="1079" y="1011"/>
                    </a:lnTo>
                    <a:lnTo>
                      <a:pt x="1079" y="1009"/>
                    </a:lnTo>
                    <a:lnTo>
                      <a:pt x="1081" y="1009"/>
                    </a:lnTo>
                    <a:lnTo>
                      <a:pt x="1079" y="1009"/>
                    </a:lnTo>
                    <a:lnTo>
                      <a:pt x="1079" y="1006"/>
                    </a:lnTo>
                    <a:lnTo>
                      <a:pt x="1077" y="1006"/>
                    </a:lnTo>
                    <a:lnTo>
                      <a:pt x="1079" y="1006"/>
                    </a:lnTo>
                    <a:lnTo>
                      <a:pt x="1077" y="1006"/>
                    </a:lnTo>
                    <a:lnTo>
                      <a:pt x="1079" y="1006"/>
                    </a:lnTo>
                    <a:lnTo>
                      <a:pt x="1077" y="1006"/>
                    </a:lnTo>
                    <a:lnTo>
                      <a:pt x="1079" y="1006"/>
                    </a:lnTo>
                    <a:lnTo>
                      <a:pt x="1081" y="1006"/>
                    </a:lnTo>
                    <a:lnTo>
                      <a:pt x="1079" y="1006"/>
                    </a:lnTo>
                    <a:lnTo>
                      <a:pt x="1081" y="1006"/>
                    </a:lnTo>
                    <a:lnTo>
                      <a:pt x="1081" y="1009"/>
                    </a:lnTo>
                    <a:lnTo>
                      <a:pt x="1084" y="1009"/>
                    </a:lnTo>
                    <a:lnTo>
                      <a:pt x="1081" y="1009"/>
                    </a:lnTo>
                    <a:lnTo>
                      <a:pt x="1084" y="1009"/>
                    </a:lnTo>
                    <a:lnTo>
                      <a:pt x="1086" y="1009"/>
                    </a:lnTo>
                    <a:lnTo>
                      <a:pt x="1084" y="1009"/>
                    </a:lnTo>
                    <a:lnTo>
                      <a:pt x="1084" y="1006"/>
                    </a:lnTo>
                    <a:lnTo>
                      <a:pt x="1081" y="1006"/>
                    </a:lnTo>
                    <a:lnTo>
                      <a:pt x="1084" y="1006"/>
                    </a:lnTo>
                    <a:lnTo>
                      <a:pt x="1086" y="1006"/>
                    </a:lnTo>
                    <a:lnTo>
                      <a:pt x="1088" y="1006"/>
                    </a:lnTo>
                    <a:lnTo>
                      <a:pt x="1086" y="1006"/>
                    </a:lnTo>
                    <a:lnTo>
                      <a:pt x="1088" y="1006"/>
                    </a:lnTo>
                    <a:lnTo>
                      <a:pt x="1086" y="1006"/>
                    </a:lnTo>
                    <a:lnTo>
                      <a:pt x="1086" y="1004"/>
                    </a:lnTo>
                    <a:lnTo>
                      <a:pt x="1088" y="1004"/>
                    </a:lnTo>
                    <a:lnTo>
                      <a:pt x="1086" y="1004"/>
                    </a:lnTo>
                    <a:lnTo>
                      <a:pt x="1088" y="1004"/>
                    </a:lnTo>
                    <a:lnTo>
                      <a:pt x="1088" y="1006"/>
                    </a:lnTo>
                    <a:lnTo>
                      <a:pt x="1090" y="1006"/>
                    </a:lnTo>
                    <a:lnTo>
                      <a:pt x="1093" y="1006"/>
                    </a:lnTo>
                    <a:lnTo>
                      <a:pt x="1093" y="1009"/>
                    </a:lnTo>
                    <a:lnTo>
                      <a:pt x="1093" y="1006"/>
                    </a:lnTo>
                    <a:lnTo>
                      <a:pt x="1093" y="1004"/>
                    </a:lnTo>
                    <a:lnTo>
                      <a:pt x="1095" y="1004"/>
                    </a:lnTo>
                    <a:lnTo>
                      <a:pt x="1095" y="1006"/>
                    </a:lnTo>
                    <a:lnTo>
                      <a:pt x="1095" y="1004"/>
                    </a:lnTo>
                    <a:lnTo>
                      <a:pt x="1093" y="1004"/>
                    </a:lnTo>
                    <a:lnTo>
                      <a:pt x="1093" y="1002"/>
                    </a:lnTo>
                    <a:lnTo>
                      <a:pt x="1095" y="1002"/>
                    </a:lnTo>
                    <a:lnTo>
                      <a:pt x="1093" y="1002"/>
                    </a:lnTo>
                    <a:lnTo>
                      <a:pt x="1093" y="1000"/>
                    </a:lnTo>
                    <a:lnTo>
                      <a:pt x="1095" y="1000"/>
                    </a:lnTo>
                    <a:lnTo>
                      <a:pt x="1093" y="1000"/>
                    </a:lnTo>
                    <a:lnTo>
                      <a:pt x="1093" y="997"/>
                    </a:lnTo>
                    <a:lnTo>
                      <a:pt x="1090" y="997"/>
                    </a:lnTo>
                    <a:lnTo>
                      <a:pt x="1093" y="997"/>
                    </a:lnTo>
                    <a:lnTo>
                      <a:pt x="1093" y="995"/>
                    </a:lnTo>
                    <a:lnTo>
                      <a:pt x="1093" y="997"/>
                    </a:lnTo>
                    <a:lnTo>
                      <a:pt x="1095" y="997"/>
                    </a:lnTo>
                    <a:lnTo>
                      <a:pt x="1097" y="997"/>
                    </a:lnTo>
                    <a:lnTo>
                      <a:pt x="1095" y="997"/>
                    </a:lnTo>
                    <a:lnTo>
                      <a:pt x="1095" y="995"/>
                    </a:lnTo>
                    <a:lnTo>
                      <a:pt x="1093" y="995"/>
                    </a:lnTo>
                    <a:lnTo>
                      <a:pt x="1090" y="995"/>
                    </a:lnTo>
                    <a:lnTo>
                      <a:pt x="1090" y="997"/>
                    </a:lnTo>
                    <a:lnTo>
                      <a:pt x="1088" y="997"/>
                    </a:lnTo>
                    <a:lnTo>
                      <a:pt x="1090" y="997"/>
                    </a:lnTo>
                    <a:lnTo>
                      <a:pt x="1090" y="995"/>
                    </a:lnTo>
                    <a:lnTo>
                      <a:pt x="1088" y="995"/>
                    </a:lnTo>
                    <a:lnTo>
                      <a:pt x="1090" y="995"/>
                    </a:lnTo>
                    <a:lnTo>
                      <a:pt x="1093" y="995"/>
                    </a:lnTo>
                    <a:lnTo>
                      <a:pt x="1093" y="993"/>
                    </a:lnTo>
                    <a:lnTo>
                      <a:pt x="1093" y="995"/>
                    </a:lnTo>
                    <a:lnTo>
                      <a:pt x="1090" y="995"/>
                    </a:lnTo>
                    <a:lnTo>
                      <a:pt x="1090" y="993"/>
                    </a:lnTo>
                    <a:lnTo>
                      <a:pt x="1090" y="995"/>
                    </a:lnTo>
                    <a:lnTo>
                      <a:pt x="1088" y="995"/>
                    </a:lnTo>
                    <a:lnTo>
                      <a:pt x="1088" y="993"/>
                    </a:lnTo>
                    <a:lnTo>
                      <a:pt x="1090" y="993"/>
                    </a:lnTo>
                    <a:lnTo>
                      <a:pt x="1093" y="993"/>
                    </a:lnTo>
                    <a:lnTo>
                      <a:pt x="1093" y="991"/>
                    </a:lnTo>
                    <a:lnTo>
                      <a:pt x="1093" y="993"/>
                    </a:lnTo>
                    <a:lnTo>
                      <a:pt x="1090" y="993"/>
                    </a:lnTo>
                    <a:lnTo>
                      <a:pt x="1088" y="993"/>
                    </a:lnTo>
                    <a:lnTo>
                      <a:pt x="1086" y="993"/>
                    </a:lnTo>
                    <a:lnTo>
                      <a:pt x="1086" y="991"/>
                    </a:lnTo>
                    <a:lnTo>
                      <a:pt x="1088" y="991"/>
                    </a:lnTo>
                    <a:lnTo>
                      <a:pt x="1090" y="991"/>
                    </a:lnTo>
                    <a:lnTo>
                      <a:pt x="1088" y="991"/>
                    </a:lnTo>
                    <a:lnTo>
                      <a:pt x="1090" y="991"/>
                    </a:lnTo>
                    <a:lnTo>
                      <a:pt x="1088" y="991"/>
                    </a:lnTo>
                    <a:lnTo>
                      <a:pt x="1090" y="991"/>
                    </a:lnTo>
                    <a:lnTo>
                      <a:pt x="1090" y="989"/>
                    </a:lnTo>
                    <a:lnTo>
                      <a:pt x="1088" y="989"/>
                    </a:lnTo>
                    <a:lnTo>
                      <a:pt x="1088" y="991"/>
                    </a:lnTo>
                    <a:lnTo>
                      <a:pt x="1088" y="989"/>
                    </a:lnTo>
                    <a:lnTo>
                      <a:pt x="1090" y="989"/>
                    </a:lnTo>
                    <a:lnTo>
                      <a:pt x="1093" y="989"/>
                    </a:lnTo>
                    <a:lnTo>
                      <a:pt x="1093" y="986"/>
                    </a:lnTo>
                    <a:lnTo>
                      <a:pt x="1095" y="986"/>
                    </a:lnTo>
                    <a:lnTo>
                      <a:pt x="1095" y="989"/>
                    </a:lnTo>
                    <a:lnTo>
                      <a:pt x="1093" y="989"/>
                    </a:lnTo>
                    <a:lnTo>
                      <a:pt x="1093" y="991"/>
                    </a:lnTo>
                    <a:lnTo>
                      <a:pt x="1095" y="991"/>
                    </a:lnTo>
                    <a:lnTo>
                      <a:pt x="1095" y="989"/>
                    </a:lnTo>
                    <a:lnTo>
                      <a:pt x="1093" y="989"/>
                    </a:lnTo>
                    <a:lnTo>
                      <a:pt x="1095" y="989"/>
                    </a:lnTo>
                    <a:lnTo>
                      <a:pt x="1095" y="986"/>
                    </a:lnTo>
                    <a:lnTo>
                      <a:pt x="1097" y="986"/>
                    </a:lnTo>
                    <a:close/>
                    <a:moveTo>
                      <a:pt x="1081" y="989"/>
                    </a:moveTo>
                    <a:lnTo>
                      <a:pt x="1079" y="989"/>
                    </a:lnTo>
                    <a:lnTo>
                      <a:pt x="1077" y="989"/>
                    </a:lnTo>
                    <a:lnTo>
                      <a:pt x="1077" y="986"/>
                    </a:lnTo>
                    <a:lnTo>
                      <a:pt x="1079" y="986"/>
                    </a:lnTo>
                    <a:lnTo>
                      <a:pt x="1079" y="989"/>
                    </a:lnTo>
                    <a:lnTo>
                      <a:pt x="1081" y="989"/>
                    </a:lnTo>
                    <a:close/>
                    <a:moveTo>
                      <a:pt x="1086" y="986"/>
                    </a:moveTo>
                    <a:lnTo>
                      <a:pt x="1086" y="989"/>
                    </a:lnTo>
                    <a:lnTo>
                      <a:pt x="1086" y="991"/>
                    </a:lnTo>
                    <a:lnTo>
                      <a:pt x="1086" y="993"/>
                    </a:lnTo>
                    <a:lnTo>
                      <a:pt x="1084" y="993"/>
                    </a:lnTo>
                    <a:lnTo>
                      <a:pt x="1084" y="991"/>
                    </a:lnTo>
                    <a:lnTo>
                      <a:pt x="1081" y="991"/>
                    </a:lnTo>
                    <a:lnTo>
                      <a:pt x="1079" y="991"/>
                    </a:lnTo>
                    <a:lnTo>
                      <a:pt x="1079" y="989"/>
                    </a:lnTo>
                    <a:lnTo>
                      <a:pt x="1081" y="989"/>
                    </a:lnTo>
                    <a:lnTo>
                      <a:pt x="1084" y="989"/>
                    </a:lnTo>
                    <a:lnTo>
                      <a:pt x="1081" y="989"/>
                    </a:lnTo>
                    <a:lnTo>
                      <a:pt x="1084" y="989"/>
                    </a:lnTo>
                    <a:lnTo>
                      <a:pt x="1084" y="986"/>
                    </a:lnTo>
                    <a:lnTo>
                      <a:pt x="1086" y="986"/>
                    </a:lnTo>
                    <a:close/>
                    <a:moveTo>
                      <a:pt x="1088" y="986"/>
                    </a:moveTo>
                    <a:lnTo>
                      <a:pt x="1090" y="986"/>
                    </a:lnTo>
                    <a:lnTo>
                      <a:pt x="1093" y="986"/>
                    </a:lnTo>
                    <a:lnTo>
                      <a:pt x="1095" y="986"/>
                    </a:lnTo>
                    <a:lnTo>
                      <a:pt x="1093" y="986"/>
                    </a:lnTo>
                    <a:lnTo>
                      <a:pt x="1093" y="989"/>
                    </a:lnTo>
                    <a:lnTo>
                      <a:pt x="1090" y="989"/>
                    </a:lnTo>
                    <a:lnTo>
                      <a:pt x="1088" y="989"/>
                    </a:lnTo>
                    <a:lnTo>
                      <a:pt x="1086" y="989"/>
                    </a:lnTo>
                    <a:lnTo>
                      <a:pt x="1088" y="989"/>
                    </a:lnTo>
                    <a:lnTo>
                      <a:pt x="1088" y="986"/>
                    </a:lnTo>
                    <a:lnTo>
                      <a:pt x="1088" y="989"/>
                    </a:lnTo>
                    <a:lnTo>
                      <a:pt x="1090" y="989"/>
                    </a:lnTo>
                    <a:lnTo>
                      <a:pt x="1090" y="986"/>
                    </a:lnTo>
                    <a:lnTo>
                      <a:pt x="1088" y="986"/>
                    </a:lnTo>
                    <a:lnTo>
                      <a:pt x="1088" y="984"/>
                    </a:lnTo>
                    <a:lnTo>
                      <a:pt x="1088" y="986"/>
                    </a:lnTo>
                    <a:close/>
                    <a:moveTo>
                      <a:pt x="1093" y="986"/>
                    </a:moveTo>
                    <a:lnTo>
                      <a:pt x="1093" y="984"/>
                    </a:lnTo>
                    <a:lnTo>
                      <a:pt x="1093" y="986"/>
                    </a:lnTo>
                    <a:close/>
                    <a:moveTo>
                      <a:pt x="1093" y="980"/>
                    </a:moveTo>
                    <a:lnTo>
                      <a:pt x="1093" y="977"/>
                    </a:lnTo>
                    <a:lnTo>
                      <a:pt x="1095" y="977"/>
                    </a:lnTo>
                    <a:lnTo>
                      <a:pt x="1095" y="980"/>
                    </a:lnTo>
                    <a:lnTo>
                      <a:pt x="1095" y="982"/>
                    </a:lnTo>
                    <a:lnTo>
                      <a:pt x="1097" y="982"/>
                    </a:lnTo>
                    <a:lnTo>
                      <a:pt x="1097" y="980"/>
                    </a:lnTo>
                    <a:lnTo>
                      <a:pt x="1095" y="980"/>
                    </a:lnTo>
                    <a:lnTo>
                      <a:pt x="1095" y="977"/>
                    </a:lnTo>
                    <a:lnTo>
                      <a:pt x="1097" y="977"/>
                    </a:lnTo>
                    <a:lnTo>
                      <a:pt x="1097" y="980"/>
                    </a:lnTo>
                    <a:lnTo>
                      <a:pt x="1097" y="977"/>
                    </a:lnTo>
                    <a:lnTo>
                      <a:pt x="1095" y="977"/>
                    </a:lnTo>
                    <a:lnTo>
                      <a:pt x="1095" y="975"/>
                    </a:lnTo>
                    <a:lnTo>
                      <a:pt x="1095" y="973"/>
                    </a:lnTo>
                    <a:lnTo>
                      <a:pt x="1097" y="973"/>
                    </a:lnTo>
                    <a:lnTo>
                      <a:pt x="1097" y="971"/>
                    </a:lnTo>
                    <a:lnTo>
                      <a:pt x="1099" y="971"/>
                    </a:lnTo>
                    <a:lnTo>
                      <a:pt x="1099" y="973"/>
                    </a:lnTo>
                    <a:lnTo>
                      <a:pt x="1097" y="971"/>
                    </a:lnTo>
                    <a:lnTo>
                      <a:pt x="1097" y="973"/>
                    </a:lnTo>
                    <a:lnTo>
                      <a:pt x="1099" y="973"/>
                    </a:lnTo>
                    <a:lnTo>
                      <a:pt x="1099" y="975"/>
                    </a:lnTo>
                    <a:lnTo>
                      <a:pt x="1101" y="975"/>
                    </a:lnTo>
                    <a:lnTo>
                      <a:pt x="1101" y="977"/>
                    </a:lnTo>
                    <a:lnTo>
                      <a:pt x="1101" y="980"/>
                    </a:lnTo>
                    <a:lnTo>
                      <a:pt x="1099" y="977"/>
                    </a:lnTo>
                    <a:lnTo>
                      <a:pt x="1099" y="980"/>
                    </a:lnTo>
                    <a:lnTo>
                      <a:pt x="1101" y="980"/>
                    </a:lnTo>
                    <a:lnTo>
                      <a:pt x="1101" y="982"/>
                    </a:lnTo>
                    <a:lnTo>
                      <a:pt x="1101" y="984"/>
                    </a:lnTo>
                    <a:lnTo>
                      <a:pt x="1104" y="984"/>
                    </a:lnTo>
                    <a:lnTo>
                      <a:pt x="1104" y="986"/>
                    </a:lnTo>
                    <a:lnTo>
                      <a:pt x="1104" y="984"/>
                    </a:lnTo>
                    <a:lnTo>
                      <a:pt x="1106" y="984"/>
                    </a:lnTo>
                    <a:lnTo>
                      <a:pt x="1106" y="986"/>
                    </a:lnTo>
                    <a:lnTo>
                      <a:pt x="1104" y="986"/>
                    </a:lnTo>
                    <a:lnTo>
                      <a:pt x="1101" y="986"/>
                    </a:lnTo>
                    <a:lnTo>
                      <a:pt x="1101" y="989"/>
                    </a:lnTo>
                    <a:lnTo>
                      <a:pt x="1101" y="986"/>
                    </a:lnTo>
                    <a:lnTo>
                      <a:pt x="1099" y="986"/>
                    </a:lnTo>
                    <a:lnTo>
                      <a:pt x="1097" y="986"/>
                    </a:lnTo>
                    <a:lnTo>
                      <a:pt x="1095" y="986"/>
                    </a:lnTo>
                    <a:lnTo>
                      <a:pt x="1093" y="986"/>
                    </a:lnTo>
                    <a:lnTo>
                      <a:pt x="1093" y="984"/>
                    </a:lnTo>
                    <a:lnTo>
                      <a:pt x="1093" y="986"/>
                    </a:lnTo>
                    <a:lnTo>
                      <a:pt x="1090" y="986"/>
                    </a:lnTo>
                    <a:lnTo>
                      <a:pt x="1090" y="984"/>
                    </a:lnTo>
                    <a:lnTo>
                      <a:pt x="1088" y="984"/>
                    </a:lnTo>
                    <a:lnTo>
                      <a:pt x="1088" y="982"/>
                    </a:lnTo>
                    <a:lnTo>
                      <a:pt x="1088" y="980"/>
                    </a:lnTo>
                    <a:lnTo>
                      <a:pt x="1090" y="980"/>
                    </a:lnTo>
                    <a:lnTo>
                      <a:pt x="1093" y="980"/>
                    </a:lnTo>
                    <a:lnTo>
                      <a:pt x="1093" y="977"/>
                    </a:lnTo>
                    <a:lnTo>
                      <a:pt x="1093" y="980"/>
                    </a:lnTo>
                    <a:close/>
                    <a:moveTo>
                      <a:pt x="1077" y="966"/>
                    </a:moveTo>
                    <a:lnTo>
                      <a:pt x="1079" y="966"/>
                    </a:lnTo>
                    <a:lnTo>
                      <a:pt x="1079" y="968"/>
                    </a:lnTo>
                    <a:lnTo>
                      <a:pt x="1077" y="968"/>
                    </a:lnTo>
                    <a:lnTo>
                      <a:pt x="1079" y="968"/>
                    </a:lnTo>
                    <a:lnTo>
                      <a:pt x="1079" y="971"/>
                    </a:lnTo>
                    <a:lnTo>
                      <a:pt x="1079" y="968"/>
                    </a:lnTo>
                    <a:lnTo>
                      <a:pt x="1079" y="971"/>
                    </a:lnTo>
                    <a:lnTo>
                      <a:pt x="1081" y="971"/>
                    </a:lnTo>
                    <a:lnTo>
                      <a:pt x="1081" y="973"/>
                    </a:lnTo>
                    <a:lnTo>
                      <a:pt x="1079" y="973"/>
                    </a:lnTo>
                    <a:lnTo>
                      <a:pt x="1081" y="973"/>
                    </a:lnTo>
                    <a:lnTo>
                      <a:pt x="1081" y="975"/>
                    </a:lnTo>
                    <a:lnTo>
                      <a:pt x="1084" y="975"/>
                    </a:lnTo>
                    <a:lnTo>
                      <a:pt x="1084" y="977"/>
                    </a:lnTo>
                    <a:lnTo>
                      <a:pt x="1084" y="980"/>
                    </a:lnTo>
                    <a:lnTo>
                      <a:pt x="1084" y="977"/>
                    </a:lnTo>
                    <a:lnTo>
                      <a:pt x="1086" y="977"/>
                    </a:lnTo>
                    <a:lnTo>
                      <a:pt x="1086" y="980"/>
                    </a:lnTo>
                    <a:lnTo>
                      <a:pt x="1086" y="982"/>
                    </a:lnTo>
                    <a:lnTo>
                      <a:pt x="1086" y="980"/>
                    </a:lnTo>
                    <a:lnTo>
                      <a:pt x="1084" y="980"/>
                    </a:lnTo>
                    <a:lnTo>
                      <a:pt x="1084" y="982"/>
                    </a:lnTo>
                    <a:lnTo>
                      <a:pt x="1084" y="980"/>
                    </a:lnTo>
                    <a:lnTo>
                      <a:pt x="1084" y="982"/>
                    </a:lnTo>
                    <a:lnTo>
                      <a:pt x="1086" y="982"/>
                    </a:lnTo>
                    <a:lnTo>
                      <a:pt x="1086" y="984"/>
                    </a:lnTo>
                    <a:lnTo>
                      <a:pt x="1086" y="986"/>
                    </a:lnTo>
                    <a:lnTo>
                      <a:pt x="1084" y="986"/>
                    </a:lnTo>
                    <a:lnTo>
                      <a:pt x="1081" y="986"/>
                    </a:lnTo>
                    <a:lnTo>
                      <a:pt x="1081" y="989"/>
                    </a:lnTo>
                    <a:lnTo>
                      <a:pt x="1081" y="986"/>
                    </a:lnTo>
                    <a:lnTo>
                      <a:pt x="1079" y="986"/>
                    </a:lnTo>
                    <a:lnTo>
                      <a:pt x="1079" y="984"/>
                    </a:lnTo>
                    <a:lnTo>
                      <a:pt x="1081" y="984"/>
                    </a:lnTo>
                    <a:lnTo>
                      <a:pt x="1079" y="984"/>
                    </a:lnTo>
                    <a:lnTo>
                      <a:pt x="1079" y="986"/>
                    </a:lnTo>
                    <a:lnTo>
                      <a:pt x="1077" y="986"/>
                    </a:lnTo>
                    <a:lnTo>
                      <a:pt x="1077" y="989"/>
                    </a:lnTo>
                    <a:lnTo>
                      <a:pt x="1075" y="989"/>
                    </a:lnTo>
                    <a:lnTo>
                      <a:pt x="1072" y="989"/>
                    </a:lnTo>
                    <a:lnTo>
                      <a:pt x="1072" y="991"/>
                    </a:lnTo>
                    <a:lnTo>
                      <a:pt x="1070" y="991"/>
                    </a:lnTo>
                    <a:lnTo>
                      <a:pt x="1068" y="991"/>
                    </a:lnTo>
                    <a:lnTo>
                      <a:pt x="1068" y="989"/>
                    </a:lnTo>
                    <a:lnTo>
                      <a:pt x="1068" y="986"/>
                    </a:lnTo>
                    <a:lnTo>
                      <a:pt x="1070" y="986"/>
                    </a:lnTo>
                    <a:lnTo>
                      <a:pt x="1072" y="986"/>
                    </a:lnTo>
                    <a:lnTo>
                      <a:pt x="1072" y="989"/>
                    </a:lnTo>
                    <a:lnTo>
                      <a:pt x="1072" y="986"/>
                    </a:lnTo>
                    <a:lnTo>
                      <a:pt x="1075" y="986"/>
                    </a:lnTo>
                    <a:lnTo>
                      <a:pt x="1077" y="986"/>
                    </a:lnTo>
                    <a:lnTo>
                      <a:pt x="1075" y="986"/>
                    </a:lnTo>
                    <a:lnTo>
                      <a:pt x="1072" y="986"/>
                    </a:lnTo>
                    <a:lnTo>
                      <a:pt x="1070" y="986"/>
                    </a:lnTo>
                    <a:lnTo>
                      <a:pt x="1072" y="986"/>
                    </a:lnTo>
                    <a:lnTo>
                      <a:pt x="1075" y="986"/>
                    </a:lnTo>
                    <a:lnTo>
                      <a:pt x="1072" y="986"/>
                    </a:lnTo>
                    <a:lnTo>
                      <a:pt x="1075" y="986"/>
                    </a:lnTo>
                    <a:lnTo>
                      <a:pt x="1075" y="984"/>
                    </a:lnTo>
                    <a:lnTo>
                      <a:pt x="1077" y="984"/>
                    </a:lnTo>
                    <a:lnTo>
                      <a:pt x="1075" y="984"/>
                    </a:lnTo>
                    <a:lnTo>
                      <a:pt x="1072" y="986"/>
                    </a:lnTo>
                    <a:lnTo>
                      <a:pt x="1072" y="984"/>
                    </a:lnTo>
                    <a:lnTo>
                      <a:pt x="1070" y="984"/>
                    </a:lnTo>
                    <a:lnTo>
                      <a:pt x="1068" y="984"/>
                    </a:lnTo>
                    <a:lnTo>
                      <a:pt x="1068" y="982"/>
                    </a:lnTo>
                    <a:lnTo>
                      <a:pt x="1068" y="980"/>
                    </a:lnTo>
                    <a:lnTo>
                      <a:pt x="1070" y="980"/>
                    </a:lnTo>
                    <a:lnTo>
                      <a:pt x="1072" y="980"/>
                    </a:lnTo>
                    <a:lnTo>
                      <a:pt x="1075" y="980"/>
                    </a:lnTo>
                    <a:lnTo>
                      <a:pt x="1072" y="980"/>
                    </a:lnTo>
                    <a:lnTo>
                      <a:pt x="1075" y="980"/>
                    </a:lnTo>
                    <a:lnTo>
                      <a:pt x="1077" y="980"/>
                    </a:lnTo>
                    <a:lnTo>
                      <a:pt x="1075" y="980"/>
                    </a:lnTo>
                    <a:lnTo>
                      <a:pt x="1077" y="980"/>
                    </a:lnTo>
                    <a:lnTo>
                      <a:pt x="1079" y="980"/>
                    </a:lnTo>
                    <a:lnTo>
                      <a:pt x="1079" y="982"/>
                    </a:lnTo>
                    <a:lnTo>
                      <a:pt x="1077" y="982"/>
                    </a:lnTo>
                    <a:lnTo>
                      <a:pt x="1079" y="982"/>
                    </a:lnTo>
                    <a:lnTo>
                      <a:pt x="1079" y="980"/>
                    </a:lnTo>
                    <a:lnTo>
                      <a:pt x="1081" y="980"/>
                    </a:lnTo>
                    <a:lnTo>
                      <a:pt x="1081" y="977"/>
                    </a:lnTo>
                    <a:lnTo>
                      <a:pt x="1079" y="980"/>
                    </a:lnTo>
                    <a:lnTo>
                      <a:pt x="1079" y="977"/>
                    </a:lnTo>
                    <a:lnTo>
                      <a:pt x="1077" y="977"/>
                    </a:lnTo>
                    <a:lnTo>
                      <a:pt x="1075" y="977"/>
                    </a:lnTo>
                    <a:lnTo>
                      <a:pt x="1075" y="980"/>
                    </a:lnTo>
                    <a:lnTo>
                      <a:pt x="1072" y="980"/>
                    </a:lnTo>
                    <a:lnTo>
                      <a:pt x="1072" y="977"/>
                    </a:lnTo>
                    <a:lnTo>
                      <a:pt x="1070" y="977"/>
                    </a:lnTo>
                    <a:lnTo>
                      <a:pt x="1072" y="977"/>
                    </a:lnTo>
                    <a:lnTo>
                      <a:pt x="1075" y="977"/>
                    </a:lnTo>
                    <a:lnTo>
                      <a:pt x="1072" y="977"/>
                    </a:lnTo>
                    <a:lnTo>
                      <a:pt x="1075" y="977"/>
                    </a:lnTo>
                    <a:lnTo>
                      <a:pt x="1077" y="977"/>
                    </a:lnTo>
                    <a:lnTo>
                      <a:pt x="1077" y="975"/>
                    </a:lnTo>
                    <a:lnTo>
                      <a:pt x="1075" y="975"/>
                    </a:lnTo>
                    <a:lnTo>
                      <a:pt x="1077" y="975"/>
                    </a:lnTo>
                    <a:lnTo>
                      <a:pt x="1077" y="973"/>
                    </a:lnTo>
                    <a:lnTo>
                      <a:pt x="1077" y="975"/>
                    </a:lnTo>
                    <a:lnTo>
                      <a:pt x="1075" y="975"/>
                    </a:lnTo>
                    <a:lnTo>
                      <a:pt x="1072" y="975"/>
                    </a:lnTo>
                    <a:lnTo>
                      <a:pt x="1075" y="975"/>
                    </a:lnTo>
                    <a:lnTo>
                      <a:pt x="1072" y="975"/>
                    </a:lnTo>
                    <a:lnTo>
                      <a:pt x="1072" y="973"/>
                    </a:lnTo>
                    <a:lnTo>
                      <a:pt x="1075" y="973"/>
                    </a:lnTo>
                    <a:lnTo>
                      <a:pt x="1077" y="973"/>
                    </a:lnTo>
                    <a:lnTo>
                      <a:pt x="1077" y="971"/>
                    </a:lnTo>
                    <a:lnTo>
                      <a:pt x="1075" y="971"/>
                    </a:lnTo>
                    <a:lnTo>
                      <a:pt x="1075" y="973"/>
                    </a:lnTo>
                    <a:lnTo>
                      <a:pt x="1072" y="973"/>
                    </a:lnTo>
                    <a:lnTo>
                      <a:pt x="1072" y="971"/>
                    </a:lnTo>
                    <a:lnTo>
                      <a:pt x="1070" y="971"/>
                    </a:lnTo>
                    <a:lnTo>
                      <a:pt x="1070" y="968"/>
                    </a:lnTo>
                    <a:lnTo>
                      <a:pt x="1072" y="968"/>
                    </a:lnTo>
                    <a:lnTo>
                      <a:pt x="1072" y="966"/>
                    </a:lnTo>
                    <a:lnTo>
                      <a:pt x="1072" y="968"/>
                    </a:lnTo>
                    <a:lnTo>
                      <a:pt x="1072" y="966"/>
                    </a:lnTo>
                    <a:lnTo>
                      <a:pt x="1072" y="968"/>
                    </a:lnTo>
                    <a:lnTo>
                      <a:pt x="1075" y="968"/>
                    </a:lnTo>
                    <a:lnTo>
                      <a:pt x="1075" y="966"/>
                    </a:lnTo>
                    <a:lnTo>
                      <a:pt x="1075" y="968"/>
                    </a:lnTo>
                    <a:lnTo>
                      <a:pt x="1075" y="966"/>
                    </a:lnTo>
                    <a:lnTo>
                      <a:pt x="1077" y="966"/>
                    </a:lnTo>
                    <a:close/>
                    <a:moveTo>
                      <a:pt x="1200" y="371"/>
                    </a:moveTo>
                    <a:lnTo>
                      <a:pt x="1198" y="371"/>
                    </a:lnTo>
                    <a:lnTo>
                      <a:pt x="1198" y="374"/>
                    </a:lnTo>
                    <a:lnTo>
                      <a:pt x="1198" y="371"/>
                    </a:lnTo>
                    <a:lnTo>
                      <a:pt x="1200" y="371"/>
                    </a:lnTo>
                    <a:close/>
                    <a:moveTo>
                      <a:pt x="1195" y="374"/>
                    </a:moveTo>
                    <a:lnTo>
                      <a:pt x="1195" y="371"/>
                    </a:lnTo>
                    <a:lnTo>
                      <a:pt x="1198" y="371"/>
                    </a:lnTo>
                    <a:lnTo>
                      <a:pt x="1198" y="374"/>
                    </a:lnTo>
                    <a:lnTo>
                      <a:pt x="1195" y="374"/>
                    </a:lnTo>
                    <a:close/>
                    <a:moveTo>
                      <a:pt x="1231" y="1181"/>
                    </a:moveTo>
                    <a:lnTo>
                      <a:pt x="1233" y="1181"/>
                    </a:lnTo>
                    <a:lnTo>
                      <a:pt x="1231" y="1181"/>
                    </a:lnTo>
                    <a:lnTo>
                      <a:pt x="1229" y="1181"/>
                    </a:lnTo>
                    <a:lnTo>
                      <a:pt x="1227" y="1181"/>
                    </a:lnTo>
                    <a:lnTo>
                      <a:pt x="1224" y="1181"/>
                    </a:lnTo>
                    <a:lnTo>
                      <a:pt x="1222" y="1181"/>
                    </a:lnTo>
                    <a:lnTo>
                      <a:pt x="1222" y="1183"/>
                    </a:lnTo>
                    <a:lnTo>
                      <a:pt x="1222" y="1181"/>
                    </a:lnTo>
                    <a:lnTo>
                      <a:pt x="1222" y="1183"/>
                    </a:lnTo>
                    <a:lnTo>
                      <a:pt x="1220" y="1183"/>
                    </a:lnTo>
                    <a:lnTo>
                      <a:pt x="1218" y="1183"/>
                    </a:lnTo>
                    <a:lnTo>
                      <a:pt x="1218" y="1181"/>
                    </a:lnTo>
                    <a:lnTo>
                      <a:pt x="1220" y="1181"/>
                    </a:lnTo>
                    <a:lnTo>
                      <a:pt x="1218" y="1181"/>
                    </a:lnTo>
                    <a:lnTo>
                      <a:pt x="1220" y="1181"/>
                    </a:lnTo>
                    <a:lnTo>
                      <a:pt x="1222" y="1181"/>
                    </a:lnTo>
                    <a:lnTo>
                      <a:pt x="1224" y="1181"/>
                    </a:lnTo>
                    <a:lnTo>
                      <a:pt x="1224" y="1179"/>
                    </a:lnTo>
                    <a:lnTo>
                      <a:pt x="1227" y="1179"/>
                    </a:lnTo>
                    <a:lnTo>
                      <a:pt x="1229" y="1179"/>
                    </a:lnTo>
                    <a:lnTo>
                      <a:pt x="1229" y="1176"/>
                    </a:lnTo>
                    <a:lnTo>
                      <a:pt x="1231" y="1176"/>
                    </a:lnTo>
                    <a:lnTo>
                      <a:pt x="1229" y="1176"/>
                    </a:lnTo>
                    <a:lnTo>
                      <a:pt x="1227" y="1176"/>
                    </a:lnTo>
                    <a:lnTo>
                      <a:pt x="1224" y="1176"/>
                    </a:lnTo>
                    <a:lnTo>
                      <a:pt x="1224" y="1179"/>
                    </a:lnTo>
                    <a:lnTo>
                      <a:pt x="1222" y="1179"/>
                    </a:lnTo>
                    <a:lnTo>
                      <a:pt x="1224" y="1179"/>
                    </a:lnTo>
                    <a:lnTo>
                      <a:pt x="1227" y="1179"/>
                    </a:lnTo>
                    <a:lnTo>
                      <a:pt x="1224" y="1179"/>
                    </a:lnTo>
                    <a:lnTo>
                      <a:pt x="1222" y="1179"/>
                    </a:lnTo>
                    <a:lnTo>
                      <a:pt x="1222" y="1181"/>
                    </a:lnTo>
                    <a:lnTo>
                      <a:pt x="1222" y="1179"/>
                    </a:lnTo>
                    <a:lnTo>
                      <a:pt x="1220" y="1179"/>
                    </a:lnTo>
                    <a:lnTo>
                      <a:pt x="1220" y="1181"/>
                    </a:lnTo>
                    <a:lnTo>
                      <a:pt x="1218" y="1181"/>
                    </a:lnTo>
                    <a:lnTo>
                      <a:pt x="1215" y="1181"/>
                    </a:lnTo>
                    <a:lnTo>
                      <a:pt x="1215" y="1179"/>
                    </a:lnTo>
                    <a:lnTo>
                      <a:pt x="1218" y="1179"/>
                    </a:lnTo>
                    <a:lnTo>
                      <a:pt x="1220" y="1179"/>
                    </a:lnTo>
                    <a:lnTo>
                      <a:pt x="1218" y="1179"/>
                    </a:lnTo>
                    <a:lnTo>
                      <a:pt x="1215" y="1179"/>
                    </a:lnTo>
                    <a:lnTo>
                      <a:pt x="1215" y="1176"/>
                    </a:lnTo>
                    <a:lnTo>
                      <a:pt x="1215" y="1179"/>
                    </a:lnTo>
                    <a:lnTo>
                      <a:pt x="1213" y="1179"/>
                    </a:lnTo>
                    <a:lnTo>
                      <a:pt x="1213" y="1181"/>
                    </a:lnTo>
                    <a:lnTo>
                      <a:pt x="1211" y="1181"/>
                    </a:lnTo>
                    <a:lnTo>
                      <a:pt x="1213" y="1181"/>
                    </a:lnTo>
                    <a:lnTo>
                      <a:pt x="1213" y="1179"/>
                    </a:lnTo>
                    <a:lnTo>
                      <a:pt x="1215" y="1179"/>
                    </a:lnTo>
                    <a:lnTo>
                      <a:pt x="1213" y="1179"/>
                    </a:lnTo>
                    <a:lnTo>
                      <a:pt x="1213" y="1176"/>
                    </a:lnTo>
                    <a:lnTo>
                      <a:pt x="1215" y="1176"/>
                    </a:lnTo>
                    <a:lnTo>
                      <a:pt x="1213" y="1176"/>
                    </a:lnTo>
                    <a:lnTo>
                      <a:pt x="1211" y="1176"/>
                    </a:lnTo>
                    <a:lnTo>
                      <a:pt x="1211" y="1174"/>
                    </a:lnTo>
                    <a:lnTo>
                      <a:pt x="1211" y="1176"/>
                    </a:lnTo>
                    <a:lnTo>
                      <a:pt x="1209" y="1176"/>
                    </a:lnTo>
                    <a:lnTo>
                      <a:pt x="1209" y="1179"/>
                    </a:lnTo>
                    <a:lnTo>
                      <a:pt x="1206" y="1179"/>
                    </a:lnTo>
                    <a:lnTo>
                      <a:pt x="1204" y="1179"/>
                    </a:lnTo>
                    <a:lnTo>
                      <a:pt x="1204" y="1176"/>
                    </a:lnTo>
                    <a:lnTo>
                      <a:pt x="1206" y="1176"/>
                    </a:lnTo>
                    <a:lnTo>
                      <a:pt x="1209" y="1176"/>
                    </a:lnTo>
                    <a:lnTo>
                      <a:pt x="1206" y="1176"/>
                    </a:lnTo>
                    <a:lnTo>
                      <a:pt x="1204" y="1176"/>
                    </a:lnTo>
                    <a:lnTo>
                      <a:pt x="1204" y="1174"/>
                    </a:lnTo>
                    <a:lnTo>
                      <a:pt x="1206" y="1174"/>
                    </a:lnTo>
                    <a:lnTo>
                      <a:pt x="1204" y="1174"/>
                    </a:lnTo>
                    <a:lnTo>
                      <a:pt x="1206" y="1174"/>
                    </a:lnTo>
                    <a:lnTo>
                      <a:pt x="1204" y="1174"/>
                    </a:lnTo>
                    <a:lnTo>
                      <a:pt x="1202" y="1174"/>
                    </a:lnTo>
                    <a:lnTo>
                      <a:pt x="1202" y="1172"/>
                    </a:lnTo>
                    <a:lnTo>
                      <a:pt x="1202" y="1174"/>
                    </a:lnTo>
                    <a:lnTo>
                      <a:pt x="1200" y="1174"/>
                    </a:lnTo>
                    <a:lnTo>
                      <a:pt x="1202" y="1174"/>
                    </a:lnTo>
                    <a:lnTo>
                      <a:pt x="1202" y="1176"/>
                    </a:lnTo>
                    <a:lnTo>
                      <a:pt x="1202" y="1174"/>
                    </a:lnTo>
                    <a:lnTo>
                      <a:pt x="1200" y="1174"/>
                    </a:lnTo>
                    <a:lnTo>
                      <a:pt x="1200" y="1176"/>
                    </a:lnTo>
                    <a:lnTo>
                      <a:pt x="1198" y="1176"/>
                    </a:lnTo>
                    <a:lnTo>
                      <a:pt x="1200" y="1176"/>
                    </a:lnTo>
                    <a:lnTo>
                      <a:pt x="1198" y="1176"/>
                    </a:lnTo>
                    <a:lnTo>
                      <a:pt x="1198" y="1179"/>
                    </a:lnTo>
                    <a:lnTo>
                      <a:pt x="1198" y="1176"/>
                    </a:lnTo>
                    <a:lnTo>
                      <a:pt x="1198" y="1174"/>
                    </a:lnTo>
                    <a:lnTo>
                      <a:pt x="1195" y="1176"/>
                    </a:lnTo>
                    <a:lnTo>
                      <a:pt x="1193" y="1176"/>
                    </a:lnTo>
                    <a:lnTo>
                      <a:pt x="1195" y="1176"/>
                    </a:lnTo>
                    <a:lnTo>
                      <a:pt x="1193" y="1176"/>
                    </a:lnTo>
                    <a:lnTo>
                      <a:pt x="1195" y="1176"/>
                    </a:lnTo>
                    <a:lnTo>
                      <a:pt x="1195" y="1174"/>
                    </a:lnTo>
                    <a:lnTo>
                      <a:pt x="1193" y="1174"/>
                    </a:lnTo>
                    <a:lnTo>
                      <a:pt x="1193" y="1176"/>
                    </a:lnTo>
                    <a:lnTo>
                      <a:pt x="1193" y="1174"/>
                    </a:lnTo>
                    <a:lnTo>
                      <a:pt x="1193" y="1176"/>
                    </a:lnTo>
                    <a:lnTo>
                      <a:pt x="1191" y="1176"/>
                    </a:lnTo>
                    <a:lnTo>
                      <a:pt x="1193" y="1176"/>
                    </a:lnTo>
                    <a:lnTo>
                      <a:pt x="1193" y="1174"/>
                    </a:lnTo>
                    <a:lnTo>
                      <a:pt x="1191" y="1174"/>
                    </a:lnTo>
                    <a:lnTo>
                      <a:pt x="1191" y="1176"/>
                    </a:lnTo>
                    <a:lnTo>
                      <a:pt x="1189" y="1176"/>
                    </a:lnTo>
                    <a:lnTo>
                      <a:pt x="1189" y="1174"/>
                    </a:lnTo>
                    <a:lnTo>
                      <a:pt x="1189" y="1176"/>
                    </a:lnTo>
                    <a:lnTo>
                      <a:pt x="1191" y="1176"/>
                    </a:lnTo>
                    <a:lnTo>
                      <a:pt x="1189" y="1176"/>
                    </a:lnTo>
                    <a:lnTo>
                      <a:pt x="1186" y="1176"/>
                    </a:lnTo>
                    <a:lnTo>
                      <a:pt x="1186" y="1174"/>
                    </a:lnTo>
                    <a:lnTo>
                      <a:pt x="1186" y="1176"/>
                    </a:lnTo>
                    <a:lnTo>
                      <a:pt x="1184" y="1176"/>
                    </a:lnTo>
                    <a:lnTo>
                      <a:pt x="1182" y="1176"/>
                    </a:lnTo>
                    <a:lnTo>
                      <a:pt x="1184" y="1176"/>
                    </a:lnTo>
                    <a:lnTo>
                      <a:pt x="1184" y="1174"/>
                    </a:lnTo>
                    <a:lnTo>
                      <a:pt x="1182" y="1174"/>
                    </a:lnTo>
                    <a:lnTo>
                      <a:pt x="1184" y="1174"/>
                    </a:lnTo>
                    <a:lnTo>
                      <a:pt x="1182" y="1174"/>
                    </a:lnTo>
                    <a:lnTo>
                      <a:pt x="1180" y="1174"/>
                    </a:lnTo>
                    <a:lnTo>
                      <a:pt x="1180" y="1172"/>
                    </a:lnTo>
                    <a:lnTo>
                      <a:pt x="1182" y="1174"/>
                    </a:lnTo>
                    <a:lnTo>
                      <a:pt x="1182" y="1172"/>
                    </a:lnTo>
                    <a:lnTo>
                      <a:pt x="1180" y="1172"/>
                    </a:lnTo>
                    <a:lnTo>
                      <a:pt x="1182" y="1172"/>
                    </a:lnTo>
                    <a:lnTo>
                      <a:pt x="1182" y="1174"/>
                    </a:lnTo>
                    <a:lnTo>
                      <a:pt x="1182" y="1172"/>
                    </a:lnTo>
                    <a:lnTo>
                      <a:pt x="1182" y="1170"/>
                    </a:lnTo>
                    <a:lnTo>
                      <a:pt x="1182" y="1172"/>
                    </a:lnTo>
                    <a:lnTo>
                      <a:pt x="1184" y="1172"/>
                    </a:lnTo>
                    <a:lnTo>
                      <a:pt x="1184" y="1170"/>
                    </a:lnTo>
                    <a:lnTo>
                      <a:pt x="1184" y="1172"/>
                    </a:lnTo>
                    <a:lnTo>
                      <a:pt x="1186" y="1172"/>
                    </a:lnTo>
                    <a:lnTo>
                      <a:pt x="1186" y="1174"/>
                    </a:lnTo>
                    <a:lnTo>
                      <a:pt x="1189" y="1174"/>
                    </a:lnTo>
                    <a:lnTo>
                      <a:pt x="1191" y="1174"/>
                    </a:lnTo>
                    <a:lnTo>
                      <a:pt x="1193" y="1174"/>
                    </a:lnTo>
                    <a:lnTo>
                      <a:pt x="1191" y="1174"/>
                    </a:lnTo>
                    <a:lnTo>
                      <a:pt x="1189" y="1172"/>
                    </a:lnTo>
                    <a:lnTo>
                      <a:pt x="1191" y="1172"/>
                    </a:lnTo>
                    <a:lnTo>
                      <a:pt x="1193" y="1172"/>
                    </a:lnTo>
                    <a:lnTo>
                      <a:pt x="1193" y="1174"/>
                    </a:lnTo>
                    <a:lnTo>
                      <a:pt x="1193" y="1172"/>
                    </a:lnTo>
                    <a:lnTo>
                      <a:pt x="1191" y="1172"/>
                    </a:lnTo>
                    <a:lnTo>
                      <a:pt x="1189" y="1172"/>
                    </a:lnTo>
                    <a:lnTo>
                      <a:pt x="1186" y="1172"/>
                    </a:lnTo>
                    <a:lnTo>
                      <a:pt x="1186" y="1170"/>
                    </a:lnTo>
                    <a:lnTo>
                      <a:pt x="1184" y="1170"/>
                    </a:lnTo>
                    <a:lnTo>
                      <a:pt x="1186" y="1170"/>
                    </a:lnTo>
                    <a:lnTo>
                      <a:pt x="1189" y="1170"/>
                    </a:lnTo>
                    <a:lnTo>
                      <a:pt x="1186" y="1170"/>
                    </a:lnTo>
                    <a:lnTo>
                      <a:pt x="1189" y="1170"/>
                    </a:lnTo>
                    <a:lnTo>
                      <a:pt x="1186" y="1170"/>
                    </a:lnTo>
                    <a:lnTo>
                      <a:pt x="1189" y="1170"/>
                    </a:lnTo>
                    <a:lnTo>
                      <a:pt x="1191" y="1170"/>
                    </a:lnTo>
                    <a:lnTo>
                      <a:pt x="1189" y="1170"/>
                    </a:lnTo>
                    <a:lnTo>
                      <a:pt x="1191" y="1170"/>
                    </a:lnTo>
                    <a:lnTo>
                      <a:pt x="1191" y="1172"/>
                    </a:lnTo>
                    <a:lnTo>
                      <a:pt x="1193" y="1172"/>
                    </a:lnTo>
                    <a:lnTo>
                      <a:pt x="1195" y="1172"/>
                    </a:lnTo>
                    <a:lnTo>
                      <a:pt x="1198" y="1172"/>
                    </a:lnTo>
                    <a:lnTo>
                      <a:pt x="1200" y="1172"/>
                    </a:lnTo>
                    <a:lnTo>
                      <a:pt x="1198" y="1172"/>
                    </a:lnTo>
                    <a:lnTo>
                      <a:pt x="1195" y="1172"/>
                    </a:lnTo>
                    <a:lnTo>
                      <a:pt x="1193" y="1172"/>
                    </a:lnTo>
                    <a:lnTo>
                      <a:pt x="1193" y="1170"/>
                    </a:lnTo>
                    <a:lnTo>
                      <a:pt x="1195" y="1170"/>
                    </a:lnTo>
                    <a:lnTo>
                      <a:pt x="1198" y="1170"/>
                    </a:lnTo>
                    <a:lnTo>
                      <a:pt x="1195" y="1170"/>
                    </a:lnTo>
                    <a:lnTo>
                      <a:pt x="1198" y="1170"/>
                    </a:lnTo>
                    <a:lnTo>
                      <a:pt x="1200" y="1170"/>
                    </a:lnTo>
                    <a:lnTo>
                      <a:pt x="1200" y="1172"/>
                    </a:lnTo>
                    <a:lnTo>
                      <a:pt x="1202" y="1170"/>
                    </a:lnTo>
                    <a:lnTo>
                      <a:pt x="1200" y="1170"/>
                    </a:lnTo>
                    <a:lnTo>
                      <a:pt x="1200" y="1167"/>
                    </a:lnTo>
                    <a:lnTo>
                      <a:pt x="1202" y="1170"/>
                    </a:lnTo>
                    <a:lnTo>
                      <a:pt x="1202" y="1167"/>
                    </a:lnTo>
                    <a:lnTo>
                      <a:pt x="1202" y="1170"/>
                    </a:lnTo>
                    <a:lnTo>
                      <a:pt x="1204" y="1170"/>
                    </a:lnTo>
                    <a:lnTo>
                      <a:pt x="1206" y="1170"/>
                    </a:lnTo>
                    <a:lnTo>
                      <a:pt x="1209" y="1170"/>
                    </a:lnTo>
                    <a:lnTo>
                      <a:pt x="1209" y="1172"/>
                    </a:lnTo>
                    <a:lnTo>
                      <a:pt x="1211" y="1172"/>
                    </a:lnTo>
                    <a:lnTo>
                      <a:pt x="1209" y="1172"/>
                    </a:lnTo>
                    <a:lnTo>
                      <a:pt x="1209" y="1170"/>
                    </a:lnTo>
                    <a:lnTo>
                      <a:pt x="1211" y="1170"/>
                    </a:lnTo>
                    <a:lnTo>
                      <a:pt x="1213" y="1167"/>
                    </a:lnTo>
                    <a:lnTo>
                      <a:pt x="1215" y="1167"/>
                    </a:lnTo>
                    <a:lnTo>
                      <a:pt x="1215" y="1165"/>
                    </a:lnTo>
                    <a:lnTo>
                      <a:pt x="1218" y="1165"/>
                    </a:lnTo>
                    <a:lnTo>
                      <a:pt x="1215" y="1163"/>
                    </a:lnTo>
                    <a:lnTo>
                      <a:pt x="1215" y="1161"/>
                    </a:lnTo>
                    <a:lnTo>
                      <a:pt x="1215" y="1158"/>
                    </a:lnTo>
                    <a:lnTo>
                      <a:pt x="1218" y="1158"/>
                    </a:lnTo>
                    <a:lnTo>
                      <a:pt x="1220" y="1161"/>
                    </a:lnTo>
                    <a:lnTo>
                      <a:pt x="1222" y="1161"/>
                    </a:lnTo>
                    <a:lnTo>
                      <a:pt x="1222" y="1163"/>
                    </a:lnTo>
                    <a:lnTo>
                      <a:pt x="1224" y="1163"/>
                    </a:lnTo>
                    <a:lnTo>
                      <a:pt x="1227" y="1163"/>
                    </a:lnTo>
                    <a:lnTo>
                      <a:pt x="1229" y="1163"/>
                    </a:lnTo>
                    <a:lnTo>
                      <a:pt x="1229" y="1165"/>
                    </a:lnTo>
                    <a:lnTo>
                      <a:pt x="1231" y="1165"/>
                    </a:lnTo>
                    <a:lnTo>
                      <a:pt x="1233" y="1165"/>
                    </a:lnTo>
                    <a:lnTo>
                      <a:pt x="1236" y="1165"/>
                    </a:lnTo>
                    <a:lnTo>
                      <a:pt x="1238" y="1165"/>
                    </a:lnTo>
                    <a:lnTo>
                      <a:pt x="1240" y="1165"/>
                    </a:lnTo>
                    <a:lnTo>
                      <a:pt x="1240" y="1163"/>
                    </a:lnTo>
                    <a:lnTo>
                      <a:pt x="1242" y="1163"/>
                    </a:lnTo>
                    <a:lnTo>
                      <a:pt x="1242" y="1161"/>
                    </a:lnTo>
                    <a:lnTo>
                      <a:pt x="1240" y="1158"/>
                    </a:lnTo>
                    <a:lnTo>
                      <a:pt x="1238" y="1156"/>
                    </a:lnTo>
                    <a:lnTo>
                      <a:pt x="1238" y="1154"/>
                    </a:lnTo>
                    <a:lnTo>
                      <a:pt x="1238" y="1152"/>
                    </a:lnTo>
                    <a:lnTo>
                      <a:pt x="1236" y="1149"/>
                    </a:lnTo>
                    <a:lnTo>
                      <a:pt x="1236" y="1147"/>
                    </a:lnTo>
                    <a:lnTo>
                      <a:pt x="1236" y="1145"/>
                    </a:lnTo>
                    <a:lnTo>
                      <a:pt x="1236" y="1143"/>
                    </a:lnTo>
                    <a:lnTo>
                      <a:pt x="1236" y="1141"/>
                    </a:lnTo>
                    <a:lnTo>
                      <a:pt x="1233" y="1141"/>
                    </a:lnTo>
                    <a:lnTo>
                      <a:pt x="1233" y="1138"/>
                    </a:lnTo>
                    <a:lnTo>
                      <a:pt x="1231" y="1138"/>
                    </a:lnTo>
                    <a:lnTo>
                      <a:pt x="1229" y="1138"/>
                    </a:lnTo>
                    <a:lnTo>
                      <a:pt x="1227" y="1138"/>
                    </a:lnTo>
                    <a:lnTo>
                      <a:pt x="1224" y="1138"/>
                    </a:lnTo>
                    <a:lnTo>
                      <a:pt x="1224" y="1136"/>
                    </a:lnTo>
                    <a:lnTo>
                      <a:pt x="1224" y="1134"/>
                    </a:lnTo>
                    <a:lnTo>
                      <a:pt x="1224" y="1125"/>
                    </a:lnTo>
                    <a:lnTo>
                      <a:pt x="1227" y="1125"/>
                    </a:lnTo>
                    <a:lnTo>
                      <a:pt x="1227" y="1123"/>
                    </a:lnTo>
                    <a:lnTo>
                      <a:pt x="1229" y="1123"/>
                    </a:lnTo>
                    <a:lnTo>
                      <a:pt x="1229" y="1120"/>
                    </a:lnTo>
                    <a:lnTo>
                      <a:pt x="1229" y="1118"/>
                    </a:lnTo>
                    <a:lnTo>
                      <a:pt x="1227" y="1118"/>
                    </a:lnTo>
                    <a:lnTo>
                      <a:pt x="1224" y="1118"/>
                    </a:lnTo>
                    <a:lnTo>
                      <a:pt x="1224" y="1116"/>
                    </a:lnTo>
                    <a:lnTo>
                      <a:pt x="1222" y="1116"/>
                    </a:lnTo>
                    <a:lnTo>
                      <a:pt x="1220" y="1116"/>
                    </a:lnTo>
                    <a:lnTo>
                      <a:pt x="1220" y="1118"/>
                    </a:lnTo>
                    <a:lnTo>
                      <a:pt x="1222" y="1118"/>
                    </a:lnTo>
                    <a:lnTo>
                      <a:pt x="1222" y="1116"/>
                    </a:lnTo>
                    <a:lnTo>
                      <a:pt x="1222" y="1118"/>
                    </a:lnTo>
                    <a:lnTo>
                      <a:pt x="1220" y="1118"/>
                    </a:lnTo>
                    <a:lnTo>
                      <a:pt x="1220" y="1120"/>
                    </a:lnTo>
                    <a:lnTo>
                      <a:pt x="1218" y="1120"/>
                    </a:lnTo>
                    <a:lnTo>
                      <a:pt x="1218" y="1123"/>
                    </a:lnTo>
                    <a:lnTo>
                      <a:pt x="1220" y="1123"/>
                    </a:lnTo>
                    <a:lnTo>
                      <a:pt x="1220" y="1125"/>
                    </a:lnTo>
                    <a:lnTo>
                      <a:pt x="1218" y="1125"/>
                    </a:lnTo>
                    <a:lnTo>
                      <a:pt x="1218" y="1127"/>
                    </a:lnTo>
                    <a:lnTo>
                      <a:pt x="1218" y="1129"/>
                    </a:lnTo>
                    <a:lnTo>
                      <a:pt x="1215" y="1129"/>
                    </a:lnTo>
                    <a:lnTo>
                      <a:pt x="1215" y="1132"/>
                    </a:lnTo>
                    <a:lnTo>
                      <a:pt x="1215" y="1134"/>
                    </a:lnTo>
                    <a:lnTo>
                      <a:pt x="1215" y="1136"/>
                    </a:lnTo>
                    <a:lnTo>
                      <a:pt x="1215" y="1138"/>
                    </a:lnTo>
                    <a:lnTo>
                      <a:pt x="1215" y="1141"/>
                    </a:lnTo>
                    <a:lnTo>
                      <a:pt x="1215" y="1143"/>
                    </a:lnTo>
                    <a:lnTo>
                      <a:pt x="1218" y="1143"/>
                    </a:lnTo>
                    <a:lnTo>
                      <a:pt x="1215" y="1143"/>
                    </a:lnTo>
                    <a:lnTo>
                      <a:pt x="1218" y="1143"/>
                    </a:lnTo>
                    <a:lnTo>
                      <a:pt x="1218" y="1145"/>
                    </a:lnTo>
                    <a:lnTo>
                      <a:pt x="1218" y="1143"/>
                    </a:lnTo>
                    <a:lnTo>
                      <a:pt x="1215" y="1143"/>
                    </a:lnTo>
                    <a:lnTo>
                      <a:pt x="1215" y="1145"/>
                    </a:lnTo>
                    <a:lnTo>
                      <a:pt x="1215" y="1147"/>
                    </a:lnTo>
                    <a:lnTo>
                      <a:pt x="1215" y="1149"/>
                    </a:lnTo>
                    <a:lnTo>
                      <a:pt x="1213" y="1149"/>
                    </a:lnTo>
                    <a:lnTo>
                      <a:pt x="1211" y="1149"/>
                    </a:lnTo>
                    <a:lnTo>
                      <a:pt x="1211" y="1152"/>
                    </a:lnTo>
                    <a:lnTo>
                      <a:pt x="1209" y="1152"/>
                    </a:lnTo>
                    <a:lnTo>
                      <a:pt x="1206" y="1152"/>
                    </a:lnTo>
                    <a:lnTo>
                      <a:pt x="1204" y="1152"/>
                    </a:lnTo>
                    <a:lnTo>
                      <a:pt x="1202" y="1152"/>
                    </a:lnTo>
                    <a:lnTo>
                      <a:pt x="1200" y="1152"/>
                    </a:lnTo>
                    <a:lnTo>
                      <a:pt x="1200" y="1149"/>
                    </a:lnTo>
                    <a:lnTo>
                      <a:pt x="1198" y="1149"/>
                    </a:lnTo>
                    <a:lnTo>
                      <a:pt x="1195" y="1149"/>
                    </a:lnTo>
                    <a:lnTo>
                      <a:pt x="1193" y="1149"/>
                    </a:lnTo>
                    <a:lnTo>
                      <a:pt x="1191" y="1149"/>
                    </a:lnTo>
                    <a:lnTo>
                      <a:pt x="1191" y="1147"/>
                    </a:lnTo>
                    <a:lnTo>
                      <a:pt x="1189" y="1147"/>
                    </a:lnTo>
                    <a:lnTo>
                      <a:pt x="1186" y="1147"/>
                    </a:lnTo>
                    <a:lnTo>
                      <a:pt x="1184" y="1147"/>
                    </a:lnTo>
                    <a:lnTo>
                      <a:pt x="1184" y="1145"/>
                    </a:lnTo>
                    <a:lnTo>
                      <a:pt x="1184" y="1147"/>
                    </a:lnTo>
                    <a:lnTo>
                      <a:pt x="1182" y="1147"/>
                    </a:lnTo>
                    <a:lnTo>
                      <a:pt x="1182" y="1145"/>
                    </a:lnTo>
                    <a:lnTo>
                      <a:pt x="1180" y="1145"/>
                    </a:lnTo>
                    <a:lnTo>
                      <a:pt x="1177" y="1145"/>
                    </a:lnTo>
                    <a:lnTo>
                      <a:pt x="1177" y="1143"/>
                    </a:lnTo>
                    <a:lnTo>
                      <a:pt x="1175" y="1143"/>
                    </a:lnTo>
                    <a:lnTo>
                      <a:pt x="1173" y="1143"/>
                    </a:lnTo>
                    <a:lnTo>
                      <a:pt x="1173" y="1141"/>
                    </a:lnTo>
                    <a:lnTo>
                      <a:pt x="1171" y="1141"/>
                    </a:lnTo>
                    <a:lnTo>
                      <a:pt x="1169" y="1141"/>
                    </a:lnTo>
                    <a:lnTo>
                      <a:pt x="1169" y="1143"/>
                    </a:lnTo>
                    <a:lnTo>
                      <a:pt x="1166" y="1143"/>
                    </a:lnTo>
                    <a:lnTo>
                      <a:pt x="1166" y="1141"/>
                    </a:lnTo>
                    <a:lnTo>
                      <a:pt x="1164" y="1141"/>
                    </a:lnTo>
                    <a:lnTo>
                      <a:pt x="1162" y="1141"/>
                    </a:lnTo>
                    <a:lnTo>
                      <a:pt x="1160" y="1138"/>
                    </a:lnTo>
                    <a:lnTo>
                      <a:pt x="1157" y="1138"/>
                    </a:lnTo>
                    <a:lnTo>
                      <a:pt x="1155" y="1138"/>
                    </a:lnTo>
                    <a:lnTo>
                      <a:pt x="1155" y="1136"/>
                    </a:lnTo>
                    <a:lnTo>
                      <a:pt x="1153" y="1136"/>
                    </a:lnTo>
                    <a:lnTo>
                      <a:pt x="1151" y="1136"/>
                    </a:lnTo>
                    <a:lnTo>
                      <a:pt x="1148" y="1134"/>
                    </a:lnTo>
                    <a:lnTo>
                      <a:pt x="1146" y="1134"/>
                    </a:lnTo>
                    <a:lnTo>
                      <a:pt x="1144" y="1132"/>
                    </a:lnTo>
                    <a:lnTo>
                      <a:pt x="1142" y="1132"/>
                    </a:lnTo>
                    <a:lnTo>
                      <a:pt x="1139" y="1129"/>
                    </a:lnTo>
                    <a:lnTo>
                      <a:pt x="1137" y="1129"/>
                    </a:lnTo>
                    <a:lnTo>
                      <a:pt x="1137" y="1127"/>
                    </a:lnTo>
                    <a:lnTo>
                      <a:pt x="1135" y="1127"/>
                    </a:lnTo>
                    <a:lnTo>
                      <a:pt x="1133" y="1127"/>
                    </a:lnTo>
                    <a:lnTo>
                      <a:pt x="1133" y="1125"/>
                    </a:lnTo>
                    <a:lnTo>
                      <a:pt x="1131" y="1125"/>
                    </a:lnTo>
                    <a:lnTo>
                      <a:pt x="1128" y="1125"/>
                    </a:lnTo>
                    <a:lnTo>
                      <a:pt x="1126" y="1125"/>
                    </a:lnTo>
                    <a:lnTo>
                      <a:pt x="1124" y="1123"/>
                    </a:lnTo>
                    <a:lnTo>
                      <a:pt x="1122" y="1123"/>
                    </a:lnTo>
                    <a:lnTo>
                      <a:pt x="1119" y="1123"/>
                    </a:lnTo>
                    <a:lnTo>
                      <a:pt x="1119" y="1120"/>
                    </a:lnTo>
                    <a:lnTo>
                      <a:pt x="1117" y="1120"/>
                    </a:lnTo>
                    <a:lnTo>
                      <a:pt x="1115" y="1120"/>
                    </a:lnTo>
                    <a:lnTo>
                      <a:pt x="1115" y="1118"/>
                    </a:lnTo>
                    <a:lnTo>
                      <a:pt x="1113" y="1118"/>
                    </a:lnTo>
                    <a:lnTo>
                      <a:pt x="1110" y="1118"/>
                    </a:lnTo>
                    <a:lnTo>
                      <a:pt x="1113" y="1118"/>
                    </a:lnTo>
                    <a:lnTo>
                      <a:pt x="1115" y="1118"/>
                    </a:lnTo>
                    <a:lnTo>
                      <a:pt x="1117" y="1118"/>
                    </a:lnTo>
                    <a:lnTo>
                      <a:pt x="1119" y="1118"/>
                    </a:lnTo>
                    <a:lnTo>
                      <a:pt x="1122" y="1118"/>
                    </a:lnTo>
                    <a:lnTo>
                      <a:pt x="1124" y="1118"/>
                    </a:lnTo>
                    <a:lnTo>
                      <a:pt x="1126" y="1118"/>
                    </a:lnTo>
                    <a:lnTo>
                      <a:pt x="1128" y="1118"/>
                    </a:lnTo>
                    <a:lnTo>
                      <a:pt x="1131" y="1118"/>
                    </a:lnTo>
                    <a:lnTo>
                      <a:pt x="1133" y="1118"/>
                    </a:lnTo>
                    <a:lnTo>
                      <a:pt x="1135" y="1116"/>
                    </a:lnTo>
                    <a:lnTo>
                      <a:pt x="1137" y="1116"/>
                    </a:lnTo>
                    <a:lnTo>
                      <a:pt x="1139" y="1116"/>
                    </a:lnTo>
                    <a:lnTo>
                      <a:pt x="1139" y="1118"/>
                    </a:lnTo>
                    <a:lnTo>
                      <a:pt x="1142" y="1118"/>
                    </a:lnTo>
                    <a:lnTo>
                      <a:pt x="1142" y="1116"/>
                    </a:lnTo>
                    <a:lnTo>
                      <a:pt x="1144" y="1116"/>
                    </a:lnTo>
                    <a:lnTo>
                      <a:pt x="1144" y="1114"/>
                    </a:lnTo>
                    <a:lnTo>
                      <a:pt x="1146" y="1114"/>
                    </a:lnTo>
                    <a:lnTo>
                      <a:pt x="1146" y="1111"/>
                    </a:lnTo>
                    <a:lnTo>
                      <a:pt x="1146" y="1109"/>
                    </a:lnTo>
                    <a:lnTo>
                      <a:pt x="1148" y="1109"/>
                    </a:lnTo>
                    <a:lnTo>
                      <a:pt x="1146" y="1109"/>
                    </a:lnTo>
                    <a:lnTo>
                      <a:pt x="1146" y="1107"/>
                    </a:lnTo>
                    <a:lnTo>
                      <a:pt x="1144" y="1107"/>
                    </a:lnTo>
                    <a:lnTo>
                      <a:pt x="1146" y="1107"/>
                    </a:lnTo>
                    <a:lnTo>
                      <a:pt x="1146" y="1109"/>
                    </a:lnTo>
                    <a:lnTo>
                      <a:pt x="1144" y="1109"/>
                    </a:lnTo>
                    <a:lnTo>
                      <a:pt x="1146" y="1109"/>
                    </a:lnTo>
                    <a:lnTo>
                      <a:pt x="1146" y="1111"/>
                    </a:lnTo>
                    <a:lnTo>
                      <a:pt x="1144" y="1111"/>
                    </a:lnTo>
                    <a:lnTo>
                      <a:pt x="1144" y="1114"/>
                    </a:lnTo>
                    <a:lnTo>
                      <a:pt x="1142" y="1114"/>
                    </a:lnTo>
                    <a:lnTo>
                      <a:pt x="1142" y="1116"/>
                    </a:lnTo>
                    <a:lnTo>
                      <a:pt x="1142" y="1114"/>
                    </a:lnTo>
                    <a:lnTo>
                      <a:pt x="1142" y="1111"/>
                    </a:lnTo>
                    <a:lnTo>
                      <a:pt x="1142" y="1114"/>
                    </a:lnTo>
                    <a:lnTo>
                      <a:pt x="1142" y="1111"/>
                    </a:lnTo>
                    <a:lnTo>
                      <a:pt x="1139" y="1111"/>
                    </a:lnTo>
                    <a:lnTo>
                      <a:pt x="1139" y="1114"/>
                    </a:lnTo>
                    <a:lnTo>
                      <a:pt x="1137" y="1114"/>
                    </a:lnTo>
                    <a:lnTo>
                      <a:pt x="1139" y="1114"/>
                    </a:lnTo>
                    <a:lnTo>
                      <a:pt x="1137" y="1114"/>
                    </a:lnTo>
                    <a:lnTo>
                      <a:pt x="1135" y="1114"/>
                    </a:lnTo>
                    <a:lnTo>
                      <a:pt x="1135" y="1116"/>
                    </a:lnTo>
                    <a:lnTo>
                      <a:pt x="1133" y="1116"/>
                    </a:lnTo>
                    <a:lnTo>
                      <a:pt x="1133" y="1118"/>
                    </a:lnTo>
                    <a:lnTo>
                      <a:pt x="1133" y="1116"/>
                    </a:lnTo>
                    <a:lnTo>
                      <a:pt x="1133" y="1118"/>
                    </a:lnTo>
                    <a:lnTo>
                      <a:pt x="1131" y="1118"/>
                    </a:lnTo>
                    <a:lnTo>
                      <a:pt x="1128" y="1118"/>
                    </a:lnTo>
                    <a:lnTo>
                      <a:pt x="1131" y="1118"/>
                    </a:lnTo>
                    <a:lnTo>
                      <a:pt x="1128" y="1118"/>
                    </a:lnTo>
                    <a:lnTo>
                      <a:pt x="1131" y="1118"/>
                    </a:lnTo>
                    <a:lnTo>
                      <a:pt x="1131" y="1116"/>
                    </a:lnTo>
                    <a:lnTo>
                      <a:pt x="1128" y="1116"/>
                    </a:lnTo>
                    <a:lnTo>
                      <a:pt x="1131" y="1116"/>
                    </a:lnTo>
                    <a:lnTo>
                      <a:pt x="1131" y="1114"/>
                    </a:lnTo>
                    <a:lnTo>
                      <a:pt x="1133" y="1114"/>
                    </a:lnTo>
                    <a:lnTo>
                      <a:pt x="1135" y="1114"/>
                    </a:lnTo>
                    <a:lnTo>
                      <a:pt x="1133" y="1114"/>
                    </a:lnTo>
                    <a:lnTo>
                      <a:pt x="1131" y="1114"/>
                    </a:lnTo>
                    <a:lnTo>
                      <a:pt x="1131" y="1111"/>
                    </a:lnTo>
                    <a:lnTo>
                      <a:pt x="1133" y="1111"/>
                    </a:lnTo>
                    <a:lnTo>
                      <a:pt x="1133" y="1109"/>
                    </a:lnTo>
                    <a:lnTo>
                      <a:pt x="1133" y="1111"/>
                    </a:lnTo>
                    <a:lnTo>
                      <a:pt x="1135" y="1111"/>
                    </a:lnTo>
                    <a:lnTo>
                      <a:pt x="1133" y="1111"/>
                    </a:lnTo>
                    <a:lnTo>
                      <a:pt x="1133" y="1109"/>
                    </a:lnTo>
                    <a:lnTo>
                      <a:pt x="1135" y="1109"/>
                    </a:lnTo>
                    <a:lnTo>
                      <a:pt x="1133" y="1109"/>
                    </a:lnTo>
                    <a:lnTo>
                      <a:pt x="1135" y="1109"/>
                    </a:lnTo>
                    <a:lnTo>
                      <a:pt x="1137" y="1109"/>
                    </a:lnTo>
                    <a:lnTo>
                      <a:pt x="1135" y="1109"/>
                    </a:lnTo>
                    <a:lnTo>
                      <a:pt x="1135" y="1107"/>
                    </a:lnTo>
                    <a:lnTo>
                      <a:pt x="1133" y="1107"/>
                    </a:lnTo>
                    <a:lnTo>
                      <a:pt x="1131" y="1107"/>
                    </a:lnTo>
                    <a:lnTo>
                      <a:pt x="1131" y="1105"/>
                    </a:lnTo>
                    <a:lnTo>
                      <a:pt x="1133" y="1105"/>
                    </a:lnTo>
                    <a:lnTo>
                      <a:pt x="1133" y="1103"/>
                    </a:lnTo>
                    <a:lnTo>
                      <a:pt x="1133" y="1100"/>
                    </a:lnTo>
                    <a:lnTo>
                      <a:pt x="1131" y="1100"/>
                    </a:lnTo>
                    <a:lnTo>
                      <a:pt x="1131" y="1098"/>
                    </a:lnTo>
                    <a:lnTo>
                      <a:pt x="1128" y="1098"/>
                    </a:lnTo>
                    <a:lnTo>
                      <a:pt x="1128" y="1096"/>
                    </a:lnTo>
                    <a:lnTo>
                      <a:pt x="1128" y="1094"/>
                    </a:lnTo>
                    <a:lnTo>
                      <a:pt x="1131" y="1094"/>
                    </a:lnTo>
                    <a:lnTo>
                      <a:pt x="1131" y="1096"/>
                    </a:lnTo>
                    <a:lnTo>
                      <a:pt x="1128" y="1096"/>
                    </a:lnTo>
                    <a:lnTo>
                      <a:pt x="1131" y="1096"/>
                    </a:lnTo>
                    <a:lnTo>
                      <a:pt x="1131" y="1098"/>
                    </a:lnTo>
                    <a:lnTo>
                      <a:pt x="1133" y="1098"/>
                    </a:lnTo>
                    <a:lnTo>
                      <a:pt x="1133" y="1100"/>
                    </a:lnTo>
                    <a:lnTo>
                      <a:pt x="1135" y="1100"/>
                    </a:lnTo>
                    <a:lnTo>
                      <a:pt x="1135" y="1098"/>
                    </a:lnTo>
                    <a:lnTo>
                      <a:pt x="1133" y="1098"/>
                    </a:lnTo>
                    <a:lnTo>
                      <a:pt x="1135" y="1098"/>
                    </a:lnTo>
                    <a:lnTo>
                      <a:pt x="1137" y="1098"/>
                    </a:lnTo>
                    <a:lnTo>
                      <a:pt x="1139" y="1098"/>
                    </a:lnTo>
                    <a:lnTo>
                      <a:pt x="1139" y="1100"/>
                    </a:lnTo>
                    <a:lnTo>
                      <a:pt x="1142" y="1100"/>
                    </a:lnTo>
                    <a:lnTo>
                      <a:pt x="1144" y="1100"/>
                    </a:lnTo>
                    <a:lnTo>
                      <a:pt x="1144" y="1098"/>
                    </a:lnTo>
                    <a:lnTo>
                      <a:pt x="1144" y="1096"/>
                    </a:lnTo>
                    <a:lnTo>
                      <a:pt x="1146" y="1096"/>
                    </a:lnTo>
                    <a:lnTo>
                      <a:pt x="1146" y="1098"/>
                    </a:lnTo>
                    <a:lnTo>
                      <a:pt x="1146" y="1096"/>
                    </a:lnTo>
                    <a:lnTo>
                      <a:pt x="1148" y="1096"/>
                    </a:lnTo>
                    <a:lnTo>
                      <a:pt x="1151" y="1096"/>
                    </a:lnTo>
                    <a:lnTo>
                      <a:pt x="1151" y="1098"/>
                    </a:lnTo>
                    <a:lnTo>
                      <a:pt x="1148" y="1098"/>
                    </a:lnTo>
                    <a:lnTo>
                      <a:pt x="1151" y="1098"/>
                    </a:lnTo>
                    <a:lnTo>
                      <a:pt x="1148" y="1098"/>
                    </a:lnTo>
                    <a:lnTo>
                      <a:pt x="1148" y="1100"/>
                    </a:lnTo>
                    <a:lnTo>
                      <a:pt x="1151" y="1100"/>
                    </a:lnTo>
                    <a:lnTo>
                      <a:pt x="1151" y="1098"/>
                    </a:lnTo>
                    <a:lnTo>
                      <a:pt x="1153" y="1098"/>
                    </a:lnTo>
                    <a:lnTo>
                      <a:pt x="1153" y="1100"/>
                    </a:lnTo>
                    <a:lnTo>
                      <a:pt x="1155" y="1100"/>
                    </a:lnTo>
                    <a:lnTo>
                      <a:pt x="1155" y="1103"/>
                    </a:lnTo>
                    <a:lnTo>
                      <a:pt x="1155" y="1100"/>
                    </a:lnTo>
                    <a:lnTo>
                      <a:pt x="1157" y="1100"/>
                    </a:lnTo>
                    <a:lnTo>
                      <a:pt x="1155" y="1100"/>
                    </a:lnTo>
                    <a:lnTo>
                      <a:pt x="1157" y="1100"/>
                    </a:lnTo>
                    <a:lnTo>
                      <a:pt x="1155" y="1100"/>
                    </a:lnTo>
                    <a:lnTo>
                      <a:pt x="1157" y="1100"/>
                    </a:lnTo>
                    <a:lnTo>
                      <a:pt x="1157" y="1098"/>
                    </a:lnTo>
                    <a:lnTo>
                      <a:pt x="1157" y="1096"/>
                    </a:lnTo>
                    <a:lnTo>
                      <a:pt x="1160" y="1096"/>
                    </a:lnTo>
                    <a:lnTo>
                      <a:pt x="1160" y="1094"/>
                    </a:lnTo>
                    <a:lnTo>
                      <a:pt x="1160" y="1096"/>
                    </a:lnTo>
                    <a:lnTo>
                      <a:pt x="1157" y="1096"/>
                    </a:lnTo>
                    <a:lnTo>
                      <a:pt x="1155" y="1098"/>
                    </a:lnTo>
                    <a:lnTo>
                      <a:pt x="1155" y="1100"/>
                    </a:lnTo>
                    <a:lnTo>
                      <a:pt x="1153" y="1098"/>
                    </a:lnTo>
                    <a:lnTo>
                      <a:pt x="1153" y="1096"/>
                    </a:lnTo>
                    <a:lnTo>
                      <a:pt x="1153" y="1094"/>
                    </a:lnTo>
                    <a:lnTo>
                      <a:pt x="1153" y="1096"/>
                    </a:lnTo>
                    <a:lnTo>
                      <a:pt x="1155" y="1096"/>
                    </a:lnTo>
                    <a:lnTo>
                      <a:pt x="1155" y="1094"/>
                    </a:lnTo>
                    <a:lnTo>
                      <a:pt x="1155" y="1091"/>
                    </a:lnTo>
                    <a:lnTo>
                      <a:pt x="1157" y="1091"/>
                    </a:lnTo>
                    <a:lnTo>
                      <a:pt x="1160" y="1091"/>
                    </a:lnTo>
                    <a:lnTo>
                      <a:pt x="1160" y="1094"/>
                    </a:lnTo>
                    <a:lnTo>
                      <a:pt x="1160" y="1096"/>
                    </a:lnTo>
                    <a:lnTo>
                      <a:pt x="1162" y="1096"/>
                    </a:lnTo>
                    <a:lnTo>
                      <a:pt x="1164" y="1096"/>
                    </a:lnTo>
                    <a:lnTo>
                      <a:pt x="1162" y="1096"/>
                    </a:lnTo>
                    <a:lnTo>
                      <a:pt x="1164" y="1096"/>
                    </a:lnTo>
                    <a:lnTo>
                      <a:pt x="1164" y="1098"/>
                    </a:lnTo>
                    <a:lnTo>
                      <a:pt x="1166" y="1098"/>
                    </a:lnTo>
                    <a:lnTo>
                      <a:pt x="1166" y="1100"/>
                    </a:lnTo>
                    <a:lnTo>
                      <a:pt x="1164" y="1100"/>
                    </a:lnTo>
                    <a:lnTo>
                      <a:pt x="1164" y="1103"/>
                    </a:lnTo>
                    <a:lnTo>
                      <a:pt x="1164" y="1105"/>
                    </a:lnTo>
                    <a:lnTo>
                      <a:pt x="1162" y="1105"/>
                    </a:lnTo>
                    <a:lnTo>
                      <a:pt x="1162" y="1103"/>
                    </a:lnTo>
                    <a:lnTo>
                      <a:pt x="1160" y="1103"/>
                    </a:lnTo>
                    <a:lnTo>
                      <a:pt x="1160" y="1105"/>
                    </a:lnTo>
                    <a:lnTo>
                      <a:pt x="1157" y="1105"/>
                    </a:lnTo>
                    <a:lnTo>
                      <a:pt x="1160" y="1105"/>
                    </a:lnTo>
                    <a:lnTo>
                      <a:pt x="1157" y="1105"/>
                    </a:lnTo>
                    <a:lnTo>
                      <a:pt x="1157" y="1107"/>
                    </a:lnTo>
                    <a:lnTo>
                      <a:pt x="1155" y="1107"/>
                    </a:lnTo>
                    <a:lnTo>
                      <a:pt x="1157" y="1107"/>
                    </a:lnTo>
                    <a:lnTo>
                      <a:pt x="1160" y="1105"/>
                    </a:lnTo>
                    <a:lnTo>
                      <a:pt x="1164" y="1105"/>
                    </a:lnTo>
                    <a:lnTo>
                      <a:pt x="1166" y="1103"/>
                    </a:lnTo>
                    <a:lnTo>
                      <a:pt x="1166" y="1100"/>
                    </a:lnTo>
                    <a:lnTo>
                      <a:pt x="1169" y="1100"/>
                    </a:lnTo>
                    <a:lnTo>
                      <a:pt x="1169" y="1098"/>
                    </a:lnTo>
                    <a:lnTo>
                      <a:pt x="1166" y="1098"/>
                    </a:lnTo>
                    <a:lnTo>
                      <a:pt x="1166" y="1096"/>
                    </a:lnTo>
                    <a:lnTo>
                      <a:pt x="1164" y="1096"/>
                    </a:lnTo>
                    <a:lnTo>
                      <a:pt x="1162" y="1096"/>
                    </a:lnTo>
                    <a:lnTo>
                      <a:pt x="1162" y="1094"/>
                    </a:lnTo>
                    <a:lnTo>
                      <a:pt x="1162" y="1091"/>
                    </a:lnTo>
                    <a:lnTo>
                      <a:pt x="1164" y="1089"/>
                    </a:lnTo>
                    <a:lnTo>
                      <a:pt x="1164" y="1091"/>
                    </a:lnTo>
                    <a:lnTo>
                      <a:pt x="1166" y="1091"/>
                    </a:lnTo>
                    <a:lnTo>
                      <a:pt x="1164" y="1091"/>
                    </a:lnTo>
                    <a:lnTo>
                      <a:pt x="1164" y="1089"/>
                    </a:lnTo>
                    <a:lnTo>
                      <a:pt x="1166" y="1091"/>
                    </a:lnTo>
                    <a:lnTo>
                      <a:pt x="1169" y="1089"/>
                    </a:lnTo>
                    <a:lnTo>
                      <a:pt x="1166" y="1087"/>
                    </a:lnTo>
                    <a:lnTo>
                      <a:pt x="1169" y="1087"/>
                    </a:lnTo>
                    <a:lnTo>
                      <a:pt x="1169" y="1085"/>
                    </a:lnTo>
                    <a:lnTo>
                      <a:pt x="1166" y="1085"/>
                    </a:lnTo>
                    <a:lnTo>
                      <a:pt x="1166" y="1082"/>
                    </a:lnTo>
                    <a:lnTo>
                      <a:pt x="1164" y="1082"/>
                    </a:lnTo>
                    <a:lnTo>
                      <a:pt x="1162" y="1082"/>
                    </a:lnTo>
                    <a:lnTo>
                      <a:pt x="1160" y="1082"/>
                    </a:lnTo>
                    <a:lnTo>
                      <a:pt x="1160" y="1080"/>
                    </a:lnTo>
                    <a:lnTo>
                      <a:pt x="1157" y="1080"/>
                    </a:lnTo>
                    <a:lnTo>
                      <a:pt x="1157" y="1078"/>
                    </a:lnTo>
                    <a:lnTo>
                      <a:pt x="1155" y="1078"/>
                    </a:lnTo>
                    <a:lnTo>
                      <a:pt x="1153" y="1078"/>
                    </a:lnTo>
                    <a:lnTo>
                      <a:pt x="1151" y="1078"/>
                    </a:lnTo>
                    <a:lnTo>
                      <a:pt x="1151" y="1076"/>
                    </a:lnTo>
                    <a:lnTo>
                      <a:pt x="1151" y="1078"/>
                    </a:lnTo>
                    <a:lnTo>
                      <a:pt x="1148" y="1078"/>
                    </a:lnTo>
                    <a:lnTo>
                      <a:pt x="1148" y="1076"/>
                    </a:lnTo>
                    <a:lnTo>
                      <a:pt x="1146" y="1076"/>
                    </a:lnTo>
                    <a:lnTo>
                      <a:pt x="1148" y="1076"/>
                    </a:lnTo>
                    <a:lnTo>
                      <a:pt x="1148" y="1073"/>
                    </a:lnTo>
                    <a:lnTo>
                      <a:pt x="1146" y="1073"/>
                    </a:lnTo>
                    <a:lnTo>
                      <a:pt x="1146" y="1071"/>
                    </a:lnTo>
                    <a:lnTo>
                      <a:pt x="1146" y="1069"/>
                    </a:lnTo>
                    <a:lnTo>
                      <a:pt x="1146" y="1071"/>
                    </a:lnTo>
                    <a:lnTo>
                      <a:pt x="1146" y="1073"/>
                    </a:lnTo>
                    <a:lnTo>
                      <a:pt x="1148" y="1073"/>
                    </a:lnTo>
                    <a:lnTo>
                      <a:pt x="1146" y="1073"/>
                    </a:lnTo>
                    <a:lnTo>
                      <a:pt x="1146" y="1076"/>
                    </a:lnTo>
                    <a:lnTo>
                      <a:pt x="1144" y="1076"/>
                    </a:lnTo>
                    <a:lnTo>
                      <a:pt x="1142" y="1076"/>
                    </a:lnTo>
                    <a:lnTo>
                      <a:pt x="1139" y="1076"/>
                    </a:lnTo>
                    <a:lnTo>
                      <a:pt x="1142" y="1076"/>
                    </a:lnTo>
                    <a:lnTo>
                      <a:pt x="1142" y="1078"/>
                    </a:lnTo>
                    <a:lnTo>
                      <a:pt x="1139" y="1078"/>
                    </a:lnTo>
                    <a:lnTo>
                      <a:pt x="1142" y="1078"/>
                    </a:lnTo>
                    <a:lnTo>
                      <a:pt x="1142" y="1076"/>
                    </a:lnTo>
                    <a:lnTo>
                      <a:pt x="1142" y="1078"/>
                    </a:lnTo>
                    <a:lnTo>
                      <a:pt x="1144" y="1078"/>
                    </a:lnTo>
                    <a:lnTo>
                      <a:pt x="1144" y="1076"/>
                    </a:lnTo>
                    <a:lnTo>
                      <a:pt x="1146" y="1076"/>
                    </a:lnTo>
                    <a:lnTo>
                      <a:pt x="1146" y="1078"/>
                    </a:lnTo>
                    <a:lnTo>
                      <a:pt x="1148" y="1076"/>
                    </a:lnTo>
                    <a:lnTo>
                      <a:pt x="1148" y="1078"/>
                    </a:lnTo>
                    <a:lnTo>
                      <a:pt x="1148" y="1080"/>
                    </a:lnTo>
                    <a:lnTo>
                      <a:pt x="1146" y="1080"/>
                    </a:lnTo>
                    <a:lnTo>
                      <a:pt x="1148" y="1080"/>
                    </a:lnTo>
                    <a:lnTo>
                      <a:pt x="1148" y="1078"/>
                    </a:lnTo>
                    <a:lnTo>
                      <a:pt x="1151" y="1078"/>
                    </a:lnTo>
                    <a:lnTo>
                      <a:pt x="1153" y="1078"/>
                    </a:lnTo>
                    <a:lnTo>
                      <a:pt x="1153" y="1080"/>
                    </a:lnTo>
                    <a:lnTo>
                      <a:pt x="1155" y="1080"/>
                    </a:lnTo>
                    <a:lnTo>
                      <a:pt x="1157" y="1080"/>
                    </a:lnTo>
                    <a:lnTo>
                      <a:pt x="1157" y="1082"/>
                    </a:lnTo>
                    <a:lnTo>
                      <a:pt x="1160" y="1082"/>
                    </a:lnTo>
                    <a:lnTo>
                      <a:pt x="1162" y="1082"/>
                    </a:lnTo>
                    <a:lnTo>
                      <a:pt x="1164" y="1082"/>
                    </a:lnTo>
                    <a:lnTo>
                      <a:pt x="1166" y="1082"/>
                    </a:lnTo>
                    <a:lnTo>
                      <a:pt x="1166" y="1085"/>
                    </a:lnTo>
                    <a:lnTo>
                      <a:pt x="1164" y="1085"/>
                    </a:lnTo>
                    <a:lnTo>
                      <a:pt x="1164" y="1087"/>
                    </a:lnTo>
                    <a:lnTo>
                      <a:pt x="1162" y="1087"/>
                    </a:lnTo>
                    <a:lnTo>
                      <a:pt x="1160" y="1087"/>
                    </a:lnTo>
                    <a:lnTo>
                      <a:pt x="1157" y="1087"/>
                    </a:lnTo>
                    <a:lnTo>
                      <a:pt x="1157" y="1085"/>
                    </a:lnTo>
                    <a:lnTo>
                      <a:pt x="1155" y="1085"/>
                    </a:lnTo>
                    <a:lnTo>
                      <a:pt x="1153" y="1085"/>
                    </a:lnTo>
                    <a:lnTo>
                      <a:pt x="1155" y="1085"/>
                    </a:lnTo>
                    <a:lnTo>
                      <a:pt x="1153" y="1085"/>
                    </a:lnTo>
                    <a:lnTo>
                      <a:pt x="1151" y="1085"/>
                    </a:lnTo>
                    <a:lnTo>
                      <a:pt x="1151" y="1082"/>
                    </a:lnTo>
                    <a:lnTo>
                      <a:pt x="1148" y="1082"/>
                    </a:lnTo>
                    <a:lnTo>
                      <a:pt x="1146" y="1082"/>
                    </a:lnTo>
                    <a:lnTo>
                      <a:pt x="1144" y="1082"/>
                    </a:lnTo>
                    <a:lnTo>
                      <a:pt x="1144" y="1080"/>
                    </a:lnTo>
                    <a:lnTo>
                      <a:pt x="1146" y="1080"/>
                    </a:lnTo>
                    <a:lnTo>
                      <a:pt x="1144" y="1080"/>
                    </a:lnTo>
                    <a:lnTo>
                      <a:pt x="1142" y="1080"/>
                    </a:lnTo>
                    <a:lnTo>
                      <a:pt x="1142" y="1078"/>
                    </a:lnTo>
                    <a:lnTo>
                      <a:pt x="1142" y="1080"/>
                    </a:lnTo>
                    <a:lnTo>
                      <a:pt x="1144" y="1080"/>
                    </a:lnTo>
                    <a:lnTo>
                      <a:pt x="1144" y="1082"/>
                    </a:lnTo>
                    <a:lnTo>
                      <a:pt x="1142" y="1082"/>
                    </a:lnTo>
                    <a:lnTo>
                      <a:pt x="1144" y="1082"/>
                    </a:lnTo>
                    <a:lnTo>
                      <a:pt x="1146" y="1082"/>
                    </a:lnTo>
                    <a:lnTo>
                      <a:pt x="1148" y="1082"/>
                    </a:lnTo>
                    <a:lnTo>
                      <a:pt x="1148" y="1085"/>
                    </a:lnTo>
                    <a:lnTo>
                      <a:pt x="1151" y="1085"/>
                    </a:lnTo>
                    <a:lnTo>
                      <a:pt x="1151" y="1087"/>
                    </a:lnTo>
                    <a:lnTo>
                      <a:pt x="1151" y="1085"/>
                    </a:lnTo>
                    <a:lnTo>
                      <a:pt x="1148" y="1085"/>
                    </a:lnTo>
                    <a:lnTo>
                      <a:pt x="1146" y="1085"/>
                    </a:lnTo>
                    <a:lnTo>
                      <a:pt x="1148" y="1085"/>
                    </a:lnTo>
                    <a:lnTo>
                      <a:pt x="1148" y="1087"/>
                    </a:lnTo>
                    <a:lnTo>
                      <a:pt x="1151" y="1087"/>
                    </a:lnTo>
                    <a:lnTo>
                      <a:pt x="1148" y="1087"/>
                    </a:lnTo>
                    <a:lnTo>
                      <a:pt x="1151" y="1087"/>
                    </a:lnTo>
                    <a:lnTo>
                      <a:pt x="1148" y="1087"/>
                    </a:lnTo>
                    <a:lnTo>
                      <a:pt x="1148" y="1089"/>
                    </a:lnTo>
                    <a:lnTo>
                      <a:pt x="1148" y="1087"/>
                    </a:lnTo>
                    <a:lnTo>
                      <a:pt x="1148" y="1089"/>
                    </a:lnTo>
                    <a:lnTo>
                      <a:pt x="1146" y="1089"/>
                    </a:lnTo>
                    <a:lnTo>
                      <a:pt x="1144" y="1089"/>
                    </a:lnTo>
                    <a:lnTo>
                      <a:pt x="1146" y="1089"/>
                    </a:lnTo>
                    <a:lnTo>
                      <a:pt x="1148" y="1089"/>
                    </a:lnTo>
                    <a:lnTo>
                      <a:pt x="1148" y="1087"/>
                    </a:lnTo>
                    <a:lnTo>
                      <a:pt x="1151" y="1087"/>
                    </a:lnTo>
                    <a:lnTo>
                      <a:pt x="1153" y="1087"/>
                    </a:lnTo>
                    <a:lnTo>
                      <a:pt x="1153" y="1089"/>
                    </a:lnTo>
                    <a:lnTo>
                      <a:pt x="1151" y="1089"/>
                    </a:lnTo>
                    <a:lnTo>
                      <a:pt x="1148" y="1089"/>
                    </a:lnTo>
                    <a:lnTo>
                      <a:pt x="1148" y="1091"/>
                    </a:lnTo>
                    <a:lnTo>
                      <a:pt x="1146" y="1091"/>
                    </a:lnTo>
                    <a:lnTo>
                      <a:pt x="1146" y="1094"/>
                    </a:lnTo>
                    <a:lnTo>
                      <a:pt x="1146" y="1096"/>
                    </a:lnTo>
                    <a:lnTo>
                      <a:pt x="1144" y="1096"/>
                    </a:lnTo>
                    <a:lnTo>
                      <a:pt x="1144" y="1094"/>
                    </a:lnTo>
                    <a:lnTo>
                      <a:pt x="1142" y="1094"/>
                    </a:lnTo>
                    <a:lnTo>
                      <a:pt x="1144" y="1091"/>
                    </a:lnTo>
                    <a:lnTo>
                      <a:pt x="1142" y="1091"/>
                    </a:lnTo>
                    <a:lnTo>
                      <a:pt x="1142" y="1089"/>
                    </a:lnTo>
                    <a:lnTo>
                      <a:pt x="1144" y="1089"/>
                    </a:lnTo>
                    <a:lnTo>
                      <a:pt x="1142" y="1089"/>
                    </a:lnTo>
                    <a:lnTo>
                      <a:pt x="1142" y="1087"/>
                    </a:lnTo>
                    <a:lnTo>
                      <a:pt x="1142" y="1085"/>
                    </a:lnTo>
                    <a:lnTo>
                      <a:pt x="1139" y="1085"/>
                    </a:lnTo>
                    <a:lnTo>
                      <a:pt x="1142" y="1085"/>
                    </a:lnTo>
                    <a:lnTo>
                      <a:pt x="1139" y="1085"/>
                    </a:lnTo>
                    <a:lnTo>
                      <a:pt x="1139" y="1082"/>
                    </a:lnTo>
                    <a:lnTo>
                      <a:pt x="1139" y="1085"/>
                    </a:lnTo>
                    <a:lnTo>
                      <a:pt x="1139" y="1087"/>
                    </a:lnTo>
                    <a:lnTo>
                      <a:pt x="1142" y="1087"/>
                    </a:lnTo>
                    <a:lnTo>
                      <a:pt x="1139" y="1087"/>
                    </a:lnTo>
                    <a:lnTo>
                      <a:pt x="1142" y="1087"/>
                    </a:lnTo>
                    <a:lnTo>
                      <a:pt x="1142" y="1089"/>
                    </a:lnTo>
                    <a:lnTo>
                      <a:pt x="1142" y="1091"/>
                    </a:lnTo>
                    <a:lnTo>
                      <a:pt x="1142" y="1094"/>
                    </a:lnTo>
                    <a:lnTo>
                      <a:pt x="1142" y="1096"/>
                    </a:lnTo>
                    <a:lnTo>
                      <a:pt x="1144" y="1096"/>
                    </a:lnTo>
                    <a:lnTo>
                      <a:pt x="1142" y="1096"/>
                    </a:lnTo>
                    <a:lnTo>
                      <a:pt x="1142" y="1098"/>
                    </a:lnTo>
                    <a:lnTo>
                      <a:pt x="1139" y="1098"/>
                    </a:lnTo>
                    <a:lnTo>
                      <a:pt x="1137" y="1096"/>
                    </a:lnTo>
                    <a:lnTo>
                      <a:pt x="1135" y="1096"/>
                    </a:lnTo>
                    <a:lnTo>
                      <a:pt x="1133" y="1094"/>
                    </a:lnTo>
                    <a:lnTo>
                      <a:pt x="1133" y="1091"/>
                    </a:lnTo>
                    <a:lnTo>
                      <a:pt x="1131" y="1089"/>
                    </a:lnTo>
                    <a:lnTo>
                      <a:pt x="1133" y="1089"/>
                    </a:lnTo>
                    <a:lnTo>
                      <a:pt x="1131" y="1089"/>
                    </a:lnTo>
                    <a:lnTo>
                      <a:pt x="1131" y="1087"/>
                    </a:lnTo>
                    <a:lnTo>
                      <a:pt x="1133" y="1087"/>
                    </a:lnTo>
                    <a:lnTo>
                      <a:pt x="1133" y="1089"/>
                    </a:lnTo>
                    <a:lnTo>
                      <a:pt x="1135" y="1089"/>
                    </a:lnTo>
                    <a:lnTo>
                      <a:pt x="1135" y="1091"/>
                    </a:lnTo>
                    <a:lnTo>
                      <a:pt x="1133" y="1091"/>
                    </a:lnTo>
                    <a:lnTo>
                      <a:pt x="1135" y="1091"/>
                    </a:lnTo>
                    <a:lnTo>
                      <a:pt x="1137" y="1091"/>
                    </a:lnTo>
                    <a:lnTo>
                      <a:pt x="1137" y="1094"/>
                    </a:lnTo>
                    <a:lnTo>
                      <a:pt x="1137" y="1096"/>
                    </a:lnTo>
                    <a:lnTo>
                      <a:pt x="1139" y="1094"/>
                    </a:lnTo>
                    <a:lnTo>
                      <a:pt x="1137" y="1094"/>
                    </a:lnTo>
                    <a:lnTo>
                      <a:pt x="1139" y="1094"/>
                    </a:lnTo>
                    <a:lnTo>
                      <a:pt x="1137" y="1094"/>
                    </a:lnTo>
                    <a:lnTo>
                      <a:pt x="1137" y="1091"/>
                    </a:lnTo>
                    <a:lnTo>
                      <a:pt x="1135" y="1091"/>
                    </a:lnTo>
                    <a:lnTo>
                      <a:pt x="1135" y="1089"/>
                    </a:lnTo>
                    <a:lnTo>
                      <a:pt x="1137" y="1089"/>
                    </a:lnTo>
                    <a:lnTo>
                      <a:pt x="1135" y="1089"/>
                    </a:lnTo>
                    <a:lnTo>
                      <a:pt x="1135" y="1087"/>
                    </a:lnTo>
                    <a:lnTo>
                      <a:pt x="1133" y="1087"/>
                    </a:lnTo>
                    <a:lnTo>
                      <a:pt x="1135" y="1087"/>
                    </a:lnTo>
                    <a:lnTo>
                      <a:pt x="1133" y="1087"/>
                    </a:lnTo>
                    <a:lnTo>
                      <a:pt x="1133" y="1085"/>
                    </a:lnTo>
                    <a:lnTo>
                      <a:pt x="1135" y="1085"/>
                    </a:lnTo>
                    <a:lnTo>
                      <a:pt x="1135" y="1082"/>
                    </a:lnTo>
                    <a:lnTo>
                      <a:pt x="1137" y="1082"/>
                    </a:lnTo>
                    <a:lnTo>
                      <a:pt x="1135" y="1082"/>
                    </a:lnTo>
                    <a:lnTo>
                      <a:pt x="1133" y="1082"/>
                    </a:lnTo>
                    <a:lnTo>
                      <a:pt x="1133" y="1085"/>
                    </a:lnTo>
                    <a:lnTo>
                      <a:pt x="1131" y="1085"/>
                    </a:lnTo>
                    <a:lnTo>
                      <a:pt x="1131" y="1082"/>
                    </a:lnTo>
                    <a:lnTo>
                      <a:pt x="1131" y="1085"/>
                    </a:lnTo>
                    <a:lnTo>
                      <a:pt x="1128" y="1085"/>
                    </a:lnTo>
                    <a:lnTo>
                      <a:pt x="1128" y="1087"/>
                    </a:lnTo>
                    <a:lnTo>
                      <a:pt x="1128" y="1085"/>
                    </a:lnTo>
                    <a:lnTo>
                      <a:pt x="1126" y="1085"/>
                    </a:lnTo>
                    <a:lnTo>
                      <a:pt x="1126" y="1082"/>
                    </a:lnTo>
                    <a:lnTo>
                      <a:pt x="1128" y="1082"/>
                    </a:lnTo>
                    <a:lnTo>
                      <a:pt x="1126" y="1082"/>
                    </a:lnTo>
                    <a:lnTo>
                      <a:pt x="1126" y="1080"/>
                    </a:lnTo>
                    <a:lnTo>
                      <a:pt x="1124" y="1080"/>
                    </a:lnTo>
                    <a:lnTo>
                      <a:pt x="1122" y="1080"/>
                    </a:lnTo>
                    <a:lnTo>
                      <a:pt x="1124" y="1080"/>
                    </a:lnTo>
                    <a:lnTo>
                      <a:pt x="1124" y="1078"/>
                    </a:lnTo>
                    <a:lnTo>
                      <a:pt x="1126" y="1078"/>
                    </a:lnTo>
                    <a:lnTo>
                      <a:pt x="1124" y="1078"/>
                    </a:lnTo>
                    <a:lnTo>
                      <a:pt x="1122" y="1078"/>
                    </a:lnTo>
                    <a:lnTo>
                      <a:pt x="1124" y="1078"/>
                    </a:lnTo>
                    <a:lnTo>
                      <a:pt x="1122" y="1078"/>
                    </a:lnTo>
                    <a:lnTo>
                      <a:pt x="1122" y="1076"/>
                    </a:lnTo>
                    <a:lnTo>
                      <a:pt x="1124" y="1076"/>
                    </a:lnTo>
                    <a:lnTo>
                      <a:pt x="1122" y="1076"/>
                    </a:lnTo>
                    <a:lnTo>
                      <a:pt x="1122" y="1073"/>
                    </a:lnTo>
                    <a:lnTo>
                      <a:pt x="1124" y="1073"/>
                    </a:lnTo>
                    <a:lnTo>
                      <a:pt x="1126" y="1073"/>
                    </a:lnTo>
                    <a:lnTo>
                      <a:pt x="1126" y="1076"/>
                    </a:lnTo>
                    <a:lnTo>
                      <a:pt x="1128" y="1076"/>
                    </a:lnTo>
                    <a:lnTo>
                      <a:pt x="1126" y="1076"/>
                    </a:lnTo>
                    <a:lnTo>
                      <a:pt x="1128" y="1076"/>
                    </a:lnTo>
                    <a:lnTo>
                      <a:pt x="1128" y="1078"/>
                    </a:lnTo>
                    <a:lnTo>
                      <a:pt x="1131" y="1078"/>
                    </a:lnTo>
                    <a:lnTo>
                      <a:pt x="1131" y="1080"/>
                    </a:lnTo>
                    <a:lnTo>
                      <a:pt x="1133" y="1080"/>
                    </a:lnTo>
                    <a:lnTo>
                      <a:pt x="1131" y="1080"/>
                    </a:lnTo>
                    <a:lnTo>
                      <a:pt x="1131" y="1078"/>
                    </a:lnTo>
                    <a:lnTo>
                      <a:pt x="1128" y="1078"/>
                    </a:lnTo>
                    <a:lnTo>
                      <a:pt x="1128" y="1076"/>
                    </a:lnTo>
                    <a:lnTo>
                      <a:pt x="1131" y="1076"/>
                    </a:lnTo>
                    <a:lnTo>
                      <a:pt x="1131" y="1078"/>
                    </a:lnTo>
                    <a:lnTo>
                      <a:pt x="1133" y="1078"/>
                    </a:lnTo>
                    <a:lnTo>
                      <a:pt x="1131" y="1078"/>
                    </a:lnTo>
                    <a:lnTo>
                      <a:pt x="1131" y="1076"/>
                    </a:lnTo>
                    <a:lnTo>
                      <a:pt x="1131" y="1078"/>
                    </a:lnTo>
                    <a:lnTo>
                      <a:pt x="1131" y="1076"/>
                    </a:lnTo>
                    <a:lnTo>
                      <a:pt x="1133" y="1076"/>
                    </a:lnTo>
                    <a:lnTo>
                      <a:pt x="1131" y="1076"/>
                    </a:lnTo>
                    <a:lnTo>
                      <a:pt x="1128" y="1076"/>
                    </a:lnTo>
                    <a:lnTo>
                      <a:pt x="1128" y="1073"/>
                    </a:lnTo>
                    <a:lnTo>
                      <a:pt x="1128" y="1071"/>
                    </a:lnTo>
                    <a:lnTo>
                      <a:pt x="1128" y="1069"/>
                    </a:lnTo>
                    <a:lnTo>
                      <a:pt x="1126" y="1069"/>
                    </a:lnTo>
                    <a:lnTo>
                      <a:pt x="1126" y="1067"/>
                    </a:lnTo>
                    <a:lnTo>
                      <a:pt x="1128" y="1067"/>
                    </a:lnTo>
                    <a:lnTo>
                      <a:pt x="1128" y="1069"/>
                    </a:lnTo>
                    <a:lnTo>
                      <a:pt x="1128" y="1071"/>
                    </a:lnTo>
                    <a:lnTo>
                      <a:pt x="1131" y="1071"/>
                    </a:lnTo>
                    <a:lnTo>
                      <a:pt x="1131" y="1069"/>
                    </a:lnTo>
                    <a:lnTo>
                      <a:pt x="1128" y="1069"/>
                    </a:lnTo>
                    <a:lnTo>
                      <a:pt x="1128" y="1067"/>
                    </a:lnTo>
                    <a:lnTo>
                      <a:pt x="1131" y="1067"/>
                    </a:lnTo>
                    <a:lnTo>
                      <a:pt x="1128" y="1067"/>
                    </a:lnTo>
                    <a:lnTo>
                      <a:pt x="1131" y="1067"/>
                    </a:lnTo>
                    <a:lnTo>
                      <a:pt x="1131" y="1065"/>
                    </a:lnTo>
                    <a:lnTo>
                      <a:pt x="1128" y="1065"/>
                    </a:lnTo>
                    <a:lnTo>
                      <a:pt x="1128" y="1067"/>
                    </a:lnTo>
                    <a:lnTo>
                      <a:pt x="1128" y="1065"/>
                    </a:lnTo>
                    <a:lnTo>
                      <a:pt x="1128" y="1067"/>
                    </a:lnTo>
                    <a:lnTo>
                      <a:pt x="1128" y="1065"/>
                    </a:lnTo>
                    <a:lnTo>
                      <a:pt x="1126" y="1065"/>
                    </a:lnTo>
                    <a:lnTo>
                      <a:pt x="1126" y="1062"/>
                    </a:lnTo>
                    <a:lnTo>
                      <a:pt x="1126" y="1065"/>
                    </a:lnTo>
                    <a:lnTo>
                      <a:pt x="1128" y="1065"/>
                    </a:lnTo>
                    <a:lnTo>
                      <a:pt x="1128" y="1067"/>
                    </a:lnTo>
                    <a:lnTo>
                      <a:pt x="1126" y="1067"/>
                    </a:lnTo>
                    <a:lnTo>
                      <a:pt x="1126" y="1069"/>
                    </a:lnTo>
                    <a:lnTo>
                      <a:pt x="1124" y="1069"/>
                    </a:lnTo>
                    <a:lnTo>
                      <a:pt x="1122" y="1069"/>
                    </a:lnTo>
                    <a:lnTo>
                      <a:pt x="1122" y="1067"/>
                    </a:lnTo>
                    <a:lnTo>
                      <a:pt x="1119" y="1067"/>
                    </a:lnTo>
                    <a:lnTo>
                      <a:pt x="1119" y="1065"/>
                    </a:lnTo>
                    <a:lnTo>
                      <a:pt x="1119" y="1067"/>
                    </a:lnTo>
                    <a:lnTo>
                      <a:pt x="1117" y="1067"/>
                    </a:lnTo>
                    <a:lnTo>
                      <a:pt x="1115" y="1067"/>
                    </a:lnTo>
                    <a:lnTo>
                      <a:pt x="1115" y="1065"/>
                    </a:lnTo>
                    <a:lnTo>
                      <a:pt x="1117" y="1065"/>
                    </a:lnTo>
                    <a:lnTo>
                      <a:pt x="1115" y="1065"/>
                    </a:lnTo>
                    <a:lnTo>
                      <a:pt x="1117" y="1065"/>
                    </a:lnTo>
                    <a:lnTo>
                      <a:pt x="1117" y="1062"/>
                    </a:lnTo>
                    <a:lnTo>
                      <a:pt x="1117" y="1065"/>
                    </a:lnTo>
                    <a:lnTo>
                      <a:pt x="1115" y="1065"/>
                    </a:lnTo>
                    <a:lnTo>
                      <a:pt x="1115" y="1062"/>
                    </a:lnTo>
                    <a:lnTo>
                      <a:pt x="1117" y="1062"/>
                    </a:lnTo>
                    <a:lnTo>
                      <a:pt x="1117" y="1060"/>
                    </a:lnTo>
                    <a:lnTo>
                      <a:pt x="1115" y="1060"/>
                    </a:lnTo>
                    <a:lnTo>
                      <a:pt x="1117" y="1060"/>
                    </a:lnTo>
                    <a:lnTo>
                      <a:pt x="1115" y="1060"/>
                    </a:lnTo>
                    <a:lnTo>
                      <a:pt x="1115" y="1062"/>
                    </a:lnTo>
                    <a:lnTo>
                      <a:pt x="1113" y="1062"/>
                    </a:lnTo>
                    <a:lnTo>
                      <a:pt x="1113" y="1060"/>
                    </a:lnTo>
                    <a:lnTo>
                      <a:pt x="1113" y="1058"/>
                    </a:lnTo>
                    <a:lnTo>
                      <a:pt x="1115" y="1058"/>
                    </a:lnTo>
                    <a:lnTo>
                      <a:pt x="1113" y="1058"/>
                    </a:lnTo>
                    <a:lnTo>
                      <a:pt x="1115" y="1058"/>
                    </a:lnTo>
                    <a:lnTo>
                      <a:pt x="1117" y="1058"/>
                    </a:lnTo>
                    <a:lnTo>
                      <a:pt x="1119" y="1058"/>
                    </a:lnTo>
                    <a:lnTo>
                      <a:pt x="1122" y="1058"/>
                    </a:lnTo>
                    <a:lnTo>
                      <a:pt x="1124" y="1058"/>
                    </a:lnTo>
                    <a:lnTo>
                      <a:pt x="1124" y="1056"/>
                    </a:lnTo>
                    <a:lnTo>
                      <a:pt x="1124" y="1058"/>
                    </a:lnTo>
                    <a:lnTo>
                      <a:pt x="1124" y="1060"/>
                    </a:lnTo>
                    <a:lnTo>
                      <a:pt x="1126" y="1060"/>
                    </a:lnTo>
                    <a:lnTo>
                      <a:pt x="1126" y="1058"/>
                    </a:lnTo>
                    <a:lnTo>
                      <a:pt x="1126" y="1056"/>
                    </a:lnTo>
                    <a:lnTo>
                      <a:pt x="1124" y="1056"/>
                    </a:lnTo>
                    <a:lnTo>
                      <a:pt x="1126" y="1056"/>
                    </a:lnTo>
                    <a:lnTo>
                      <a:pt x="1126" y="1053"/>
                    </a:lnTo>
                    <a:lnTo>
                      <a:pt x="1126" y="1056"/>
                    </a:lnTo>
                    <a:lnTo>
                      <a:pt x="1128" y="1056"/>
                    </a:lnTo>
                    <a:lnTo>
                      <a:pt x="1126" y="1056"/>
                    </a:lnTo>
                    <a:lnTo>
                      <a:pt x="1126" y="1053"/>
                    </a:lnTo>
                    <a:lnTo>
                      <a:pt x="1126" y="1051"/>
                    </a:lnTo>
                    <a:lnTo>
                      <a:pt x="1128" y="1051"/>
                    </a:lnTo>
                    <a:lnTo>
                      <a:pt x="1131" y="1051"/>
                    </a:lnTo>
                    <a:lnTo>
                      <a:pt x="1131" y="1049"/>
                    </a:lnTo>
                    <a:lnTo>
                      <a:pt x="1133" y="1051"/>
                    </a:lnTo>
                    <a:lnTo>
                      <a:pt x="1135" y="1051"/>
                    </a:lnTo>
                    <a:lnTo>
                      <a:pt x="1137" y="1051"/>
                    </a:lnTo>
                    <a:lnTo>
                      <a:pt x="1139" y="1051"/>
                    </a:lnTo>
                    <a:lnTo>
                      <a:pt x="1137" y="1051"/>
                    </a:lnTo>
                    <a:lnTo>
                      <a:pt x="1135" y="1051"/>
                    </a:lnTo>
                    <a:lnTo>
                      <a:pt x="1133" y="1049"/>
                    </a:lnTo>
                    <a:lnTo>
                      <a:pt x="1131" y="1049"/>
                    </a:lnTo>
                    <a:lnTo>
                      <a:pt x="1131" y="1047"/>
                    </a:lnTo>
                    <a:lnTo>
                      <a:pt x="1128" y="1047"/>
                    </a:lnTo>
                    <a:lnTo>
                      <a:pt x="1128" y="1044"/>
                    </a:lnTo>
                    <a:lnTo>
                      <a:pt x="1131" y="1044"/>
                    </a:lnTo>
                    <a:lnTo>
                      <a:pt x="1133" y="1044"/>
                    </a:lnTo>
                    <a:lnTo>
                      <a:pt x="1133" y="1042"/>
                    </a:lnTo>
                    <a:lnTo>
                      <a:pt x="1131" y="1042"/>
                    </a:lnTo>
                    <a:lnTo>
                      <a:pt x="1131" y="1044"/>
                    </a:lnTo>
                    <a:lnTo>
                      <a:pt x="1133" y="1044"/>
                    </a:lnTo>
                    <a:lnTo>
                      <a:pt x="1131" y="1044"/>
                    </a:lnTo>
                    <a:lnTo>
                      <a:pt x="1128" y="1044"/>
                    </a:lnTo>
                    <a:lnTo>
                      <a:pt x="1128" y="1047"/>
                    </a:lnTo>
                    <a:lnTo>
                      <a:pt x="1126" y="1047"/>
                    </a:lnTo>
                    <a:lnTo>
                      <a:pt x="1126" y="1049"/>
                    </a:lnTo>
                    <a:lnTo>
                      <a:pt x="1126" y="1051"/>
                    </a:lnTo>
                    <a:lnTo>
                      <a:pt x="1126" y="1053"/>
                    </a:lnTo>
                    <a:lnTo>
                      <a:pt x="1124" y="1053"/>
                    </a:lnTo>
                    <a:lnTo>
                      <a:pt x="1124" y="1056"/>
                    </a:lnTo>
                    <a:lnTo>
                      <a:pt x="1124" y="1053"/>
                    </a:lnTo>
                    <a:lnTo>
                      <a:pt x="1124" y="1056"/>
                    </a:lnTo>
                    <a:lnTo>
                      <a:pt x="1122" y="1056"/>
                    </a:lnTo>
                    <a:lnTo>
                      <a:pt x="1119" y="1056"/>
                    </a:lnTo>
                    <a:lnTo>
                      <a:pt x="1117" y="1056"/>
                    </a:lnTo>
                    <a:lnTo>
                      <a:pt x="1117" y="1053"/>
                    </a:lnTo>
                    <a:lnTo>
                      <a:pt x="1119" y="1053"/>
                    </a:lnTo>
                    <a:lnTo>
                      <a:pt x="1119" y="1051"/>
                    </a:lnTo>
                    <a:lnTo>
                      <a:pt x="1117" y="1051"/>
                    </a:lnTo>
                    <a:lnTo>
                      <a:pt x="1115" y="1051"/>
                    </a:lnTo>
                    <a:lnTo>
                      <a:pt x="1117" y="1051"/>
                    </a:lnTo>
                    <a:lnTo>
                      <a:pt x="1117" y="1053"/>
                    </a:lnTo>
                    <a:lnTo>
                      <a:pt x="1115" y="1053"/>
                    </a:lnTo>
                    <a:lnTo>
                      <a:pt x="1115" y="1051"/>
                    </a:lnTo>
                    <a:lnTo>
                      <a:pt x="1115" y="1049"/>
                    </a:lnTo>
                    <a:lnTo>
                      <a:pt x="1113" y="1049"/>
                    </a:lnTo>
                    <a:lnTo>
                      <a:pt x="1113" y="1047"/>
                    </a:lnTo>
                    <a:lnTo>
                      <a:pt x="1115" y="1047"/>
                    </a:lnTo>
                    <a:lnTo>
                      <a:pt x="1117" y="1047"/>
                    </a:lnTo>
                    <a:lnTo>
                      <a:pt x="1117" y="1049"/>
                    </a:lnTo>
                    <a:lnTo>
                      <a:pt x="1117" y="1047"/>
                    </a:lnTo>
                    <a:lnTo>
                      <a:pt x="1115" y="1047"/>
                    </a:lnTo>
                    <a:lnTo>
                      <a:pt x="1113" y="1047"/>
                    </a:lnTo>
                    <a:lnTo>
                      <a:pt x="1110" y="1044"/>
                    </a:lnTo>
                    <a:lnTo>
                      <a:pt x="1113" y="1044"/>
                    </a:lnTo>
                    <a:lnTo>
                      <a:pt x="1115" y="1044"/>
                    </a:lnTo>
                    <a:lnTo>
                      <a:pt x="1115" y="1047"/>
                    </a:lnTo>
                    <a:lnTo>
                      <a:pt x="1117" y="1047"/>
                    </a:lnTo>
                    <a:lnTo>
                      <a:pt x="1117" y="1044"/>
                    </a:lnTo>
                    <a:lnTo>
                      <a:pt x="1117" y="1047"/>
                    </a:lnTo>
                    <a:lnTo>
                      <a:pt x="1115" y="1047"/>
                    </a:lnTo>
                    <a:lnTo>
                      <a:pt x="1115" y="1044"/>
                    </a:lnTo>
                    <a:lnTo>
                      <a:pt x="1117" y="1044"/>
                    </a:lnTo>
                    <a:lnTo>
                      <a:pt x="1119" y="1047"/>
                    </a:lnTo>
                    <a:lnTo>
                      <a:pt x="1122" y="1047"/>
                    </a:lnTo>
                    <a:lnTo>
                      <a:pt x="1124" y="1047"/>
                    </a:lnTo>
                    <a:lnTo>
                      <a:pt x="1122" y="1047"/>
                    </a:lnTo>
                    <a:lnTo>
                      <a:pt x="1119" y="1047"/>
                    </a:lnTo>
                    <a:lnTo>
                      <a:pt x="1119" y="1044"/>
                    </a:lnTo>
                    <a:lnTo>
                      <a:pt x="1117" y="1044"/>
                    </a:lnTo>
                    <a:lnTo>
                      <a:pt x="1115" y="1044"/>
                    </a:lnTo>
                    <a:lnTo>
                      <a:pt x="1115" y="1042"/>
                    </a:lnTo>
                    <a:lnTo>
                      <a:pt x="1117" y="1042"/>
                    </a:lnTo>
                    <a:lnTo>
                      <a:pt x="1119" y="1042"/>
                    </a:lnTo>
                    <a:lnTo>
                      <a:pt x="1122" y="1042"/>
                    </a:lnTo>
                    <a:lnTo>
                      <a:pt x="1122" y="1040"/>
                    </a:lnTo>
                    <a:lnTo>
                      <a:pt x="1119" y="1040"/>
                    </a:lnTo>
                    <a:lnTo>
                      <a:pt x="1117" y="1040"/>
                    </a:lnTo>
                    <a:lnTo>
                      <a:pt x="1117" y="1042"/>
                    </a:lnTo>
                    <a:lnTo>
                      <a:pt x="1115" y="1042"/>
                    </a:lnTo>
                    <a:lnTo>
                      <a:pt x="1113" y="1042"/>
                    </a:lnTo>
                    <a:lnTo>
                      <a:pt x="1115" y="1042"/>
                    </a:lnTo>
                    <a:lnTo>
                      <a:pt x="1115" y="1044"/>
                    </a:lnTo>
                    <a:lnTo>
                      <a:pt x="1113" y="1044"/>
                    </a:lnTo>
                    <a:lnTo>
                      <a:pt x="1113" y="1042"/>
                    </a:lnTo>
                    <a:lnTo>
                      <a:pt x="1110" y="1042"/>
                    </a:lnTo>
                    <a:lnTo>
                      <a:pt x="1110" y="1040"/>
                    </a:lnTo>
                    <a:lnTo>
                      <a:pt x="1113" y="1040"/>
                    </a:lnTo>
                    <a:lnTo>
                      <a:pt x="1115" y="1040"/>
                    </a:lnTo>
                    <a:lnTo>
                      <a:pt x="1113" y="1040"/>
                    </a:lnTo>
                    <a:lnTo>
                      <a:pt x="1113" y="1038"/>
                    </a:lnTo>
                    <a:lnTo>
                      <a:pt x="1113" y="1040"/>
                    </a:lnTo>
                    <a:lnTo>
                      <a:pt x="1110" y="1038"/>
                    </a:lnTo>
                    <a:lnTo>
                      <a:pt x="1113" y="1038"/>
                    </a:lnTo>
                    <a:lnTo>
                      <a:pt x="1110" y="1038"/>
                    </a:lnTo>
                    <a:lnTo>
                      <a:pt x="1110" y="1040"/>
                    </a:lnTo>
                    <a:lnTo>
                      <a:pt x="1110" y="1038"/>
                    </a:lnTo>
                    <a:lnTo>
                      <a:pt x="1110" y="1040"/>
                    </a:lnTo>
                    <a:lnTo>
                      <a:pt x="1110" y="1042"/>
                    </a:lnTo>
                    <a:lnTo>
                      <a:pt x="1108" y="1042"/>
                    </a:lnTo>
                    <a:lnTo>
                      <a:pt x="1108" y="1040"/>
                    </a:lnTo>
                    <a:lnTo>
                      <a:pt x="1108" y="1042"/>
                    </a:lnTo>
                    <a:lnTo>
                      <a:pt x="1106" y="1042"/>
                    </a:lnTo>
                    <a:lnTo>
                      <a:pt x="1106" y="1040"/>
                    </a:lnTo>
                    <a:lnTo>
                      <a:pt x="1104" y="1040"/>
                    </a:lnTo>
                    <a:lnTo>
                      <a:pt x="1104" y="1038"/>
                    </a:lnTo>
                    <a:lnTo>
                      <a:pt x="1106" y="1038"/>
                    </a:lnTo>
                    <a:lnTo>
                      <a:pt x="1104" y="1038"/>
                    </a:lnTo>
                    <a:lnTo>
                      <a:pt x="1101" y="1038"/>
                    </a:lnTo>
                    <a:lnTo>
                      <a:pt x="1101" y="1035"/>
                    </a:lnTo>
                    <a:lnTo>
                      <a:pt x="1099" y="1035"/>
                    </a:lnTo>
                    <a:lnTo>
                      <a:pt x="1099" y="1033"/>
                    </a:lnTo>
                    <a:lnTo>
                      <a:pt x="1101" y="1033"/>
                    </a:lnTo>
                    <a:lnTo>
                      <a:pt x="1104" y="1033"/>
                    </a:lnTo>
                    <a:lnTo>
                      <a:pt x="1106" y="1033"/>
                    </a:lnTo>
                    <a:lnTo>
                      <a:pt x="1104" y="1033"/>
                    </a:lnTo>
                    <a:lnTo>
                      <a:pt x="1104" y="1031"/>
                    </a:lnTo>
                    <a:lnTo>
                      <a:pt x="1106" y="1031"/>
                    </a:lnTo>
                    <a:lnTo>
                      <a:pt x="1106" y="1033"/>
                    </a:lnTo>
                    <a:lnTo>
                      <a:pt x="1106" y="1031"/>
                    </a:lnTo>
                    <a:lnTo>
                      <a:pt x="1108" y="1033"/>
                    </a:lnTo>
                    <a:lnTo>
                      <a:pt x="1108" y="1031"/>
                    </a:lnTo>
                    <a:lnTo>
                      <a:pt x="1106" y="1031"/>
                    </a:lnTo>
                    <a:lnTo>
                      <a:pt x="1104" y="1031"/>
                    </a:lnTo>
                    <a:lnTo>
                      <a:pt x="1101" y="1031"/>
                    </a:lnTo>
                    <a:lnTo>
                      <a:pt x="1101" y="1033"/>
                    </a:lnTo>
                    <a:lnTo>
                      <a:pt x="1101" y="1031"/>
                    </a:lnTo>
                    <a:lnTo>
                      <a:pt x="1104" y="1031"/>
                    </a:lnTo>
                    <a:lnTo>
                      <a:pt x="1106" y="1031"/>
                    </a:lnTo>
                    <a:lnTo>
                      <a:pt x="1106" y="1029"/>
                    </a:lnTo>
                    <a:lnTo>
                      <a:pt x="1106" y="1031"/>
                    </a:lnTo>
                    <a:lnTo>
                      <a:pt x="1108" y="1031"/>
                    </a:lnTo>
                    <a:lnTo>
                      <a:pt x="1108" y="1033"/>
                    </a:lnTo>
                    <a:lnTo>
                      <a:pt x="1108" y="1031"/>
                    </a:lnTo>
                    <a:lnTo>
                      <a:pt x="1110" y="1031"/>
                    </a:lnTo>
                    <a:lnTo>
                      <a:pt x="1110" y="1033"/>
                    </a:lnTo>
                    <a:lnTo>
                      <a:pt x="1113" y="1033"/>
                    </a:lnTo>
                    <a:lnTo>
                      <a:pt x="1110" y="1033"/>
                    </a:lnTo>
                    <a:lnTo>
                      <a:pt x="1110" y="1035"/>
                    </a:lnTo>
                    <a:lnTo>
                      <a:pt x="1113" y="1035"/>
                    </a:lnTo>
                    <a:lnTo>
                      <a:pt x="1113" y="1033"/>
                    </a:lnTo>
                    <a:lnTo>
                      <a:pt x="1113" y="1035"/>
                    </a:lnTo>
                    <a:lnTo>
                      <a:pt x="1115" y="1035"/>
                    </a:lnTo>
                    <a:lnTo>
                      <a:pt x="1115" y="1038"/>
                    </a:lnTo>
                    <a:lnTo>
                      <a:pt x="1117" y="1035"/>
                    </a:lnTo>
                    <a:lnTo>
                      <a:pt x="1119" y="1035"/>
                    </a:lnTo>
                    <a:lnTo>
                      <a:pt x="1119" y="1038"/>
                    </a:lnTo>
                    <a:lnTo>
                      <a:pt x="1122" y="1038"/>
                    </a:lnTo>
                    <a:lnTo>
                      <a:pt x="1124" y="1038"/>
                    </a:lnTo>
                    <a:lnTo>
                      <a:pt x="1122" y="1038"/>
                    </a:lnTo>
                    <a:lnTo>
                      <a:pt x="1119" y="1038"/>
                    </a:lnTo>
                    <a:lnTo>
                      <a:pt x="1119" y="1035"/>
                    </a:lnTo>
                    <a:lnTo>
                      <a:pt x="1122" y="1035"/>
                    </a:lnTo>
                    <a:lnTo>
                      <a:pt x="1119" y="1035"/>
                    </a:lnTo>
                    <a:lnTo>
                      <a:pt x="1117" y="1035"/>
                    </a:lnTo>
                    <a:lnTo>
                      <a:pt x="1115" y="1035"/>
                    </a:lnTo>
                    <a:lnTo>
                      <a:pt x="1115" y="1033"/>
                    </a:lnTo>
                    <a:lnTo>
                      <a:pt x="1117" y="1033"/>
                    </a:lnTo>
                    <a:lnTo>
                      <a:pt x="1115" y="1033"/>
                    </a:lnTo>
                    <a:lnTo>
                      <a:pt x="1113" y="1033"/>
                    </a:lnTo>
                    <a:lnTo>
                      <a:pt x="1113" y="1031"/>
                    </a:lnTo>
                    <a:lnTo>
                      <a:pt x="1110" y="1031"/>
                    </a:lnTo>
                    <a:lnTo>
                      <a:pt x="1110" y="1029"/>
                    </a:lnTo>
                    <a:lnTo>
                      <a:pt x="1108" y="1029"/>
                    </a:lnTo>
                    <a:lnTo>
                      <a:pt x="1110" y="1029"/>
                    </a:lnTo>
                    <a:lnTo>
                      <a:pt x="1110" y="1027"/>
                    </a:lnTo>
                    <a:lnTo>
                      <a:pt x="1110" y="1029"/>
                    </a:lnTo>
                    <a:lnTo>
                      <a:pt x="1113" y="1029"/>
                    </a:lnTo>
                    <a:lnTo>
                      <a:pt x="1113" y="1027"/>
                    </a:lnTo>
                    <a:lnTo>
                      <a:pt x="1115" y="1027"/>
                    </a:lnTo>
                    <a:lnTo>
                      <a:pt x="1115" y="1029"/>
                    </a:lnTo>
                    <a:lnTo>
                      <a:pt x="1117" y="1029"/>
                    </a:lnTo>
                    <a:lnTo>
                      <a:pt x="1119" y="1029"/>
                    </a:lnTo>
                    <a:lnTo>
                      <a:pt x="1119" y="1031"/>
                    </a:lnTo>
                    <a:lnTo>
                      <a:pt x="1119" y="1029"/>
                    </a:lnTo>
                    <a:lnTo>
                      <a:pt x="1119" y="1031"/>
                    </a:lnTo>
                    <a:lnTo>
                      <a:pt x="1122" y="1031"/>
                    </a:lnTo>
                    <a:lnTo>
                      <a:pt x="1122" y="1029"/>
                    </a:lnTo>
                    <a:lnTo>
                      <a:pt x="1124" y="1031"/>
                    </a:lnTo>
                    <a:lnTo>
                      <a:pt x="1124" y="1029"/>
                    </a:lnTo>
                    <a:lnTo>
                      <a:pt x="1122" y="1029"/>
                    </a:lnTo>
                    <a:lnTo>
                      <a:pt x="1119" y="1029"/>
                    </a:lnTo>
                    <a:lnTo>
                      <a:pt x="1122" y="1029"/>
                    </a:lnTo>
                    <a:lnTo>
                      <a:pt x="1122" y="1027"/>
                    </a:lnTo>
                    <a:lnTo>
                      <a:pt x="1124" y="1027"/>
                    </a:lnTo>
                    <a:lnTo>
                      <a:pt x="1126" y="1027"/>
                    </a:lnTo>
                    <a:lnTo>
                      <a:pt x="1124" y="1027"/>
                    </a:lnTo>
                    <a:lnTo>
                      <a:pt x="1124" y="1024"/>
                    </a:lnTo>
                    <a:lnTo>
                      <a:pt x="1126" y="1024"/>
                    </a:lnTo>
                    <a:lnTo>
                      <a:pt x="1124" y="1024"/>
                    </a:lnTo>
                    <a:lnTo>
                      <a:pt x="1124" y="1027"/>
                    </a:lnTo>
                    <a:lnTo>
                      <a:pt x="1122" y="1027"/>
                    </a:lnTo>
                    <a:lnTo>
                      <a:pt x="1119" y="1029"/>
                    </a:lnTo>
                    <a:lnTo>
                      <a:pt x="1117" y="1029"/>
                    </a:lnTo>
                    <a:lnTo>
                      <a:pt x="1117" y="1027"/>
                    </a:lnTo>
                    <a:lnTo>
                      <a:pt x="1115" y="1027"/>
                    </a:lnTo>
                    <a:lnTo>
                      <a:pt x="1113" y="1027"/>
                    </a:lnTo>
                    <a:lnTo>
                      <a:pt x="1110" y="1027"/>
                    </a:lnTo>
                    <a:lnTo>
                      <a:pt x="1110" y="1024"/>
                    </a:lnTo>
                    <a:lnTo>
                      <a:pt x="1110" y="1022"/>
                    </a:lnTo>
                    <a:lnTo>
                      <a:pt x="1113" y="1022"/>
                    </a:lnTo>
                    <a:lnTo>
                      <a:pt x="1115" y="1022"/>
                    </a:lnTo>
                    <a:lnTo>
                      <a:pt x="1117" y="1022"/>
                    </a:lnTo>
                    <a:lnTo>
                      <a:pt x="1117" y="1020"/>
                    </a:lnTo>
                    <a:lnTo>
                      <a:pt x="1119" y="1020"/>
                    </a:lnTo>
                    <a:lnTo>
                      <a:pt x="1119" y="1022"/>
                    </a:lnTo>
                    <a:lnTo>
                      <a:pt x="1119" y="1020"/>
                    </a:lnTo>
                    <a:lnTo>
                      <a:pt x="1119" y="1022"/>
                    </a:lnTo>
                    <a:lnTo>
                      <a:pt x="1119" y="1020"/>
                    </a:lnTo>
                    <a:lnTo>
                      <a:pt x="1117" y="1020"/>
                    </a:lnTo>
                    <a:lnTo>
                      <a:pt x="1115" y="1020"/>
                    </a:lnTo>
                    <a:lnTo>
                      <a:pt x="1113" y="1020"/>
                    </a:lnTo>
                    <a:lnTo>
                      <a:pt x="1113" y="1022"/>
                    </a:lnTo>
                    <a:lnTo>
                      <a:pt x="1110" y="1022"/>
                    </a:lnTo>
                    <a:lnTo>
                      <a:pt x="1110" y="1020"/>
                    </a:lnTo>
                    <a:lnTo>
                      <a:pt x="1110" y="1018"/>
                    </a:lnTo>
                    <a:lnTo>
                      <a:pt x="1113" y="1018"/>
                    </a:lnTo>
                    <a:lnTo>
                      <a:pt x="1113" y="1015"/>
                    </a:lnTo>
                    <a:lnTo>
                      <a:pt x="1115" y="1015"/>
                    </a:lnTo>
                    <a:lnTo>
                      <a:pt x="1117" y="1015"/>
                    </a:lnTo>
                    <a:lnTo>
                      <a:pt x="1117" y="1013"/>
                    </a:lnTo>
                    <a:lnTo>
                      <a:pt x="1119" y="1015"/>
                    </a:lnTo>
                    <a:lnTo>
                      <a:pt x="1122" y="1015"/>
                    </a:lnTo>
                    <a:lnTo>
                      <a:pt x="1119" y="1015"/>
                    </a:lnTo>
                    <a:lnTo>
                      <a:pt x="1119" y="1018"/>
                    </a:lnTo>
                    <a:lnTo>
                      <a:pt x="1119" y="1015"/>
                    </a:lnTo>
                    <a:lnTo>
                      <a:pt x="1122" y="1015"/>
                    </a:lnTo>
                    <a:lnTo>
                      <a:pt x="1124" y="1015"/>
                    </a:lnTo>
                    <a:lnTo>
                      <a:pt x="1124" y="1018"/>
                    </a:lnTo>
                    <a:lnTo>
                      <a:pt x="1126" y="1018"/>
                    </a:lnTo>
                    <a:lnTo>
                      <a:pt x="1126" y="1020"/>
                    </a:lnTo>
                    <a:lnTo>
                      <a:pt x="1128" y="1020"/>
                    </a:lnTo>
                    <a:lnTo>
                      <a:pt x="1126" y="1018"/>
                    </a:lnTo>
                    <a:lnTo>
                      <a:pt x="1128" y="1018"/>
                    </a:lnTo>
                    <a:lnTo>
                      <a:pt x="1128" y="1020"/>
                    </a:lnTo>
                    <a:lnTo>
                      <a:pt x="1128" y="1018"/>
                    </a:lnTo>
                    <a:lnTo>
                      <a:pt x="1126" y="1018"/>
                    </a:lnTo>
                    <a:lnTo>
                      <a:pt x="1126" y="1015"/>
                    </a:lnTo>
                    <a:lnTo>
                      <a:pt x="1124" y="1015"/>
                    </a:lnTo>
                    <a:lnTo>
                      <a:pt x="1126" y="1015"/>
                    </a:lnTo>
                    <a:lnTo>
                      <a:pt x="1126" y="1013"/>
                    </a:lnTo>
                    <a:lnTo>
                      <a:pt x="1124" y="1013"/>
                    </a:lnTo>
                    <a:lnTo>
                      <a:pt x="1122" y="1013"/>
                    </a:lnTo>
                    <a:lnTo>
                      <a:pt x="1119" y="1013"/>
                    </a:lnTo>
                    <a:lnTo>
                      <a:pt x="1117" y="1013"/>
                    </a:lnTo>
                    <a:lnTo>
                      <a:pt x="1117" y="1011"/>
                    </a:lnTo>
                    <a:lnTo>
                      <a:pt x="1117" y="1009"/>
                    </a:lnTo>
                    <a:lnTo>
                      <a:pt x="1117" y="1006"/>
                    </a:lnTo>
                    <a:lnTo>
                      <a:pt x="1119" y="1006"/>
                    </a:lnTo>
                    <a:lnTo>
                      <a:pt x="1122" y="1006"/>
                    </a:lnTo>
                    <a:lnTo>
                      <a:pt x="1124" y="1009"/>
                    </a:lnTo>
                    <a:lnTo>
                      <a:pt x="1126" y="1009"/>
                    </a:lnTo>
                    <a:lnTo>
                      <a:pt x="1124" y="1006"/>
                    </a:lnTo>
                    <a:lnTo>
                      <a:pt x="1122" y="1006"/>
                    </a:lnTo>
                    <a:lnTo>
                      <a:pt x="1124" y="1006"/>
                    </a:lnTo>
                    <a:lnTo>
                      <a:pt x="1122" y="1006"/>
                    </a:lnTo>
                    <a:lnTo>
                      <a:pt x="1122" y="1004"/>
                    </a:lnTo>
                    <a:lnTo>
                      <a:pt x="1119" y="1004"/>
                    </a:lnTo>
                    <a:lnTo>
                      <a:pt x="1122" y="1004"/>
                    </a:lnTo>
                    <a:lnTo>
                      <a:pt x="1122" y="1002"/>
                    </a:lnTo>
                    <a:lnTo>
                      <a:pt x="1119" y="1002"/>
                    </a:lnTo>
                    <a:lnTo>
                      <a:pt x="1119" y="1004"/>
                    </a:lnTo>
                    <a:lnTo>
                      <a:pt x="1117" y="1004"/>
                    </a:lnTo>
                    <a:lnTo>
                      <a:pt x="1115" y="1004"/>
                    </a:lnTo>
                    <a:lnTo>
                      <a:pt x="1117" y="1004"/>
                    </a:lnTo>
                    <a:lnTo>
                      <a:pt x="1117" y="1006"/>
                    </a:lnTo>
                    <a:lnTo>
                      <a:pt x="1115" y="1006"/>
                    </a:lnTo>
                    <a:lnTo>
                      <a:pt x="1115" y="1009"/>
                    </a:lnTo>
                    <a:lnTo>
                      <a:pt x="1115" y="1011"/>
                    </a:lnTo>
                    <a:lnTo>
                      <a:pt x="1115" y="1013"/>
                    </a:lnTo>
                    <a:lnTo>
                      <a:pt x="1115" y="1015"/>
                    </a:lnTo>
                    <a:lnTo>
                      <a:pt x="1113" y="1013"/>
                    </a:lnTo>
                    <a:lnTo>
                      <a:pt x="1110" y="1013"/>
                    </a:lnTo>
                    <a:lnTo>
                      <a:pt x="1110" y="1011"/>
                    </a:lnTo>
                    <a:lnTo>
                      <a:pt x="1108" y="1011"/>
                    </a:lnTo>
                    <a:lnTo>
                      <a:pt x="1108" y="1009"/>
                    </a:lnTo>
                    <a:lnTo>
                      <a:pt x="1108" y="1006"/>
                    </a:lnTo>
                    <a:lnTo>
                      <a:pt x="1108" y="1004"/>
                    </a:lnTo>
                    <a:lnTo>
                      <a:pt x="1108" y="1002"/>
                    </a:lnTo>
                    <a:lnTo>
                      <a:pt x="1108" y="1000"/>
                    </a:lnTo>
                    <a:lnTo>
                      <a:pt x="1106" y="1000"/>
                    </a:lnTo>
                    <a:lnTo>
                      <a:pt x="1106" y="997"/>
                    </a:lnTo>
                    <a:lnTo>
                      <a:pt x="1108" y="997"/>
                    </a:lnTo>
                    <a:lnTo>
                      <a:pt x="1108" y="995"/>
                    </a:lnTo>
                    <a:lnTo>
                      <a:pt x="1106" y="995"/>
                    </a:lnTo>
                    <a:lnTo>
                      <a:pt x="1108" y="995"/>
                    </a:lnTo>
                    <a:lnTo>
                      <a:pt x="1110" y="995"/>
                    </a:lnTo>
                    <a:lnTo>
                      <a:pt x="1108" y="995"/>
                    </a:lnTo>
                    <a:lnTo>
                      <a:pt x="1106" y="995"/>
                    </a:lnTo>
                    <a:lnTo>
                      <a:pt x="1108" y="993"/>
                    </a:lnTo>
                    <a:lnTo>
                      <a:pt x="1106" y="993"/>
                    </a:lnTo>
                    <a:lnTo>
                      <a:pt x="1108" y="993"/>
                    </a:lnTo>
                    <a:lnTo>
                      <a:pt x="1106" y="993"/>
                    </a:lnTo>
                    <a:lnTo>
                      <a:pt x="1106" y="991"/>
                    </a:lnTo>
                    <a:lnTo>
                      <a:pt x="1108" y="991"/>
                    </a:lnTo>
                    <a:lnTo>
                      <a:pt x="1108" y="989"/>
                    </a:lnTo>
                    <a:lnTo>
                      <a:pt x="1110" y="989"/>
                    </a:lnTo>
                    <a:lnTo>
                      <a:pt x="1113" y="989"/>
                    </a:lnTo>
                    <a:lnTo>
                      <a:pt x="1110" y="989"/>
                    </a:lnTo>
                    <a:lnTo>
                      <a:pt x="1110" y="986"/>
                    </a:lnTo>
                    <a:lnTo>
                      <a:pt x="1113" y="986"/>
                    </a:lnTo>
                    <a:lnTo>
                      <a:pt x="1110" y="986"/>
                    </a:lnTo>
                    <a:lnTo>
                      <a:pt x="1108" y="986"/>
                    </a:lnTo>
                    <a:lnTo>
                      <a:pt x="1108" y="984"/>
                    </a:lnTo>
                    <a:lnTo>
                      <a:pt x="1110" y="984"/>
                    </a:lnTo>
                    <a:lnTo>
                      <a:pt x="1110" y="982"/>
                    </a:lnTo>
                    <a:lnTo>
                      <a:pt x="1113" y="982"/>
                    </a:lnTo>
                    <a:lnTo>
                      <a:pt x="1115" y="980"/>
                    </a:lnTo>
                    <a:lnTo>
                      <a:pt x="1115" y="982"/>
                    </a:lnTo>
                    <a:lnTo>
                      <a:pt x="1117" y="982"/>
                    </a:lnTo>
                    <a:lnTo>
                      <a:pt x="1119" y="982"/>
                    </a:lnTo>
                    <a:lnTo>
                      <a:pt x="1119" y="984"/>
                    </a:lnTo>
                    <a:lnTo>
                      <a:pt x="1122" y="984"/>
                    </a:lnTo>
                    <a:lnTo>
                      <a:pt x="1119" y="984"/>
                    </a:lnTo>
                    <a:lnTo>
                      <a:pt x="1119" y="982"/>
                    </a:lnTo>
                    <a:lnTo>
                      <a:pt x="1119" y="980"/>
                    </a:lnTo>
                    <a:lnTo>
                      <a:pt x="1122" y="980"/>
                    </a:lnTo>
                    <a:lnTo>
                      <a:pt x="1124" y="980"/>
                    </a:lnTo>
                    <a:lnTo>
                      <a:pt x="1124" y="977"/>
                    </a:lnTo>
                    <a:lnTo>
                      <a:pt x="1122" y="980"/>
                    </a:lnTo>
                    <a:lnTo>
                      <a:pt x="1122" y="977"/>
                    </a:lnTo>
                    <a:lnTo>
                      <a:pt x="1119" y="977"/>
                    </a:lnTo>
                    <a:lnTo>
                      <a:pt x="1119" y="980"/>
                    </a:lnTo>
                    <a:lnTo>
                      <a:pt x="1119" y="977"/>
                    </a:lnTo>
                    <a:lnTo>
                      <a:pt x="1117" y="977"/>
                    </a:lnTo>
                    <a:lnTo>
                      <a:pt x="1115" y="977"/>
                    </a:lnTo>
                    <a:lnTo>
                      <a:pt x="1113" y="977"/>
                    </a:lnTo>
                    <a:lnTo>
                      <a:pt x="1113" y="975"/>
                    </a:lnTo>
                    <a:lnTo>
                      <a:pt x="1115" y="975"/>
                    </a:lnTo>
                    <a:lnTo>
                      <a:pt x="1117" y="975"/>
                    </a:lnTo>
                    <a:lnTo>
                      <a:pt x="1119" y="975"/>
                    </a:lnTo>
                    <a:lnTo>
                      <a:pt x="1117" y="975"/>
                    </a:lnTo>
                    <a:lnTo>
                      <a:pt x="1115" y="975"/>
                    </a:lnTo>
                    <a:lnTo>
                      <a:pt x="1113" y="975"/>
                    </a:lnTo>
                    <a:lnTo>
                      <a:pt x="1113" y="977"/>
                    </a:lnTo>
                    <a:lnTo>
                      <a:pt x="1110" y="977"/>
                    </a:lnTo>
                    <a:lnTo>
                      <a:pt x="1110" y="975"/>
                    </a:lnTo>
                    <a:lnTo>
                      <a:pt x="1113" y="975"/>
                    </a:lnTo>
                    <a:lnTo>
                      <a:pt x="1113" y="973"/>
                    </a:lnTo>
                    <a:lnTo>
                      <a:pt x="1110" y="973"/>
                    </a:lnTo>
                    <a:lnTo>
                      <a:pt x="1108" y="973"/>
                    </a:lnTo>
                    <a:lnTo>
                      <a:pt x="1108" y="971"/>
                    </a:lnTo>
                    <a:lnTo>
                      <a:pt x="1106" y="971"/>
                    </a:lnTo>
                    <a:lnTo>
                      <a:pt x="1104" y="971"/>
                    </a:lnTo>
                    <a:lnTo>
                      <a:pt x="1104" y="968"/>
                    </a:lnTo>
                    <a:lnTo>
                      <a:pt x="1106" y="968"/>
                    </a:lnTo>
                    <a:lnTo>
                      <a:pt x="1106" y="966"/>
                    </a:lnTo>
                    <a:lnTo>
                      <a:pt x="1106" y="968"/>
                    </a:lnTo>
                    <a:lnTo>
                      <a:pt x="1104" y="968"/>
                    </a:lnTo>
                    <a:lnTo>
                      <a:pt x="1101" y="968"/>
                    </a:lnTo>
                    <a:lnTo>
                      <a:pt x="1099" y="968"/>
                    </a:lnTo>
                    <a:lnTo>
                      <a:pt x="1099" y="966"/>
                    </a:lnTo>
                    <a:lnTo>
                      <a:pt x="1101" y="966"/>
                    </a:lnTo>
                    <a:lnTo>
                      <a:pt x="1101" y="964"/>
                    </a:lnTo>
                    <a:lnTo>
                      <a:pt x="1104" y="964"/>
                    </a:lnTo>
                    <a:lnTo>
                      <a:pt x="1106" y="964"/>
                    </a:lnTo>
                    <a:lnTo>
                      <a:pt x="1108" y="964"/>
                    </a:lnTo>
                    <a:lnTo>
                      <a:pt x="1108" y="966"/>
                    </a:lnTo>
                    <a:lnTo>
                      <a:pt x="1110" y="966"/>
                    </a:lnTo>
                    <a:lnTo>
                      <a:pt x="1110" y="968"/>
                    </a:lnTo>
                    <a:lnTo>
                      <a:pt x="1113" y="968"/>
                    </a:lnTo>
                    <a:lnTo>
                      <a:pt x="1113" y="971"/>
                    </a:lnTo>
                    <a:lnTo>
                      <a:pt x="1113" y="973"/>
                    </a:lnTo>
                    <a:lnTo>
                      <a:pt x="1113" y="971"/>
                    </a:lnTo>
                    <a:lnTo>
                      <a:pt x="1113" y="973"/>
                    </a:lnTo>
                    <a:lnTo>
                      <a:pt x="1115" y="973"/>
                    </a:lnTo>
                    <a:lnTo>
                      <a:pt x="1117" y="973"/>
                    </a:lnTo>
                    <a:lnTo>
                      <a:pt x="1115" y="973"/>
                    </a:lnTo>
                    <a:lnTo>
                      <a:pt x="1113" y="973"/>
                    </a:lnTo>
                    <a:lnTo>
                      <a:pt x="1113" y="971"/>
                    </a:lnTo>
                    <a:lnTo>
                      <a:pt x="1113" y="968"/>
                    </a:lnTo>
                    <a:lnTo>
                      <a:pt x="1110" y="968"/>
                    </a:lnTo>
                    <a:lnTo>
                      <a:pt x="1110" y="966"/>
                    </a:lnTo>
                    <a:lnTo>
                      <a:pt x="1113" y="966"/>
                    </a:lnTo>
                    <a:lnTo>
                      <a:pt x="1115" y="966"/>
                    </a:lnTo>
                    <a:lnTo>
                      <a:pt x="1115" y="964"/>
                    </a:lnTo>
                    <a:lnTo>
                      <a:pt x="1117" y="964"/>
                    </a:lnTo>
                    <a:lnTo>
                      <a:pt x="1117" y="966"/>
                    </a:lnTo>
                    <a:lnTo>
                      <a:pt x="1119" y="966"/>
                    </a:lnTo>
                    <a:lnTo>
                      <a:pt x="1119" y="964"/>
                    </a:lnTo>
                    <a:lnTo>
                      <a:pt x="1119" y="966"/>
                    </a:lnTo>
                    <a:lnTo>
                      <a:pt x="1122" y="966"/>
                    </a:lnTo>
                    <a:lnTo>
                      <a:pt x="1124" y="966"/>
                    </a:lnTo>
                    <a:lnTo>
                      <a:pt x="1124" y="968"/>
                    </a:lnTo>
                    <a:lnTo>
                      <a:pt x="1126" y="968"/>
                    </a:lnTo>
                    <a:lnTo>
                      <a:pt x="1126" y="966"/>
                    </a:lnTo>
                    <a:lnTo>
                      <a:pt x="1128" y="966"/>
                    </a:lnTo>
                    <a:lnTo>
                      <a:pt x="1128" y="968"/>
                    </a:lnTo>
                    <a:lnTo>
                      <a:pt x="1126" y="968"/>
                    </a:lnTo>
                    <a:lnTo>
                      <a:pt x="1126" y="971"/>
                    </a:lnTo>
                    <a:lnTo>
                      <a:pt x="1126" y="968"/>
                    </a:lnTo>
                    <a:lnTo>
                      <a:pt x="1128" y="968"/>
                    </a:lnTo>
                    <a:lnTo>
                      <a:pt x="1131" y="968"/>
                    </a:lnTo>
                    <a:lnTo>
                      <a:pt x="1131" y="971"/>
                    </a:lnTo>
                    <a:lnTo>
                      <a:pt x="1131" y="968"/>
                    </a:lnTo>
                    <a:lnTo>
                      <a:pt x="1133" y="968"/>
                    </a:lnTo>
                    <a:lnTo>
                      <a:pt x="1133" y="971"/>
                    </a:lnTo>
                    <a:lnTo>
                      <a:pt x="1133" y="968"/>
                    </a:lnTo>
                    <a:lnTo>
                      <a:pt x="1133" y="971"/>
                    </a:lnTo>
                    <a:lnTo>
                      <a:pt x="1133" y="973"/>
                    </a:lnTo>
                    <a:lnTo>
                      <a:pt x="1135" y="973"/>
                    </a:lnTo>
                    <a:lnTo>
                      <a:pt x="1135" y="971"/>
                    </a:lnTo>
                    <a:lnTo>
                      <a:pt x="1137" y="971"/>
                    </a:lnTo>
                    <a:lnTo>
                      <a:pt x="1139" y="971"/>
                    </a:lnTo>
                    <a:lnTo>
                      <a:pt x="1139" y="973"/>
                    </a:lnTo>
                    <a:lnTo>
                      <a:pt x="1139" y="971"/>
                    </a:lnTo>
                    <a:lnTo>
                      <a:pt x="1142" y="971"/>
                    </a:lnTo>
                    <a:lnTo>
                      <a:pt x="1144" y="971"/>
                    </a:lnTo>
                    <a:lnTo>
                      <a:pt x="1144" y="968"/>
                    </a:lnTo>
                    <a:lnTo>
                      <a:pt x="1142" y="968"/>
                    </a:lnTo>
                    <a:lnTo>
                      <a:pt x="1142" y="966"/>
                    </a:lnTo>
                    <a:lnTo>
                      <a:pt x="1142" y="968"/>
                    </a:lnTo>
                    <a:lnTo>
                      <a:pt x="1142" y="971"/>
                    </a:lnTo>
                    <a:lnTo>
                      <a:pt x="1139" y="971"/>
                    </a:lnTo>
                    <a:lnTo>
                      <a:pt x="1137" y="971"/>
                    </a:lnTo>
                    <a:lnTo>
                      <a:pt x="1135" y="971"/>
                    </a:lnTo>
                    <a:lnTo>
                      <a:pt x="1135" y="968"/>
                    </a:lnTo>
                    <a:lnTo>
                      <a:pt x="1133" y="968"/>
                    </a:lnTo>
                    <a:lnTo>
                      <a:pt x="1133" y="966"/>
                    </a:lnTo>
                    <a:lnTo>
                      <a:pt x="1135" y="966"/>
                    </a:lnTo>
                    <a:lnTo>
                      <a:pt x="1135" y="964"/>
                    </a:lnTo>
                    <a:lnTo>
                      <a:pt x="1135" y="966"/>
                    </a:lnTo>
                    <a:lnTo>
                      <a:pt x="1133" y="966"/>
                    </a:lnTo>
                    <a:lnTo>
                      <a:pt x="1131" y="966"/>
                    </a:lnTo>
                    <a:lnTo>
                      <a:pt x="1131" y="964"/>
                    </a:lnTo>
                    <a:lnTo>
                      <a:pt x="1131" y="962"/>
                    </a:lnTo>
                    <a:lnTo>
                      <a:pt x="1133" y="962"/>
                    </a:lnTo>
                    <a:lnTo>
                      <a:pt x="1135" y="962"/>
                    </a:lnTo>
                    <a:lnTo>
                      <a:pt x="1135" y="964"/>
                    </a:lnTo>
                    <a:lnTo>
                      <a:pt x="1137" y="964"/>
                    </a:lnTo>
                    <a:lnTo>
                      <a:pt x="1139" y="964"/>
                    </a:lnTo>
                    <a:lnTo>
                      <a:pt x="1142" y="964"/>
                    </a:lnTo>
                    <a:lnTo>
                      <a:pt x="1144" y="964"/>
                    </a:lnTo>
                    <a:lnTo>
                      <a:pt x="1142" y="964"/>
                    </a:lnTo>
                    <a:lnTo>
                      <a:pt x="1139" y="964"/>
                    </a:lnTo>
                    <a:lnTo>
                      <a:pt x="1137" y="964"/>
                    </a:lnTo>
                    <a:lnTo>
                      <a:pt x="1135" y="964"/>
                    </a:lnTo>
                    <a:lnTo>
                      <a:pt x="1135" y="962"/>
                    </a:lnTo>
                    <a:lnTo>
                      <a:pt x="1137" y="962"/>
                    </a:lnTo>
                    <a:lnTo>
                      <a:pt x="1135" y="962"/>
                    </a:lnTo>
                    <a:lnTo>
                      <a:pt x="1135" y="959"/>
                    </a:lnTo>
                    <a:lnTo>
                      <a:pt x="1133" y="959"/>
                    </a:lnTo>
                    <a:lnTo>
                      <a:pt x="1135" y="959"/>
                    </a:lnTo>
                    <a:lnTo>
                      <a:pt x="1133" y="959"/>
                    </a:lnTo>
                    <a:lnTo>
                      <a:pt x="1131" y="959"/>
                    </a:lnTo>
                    <a:lnTo>
                      <a:pt x="1128" y="959"/>
                    </a:lnTo>
                    <a:lnTo>
                      <a:pt x="1128" y="957"/>
                    </a:lnTo>
                    <a:lnTo>
                      <a:pt x="1128" y="955"/>
                    </a:lnTo>
                    <a:lnTo>
                      <a:pt x="1131" y="955"/>
                    </a:lnTo>
                    <a:lnTo>
                      <a:pt x="1131" y="953"/>
                    </a:lnTo>
                    <a:lnTo>
                      <a:pt x="1131" y="955"/>
                    </a:lnTo>
                    <a:lnTo>
                      <a:pt x="1128" y="955"/>
                    </a:lnTo>
                    <a:lnTo>
                      <a:pt x="1126" y="957"/>
                    </a:lnTo>
                    <a:lnTo>
                      <a:pt x="1128" y="957"/>
                    </a:lnTo>
                    <a:lnTo>
                      <a:pt x="1128" y="959"/>
                    </a:lnTo>
                    <a:lnTo>
                      <a:pt x="1126" y="959"/>
                    </a:lnTo>
                    <a:lnTo>
                      <a:pt x="1124" y="959"/>
                    </a:lnTo>
                    <a:lnTo>
                      <a:pt x="1122" y="959"/>
                    </a:lnTo>
                    <a:lnTo>
                      <a:pt x="1119" y="959"/>
                    </a:lnTo>
                    <a:lnTo>
                      <a:pt x="1119" y="957"/>
                    </a:lnTo>
                    <a:lnTo>
                      <a:pt x="1117" y="957"/>
                    </a:lnTo>
                    <a:lnTo>
                      <a:pt x="1117" y="959"/>
                    </a:lnTo>
                    <a:lnTo>
                      <a:pt x="1117" y="957"/>
                    </a:lnTo>
                    <a:lnTo>
                      <a:pt x="1117" y="959"/>
                    </a:lnTo>
                    <a:lnTo>
                      <a:pt x="1115" y="959"/>
                    </a:lnTo>
                    <a:lnTo>
                      <a:pt x="1113" y="959"/>
                    </a:lnTo>
                    <a:lnTo>
                      <a:pt x="1113" y="957"/>
                    </a:lnTo>
                    <a:lnTo>
                      <a:pt x="1110" y="957"/>
                    </a:lnTo>
                    <a:lnTo>
                      <a:pt x="1110" y="959"/>
                    </a:lnTo>
                    <a:lnTo>
                      <a:pt x="1108" y="959"/>
                    </a:lnTo>
                    <a:lnTo>
                      <a:pt x="1108" y="957"/>
                    </a:lnTo>
                    <a:lnTo>
                      <a:pt x="1110" y="957"/>
                    </a:lnTo>
                    <a:lnTo>
                      <a:pt x="1108" y="957"/>
                    </a:lnTo>
                    <a:lnTo>
                      <a:pt x="1106" y="957"/>
                    </a:lnTo>
                    <a:lnTo>
                      <a:pt x="1104" y="957"/>
                    </a:lnTo>
                    <a:lnTo>
                      <a:pt x="1104" y="959"/>
                    </a:lnTo>
                    <a:lnTo>
                      <a:pt x="1104" y="957"/>
                    </a:lnTo>
                    <a:lnTo>
                      <a:pt x="1101" y="957"/>
                    </a:lnTo>
                    <a:lnTo>
                      <a:pt x="1101" y="959"/>
                    </a:lnTo>
                    <a:lnTo>
                      <a:pt x="1101" y="957"/>
                    </a:lnTo>
                    <a:lnTo>
                      <a:pt x="1099" y="957"/>
                    </a:lnTo>
                    <a:lnTo>
                      <a:pt x="1097" y="957"/>
                    </a:lnTo>
                    <a:lnTo>
                      <a:pt x="1097" y="955"/>
                    </a:lnTo>
                    <a:lnTo>
                      <a:pt x="1099" y="955"/>
                    </a:lnTo>
                    <a:lnTo>
                      <a:pt x="1099" y="953"/>
                    </a:lnTo>
                    <a:lnTo>
                      <a:pt x="1101" y="953"/>
                    </a:lnTo>
                    <a:lnTo>
                      <a:pt x="1101" y="955"/>
                    </a:lnTo>
                    <a:lnTo>
                      <a:pt x="1101" y="953"/>
                    </a:lnTo>
                    <a:lnTo>
                      <a:pt x="1099" y="953"/>
                    </a:lnTo>
                    <a:lnTo>
                      <a:pt x="1101" y="953"/>
                    </a:lnTo>
                    <a:lnTo>
                      <a:pt x="1101" y="951"/>
                    </a:lnTo>
                    <a:lnTo>
                      <a:pt x="1104" y="951"/>
                    </a:lnTo>
                    <a:lnTo>
                      <a:pt x="1104" y="953"/>
                    </a:lnTo>
                    <a:lnTo>
                      <a:pt x="1104" y="951"/>
                    </a:lnTo>
                    <a:lnTo>
                      <a:pt x="1106" y="951"/>
                    </a:lnTo>
                    <a:lnTo>
                      <a:pt x="1108" y="951"/>
                    </a:lnTo>
                    <a:lnTo>
                      <a:pt x="1108" y="953"/>
                    </a:lnTo>
                    <a:lnTo>
                      <a:pt x="1106" y="955"/>
                    </a:lnTo>
                    <a:lnTo>
                      <a:pt x="1104" y="955"/>
                    </a:lnTo>
                    <a:lnTo>
                      <a:pt x="1101" y="955"/>
                    </a:lnTo>
                    <a:lnTo>
                      <a:pt x="1104" y="955"/>
                    </a:lnTo>
                    <a:lnTo>
                      <a:pt x="1101" y="955"/>
                    </a:lnTo>
                    <a:lnTo>
                      <a:pt x="1104" y="955"/>
                    </a:lnTo>
                    <a:lnTo>
                      <a:pt x="1106" y="955"/>
                    </a:lnTo>
                    <a:lnTo>
                      <a:pt x="1108" y="955"/>
                    </a:lnTo>
                    <a:lnTo>
                      <a:pt x="1110" y="955"/>
                    </a:lnTo>
                    <a:lnTo>
                      <a:pt x="1110" y="957"/>
                    </a:lnTo>
                    <a:lnTo>
                      <a:pt x="1113" y="957"/>
                    </a:lnTo>
                    <a:lnTo>
                      <a:pt x="1115" y="957"/>
                    </a:lnTo>
                    <a:lnTo>
                      <a:pt x="1113" y="957"/>
                    </a:lnTo>
                    <a:lnTo>
                      <a:pt x="1115" y="957"/>
                    </a:lnTo>
                    <a:lnTo>
                      <a:pt x="1113" y="957"/>
                    </a:lnTo>
                    <a:lnTo>
                      <a:pt x="1110" y="957"/>
                    </a:lnTo>
                    <a:lnTo>
                      <a:pt x="1110" y="955"/>
                    </a:lnTo>
                    <a:lnTo>
                      <a:pt x="1113" y="955"/>
                    </a:lnTo>
                    <a:lnTo>
                      <a:pt x="1115" y="955"/>
                    </a:lnTo>
                    <a:lnTo>
                      <a:pt x="1117" y="955"/>
                    </a:lnTo>
                    <a:lnTo>
                      <a:pt x="1115" y="955"/>
                    </a:lnTo>
                    <a:lnTo>
                      <a:pt x="1113" y="955"/>
                    </a:lnTo>
                    <a:lnTo>
                      <a:pt x="1110" y="955"/>
                    </a:lnTo>
                    <a:lnTo>
                      <a:pt x="1110" y="953"/>
                    </a:lnTo>
                    <a:lnTo>
                      <a:pt x="1113" y="953"/>
                    </a:lnTo>
                    <a:lnTo>
                      <a:pt x="1115" y="953"/>
                    </a:lnTo>
                    <a:lnTo>
                      <a:pt x="1117" y="953"/>
                    </a:lnTo>
                    <a:lnTo>
                      <a:pt x="1119" y="953"/>
                    </a:lnTo>
                    <a:lnTo>
                      <a:pt x="1122" y="953"/>
                    </a:lnTo>
                    <a:lnTo>
                      <a:pt x="1119" y="953"/>
                    </a:lnTo>
                    <a:lnTo>
                      <a:pt x="1117" y="953"/>
                    </a:lnTo>
                    <a:lnTo>
                      <a:pt x="1115" y="953"/>
                    </a:lnTo>
                    <a:lnTo>
                      <a:pt x="1117" y="953"/>
                    </a:lnTo>
                    <a:lnTo>
                      <a:pt x="1117" y="951"/>
                    </a:lnTo>
                    <a:lnTo>
                      <a:pt x="1119" y="951"/>
                    </a:lnTo>
                    <a:lnTo>
                      <a:pt x="1122" y="951"/>
                    </a:lnTo>
                    <a:lnTo>
                      <a:pt x="1119" y="951"/>
                    </a:lnTo>
                    <a:lnTo>
                      <a:pt x="1117" y="951"/>
                    </a:lnTo>
                    <a:lnTo>
                      <a:pt x="1117" y="953"/>
                    </a:lnTo>
                    <a:lnTo>
                      <a:pt x="1115" y="953"/>
                    </a:lnTo>
                    <a:lnTo>
                      <a:pt x="1113" y="953"/>
                    </a:lnTo>
                    <a:lnTo>
                      <a:pt x="1110" y="953"/>
                    </a:lnTo>
                    <a:lnTo>
                      <a:pt x="1108" y="953"/>
                    </a:lnTo>
                    <a:lnTo>
                      <a:pt x="1108" y="951"/>
                    </a:lnTo>
                    <a:lnTo>
                      <a:pt x="1110" y="951"/>
                    </a:lnTo>
                    <a:lnTo>
                      <a:pt x="1113" y="951"/>
                    </a:lnTo>
                    <a:lnTo>
                      <a:pt x="1115" y="951"/>
                    </a:lnTo>
                    <a:lnTo>
                      <a:pt x="1115" y="948"/>
                    </a:lnTo>
                    <a:lnTo>
                      <a:pt x="1117" y="948"/>
                    </a:lnTo>
                    <a:lnTo>
                      <a:pt x="1115" y="948"/>
                    </a:lnTo>
                    <a:lnTo>
                      <a:pt x="1115" y="951"/>
                    </a:lnTo>
                    <a:lnTo>
                      <a:pt x="1113" y="951"/>
                    </a:lnTo>
                    <a:lnTo>
                      <a:pt x="1113" y="948"/>
                    </a:lnTo>
                    <a:lnTo>
                      <a:pt x="1113" y="951"/>
                    </a:lnTo>
                    <a:lnTo>
                      <a:pt x="1110" y="951"/>
                    </a:lnTo>
                    <a:lnTo>
                      <a:pt x="1108" y="951"/>
                    </a:lnTo>
                    <a:lnTo>
                      <a:pt x="1106" y="951"/>
                    </a:lnTo>
                    <a:lnTo>
                      <a:pt x="1106" y="948"/>
                    </a:lnTo>
                    <a:lnTo>
                      <a:pt x="1108" y="948"/>
                    </a:lnTo>
                    <a:lnTo>
                      <a:pt x="1110" y="948"/>
                    </a:lnTo>
                    <a:lnTo>
                      <a:pt x="1110" y="946"/>
                    </a:lnTo>
                    <a:lnTo>
                      <a:pt x="1110" y="948"/>
                    </a:lnTo>
                    <a:lnTo>
                      <a:pt x="1108" y="948"/>
                    </a:lnTo>
                    <a:lnTo>
                      <a:pt x="1106" y="948"/>
                    </a:lnTo>
                    <a:lnTo>
                      <a:pt x="1106" y="946"/>
                    </a:lnTo>
                    <a:lnTo>
                      <a:pt x="1106" y="948"/>
                    </a:lnTo>
                    <a:lnTo>
                      <a:pt x="1104" y="948"/>
                    </a:lnTo>
                    <a:lnTo>
                      <a:pt x="1104" y="946"/>
                    </a:lnTo>
                    <a:lnTo>
                      <a:pt x="1106" y="946"/>
                    </a:lnTo>
                    <a:lnTo>
                      <a:pt x="1106" y="944"/>
                    </a:lnTo>
                    <a:lnTo>
                      <a:pt x="1108" y="944"/>
                    </a:lnTo>
                    <a:lnTo>
                      <a:pt x="1108" y="942"/>
                    </a:lnTo>
                    <a:lnTo>
                      <a:pt x="1110" y="942"/>
                    </a:lnTo>
                    <a:lnTo>
                      <a:pt x="1110" y="939"/>
                    </a:lnTo>
                    <a:lnTo>
                      <a:pt x="1110" y="942"/>
                    </a:lnTo>
                    <a:lnTo>
                      <a:pt x="1113" y="942"/>
                    </a:lnTo>
                    <a:lnTo>
                      <a:pt x="1113" y="944"/>
                    </a:lnTo>
                    <a:lnTo>
                      <a:pt x="1113" y="946"/>
                    </a:lnTo>
                    <a:lnTo>
                      <a:pt x="1115" y="946"/>
                    </a:lnTo>
                    <a:lnTo>
                      <a:pt x="1113" y="946"/>
                    </a:lnTo>
                    <a:lnTo>
                      <a:pt x="1113" y="944"/>
                    </a:lnTo>
                    <a:lnTo>
                      <a:pt x="1113" y="942"/>
                    </a:lnTo>
                    <a:lnTo>
                      <a:pt x="1113" y="939"/>
                    </a:lnTo>
                    <a:lnTo>
                      <a:pt x="1113" y="942"/>
                    </a:lnTo>
                    <a:lnTo>
                      <a:pt x="1113" y="939"/>
                    </a:lnTo>
                    <a:lnTo>
                      <a:pt x="1115" y="939"/>
                    </a:lnTo>
                    <a:lnTo>
                      <a:pt x="1115" y="942"/>
                    </a:lnTo>
                    <a:lnTo>
                      <a:pt x="1115" y="944"/>
                    </a:lnTo>
                    <a:lnTo>
                      <a:pt x="1117" y="944"/>
                    </a:lnTo>
                    <a:lnTo>
                      <a:pt x="1115" y="944"/>
                    </a:lnTo>
                    <a:lnTo>
                      <a:pt x="1117" y="944"/>
                    </a:lnTo>
                    <a:lnTo>
                      <a:pt x="1115" y="944"/>
                    </a:lnTo>
                    <a:lnTo>
                      <a:pt x="1117" y="944"/>
                    </a:lnTo>
                    <a:lnTo>
                      <a:pt x="1117" y="942"/>
                    </a:lnTo>
                    <a:lnTo>
                      <a:pt x="1117" y="944"/>
                    </a:lnTo>
                    <a:lnTo>
                      <a:pt x="1117" y="942"/>
                    </a:lnTo>
                    <a:lnTo>
                      <a:pt x="1115" y="942"/>
                    </a:lnTo>
                    <a:lnTo>
                      <a:pt x="1115" y="939"/>
                    </a:lnTo>
                    <a:lnTo>
                      <a:pt x="1117" y="939"/>
                    </a:lnTo>
                    <a:lnTo>
                      <a:pt x="1119" y="939"/>
                    </a:lnTo>
                    <a:lnTo>
                      <a:pt x="1119" y="937"/>
                    </a:lnTo>
                    <a:lnTo>
                      <a:pt x="1119" y="935"/>
                    </a:lnTo>
                    <a:lnTo>
                      <a:pt x="1119" y="937"/>
                    </a:lnTo>
                    <a:lnTo>
                      <a:pt x="1119" y="939"/>
                    </a:lnTo>
                    <a:lnTo>
                      <a:pt x="1117" y="939"/>
                    </a:lnTo>
                    <a:lnTo>
                      <a:pt x="1115" y="939"/>
                    </a:lnTo>
                    <a:lnTo>
                      <a:pt x="1115" y="937"/>
                    </a:lnTo>
                    <a:lnTo>
                      <a:pt x="1115" y="939"/>
                    </a:lnTo>
                    <a:lnTo>
                      <a:pt x="1113" y="939"/>
                    </a:lnTo>
                    <a:lnTo>
                      <a:pt x="1113" y="937"/>
                    </a:lnTo>
                    <a:lnTo>
                      <a:pt x="1113" y="935"/>
                    </a:lnTo>
                    <a:lnTo>
                      <a:pt x="1115" y="935"/>
                    </a:lnTo>
                    <a:lnTo>
                      <a:pt x="1117" y="935"/>
                    </a:lnTo>
                    <a:lnTo>
                      <a:pt x="1117" y="933"/>
                    </a:lnTo>
                    <a:lnTo>
                      <a:pt x="1119" y="933"/>
                    </a:lnTo>
                    <a:lnTo>
                      <a:pt x="1117" y="933"/>
                    </a:lnTo>
                    <a:lnTo>
                      <a:pt x="1115" y="933"/>
                    </a:lnTo>
                    <a:lnTo>
                      <a:pt x="1115" y="930"/>
                    </a:lnTo>
                    <a:lnTo>
                      <a:pt x="1113" y="930"/>
                    </a:lnTo>
                    <a:lnTo>
                      <a:pt x="1113" y="928"/>
                    </a:lnTo>
                    <a:lnTo>
                      <a:pt x="1110" y="928"/>
                    </a:lnTo>
                    <a:lnTo>
                      <a:pt x="1108" y="928"/>
                    </a:lnTo>
                    <a:lnTo>
                      <a:pt x="1110" y="928"/>
                    </a:lnTo>
                    <a:lnTo>
                      <a:pt x="1113" y="928"/>
                    </a:lnTo>
                    <a:lnTo>
                      <a:pt x="1110" y="928"/>
                    </a:lnTo>
                    <a:lnTo>
                      <a:pt x="1113" y="926"/>
                    </a:lnTo>
                    <a:lnTo>
                      <a:pt x="1110" y="926"/>
                    </a:lnTo>
                    <a:lnTo>
                      <a:pt x="1108" y="926"/>
                    </a:lnTo>
                    <a:lnTo>
                      <a:pt x="1106" y="926"/>
                    </a:lnTo>
                    <a:lnTo>
                      <a:pt x="1104" y="926"/>
                    </a:lnTo>
                    <a:lnTo>
                      <a:pt x="1101" y="926"/>
                    </a:lnTo>
                    <a:lnTo>
                      <a:pt x="1104" y="926"/>
                    </a:lnTo>
                    <a:lnTo>
                      <a:pt x="1106" y="926"/>
                    </a:lnTo>
                    <a:lnTo>
                      <a:pt x="1106" y="928"/>
                    </a:lnTo>
                    <a:lnTo>
                      <a:pt x="1104" y="928"/>
                    </a:lnTo>
                    <a:lnTo>
                      <a:pt x="1101" y="928"/>
                    </a:lnTo>
                    <a:lnTo>
                      <a:pt x="1101" y="926"/>
                    </a:lnTo>
                    <a:lnTo>
                      <a:pt x="1101" y="928"/>
                    </a:lnTo>
                    <a:lnTo>
                      <a:pt x="1099" y="928"/>
                    </a:lnTo>
                    <a:lnTo>
                      <a:pt x="1101" y="928"/>
                    </a:lnTo>
                    <a:lnTo>
                      <a:pt x="1104" y="928"/>
                    </a:lnTo>
                    <a:lnTo>
                      <a:pt x="1104" y="930"/>
                    </a:lnTo>
                    <a:lnTo>
                      <a:pt x="1104" y="928"/>
                    </a:lnTo>
                    <a:lnTo>
                      <a:pt x="1104" y="930"/>
                    </a:lnTo>
                    <a:lnTo>
                      <a:pt x="1106" y="930"/>
                    </a:lnTo>
                    <a:lnTo>
                      <a:pt x="1106" y="928"/>
                    </a:lnTo>
                    <a:lnTo>
                      <a:pt x="1106" y="930"/>
                    </a:lnTo>
                    <a:lnTo>
                      <a:pt x="1104" y="930"/>
                    </a:lnTo>
                    <a:lnTo>
                      <a:pt x="1101" y="930"/>
                    </a:lnTo>
                    <a:lnTo>
                      <a:pt x="1099" y="930"/>
                    </a:lnTo>
                    <a:lnTo>
                      <a:pt x="1099" y="928"/>
                    </a:lnTo>
                    <a:lnTo>
                      <a:pt x="1097" y="928"/>
                    </a:lnTo>
                    <a:lnTo>
                      <a:pt x="1095" y="928"/>
                    </a:lnTo>
                    <a:lnTo>
                      <a:pt x="1095" y="926"/>
                    </a:lnTo>
                    <a:lnTo>
                      <a:pt x="1095" y="928"/>
                    </a:lnTo>
                    <a:lnTo>
                      <a:pt x="1093" y="928"/>
                    </a:lnTo>
                    <a:lnTo>
                      <a:pt x="1093" y="926"/>
                    </a:lnTo>
                    <a:lnTo>
                      <a:pt x="1090" y="926"/>
                    </a:lnTo>
                    <a:lnTo>
                      <a:pt x="1088" y="926"/>
                    </a:lnTo>
                    <a:lnTo>
                      <a:pt x="1088" y="924"/>
                    </a:lnTo>
                    <a:lnTo>
                      <a:pt x="1086" y="924"/>
                    </a:lnTo>
                    <a:lnTo>
                      <a:pt x="1086" y="921"/>
                    </a:lnTo>
                    <a:lnTo>
                      <a:pt x="1088" y="921"/>
                    </a:lnTo>
                    <a:lnTo>
                      <a:pt x="1088" y="919"/>
                    </a:lnTo>
                    <a:lnTo>
                      <a:pt x="1090" y="919"/>
                    </a:lnTo>
                    <a:lnTo>
                      <a:pt x="1090" y="917"/>
                    </a:lnTo>
                    <a:lnTo>
                      <a:pt x="1088" y="917"/>
                    </a:lnTo>
                    <a:lnTo>
                      <a:pt x="1090" y="917"/>
                    </a:lnTo>
                    <a:lnTo>
                      <a:pt x="1088" y="917"/>
                    </a:lnTo>
                    <a:lnTo>
                      <a:pt x="1088" y="919"/>
                    </a:lnTo>
                    <a:lnTo>
                      <a:pt x="1086" y="919"/>
                    </a:lnTo>
                    <a:lnTo>
                      <a:pt x="1086" y="921"/>
                    </a:lnTo>
                    <a:lnTo>
                      <a:pt x="1084" y="921"/>
                    </a:lnTo>
                    <a:lnTo>
                      <a:pt x="1081" y="921"/>
                    </a:lnTo>
                    <a:lnTo>
                      <a:pt x="1081" y="924"/>
                    </a:lnTo>
                    <a:lnTo>
                      <a:pt x="1081" y="921"/>
                    </a:lnTo>
                    <a:lnTo>
                      <a:pt x="1081" y="924"/>
                    </a:lnTo>
                    <a:lnTo>
                      <a:pt x="1079" y="924"/>
                    </a:lnTo>
                    <a:lnTo>
                      <a:pt x="1077" y="924"/>
                    </a:lnTo>
                    <a:lnTo>
                      <a:pt x="1079" y="924"/>
                    </a:lnTo>
                    <a:lnTo>
                      <a:pt x="1077" y="924"/>
                    </a:lnTo>
                    <a:lnTo>
                      <a:pt x="1075" y="924"/>
                    </a:lnTo>
                    <a:lnTo>
                      <a:pt x="1077" y="921"/>
                    </a:lnTo>
                    <a:lnTo>
                      <a:pt x="1075" y="921"/>
                    </a:lnTo>
                    <a:lnTo>
                      <a:pt x="1075" y="924"/>
                    </a:lnTo>
                    <a:lnTo>
                      <a:pt x="1072" y="924"/>
                    </a:lnTo>
                    <a:lnTo>
                      <a:pt x="1072" y="926"/>
                    </a:lnTo>
                    <a:lnTo>
                      <a:pt x="1070" y="926"/>
                    </a:lnTo>
                    <a:lnTo>
                      <a:pt x="1070" y="928"/>
                    </a:lnTo>
                    <a:lnTo>
                      <a:pt x="1068" y="928"/>
                    </a:lnTo>
                    <a:lnTo>
                      <a:pt x="1070" y="928"/>
                    </a:lnTo>
                    <a:lnTo>
                      <a:pt x="1070" y="926"/>
                    </a:lnTo>
                    <a:lnTo>
                      <a:pt x="1072" y="926"/>
                    </a:lnTo>
                    <a:lnTo>
                      <a:pt x="1075" y="926"/>
                    </a:lnTo>
                    <a:lnTo>
                      <a:pt x="1077" y="926"/>
                    </a:lnTo>
                    <a:lnTo>
                      <a:pt x="1075" y="926"/>
                    </a:lnTo>
                    <a:lnTo>
                      <a:pt x="1075" y="928"/>
                    </a:lnTo>
                    <a:lnTo>
                      <a:pt x="1077" y="928"/>
                    </a:lnTo>
                    <a:lnTo>
                      <a:pt x="1077" y="930"/>
                    </a:lnTo>
                    <a:lnTo>
                      <a:pt x="1075" y="930"/>
                    </a:lnTo>
                    <a:lnTo>
                      <a:pt x="1077" y="930"/>
                    </a:lnTo>
                    <a:lnTo>
                      <a:pt x="1079" y="930"/>
                    </a:lnTo>
                    <a:lnTo>
                      <a:pt x="1079" y="928"/>
                    </a:lnTo>
                    <a:lnTo>
                      <a:pt x="1077" y="928"/>
                    </a:lnTo>
                    <a:lnTo>
                      <a:pt x="1079" y="928"/>
                    </a:lnTo>
                    <a:lnTo>
                      <a:pt x="1079" y="930"/>
                    </a:lnTo>
                    <a:lnTo>
                      <a:pt x="1077" y="930"/>
                    </a:lnTo>
                    <a:lnTo>
                      <a:pt x="1077" y="933"/>
                    </a:lnTo>
                    <a:lnTo>
                      <a:pt x="1075" y="933"/>
                    </a:lnTo>
                    <a:lnTo>
                      <a:pt x="1072" y="933"/>
                    </a:lnTo>
                    <a:lnTo>
                      <a:pt x="1070" y="933"/>
                    </a:lnTo>
                    <a:lnTo>
                      <a:pt x="1072" y="933"/>
                    </a:lnTo>
                    <a:lnTo>
                      <a:pt x="1072" y="930"/>
                    </a:lnTo>
                    <a:lnTo>
                      <a:pt x="1070" y="930"/>
                    </a:lnTo>
                    <a:lnTo>
                      <a:pt x="1068" y="930"/>
                    </a:lnTo>
                    <a:lnTo>
                      <a:pt x="1070" y="930"/>
                    </a:lnTo>
                    <a:lnTo>
                      <a:pt x="1068" y="930"/>
                    </a:lnTo>
                    <a:lnTo>
                      <a:pt x="1068" y="928"/>
                    </a:lnTo>
                    <a:lnTo>
                      <a:pt x="1068" y="926"/>
                    </a:lnTo>
                    <a:lnTo>
                      <a:pt x="1066" y="926"/>
                    </a:lnTo>
                    <a:lnTo>
                      <a:pt x="1068" y="926"/>
                    </a:lnTo>
                    <a:lnTo>
                      <a:pt x="1066" y="926"/>
                    </a:lnTo>
                    <a:lnTo>
                      <a:pt x="1068" y="926"/>
                    </a:lnTo>
                    <a:lnTo>
                      <a:pt x="1068" y="924"/>
                    </a:lnTo>
                    <a:lnTo>
                      <a:pt x="1068" y="921"/>
                    </a:lnTo>
                    <a:lnTo>
                      <a:pt x="1070" y="921"/>
                    </a:lnTo>
                    <a:lnTo>
                      <a:pt x="1072" y="921"/>
                    </a:lnTo>
                    <a:lnTo>
                      <a:pt x="1075" y="921"/>
                    </a:lnTo>
                    <a:lnTo>
                      <a:pt x="1072" y="921"/>
                    </a:lnTo>
                    <a:lnTo>
                      <a:pt x="1072" y="919"/>
                    </a:lnTo>
                    <a:lnTo>
                      <a:pt x="1070" y="919"/>
                    </a:lnTo>
                    <a:lnTo>
                      <a:pt x="1072" y="919"/>
                    </a:lnTo>
                    <a:lnTo>
                      <a:pt x="1075" y="919"/>
                    </a:lnTo>
                    <a:lnTo>
                      <a:pt x="1077" y="919"/>
                    </a:lnTo>
                    <a:lnTo>
                      <a:pt x="1077" y="917"/>
                    </a:lnTo>
                    <a:lnTo>
                      <a:pt x="1079" y="917"/>
                    </a:lnTo>
                    <a:lnTo>
                      <a:pt x="1077" y="917"/>
                    </a:lnTo>
                    <a:lnTo>
                      <a:pt x="1077" y="915"/>
                    </a:lnTo>
                    <a:lnTo>
                      <a:pt x="1079" y="915"/>
                    </a:lnTo>
                    <a:lnTo>
                      <a:pt x="1081" y="915"/>
                    </a:lnTo>
                    <a:lnTo>
                      <a:pt x="1081" y="913"/>
                    </a:lnTo>
                    <a:lnTo>
                      <a:pt x="1084" y="913"/>
                    </a:lnTo>
                    <a:lnTo>
                      <a:pt x="1081" y="913"/>
                    </a:lnTo>
                    <a:lnTo>
                      <a:pt x="1084" y="913"/>
                    </a:lnTo>
                    <a:lnTo>
                      <a:pt x="1084" y="915"/>
                    </a:lnTo>
                    <a:lnTo>
                      <a:pt x="1086" y="915"/>
                    </a:lnTo>
                    <a:lnTo>
                      <a:pt x="1088" y="915"/>
                    </a:lnTo>
                    <a:lnTo>
                      <a:pt x="1090" y="915"/>
                    </a:lnTo>
                    <a:lnTo>
                      <a:pt x="1088" y="915"/>
                    </a:lnTo>
                    <a:lnTo>
                      <a:pt x="1086" y="915"/>
                    </a:lnTo>
                    <a:lnTo>
                      <a:pt x="1086" y="913"/>
                    </a:lnTo>
                    <a:lnTo>
                      <a:pt x="1084" y="913"/>
                    </a:lnTo>
                    <a:lnTo>
                      <a:pt x="1086" y="913"/>
                    </a:lnTo>
                    <a:lnTo>
                      <a:pt x="1088" y="913"/>
                    </a:lnTo>
                    <a:lnTo>
                      <a:pt x="1086" y="913"/>
                    </a:lnTo>
                    <a:lnTo>
                      <a:pt x="1086" y="910"/>
                    </a:lnTo>
                    <a:lnTo>
                      <a:pt x="1088" y="910"/>
                    </a:lnTo>
                    <a:lnTo>
                      <a:pt x="1090" y="910"/>
                    </a:lnTo>
                    <a:lnTo>
                      <a:pt x="1090" y="913"/>
                    </a:lnTo>
                    <a:lnTo>
                      <a:pt x="1093" y="913"/>
                    </a:lnTo>
                    <a:lnTo>
                      <a:pt x="1090" y="913"/>
                    </a:lnTo>
                    <a:lnTo>
                      <a:pt x="1090" y="910"/>
                    </a:lnTo>
                    <a:lnTo>
                      <a:pt x="1090" y="908"/>
                    </a:lnTo>
                    <a:lnTo>
                      <a:pt x="1093" y="908"/>
                    </a:lnTo>
                    <a:lnTo>
                      <a:pt x="1095" y="908"/>
                    </a:lnTo>
                    <a:lnTo>
                      <a:pt x="1095" y="910"/>
                    </a:lnTo>
                    <a:lnTo>
                      <a:pt x="1095" y="908"/>
                    </a:lnTo>
                    <a:lnTo>
                      <a:pt x="1097" y="908"/>
                    </a:lnTo>
                    <a:lnTo>
                      <a:pt x="1095" y="908"/>
                    </a:lnTo>
                    <a:lnTo>
                      <a:pt x="1095" y="906"/>
                    </a:lnTo>
                    <a:lnTo>
                      <a:pt x="1095" y="904"/>
                    </a:lnTo>
                    <a:lnTo>
                      <a:pt x="1097" y="904"/>
                    </a:lnTo>
                    <a:lnTo>
                      <a:pt x="1099" y="904"/>
                    </a:lnTo>
                    <a:lnTo>
                      <a:pt x="1097" y="904"/>
                    </a:lnTo>
                    <a:lnTo>
                      <a:pt x="1097" y="901"/>
                    </a:lnTo>
                    <a:lnTo>
                      <a:pt x="1097" y="899"/>
                    </a:lnTo>
                    <a:lnTo>
                      <a:pt x="1097" y="901"/>
                    </a:lnTo>
                    <a:lnTo>
                      <a:pt x="1095" y="901"/>
                    </a:lnTo>
                    <a:lnTo>
                      <a:pt x="1097" y="901"/>
                    </a:lnTo>
                    <a:lnTo>
                      <a:pt x="1097" y="904"/>
                    </a:lnTo>
                    <a:lnTo>
                      <a:pt x="1095" y="904"/>
                    </a:lnTo>
                    <a:lnTo>
                      <a:pt x="1093" y="904"/>
                    </a:lnTo>
                    <a:lnTo>
                      <a:pt x="1093" y="906"/>
                    </a:lnTo>
                    <a:lnTo>
                      <a:pt x="1090" y="906"/>
                    </a:lnTo>
                    <a:lnTo>
                      <a:pt x="1088" y="906"/>
                    </a:lnTo>
                    <a:lnTo>
                      <a:pt x="1086" y="906"/>
                    </a:lnTo>
                    <a:lnTo>
                      <a:pt x="1086" y="904"/>
                    </a:lnTo>
                    <a:lnTo>
                      <a:pt x="1088" y="904"/>
                    </a:lnTo>
                    <a:lnTo>
                      <a:pt x="1090" y="904"/>
                    </a:lnTo>
                    <a:lnTo>
                      <a:pt x="1093" y="904"/>
                    </a:lnTo>
                    <a:lnTo>
                      <a:pt x="1090" y="904"/>
                    </a:lnTo>
                    <a:lnTo>
                      <a:pt x="1088" y="904"/>
                    </a:lnTo>
                    <a:lnTo>
                      <a:pt x="1088" y="901"/>
                    </a:lnTo>
                    <a:lnTo>
                      <a:pt x="1088" y="904"/>
                    </a:lnTo>
                    <a:lnTo>
                      <a:pt x="1086" y="904"/>
                    </a:lnTo>
                    <a:lnTo>
                      <a:pt x="1086" y="901"/>
                    </a:lnTo>
                    <a:lnTo>
                      <a:pt x="1088" y="901"/>
                    </a:lnTo>
                    <a:lnTo>
                      <a:pt x="1090" y="901"/>
                    </a:lnTo>
                    <a:lnTo>
                      <a:pt x="1088" y="901"/>
                    </a:lnTo>
                    <a:lnTo>
                      <a:pt x="1086" y="901"/>
                    </a:lnTo>
                    <a:lnTo>
                      <a:pt x="1086" y="899"/>
                    </a:lnTo>
                    <a:lnTo>
                      <a:pt x="1084" y="899"/>
                    </a:lnTo>
                    <a:lnTo>
                      <a:pt x="1086" y="899"/>
                    </a:lnTo>
                    <a:lnTo>
                      <a:pt x="1088" y="899"/>
                    </a:lnTo>
                    <a:lnTo>
                      <a:pt x="1090" y="899"/>
                    </a:lnTo>
                    <a:lnTo>
                      <a:pt x="1090" y="901"/>
                    </a:lnTo>
                    <a:lnTo>
                      <a:pt x="1093" y="901"/>
                    </a:lnTo>
                    <a:lnTo>
                      <a:pt x="1093" y="899"/>
                    </a:lnTo>
                    <a:lnTo>
                      <a:pt x="1090" y="899"/>
                    </a:lnTo>
                    <a:lnTo>
                      <a:pt x="1088" y="899"/>
                    </a:lnTo>
                    <a:lnTo>
                      <a:pt x="1090" y="899"/>
                    </a:lnTo>
                    <a:lnTo>
                      <a:pt x="1093" y="899"/>
                    </a:lnTo>
                    <a:lnTo>
                      <a:pt x="1095" y="899"/>
                    </a:lnTo>
                    <a:lnTo>
                      <a:pt x="1095" y="897"/>
                    </a:lnTo>
                    <a:lnTo>
                      <a:pt x="1093" y="897"/>
                    </a:lnTo>
                    <a:lnTo>
                      <a:pt x="1095" y="897"/>
                    </a:lnTo>
                    <a:lnTo>
                      <a:pt x="1097" y="897"/>
                    </a:lnTo>
                    <a:lnTo>
                      <a:pt x="1097" y="899"/>
                    </a:lnTo>
                    <a:lnTo>
                      <a:pt x="1099" y="899"/>
                    </a:lnTo>
                    <a:lnTo>
                      <a:pt x="1099" y="897"/>
                    </a:lnTo>
                    <a:lnTo>
                      <a:pt x="1101" y="897"/>
                    </a:lnTo>
                    <a:lnTo>
                      <a:pt x="1101" y="899"/>
                    </a:lnTo>
                    <a:lnTo>
                      <a:pt x="1101" y="897"/>
                    </a:lnTo>
                    <a:lnTo>
                      <a:pt x="1104" y="897"/>
                    </a:lnTo>
                    <a:lnTo>
                      <a:pt x="1104" y="899"/>
                    </a:lnTo>
                    <a:lnTo>
                      <a:pt x="1101" y="899"/>
                    </a:lnTo>
                    <a:lnTo>
                      <a:pt x="1104" y="899"/>
                    </a:lnTo>
                    <a:lnTo>
                      <a:pt x="1104" y="901"/>
                    </a:lnTo>
                    <a:lnTo>
                      <a:pt x="1106" y="901"/>
                    </a:lnTo>
                    <a:lnTo>
                      <a:pt x="1106" y="899"/>
                    </a:lnTo>
                    <a:lnTo>
                      <a:pt x="1106" y="901"/>
                    </a:lnTo>
                    <a:lnTo>
                      <a:pt x="1106" y="904"/>
                    </a:lnTo>
                    <a:lnTo>
                      <a:pt x="1104" y="904"/>
                    </a:lnTo>
                    <a:lnTo>
                      <a:pt x="1106" y="904"/>
                    </a:lnTo>
                    <a:lnTo>
                      <a:pt x="1106" y="901"/>
                    </a:lnTo>
                    <a:lnTo>
                      <a:pt x="1106" y="904"/>
                    </a:lnTo>
                    <a:lnTo>
                      <a:pt x="1106" y="901"/>
                    </a:lnTo>
                    <a:lnTo>
                      <a:pt x="1108" y="901"/>
                    </a:lnTo>
                    <a:lnTo>
                      <a:pt x="1106" y="901"/>
                    </a:lnTo>
                    <a:lnTo>
                      <a:pt x="1106" y="899"/>
                    </a:lnTo>
                    <a:lnTo>
                      <a:pt x="1104" y="899"/>
                    </a:lnTo>
                    <a:lnTo>
                      <a:pt x="1104" y="897"/>
                    </a:lnTo>
                    <a:lnTo>
                      <a:pt x="1106" y="897"/>
                    </a:lnTo>
                    <a:lnTo>
                      <a:pt x="1104" y="897"/>
                    </a:lnTo>
                    <a:lnTo>
                      <a:pt x="1106" y="897"/>
                    </a:lnTo>
                    <a:lnTo>
                      <a:pt x="1108" y="897"/>
                    </a:lnTo>
                    <a:lnTo>
                      <a:pt x="1110" y="897"/>
                    </a:lnTo>
                    <a:lnTo>
                      <a:pt x="1110" y="899"/>
                    </a:lnTo>
                    <a:lnTo>
                      <a:pt x="1110" y="897"/>
                    </a:lnTo>
                    <a:lnTo>
                      <a:pt x="1113" y="897"/>
                    </a:lnTo>
                    <a:lnTo>
                      <a:pt x="1115" y="897"/>
                    </a:lnTo>
                    <a:lnTo>
                      <a:pt x="1117" y="897"/>
                    </a:lnTo>
                    <a:lnTo>
                      <a:pt x="1117" y="899"/>
                    </a:lnTo>
                    <a:lnTo>
                      <a:pt x="1115" y="899"/>
                    </a:lnTo>
                    <a:lnTo>
                      <a:pt x="1113" y="899"/>
                    </a:lnTo>
                    <a:lnTo>
                      <a:pt x="1110" y="899"/>
                    </a:lnTo>
                    <a:lnTo>
                      <a:pt x="1113" y="899"/>
                    </a:lnTo>
                    <a:lnTo>
                      <a:pt x="1115" y="899"/>
                    </a:lnTo>
                    <a:lnTo>
                      <a:pt x="1117" y="899"/>
                    </a:lnTo>
                    <a:lnTo>
                      <a:pt x="1119" y="899"/>
                    </a:lnTo>
                    <a:lnTo>
                      <a:pt x="1119" y="901"/>
                    </a:lnTo>
                    <a:lnTo>
                      <a:pt x="1117" y="901"/>
                    </a:lnTo>
                    <a:lnTo>
                      <a:pt x="1117" y="904"/>
                    </a:lnTo>
                    <a:lnTo>
                      <a:pt x="1115" y="904"/>
                    </a:lnTo>
                    <a:lnTo>
                      <a:pt x="1113" y="904"/>
                    </a:lnTo>
                    <a:lnTo>
                      <a:pt x="1110" y="904"/>
                    </a:lnTo>
                    <a:lnTo>
                      <a:pt x="1113" y="904"/>
                    </a:lnTo>
                    <a:lnTo>
                      <a:pt x="1115" y="904"/>
                    </a:lnTo>
                    <a:lnTo>
                      <a:pt x="1117" y="904"/>
                    </a:lnTo>
                    <a:lnTo>
                      <a:pt x="1117" y="906"/>
                    </a:lnTo>
                    <a:lnTo>
                      <a:pt x="1115" y="906"/>
                    </a:lnTo>
                    <a:lnTo>
                      <a:pt x="1113" y="906"/>
                    </a:lnTo>
                    <a:lnTo>
                      <a:pt x="1110" y="906"/>
                    </a:lnTo>
                    <a:lnTo>
                      <a:pt x="1110" y="908"/>
                    </a:lnTo>
                    <a:lnTo>
                      <a:pt x="1110" y="906"/>
                    </a:lnTo>
                    <a:lnTo>
                      <a:pt x="1110" y="908"/>
                    </a:lnTo>
                    <a:lnTo>
                      <a:pt x="1110" y="906"/>
                    </a:lnTo>
                    <a:lnTo>
                      <a:pt x="1108" y="906"/>
                    </a:lnTo>
                    <a:lnTo>
                      <a:pt x="1108" y="908"/>
                    </a:lnTo>
                    <a:lnTo>
                      <a:pt x="1110" y="908"/>
                    </a:lnTo>
                    <a:lnTo>
                      <a:pt x="1113" y="908"/>
                    </a:lnTo>
                    <a:lnTo>
                      <a:pt x="1113" y="906"/>
                    </a:lnTo>
                    <a:lnTo>
                      <a:pt x="1115" y="908"/>
                    </a:lnTo>
                    <a:lnTo>
                      <a:pt x="1115" y="906"/>
                    </a:lnTo>
                    <a:lnTo>
                      <a:pt x="1117" y="906"/>
                    </a:lnTo>
                    <a:lnTo>
                      <a:pt x="1117" y="904"/>
                    </a:lnTo>
                    <a:lnTo>
                      <a:pt x="1117" y="901"/>
                    </a:lnTo>
                    <a:lnTo>
                      <a:pt x="1119" y="901"/>
                    </a:lnTo>
                    <a:lnTo>
                      <a:pt x="1119" y="904"/>
                    </a:lnTo>
                    <a:lnTo>
                      <a:pt x="1122" y="904"/>
                    </a:lnTo>
                    <a:lnTo>
                      <a:pt x="1122" y="906"/>
                    </a:lnTo>
                    <a:lnTo>
                      <a:pt x="1119" y="906"/>
                    </a:lnTo>
                    <a:lnTo>
                      <a:pt x="1119" y="908"/>
                    </a:lnTo>
                    <a:lnTo>
                      <a:pt x="1117" y="908"/>
                    </a:lnTo>
                    <a:lnTo>
                      <a:pt x="1115" y="908"/>
                    </a:lnTo>
                    <a:lnTo>
                      <a:pt x="1115" y="910"/>
                    </a:lnTo>
                    <a:lnTo>
                      <a:pt x="1113" y="910"/>
                    </a:lnTo>
                    <a:lnTo>
                      <a:pt x="1110" y="910"/>
                    </a:lnTo>
                    <a:lnTo>
                      <a:pt x="1108" y="910"/>
                    </a:lnTo>
                    <a:lnTo>
                      <a:pt x="1106" y="910"/>
                    </a:lnTo>
                    <a:lnTo>
                      <a:pt x="1106" y="908"/>
                    </a:lnTo>
                    <a:lnTo>
                      <a:pt x="1104" y="908"/>
                    </a:lnTo>
                    <a:lnTo>
                      <a:pt x="1106" y="908"/>
                    </a:lnTo>
                    <a:lnTo>
                      <a:pt x="1106" y="910"/>
                    </a:lnTo>
                    <a:lnTo>
                      <a:pt x="1108" y="910"/>
                    </a:lnTo>
                    <a:lnTo>
                      <a:pt x="1110" y="910"/>
                    </a:lnTo>
                    <a:lnTo>
                      <a:pt x="1113" y="910"/>
                    </a:lnTo>
                    <a:lnTo>
                      <a:pt x="1115" y="910"/>
                    </a:lnTo>
                    <a:lnTo>
                      <a:pt x="1115" y="908"/>
                    </a:lnTo>
                    <a:lnTo>
                      <a:pt x="1117" y="908"/>
                    </a:lnTo>
                    <a:lnTo>
                      <a:pt x="1119" y="908"/>
                    </a:lnTo>
                    <a:lnTo>
                      <a:pt x="1119" y="910"/>
                    </a:lnTo>
                    <a:lnTo>
                      <a:pt x="1117" y="910"/>
                    </a:lnTo>
                    <a:lnTo>
                      <a:pt x="1119" y="910"/>
                    </a:lnTo>
                    <a:lnTo>
                      <a:pt x="1119" y="908"/>
                    </a:lnTo>
                    <a:lnTo>
                      <a:pt x="1122" y="906"/>
                    </a:lnTo>
                    <a:lnTo>
                      <a:pt x="1124" y="906"/>
                    </a:lnTo>
                    <a:lnTo>
                      <a:pt x="1124" y="908"/>
                    </a:lnTo>
                    <a:lnTo>
                      <a:pt x="1126" y="908"/>
                    </a:lnTo>
                    <a:lnTo>
                      <a:pt x="1126" y="910"/>
                    </a:lnTo>
                    <a:lnTo>
                      <a:pt x="1128" y="910"/>
                    </a:lnTo>
                    <a:lnTo>
                      <a:pt x="1128" y="913"/>
                    </a:lnTo>
                    <a:lnTo>
                      <a:pt x="1126" y="913"/>
                    </a:lnTo>
                    <a:lnTo>
                      <a:pt x="1126" y="915"/>
                    </a:lnTo>
                    <a:lnTo>
                      <a:pt x="1124" y="915"/>
                    </a:lnTo>
                    <a:lnTo>
                      <a:pt x="1124" y="917"/>
                    </a:lnTo>
                    <a:lnTo>
                      <a:pt x="1124" y="919"/>
                    </a:lnTo>
                    <a:lnTo>
                      <a:pt x="1122" y="919"/>
                    </a:lnTo>
                    <a:lnTo>
                      <a:pt x="1124" y="919"/>
                    </a:lnTo>
                    <a:lnTo>
                      <a:pt x="1124" y="921"/>
                    </a:lnTo>
                    <a:lnTo>
                      <a:pt x="1126" y="921"/>
                    </a:lnTo>
                    <a:lnTo>
                      <a:pt x="1126" y="919"/>
                    </a:lnTo>
                    <a:lnTo>
                      <a:pt x="1126" y="917"/>
                    </a:lnTo>
                    <a:lnTo>
                      <a:pt x="1128" y="917"/>
                    </a:lnTo>
                    <a:lnTo>
                      <a:pt x="1126" y="917"/>
                    </a:lnTo>
                    <a:lnTo>
                      <a:pt x="1128" y="917"/>
                    </a:lnTo>
                    <a:lnTo>
                      <a:pt x="1128" y="915"/>
                    </a:lnTo>
                    <a:lnTo>
                      <a:pt x="1131" y="915"/>
                    </a:lnTo>
                    <a:lnTo>
                      <a:pt x="1131" y="913"/>
                    </a:lnTo>
                    <a:lnTo>
                      <a:pt x="1133" y="913"/>
                    </a:lnTo>
                    <a:lnTo>
                      <a:pt x="1135" y="913"/>
                    </a:lnTo>
                    <a:lnTo>
                      <a:pt x="1135" y="910"/>
                    </a:lnTo>
                    <a:lnTo>
                      <a:pt x="1135" y="913"/>
                    </a:lnTo>
                    <a:lnTo>
                      <a:pt x="1133" y="913"/>
                    </a:lnTo>
                    <a:lnTo>
                      <a:pt x="1133" y="910"/>
                    </a:lnTo>
                    <a:lnTo>
                      <a:pt x="1133" y="908"/>
                    </a:lnTo>
                    <a:lnTo>
                      <a:pt x="1135" y="908"/>
                    </a:lnTo>
                    <a:lnTo>
                      <a:pt x="1137" y="908"/>
                    </a:lnTo>
                    <a:lnTo>
                      <a:pt x="1135" y="908"/>
                    </a:lnTo>
                    <a:lnTo>
                      <a:pt x="1135" y="906"/>
                    </a:lnTo>
                    <a:lnTo>
                      <a:pt x="1137" y="906"/>
                    </a:lnTo>
                    <a:lnTo>
                      <a:pt x="1137" y="904"/>
                    </a:lnTo>
                    <a:lnTo>
                      <a:pt x="1139" y="904"/>
                    </a:lnTo>
                    <a:lnTo>
                      <a:pt x="1139" y="901"/>
                    </a:lnTo>
                    <a:lnTo>
                      <a:pt x="1139" y="904"/>
                    </a:lnTo>
                    <a:lnTo>
                      <a:pt x="1137" y="904"/>
                    </a:lnTo>
                    <a:lnTo>
                      <a:pt x="1137" y="906"/>
                    </a:lnTo>
                    <a:lnTo>
                      <a:pt x="1135" y="906"/>
                    </a:lnTo>
                    <a:lnTo>
                      <a:pt x="1135" y="908"/>
                    </a:lnTo>
                    <a:lnTo>
                      <a:pt x="1133" y="908"/>
                    </a:lnTo>
                    <a:lnTo>
                      <a:pt x="1133" y="910"/>
                    </a:lnTo>
                    <a:lnTo>
                      <a:pt x="1131" y="910"/>
                    </a:lnTo>
                    <a:lnTo>
                      <a:pt x="1133" y="910"/>
                    </a:lnTo>
                    <a:lnTo>
                      <a:pt x="1131" y="910"/>
                    </a:lnTo>
                    <a:lnTo>
                      <a:pt x="1131" y="913"/>
                    </a:lnTo>
                    <a:lnTo>
                      <a:pt x="1128" y="913"/>
                    </a:lnTo>
                    <a:lnTo>
                      <a:pt x="1131" y="913"/>
                    </a:lnTo>
                    <a:lnTo>
                      <a:pt x="1128" y="910"/>
                    </a:lnTo>
                    <a:lnTo>
                      <a:pt x="1131" y="910"/>
                    </a:lnTo>
                    <a:lnTo>
                      <a:pt x="1131" y="908"/>
                    </a:lnTo>
                    <a:lnTo>
                      <a:pt x="1131" y="906"/>
                    </a:lnTo>
                    <a:lnTo>
                      <a:pt x="1131" y="904"/>
                    </a:lnTo>
                    <a:lnTo>
                      <a:pt x="1131" y="901"/>
                    </a:lnTo>
                    <a:lnTo>
                      <a:pt x="1133" y="901"/>
                    </a:lnTo>
                    <a:lnTo>
                      <a:pt x="1131" y="899"/>
                    </a:lnTo>
                    <a:lnTo>
                      <a:pt x="1133" y="899"/>
                    </a:lnTo>
                    <a:lnTo>
                      <a:pt x="1133" y="897"/>
                    </a:lnTo>
                    <a:lnTo>
                      <a:pt x="1133" y="899"/>
                    </a:lnTo>
                    <a:lnTo>
                      <a:pt x="1135" y="899"/>
                    </a:lnTo>
                    <a:lnTo>
                      <a:pt x="1135" y="897"/>
                    </a:lnTo>
                    <a:lnTo>
                      <a:pt x="1133" y="897"/>
                    </a:lnTo>
                    <a:lnTo>
                      <a:pt x="1135" y="897"/>
                    </a:lnTo>
                    <a:lnTo>
                      <a:pt x="1135" y="895"/>
                    </a:lnTo>
                    <a:lnTo>
                      <a:pt x="1137" y="895"/>
                    </a:lnTo>
                    <a:lnTo>
                      <a:pt x="1137" y="892"/>
                    </a:lnTo>
                    <a:lnTo>
                      <a:pt x="1139" y="892"/>
                    </a:lnTo>
                    <a:lnTo>
                      <a:pt x="1142" y="892"/>
                    </a:lnTo>
                    <a:lnTo>
                      <a:pt x="1144" y="892"/>
                    </a:lnTo>
                    <a:lnTo>
                      <a:pt x="1146" y="892"/>
                    </a:lnTo>
                    <a:lnTo>
                      <a:pt x="1144" y="892"/>
                    </a:lnTo>
                    <a:lnTo>
                      <a:pt x="1144" y="890"/>
                    </a:lnTo>
                    <a:lnTo>
                      <a:pt x="1142" y="890"/>
                    </a:lnTo>
                    <a:lnTo>
                      <a:pt x="1142" y="892"/>
                    </a:lnTo>
                    <a:lnTo>
                      <a:pt x="1142" y="890"/>
                    </a:lnTo>
                    <a:lnTo>
                      <a:pt x="1139" y="890"/>
                    </a:lnTo>
                    <a:lnTo>
                      <a:pt x="1139" y="892"/>
                    </a:lnTo>
                    <a:lnTo>
                      <a:pt x="1137" y="892"/>
                    </a:lnTo>
                    <a:lnTo>
                      <a:pt x="1137" y="895"/>
                    </a:lnTo>
                    <a:lnTo>
                      <a:pt x="1135" y="895"/>
                    </a:lnTo>
                    <a:lnTo>
                      <a:pt x="1133" y="895"/>
                    </a:lnTo>
                    <a:lnTo>
                      <a:pt x="1133" y="892"/>
                    </a:lnTo>
                    <a:lnTo>
                      <a:pt x="1133" y="890"/>
                    </a:lnTo>
                    <a:lnTo>
                      <a:pt x="1135" y="890"/>
                    </a:lnTo>
                    <a:lnTo>
                      <a:pt x="1135" y="888"/>
                    </a:lnTo>
                    <a:lnTo>
                      <a:pt x="1135" y="886"/>
                    </a:lnTo>
                    <a:lnTo>
                      <a:pt x="1135" y="883"/>
                    </a:lnTo>
                    <a:lnTo>
                      <a:pt x="1137" y="883"/>
                    </a:lnTo>
                    <a:lnTo>
                      <a:pt x="1137" y="886"/>
                    </a:lnTo>
                    <a:lnTo>
                      <a:pt x="1139" y="886"/>
                    </a:lnTo>
                    <a:lnTo>
                      <a:pt x="1139" y="883"/>
                    </a:lnTo>
                    <a:lnTo>
                      <a:pt x="1137" y="883"/>
                    </a:lnTo>
                    <a:lnTo>
                      <a:pt x="1139" y="883"/>
                    </a:lnTo>
                    <a:lnTo>
                      <a:pt x="1139" y="881"/>
                    </a:lnTo>
                    <a:lnTo>
                      <a:pt x="1142" y="881"/>
                    </a:lnTo>
                    <a:lnTo>
                      <a:pt x="1144" y="881"/>
                    </a:lnTo>
                    <a:lnTo>
                      <a:pt x="1146" y="881"/>
                    </a:lnTo>
                    <a:lnTo>
                      <a:pt x="1146" y="883"/>
                    </a:lnTo>
                    <a:lnTo>
                      <a:pt x="1148" y="883"/>
                    </a:lnTo>
                    <a:lnTo>
                      <a:pt x="1151" y="883"/>
                    </a:lnTo>
                    <a:lnTo>
                      <a:pt x="1151" y="886"/>
                    </a:lnTo>
                    <a:lnTo>
                      <a:pt x="1153" y="886"/>
                    </a:lnTo>
                    <a:lnTo>
                      <a:pt x="1155" y="886"/>
                    </a:lnTo>
                    <a:lnTo>
                      <a:pt x="1157" y="886"/>
                    </a:lnTo>
                    <a:lnTo>
                      <a:pt x="1157" y="883"/>
                    </a:lnTo>
                    <a:lnTo>
                      <a:pt x="1155" y="883"/>
                    </a:lnTo>
                    <a:lnTo>
                      <a:pt x="1153" y="883"/>
                    </a:lnTo>
                    <a:lnTo>
                      <a:pt x="1151" y="883"/>
                    </a:lnTo>
                    <a:lnTo>
                      <a:pt x="1148" y="883"/>
                    </a:lnTo>
                    <a:lnTo>
                      <a:pt x="1148" y="881"/>
                    </a:lnTo>
                    <a:lnTo>
                      <a:pt x="1146" y="881"/>
                    </a:lnTo>
                    <a:lnTo>
                      <a:pt x="1146" y="879"/>
                    </a:lnTo>
                    <a:lnTo>
                      <a:pt x="1144" y="879"/>
                    </a:lnTo>
                    <a:lnTo>
                      <a:pt x="1142" y="879"/>
                    </a:lnTo>
                    <a:lnTo>
                      <a:pt x="1139" y="879"/>
                    </a:lnTo>
                    <a:lnTo>
                      <a:pt x="1137" y="879"/>
                    </a:lnTo>
                    <a:lnTo>
                      <a:pt x="1137" y="877"/>
                    </a:lnTo>
                    <a:lnTo>
                      <a:pt x="1139" y="877"/>
                    </a:lnTo>
                    <a:lnTo>
                      <a:pt x="1142" y="877"/>
                    </a:lnTo>
                    <a:lnTo>
                      <a:pt x="1142" y="875"/>
                    </a:lnTo>
                    <a:lnTo>
                      <a:pt x="1139" y="875"/>
                    </a:lnTo>
                    <a:lnTo>
                      <a:pt x="1142" y="875"/>
                    </a:lnTo>
                    <a:lnTo>
                      <a:pt x="1139" y="875"/>
                    </a:lnTo>
                    <a:lnTo>
                      <a:pt x="1142" y="875"/>
                    </a:lnTo>
                    <a:lnTo>
                      <a:pt x="1142" y="872"/>
                    </a:lnTo>
                    <a:lnTo>
                      <a:pt x="1142" y="875"/>
                    </a:lnTo>
                    <a:lnTo>
                      <a:pt x="1139" y="875"/>
                    </a:lnTo>
                    <a:lnTo>
                      <a:pt x="1139" y="872"/>
                    </a:lnTo>
                    <a:lnTo>
                      <a:pt x="1139" y="870"/>
                    </a:lnTo>
                    <a:lnTo>
                      <a:pt x="1142" y="870"/>
                    </a:lnTo>
                    <a:lnTo>
                      <a:pt x="1144" y="870"/>
                    </a:lnTo>
                    <a:lnTo>
                      <a:pt x="1146" y="870"/>
                    </a:lnTo>
                    <a:lnTo>
                      <a:pt x="1146" y="868"/>
                    </a:lnTo>
                    <a:lnTo>
                      <a:pt x="1146" y="870"/>
                    </a:lnTo>
                    <a:lnTo>
                      <a:pt x="1148" y="870"/>
                    </a:lnTo>
                    <a:lnTo>
                      <a:pt x="1148" y="868"/>
                    </a:lnTo>
                    <a:lnTo>
                      <a:pt x="1151" y="868"/>
                    </a:lnTo>
                    <a:lnTo>
                      <a:pt x="1151" y="866"/>
                    </a:lnTo>
                    <a:lnTo>
                      <a:pt x="1153" y="866"/>
                    </a:lnTo>
                    <a:lnTo>
                      <a:pt x="1155" y="866"/>
                    </a:lnTo>
                    <a:lnTo>
                      <a:pt x="1155" y="863"/>
                    </a:lnTo>
                    <a:lnTo>
                      <a:pt x="1157" y="863"/>
                    </a:lnTo>
                    <a:lnTo>
                      <a:pt x="1160" y="863"/>
                    </a:lnTo>
                    <a:lnTo>
                      <a:pt x="1160" y="861"/>
                    </a:lnTo>
                    <a:lnTo>
                      <a:pt x="1160" y="859"/>
                    </a:lnTo>
                    <a:lnTo>
                      <a:pt x="1162" y="859"/>
                    </a:lnTo>
                    <a:lnTo>
                      <a:pt x="1160" y="859"/>
                    </a:lnTo>
                    <a:lnTo>
                      <a:pt x="1160" y="857"/>
                    </a:lnTo>
                    <a:lnTo>
                      <a:pt x="1162" y="857"/>
                    </a:lnTo>
                    <a:lnTo>
                      <a:pt x="1162" y="854"/>
                    </a:lnTo>
                    <a:lnTo>
                      <a:pt x="1162" y="857"/>
                    </a:lnTo>
                    <a:lnTo>
                      <a:pt x="1162" y="854"/>
                    </a:lnTo>
                    <a:lnTo>
                      <a:pt x="1164" y="854"/>
                    </a:lnTo>
                    <a:lnTo>
                      <a:pt x="1164" y="857"/>
                    </a:lnTo>
                    <a:lnTo>
                      <a:pt x="1164" y="854"/>
                    </a:lnTo>
                    <a:lnTo>
                      <a:pt x="1162" y="854"/>
                    </a:lnTo>
                    <a:lnTo>
                      <a:pt x="1164" y="854"/>
                    </a:lnTo>
                    <a:lnTo>
                      <a:pt x="1164" y="852"/>
                    </a:lnTo>
                    <a:lnTo>
                      <a:pt x="1162" y="852"/>
                    </a:lnTo>
                    <a:lnTo>
                      <a:pt x="1162" y="854"/>
                    </a:lnTo>
                    <a:lnTo>
                      <a:pt x="1160" y="854"/>
                    </a:lnTo>
                    <a:lnTo>
                      <a:pt x="1157" y="854"/>
                    </a:lnTo>
                    <a:lnTo>
                      <a:pt x="1160" y="854"/>
                    </a:lnTo>
                    <a:lnTo>
                      <a:pt x="1160" y="852"/>
                    </a:lnTo>
                    <a:lnTo>
                      <a:pt x="1157" y="852"/>
                    </a:lnTo>
                    <a:lnTo>
                      <a:pt x="1155" y="852"/>
                    </a:lnTo>
                    <a:lnTo>
                      <a:pt x="1153" y="852"/>
                    </a:lnTo>
                    <a:lnTo>
                      <a:pt x="1153" y="850"/>
                    </a:lnTo>
                    <a:lnTo>
                      <a:pt x="1155" y="850"/>
                    </a:lnTo>
                    <a:lnTo>
                      <a:pt x="1155" y="848"/>
                    </a:lnTo>
                    <a:lnTo>
                      <a:pt x="1153" y="848"/>
                    </a:lnTo>
                    <a:lnTo>
                      <a:pt x="1153" y="850"/>
                    </a:lnTo>
                    <a:lnTo>
                      <a:pt x="1153" y="848"/>
                    </a:lnTo>
                    <a:lnTo>
                      <a:pt x="1151" y="848"/>
                    </a:lnTo>
                    <a:lnTo>
                      <a:pt x="1148" y="848"/>
                    </a:lnTo>
                    <a:lnTo>
                      <a:pt x="1146" y="848"/>
                    </a:lnTo>
                    <a:lnTo>
                      <a:pt x="1144" y="848"/>
                    </a:lnTo>
                    <a:lnTo>
                      <a:pt x="1144" y="845"/>
                    </a:lnTo>
                    <a:lnTo>
                      <a:pt x="1146" y="845"/>
                    </a:lnTo>
                    <a:lnTo>
                      <a:pt x="1148" y="845"/>
                    </a:lnTo>
                    <a:lnTo>
                      <a:pt x="1146" y="845"/>
                    </a:lnTo>
                    <a:lnTo>
                      <a:pt x="1146" y="843"/>
                    </a:lnTo>
                    <a:lnTo>
                      <a:pt x="1146" y="845"/>
                    </a:lnTo>
                    <a:lnTo>
                      <a:pt x="1144" y="845"/>
                    </a:lnTo>
                    <a:lnTo>
                      <a:pt x="1142" y="845"/>
                    </a:lnTo>
                    <a:lnTo>
                      <a:pt x="1142" y="843"/>
                    </a:lnTo>
                    <a:lnTo>
                      <a:pt x="1144" y="843"/>
                    </a:lnTo>
                    <a:lnTo>
                      <a:pt x="1144" y="841"/>
                    </a:lnTo>
                    <a:lnTo>
                      <a:pt x="1146" y="841"/>
                    </a:lnTo>
                    <a:lnTo>
                      <a:pt x="1146" y="843"/>
                    </a:lnTo>
                    <a:lnTo>
                      <a:pt x="1146" y="841"/>
                    </a:lnTo>
                    <a:lnTo>
                      <a:pt x="1148" y="841"/>
                    </a:lnTo>
                    <a:lnTo>
                      <a:pt x="1146" y="841"/>
                    </a:lnTo>
                    <a:lnTo>
                      <a:pt x="1146" y="839"/>
                    </a:lnTo>
                    <a:lnTo>
                      <a:pt x="1148" y="839"/>
                    </a:lnTo>
                    <a:lnTo>
                      <a:pt x="1146" y="839"/>
                    </a:lnTo>
                    <a:lnTo>
                      <a:pt x="1146" y="837"/>
                    </a:lnTo>
                    <a:lnTo>
                      <a:pt x="1148" y="837"/>
                    </a:lnTo>
                    <a:lnTo>
                      <a:pt x="1148" y="834"/>
                    </a:lnTo>
                    <a:lnTo>
                      <a:pt x="1151" y="834"/>
                    </a:lnTo>
                    <a:lnTo>
                      <a:pt x="1151" y="832"/>
                    </a:lnTo>
                    <a:lnTo>
                      <a:pt x="1153" y="832"/>
                    </a:lnTo>
                    <a:lnTo>
                      <a:pt x="1155" y="832"/>
                    </a:lnTo>
                    <a:lnTo>
                      <a:pt x="1155" y="834"/>
                    </a:lnTo>
                    <a:lnTo>
                      <a:pt x="1157" y="834"/>
                    </a:lnTo>
                    <a:lnTo>
                      <a:pt x="1157" y="832"/>
                    </a:lnTo>
                    <a:lnTo>
                      <a:pt x="1155" y="832"/>
                    </a:lnTo>
                    <a:lnTo>
                      <a:pt x="1155" y="830"/>
                    </a:lnTo>
                    <a:lnTo>
                      <a:pt x="1157" y="830"/>
                    </a:lnTo>
                    <a:lnTo>
                      <a:pt x="1155" y="830"/>
                    </a:lnTo>
                    <a:lnTo>
                      <a:pt x="1155" y="832"/>
                    </a:lnTo>
                    <a:lnTo>
                      <a:pt x="1153" y="832"/>
                    </a:lnTo>
                    <a:lnTo>
                      <a:pt x="1151" y="832"/>
                    </a:lnTo>
                    <a:lnTo>
                      <a:pt x="1148" y="832"/>
                    </a:lnTo>
                    <a:lnTo>
                      <a:pt x="1148" y="830"/>
                    </a:lnTo>
                    <a:lnTo>
                      <a:pt x="1148" y="832"/>
                    </a:lnTo>
                    <a:lnTo>
                      <a:pt x="1146" y="832"/>
                    </a:lnTo>
                    <a:lnTo>
                      <a:pt x="1146" y="830"/>
                    </a:lnTo>
                    <a:lnTo>
                      <a:pt x="1144" y="830"/>
                    </a:lnTo>
                    <a:lnTo>
                      <a:pt x="1142" y="830"/>
                    </a:lnTo>
                    <a:lnTo>
                      <a:pt x="1139" y="830"/>
                    </a:lnTo>
                    <a:lnTo>
                      <a:pt x="1137" y="830"/>
                    </a:lnTo>
                    <a:lnTo>
                      <a:pt x="1135" y="830"/>
                    </a:lnTo>
                    <a:lnTo>
                      <a:pt x="1137" y="830"/>
                    </a:lnTo>
                    <a:lnTo>
                      <a:pt x="1137" y="828"/>
                    </a:lnTo>
                    <a:lnTo>
                      <a:pt x="1137" y="825"/>
                    </a:lnTo>
                    <a:lnTo>
                      <a:pt x="1137" y="823"/>
                    </a:lnTo>
                    <a:lnTo>
                      <a:pt x="1139" y="823"/>
                    </a:lnTo>
                    <a:lnTo>
                      <a:pt x="1139" y="821"/>
                    </a:lnTo>
                    <a:lnTo>
                      <a:pt x="1142" y="821"/>
                    </a:lnTo>
                    <a:lnTo>
                      <a:pt x="1142" y="819"/>
                    </a:lnTo>
                    <a:lnTo>
                      <a:pt x="1142" y="816"/>
                    </a:lnTo>
                    <a:lnTo>
                      <a:pt x="1144" y="816"/>
                    </a:lnTo>
                    <a:lnTo>
                      <a:pt x="1144" y="814"/>
                    </a:lnTo>
                    <a:lnTo>
                      <a:pt x="1146" y="814"/>
                    </a:lnTo>
                    <a:lnTo>
                      <a:pt x="1146" y="812"/>
                    </a:lnTo>
                    <a:lnTo>
                      <a:pt x="1146" y="810"/>
                    </a:lnTo>
                    <a:lnTo>
                      <a:pt x="1144" y="810"/>
                    </a:lnTo>
                    <a:lnTo>
                      <a:pt x="1142" y="810"/>
                    </a:lnTo>
                    <a:lnTo>
                      <a:pt x="1139" y="810"/>
                    </a:lnTo>
                    <a:lnTo>
                      <a:pt x="1135" y="807"/>
                    </a:lnTo>
                    <a:lnTo>
                      <a:pt x="1133" y="807"/>
                    </a:lnTo>
                    <a:lnTo>
                      <a:pt x="1133" y="805"/>
                    </a:lnTo>
                    <a:lnTo>
                      <a:pt x="1133" y="807"/>
                    </a:lnTo>
                    <a:lnTo>
                      <a:pt x="1133" y="805"/>
                    </a:lnTo>
                    <a:lnTo>
                      <a:pt x="1131" y="805"/>
                    </a:lnTo>
                    <a:lnTo>
                      <a:pt x="1131" y="803"/>
                    </a:lnTo>
                    <a:lnTo>
                      <a:pt x="1128" y="803"/>
                    </a:lnTo>
                    <a:lnTo>
                      <a:pt x="1131" y="803"/>
                    </a:lnTo>
                    <a:lnTo>
                      <a:pt x="1131" y="805"/>
                    </a:lnTo>
                    <a:lnTo>
                      <a:pt x="1131" y="807"/>
                    </a:lnTo>
                    <a:lnTo>
                      <a:pt x="1133" y="807"/>
                    </a:lnTo>
                    <a:lnTo>
                      <a:pt x="1133" y="810"/>
                    </a:lnTo>
                    <a:lnTo>
                      <a:pt x="1135" y="810"/>
                    </a:lnTo>
                    <a:lnTo>
                      <a:pt x="1133" y="810"/>
                    </a:lnTo>
                    <a:lnTo>
                      <a:pt x="1133" y="807"/>
                    </a:lnTo>
                    <a:lnTo>
                      <a:pt x="1133" y="810"/>
                    </a:lnTo>
                    <a:lnTo>
                      <a:pt x="1131" y="810"/>
                    </a:lnTo>
                    <a:lnTo>
                      <a:pt x="1133" y="810"/>
                    </a:lnTo>
                    <a:lnTo>
                      <a:pt x="1135" y="810"/>
                    </a:lnTo>
                    <a:lnTo>
                      <a:pt x="1135" y="812"/>
                    </a:lnTo>
                    <a:lnTo>
                      <a:pt x="1133" y="812"/>
                    </a:lnTo>
                    <a:lnTo>
                      <a:pt x="1131" y="812"/>
                    </a:lnTo>
                    <a:lnTo>
                      <a:pt x="1128" y="812"/>
                    </a:lnTo>
                    <a:lnTo>
                      <a:pt x="1128" y="810"/>
                    </a:lnTo>
                    <a:lnTo>
                      <a:pt x="1128" y="812"/>
                    </a:lnTo>
                    <a:lnTo>
                      <a:pt x="1126" y="812"/>
                    </a:lnTo>
                    <a:lnTo>
                      <a:pt x="1126" y="814"/>
                    </a:lnTo>
                    <a:lnTo>
                      <a:pt x="1128" y="814"/>
                    </a:lnTo>
                    <a:lnTo>
                      <a:pt x="1128" y="816"/>
                    </a:lnTo>
                    <a:lnTo>
                      <a:pt x="1131" y="816"/>
                    </a:lnTo>
                    <a:lnTo>
                      <a:pt x="1131" y="819"/>
                    </a:lnTo>
                    <a:lnTo>
                      <a:pt x="1128" y="819"/>
                    </a:lnTo>
                    <a:lnTo>
                      <a:pt x="1128" y="816"/>
                    </a:lnTo>
                    <a:lnTo>
                      <a:pt x="1126" y="819"/>
                    </a:lnTo>
                    <a:lnTo>
                      <a:pt x="1126" y="816"/>
                    </a:lnTo>
                    <a:lnTo>
                      <a:pt x="1124" y="816"/>
                    </a:lnTo>
                    <a:lnTo>
                      <a:pt x="1124" y="819"/>
                    </a:lnTo>
                    <a:lnTo>
                      <a:pt x="1126" y="819"/>
                    </a:lnTo>
                    <a:lnTo>
                      <a:pt x="1126" y="821"/>
                    </a:lnTo>
                    <a:lnTo>
                      <a:pt x="1124" y="821"/>
                    </a:lnTo>
                    <a:lnTo>
                      <a:pt x="1122" y="821"/>
                    </a:lnTo>
                    <a:lnTo>
                      <a:pt x="1122" y="819"/>
                    </a:lnTo>
                    <a:lnTo>
                      <a:pt x="1119" y="819"/>
                    </a:lnTo>
                    <a:lnTo>
                      <a:pt x="1119" y="821"/>
                    </a:lnTo>
                    <a:lnTo>
                      <a:pt x="1119" y="819"/>
                    </a:lnTo>
                    <a:lnTo>
                      <a:pt x="1117" y="819"/>
                    </a:lnTo>
                    <a:lnTo>
                      <a:pt x="1117" y="821"/>
                    </a:lnTo>
                    <a:lnTo>
                      <a:pt x="1115" y="821"/>
                    </a:lnTo>
                    <a:lnTo>
                      <a:pt x="1115" y="819"/>
                    </a:lnTo>
                    <a:lnTo>
                      <a:pt x="1113" y="819"/>
                    </a:lnTo>
                    <a:lnTo>
                      <a:pt x="1110" y="819"/>
                    </a:lnTo>
                    <a:lnTo>
                      <a:pt x="1108" y="819"/>
                    </a:lnTo>
                    <a:lnTo>
                      <a:pt x="1108" y="816"/>
                    </a:lnTo>
                    <a:lnTo>
                      <a:pt x="1106" y="816"/>
                    </a:lnTo>
                    <a:lnTo>
                      <a:pt x="1106" y="814"/>
                    </a:lnTo>
                    <a:lnTo>
                      <a:pt x="1108" y="814"/>
                    </a:lnTo>
                    <a:lnTo>
                      <a:pt x="1108" y="812"/>
                    </a:lnTo>
                    <a:lnTo>
                      <a:pt x="1108" y="810"/>
                    </a:lnTo>
                    <a:lnTo>
                      <a:pt x="1110" y="810"/>
                    </a:lnTo>
                    <a:lnTo>
                      <a:pt x="1110" y="807"/>
                    </a:lnTo>
                    <a:lnTo>
                      <a:pt x="1110" y="810"/>
                    </a:lnTo>
                    <a:lnTo>
                      <a:pt x="1110" y="807"/>
                    </a:lnTo>
                    <a:lnTo>
                      <a:pt x="1113" y="807"/>
                    </a:lnTo>
                    <a:lnTo>
                      <a:pt x="1110" y="807"/>
                    </a:lnTo>
                    <a:lnTo>
                      <a:pt x="1113" y="807"/>
                    </a:lnTo>
                    <a:lnTo>
                      <a:pt x="1113" y="805"/>
                    </a:lnTo>
                    <a:lnTo>
                      <a:pt x="1110" y="805"/>
                    </a:lnTo>
                    <a:lnTo>
                      <a:pt x="1113" y="805"/>
                    </a:lnTo>
                    <a:lnTo>
                      <a:pt x="1113" y="803"/>
                    </a:lnTo>
                    <a:lnTo>
                      <a:pt x="1115" y="803"/>
                    </a:lnTo>
                    <a:lnTo>
                      <a:pt x="1113" y="803"/>
                    </a:lnTo>
                    <a:lnTo>
                      <a:pt x="1113" y="801"/>
                    </a:lnTo>
                    <a:lnTo>
                      <a:pt x="1115" y="801"/>
                    </a:lnTo>
                    <a:lnTo>
                      <a:pt x="1113" y="801"/>
                    </a:lnTo>
                    <a:lnTo>
                      <a:pt x="1115" y="801"/>
                    </a:lnTo>
                    <a:lnTo>
                      <a:pt x="1115" y="798"/>
                    </a:lnTo>
                    <a:lnTo>
                      <a:pt x="1113" y="798"/>
                    </a:lnTo>
                    <a:lnTo>
                      <a:pt x="1115" y="798"/>
                    </a:lnTo>
                    <a:lnTo>
                      <a:pt x="1115" y="796"/>
                    </a:lnTo>
                    <a:lnTo>
                      <a:pt x="1115" y="794"/>
                    </a:lnTo>
                    <a:lnTo>
                      <a:pt x="1113" y="792"/>
                    </a:lnTo>
                    <a:lnTo>
                      <a:pt x="1113" y="790"/>
                    </a:lnTo>
                    <a:lnTo>
                      <a:pt x="1113" y="787"/>
                    </a:lnTo>
                    <a:lnTo>
                      <a:pt x="1115" y="787"/>
                    </a:lnTo>
                    <a:lnTo>
                      <a:pt x="1115" y="785"/>
                    </a:lnTo>
                    <a:lnTo>
                      <a:pt x="1113" y="785"/>
                    </a:lnTo>
                    <a:lnTo>
                      <a:pt x="1113" y="783"/>
                    </a:lnTo>
                    <a:lnTo>
                      <a:pt x="1115" y="783"/>
                    </a:lnTo>
                    <a:lnTo>
                      <a:pt x="1115" y="781"/>
                    </a:lnTo>
                    <a:lnTo>
                      <a:pt x="1117" y="781"/>
                    </a:lnTo>
                    <a:lnTo>
                      <a:pt x="1117" y="778"/>
                    </a:lnTo>
                    <a:lnTo>
                      <a:pt x="1117" y="776"/>
                    </a:lnTo>
                    <a:lnTo>
                      <a:pt x="1117" y="774"/>
                    </a:lnTo>
                    <a:lnTo>
                      <a:pt x="1119" y="774"/>
                    </a:lnTo>
                    <a:lnTo>
                      <a:pt x="1119" y="772"/>
                    </a:lnTo>
                    <a:lnTo>
                      <a:pt x="1117" y="772"/>
                    </a:lnTo>
                    <a:lnTo>
                      <a:pt x="1117" y="769"/>
                    </a:lnTo>
                    <a:lnTo>
                      <a:pt x="1119" y="769"/>
                    </a:lnTo>
                    <a:lnTo>
                      <a:pt x="1122" y="769"/>
                    </a:lnTo>
                    <a:lnTo>
                      <a:pt x="1124" y="769"/>
                    </a:lnTo>
                    <a:lnTo>
                      <a:pt x="1124" y="772"/>
                    </a:lnTo>
                    <a:lnTo>
                      <a:pt x="1122" y="772"/>
                    </a:lnTo>
                    <a:lnTo>
                      <a:pt x="1122" y="769"/>
                    </a:lnTo>
                    <a:lnTo>
                      <a:pt x="1122" y="772"/>
                    </a:lnTo>
                    <a:lnTo>
                      <a:pt x="1122" y="769"/>
                    </a:lnTo>
                    <a:lnTo>
                      <a:pt x="1119" y="769"/>
                    </a:lnTo>
                    <a:lnTo>
                      <a:pt x="1119" y="772"/>
                    </a:lnTo>
                    <a:lnTo>
                      <a:pt x="1122" y="772"/>
                    </a:lnTo>
                    <a:lnTo>
                      <a:pt x="1124" y="772"/>
                    </a:lnTo>
                    <a:lnTo>
                      <a:pt x="1126" y="772"/>
                    </a:lnTo>
                    <a:lnTo>
                      <a:pt x="1124" y="772"/>
                    </a:lnTo>
                    <a:lnTo>
                      <a:pt x="1126" y="772"/>
                    </a:lnTo>
                    <a:lnTo>
                      <a:pt x="1128" y="772"/>
                    </a:lnTo>
                    <a:lnTo>
                      <a:pt x="1128" y="769"/>
                    </a:lnTo>
                    <a:lnTo>
                      <a:pt x="1131" y="769"/>
                    </a:lnTo>
                    <a:lnTo>
                      <a:pt x="1133" y="769"/>
                    </a:lnTo>
                    <a:lnTo>
                      <a:pt x="1135" y="769"/>
                    </a:lnTo>
                    <a:lnTo>
                      <a:pt x="1133" y="769"/>
                    </a:lnTo>
                    <a:lnTo>
                      <a:pt x="1135" y="769"/>
                    </a:lnTo>
                    <a:lnTo>
                      <a:pt x="1135" y="772"/>
                    </a:lnTo>
                    <a:lnTo>
                      <a:pt x="1133" y="772"/>
                    </a:lnTo>
                    <a:lnTo>
                      <a:pt x="1135" y="772"/>
                    </a:lnTo>
                    <a:lnTo>
                      <a:pt x="1135" y="774"/>
                    </a:lnTo>
                    <a:lnTo>
                      <a:pt x="1133" y="774"/>
                    </a:lnTo>
                    <a:lnTo>
                      <a:pt x="1135" y="774"/>
                    </a:lnTo>
                    <a:lnTo>
                      <a:pt x="1139" y="772"/>
                    </a:lnTo>
                    <a:lnTo>
                      <a:pt x="1137" y="772"/>
                    </a:lnTo>
                    <a:lnTo>
                      <a:pt x="1137" y="769"/>
                    </a:lnTo>
                    <a:lnTo>
                      <a:pt x="1135" y="769"/>
                    </a:lnTo>
                    <a:lnTo>
                      <a:pt x="1133" y="769"/>
                    </a:lnTo>
                    <a:lnTo>
                      <a:pt x="1131" y="767"/>
                    </a:lnTo>
                    <a:lnTo>
                      <a:pt x="1128" y="767"/>
                    </a:lnTo>
                    <a:lnTo>
                      <a:pt x="1126" y="767"/>
                    </a:lnTo>
                    <a:lnTo>
                      <a:pt x="1128" y="767"/>
                    </a:lnTo>
                    <a:lnTo>
                      <a:pt x="1128" y="765"/>
                    </a:lnTo>
                    <a:lnTo>
                      <a:pt x="1131" y="765"/>
                    </a:lnTo>
                    <a:lnTo>
                      <a:pt x="1128" y="765"/>
                    </a:lnTo>
                    <a:lnTo>
                      <a:pt x="1131" y="765"/>
                    </a:lnTo>
                    <a:lnTo>
                      <a:pt x="1131" y="763"/>
                    </a:lnTo>
                    <a:lnTo>
                      <a:pt x="1131" y="765"/>
                    </a:lnTo>
                    <a:lnTo>
                      <a:pt x="1133" y="765"/>
                    </a:lnTo>
                    <a:lnTo>
                      <a:pt x="1133" y="763"/>
                    </a:lnTo>
                    <a:lnTo>
                      <a:pt x="1135" y="763"/>
                    </a:lnTo>
                    <a:lnTo>
                      <a:pt x="1135" y="760"/>
                    </a:lnTo>
                    <a:lnTo>
                      <a:pt x="1137" y="760"/>
                    </a:lnTo>
                    <a:lnTo>
                      <a:pt x="1139" y="760"/>
                    </a:lnTo>
                    <a:lnTo>
                      <a:pt x="1137" y="760"/>
                    </a:lnTo>
                    <a:lnTo>
                      <a:pt x="1135" y="760"/>
                    </a:lnTo>
                    <a:lnTo>
                      <a:pt x="1135" y="763"/>
                    </a:lnTo>
                    <a:lnTo>
                      <a:pt x="1133" y="763"/>
                    </a:lnTo>
                    <a:lnTo>
                      <a:pt x="1131" y="763"/>
                    </a:lnTo>
                    <a:lnTo>
                      <a:pt x="1128" y="763"/>
                    </a:lnTo>
                    <a:lnTo>
                      <a:pt x="1128" y="760"/>
                    </a:lnTo>
                    <a:lnTo>
                      <a:pt x="1128" y="763"/>
                    </a:lnTo>
                    <a:lnTo>
                      <a:pt x="1131" y="763"/>
                    </a:lnTo>
                    <a:lnTo>
                      <a:pt x="1128" y="763"/>
                    </a:lnTo>
                    <a:lnTo>
                      <a:pt x="1126" y="763"/>
                    </a:lnTo>
                    <a:lnTo>
                      <a:pt x="1126" y="760"/>
                    </a:lnTo>
                    <a:lnTo>
                      <a:pt x="1124" y="760"/>
                    </a:lnTo>
                    <a:lnTo>
                      <a:pt x="1124" y="758"/>
                    </a:lnTo>
                    <a:lnTo>
                      <a:pt x="1124" y="756"/>
                    </a:lnTo>
                    <a:lnTo>
                      <a:pt x="1124" y="754"/>
                    </a:lnTo>
                    <a:lnTo>
                      <a:pt x="1124" y="752"/>
                    </a:lnTo>
                    <a:lnTo>
                      <a:pt x="1122" y="752"/>
                    </a:lnTo>
                    <a:lnTo>
                      <a:pt x="1122" y="749"/>
                    </a:lnTo>
                    <a:lnTo>
                      <a:pt x="1122" y="747"/>
                    </a:lnTo>
                    <a:lnTo>
                      <a:pt x="1122" y="745"/>
                    </a:lnTo>
                    <a:lnTo>
                      <a:pt x="1119" y="743"/>
                    </a:lnTo>
                    <a:lnTo>
                      <a:pt x="1122" y="743"/>
                    </a:lnTo>
                    <a:lnTo>
                      <a:pt x="1124" y="743"/>
                    </a:lnTo>
                    <a:lnTo>
                      <a:pt x="1124" y="740"/>
                    </a:lnTo>
                    <a:lnTo>
                      <a:pt x="1122" y="740"/>
                    </a:lnTo>
                    <a:lnTo>
                      <a:pt x="1124" y="740"/>
                    </a:lnTo>
                    <a:lnTo>
                      <a:pt x="1122" y="738"/>
                    </a:lnTo>
                    <a:lnTo>
                      <a:pt x="1124" y="738"/>
                    </a:lnTo>
                    <a:lnTo>
                      <a:pt x="1124" y="736"/>
                    </a:lnTo>
                    <a:lnTo>
                      <a:pt x="1124" y="738"/>
                    </a:lnTo>
                    <a:lnTo>
                      <a:pt x="1124" y="736"/>
                    </a:lnTo>
                    <a:lnTo>
                      <a:pt x="1126" y="736"/>
                    </a:lnTo>
                    <a:lnTo>
                      <a:pt x="1124" y="736"/>
                    </a:lnTo>
                    <a:lnTo>
                      <a:pt x="1124" y="734"/>
                    </a:lnTo>
                    <a:lnTo>
                      <a:pt x="1126" y="734"/>
                    </a:lnTo>
                    <a:lnTo>
                      <a:pt x="1126" y="731"/>
                    </a:lnTo>
                    <a:lnTo>
                      <a:pt x="1128" y="731"/>
                    </a:lnTo>
                    <a:lnTo>
                      <a:pt x="1126" y="729"/>
                    </a:lnTo>
                    <a:lnTo>
                      <a:pt x="1128" y="729"/>
                    </a:lnTo>
                    <a:lnTo>
                      <a:pt x="1126" y="729"/>
                    </a:lnTo>
                    <a:lnTo>
                      <a:pt x="1126" y="727"/>
                    </a:lnTo>
                    <a:lnTo>
                      <a:pt x="1126" y="725"/>
                    </a:lnTo>
                    <a:lnTo>
                      <a:pt x="1126" y="722"/>
                    </a:lnTo>
                    <a:lnTo>
                      <a:pt x="1126" y="720"/>
                    </a:lnTo>
                    <a:lnTo>
                      <a:pt x="1128" y="720"/>
                    </a:lnTo>
                    <a:lnTo>
                      <a:pt x="1128" y="718"/>
                    </a:lnTo>
                    <a:lnTo>
                      <a:pt x="1131" y="718"/>
                    </a:lnTo>
                    <a:lnTo>
                      <a:pt x="1131" y="716"/>
                    </a:lnTo>
                    <a:lnTo>
                      <a:pt x="1128" y="716"/>
                    </a:lnTo>
                    <a:lnTo>
                      <a:pt x="1131" y="716"/>
                    </a:lnTo>
                    <a:lnTo>
                      <a:pt x="1131" y="714"/>
                    </a:lnTo>
                    <a:lnTo>
                      <a:pt x="1128" y="714"/>
                    </a:lnTo>
                    <a:lnTo>
                      <a:pt x="1128" y="711"/>
                    </a:lnTo>
                    <a:lnTo>
                      <a:pt x="1131" y="711"/>
                    </a:lnTo>
                    <a:lnTo>
                      <a:pt x="1133" y="711"/>
                    </a:lnTo>
                    <a:lnTo>
                      <a:pt x="1131" y="711"/>
                    </a:lnTo>
                    <a:lnTo>
                      <a:pt x="1133" y="711"/>
                    </a:lnTo>
                    <a:lnTo>
                      <a:pt x="1133" y="709"/>
                    </a:lnTo>
                    <a:lnTo>
                      <a:pt x="1135" y="709"/>
                    </a:lnTo>
                    <a:lnTo>
                      <a:pt x="1135" y="707"/>
                    </a:lnTo>
                    <a:lnTo>
                      <a:pt x="1137" y="707"/>
                    </a:lnTo>
                    <a:lnTo>
                      <a:pt x="1137" y="709"/>
                    </a:lnTo>
                    <a:lnTo>
                      <a:pt x="1137" y="711"/>
                    </a:lnTo>
                    <a:lnTo>
                      <a:pt x="1139" y="711"/>
                    </a:lnTo>
                    <a:lnTo>
                      <a:pt x="1137" y="711"/>
                    </a:lnTo>
                    <a:lnTo>
                      <a:pt x="1137" y="709"/>
                    </a:lnTo>
                    <a:lnTo>
                      <a:pt x="1139" y="709"/>
                    </a:lnTo>
                    <a:lnTo>
                      <a:pt x="1139" y="711"/>
                    </a:lnTo>
                    <a:lnTo>
                      <a:pt x="1139" y="709"/>
                    </a:lnTo>
                    <a:lnTo>
                      <a:pt x="1137" y="709"/>
                    </a:lnTo>
                    <a:lnTo>
                      <a:pt x="1139" y="709"/>
                    </a:lnTo>
                    <a:lnTo>
                      <a:pt x="1139" y="707"/>
                    </a:lnTo>
                    <a:lnTo>
                      <a:pt x="1139" y="709"/>
                    </a:lnTo>
                    <a:lnTo>
                      <a:pt x="1137" y="709"/>
                    </a:lnTo>
                    <a:lnTo>
                      <a:pt x="1137" y="707"/>
                    </a:lnTo>
                    <a:lnTo>
                      <a:pt x="1137" y="705"/>
                    </a:lnTo>
                    <a:lnTo>
                      <a:pt x="1137" y="702"/>
                    </a:lnTo>
                    <a:lnTo>
                      <a:pt x="1139" y="702"/>
                    </a:lnTo>
                    <a:lnTo>
                      <a:pt x="1139" y="700"/>
                    </a:lnTo>
                    <a:lnTo>
                      <a:pt x="1142" y="700"/>
                    </a:lnTo>
                    <a:lnTo>
                      <a:pt x="1142" y="698"/>
                    </a:lnTo>
                    <a:lnTo>
                      <a:pt x="1142" y="696"/>
                    </a:lnTo>
                    <a:lnTo>
                      <a:pt x="1144" y="696"/>
                    </a:lnTo>
                    <a:lnTo>
                      <a:pt x="1144" y="693"/>
                    </a:lnTo>
                    <a:lnTo>
                      <a:pt x="1142" y="693"/>
                    </a:lnTo>
                    <a:lnTo>
                      <a:pt x="1144" y="693"/>
                    </a:lnTo>
                    <a:lnTo>
                      <a:pt x="1144" y="691"/>
                    </a:lnTo>
                    <a:lnTo>
                      <a:pt x="1144" y="689"/>
                    </a:lnTo>
                    <a:lnTo>
                      <a:pt x="1142" y="689"/>
                    </a:lnTo>
                    <a:lnTo>
                      <a:pt x="1142" y="687"/>
                    </a:lnTo>
                    <a:lnTo>
                      <a:pt x="1142" y="684"/>
                    </a:lnTo>
                    <a:lnTo>
                      <a:pt x="1142" y="682"/>
                    </a:lnTo>
                    <a:lnTo>
                      <a:pt x="1139" y="682"/>
                    </a:lnTo>
                    <a:lnTo>
                      <a:pt x="1139" y="680"/>
                    </a:lnTo>
                    <a:lnTo>
                      <a:pt x="1139" y="678"/>
                    </a:lnTo>
                    <a:lnTo>
                      <a:pt x="1137" y="676"/>
                    </a:lnTo>
                    <a:lnTo>
                      <a:pt x="1137" y="673"/>
                    </a:lnTo>
                    <a:lnTo>
                      <a:pt x="1135" y="673"/>
                    </a:lnTo>
                    <a:lnTo>
                      <a:pt x="1135" y="671"/>
                    </a:lnTo>
                    <a:lnTo>
                      <a:pt x="1135" y="669"/>
                    </a:lnTo>
                    <a:lnTo>
                      <a:pt x="1135" y="667"/>
                    </a:lnTo>
                    <a:lnTo>
                      <a:pt x="1135" y="664"/>
                    </a:lnTo>
                    <a:lnTo>
                      <a:pt x="1133" y="664"/>
                    </a:lnTo>
                    <a:lnTo>
                      <a:pt x="1133" y="662"/>
                    </a:lnTo>
                    <a:lnTo>
                      <a:pt x="1135" y="662"/>
                    </a:lnTo>
                    <a:lnTo>
                      <a:pt x="1135" y="660"/>
                    </a:lnTo>
                    <a:lnTo>
                      <a:pt x="1135" y="658"/>
                    </a:lnTo>
                    <a:lnTo>
                      <a:pt x="1135" y="655"/>
                    </a:lnTo>
                    <a:lnTo>
                      <a:pt x="1135" y="653"/>
                    </a:lnTo>
                    <a:lnTo>
                      <a:pt x="1135" y="651"/>
                    </a:lnTo>
                    <a:lnTo>
                      <a:pt x="1135" y="649"/>
                    </a:lnTo>
                    <a:lnTo>
                      <a:pt x="1135" y="646"/>
                    </a:lnTo>
                    <a:lnTo>
                      <a:pt x="1133" y="646"/>
                    </a:lnTo>
                    <a:lnTo>
                      <a:pt x="1133" y="644"/>
                    </a:lnTo>
                    <a:lnTo>
                      <a:pt x="1133" y="642"/>
                    </a:lnTo>
                    <a:lnTo>
                      <a:pt x="1131" y="642"/>
                    </a:lnTo>
                    <a:lnTo>
                      <a:pt x="1131" y="640"/>
                    </a:lnTo>
                    <a:lnTo>
                      <a:pt x="1128" y="640"/>
                    </a:lnTo>
                    <a:lnTo>
                      <a:pt x="1131" y="640"/>
                    </a:lnTo>
                    <a:lnTo>
                      <a:pt x="1131" y="638"/>
                    </a:lnTo>
                    <a:lnTo>
                      <a:pt x="1128" y="638"/>
                    </a:lnTo>
                    <a:lnTo>
                      <a:pt x="1128" y="635"/>
                    </a:lnTo>
                    <a:lnTo>
                      <a:pt x="1131" y="635"/>
                    </a:lnTo>
                    <a:lnTo>
                      <a:pt x="1131" y="633"/>
                    </a:lnTo>
                    <a:lnTo>
                      <a:pt x="1133" y="633"/>
                    </a:lnTo>
                    <a:lnTo>
                      <a:pt x="1131" y="633"/>
                    </a:lnTo>
                    <a:lnTo>
                      <a:pt x="1131" y="631"/>
                    </a:lnTo>
                    <a:lnTo>
                      <a:pt x="1131" y="629"/>
                    </a:lnTo>
                    <a:lnTo>
                      <a:pt x="1128" y="629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31" y="624"/>
                    </a:lnTo>
                    <a:lnTo>
                      <a:pt x="1131" y="622"/>
                    </a:lnTo>
                    <a:lnTo>
                      <a:pt x="1133" y="622"/>
                    </a:lnTo>
                    <a:lnTo>
                      <a:pt x="1133" y="624"/>
                    </a:lnTo>
                    <a:lnTo>
                      <a:pt x="1135" y="624"/>
                    </a:lnTo>
                    <a:lnTo>
                      <a:pt x="1137" y="624"/>
                    </a:lnTo>
                    <a:lnTo>
                      <a:pt x="1139" y="624"/>
                    </a:lnTo>
                    <a:lnTo>
                      <a:pt x="1142" y="624"/>
                    </a:lnTo>
                    <a:lnTo>
                      <a:pt x="1144" y="624"/>
                    </a:lnTo>
                    <a:lnTo>
                      <a:pt x="1144" y="622"/>
                    </a:lnTo>
                    <a:lnTo>
                      <a:pt x="1146" y="622"/>
                    </a:lnTo>
                    <a:lnTo>
                      <a:pt x="1146" y="620"/>
                    </a:lnTo>
                    <a:lnTo>
                      <a:pt x="1144" y="620"/>
                    </a:lnTo>
                    <a:lnTo>
                      <a:pt x="1146" y="620"/>
                    </a:lnTo>
                    <a:lnTo>
                      <a:pt x="1146" y="617"/>
                    </a:lnTo>
                    <a:lnTo>
                      <a:pt x="1144" y="617"/>
                    </a:lnTo>
                    <a:lnTo>
                      <a:pt x="1144" y="615"/>
                    </a:lnTo>
                    <a:lnTo>
                      <a:pt x="1146" y="615"/>
                    </a:lnTo>
                    <a:lnTo>
                      <a:pt x="1146" y="613"/>
                    </a:lnTo>
                    <a:lnTo>
                      <a:pt x="1146" y="611"/>
                    </a:lnTo>
                    <a:lnTo>
                      <a:pt x="1144" y="611"/>
                    </a:lnTo>
                    <a:lnTo>
                      <a:pt x="1144" y="608"/>
                    </a:lnTo>
                    <a:lnTo>
                      <a:pt x="1144" y="611"/>
                    </a:lnTo>
                    <a:lnTo>
                      <a:pt x="1146" y="611"/>
                    </a:lnTo>
                    <a:lnTo>
                      <a:pt x="1146" y="608"/>
                    </a:lnTo>
                    <a:lnTo>
                      <a:pt x="1146" y="606"/>
                    </a:lnTo>
                    <a:lnTo>
                      <a:pt x="1148" y="606"/>
                    </a:lnTo>
                    <a:lnTo>
                      <a:pt x="1146" y="606"/>
                    </a:lnTo>
                    <a:lnTo>
                      <a:pt x="1146" y="608"/>
                    </a:lnTo>
                    <a:lnTo>
                      <a:pt x="1148" y="608"/>
                    </a:lnTo>
                    <a:lnTo>
                      <a:pt x="1151" y="608"/>
                    </a:lnTo>
                    <a:lnTo>
                      <a:pt x="1151" y="606"/>
                    </a:lnTo>
                    <a:lnTo>
                      <a:pt x="1151" y="604"/>
                    </a:lnTo>
                    <a:lnTo>
                      <a:pt x="1151" y="602"/>
                    </a:lnTo>
                    <a:lnTo>
                      <a:pt x="1151" y="604"/>
                    </a:lnTo>
                    <a:lnTo>
                      <a:pt x="1153" y="604"/>
                    </a:lnTo>
                    <a:lnTo>
                      <a:pt x="1153" y="602"/>
                    </a:lnTo>
                    <a:lnTo>
                      <a:pt x="1153" y="600"/>
                    </a:lnTo>
                    <a:lnTo>
                      <a:pt x="1155" y="600"/>
                    </a:lnTo>
                    <a:lnTo>
                      <a:pt x="1155" y="597"/>
                    </a:lnTo>
                    <a:lnTo>
                      <a:pt x="1155" y="595"/>
                    </a:lnTo>
                    <a:lnTo>
                      <a:pt x="1157" y="595"/>
                    </a:lnTo>
                    <a:lnTo>
                      <a:pt x="1157" y="593"/>
                    </a:lnTo>
                    <a:lnTo>
                      <a:pt x="1155" y="593"/>
                    </a:lnTo>
                    <a:lnTo>
                      <a:pt x="1155" y="591"/>
                    </a:lnTo>
                    <a:lnTo>
                      <a:pt x="1157" y="591"/>
                    </a:lnTo>
                    <a:lnTo>
                      <a:pt x="1157" y="588"/>
                    </a:lnTo>
                    <a:lnTo>
                      <a:pt x="1157" y="586"/>
                    </a:lnTo>
                    <a:lnTo>
                      <a:pt x="1157" y="584"/>
                    </a:lnTo>
                    <a:lnTo>
                      <a:pt x="1160" y="584"/>
                    </a:lnTo>
                    <a:lnTo>
                      <a:pt x="1160" y="582"/>
                    </a:lnTo>
                    <a:lnTo>
                      <a:pt x="1162" y="582"/>
                    </a:lnTo>
                    <a:lnTo>
                      <a:pt x="1162" y="579"/>
                    </a:lnTo>
                    <a:lnTo>
                      <a:pt x="1164" y="579"/>
                    </a:lnTo>
                    <a:lnTo>
                      <a:pt x="1164" y="577"/>
                    </a:lnTo>
                    <a:lnTo>
                      <a:pt x="1164" y="575"/>
                    </a:lnTo>
                    <a:lnTo>
                      <a:pt x="1162" y="575"/>
                    </a:lnTo>
                    <a:lnTo>
                      <a:pt x="1162" y="573"/>
                    </a:lnTo>
                    <a:lnTo>
                      <a:pt x="1164" y="570"/>
                    </a:lnTo>
                    <a:lnTo>
                      <a:pt x="1166" y="570"/>
                    </a:lnTo>
                    <a:lnTo>
                      <a:pt x="1166" y="568"/>
                    </a:lnTo>
                    <a:lnTo>
                      <a:pt x="1166" y="566"/>
                    </a:lnTo>
                    <a:lnTo>
                      <a:pt x="1169" y="566"/>
                    </a:lnTo>
                    <a:lnTo>
                      <a:pt x="1169" y="564"/>
                    </a:lnTo>
                    <a:lnTo>
                      <a:pt x="1169" y="562"/>
                    </a:lnTo>
                    <a:lnTo>
                      <a:pt x="1171" y="562"/>
                    </a:lnTo>
                    <a:lnTo>
                      <a:pt x="1171" y="559"/>
                    </a:lnTo>
                    <a:lnTo>
                      <a:pt x="1173" y="559"/>
                    </a:lnTo>
                    <a:lnTo>
                      <a:pt x="1175" y="559"/>
                    </a:lnTo>
                    <a:lnTo>
                      <a:pt x="1175" y="557"/>
                    </a:lnTo>
                    <a:lnTo>
                      <a:pt x="1175" y="555"/>
                    </a:lnTo>
                    <a:lnTo>
                      <a:pt x="1175" y="553"/>
                    </a:lnTo>
                    <a:lnTo>
                      <a:pt x="1175" y="550"/>
                    </a:lnTo>
                    <a:lnTo>
                      <a:pt x="1177" y="550"/>
                    </a:lnTo>
                    <a:lnTo>
                      <a:pt x="1177" y="548"/>
                    </a:lnTo>
                    <a:lnTo>
                      <a:pt x="1180" y="548"/>
                    </a:lnTo>
                    <a:lnTo>
                      <a:pt x="1180" y="546"/>
                    </a:lnTo>
                    <a:lnTo>
                      <a:pt x="1180" y="544"/>
                    </a:lnTo>
                    <a:lnTo>
                      <a:pt x="1180" y="541"/>
                    </a:lnTo>
                    <a:lnTo>
                      <a:pt x="1180" y="539"/>
                    </a:lnTo>
                    <a:lnTo>
                      <a:pt x="1182" y="539"/>
                    </a:lnTo>
                    <a:lnTo>
                      <a:pt x="1182" y="537"/>
                    </a:lnTo>
                    <a:lnTo>
                      <a:pt x="1180" y="537"/>
                    </a:lnTo>
                    <a:lnTo>
                      <a:pt x="1182" y="537"/>
                    </a:lnTo>
                    <a:lnTo>
                      <a:pt x="1182" y="535"/>
                    </a:lnTo>
                    <a:lnTo>
                      <a:pt x="1182" y="532"/>
                    </a:lnTo>
                    <a:lnTo>
                      <a:pt x="1182" y="530"/>
                    </a:lnTo>
                    <a:lnTo>
                      <a:pt x="1182" y="528"/>
                    </a:lnTo>
                    <a:lnTo>
                      <a:pt x="1182" y="526"/>
                    </a:lnTo>
                    <a:lnTo>
                      <a:pt x="1184" y="526"/>
                    </a:lnTo>
                    <a:lnTo>
                      <a:pt x="1184" y="524"/>
                    </a:lnTo>
                    <a:lnTo>
                      <a:pt x="1186" y="524"/>
                    </a:lnTo>
                    <a:lnTo>
                      <a:pt x="1186" y="521"/>
                    </a:lnTo>
                    <a:lnTo>
                      <a:pt x="1186" y="519"/>
                    </a:lnTo>
                    <a:lnTo>
                      <a:pt x="1189" y="519"/>
                    </a:lnTo>
                    <a:lnTo>
                      <a:pt x="1186" y="519"/>
                    </a:lnTo>
                    <a:lnTo>
                      <a:pt x="1189" y="519"/>
                    </a:lnTo>
                    <a:lnTo>
                      <a:pt x="1186" y="519"/>
                    </a:lnTo>
                    <a:lnTo>
                      <a:pt x="1189" y="517"/>
                    </a:lnTo>
                    <a:lnTo>
                      <a:pt x="1189" y="515"/>
                    </a:lnTo>
                    <a:lnTo>
                      <a:pt x="1191" y="515"/>
                    </a:lnTo>
                    <a:lnTo>
                      <a:pt x="1193" y="515"/>
                    </a:lnTo>
                    <a:lnTo>
                      <a:pt x="1193" y="512"/>
                    </a:lnTo>
                    <a:lnTo>
                      <a:pt x="1193" y="510"/>
                    </a:lnTo>
                    <a:lnTo>
                      <a:pt x="1193" y="508"/>
                    </a:lnTo>
                    <a:lnTo>
                      <a:pt x="1195" y="508"/>
                    </a:lnTo>
                    <a:lnTo>
                      <a:pt x="1193" y="508"/>
                    </a:lnTo>
                    <a:lnTo>
                      <a:pt x="1193" y="506"/>
                    </a:lnTo>
                    <a:lnTo>
                      <a:pt x="1193" y="508"/>
                    </a:lnTo>
                    <a:lnTo>
                      <a:pt x="1193" y="506"/>
                    </a:lnTo>
                    <a:lnTo>
                      <a:pt x="1191" y="506"/>
                    </a:lnTo>
                    <a:lnTo>
                      <a:pt x="1191" y="503"/>
                    </a:lnTo>
                    <a:lnTo>
                      <a:pt x="1193" y="501"/>
                    </a:lnTo>
                    <a:lnTo>
                      <a:pt x="1193" y="503"/>
                    </a:lnTo>
                    <a:lnTo>
                      <a:pt x="1193" y="501"/>
                    </a:lnTo>
                    <a:lnTo>
                      <a:pt x="1193" y="499"/>
                    </a:lnTo>
                    <a:lnTo>
                      <a:pt x="1191" y="499"/>
                    </a:lnTo>
                    <a:lnTo>
                      <a:pt x="1193" y="499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4"/>
                    </a:lnTo>
                    <a:lnTo>
                      <a:pt x="1193" y="494"/>
                    </a:lnTo>
                    <a:lnTo>
                      <a:pt x="1193" y="492"/>
                    </a:lnTo>
                    <a:lnTo>
                      <a:pt x="1195" y="492"/>
                    </a:lnTo>
                    <a:lnTo>
                      <a:pt x="1195" y="490"/>
                    </a:lnTo>
                    <a:lnTo>
                      <a:pt x="1195" y="488"/>
                    </a:lnTo>
                    <a:lnTo>
                      <a:pt x="1198" y="488"/>
                    </a:lnTo>
                    <a:lnTo>
                      <a:pt x="1198" y="486"/>
                    </a:lnTo>
                    <a:lnTo>
                      <a:pt x="1195" y="486"/>
                    </a:lnTo>
                    <a:lnTo>
                      <a:pt x="1195" y="483"/>
                    </a:lnTo>
                    <a:lnTo>
                      <a:pt x="1198" y="483"/>
                    </a:lnTo>
                    <a:lnTo>
                      <a:pt x="1198" y="481"/>
                    </a:lnTo>
                    <a:lnTo>
                      <a:pt x="1200" y="481"/>
                    </a:lnTo>
                    <a:lnTo>
                      <a:pt x="1200" y="479"/>
                    </a:lnTo>
                    <a:lnTo>
                      <a:pt x="1200" y="477"/>
                    </a:lnTo>
                    <a:lnTo>
                      <a:pt x="1198" y="477"/>
                    </a:lnTo>
                    <a:lnTo>
                      <a:pt x="1198" y="474"/>
                    </a:lnTo>
                    <a:lnTo>
                      <a:pt x="1200" y="474"/>
                    </a:lnTo>
                    <a:lnTo>
                      <a:pt x="1200" y="472"/>
                    </a:lnTo>
                    <a:lnTo>
                      <a:pt x="1200" y="470"/>
                    </a:lnTo>
                    <a:lnTo>
                      <a:pt x="1198" y="470"/>
                    </a:lnTo>
                    <a:lnTo>
                      <a:pt x="1200" y="470"/>
                    </a:lnTo>
                    <a:lnTo>
                      <a:pt x="1198" y="470"/>
                    </a:lnTo>
                    <a:lnTo>
                      <a:pt x="1198" y="468"/>
                    </a:lnTo>
                    <a:lnTo>
                      <a:pt x="1200" y="468"/>
                    </a:lnTo>
                    <a:lnTo>
                      <a:pt x="1198" y="468"/>
                    </a:lnTo>
                    <a:lnTo>
                      <a:pt x="1198" y="465"/>
                    </a:lnTo>
                    <a:lnTo>
                      <a:pt x="1198" y="463"/>
                    </a:lnTo>
                    <a:lnTo>
                      <a:pt x="1198" y="461"/>
                    </a:lnTo>
                    <a:lnTo>
                      <a:pt x="1198" y="459"/>
                    </a:lnTo>
                    <a:lnTo>
                      <a:pt x="1198" y="456"/>
                    </a:lnTo>
                    <a:lnTo>
                      <a:pt x="1198" y="459"/>
                    </a:lnTo>
                    <a:lnTo>
                      <a:pt x="1198" y="456"/>
                    </a:lnTo>
                    <a:lnTo>
                      <a:pt x="1198" y="454"/>
                    </a:lnTo>
                    <a:lnTo>
                      <a:pt x="1195" y="454"/>
                    </a:lnTo>
                    <a:lnTo>
                      <a:pt x="1198" y="454"/>
                    </a:lnTo>
                    <a:lnTo>
                      <a:pt x="1198" y="452"/>
                    </a:lnTo>
                    <a:lnTo>
                      <a:pt x="1195" y="452"/>
                    </a:lnTo>
                    <a:lnTo>
                      <a:pt x="1195" y="450"/>
                    </a:lnTo>
                    <a:lnTo>
                      <a:pt x="1198" y="450"/>
                    </a:lnTo>
                    <a:lnTo>
                      <a:pt x="1195" y="450"/>
                    </a:lnTo>
                    <a:lnTo>
                      <a:pt x="1195" y="448"/>
                    </a:lnTo>
                    <a:lnTo>
                      <a:pt x="1195" y="445"/>
                    </a:lnTo>
                    <a:lnTo>
                      <a:pt x="1195" y="443"/>
                    </a:lnTo>
                    <a:lnTo>
                      <a:pt x="1195" y="441"/>
                    </a:lnTo>
                    <a:lnTo>
                      <a:pt x="1193" y="441"/>
                    </a:lnTo>
                    <a:lnTo>
                      <a:pt x="1193" y="439"/>
                    </a:lnTo>
                    <a:lnTo>
                      <a:pt x="1193" y="436"/>
                    </a:lnTo>
                    <a:lnTo>
                      <a:pt x="1193" y="434"/>
                    </a:lnTo>
                    <a:lnTo>
                      <a:pt x="1193" y="432"/>
                    </a:lnTo>
                    <a:lnTo>
                      <a:pt x="1193" y="430"/>
                    </a:lnTo>
                    <a:lnTo>
                      <a:pt x="1193" y="427"/>
                    </a:lnTo>
                    <a:lnTo>
                      <a:pt x="1193" y="425"/>
                    </a:lnTo>
                    <a:lnTo>
                      <a:pt x="1191" y="425"/>
                    </a:lnTo>
                    <a:lnTo>
                      <a:pt x="1193" y="425"/>
                    </a:lnTo>
                    <a:lnTo>
                      <a:pt x="1193" y="423"/>
                    </a:lnTo>
                    <a:lnTo>
                      <a:pt x="1191" y="423"/>
                    </a:lnTo>
                    <a:lnTo>
                      <a:pt x="1193" y="423"/>
                    </a:lnTo>
                    <a:lnTo>
                      <a:pt x="1191" y="423"/>
                    </a:lnTo>
                    <a:lnTo>
                      <a:pt x="1191" y="421"/>
                    </a:lnTo>
                    <a:lnTo>
                      <a:pt x="1191" y="418"/>
                    </a:lnTo>
                    <a:lnTo>
                      <a:pt x="1191" y="416"/>
                    </a:lnTo>
                    <a:lnTo>
                      <a:pt x="1191" y="414"/>
                    </a:lnTo>
                    <a:lnTo>
                      <a:pt x="1191" y="412"/>
                    </a:lnTo>
                    <a:lnTo>
                      <a:pt x="1191" y="410"/>
                    </a:lnTo>
                    <a:lnTo>
                      <a:pt x="1193" y="410"/>
                    </a:lnTo>
                    <a:lnTo>
                      <a:pt x="1191" y="410"/>
                    </a:lnTo>
                    <a:lnTo>
                      <a:pt x="1193" y="407"/>
                    </a:lnTo>
                    <a:lnTo>
                      <a:pt x="1193" y="405"/>
                    </a:lnTo>
                    <a:lnTo>
                      <a:pt x="1193" y="403"/>
                    </a:lnTo>
                    <a:lnTo>
                      <a:pt x="1193" y="405"/>
                    </a:lnTo>
                    <a:lnTo>
                      <a:pt x="1195" y="405"/>
                    </a:lnTo>
                    <a:lnTo>
                      <a:pt x="1198" y="405"/>
                    </a:lnTo>
                    <a:lnTo>
                      <a:pt x="1198" y="403"/>
                    </a:lnTo>
                    <a:lnTo>
                      <a:pt x="1200" y="403"/>
                    </a:lnTo>
                    <a:lnTo>
                      <a:pt x="1200" y="401"/>
                    </a:lnTo>
                    <a:lnTo>
                      <a:pt x="1200" y="403"/>
                    </a:lnTo>
                    <a:lnTo>
                      <a:pt x="1202" y="403"/>
                    </a:lnTo>
                    <a:lnTo>
                      <a:pt x="1202" y="401"/>
                    </a:lnTo>
                    <a:lnTo>
                      <a:pt x="1202" y="398"/>
                    </a:lnTo>
                    <a:lnTo>
                      <a:pt x="1202" y="396"/>
                    </a:lnTo>
                    <a:lnTo>
                      <a:pt x="1200" y="396"/>
                    </a:lnTo>
                    <a:lnTo>
                      <a:pt x="1202" y="396"/>
                    </a:lnTo>
                    <a:lnTo>
                      <a:pt x="1202" y="394"/>
                    </a:lnTo>
                    <a:lnTo>
                      <a:pt x="1202" y="396"/>
                    </a:lnTo>
                    <a:lnTo>
                      <a:pt x="1202" y="394"/>
                    </a:lnTo>
                    <a:lnTo>
                      <a:pt x="1204" y="394"/>
                    </a:lnTo>
                    <a:lnTo>
                      <a:pt x="1204" y="392"/>
                    </a:lnTo>
                    <a:lnTo>
                      <a:pt x="1204" y="389"/>
                    </a:lnTo>
                    <a:lnTo>
                      <a:pt x="1202" y="389"/>
                    </a:lnTo>
                    <a:lnTo>
                      <a:pt x="1202" y="387"/>
                    </a:lnTo>
                    <a:lnTo>
                      <a:pt x="1204" y="387"/>
                    </a:lnTo>
                    <a:lnTo>
                      <a:pt x="1204" y="385"/>
                    </a:lnTo>
                    <a:lnTo>
                      <a:pt x="1204" y="383"/>
                    </a:lnTo>
                    <a:lnTo>
                      <a:pt x="1204" y="380"/>
                    </a:lnTo>
                    <a:lnTo>
                      <a:pt x="1202" y="380"/>
                    </a:lnTo>
                    <a:lnTo>
                      <a:pt x="1204" y="380"/>
                    </a:lnTo>
                    <a:lnTo>
                      <a:pt x="1202" y="380"/>
                    </a:lnTo>
                    <a:lnTo>
                      <a:pt x="1204" y="380"/>
                    </a:lnTo>
                    <a:lnTo>
                      <a:pt x="1204" y="378"/>
                    </a:lnTo>
                    <a:lnTo>
                      <a:pt x="1204" y="376"/>
                    </a:lnTo>
                    <a:lnTo>
                      <a:pt x="1202" y="376"/>
                    </a:lnTo>
                    <a:lnTo>
                      <a:pt x="1204" y="376"/>
                    </a:lnTo>
                    <a:lnTo>
                      <a:pt x="1202" y="376"/>
                    </a:lnTo>
                    <a:lnTo>
                      <a:pt x="1204" y="376"/>
                    </a:lnTo>
                    <a:lnTo>
                      <a:pt x="1202" y="376"/>
                    </a:lnTo>
                    <a:lnTo>
                      <a:pt x="1202" y="374"/>
                    </a:lnTo>
                    <a:lnTo>
                      <a:pt x="1200" y="374"/>
                    </a:lnTo>
                    <a:lnTo>
                      <a:pt x="1200" y="371"/>
                    </a:lnTo>
                    <a:lnTo>
                      <a:pt x="1198" y="371"/>
                    </a:lnTo>
                    <a:lnTo>
                      <a:pt x="1198" y="369"/>
                    </a:lnTo>
                    <a:lnTo>
                      <a:pt x="1198" y="367"/>
                    </a:lnTo>
                    <a:lnTo>
                      <a:pt x="1200" y="367"/>
                    </a:lnTo>
                    <a:lnTo>
                      <a:pt x="1198" y="367"/>
                    </a:lnTo>
                    <a:lnTo>
                      <a:pt x="1198" y="365"/>
                    </a:lnTo>
                    <a:lnTo>
                      <a:pt x="1198" y="363"/>
                    </a:lnTo>
                    <a:lnTo>
                      <a:pt x="1198" y="365"/>
                    </a:lnTo>
                    <a:lnTo>
                      <a:pt x="1198" y="363"/>
                    </a:lnTo>
                    <a:lnTo>
                      <a:pt x="1198" y="360"/>
                    </a:lnTo>
                    <a:lnTo>
                      <a:pt x="1200" y="360"/>
                    </a:lnTo>
                    <a:lnTo>
                      <a:pt x="1200" y="358"/>
                    </a:lnTo>
                    <a:lnTo>
                      <a:pt x="1202" y="358"/>
                    </a:lnTo>
                    <a:lnTo>
                      <a:pt x="1202" y="356"/>
                    </a:lnTo>
                    <a:lnTo>
                      <a:pt x="1204" y="356"/>
                    </a:lnTo>
                    <a:lnTo>
                      <a:pt x="1204" y="354"/>
                    </a:lnTo>
                    <a:lnTo>
                      <a:pt x="1204" y="351"/>
                    </a:lnTo>
                    <a:lnTo>
                      <a:pt x="1204" y="349"/>
                    </a:lnTo>
                    <a:lnTo>
                      <a:pt x="1206" y="349"/>
                    </a:lnTo>
                    <a:lnTo>
                      <a:pt x="1204" y="349"/>
                    </a:lnTo>
                    <a:lnTo>
                      <a:pt x="1206" y="349"/>
                    </a:lnTo>
                    <a:lnTo>
                      <a:pt x="1206" y="347"/>
                    </a:lnTo>
                    <a:lnTo>
                      <a:pt x="1204" y="347"/>
                    </a:lnTo>
                    <a:lnTo>
                      <a:pt x="1206" y="347"/>
                    </a:lnTo>
                    <a:lnTo>
                      <a:pt x="1206" y="345"/>
                    </a:lnTo>
                    <a:lnTo>
                      <a:pt x="1209" y="345"/>
                    </a:lnTo>
                    <a:lnTo>
                      <a:pt x="1206" y="345"/>
                    </a:lnTo>
                    <a:lnTo>
                      <a:pt x="1209" y="345"/>
                    </a:lnTo>
                    <a:lnTo>
                      <a:pt x="1209" y="342"/>
                    </a:lnTo>
                    <a:lnTo>
                      <a:pt x="1206" y="342"/>
                    </a:lnTo>
                    <a:lnTo>
                      <a:pt x="1209" y="342"/>
                    </a:lnTo>
                    <a:lnTo>
                      <a:pt x="1209" y="340"/>
                    </a:lnTo>
                    <a:lnTo>
                      <a:pt x="1209" y="338"/>
                    </a:lnTo>
                    <a:lnTo>
                      <a:pt x="1209" y="336"/>
                    </a:lnTo>
                    <a:lnTo>
                      <a:pt x="1209" y="333"/>
                    </a:lnTo>
                    <a:lnTo>
                      <a:pt x="1209" y="331"/>
                    </a:lnTo>
                    <a:lnTo>
                      <a:pt x="1209" y="329"/>
                    </a:lnTo>
                    <a:lnTo>
                      <a:pt x="1211" y="329"/>
                    </a:lnTo>
                    <a:lnTo>
                      <a:pt x="1211" y="327"/>
                    </a:lnTo>
                    <a:lnTo>
                      <a:pt x="1211" y="325"/>
                    </a:lnTo>
                    <a:lnTo>
                      <a:pt x="1213" y="325"/>
                    </a:lnTo>
                    <a:lnTo>
                      <a:pt x="1213" y="322"/>
                    </a:lnTo>
                    <a:lnTo>
                      <a:pt x="1215" y="322"/>
                    </a:lnTo>
                    <a:lnTo>
                      <a:pt x="1215" y="320"/>
                    </a:lnTo>
                    <a:lnTo>
                      <a:pt x="1218" y="320"/>
                    </a:lnTo>
                    <a:lnTo>
                      <a:pt x="1215" y="320"/>
                    </a:lnTo>
                    <a:lnTo>
                      <a:pt x="1218" y="320"/>
                    </a:lnTo>
                    <a:lnTo>
                      <a:pt x="1218" y="318"/>
                    </a:lnTo>
                    <a:lnTo>
                      <a:pt x="1218" y="316"/>
                    </a:lnTo>
                    <a:lnTo>
                      <a:pt x="1215" y="316"/>
                    </a:lnTo>
                    <a:lnTo>
                      <a:pt x="1215" y="313"/>
                    </a:lnTo>
                    <a:lnTo>
                      <a:pt x="1215" y="311"/>
                    </a:lnTo>
                    <a:lnTo>
                      <a:pt x="1215" y="309"/>
                    </a:lnTo>
                    <a:lnTo>
                      <a:pt x="1215" y="307"/>
                    </a:lnTo>
                    <a:lnTo>
                      <a:pt x="1215" y="304"/>
                    </a:lnTo>
                    <a:lnTo>
                      <a:pt x="1218" y="304"/>
                    </a:lnTo>
                    <a:lnTo>
                      <a:pt x="1218" y="302"/>
                    </a:lnTo>
                    <a:lnTo>
                      <a:pt x="1220" y="302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295"/>
                    </a:lnTo>
                    <a:lnTo>
                      <a:pt x="1220" y="293"/>
                    </a:lnTo>
                    <a:lnTo>
                      <a:pt x="1222" y="293"/>
                    </a:lnTo>
                    <a:lnTo>
                      <a:pt x="1222" y="291"/>
                    </a:lnTo>
                    <a:lnTo>
                      <a:pt x="1222" y="289"/>
                    </a:lnTo>
                    <a:lnTo>
                      <a:pt x="1222" y="287"/>
                    </a:lnTo>
                    <a:lnTo>
                      <a:pt x="1224" y="287"/>
                    </a:lnTo>
                    <a:lnTo>
                      <a:pt x="1222" y="287"/>
                    </a:lnTo>
                    <a:lnTo>
                      <a:pt x="1222" y="284"/>
                    </a:lnTo>
                    <a:lnTo>
                      <a:pt x="1224" y="284"/>
                    </a:lnTo>
                    <a:lnTo>
                      <a:pt x="1224" y="282"/>
                    </a:lnTo>
                    <a:lnTo>
                      <a:pt x="1222" y="282"/>
                    </a:lnTo>
                    <a:lnTo>
                      <a:pt x="1224" y="282"/>
                    </a:lnTo>
                    <a:lnTo>
                      <a:pt x="1224" y="280"/>
                    </a:lnTo>
                    <a:lnTo>
                      <a:pt x="1227" y="280"/>
                    </a:lnTo>
                    <a:lnTo>
                      <a:pt x="1224" y="280"/>
                    </a:lnTo>
                    <a:lnTo>
                      <a:pt x="1224" y="278"/>
                    </a:lnTo>
                    <a:lnTo>
                      <a:pt x="1224" y="275"/>
                    </a:lnTo>
                    <a:lnTo>
                      <a:pt x="1224" y="273"/>
                    </a:lnTo>
                    <a:lnTo>
                      <a:pt x="1224" y="271"/>
                    </a:lnTo>
                    <a:lnTo>
                      <a:pt x="1224" y="269"/>
                    </a:lnTo>
                    <a:lnTo>
                      <a:pt x="1224" y="266"/>
                    </a:lnTo>
                    <a:lnTo>
                      <a:pt x="1222" y="266"/>
                    </a:lnTo>
                    <a:lnTo>
                      <a:pt x="1222" y="264"/>
                    </a:lnTo>
                    <a:lnTo>
                      <a:pt x="1222" y="262"/>
                    </a:lnTo>
                    <a:lnTo>
                      <a:pt x="1224" y="262"/>
                    </a:lnTo>
                    <a:lnTo>
                      <a:pt x="1224" y="260"/>
                    </a:lnTo>
                    <a:lnTo>
                      <a:pt x="1224" y="257"/>
                    </a:lnTo>
                    <a:lnTo>
                      <a:pt x="1224" y="255"/>
                    </a:lnTo>
                    <a:lnTo>
                      <a:pt x="1224" y="253"/>
                    </a:lnTo>
                    <a:lnTo>
                      <a:pt x="1227" y="253"/>
                    </a:lnTo>
                    <a:lnTo>
                      <a:pt x="1229" y="253"/>
                    </a:lnTo>
                    <a:lnTo>
                      <a:pt x="1229" y="251"/>
                    </a:lnTo>
                    <a:lnTo>
                      <a:pt x="1231" y="251"/>
                    </a:lnTo>
                    <a:lnTo>
                      <a:pt x="1231" y="249"/>
                    </a:lnTo>
                    <a:lnTo>
                      <a:pt x="1231" y="246"/>
                    </a:lnTo>
                    <a:lnTo>
                      <a:pt x="1231" y="244"/>
                    </a:lnTo>
                    <a:lnTo>
                      <a:pt x="1231" y="242"/>
                    </a:lnTo>
                    <a:lnTo>
                      <a:pt x="1229" y="242"/>
                    </a:lnTo>
                    <a:lnTo>
                      <a:pt x="1229" y="240"/>
                    </a:lnTo>
                    <a:lnTo>
                      <a:pt x="1231" y="240"/>
                    </a:lnTo>
                    <a:lnTo>
                      <a:pt x="1231" y="237"/>
                    </a:lnTo>
                    <a:lnTo>
                      <a:pt x="1231" y="235"/>
                    </a:lnTo>
                    <a:lnTo>
                      <a:pt x="1229" y="235"/>
                    </a:lnTo>
                    <a:lnTo>
                      <a:pt x="1229" y="233"/>
                    </a:lnTo>
                    <a:lnTo>
                      <a:pt x="1229" y="231"/>
                    </a:lnTo>
                    <a:lnTo>
                      <a:pt x="1227" y="231"/>
                    </a:lnTo>
                    <a:lnTo>
                      <a:pt x="1227" y="228"/>
                    </a:lnTo>
                    <a:lnTo>
                      <a:pt x="1227" y="226"/>
                    </a:lnTo>
                    <a:lnTo>
                      <a:pt x="1229" y="224"/>
                    </a:lnTo>
                    <a:lnTo>
                      <a:pt x="1227" y="224"/>
                    </a:lnTo>
                    <a:lnTo>
                      <a:pt x="1227" y="222"/>
                    </a:lnTo>
                    <a:lnTo>
                      <a:pt x="1227" y="219"/>
                    </a:lnTo>
                    <a:lnTo>
                      <a:pt x="1229" y="219"/>
                    </a:lnTo>
                    <a:lnTo>
                      <a:pt x="1229" y="217"/>
                    </a:lnTo>
                    <a:lnTo>
                      <a:pt x="1227" y="217"/>
                    </a:lnTo>
                    <a:lnTo>
                      <a:pt x="1229" y="217"/>
                    </a:lnTo>
                    <a:lnTo>
                      <a:pt x="1229" y="215"/>
                    </a:lnTo>
                    <a:lnTo>
                      <a:pt x="1229" y="213"/>
                    </a:lnTo>
                    <a:lnTo>
                      <a:pt x="1229" y="211"/>
                    </a:lnTo>
                    <a:lnTo>
                      <a:pt x="1229" y="208"/>
                    </a:lnTo>
                    <a:lnTo>
                      <a:pt x="1229" y="206"/>
                    </a:lnTo>
                    <a:lnTo>
                      <a:pt x="1229" y="204"/>
                    </a:lnTo>
                    <a:lnTo>
                      <a:pt x="1229" y="202"/>
                    </a:lnTo>
                    <a:lnTo>
                      <a:pt x="1229" y="199"/>
                    </a:lnTo>
                    <a:lnTo>
                      <a:pt x="1231" y="199"/>
                    </a:lnTo>
                    <a:lnTo>
                      <a:pt x="1231" y="197"/>
                    </a:lnTo>
                    <a:lnTo>
                      <a:pt x="1231" y="195"/>
                    </a:lnTo>
                    <a:lnTo>
                      <a:pt x="1233" y="195"/>
                    </a:lnTo>
                    <a:lnTo>
                      <a:pt x="1233" y="193"/>
                    </a:lnTo>
                    <a:lnTo>
                      <a:pt x="1233" y="190"/>
                    </a:lnTo>
                    <a:lnTo>
                      <a:pt x="1231" y="190"/>
                    </a:lnTo>
                    <a:lnTo>
                      <a:pt x="1231" y="188"/>
                    </a:lnTo>
                    <a:lnTo>
                      <a:pt x="1229" y="188"/>
                    </a:lnTo>
                    <a:lnTo>
                      <a:pt x="1229" y="190"/>
                    </a:lnTo>
                    <a:lnTo>
                      <a:pt x="1227" y="190"/>
                    </a:lnTo>
                    <a:lnTo>
                      <a:pt x="1224" y="190"/>
                    </a:lnTo>
                    <a:lnTo>
                      <a:pt x="1227" y="190"/>
                    </a:lnTo>
                    <a:lnTo>
                      <a:pt x="1227" y="188"/>
                    </a:lnTo>
                    <a:lnTo>
                      <a:pt x="1227" y="186"/>
                    </a:lnTo>
                    <a:lnTo>
                      <a:pt x="1227" y="184"/>
                    </a:lnTo>
                    <a:lnTo>
                      <a:pt x="1227" y="181"/>
                    </a:lnTo>
                    <a:lnTo>
                      <a:pt x="1227" y="179"/>
                    </a:lnTo>
                    <a:lnTo>
                      <a:pt x="1227" y="177"/>
                    </a:lnTo>
                    <a:lnTo>
                      <a:pt x="1229" y="177"/>
                    </a:lnTo>
                    <a:lnTo>
                      <a:pt x="1229" y="175"/>
                    </a:lnTo>
                    <a:lnTo>
                      <a:pt x="1229" y="177"/>
                    </a:lnTo>
                    <a:lnTo>
                      <a:pt x="1231" y="177"/>
                    </a:lnTo>
                    <a:lnTo>
                      <a:pt x="1233" y="177"/>
                    </a:lnTo>
                    <a:lnTo>
                      <a:pt x="1233" y="175"/>
                    </a:lnTo>
                    <a:lnTo>
                      <a:pt x="1236" y="175"/>
                    </a:lnTo>
                    <a:lnTo>
                      <a:pt x="1236" y="173"/>
                    </a:lnTo>
                    <a:lnTo>
                      <a:pt x="1236" y="170"/>
                    </a:lnTo>
                    <a:lnTo>
                      <a:pt x="1236" y="168"/>
                    </a:lnTo>
                    <a:lnTo>
                      <a:pt x="1236" y="166"/>
                    </a:lnTo>
                    <a:lnTo>
                      <a:pt x="1236" y="164"/>
                    </a:lnTo>
                    <a:lnTo>
                      <a:pt x="1238" y="164"/>
                    </a:lnTo>
                    <a:lnTo>
                      <a:pt x="1238" y="161"/>
                    </a:lnTo>
                    <a:lnTo>
                      <a:pt x="1236" y="161"/>
                    </a:lnTo>
                    <a:lnTo>
                      <a:pt x="1238" y="161"/>
                    </a:lnTo>
                    <a:lnTo>
                      <a:pt x="1238" y="159"/>
                    </a:lnTo>
                    <a:lnTo>
                      <a:pt x="1238" y="157"/>
                    </a:lnTo>
                    <a:lnTo>
                      <a:pt x="1238" y="155"/>
                    </a:lnTo>
                    <a:lnTo>
                      <a:pt x="1238" y="152"/>
                    </a:lnTo>
                    <a:lnTo>
                      <a:pt x="1238" y="150"/>
                    </a:lnTo>
                    <a:lnTo>
                      <a:pt x="1238" y="148"/>
                    </a:lnTo>
                    <a:lnTo>
                      <a:pt x="1238" y="146"/>
                    </a:lnTo>
                    <a:lnTo>
                      <a:pt x="1240" y="146"/>
                    </a:lnTo>
                    <a:lnTo>
                      <a:pt x="1240" y="143"/>
                    </a:lnTo>
                    <a:lnTo>
                      <a:pt x="1240" y="141"/>
                    </a:lnTo>
                    <a:lnTo>
                      <a:pt x="1240" y="139"/>
                    </a:lnTo>
                    <a:lnTo>
                      <a:pt x="1240" y="137"/>
                    </a:lnTo>
                    <a:lnTo>
                      <a:pt x="1240" y="135"/>
                    </a:lnTo>
                    <a:lnTo>
                      <a:pt x="1240" y="132"/>
                    </a:lnTo>
                    <a:lnTo>
                      <a:pt x="1240" y="130"/>
                    </a:lnTo>
                    <a:lnTo>
                      <a:pt x="1242" y="130"/>
                    </a:lnTo>
                    <a:lnTo>
                      <a:pt x="1242" y="128"/>
                    </a:lnTo>
                    <a:lnTo>
                      <a:pt x="1242" y="126"/>
                    </a:lnTo>
                    <a:lnTo>
                      <a:pt x="1244" y="126"/>
                    </a:lnTo>
                    <a:lnTo>
                      <a:pt x="1244" y="123"/>
                    </a:lnTo>
                    <a:lnTo>
                      <a:pt x="1242" y="123"/>
                    </a:lnTo>
                    <a:lnTo>
                      <a:pt x="1242" y="121"/>
                    </a:lnTo>
                    <a:lnTo>
                      <a:pt x="1242" y="119"/>
                    </a:lnTo>
                    <a:lnTo>
                      <a:pt x="1242" y="117"/>
                    </a:lnTo>
                    <a:lnTo>
                      <a:pt x="1242" y="114"/>
                    </a:lnTo>
                    <a:lnTo>
                      <a:pt x="1240" y="114"/>
                    </a:lnTo>
                    <a:lnTo>
                      <a:pt x="1242" y="114"/>
                    </a:lnTo>
                    <a:lnTo>
                      <a:pt x="1240" y="114"/>
                    </a:lnTo>
                    <a:lnTo>
                      <a:pt x="1240" y="112"/>
                    </a:lnTo>
                    <a:lnTo>
                      <a:pt x="1240" y="110"/>
                    </a:lnTo>
                    <a:lnTo>
                      <a:pt x="1242" y="110"/>
                    </a:lnTo>
                    <a:lnTo>
                      <a:pt x="1242" y="108"/>
                    </a:lnTo>
                    <a:lnTo>
                      <a:pt x="1240" y="108"/>
                    </a:lnTo>
                    <a:lnTo>
                      <a:pt x="1240" y="105"/>
                    </a:lnTo>
                    <a:lnTo>
                      <a:pt x="1238" y="105"/>
                    </a:lnTo>
                    <a:lnTo>
                      <a:pt x="1240" y="105"/>
                    </a:lnTo>
                    <a:lnTo>
                      <a:pt x="1240" y="103"/>
                    </a:lnTo>
                    <a:lnTo>
                      <a:pt x="1240" y="101"/>
                    </a:lnTo>
                    <a:lnTo>
                      <a:pt x="1240" y="99"/>
                    </a:lnTo>
                    <a:lnTo>
                      <a:pt x="1240" y="97"/>
                    </a:lnTo>
                    <a:lnTo>
                      <a:pt x="1240" y="94"/>
                    </a:lnTo>
                    <a:lnTo>
                      <a:pt x="1240" y="92"/>
                    </a:lnTo>
                    <a:lnTo>
                      <a:pt x="1240" y="90"/>
                    </a:lnTo>
                    <a:lnTo>
                      <a:pt x="1240" y="88"/>
                    </a:lnTo>
                    <a:lnTo>
                      <a:pt x="1242" y="88"/>
                    </a:lnTo>
                    <a:lnTo>
                      <a:pt x="1240" y="88"/>
                    </a:lnTo>
                    <a:lnTo>
                      <a:pt x="1242" y="88"/>
                    </a:lnTo>
                    <a:lnTo>
                      <a:pt x="1240" y="88"/>
                    </a:lnTo>
                    <a:lnTo>
                      <a:pt x="1240" y="85"/>
                    </a:lnTo>
                    <a:lnTo>
                      <a:pt x="1240" y="83"/>
                    </a:lnTo>
                    <a:lnTo>
                      <a:pt x="1242" y="83"/>
                    </a:lnTo>
                    <a:lnTo>
                      <a:pt x="1242" y="81"/>
                    </a:lnTo>
                    <a:lnTo>
                      <a:pt x="1240" y="81"/>
                    </a:lnTo>
                    <a:lnTo>
                      <a:pt x="1242" y="81"/>
                    </a:lnTo>
                    <a:lnTo>
                      <a:pt x="1242" y="79"/>
                    </a:lnTo>
                    <a:lnTo>
                      <a:pt x="1240" y="79"/>
                    </a:lnTo>
                    <a:lnTo>
                      <a:pt x="1240" y="76"/>
                    </a:lnTo>
                    <a:lnTo>
                      <a:pt x="1242" y="76"/>
                    </a:lnTo>
                    <a:lnTo>
                      <a:pt x="1240" y="74"/>
                    </a:lnTo>
                    <a:lnTo>
                      <a:pt x="1240" y="72"/>
                    </a:lnTo>
                    <a:lnTo>
                      <a:pt x="1240" y="70"/>
                    </a:lnTo>
                    <a:lnTo>
                      <a:pt x="1240" y="67"/>
                    </a:lnTo>
                    <a:lnTo>
                      <a:pt x="1238" y="67"/>
                    </a:lnTo>
                    <a:lnTo>
                      <a:pt x="1238" y="65"/>
                    </a:lnTo>
                    <a:lnTo>
                      <a:pt x="1238" y="63"/>
                    </a:lnTo>
                    <a:lnTo>
                      <a:pt x="1238" y="61"/>
                    </a:lnTo>
                    <a:lnTo>
                      <a:pt x="1238" y="59"/>
                    </a:lnTo>
                    <a:lnTo>
                      <a:pt x="1236" y="59"/>
                    </a:lnTo>
                    <a:lnTo>
                      <a:pt x="1236" y="56"/>
                    </a:lnTo>
                    <a:lnTo>
                      <a:pt x="1236" y="54"/>
                    </a:lnTo>
                    <a:lnTo>
                      <a:pt x="1238" y="54"/>
                    </a:lnTo>
                    <a:lnTo>
                      <a:pt x="1236" y="54"/>
                    </a:lnTo>
                    <a:lnTo>
                      <a:pt x="1236" y="52"/>
                    </a:lnTo>
                    <a:lnTo>
                      <a:pt x="1238" y="52"/>
                    </a:lnTo>
                    <a:lnTo>
                      <a:pt x="1236" y="52"/>
                    </a:lnTo>
                    <a:lnTo>
                      <a:pt x="1236" y="50"/>
                    </a:lnTo>
                    <a:lnTo>
                      <a:pt x="1236" y="47"/>
                    </a:lnTo>
                    <a:lnTo>
                      <a:pt x="1236" y="45"/>
                    </a:lnTo>
                    <a:lnTo>
                      <a:pt x="1236" y="43"/>
                    </a:lnTo>
                    <a:lnTo>
                      <a:pt x="1233" y="43"/>
                    </a:lnTo>
                    <a:lnTo>
                      <a:pt x="1233" y="41"/>
                    </a:lnTo>
                    <a:lnTo>
                      <a:pt x="1236" y="41"/>
                    </a:lnTo>
                    <a:lnTo>
                      <a:pt x="1236" y="38"/>
                    </a:lnTo>
                    <a:lnTo>
                      <a:pt x="1236" y="36"/>
                    </a:lnTo>
                    <a:lnTo>
                      <a:pt x="1233" y="36"/>
                    </a:lnTo>
                    <a:lnTo>
                      <a:pt x="1236" y="36"/>
                    </a:lnTo>
                    <a:lnTo>
                      <a:pt x="1236" y="34"/>
                    </a:lnTo>
                    <a:lnTo>
                      <a:pt x="1236" y="32"/>
                    </a:lnTo>
                    <a:lnTo>
                      <a:pt x="1236" y="29"/>
                    </a:lnTo>
                    <a:lnTo>
                      <a:pt x="1236" y="27"/>
                    </a:lnTo>
                    <a:lnTo>
                      <a:pt x="1233" y="27"/>
                    </a:lnTo>
                    <a:lnTo>
                      <a:pt x="1233" y="25"/>
                    </a:lnTo>
                    <a:lnTo>
                      <a:pt x="1236" y="25"/>
                    </a:lnTo>
                    <a:lnTo>
                      <a:pt x="1238" y="25"/>
                    </a:lnTo>
                    <a:lnTo>
                      <a:pt x="1240" y="25"/>
                    </a:lnTo>
                    <a:lnTo>
                      <a:pt x="1242" y="25"/>
                    </a:lnTo>
                    <a:lnTo>
                      <a:pt x="1244" y="25"/>
                    </a:lnTo>
                    <a:lnTo>
                      <a:pt x="1247" y="25"/>
                    </a:lnTo>
                    <a:lnTo>
                      <a:pt x="1247" y="23"/>
                    </a:lnTo>
                    <a:lnTo>
                      <a:pt x="1249" y="23"/>
                    </a:lnTo>
                    <a:lnTo>
                      <a:pt x="1249" y="21"/>
                    </a:lnTo>
                    <a:lnTo>
                      <a:pt x="1251" y="21"/>
                    </a:lnTo>
                    <a:lnTo>
                      <a:pt x="1251" y="18"/>
                    </a:lnTo>
                    <a:lnTo>
                      <a:pt x="1253" y="16"/>
                    </a:lnTo>
                    <a:lnTo>
                      <a:pt x="1253" y="14"/>
                    </a:lnTo>
                    <a:lnTo>
                      <a:pt x="1251" y="14"/>
                    </a:lnTo>
                    <a:lnTo>
                      <a:pt x="1251" y="12"/>
                    </a:lnTo>
                    <a:lnTo>
                      <a:pt x="1251" y="9"/>
                    </a:lnTo>
                    <a:lnTo>
                      <a:pt x="1251" y="7"/>
                    </a:lnTo>
                    <a:lnTo>
                      <a:pt x="1251" y="5"/>
                    </a:lnTo>
                    <a:lnTo>
                      <a:pt x="1253" y="5"/>
                    </a:lnTo>
                    <a:lnTo>
                      <a:pt x="1256" y="5"/>
                    </a:lnTo>
                    <a:lnTo>
                      <a:pt x="1258" y="5"/>
                    </a:lnTo>
                    <a:lnTo>
                      <a:pt x="1258" y="3"/>
                    </a:lnTo>
                    <a:lnTo>
                      <a:pt x="1260" y="3"/>
                    </a:lnTo>
                    <a:lnTo>
                      <a:pt x="1262" y="0"/>
                    </a:lnTo>
                    <a:lnTo>
                      <a:pt x="1262" y="3"/>
                    </a:lnTo>
                    <a:lnTo>
                      <a:pt x="1262" y="5"/>
                    </a:lnTo>
                    <a:lnTo>
                      <a:pt x="1267" y="7"/>
                    </a:lnTo>
                    <a:lnTo>
                      <a:pt x="1267" y="9"/>
                    </a:lnTo>
                    <a:lnTo>
                      <a:pt x="1267" y="12"/>
                    </a:lnTo>
                    <a:lnTo>
                      <a:pt x="1267" y="14"/>
                    </a:lnTo>
                    <a:lnTo>
                      <a:pt x="1269" y="14"/>
                    </a:lnTo>
                    <a:lnTo>
                      <a:pt x="1269" y="16"/>
                    </a:lnTo>
                    <a:lnTo>
                      <a:pt x="1271" y="16"/>
                    </a:lnTo>
                    <a:lnTo>
                      <a:pt x="1274" y="16"/>
                    </a:lnTo>
                    <a:lnTo>
                      <a:pt x="1274" y="18"/>
                    </a:lnTo>
                    <a:lnTo>
                      <a:pt x="1274" y="16"/>
                    </a:lnTo>
                    <a:lnTo>
                      <a:pt x="1276" y="18"/>
                    </a:lnTo>
                    <a:lnTo>
                      <a:pt x="1274" y="18"/>
                    </a:lnTo>
                    <a:lnTo>
                      <a:pt x="1274" y="21"/>
                    </a:lnTo>
                    <a:lnTo>
                      <a:pt x="1271" y="21"/>
                    </a:lnTo>
                    <a:lnTo>
                      <a:pt x="1274" y="21"/>
                    </a:lnTo>
                    <a:lnTo>
                      <a:pt x="1274" y="23"/>
                    </a:lnTo>
                    <a:lnTo>
                      <a:pt x="1276" y="23"/>
                    </a:lnTo>
                    <a:lnTo>
                      <a:pt x="1276" y="25"/>
                    </a:lnTo>
                    <a:lnTo>
                      <a:pt x="1274" y="25"/>
                    </a:lnTo>
                    <a:lnTo>
                      <a:pt x="1276" y="25"/>
                    </a:lnTo>
                    <a:lnTo>
                      <a:pt x="1276" y="27"/>
                    </a:lnTo>
                    <a:lnTo>
                      <a:pt x="1276" y="29"/>
                    </a:lnTo>
                    <a:lnTo>
                      <a:pt x="1276" y="32"/>
                    </a:lnTo>
                    <a:lnTo>
                      <a:pt x="1278" y="32"/>
                    </a:lnTo>
                    <a:lnTo>
                      <a:pt x="1276" y="32"/>
                    </a:lnTo>
                    <a:lnTo>
                      <a:pt x="1276" y="34"/>
                    </a:lnTo>
                    <a:lnTo>
                      <a:pt x="1276" y="36"/>
                    </a:lnTo>
                    <a:lnTo>
                      <a:pt x="1278" y="36"/>
                    </a:lnTo>
                    <a:lnTo>
                      <a:pt x="1278" y="38"/>
                    </a:lnTo>
                    <a:lnTo>
                      <a:pt x="1278" y="41"/>
                    </a:lnTo>
                    <a:lnTo>
                      <a:pt x="1278" y="43"/>
                    </a:lnTo>
                    <a:lnTo>
                      <a:pt x="1280" y="43"/>
                    </a:lnTo>
                    <a:lnTo>
                      <a:pt x="1280" y="45"/>
                    </a:lnTo>
                    <a:lnTo>
                      <a:pt x="1278" y="45"/>
                    </a:lnTo>
                    <a:lnTo>
                      <a:pt x="1280" y="47"/>
                    </a:lnTo>
                    <a:lnTo>
                      <a:pt x="1280" y="50"/>
                    </a:lnTo>
                    <a:lnTo>
                      <a:pt x="1282" y="50"/>
                    </a:lnTo>
                    <a:lnTo>
                      <a:pt x="1285" y="52"/>
                    </a:lnTo>
                    <a:lnTo>
                      <a:pt x="1287" y="54"/>
                    </a:lnTo>
                    <a:lnTo>
                      <a:pt x="1289" y="56"/>
                    </a:lnTo>
                    <a:lnTo>
                      <a:pt x="1291" y="56"/>
                    </a:lnTo>
                    <a:lnTo>
                      <a:pt x="1294" y="59"/>
                    </a:lnTo>
                    <a:lnTo>
                      <a:pt x="1296" y="61"/>
                    </a:lnTo>
                    <a:lnTo>
                      <a:pt x="1294" y="61"/>
                    </a:lnTo>
                    <a:lnTo>
                      <a:pt x="1294" y="63"/>
                    </a:lnTo>
                    <a:lnTo>
                      <a:pt x="1291" y="65"/>
                    </a:lnTo>
                    <a:lnTo>
                      <a:pt x="1291" y="67"/>
                    </a:lnTo>
                    <a:lnTo>
                      <a:pt x="1289" y="67"/>
                    </a:lnTo>
                    <a:lnTo>
                      <a:pt x="1289" y="70"/>
                    </a:lnTo>
                    <a:lnTo>
                      <a:pt x="1287" y="70"/>
                    </a:lnTo>
                    <a:lnTo>
                      <a:pt x="1287" y="72"/>
                    </a:lnTo>
                    <a:lnTo>
                      <a:pt x="1289" y="72"/>
                    </a:lnTo>
                    <a:lnTo>
                      <a:pt x="1289" y="74"/>
                    </a:lnTo>
                    <a:lnTo>
                      <a:pt x="1291" y="74"/>
                    </a:lnTo>
                    <a:lnTo>
                      <a:pt x="1291" y="76"/>
                    </a:lnTo>
                    <a:lnTo>
                      <a:pt x="1291" y="79"/>
                    </a:lnTo>
                    <a:lnTo>
                      <a:pt x="1291" y="81"/>
                    </a:lnTo>
                    <a:lnTo>
                      <a:pt x="1289" y="81"/>
                    </a:lnTo>
                    <a:lnTo>
                      <a:pt x="1287" y="81"/>
                    </a:lnTo>
                    <a:lnTo>
                      <a:pt x="1285" y="81"/>
                    </a:lnTo>
                    <a:lnTo>
                      <a:pt x="1285" y="83"/>
                    </a:lnTo>
                    <a:lnTo>
                      <a:pt x="1287" y="83"/>
                    </a:lnTo>
                    <a:lnTo>
                      <a:pt x="1287" y="85"/>
                    </a:lnTo>
                    <a:lnTo>
                      <a:pt x="1287" y="88"/>
                    </a:lnTo>
                    <a:lnTo>
                      <a:pt x="1287" y="90"/>
                    </a:lnTo>
                    <a:lnTo>
                      <a:pt x="1285" y="90"/>
                    </a:lnTo>
                    <a:lnTo>
                      <a:pt x="1285" y="94"/>
                    </a:lnTo>
                    <a:lnTo>
                      <a:pt x="1287" y="94"/>
                    </a:lnTo>
                    <a:lnTo>
                      <a:pt x="1287" y="97"/>
                    </a:lnTo>
                    <a:lnTo>
                      <a:pt x="1289" y="97"/>
                    </a:lnTo>
                    <a:lnTo>
                      <a:pt x="1291" y="97"/>
                    </a:lnTo>
                    <a:lnTo>
                      <a:pt x="1291" y="99"/>
                    </a:lnTo>
                    <a:lnTo>
                      <a:pt x="1294" y="99"/>
                    </a:lnTo>
                    <a:lnTo>
                      <a:pt x="1294" y="101"/>
                    </a:lnTo>
                    <a:lnTo>
                      <a:pt x="1291" y="101"/>
                    </a:lnTo>
                    <a:lnTo>
                      <a:pt x="1291" y="103"/>
                    </a:lnTo>
                    <a:lnTo>
                      <a:pt x="1291" y="105"/>
                    </a:lnTo>
                    <a:lnTo>
                      <a:pt x="1291" y="108"/>
                    </a:lnTo>
                    <a:lnTo>
                      <a:pt x="1294" y="110"/>
                    </a:lnTo>
                    <a:lnTo>
                      <a:pt x="1296" y="110"/>
                    </a:lnTo>
                    <a:lnTo>
                      <a:pt x="1298" y="110"/>
                    </a:lnTo>
                    <a:lnTo>
                      <a:pt x="1300" y="114"/>
                    </a:lnTo>
                    <a:lnTo>
                      <a:pt x="1303" y="121"/>
                    </a:lnTo>
                    <a:lnTo>
                      <a:pt x="1303" y="130"/>
                    </a:lnTo>
                    <a:lnTo>
                      <a:pt x="1305" y="132"/>
                    </a:lnTo>
                    <a:lnTo>
                      <a:pt x="1305" y="135"/>
                    </a:lnTo>
                    <a:lnTo>
                      <a:pt x="1307" y="135"/>
                    </a:lnTo>
                    <a:lnTo>
                      <a:pt x="1307" y="141"/>
                    </a:lnTo>
                    <a:lnTo>
                      <a:pt x="1307" y="143"/>
                    </a:lnTo>
                    <a:lnTo>
                      <a:pt x="1309" y="143"/>
                    </a:lnTo>
                    <a:lnTo>
                      <a:pt x="1309" y="146"/>
                    </a:lnTo>
                    <a:lnTo>
                      <a:pt x="1312" y="146"/>
                    </a:lnTo>
                    <a:lnTo>
                      <a:pt x="1309" y="146"/>
                    </a:lnTo>
                    <a:lnTo>
                      <a:pt x="1309" y="148"/>
                    </a:lnTo>
                    <a:lnTo>
                      <a:pt x="1312" y="148"/>
                    </a:lnTo>
                    <a:lnTo>
                      <a:pt x="1312" y="150"/>
                    </a:lnTo>
                    <a:lnTo>
                      <a:pt x="1312" y="152"/>
                    </a:lnTo>
                    <a:lnTo>
                      <a:pt x="1312" y="155"/>
                    </a:lnTo>
                    <a:lnTo>
                      <a:pt x="1312" y="157"/>
                    </a:lnTo>
                    <a:lnTo>
                      <a:pt x="1312" y="159"/>
                    </a:lnTo>
                    <a:lnTo>
                      <a:pt x="1314" y="159"/>
                    </a:lnTo>
                    <a:lnTo>
                      <a:pt x="1314" y="161"/>
                    </a:lnTo>
                    <a:lnTo>
                      <a:pt x="1312" y="161"/>
                    </a:lnTo>
                    <a:lnTo>
                      <a:pt x="1312" y="164"/>
                    </a:lnTo>
                    <a:lnTo>
                      <a:pt x="1314" y="164"/>
                    </a:lnTo>
                    <a:lnTo>
                      <a:pt x="1312" y="164"/>
                    </a:lnTo>
                    <a:lnTo>
                      <a:pt x="1312" y="166"/>
                    </a:lnTo>
                    <a:lnTo>
                      <a:pt x="1314" y="166"/>
                    </a:lnTo>
                    <a:lnTo>
                      <a:pt x="1312" y="166"/>
                    </a:lnTo>
                    <a:lnTo>
                      <a:pt x="1314" y="166"/>
                    </a:lnTo>
                    <a:lnTo>
                      <a:pt x="1312" y="168"/>
                    </a:lnTo>
                    <a:lnTo>
                      <a:pt x="1314" y="168"/>
                    </a:lnTo>
                    <a:lnTo>
                      <a:pt x="1314" y="170"/>
                    </a:lnTo>
                    <a:lnTo>
                      <a:pt x="1316" y="170"/>
                    </a:lnTo>
                    <a:lnTo>
                      <a:pt x="1318" y="170"/>
                    </a:lnTo>
                    <a:lnTo>
                      <a:pt x="1323" y="170"/>
                    </a:lnTo>
                    <a:lnTo>
                      <a:pt x="1334" y="168"/>
                    </a:lnTo>
                    <a:lnTo>
                      <a:pt x="1338" y="173"/>
                    </a:lnTo>
                    <a:lnTo>
                      <a:pt x="1341" y="173"/>
                    </a:lnTo>
                    <a:lnTo>
                      <a:pt x="1341" y="175"/>
                    </a:lnTo>
                    <a:lnTo>
                      <a:pt x="1329" y="206"/>
                    </a:lnTo>
                    <a:lnTo>
                      <a:pt x="1305" y="217"/>
                    </a:lnTo>
                    <a:lnTo>
                      <a:pt x="1300" y="217"/>
                    </a:lnTo>
                    <a:lnTo>
                      <a:pt x="1300" y="219"/>
                    </a:lnTo>
                    <a:lnTo>
                      <a:pt x="1298" y="219"/>
                    </a:lnTo>
                    <a:lnTo>
                      <a:pt x="1298" y="222"/>
                    </a:lnTo>
                    <a:lnTo>
                      <a:pt x="1296" y="222"/>
                    </a:lnTo>
                    <a:lnTo>
                      <a:pt x="1296" y="224"/>
                    </a:lnTo>
                    <a:lnTo>
                      <a:pt x="1294" y="224"/>
                    </a:lnTo>
                    <a:lnTo>
                      <a:pt x="1294" y="226"/>
                    </a:lnTo>
                    <a:lnTo>
                      <a:pt x="1294" y="224"/>
                    </a:lnTo>
                    <a:lnTo>
                      <a:pt x="1294" y="226"/>
                    </a:lnTo>
                    <a:lnTo>
                      <a:pt x="1294" y="228"/>
                    </a:lnTo>
                    <a:lnTo>
                      <a:pt x="1291" y="228"/>
                    </a:lnTo>
                    <a:lnTo>
                      <a:pt x="1291" y="231"/>
                    </a:lnTo>
                    <a:lnTo>
                      <a:pt x="1291" y="233"/>
                    </a:lnTo>
                    <a:lnTo>
                      <a:pt x="1294" y="233"/>
                    </a:lnTo>
                    <a:lnTo>
                      <a:pt x="1294" y="235"/>
                    </a:lnTo>
                    <a:lnTo>
                      <a:pt x="1296" y="235"/>
                    </a:lnTo>
                    <a:lnTo>
                      <a:pt x="1294" y="235"/>
                    </a:lnTo>
                    <a:lnTo>
                      <a:pt x="1296" y="235"/>
                    </a:lnTo>
                    <a:lnTo>
                      <a:pt x="1296" y="237"/>
                    </a:lnTo>
                    <a:lnTo>
                      <a:pt x="1296" y="240"/>
                    </a:lnTo>
                    <a:lnTo>
                      <a:pt x="1298" y="240"/>
                    </a:lnTo>
                    <a:lnTo>
                      <a:pt x="1296" y="240"/>
                    </a:lnTo>
                    <a:lnTo>
                      <a:pt x="1298" y="240"/>
                    </a:lnTo>
                    <a:lnTo>
                      <a:pt x="1296" y="240"/>
                    </a:lnTo>
                    <a:lnTo>
                      <a:pt x="1298" y="240"/>
                    </a:lnTo>
                    <a:lnTo>
                      <a:pt x="1298" y="242"/>
                    </a:lnTo>
                    <a:lnTo>
                      <a:pt x="1296" y="242"/>
                    </a:lnTo>
                    <a:lnTo>
                      <a:pt x="1294" y="242"/>
                    </a:lnTo>
                    <a:lnTo>
                      <a:pt x="1291" y="242"/>
                    </a:lnTo>
                    <a:lnTo>
                      <a:pt x="1291" y="244"/>
                    </a:lnTo>
                    <a:lnTo>
                      <a:pt x="1294" y="244"/>
                    </a:lnTo>
                    <a:lnTo>
                      <a:pt x="1291" y="244"/>
                    </a:lnTo>
                    <a:lnTo>
                      <a:pt x="1291" y="246"/>
                    </a:lnTo>
                    <a:lnTo>
                      <a:pt x="1291" y="249"/>
                    </a:lnTo>
                    <a:lnTo>
                      <a:pt x="1291" y="251"/>
                    </a:lnTo>
                    <a:lnTo>
                      <a:pt x="1289" y="251"/>
                    </a:lnTo>
                    <a:lnTo>
                      <a:pt x="1289" y="253"/>
                    </a:lnTo>
                    <a:lnTo>
                      <a:pt x="1291" y="253"/>
                    </a:lnTo>
                    <a:lnTo>
                      <a:pt x="1291" y="255"/>
                    </a:lnTo>
                    <a:lnTo>
                      <a:pt x="1291" y="257"/>
                    </a:lnTo>
                    <a:lnTo>
                      <a:pt x="1291" y="260"/>
                    </a:lnTo>
                    <a:lnTo>
                      <a:pt x="1294" y="260"/>
                    </a:lnTo>
                    <a:lnTo>
                      <a:pt x="1294" y="262"/>
                    </a:lnTo>
                    <a:lnTo>
                      <a:pt x="1294" y="264"/>
                    </a:lnTo>
                    <a:lnTo>
                      <a:pt x="1294" y="266"/>
                    </a:lnTo>
                    <a:lnTo>
                      <a:pt x="1296" y="266"/>
                    </a:lnTo>
                    <a:lnTo>
                      <a:pt x="1296" y="269"/>
                    </a:lnTo>
                    <a:lnTo>
                      <a:pt x="1296" y="271"/>
                    </a:lnTo>
                    <a:lnTo>
                      <a:pt x="1296" y="273"/>
                    </a:lnTo>
                    <a:lnTo>
                      <a:pt x="1296" y="275"/>
                    </a:lnTo>
                    <a:lnTo>
                      <a:pt x="1294" y="278"/>
                    </a:lnTo>
                    <a:lnTo>
                      <a:pt x="1291" y="278"/>
                    </a:lnTo>
                    <a:lnTo>
                      <a:pt x="1291" y="280"/>
                    </a:lnTo>
                    <a:lnTo>
                      <a:pt x="1289" y="284"/>
                    </a:lnTo>
                    <a:lnTo>
                      <a:pt x="1294" y="291"/>
                    </a:lnTo>
                    <a:lnTo>
                      <a:pt x="1298" y="295"/>
                    </a:lnTo>
                    <a:lnTo>
                      <a:pt x="1298" y="298"/>
                    </a:lnTo>
                    <a:lnTo>
                      <a:pt x="1300" y="298"/>
                    </a:lnTo>
                    <a:lnTo>
                      <a:pt x="1300" y="300"/>
                    </a:lnTo>
                    <a:lnTo>
                      <a:pt x="1298" y="300"/>
                    </a:lnTo>
                    <a:lnTo>
                      <a:pt x="1298" y="302"/>
                    </a:lnTo>
                    <a:lnTo>
                      <a:pt x="1296" y="302"/>
                    </a:lnTo>
                    <a:lnTo>
                      <a:pt x="1294" y="302"/>
                    </a:lnTo>
                    <a:lnTo>
                      <a:pt x="1294" y="304"/>
                    </a:lnTo>
                    <a:lnTo>
                      <a:pt x="1291" y="304"/>
                    </a:lnTo>
                    <a:lnTo>
                      <a:pt x="1291" y="307"/>
                    </a:lnTo>
                    <a:lnTo>
                      <a:pt x="1289" y="307"/>
                    </a:lnTo>
                    <a:lnTo>
                      <a:pt x="1289" y="304"/>
                    </a:lnTo>
                    <a:lnTo>
                      <a:pt x="1287" y="304"/>
                    </a:lnTo>
                    <a:lnTo>
                      <a:pt x="1285" y="304"/>
                    </a:lnTo>
                    <a:lnTo>
                      <a:pt x="1282" y="304"/>
                    </a:lnTo>
                    <a:lnTo>
                      <a:pt x="1282" y="307"/>
                    </a:lnTo>
                    <a:lnTo>
                      <a:pt x="1282" y="304"/>
                    </a:lnTo>
                    <a:lnTo>
                      <a:pt x="1282" y="307"/>
                    </a:lnTo>
                    <a:lnTo>
                      <a:pt x="1282" y="309"/>
                    </a:lnTo>
                    <a:lnTo>
                      <a:pt x="1280" y="309"/>
                    </a:lnTo>
                    <a:lnTo>
                      <a:pt x="1282" y="309"/>
                    </a:lnTo>
                    <a:lnTo>
                      <a:pt x="1282" y="311"/>
                    </a:lnTo>
                    <a:lnTo>
                      <a:pt x="1280" y="311"/>
                    </a:lnTo>
                    <a:lnTo>
                      <a:pt x="1280" y="313"/>
                    </a:lnTo>
                    <a:lnTo>
                      <a:pt x="1278" y="316"/>
                    </a:lnTo>
                    <a:lnTo>
                      <a:pt x="1278" y="313"/>
                    </a:lnTo>
                    <a:lnTo>
                      <a:pt x="1278" y="316"/>
                    </a:lnTo>
                    <a:lnTo>
                      <a:pt x="1278" y="318"/>
                    </a:lnTo>
                    <a:lnTo>
                      <a:pt x="1278" y="320"/>
                    </a:lnTo>
                    <a:lnTo>
                      <a:pt x="1276" y="320"/>
                    </a:lnTo>
                    <a:lnTo>
                      <a:pt x="1276" y="322"/>
                    </a:lnTo>
                    <a:lnTo>
                      <a:pt x="1274" y="322"/>
                    </a:lnTo>
                    <a:lnTo>
                      <a:pt x="1274" y="325"/>
                    </a:lnTo>
                    <a:lnTo>
                      <a:pt x="1274" y="327"/>
                    </a:lnTo>
                    <a:lnTo>
                      <a:pt x="1274" y="329"/>
                    </a:lnTo>
                    <a:lnTo>
                      <a:pt x="1271" y="329"/>
                    </a:lnTo>
                    <a:lnTo>
                      <a:pt x="1271" y="331"/>
                    </a:lnTo>
                    <a:lnTo>
                      <a:pt x="1269" y="331"/>
                    </a:lnTo>
                    <a:lnTo>
                      <a:pt x="1269" y="333"/>
                    </a:lnTo>
                    <a:lnTo>
                      <a:pt x="1267" y="333"/>
                    </a:lnTo>
                    <a:lnTo>
                      <a:pt x="1267" y="336"/>
                    </a:lnTo>
                    <a:lnTo>
                      <a:pt x="1267" y="338"/>
                    </a:lnTo>
                    <a:lnTo>
                      <a:pt x="1265" y="338"/>
                    </a:lnTo>
                    <a:lnTo>
                      <a:pt x="1265" y="340"/>
                    </a:lnTo>
                    <a:lnTo>
                      <a:pt x="1265" y="338"/>
                    </a:lnTo>
                    <a:lnTo>
                      <a:pt x="1262" y="338"/>
                    </a:lnTo>
                    <a:lnTo>
                      <a:pt x="1262" y="340"/>
                    </a:lnTo>
                    <a:lnTo>
                      <a:pt x="1260" y="340"/>
                    </a:lnTo>
                    <a:lnTo>
                      <a:pt x="1260" y="342"/>
                    </a:lnTo>
                    <a:lnTo>
                      <a:pt x="1258" y="342"/>
                    </a:lnTo>
                    <a:lnTo>
                      <a:pt x="1258" y="345"/>
                    </a:lnTo>
                    <a:lnTo>
                      <a:pt x="1256" y="345"/>
                    </a:lnTo>
                    <a:lnTo>
                      <a:pt x="1256" y="347"/>
                    </a:lnTo>
                    <a:lnTo>
                      <a:pt x="1258" y="347"/>
                    </a:lnTo>
                    <a:lnTo>
                      <a:pt x="1256" y="347"/>
                    </a:lnTo>
                    <a:lnTo>
                      <a:pt x="1256" y="349"/>
                    </a:lnTo>
                    <a:lnTo>
                      <a:pt x="1256" y="351"/>
                    </a:lnTo>
                    <a:lnTo>
                      <a:pt x="1256" y="354"/>
                    </a:lnTo>
                    <a:lnTo>
                      <a:pt x="1253" y="354"/>
                    </a:lnTo>
                    <a:lnTo>
                      <a:pt x="1253" y="356"/>
                    </a:lnTo>
                    <a:lnTo>
                      <a:pt x="1256" y="356"/>
                    </a:lnTo>
                    <a:lnTo>
                      <a:pt x="1256" y="358"/>
                    </a:lnTo>
                    <a:lnTo>
                      <a:pt x="1253" y="358"/>
                    </a:lnTo>
                    <a:lnTo>
                      <a:pt x="1256" y="358"/>
                    </a:lnTo>
                    <a:lnTo>
                      <a:pt x="1253" y="358"/>
                    </a:lnTo>
                    <a:lnTo>
                      <a:pt x="1253" y="360"/>
                    </a:lnTo>
                    <a:lnTo>
                      <a:pt x="1253" y="363"/>
                    </a:lnTo>
                    <a:lnTo>
                      <a:pt x="1253" y="365"/>
                    </a:lnTo>
                    <a:lnTo>
                      <a:pt x="1251" y="365"/>
                    </a:lnTo>
                    <a:lnTo>
                      <a:pt x="1251" y="367"/>
                    </a:lnTo>
                    <a:lnTo>
                      <a:pt x="1251" y="369"/>
                    </a:lnTo>
                    <a:lnTo>
                      <a:pt x="1249" y="369"/>
                    </a:lnTo>
                    <a:lnTo>
                      <a:pt x="1247" y="369"/>
                    </a:lnTo>
                    <a:lnTo>
                      <a:pt x="1247" y="371"/>
                    </a:lnTo>
                    <a:lnTo>
                      <a:pt x="1247" y="374"/>
                    </a:lnTo>
                    <a:lnTo>
                      <a:pt x="1244" y="374"/>
                    </a:lnTo>
                    <a:lnTo>
                      <a:pt x="1244" y="376"/>
                    </a:lnTo>
                    <a:lnTo>
                      <a:pt x="1247" y="376"/>
                    </a:lnTo>
                    <a:lnTo>
                      <a:pt x="1247" y="378"/>
                    </a:lnTo>
                    <a:lnTo>
                      <a:pt x="1247" y="380"/>
                    </a:lnTo>
                    <a:lnTo>
                      <a:pt x="1247" y="383"/>
                    </a:lnTo>
                    <a:lnTo>
                      <a:pt x="1247" y="385"/>
                    </a:lnTo>
                    <a:lnTo>
                      <a:pt x="1249" y="387"/>
                    </a:lnTo>
                    <a:lnTo>
                      <a:pt x="1249" y="389"/>
                    </a:lnTo>
                    <a:lnTo>
                      <a:pt x="1249" y="392"/>
                    </a:lnTo>
                    <a:lnTo>
                      <a:pt x="1249" y="394"/>
                    </a:lnTo>
                    <a:lnTo>
                      <a:pt x="1247" y="396"/>
                    </a:lnTo>
                    <a:lnTo>
                      <a:pt x="1249" y="396"/>
                    </a:lnTo>
                    <a:lnTo>
                      <a:pt x="1247" y="396"/>
                    </a:lnTo>
                    <a:lnTo>
                      <a:pt x="1247" y="398"/>
                    </a:lnTo>
                    <a:lnTo>
                      <a:pt x="1247" y="401"/>
                    </a:lnTo>
                    <a:lnTo>
                      <a:pt x="1249" y="398"/>
                    </a:lnTo>
                    <a:lnTo>
                      <a:pt x="1249" y="401"/>
                    </a:lnTo>
                    <a:lnTo>
                      <a:pt x="1251" y="401"/>
                    </a:lnTo>
                    <a:lnTo>
                      <a:pt x="1251" y="403"/>
                    </a:lnTo>
                    <a:lnTo>
                      <a:pt x="1249" y="403"/>
                    </a:lnTo>
                    <a:lnTo>
                      <a:pt x="1249" y="405"/>
                    </a:lnTo>
                    <a:lnTo>
                      <a:pt x="1249" y="407"/>
                    </a:lnTo>
                    <a:lnTo>
                      <a:pt x="1247" y="407"/>
                    </a:lnTo>
                    <a:lnTo>
                      <a:pt x="1244" y="407"/>
                    </a:lnTo>
                    <a:lnTo>
                      <a:pt x="1242" y="407"/>
                    </a:lnTo>
                    <a:lnTo>
                      <a:pt x="1240" y="407"/>
                    </a:lnTo>
                    <a:lnTo>
                      <a:pt x="1242" y="410"/>
                    </a:lnTo>
                    <a:lnTo>
                      <a:pt x="1240" y="410"/>
                    </a:lnTo>
                    <a:lnTo>
                      <a:pt x="1240" y="412"/>
                    </a:lnTo>
                    <a:lnTo>
                      <a:pt x="1240" y="414"/>
                    </a:lnTo>
                    <a:lnTo>
                      <a:pt x="1238" y="414"/>
                    </a:lnTo>
                    <a:lnTo>
                      <a:pt x="1238" y="416"/>
                    </a:lnTo>
                    <a:lnTo>
                      <a:pt x="1238" y="418"/>
                    </a:lnTo>
                    <a:lnTo>
                      <a:pt x="1236" y="421"/>
                    </a:lnTo>
                    <a:lnTo>
                      <a:pt x="1236" y="423"/>
                    </a:lnTo>
                    <a:lnTo>
                      <a:pt x="1236" y="425"/>
                    </a:lnTo>
                    <a:lnTo>
                      <a:pt x="1236" y="427"/>
                    </a:lnTo>
                    <a:lnTo>
                      <a:pt x="1238" y="427"/>
                    </a:lnTo>
                    <a:lnTo>
                      <a:pt x="1238" y="430"/>
                    </a:lnTo>
                    <a:lnTo>
                      <a:pt x="1236" y="430"/>
                    </a:lnTo>
                    <a:lnTo>
                      <a:pt x="1233" y="430"/>
                    </a:lnTo>
                    <a:lnTo>
                      <a:pt x="1233" y="432"/>
                    </a:lnTo>
                    <a:lnTo>
                      <a:pt x="1231" y="432"/>
                    </a:lnTo>
                    <a:lnTo>
                      <a:pt x="1233" y="432"/>
                    </a:lnTo>
                    <a:lnTo>
                      <a:pt x="1231" y="432"/>
                    </a:lnTo>
                    <a:lnTo>
                      <a:pt x="1231" y="430"/>
                    </a:lnTo>
                    <a:lnTo>
                      <a:pt x="1231" y="432"/>
                    </a:lnTo>
                    <a:lnTo>
                      <a:pt x="1229" y="432"/>
                    </a:lnTo>
                    <a:lnTo>
                      <a:pt x="1229" y="434"/>
                    </a:lnTo>
                    <a:lnTo>
                      <a:pt x="1229" y="436"/>
                    </a:lnTo>
                    <a:lnTo>
                      <a:pt x="1229" y="439"/>
                    </a:lnTo>
                    <a:lnTo>
                      <a:pt x="1229" y="441"/>
                    </a:lnTo>
                    <a:lnTo>
                      <a:pt x="1227" y="441"/>
                    </a:lnTo>
                    <a:lnTo>
                      <a:pt x="1229" y="441"/>
                    </a:lnTo>
                    <a:lnTo>
                      <a:pt x="1227" y="441"/>
                    </a:lnTo>
                    <a:lnTo>
                      <a:pt x="1227" y="443"/>
                    </a:lnTo>
                    <a:lnTo>
                      <a:pt x="1229" y="443"/>
                    </a:lnTo>
                    <a:lnTo>
                      <a:pt x="1227" y="445"/>
                    </a:lnTo>
                    <a:lnTo>
                      <a:pt x="1227" y="448"/>
                    </a:lnTo>
                    <a:lnTo>
                      <a:pt x="1229" y="448"/>
                    </a:lnTo>
                    <a:lnTo>
                      <a:pt x="1229" y="450"/>
                    </a:lnTo>
                    <a:lnTo>
                      <a:pt x="1231" y="450"/>
                    </a:lnTo>
                    <a:lnTo>
                      <a:pt x="1231" y="452"/>
                    </a:lnTo>
                    <a:lnTo>
                      <a:pt x="1231" y="454"/>
                    </a:lnTo>
                    <a:lnTo>
                      <a:pt x="1233" y="454"/>
                    </a:lnTo>
                    <a:lnTo>
                      <a:pt x="1233" y="456"/>
                    </a:lnTo>
                    <a:lnTo>
                      <a:pt x="1236" y="456"/>
                    </a:lnTo>
                    <a:lnTo>
                      <a:pt x="1236" y="454"/>
                    </a:lnTo>
                    <a:lnTo>
                      <a:pt x="1236" y="456"/>
                    </a:lnTo>
                    <a:lnTo>
                      <a:pt x="1236" y="454"/>
                    </a:lnTo>
                    <a:lnTo>
                      <a:pt x="1236" y="456"/>
                    </a:lnTo>
                    <a:lnTo>
                      <a:pt x="1238" y="456"/>
                    </a:lnTo>
                    <a:lnTo>
                      <a:pt x="1238" y="459"/>
                    </a:lnTo>
                    <a:lnTo>
                      <a:pt x="1238" y="461"/>
                    </a:lnTo>
                    <a:lnTo>
                      <a:pt x="1236" y="461"/>
                    </a:lnTo>
                    <a:lnTo>
                      <a:pt x="1233" y="461"/>
                    </a:lnTo>
                    <a:lnTo>
                      <a:pt x="1236" y="461"/>
                    </a:lnTo>
                    <a:lnTo>
                      <a:pt x="1233" y="461"/>
                    </a:lnTo>
                    <a:lnTo>
                      <a:pt x="1236" y="463"/>
                    </a:lnTo>
                    <a:lnTo>
                      <a:pt x="1236" y="465"/>
                    </a:lnTo>
                    <a:lnTo>
                      <a:pt x="1236" y="468"/>
                    </a:lnTo>
                    <a:lnTo>
                      <a:pt x="1238" y="468"/>
                    </a:lnTo>
                    <a:lnTo>
                      <a:pt x="1238" y="470"/>
                    </a:lnTo>
                    <a:lnTo>
                      <a:pt x="1238" y="472"/>
                    </a:lnTo>
                    <a:lnTo>
                      <a:pt x="1240" y="472"/>
                    </a:lnTo>
                    <a:lnTo>
                      <a:pt x="1240" y="474"/>
                    </a:lnTo>
                    <a:lnTo>
                      <a:pt x="1242" y="477"/>
                    </a:lnTo>
                    <a:lnTo>
                      <a:pt x="1240" y="477"/>
                    </a:lnTo>
                    <a:lnTo>
                      <a:pt x="1240" y="479"/>
                    </a:lnTo>
                    <a:lnTo>
                      <a:pt x="1240" y="481"/>
                    </a:lnTo>
                    <a:lnTo>
                      <a:pt x="1240" y="483"/>
                    </a:lnTo>
                    <a:lnTo>
                      <a:pt x="1242" y="483"/>
                    </a:lnTo>
                    <a:lnTo>
                      <a:pt x="1242" y="486"/>
                    </a:lnTo>
                    <a:lnTo>
                      <a:pt x="1244" y="486"/>
                    </a:lnTo>
                    <a:lnTo>
                      <a:pt x="1244" y="488"/>
                    </a:lnTo>
                    <a:lnTo>
                      <a:pt x="1244" y="490"/>
                    </a:lnTo>
                    <a:lnTo>
                      <a:pt x="1244" y="492"/>
                    </a:lnTo>
                    <a:lnTo>
                      <a:pt x="1242" y="492"/>
                    </a:lnTo>
                    <a:lnTo>
                      <a:pt x="1242" y="494"/>
                    </a:lnTo>
                    <a:lnTo>
                      <a:pt x="1244" y="494"/>
                    </a:lnTo>
                    <a:lnTo>
                      <a:pt x="1242" y="497"/>
                    </a:lnTo>
                    <a:lnTo>
                      <a:pt x="1244" y="497"/>
                    </a:lnTo>
                    <a:lnTo>
                      <a:pt x="1242" y="497"/>
                    </a:lnTo>
                    <a:lnTo>
                      <a:pt x="1244" y="497"/>
                    </a:lnTo>
                    <a:lnTo>
                      <a:pt x="1244" y="499"/>
                    </a:lnTo>
                    <a:lnTo>
                      <a:pt x="1244" y="501"/>
                    </a:lnTo>
                    <a:lnTo>
                      <a:pt x="1247" y="501"/>
                    </a:lnTo>
                    <a:lnTo>
                      <a:pt x="1247" y="499"/>
                    </a:lnTo>
                    <a:lnTo>
                      <a:pt x="1249" y="499"/>
                    </a:lnTo>
                    <a:lnTo>
                      <a:pt x="1251" y="499"/>
                    </a:lnTo>
                    <a:lnTo>
                      <a:pt x="1251" y="501"/>
                    </a:lnTo>
                    <a:lnTo>
                      <a:pt x="1253" y="501"/>
                    </a:lnTo>
                    <a:lnTo>
                      <a:pt x="1253" y="503"/>
                    </a:lnTo>
                    <a:lnTo>
                      <a:pt x="1251" y="503"/>
                    </a:lnTo>
                    <a:lnTo>
                      <a:pt x="1251" y="506"/>
                    </a:lnTo>
                    <a:lnTo>
                      <a:pt x="1251" y="508"/>
                    </a:lnTo>
                    <a:lnTo>
                      <a:pt x="1249" y="508"/>
                    </a:lnTo>
                    <a:lnTo>
                      <a:pt x="1249" y="510"/>
                    </a:lnTo>
                    <a:lnTo>
                      <a:pt x="1249" y="512"/>
                    </a:lnTo>
                    <a:lnTo>
                      <a:pt x="1249" y="515"/>
                    </a:lnTo>
                    <a:lnTo>
                      <a:pt x="1249" y="517"/>
                    </a:lnTo>
                    <a:lnTo>
                      <a:pt x="1249" y="519"/>
                    </a:lnTo>
                    <a:lnTo>
                      <a:pt x="1249" y="521"/>
                    </a:lnTo>
                    <a:lnTo>
                      <a:pt x="1251" y="521"/>
                    </a:lnTo>
                    <a:lnTo>
                      <a:pt x="1251" y="524"/>
                    </a:lnTo>
                    <a:lnTo>
                      <a:pt x="1249" y="524"/>
                    </a:lnTo>
                    <a:lnTo>
                      <a:pt x="1251" y="524"/>
                    </a:lnTo>
                    <a:lnTo>
                      <a:pt x="1251" y="526"/>
                    </a:lnTo>
                    <a:lnTo>
                      <a:pt x="1249" y="526"/>
                    </a:lnTo>
                    <a:lnTo>
                      <a:pt x="1251" y="528"/>
                    </a:lnTo>
                    <a:lnTo>
                      <a:pt x="1251" y="530"/>
                    </a:lnTo>
                    <a:lnTo>
                      <a:pt x="1249" y="530"/>
                    </a:lnTo>
                    <a:lnTo>
                      <a:pt x="1249" y="532"/>
                    </a:lnTo>
                    <a:lnTo>
                      <a:pt x="1247" y="532"/>
                    </a:lnTo>
                    <a:lnTo>
                      <a:pt x="1247" y="530"/>
                    </a:lnTo>
                    <a:lnTo>
                      <a:pt x="1244" y="530"/>
                    </a:lnTo>
                    <a:lnTo>
                      <a:pt x="1244" y="532"/>
                    </a:lnTo>
                    <a:lnTo>
                      <a:pt x="1244" y="535"/>
                    </a:lnTo>
                    <a:lnTo>
                      <a:pt x="1244" y="537"/>
                    </a:lnTo>
                    <a:lnTo>
                      <a:pt x="1242" y="537"/>
                    </a:lnTo>
                    <a:lnTo>
                      <a:pt x="1242" y="539"/>
                    </a:lnTo>
                    <a:lnTo>
                      <a:pt x="1240" y="539"/>
                    </a:lnTo>
                    <a:lnTo>
                      <a:pt x="1240" y="541"/>
                    </a:lnTo>
                    <a:lnTo>
                      <a:pt x="1238" y="541"/>
                    </a:lnTo>
                    <a:lnTo>
                      <a:pt x="1238" y="544"/>
                    </a:lnTo>
                    <a:lnTo>
                      <a:pt x="1238" y="546"/>
                    </a:lnTo>
                    <a:lnTo>
                      <a:pt x="1236" y="546"/>
                    </a:lnTo>
                    <a:lnTo>
                      <a:pt x="1236" y="548"/>
                    </a:lnTo>
                    <a:lnTo>
                      <a:pt x="1238" y="548"/>
                    </a:lnTo>
                    <a:lnTo>
                      <a:pt x="1236" y="550"/>
                    </a:lnTo>
                    <a:lnTo>
                      <a:pt x="1236" y="553"/>
                    </a:lnTo>
                    <a:lnTo>
                      <a:pt x="1236" y="555"/>
                    </a:lnTo>
                    <a:lnTo>
                      <a:pt x="1233" y="555"/>
                    </a:lnTo>
                    <a:lnTo>
                      <a:pt x="1233" y="557"/>
                    </a:lnTo>
                    <a:lnTo>
                      <a:pt x="1233" y="559"/>
                    </a:lnTo>
                    <a:lnTo>
                      <a:pt x="1231" y="559"/>
                    </a:lnTo>
                    <a:lnTo>
                      <a:pt x="1229" y="562"/>
                    </a:lnTo>
                    <a:lnTo>
                      <a:pt x="1227" y="562"/>
                    </a:lnTo>
                    <a:lnTo>
                      <a:pt x="1227" y="564"/>
                    </a:lnTo>
                    <a:lnTo>
                      <a:pt x="1229" y="564"/>
                    </a:lnTo>
                    <a:lnTo>
                      <a:pt x="1231" y="564"/>
                    </a:lnTo>
                    <a:lnTo>
                      <a:pt x="1231" y="566"/>
                    </a:lnTo>
                    <a:lnTo>
                      <a:pt x="1231" y="568"/>
                    </a:lnTo>
                    <a:lnTo>
                      <a:pt x="1231" y="570"/>
                    </a:lnTo>
                    <a:lnTo>
                      <a:pt x="1233" y="570"/>
                    </a:lnTo>
                    <a:lnTo>
                      <a:pt x="1233" y="573"/>
                    </a:lnTo>
                    <a:lnTo>
                      <a:pt x="1233" y="575"/>
                    </a:lnTo>
                    <a:lnTo>
                      <a:pt x="1231" y="575"/>
                    </a:lnTo>
                    <a:lnTo>
                      <a:pt x="1233" y="575"/>
                    </a:lnTo>
                    <a:lnTo>
                      <a:pt x="1233" y="577"/>
                    </a:lnTo>
                    <a:lnTo>
                      <a:pt x="1233" y="579"/>
                    </a:lnTo>
                    <a:lnTo>
                      <a:pt x="1236" y="579"/>
                    </a:lnTo>
                    <a:lnTo>
                      <a:pt x="1236" y="582"/>
                    </a:lnTo>
                    <a:lnTo>
                      <a:pt x="1233" y="582"/>
                    </a:lnTo>
                    <a:lnTo>
                      <a:pt x="1231" y="582"/>
                    </a:lnTo>
                    <a:lnTo>
                      <a:pt x="1231" y="584"/>
                    </a:lnTo>
                    <a:lnTo>
                      <a:pt x="1233" y="584"/>
                    </a:lnTo>
                    <a:lnTo>
                      <a:pt x="1231" y="584"/>
                    </a:lnTo>
                    <a:lnTo>
                      <a:pt x="1233" y="586"/>
                    </a:lnTo>
                    <a:lnTo>
                      <a:pt x="1233" y="588"/>
                    </a:lnTo>
                    <a:lnTo>
                      <a:pt x="1231" y="588"/>
                    </a:lnTo>
                    <a:lnTo>
                      <a:pt x="1231" y="591"/>
                    </a:lnTo>
                    <a:lnTo>
                      <a:pt x="1229" y="591"/>
                    </a:lnTo>
                    <a:lnTo>
                      <a:pt x="1227" y="591"/>
                    </a:lnTo>
                    <a:lnTo>
                      <a:pt x="1227" y="593"/>
                    </a:lnTo>
                    <a:lnTo>
                      <a:pt x="1224" y="593"/>
                    </a:lnTo>
                    <a:lnTo>
                      <a:pt x="1227" y="593"/>
                    </a:lnTo>
                    <a:lnTo>
                      <a:pt x="1224" y="593"/>
                    </a:lnTo>
                    <a:lnTo>
                      <a:pt x="1224" y="595"/>
                    </a:lnTo>
                    <a:lnTo>
                      <a:pt x="1222" y="595"/>
                    </a:lnTo>
                    <a:lnTo>
                      <a:pt x="1224" y="595"/>
                    </a:lnTo>
                    <a:lnTo>
                      <a:pt x="1222" y="595"/>
                    </a:lnTo>
                    <a:lnTo>
                      <a:pt x="1222" y="597"/>
                    </a:lnTo>
                    <a:lnTo>
                      <a:pt x="1224" y="597"/>
                    </a:lnTo>
                    <a:lnTo>
                      <a:pt x="1224" y="600"/>
                    </a:lnTo>
                    <a:lnTo>
                      <a:pt x="1222" y="600"/>
                    </a:lnTo>
                    <a:lnTo>
                      <a:pt x="1220" y="600"/>
                    </a:lnTo>
                    <a:lnTo>
                      <a:pt x="1220" y="597"/>
                    </a:lnTo>
                    <a:lnTo>
                      <a:pt x="1220" y="600"/>
                    </a:lnTo>
                    <a:lnTo>
                      <a:pt x="1218" y="600"/>
                    </a:lnTo>
                    <a:lnTo>
                      <a:pt x="1218" y="597"/>
                    </a:lnTo>
                    <a:lnTo>
                      <a:pt x="1218" y="600"/>
                    </a:lnTo>
                    <a:lnTo>
                      <a:pt x="1218" y="602"/>
                    </a:lnTo>
                    <a:lnTo>
                      <a:pt x="1215" y="602"/>
                    </a:lnTo>
                    <a:lnTo>
                      <a:pt x="1213" y="602"/>
                    </a:lnTo>
                    <a:lnTo>
                      <a:pt x="1213" y="604"/>
                    </a:lnTo>
                    <a:lnTo>
                      <a:pt x="1211" y="604"/>
                    </a:lnTo>
                    <a:lnTo>
                      <a:pt x="1213" y="604"/>
                    </a:lnTo>
                    <a:lnTo>
                      <a:pt x="1211" y="606"/>
                    </a:lnTo>
                    <a:lnTo>
                      <a:pt x="1213" y="606"/>
                    </a:lnTo>
                    <a:lnTo>
                      <a:pt x="1213" y="608"/>
                    </a:lnTo>
                    <a:lnTo>
                      <a:pt x="1211" y="608"/>
                    </a:lnTo>
                    <a:lnTo>
                      <a:pt x="1211" y="606"/>
                    </a:lnTo>
                    <a:lnTo>
                      <a:pt x="1211" y="608"/>
                    </a:lnTo>
                    <a:lnTo>
                      <a:pt x="1211" y="611"/>
                    </a:lnTo>
                    <a:lnTo>
                      <a:pt x="1209" y="611"/>
                    </a:lnTo>
                    <a:lnTo>
                      <a:pt x="1209" y="613"/>
                    </a:lnTo>
                    <a:lnTo>
                      <a:pt x="1209" y="611"/>
                    </a:lnTo>
                    <a:lnTo>
                      <a:pt x="1209" y="613"/>
                    </a:lnTo>
                    <a:lnTo>
                      <a:pt x="1209" y="615"/>
                    </a:lnTo>
                    <a:lnTo>
                      <a:pt x="1211" y="615"/>
                    </a:lnTo>
                    <a:lnTo>
                      <a:pt x="1211" y="617"/>
                    </a:lnTo>
                    <a:lnTo>
                      <a:pt x="1209" y="617"/>
                    </a:lnTo>
                    <a:lnTo>
                      <a:pt x="1206" y="617"/>
                    </a:lnTo>
                    <a:lnTo>
                      <a:pt x="1209" y="617"/>
                    </a:lnTo>
                    <a:lnTo>
                      <a:pt x="1209" y="620"/>
                    </a:lnTo>
                    <a:lnTo>
                      <a:pt x="1211" y="620"/>
                    </a:lnTo>
                    <a:lnTo>
                      <a:pt x="1211" y="622"/>
                    </a:lnTo>
                    <a:lnTo>
                      <a:pt x="1209" y="622"/>
                    </a:lnTo>
                    <a:lnTo>
                      <a:pt x="1209" y="624"/>
                    </a:lnTo>
                    <a:lnTo>
                      <a:pt x="1211" y="624"/>
                    </a:lnTo>
                    <a:lnTo>
                      <a:pt x="1209" y="624"/>
                    </a:lnTo>
                    <a:lnTo>
                      <a:pt x="1209" y="626"/>
                    </a:lnTo>
                    <a:lnTo>
                      <a:pt x="1206" y="626"/>
                    </a:lnTo>
                    <a:lnTo>
                      <a:pt x="1206" y="629"/>
                    </a:lnTo>
                    <a:lnTo>
                      <a:pt x="1206" y="631"/>
                    </a:lnTo>
                    <a:lnTo>
                      <a:pt x="1209" y="631"/>
                    </a:lnTo>
                    <a:lnTo>
                      <a:pt x="1209" y="633"/>
                    </a:lnTo>
                    <a:lnTo>
                      <a:pt x="1211" y="633"/>
                    </a:lnTo>
                    <a:lnTo>
                      <a:pt x="1209" y="633"/>
                    </a:lnTo>
                    <a:lnTo>
                      <a:pt x="1209" y="635"/>
                    </a:lnTo>
                    <a:lnTo>
                      <a:pt x="1209" y="638"/>
                    </a:lnTo>
                    <a:lnTo>
                      <a:pt x="1206" y="638"/>
                    </a:lnTo>
                    <a:lnTo>
                      <a:pt x="1206" y="640"/>
                    </a:lnTo>
                    <a:lnTo>
                      <a:pt x="1209" y="640"/>
                    </a:lnTo>
                    <a:lnTo>
                      <a:pt x="1209" y="642"/>
                    </a:lnTo>
                    <a:lnTo>
                      <a:pt x="1209" y="644"/>
                    </a:lnTo>
                    <a:lnTo>
                      <a:pt x="1211" y="646"/>
                    </a:lnTo>
                    <a:lnTo>
                      <a:pt x="1211" y="649"/>
                    </a:lnTo>
                    <a:lnTo>
                      <a:pt x="1211" y="651"/>
                    </a:lnTo>
                    <a:lnTo>
                      <a:pt x="1213" y="651"/>
                    </a:lnTo>
                    <a:lnTo>
                      <a:pt x="1213" y="653"/>
                    </a:lnTo>
                    <a:lnTo>
                      <a:pt x="1213" y="655"/>
                    </a:lnTo>
                    <a:lnTo>
                      <a:pt x="1213" y="658"/>
                    </a:lnTo>
                    <a:lnTo>
                      <a:pt x="1213" y="660"/>
                    </a:lnTo>
                    <a:lnTo>
                      <a:pt x="1213" y="662"/>
                    </a:lnTo>
                    <a:lnTo>
                      <a:pt x="1215" y="662"/>
                    </a:lnTo>
                    <a:lnTo>
                      <a:pt x="1215" y="664"/>
                    </a:lnTo>
                    <a:lnTo>
                      <a:pt x="1218" y="664"/>
                    </a:lnTo>
                    <a:lnTo>
                      <a:pt x="1218" y="667"/>
                    </a:lnTo>
                    <a:lnTo>
                      <a:pt x="1220" y="667"/>
                    </a:lnTo>
                    <a:lnTo>
                      <a:pt x="1220" y="669"/>
                    </a:lnTo>
                    <a:lnTo>
                      <a:pt x="1218" y="669"/>
                    </a:lnTo>
                    <a:lnTo>
                      <a:pt x="1218" y="671"/>
                    </a:lnTo>
                    <a:lnTo>
                      <a:pt x="1218" y="673"/>
                    </a:lnTo>
                    <a:lnTo>
                      <a:pt x="1215" y="673"/>
                    </a:lnTo>
                    <a:lnTo>
                      <a:pt x="1213" y="673"/>
                    </a:lnTo>
                    <a:lnTo>
                      <a:pt x="1211" y="673"/>
                    </a:lnTo>
                    <a:lnTo>
                      <a:pt x="1209" y="673"/>
                    </a:lnTo>
                    <a:lnTo>
                      <a:pt x="1209" y="676"/>
                    </a:lnTo>
                    <a:lnTo>
                      <a:pt x="1206" y="676"/>
                    </a:lnTo>
                    <a:lnTo>
                      <a:pt x="1204" y="676"/>
                    </a:lnTo>
                    <a:lnTo>
                      <a:pt x="1204" y="678"/>
                    </a:lnTo>
                    <a:lnTo>
                      <a:pt x="1202" y="678"/>
                    </a:lnTo>
                    <a:lnTo>
                      <a:pt x="1200" y="678"/>
                    </a:lnTo>
                    <a:lnTo>
                      <a:pt x="1200" y="680"/>
                    </a:lnTo>
                    <a:lnTo>
                      <a:pt x="1200" y="682"/>
                    </a:lnTo>
                    <a:lnTo>
                      <a:pt x="1202" y="682"/>
                    </a:lnTo>
                    <a:lnTo>
                      <a:pt x="1200" y="682"/>
                    </a:lnTo>
                    <a:lnTo>
                      <a:pt x="1200" y="684"/>
                    </a:lnTo>
                    <a:lnTo>
                      <a:pt x="1200" y="687"/>
                    </a:lnTo>
                    <a:lnTo>
                      <a:pt x="1202" y="687"/>
                    </a:lnTo>
                    <a:lnTo>
                      <a:pt x="1202" y="689"/>
                    </a:lnTo>
                    <a:lnTo>
                      <a:pt x="1202" y="691"/>
                    </a:lnTo>
                    <a:lnTo>
                      <a:pt x="1200" y="691"/>
                    </a:lnTo>
                    <a:lnTo>
                      <a:pt x="1200" y="693"/>
                    </a:lnTo>
                    <a:lnTo>
                      <a:pt x="1200" y="696"/>
                    </a:lnTo>
                    <a:lnTo>
                      <a:pt x="1198" y="696"/>
                    </a:lnTo>
                    <a:lnTo>
                      <a:pt x="1198" y="698"/>
                    </a:lnTo>
                    <a:lnTo>
                      <a:pt x="1200" y="698"/>
                    </a:lnTo>
                    <a:lnTo>
                      <a:pt x="1198" y="698"/>
                    </a:lnTo>
                    <a:lnTo>
                      <a:pt x="1200" y="698"/>
                    </a:lnTo>
                    <a:lnTo>
                      <a:pt x="1200" y="700"/>
                    </a:lnTo>
                    <a:lnTo>
                      <a:pt x="1198" y="700"/>
                    </a:lnTo>
                    <a:lnTo>
                      <a:pt x="1195" y="700"/>
                    </a:lnTo>
                    <a:lnTo>
                      <a:pt x="1193" y="700"/>
                    </a:lnTo>
                    <a:lnTo>
                      <a:pt x="1193" y="698"/>
                    </a:lnTo>
                    <a:lnTo>
                      <a:pt x="1191" y="698"/>
                    </a:lnTo>
                    <a:lnTo>
                      <a:pt x="1191" y="700"/>
                    </a:lnTo>
                    <a:lnTo>
                      <a:pt x="1191" y="702"/>
                    </a:lnTo>
                    <a:lnTo>
                      <a:pt x="1193" y="702"/>
                    </a:lnTo>
                    <a:lnTo>
                      <a:pt x="1191" y="702"/>
                    </a:lnTo>
                    <a:lnTo>
                      <a:pt x="1191" y="705"/>
                    </a:lnTo>
                    <a:lnTo>
                      <a:pt x="1193" y="705"/>
                    </a:lnTo>
                    <a:lnTo>
                      <a:pt x="1193" y="707"/>
                    </a:lnTo>
                    <a:lnTo>
                      <a:pt x="1191" y="707"/>
                    </a:lnTo>
                    <a:lnTo>
                      <a:pt x="1193" y="707"/>
                    </a:lnTo>
                    <a:lnTo>
                      <a:pt x="1191" y="707"/>
                    </a:lnTo>
                    <a:lnTo>
                      <a:pt x="1193" y="707"/>
                    </a:lnTo>
                    <a:lnTo>
                      <a:pt x="1193" y="709"/>
                    </a:lnTo>
                    <a:lnTo>
                      <a:pt x="1193" y="707"/>
                    </a:lnTo>
                    <a:lnTo>
                      <a:pt x="1193" y="709"/>
                    </a:lnTo>
                    <a:lnTo>
                      <a:pt x="1195" y="709"/>
                    </a:lnTo>
                    <a:lnTo>
                      <a:pt x="1195" y="711"/>
                    </a:lnTo>
                    <a:lnTo>
                      <a:pt x="1193" y="711"/>
                    </a:lnTo>
                    <a:lnTo>
                      <a:pt x="1193" y="714"/>
                    </a:lnTo>
                    <a:lnTo>
                      <a:pt x="1191" y="714"/>
                    </a:lnTo>
                    <a:lnTo>
                      <a:pt x="1193" y="714"/>
                    </a:lnTo>
                    <a:lnTo>
                      <a:pt x="1193" y="716"/>
                    </a:lnTo>
                    <a:lnTo>
                      <a:pt x="1191" y="716"/>
                    </a:lnTo>
                    <a:lnTo>
                      <a:pt x="1189" y="716"/>
                    </a:lnTo>
                    <a:lnTo>
                      <a:pt x="1186" y="716"/>
                    </a:lnTo>
                    <a:lnTo>
                      <a:pt x="1189" y="716"/>
                    </a:lnTo>
                    <a:lnTo>
                      <a:pt x="1189" y="718"/>
                    </a:lnTo>
                    <a:lnTo>
                      <a:pt x="1186" y="718"/>
                    </a:lnTo>
                    <a:lnTo>
                      <a:pt x="1186" y="720"/>
                    </a:lnTo>
                    <a:lnTo>
                      <a:pt x="1189" y="720"/>
                    </a:lnTo>
                    <a:lnTo>
                      <a:pt x="1189" y="722"/>
                    </a:lnTo>
                    <a:lnTo>
                      <a:pt x="1191" y="722"/>
                    </a:lnTo>
                    <a:lnTo>
                      <a:pt x="1193" y="722"/>
                    </a:lnTo>
                    <a:lnTo>
                      <a:pt x="1193" y="725"/>
                    </a:lnTo>
                    <a:lnTo>
                      <a:pt x="1191" y="725"/>
                    </a:lnTo>
                    <a:lnTo>
                      <a:pt x="1191" y="727"/>
                    </a:lnTo>
                    <a:lnTo>
                      <a:pt x="1189" y="727"/>
                    </a:lnTo>
                    <a:lnTo>
                      <a:pt x="1189" y="725"/>
                    </a:lnTo>
                    <a:lnTo>
                      <a:pt x="1186" y="725"/>
                    </a:lnTo>
                    <a:lnTo>
                      <a:pt x="1189" y="727"/>
                    </a:lnTo>
                    <a:lnTo>
                      <a:pt x="1186" y="727"/>
                    </a:lnTo>
                    <a:lnTo>
                      <a:pt x="1186" y="729"/>
                    </a:lnTo>
                    <a:lnTo>
                      <a:pt x="1186" y="731"/>
                    </a:lnTo>
                    <a:lnTo>
                      <a:pt x="1186" y="734"/>
                    </a:lnTo>
                    <a:lnTo>
                      <a:pt x="1184" y="734"/>
                    </a:lnTo>
                    <a:lnTo>
                      <a:pt x="1184" y="736"/>
                    </a:lnTo>
                    <a:lnTo>
                      <a:pt x="1184" y="738"/>
                    </a:lnTo>
                    <a:lnTo>
                      <a:pt x="1184" y="740"/>
                    </a:lnTo>
                    <a:lnTo>
                      <a:pt x="1186" y="740"/>
                    </a:lnTo>
                    <a:lnTo>
                      <a:pt x="1186" y="743"/>
                    </a:lnTo>
                    <a:lnTo>
                      <a:pt x="1184" y="743"/>
                    </a:lnTo>
                    <a:lnTo>
                      <a:pt x="1186" y="743"/>
                    </a:lnTo>
                    <a:lnTo>
                      <a:pt x="1186" y="745"/>
                    </a:lnTo>
                    <a:lnTo>
                      <a:pt x="1189" y="747"/>
                    </a:lnTo>
                    <a:lnTo>
                      <a:pt x="1186" y="747"/>
                    </a:lnTo>
                    <a:lnTo>
                      <a:pt x="1186" y="749"/>
                    </a:lnTo>
                    <a:lnTo>
                      <a:pt x="1186" y="752"/>
                    </a:lnTo>
                    <a:lnTo>
                      <a:pt x="1184" y="754"/>
                    </a:lnTo>
                    <a:lnTo>
                      <a:pt x="1186" y="754"/>
                    </a:lnTo>
                    <a:lnTo>
                      <a:pt x="1184" y="754"/>
                    </a:lnTo>
                    <a:lnTo>
                      <a:pt x="1184" y="756"/>
                    </a:lnTo>
                    <a:lnTo>
                      <a:pt x="1186" y="756"/>
                    </a:lnTo>
                    <a:lnTo>
                      <a:pt x="1186" y="758"/>
                    </a:lnTo>
                    <a:lnTo>
                      <a:pt x="1186" y="760"/>
                    </a:lnTo>
                    <a:lnTo>
                      <a:pt x="1186" y="763"/>
                    </a:lnTo>
                    <a:lnTo>
                      <a:pt x="1189" y="763"/>
                    </a:lnTo>
                    <a:lnTo>
                      <a:pt x="1186" y="763"/>
                    </a:lnTo>
                    <a:lnTo>
                      <a:pt x="1186" y="765"/>
                    </a:lnTo>
                    <a:lnTo>
                      <a:pt x="1189" y="765"/>
                    </a:lnTo>
                    <a:lnTo>
                      <a:pt x="1189" y="767"/>
                    </a:lnTo>
                    <a:lnTo>
                      <a:pt x="1189" y="769"/>
                    </a:lnTo>
                    <a:lnTo>
                      <a:pt x="1189" y="772"/>
                    </a:lnTo>
                    <a:lnTo>
                      <a:pt x="1189" y="774"/>
                    </a:lnTo>
                    <a:lnTo>
                      <a:pt x="1189" y="776"/>
                    </a:lnTo>
                    <a:lnTo>
                      <a:pt x="1191" y="776"/>
                    </a:lnTo>
                    <a:lnTo>
                      <a:pt x="1189" y="776"/>
                    </a:lnTo>
                    <a:lnTo>
                      <a:pt x="1191" y="776"/>
                    </a:lnTo>
                    <a:lnTo>
                      <a:pt x="1191" y="778"/>
                    </a:lnTo>
                    <a:lnTo>
                      <a:pt x="1191" y="781"/>
                    </a:lnTo>
                    <a:lnTo>
                      <a:pt x="1189" y="781"/>
                    </a:lnTo>
                    <a:lnTo>
                      <a:pt x="1186" y="781"/>
                    </a:lnTo>
                    <a:lnTo>
                      <a:pt x="1184" y="781"/>
                    </a:lnTo>
                    <a:lnTo>
                      <a:pt x="1184" y="783"/>
                    </a:lnTo>
                    <a:lnTo>
                      <a:pt x="1184" y="781"/>
                    </a:lnTo>
                    <a:lnTo>
                      <a:pt x="1182" y="781"/>
                    </a:lnTo>
                    <a:lnTo>
                      <a:pt x="1180" y="781"/>
                    </a:lnTo>
                    <a:lnTo>
                      <a:pt x="1180" y="778"/>
                    </a:lnTo>
                    <a:lnTo>
                      <a:pt x="1180" y="781"/>
                    </a:lnTo>
                    <a:lnTo>
                      <a:pt x="1177" y="781"/>
                    </a:lnTo>
                    <a:lnTo>
                      <a:pt x="1175" y="781"/>
                    </a:lnTo>
                    <a:lnTo>
                      <a:pt x="1177" y="781"/>
                    </a:lnTo>
                    <a:lnTo>
                      <a:pt x="1177" y="783"/>
                    </a:lnTo>
                    <a:lnTo>
                      <a:pt x="1177" y="785"/>
                    </a:lnTo>
                    <a:lnTo>
                      <a:pt x="1177" y="787"/>
                    </a:lnTo>
                    <a:lnTo>
                      <a:pt x="1180" y="787"/>
                    </a:lnTo>
                    <a:lnTo>
                      <a:pt x="1182" y="790"/>
                    </a:lnTo>
                    <a:lnTo>
                      <a:pt x="1180" y="790"/>
                    </a:lnTo>
                    <a:lnTo>
                      <a:pt x="1182" y="790"/>
                    </a:lnTo>
                    <a:lnTo>
                      <a:pt x="1182" y="792"/>
                    </a:lnTo>
                    <a:lnTo>
                      <a:pt x="1180" y="792"/>
                    </a:lnTo>
                    <a:lnTo>
                      <a:pt x="1180" y="794"/>
                    </a:lnTo>
                    <a:lnTo>
                      <a:pt x="1177" y="794"/>
                    </a:lnTo>
                    <a:lnTo>
                      <a:pt x="1177" y="796"/>
                    </a:lnTo>
                    <a:lnTo>
                      <a:pt x="1180" y="796"/>
                    </a:lnTo>
                    <a:lnTo>
                      <a:pt x="1177" y="796"/>
                    </a:lnTo>
                    <a:lnTo>
                      <a:pt x="1177" y="798"/>
                    </a:lnTo>
                    <a:lnTo>
                      <a:pt x="1177" y="796"/>
                    </a:lnTo>
                    <a:lnTo>
                      <a:pt x="1177" y="798"/>
                    </a:lnTo>
                    <a:lnTo>
                      <a:pt x="1177" y="801"/>
                    </a:lnTo>
                    <a:lnTo>
                      <a:pt x="1177" y="803"/>
                    </a:lnTo>
                    <a:lnTo>
                      <a:pt x="1177" y="805"/>
                    </a:lnTo>
                    <a:lnTo>
                      <a:pt x="1180" y="805"/>
                    </a:lnTo>
                    <a:lnTo>
                      <a:pt x="1180" y="807"/>
                    </a:lnTo>
                    <a:lnTo>
                      <a:pt x="1182" y="807"/>
                    </a:lnTo>
                    <a:lnTo>
                      <a:pt x="1182" y="810"/>
                    </a:lnTo>
                    <a:lnTo>
                      <a:pt x="1184" y="810"/>
                    </a:lnTo>
                    <a:lnTo>
                      <a:pt x="1186" y="812"/>
                    </a:lnTo>
                    <a:lnTo>
                      <a:pt x="1189" y="812"/>
                    </a:lnTo>
                    <a:lnTo>
                      <a:pt x="1191" y="812"/>
                    </a:lnTo>
                    <a:lnTo>
                      <a:pt x="1191" y="814"/>
                    </a:lnTo>
                    <a:lnTo>
                      <a:pt x="1189" y="814"/>
                    </a:lnTo>
                    <a:lnTo>
                      <a:pt x="1191" y="814"/>
                    </a:lnTo>
                    <a:lnTo>
                      <a:pt x="1191" y="816"/>
                    </a:lnTo>
                    <a:lnTo>
                      <a:pt x="1191" y="819"/>
                    </a:lnTo>
                    <a:lnTo>
                      <a:pt x="1189" y="816"/>
                    </a:lnTo>
                    <a:lnTo>
                      <a:pt x="1189" y="819"/>
                    </a:lnTo>
                    <a:lnTo>
                      <a:pt x="1186" y="819"/>
                    </a:lnTo>
                    <a:lnTo>
                      <a:pt x="1184" y="819"/>
                    </a:lnTo>
                    <a:lnTo>
                      <a:pt x="1186" y="819"/>
                    </a:lnTo>
                    <a:lnTo>
                      <a:pt x="1184" y="819"/>
                    </a:lnTo>
                    <a:lnTo>
                      <a:pt x="1186" y="819"/>
                    </a:lnTo>
                    <a:lnTo>
                      <a:pt x="1184" y="819"/>
                    </a:lnTo>
                    <a:lnTo>
                      <a:pt x="1184" y="821"/>
                    </a:lnTo>
                    <a:lnTo>
                      <a:pt x="1184" y="823"/>
                    </a:lnTo>
                    <a:lnTo>
                      <a:pt x="1184" y="821"/>
                    </a:lnTo>
                    <a:lnTo>
                      <a:pt x="1186" y="821"/>
                    </a:lnTo>
                    <a:lnTo>
                      <a:pt x="1186" y="823"/>
                    </a:lnTo>
                    <a:lnTo>
                      <a:pt x="1186" y="825"/>
                    </a:lnTo>
                    <a:lnTo>
                      <a:pt x="1189" y="825"/>
                    </a:lnTo>
                    <a:lnTo>
                      <a:pt x="1191" y="825"/>
                    </a:lnTo>
                    <a:lnTo>
                      <a:pt x="1191" y="828"/>
                    </a:lnTo>
                    <a:lnTo>
                      <a:pt x="1193" y="828"/>
                    </a:lnTo>
                    <a:lnTo>
                      <a:pt x="1195" y="828"/>
                    </a:lnTo>
                    <a:lnTo>
                      <a:pt x="1195" y="830"/>
                    </a:lnTo>
                    <a:lnTo>
                      <a:pt x="1193" y="830"/>
                    </a:lnTo>
                    <a:lnTo>
                      <a:pt x="1191" y="830"/>
                    </a:lnTo>
                    <a:lnTo>
                      <a:pt x="1191" y="832"/>
                    </a:lnTo>
                    <a:lnTo>
                      <a:pt x="1191" y="834"/>
                    </a:lnTo>
                    <a:lnTo>
                      <a:pt x="1189" y="834"/>
                    </a:lnTo>
                    <a:lnTo>
                      <a:pt x="1191" y="834"/>
                    </a:lnTo>
                    <a:lnTo>
                      <a:pt x="1191" y="837"/>
                    </a:lnTo>
                    <a:lnTo>
                      <a:pt x="1193" y="837"/>
                    </a:lnTo>
                    <a:lnTo>
                      <a:pt x="1193" y="839"/>
                    </a:lnTo>
                    <a:lnTo>
                      <a:pt x="1191" y="839"/>
                    </a:lnTo>
                    <a:lnTo>
                      <a:pt x="1191" y="841"/>
                    </a:lnTo>
                    <a:lnTo>
                      <a:pt x="1189" y="843"/>
                    </a:lnTo>
                    <a:lnTo>
                      <a:pt x="1186" y="843"/>
                    </a:lnTo>
                    <a:lnTo>
                      <a:pt x="1186" y="845"/>
                    </a:lnTo>
                    <a:lnTo>
                      <a:pt x="1189" y="845"/>
                    </a:lnTo>
                    <a:lnTo>
                      <a:pt x="1189" y="848"/>
                    </a:lnTo>
                    <a:lnTo>
                      <a:pt x="1186" y="848"/>
                    </a:lnTo>
                    <a:lnTo>
                      <a:pt x="1189" y="848"/>
                    </a:lnTo>
                    <a:lnTo>
                      <a:pt x="1189" y="850"/>
                    </a:lnTo>
                    <a:lnTo>
                      <a:pt x="1186" y="850"/>
                    </a:lnTo>
                    <a:lnTo>
                      <a:pt x="1189" y="850"/>
                    </a:lnTo>
                    <a:lnTo>
                      <a:pt x="1189" y="852"/>
                    </a:lnTo>
                    <a:lnTo>
                      <a:pt x="1191" y="852"/>
                    </a:lnTo>
                    <a:lnTo>
                      <a:pt x="1193" y="852"/>
                    </a:lnTo>
                    <a:lnTo>
                      <a:pt x="1195" y="852"/>
                    </a:lnTo>
                    <a:lnTo>
                      <a:pt x="1198" y="852"/>
                    </a:lnTo>
                    <a:lnTo>
                      <a:pt x="1200" y="852"/>
                    </a:lnTo>
                    <a:lnTo>
                      <a:pt x="1202" y="852"/>
                    </a:lnTo>
                    <a:lnTo>
                      <a:pt x="1204" y="852"/>
                    </a:lnTo>
                    <a:lnTo>
                      <a:pt x="1206" y="852"/>
                    </a:lnTo>
                    <a:lnTo>
                      <a:pt x="1209" y="852"/>
                    </a:lnTo>
                    <a:lnTo>
                      <a:pt x="1209" y="854"/>
                    </a:lnTo>
                    <a:lnTo>
                      <a:pt x="1211" y="854"/>
                    </a:lnTo>
                    <a:lnTo>
                      <a:pt x="1211" y="857"/>
                    </a:lnTo>
                    <a:lnTo>
                      <a:pt x="1211" y="859"/>
                    </a:lnTo>
                    <a:lnTo>
                      <a:pt x="1209" y="859"/>
                    </a:lnTo>
                    <a:lnTo>
                      <a:pt x="1206" y="859"/>
                    </a:lnTo>
                    <a:lnTo>
                      <a:pt x="1206" y="861"/>
                    </a:lnTo>
                    <a:lnTo>
                      <a:pt x="1206" y="863"/>
                    </a:lnTo>
                    <a:lnTo>
                      <a:pt x="1206" y="866"/>
                    </a:lnTo>
                    <a:lnTo>
                      <a:pt x="1204" y="866"/>
                    </a:lnTo>
                    <a:lnTo>
                      <a:pt x="1202" y="866"/>
                    </a:lnTo>
                    <a:lnTo>
                      <a:pt x="1202" y="863"/>
                    </a:lnTo>
                    <a:lnTo>
                      <a:pt x="1200" y="863"/>
                    </a:lnTo>
                    <a:lnTo>
                      <a:pt x="1198" y="863"/>
                    </a:lnTo>
                    <a:lnTo>
                      <a:pt x="1195" y="863"/>
                    </a:lnTo>
                    <a:lnTo>
                      <a:pt x="1193" y="863"/>
                    </a:lnTo>
                    <a:lnTo>
                      <a:pt x="1191" y="863"/>
                    </a:lnTo>
                    <a:lnTo>
                      <a:pt x="1189" y="863"/>
                    </a:lnTo>
                    <a:lnTo>
                      <a:pt x="1186" y="863"/>
                    </a:lnTo>
                    <a:lnTo>
                      <a:pt x="1186" y="866"/>
                    </a:lnTo>
                    <a:lnTo>
                      <a:pt x="1186" y="863"/>
                    </a:lnTo>
                    <a:lnTo>
                      <a:pt x="1184" y="863"/>
                    </a:lnTo>
                    <a:lnTo>
                      <a:pt x="1184" y="866"/>
                    </a:lnTo>
                    <a:lnTo>
                      <a:pt x="1184" y="863"/>
                    </a:lnTo>
                    <a:lnTo>
                      <a:pt x="1182" y="863"/>
                    </a:lnTo>
                    <a:lnTo>
                      <a:pt x="1180" y="863"/>
                    </a:lnTo>
                    <a:lnTo>
                      <a:pt x="1182" y="863"/>
                    </a:lnTo>
                    <a:lnTo>
                      <a:pt x="1180" y="866"/>
                    </a:lnTo>
                    <a:lnTo>
                      <a:pt x="1180" y="868"/>
                    </a:lnTo>
                    <a:lnTo>
                      <a:pt x="1182" y="868"/>
                    </a:lnTo>
                    <a:lnTo>
                      <a:pt x="1184" y="868"/>
                    </a:lnTo>
                    <a:lnTo>
                      <a:pt x="1184" y="870"/>
                    </a:lnTo>
                    <a:lnTo>
                      <a:pt x="1186" y="870"/>
                    </a:lnTo>
                    <a:lnTo>
                      <a:pt x="1186" y="868"/>
                    </a:lnTo>
                    <a:lnTo>
                      <a:pt x="1189" y="868"/>
                    </a:lnTo>
                    <a:lnTo>
                      <a:pt x="1191" y="868"/>
                    </a:lnTo>
                    <a:lnTo>
                      <a:pt x="1191" y="870"/>
                    </a:lnTo>
                    <a:lnTo>
                      <a:pt x="1193" y="870"/>
                    </a:lnTo>
                    <a:lnTo>
                      <a:pt x="1195" y="870"/>
                    </a:lnTo>
                    <a:lnTo>
                      <a:pt x="1198" y="870"/>
                    </a:lnTo>
                    <a:lnTo>
                      <a:pt x="1195" y="870"/>
                    </a:lnTo>
                    <a:lnTo>
                      <a:pt x="1195" y="872"/>
                    </a:lnTo>
                    <a:lnTo>
                      <a:pt x="1198" y="872"/>
                    </a:lnTo>
                    <a:lnTo>
                      <a:pt x="1198" y="875"/>
                    </a:lnTo>
                    <a:lnTo>
                      <a:pt x="1200" y="875"/>
                    </a:lnTo>
                    <a:lnTo>
                      <a:pt x="1200" y="877"/>
                    </a:lnTo>
                    <a:lnTo>
                      <a:pt x="1202" y="877"/>
                    </a:lnTo>
                    <a:lnTo>
                      <a:pt x="1202" y="879"/>
                    </a:lnTo>
                    <a:lnTo>
                      <a:pt x="1204" y="879"/>
                    </a:lnTo>
                    <a:lnTo>
                      <a:pt x="1202" y="879"/>
                    </a:lnTo>
                    <a:lnTo>
                      <a:pt x="1204" y="879"/>
                    </a:lnTo>
                    <a:lnTo>
                      <a:pt x="1204" y="881"/>
                    </a:lnTo>
                    <a:lnTo>
                      <a:pt x="1202" y="881"/>
                    </a:lnTo>
                    <a:lnTo>
                      <a:pt x="1200" y="881"/>
                    </a:lnTo>
                    <a:lnTo>
                      <a:pt x="1200" y="883"/>
                    </a:lnTo>
                    <a:lnTo>
                      <a:pt x="1198" y="883"/>
                    </a:lnTo>
                    <a:lnTo>
                      <a:pt x="1198" y="886"/>
                    </a:lnTo>
                    <a:lnTo>
                      <a:pt x="1200" y="886"/>
                    </a:lnTo>
                    <a:lnTo>
                      <a:pt x="1198" y="886"/>
                    </a:lnTo>
                    <a:lnTo>
                      <a:pt x="1200" y="886"/>
                    </a:lnTo>
                    <a:lnTo>
                      <a:pt x="1198" y="886"/>
                    </a:lnTo>
                    <a:lnTo>
                      <a:pt x="1198" y="888"/>
                    </a:lnTo>
                    <a:lnTo>
                      <a:pt x="1195" y="888"/>
                    </a:lnTo>
                    <a:lnTo>
                      <a:pt x="1193" y="888"/>
                    </a:lnTo>
                    <a:lnTo>
                      <a:pt x="1191" y="888"/>
                    </a:lnTo>
                    <a:lnTo>
                      <a:pt x="1193" y="888"/>
                    </a:lnTo>
                    <a:lnTo>
                      <a:pt x="1191" y="888"/>
                    </a:lnTo>
                    <a:lnTo>
                      <a:pt x="1189" y="888"/>
                    </a:lnTo>
                    <a:lnTo>
                      <a:pt x="1191" y="888"/>
                    </a:lnTo>
                    <a:lnTo>
                      <a:pt x="1191" y="890"/>
                    </a:lnTo>
                    <a:lnTo>
                      <a:pt x="1191" y="888"/>
                    </a:lnTo>
                    <a:lnTo>
                      <a:pt x="1191" y="890"/>
                    </a:lnTo>
                    <a:lnTo>
                      <a:pt x="1189" y="890"/>
                    </a:lnTo>
                    <a:lnTo>
                      <a:pt x="1189" y="892"/>
                    </a:lnTo>
                    <a:lnTo>
                      <a:pt x="1189" y="895"/>
                    </a:lnTo>
                    <a:lnTo>
                      <a:pt x="1191" y="895"/>
                    </a:lnTo>
                    <a:lnTo>
                      <a:pt x="1189" y="895"/>
                    </a:lnTo>
                    <a:lnTo>
                      <a:pt x="1191" y="897"/>
                    </a:lnTo>
                    <a:lnTo>
                      <a:pt x="1189" y="897"/>
                    </a:lnTo>
                    <a:lnTo>
                      <a:pt x="1191" y="897"/>
                    </a:lnTo>
                    <a:lnTo>
                      <a:pt x="1191" y="899"/>
                    </a:lnTo>
                    <a:lnTo>
                      <a:pt x="1193" y="899"/>
                    </a:lnTo>
                    <a:lnTo>
                      <a:pt x="1193" y="901"/>
                    </a:lnTo>
                    <a:lnTo>
                      <a:pt x="1195" y="901"/>
                    </a:lnTo>
                    <a:lnTo>
                      <a:pt x="1193" y="901"/>
                    </a:lnTo>
                    <a:lnTo>
                      <a:pt x="1193" y="904"/>
                    </a:lnTo>
                    <a:lnTo>
                      <a:pt x="1193" y="906"/>
                    </a:lnTo>
                    <a:lnTo>
                      <a:pt x="1193" y="908"/>
                    </a:lnTo>
                    <a:lnTo>
                      <a:pt x="1191" y="908"/>
                    </a:lnTo>
                    <a:lnTo>
                      <a:pt x="1191" y="910"/>
                    </a:lnTo>
                    <a:lnTo>
                      <a:pt x="1189" y="910"/>
                    </a:lnTo>
                    <a:lnTo>
                      <a:pt x="1189" y="913"/>
                    </a:lnTo>
                    <a:lnTo>
                      <a:pt x="1186" y="913"/>
                    </a:lnTo>
                    <a:lnTo>
                      <a:pt x="1186" y="910"/>
                    </a:lnTo>
                    <a:lnTo>
                      <a:pt x="1184" y="910"/>
                    </a:lnTo>
                    <a:lnTo>
                      <a:pt x="1184" y="913"/>
                    </a:lnTo>
                    <a:lnTo>
                      <a:pt x="1186" y="913"/>
                    </a:lnTo>
                    <a:lnTo>
                      <a:pt x="1186" y="915"/>
                    </a:lnTo>
                    <a:lnTo>
                      <a:pt x="1189" y="915"/>
                    </a:lnTo>
                    <a:lnTo>
                      <a:pt x="1189" y="917"/>
                    </a:lnTo>
                    <a:lnTo>
                      <a:pt x="1189" y="919"/>
                    </a:lnTo>
                    <a:lnTo>
                      <a:pt x="1189" y="921"/>
                    </a:lnTo>
                    <a:lnTo>
                      <a:pt x="1189" y="924"/>
                    </a:lnTo>
                    <a:lnTo>
                      <a:pt x="1191" y="924"/>
                    </a:lnTo>
                    <a:lnTo>
                      <a:pt x="1191" y="926"/>
                    </a:lnTo>
                    <a:lnTo>
                      <a:pt x="1191" y="928"/>
                    </a:lnTo>
                    <a:lnTo>
                      <a:pt x="1191" y="930"/>
                    </a:lnTo>
                    <a:lnTo>
                      <a:pt x="1189" y="930"/>
                    </a:lnTo>
                    <a:lnTo>
                      <a:pt x="1186" y="930"/>
                    </a:lnTo>
                    <a:lnTo>
                      <a:pt x="1186" y="933"/>
                    </a:lnTo>
                    <a:lnTo>
                      <a:pt x="1184" y="933"/>
                    </a:lnTo>
                    <a:lnTo>
                      <a:pt x="1184" y="935"/>
                    </a:lnTo>
                    <a:lnTo>
                      <a:pt x="1186" y="935"/>
                    </a:lnTo>
                    <a:lnTo>
                      <a:pt x="1184" y="935"/>
                    </a:lnTo>
                    <a:lnTo>
                      <a:pt x="1184" y="937"/>
                    </a:lnTo>
                    <a:lnTo>
                      <a:pt x="1186" y="937"/>
                    </a:lnTo>
                    <a:lnTo>
                      <a:pt x="1186" y="939"/>
                    </a:lnTo>
                    <a:lnTo>
                      <a:pt x="1186" y="942"/>
                    </a:lnTo>
                    <a:lnTo>
                      <a:pt x="1184" y="942"/>
                    </a:lnTo>
                    <a:lnTo>
                      <a:pt x="1182" y="942"/>
                    </a:lnTo>
                    <a:lnTo>
                      <a:pt x="1182" y="944"/>
                    </a:lnTo>
                    <a:lnTo>
                      <a:pt x="1180" y="944"/>
                    </a:lnTo>
                    <a:lnTo>
                      <a:pt x="1180" y="946"/>
                    </a:lnTo>
                    <a:lnTo>
                      <a:pt x="1180" y="944"/>
                    </a:lnTo>
                    <a:lnTo>
                      <a:pt x="1177" y="944"/>
                    </a:lnTo>
                    <a:lnTo>
                      <a:pt x="1177" y="946"/>
                    </a:lnTo>
                    <a:lnTo>
                      <a:pt x="1175" y="946"/>
                    </a:lnTo>
                    <a:lnTo>
                      <a:pt x="1175" y="948"/>
                    </a:lnTo>
                    <a:lnTo>
                      <a:pt x="1175" y="946"/>
                    </a:lnTo>
                    <a:lnTo>
                      <a:pt x="1175" y="948"/>
                    </a:lnTo>
                    <a:lnTo>
                      <a:pt x="1173" y="948"/>
                    </a:lnTo>
                    <a:lnTo>
                      <a:pt x="1171" y="948"/>
                    </a:lnTo>
                    <a:lnTo>
                      <a:pt x="1173" y="948"/>
                    </a:lnTo>
                    <a:lnTo>
                      <a:pt x="1173" y="951"/>
                    </a:lnTo>
                    <a:lnTo>
                      <a:pt x="1173" y="953"/>
                    </a:lnTo>
                    <a:lnTo>
                      <a:pt x="1171" y="953"/>
                    </a:lnTo>
                    <a:lnTo>
                      <a:pt x="1173" y="953"/>
                    </a:lnTo>
                    <a:lnTo>
                      <a:pt x="1171" y="953"/>
                    </a:lnTo>
                    <a:lnTo>
                      <a:pt x="1171" y="955"/>
                    </a:lnTo>
                    <a:lnTo>
                      <a:pt x="1169" y="955"/>
                    </a:lnTo>
                    <a:lnTo>
                      <a:pt x="1169" y="957"/>
                    </a:lnTo>
                    <a:lnTo>
                      <a:pt x="1169" y="959"/>
                    </a:lnTo>
                    <a:lnTo>
                      <a:pt x="1166" y="957"/>
                    </a:lnTo>
                    <a:lnTo>
                      <a:pt x="1166" y="959"/>
                    </a:lnTo>
                    <a:lnTo>
                      <a:pt x="1166" y="962"/>
                    </a:lnTo>
                    <a:lnTo>
                      <a:pt x="1166" y="964"/>
                    </a:lnTo>
                    <a:lnTo>
                      <a:pt x="1169" y="964"/>
                    </a:lnTo>
                    <a:lnTo>
                      <a:pt x="1169" y="966"/>
                    </a:lnTo>
                    <a:lnTo>
                      <a:pt x="1169" y="968"/>
                    </a:lnTo>
                    <a:lnTo>
                      <a:pt x="1171" y="968"/>
                    </a:lnTo>
                    <a:lnTo>
                      <a:pt x="1171" y="971"/>
                    </a:lnTo>
                    <a:lnTo>
                      <a:pt x="1173" y="971"/>
                    </a:lnTo>
                    <a:lnTo>
                      <a:pt x="1173" y="973"/>
                    </a:lnTo>
                    <a:lnTo>
                      <a:pt x="1171" y="973"/>
                    </a:lnTo>
                    <a:lnTo>
                      <a:pt x="1173" y="973"/>
                    </a:lnTo>
                    <a:lnTo>
                      <a:pt x="1173" y="975"/>
                    </a:lnTo>
                    <a:lnTo>
                      <a:pt x="1175" y="975"/>
                    </a:lnTo>
                    <a:lnTo>
                      <a:pt x="1175" y="977"/>
                    </a:lnTo>
                    <a:lnTo>
                      <a:pt x="1173" y="977"/>
                    </a:lnTo>
                    <a:lnTo>
                      <a:pt x="1171" y="977"/>
                    </a:lnTo>
                    <a:lnTo>
                      <a:pt x="1171" y="980"/>
                    </a:lnTo>
                    <a:lnTo>
                      <a:pt x="1169" y="980"/>
                    </a:lnTo>
                    <a:lnTo>
                      <a:pt x="1171" y="980"/>
                    </a:lnTo>
                    <a:lnTo>
                      <a:pt x="1169" y="980"/>
                    </a:lnTo>
                    <a:lnTo>
                      <a:pt x="1169" y="982"/>
                    </a:lnTo>
                    <a:lnTo>
                      <a:pt x="1166" y="982"/>
                    </a:lnTo>
                    <a:lnTo>
                      <a:pt x="1164" y="982"/>
                    </a:lnTo>
                    <a:lnTo>
                      <a:pt x="1164" y="984"/>
                    </a:lnTo>
                    <a:lnTo>
                      <a:pt x="1164" y="986"/>
                    </a:lnTo>
                    <a:lnTo>
                      <a:pt x="1164" y="989"/>
                    </a:lnTo>
                    <a:lnTo>
                      <a:pt x="1164" y="991"/>
                    </a:lnTo>
                    <a:lnTo>
                      <a:pt x="1166" y="991"/>
                    </a:lnTo>
                    <a:lnTo>
                      <a:pt x="1164" y="991"/>
                    </a:lnTo>
                    <a:lnTo>
                      <a:pt x="1164" y="993"/>
                    </a:lnTo>
                    <a:lnTo>
                      <a:pt x="1162" y="993"/>
                    </a:lnTo>
                    <a:lnTo>
                      <a:pt x="1160" y="993"/>
                    </a:lnTo>
                    <a:lnTo>
                      <a:pt x="1160" y="995"/>
                    </a:lnTo>
                    <a:lnTo>
                      <a:pt x="1157" y="995"/>
                    </a:lnTo>
                    <a:lnTo>
                      <a:pt x="1157" y="997"/>
                    </a:lnTo>
                    <a:lnTo>
                      <a:pt x="1157" y="1000"/>
                    </a:lnTo>
                    <a:lnTo>
                      <a:pt x="1155" y="1000"/>
                    </a:lnTo>
                    <a:lnTo>
                      <a:pt x="1155" y="1002"/>
                    </a:lnTo>
                    <a:lnTo>
                      <a:pt x="1153" y="1002"/>
                    </a:lnTo>
                    <a:lnTo>
                      <a:pt x="1153" y="1004"/>
                    </a:lnTo>
                    <a:lnTo>
                      <a:pt x="1151" y="1004"/>
                    </a:lnTo>
                    <a:lnTo>
                      <a:pt x="1151" y="1006"/>
                    </a:lnTo>
                    <a:lnTo>
                      <a:pt x="1148" y="1006"/>
                    </a:lnTo>
                    <a:lnTo>
                      <a:pt x="1146" y="1006"/>
                    </a:lnTo>
                    <a:lnTo>
                      <a:pt x="1148" y="1006"/>
                    </a:lnTo>
                    <a:lnTo>
                      <a:pt x="1146" y="1006"/>
                    </a:lnTo>
                    <a:lnTo>
                      <a:pt x="1146" y="1009"/>
                    </a:lnTo>
                    <a:lnTo>
                      <a:pt x="1146" y="1011"/>
                    </a:lnTo>
                    <a:lnTo>
                      <a:pt x="1148" y="1011"/>
                    </a:lnTo>
                    <a:lnTo>
                      <a:pt x="1148" y="1013"/>
                    </a:lnTo>
                    <a:lnTo>
                      <a:pt x="1146" y="1013"/>
                    </a:lnTo>
                    <a:lnTo>
                      <a:pt x="1146" y="1015"/>
                    </a:lnTo>
                    <a:lnTo>
                      <a:pt x="1146" y="1018"/>
                    </a:lnTo>
                    <a:lnTo>
                      <a:pt x="1144" y="1018"/>
                    </a:lnTo>
                    <a:lnTo>
                      <a:pt x="1144" y="1020"/>
                    </a:lnTo>
                    <a:lnTo>
                      <a:pt x="1142" y="1020"/>
                    </a:lnTo>
                    <a:lnTo>
                      <a:pt x="1139" y="1020"/>
                    </a:lnTo>
                    <a:lnTo>
                      <a:pt x="1139" y="1022"/>
                    </a:lnTo>
                    <a:lnTo>
                      <a:pt x="1137" y="1022"/>
                    </a:lnTo>
                    <a:lnTo>
                      <a:pt x="1137" y="1024"/>
                    </a:lnTo>
                    <a:lnTo>
                      <a:pt x="1135" y="1024"/>
                    </a:lnTo>
                    <a:lnTo>
                      <a:pt x="1133" y="1024"/>
                    </a:lnTo>
                    <a:lnTo>
                      <a:pt x="1135" y="1024"/>
                    </a:lnTo>
                    <a:lnTo>
                      <a:pt x="1135" y="1027"/>
                    </a:lnTo>
                    <a:lnTo>
                      <a:pt x="1133" y="1027"/>
                    </a:lnTo>
                    <a:lnTo>
                      <a:pt x="1135" y="1027"/>
                    </a:lnTo>
                    <a:lnTo>
                      <a:pt x="1135" y="1029"/>
                    </a:lnTo>
                    <a:lnTo>
                      <a:pt x="1137" y="1029"/>
                    </a:lnTo>
                    <a:lnTo>
                      <a:pt x="1135" y="1029"/>
                    </a:lnTo>
                    <a:lnTo>
                      <a:pt x="1135" y="1031"/>
                    </a:lnTo>
                    <a:lnTo>
                      <a:pt x="1135" y="1033"/>
                    </a:lnTo>
                    <a:lnTo>
                      <a:pt x="1137" y="1033"/>
                    </a:lnTo>
                    <a:lnTo>
                      <a:pt x="1137" y="1035"/>
                    </a:lnTo>
                    <a:lnTo>
                      <a:pt x="1139" y="1035"/>
                    </a:lnTo>
                    <a:lnTo>
                      <a:pt x="1139" y="1038"/>
                    </a:lnTo>
                    <a:lnTo>
                      <a:pt x="1142" y="1038"/>
                    </a:lnTo>
                    <a:lnTo>
                      <a:pt x="1142" y="1040"/>
                    </a:lnTo>
                    <a:lnTo>
                      <a:pt x="1142" y="1042"/>
                    </a:lnTo>
                    <a:lnTo>
                      <a:pt x="1144" y="1042"/>
                    </a:lnTo>
                    <a:lnTo>
                      <a:pt x="1144" y="1044"/>
                    </a:lnTo>
                    <a:lnTo>
                      <a:pt x="1146" y="1044"/>
                    </a:lnTo>
                    <a:lnTo>
                      <a:pt x="1146" y="1047"/>
                    </a:lnTo>
                    <a:lnTo>
                      <a:pt x="1146" y="1049"/>
                    </a:lnTo>
                    <a:lnTo>
                      <a:pt x="1144" y="1051"/>
                    </a:lnTo>
                    <a:lnTo>
                      <a:pt x="1146" y="1051"/>
                    </a:lnTo>
                    <a:lnTo>
                      <a:pt x="1146" y="1053"/>
                    </a:lnTo>
                    <a:lnTo>
                      <a:pt x="1148" y="1053"/>
                    </a:lnTo>
                    <a:lnTo>
                      <a:pt x="1151" y="1053"/>
                    </a:lnTo>
                    <a:lnTo>
                      <a:pt x="1151" y="1051"/>
                    </a:lnTo>
                    <a:lnTo>
                      <a:pt x="1153" y="1051"/>
                    </a:lnTo>
                    <a:lnTo>
                      <a:pt x="1153" y="1049"/>
                    </a:lnTo>
                    <a:lnTo>
                      <a:pt x="1155" y="1049"/>
                    </a:lnTo>
                    <a:lnTo>
                      <a:pt x="1157" y="1049"/>
                    </a:lnTo>
                    <a:lnTo>
                      <a:pt x="1160" y="1049"/>
                    </a:lnTo>
                    <a:lnTo>
                      <a:pt x="1162" y="1049"/>
                    </a:lnTo>
                    <a:lnTo>
                      <a:pt x="1162" y="1051"/>
                    </a:lnTo>
                    <a:lnTo>
                      <a:pt x="1164" y="1051"/>
                    </a:lnTo>
                    <a:lnTo>
                      <a:pt x="1164" y="1049"/>
                    </a:lnTo>
                    <a:lnTo>
                      <a:pt x="1166" y="1049"/>
                    </a:lnTo>
                    <a:lnTo>
                      <a:pt x="1169" y="1049"/>
                    </a:lnTo>
                    <a:lnTo>
                      <a:pt x="1171" y="1049"/>
                    </a:lnTo>
                    <a:lnTo>
                      <a:pt x="1173" y="1049"/>
                    </a:lnTo>
                    <a:lnTo>
                      <a:pt x="1173" y="1051"/>
                    </a:lnTo>
                    <a:lnTo>
                      <a:pt x="1171" y="1051"/>
                    </a:lnTo>
                    <a:lnTo>
                      <a:pt x="1171" y="1053"/>
                    </a:lnTo>
                    <a:lnTo>
                      <a:pt x="1173" y="1053"/>
                    </a:lnTo>
                    <a:lnTo>
                      <a:pt x="1173" y="1056"/>
                    </a:lnTo>
                    <a:lnTo>
                      <a:pt x="1173" y="1058"/>
                    </a:lnTo>
                    <a:lnTo>
                      <a:pt x="1175" y="1058"/>
                    </a:lnTo>
                    <a:lnTo>
                      <a:pt x="1173" y="1058"/>
                    </a:lnTo>
                    <a:lnTo>
                      <a:pt x="1173" y="1060"/>
                    </a:lnTo>
                    <a:lnTo>
                      <a:pt x="1173" y="1062"/>
                    </a:lnTo>
                    <a:lnTo>
                      <a:pt x="1171" y="1062"/>
                    </a:lnTo>
                    <a:lnTo>
                      <a:pt x="1169" y="1062"/>
                    </a:lnTo>
                    <a:lnTo>
                      <a:pt x="1169" y="1065"/>
                    </a:lnTo>
                    <a:lnTo>
                      <a:pt x="1169" y="1067"/>
                    </a:lnTo>
                    <a:lnTo>
                      <a:pt x="1171" y="1067"/>
                    </a:lnTo>
                    <a:lnTo>
                      <a:pt x="1171" y="1069"/>
                    </a:lnTo>
                    <a:lnTo>
                      <a:pt x="1171" y="1071"/>
                    </a:lnTo>
                    <a:lnTo>
                      <a:pt x="1171" y="1073"/>
                    </a:lnTo>
                    <a:lnTo>
                      <a:pt x="1169" y="1073"/>
                    </a:lnTo>
                    <a:lnTo>
                      <a:pt x="1169" y="1076"/>
                    </a:lnTo>
                    <a:lnTo>
                      <a:pt x="1169" y="1078"/>
                    </a:lnTo>
                    <a:lnTo>
                      <a:pt x="1166" y="1078"/>
                    </a:lnTo>
                    <a:lnTo>
                      <a:pt x="1169" y="1078"/>
                    </a:lnTo>
                    <a:lnTo>
                      <a:pt x="1169" y="1080"/>
                    </a:lnTo>
                    <a:lnTo>
                      <a:pt x="1169" y="1082"/>
                    </a:lnTo>
                    <a:lnTo>
                      <a:pt x="1171" y="1082"/>
                    </a:lnTo>
                    <a:lnTo>
                      <a:pt x="1173" y="1082"/>
                    </a:lnTo>
                    <a:lnTo>
                      <a:pt x="1175" y="1082"/>
                    </a:lnTo>
                    <a:lnTo>
                      <a:pt x="1177" y="1082"/>
                    </a:lnTo>
                    <a:lnTo>
                      <a:pt x="1180" y="1085"/>
                    </a:lnTo>
                    <a:lnTo>
                      <a:pt x="1182" y="1087"/>
                    </a:lnTo>
                    <a:lnTo>
                      <a:pt x="1184" y="1089"/>
                    </a:lnTo>
                    <a:lnTo>
                      <a:pt x="1182" y="1089"/>
                    </a:lnTo>
                    <a:lnTo>
                      <a:pt x="1182" y="1091"/>
                    </a:lnTo>
                    <a:lnTo>
                      <a:pt x="1184" y="1091"/>
                    </a:lnTo>
                    <a:lnTo>
                      <a:pt x="1193" y="1094"/>
                    </a:lnTo>
                    <a:lnTo>
                      <a:pt x="1195" y="1094"/>
                    </a:lnTo>
                    <a:lnTo>
                      <a:pt x="1218" y="1094"/>
                    </a:lnTo>
                    <a:lnTo>
                      <a:pt x="1244" y="1094"/>
                    </a:lnTo>
                    <a:lnTo>
                      <a:pt x="1247" y="1094"/>
                    </a:lnTo>
                    <a:lnTo>
                      <a:pt x="1251" y="1094"/>
                    </a:lnTo>
                    <a:lnTo>
                      <a:pt x="1253" y="1094"/>
                    </a:lnTo>
                    <a:lnTo>
                      <a:pt x="1253" y="1096"/>
                    </a:lnTo>
                    <a:lnTo>
                      <a:pt x="1258" y="1096"/>
                    </a:lnTo>
                    <a:lnTo>
                      <a:pt x="1260" y="1096"/>
                    </a:lnTo>
                    <a:lnTo>
                      <a:pt x="1262" y="1096"/>
                    </a:lnTo>
                    <a:lnTo>
                      <a:pt x="1269" y="1096"/>
                    </a:lnTo>
                    <a:lnTo>
                      <a:pt x="1271" y="1096"/>
                    </a:lnTo>
                    <a:lnTo>
                      <a:pt x="1271" y="1098"/>
                    </a:lnTo>
                    <a:lnTo>
                      <a:pt x="1274" y="1098"/>
                    </a:lnTo>
                    <a:lnTo>
                      <a:pt x="1276" y="1098"/>
                    </a:lnTo>
                    <a:lnTo>
                      <a:pt x="1278" y="1098"/>
                    </a:lnTo>
                    <a:lnTo>
                      <a:pt x="1278" y="1100"/>
                    </a:lnTo>
                    <a:lnTo>
                      <a:pt x="1280" y="1100"/>
                    </a:lnTo>
                    <a:lnTo>
                      <a:pt x="1282" y="1100"/>
                    </a:lnTo>
                    <a:lnTo>
                      <a:pt x="1285" y="1100"/>
                    </a:lnTo>
                    <a:lnTo>
                      <a:pt x="1287" y="1100"/>
                    </a:lnTo>
                    <a:lnTo>
                      <a:pt x="1289" y="1100"/>
                    </a:lnTo>
                    <a:lnTo>
                      <a:pt x="1289" y="1103"/>
                    </a:lnTo>
                    <a:lnTo>
                      <a:pt x="1291" y="1103"/>
                    </a:lnTo>
                    <a:lnTo>
                      <a:pt x="1294" y="1103"/>
                    </a:lnTo>
                    <a:lnTo>
                      <a:pt x="1296" y="1103"/>
                    </a:lnTo>
                    <a:lnTo>
                      <a:pt x="1296" y="1105"/>
                    </a:lnTo>
                    <a:lnTo>
                      <a:pt x="1294" y="1105"/>
                    </a:lnTo>
                    <a:lnTo>
                      <a:pt x="1289" y="1105"/>
                    </a:lnTo>
                    <a:lnTo>
                      <a:pt x="1287" y="1107"/>
                    </a:lnTo>
                    <a:lnTo>
                      <a:pt x="1287" y="1114"/>
                    </a:lnTo>
                    <a:lnTo>
                      <a:pt x="1287" y="1120"/>
                    </a:lnTo>
                    <a:lnTo>
                      <a:pt x="1289" y="1149"/>
                    </a:lnTo>
                    <a:lnTo>
                      <a:pt x="1289" y="1174"/>
                    </a:lnTo>
                    <a:lnTo>
                      <a:pt x="1289" y="1185"/>
                    </a:lnTo>
                    <a:lnTo>
                      <a:pt x="1287" y="1185"/>
                    </a:lnTo>
                    <a:lnTo>
                      <a:pt x="1285" y="1185"/>
                    </a:lnTo>
                    <a:lnTo>
                      <a:pt x="1285" y="1183"/>
                    </a:lnTo>
                    <a:lnTo>
                      <a:pt x="1282" y="1183"/>
                    </a:lnTo>
                    <a:lnTo>
                      <a:pt x="1280" y="1183"/>
                    </a:lnTo>
                    <a:lnTo>
                      <a:pt x="1280" y="1181"/>
                    </a:lnTo>
                    <a:lnTo>
                      <a:pt x="1278" y="1181"/>
                    </a:lnTo>
                    <a:lnTo>
                      <a:pt x="1276" y="1181"/>
                    </a:lnTo>
                    <a:lnTo>
                      <a:pt x="1278" y="1181"/>
                    </a:lnTo>
                    <a:lnTo>
                      <a:pt x="1280" y="1181"/>
                    </a:lnTo>
                    <a:lnTo>
                      <a:pt x="1280" y="1183"/>
                    </a:lnTo>
                    <a:lnTo>
                      <a:pt x="1282" y="1183"/>
                    </a:lnTo>
                    <a:lnTo>
                      <a:pt x="1285" y="1185"/>
                    </a:lnTo>
                    <a:lnTo>
                      <a:pt x="1282" y="1185"/>
                    </a:lnTo>
                    <a:lnTo>
                      <a:pt x="1280" y="1185"/>
                    </a:lnTo>
                    <a:lnTo>
                      <a:pt x="1278" y="1185"/>
                    </a:lnTo>
                    <a:lnTo>
                      <a:pt x="1276" y="1185"/>
                    </a:lnTo>
                    <a:lnTo>
                      <a:pt x="1274" y="1185"/>
                    </a:lnTo>
                    <a:lnTo>
                      <a:pt x="1271" y="1185"/>
                    </a:lnTo>
                    <a:lnTo>
                      <a:pt x="1269" y="1185"/>
                    </a:lnTo>
                    <a:lnTo>
                      <a:pt x="1267" y="1185"/>
                    </a:lnTo>
                    <a:lnTo>
                      <a:pt x="1265" y="1185"/>
                    </a:lnTo>
                    <a:lnTo>
                      <a:pt x="1262" y="1185"/>
                    </a:lnTo>
                    <a:lnTo>
                      <a:pt x="1262" y="1183"/>
                    </a:lnTo>
                    <a:lnTo>
                      <a:pt x="1260" y="1183"/>
                    </a:lnTo>
                    <a:lnTo>
                      <a:pt x="1258" y="1183"/>
                    </a:lnTo>
                    <a:lnTo>
                      <a:pt x="1256" y="1183"/>
                    </a:lnTo>
                    <a:lnTo>
                      <a:pt x="1256" y="1181"/>
                    </a:lnTo>
                    <a:lnTo>
                      <a:pt x="1258" y="1181"/>
                    </a:lnTo>
                    <a:lnTo>
                      <a:pt x="1258" y="1179"/>
                    </a:lnTo>
                    <a:lnTo>
                      <a:pt x="1256" y="1179"/>
                    </a:lnTo>
                    <a:lnTo>
                      <a:pt x="1256" y="1181"/>
                    </a:lnTo>
                    <a:lnTo>
                      <a:pt x="1256" y="1179"/>
                    </a:lnTo>
                    <a:lnTo>
                      <a:pt x="1253" y="1179"/>
                    </a:lnTo>
                    <a:lnTo>
                      <a:pt x="1253" y="1181"/>
                    </a:lnTo>
                    <a:lnTo>
                      <a:pt x="1256" y="1181"/>
                    </a:lnTo>
                    <a:lnTo>
                      <a:pt x="1253" y="1181"/>
                    </a:lnTo>
                    <a:lnTo>
                      <a:pt x="1256" y="1181"/>
                    </a:lnTo>
                    <a:lnTo>
                      <a:pt x="1253" y="1181"/>
                    </a:lnTo>
                    <a:lnTo>
                      <a:pt x="1253" y="1183"/>
                    </a:lnTo>
                    <a:lnTo>
                      <a:pt x="1251" y="1183"/>
                    </a:lnTo>
                    <a:lnTo>
                      <a:pt x="1251" y="1181"/>
                    </a:lnTo>
                    <a:lnTo>
                      <a:pt x="1253" y="1181"/>
                    </a:lnTo>
                    <a:lnTo>
                      <a:pt x="1253" y="1179"/>
                    </a:lnTo>
                    <a:lnTo>
                      <a:pt x="1251" y="1179"/>
                    </a:lnTo>
                    <a:lnTo>
                      <a:pt x="1251" y="1181"/>
                    </a:lnTo>
                    <a:lnTo>
                      <a:pt x="1251" y="1183"/>
                    </a:lnTo>
                    <a:lnTo>
                      <a:pt x="1249" y="1183"/>
                    </a:lnTo>
                    <a:lnTo>
                      <a:pt x="1247" y="1183"/>
                    </a:lnTo>
                    <a:lnTo>
                      <a:pt x="1247" y="1181"/>
                    </a:lnTo>
                    <a:lnTo>
                      <a:pt x="1244" y="1181"/>
                    </a:lnTo>
                    <a:lnTo>
                      <a:pt x="1244" y="1179"/>
                    </a:lnTo>
                    <a:lnTo>
                      <a:pt x="1247" y="1179"/>
                    </a:lnTo>
                    <a:lnTo>
                      <a:pt x="1244" y="1179"/>
                    </a:lnTo>
                    <a:lnTo>
                      <a:pt x="1244" y="1181"/>
                    </a:lnTo>
                    <a:lnTo>
                      <a:pt x="1247" y="1181"/>
                    </a:lnTo>
                    <a:lnTo>
                      <a:pt x="1247" y="1183"/>
                    </a:lnTo>
                    <a:lnTo>
                      <a:pt x="1244" y="1183"/>
                    </a:lnTo>
                    <a:lnTo>
                      <a:pt x="1242" y="1183"/>
                    </a:lnTo>
                    <a:lnTo>
                      <a:pt x="1242" y="1181"/>
                    </a:lnTo>
                    <a:lnTo>
                      <a:pt x="1240" y="1181"/>
                    </a:lnTo>
                    <a:lnTo>
                      <a:pt x="1242" y="1183"/>
                    </a:lnTo>
                    <a:lnTo>
                      <a:pt x="1240" y="1183"/>
                    </a:lnTo>
                    <a:lnTo>
                      <a:pt x="1238" y="1183"/>
                    </a:lnTo>
                    <a:lnTo>
                      <a:pt x="1240" y="1183"/>
                    </a:lnTo>
                    <a:lnTo>
                      <a:pt x="1238" y="1183"/>
                    </a:lnTo>
                    <a:lnTo>
                      <a:pt x="1236" y="1183"/>
                    </a:lnTo>
                    <a:lnTo>
                      <a:pt x="1233" y="1183"/>
                    </a:lnTo>
                    <a:lnTo>
                      <a:pt x="1233" y="1181"/>
                    </a:lnTo>
                    <a:lnTo>
                      <a:pt x="1236" y="1181"/>
                    </a:lnTo>
                    <a:lnTo>
                      <a:pt x="1236" y="1179"/>
                    </a:lnTo>
                    <a:lnTo>
                      <a:pt x="1238" y="1179"/>
                    </a:lnTo>
                    <a:lnTo>
                      <a:pt x="1236" y="1179"/>
                    </a:lnTo>
                    <a:lnTo>
                      <a:pt x="1236" y="1181"/>
                    </a:lnTo>
                    <a:lnTo>
                      <a:pt x="1233" y="1181"/>
                    </a:lnTo>
                    <a:lnTo>
                      <a:pt x="1233" y="1183"/>
                    </a:lnTo>
                    <a:lnTo>
                      <a:pt x="1231" y="1183"/>
                    </a:lnTo>
                    <a:lnTo>
                      <a:pt x="1231" y="1181"/>
                    </a:lnTo>
                    <a:close/>
                    <a:moveTo>
                      <a:pt x="1233" y="1134"/>
                    </a:moveTo>
                    <a:lnTo>
                      <a:pt x="1231" y="1134"/>
                    </a:lnTo>
                    <a:lnTo>
                      <a:pt x="1233" y="1134"/>
                    </a:lnTo>
                    <a:close/>
                    <a:moveTo>
                      <a:pt x="1155" y="1109"/>
                    </a:moveTo>
                    <a:lnTo>
                      <a:pt x="1153" y="1109"/>
                    </a:lnTo>
                    <a:lnTo>
                      <a:pt x="1151" y="1109"/>
                    </a:lnTo>
                    <a:lnTo>
                      <a:pt x="1153" y="1109"/>
                    </a:lnTo>
                    <a:lnTo>
                      <a:pt x="1155" y="1109"/>
                    </a:lnTo>
                    <a:close/>
                    <a:moveTo>
                      <a:pt x="1117" y="989"/>
                    </a:moveTo>
                    <a:lnTo>
                      <a:pt x="1115" y="989"/>
                    </a:lnTo>
                    <a:lnTo>
                      <a:pt x="1117" y="989"/>
                    </a:lnTo>
                    <a:close/>
                    <a:moveTo>
                      <a:pt x="1115" y="989"/>
                    </a:moveTo>
                    <a:lnTo>
                      <a:pt x="1113" y="989"/>
                    </a:lnTo>
                    <a:lnTo>
                      <a:pt x="1115" y="989"/>
                    </a:lnTo>
                    <a:close/>
                    <a:moveTo>
                      <a:pt x="1171" y="756"/>
                    </a:moveTo>
                    <a:lnTo>
                      <a:pt x="1169" y="754"/>
                    </a:lnTo>
                    <a:lnTo>
                      <a:pt x="1169" y="756"/>
                    </a:lnTo>
                    <a:lnTo>
                      <a:pt x="1171" y="756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0" name="Freeform 456"/>
              <p:cNvSpPr>
                <a:spLocks/>
              </p:cNvSpPr>
              <p:nvPr/>
            </p:nvSpPr>
            <p:spPr bwMode="auto">
              <a:xfrm>
                <a:off x="2418" y="340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1" name="Freeform 457"/>
              <p:cNvSpPr>
                <a:spLocks/>
              </p:cNvSpPr>
              <p:nvPr/>
            </p:nvSpPr>
            <p:spPr bwMode="auto">
              <a:xfrm>
                <a:off x="2423" y="34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2 h 2"/>
                  <a:gd name="T12" fmla="*/ 0 w 4"/>
                  <a:gd name="T13" fmla="*/ 0 h 2"/>
                  <a:gd name="T14" fmla="*/ 0 w 4"/>
                  <a:gd name="T15" fmla="*/ 2 h 2"/>
                  <a:gd name="T16" fmla="*/ 2 w 4"/>
                  <a:gd name="T17" fmla="*/ 2 h 2"/>
                  <a:gd name="T18" fmla="*/ 2 w 4"/>
                  <a:gd name="T19" fmla="*/ 0 h 2"/>
                  <a:gd name="T20" fmla="*/ 4 w 4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2" name="Freeform 458"/>
              <p:cNvSpPr>
                <a:spLocks/>
              </p:cNvSpPr>
              <p:nvPr/>
            </p:nvSpPr>
            <p:spPr bwMode="auto">
              <a:xfrm>
                <a:off x="2427" y="340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3" name="Freeform 459"/>
              <p:cNvSpPr>
                <a:spLocks/>
              </p:cNvSpPr>
              <p:nvPr/>
            </p:nvSpPr>
            <p:spPr bwMode="auto">
              <a:xfrm>
                <a:off x="2421" y="339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4" name="Freeform 460"/>
              <p:cNvSpPr>
                <a:spLocks/>
              </p:cNvSpPr>
              <p:nvPr/>
            </p:nvSpPr>
            <p:spPr bwMode="auto">
              <a:xfrm>
                <a:off x="2421" y="3396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2 w 6"/>
                  <a:gd name="T3" fmla="*/ 3 h 5"/>
                  <a:gd name="T4" fmla="*/ 4 w 6"/>
                  <a:gd name="T5" fmla="*/ 3 h 5"/>
                  <a:gd name="T6" fmla="*/ 6 w 6"/>
                  <a:gd name="T7" fmla="*/ 3 h 5"/>
                  <a:gd name="T8" fmla="*/ 6 w 6"/>
                  <a:gd name="T9" fmla="*/ 5 h 5"/>
                  <a:gd name="T10" fmla="*/ 4 w 6"/>
                  <a:gd name="T11" fmla="*/ 5 h 5"/>
                  <a:gd name="T12" fmla="*/ 2 w 6"/>
                  <a:gd name="T13" fmla="*/ 5 h 5"/>
                  <a:gd name="T14" fmla="*/ 2 w 6"/>
                  <a:gd name="T15" fmla="*/ 3 h 5"/>
                  <a:gd name="T16" fmla="*/ 0 w 6"/>
                  <a:gd name="T17" fmla="*/ 3 h 5"/>
                  <a:gd name="T18" fmla="*/ 0 w 6"/>
                  <a:gd name="T19" fmla="*/ 0 h 5"/>
                  <a:gd name="T20" fmla="*/ 0 w 6"/>
                  <a:gd name="T21" fmla="*/ 3 h 5"/>
                  <a:gd name="T22" fmla="*/ 0 w 6"/>
                  <a:gd name="T23" fmla="*/ 0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5" name="Freeform 461"/>
              <p:cNvSpPr>
                <a:spLocks/>
              </p:cNvSpPr>
              <p:nvPr/>
            </p:nvSpPr>
            <p:spPr bwMode="auto">
              <a:xfrm>
                <a:off x="2392" y="33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6" name="Freeform 462"/>
              <p:cNvSpPr>
                <a:spLocks/>
              </p:cNvSpPr>
              <p:nvPr/>
            </p:nvSpPr>
            <p:spPr bwMode="auto">
              <a:xfrm>
                <a:off x="2421" y="3394"/>
                <a:ext cx="15" cy="7"/>
              </a:xfrm>
              <a:custGeom>
                <a:avLst/>
                <a:gdLst>
                  <a:gd name="T0" fmla="*/ 6 w 15"/>
                  <a:gd name="T1" fmla="*/ 0 h 7"/>
                  <a:gd name="T2" fmla="*/ 6 w 15"/>
                  <a:gd name="T3" fmla="*/ 2 h 7"/>
                  <a:gd name="T4" fmla="*/ 9 w 15"/>
                  <a:gd name="T5" fmla="*/ 2 h 7"/>
                  <a:gd name="T6" fmla="*/ 9 w 15"/>
                  <a:gd name="T7" fmla="*/ 5 h 7"/>
                  <a:gd name="T8" fmla="*/ 9 w 15"/>
                  <a:gd name="T9" fmla="*/ 2 h 7"/>
                  <a:gd name="T10" fmla="*/ 11 w 15"/>
                  <a:gd name="T11" fmla="*/ 2 h 7"/>
                  <a:gd name="T12" fmla="*/ 13 w 15"/>
                  <a:gd name="T13" fmla="*/ 2 h 7"/>
                  <a:gd name="T14" fmla="*/ 15 w 15"/>
                  <a:gd name="T15" fmla="*/ 2 h 7"/>
                  <a:gd name="T16" fmla="*/ 15 w 15"/>
                  <a:gd name="T17" fmla="*/ 5 h 7"/>
                  <a:gd name="T18" fmla="*/ 15 w 15"/>
                  <a:gd name="T19" fmla="*/ 7 h 7"/>
                  <a:gd name="T20" fmla="*/ 13 w 15"/>
                  <a:gd name="T21" fmla="*/ 7 h 7"/>
                  <a:gd name="T22" fmla="*/ 13 w 15"/>
                  <a:gd name="T23" fmla="*/ 5 h 7"/>
                  <a:gd name="T24" fmla="*/ 11 w 15"/>
                  <a:gd name="T25" fmla="*/ 5 h 7"/>
                  <a:gd name="T26" fmla="*/ 9 w 15"/>
                  <a:gd name="T27" fmla="*/ 5 h 7"/>
                  <a:gd name="T28" fmla="*/ 6 w 15"/>
                  <a:gd name="T29" fmla="*/ 5 h 7"/>
                  <a:gd name="T30" fmla="*/ 4 w 15"/>
                  <a:gd name="T31" fmla="*/ 5 h 7"/>
                  <a:gd name="T32" fmla="*/ 4 w 15"/>
                  <a:gd name="T33" fmla="*/ 2 h 7"/>
                  <a:gd name="T34" fmla="*/ 2 w 15"/>
                  <a:gd name="T35" fmla="*/ 2 h 7"/>
                  <a:gd name="T36" fmla="*/ 0 w 15"/>
                  <a:gd name="T37" fmla="*/ 2 h 7"/>
                  <a:gd name="T38" fmla="*/ 2 w 15"/>
                  <a:gd name="T39" fmla="*/ 2 h 7"/>
                  <a:gd name="T40" fmla="*/ 4 w 15"/>
                  <a:gd name="T41" fmla="*/ 2 h 7"/>
                  <a:gd name="T42" fmla="*/ 2 w 15"/>
                  <a:gd name="T43" fmla="*/ 2 h 7"/>
                  <a:gd name="T44" fmla="*/ 4 w 15"/>
                  <a:gd name="T45" fmla="*/ 0 h 7"/>
                  <a:gd name="T46" fmla="*/ 6 w 15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7">
                    <a:moveTo>
                      <a:pt x="6" y="0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7" name="Freeform 463"/>
              <p:cNvSpPr>
                <a:spLocks/>
              </p:cNvSpPr>
              <p:nvPr/>
            </p:nvSpPr>
            <p:spPr bwMode="auto">
              <a:xfrm>
                <a:off x="2425" y="33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8" name="Freeform 464"/>
              <p:cNvSpPr>
                <a:spLocks/>
              </p:cNvSpPr>
              <p:nvPr/>
            </p:nvSpPr>
            <p:spPr bwMode="auto">
              <a:xfrm>
                <a:off x="2450" y="338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9" name="Freeform 465"/>
              <p:cNvSpPr>
                <a:spLocks/>
              </p:cNvSpPr>
              <p:nvPr/>
            </p:nvSpPr>
            <p:spPr bwMode="auto">
              <a:xfrm>
                <a:off x="2418" y="3387"/>
                <a:ext cx="7" cy="9"/>
              </a:xfrm>
              <a:custGeom>
                <a:avLst/>
                <a:gdLst>
                  <a:gd name="T0" fmla="*/ 3 w 7"/>
                  <a:gd name="T1" fmla="*/ 3 h 9"/>
                  <a:gd name="T2" fmla="*/ 5 w 7"/>
                  <a:gd name="T3" fmla="*/ 3 h 9"/>
                  <a:gd name="T4" fmla="*/ 5 w 7"/>
                  <a:gd name="T5" fmla="*/ 5 h 9"/>
                  <a:gd name="T6" fmla="*/ 7 w 7"/>
                  <a:gd name="T7" fmla="*/ 5 h 9"/>
                  <a:gd name="T8" fmla="*/ 7 w 7"/>
                  <a:gd name="T9" fmla="*/ 7 h 9"/>
                  <a:gd name="T10" fmla="*/ 5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3 w 7"/>
                  <a:gd name="T17" fmla="*/ 7 h 9"/>
                  <a:gd name="T18" fmla="*/ 0 w 7"/>
                  <a:gd name="T19" fmla="*/ 7 h 9"/>
                  <a:gd name="T20" fmla="*/ 3 w 7"/>
                  <a:gd name="T21" fmla="*/ 7 h 9"/>
                  <a:gd name="T22" fmla="*/ 3 w 7"/>
                  <a:gd name="T23" fmla="*/ 5 h 9"/>
                  <a:gd name="T24" fmla="*/ 0 w 7"/>
                  <a:gd name="T25" fmla="*/ 5 h 9"/>
                  <a:gd name="T26" fmla="*/ 0 w 7"/>
                  <a:gd name="T27" fmla="*/ 7 h 9"/>
                  <a:gd name="T28" fmla="*/ 0 w 7"/>
                  <a:gd name="T29" fmla="*/ 5 h 9"/>
                  <a:gd name="T30" fmla="*/ 0 w 7"/>
                  <a:gd name="T31" fmla="*/ 3 h 9"/>
                  <a:gd name="T32" fmla="*/ 3 w 7"/>
                  <a:gd name="T33" fmla="*/ 3 h 9"/>
                  <a:gd name="T34" fmla="*/ 0 w 7"/>
                  <a:gd name="T35" fmla="*/ 3 h 9"/>
                  <a:gd name="T36" fmla="*/ 0 w 7"/>
                  <a:gd name="T37" fmla="*/ 0 h 9"/>
                  <a:gd name="T38" fmla="*/ 3 w 7"/>
                  <a:gd name="T39" fmla="*/ 0 h 9"/>
                  <a:gd name="T40" fmla="*/ 3 w 7"/>
                  <a:gd name="T4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0" name="Freeform 466"/>
              <p:cNvSpPr>
                <a:spLocks/>
              </p:cNvSpPr>
              <p:nvPr/>
            </p:nvSpPr>
            <p:spPr bwMode="auto">
              <a:xfrm>
                <a:off x="2448" y="338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1" name="Rectangle 467"/>
              <p:cNvSpPr>
                <a:spLocks noChangeArrowheads="1"/>
              </p:cNvSpPr>
              <p:nvPr/>
            </p:nvSpPr>
            <p:spPr bwMode="auto">
              <a:xfrm>
                <a:off x="2412" y="338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2" name="Freeform 468"/>
              <p:cNvSpPr>
                <a:spLocks/>
              </p:cNvSpPr>
              <p:nvPr/>
            </p:nvSpPr>
            <p:spPr bwMode="auto">
              <a:xfrm>
                <a:off x="2389" y="338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3" name="Freeform 469"/>
              <p:cNvSpPr>
                <a:spLocks/>
              </p:cNvSpPr>
              <p:nvPr/>
            </p:nvSpPr>
            <p:spPr bwMode="auto">
              <a:xfrm>
                <a:off x="2398" y="3385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3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3 w 5"/>
                  <a:gd name="T9" fmla="*/ 0 h 2"/>
                  <a:gd name="T10" fmla="*/ 0 w 5"/>
                  <a:gd name="T11" fmla="*/ 0 h 2"/>
                  <a:gd name="T12" fmla="*/ 0 w 5"/>
                  <a:gd name="T13" fmla="*/ 2 h 2"/>
                  <a:gd name="T14" fmla="*/ 0 w 5"/>
                  <a:gd name="T15" fmla="*/ 0 h 2"/>
                  <a:gd name="T16" fmla="*/ 3 w 5"/>
                  <a:gd name="T17" fmla="*/ 0 h 2"/>
                  <a:gd name="T18" fmla="*/ 5 w 5"/>
                  <a:gd name="T19" fmla="*/ 0 h 2"/>
                  <a:gd name="T20" fmla="*/ 3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4" name="Freeform 470"/>
              <p:cNvSpPr>
                <a:spLocks/>
              </p:cNvSpPr>
              <p:nvPr/>
            </p:nvSpPr>
            <p:spPr bwMode="auto">
              <a:xfrm>
                <a:off x="2412" y="33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5" name="Freeform 471"/>
              <p:cNvSpPr>
                <a:spLocks/>
              </p:cNvSpPr>
              <p:nvPr/>
            </p:nvSpPr>
            <p:spPr bwMode="auto">
              <a:xfrm>
                <a:off x="2396" y="33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6" name="Freeform 472"/>
              <p:cNvSpPr>
                <a:spLocks/>
              </p:cNvSpPr>
              <p:nvPr/>
            </p:nvSpPr>
            <p:spPr bwMode="auto">
              <a:xfrm>
                <a:off x="2403" y="33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7" name="Freeform 473"/>
              <p:cNvSpPr>
                <a:spLocks/>
              </p:cNvSpPr>
              <p:nvPr/>
            </p:nvSpPr>
            <p:spPr bwMode="auto">
              <a:xfrm>
                <a:off x="2445" y="33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8" name="Freeform 474"/>
              <p:cNvSpPr>
                <a:spLocks/>
              </p:cNvSpPr>
              <p:nvPr/>
            </p:nvSpPr>
            <p:spPr bwMode="auto">
              <a:xfrm>
                <a:off x="2396" y="33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9" name="Freeform 475"/>
              <p:cNvSpPr>
                <a:spLocks/>
              </p:cNvSpPr>
              <p:nvPr/>
            </p:nvSpPr>
            <p:spPr bwMode="auto">
              <a:xfrm>
                <a:off x="2441" y="33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0" name="Freeform 476"/>
              <p:cNvSpPr>
                <a:spLocks/>
              </p:cNvSpPr>
              <p:nvPr/>
            </p:nvSpPr>
            <p:spPr bwMode="auto">
              <a:xfrm>
                <a:off x="2396" y="3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1" name="Freeform 477"/>
              <p:cNvSpPr>
                <a:spLocks/>
              </p:cNvSpPr>
              <p:nvPr/>
            </p:nvSpPr>
            <p:spPr bwMode="auto">
              <a:xfrm>
                <a:off x="2439" y="3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2" name="Rectangle 478"/>
              <p:cNvSpPr>
                <a:spLocks noChangeArrowheads="1"/>
              </p:cNvSpPr>
              <p:nvPr/>
            </p:nvSpPr>
            <p:spPr bwMode="auto">
              <a:xfrm>
                <a:off x="2445" y="3383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3" name="Freeform 479"/>
              <p:cNvSpPr>
                <a:spLocks/>
              </p:cNvSpPr>
              <p:nvPr/>
            </p:nvSpPr>
            <p:spPr bwMode="auto">
              <a:xfrm>
                <a:off x="2396" y="3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4" name="Freeform 480"/>
              <p:cNvSpPr>
                <a:spLocks/>
              </p:cNvSpPr>
              <p:nvPr/>
            </p:nvSpPr>
            <p:spPr bwMode="auto">
              <a:xfrm>
                <a:off x="2401" y="33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5" name="Freeform 481"/>
              <p:cNvSpPr>
                <a:spLocks/>
              </p:cNvSpPr>
              <p:nvPr/>
            </p:nvSpPr>
            <p:spPr bwMode="auto">
              <a:xfrm>
                <a:off x="2398" y="33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6" name="Freeform 482"/>
              <p:cNvSpPr>
                <a:spLocks/>
              </p:cNvSpPr>
              <p:nvPr/>
            </p:nvSpPr>
            <p:spPr bwMode="auto">
              <a:xfrm>
                <a:off x="2412" y="338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7" name="Freeform 483"/>
              <p:cNvSpPr>
                <a:spLocks/>
              </p:cNvSpPr>
              <p:nvPr/>
            </p:nvSpPr>
            <p:spPr bwMode="auto">
              <a:xfrm>
                <a:off x="2416" y="3381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8" name="Rectangle 484"/>
              <p:cNvSpPr>
                <a:spLocks noChangeArrowheads="1"/>
              </p:cNvSpPr>
              <p:nvPr/>
            </p:nvSpPr>
            <p:spPr bwMode="auto">
              <a:xfrm>
                <a:off x="2414" y="338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9" name="Freeform 485"/>
              <p:cNvSpPr>
                <a:spLocks/>
              </p:cNvSpPr>
              <p:nvPr/>
            </p:nvSpPr>
            <p:spPr bwMode="auto">
              <a:xfrm>
                <a:off x="2416" y="338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0" name="Freeform 486"/>
              <p:cNvSpPr>
                <a:spLocks/>
              </p:cNvSpPr>
              <p:nvPr/>
            </p:nvSpPr>
            <p:spPr bwMode="auto">
              <a:xfrm>
                <a:off x="2443" y="3381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1" name="Freeform 487"/>
              <p:cNvSpPr>
                <a:spLocks/>
              </p:cNvSpPr>
              <p:nvPr/>
            </p:nvSpPr>
            <p:spPr bwMode="auto">
              <a:xfrm>
                <a:off x="2396" y="337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2" name="Rectangle 488"/>
              <p:cNvSpPr>
                <a:spLocks noChangeArrowheads="1"/>
              </p:cNvSpPr>
              <p:nvPr/>
            </p:nvSpPr>
            <p:spPr bwMode="auto">
              <a:xfrm>
                <a:off x="2448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3" name="Freeform 489"/>
              <p:cNvSpPr>
                <a:spLocks/>
              </p:cNvSpPr>
              <p:nvPr/>
            </p:nvSpPr>
            <p:spPr bwMode="auto">
              <a:xfrm>
                <a:off x="2441" y="337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4" name="Rectangle 490"/>
              <p:cNvSpPr>
                <a:spLocks noChangeArrowheads="1"/>
              </p:cNvSpPr>
              <p:nvPr/>
            </p:nvSpPr>
            <p:spPr bwMode="auto">
              <a:xfrm>
                <a:off x="2405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5" name="Rectangle 491"/>
              <p:cNvSpPr>
                <a:spLocks noChangeArrowheads="1"/>
              </p:cNvSpPr>
              <p:nvPr/>
            </p:nvSpPr>
            <p:spPr bwMode="auto">
              <a:xfrm>
                <a:off x="2450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6" name="Freeform 492"/>
              <p:cNvSpPr>
                <a:spLocks/>
              </p:cNvSpPr>
              <p:nvPr/>
            </p:nvSpPr>
            <p:spPr bwMode="auto">
              <a:xfrm>
                <a:off x="2434" y="33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7" name="Freeform 493"/>
              <p:cNvSpPr>
                <a:spLocks/>
              </p:cNvSpPr>
              <p:nvPr/>
            </p:nvSpPr>
            <p:spPr bwMode="auto">
              <a:xfrm>
                <a:off x="2403" y="33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8" name="Rectangle 494"/>
              <p:cNvSpPr>
                <a:spLocks noChangeArrowheads="1"/>
              </p:cNvSpPr>
              <p:nvPr/>
            </p:nvSpPr>
            <p:spPr bwMode="auto">
              <a:xfrm>
                <a:off x="2416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9" name="Freeform 495"/>
              <p:cNvSpPr>
                <a:spLocks/>
              </p:cNvSpPr>
              <p:nvPr/>
            </p:nvSpPr>
            <p:spPr bwMode="auto">
              <a:xfrm>
                <a:off x="2445" y="3378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0 h 3"/>
                  <a:gd name="T4" fmla="*/ 3 w 5"/>
                  <a:gd name="T5" fmla="*/ 3 h 3"/>
                  <a:gd name="T6" fmla="*/ 3 w 5"/>
                  <a:gd name="T7" fmla="*/ 0 h 3"/>
                  <a:gd name="T8" fmla="*/ 3 w 5"/>
                  <a:gd name="T9" fmla="*/ 3 h 3"/>
                  <a:gd name="T10" fmla="*/ 0 w 5"/>
                  <a:gd name="T11" fmla="*/ 3 h 3"/>
                  <a:gd name="T12" fmla="*/ 0 w 5"/>
                  <a:gd name="T13" fmla="*/ 0 h 3"/>
                  <a:gd name="T14" fmla="*/ 3 w 5"/>
                  <a:gd name="T15" fmla="*/ 0 h 3"/>
                  <a:gd name="T16" fmla="*/ 5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0" name="Rectangle 496"/>
              <p:cNvSpPr>
                <a:spLocks noChangeArrowheads="1"/>
              </p:cNvSpPr>
              <p:nvPr/>
            </p:nvSpPr>
            <p:spPr bwMode="auto">
              <a:xfrm>
                <a:off x="2414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1" name="Freeform 497"/>
              <p:cNvSpPr>
                <a:spLocks/>
              </p:cNvSpPr>
              <p:nvPr/>
            </p:nvSpPr>
            <p:spPr bwMode="auto">
              <a:xfrm>
                <a:off x="2396" y="3378"/>
                <a:ext cx="16" cy="21"/>
              </a:xfrm>
              <a:custGeom>
                <a:avLst/>
                <a:gdLst>
                  <a:gd name="T0" fmla="*/ 16 w 16"/>
                  <a:gd name="T1" fmla="*/ 0 h 21"/>
                  <a:gd name="T2" fmla="*/ 16 w 16"/>
                  <a:gd name="T3" fmla="*/ 5 h 21"/>
                  <a:gd name="T4" fmla="*/ 16 w 16"/>
                  <a:gd name="T5" fmla="*/ 5 h 21"/>
                  <a:gd name="T6" fmla="*/ 16 w 16"/>
                  <a:gd name="T7" fmla="*/ 5 h 21"/>
                  <a:gd name="T8" fmla="*/ 14 w 16"/>
                  <a:gd name="T9" fmla="*/ 7 h 21"/>
                  <a:gd name="T10" fmla="*/ 11 w 16"/>
                  <a:gd name="T11" fmla="*/ 5 h 21"/>
                  <a:gd name="T12" fmla="*/ 14 w 16"/>
                  <a:gd name="T13" fmla="*/ 7 h 21"/>
                  <a:gd name="T14" fmla="*/ 16 w 16"/>
                  <a:gd name="T15" fmla="*/ 9 h 21"/>
                  <a:gd name="T16" fmla="*/ 11 w 16"/>
                  <a:gd name="T17" fmla="*/ 9 h 21"/>
                  <a:gd name="T18" fmla="*/ 9 w 16"/>
                  <a:gd name="T19" fmla="*/ 7 h 21"/>
                  <a:gd name="T20" fmla="*/ 11 w 16"/>
                  <a:gd name="T21" fmla="*/ 9 h 21"/>
                  <a:gd name="T22" fmla="*/ 16 w 16"/>
                  <a:gd name="T23" fmla="*/ 9 h 21"/>
                  <a:gd name="T24" fmla="*/ 14 w 16"/>
                  <a:gd name="T25" fmla="*/ 12 h 21"/>
                  <a:gd name="T26" fmla="*/ 14 w 16"/>
                  <a:gd name="T27" fmla="*/ 12 h 21"/>
                  <a:gd name="T28" fmla="*/ 16 w 16"/>
                  <a:gd name="T29" fmla="*/ 14 h 21"/>
                  <a:gd name="T30" fmla="*/ 16 w 16"/>
                  <a:gd name="T31" fmla="*/ 14 h 21"/>
                  <a:gd name="T32" fmla="*/ 16 w 16"/>
                  <a:gd name="T33" fmla="*/ 14 h 21"/>
                  <a:gd name="T34" fmla="*/ 14 w 16"/>
                  <a:gd name="T35" fmla="*/ 16 h 21"/>
                  <a:gd name="T36" fmla="*/ 14 w 16"/>
                  <a:gd name="T37" fmla="*/ 16 h 21"/>
                  <a:gd name="T38" fmla="*/ 16 w 16"/>
                  <a:gd name="T39" fmla="*/ 18 h 21"/>
                  <a:gd name="T40" fmla="*/ 11 w 16"/>
                  <a:gd name="T41" fmla="*/ 18 h 21"/>
                  <a:gd name="T42" fmla="*/ 9 w 16"/>
                  <a:gd name="T43" fmla="*/ 21 h 21"/>
                  <a:gd name="T44" fmla="*/ 7 w 16"/>
                  <a:gd name="T45" fmla="*/ 18 h 21"/>
                  <a:gd name="T46" fmla="*/ 7 w 16"/>
                  <a:gd name="T47" fmla="*/ 18 h 21"/>
                  <a:gd name="T48" fmla="*/ 7 w 16"/>
                  <a:gd name="T49" fmla="*/ 18 h 21"/>
                  <a:gd name="T50" fmla="*/ 5 w 16"/>
                  <a:gd name="T51" fmla="*/ 16 h 21"/>
                  <a:gd name="T52" fmla="*/ 7 w 16"/>
                  <a:gd name="T53" fmla="*/ 14 h 21"/>
                  <a:gd name="T54" fmla="*/ 7 w 16"/>
                  <a:gd name="T55" fmla="*/ 14 h 21"/>
                  <a:gd name="T56" fmla="*/ 2 w 16"/>
                  <a:gd name="T57" fmla="*/ 14 h 21"/>
                  <a:gd name="T58" fmla="*/ 2 w 16"/>
                  <a:gd name="T59" fmla="*/ 14 h 21"/>
                  <a:gd name="T60" fmla="*/ 5 w 16"/>
                  <a:gd name="T61" fmla="*/ 12 h 21"/>
                  <a:gd name="T62" fmla="*/ 2 w 16"/>
                  <a:gd name="T63" fmla="*/ 9 h 21"/>
                  <a:gd name="T64" fmla="*/ 7 w 16"/>
                  <a:gd name="T65" fmla="*/ 9 h 21"/>
                  <a:gd name="T66" fmla="*/ 7 w 16"/>
                  <a:gd name="T67" fmla="*/ 9 h 21"/>
                  <a:gd name="T68" fmla="*/ 11 w 16"/>
                  <a:gd name="T69" fmla="*/ 9 h 21"/>
                  <a:gd name="T70" fmla="*/ 14 w 16"/>
                  <a:gd name="T71" fmla="*/ 12 h 21"/>
                  <a:gd name="T72" fmla="*/ 11 w 16"/>
                  <a:gd name="T73" fmla="*/ 9 h 21"/>
                  <a:gd name="T74" fmla="*/ 7 w 16"/>
                  <a:gd name="T75" fmla="*/ 9 h 21"/>
                  <a:gd name="T76" fmla="*/ 5 w 16"/>
                  <a:gd name="T77" fmla="*/ 7 h 21"/>
                  <a:gd name="T78" fmla="*/ 9 w 16"/>
                  <a:gd name="T79" fmla="*/ 7 h 21"/>
                  <a:gd name="T80" fmla="*/ 7 w 16"/>
                  <a:gd name="T81" fmla="*/ 5 h 21"/>
                  <a:gd name="T82" fmla="*/ 5 w 16"/>
                  <a:gd name="T83" fmla="*/ 7 h 21"/>
                  <a:gd name="T84" fmla="*/ 0 w 16"/>
                  <a:gd name="T85" fmla="*/ 7 h 21"/>
                  <a:gd name="T86" fmla="*/ 5 w 16"/>
                  <a:gd name="T87" fmla="*/ 7 h 21"/>
                  <a:gd name="T88" fmla="*/ 2 w 16"/>
                  <a:gd name="T89" fmla="*/ 5 h 21"/>
                  <a:gd name="T90" fmla="*/ 0 w 16"/>
                  <a:gd name="T91" fmla="*/ 5 h 21"/>
                  <a:gd name="T92" fmla="*/ 5 w 16"/>
                  <a:gd name="T93" fmla="*/ 5 h 21"/>
                  <a:gd name="T94" fmla="*/ 0 w 16"/>
                  <a:gd name="T95" fmla="*/ 5 h 21"/>
                  <a:gd name="T96" fmla="*/ 5 w 16"/>
                  <a:gd name="T97" fmla="*/ 5 h 21"/>
                  <a:gd name="T98" fmla="*/ 5 w 16"/>
                  <a:gd name="T99" fmla="*/ 5 h 21"/>
                  <a:gd name="T100" fmla="*/ 5 w 16"/>
                  <a:gd name="T101" fmla="*/ 3 h 21"/>
                  <a:gd name="T102" fmla="*/ 5 w 16"/>
                  <a:gd name="T103" fmla="*/ 3 h 21"/>
                  <a:gd name="T104" fmla="*/ 7 w 16"/>
                  <a:gd name="T105" fmla="*/ 5 h 21"/>
                  <a:gd name="T106" fmla="*/ 7 w 16"/>
                  <a:gd name="T107" fmla="*/ 5 h 21"/>
                  <a:gd name="T108" fmla="*/ 9 w 16"/>
                  <a:gd name="T109" fmla="*/ 3 h 21"/>
                  <a:gd name="T110" fmla="*/ 11 w 16"/>
                  <a:gd name="T111" fmla="*/ 5 h 21"/>
                  <a:gd name="T112" fmla="*/ 9 w 16"/>
                  <a:gd name="T113" fmla="*/ 3 h 21"/>
                  <a:gd name="T114" fmla="*/ 9 w 16"/>
                  <a:gd name="T115" fmla="*/ 3 h 21"/>
                  <a:gd name="T116" fmla="*/ 14 w 16"/>
                  <a:gd name="T117" fmla="*/ 3 h 21"/>
                  <a:gd name="T118" fmla="*/ 14 w 16"/>
                  <a:gd name="T119" fmla="*/ 3 h 21"/>
                  <a:gd name="T120" fmla="*/ 11 w 16"/>
                  <a:gd name="T121" fmla="*/ 0 h 21"/>
                  <a:gd name="T122" fmla="*/ 14 w 16"/>
                  <a:gd name="T123" fmla="*/ 0 h 21"/>
                  <a:gd name="T124" fmla="*/ 14 w 16"/>
                  <a:gd name="T1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" h="21">
                    <a:moveTo>
                      <a:pt x="14" y="0"/>
                    </a:moveTo>
                    <a:lnTo>
                      <a:pt x="16" y="0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2" name="Freeform 498"/>
              <p:cNvSpPr>
                <a:spLocks/>
              </p:cNvSpPr>
              <p:nvPr/>
            </p:nvSpPr>
            <p:spPr bwMode="auto">
              <a:xfrm>
                <a:off x="2410" y="33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3" name="Freeform 499"/>
              <p:cNvSpPr>
                <a:spLocks/>
              </p:cNvSpPr>
              <p:nvPr/>
            </p:nvSpPr>
            <p:spPr bwMode="auto">
              <a:xfrm>
                <a:off x="2421" y="3378"/>
                <a:ext cx="22" cy="5"/>
              </a:xfrm>
              <a:custGeom>
                <a:avLst/>
                <a:gdLst>
                  <a:gd name="T0" fmla="*/ 9 w 22"/>
                  <a:gd name="T1" fmla="*/ 0 h 5"/>
                  <a:gd name="T2" fmla="*/ 11 w 22"/>
                  <a:gd name="T3" fmla="*/ 0 h 5"/>
                  <a:gd name="T4" fmla="*/ 13 w 22"/>
                  <a:gd name="T5" fmla="*/ 0 h 5"/>
                  <a:gd name="T6" fmla="*/ 15 w 22"/>
                  <a:gd name="T7" fmla="*/ 0 h 5"/>
                  <a:gd name="T8" fmla="*/ 18 w 22"/>
                  <a:gd name="T9" fmla="*/ 0 h 5"/>
                  <a:gd name="T10" fmla="*/ 18 w 22"/>
                  <a:gd name="T11" fmla="*/ 3 h 5"/>
                  <a:gd name="T12" fmla="*/ 20 w 22"/>
                  <a:gd name="T13" fmla="*/ 3 h 5"/>
                  <a:gd name="T14" fmla="*/ 22 w 22"/>
                  <a:gd name="T15" fmla="*/ 3 h 5"/>
                  <a:gd name="T16" fmla="*/ 22 w 22"/>
                  <a:gd name="T17" fmla="*/ 5 h 5"/>
                  <a:gd name="T18" fmla="*/ 20 w 22"/>
                  <a:gd name="T19" fmla="*/ 5 h 5"/>
                  <a:gd name="T20" fmla="*/ 18 w 22"/>
                  <a:gd name="T21" fmla="*/ 5 h 5"/>
                  <a:gd name="T22" fmla="*/ 20 w 22"/>
                  <a:gd name="T23" fmla="*/ 5 h 5"/>
                  <a:gd name="T24" fmla="*/ 20 w 22"/>
                  <a:gd name="T25" fmla="*/ 3 h 5"/>
                  <a:gd name="T26" fmla="*/ 18 w 22"/>
                  <a:gd name="T27" fmla="*/ 3 h 5"/>
                  <a:gd name="T28" fmla="*/ 18 w 22"/>
                  <a:gd name="T29" fmla="*/ 5 h 5"/>
                  <a:gd name="T30" fmla="*/ 15 w 22"/>
                  <a:gd name="T31" fmla="*/ 5 h 5"/>
                  <a:gd name="T32" fmla="*/ 13 w 22"/>
                  <a:gd name="T33" fmla="*/ 5 h 5"/>
                  <a:gd name="T34" fmla="*/ 11 w 22"/>
                  <a:gd name="T35" fmla="*/ 5 h 5"/>
                  <a:gd name="T36" fmla="*/ 9 w 22"/>
                  <a:gd name="T37" fmla="*/ 5 h 5"/>
                  <a:gd name="T38" fmla="*/ 6 w 22"/>
                  <a:gd name="T39" fmla="*/ 5 h 5"/>
                  <a:gd name="T40" fmla="*/ 4 w 22"/>
                  <a:gd name="T41" fmla="*/ 5 h 5"/>
                  <a:gd name="T42" fmla="*/ 2 w 22"/>
                  <a:gd name="T43" fmla="*/ 5 h 5"/>
                  <a:gd name="T44" fmla="*/ 2 w 22"/>
                  <a:gd name="T45" fmla="*/ 3 h 5"/>
                  <a:gd name="T46" fmla="*/ 0 w 22"/>
                  <a:gd name="T47" fmla="*/ 3 h 5"/>
                  <a:gd name="T48" fmla="*/ 2 w 22"/>
                  <a:gd name="T49" fmla="*/ 3 h 5"/>
                  <a:gd name="T50" fmla="*/ 2 w 22"/>
                  <a:gd name="T51" fmla="*/ 0 h 5"/>
                  <a:gd name="T52" fmla="*/ 4 w 22"/>
                  <a:gd name="T53" fmla="*/ 0 h 5"/>
                  <a:gd name="T54" fmla="*/ 6 w 22"/>
                  <a:gd name="T55" fmla="*/ 0 h 5"/>
                  <a:gd name="T56" fmla="*/ 6 w 22"/>
                  <a:gd name="T57" fmla="*/ 3 h 5"/>
                  <a:gd name="T58" fmla="*/ 6 w 22"/>
                  <a:gd name="T59" fmla="*/ 0 h 5"/>
                  <a:gd name="T60" fmla="*/ 6 w 22"/>
                  <a:gd name="T61" fmla="*/ 3 h 5"/>
                  <a:gd name="T62" fmla="*/ 9 w 22"/>
                  <a:gd name="T63" fmla="*/ 3 h 5"/>
                  <a:gd name="T64" fmla="*/ 6 w 22"/>
                  <a:gd name="T65" fmla="*/ 3 h 5"/>
                  <a:gd name="T66" fmla="*/ 6 w 22"/>
                  <a:gd name="T67" fmla="*/ 0 h 5"/>
                  <a:gd name="T68" fmla="*/ 4 w 22"/>
                  <a:gd name="T69" fmla="*/ 0 h 5"/>
                  <a:gd name="T70" fmla="*/ 6 w 22"/>
                  <a:gd name="T71" fmla="*/ 0 h 5"/>
                  <a:gd name="T72" fmla="*/ 9 w 22"/>
                  <a:gd name="T7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5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4" name="Freeform 500"/>
              <p:cNvSpPr>
                <a:spLocks/>
              </p:cNvSpPr>
              <p:nvPr/>
            </p:nvSpPr>
            <p:spPr bwMode="auto">
              <a:xfrm>
                <a:off x="2432" y="337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5" name="Freeform 501"/>
              <p:cNvSpPr>
                <a:spLocks/>
              </p:cNvSpPr>
              <p:nvPr/>
            </p:nvSpPr>
            <p:spPr bwMode="auto">
              <a:xfrm>
                <a:off x="2421" y="3376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2 h 5"/>
                  <a:gd name="T4" fmla="*/ 2 w 4"/>
                  <a:gd name="T5" fmla="*/ 5 h 5"/>
                  <a:gd name="T6" fmla="*/ 0 w 4"/>
                  <a:gd name="T7" fmla="*/ 5 h 5"/>
                  <a:gd name="T8" fmla="*/ 0 w 4"/>
                  <a:gd name="T9" fmla="*/ 2 h 5"/>
                  <a:gd name="T10" fmla="*/ 2 w 4"/>
                  <a:gd name="T11" fmla="*/ 2 h 5"/>
                  <a:gd name="T12" fmla="*/ 2 w 4"/>
                  <a:gd name="T13" fmla="*/ 0 h 5"/>
                  <a:gd name="T14" fmla="*/ 2 w 4"/>
                  <a:gd name="T15" fmla="*/ 2 h 5"/>
                  <a:gd name="T16" fmla="*/ 4 w 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6" name="Freeform 502"/>
              <p:cNvSpPr>
                <a:spLocks/>
              </p:cNvSpPr>
              <p:nvPr/>
            </p:nvSpPr>
            <p:spPr bwMode="auto">
              <a:xfrm>
                <a:off x="2398" y="33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7" name="Freeform 503"/>
              <p:cNvSpPr>
                <a:spLocks/>
              </p:cNvSpPr>
              <p:nvPr/>
            </p:nvSpPr>
            <p:spPr bwMode="auto">
              <a:xfrm>
                <a:off x="2407" y="337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8" name="Freeform 504"/>
              <p:cNvSpPr>
                <a:spLocks/>
              </p:cNvSpPr>
              <p:nvPr/>
            </p:nvSpPr>
            <p:spPr bwMode="auto">
              <a:xfrm>
                <a:off x="2394" y="3374"/>
                <a:ext cx="11" cy="7"/>
              </a:xfrm>
              <a:custGeom>
                <a:avLst/>
                <a:gdLst>
                  <a:gd name="T0" fmla="*/ 4 w 11"/>
                  <a:gd name="T1" fmla="*/ 2 h 7"/>
                  <a:gd name="T2" fmla="*/ 7 w 11"/>
                  <a:gd name="T3" fmla="*/ 2 h 7"/>
                  <a:gd name="T4" fmla="*/ 7 w 11"/>
                  <a:gd name="T5" fmla="*/ 0 h 7"/>
                  <a:gd name="T6" fmla="*/ 7 w 11"/>
                  <a:gd name="T7" fmla="*/ 2 h 7"/>
                  <a:gd name="T8" fmla="*/ 7 w 11"/>
                  <a:gd name="T9" fmla="*/ 0 h 7"/>
                  <a:gd name="T10" fmla="*/ 9 w 11"/>
                  <a:gd name="T11" fmla="*/ 0 h 7"/>
                  <a:gd name="T12" fmla="*/ 9 w 11"/>
                  <a:gd name="T13" fmla="*/ 2 h 7"/>
                  <a:gd name="T14" fmla="*/ 7 w 11"/>
                  <a:gd name="T15" fmla="*/ 2 h 7"/>
                  <a:gd name="T16" fmla="*/ 7 w 11"/>
                  <a:gd name="T17" fmla="*/ 4 h 7"/>
                  <a:gd name="T18" fmla="*/ 9 w 11"/>
                  <a:gd name="T19" fmla="*/ 4 h 7"/>
                  <a:gd name="T20" fmla="*/ 9 w 11"/>
                  <a:gd name="T21" fmla="*/ 2 h 7"/>
                  <a:gd name="T22" fmla="*/ 9 w 11"/>
                  <a:gd name="T23" fmla="*/ 4 h 7"/>
                  <a:gd name="T24" fmla="*/ 11 w 11"/>
                  <a:gd name="T25" fmla="*/ 4 h 7"/>
                  <a:gd name="T26" fmla="*/ 9 w 11"/>
                  <a:gd name="T27" fmla="*/ 4 h 7"/>
                  <a:gd name="T28" fmla="*/ 7 w 11"/>
                  <a:gd name="T29" fmla="*/ 4 h 7"/>
                  <a:gd name="T30" fmla="*/ 7 w 11"/>
                  <a:gd name="T31" fmla="*/ 7 h 7"/>
                  <a:gd name="T32" fmla="*/ 4 w 11"/>
                  <a:gd name="T33" fmla="*/ 7 h 7"/>
                  <a:gd name="T34" fmla="*/ 4 w 11"/>
                  <a:gd name="T35" fmla="*/ 4 h 7"/>
                  <a:gd name="T36" fmla="*/ 4 w 11"/>
                  <a:gd name="T37" fmla="*/ 7 h 7"/>
                  <a:gd name="T38" fmla="*/ 4 w 11"/>
                  <a:gd name="T39" fmla="*/ 4 h 7"/>
                  <a:gd name="T40" fmla="*/ 7 w 11"/>
                  <a:gd name="T41" fmla="*/ 4 h 7"/>
                  <a:gd name="T42" fmla="*/ 4 w 11"/>
                  <a:gd name="T43" fmla="*/ 4 h 7"/>
                  <a:gd name="T44" fmla="*/ 7 w 11"/>
                  <a:gd name="T45" fmla="*/ 4 h 7"/>
                  <a:gd name="T46" fmla="*/ 4 w 11"/>
                  <a:gd name="T47" fmla="*/ 4 h 7"/>
                  <a:gd name="T48" fmla="*/ 2 w 11"/>
                  <a:gd name="T49" fmla="*/ 4 h 7"/>
                  <a:gd name="T50" fmla="*/ 2 w 11"/>
                  <a:gd name="T51" fmla="*/ 2 h 7"/>
                  <a:gd name="T52" fmla="*/ 0 w 11"/>
                  <a:gd name="T53" fmla="*/ 2 h 7"/>
                  <a:gd name="T54" fmla="*/ 0 w 11"/>
                  <a:gd name="T55" fmla="*/ 4 h 7"/>
                  <a:gd name="T56" fmla="*/ 0 w 11"/>
                  <a:gd name="T57" fmla="*/ 2 h 7"/>
                  <a:gd name="T58" fmla="*/ 2 w 11"/>
                  <a:gd name="T59" fmla="*/ 2 h 7"/>
                  <a:gd name="T60" fmla="*/ 4 w 11"/>
                  <a:gd name="T6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4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9" name="Freeform 505"/>
              <p:cNvSpPr>
                <a:spLocks/>
              </p:cNvSpPr>
              <p:nvPr/>
            </p:nvSpPr>
            <p:spPr bwMode="auto">
              <a:xfrm>
                <a:off x="2403" y="3374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2 w 7"/>
                  <a:gd name="T3" fmla="*/ 2 h 4"/>
                  <a:gd name="T4" fmla="*/ 2 w 7"/>
                  <a:gd name="T5" fmla="*/ 0 h 4"/>
                  <a:gd name="T6" fmla="*/ 4 w 7"/>
                  <a:gd name="T7" fmla="*/ 0 h 4"/>
                  <a:gd name="T8" fmla="*/ 4 w 7"/>
                  <a:gd name="T9" fmla="*/ 2 h 4"/>
                  <a:gd name="T10" fmla="*/ 4 w 7"/>
                  <a:gd name="T11" fmla="*/ 0 h 4"/>
                  <a:gd name="T12" fmla="*/ 4 w 7"/>
                  <a:gd name="T13" fmla="*/ 2 h 4"/>
                  <a:gd name="T14" fmla="*/ 7 w 7"/>
                  <a:gd name="T15" fmla="*/ 2 h 4"/>
                  <a:gd name="T16" fmla="*/ 4 w 7"/>
                  <a:gd name="T17" fmla="*/ 2 h 4"/>
                  <a:gd name="T18" fmla="*/ 4 w 7"/>
                  <a:gd name="T19" fmla="*/ 4 h 4"/>
                  <a:gd name="T20" fmla="*/ 4 w 7"/>
                  <a:gd name="T21" fmla="*/ 2 h 4"/>
                  <a:gd name="T22" fmla="*/ 4 w 7"/>
                  <a:gd name="T23" fmla="*/ 4 h 4"/>
                  <a:gd name="T24" fmla="*/ 2 w 7"/>
                  <a:gd name="T25" fmla="*/ 4 h 4"/>
                  <a:gd name="T26" fmla="*/ 2 w 7"/>
                  <a:gd name="T27" fmla="*/ 2 h 4"/>
                  <a:gd name="T28" fmla="*/ 0 w 7"/>
                  <a:gd name="T29" fmla="*/ 2 h 4"/>
                  <a:gd name="T30" fmla="*/ 0 w 7"/>
                  <a:gd name="T31" fmla="*/ 0 h 4"/>
                  <a:gd name="T32" fmla="*/ 2 w 7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0" name="Freeform 506"/>
              <p:cNvSpPr>
                <a:spLocks/>
              </p:cNvSpPr>
              <p:nvPr/>
            </p:nvSpPr>
            <p:spPr bwMode="auto">
              <a:xfrm>
                <a:off x="2398" y="33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1" name="Freeform 507"/>
              <p:cNvSpPr>
                <a:spLocks/>
              </p:cNvSpPr>
              <p:nvPr/>
            </p:nvSpPr>
            <p:spPr bwMode="auto">
              <a:xfrm>
                <a:off x="2412" y="337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2" name="Freeform 508"/>
              <p:cNvSpPr>
                <a:spLocks/>
              </p:cNvSpPr>
              <p:nvPr/>
            </p:nvSpPr>
            <p:spPr bwMode="auto">
              <a:xfrm>
                <a:off x="2425" y="33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3" name="Rectangle 509"/>
              <p:cNvSpPr>
                <a:spLocks noChangeArrowheads="1"/>
              </p:cNvSpPr>
              <p:nvPr/>
            </p:nvSpPr>
            <p:spPr bwMode="auto">
              <a:xfrm>
                <a:off x="2427" y="3358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4" name="Freeform 510"/>
              <p:cNvSpPr>
                <a:spLocks/>
              </p:cNvSpPr>
              <p:nvPr/>
            </p:nvSpPr>
            <p:spPr bwMode="auto">
              <a:xfrm>
                <a:off x="2421" y="33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5" name="Freeform 511"/>
              <p:cNvSpPr>
                <a:spLocks/>
              </p:cNvSpPr>
              <p:nvPr/>
            </p:nvSpPr>
            <p:spPr bwMode="auto">
              <a:xfrm>
                <a:off x="2427" y="335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6" name="Freeform 512"/>
              <p:cNvSpPr>
                <a:spLocks/>
              </p:cNvSpPr>
              <p:nvPr/>
            </p:nvSpPr>
            <p:spPr bwMode="auto">
              <a:xfrm>
                <a:off x="2421" y="335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4 w 6"/>
                  <a:gd name="T5" fmla="*/ 2 h 4"/>
                  <a:gd name="T6" fmla="*/ 2 w 6"/>
                  <a:gd name="T7" fmla="*/ 2 h 4"/>
                  <a:gd name="T8" fmla="*/ 2 w 6"/>
                  <a:gd name="T9" fmla="*/ 4 h 4"/>
                  <a:gd name="T10" fmla="*/ 2 w 6"/>
                  <a:gd name="T11" fmla="*/ 2 h 4"/>
                  <a:gd name="T12" fmla="*/ 0 w 6"/>
                  <a:gd name="T13" fmla="*/ 2 h 4"/>
                  <a:gd name="T14" fmla="*/ 2 w 6"/>
                  <a:gd name="T15" fmla="*/ 2 h 4"/>
                  <a:gd name="T16" fmla="*/ 2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7" name="Rectangle 513"/>
              <p:cNvSpPr>
                <a:spLocks noChangeArrowheads="1"/>
              </p:cNvSpPr>
              <p:nvPr/>
            </p:nvSpPr>
            <p:spPr bwMode="auto">
              <a:xfrm>
                <a:off x="2416" y="3349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8" name="Freeform 514"/>
              <p:cNvSpPr>
                <a:spLocks/>
              </p:cNvSpPr>
              <p:nvPr/>
            </p:nvSpPr>
            <p:spPr bwMode="auto">
              <a:xfrm>
                <a:off x="2423" y="334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9" name="Freeform 515"/>
              <p:cNvSpPr>
                <a:spLocks/>
              </p:cNvSpPr>
              <p:nvPr/>
            </p:nvSpPr>
            <p:spPr bwMode="auto">
              <a:xfrm>
                <a:off x="2427" y="33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0" name="Freeform 516"/>
              <p:cNvSpPr>
                <a:spLocks/>
              </p:cNvSpPr>
              <p:nvPr/>
            </p:nvSpPr>
            <p:spPr bwMode="auto">
              <a:xfrm>
                <a:off x="2398" y="33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1" name="Freeform 517"/>
              <p:cNvSpPr>
                <a:spLocks/>
              </p:cNvSpPr>
              <p:nvPr/>
            </p:nvSpPr>
            <p:spPr bwMode="auto">
              <a:xfrm>
                <a:off x="2425" y="33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2" name="Freeform 518"/>
              <p:cNvSpPr>
                <a:spLocks/>
              </p:cNvSpPr>
              <p:nvPr/>
            </p:nvSpPr>
            <p:spPr bwMode="auto">
              <a:xfrm>
                <a:off x="2396" y="334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3" name="Freeform 519"/>
              <p:cNvSpPr>
                <a:spLocks/>
              </p:cNvSpPr>
              <p:nvPr/>
            </p:nvSpPr>
            <p:spPr bwMode="auto">
              <a:xfrm>
                <a:off x="2392" y="334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4" name="Freeform 520"/>
              <p:cNvSpPr>
                <a:spLocks/>
              </p:cNvSpPr>
              <p:nvPr/>
            </p:nvSpPr>
            <p:spPr bwMode="auto">
              <a:xfrm>
                <a:off x="2396" y="334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5 w 5"/>
                  <a:gd name="T7" fmla="*/ 2 h 2"/>
                  <a:gd name="T8" fmla="*/ 2 w 5"/>
                  <a:gd name="T9" fmla="*/ 2 h 2"/>
                  <a:gd name="T10" fmla="*/ 2 w 5"/>
                  <a:gd name="T11" fmla="*/ 0 h 2"/>
                  <a:gd name="T12" fmla="*/ 0 w 5"/>
                  <a:gd name="T13" fmla="*/ 0 h 2"/>
                  <a:gd name="T14" fmla="*/ 2 w 5"/>
                  <a:gd name="T15" fmla="*/ 0 h 2"/>
                  <a:gd name="T16" fmla="*/ 0 w 5"/>
                  <a:gd name="T17" fmla="*/ 0 h 2"/>
                  <a:gd name="T18" fmla="*/ 2 w 5"/>
                  <a:gd name="T19" fmla="*/ 0 h 2"/>
                  <a:gd name="T20" fmla="*/ 5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5" name="Freeform 521"/>
              <p:cNvSpPr>
                <a:spLocks/>
              </p:cNvSpPr>
              <p:nvPr/>
            </p:nvSpPr>
            <p:spPr bwMode="auto">
              <a:xfrm>
                <a:off x="2396" y="334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6" name="Freeform 522"/>
              <p:cNvSpPr>
                <a:spLocks/>
              </p:cNvSpPr>
              <p:nvPr/>
            </p:nvSpPr>
            <p:spPr bwMode="auto">
              <a:xfrm>
                <a:off x="2394" y="334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7" name="Freeform 523"/>
              <p:cNvSpPr>
                <a:spLocks/>
              </p:cNvSpPr>
              <p:nvPr/>
            </p:nvSpPr>
            <p:spPr bwMode="auto">
              <a:xfrm>
                <a:off x="2396" y="334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8" name="Freeform 524"/>
              <p:cNvSpPr>
                <a:spLocks/>
              </p:cNvSpPr>
              <p:nvPr/>
            </p:nvSpPr>
            <p:spPr bwMode="auto">
              <a:xfrm>
                <a:off x="2396" y="3343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0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9" name="Freeform 525"/>
              <p:cNvSpPr>
                <a:spLocks/>
              </p:cNvSpPr>
              <p:nvPr/>
            </p:nvSpPr>
            <p:spPr bwMode="auto">
              <a:xfrm>
                <a:off x="2394" y="334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0" name="Freeform 526"/>
              <p:cNvSpPr>
                <a:spLocks/>
              </p:cNvSpPr>
              <p:nvPr/>
            </p:nvSpPr>
            <p:spPr bwMode="auto">
              <a:xfrm>
                <a:off x="2394" y="334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1" name="Freeform 527"/>
              <p:cNvSpPr>
                <a:spLocks/>
              </p:cNvSpPr>
              <p:nvPr/>
            </p:nvSpPr>
            <p:spPr bwMode="auto">
              <a:xfrm>
                <a:off x="2403" y="33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2" name="Freeform 528"/>
              <p:cNvSpPr>
                <a:spLocks/>
              </p:cNvSpPr>
              <p:nvPr/>
            </p:nvSpPr>
            <p:spPr bwMode="auto">
              <a:xfrm>
                <a:off x="2439" y="332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3" name="Freeform 529"/>
              <p:cNvSpPr>
                <a:spLocks/>
              </p:cNvSpPr>
              <p:nvPr/>
            </p:nvSpPr>
            <p:spPr bwMode="auto">
              <a:xfrm>
                <a:off x="2410" y="332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4" name="Freeform 530"/>
              <p:cNvSpPr>
                <a:spLocks/>
              </p:cNvSpPr>
              <p:nvPr/>
            </p:nvSpPr>
            <p:spPr bwMode="auto">
              <a:xfrm>
                <a:off x="2445" y="33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5" name="Freeform 531"/>
              <p:cNvSpPr>
                <a:spLocks/>
              </p:cNvSpPr>
              <p:nvPr/>
            </p:nvSpPr>
            <p:spPr bwMode="auto">
              <a:xfrm>
                <a:off x="2439" y="3320"/>
                <a:ext cx="9" cy="7"/>
              </a:xfrm>
              <a:custGeom>
                <a:avLst/>
                <a:gdLst>
                  <a:gd name="T0" fmla="*/ 2 w 9"/>
                  <a:gd name="T1" fmla="*/ 3 h 7"/>
                  <a:gd name="T2" fmla="*/ 2 w 9"/>
                  <a:gd name="T3" fmla="*/ 0 h 7"/>
                  <a:gd name="T4" fmla="*/ 2 w 9"/>
                  <a:gd name="T5" fmla="*/ 3 h 7"/>
                  <a:gd name="T6" fmla="*/ 4 w 9"/>
                  <a:gd name="T7" fmla="*/ 3 h 7"/>
                  <a:gd name="T8" fmla="*/ 6 w 9"/>
                  <a:gd name="T9" fmla="*/ 3 h 7"/>
                  <a:gd name="T10" fmla="*/ 6 w 9"/>
                  <a:gd name="T11" fmla="*/ 5 h 7"/>
                  <a:gd name="T12" fmla="*/ 9 w 9"/>
                  <a:gd name="T13" fmla="*/ 5 h 7"/>
                  <a:gd name="T14" fmla="*/ 6 w 9"/>
                  <a:gd name="T15" fmla="*/ 5 h 7"/>
                  <a:gd name="T16" fmla="*/ 6 w 9"/>
                  <a:gd name="T17" fmla="*/ 7 h 7"/>
                  <a:gd name="T18" fmla="*/ 4 w 9"/>
                  <a:gd name="T19" fmla="*/ 7 h 7"/>
                  <a:gd name="T20" fmla="*/ 2 w 9"/>
                  <a:gd name="T21" fmla="*/ 7 h 7"/>
                  <a:gd name="T22" fmla="*/ 4 w 9"/>
                  <a:gd name="T23" fmla="*/ 7 h 7"/>
                  <a:gd name="T24" fmla="*/ 4 w 9"/>
                  <a:gd name="T25" fmla="*/ 5 h 7"/>
                  <a:gd name="T26" fmla="*/ 2 w 9"/>
                  <a:gd name="T27" fmla="*/ 5 h 7"/>
                  <a:gd name="T28" fmla="*/ 0 w 9"/>
                  <a:gd name="T29" fmla="*/ 5 h 7"/>
                  <a:gd name="T30" fmla="*/ 0 w 9"/>
                  <a:gd name="T31" fmla="*/ 3 h 7"/>
                  <a:gd name="T32" fmla="*/ 0 w 9"/>
                  <a:gd name="T33" fmla="*/ 0 h 7"/>
                  <a:gd name="T34" fmla="*/ 2 w 9"/>
                  <a:gd name="T35" fmla="*/ 0 h 7"/>
                  <a:gd name="T36" fmla="*/ 2 w 9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6" name="Freeform 532"/>
              <p:cNvSpPr>
                <a:spLocks/>
              </p:cNvSpPr>
              <p:nvPr/>
            </p:nvSpPr>
            <p:spPr bwMode="auto">
              <a:xfrm>
                <a:off x="2436" y="33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7" name="Freeform 533"/>
              <p:cNvSpPr>
                <a:spLocks/>
              </p:cNvSpPr>
              <p:nvPr/>
            </p:nvSpPr>
            <p:spPr bwMode="auto">
              <a:xfrm>
                <a:off x="2432" y="33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8" name="Freeform 534"/>
              <p:cNvSpPr>
                <a:spLocks/>
              </p:cNvSpPr>
              <p:nvPr/>
            </p:nvSpPr>
            <p:spPr bwMode="auto">
              <a:xfrm>
                <a:off x="2434" y="331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9" name="Freeform 535"/>
              <p:cNvSpPr>
                <a:spLocks/>
              </p:cNvSpPr>
              <p:nvPr/>
            </p:nvSpPr>
            <p:spPr bwMode="auto">
              <a:xfrm>
                <a:off x="2439" y="3316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6 w 9"/>
                  <a:gd name="T3" fmla="*/ 2 h 7"/>
                  <a:gd name="T4" fmla="*/ 9 w 9"/>
                  <a:gd name="T5" fmla="*/ 2 h 7"/>
                  <a:gd name="T6" fmla="*/ 6 w 9"/>
                  <a:gd name="T7" fmla="*/ 2 h 7"/>
                  <a:gd name="T8" fmla="*/ 9 w 9"/>
                  <a:gd name="T9" fmla="*/ 2 h 7"/>
                  <a:gd name="T10" fmla="*/ 6 w 9"/>
                  <a:gd name="T11" fmla="*/ 2 h 7"/>
                  <a:gd name="T12" fmla="*/ 6 w 9"/>
                  <a:gd name="T13" fmla="*/ 4 h 7"/>
                  <a:gd name="T14" fmla="*/ 9 w 9"/>
                  <a:gd name="T15" fmla="*/ 4 h 7"/>
                  <a:gd name="T16" fmla="*/ 9 w 9"/>
                  <a:gd name="T17" fmla="*/ 7 h 7"/>
                  <a:gd name="T18" fmla="*/ 6 w 9"/>
                  <a:gd name="T19" fmla="*/ 7 h 7"/>
                  <a:gd name="T20" fmla="*/ 4 w 9"/>
                  <a:gd name="T21" fmla="*/ 7 h 7"/>
                  <a:gd name="T22" fmla="*/ 4 w 9"/>
                  <a:gd name="T23" fmla="*/ 4 h 7"/>
                  <a:gd name="T24" fmla="*/ 4 w 9"/>
                  <a:gd name="T25" fmla="*/ 2 h 7"/>
                  <a:gd name="T26" fmla="*/ 6 w 9"/>
                  <a:gd name="T27" fmla="*/ 2 h 7"/>
                  <a:gd name="T28" fmla="*/ 4 w 9"/>
                  <a:gd name="T29" fmla="*/ 2 h 7"/>
                  <a:gd name="T30" fmla="*/ 4 w 9"/>
                  <a:gd name="T31" fmla="*/ 4 h 7"/>
                  <a:gd name="T32" fmla="*/ 2 w 9"/>
                  <a:gd name="T33" fmla="*/ 4 h 7"/>
                  <a:gd name="T34" fmla="*/ 2 w 9"/>
                  <a:gd name="T35" fmla="*/ 2 h 7"/>
                  <a:gd name="T36" fmla="*/ 2 w 9"/>
                  <a:gd name="T37" fmla="*/ 4 h 7"/>
                  <a:gd name="T38" fmla="*/ 4 w 9"/>
                  <a:gd name="T39" fmla="*/ 4 h 7"/>
                  <a:gd name="T40" fmla="*/ 2 w 9"/>
                  <a:gd name="T41" fmla="*/ 4 h 7"/>
                  <a:gd name="T42" fmla="*/ 0 w 9"/>
                  <a:gd name="T43" fmla="*/ 4 h 7"/>
                  <a:gd name="T44" fmla="*/ 0 w 9"/>
                  <a:gd name="T45" fmla="*/ 2 h 7"/>
                  <a:gd name="T46" fmla="*/ 2 w 9"/>
                  <a:gd name="T47" fmla="*/ 2 h 7"/>
                  <a:gd name="T48" fmla="*/ 0 w 9"/>
                  <a:gd name="T49" fmla="*/ 2 h 7"/>
                  <a:gd name="T50" fmla="*/ 2 w 9"/>
                  <a:gd name="T51" fmla="*/ 2 h 7"/>
                  <a:gd name="T52" fmla="*/ 4 w 9"/>
                  <a:gd name="T53" fmla="*/ 2 h 7"/>
                  <a:gd name="T54" fmla="*/ 4 w 9"/>
                  <a:gd name="T55" fmla="*/ 0 h 7"/>
                  <a:gd name="T56" fmla="*/ 4 w 9"/>
                  <a:gd name="T57" fmla="*/ 2 h 7"/>
                  <a:gd name="T58" fmla="*/ 4 w 9"/>
                  <a:gd name="T59" fmla="*/ 0 h 7"/>
                  <a:gd name="T60" fmla="*/ 2 w 9"/>
                  <a:gd name="T61" fmla="*/ 0 h 7"/>
                  <a:gd name="T62" fmla="*/ 4 w 9"/>
                  <a:gd name="T63" fmla="*/ 0 h 7"/>
                  <a:gd name="T64" fmla="*/ 6 w 9"/>
                  <a:gd name="T6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0" name="Freeform 536"/>
              <p:cNvSpPr>
                <a:spLocks/>
              </p:cNvSpPr>
              <p:nvPr/>
            </p:nvSpPr>
            <p:spPr bwMode="auto">
              <a:xfrm>
                <a:off x="2414" y="33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1" name="Freeform 537"/>
              <p:cNvSpPr>
                <a:spLocks/>
              </p:cNvSpPr>
              <p:nvPr/>
            </p:nvSpPr>
            <p:spPr bwMode="auto">
              <a:xfrm>
                <a:off x="2448" y="33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2" name="Freeform 538"/>
              <p:cNvSpPr>
                <a:spLocks/>
              </p:cNvSpPr>
              <p:nvPr/>
            </p:nvSpPr>
            <p:spPr bwMode="auto">
              <a:xfrm>
                <a:off x="2405" y="33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3" name="Freeform 539"/>
              <p:cNvSpPr>
                <a:spLocks/>
              </p:cNvSpPr>
              <p:nvPr/>
            </p:nvSpPr>
            <p:spPr bwMode="auto">
              <a:xfrm>
                <a:off x="2448" y="33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4" name="Rectangle 540"/>
              <p:cNvSpPr>
                <a:spLocks noChangeArrowheads="1"/>
              </p:cNvSpPr>
              <p:nvPr/>
            </p:nvSpPr>
            <p:spPr bwMode="auto">
              <a:xfrm>
                <a:off x="2423" y="331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5" name="Rectangle 541"/>
              <p:cNvSpPr>
                <a:spLocks noChangeArrowheads="1"/>
              </p:cNvSpPr>
              <p:nvPr/>
            </p:nvSpPr>
            <p:spPr bwMode="auto">
              <a:xfrm>
                <a:off x="2416" y="331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6" name="Freeform 542"/>
              <p:cNvSpPr>
                <a:spLocks/>
              </p:cNvSpPr>
              <p:nvPr/>
            </p:nvSpPr>
            <p:spPr bwMode="auto">
              <a:xfrm>
                <a:off x="2439" y="331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2 w 4"/>
                  <a:gd name="T15" fmla="*/ 2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7" name="Freeform 543"/>
              <p:cNvSpPr>
                <a:spLocks/>
              </p:cNvSpPr>
              <p:nvPr/>
            </p:nvSpPr>
            <p:spPr bwMode="auto">
              <a:xfrm>
                <a:off x="2432" y="33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8" name="Freeform 544"/>
              <p:cNvSpPr>
                <a:spLocks/>
              </p:cNvSpPr>
              <p:nvPr/>
            </p:nvSpPr>
            <p:spPr bwMode="auto">
              <a:xfrm>
                <a:off x="2439" y="33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9" name="Freeform 545"/>
              <p:cNvSpPr>
                <a:spLocks/>
              </p:cNvSpPr>
              <p:nvPr/>
            </p:nvSpPr>
            <p:spPr bwMode="auto">
              <a:xfrm>
                <a:off x="2432" y="331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0" name="Rectangle 546"/>
              <p:cNvSpPr>
                <a:spLocks noChangeArrowheads="1"/>
              </p:cNvSpPr>
              <p:nvPr/>
            </p:nvSpPr>
            <p:spPr bwMode="auto">
              <a:xfrm>
                <a:off x="2418" y="3314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1" name="Freeform 547"/>
              <p:cNvSpPr>
                <a:spLocks/>
              </p:cNvSpPr>
              <p:nvPr/>
            </p:nvSpPr>
            <p:spPr bwMode="auto">
              <a:xfrm>
                <a:off x="2432" y="3314"/>
                <a:ext cx="7" cy="6"/>
              </a:xfrm>
              <a:custGeom>
                <a:avLst/>
                <a:gdLst>
                  <a:gd name="T0" fmla="*/ 4 w 7"/>
                  <a:gd name="T1" fmla="*/ 2 h 6"/>
                  <a:gd name="T2" fmla="*/ 2 w 7"/>
                  <a:gd name="T3" fmla="*/ 2 h 6"/>
                  <a:gd name="T4" fmla="*/ 0 w 7"/>
                  <a:gd name="T5" fmla="*/ 2 h 6"/>
                  <a:gd name="T6" fmla="*/ 2 w 7"/>
                  <a:gd name="T7" fmla="*/ 2 h 6"/>
                  <a:gd name="T8" fmla="*/ 2 w 7"/>
                  <a:gd name="T9" fmla="*/ 0 h 6"/>
                  <a:gd name="T10" fmla="*/ 4 w 7"/>
                  <a:gd name="T11" fmla="*/ 0 h 6"/>
                  <a:gd name="T12" fmla="*/ 7 w 7"/>
                  <a:gd name="T13" fmla="*/ 0 h 6"/>
                  <a:gd name="T14" fmla="*/ 4 w 7"/>
                  <a:gd name="T15" fmla="*/ 0 h 6"/>
                  <a:gd name="T16" fmla="*/ 7 w 7"/>
                  <a:gd name="T17" fmla="*/ 2 h 6"/>
                  <a:gd name="T18" fmla="*/ 7 w 7"/>
                  <a:gd name="T19" fmla="*/ 4 h 6"/>
                  <a:gd name="T20" fmla="*/ 4 w 7"/>
                  <a:gd name="T21" fmla="*/ 4 h 6"/>
                  <a:gd name="T22" fmla="*/ 4 w 7"/>
                  <a:gd name="T23" fmla="*/ 6 h 6"/>
                  <a:gd name="T24" fmla="*/ 4 w 7"/>
                  <a:gd name="T25" fmla="*/ 4 h 6"/>
                  <a:gd name="T26" fmla="*/ 2 w 7"/>
                  <a:gd name="T27" fmla="*/ 4 h 6"/>
                  <a:gd name="T28" fmla="*/ 2 w 7"/>
                  <a:gd name="T29" fmla="*/ 2 h 6"/>
                  <a:gd name="T30" fmla="*/ 4 w 7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2" name="Freeform 548"/>
              <p:cNvSpPr>
                <a:spLocks/>
              </p:cNvSpPr>
              <p:nvPr/>
            </p:nvSpPr>
            <p:spPr bwMode="auto">
              <a:xfrm>
                <a:off x="2430" y="33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3" name="Freeform 549"/>
              <p:cNvSpPr>
                <a:spLocks/>
              </p:cNvSpPr>
              <p:nvPr/>
            </p:nvSpPr>
            <p:spPr bwMode="auto">
              <a:xfrm>
                <a:off x="2425" y="331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5 w 7"/>
                  <a:gd name="T3" fmla="*/ 0 h 5"/>
                  <a:gd name="T4" fmla="*/ 5 w 7"/>
                  <a:gd name="T5" fmla="*/ 3 h 5"/>
                  <a:gd name="T6" fmla="*/ 7 w 7"/>
                  <a:gd name="T7" fmla="*/ 3 h 5"/>
                  <a:gd name="T8" fmla="*/ 7 w 7"/>
                  <a:gd name="T9" fmla="*/ 5 h 5"/>
                  <a:gd name="T10" fmla="*/ 5 w 7"/>
                  <a:gd name="T11" fmla="*/ 5 h 5"/>
                  <a:gd name="T12" fmla="*/ 2 w 7"/>
                  <a:gd name="T13" fmla="*/ 5 h 5"/>
                  <a:gd name="T14" fmla="*/ 0 w 7"/>
                  <a:gd name="T15" fmla="*/ 5 h 5"/>
                  <a:gd name="T16" fmla="*/ 0 w 7"/>
                  <a:gd name="T17" fmla="*/ 3 h 5"/>
                  <a:gd name="T18" fmla="*/ 2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4" name="Rectangle 550"/>
              <p:cNvSpPr>
                <a:spLocks noChangeArrowheads="1"/>
              </p:cNvSpPr>
              <p:nvPr/>
            </p:nvSpPr>
            <p:spPr bwMode="auto">
              <a:xfrm>
                <a:off x="2418" y="3311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5" name="Freeform 551"/>
              <p:cNvSpPr>
                <a:spLocks/>
              </p:cNvSpPr>
              <p:nvPr/>
            </p:nvSpPr>
            <p:spPr bwMode="auto">
              <a:xfrm>
                <a:off x="2443" y="331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6" name="Freeform 552"/>
              <p:cNvSpPr>
                <a:spLocks/>
              </p:cNvSpPr>
              <p:nvPr/>
            </p:nvSpPr>
            <p:spPr bwMode="auto">
              <a:xfrm>
                <a:off x="2407" y="331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7" name="Freeform 553"/>
              <p:cNvSpPr>
                <a:spLocks/>
              </p:cNvSpPr>
              <p:nvPr/>
            </p:nvSpPr>
            <p:spPr bwMode="auto">
              <a:xfrm>
                <a:off x="2421" y="331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8" name="Freeform 554"/>
              <p:cNvSpPr>
                <a:spLocks/>
              </p:cNvSpPr>
              <p:nvPr/>
            </p:nvSpPr>
            <p:spPr bwMode="auto">
              <a:xfrm>
                <a:off x="2456" y="331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9" name="Rectangle 555"/>
              <p:cNvSpPr>
                <a:spLocks noChangeArrowheads="1"/>
              </p:cNvSpPr>
              <p:nvPr/>
            </p:nvSpPr>
            <p:spPr bwMode="auto">
              <a:xfrm>
                <a:off x="2418" y="3309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0" name="Freeform 556"/>
              <p:cNvSpPr>
                <a:spLocks/>
              </p:cNvSpPr>
              <p:nvPr/>
            </p:nvSpPr>
            <p:spPr bwMode="auto">
              <a:xfrm>
                <a:off x="2405" y="33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1" name="Freeform 557"/>
              <p:cNvSpPr>
                <a:spLocks/>
              </p:cNvSpPr>
              <p:nvPr/>
            </p:nvSpPr>
            <p:spPr bwMode="auto">
              <a:xfrm>
                <a:off x="2441" y="330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2" name="Freeform 558"/>
              <p:cNvSpPr>
                <a:spLocks/>
              </p:cNvSpPr>
              <p:nvPr/>
            </p:nvSpPr>
            <p:spPr bwMode="auto">
              <a:xfrm>
                <a:off x="2407" y="330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3" name="Freeform 559"/>
              <p:cNvSpPr>
                <a:spLocks/>
              </p:cNvSpPr>
              <p:nvPr/>
            </p:nvSpPr>
            <p:spPr bwMode="auto">
              <a:xfrm>
                <a:off x="2407" y="3309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0 h 2"/>
                  <a:gd name="T6" fmla="*/ 5 w 5"/>
                  <a:gd name="T7" fmla="*/ 0 h 2"/>
                  <a:gd name="T8" fmla="*/ 5 w 5"/>
                  <a:gd name="T9" fmla="*/ 2 h 2"/>
                  <a:gd name="T10" fmla="*/ 3 w 5"/>
                  <a:gd name="T11" fmla="*/ 2 h 2"/>
                  <a:gd name="T12" fmla="*/ 0 w 5"/>
                  <a:gd name="T13" fmla="*/ 0 h 2"/>
                  <a:gd name="T14" fmla="*/ 3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4" name="Freeform 560"/>
              <p:cNvSpPr>
                <a:spLocks/>
              </p:cNvSpPr>
              <p:nvPr/>
            </p:nvSpPr>
            <p:spPr bwMode="auto">
              <a:xfrm>
                <a:off x="2407" y="330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5" name="Freeform 561"/>
              <p:cNvSpPr>
                <a:spLocks/>
              </p:cNvSpPr>
              <p:nvPr/>
            </p:nvSpPr>
            <p:spPr bwMode="auto">
              <a:xfrm>
                <a:off x="2414" y="3307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4 w 7"/>
                  <a:gd name="T3" fmla="*/ 2 h 7"/>
                  <a:gd name="T4" fmla="*/ 4 w 7"/>
                  <a:gd name="T5" fmla="*/ 4 h 7"/>
                  <a:gd name="T6" fmla="*/ 4 w 7"/>
                  <a:gd name="T7" fmla="*/ 7 h 7"/>
                  <a:gd name="T8" fmla="*/ 2 w 7"/>
                  <a:gd name="T9" fmla="*/ 7 h 7"/>
                  <a:gd name="T10" fmla="*/ 0 w 7"/>
                  <a:gd name="T11" fmla="*/ 7 h 7"/>
                  <a:gd name="T12" fmla="*/ 0 w 7"/>
                  <a:gd name="T13" fmla="*/ 4 h 7"/>
                  <a:gd name="T14" fmla="*/ 2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2 h 7"/>
                  <a:gd name="T22" fmla="*/ 7 w 7"/>
                  <a:gd name="T23" fmla="*/ 2 h 7"/>
                  <a:gd name="T24" fmla="*/ 4 w 7"/>
                  <a:gd name="T25" fmla="*/ 2 h 7"/>
                  <a:gd name="T26" fmla="*/ 7 w 7"/>
                  <a:gd name="T2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6" name="Freeform 562"/>
              <p:cNvSpPr>
                <a:spLocks/>
              </p:cNvSpPr>
              <p:nvPr/>
            </p:nvSpPr>
            <p:spPr bwMode="auto">
              <a:xfrm>
                <a:off x="2432" y="3307"/>
                <a:ext cx="9" cy="7"/>
              </a:xfrm>
              <a:custGeom>
                <a:avLst/>
                <a:gdLst>
                  <a:gd name="T0" fmla="*/ 4 w 9"/>
                  <a:gd name="T1" fmla="*/ 0 h 7"/>
                  <a:gd name="T2" fmla="*/ 7 w 9"/>
                  <a:gd name="T3" fmla="*/ 0 h 7"/>
                  <a:gd name="T4" fmla="*/ 7 w 9"/>
                  <a:gd name="T5" fmla="*/ 2 h 7"/>
                  <a:gd name="T6" fmla="*/ 9 w 9"/>
                  <a:gd name="T7" fmla="*/ 2 h 7"/>
                  <a:gd name="T8" fmla="*/ 9 w 9"/>
                  <a:gd name="T9" fmla="*/ 4 h 7"/>
                  <a:gd name="T10" fmla="*/ 7 w 9"/>
                  <a:gd name="T11" fmla="*/ 4 h 7"/>
                  <a:gd name="T12" fmla="*/ 7 w 9"/>
                  <a:gd name="T13" fmla="*/ 7 h 7"/>
                  <a:gd name="T14" fmla="*/ 4 w 9"/>
                  <a:gd name="T15" fmla="*/ 7 h 7"/>
                  <a:gd name="T16" fmla="*/ 2 w 9"/>
                  <a:gd name="T17" fmla="*/ 7 h 7"/>
                  <a:gd name="T18" fmla="*/ 2 w 9"/>
                  <a:gd name="T19" fmla="*/ 4 h 7"/>
                  <a:gd name="T20" fmla="*/ 2 w 9"/>
                  <a:gd name="T21" fmla="*/ 2 h 7"/>
                  <a:gd name="T22" fmla="*/ 0 w 9"/>
                  <a:gd name="T23" fmla="*/ 2 h 7"/>
                  <a:gd name="T24" fmla="*/ 2 w 9"/>
                  <a:gd name="T25" fmla="*/ 2 h 7"/>
                  <a:gd name="T26" fmla="*/ 2 w 9"/>
                  <a:gd name="T27" fmla="*/ 0 h 7"/>
                  <a:gd name="T28" fmla="*/ 4 w 9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7" name="Freeform 563"/>
              <p:cNvSpPr>
                <a:spLocks/>
              </p:cNvSpPr>
              <p:nvPr/>
            </p:nvSpPr>
            <p:spPr bwMode="auto">
              <a:xfrm>
                <a:off x="2430" y="330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8" name="Freeform 564"/>
              <p:cNvSpPr>
                <a:spLocks/>
              </p:cNvSpPr>
              <p:nvPr/>
            </p:nvSpPr>
            <p:spPr bwMode="auto">
              <a:xfrm>
                <a:off x="2421" y="3305"/>
                <a:ext cx="9" cy="9"/>
              </a:xfrm>
              <a:custGeom>
                <a:avLst/>
                <a:gdLst>
                  <a:gd name="T0" fmla="*/ 2 w 9"/>
                  <a:gd name="T1" fmla="*/ 0 h 9"/>
                  <a:gd name="T2" fmla="*/ 4 w 9"/>
                  <a:gd name="T3" fmla="*/ 0 h 9"/>
                  <a:gd name="T4" fmla="*/ 6 w 9"/>
                  <a:gd name="T5" fmla="*/ 0 h 9"/>
                  <a:gd name="T6" fmla="*/ 6 w 9"/>
                  <a:gd name="T7" fmla="*/ 2 h 9"/>
                  <a:gd name="T8" fmla="*/ 9 w 9"/>
                  <a:gd name="T9" fmla="*/ 2 h 9"/>
                  <a:gd name="T10" fmla="*/ 6 w 9"/>
                  <a:gd name="T11" fmla="*/ 2 h 9"/>
                  <a:gd name="T12" fmla="*/ 9 w 9"/>
                  <a:gd name="T13" fmla="*/ 2 h 9"/>
                  <a:gd name="T14" fmla="*/ 9 w 9"/>
                  <a:gd name="T15" fmla="*/ 4 h 9"/>
                  <a:gd name="T16" fmla="*/ 9 w 9"/>
                  <a:gd name="T17" fmla="*/ 6 h 9"/>
                  <a:gd name="T18" fmla="*/ 6 w 9"/>
                  <a:gd name="T19" fmla="*/ 6 h 9"/>
                  <a:gd name="T20" fmla="*/ 4 w 9"/>
                  <a:gd name="T21" fmla="*/ 6 h 9"/>
                  <a:gd name="T22" fmla="*/ 6 w 9"/>
                  <a:gd name="T23" fmla="*/ 6 h 9"/>
                  <a:gd name="T24" fmla="*/ 6 w 9"/>
                  <a:gd name="T25" fmla="*/ 9 h 9"/>
                  <a:gd name="T26" fmla="*/ 4 w 9"/>
                  <a:gd name="T27" fmla="*/ 9 h 9"/>
                  <a:gd name="T28" fmla="*/ 2 w 9"/>
                  <a:gd name="T29" fmla="*/ 9 h 9"/>
                  <a:gd name="T30" fmla="*/ 0 w 9"/>
                  <a:gd name="T31" fmla="*/ 9 h 9"/>
                  <a:gd name="T32" fmla="*/ 0 w 9"/>
                  <a:gd name="T33" fmla="*/ 6 h 9"/>
                  <a:gd name="T34" fmla="*/ 2 w 9"/>
                  <a:gd name="T35" fmla="*/ 6 h 9"/>
                  <a:gd name="T36" fmla="*/ 0 w 9"/>
                  <a:gd name="T37" fmla="*/ 6 h 9"/>
                  <a:gd name="T38" fmla="*/ 0 w 9"/>
                  <a:gd name="T39" fmla="*/ 4 h 9"/>
                  <a:gd name="T40" fmla="*/ 2 w 9"/>
                  <a:gd name="T41" fmla="*/ 4 h 9"/>
                  <a:gd name="T42" fmla="*/ 0 w 9"/>
                  <a:gd name="T43" fmla="*/ 4 h 9"/>
                  <a:gd name="T44" fmla="*/ 0 w 9"/>
                  <a:gd name="T45" fmla="*/ 2 h 9"/>
                  <a:gd name="T46" fmla="*/ 2 w 9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9" name="Freeform 565"/>
              <p:cNvSpPr>
                <a:spLocks/>
              </p:cNvSpPr>
              <p:nvPr/>
            </p:nvSpPr>
            <p:spPr bwMode="auto">
              <a:xfrm>
                <a:off x="2430" y="33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0" name="Freeform 566"/>
              <p:cNvSpPr>
                <a:spLocks/>
              </p:cNvSpPr>
              <p:nvPr/>
            </p:nvSpPr>
            <p:spPr bwMode="auto">
              <a:xfrm>
                <a:off x="2418" y="3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3 w 5"/>
                  <a:gd name="T5" fmla="*/ 2 h 4"/>
                  <a:gd name="T6" fmla="*/ 3 w 5"/>
                  <a:gd name="T7" fmla="*/ 4 h 4"/>
                  <a:gd name="T8" fmla="*/ 3 w 5"/>
                  <a:gd name="T9" fmla="*/ 2 h 4"/>
                  <a:gd name="T10" fmla="*/ 0 w 5"/>
                  <a:gd name="T11" fmla="*/ 2 h 4"/>
                  <a:gd name="T12" fmla="*/ 0 w 5"/>
                  <a:gd name="T13" fmla="*/ 0 h 4"/>
                  <a:gd name="T14" fmla="*/ 3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1" name="Freeform 567"/>
              <p:cNvSpPr>
                <a:spLocks/>
              </p:cNvSpPr>
              <p:nvPr/>
            </p:nvSpPr>
            <p:spPr bwMode="auto">
              <a:xfrm>
                <a:off x="2443" y="3302"/>
                <a:ext cx="7" cy="12"/>
              </a:xfrm>
              <a:custGeom>
                <a:avLst/>
                <a:gdLst>
                  <a:gd name="T0" fmla="*/ 2 w 7"/>
                  <a:gd name="T1" fmla="*/ 3 h 12"/>
                  <a:gd name="T2" fmla="*/ 5 w 7"/>
                  <a:gd name="T3" fmla="*/ 3 h 12"/>
                  <a:gd name="T4" fmla="*/ 7 w 7"/>
                  <a:gd name="T5" fmla="*/ 3 h 12"/>
                  <a:gd name="T6" fmla="*/ 7 w 7"/>
                  <a:gd name="T7" fmla="*/ 5 h 12"/>
                  <a:gd name="T8" fmla="*/ 7 w 7"/>
                  <a:gd name="T9" fmla="*/ 7 h 12"/>
                  <a:gd name="T10" fmla="*/ 5 w 7"/>
                  <a:gd name="T11" fmla="*/ 7 h 12"/>
                  <a:gd name="T12" fmla="*/ 7 w 7"/>
                  <a:gd name="T13" fmla="*/ 7 h 12"/>
                  <a:gd name="T14" fmla="*/ 5 w 7"/>
                  <a:gd name="T15" fmla="*/ 7 h 12"/>
                  <a:gd name="T16" fmla="*/ 2 w 7"/>
                  <a:gd name="T17" fmla="*/ 7 h 12"/>
                  <a:gd name="T18" fmla="*/ 5 w 7"/>
                  <a:gd name="T19" fmla="*/ 7 h 12"/>
                  <a:gd name="T20" fmla="*/ 5 w 7"/>
                  <a:gd name="T21" fmla="*/ 9 h 12"/>
                  <a:gd name="T22" fmla="*/ 7 w 7"/>
                  <a:gd name="T23" fmla="*/ 9 h 12"/>
                  <a:gd name="T24" fmla="*/ 5 w 7"/>
                  <a:gd name="T25" fmla="*/ 9 h 12"/>
                  <a:gd name="T26" fmla="*/ 7 w 7"/>
                  <a:gd name="T27" fmla="*/ 9 h 12"/>
                  <a:gd name="T28" fmla="*/ 7 w 7"/>
                  <a:gd name="T29" fmla="*/ 12 h 12"/>
                  <a:gd name="T30" fmla="*/ 5 w 7"/>
                  <a:gd name="T31" fmla="*/ 12 h 12"/>
                  <a:gd name="T32" fmla="*/ 2 w 7"/>
                  <a:gd name="T33" fmla="*/ 12 h 12"/>
                  <a:gd name="T34" fmla="*/ 2 w 7"/>
                  <a:gd name="T35" fmla="*/ 9 h 12"/>
                  <a:gd name="T36" fmla="*/ 0 w 7"/>
                  <a:gd name="T37" fmla="*/ 9 h 12"/>
                  <a:gd name="T38" fmla="*/ 0 w 7"/>
                  <a:gd name="T39" fmla="*/ 7 h 12"/>
                  <a:gd name="T40" fmla="*/ 0 w 7"/>
                  <a:gd name="T41" fmla="*/ 5 h 12"/>
                  <a:gd name="T42" fmla="*/ 0 w 7"/>
                  <a:gd name="T43" fmla="*/ 3 h 12"/>
                  <a:gd name="T44" fmla="*/ 2 w 7"/>
                  <a:gd name="T45" fmla="*/ 3 h 12"/>
                  <a:gd name="T46" fmla="*/ 2 w 7"/>
                  <a:gd name="T47" fmla="*/ 0 h 12"/>
                  <a:gd name="T48" fmla="*/ 2 w 7"/>
                  <a:gd name="T4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2">
                    <a:moveTo>
                      <a:pt x="2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2" name="Freeform 568"/>
              <p:cNvSpPr>
                <a:spLocks/>
              </p:cNvSpPr>
              <p:nvPr/>
            </p:nvSpPr>
            <p:spPr bwMode="auto">
              <a:xfrm>
                <a:off x="2472" y="330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3" name="Freeform 569"/>
              <p:cNvSpPr>
                <a:spLocks/>
              </p:cNvSpPr>
              <p:nvPr/>
            </p:nvSpPr>
            <p:spPr bwMode="auto">
              <a:xfrm>
                <a:off x="2432" y="330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4" name="Freeform 570"/>
              <p:cNvSpPr>
                <a:spLocks/>
              </p:cNvSpPr>
              <p:nvPr/>
            </p:nvSpPr>
            <p:spPr bwMode="auto">
              <a:xfrm>
                <a:off x="2432" y="3302"/>
                <a:ext cx="11" cy="7"/>
              </a:xfrm>
              <a:custGeom>
                <a:avLst/>
                <a:gdLst>
                  <a:gd name="T0" fmla="*/ 4 w 11"/>
                  <a:gd name="T1" fmla="*/ 0 h 7"/>
                  <a:gd name="T2" fmla="*/ 2 w 11"/>
                  <a:gd name="T3" fmla="*/ 0 h 7"/>
                  <a:gd name="T4" fmla="*/ 4 w 11"/>
                  <a:gd name="T5" fmla="*/ 0 h 7"/>
                  <a:gd name="T6" fmla="*/ 4 w 11"/>
                  <a:gd name="T7" fmla="*/ 3 h 7"/>
                  <a:gd name="T8" fmla="*/ 7 w 11"/>
                  <a:gd name="T9" fmla="*/ 3 h 7"/>
                  <a:gd name="T10" fmla="*/ 4 w 11"/>
                  <a:gd name="T11" fmla="*/ 3 h 7"/>
                  <a:gd name="T12" fmla="*/ 7 w 11"/>
                  <a:gd name="T13" fmla="*/ 3 h 7"/>
                  <a:gd name="T14" fmla="*/ 9 w 11"/>
                  <a:gd name="T15" fmla="*/ 3 h 7"/>
                  <a:gd name="T16" fmla="*/ 11 w 11"/>
                  <a:gd name="T17" fmla="*/ 3 h 7"/>
                  <a:gd name="T18" fmla="*/ 11 w 11"/>
                  <a:gd name="T19" fmla="*/ 5 h 7"/>
                  <a:gd name="T20" fmla="*/ 9 w 11"/>
                  <a:gd name="T21" fmla="*/ 5 h 7"/>
                  <a:gd name="T22" fmla="*/ 9 w 11"/>
                  <a:gd name="T23" fmla="*/ 7 h 7"/>
                  <a:gd name="T24" fmla="*/ 9 w 11"/>
                  <a:gd name="T25" fmla="*/ 5 h 7"/>
                  <a:gd name="T26" fmla="*/ 7 w 11"/>
                  <a:gd name="T27" fmla="*/ 5 h 7"/>
                  <a:gd name="T28" fmla="*/ 4 w 11"/>
                  <a:gd name="T29" fmla="*/ 5 h 7"/>
                  <a:gd name="T30" fmla="*/ 2 w 11"/>
                  <a:gd name="T31" fmla="*/ 5 h 7"/>
                  <a:gd name="T32" fmla="*/ 0 w 11"/>
                  <a:gd name="T33" fmla="*/ 7 h 7"/>
                  <a:gd name="T34" fmla="*/ 0 w 11"/>
                  <a:gd name="T35" fmla="*/ 5 h 7"/>
                  <a:gd name="T36" fmla="*/ 0 w 11"/>
                  <a:gd name="T37" fmla="*/ 3 h 7"/>
                  <a:gd name="T38" fmla="*/ 2 w 11"/>
                  <a:gd name="T39" fmla="*/ 3 h 7"/>
                  <a:gd name="T40" fmla="*/ 2 w 11"/>
                  <a:gd name="T41" fmla="*/ 0 h 7"/>
                  <a:gd name="T42" fmla="*/ 4 w 11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5" name="Freeform 571"/>
              <p:cNvSpPr>
                <a:spLocks/>
              </p:cNvSpPr>
              <p:nvPr/>
            </p:nvSpPr>
            <p:spPr bwMode="auto">
              <a:xfrm>
                <a:off x="2448" y="330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6" name="Freeform 572"/>
              <p:cNvSpPr>
                <a:spLocks/>
              </p:cNvSpPr>
              <p:nvPr/>
            </p:nvSpPr>
            <p:spPr bwMode="auto">
              <a:xfrm>
                <a:off x="2432" y="330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7" name="Freeform 573"/>
              <p:cNvSpPr>
                <a:spLocks/>
              </p:cNvSpPr>
              <p:nvPr/>
            </p:nvSpPr>
            <p:spPr bwMode="auto">
              <a:xfrm>
                <a:off x="2430" y="33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8" name="Freeform 574"/>
              <p:cNvSpPr>
                <a:spLocks/>
              </p:cNvSpPr>
              <p:nvPr/>
            </p:nvSpPr>
            <p:spPr bwMode="auto">
              <a:xfrm>
                <a:off x="2443" y="330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9" name="Freeform 575"/>
              <p:cNvSpPr>
                <a:spLocks/>
              </p:cNvSpPr>
              <p:nvPr/>
            </p:nvSpPr>
            <p:spPr bwMode="auto">
              <a:xfrm>
                <a:off x="2434" y="3300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0 h 5"/>
                  <a:gd name="T4" fmla="*/ 2 w 9"/>
                  <a:gd name="T5" fmla="*/ 2 h 5"/>
                  <a:gd name="T6" fmla="*/ 5 w 9"/>
                  <a:gd name="T7" fmla="*/ 2 h 5"/>
                  <a:gd name="T8" fmla="*/ 7 w 9"/>
                  <a:gd name="T9" fmla="*/ 2 h 5"/>
                  <a:gd name="T10" fmla="*/ 9 w 9"/>
                  <a:gd name="T11" fmla="*/ 2 h 5"/>
                  <a:gd name="T12" fmla="*/ 7 w 9"/>
                  <a:gd name="T13" fmla="*/ 2 h 5"/>
                  <a:gd name="T14" fmla="*/ 7 w 9"/>
                  <a:gd name="T15" fmla="*/ 5 h 5"/>
                  <a:gd name="T16" fmla="*/ 5 w 9"/>
                  <a:gd name="T17" fmla="*/ 5 h 5"/>
                  <a:gd name="T18" fmla="*/ 5 w 9"/>
                  <a:gd name="T19" fmla="*/ 2 h 5"/>
                  <a:gd name="T20" fmla="*/ 2 w 9"/>
                  <a:gd name="T21" fmla="*/ 2 h 5"/>
                  <a:gd name="T22" fmla="*/ 0 w 9"/>
                  <a:gd name="T23" fmla="*/ 2 h 5"/>
                  <a:gd name="T24" fmla="*/ 0 w 9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0" name="Freeform 576"/>
              <p:cNvSpPr>
                <a:spLocks/>
              </p:cNvSpPr>
              <p:nvPr/>
            </p:nvSpPr>
            <p:spPr bwMode="auto">
              <a:xfrm>
                <a:off x="2443" y="33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1" name="Freeform 577"/>
              <p:cNvSpPr>
                <a:spLocks/>
              </p:cNvSpPr>
              <p:nvPr/>
            </p:nvSpPr>
            <p:spPr bwMode="auto">
              <a:xfrm>
                <a:off x="2425" y="33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2" name="Rectangle 578"/>
              <p:cNvSpPr>
                <a:spLocks noChangeArrowheads="1"/>
              </p:cNvSpPr>
              <p:nvPr/>
            </p:nvSpPr>
            <p:spPr bwMode="auto">
              <a:xfrm>
                <a:off x="2430" y="330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3" name="Freeform 579"/>
              <p:cNvSpPr>
                <a:spLocks/>
              </p:cNvSpPr>
              <p:nvPr/>
            </p:nvSpPr>
            <p:spPr bwMode="auto">
              <a:xfrm>
                <a:off x="2416" y="33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4" name="Freeform 580"/>
              <p:cNvSpPr>
                <a:spLocks/>
              </p:cNvSpPr>
              <p:nvPr/>
            </p:nvSpPr>
            <p:spPr bwMode="auto">
              <a:xfrm>
                <a:off x="2450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5" name="Freeform 581"/>
              <p:cNvSpPr>
                <a:spLocks/>
              </p:cNvSpPr>
              <p:nvPr/>
            </p:nvSpPr>
            <p:spPr bwMode="auto">
              <a:xfrm>
                <a:off x="2430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6" name="Freeform 582"/>
              <p:cNvSpPr>
                <a:spLocks/>
              </p:cNvSpPr>
              <p:nvPr/>
            </p:nvSpPr>
            <p:spPr bwMode="auto">
              <a:xfrm>
                <a:off x="2443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7" name="Freeform 583"/>
              <p:cNvSpPr>
                <a:spLocks/>
              </p:cNvSpPr>
              <p:nvPr/>
            </p:nvSpPr>
            <p:spPr bwMode="auto">
              <a:xfrm>
                <a:off x="2454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8" name="Freeform 584"/>
              <p:cNvSpPr>
                <a:spLocks/>
              </p:cNvSpPr>
              <p:nvPr/>
            </p:nvSpPr>
            <p:spPr bwMode="auto">
              <a:xfrm>
                <a:off x="2430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9" name="Freeform 585"/>
              <p:cNvSpPr>
                <a:spLocks/>
              </p:cNvSpPr>
              <p:nvPr/>
            </p:nvSpPr>
            <p:spPr bwMode="auto">
              <a:xfrm>
                <a:off x="2418" y="3298"/>
                <a:ext cx="9" cy="4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7 w 9"/>
                  <a:gd name="T5" fmla="*/ 2 h 4"/>
                  <a:gd name="T6" fmla="*/ 9 w 9"/>
                  <a:gd name="T7" fmla="*/ 2 h 4"/>
                  <a:gd name="T8" fmla="*/ 9 w 9"/>
                  <a:gd name="T9" fmla="*/ 4 h 4"/>
                  <a:gd name="T10" fmla="*/ 7 w 9"/>
                  <a:gd name="T11" fmla="*/ 4 h 4"/>
                  <a:gd name="T12" fmla="*/ 5 w 9"/>
                  <a:gd name="T13" fmla="*/ 4 h 4"/>
                  <a:gd name="T14" fmla="*/ 3 w 9"/>
                  <a:gd name="T15" fmla="*/ 4 h 4"/>
                  <a:gd name="T16" fmla="*/ 3 w 9"/>
                  <a:gd name="T17" fmla="*/ 2 h 4"/>
                  <a:gd name="T18" fmla="*/ 0 w 9"/>
                  <a:gd name="T19" fmla="*/ 2 h 4"/>
                  <a:gd name="T20" fmla="*/ 3 w 9"/>
                  <a:gd name="T21" fmla="*/ 2 h 4"/>
                  <a:gd name="T22" fmla="*/ 3 w 9"/>
                  <a:gd name="T23" fmla="*/ 0 h 4"/>
                  <a:gd name="T24" fmla="*/ 5 w 9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0" name="Freeform 586"/>
              <p:cNvSpPr>
                <a:spLocks/>
              </p:cNvSpPr>
              <p:nvPr/>
            </p:nvSpPr>
            <p:spPr bwMode="auto">
              <a:xfrm>
                <a:off x="2416" y="329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1" name="Freeform 587"/>
              <p:cNvSpPr>
                <a:spLocks/>
              </p:cNvSpPr>
              <p:nvPr/>
            </p:nvSpPr>
            <p:spPr bwMode="auto">
              <a:xfrm>
                <a:off x="2416" y="329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2" name="Freeform 588"/>
              <p:cNvSpPr>
                <a:spLocks/>
              </p:cNvSpPr>
              <p:nvPr/>
            </p:nvSpPr>
            <p:spPr bwMode="auto">
              <a:xfrm>
                <a:off x="2416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3" name="Freeform 589"/>
              <p:cNvSpPr>
                <a:spLocks/>
              </p:cNvSpPr>
              <p:nvPr/>
            </p:nvSpPr>
            <p:spPr bwMode="auto">
              <a:xfrm>
                <a:off x="2459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4" name="Freeform 590"/>
              <p:cNvSpPr>
                <a:spLocks/>
              </p:cNvSpPr>
              <p:nvPr/>
            </p:nvSpPr>
            <p:spPr bwMode="auto">
              <a:xfrm>
                <a:off x="2421" y="329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5" name="Freeform 591"/>
              <p:cNvSpPr>
                <a:spLocks/>
              </p:cNvSpPr>
              <p:nvPr/>
            </p:nvSpPr>
            <p:spPr bwMode="auto">
              <a:xfrm>
                <a:off x="2416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6" name="Rectangle 592"/>
              <p:cNvSpPr>
                <a:spLocks noChangeArrowheads="1"/>
              </p:cNvSpPr>
              <p:nvPr/>
            </p:nvSpPr>
            <p:spPr bwMode="auto">
              <a:xfrm>
                <a:off x="2450" y="329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7" name="Freeform 593"/>
              <p:cNvSpPr>
                <a:spLocks/>
              </p:cNvSpPr>
              <p:nvPr/>
            </p:nvSpPr>
            <p:spPr bwMode="auto">
              <a:xfrm>
                <a:off x="2421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8" name="Freeform 594"/>
              <p:cNvSpPr>
                <a:spLocks/>
              </p:cNvSpPr>
              <p:nvPr/>
            </p:nvSpPr>
            <p:spPr bwMode="auto">
              <a:xfrm>
                <a:off x="2430" y="3296"/>
                <a:ext cx="13" cy="6"/>
              </a:xfrm>
              <a:custGeom>
                <a:avLst/>
                <a:gdLst>
                  <a:gd name="T0" fmla="*/ 4 w 13"/>
                  <a:gd name="T1" fmla="*/ 0 h 6"/>
                  <a:gd name="T2" fmla="*/ 4 w 13"/>
                  <a:gd name="T3" fmla="*/ 2 h 6"/>
                  <a:gd name="T4" fmla="*/ 6 w 13"/>
                  <a:gd name="T5" fmla="*/ 2 h 6"/>
                  <a:gd name="T6" fmla="*/ 9 w 13"/>
                  <a:gd name="T7" fmla="*/ 2 h 6"/>
                  <a:gd name="T8" fmla="*/ 11 w 13"/>
                  <a:gd name="T9" fmla="*/ 2 h 6"/>
                  <a:gd name="T10" fmla="*/ 13 w 13"/>
                  <a:gd name="T11" fmla="*/ 2 h 6"/>
                  <a:gd name="T12" fmla="*/ 13 w 13"/>
                  <a:gd name="T13" fmla="*/ 4 h 6"/>
                  <a:gd name="T14" fmla="*/ 13 w 13"/>
                  <a:gd name="T15" fmla="*/ 6 h 6"/>
                  <a:gd name="T16" fmla="*/ 11 w 13"/>
                  <a:gd name="T17" fmla="*/ 6 h 6"/>
                  <a:gd name="T18" fmla="*/ 9 w 13"/>
                  <a:gd name="T19" fmla="*/ 6 h 6"/>
                  <a:gd name="T20" fmla="*/ 9 w 13"/>
                  <a:gd name="T21" fmla="*/ 4 h 6"/>
                  <a:gd name="T22" fmla="*/ 9 w 13"/>
                  <a:gd name="T23" fmla="*/ 6 h 6"/>
                  <a:gd name="T24" fmla="*/ 6 w 13"/>
                  <a:gd name="T25" fmla="*/ 6 h 6"/>
                  <a:gd name="T26" fmla="*/ 6 w 13"/>
                  <a:gd name="T27" fmla="*/ 4 h 6"/>
                  <a:gd name="T28" fmla="*/ 4 w 13"/>
                  <a:gd name="T29" fmla="*/ 4 h 6"/>
                  <a:gd name="T30" fmla="*/ 2 w 13"/>
                  <a:gd name="T31" fmla="*/ 4 h 6"/>
                  <a:gd name="T32" fmla="*/ 4 w 13"/>
                  <a:gd name="T33" fmla="*/ 4 h 6"/>
                  <a:gd name="T34" fmla="*/ 2 w 13"/>
                  <a:gd name="T35" fmla="*/ 4 h 6"/>
                  <a:gd name="T36" fmla="*/ 4 w 13"/>
                  <a:gd name="T37" fmla="*/ 4 h 6"/>
                  <a:gd name="T38" fmla="*/ 4 w 13"/>
                  <a:gd name="T39" fmla="*/ 6 h 6"/>
                  <a:gd name="T40" fmla="*/ 2 w 13"/>
                  <a:gd name="T41" fmla="*/ 6 h 6"/>
                  <a:gd name="T42" fmla="*/ 2 w 13"/>
                  <a:gd name="T43" fmla="*/ 4 h 6"/>
                  <a:gd name="T44" fmla="*/ 2 w 13"/>
                  <a:gd name="T45" fmla="*/ 2 h 6"/>
                  <a:gd name="T46" fmla="*/ 0 w 13"/>
                  <a:gd name="T47" fmla="*/ 2 h 6"/>
                  <a:gd name="T48" fmla="*/ 2 w 13"/>
                  <a:gd name="T49" fmla="*/ 2 h 6"/>
                  <a:gd name="T50" fmla="*/ 0 w 13"/>
                  <a:gd name="T51" fmla="*/ 2 h 6"/>
                  <a:gd name="T52" fmla="*/ 2 w 13"/>
                  <a:gd name="T53" fmla="*/ 2 h 6"/>
                  <a:gd name="T54" fmla="*/ 2 w 13"/>
                  <a:gd name="T55" fmla="*/ 0 h 6"/>
                  <a:gd name="T56" fmla="*/ 4 w 13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6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9" name="Freeform 595"/>
              <p:cNvSpPr>
                <a:spLocks/>
              </p:cNvSpPr>
              <p:nvPr/>
            </p:nvSpPr>
            <p:spPr bwMode="auto">
              <a:xfrm>
                <a:off x="2427" y="329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0" name="Freeform 596"/>
              <p:cNvSpPr>
                <a:spLocks/>
              </p:cNvSpPr>
              <p:nvPr/>
            </p:nvSpPr>
            <p:spPr bwMode="auto">
              <a:xfrm>
                <a:off x="2452" y="32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1" name="Freeform 597"/>
              <p:cNvSpPr>
                <a:spLocks/>
              </p:cNvSpPr>
              <p:nvPr/>
            </p:nvSpPr>
            <p:spPr bwMode="auto">
              <a:xfrm>
                <a:off x="2450" y="329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2" name="Freeform 598"/>
              <p:cNvSpPr>
                <a:spLocks/>
              </p:cNvSpPr>
              <p:nvPr/>
            </p:nvSpPr>
            <p:spPr bwMode="auto">
              <a:xfrm>
                <a:off x="2423" y="3296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2 w 7"/>
                  <a:gd name="T3" fmla="*/ 0 h 4"/>
                  <a:gd name="T4" fmla="*/ 4 w 7"/>
                  <a:gd name="T5" fmla="*/ 0 h 4"/>
                  <a:gd name="T6" fmla="*/ 7 w 7"/>
                  <a:gd name="T7" fmla="*/ 0 h 4"/>
                  <a:gd name="T8" fmla="*/ 7 w 7"/>
                  <a:gd name="T9" fmla="*/ 2 h 4"/>
                  <a:gd name="T10" fmla="*/ 7 w 7"/>
                  <a:gd name="T11" fmla="*/ 4 h 4"/>
                  <a:gd name="T12" fmla="*/ 4 w 7"/>
                  <a:gd name="T13" fmla="*/ 4 h 4"/>
                  <a:gd name="T14" fmla="*/ 4 w 7"/>
                  <a:gd name="T15" fmla="*/ 2 h 4"/>
                  <a:gd name="T16" fmla="*/ 4 w 7"/>
                  <a:gd name="T17" fmla="*/ 0 h 4"/>
                  <a:gd name="T18" fmla="*/ 4 w 7"/>
                  <a:gd name="T19" fmla="*/ 2 h 4"/>
                  <a:gd name="T20" fmla="*/ 2 w 7"/>
                  <a:gd name="T21" fmla="*/ 2 h 4"/>
                  <a:gd name="T22" fmla="*/ 4 w 7"/>
                  <a:gd name="T23" fmla="*/ 2 h 4"/>
                  <a:gd name="T24" fmla="*/ 4 w 7"/>
                  <a:gd name="T25" fmla="*/ 4 h 4"/>
                  <a:gd name="T26" fmla="*/ 2 w 7"/>
                  <a:gd name="T27" fmla="*/ 4 h 4"/>
                  <a:gd name="T28" fmla="*/ 2 w 7"/>
                  <a:gd name="T29" fmla="*/ 2 h 4"/>
                  <a:gd name="T30" fmla="*/ 0 w 7"/>
                  <a:gd name="T31" fmla="*/ 2 h 4"/>
                  <a:gd name="T32" fmla="*/ 0 w 7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3" name="Rectangle 599"/>
              <p:cNvSpPr>
                <a:spLocks noChangeArrowheads="1"/>
              </p:cNvSpPr>
              <p:nvPr/>
            </p:nvSpPr>
            <p:spPr bwMode="auto">
              <a:xfrm>
                <a:off x="2418" y="3296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4" name="Rectangle 600"/>
              <p:cNvSpPr>
                <a:spLocks noChangeArrowheads="1"/>
              </p:cNvSpPr>
              <p:nvPr/>
            </p:nvSpPr>
            <p:spPr bwMode="auto">
              <a:xfrm>
                <a:off x="2450" y="329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5" name="Freeform 601"/>
              <p:cNvSpPr>
                <a:spLocks/>
              </p:cNvSpPr>
              <p:nvPr/>
            </p:nvSpPr>
            <p:spPr bwMode="auto">
              <a:xfrm>
                <a:off x="2427" y="32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6" name="Freeform 602"/>
              <p:cNvSpPr>
                <a:spLocks/>
              </p:cNvSpPr>
              <p:nvPr/>
            </p:nvSpPr>
            <p:spPr bwMode="auto">
              <a:xfrm>
                <a:off x="2454" y="3291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3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5 h 5"/>
                  <a:gd name="T10" fmla="*/ 0 w 2"/>
                  <a:gd name="T11" fmla="*/ 3 h 5"/>
                  <a:gd name="T12" fmla="*/ 0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7" name="Rectangle 603"/>
              <p:cNvSpPr>
                <a:spLocks noChangeArrowheads="1"/>
              </p:cNvSpPr>
              <p:nvPr/>
            </p:nvSpPr>
            <p:spPr bwMode="auto">
              <a:xfrm>
                <a:off x="2450" y="3291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8" name="Freeform 604"/>
              <p:cNvSpPr>
                <a:spLocks/>
              </p:cNvSpPr>
              <p:nvPr/>
            </p:nvSpPr>
            <p:spPr bwMode="auto">
              <a:xfrm>
                <a:off x="2448" y="32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9" name="Freeform 605"/>
              <p:cNvSpPr>
                <a:spLocks/>
              </p:cNvSpPr>
              <p:nvPr/>
            </p:nvSpPr>
            <p:spPr bwMode="auto">
              <a:xfrm>
                <a:off x="2423" y="3291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0 h 5"/>
                  <a:gd name="T4" fmla="*/ 4 w 4"/>
                  <a:gd name="T5" fmla="*/ 3 h 5"/>
                  <a:gd name="T6" fmla="*/ 2 w 4"/>
                  <a:gd name="T7" fmla="*/ 3 h 5"/>
                  <a:gd name="T8" fmla="*/ 4 w 4"/>
                  <a:gd name="T9" fmla="*/ 3 h 5"/>
                  <a:gd name="T10" fmla="*/ 2 w 4"/>
                  <a:gd name="T11" fmla="*/ 3 h 5"/>
                  <a:gd name="T12" fmla="*/ 0 w 4"/>
                  <a:gd name="T13" fmla="*/ 0 h 5"/>
                  <a:gd name="T14" fmla="*/ 0 w 4"/>
                  <a:gd name="T15" fmla="*/ 3 h 5"/>
                  <a:gd name="T16" fmla="*/ 2 w 4"/>
                  <a:gd name="T17" fmla="*/ 3 h 5"/>
                  <a:gd name="T18" fmla="*/ 4 w 4"/>
                  <a:gd name="T19" fmla="*/ 3 h 5"/>
                  <a:gd name="T20" fmla="*/ 4 w 4"/>
                  <a:gd name="T21" fmla="*/ 5 h 5"/>
                  <a:gd name="T22" fmla="*/ 2 w 4"/>
                  <a:gd name="T23" fmla="*/ 5 h 5"/>
                  <a:gd name="T24" fmla="*/ 2 w 4"/>
                  <a:gd name="T25" fmla="*/ 3 h 5"/>
                  <a:gd name="T26" fmla="*/ 0 w 4"/>
                  <a:gd name="T27" fmla="*/ 3 h 5"/>
                  <a:gd name="T28" fmla="*/ 0 w 4"/>
                  <a:gd name="T29" fmla="*/ 0 h 5"/>
                  <a:gd name="T30" fmla="*/ 2 w 4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0" name="Rectangle 606"/>
              <p:cNvSpPr>
                <a:spLocks noChangeArrowheads="1"/>
              </p:cNvSpPr>
              <p:nvPr/>
            </p:nvSpPr>
            <p:spPr bwMode="auto">
              <a:xfrm>
                <a:off x="2452" y="3291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0" name="Group 808"/>
            <p:cNvGrpSpPr>
              <a:grpSpLocks/>
            </p:cNvGrpSpPr>
            <p:nvPr/>
          </p:nvGrpSpPr>
          <p:grpSpPr bwMode="auto">
            <a:xfrm>
              <a:off x="3806825" y="4819650"/>
              <a:ext cx="433388" cy="958850"/>
              <a:chOff x="2398" y="3036"/>
              <a:chExt cx="273" cy="604"/>
            </a:xfrm>
          </p:grpSpPr>
          <p:sp>
            <p:nvSpPr>
              <p:cNvPr id="5921" name="Freeform 608"/>
              <p:cNvSpPr>
                <a:spLocks/>
              </p:cNvSpPr>
              <p:nvPr/>
            </p:nvSpPr>
            <p:spPr bwMode="auto">
              <a:xfrm>
                <a:off x="2450" y="32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" name="Freeform 609"/>
              <p:cNvSpPr>
                <a:spLocks/>
              </p:cNvSpPr>
              <p:nvPr/>
            </p:nvSpPr>
            <p:spPr bwMode="auto">
              <a:xfrm>
                <a:off x="2452" y="328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" name="Freeform 610"/>
              <p:cNvSpPr>
                <a:spLocks/>
              </p:cNvSpPr>
              <p:nvPr/>
            </p:nvSpPr>
            <p:spPr bwMode="auto">
              <a:xfrm>
                <a:off x="2427" y="3289"/>
                <a:ext cx="18" cy="9"/>
              </a:xfrm>
              <a:custGeom>
                <a:avLst/>
                <a:gdLst>
                  <a:gd name="T0" fmla="*/ 16 w 18"/>
                  <a:gd name="T1" fmla="*/ 0 h 9"/>
                  <a:gd name="T2" fmla="*/ 14 w 18"/>
                  <a:gd name="T3" fmla="*/ 0 h 9"/>
                  <a:gd name="T4" fmla="*/ 14 w 18"/>
                  <a:gd name="T5" fmla="*/ 2 h 9"/>
                  <a:gd name="T6" fmla="*/ 16 w 18"/>
                  <a:gd name="T7" fmla="*/ 2 h 9"/>
                  <a:gd name="T8" fmla="*/ 18 w 18"/>
                  <a:gd name="T9" fmla="*/ 2 h 9"/>
                  <a:gd name="T10" fmla="*/ 18 w 18"/>
                  <a:gd name="T11" fmla="*/ 5 h 9"/>
                  <a:gd name="T12" fmla="*/ 18 w 18"/>
                  <a:gd name="T13" fmla="*/ 7 h 9"/>
                  <a:gd name="T14" fmla="*/ 18 w 18"/>
                  <a:gd name="T15" fmla="*/ 9 h 9"/>
                  <a:gd name="T16" fmla="*/ 16 w 18"/>
                  <a:gd name="T17" fmla="*/ 9 h 9"/>
                  <a:gd name="T18" fmla="*/ 14 w 18"/>
                  <a:gd name="T19" fmla="*/ 9 h 9"/>
                  <a:gd name="T20" fmla="*/ 12 w 18"/>
                  <a:gd name="T21" fmla="*/ 9 h 9"/>
                  <a:gd name="T22" fmla="*/ 9 w 18"/>
                  <a:gd name="T23" fmla="*/ 9 h 9"/>
                  <a:gd name="T24" fmla="*/ 9 w 18"/>
                  <a:gd name="T25" fmla="*/ 7 h 9"/>
                  <a:gd name="T26" fmla="*/ 7 w 18"/>
                  <a:gd name="T27" fmla="*/ 7 h 9"/>
                  <a:gd name="T28" fmla="*/ 7 w 18"/>
                  <a:gd name="T29" fmla="*/ 5 h 9"/>
                  <a:gd name="T30" fmla="*/ 7 w 18"/>
                  <a:gd name="T31" fmla="*/ 7 h 9"/>
                  <a:gd name="T32" fmla="*/ 5 w 18"/>
                  <a:gd name="T33" fmla="*/ 7 h 9"/>
                  <a:gd name="T34" fmla="*/ 5 w 18"/>
                  <a:gd name="T35" fmla="*/ 5 h 9"/>
                  <a:gd name="T36" fmla="*/ 5 w 18"/>
                  <a:gd name="T37" fmla="*/ 2 h 9"/>
                  <a:gd name="T38" fmla="*/ 5 w 18"/>
                  <a:gd name="T39" fmla="*/ 5 h 9"/>
                  <a:gd name="T40" fmla="*/ 3 w 18"/>
                  <a:gd name="T41" fmla="*/ 5 h 9"/>
                  <a:gd name="T42" fmla="*/ 5 w 18"/>
                  <a:gd name="T43" fmla="*/ 5 h 9"/>
                  <a:gd name="T44" fmla="*/ 5 w 18"/>
                  <a:gd name="T45" fmla="*/ 7 h 9"/>
                  <a:gd name="T46" fmla="*/ 3 w 18"/>
                  <a:gd name="T47" fmla="*/ 7 h 9"/>
                  <a:gd name="T48" fmla="*/ 3 w 18"/>
                  <a:gd name="T49" fmla="*/ 5 h 9"/>
                  <a:gd name="T50" fmla="*/ 0 w 18"/>
                  <a:gd name="T51" fmla="*/ 5 h 9"/>
                  <a:gd name="T52" fmla="*/ 0 w 18"/>
                  <a:gd name="T53" fmla="*/ 2 h 9"/>
                  <a:gd name="T54" fmla="*/ 3 w 18"/>
                  <a:gd name="T55" fmla="*/ 2 h 9"/>
                  <a:gd name="T56" fmla="*/ 5 w 18"/>
                  <a:gd name="T57" fmla="*/ 2 h 9"/>
                  <a:gd name="T58" fmla="*/ 7 w 18"/>
                  <a:gd name="T59" fmla="*/ 2 h 9"/>
                  <a:gd name="T60" fmla="*/ 9 w 18"/>
                  <a:gd name="T61" fmla="*/ 2 h 9"/>
                  <a:gd name="T62" fmla="*/ 12 w 18"/>
                  <a:gd name="T63" fmla="*/ 0 h 9"/>
                  <a:gd name="T64" fmla="*/ 14 w 18"/>
                  <a:gd name="T65" fmla="*/ 0 h 9"/>
                  <a:gd name="T66" fmla="*/ 16 w 18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9">
                    <a:moveTo>
                      <a:pt x="16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" name="Rectangle 611"/>
              <p:cNvSpPr>
                <a:spLocks noChangeArrowheads="1"/>
              </p:cNvSpPr>
              <p:nvPr/>
            </p:nvSpPr>
            <p:spPr bwMode="auto">
              <a:xfrm>
                <a:off x="2452" y="328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" name="Freeform 612"/>
              <p:cNvSpPr>
                <a:spLocks/>
              </p:cNvSpPr>
              <p:nvPr/>
            </p:nvSpPr>
            <p:spPr bwMode="auto">
              <a:xfrm>
                <a:off x="2443" y="328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" name="Freeform 613"/>
              <p:cNvSpPr>
                <a:spLocks/>
              </p:cNvSpPr>
              <p:nvPr/>
            </p:nvSpPr>
            <p:spPr bwMode="auto">
              <a:xfrm>
                <a:off x="2445" y="328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" name="Freeform 614"/>
              <p:cNvSpPr>
                <a:spLocks/>
              </p:cNvSpPr>
              <p:nvPr/>
            </p:nvSpPr>
            <p:spPr bwMode="auto">
              <a:xfrm>
                <a:off x="2445" y="32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" name="Freeform 615"/>
              <p:cNvSpPr>
                <a:spLocks/>
              </p:cNvSpPr>
              <p:nvPr/>
            </p:nvSpPr>
            <p:spPr bwMode="auto">
              <a:xfrm>
                <a:off x="2414" y="328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" name="Freeform 616"/>
              <p:cNvSpPr>
                <a:spLocks/>
              </p:cNvSpPr>
              <p:nvPr/>
            </p:nvSpPr>
            <p:spPr bwMode="auto">
              <a:xfrm>
                <a:off x="2452" y="32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" name="Freeform 617"/>
              <p:cNvSpPr>
                <a:spLocks/>
              </p:cNvSpPr>
              <p:nvPr/>
            </p:nvSpPr>
            <p:spPr bwMode="auto">
              <a:xfrm>
                <a:off x="2452" y="328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" name="Freeform 618"/>
              <p:cNvSpPr>
                <a:spLocks/>
              </p:cNvSpPr>
              <p:nvPr/>
            </p:nvSpPr>
            <p:spPr bwMode="auto">
              <a:xfrm>
                <a:off x="2421" y="328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" name="Freeform 619"/>
              <p:cNvSpPr>
                <a:spLocks/>
              </p:cNvSpPr>
              <p:nvPr/>
            </p:nvSpPr>
            <p:spPr bwMode="auto">
              <a:xfrm>
                <a:off x="2425" y="32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" name="Freeform 620"/>
              <p:cNvSpPr>
                <a:spLocks/>
              </p:cNvSpPr>
              <p:nvPr/>
            </p:nvSpPr>
            <p:spPr bwMode="auto">
              <a:xfrm>
                <a:off x="2427" y="32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" name="Freeform 621"/>
              <p:cNvSpPr>
                <a:spLocks/>
              </p:cNvSpPr>
              <p:nvPr/>
            </p:nvSpPr>
            <p:spPr bwMode="auto">
              <a:xfrm>
                <a:off x="2423" y="328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" name="Freeform 622"/>
              <p:cNvSpPr>
                <a:spLocks/>
              </p:cNvSpPr>
              <p:nvPr/>
            </p:nvSpPr>
            <p:spPr bwMode="auto">
              <a:xfrm>
                <a:off x="2448" y="32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" name="Freeform 623"/>
              <p:cNvSpPr>
                <a:spLocks/>
              </p:cNvSpPr>
              <p:nvPr/>
            </p:nvSpPr>
            <p:spPr bwMode="auto">
              <a:xfrm>
                <a:off x="2423" y="3285"/>
                <a:ext cx="16" cy="6"/>
              </a:xfrm>
              <a:custGeom>
                <a:avLst/>
                <a:gdLst>
                  <a:gd name="T0" fmla="*/ 9 w 16"/>
                  <a:gd name="T1" fmla="*/ 0 h 6"/>
                  <a:gd name="T2" fmla="*/ 11 w 16"/>
                  <a:gd name="T3" fmla="*/ 0 h 6"/>
                  <a:gd name="T4" fmla="*/ 11 w 16"/>
                  <a:gd name="T5" fmla="*/ 2 h 6"/>
                  <a:gd name="T6" fmla="*/ 13 w 16"/>
                  <a:gd name="T7" fmla="*/ 2 h 6"/>
                  <a:gd name="T8" fmla="*/ 16 w 16"/>
                  <a:gd name="T9" fmla="*/ 2 h 6"/>
                  <a:gd name="T10" fmla="*/ 16 w 16"/>
                  <a:gd name="T11" fmla="*/ 4 h 6"/>
                  <a:gd name="T12" fmla="*/ 13 w 16"/>
                  <a:gd name="T13" fmla="*/ 4 h 6"/>
                  <a:gd name="T14" fmla="*/ 11 w 16"/>
                  <a:gd name="T15" fmla="*/ 4 h 6"/>
                  <a:gd name="T16" fmla="*/ 9 w 16"/>
                  <a:gd name="T17" fmla="*/ 4 h 6"/>
                  <a:gd name="T18" fmla="*/ 7 w 16"/>
                  <a:gd name="T19" fmla="*/ 4 h 6"/>
                  <a:gd name="T20" fmla="*/ 7 w 16"/>
                  <a:gd name="T21" fmla="*/ 6 h 6"/>
                  <a:gd name="T22" fmla="*/ 4 w 16"/>
                  <a:gd name="T23" fmla="*/ 6 h 6"/>
                  <a:gd name="T24" fmla="*/ 2 w 16"/>
                  <a:gd name="T25" fmla="*/ 6 h 6"/>
                  <a:gd name="T26" fmla="*/ 0 w 16"/>
                  <a:gd name="T27" fmla="*/ 6 h 6"/>
                  <a:gd name="T28" fmla="*/ 2 w 16"/>
                  <a:gd name="T29" fmla="*/ 6 h 6"/>
                  <a:gd name="T30" fmla="*/ 2 w 16"/>
                  <a:gd name="T31" fmla="*/ 4 h 6"/>
                  <a:gd name="T32" fmla="*/ 0 w 16"/>
                  <a:gd name="T33" fmla="*/ 4 h 6"/>
                  <a:gd name="T34" fmla="*/ 2 w 16"/>
                  <a:gd name="T35" fmla="*/ 4 h 6"/>
                  <a:gd name="T36" fmla="*/ 4 w 16"/>
                  <a:gd name="T37" fmla="*/ 4 h 6"/>
                  <a:gd name="T38" fmla="*/ 4 w 16"/>
                  <a:gd name="T39" fmla="*/ 2 h 6"/>
                  <a:gd name="T40" fmla="*/ 7 w 16"/>
                  <a:gd name="T41" fmla="*/ 2 h 6"/>
                  <a:gd name="T42" fmla="*/ 7 w 16"/>
                  <a:gd name="T43" fmla="*/ 0 h 6"/>
                  <a:gd name="T44" fmla="*/ 9 w 1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">
                    <a:moveTo>
                      <a:pt x="9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" name="Freeform 624"/>
              <p:cNvSpPr>
                <a:spLocks/>
              </p:cNvSpPr>
              <p:nvPr/>
            </p:nvSpPr>
            <p:spPr bwMode="auto">
              <a:xfrm>
                <a:off x="2443" y="32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" name="Freeform 625"/>
              <p:cNvSpPr>
                <a:spLocks/>
              </p:cNvSpPr>
              <p:nvPr/>
            </p:nvSpPr>
            <p:spPr bwMode="auto">
              <a:xfrm>
                <a:off x="2445" y="32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" name="Freeform 626"/>
              <p:cNvSpPr>
                <a:spLocks/>
              </p:cNvSpPr>
              <p:nvPr/>
            </p:nvSpPr>
            <p:spPr bwMode="auto">
              <a:xfrm>
                <a:off x="2427" y="32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" name="Freeform 627"/>
              <p:cNvSpPr>
                <a:spLocks/>
              </p:cNvSpPr>
              <p:nvPr/>
            </p:nvSpPr>
            <p:spPr bwMode="auto">
              <a:xfrm>
                <a:off x="2421" y="32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" name="Freeform 628"/>
              <p:cNvSpPr>
                <a:spLocks/>
              </p:cNvSpPr>
              <p:nvPr/>
            </p:nvSpPr>
            <p:spPr bwMode="auto">
              <a:xfrm>
                <a:off x="2443" y="32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" name="Freeform 629"/>
              <p:cNvSpPr>
                <a:spLocks/>
              </p:cNvSpPr>
              <p:nvPr/>
            </p:nvSpPr>
            <p:spPr bwMode="auto">
              <a:xfrm>
                <a:off x="2443" y="328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" name="Freeform 630"/>
              <p:cNvSpPr>
                <a:spLocks/>
              </p:cNvSpPr>
              <p:nvPr/>
            </p:nvSpPr>
            <p:spPr bwMode="auto">
              <a:xfrm>
                <a:off x="2439" y="3282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4 w 6"/>
                  <a:gd name="T3" fmla="*/ 0 h 7"/>
                  <a:gd name="T4" fmla="*/ 4 w 6"/>
                  <a:gd name="T5" fmla="*/ 3 h 7"/>
                  <a:gd name="T6" fmla="*/ 4 w 6"/>
                  <a:gd name="T7" fmla="*/ 5 h 7"/>
                  <a:gd name="T8" fmla="*/ 6 w 6"/>
                  <a:gd name="T9" fmla="*/ 5 h 7"/>
                  <a:gd name="T10" fmla="*/ 4 w 6"/>
                  <a:gd name="T11" fmla="*/ 5 h 7"/>
                  <a:gd name="T12" fmla="*/ 4 w 6"/>
                  <a:gd name="T13" fmla="*/ 7 h 7"/>
                  <a:gd name="T14" fmla="*/ 2 w 6"/>
                  <a:gd name="T15" fmla="*/ 7 h 7"/>
                  <a:gd name="T16" fmla="*/ 2 w 6"/>
                  <a:gd name="T17" fmla="*/ 5 h 7"/>
                  <a:gd name="T18" fmla="*/ 0 w 6"/>
                  <a:gd name="T19" fmla="*/ 5 h 7"/>
                  <a:gd name="T20" fmla="*/ 0 w 6"/>
                  <a:gd name="T21" fmla="*/ 3 h 7"/>
                  <a:gd name="T22" fmla="*/ 2 w 6"/>
                  <a:gd name="T23" fmla="*/ 5 h 7"/>
                  <a:gd name="T24" fmla="*/ 2 w 6"/>
                  <a:gd name="T25" fmla="*/ 3 h 7"/>
                  <a:gd name="T26" fmla="*/ 0 w 6"/>
                  <a:gd name="T27" fmla="*/ 3 h 7"/>
                  <a:gd name="T28" fmla="*/ 0 w 6"/>
                  <a:gd name="T29" fmla="*/ 0 h 7"/>
                  <a:gd name="T30" fmla="*/ 2 w 6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" name="Freeform 631"/>
              <p:cNvSpPr>
                <a:spLocks/>
              </p:cNvSpPr>
              <p:nvPr/>
            </p:nvSpPr>
            <p:spPr bwMode="auto">
              <a:xfrm>
                <a:off x="2430" y="3282"/>
                <a:ext cx="9" cy="3"/>
              </a:xfrm>
              <a:custGeom>
                <a:avLst/>
                <a:gdLst>
                  <a:gd name="T0" fmla="*/ 6 w 9"/>
                  <a:gd name="T1" fmla="*/ 0 h 3"/>
                  <a:gd name="T2" fmla="*/ 9 w 9"/>
                  <a:gd name="T3" fmla="*/ 0 h 3"/>
                  <a:gd name="T4" fmla="*/ 9 w 9"/>
                  <a:gd name="T5" fmla="*/ 3 h 3"/>
                  <a:gd name="T6" fmla="*/ 6 w 9"/>
                  <a:gd name="T7" fmla="*/ 3 h 3"/>
                  <a:gd name="T8" fmla="*/ 4 w 9"/>
                  <a:gd name="T9" fmla="*/ 3 h 3"/>
                  <a:gd name="T10" fmla="*/ 2 w 9"/>
                  <a:gd name="T11" fmla="*/ 3 h 3"/>
                  <a:gd name="T12" fmla="*/ 0 w 9"/>
                  <a:gd name="T13" fmla="*/ 3 h 3"/>
                  <a:gd name="T14" fmla="*/ 2 w 9"/>
                  <a:gd name="T15" fmla="*/ 3 h 3"/>
                  <a:gd name="T16" fmla="*/ 4 w 9"/>
                  <a:gd name="T17" fmla="*/ 0 h 3"/>
                  <a:gd name="T18" fmla="*/ 6 w 9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" name="Freeform 632"/>
              <p:cNvSpPr>
                <a:spLocks/>
              </p:cNvSpPr>
              <p:nvPr/>
            </p:nvSpPr>
            <p:spPr bwMode="auto">
              <a:xfrm>
                <a:off x="2398" y="328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3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5 h 5"/>
                  <a:gd name="T10" fmla="*/ 0 w 5"/>
                  <a:gd name="T11" fmla="*/ 5 h 5"/>
                  <a:gd name="T12" fmla="*/ 0 w 5"/>
                  <a:gd name="T13" fmla="*/ 3 h 5"/>
                  <a:gd name="T14" fmla="*/ 0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" name="Freeform 633"/>
              <p:cNvSpPr>
                <a:spLocks/>
              </p:cNvSpPr>
              <p:nvPr/>
            </p:nvSpPr>
            <p:spPr bwMode="auto">
              <a:xfrm>
                <a:off x="2436" y="328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" name="Freeform 634"/>
              <p:cNvSpPr>
                <a:spLocks/>
              </p:cNvSpPr>
              <p:nvPr/>
            </p:nvSpPr>
            <p:spPr bwMode="auto">
              <a:xfrm>
                <a:off x="2443" y="3282"/>
                <a:ext cx="7" cy="3"/>
              </a:xfrm>
              <a:custGeom>
                <a:avLst/>
                <a:gdLst>
                  <a:gd name="T0" fmla="*/ 7 w 7"/>
                  <a:gd name="T1" fmla="*/ 0 h 3"/>
                  <a:gd name="T2" fmla="*/ 5 w 7"/>
                  <a:gd name="T3" fmla="*/ 0 h 3"/>
                  <a:gd name="T4" fmla="*/ 5 w 7"/>
                  <a:gd name="T5" fmla="*/ 3 h 3"/>
                  <a:gd name="T6" fmla="*/ 7 w 7"/>
                  <a:gd name="T7" fmla="*/ 3 h 3"/>
                  <a:gd name="T8" fmla="*/ 5 w 7"/>
                  <a:gd name="T9" fmla="*/ 3 h 3"/>
                  <a:gd name="T10" fmla="*/ 2 w 7"/>
                  <a:gd name="T11" fmla="*/ 3 h 3"/>
                  <a:gd name="T12" fmla="*/ 2 w 7"/>
                  <a:gd name="T13" fmla="*/ 0 h 3"/>
                  <a:gd name="T14" fmla="*/ 0 w 7"/>
                  <a:gd name="T15" fmla="*/ 0 h 3"/>
                  <a:gd name="T16" fmla="*/ 2 w 7"/>
                  <a:gd name="T17" fmla="*/ 0 h 3"/>
                  <a:gd name="T18" fmla="*/ 5 w 7"/>
                  <a:gd name="T19" fmla="*/ 0 h 3"/>
                  <a:gd name="T20" fmla="*/ 7 w 7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" name="Rectangle 635"/>
              <p:cNvSpPr>
                <a:spLocks noChangeArrowheads="1"/>
              </p:cNvSpPr>
              <p:nvPr/>
            </p:nvSpPr>
            <p:spPr bwMode="auto">
              <a:xfrm>
                <a:off x="2439" y="328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" name="Freeform 636"/>
              <p:cNvSpPr>
                <a:spLocks/>
              </p:cNvSpPr>
              <p:nvPr/>
            </p:nvSpPr>
            <p:spPr bwMode="auto">
              <a:xfrm>
                <a:off x="2418" y="328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" name="Freeform 637"/>
              <p:cNvSpPr>
                <a:spLocks/>
              </p:cNvSpPr>
              <p:nvPr/>
            </p:nvSpPr>
            <p:spPr bwMode="auto">
              <a:xfrm>
                <a:off x="2418" y="3280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5 w 7"/>
                  <a:gd name="T5" fmla="*/ 2 h 5"/>
                  <a:gd name="T6" fmla="*/ 7 w 7"/>
                  <a:gd name="T7" fmla="*/ 2 h 5"/>
                  <a:gd name="T8" fmla="*/ 7 w 7"/>
                  <a:gd name="T9" fmla="*/ 5 h 5"/>
                  <a:gd name="T10" fmla="*/ 5 w 7"/>
                  <a:gd name="T11" fmla="*/ 5 h 5"/>
                  <a:gd name="T12" fmla="*/ 3 w 7"/>
                  <a:gd name="T13" fmla="*/ 5 h 5"/>
                  <a:gd name="T14" fmla="*/ 3 w 7"/>
                  <a:gd name="T15" fmla="*/ 2 h 5"/>
                  <a:gd name="T16" fmla="*/ 0 w 7"/>
                  <a:gd name="T17" fmla="*/ 2 h 5"/>
                  <a:gd name="T18" fmla="*/ 3 w 7"/>
                  <a:gd name="T19" fmla="*/ 2 h 5"/>
                  <a:gd name="T20" fmla="*/ 3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" name="Freeform 638"/>
              <p:cNvSpPr>
                <a:spLocks/>
              </p:cNvSpPr>
              <p:nvPr/>
            </p:nvSpPr>
            <p:spPr bwMode="auto">
              <a:xfrm>
                <a:off x="2414" y="3278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4 w 9"/>
                  <a:gd name="T3" fmla="*/ 0 h 2"/>
                  <a:gd name="T4" fmla="*/ 7 w 9"/>
                  <a:gd name="T5" fmla="*/ 0 h 2"/>
                  <a:gd name="T6" fmla="*/ 7 w 9"/>
                  <a:gd name="T7" fmla="*/ 2 h 2"/>
                  <a:gd name="T8" fmla="*/ 9 w 9"/>
                  <a:gd name="T9" fmla="*/ 2 h 2"/>
                  <a:gd name="T10" fmla="*/ 7 w 9"/>
                  <a:gd name="T11" fmla="*/ 2 h 2"/>
                  <a:gd name="T12" fmla="*/ 4 w 9"/>
                  <a:gd name="T13" fmla="*/ 2 h 2"/>
                  <a:gd name="T14" fmla="*/ 2 w 9"/>
                  <a:gd name="T15" fmla="*/ 2 h 2"/>
                  <a:gd name="T16" fmla="*/ 0 w 9"/>
                  <a:gd name="T17" fmla="*/ 2 h 2"/>
                  <a:gd name="T18" fmla="*/ 0 w 9"/>
                  <a:gd name="T19" fmla="*/ 0 h 2"/>
                  <a:gd name="T20" fmla="*/ 2 w 9"/>
                  <a:gd name="T21" fmla="*/ 0 h 2"/>
                  <a:gd name="T22" fmla="*/ 2 w 9"/>
                  <a:gd name="T23" fmla="*/ 2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" name="Freeform 639"/>
              <p:cNvSpPr>
                <a:spLocks/>
              </p:cNvSpPr>
              <p:nvPr/>
            </p:nvSpPr>
            <p:spPr bwMode="auto">
              <a:xfrm>
                <a:off x="2423" y="32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" name="Freeform 640"/>
              <p:cNvSpPr>
                <a:spLocks/>
              </p:cNvSpPr>
              <p:nvPr/>
            </p:nvSpPr>
            <p:spPr bwMode="auto">
              <a:xfrm>
                <a:off x="2423" y="3278"/>
                <a:ext cx="18" cy="7"/>
              </a:xfrm>
              <a:custGeom>
                <a:avLst/>
                <a:gdLst>
                  <a:gd name="T0" fmla="*/ 9 w 18"/>
                  <a:gd name="T1" fmla="*/ 0 h 7"/>
                  <a:gd name="T2" fmla="*/ 11 w 18"/>
                  <a:gd name="T3" fmla="*/ 0 h 7"/>
                  <a:gd name="T4" fmla="*/ 13 w 18"/>
                  <a:gd name="T5" fmla="*/ 0 h 7"/>
                  <a:gd name="T6" fmla="*/ 16 w 18"/>
                  <a:gd name="T7" fmla="*/ 0 h 7"/>
                  <a:gd name="T8" fmla="*/ 18 w 18"/>
                  <a:gd name="T9" fmla="*/ 0 h 7"/>
                  <a:gd name="T10" fmla="*/ 18 w 18"/>
                  <a:gd name="T11" fmla="*/ 2 h 7"/>
                  <a:gd name="T12" fmla="*/ 16 w 18"/>
                  <a:gd name="T13" fmla="*/ 2 h 7"/>
                  <a:gd name="T14" fmla="*/ 13 w 18"/>
                  <a:gd name="T15" fmla="*/ 2 h 7"/>
                  <a:gd name="T16" fmla="*/ 11 w 18"/>
                  <a:gd name="T17" fmla="*/ 4 h 7"/>
                  <a:gd name="T18" fmla="*/ 9 w 18"/>
                  <a:gd name="T19" fmla="*/ 4 h 7"/>
                  <a:gd name="T20" fmla="*/ 7 w 18"/>
                  <a:gd name="T21" fmla="*/ 4 h 7"/>
                  <a:gd name="T22" fmla="*/ 4 w 18"/>
                  <a:gd name="T23" fmla="*/ 7 h 7"/>
                  <a:gd name="T24" fmla="*/ 4 w 18"/>
                  <a:gd name="T25" fmla="*/ 4 h 7"/>
                  <a:gd name="T26" fmla="*/ 2 w 18"/>
                  <a:gd name="T27" fmla="*/ 4 h 7"/>
                  <a:gd name="T28" fmla="*/ 2 w 18"/>
                  <a:gd name="T29" fmla="*/ 2 h 7"/>
                  <a:gd name="T30" fmla="*/ 4 w 18"/>
                  <a:gd name="T31" fmla="*/ 2 h 7"/>
                  <a:gd name="T32" fmla="*/ 7 w 18"/>
                  <a:gd name="T33" fmla="*/ 2 h 7"/>
                  <a:gd name="T34" fmla="*/ 4 w 18"/>
                  <a:gd name="T35" fmla="*/ 2 h 7"/>
                  <a:gd name="T36" fmla="*/ 2 w 18"/>
                  <a:gd name="T37" fmla="*/ 2 h 7"/>
                  <a:gd name="T38" fmla="*/ 0 w 18"/>
                  <a:gd name="T39" fmla="*/ 2 h 7"/>
                  <a:gd name="T40" fmla="*/ 0 w 18"/>
                  <a:gd name="T41" fmla="*/ 0 h 7"/>
                  <a:gd name="T42" fmla="*/ 2 w 18"/>
                  <a:gd name="T43" fmla="*/ 0 h 7"/>
                  <a:gd name="T44" fmla="*/ 4 w 18"/>
                  <a:gd name="T45" fmla="*/ 0 h 7"/>
                  <a:gd name="T46" fmla="*/ 2 w 18"/>
                  <a:gd name="T47" fmla="*/ 0 h 7"/>
                  <a:gd name="T48" fmla="*/ 4 w 18"/>
                  <a:gd name="T49" fmla="*/ 0 h 7"/>
                  <a:gd name="T50" fmla="*/ 7 w 18"/>
                  <a:gd name="T51" fmla="*/ 0 h 7"/>
                  <a:gd name="T52" fmla="*/ 9 w 18"/>
                  <a:gd name="T5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7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" name="Freeform 641"/>
              <p:cNvSpPr>
                <a:spLocks/>
              </p:cNvSpPr>
              <p:nvPr/>
            </p:nvSpPr>
            <p:spPr bwMode="auto">
              <a:xfrm>
                <a:off x="2425" y="32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" name="Rectangle 642"/>
              <p:cNvSpPr>
                <a:spLocks noChangeArrowheads="1"/>
              </p:cNvSpPr>
              <p:nvPr/>
            </p:nvSpPr>
            <p:spPr bwMode="auto">
              <a:xfrm>
                <a:off x="2436" y="3276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" name="Freeform 643"/>
              <p:cNvSpPr>
                <a:spLocks/>
              </p:cNvSpPr>
              <p:nvPr/>
            </p:nvSpPr>
            <p:spPr bwMode="auto">
              <a:xfrm>
                <a:off x="2410" y="327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0 h 4"/>
                  <a:gd name="T6" fmla="*/ 4 w 4"/>
                  <a:gd name="T7" fmla="*/ 2 h 4"/>
                  <a:gd name="T8" fmla="*/ 2 w 4"/>
                  <a:gd name="T9" fmla="*/ 2 h 4"/>
                  <a:gd name="T10" fmla="*/ 4 w 4"/>
                  <a:gd name="T11" fmla="*/ 2 h 4"/>
                  <a:gd name="T12" fmla="*/ 2 w 4"/>
                  <a:gd name="T13" fmla="*/ 2 h 4"/>
                  <a:gd name="T14" fmla="*/ 4 w 4"/>
                  <a:gd name="T15" fmla="*/ 2 h 4"/>
                  <a:gd name="T16" fmla="*/ 2 w 4"/>
                  <a:gd name="T17" fmla="*/ 2 h 4"/>
                  <a:gd name="T18" fmla="*/ 2 w 4"/>
                  <a:gd name="T19" fmla="*/ 4 h 4"/>
                  <a:gd name="T20" fmla="*/ 2 w 4"/>
                  <a:gd name="T21" fmla="*/ 2 h 4"/>
                  <a:gd name="T22" fmla="*/ 0 w 4"/>
                  <a:gd name="T23" fmla="*/ 2 h 4"/>
                  <a:gd name="T24" fmla="*/ 0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" name="Freeform 644"/>
              <p:cNvSpPr>
                <a:spLocks/>
              </p:cNvSpPr>
              <p:nvPr/>
            </p:nvSpPr>
            <p:spPr bwMode="auto">
              <a:xfrm>
                <a:off x="2439" y="3276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6 w 11"/>
                  <a:gd name="T3" fmla="*/ 0 h 6"/>
                  <a:gd name="T4" fmla="*/ 9 w 11"/>
                  <a:gd name="T5" fmla="*/ 0 h 6"/>
                  <a:gd name="T6" fmla="*/ 9 w 11"/>
                  <a:gd name="T7" fmla="*/ 2 h 6"/>
                  <a:gd name="T8" fmla="*/ 11 w 11"/>
                  <a:gd name="T9" fmla="*/ 2 h 6"/>
                  <a:gd name="T10" fmla="*/ 9 w 11"/>
                  <a:gd name="T11" fmla="*/ 2 h 6"/>
                  <a:gd name="T12" fmla="*/ 11 w 11"/>
                  <a:gd name="T13" fmla="*/ 2 h 6"/>
                  <a:gd name="T14" fmla="*/ 9 w 11"/>
                  <a:gd name="T15" fmla="*/ 2 h 6"/>
                  <a:gd name="T16" fmla="*/ 9 w 11"/>
                  <a:gd name="T17" fmla="*/ 4 h 6"/>
                  <a:gd name="T18" fmla="*/ 6 w 11"/>
                  <a:gd name="T19" fmla="*/ 4 h 6"/>
                  <a:gd name="T20" fmla="*/ 6 w 11"/>
                  <a:gd name="T21" fmla="*/ 6 h 6"/>
                  <a:gd name="T22" fmla="*/ 6 w 11"/>
                  <a:gd name="T23" fmla="*/ 4 h 6"/>
                  <a:gd name="T24" fmla="*/ 9 w 11"/>
                  <a:gd name="T25" fmla="*/ 4 h 6"/>
                  <a:gd name="T26" fmla="*/ 11 w 11"/>
                  <a:gd name="T27" fmla="*/ 4 h 6"/>
                  <a:gd name="T28" fmla="*/ 9 w 11"/>
                  <a:gd name="T29" fmla="*/ 4 h 6"/>
                  <a:gd name="T30" fmla="*/ 9 w 11"/>
                  <a:gd name="T31" fmla="*/ 6 h 6"/>
                  <a:gd name="T32" fmla="*/ 6 w 11"/>
                  <a:gd name="T33" fmla="*/ 6 h 6"/>
                  <a:gd name="T34" fmla="*/ 4 w 11"/>
                  <a:gd name="T35" fmla="*/ 6 h 6"/>
                  <a:gd name="T36" fmla="*/ 4 w 11"/>
                  <a:gd name="T37" fmla="*/ 4 h 6"/>
                  <a:gd name="T38" fmla="*/ 2 w 11"/>
                  <a:gd name="T39" fmla="*/ 4 h 6"/>
                  <a:gd name="T40" fmla="*/ 2 w 11"/>
                  <a:gd name="T41" fmla="*/ 2 h 6"/>
                  <a:gd name="T42" fmla="*/ 0 w 11"/>
                  <a:gd name="T43" fmla="*/ 2 h 6"/>
                  <a:gd name="T44" fmla="*/ 2 w 11"/>
                  <a:gd name="T45" fmla="*/ 2 h 6"/>
                  <a:gd name="T46" fmla="*/ 2 w 11"/>
                  <a:gd name="T47" fmla="*/ 0 h 6"/>
                  <a:gd name="T48" fmla="*/ 2 w 11"/>
                  <a:gd name="T49" fmla="*/ 2 h 6"/>
                  <a:gd name="T50" fmla="*/ 4 w 11"/>
                  <a:gd name="T51" fmla="*/ 2 h 6"/>
                  <a:gd name="T52" fmla="*/ 2 w 11"/>
                  <a:gd name="T53" fmla="*/ 0 h 6"/>
                  <a:gd name="T54" fmla="*/ 4 w 11"/>
                  <a:gd name="T55" fmla="*/ 0 h 6"/>
                  <a:gd name="T56" fmla="*/ 6 w 11"/>
                  <a:gd name="T57" fmla="*/ 0 h 6"/>
                  <a:gd name="T58" fmla="*/ 9 w 11"/>
                  <a:gd name="T5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" name="Freeform 645"/>
              <p:cNvSpPr>
                <a:spLocks/>
              </p:cNvSpPr>
              <p:nvPr/>
            </p:nvSpPr>
            <p:spPr bwMode="auto">
              <a:xfrm>
                <a:off x="2456" y="32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3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" name="Rectangle 646"/>
              <p:cNvSpPr>
                <a:spLocks noChangeArrowheads="1"/>
              </p:cNvSpPr>
              <p:nvPr/>
            </p:nvSpPr>
            <p:spPr bwMode="auto">
              <a:xfrm>
                <a:off x="2443" y="3273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" name="Freeform 647"/>
              <p:cNvSpPr>
                <a:spLocks/>
              </p:cNvSpPr>
              <p:nvPr/>
            </p:nvSpPr>
            <p:spPr bwMode="auto">
              <a:xfrm>
                <a:off x="2441" y="327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" name="Freeform 648"/>
              <p:cNvSpPr>
                <a:spLocks/>
              </p:cNvSpPr>
              <p:nvPr/>
            </p:nvSpPr>
            <p:spPr bwMode="auto">
              <a:xfrm>
                <a:off x="2439" y="32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3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" name="Freeform 649"/>
              <p:cNvSpPr>
                <a:spLocks/>
              </p:cNvSpPr>
              <p:nvPr/>
            </p:nvSpPr>
            <p:spPr bwMode="auto">
              <a:xfrm>
                <a:off x="2445" y="3273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0 h 3"/>
                  <a:gd name="T6" fmla="*/ 5 w 5"/>
                  <a:gd name="T7" fmla="*/ 3 h 3"/>
                  <a:gd name="T8" fmla="*/ 3 w 5"/>
                  <a:gd name="T9" fmla="*/ 3 h 3"/>
                  <a:gd name="T10" fmla="*/ 0 w 5"/>
                  <a:gd name="T11" fmla="*/ 3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" name="Freeform 650"/>
              <p:cNvSpPr>
                <a:spLocks/>
              </p:cNvSpPr>
              <p:nvPr/>
            </p:nvSpPr>
            <p:spPr bwMode="auto">
              <a:xfrm>
                <a:off x="2425" y="3273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3 h 3"/>
                  <a:gd name="T10" fmla="*/ 0 w 7"/>
                  <a:gd name="T11" fmla="*/ 3 h 3"/>
                  <a:gd name="T12" fmla="*/ 0 w 7"/>
                  <a:gd name="T13" fmla="*/ 0 h 3"/>
                  <a:gd name="T14" fmla="*/ 2 w 7"/>
                  <a:gd name="T15" fmla="*/ 0 h 3"/>
                  <a:gd name="T16" fmla="*/ 5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" name="Freeform 651"/>
              <p:cNvSpPr>
                <a:spLocks/>
              </p:cNvSpPr>
              <p:nvPr/>
            </p:nvSpPr>
            <p:spPr bwMode="auto">
              <a:xfrm>
                <a:off x="2448" y="327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2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" name="Freeform 652"/>
              <p:cNvSpPr>
                <a:spLocks/>
              </p:cNvSpPr>
              <p:nvPr/>
            </p:nvSpPr>
            <p:spPr bwMode="auto">
              <a:xfrm>
                <a:off x="2430" y="3271"/>
                <a:ext cx="9" cy="5"/>
              </a:xfrm>
              <a:custGeom>
                <a:avLst/>
                <a:gdLst>
                  <a:gd name="T0" fmla="*/ 4 w 9"/>
                  <a:gd name="T1" fmla="*/ 2 h 5"/>
                  <a:gd name="T2" fmla="*/ 6 w 9"/>
                  <a:gd name="T3" fmla="*/ 2 h 5"/>
                  <a:gd name="T4" fmla="*/ 9 w 9"/>
                  <a:gd name="T5" fmla="*/ 2 h 5"/>
                  <a:gd name="T6" fmla="*/ 9 w 9"/>
                  <a:gd name="T7" fmla="*/ 5 h 5"/>
                  <a:gd name="T8" fmla="*/ 6 w 9"/>
                  <a:gd name="T9" fmla="*/ 5 h 5"/>
                  <a:gd name="T10" fmla="*/ 4 w 9"/>
                  <a:gd name="T11" fmla="*/ 5 h 5"/>
                  <a:gd name="T12" fmla="*/ 2 w 9"/>
                  <a:gd name="T13" fmla="*/ 5 h 5"/>
                  <a:gd name="T14" fmla="*/ 2 w 9"/>
                  <a:gd name="T15" fmla="*/ 2 h 5"/>
                  <a:gd name="T16" fmla="*/ 4 w 9"/>
                  <a:gd name="T17" fmla="*/ 2 h 5"/>
                  <a:gd name="T18" fmla="*/ 6 w 9"/>
                  <a:gd name="T19" fmla="*/ 2 h 5"/>
                  <a:gd name="T20" fmla="*/ 4 w 9"/>
                  <a:gd name="T21" fmla="*/ 2 h 5"/>
                  <a:gd name="T22" fmla="*/ 2 w 9"/>
                  <a:gd name="T23" fmla="*/ 2 h 5"/>
                  <a:gd name="T24" fmla="*/ 4 w 9"/>
                  <a:gd name="T25" fmla="*/ 2 h 5"/>
                  <a:gd name="T26" fmla="*/ 2 w 9"/>
                  <a:gd name="T27" fmla="*/ 2 h 5"/>
                  <a:gd name="T28" fmla="*/ 2 w 9"/>
                  <a:gd name="T29" fmla="*/ 0 h 5"/>
                  <a:gd name="T30" fmla="*/ 0 w 9"/>
                  <a:gd name="T31" fmla="*/ 0 h 5"/>
                  <a:gd name="T32" fmla="*/ 2 w 9"/>
                  <a:gd name="T33" fmla="*/ 0 h 5"/>
                  <a:gd name="T34" fmla="*/ 4 w 9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" name="Freeform 653"/>
              <p:cNvSpPr>
                <a:spLocks/>
              </p:cNvSpPr>
              <p:nvPr/>
            </p:nvSpPr>
            <p:spPr bwMode="auto">
              <a:xfrm>
                <a:off x="2434" y="32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" name="Freeform 654"/>
              <p:cNvSpPr>
                <a:spLocks/>
              </p:cNvSpPr>
              <p:nvPr/>
            </p:nvSpPr>
            <p:spPr bwMode="auto">
              <a:xfrm>
                <a:off x="2472" y="32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" name="Freeform 655"/>
              <p:cNvSpPr>
                <a:spLocks/>
              </p:cNvSpPr>
              <p:nvPr/>
            </p:nvSpPr>
            <p:spPr bwMode="auto">
              <a:xfrm>
                <a:off x="2421" y="32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" name="Freeform 656"/>
              <p:cNvSpPr>
                <a:spLocks/>
              </p:cNvSpPr>
              <p:nvPr/>
            </p:nvSpPr>
            <p:spPr bwMode="auto">
              <a:xfrm>
                <a:off x="2418" y="3271"/>
                <a:ext cx="12" cy="5"/>
              </a:xfrm>
              <a:custGeom>
                <a:avLst/>
                <a:gdLst>
                  <a:gd name="T0" fmla="*/ 9 w 12"/>
                  <a:gd name="T1" fmla="*/ 0 h 5"/>
                  <a:gd name="T2" fmla="*/ 12 w 12"/>
                  <a:gd name="T3" fmla="*/ 0 h 5"/>
                  <a:gd name="T4" fmla="*/ 12 w 12"/>
                  <a:gd name="T5" fmla="*/ 2 h 5"/>
                  <a:gd name="T6" fmla="*/ 9 w 12"/>
                  <a:gd name="T7" fmla="*/ 2 h 5"/>
                  <a:gd name="T8" fmla="*/ 7 w 12"/>
                  <a:gd name="T9" fmla="*/ 2 h 5"/>
                  <a:gd name="T10" fmla="*/ 5 w 12"/>
                  <a:gd name="T11" fmla="*/ 2 h 5"/>
                  <a:gd name="T12" fmla="*/ 3 w 12"/>
                  <a:gd name="T13" fmla="*/ 2 h 5"/>
                  <a:gd name="T14" fmla="*/ 5 w 12"/>
                  <a:gd name="T15" fmla="*/ 2 h 5"/>
                  <a:gd name="T16" fmla="*/ 5 w 12"/>
                  <a:gd name="T17" fmla="*/ 5 h 5"/>
                  <a:gd name="T18" fmla="*/ 3 w 12"/>
                  <a:gd name="T19" fmla="*/ 5 h 5"/>
                  <a:gd name="T20" fmla="*/ 3 w 12"/>
                  <a:gd name="T21" fmla="*/ 2 h 5"/>
                  <a:gd name="T22" fmla="*/ 0 w 12"/>
                  <a:gd name="T23" fmla="*/ 2 h 5"/>
                  <a:gd name="T24" fmla="*/ 0 w 12"/>
                  <a:gd name="T25" fmla="*/ 0 h 5"/>
                  <a:gd name="T26" fmla="*/ 3 w 12"/>
                  <a:gd name="T27" fmla="*/ 0 h 5"/>
                  <a:gd name="T28" fmla="*/ 5 w 12"/>
                  <a:gd name="T29" fmla="*/ 0 h 5"/>
                  <a:gd name="T30" fmla="*/ 5 w 12"/>
                  <a:gd name="T31" fmla="*/ 2 h 5"/>
                  <a:gd name="T32" fmla="*/ 5 w 12"/>
                  <a:gd name="T33" fmla="*/ 0 h 5"/>
                  <a:gd name="T34" fmla="*/ 7 w 12"/>
                  <a:gd name="T35" fmla="*/ 0 h 5"/>
                  <a:gd name="T36" fmla="*/ 9 w 12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" name="Freeform 657"/>
              <p:cNvSpPr>
                <a:spLocks/>
              </p:cNvSpPr>
              <p:nvPr/>
            </p:nvSpPr>
            <p:spPr bwMode="auto">
              <a:xfrm>
                <a:off x="2448" y="32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" name="Freeform 658"/>
              <p:cNvSpPr>
                <a:spLocks/>
              </p:cNvSpPr>
              <p:nvPr/>
            </p:nvSpPr>
            <p:spPr bwMode="auto">
              <a:xfrm>
                <a:off x="2439" y="3269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4 w 4"/>
                  <a:gd name="T3" fmla="*/ 2 h 4"/>
                  <a:gd name="T4" fmla="*/ 4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2 w 4"/>
                  <a:gd name="T13" fmla="*/ 2 h 4"/>
                  <a:gd name="T14" fmla="*/ 2 w 4"/>
                  <a:gd name="T15" fmla="*/ 0 h 4"/>
                  <a:gd name="T16" fmla="*/ 2 w 4"/>
                  <a:gd name="T17" fmla="*/ 2 h 4"/>
                  <a:gd name="T18" fmla="*/ 4 w 4"/>
                  <a:gd name="T19" fmla="*/ 2 h 4"/>
                  <a:gd name="T20" fmla="*/ 2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" name="Freeform 659"/>
              <p:cNvSpPr>
                <a:spLocks/>
              </p:cNvSpPr>
              <p:nvPr/>
            </p:nvSpPr>
            <p:spPr bwMode="auto">
              <a:xfrm>
                <a:off x="2452" y="3269"/>
                <a:ext cx="25" cy="18"/>
              </a:xfrm>
              <a:custGeom>
                <a:avLst/>
                <a:gdLst>
                  <a:gd name="T0" fmla="*/ 16 w 25"/>
                  <a:gd name="T1" fmla="*/ 2 h 18"/>
                  <a:gd name="T2" fmla="*/ 18 w 25"/>
                  <a:gd name="T3" fmla="*/ 4 h 18"/>
                  <a:gd name="T4" fmla="*/ 16 w 25"/>
                  <a:gd name="T5" fmla="*/ 7 h 18"/>
                  <a:gd name="T6" fmla="*/ 18 w 25"/>
                  <a:gd name="T7" fmla="*/ 4 h 18"/>
                  <a:gd name="T8" fmla="*/ 20 w 25"/>
                  <a:gd name="T9" fmla="*/ 2 h 18"/>
                  <a:gd name="T10" fmla="*/ 22 w 25"/>
                  <a:gd name="T11" fmla="*/ 4 h 18"/>
                  <a:gd name="T12" fmla="*/ 22 w 25"/>
                  <a:gd name="T13" fmla="*/ 4 h 18"/>
                  <a:gd name="T14" fmla="*/ 25 w 25"/>
                  <a:gd name="T15" fmla="*/ 7 h 18"/>
                  <a:gd name="T16" fmla="*/ 22 w 25"/>
                  <a:gd name="T17" fmla="*/ 9 h 18"/>
                  <a:gd name="T18" fmla="*/ 18 w 25"/>
                  <a:gd name="T19" fmla="*/ 9 h 18"/>
                  <a:gd name="T20" fmla="*/ 16 w 25"/>
                  <a:gd name="T21" fmla="*/ 9 h 18"/>
                  <a:gd name="T22" fmla="*/ 16 w 25"/>
                  <a:gd name="T23" fmla="*/ 9 h 18"/>
                  <a:gd name="T24" fmla="*/ 20 w 25"/>
                  <a:gd name="T25" fmla="*/ 9 h 18"/>
                  <a:gd name="T26" fmla="*/ 22 w 25"/>
                  <a:gd name="T27" fmla="*/ 11 h 18"/>
                  <a:gd name="T28" fmla="*/ 18 w 25"/>
                  <a:gd name="T29" fmla="*/ 13 h 18"/>
                  <a:gd name="T30" fmla="*/ 16 w 25"/>
                  <a:gd name="T31" fmla="*/ 16 h 18"/>
                  <a:gd name="T32" fmla="*/ 13 w 25"/>
                  <a:gd name="T33" fmla="*/ 18 h 18"/>
                  <a:gd name="T34" fmla="*/ 9 w 25"/>
                  <a:gd name="T35" fmla="*/ 18 h 18"/>
                  <a:gd name="T36" fmla="*/ 4 w 25"/>
                  <a:gd name="T37" fmla="*/ 18 h 18"/>
                  <a:gd name="T38" fmla="*/ 2 w 25"/>
                  <a:gd name="T39" fmla="*/ 16 h 18"/>
                  <a:gd name="T40" fmla="*/ 7 w 25"/>
                  <a:gd name="T41" fmla="*/ 16 h 18"/>
                  <a:gd name="T42" fmla="*/ 7 w 25"/>
                  <a:gd name="T43" fmla="*/ 16 h 18"/>
                  <a:gd name="T44" fmla="*/ 9 w 25"/>
                  <a:gd name="T45" fmla="*/ 13 h 18"/>
                  <a:gd name="T46" fmla="*/ 4 w 25"/>
                  <a:gd name="T47" fmla="*/ 13 h 18"/>
                  <a:gd name="T48" fmla="*/ 4 w 25"/>
                  <a:gd name="T49" fmla="*/ 13 h 18"/>
                  <a:gd name="T50" fmla="*/ 2 w 25"/>
                  <a:gd name="T51" fmla="*/ 11 h 18"/>
                  <a:gd name="T52" fmla="*/ 0 w 25"/>
                  <a:gd name="T53" fmla="*/ 9 h 18"/>
                  <a:gd name="T54" fmla="*/ 2 w 25"/>
                  <a:gd name="T55" fmla="*/ 7 h 18"/>
                  <a:gd name="T56" fmla="*/ 4 w 25"/>
                  <a:gd name="T57" fmla="*/ 9 h 18"/>
                  <a:gd name="T58" fmla="*/ 9 w 25"/>
                  <a:gd name="T59" fmla="*/ 9 h 18"/>
                  <a:gd name="T60" fmla="*/ 7 w 25"/>
                  <a:gd name="T61" fmla="*/ 7 h 18"/>
                  <a:gd name="T62" fmla="*/ 7 w 25"/>
                  <a:gd name="T63" fmla="*/ 7 h 18"/>
                  <a:gd name="T64" fmla="*/ 11 w 25"/>
                  <a:gd name="T65" fmla="*/ 7 h 18"/>
                  <a:gd name="T66" fmla="*/ 9 w 25"/>
                  <a:gd name="T67" fmla="*/ 4 h 18"/>
                  <a:gd name="T68" fmla="*/ 7 w 25"/>
                  <a:gd name="T69" fmla="*/ 2 h 18"/>
                  <a:gd name="T70" fmla="*/ 11 w 25"/>
                  <a:gd name="T71" fmla="*/ 2 h 18"/>
                  <a:gd name="T72" fmla="*/ 11 w 25"/>
                  <a:gd name="T73" fmla="*/ 2 h 18"/>
                  <a:gd name="T74" fmla="*/ 11 w 25"/>
                  <a:gd name="T75" fmla="*/ 2 h 18"/>
                  <a:gd name="T76" fmla="*/ 13 w 25"/>
                  <a:gd name="T77" fmla="*/ 4 h 18"/>
                  <a:gd name="T78" fmla="*/ 13 w 25"/>
                  <a:gd name="T79" fmla="*/ 4 h 18"/>
                  <a:gd name="T80" fmla="*/ 11 w 25"/>
                  <a:gd name="T81" fmla="*/ 2 h 18"/>
                  <a:gd name="T82" fmla="*/ 13 w 25"/>
                  <a:gd name="T83" fmla="*/ 0 h 18"/>
                  <a:gd name="T84" fmla="*/ 16 w 25"/>
                  <a:gd name="T85" fmla="*/ 0 h 18"/>
                  <a:gd name="T86" fmla="*/ 16 w 25"/>
                  <a:gd name="T8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18">
                    <a:moveTo>
                      <a:pt x="16" y="0"/>
                    </a:move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" name="Freeform 660"/>
              <p:cNvSpPr>
                <a:spLocks/>
              </p:cNvSpPr>
              <p:nvPr/>
            </p:nvSpPr>
            <p:spPr bwMode="auto">
              <a:xfrm>
                <a:off x="2423" y="326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" name="Rectangle 661"/>
              <p:cNvSpPr>
                <a:spLocks noChangeArrowheads="1"/>
              </p:cNvSpPr>
              <p:nvPr/>
            </p:nvSpPr>
            <p:spPr bwMode="auto">
              <a:xfrm>
                <a:off x="2439" y="326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" name="Freeform 662"/>
              <p:cNvSpPr>
                <a:spLocks/>
              </p:cNvSpPr>
              <p:nvPr/>
            </p:nvSpPr>
            <p:spPr bwMode="auto">
              <a:xfrm>
                <a:off x="2443" y="3269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5 w 5"/>
                  <a:gd name="T7" fmla="*/ 2 h 2"/>
                  <a:gd name="T8" fmla="*/ 2 w 5"/>
                  <a:gd name="T9" fmla="*/ 2 h 2"/>
                  <a:gd name="T10" fmla="*/ 0 w 5"/>
                  <a:gd name="T11" fmla="*/ 2 h 2"/>
                  <a:gd name="T12" fmla="*/ 0 w 5"/>
                  <a:gd name="T13" fmla="*/ 0 h 2"/>
                  <a:gd name="T14" fmla="*/ 2 w 5"/>
                  <a:gd name="T15" fmla="*/ 0 h 2"/>
                  <a:gd name="T16" fmla="*/ 5 w 5"/>
                  <a:gd name="T17" fmla="*/ 0 h 2"/>
                  <a:gd name="T18" fmla="*/ 5 w 5"/>
                  <a:gd name="T19" fmla="*/ 2 h 2"/>
                  <a:gd name="T20" fmla="*/ 5 w 5"/>
                  <a:gd name="T21" fmla="*/ 0 h 2"/>
                  <a:gd name="T22" fmla="*/ 2 w 5"/>
                  <a:gd name="T23" fmla="*/ 0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" name="Freeform 663"/>
              <p:cNvSpPr>
                <a:spLocks/>
              </p:cNvSpPr>
              <p:nvPr/>
            </p:nvSpPr>
            <p:spPr bwMode="auto">
              <a:xfrm>
                <a:off x="2448" y="326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" name="Freeform 664"/>
              <p:cNvSpPr>
                <a:spLocks/>
              </p:cNvSpPr>
              <p:nvPr/>
            </p:nvSpPr>
            <p:spPr bwMode="auto">
              <a:xfrm>
                <a:off x="2423" y="326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" name="Freeform 665"/>
              <p:cNvSpPr>
                <a:spLocks/>
              </p:cNvSpPr>
              <p:nvPr/>
            </p:nvSpPr>
            <p:spPr bwMode="auto">
              <a:xfrm>
                <a:off x="2425" y="326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" name="Freeform 666"/>
              <p:cNvSpPr>
                <a:spLocks/>
              </p:cNvSpPr>
              <p:nvPr/>
            </p:nvSpPr>
            <p:spPr bwMode="auto">
              <a:xfrm>
                <a:off x="2445" y="32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" name="Freeform 667"/>
              <p:cNvSpPr>
                <a:spLocks/>
              </p:cNvSpPr>
              <p:nvPr/>
            </p:nvSpPr>
            <p:spPr bwMode="auto">
              <a:xfrm>
                <a:off x="2430" y="326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" name="Freeform 668"/>
              <p:cNvSpPr>
                <a:spLocks/>
              </p:cNvSpPr>
              <p:nvPr/>
            </p:nvSpPr>
            <p:spPr bwMode="auto">
              <a:xfrm>
                <a:off x="2463" y="3269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2 w 5"/>
                  <a:gd name="T5" fmla="*/ 0 h 2"/>
                  <a:gd name="T6" fmla="*/ 0 w 5"/>
                  <a:gd name="T7" fmla="*/ 0 h 2"/>
                  <a:gd name="T8" fmla="*/ 0 w 5"/>
                  <a:gd name="T9" fmla="*/ 2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" name="Freeform 669"/>
              <p:cNvSpPr>
                <a:spLocks/>
              </p:cNvSpPr>
              <p:nvPr/>
            </p:nvSpPr>
            <p:spPr bwMode="auto">
              <a:xfrm>
                <a:off x="2459" y="326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" name="Freeform 670"/>
              <p:cNvSpPr>
                <a:spLocks/>
              </p:cNvSpPr>
              <p:nvPr/>
            </p:nvSpPr>
            <p:spPr bwMode="auto">
              <a:xfrm>
                <a:off x="2443" y="326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" name="Freeform 671"/>
              <p:cNvSpPr>
                <a:spLocks/>
              </p:cNvSpPr>
              <p:nvPr/>
            </p:nvSpPr>
            <p:spPr bwMode="auto">
              <a:xfrm>
                <a:off x="2459" y="32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" name="Freeform 672"/>
              <p:cNvSpPr>
                <a:spLocks/>
              </p:cNvSpPr>
              <p:nvPr/>
            </p:nvSpPr>
            <p:spPr bwMode="auto">
              <a:xfrm>
                <a:off x="2434" y="3267"/>
                <a:ext cx="5" cy="6"/>
              </a:xfrm>
              <a:custGeom>
                <a:avLst/>
                <a:gdLst>
                  <a:gd name="T0" fmla="*/ 0 w 5"/>
                  <a:gd name="T1" fmla="*/ 2 h 6"/>
                  <a:gd name="T2" fmla="*/ 2 w 5"/>
                  <a:gd name="T3" fmla="*/ 2 h 6"/>
                  <a:gd name="T4" fmla="*/ 5 w 5"/>
                  <a:gd name="T5" fmla="*/ 2 h 6"/>
                  <a:gd name="T6" fmla="*/ 5 w 5"/>
                  <a:gd name="T7" fmla="*/ 4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5 w 5"/>
                  <a:gd name="T15" fmla="*/ 4 h 6"/>
                  <a:gd name="T16" fmla="*/ 2 w 5"/>
                  <a:gd name="T17" fmla="*/ 4 h 6"/>
                  <a:gd name="T18" fmla="*/ 0 w 5"/>
                  <a:gd name="T19" fmla="*/ 4 h 6"/>
                  <a:gd name="T20" fmla="*/ 0 w 5"/>
                  <a:gd name="T21" fmla="*/ 2 h 6"/>
                  <a:gd name="T22" fmla="*/ 0 w 5"/>
                  <a:gd name="T23" fmla="*/ 0 h 6"/>
                  <a:gd name="T24" fmla="*/ 0 w 5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" name="Freeform 673"/>
              <p:cNvSpPr>
                <a:spLocks/>
              </p:cNvSpPr>
              <p:nvPr/>
            </p:nvSpPr>
            <p:spPr bwMode="auto">
              <a:xfrm>
                <a:off x="2463" y="32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" name="Freeform 674"/>
              <p:cNvSpPr>
                <a:spLocks/>
              </p:cNvSpPr>
              <p:nvPr/>
            </p:nvSpPr>
            <p:spPr bwMode="auto">
              <a:xfrm>
                <a:off x="2439" y="326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0 h 2"/>
                  <a:gd name="T12" fmla="*/ 2 w 4"/>
                  <a:gd name="T13" fmla="*/ 2 h 2"/>
                  <a:gd name="T14" fmla="*/ 2 w 4"/>
                  <a:gd name="T15" fmla="*/ 0 h 2"/>
                  <a:gd name="T16" fmla="*/ 4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" name="Rectangle 675"/>
              <p:cNvSpPr>
                <a:spLocks noChangeArrowheads="1"/>
              </p:cNvSpPr>
              <p:nvPr/>
            </p:nvSpPr>
            <p:spPr bwMode="auto">
              <a:xfrm>
                <a:off x="2436" y="326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" name="Freeform 676"/>
              <p:cNvSpPr>
                <a:spLocks/>
              </p:cNvSpPr>
              <p:nvPr/>
            </p:nvSpPr>
            <p:spPr bwMode="auto">
              <a:xfrm>
                <a:off x="2439" y="326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" name="Freeform 677"/>
              <p:cNvSpPr>
                <a:spLocks/>
              </p:cNvSpPr>
              <p:nvPr/>
            </p:nvSpPr>
            <p:spPr bwMode="auto">
              <a:xfrm>
                <a:off x="2441" y="326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" name="Freeform 678"/>
              <p:cNvSpPr>
                <a:spLocks/>
              </p:cNvSpPr>
              <p:nvPr/>
            </p:nvSpPr>
            <p:spPr bwMode="auto">
              <a:xfrm>
                <a:off x="2443" y="3267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2 w 5"/>
                  <a:gd name="T7" fmla="*/ 0 h 2"/>
                  <a:gd name="T8" fmla="*/ 0 w 5"/>
                  <a:gd name="T9" fmla="*/ 0 h 2"/>
                  <a:gd name="T10" fmla="*/ 2 w 5"/>
                  <a:gd name="T11" fmla="*/ 0 h 2"/>
                  <a:gd name="T12" fmla="*/ 5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" name="Freeform 679"/>
              <p:cNvSpPr>
                <a:spLocks/>
              </p:cNvSpPr>
              <p:nvPr/>
            </p:nvSpPr>
            <p:spPr bwMode="auto">
              <a:xfrm>
                <a:off x="2430" y="326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" name="Freeform 680"/>
              <p:cNvSpPr>
                <a:spLocks/>
              </p:cNvSpPr>
              <p:nvPr/>
            </p:nvSpPr>
            <p:spPr bwMode="auto">
              <a:xfrm>
                <a:off x="2430" y="3264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2 w 2"/>
                  <a:gd name="T5" fmla="*/ 3 h 5"/>
                  <a:gd name="T6" fmla="*/ 0 w 2"/>
                  <a:gd name="T7" fmla="*/ 3 h 5"/>
                  <a:gd name="T8" fmla="*/ 2 w 2"/>
                  <a:gd name="T9" fmla="*/ 3 h 5"/>
                  <a:gd name="T10" fmla="*/ 2 w 2"/>
                  <a:gd name="T11" fmla="*/ 0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" name="Freeform 681"/>
              <p:cNvSpPr>
                <a:spLocks/>
              </p:cNvSpPr>
              <p:nvPr/>
            </p:nvSpPr>
            <p:spPr bwMode="auto">
              <a:xfrm>
                <a:off x="2423" y="3264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4 w 4"/>
                  <a:gd name="T5" fmla="*/ 5 h 5"/>
                  <a:gd name="T6" fmla="*/ 4 w 4"/>
                  <a:gd name="T7" fmla="*/ 3 h 5"/>
                  <a:gd name="T8" fmla="*/ 2 w 4"/>
                  <a:gd name="T9" fmla="*/ 3 h 5"/>
                  <a:gd name="T10" fmla="*/ 2 w 4"/>
                  <a:gd name="T11" fmla="*/ 5 h 5"/>
                  <a:gd name="T12" fmla="*/ 2 w 4"/>
                  <a:gd name="T13" fmla="*/ 3 h 5"/>
                  <a:gd name="T14" fmla="*/ 0 w 4"/>
                  <a:gd name="T15" fmla="*/ 3 h 5"/>
                  <a:gd name="T16" fmla="*/ 0 w 4"/>
                  <a:gd name="T17" fmla="*/ 0 h 5"/>
                  <a:gd name="T18" fmla="*/ 2 w 4"/>
                  <a:gd name="T19" fmla="*/ 0 h 5"/>
                  <a:gd name="T20" fmla="*/ 4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" name="Freeform 682"/>
              <p:cNvSpPr>
                <a:spLocks/>
              </p:cNvSpPr>
              <p:nvPr/>
            </p:nvSpPr>
            <p:spPr bwMode="auto">
              <a:xfrm>
                <a:off x="2443" y="326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" name="Freeform 683"/>
              <p:cNvSpPr>
                <a:spLocks/>
              </p:cNvSpPr>
              <p:nvPr/>
            </p:nvSpPr>
            <p:spPr bwMode="auto">
              <a:xfrm>
                <a:off x="2461" y="326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" name="Freeform 684"/>
              <p:cNvSpPr>
                <a:spLocks/>
              </p:cNvSpPr>
              <p:nvPr/>
            </p:nvSpPr>
            <p:spPr bwMode="auto">
              <a:xfrm>
                <a:off x="2441" y="326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" name="Freeform 685"/>
              <p:cNvSpPr>
                <a:spLocks/>
              </p:cNvSpPr>
              <p:nvPr/>
            </p:nvSpPr>
            <p:spPr bwMode="auto">
              <a:xfrm>
                <a:off x="2425" y="326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2 w 5"/>
                  <a:gd name="T9" fmla="*/ 0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" name="Freeform 686"/>
              <p:cNvSpPr>
                <a:spLocks/>
              </p:cNvSpPr>
              <p:nvPr/>
            </p:nvSpPr>
            <p:spPr bwMode="auto">
              <a:xfrm>
                <a:off x="2430" y="32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" name="Freeform 687"/>
              <p:cNvSpPr>
                <a:spLocks/>
              </p:cNvSpPr>
              <p:nvPr/>
            </p:nvSpPr>
            <p:spPr bwMode="auto">
              <a:xfrm>
                <a:off x="2423" y="32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" name="Freeform 688"/>
              <p:cNvSpPr>
                <a:spLocks/>
              </p:cNvSpPr>
              <p:nvPr/>
            </p:nvSpPr>
            <p:spPr bwMode="auto">
              <a:xfrm>
                <a:off x="2445" y="326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0 w 3"/>
                  <a:gd name="T11" fmla="*/ 2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" name="Freeform 689"/>
              <p:cNvSpPr>
                <a:spLocks/>
              </p:cNvSpPr>
              <p:nvPr/>
            </p:nvSpPr>
            <p:spPr bwMode="auto">
              <a:xfrm>
                <a:off x="2423" y="32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" name="Freeform 690"/>
              <p:cNvSpPr>
                <a:spLocks/>
              </p:cNvSpPr>
              <p:nvPr/>
            </p:nvSpPr>
            <p:spPr bwMode="auto">
              <a:xfrm>
                <a:off x="2432" y="3262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4 w 9"/>
                  <a:gd name="T3" fmla="*/ 0 h 7"/>
                  <a:gd name="T4" fmla="*/ 4 w 9"/>
                  <a:gd name="T5" fmla="*/ 2 h 7"/>
                  <a:gd name="T6" fmla="*/ 7 w 9"/>
                  <a:gd name="T7" fmla="*/ 2 h 7"/>
                  <a:gd name="T8" fmla="*/ 9 w 9"/>
                  <a:gd name="T9" fmla="*/ 2 h 7"/>
                  <a:gd name="T10" fmla="*/ 9 w 9"/>
                  <a:gd name="T11" fmla="*/ 5 h 7"/>
                  <a:gd name="T12" fmla="*/ 7 w 9"/>
                  <a:gd name="T13" fmla="*/ 5 h 7"/>
                  <a:gd name="T14" fmla="*/ 4 w 9"/>
                  <a:gd name="T15" fmla="*/ 5 h 7"/>
                  <a:gd name="T16" fmla="*/ 2 w 9"/>
                  <a:gd name="T17" fmla="*/ 5 h 7"/>
                  <a:gd name="T18" fmla="*/ 4 w 9"/>
                  <a:gd name="T19" fmla="*/ 5 h 7"/>
                  <a:gd name="T20" fmla="*/ 4 w 9"/>
                  <a:gd name="T21" fmla="*/ 7 h 7"/>
                  <a:gd name="T22" fmla="*/ 7 w 9"/>
                  <a:gd name="T23" fmla="*/ 7 h 7"/>
                  <a:gd name="T24" fmla="*/ 4 w 9"/>
                  <a:gd name="T25" fmla="*/ 7 h 7"/>
                  <a:gd name="T26" fmla="*/ 2 w 9"/>
                  <a:gd name="T27" fmla="*/ 7 h 7"/>
                  <a:gd name="T28" fmla="*/ 2 w 9"/>
                  <a:gd name="T29" fmla="*/ 5 h 7"/>
                  <a:gd name="T30" fmla="*/ 0 w 9"/>
                  <a:gd name="T31" fmla="*/ 2 h 7"/>
                  <a:gd name="T32" fmla="*/ 2 w 9"/>
                  <a:gd name="T33" fmla="*/ 2 h 7"/>
                  <a:gd name="T34" fmla="*/ 4 w 9"/>
                  <a:gd name="T35" fmla="*/ 2 h 7"/>
                  <a:gd name="T36" fmla="*/ 2 w 9"/>
                  <a:gd name="T37" fmla="*/ 2 h 7"/>
                  <a:gd name="T38" fmla="*/ 2 w 9"/>
                  <a:gd name="T39" fmla="*/ 0 h 7"/>
                  <a:gd name="T40" fmla="*/ 2 w 9"/>
                  <a:gd name="T41" fmla="*/ 2 h 7"/>
                  <a:gd name="T42" fmla="*/ 2 w 9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" name="Rectangle 691"/>
              <p:cNvSpPr>
                <a:spLocks noChangeArrowheads="1"/>
              </p:cNvSpPr>
              <p:nvPr/>
            </p:nvSpPr>
            <p:spPr bwMode="auto">
              <a:xfrm>
                <a:off x="2425" y="326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" name="Freeform 692"/>
              <p:cNvSpPr>
                <a:spLocks/>
              </p:cNvSpPr>
              <p:nvPr/>
            </p:nvSpPr>
            <p:spPr bwMode="auto">
              <a:xfrm>
                <a:off x="2430" y="326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" name="Freeform 693"/>
              <p:cNvSpPr>
                <a:spLocks/>
              </p:cNvSpPr>
              <p:nvPr/>
            </p:nvSpPr>
            <p:spPr bwMode="auto">
              <a:xfrm>
                <a:off x="2430" y="32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" name="Freeform 694"/>
              <p:cNvSpPr>
                <a:spLocks/>
              </p:cNvSpPr>
              <p:nvPr/>
            </p:nvSpPr>
            <p:spPr bwMode="auto">
              <a:xfrm>
                <a:off x="2450" y="3262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  <a:gd name="T12" fmla="*/ 2 w 4"/>
                  <a:gd name="T13" fmla="*/ 0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" name="Freeform 695"/>
              <p:cNvSpPr>
                <a:spLocks/>
              </p:cNvSpPr>
              <p:nvPr/>
            </p:nvSpPr>
            <p:spPr bwMode="auto">
              <a:xfrm>
                <a:off x="2436" y="3262"/>
                <a:ext cx="7" cy="2"/>
              </a:xfrm>
              <a:custGeom>
                <a:avLst/>
                <a:gdLst>
                  <a:gd name="T0" fmla="*/ 3 w 7"/>
                  <a:gd name="T1" fmla="*/ 0 h 2"/>
                  <a:gd name="T2" fmla="*/ 5 w 7"/>
                  <a:gd name="T3" fmla="*/ 0 h 2"/>
                  <a:gd name="T4" fmla="*/ 5 w 7"/>
                  <a:gd name="T5" fmla="*/ 2 h 2"/>
                  <a:gd name="T6" fmla="*/ 5 w 7"/>
                  <a:gd name="T7" fmla="*/ 0 h 2"/>
                  <a:gd name="T8" fmla="*/ 5 w 7"/>
                  <a:gd name="T9" fmla="*/ 2 h 2"/>
                  <a:gd name="T10" fmla="*/ 7 w 7"/>
                  <a:gd name="T11" fmla="*/ 2 h 2"/>
                  <a:gd name="T12" fmla="*/ 5 w 7"/>
                  <a:gd name="T13" fmla="*/ 2 h 2"/>
                  <a:gd name="T14" fmla="*/ 3 w 7"/>
                  <a:gd name="T15" fmla="*/ 2 h 2"/>
                  <a:gd name="T16" fmla="*/ 0 w 7"/>
                  <a:gd name="T17" fmla="*/ 2 h 2"/>
                  <a:gd name="T18" fmla="*/ 0 w 7"/>
                  <a:gd name="T19" fmla="*/ 0 h 2"/>
                  <a:gd name="T20" fmla="*/ 3 w 7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" name="Freeform 696"/>
              <p:cNvSpPr>
                <a:spLocks/>
              </p:cNvSpPr>
              <p:nvPr/>
            </p:nvSpPr>
            <p:spPr bwMode="auto">
              <a:xfrm>
                <a:off x="2425" y="326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0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" name="Freeform 697"/>
              <p:cNvSpPr>
                <a:spLocks/>
              </p:cNvSpPr>
              <p:nvPr/>
            </p:nvSpPr>
            <p:spPr bwMode="auto">
              <a:xfrm>
                <a:off x="2443" y="32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" name="Freeform 698"/>
              <p:cNvSpPr>
                <a:spLocks/>
              </p:cNvSpPr>
              <p:nvPr/>
            </p:nvSpPr>
            <p:spPr bwMode="auto">
              <a:xfrm>
                <a:off x="2425" y="3260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0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" name="Freeform 699"/>
              <p:cNvSpPr>
                <a:spLocks/>
              </p:cNvSpPr>
              <p:nvPr/>
            </p:nvSpPr>
            <p:spPr bwMode="auto">
              <a:xfrm>
                <a:off x="2439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" name="Freeform 700"/>
              <p:cNvSpPr>
                <a:spLocks/>
              </p:cNvSpPr>
              <p:nvPr/>
            </p:nvSpPr>
            <p:spPr bwMode="auto">
              <a:xfrm>
                <a:off x="2432" y="32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" name="Freeform 701"/>
              <p:cNvSpPr>
                <a:spLocks/>
              </p:cNvSpPr>
              <p:nvPr/>
            </p:nvSpPr>
            <p:spPr bwMode="auto">
              <a:xfrm>
                <a:off x="2445" y="326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" name="Freeform 702"/>
              <p:cNvSpPr>
                <a:spLocks/>
              </p:cNvSpPr>
              <p:nvPr/>
            </p:nvSpPr>
            <p:spPr bwMode="auto">
              <a:xfrm>
                <a:off x="2436" y="326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" name="Freeform 703"/>
              <p:cNvSpPr>
                <a:spLocks/>
              </p:cNvSpPr>
              <p:nvPr/>
            </p:nvSpPr>
            <p:spPr bwMode="auto">
              <a:xfrm>
                <a:off x="2430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" name="Freeform 704"/>
              <p:cNvSpPr>
                <a:spLocks/>
              </p:cNvSpPr>
              <p:nvPr/>
            </p:nvSpPr>
            <p:spPr bwMode="auto">
              <a:xfrm>
                <a:off x="2441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" name="Freeform 705"/>
              <p:cNvSpPr>
                <a:spLocks/>
              </p:cNvSpPr>
              <p:nvPr/>
            </p:nvSpPr>
            <p:spPr bwMode="auto">
              <a:xfrm>
                <a:off x="2443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  <a:gd name="T5" fmla="*/ 0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" name="Freeform 706"/>
              <p:cNvSpPr>
                <a:spLocks/>
              </p:cNvSpPr>
              <p:nvPr/>
            </p:nvSpPr>
            <p:spPr bwMode="auto">
              <a:xfrm>
                <a:off x="2439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" name="Rectangle 707"/>
              <p:cNvSpPr>
                <a:spLocks noChangeArrowheads="1"/>
              </p:cNvSpPr>
              <p:nvPr/>
            </p:nvSpPr>
            <p:spPr bwMode="auto">
              <a:xfrm>
                <a:off x="2448" y="325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" name="Freeform 708"/>
              <p:cNvSpPr>
                <a:spLocks/>
              </p:cNvSpPr>
              <p:nvPr/>
            </p:nvSpPr>
            <p:spPr bwMode="auto">
              <a:xfrm>
                <a:off x="2432" y="325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" name="Rectangle 709"/>
              <p:cNvSpPr>
                <a:spLocks noChangeArrowheads="1"/>
              </p:cNvSpPr>
              <p:nvPr/>
            </p:nvSpPr>
            <p:spPr bwMode="auto">
              <a:xfrm>
                <a:off x="2427" y="3258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" name="Freeform 710"/>
              <p:cNvSpPr>
                <a:spLocks/>
              </p:cNvSpPr>
              <p:nvPr/>
            </p:nvSpPr>
            <p:spPr bwMode="auto">
              <a:xfrm>
                <a:off x="2459" y="32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" name="Freeform 711"/>
              <p:cNvSpPr>
                <a:spLocks/>
              </p:cNvSpPr>
              <p:nvPr/>
            </p:nvSpPr>
            <p:spPr bwMode="auto">
              <a:xfrm>
                <a:off x="2427" y="3258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3 w 5"/>
                  <a:gd name="T3" fmla="*/ 0 w 5"/>
                  <a:gd name="T4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" name="Freeform 712"/>
              <p:cNvSpPr>
                <a:spLocks/>
              </p:cNvSpPr>
              <p:nvPr/>
            </p:nvSpPr>
            <p:spPr bwMode="auto">
              <a:xfrm>
                <a:off x="2443" y="32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" name="Freeform 713"/>
              <p:cNvSpPr>
                <a:spLocks/>
              </p:cNvSpPr>
              <p:nvPr/>
            </p:nvSpPr>
            <p:spPr bwMode="auto">
              <a:xfrm>
                <a:off x="2434" y="32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" name="Freeform 714"/>
              <p:cNvSpPr>
                <a:spLocks/>
              </p:cNvSpPr>
              <p:nvPr/>
            </p:nvSpPr>
            <p:spPr bwMode="auto">
              <a:xfrm>
                <a:off x="2430" y="32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" name="Freeform 715"/>
              <p:cNvSpPr>
                <a:spLocks/>
              </p:cNvSpPr>
              <p:nvPr/>
            </p:nvSpPr>
            <p:spPr bwMode="auto">
              <a:xfrm>
                <a:off x="2443" y="3256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2 w 7"/>
                  <a:gd name="T3" fmla="*/ 2 h 6"/>
                  <a:gd name="T4" fmla="*/ 5 w 7"/>
                  <a:gd name="T5" fmla="*/ 2 h 6"/>
                  <a:gd name="T6" fmla="*/ 5 w 7"/>
                  <a:gd name="T7" fmla="*/ 4 h 6"/>
                  <a:gd name="T8" fmla="*/ 7 w 7"/>
                  <a:gd name="T9" fmla="*/ 4 h 6"/>
                  <a:gd name="T10" fmla="*/ 5 w 7"/>
                  <a:gd name="T11" fmla="*/ 4 h 6"/>
                  <a:gd name="T12" fmla="*/ 7 w 7"/>
                  <a:gd name="T13" fmla="*/ 4 h 6"/>
                  <a:gd name="T14" fmla="*/ 7 w 7"/>
                  <a:gd name="T15" fmla="*/ 6 h 6"/>
                  <a:gd name="T16" fmla="*/ 5 w 7"/>
                  <a:gd name="T17" fmla="*/ 6 h 6"/>
                  <a:gd name="T18" fmla="*/ 5 w 7"/>
                  <a:gd name="T19" fmla="*/ 4 h 6"/>
                  <a:gd name="T20" fmla="*/ 2 w 7"/>
                  <a:gd name="T21" fmla="*/ 4 h 6"/>
                  <a:gd name="T22" fmla="*/ 5 w 7"/>
                  <a:gd name="T23" fmla="*/ 4 h 6"/>
                  <a:gd name="T24" fmla="*/ 2 w 7"/>
                  <a:gd name="T25" fmla="*/ 4 h 6"/>
                  <a:gd name="T26" fmla="*/ 2 w 7"/>
                  <a:gd name="T27" fmla="*/ 2 h 6"/>
                  <a:gd name="T28" fmla="*/ 0 w 7"/>
                  <a:gd name="T29" fmla="*/ 2 h 6"/>
                  <a:gd name="T30" fmla="*/ 2 w 7"/>
                  <a:gd name="T31" fmla="*/ 2 h 6"/>
                  <a:gd name="T32" fmla="*/ 2 w 7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" name="Freeform 716"/>
              <p:cNvSpPr>
                <a:spLocks/>
              </p:cNvSpPr>
              <p:nvPr/>
            </p:nvSpPr>
            <p:spPr bwMode="auto">
              <a:xfrm>
                <a:off x="2439" y="325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" name="Freeform 717"/>
              <p:cNvSpPr>
                <a:spLocks/>
              </p:cNvSpPr>
              <p:nvPr/>
            </p:nvSpPr>
            <p:spPr bwMode="auto">
              <a:xfrm>
                <a:off x="2445" y="32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" name="Freeform 718"/>
              <p:cNvSpPr>
                <a:spLocks/>
              </p:cNvSpPr>
              <p:nvPr/>
            </p:nvSpPr>
            <p:spPr bwMode="auto">
              <a:xfrm>
                <a:off x="2441" y="32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" name="Freeform 719"/>
              <p:cNvSpPr>
                <a:spLocks/>
              </p:cNvSpPr>
              <p:nvPr/>
            </p:nvSpPr>
            <p:spPr bwMode="auto">
              <a:xfrm>
                <a:off x="2445" y="32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3" name="Freeform 720"/>
              <p:cNvSpPr>
                <a:spLocks/>
              </p:cNvSpPr>
              <p:nvPr/>
            </p:nvSpPr>
            <p:spPr bwMode="auto">
              <a:xfrm>
                <a:off x="2459" y="3253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0 h 7"/>
                  <a:gd name="T6" fmla="*/ 4 w 4"/>
                  <a:gd name="T7" fmla="*/ 3 h 7"/>
                  <a:gd name="T8" fmla="*/ 4 w 4"/>
                  <a:gd name="T9" fmla="*/ 5 h 7"/>
                  <a:gd name="T10" fmla="*/ 4 w 4"/>
                  <a:gd name="T11" fmla="*/ 7 h 7"/>
                  <a:gd name="T12" fmla="*/ 4 w 4"/>
                  <a:gd name="T13" fmla="*/ 5 h 7"/>
                  <a:gd name="T14" fmla="*/ 2 w 4"/>
                  <a:gd name="T15" fmla="*/ 5 h 7"/>
                  <a:gd name="T16" fmla="*/ 2 w 4"/>
                  <a:gd name="T17" fmla="*/ 7 h 7"/>
                  <a:gd name="T18" fmla="*/ 2 w 4"/>
                  <a:gd name="T19" fmla="*/ 5 h 7"/>
                  <a:gd name="T20" fmla="*/ 0 w 4"/>
                  <a:gd name="T21" fmla="*/ 5 h 7"/>
                  <a:gd name="T22" fmla="*/ 0 w 4"/>
                  <a:gd name="T23" fmla="*/ 3 h 7"/>
                  <a:gd name="T24" fmla="*/ 2 w 4"/>
                  <a:gd name="T25" fmla="*/ 3 h 7"/>
                  <a:gd name="T26" fmla="*/ 4 w 4"/>
                  <a:gd name="T27" fmla="*/ 3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4" name="Rectangle 721"/>
              <p:cNvSpPr>
                <a:spLocks noChangeArrowheads="1"/>
              </p:cNvSpPr>
              <p:nvPr/>
            </p:nvSpPr>
            <p:spPr bwMode="auto">
              <a:xfrm>
                <a:off x="2445" y="3253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5" name="Freeform 722"/>
              <p:cNvSpPr>
                <a:spLocks/>
              </p:cNvSpPr>
              <p:nvPr/>
            </p:nvSpPr>
            <p:spPr bwMode="auto">
              <a:xfrm>
                <a:off x="2439" y="3253"/>
                <a:ext cx="6" cy="3"/>
              </a:xfrm>
              <a:custGeom>
                <a:avLst/>
                <a:gdLst>
                  <a:gd name="T0" fmla="*/ 4 w 6"/>
                  <a:gd name="T1" fmla="*/ 0 h 3"/>
                  <a:gd name="T2" fmla="*/ 6 w 6"/>
                  <a:gd name="T3" fmla="*/ 0 h 3"/>
                  <a:gd name="T4" fmla="*/ 4 w 6"/>
                  <a:gd name="T5" fmla="*/ 0 h 3"/>
                  <a:gd name="T6" fmla="*/ 4 w 6"/>
                  <a:gd name="T7" fmla="*/ 3 h 3"/>
                  <a:gd name="T8" fmla="*/ 2 w 6"/>
                  <a:gd name="T9" fmla="*/ 3 h 3"/>
                  <a:gd name="T10" fmla="*/ 0 w 6"/>
                  <a:gd name="T11" fmla="*/ 3 h 3"/>
                  <a:gd name="T12" fmla="*/ 0 w 6"/>
                  <a:gd name="T13" fmla="*/ 0 h 3"/>
                  <a:gd name="T14" fmla="*/ 2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6" name="Freeform 723"/>
              <p:cNvSpPr>
                <a:spLocks/>
              </p:cNvSpPr>
              <p:nvPr/>
            </p:nvSpPr>
            <p:spPr bwMode="auto">
              <a:xfrm>
                <a:off x="2436" y="32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7" name="Freeform 724"/>
              <p:cNvSpPr>
                <a:spLocks/>
              </p:cNvSpPr>
              <p:nvPr/>
            </p:nvSpPr>
            <p:spPr bwMode="auto">
              <a:xfrm>
                <a:off x="2430" y="3251"/>
                <a:ext cx="13" cy="7"/>
              </a:xfrm>
              <a:custGeom>
                <a:avLst/>
                <a:gdLst>
                  <a:gd name="T0" fmla="*/ 11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11 w 13"/>
                  <a:gd name="T7" fmla="*/ 2 h 7"/>
                  <a:gd name="T8" fmla="*/ 9 w 13"/>
                  <a:gd name="T9" fmla="*/ 2 h 7"/>
                  <a:gd name="T10" fmla="*/ 6 w 13"/>
                  <a:gd name="T11" fmla="*/ 2 h 7"/>
                  <a:gd name="T12" fmla="*/ 9 w 13"/>
                  <a:gd name="T13" fmla="*/ 2 h 7"/>
                  <a:gd name="T14" fmla="*/ 9 w 13"/>
                  <a:gd name="T15" fmla="*/ 5 h 7"/>
                  <a:gd name="T16" fmla="*/ 11 w 13"/>
                  <a:gd name="T17" fmla="*/ 5 h 7"/>
                  <a:gd name="T18" fmla="*/ 9 w 13"/>
                  <a:gd name="T19" fmla="*/ 5 h 7"/>
                  <a:gd name="T20" fmla="*/ 9 w 13"/>
                  <a:gd name="T21" fmla="*/ 7 h 7"/>
                  <a:gd name="T22" fmla="*/ 6 w 13"/>
                  <a:gd name="T23" fmla="*/ 5 h 7"/>
                  <a:gd name="T24" fmla="*/ 4 w 13"/>
                  <a:gd name="T25" fmla="*/ 5 h 7"/>
                  <a:gd name="T26" fmla="*/ 2 w 13"/>
                  <a:gd name="T27" fmla="*/ 5 h 7"/>
                  <a:gd name="T28" fmla="*/ 2 w 13"/>
                  <a:gd name="T29" fmla="*/ 2 h 7"/>
                  <a:gd name="T30" fmla="*/ 0 w 13"/>
                  <a:gd name="T31" fmla="*/ 2 h 7"/>
                  <a:gd name="T32" fmla="*/ 2 w 13"/>
                  <a:gd name="T33" fmla="*/ 2 h 7"/>
                  <a:gd name="T34" fmla="*/ 2 w 13"/>
                  <a:gd name="T35" fmla="*/ 0 h 7"/>
                  <a:gd name="T36" fmla="*/ 4 w 13"/>
                  <a:gd name="T37" fmla="*/ 0 h 7"/>
                  <a:gd name="T38" fmla="*/ 4 w 13"/>
                  <a:gd name="T39" fmla="*/ 2 h 7"/>
                  <a:gd name="T40" fmla="*/ 6 w 13"/>
                  <a:gd name="T41" fmla="*/ 2 h 7"/>
                  <a:gd name="T42" fmla="*/ 9 w 13"/>
                  <a:gd name="T43" fmla="*/ 2 h 7"/>
                  <a:gd name="T44" fmla="*/ 9 w 13"/>
                  <a:gd name="T45" fmla="*/ 0 h 7"/>
                  <a:gd name="T46" fmla="*/ 9 w 13"/>
                  <a:gd name="T47" fmla="*/ 2 h 7"/>
                  <a:gd name="T48" fmla="*/ 9 w 13"/>
                  <a:gd name="T49" fmla="*/ 0 h 7"/>
                  <a:gd name="T50" fmla="*/ 11 w 13"/>
                  <a:gd name="T5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7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8" name="Freeform 725"/>
              <p:cNvSpPr>
                <a:spLocks/>
              </p:cNvSpPr>
              <p:nvPr/>
            </p:nvSpPr>
            <p:spPr bwMode="auto">
              <a:xfrm>
                <a:off x="2410" y="3242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6 w 8"/>
                  <a:gd name="T3" fmla="*/ 2 h 7"/>
                  <a:gd name="T4" fmla="*/ 8 w 8"/>
                  <a:gd name="T5" fmla="*/ 2 h 7"/>
                  <a:gd name="T6" fmla="*/ 8 w 8"/>
                  <a:gd name="T7" fmla="*/ 5 h 7"/>
                  <a:gd name="T8" fmla="*/ 6 w 8"/>
                  <a:gd name="T9" fmla="*/ 5 h 7"/>
                  <a:gd name="T10" fmla="*/ 4 w 8"/>
                  <a:gd name="T11" fmla="*/ 5 h 7"/>
                  <a:gd name="T12" fmla="*/ 2 w 8"/>
                  <a:gd name="T13" fmla="*/ 5 h 7"/>
                  <a:gd name="T14" fmla="*/ 2 w 8"/>
                  <a:gd name="T15" fmla="*/ 7 h 7"/>
                  <a:gd name="T16" fmla="*/ 2 w 8"/>
                  <a:gd name="T17" fmla="*/ 5 h 7"/>
                  <a:gd name="T18" fmla="*/ 0 w 8"/>
                  <a:gd name="T19" fmla="*/ 5 h 7"/>
                  <a:gd name="T20" fmla="*/ 0 w 8"/>
                  <a:gd name="T21" fmla="*/ 2 h 7"/>
                  <a:gd name="T22" fmla="*/ 2 w 8"/>
                  <a:gd name="T23" fmla="*/ 2 h 7"/>
                  <a:gd name="T24" fmla="*/ 2 w 8"/>
                  <a:gd name="T25" fmla="*/ 0 h 7"/>
                  <a:gd name="T26" fmla="*/ 4 w 8"/>
                  <a:gd name="T27" fmla="*/ 0 h 7"/>
                  <a:gd name="T28" fmla="*/ 4 w 8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4" y="2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9" name="Freeform 726"/>
              <p:cNvSpPr>
                <a:spLocks/>
              </p:cNvSpPr>
              <p:nvPr/>
            </p:nvSpPr>
            <p:spPr bwMode="auto">
              <a:xfrm>
                <a:off x="2432" y="324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0" name="Freeform 727"/>
              <p:cNvSpPr>
                <a:spLocks/>
              </p:cNvSpPr>
              <p:nvPr/>
            </p:nvSpPr>
            <p:spPr bwMode="auto">
              <a:xfrm>
                <a:off x="2427" y="32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1" name="Freeform 728"/>
              <p:cNvSpPr>
                <a:spLocks/>
              </p:cNvSpPr>
              <p:nvPr/>
            </p:nvSpPr>
            <p:spPr bwMode="auto">
              <a:xfrm>
                <a:off x="2441" y="3235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2 w 7"/>
                  <a:gd name="T3" fmla="*/ 3 h 5"/>
                  <a:gd name="T4" fmla="*/ 4 w 7"/>
                  <a:gd name="T5" fmla="*/ 3 h 5"/>
                  <a:gd name="T6" fmla="*/ 7 w 7"/>
                  <a:gd name="T7" fmla="*/ 3 h 5"/>
                  <a:gd name="T8" fmla="*/ 4 w 7"/>
                  <a:gd name="T9" fmla="*/ 3 h 5"/>
                  <a:gd name="T10" fmla="*/ 4 w 7"/>
                  <a:gd name="T11" fmla="*/ 5 h 5"/>
                  <a:gd name="T12" fmla="*/ 4 w 7"/>
                  <a:gd name="T13" fmla="*/ 3 h 5"/>
                  <a:gd name="T14" fmla="*/ 4 w 7"/>
                  <a:gd name="T15" fmla="*/ 5 h 5"/>
                  <a:gd name="T16" fmla="*/ 2 w 7"/>
                  <a:gd name="T17" fmla="*/ 5 h 5"/>
                  <a:gd name="T18" fmla="*/ 2 w 7"/>
                  <a:gd name="T19" fmla="*/ 3 h 5"/>
                  <a:gd name="T20" fmla="*/ 0 w 7"/>
                  <a:gd name="T21" fmla="*/ 3 h 5"/>
                  <a:gd name="T22" fmla="*/ 2 w 7"/>
                  <a:gd name="T23" fmla="*/ 3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2" name="Freeform 729"/>
              <p:cNvSpPr>
                <a:spLocks/>
              </p:cNvSpPr>
              <p:nvPr/>
            </p:nvSpPr>
            <p:spPr bwMode="auto">
              <a:xfrm>
                <a:off x="2443" y="3231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4 h 4"/>
                  <a:gd name="T4" fmla="*/ 2 w 5"/>
                  <a:gd name="T5" fmla="*/ 2 h 4"/>
                  <a:gd name="T6" fmla="*/ 0 w 5"/>
                  <a:gd name="T7" fmla="*/ 2 h 4"/>
                  <a:gd name="T8" fmla="*/ 2 w 5"/>
                  <a:gd name="T9" fmla="*/ 2 h 4"/>
                  <a:gd name="T10" fmla="*/ 2 w 5"/>
                  <a:gd name="T11" fmla="*/ 0 h 4"/>
                  <a:gd name="T12" fmla="*/ 2 w 5"/>
                  <a:gd name="T13" fmla="*/ 2 h 4"/>
                  <a:gd name="T14" fmla="*/ 5 w 5"/>
                  <a:gd name="T15" fmla="*/ 2 h 4"/>
                  <a:gd name="T16" fmla="*/ 2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3" name="Freeform 730"/>
              <p:cNvSpPr>
                <a:spLocks/>
              </p:cNvSpPr>
              <p:nvPr/>
            </p:nvSpPr>
            <p:spPr bwMode="auto">
              <a:xfrm>
                <a:off x="2448" y="323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  <a:gd name="T10" fmla="*/ 2 w 2"/>
                  <a:gd name="T11" fmla="*/ 2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4" name="Freeform 731"/>
              <p:cNvSpPr>
                <a:spLocks/>
              </p:cNvSpPr>
              <p:nvPr/>
            </p:nvSpPr>
            <p:spPr bwMode="auto">
              <a:xfrm>
                <a:off x="2450" y="323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5" name="Freeform 732"/>
              <p:cNvSpPr>
                <a:spLocks/>
              </p:cNvSpPr>
              <p:nvPr/>
            </p:nvSpPr>
            <p:spPr bwMode="auto">
              <a:xfrm>
                <a:off x="2450" y="323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6" name="Freeform 733"/>
              <p:cNvSpPr>
                <a:spLocks/>
              </p:cNvSpPr>
              <p:nvPr/>
            </p:nvSpPr>
            <p:spPr bwMode="auto">
              <a:xfrm>
                <a:off x="2441" y="31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7" name="Freeform 734"/>
              <p:cNvSpPr>
                <a:spLocks/>
              </p:cNvSpPr>
              <p:nvPr/>
            </p:nvSpPr>
            <p:spPr bwMode="auto">
              <a:xfrm>
                <a:off x="2436" y="3079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8" name="Freeform 735"/>
              <p:cNvSpPr>
                <a:spLocks/>
              </p:cNvSpPr>
              <p:nvPr/>
            </p:nvSpPr>
            <p:spPr bwMode="auto">
              <a:xfrm>
                <a:off x="2450" y="3036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  <a:gd name="T8" fmla="*/ 0 w 2"/>
                  <a:gd name="T9" fmla="*/ 0 h 3"/>
                  <a:gd name="T10" fmla="*/ 2 w 2"/>
                  <a:gd name="T11" fmla="*/ 0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9" name="Rectangle 736"/>
              <p:cNvSpPr>
                <a:spLocks noChangeArrowheads="1"/>
              </p:cNvSpPr>
              <p:nvPr/>
            </p:nvSpPr>
            <p:spPr bwMode="auto">
              <a:xfrm>
                <a:off x="2642" y="363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0" name="Freeform 737"/>
              <p:cNvSpPr>
                <a:spLocks/>
              </p:cNvSpPr>
              <p:nvPr/>
            </p:nvSpPr>
            <p:spPr bwMode="auto">
              <a:xfrm>
                <a:off x="2640" y="36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1" name="Freeform 738"/>
              <p:cNvSpPr>
                <a:spLocks/>
              </p:cNvSpPr>
              <p:nvPr/>
            </p:nvSpPr>
            <p:spPr bwMode="auto">
              <a:xfrm>
                <a:off x="2658" y="363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2" name="Freeform 739"/>
              <p:cNvSpPr>
                <a:spLocks/>
              </p:cNvSpPr>
              <p:nvPr/>
            </p:nvSpPr>
            <p:spPr bwMode="auto">
              <a:xfrm>
                <a:off x="2640" y="363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3" name="Freeform 740"/>
              <p:cNvSpPr>
                <a:spLocks/>
              </p:cNvSpPr>
              <p:nvPr/>
            </p:nvSpPr>
            <p:spPr bwMode="auto">
              <a:xfrm>
                <a:off x="2646" y="3633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5 h 5"/>
                  <a:gd name="T4" fmla="*/ 3 w 5"/>
                  <a:gd name="T5" fmla="*/ 3 h 5"/>
                  <a:gd name="T6" fmla="*/ 0 w 5"/>
                  <a:gd name="T7" fmla="*/ 3 h 5"/>
                  <a:gd name="T8" fmla="*/ 3 w 5"/>
                  <a:gd name="T9" fmla="*/ 3 h 5"/>
                  <a:gd name="T10" fmla="*/ 3 w 5"/>
                  <a:gd name="T11" fmla="*/ 0 h 5"/>
                  <a:gd name="T12" fmla="*/ 5 w 5"/>
                  <a:gd name="T13" fmla="*/ 0 h 5"/>
                  <a:gd name="T14" fmla="*/ 5 w 5"/>
                  <a:gd name="T15" fmla="*/ 3 h 5"/>
                  <a:gd name="T16" fmla="*/ 3 w 5"/>
                  <a:gd name="T17" fmla="*/ 3 h 5"/>
                  <a:gd name="T18" fmla="*/ 3 w 5"/>
                  <a:gd name="T19" fmla="*/ 5 h 5"/>
                  <a:gd name="T20" fmla="*/ 5 w 5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4" name="Freeform 741"/>
              <p:cNvSpPr>
                <a:spLocks/>
              </p:cNvSpPr>
              <p:nvPr/>
            </p:nvSpPr>
            <p:spPr bwMode="auto">
              <a:xfrm>
                <a:off x="2640" y="3633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4 w 6"/>
                  <a:gd name="T3" fmla="*/ 0 h 5"/>
                  <a:gd name="T4" fmla="*/ 4 w 6"/>
                  <a:gd name="T5" fmla="*/ 3 h 5"/>
                  <a:gd name="T6" fmla="*/ 6 w 6"/>
                  <a:gd name="T7" fmla="*/ 3 h 5"/>
                  <a:gd name="T8" fmla="*/ 4 w 6"/>
                  <a:gd name="T9" fmla="*/ 3 h 5"/>
                  <a:gd name="T10" fmla="*/ 4 w 6"/>
                  <a:gd name="T11" fmla="*/ 5 h 5"/>
                  <a:gd name="T12" fmla="*/ 4 w 6"/>
                  <a:gd name="T13" fmla="*/ 3 h 5"/>
                  <a:gd name="T14" fmla="*/ 2 w 6"/>
                  <a:gd name="T15" fmla="*/ 3 h 5"/>
                  <a:gd name="T16" fmla="*/ 2 w 6"/>
                  <a:gd name="T17" fmla="*/ 0 h 5"/>
                  <a:gd name="T18" fmla="*/ 2 w 6"/>
                  <a:gd name="T19" fmla="*/ 3 h 5"/>
                  <a:gd name="T20" fmla="*/ 0 w 6"/>
                  <a:gd name="T21" fmla="*/ 3 h 5"/>
                  <a:gd name="T22" fmla="*/ 0 w 6"/>
                  <a:gd name="T23" fmla="*/ 0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5" name="Freeform 742"/>
              <p:cNvSpPr>
                <a:spLocks/>
              </p:cNvSpPr>
              <p:nvPr/>
            </p:nvSpPr>
            <p:spPr bwMode="auto">
              <a:xfrm>
                <a:off x="2637" y="363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6" name="Freeform 743"/>
              <p:cNvSpPr>
                <a:spLocks/>
              </p:cNvSpPr>
              <p:nvPr/>
            </p:nvSpPr>
            <p:spPr bwMode="auto">
              <a:xfrm>
                <a:off x="2626" y="3633"/>
                <a:ext cx="11" cy="3"/>
              </a:xfrm>
              <a:custGeom>
                <a:avLst/>
                <a:gdLst>
                  <a:gd name="T0" fmla="*/ 9 w 11"/>
                  <a:gd name="T1" fmla="*/ 0 h 3"/>
                  <a:gd name="T2" fmla="*/ 11 w 11"/>
                  <a:gd name="T3" fmla="*/ 0 h 3"/>
                  <a:gd name="T4" fmla="*/ 9 w 11"/>
                  <a:gd name="T5" fmla="*/ 0 h 3"/>
                  <a:gd name="T6" fmla="*/ 9 w 11"/>
                  <a:gd name="T7" fmla="*/ 3 h 3"/>
                  <a:gd name="T8" fmla="*/ 11 w 11"/>
                  <a:gd name="T9" fmla="*/ 3 h 3"/>
                  <a:gd name="T10" fmla="*/ 9 w 11"/>
                  <a:gd name="T11" fmla="*/ 3 h 3"/>
                  <a:gd name="T12" fmla="*/ 7 w 11"/>
                  <a:gd name="T13" fmla="*/ 3 h 3"/>
                  <a:gd name="T14" fmla="*/ 5 w 11"/>
                  <a:gd name="T15" fmla="*/ 3 h 3"/>
                  <a:gd name="T16" fmla="*/ 7 w 11"/>
                  <a:gd name="T17" fmla="*/ 3 h 3"/>
                  <a:gd name="T18" fmla="*/ 5 w 11"/>
                  <a:gd name="T19" fmla="*/ 3 h 3"/>
                  <a:gd name="T20" fmla="*/ 3 w 11"/>
                  <a:gd name="T21" fmla="*/ 3 h 3"/>
                  <a:gd name="T22" fmla="*/ 0 w 11"/>
                  <a:gd name="T23" fmla="*/ 3 h 3"/>
                  <a:gd name="T24" fmla="*/ 0 w 11"/>
                  <a:gd name="T25" fmla="*/ 0 h 3"/>
                  <a:gd name="T26" fmla="*/ 3 w 11"/>
                  <a:gd name="T27" fmla="*/ 0 h 3"/>
                  <a:gd name="T28" fmla="*/ 5 w 11"/>
                  <a:gd name="T29" fmla="*/ 0 h 3"/>
                  <a:gd name="T30" fmla="*/ 7 w 11"/>
                  <a:gd name="T31" fmla="*/ 0 h 3"/>
                  <a:gd name="T32" fmla="*/ 9 w 11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3">
                    <a:moveTo>
                      <a:pt x="9" y="0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7" name="Freeform 744"/>
              <p:cNvSpPr>
                <a:spLocks/>
              </p:cNvSpPr>
              <p:nvPr/>
            </p:nvSpPr>
            <p:spPr bwMode="auto">
              <a:xfrm>
                <a:off x="2644" y="3633"/>
                <a:ext cx="5" cy="0"/>
              </a:xfrm>
              <a:custGeom>
                <a:avLst/>
                <a:gdLst>
                  <a:gd name="T0" fmla="*/ 5 w 5"/>
                  <a:gd name="T1" fmla="*/ 2 w 5"/>
                  <a:gd name="T2" fmla="*/ 0 w 5"/>
                  <a:gd name="T3" fmla="*/ 2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" name="Freeform 745"/>
              <p:cNvSpPr>
                <a:spLocks/>
              </p:cNvSpPr>
              <p:nvPr/>
            </p:nvSpPr>
            <p:spPr bwMode="auto">
              <a:xfrm>
                <a:off x="2644" y="36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9" name="Freeform 746"/>
              <p:cNvSpPr>
                <a:spLocks/>
              </p:cNvSpPr>
              <p:nvPr/>
            </p:nvSpPr>
            <p:spPr bwMode="auto">
              <a:xfrm>
                <a:off x="2637" y="362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" name="Freeform 747"/>
              <p:cNvSpPr>
                <a:spLocks/>
              </p:cNvSpPr>
              <p:nvPr/>
            </p:nvSpPr>
            <p:spPr bwMode="auto">
              <a:xfrm>
                <a:off x="2633" y="3627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0 w 4"/>
                  <a:gd name="T3" fmla="*/ 4 h 4"/>
                  <a:gd name="T4" fmla="*/ 0 w 4"/>
                  <a:gd name="T5" fmla="*/ 2 h 4"/>
                  <a:gd name="T6" fmla="*/ 2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2 h 4"/>
                  <a:gd name="T16" fmla="*/ 4 w 4"/>
                  <a:gd name="T17" fmla="*/ 2 h 4"/>
                  <a:gd name="T18" fmla="*/ 2 w 4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1" name="Freeform 748"/>
              <p:cNvSpPr>
                <a:spLocks/>
              </p:cNvSpPr>
              <p:nvPr/>
            </p:nvSpPr>
            <p:spPr bwMode="auto">
              <a:xfrm>
                <a:off x="2635" y="3627"/>
                <a:ext cx="11" cy="6"/>
              </a:xfrm>
              <a:custGeom>
                <a:avLst/>
                <a:gdLst>
                  <a:gd name="T0" fmla="*/ 7 w 11"/>
                  <a:gd name="T1" fmla="*/ 0 h 6"/>
                  <a:gd name="T2" fmla="*/ 7 w 11"/>
                  <a:gd name="T3" fmla="*/ 2 h 6"/>
                  <a:gd name="T4" fmla="*/ 9 w 11"/>
                  <a:gd name="T5" fmla="*/ 2 h 6"/>
                  <a:gd name="T6" fmla="*/ 7 w 11"/>
                  <a:gd name="T7" fmla="*/ 2 h 6"/>
                  <a:gd name="T8" fmla="*/ 7 w 11"/>
                  <a:gd name="T9" fmla="*/ 4 h 6"/>
                  <a:gd name="T10" fmla="*/ 9 w 11"/>
                  <a:gd name="T11" fmla="*/ 4 h 6"/>
                  <a:gd name="T12" fmla="*/ 9 w 11"/>
                  <a:gd name="T13" fmla="*/ 6 h 6"/>
                  <a:gd name="T14" fmla="*/ 9 w 11"/>
                  <a:gd name="T15" fmla="*/ 4 h 6"/>
                  <a:gd name="T16" fmla="*/ 11 w 11"/>
                  <a:gd name="T17" fmla="*/ 4 h 6"/>
                  <a:gd name="T18" fmla="*/ 11 w 11"/>
                  <a:gd name="T19" fmla="*/ 6 h 6"/>
                  <a:gd name="T20" fmla="*/ 9 w 11"/>
                  <a:gd name="T21" fmla="*/ 6 h 6"/>
                  <a:gd name="T22" fmla="*/ 7 w 11"/>
                  <a:gd name="T23" fmla="*/ 6 h 6"/>
                  <a:gd name="T24" fmla="*/ 5 w 11"/>
                  <a:gd name="T25" fmla="*/ 6 h 6"/>
                  <a:gd name="T26" fmla="*/ 7 w 11"/>
                  <a:gd name="T27" fmla="*/ 6 h 6"/>
                  <a:gd name="T28" fmla="*/ 7 w 11"/>
                  <a:gd name="T29" fmla="*/ 4 h 6"/>
                  <a:gd name="T30" fmla="*/ 5 w 11"/>
                  <a:gd name="T31" fmla="*/ 4 h 6"/>
                  <a:gd name="T32" fmla="*/ 5 w 11"/>
                  <a:gd name="T33" fmla="*/ 6 h 6"/>
                  <a:gd name="T34" fmla="*/ 5 w 11"/>
                  <a:gd name="T35" fmla="*/ 4 h 6"/>
                  <a:gd name="T36" fmla="*/ 2 w 11"/>
                  <a:gd name="T37" fmla="*/ 4 h 6"/>
                  <a:gd name="T38" fmla="*/ 2 w 11"/>
                  <a:gd name="T39" fmla="*/ 6 h 6"/>
                  <a:gd name="T40" fmla="*/ 2 w 11"/>
                  <a:gd name="T41" fmla="*/ 4 h 6"/>
                  <a:gd name="T42" fmla="*/ 0 w 11"/>
                  <a:gd name="T43" fmla="*/ 4 h 6"/>
                  <a:gd name="T44" fmla="*/ 2 w 11"/>
                  <a:gd name="T45" fmla="*/ 4 h 6"/>
                  <a:gd name="T46" fmla="*/ 0 w 11"/>
                  <a:gd name="T47" fmla="*/ 4 h 6"/>
                  <a:gd name="T48" fmla="*/ 0 w 11"/>
                  <a:gd name="T49" fmla="*/ 2 h 6"/>
                  <a:gd name="T50" fmla="*/ 2 w 11"/>
                  <a:gd name="T51" fmla="*/ 2 h 6"/>
                  <a:gd name="T52" fmla="*/ 5 w 11"/>
                  <a:gd name="T53" fmla="*/ 2 h 6"/>
                  <a:gd name="T54" fmla="*/ 5 w 11"/>
                  <a:gd name="T55" fmla="*/ 4 h 6"/>
                  <a:gd name="T56" fmla="*/ 5 w 11"/>
                  <a:gd name="T57" fmla="*/ 2 h 6"/>
                  <a:gd name="T58" fmla="*/ 2 w 11"/>
                  <a:gd name="T59" fmla="*/ 2 h 6"/>
                  <a:gd name="T60" fmla="*/ 2 w 11"/>
                  <a:gd name="T61" fmla="*/ 0 h 6"/>
                  <a:gd name="T62" fmla="*/ 5 w 11"/>
                  <a:gd name="T63" fmla="*/ 0 h 6"/>
                  <a:gd name="T64" fmla="*/ 7 w 11"/>
                  <a:gd name="T6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6">
                    <a:moveTo>
                      <a:pt x="7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2" name="Freeform 749"/>
              <p:cNvSpPr>
                <a:spLocks/>
              </p:cNvSpPr>
              <p:nvPr/>
            </p:nvSpPr>
            <p:spPr bwMode="auto">
              <a:xfrm>
                <a:off x="2604" y="36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3" name="Freeform 750"/>
              <p:cNvSpPr>
                <a:spLocks/>
              </p:cNvSpPr>
              <p:nvPr/>
            </p:nvSpPr>
            <p:spPr bwMode="auto">
              <a:xfrm>
                <a:off x="2602" y="36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4" name="Freeform 751"/>
              <p:cNvSpPr>
                <a:spLocks/>
              </p:cNvSpPr>
              <p:nvPr/>
            </p:nvSpPr>
            <p:spPr bwMode="auto">
              <a:xfrm>
                <a:off x="2602" y="36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5" name="Rectangle 752"/>
              <p:cNvSpPr>
                <a:spLocks noChangeArrowheads="1"/>
              </p:cNvSpPr>
              <p:nvPr/>
            </p:nvSpPr>
            <p:spPr bwMode="auto">
              <a:xfrm>
                <a:off x="2584" y="3624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6" name="Freeform 753"/>
              <p:cNvSpPr>
                <a:spLocks/>
              </p:cNvSpPr>
              <p:nvPr/>
            </p:nvSpPr>
            <p:spPr bwMode="auto">
              <a:xfrm>
                <a:off x="2604" y="36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7" name="Freeform 754"/>
              <p:cNvSpPr>
                <a:spLocks/>
              </p:cNvSpPr>
              <p:nvPr/>
            </p:nvSpPr>
            <p:spPr bwMode="auto">
              <a:xfrm>
                <a:off x="2622" y="36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8" name="Rectangle 755"/>
              <p:cNvSpPr>
                <a:spLocks noChangeArrowheads="1"/>
              </p:cNvSpPr>
              <p:nvPr/>
            </p:nvSpPr>
            <p:spPr bwMode="auto">
              <a:xfrm>
                <a:off x="2588" y="3624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9" name="Freeform 756"/>
              <p:cNvSpPr>
                <a:spLocks/>
              </p:cNvSpPr>
              <p:nvPr/>
            </p:nvSpPr>
            <p:spPr bwMode="auto">
              <a:xfrm>
                <a:off x="2584" y="36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0" name="Freeform 757"/>
              <p:cNvSpPr>
                <a:spLocks/>
              </p:cNvSpPr>
              <p:nvPr/>
            </p:nvSpPr>
            <p:spPr bwMode="auto">
              <a:xfrm>
                <a:off x="2593" y="36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1" name="Freeform 758"/>
              <p:cNvSpPr>
                <a:spLocks/>
              </p:cNvSpPr>
              <p:nvPr/>
            </p:nvSpPr>
            <p:spPr bwMode="auto">
              <a:xfrm>
                <a:off x="2599" y="36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2" name="Freeform 759"/>
              <p:cNvSpPr>
                <a:spLocks/>
              </p:cNvSpPr>
              <p:nvPr/>
            </p:nvSpPr>
            <p:spPr bwMode="auto">
              <a:xfrm>
                <a:off x="2597" y="362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2 w 5"/>
                  <a:gd name="T9" fmla="*/ 0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3" name="Freeform 760"/>
              <p:cNvSpPr>
                <a:spLocks/>
              </p:cNvSpPr>
              <p:nvPr/>
            </p:nvSpPr>
            <p:spPr bwMode="auto">
              <a:xfrm>
                <a:off x="2608" y="362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4" name="Freeform 761"/>
              <p:cNvSpPr>
                <a:spLocks/>
              </p:cNvSpPr>
              <p:nvPr/>
            </p:nvSpPr>
            <p:spPr bwMode="auto">
              <a:xfrm>
                <a:off x="2631" y="3624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3 h 3"/>
                  <a:gd name="T6" fmla="*/ 2 w 4"/>
                  <a:gd name="T7" fmla="*/ 3 h 3"/>
                  <a:gd name="T8" fmla="*/ 2 w 4"/>
                  <a:gd name="T9" fmla="*/ 0 h 3"/>
                  <a:gd name="T10" fmla="*/ 4 w 4"/>
                  <a:gd name="T11" fmla="*/ 0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5" name="Rectangle 762"/>
              <p:cNvSpPr>
                <a:spLocks noChangeArrowheads="1"/>
              </p:cNvSpPr>
              <p:nvPr/>
            </p:nvSpPr>
            <p:spPr bwMode="auto">
              <a:xfrm>
                <a:off x="2604" y="362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6" name="Freeform 763"/>
              <p:cNvSpPr>
                <a:spLocks/>
              </p:cNvSpPr>
              <p:nvPr/>
            </p:nvSpPr>
            <p:spPr bwMode="auto">
              <a:xfrm>
                <a:off x="2604" y="3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7" name="Freeform 764"/>
              <p:cNvSpPr>
                <a:spLocks/>
              </p:cNvSpPr>
              <p:nvPr/>
            </p:nvSpPr>
            <p:spPr bwMode="auto">
              <a:xfrm>
                <a:off x="2593" y="362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8" name="Freeform 765"/>
              <p:cNvSpPr>
                <a:spLocks/>
              </p:cNvSpPr>
              <p:nvPr/>
            </p:nvSpPr>
            <p:spPr bwMode="auto">
              <a:xfrm>
                <a:off x="2579" y="362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9" name="Freeform 766"/>
              <p:cNvSpPr>
                <a:spLocks/>
              </p:cNvSpPr>
              <p:nvPr/>
            </p:nvSpPr>
            <p:spPr bwMode="auto">
              <a:xfrm>
                <a:off x="2599" y="3622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0" name="Freeform 767"/>
              <p:cNvSpPr>
                <a:spLocks/>
              </p:cNvSpPr>
              <p:nvPr/>
            </p:nvSpPr>
            <p:spPr bwMode="auto">
              <a:xfrm>
                <a:off x="2570" y="362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1" name="Freeform 768"/>
              <p:cNvSpPr>
                <a:spLocks/>
              </p:cNvSpPr>
              <p:nvPr/>
            </p:nvSpPr>
            <p:spPr bwMode="auto">
              <a:xfrm>
                <a:off x="2588" y="36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2" name="Rectangle 769"/>
              <p:cNvSpPr>
                <a:spLocks noChangeArrowheads="1"/>
              </p:cNvSpPr>
              <p:nvPr/>
            </p:nvSpPr>
            <p:spPr bwMode="auto">
              <a:xfrm>
                <a:off x="2573" y="362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3" name="Freeform 770"/>
              <p:cNvSpPr>
                <a:spLocks/>
              </p:cNvSpPr>
              <p:nvPr/>
            </p:nvSpPr>
            <p:spPr bwMode="auto">
              <a:xfrm>
                <a:off x="2588" y="362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4" name="Freeform 771"/>
              <p:cNvSpPr>
                <a:spLocks/>
              </p:cNvSpPr>
              <p:nvPr/>
            </p:nvSpPr>
            <p:spPr bwMode="auto">
              <a:xfrm>
                <a:off x="2620" y="36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5" name="Freeform 772"/>
              <p:cNvSpPr>
                <a:spLocks/>
              </p:cNvSpPr>
              <p:nvPr/>
            </p:nvSpPr>
            <p:spPr bwMode="auto">
              <a:xfrm>
                <a:off x="2584" y="362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6" name="Freeform 773"/>
              <p:cNvSpPr>
                <a:spLocks/>
              </p:cNvSpPr>
              <p:nvPr/>
            </p:nvSpPr>
            <p:spPr bwMode="auto">
              <a:xfrm>
                <a:off x="2573" y="362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4 w 4"/>
                  <a:gd name="T9" fmla="*/ 2 h 2"/>
                  <a:gd name="T10" fmla="*/ 2 w 4"/>
                  <a:gd name="T11" fmla="*/ 2 h 2"/>
                  <a:gd name="T12" fmla="*/ 2 w 4"/>
                  <a:gd name="T13" fmla="*/ 0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7" name="Freeform 774"/>
              <p:cNvSpPr>
                <a:spLocks/>
              </p:cNvSpPr>
              <p:nvPr/>
            </p:nvSpPr>
            <p:spPr bwMode="auto">
              <a:xfrm>
                <a:off x="2561" y="3618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8" name="Freeform 775"/>
              <p:cNvSpPr>
                <a:spLocks/>
              </p:cNvSpPr>
              <p:nvPr/>
            </p:nvSpPr>
            <p:spPr bwMode="auto">
              <a:xfrm>
                <a:off x="2566" y="3618"/>
                <a:ext cx="7" cy="2"/>
              </a:xfrm>
              <a:custGeom>
                <a:avLst/>
                <a:gdLst>
                  <a:gd name="T0" fmla="*/ 2 w 7"/>
                  <a:gd name="T1" fmla="*/ 0 h 2"/>
                  <a:gd name="T2" fmla="*/ 4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4 w 7"/>
                  <a:gd name="T9" fmla="*/ 2 h 2"/>
                  <a:gd name="T10" fmla="*/ 2 w 7"/>
                  <a:gd name="T11" fmla="*/ 2 h 2"/>
                  <a:gd name="T12" fmla="*/ 4 w 7"/>
                  <a:gd name="T13" fmla="*/ 2 h 2"/>
                  <a:gd name="T14" fmla="*/ 2 w 7"/>
                  <a:gd name="T15" fmla="*/ 2 h 2"/>
                  <a:gd name="T16" fmla="*/ 0 w 7"/>
                  <a:gd name="T17" fmla="*/ 2 h 2"/>
                  <a:gd name="T18" fmla="*/ 2 w 7"/>
                  <a:gd name="T19" fmla="*/ 2 h 2"/>
                  <a:gd name="T20" fmla="*/ 2 w 7"/>
                  <a:gd name="T21" fmla="*/ 0 h 2"/>
                  <a:gd name="T22" fmla="*/ 2 w 7"/>
                  <a:gd name="T23" fmla="*/ 2 h 2"/>
                  <a:gd name="T24" fmla="*/ 2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9" name="Freeform 776"/>
              <p:cNvSpPr>
                <a:spLocks/>
              </p:cNvSpPr>
              <p:nvPr/>
            </p:nvSpPr>
            <p:spPr bwMode="auto">
              <a:xfrm>
                <a:off x="2564" y="36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0" name="Freeform 777"/>
              <p:cNvSpPr>
                <a:spLocks/>
              </p:cNvSpPr>
              <p:nvPr/>
            </p:nvSpPr>
            <p:spPr bwMode="auto">
              <a:xfrm>
                <a:off x="2586" y="361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5 w 5"/>
                  <a:gd name="T7" fmla="*/ 2 h 2"/>
                  <a:gd name="T8" fmla="*/ 2 w 5"/>
                  <a:gd name="T9" fmla="*/ 2 h 2"/>
                  <a:gd name="T10" fmla="*/ 5 w 5"/>
                  <a:gd name="T11" fmla="*/ 2 h 2"/>
                  <a:gd name="T12" fmla="*/ 2 w 5"/>
                  <a:gd name="T13" fmla="*/ 2 h 2"/>
                  <a:gd name="T14" fmla="*/ 0 w 5"/>
                  <a:gd name="T15" fmla="*/ 2 h 2"/>
                  <a:gd name="T16" fmla="*/ 0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1" name="Freeform 778"/>
              <p:cNvSpPr>
                <a:spLocks/>
              </p:cNvSpPr>
              <p:nvPr/>
            </p:nvSpPr>
            <p:spPr bwMode="auto">
              <a:xfrm>
                <a:off x="2566" y="36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2" name="Rectangle 779"/>
              <p:cNvSpPr>
                <a:spLocks noChangeArrowheads="1"/>
              </p:cNvSpPr>
              <p:nvPr/>
            </p:nvSpPr>
            <p:spPr bwMode="auto">
              <a:xfrm>
                <a:off x="2591" y="361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3" name="Freeform 780"/>
              <p:cNvSpPr>
                <a:spLocks/>
              </p:cNvSpPr>
              <p:nvPr/>
            </p:nvSpPr>
            <p:spPr bwMode="auto">
              <a:xfrm>
                <a:off x="2557" y="361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3 h 5"/>
                  <a:gd name="T4" fmla="*/ 4 w 7"/>
                  <a:gd name="T5" fmla="*/ 3 h 5"/>
                  <a:gd name="T6" fmla="*/ 4 w 7"/>
                  <a:gd name="T7" fmla="*/ 5 h 5"/>
                  <a:gd name="T8" fmla="*/ 2 w 7"/>
                  <a:gd name="T9" fmla="*/ 3 h 5"/>
                  <a:gd name="T10" fmla="*/ 0 w 7"/>
                  <a:gd name="T11" fmla="*/ 3 h 5"/>
                  <a:gd name="T12" fmla="*/ 0 w 7"/>
                  <a:gd name="T13" fmla="*/ 0 h 5"/>
                  <a:gd name="T14" fmla="*/ 2 w 7"/>
                  <a:gd name="T15" fmla="*/ 0 h 5"/>
                  <a:gd name="T16" fmla="*/ 2 w 7"/>
                  <a:gd name="T17" fmla="*/ 3 h 5"/>
                  <a:gd name="T18" fmla="*/ 4 w 7"/>
                  <a:gd name="T19" fmla="*/ 3 h 5"/>
                  <a:gd name="T20" fmla="*/ 4 w 7"/>
                  <a:gd name="T21" fmla="*/ 0 h 5"/>
                  <a:gd name="T22" fmla="*/ 7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4" name="Freeform 781"/>
              <p:cNvSpPr>
                <a:spLocks/>
              </p:cNvSpPr>
              <p:nvPr/>
            </p:nvSpPr>
            <p:spPr bwMode="auto">
              <a:xfrm>
                <a:off x="2584" y="36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5" name="Freeform 782"/>
              <p:cNvSpPr>
                <a:spLocks/>
              </p:cNvSpPr>
              <p:nvPr/>
            </p:nvSpPr>
            <p:spPr bwMode="auto">
              <a:xfrm>
                <a:off x="2588" y="361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6" name="Freeform 783"/>
              <p:cNvSpPr>
                <a:spLocks/>
              </p:cNvSpPr>
              <p:nvPr/>
            </p:nvSpPr>
            <p:spPr bwMode="auto">
              <a:xfrm>
                <a:off x="2586" y="36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7" name="Freeform 784"/>
              <p:cNvSpPr>
                <a:spLocks/>
              </p:cNvSpPr>
              <p:nvPr/>
            </p:nvSpPr>
            <p:spPr bwMode="auto">
              <a:xfrm>
                <a:off x="2653" y="361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2 w 5"/>
                  <a:gd name="T7" fmla="*/ 3 h 5"/>
                  <a:gd name="T8" fmla="*/ 2 w 5"/>
                  <a:gd name="T9" fmla="*/ 5 h 5"/>
                  <a:gd name="T10" fmla="*/ 0 w 5"/>
                  <a:gd name="T11" fmla="*/ 5 h 5"/>
                  <a:gd name="T12" fmla="*/ 0 w 5"/>
                  <a:gd name="T13" fmla="*/ 3 h 5"/>
                  <a:gd name="T14" fmla="*/ 0 w 5"/>
                  <a:gd name="T15" fmla="*/ 0 h 5"/>
                  <a:gd name="T16" fmla="*/ 2 w 5"/>
                  <a:gd name="T17" fmla="*/ 0 h 5"/>
                  <a:gd name="T18" fmla="*/ 5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8" name="Freeform 785"/>
              <p:cNvSpPr>
                <a:spLocks/>
              </p:cNvSpPr>
              <p:nvPr/>
            </p:nvSpPr>
            <p:spPr bwMode="auto">
              <a:xfrm>
                <a:off x="2555" y="3615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9" name="Freeform 786"/>
              <p:cNvSpPr>
                <a:spLocks/>
              </p:cNvSpPr>
              <p:nvPr/>
            </p:nvSpPr>
            <p:spPr bwMode="auto">
              <a:xfrm>
                <a:off x="2568" y="36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0" name="Freeform 787"/>
              <p:cNvSpPr>
                <a:spLocks/>
              </p:cNvSpPr>
              <p:nvPr/>
            </p:nvSpPr>
            <p:spPr bwMode="auto">
              <a:xfrm>
                <a:off x="2579" y="3615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0 w 5"/>
                  <a:gd name="T3" fmla="*/ 3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1" name="Rectangle 788"/>
              <p:cNvSpPr>
                <a:spLocks noChangeArrowheads="1"/>
              </p:cNvSpPr>
              <p:nvPr/>
            </p:nvSpPr>
            <p:spPr bwMode="auto">
              <a:xfrm>
                <a:off x="2593" y="361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2" name="Freeform 789"/>
              <p:cNvSpPr>
                <a:spLocks/>
              </p:cNvSpPr>
              <p:nvPr/>
            </p:nvSpPr>
            <p:spPr bwMode="auto">
              <a:xfrm>
                <a:off x="2664" y="3615"/>
                <a:ext cx="7" cy="3"/>
              </a:xfrm>
              <a:custGeom>
                <a:avLst/>
                <a:gdLst>
                  <a:gd name="T0" fmla="*/ 7 w 7"/>
                  <a:gd name="T1" fmla="*/ 0 h 3"/>
                  <a:gd name="T2" fmla="*/ 5 w 7"/>
                  <a:gd name="T3" fmla="*/ 0 h 3"/>
                  <a:gd name="T4" fmla="*/ 5 w 7"/>
                  <a:gd name="T5" fmla="*/ 3 h 3"/>
                  <a:gd name="T6" fmla="*/ 3 w 7"/>
                  <a:gd name="T7" fmla="*/ 3 h 3"/>
                  <a:gd name="T8" fmla="*/ 0 w 7"/>
                  <a:gd name="T9" fmla="*/ 3 h 3"/>
                  <a:gd name="T10" fmla="*/ 0 w 7"/>
                  <a:gd name="T11" fmla="*/ 0 h 3"/>
                  <a:gd name="T12" fmla="*/ 3 w 7"/>
                  <a:gd name="T13" fmla="*/ 0 h 3"/>
                  <a:gd name="T14" fmla="*/ 5 w 7"/>
                  <a:gd name="T15" fmla="*/ 0 h 3"/>
                  <a:gd name="T16" fmla="*/ 7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3" name="Freeform 790"/>
              <p:cNvSpPr>
                <a:spLocks/>
              </p:cNvSpPr>
              <p:nvPr/>
            </p:nvSpPr>
            <p:spPr bwMode="auto">
              <a:xfrm>
                <a:off x="2624" y="36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4" name="Freeform 791"/>
              <p:cNvSpPr>
                <a:spLocks/>
              </p:cNvSpPr>
              <p:nvPr/>
            </p:nvSpPr>
            <p:spPr bwMode="auto">
              <a:xfrm>
                <a:off x="2559" y="36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5" name="Freeform 792"/>
              <p:cNvSpPr>
                <a:spLocks/>
              </p:cNvSpPr>
              <p:nvPr/>
            </p:nvSpPr>
            <p:spPr bwMode="auto">
              <a:xfrm>
                <a:off x="2561" y="36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6" name="Freeform 793"/>
              <p:cNvSpPr>
                <a:spLocks/>
              </p:cNvSpPr>
              <p:nvPr/>
            </p:nvSpPr>
            <p:spPr bwMode="auto">
              <a:xfrm>
                <a:off x="2557" y="36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7" name="Freeform 794"/>
              <p:cNvSpPr>
                <a:spLocks/>
              </p:cNvSpPr>
              <p:nvPr/>
            </p:nvSpPr>
            <p:spPr bwMode="auto">
              <a:xfrm>
                <a:off x="2613" y="3613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8" name="Freeform 795"/>
              <p:cNvSpPr>
                <a:spLocks/>
              </p:cNvSpPr>
              <p:nvPr/>
            </p:nvSpPr>
            <p:spPr bwMode="auto">
              <a:xfrm>
                <a:off x="2559" y="36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9" name="Freeform 796"/>
              <p:cNvSpPr>
                <a:spLocks/>
              </p:cNvSpPr>
              <p:nvPr/>
            </p:nvSpPr>
            <p:spPr bwMode="auto">
              <a:xfrm>
                <a:off x="2597" y="3611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2 w 5"/>
                  <a:gd name="T7" fmla="*/ 0 h 2"/>
                  <a:gd name="T8" fmla="*/ 0 w 5"/>
                  <a:gd name="T9" fmla="*/ 0 h 2"/>
                  <a:gd name="T10" fmla="*/ 2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0" name="Freeform 797"/>
              <p:cNvSpPr>
                <a:spLocks/>
              </p:cNvSpPr>
              <p:nvPr/>
            </p:nvSpPr>
            <p:spPr bwMode="auto">
              <a:xfrm>
                <a:off x="2608" y="36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1" name="Freeform 798"/>
              <p:cNvSpPr>
                <a:spLocks/>
              </p:cNvSpPr>
              <p:nvPr/>
            </p:nvSpPr>
            <p:spPr bwMode="auto">
              <a:xfrm>
                <a:off x="2539" y="361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2" name="Freeform 799"/>
              <p:cNvSpPr>
                <a:spLocks/>
              </p:cNvSpPr>
              <p:nvPr/>
            </p:nvSpPr>
            <p:spPr bwMode="auto">
              <a:xfrm>
                <a:off x="2535" y="36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3" name="Freeform 800"/>
              <p:cNvSpPr>
                <a:spLocks/>
              </p:cNvSpPr>
              <p:nvPr/>
            </p:nvSpPr>
            <p:spPr bwMode="auto">
              <a:xfrm>
                <a:off x="2528" y="36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4" name="Freeform 801"/>
              <p:cNvSpPr>
                <a:spLocks/>
              </p:cNvSpPr>
              <p:nvPr/>
            </p:nvSpPr>
            <p:spPr bwMode="auto">
              <a:xfrm>
                <a:off x="2653" y="3609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2 w 7"/>
                  <a:gd name="T11" fmla="*/ 0 h 2"/>
                  <a:gd name="T12" fmla="*/ 0 w 7"/>
                  <a:gd name="T13" fmla="*/ 0 h 2"/>
                  <a:gd name="T14" fmla="*/ 2 w 7"/>
                  <a:gd name="T15" fmla="*/ 0 h 2"/>
                  <a:gd name="T16" fmla="*/ 5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5" name="Freeform 802"/>
              <p:cNvSpPr>
                <a:spLocks/>
              </p:cNvSpPr>
              <p:nvPr/>
            </p:nvSpPr>
            <p:spPr bwMode="auto">
              <a:xfrm>
                <a:off x="2523" y="360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6" name="Freeform 803"/>
              <p:cNvSpPr>
                <a:spLocks/>
              </p:cNvSpPr>
              <p:nvPr/>
            </p:nvSpPr>
            <p:spPr bwMode="auto">
              <a:xfrm>
                <a:off x="2615" y="3606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7" name="Freeform 804"/>
              <p:cNvSpPr>
                <a:spLocks/>
              </p:cNvSpPr>
              <p:nvPr/>
            </p:nvSpPr>
            <p:spPr bwMode="auto">
              <a:xfrm>
                <a:off x="2555" y="360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8" name="Freeform 805"/>
              <p:cNvSpPr>
                <a:spLocks/>
              </p:cNvSpPr>
              <p:nvPr/>
            </p:nvSpPr>
            <p:spPr bwMode="auto">
              <a:xfrm>
                <a:off x="2557" y="360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9" name="Freeform 806"/>
              <p:cNvSpPr>
                <a:spLocks/>
              </p:cNvSpPr>
              <p:nvPr/>
            </p:nvSpPr>
            <p:spPr bwMode="auto">
              <a:xfrm>
                <a:off x="2559" y="36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0" name="Freeform 807"/>
              <p:cNvSpPr>
                <a:spLocks/>
              </p:cNvSpPr>
              <p:nvPr/>
            </p:nvSpPr>
            <p:spPr bwMode="auto">
              <a:xfrm>
                <a:off x="2548" y="36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1" name="Group 1009"/>
            <p:cNvGrpSpPr>
              <a:grpSpLocks/>
            </p:cNvGrpSpPr>
            <p:nvPr/>
          </p:nvGrpSpPr>
          <p:grpSpPr bwMode="auto">
            <a:xfrm>
              <a:off x="3811588" y="5562600"/>
              <a:ext cx="400050" cy="201613"/>
              <a:chOff x="2401" y="3504"/>
              <a:chExt cx="252" cy="127"/>
            </a:xfrm>
          </p:grpSpPr>
          <p:sp>
            <p:nvSpPr>
              <p:cNvPr id="5721" name="Rectangle 809"/>
              <p:cNvSpPr>
                <a:spLocks noChangeArrowheads="1"/>
              </p:cNvSpPr>
              <p:nvPr/>
            </p:nvSpPr>
            <p:spPr bwMode="auto">
              <a:xfrm>
                <a:off x="2561" y="3606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2" name="Freeform 810"/>
              <p:cNvSpPr>
                <a:spLocks/>
              </p:cNvSpPr>
              <p:nvPr/>
            </p:nvSpPr>
            <p:spPr bwMode="auto">
              <a:xfrm>
                <a:off x="2550" y="360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3" name="Freeform 811"/>
              <p:cNvSpPr>
                <a:spLocks/>
              </p:cNvSpPr>
              <p:nvPr/>
            </p:nvSpPr>
            <p:spPr bwMode="auto">
              <a:xfrm>
                <a:off x="2523" y="360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4" name="Freeform 812"/>
              <p:cNvSpPr>
                <a:spLocks/>
              </p:cNvSpPr>
              <p:nvPr/>
            </p:nvSpPr>
            <p:spPr bwMode="auto">
              <a:xfrm>
                <a:off x="2517" y="360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5" name="Rectangle 813"/>
              <p:cNvSpPr>
                <a:spLocks noChangeArrowheads="1"/>
              </p:cNvSpPr>
              <p:nvPr/>
            </p:nvSpPr>
            <p:spPr bwMode="auto">
              <a:xfrm>
                <a:off x="2521" y="360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6" name="Freeform 814"/>
              <p:cNvSpPr>
                <a:spLocks/>
              </p:cNvSpPr>
              <p:nvPr/>
            </p:nvSpPr>
            <p:spPr bwMode="auto">
              <a:xfrm>
                <a:off x="2559" y="3604"/>
                <a:ext cx="63" cy="27"/>
              </a:xfrm>
              <a:custGeom>
                <a:avLst/>
                <a:gdLst>
                  <a:gd name="T0" fmla="*/ 54 w 63"/>
                  <a:gd name="T1" fmla="*/ 5 h 27"/>
                  <a:gd name="T2" fmla="*/ 49 w 63"/>
                  <a:gd name="T3" fmla="*/ 7 h 27"/>
                  <a:gd name="T4" fmla="*/ 45 w 63"/>
                  <a:gd name="T5" fmla="*/ 5 h 27"/>
                  <a:gd name="T6" fmla="*/ 43 w 63"/>
                  <a:gd name="T7" fmla="*/ 7 h 27"/>
                  <a:gd name="T8" fmla="*/ 32 w 63"/>
                  <a:gd name="T9" fmla="*/ 5 h 27"/>
                  <a:gd name="T10" fmla="*/ 36 w 63"/>
                  <a:gd name="T11" fmla="*/ 7 h 27"/>
                  <a:gd name="T12" fmla="*/ 43 w 63"/>
                  <a:gd name="T13" fmla="*/ 9 h 27"/>
                  <a:gd name="T14" fmla="*/ 54 w 63"/>
                  <a:gd name="T15" fmla="*/ 9 h 27"/>
                  <a:gd name="T16" fmla="*/ 58 w 63"/>
                  <a:gd name="T17" fmla="*/ 14 h 27"/>
                  <a:gd name="T18" fmla="*/ 49 w 63"/>
                  <a:gd name="T19" fmla="*/ 14 h 27"/>
                  <a:gd name="T20" fmla="*/ 45 w 63"/>
                  <a:gd name="T21" fmla="*/ 11 h 27"/>
                  <a:gd name="T22" fmla="*/ 43 w 63"/>
                  <a:gd name="T23" fmla="*/ 11 h 27"/>
                  <a:gd name="T24" fmla="*/ 45 w 63"/>
                  <a:gd name="T25" fmla="*/ 16 h 27"/>
                  <a:gd name="T26" fmla="*/ 54 w 63"/>
                  <a:gd name="T27" fmla="*/ 14 h 27"/>
                  <a:gd name="T28" fmla="*/ 58 w 63"/>
                  <a:gd name="T29" fmla="*/ 16 h 27"/>
                  <a:gd name="T30" fmla="*/ 61 w 63"/>
                  <a:gd name="T31" fmla="*/ 20 h 27"/>
                  <a:gd name="T32" fmla="*/ 61 w 63"/>
                  <a:gd name="T33" fmla="*/ 27 h 27"/>
                  <a:gd name="T34" fmla="*/ 54 w 63"/>
                  <a:gd name="T35" fmla="*/ 23 h 27"/>
                  <a:gd name="T36" fmla="*/ 52 w 63"/>
                  <a:gd name="T37" fmla="*/ 18 h 27"/>
                  <a:gd name="T38" fmla="*/ 47 w 63"/>
                  <a:gd name="T39" fmla="*/ 16 h 27"/>
                  <a:gd name="T40" fmla="*/ 40 w 63"/>
                  <a:gd name="T41" fmla="*/ 16 h 27"/>
                  <a:gd name="T42" fmla="*/ 40 w 63"/>
                  <a:gd name="T43" fmla="*/ 18 h 27"/>
                  <a:gd name="T44" fmla="*/ 34 w 63"/>
                  <a:gd name="T45" fmla="*/ 18 h 27"/>
                  <a:gd name="T46" fmla="*/ 38 w 63"/>
                  <a:gd name="T47" fmla="*/ 16 h 27"/>
                  <a:gd name="T48" fmla="*/ 38 w 63"/>
                  <a:gd name="T49" fmla="*/ 14 h 27"/>
                  <a:gd name="T50" fmla="*/ 36 w 63"/>
                  <a:gd name="T51" fmla="*/ 14 h 27"/>
                  <a:gd name="T52" fmla="*/ 38 w 63"/>
                  <a:gd name="T53" fmla="*/ 9 h 27"/>
                  <a:gd name="T54" fmla="*/ 29 w 63"/>
                  <a:gd name="T55" fmla="*/ 11 h 27"/>
                  <a:gd name="T56" fmla="*/ 29 w 63"/>
                  <a:gd name="T57" fmla="*/ 11 h 27"/>
                  <a:gd name="T58" fmla="*/ 25 w 63"/>
                  <a:gd name="T59" fmla="*/ 7 h 27"/>
                  <a:gd name="T60" fmla="*/ 20 w 63"/>
                  <a:gd name="T61" fmla="*/ 9 h 27"/>
                  <a:gd name="T62" fmla="*/ 25 w 63"/>
                  <a:gd name="T63" fmla="*/ 7 h 27"/>
                  <a:gd name="T64" fmla="*/ 23 w 63"/>
                  <a:gd name="T65" fmla="*/ 11 h 27"/>
                  <a:gd name="T66" fmla="*/ 20 w 63"/>
                  <a:gd name="T67" fmla="*/ 11 h 27"/>
                  <a:gd name="T68" fmla="*/ 20 w 63"/>
                  <a:gd name="T69" fmla="*/ 14 h 27"/>
                  <a:gd name="T70" fmla="*/ 23 w 63"/>
                  <a:gd name="T71" fmla="*/ 14 h 27"/>
                  <a:gd name="T72" fmla="*/ 25 w 63"/>
                  <a:gd name="T73" fmla="*/ 14 h 27"/>
                  <a:gd name="T74" fmla="*/ 25 w 63"/>
                  <a:gd name="T75" fmla="*/ 16 h 27"/>
                  <a:gd name="T76" fmla="*/ 25 w 63"/>
                  <a:gd name="T77" fmla="*/ 18 h 27"/>
                  <a:gd name="T78" fmla="*/ 27 w 63"/>
                  <a:gd name="T79" fmla="*/ 18 h 27"/>
                  <a:gd name="T80" fmla="*/ 23 w 63"/>
                  <a:gd name="T81" fmla="*/ 16 h 27"/>
                  <a:gd name="T82" fmla="*/ 18 w 63"/>
                  <a:gd name="T83" fmla="*/ 18 h 27"/>
                  <a:gd name="T84" fmla="*/ 18 w 63"/>
                  <a:gd name="T85" fmla="*/ 16 h 27"/>
                  <a:gd name="T86" fmla="*/ 18 w 63"/>
                  <a:gd name="T87" fmla="*/ 14 h 27"/>
                  <a:gd name="T88" fmla="*/ 16 w 63"/>
                  <a:gd name="T89" fmla="*/ 14 h 27"/>
                  <a:gd name="T90" fmla="*/ 14 w 63"/>
                  <a:gd name="T91" fmla="*/ 14 h 27"/>
                  <a:gd name="T92" fmla="*/ 9 w 63"/>
                  <a:gd name="T93" fmla="*/ 14 h 27"/>
                  <a:gd name="T94" fmla="*/ 9 w 63"/>
                  <a:gd name="T95" fmla="*/ 11 h 27"/>
                  <a:gd name="T96" fmla="*/ 11 w 63"/>
                  <a:gd name="T97" fmla="*/ 11 h 27"/>
                  <a:gd name="T98" fmla="*/ 16 w 63"/>
                  <a:gd name="T99" fmla="*/ 9 h 27"/>
                  <a:gd name="T100" fmla="*/ 11 w 63"/>
                  <a:gd name="T101" fmla="*/ 11 h 27"/>
                  <a:gd name="T102" fmla="*/ 7 w 63"/>
                  <a:gd name="T103" fmla="*/ 9 h 27"/>
                  <a:gd name="T104" fmla="*/ 5 w 63"/>
                  <a:gd name="T105" fmla="*/ 9 h 27"/>
                  <a:gd name="T106" fmla="*/ 5 w 63"/>
                  <a:gd name="T107" fmla="*/ 9 h 27"/>
                  <a:gd name="T108" fmla="*/ 0 w 63"/>
                  <a:gd name="T109" fmla="*/ 7 h 27"/>
                  <a:gd name="T110" fmla="*/ 11 w 63"/>
                  <a:gd name="T111" fmla="*/ 5 h 27"/>
                  <a:gd name="T112" fmla="*/ 18 w 63"/>
                  <a:gd name="T113" fmla="*/ 5 h 27"/>
                  <a:gd name="T114" fmla="*/ 20 w 63"/>
                  <a:gd name="T115" fmla="*/ 5 h 27"/>
                  <a:gd name="T116" fmla="*/ 20 w 63"/>
                  <a:gd name="T117" fmla="*/ 2 h 27"/>
                  <a:gd name="T118" fmla="*/ 27 w 63"/>
                  <a:gd name="T119" fmla="*/ 2 h 27"/>
                  <a:gd name="T120" fmla="*/ 38 w 63"/>
                  <a:gd name="T121" fmla="*/ 2 h 27"/>
                  <a:gd name="T122" fmla="*/ 47 w 63"/>
                  <a:gd name="T1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27">
                    <a:moveTo>
                      <a:pt x="49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5"/>
                    </a:lnTo>
                    <a:lnTo>
                      <a:pt x="52" y="5"/>
                    </a:lnTo>
                    <a:lnTo>
                      <a:pt x="49" y="5"/>
                    </a:lnTo>
                    <a:lnTo>
                      <a:pt x="52" y="5"/>
                    </a:lnTo>
                    <a:lnTo>
                      <a:pt x="52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40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6" y="11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1" y="16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61" y="18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3" y="23"/>
                    </a:lnTo>
                    <a:lnTo>
                      <a:pt x="63" y="25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7" name="Freeform 815"/>
              <p:cNvSpPr>
                <a:spLocks/>
              </p:cNvSpPr>
              <p:nvPr/>
            </p:nvSpPr>
            <p:spPr bwMode="auto">
              <a:xfrm>
                <a:off x="2515" y="36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8" name="Freeform 816"/>
              <p:cNvSpPr>
                <a:spLocks/>
              </p:cNvSpPr>
              <p:nvPr/>
            </p:nvSpPr>
            <p:spPr bwMode="auto">
              <a:xfrm>
                <a:off x="2555" y="3604"/>
                <a:ext cx="9" cy="2"/>
              </a:xfrm>
              <a:custGeom>
                <a:avLst/>
                <a:gdLst>
                  <a:gd name="T0" fmla="*/ 6 w 9"/>
                  <a:gd name="T1" fmla="*/ 0 h 2"/>
                  <a:gd name="T2" fmla="*/ 9 w 9"/>
                  <a:gd name="T3" fmla="*/ 0 h 2"/>
                  <a:gd name="T4" fmla="*/ 6 w 9"/>
                  <a:gd name="T5" fmla="*/ 0 h 2"/>
                  <a:gd name="T6" fmla="*/ 6 w 9"/>
                  <a:gd name="T7" fmla="*/ 2 h 2"/>
                  <a:gd name="T8" fmla="*/ 4 w 9"/>
                  <a:gd name="T9" fmla="*/ 2 h 2"/>
                  <a:gd name="T10" fmla="*/ 6 w 9"/>
                  <a:gd name="T11" fmla="*/ 2 h 2"/>
                  <a:gd name="T12" fmla="*/ 6 w 9"/>
                  <a:gd name="T13" fmla="*/ 0 h 2"/>
                  <a:gd name="T14" fmla="*/ 4 w 9"/>
                  <a:gd name="T15" fmla="*/ 0 h 2"/>
                  <a:gd name="T16" fmla="*/ 4 w 9"/>
                  <a:gd name="T17" fmla="*/ 2 h 2"/>
                  <a:gd name="T18" fmla="*/ 2 w 9"/>
                  <a:gd name="T19" fmla="*/ 2 h 2"/>
                  <a:gd name="T20" fmla="*/ 0 w 9"/>
                  <a:gd name="T21" fmla="*/ 2 h 2"/>
                  <a:gd name="T22" fmla="*/ 0 w 9"/>
                  <a:gd name="T23" fmla="*/ 0 h 2"/>
                  <a:gd name="T24" fmla="*/ 2 w 9"/>
                  <a:gd name="T25" fmla="*/ 0 h 2"/>
                  <a:gd name="T26" fmla="*/ 4 w 9"/>
                  <a:gd name="T27" fmla="*/ 0 h 2"/>
                  <a:gd name="T28" fmla="*/ 6 w 9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">
                    <a:moveTo>
                      <a:pt x="6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9" name="Freeform 817"/>
              <p:cNvSpPr>
                <a:spLocks/>
              </p:cNvSpPr>
              <p:nvPr/>
            </p:nvSpPr>
            <p:spPr bwMode="auto">
              <a:xfrm>
                <a:off x="2546" y="3604"/>
                <a:ext cx="9" cy="2"/>
              </a:xfrm>
              <a:custGeom>
                <a:avLst/>
                <a:gdLst>
                  <a:gd name="T0" fmla="*/ 7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7 w 9"/>
                  <a:gd name="T7" fmla="*/ 0 h 2"/>
                  <a:gd name="T8" fmla="*/ 4 w 9"/>
                  <a:gd name="T9" fmla="*/ 0 h 2"/>
                  <a:gd name="T10" fmla="*/ 4 w 9"/>
                  <a:gd name="T11" fmla="*/ 2 h 2"/>
                  <a:gd name="T12" fmla="*/ 7 w 9"/>
                  <a:gd name="T13" fmla="*/ 2 h 2"/>
                  <a:gd name="T14" fmla="*/ 4 w 9"/>
                  <a:gd name="T15" fmla="*/ 2 h 2"/>
                  <a:gd name="T16" fmla="*/ 2 w 9"/>
                  <a:gd name="T17" fmla="*/ 2 h 2"/>
                  <a:gd name="T18" fmla="*/ 0 w 9"/>
                  <a:gd name="T19" fmla="*/ 2 h 2"/>
                  <a:gd name="T20" fmla="*/ 2 w 9"/>
                  <a:gd name="T21" fmla="*/ 2 h 2"/>
                  <a:gd name="T22" fmla="*/ 0 w 9"/>
                  <a:gd name="T23" fmla="*/ 0 h 2"/>
                  <a:gd name="T24" fmla="*/ 2 w 9"/>
                  <a:gd name="T25" fmla="*/ 0 h 2"/>
                  <a:gd name="T26" fmla="*/ 4 w 9"/>
                  <a:gd name="T27" fmla="*/ 0 h 2"/>
                  <a:gd name="T28" fmla="*/ 7 w 9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0" name="Freeform 818"/>
              <p:cNvSpPr>
                <a:spLocks/>
              </p:cNvSpPr>
              <p:nvPr/>
            </p:nvSpPr>
            <p:spPr bwMode="auto">
              <a:xfrm>
                <a:off x="2553" y="36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1" name="Freeform 819"/>
              <p:cNvSpPr>
                <a:spLocks/>
              </p:cNvSpPr>
              <p:nvPr/>
            </p:nvSpPr>
            <p:spPr bwMode="auto">
              <a:xfrm>
                <a:off x="2611" y="3604"/>
                <a:ext cx="42" cy="14"/>
              </a:xfrm>
              <a:custGeom>
                <a:avLst/>
                <a:gdLst>
                  <a:gd name="T0" fmla="*/ 11 w 42"/>
                  <a:gd name="T1" fmla="*/ 0 h 14"/>
                  <a:gd name="T2" fmla="*/ 15 w 42"/>
                  <a:gd name="T3" fmla="*/ 0 h 14"/>
                  <a:gd name="T4" fmla="*/ 20 w 42"/>
                  <a:gd name="T5" fmla="*/ 0 h 14"/>
                  <a:gd name="T6" fmla="*/ 24 w 42"/>
                  <a:gd name="T7" fmla="*/ 0 h 14"/>
                  <a:gd name="T8" fmla="*/ 29 w 42"/>
                  <a:gd name="T9" fmla="*/ 0 h 14"/>
                  <a:gd name="T10" fmla="*/ 29 w 42"/>
                  <a:gd name="T11" fmla="*/ 0 h 14"/>
                  <a:gd name="T12" fmla="*/ 33 w 42"/>
                  <a:gd name="T13" fmla="*/ 0 h 14"/>
                  <a:gd name="T14" fmla="*/ 33 w 42"/>
                  <a:gd name="T15" fmla="*/ 0 h 14"/>
                  <a:gd name="T16" fmla="*/ 35 w 42"/>
                  <a:gd name="T17" fmla="*/ 0 h 14"/>
                  <a:gd name="T18" fmla="*/ 38 w 42"/>
                  <a:gd name="T19" fmla="*/ 2 h 14"/>
                  <a:gd name="T20" fmla="*/ 40 w 42"/>
                  <a:gd name="T21" fmla="*/ 5 h 14"/>
                  <a:gd name="T22" fmla="*/ 42 w 42"/>
                  <a:gd name="T23" fmla="*/ 7 h 14"/>
                  <a:gd name="T24" fmla="*/ 40 w 42"/>
                  <a:gd name="T25" fmla="*/ 9 h 14"/>
                  <a:gd name="T26" fmla="*/ 38 w 42"/>
                  <a:gd name="T27" fmla="*/ 11 h 14"/>
                  <a:gd name="T28" fmla="*/ 35 w 42"/>
                  <a:gd name="T29" fmla="*/ 14 h 14"/>
                  <a:gd name="T30" fmla="*/ 31 w 42"/>
                  <a:gd name="T31" fmla="*/ 14 h 14"/>
                  <a:gd name="T32" fmla="*/ 29 w 42"/>
                  <a:gd name="T33" fmla="*/ 11 h 14"/>
                  <a:gd name="T34" fmla="*/ 31 w 42"/>
                  <a:gd name="T35" fmla="*/ 9 h 14"/>
                  <a:gd name="T36" fmla="*/ 26 w 42"/>
                  <a:gd name="T37" fmla="*/ 9 h 14"/>
                  <a:gd name="T38" fmla="*/ 24 w 42"/>
                  <a:gd name="T39" fmla="*/ 11 h 14"/>
                  <a:gd name="T40" fmla="*/ 20 w 42"/>
                  <a:gd name="T41" fmla="*/ 11 h 14"/>
                  <a:gd name="T42" fmla="*/ 15 w 42"/>
                  <a:gd name="T43" fmla="*/ 11 h 14"/>
                  <a:gd name="T44" fmla="*/ 20 w 42"/>
                  <a:gd name="T45" fmla="*/ 11 h 14"/>
                  <a:gd name="T46" fmla="*/ 15 w 42"/>
                  <a:gd name="T47" fmla="*/ 9 h 14"/>
                  <a:gd name="T48" fmla="*/ 13 w 42"/>
                  <a:gd name="T49" fmla="*/ 11 h 14"/>
                  <a:gd name="T50" fmla="*/ 9 w 42"/>
                  <a:gd name="T51" fmla="*/ 11 h 14"/>
                  <a:gd name="T52" fmla="*/ 6 w 42"/>
                  <a:gd name="T53" fmla="*/ 7 h 14"/>
                  <a:gd name="T54" fmla="*/ 6 w 42"/>
                  <a:gd name="T55" fmla="*/ 7 h 14"/>
                  <a:gd name="T56" fmla="*/ 9 w 42"/>
                  <a:gd name="T57" fmla="*/ 5 h 14"/>
                  <a:gd name="T58" fmla="*/ 6 w 42"/>
                  <a:gd name="T59" fmla="*/ 2 h 14"/>
                  <a:gd name="T60" fmla="*/ 2 w 42"/>
                  <a:gd name="T61" fmla="*/ 2 h 14"/>
                  <a:gd name="T62" fmla="*/ 0 w 42"/>
                  <a:gd name="T63" fmla="*/ 0 h 14"/>
                  <a:gd name="T64" fmla="*/ 4 w 42"/>
                  <a:gd name="T65" fmla="*/ 0 h 14"/>
                  <a:gd name="T66" fmla="*/ 9 w 42"/>
                  <a:gd name="T6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4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6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2" name="Freeform 820"/>
              <p:cNvSpPr>
                <a:spLocks/>
              </p:cNvSpPr>
              <p:nvPr/>
            </p:nvSpPr>
            <p:spPr bwMode="auto">
              <a:xfrm>
                <a:off x="2555" y="3604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2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3" name="Freeform 821"/>
              <p:cNvSpPr>
                <a:spLocks/>
              </p:cNvSpPr>
              <p:nvPr/>
            </p:nvSpPr>
            <p:spPr bwMode="auto">
              <a:xfrm>
                <a:off x="2530" y="3604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18 w 23"/>
                  <a:gd name="T3" fmla="*/ 0 h 9"/>
                  <a:gd name="T4" fmla="*/ 16 w 23"/>
                  <a:gd name="T5" fmla="*/ 2 h 9"/>
                  <a:gd name="T6" fmla="*/ 11 w 23"/>
                  <a:gd name="T7" fmla="*/ 2 h 9"/>
                  <a:gd name="T8" fmla="*/ 16 w 23"/>
                  <a:gd name="T9" fmla="*/ 2 h 9"/>
                  <a:gd name="T10" fmla="*/ 11 w 23"/>
                  <a:gd name="T11" fmla="*/ 2 h 9"/>
                  <a:gd name="T12" fmla="*/ 7 w 23"/>
                  <a:gd name="T13" fmla="*/ 2 h 9"/>
                  <a:gd name="T14" fmla="*/ 11 w 23"/>
                  <a:gd name="T15" fmla="*/ 5 h 9"/>
                  <a:gd name="T16" fmla="*/ 14 w 23"/>
                  <a:gd name="T17" fmla="*/ 2 h 9"/>
                  <a:gd name="T18" fmla="*/ 16 w 23"/>
                  <a:gd name="T19" fmla="*/ 5 h 9"/>
                  <a:gd name="T20" fmla="*/ 20 w 23"/>
                  <a:gd name="T21" fmla="*/ 5 h 9"/>
                  <a:gd name="T22" fmla="*/ 20 w 23"/>
                  <a:gd name="T23" fmla="*/ 5 h 9"/>
                  <a:gd name="T24" fmla="*/ 20 w 23"/>
                  <a:gd name="T25" fmla="*/ 7 h 9"/>
                  <a:gd name="T26" fmla="*/ 20 w 23"/>
                  <a:gd name="T27" fmla="*/ 7 h 9"/>
                  <a:gd name="T28" fmla="*/ 18 w 23"/>
                  <a:gd name="T29" fmla="*/ 7 h 9"/>
                  <a:gd name="T30" fmla="*/ 16 w 23"/>
                  <a:gd name="T31" fmla="*/ 5 h 9"/>
                  <a:gd name="T32" fmla="*/ 18 w 23"/>
                  <a:gd name="T33" fmla="*/ 7 h 9"/>
                  <a:gd name="T34" fmla="*/ 18 w 23"/>
                  <a:gd name="T35" fmla="*/ 7 h 9"/>
                  <a:gd name="T36" fmla="*/ 18 w 23"/>
                  <a:gd name="T37" fmla="*/ 7 h 9"/>
                  <a:gd name="T38" fmla="*/ 20 w 23"/>
                  <a:gd name="T39" fmla="*/ 9 h 9"/>
                  <a:gd name="T40" fmla="*/ 18 w 23"/>
                  <a:gd name="T41" fmla="*/ 7 h 9"/>
                  <a:gd name="T42" fmla="*/ 16 w 23"/>
                  <a:gd name="T43" fmla="*/ 9 h 9"/>
                  <a:gd name="T44" fmla="*/ 14 w 23"/>
                  <a:gd name="T45" fmla="*/ 7 h 9"/>
                  <a:gd name="T46" fmla="*/ 16 w 23"/>
                  <a:gd name="T47" fmla="*/ 9 h 9"/>
                  <a:gd name="T48" fmla="*/ 14 w 23"/>
                  <a:gd name="T49" fmla="*/ 7 h 9"/>
                  <a:gd name="T50" fmla="*/ 14 w 23"/>
                  <a:gd name="T51" fmla="*/ 7 h 9"/>
                  <a:gd name="T52" fmla="*/ 11 w 23"/>
                  <a:gd name="T53" fmla="*/ 5 h 9"/>
                  <a:gd name="T54" fmla="*/ 9 w 23"/>
                  <a:gd name="T55" fmla="*/ 7 h 9"/>
                  <a:gd name="T56" fmla="*/ 7 w 23"/>
                  <a:gd name="T57" fmla="*/ 5 h 9"/>
                  <a:gd name="T58" fmla="*/ 7 w 23"/>
                  <a:gd name="T59" fmla="*/ 5 h 9"/>
                  <a:gd name="T60" fmla="*/ 2 w 23"/>
                  <a:gd name="T61" fmla="*/ 5 h 9"/>
                  <a:gd name="T62" fmla="*/ 0 w 23"/>
                  <a:gd name="T63" fmla="*/ 2 h 9"/>
                  <a:gd name="T64" fmla="*/ 2 w 23"/>
                  <a:gd name="T65" fmla="*/ 0 h 9"/>
                  <a:gd name="T66" fmla="*/ 2 w 23"/>
                  <a:gd name="T67" fmla="*/ 0 h 9"/>
                  <a:gd name="T68" fmla="*/ 5 w 23"/>
                  <a:gd name="T69" fmla="*/ 2 h 9"/>
                  <a:gd name="T70" fmla="*/ 5 w 23"/>
                  <a:gd name="T71" fmla="*/ 2 h 9"/>
                  <a:gd name="T72" fmla="*/ 5 w 23"/>
                  <a:gd name="T73" fmla="*/ 0 h 9"/>
                  <a:gd name="T74" fmla="*/ 9 w 23"/>
                  <a:gd name="T75" fmla="*/ 0 h 9"/>
                  <a:gd name="T76" fmla="*/ 7 w 23"/>
                  <a:gd name="T77" fmla="*/ 2 h 9"/>
                  <a:gd name="T78" fmla="*/ 11 w 23"/>
                  <a:gd name="T79" fmla="*/ 2 h 9"/>
                  <a:gd name="T80" fmla="*/ 14 w 23"/>
                  <a:gd name="T81" fmla="*/ 0 h 9"/>
                  <a:gd name="T82" fmla="*/ 14 w 23"/>
                  <a:gd name="T83" fmla="*/ 0 h 9"/>
                  <a:gd name="T84" fmla="*/ 18 w 23"/>
                  <a:gd name="T8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9">
                    <a:moveTo>
                      <a:pt x="20" y="0"/>
                    </a:move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4" name="Freeform 822"/>
              <p:cNvSpPr>
                <a:spLocks/>
              </p:cNvSpPr>
              <p:nvPr/>
            </p:nvSpPr>
            <p:spPr bwMode="auto">
              <a:xfrm>
                <a:off x="2553" y="36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" name="Freeform 823"/>
              <p:cNvSpPr>
                <a:spLocks/>
              </p:cNvSpPr>
              <p:nvPr/>
            </p:nvSpPr>
            <p:spPr bwMode="auto">
              <a:xfrm>
                <a:off x="2553" y="360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" name="Rectangle 824"/>
              <p:cNvSpPr>
                <a:spLocks noChangeArrowheads="1"/>
              </p:cNvSpPr>
              <p:nvPr/>
            </p:nvSpPr>
            <p:spPr bwMode="auto">
              <a:xfrm>
                <a:off x="2559" y="360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" name="Freeform 825"/>
              <p:cNvSpPr>
                <a:spLocks/>
              </p:cNvSpPr>
              <p:nvPr/>
            </p:nvSpPr>
            <p:spPr bwMode="auto">
              <a:xfrm>
                <a:off x="2561" y="3602"/>
                <a:ext cx="27" cy="7"/>
              </a:xfrm>
              <a:custGeom>
                <a:avLst/>
                <a:gdLst>
                  <a:gd name="T0" fmla="*/ 12 w 27"/>
                  <a:gd name="T1" fmla="*/ 0 h 7"/>
                  <a:gd name="T2" fmla="*/ 12 w 27"/>
                  <a:gd name="T3" fmla="*/ 2 h 7"/>
                  <a:gd name="T4" fmla="*/ 12 w 27"/>
                  <a:gd name="T5" fmla="*/ 0 h 7"/>
                  <a:gd name="T6" fmla="*/ 14 w 27"/>
                  <a:gd name="T7" fmla="*/ 0 h 7"/>
                  <a:gd name="T8" fmla="*/ 14 w 27"/>
                  <a:gd name="T9" fmla="*/ 2 h 7"/>
                  <a:gd name="T10" fmla="*/ 16 w 27"/>
                  <a:gd name="T11" fmla="*/ 2 h 7"/>
                  <a:gd name="T12" fmla="*/ 14 w 27"/>
                  <a:gd name="T13" fmla="*/ 2 h 7"/>
                  <a:gd name="T14" fmla="*/ 16 w 27"/>
                  <a:gd name="T15" fmla="*/ 2 h 7"/>
                  <a:gd name="T16" fmla="*/ 18 w 27"/>
                  <a:gd name="T17" fmla="*/ 2 h 7"/>
                  <a:gd name="T18" fmla="*/ 21 w 27"/>
                  <a:gd name="T19" fmla="*/ 2 h 7"/>
                  <a:gd name="T20" fmla="*/ 23 w 27"/>
                  <a:gd name="T21" fmla="*/ 2 h 7"/>
                  <a:gd name="T22" fmla="*/ 25 w 27"/>
                  <a:gd name="T23" fmla="*/ 2 h 7"/>
                  <a:gd name="T24" fmla="*/ 27 w 27"/>
                  <a:gd name="T25" fmla="*/ 2 h 7"/>
                  <a:gd name="T26" fmla="*/ 27 w 27"/>
                  <a:gd name="T27" fmla="*/ 4 h 7"/>
                  <a:gd name="T28" fmla="*/ 25 w 27"/>
                  <a:gd name="T29" fmla="*/ 4 h 7"/>
                  <a:gd name="T30" fmla="*/ 23 w 27"/>
                  <a:gd name="T31" fmla="*/ 4 h 7"/>
                  <a:gd name="T32" fmla="*/ 21 w 27"/>
                  <a:gd name="T33" fmla="*/ 4 h 7"/>
                  <a:gd name="T34" fmla="*/ 21 w 27"/>
                  <a:gd name="T35" fmla="*/ 2 h 7"/>
                  <a:gd name="T36" fmla="*/ 21 w 27"/>
                  <a:gd name="T37" fmla="*/ 4 h 7"/>
                  <a:gd name="T38" fmla="*/ 23 w 27"/>
                  <a:gd name="T39" fmla="*/ 4 h 7"/>
                  <a:gd name="T40" fmla="*/ 21 w 27"/>
                  <a:gd name="T41" fmla="*/ 4 h 7"/>
                  <a:gd name="T42" fmla="*/ 18 w 27"/>
                  <a:gd name="T43" fmla="*/ 4 h 7"/>
                  <a:gd name="T44" fmla="*/ 16 w 27"/>
                  <a:gd name="T45" fmla="*/ 4 h 7"/>
                  <a:gd name="T46" fmla="*/ 14 w 27"/>
                  <a:gd name="T47" fmla="*/ 4 h 7"/>
                  <a:gd name="T48" fmla="*/ 12 w 27"/>
                  <a:gd name="T49" fmla="*/ 4 h 7"/>
                  <a:gd name="T50" fmla="*/ 12 w 27"/>
                  <a:gd name="T51" fmla="*/ 7 h 7"/>
                  <a:gd name="T52" fmla="*/ 9 w 27"/>
                  <a:gd name="T53" fmla="*/ 7 h 7"/>
                  <a:gd name="T54" fmla="*/ 7 w 27"/>
                  <a:gd name="T55" fmla="*/ 7 h 7"/>
                  <a:gd name="T56" fmla="*/ 5 w 27"/>
                  <a:gd name="T57" fmla="*/ 7 h 7"/>
                  <a:gd name="T58" fmla="*/ 7 w 27"/>
                  <a:gd name="T59" fmla="*/ 7 h 7"/>
                  <a:gd name="T60" fmla="*/ 5 w 27"/>
                  <a:gd name="T61" fmla="*/ 4 h 7"/>
                  <a:gd name="T62" fmla="*/ 5 w 27"/>
                  <a:gd name="T63" fmla="*/ 7 h 7"/>
                  <a:gd name="T64" fmla="*/ 3 w 27"/>
                  <a:gd name="T65" fmla="*/ 7 h 7"/>
                  <a:gd name="T66" fmla="*/ 3 w 27"/>
                  <a:gd name="T67" fmla="*/ 4 h 7"/>
                  <a:gd name="T68" fmla="*/ 0 w 27"/>
                  <a:gd name="T69" fmla="*/ 4 h 7"/>
                  <a:gd name="T70" fmla="*/ 3 w 27"/>
                  <a:gd name="T71" fmla="*/ 4 h 7"/>
                  <a:gd name="T72" fmla="*/ 3 w 27"/>
                  <a:gd name="T73" fmla="*/ 2 h 7"/>
                  <a:gd name="T74" fmla="*/ 5 w 27"/>
                  <a:gd name="T75" fmla="*/ 2 h 7"/>
                  <a:gd name="T76" fmla="*/ 7 w 27"/>
                  <a:gd name="T77" fmla="*/ 2 h 7"/>
                  <a:gd name="T78" fmla="*/ 5 w 27"/>
                  <a:gd name="T79" fmla="*/ 2 h 7"/>
                  <a:gd name="T80" fmla="*/ 3 w 27"/>
                  <a:gd name="T81" fmla="*/ 2 h 7"/>
                  <a:gd name="T82" fmla="*/ 5 w 27"/>
                  <a:gd name="T83" fmla="*/ 2 h 7"/>
                  <a:gd name="T84" fmla="*/ 5 w 27"/>
                  <a:gd name="T85" fmla="*/ 0 h 7"/>
                  <a:gd name="T86" fmla="*/ 7 w 27"/>
                  <a:gd name="T87" fmla="*/ 0 h 7"/>
                  <a:gd name="T88" fmla="*/ 7 w 27"/>
                  <a:gd name="T89" fmla="*/ 2 h 7"/>
                  <a:gd name="T90" fmla="*/ 7 w 27"/>
                  <a:gd name="T91" fmla="*/ 4 h 7"/>
                  <a:gd name="T92" fmla="*/ 7 w 27"/>
                  <a:gd name="T93" fmla="*/ 2 h 7"/>
                  <a:gd name="T94" fmla="*/ 9 w 27"/>
                  <a:gd name="T95" fmla="*/ 2 h 7"/>
                  <a:gd name="T96" fmla="*/ 12 w 27"/>
                  <a:gd name="T97" fmla="*/ 2 h 7"/>
                  <a:gd name="T98" fmla="*/ 9 w 27"/>
                  <a:gd name="T99" fmla="*/ 2 h 7"/>
                  <a:gd name="T100" fmla="*/ 7 w 27"/>
                  <a:gd name="T101" fmla="*/ 2 h 7"/>
                  <a:gd name="T102" fmla="*/ 7 w 27"/>
                  <a:gd name="T103" fmla="*/ 0 h 7"/>
                  <a:gd name="T104" fmla="*/ 9 w 27"/>
                  <a:gd name="T105" fmla="*/ 0 h 7"/>
                  <a:gd name="T106" fmla="*/ 12 w 27"/>
                  <a:gd name="T10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" h="7">
                    <a:moveTo>
                      <a:pt x="12" y="0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" name="Freeform 826"/>
              <p:cNvSpPr>
                <a:spLocks/>
              </p:cNvSpPr>
              <p:nvPr/>
            </p:nvSpPr>
            <p:spPr bwMode="auto">
              <a:xfrm>
                <a:off x="2530" y="36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" name="Freeform 827"/>
              <p:cNvSpPr>
                <a:spLocks/>
              </p:cNvSpPr>
              <p:nvPr/>
            </p:nvSpPr>
            <p:spPr bwMode="auto">
              <a:xfrm>
                <a:off x="2515" y="3602"/>
                <a:ext cx="17" cy="2"/>
              </a:xfrm>
              <a:custGeom>
                <a:avLst/>
                <a:gdLst>
                  <a:gd name="T0" fmla="*/ 11 w 17"/>
                  <a:gd name="T1" fmla="*/ 0 h 2"/>
                  <a:gd name="T2" fmla="*/ 13 w 17"/>
                  <a:gd name="T3" fmla="*/ 0 h 2"/>
                  <a:gd name="T4" fmla="*/ 11 w 17"/>
                  <a:gd name="T5" fmla="*/ 0 h 2"/>
                  <a:gd name="T6" fmla="*/ 13 w 17"/>
                  <a:gd name="T7" fmla="*/ 0 h 2"/>
                  <a:gd name="T8" fmla="*/ 15 w 17"/>
                  <a:gd name="T9" fmla="*/ 0 h 2"/>
                  <a:gd name="T10" fmla="*/ 15 w 17"/>
                  <a:gd name="T11" fmla="*/ 2 h 2"/>
                  <a:gd name="T12" fmla="*/ 15 w 17"/>
                  <a:gd name="T13" fmla="*/ 0 h 2"/>
                  <a:gd name="T14" fmla="*/ 15 w 17"/>
                  <a:gd name="T15" fmla="*/ 2 h 2"/>
                  <a:gd name="T16" fmla="*/ 17 w 17"/>
                  <a:gd name="T17" fmla="*/ 2 h 2"/>
                  <a:gd name="T18" fmla="*/ 15 w 17"/>
                  <a:gd name="T19" fmla="*/ 2 h 2"/>
                  <a:gd name="T20" fmla="*/ 17 w 17"/>
                  <a:gd name="T21" fmla="*/ 2 h 2"/>
                  <a:gd name="T22" fmla="*/ 15 w 17"/>
                  <a:gd name="T23" fmla="*/ 2 h 2"/>
                  <a:gd name="T24" fmla="*/ 13 w 17"/>
                  <a:gd name="T25" fmla="*/ 2 h 2"/>
                  <a:gd name="T26" fmla="*/ 11 w 17"/>
                  <a:gd name="T27" fmla="*/ 2 h 2"/>
                  <a:gd name="T28" fmla="*/ 13 w 17"/>
                  <a:gd name="T29" fmla="*/ 2 h 2"/>
                  <a:gd name="T30" fmla="*/ 11 w 17"/>
                  <a:gd name="T31" fmla="*/ 2 h 2"/>
                  <a:gd name="T32" fmla="*/ 8 w 17"/>
                  <a:gd name="T33" fmla="*/ 2 h 2"/>
                  <a:gd name="T34" fmla="*/ 8 w 17"/>
                  <a:gd name="T35" fmla="*/ 0 h 2"/>
                  <a:gd name="T36" fmla="*/ 6 w 17"/>
                  <a:gd name="T37" fmla="*/ 0 h 2"/>
                  <a:gd name="T38" fmla="*/ 6 w 17"/>
                  <a:gd name="T39" fmla="*/ 2 h 2"/>
                  <a:gd name="T40" fmla="*/ 4 w 17"/>
                  <a:gd name="T41" fmla="*/ 2 h 2"/>
                  <a:gd name="T42" fmla="*/ 6 w 17"/>
                  <a:gd name="T43" fmla="*/ 2 h 2"/>
                  <a:gd name="T44" fmla="*/ 4 w 17"/>
                  <a:gd name="T45" fmla="*/ 2 h 2"/>
                  <a:gd name="T46" fmla="*/ 4 w 17"/>
                  <a:gd name="T47" fmla="*/ 0 h 2"/>
                  <a:gd name="T48" fmla="*/ 4 w 17"/>
                  <a:gd name="T49" fmla="*/ 2 h 2"/>
                  <a:gd name="T50" fmla="*/ 4 w 17"/>
                  <a:gd name="T51" fmla="*/ 0 h 2"/>
                  <a:gd name="T52" fmla="*/ 4 w 17"/>
                  <a:gd name="T53" fmla="*/ 2 h 2"/>
                  <a:gd name="T54" fmla="*/ 2 w 17"/>
                  <a:gd name="T55" fmla="*/ 2 h 2"/>
                  <a:gd name="T56" fmla="*/ 0 w 17"/>
                  <a:gd name="T57" fmla="*/ 2 h 2"/>
                  <a:gd name="T58" fmla="*/ 0 w 17"/>
                  <a:gd name="T59" fmla="*/ 0 h 2"/>
                  <a:gd name="T60" fmla="*/ 2 w 17"/>
                  <a:gd name="T61" fmla="*/ 0 h 2"/>
                  <a:gd name="T62" fmla="*/ 4 w 17"/>
                  <a:gd name="T63" fmla="*/ 0 h 2"/>
                  <a:gd name="T64" fmla="*/ 6 w 17"/>
                  <a:gd name="T65" fmla="*/ 0 h 2"/>
                  <a:gd name="T66" fmla="*/ 4 w 17"/>
                  <a:gd name="T67" fmla="*/ 0 h 2"/>
                  <a:gd name="T68" fmla="*/ 6 w 17"/>
                  <a:gd name="T69" fmla="*/ 0 h 2"/>
                  <a:gd name="T70" fmla="*/ 8 w 17"/>
                  <a:gd name="T71" fmla="*/ 0 h 2"/>
                  <a:gd name="T72" fmla="*/ 11 w 17"/>
                  <a:gd name="T7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2">
                    <a:moveTo>
                      <a:pt x="11" y="0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" name="Freeform 828"/>
              <p:cNvSpPr>
                <a:spLocks/>
              </p:cNvSpPr>
              <p:nvPr/>
            </p:nvSpPr>
            <p:spPr bwMode="auto">
              <a:xfrm>
                <a:off x="2537" y="3600"/>
                <a:ext cx="13" cy="4"/>
              </a:xfrm>
              <a:custGeom>
                <a:avLst/>
                <a:gdLst>
                  <a:gd name="T0" fmla="*/ 7 w 13"/>
                  <a:gd name="T1" fmla="*/ 2 h 4"/>
                  <a:gd name="T2" fmla="*/ 9 w 13"/>
                  <a:gd name="T3" fmla="*/ 2 h 4"/>
                  <a:gd name="T4" fmla="*/ 11 w 13"/>
                  <a:gd name="T5" fmla="*/ 2 h 4"/>
                  <a:gd name="T6" fmla="*/ 13 w 13"/>
                  <a:gd name="T7" fmla="*/ 2 h 4"/>
                  <a:gd name="T8" fmla="*/ 11 w 13"/>
                  <a:gd name="T9" fmla="*/ 2 h 4"/>
                  <a:gd name="T10" fmla="*/ 9 w 13"/>
                  <a:gd name="T11" fmla="*/ 2 h 4"/>
                  <a:gd name="T12" fmla="*/ 9 w 13"/>
                  <a:gd name="T13" fmla="*/ 4 h 4"/>
                  <a:gd name="T14" fmla="*/ 7 w 13"/>
                  <a:gd name="T15" fmla="*/ 4 h 4"/>
                  <a:gd name="T16" fmla="*/ 4 w 13"/>
                  <a:gd name="T17" fmla="*/ 4 h 4"/>
                  <a:gd name="T18" fmla="*/ 2 w 13"/>
                  <a:gd name="T19" fmla="*/ 4 h 4"/>
                  <a:gd name="T20" fmla="*/ 2 w 13"/>
                  <a:gd name="T21" fmla="*/ 2 h 4"/>
                  <a:gd name="T22" fmla="*/ 0 w 13"/>
                  <a:gd name="T23" fmla="*/ 2 h 4"/>
                  <a:gd name="T24" fmla="*/ 2 w 13"/>
                  <a:gd name="T25" fmla="*/ 2 h 4"/>
                  <a:gd name="T26" fmla="*/ 4 w 13"/>
                  <a:gd name="T27" fmla="*/ 2 h 4"/>
                  <a:gd name="T28" fmla="*/ 7 w 13"/>
                  <a:gd name="T29" fmla="*/ 0 h 4"/>
                  <a:gd name="T30" fmla="*/ 7 w 13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4">
                    <a:moveTo>
                      <a:pt x="7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" name="Freeform 829"/>
              <p:cNvSpPr>
                <a:spLocks/>
              </p:cNvSpPr>
              <p:nvPr/>
            </p:nvSpPr>
            <p:spPr bwMode="auto">
              <a:xfrm>
                <a:off x="2530" y="36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" name="Freeform 830"/>
              <p:cNvSpPr>
                <a:spLocks/>
              </p:cNvSpPr>
              <p:nvPr/>
            </p:nvSpPr>
            <p:spPr bwMode="auto">
              <a:xfrm>
                <a:off x="2521" y="360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" name="Freeform 831"/>
              <p:cNvSpPr>
                <a:spLocks/>
              </p:cNvSpPr>
              <p:nvPr/>
            </p:nvSpPr>
            <p:spPr bwMode="auto">
              <a:xfrm>
                <a:off x="2528" y="359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" name="Freeform 832"/>
              <p:cNvSpPr>
                <a:spLocks/>
              </p:cNvSpPr>
              <p:nvPr/>
            </p:nvSpPr>
            <p:spPr bwMode="auto">
              <a:xfrm>
                <a:off x="2501" y="3598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2 w 5"/>
                  <a:gd name="T11" fmla="*/ 2 h 2"/>
                  <a:gd name="T12" fmla="*/ 0 w 5"/>
                  <a:gd name="T13" fmla="*/ 0 h 2"/>
                  <a:gd name="T14" fmla="*/ 2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" name="Freeform 833"/>
              <p:cNvSpPr>
                <a:spLocks/>
              </p:cNvSpPr>
              <p:nvPr/>
            </p:nvSpPr>
            <p:spPr bwMode="auto">
              <a:xfrm>
                <a:off x="2523" y="359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" name="Freeform 834"/>
              <p:cNvSpPr>
                <a:spLocks/>
              </p:cNvSpPr>
              <p:nvPr/>
            </p:nvSpPr>
            <p:spPr bwMode="auto">
              <a:xfrm>
                <a:off x="2521" y="3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" name="Freeform 835"/>
              <p:cNvSpPr>
                <a:spLocks/>
              </p:cNvSpPr>
              <p:nvPr/>
            </p:nvSpPr>
            <p:spPr bwMode="auto">
              <a:xfrm>
                <a:off x="2526" y="3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" name="Freeform 836"/>
              <p:cNvSpPr>
                <a:spLocks/>
              </p:cNvSpPr>
              <p:nvPr/>
            </p:nvSpPr>
            <p:spPr bwMode="auto">
              <a:xfrm>
                <a:off x="2512" y="359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" name="Rectangle 837"/>
              <p:cNvSpPr>
                <a:spLocks noChangeArrowheads="1"/>
              </p:cNvSpPr>
              <p:nvPr/>
            </p:nvSpPr>
            <p:spPr bwMode="auto">
              <a:xfrm>
                <a:off x="2510" y="359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" name="Freeform 838"/>
              <p:cNvSpPr>
                <a:spLocks/>
              </p:cNvSpPr>
              <p:nvPr/>
            </p:nvSpPr>
            <p:spPr bwMode="auto">
              <a:xfrm>
                <a:off x="2494" y="359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" name="Freeform 839"/>
              <p:cNvSpPr>
                <a:spLocks/>
              </p:cNvSpPr>
              <p:nvPr/>
            </p:nvSpPr>
            <p:spPr bwMode="auto">
              <a:xfrm>
                <a:off x="2528" y="359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" name="Freeform 840"/>
              <p:cNvSpPr>
                <a:spLocks/>
              </p:cNvSpPr>
              <p:nvPr/>
            </p:nvSpPr>
            <p:spPr bwMode="auto">
              <a:xfrm>
                <a:off x="2510" y="359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" name="Freeform 841"/>
              <p:cNvSpPr>
                <a:spLocks/>
              </p:cNvSpPr>
              <p:nvPr/>
            </p:nvSpPr>
            <p:spPr bwMode="auto">
              <a:xfrm>
                <a:off x="2510" y="359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" name="Freeform 842"/>
              <p:cNvSpPr>
                <a:spLocks/>
              </p:cNvSpPr>
              <p:nvPr/>
            </p:nvSpPr>
            <p:spPr bwMode="auto">
              <a:xfrm>
                <a:off x="2501" y="359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" name="Freeform 843"/>
              <p:cNvSpPr>
                <a:spLocks/>
              </p:cNvSpPr>
              <p:nvPr/>
            </p:nvSpPr>
            <p:spPr bwMode="auto">
              <a:xfrm>
                <a:off x="2517" y="359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" name="Rectangle 844"/>
              <p:cNvSpPr>
                <a:spLocks noChangeArrowheads="1"/>
              </p:cNvSpPr>
              <p:nvPr/>
            </p:nvSpPr>
            <p:spPr bwMode="auto">
              <a:xfrm>
                <a:off x="2506" y="359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" name="Freeform 845"/>
              <p:cNvSpPr>
                <a:spLocks/>
              </p:cNvSpPr>
              <p:nvPr/>
            </p:nvSpPr>
            <p:spPr bwMode="auto">
              <a:xfrm>
                <a:off x="2494" y="3595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5 w 7"/>
                  <a:gd name="T5" fmla="*/ 3 h 5"/>
                  <a:gd name="T6" fmla="*/ 5 w 7"/>
                  <a:gd name="T7" fmla="*/ 0 h 5"/>
                  <a:gd name="T8" fmla="*/ 5 w 7"/>
                  <a:gd name="T9" fmla="*/ 3 h 5"/>
                  <a:gd name="T10" fmla="*/ 7 w 7"/>
                  <a:gd name="T11" fmla="*/ 3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3 h 5"/>
                  <a:gd name="T18" fmla="*/ 3 w 7"/>
                  <a:gd name="T19" fmla="*/ 3 h 5"/>
                  <a:gd name="T20" fmla="*/ 5 w 7"/>
                  <a:gd name="T21" fmla="*/ 3 h 5"/>
                  <a:gd name="T22" fmla="*/ 3 w 7"/>
                  <a:gd name="T23" fmla="*/ 3 h 5"/>
                  <a:gd name="T24" fmla="*/ 3 w 7"/>
                  <a:gd name="T25" fmla="*/ 0 h 5"/>
                  <a:gd name="T26" fmla="*/ 0 w 7"/>
                  <a:gd name="T27" fmla="*/ 0 h 5"/>
                  <a:gd name="T28" fmla="*/ 0 w 7"/>
                  <a:gd name="T29" fmla="*/ 3 h 5"/>
                  <a:gd name="T30" fmla="*/ 0 w 7"/>
                  <a:gd name="T31" fmla="*/ 0 h 5"/>
                  <a:gd name="T32" fmla="*/ 3 w 7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" name="Freeform 846"/>
              <p:cNvSpPr>
                <a:spLocks/>
              </p:cNvSpPr>
              <p:nvPr/>
            </p:nvSpPr>
            <p:spPr bwMode="auto">
              <a:xfrm>
                <a:off x="2494" y="359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" name="Freeform 847"/>
              <p:cNvSpPr>
                <a:spLocks/>
              </p:cNvSpPr>
              <p:nvPr/>
            </p:nvSpPr>
            <p:spPr bwMode="auto">
              <a:xfrm>
                <a:off x="2494" y="3593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2 h 2"/>
                  <a:gd name="T6" fmla="*/ 3 w 5"/>
                  <a:gd name="T7" fmla="*/ 0 h 2"/>
                  <a:gd name="T8" fmla="*/ 0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" name="Rectangle 848"/>
              <p:cNvSpPr>
                <a:spLocks noChangeArrowheads="1"/>
              </p:cNvSpPr>
              <p:nvPr/>
            </p:nvSpPr>
            <p:spPr bwMode="auto">
              <a:xfrm>
                <a:off x="2503" y="3591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" name="Freeform 849"/>
              <p:cNvSpPr>
                <a:spLocks/>
              </p:cNvSpPr>
              <p:nvPr/>
            </p:nvSpPr>
            <p:spPr bwMode="auto">
              <a:xfrm>
                <a:off x="2468" y="358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" name="Rectangle 850"/>
              <p:cNvSpPr>
                <a:spLocks noChangeArrowheads="1"/>
              </p:cNvSpPr>
              <p:nvPr/>
            </p:nvSpPr>
            <p:spPr bwMode="auto">
              <a:xfrm>
                <a:off x="2494" y="3589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" name="Freeform 851"/>
              <p:cNvSpPr>
                <a:spLocks/>
              </p:cNvSpPr>
              <p:nvPr/>
            </p:nvSpPr>
            <p:spPr bwMode="auto">
              <a:xfrm>
                <a:off x="2501" y="358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" name="Freeform 852"/>
              <p:cNvSpPr>
                <a:spLocks/>
              </p:cNvSpPr>
              <p:nvPr/>
            </p:nvSpPr>
            <p:spPr bwMode="auto">
              <a:xfrm>
                <a:off x="2488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" name="Freeform 853"/>
              <p:cNvSpPr>
                <a:spLocks/>
              </p:cNvSpPr>
              <p:nvPr/>
            </p:nvSpPr>
            <p:spPr bwMode="auto">
              <a:xfrm>
                <a:off x="2515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" name="Freeform 854"/>
              <p:cNvSpPr>
                <a:spLocks/>
              </p:cNvSpPr>
              <p:nvPr/>
            </p:nvSpPr>
            <p:spPr bwMode="auto">
              <a:xfrm>
                <a:off x="2508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" name="Freeform 855"/>
              <p:cNvSpPr>
                <a:spLocks/>
              </p:cNvSpPr>
              <p:nvPr/>
            </p:nvSpPr>
            <p:spPr bwMode="auto">
              <a:xfrm>
                <a:off x="2510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" name="Freeform 856"/>
              <p:cNvSpPr>
                <a:spLocks/>
              </p:cNvSpPr>
              <p:nvPr/>
            </p:nvSpPr>
            <p:spPr bwMode="auto">
              <a:xfrm>
                <a:off x="2497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" name="Freeform 857"/>
              <p:cNvSpPr>
                <a:spLocks/>
              </p:cNvSpPr>
              <p:nvPr/>
            </p:nvSpPr>
            <p:spPr bwMode="auto">
              <a:xfrm>
                <a:off x="2499" y="358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" name="Freeform 858"/>
              <p:cNvSpPr>
                <a:spLocks/>
              </p:cNvSpPr>
              <p:nvPr/>
            </p:nvSpPr>
            <p:spPr bwMode="auto">
              <a:xfrm>
                <a:off x="2512" y="358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" name="Freeform 859"/>
              <p:cNvSpPr>
                <a:spLocks/>
              </p:cNvSpPr>
              <p:nvPr/>
            </p:nvSpPr>
            <p:spPr bwMode="auto">
              <a:xfrm>
                <a:off x="2506" y="35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" name="Freeform 860"/>
              <p:cNvSpPr>
                <a:spLocks/>
              </p:cNvSpPr>
              <p:nvPr/>
            </p:nvSpPr>
            <p:spPr bwMode="auto">
              <a:xfrm>
                <a:off x="2510" y="358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" name="Freeform 861"/>
              <p:cNvSpPr>
                <a:spLocks/>
              </p:cNvSpPr>
              <p:nvPr/>
            </p:nvSpPr>
            <p:spPr bwMode="auto">
              <a:xfrm>
                <a:off x="2519" y="35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" name="Freeform 862"/>
              <p:cNvSpPr>
                <a:spLocks/>
              </p:cNvSpPr>
              <p:nvPr/>
            </p:nvSpPr>
            <p:spPr bwMode="auto">
              <a:xfrm>
                <a:off x="2490" y="358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2 w 2"/>
                  <a:gd name="T7" fmla="*/ 3 h 3"/>
                  <a:gd name="T8" fmla="*/ 0 w 2"/>
                  <a:gd name="T9" fmla="*/ 3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2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" name="Freeform 863"/>
              <p:cNvSpPr>
                <a:spLocks/>
              </p:cNvSpPr>
              <p:nvPr/>
            </p:nvSpPr>
            <p:spPr bwMode="auto">
              <a:xfrm>
                <a:off x="2501" y="35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" name="Freeform 864"/>
              <p:cNvSpPr>
                <a:spLocks/>
              </p:cNvSpPr>
              <p:nvPr/>
            </p:nvSpPr>
            <p:spPr bwMode="auto">
              <a:xfrm>
                <a:off x="2492" y="3586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3 h 3"/>
                  <a:gd name="T4" fmla="*/ 2 w 5"/>
                  <a:gd name="T5" fmla="*/ 3 h 3"/>
                  <a:gd name="T6" fmla="*/ 2 w 5"/>
                  <a:gd name="T7" fmla="*/ 0 h 3"/>
                  <a:gd name="T8" fmla="*/ 5 w 5"/>
                  <a:gd name="T9" fmla="*/ 0 h 3"/>
                  <a:gd name="T10" fmla="*/ 2 w 5"/>
                  <a:gd name="T11" fmla="*/ 0 h 3"/>
                  <a:gd name="T12" fmla="*/ 0 w 5"/>
                  <a:gd name="T13" fmla="*/ 0 h 3"/>
                  <a:gd name="T14" fmla="*/ 2 w 5"/>
                  <a:gd name="T15" fmla="*/ 0 h 3"/>
                  <a:gd name="T16" fmla="*/ 5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" name="Freeform 865"/>
              <p:cNvSpPr>
                <a:spLocks/>
              </p:cNvSpPr>
              <p:nvPr/>
            </p:nvSpPr>
            <p:spPr bwMode="auto">
              <a:xfrm>
                <a:off x="2497" y="35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" name="Freeform 866"/>
              <p:cNvSpPr>
                <a:spLocks/>
              </p:cNvSpPr>
              <p:nvPr/>
            </p:nvSpPr>
            <p:spPr bwMode="auto">
              <a:xfrm>
                <a:off x="2481" y="358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" name="Freeform 867"/>
              <p:cNvSpPr>
                <a:spLocks/>
              </p:cNvSpPr>
              <p:nvPr/>
            </p:nvSpPr>
            <p:spPr bwMode="auto">
              <a:xfrm>
                <a:off x="2483" y="3584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7 w 9"/>
                  <a:gd name="T3" fmla="*/ 0 h 5"/>
                  <a:gd name="T4" fmla="*/ 9 w 9"/>
                  <a:gd name="T5" fmla="*/ 0 h 5"/>
                  <a:gd name="T6" fmla="*/ 9 w 9"/>
                  <a:gd name="T7" fmla="*/ 2 h 5"/>
                  <a:gd name="T8" fmla="*/ 7 w 9"/>
                  <a:gd name="T9" fmla="*/ 2 h 5"/>
                  <a:gd name="T10" fmla="*/ 5 w 9"/>
                  <a:gd name="T11" fmla="*/ 2 h 5"/>
                  <a:gd name="T12" fmla="*/ 3 w 9"/>
                  <a:gd name="T13" fmla="*/ 2 h 5"/>
                  <a:gd name="T14" fmla="*/ 5 w 9"/>
                  <a:gd name="T15" fmla="*/ 2 h 5"/>
                  <a:gd name="T16" fmla="*/ 3 w 9"/>
                  <a:gd name="T17" fmla="*/ 2 h 5"/>
                  <a:gd name="T18" fmla="*/ 3 w 9"/>
                  <a:gd name="T19" fmla="*/ 5 h 5"/>
                  <a:gd name="T20" fmla="*/ 3 w 9"/>
                  <a:gd name="T21" fmla="*/ 2 h 5"/>
                  <a:gd name="T22" fmla="*/ 0 w 9"/>
                  <a:gd name="T23" fmla="*/ 2 h 5"/>
                  <a:gd name="T24" fmla="*/ 0 w 9"/>
                  <a:gd name="T25" fmla="*/ 0 h 5"/>
                  <a:gd name="T26" fmla="*/ 0 w 9"/>
                  <a:gd name="T27" fmla="*/ 2 h 5"/>
                  <a:gd name="T28" fmla="*/ 3 w 9"/>
                  <a:gd name="T29" fmla="*/ 2 h 5"/>
                  <a:gd name="T30" fmla="*/ 3 w 9"/>
                  <a:gd name="T31" fmla="*/ 0 h 5"/>
                  <a:gd name="T32" fmla="*/ 5 w 9"/>
                  <a:gd name="T33" fmla="*/ 0 h 5"/>
                  <a:gd name="T34" fmla="*/ 5 w 9"/>
                  <a:gd name="T35" fmla="*/ 2 h 5"/>
                  <a:gd name="T36" fmla="*/ 5 w 9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" name="Freeform 868"/>
              <p:cNvSpPr>
                <a:spLocks/>
              </p:cNvSpPr>
              <p:nvPr/>
            </p:nvSpPr>
            <p:spPr bwMode="auto">
              <a:xfrm>
                <a:off x="2479" y="358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" name="Freeform 869"/>
              <p:cNvSpPr>
                <a:spLocks/>
              </p:cNvSpPr>
              <p:nvPr/>
            </p:nvSpPr>
            <p:spPr bwMode="auto">
              <a:xfrm>
                <a:off x="2512" y="358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" name="Freeform 870"/>
              <p:cNvSpPr>
                <a:spLocks/>
              </p:cNvSpPr>
              <p:nvPr/>
            </p:nvSpPr>
            <p:spPr bwMode="auto">
              <a:xfrm>
                <a:off x="2490" y="358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" name="Freeform 871"/>
              <p:cNvSpPr>
                <a:spLocks/>
              </p:cNvSpPr>
              <p:nvPr/>
            </p:nvSpPr>
            <p:spPr bwMode="auto">
              <a:xfrm>
                <a:off x="2508" y="3584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" name="Freeform 872"/>
              <p:cNvSpPr>
                <a:spLocks/>
              </p:cNvSpPr>
              <p:nvPr/>
            </p:nvSpPr>
            <p:spPr bwMode="auto">
              <a:xfrm>
                <a:off x="2483" y="3582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5 w 5"/>
                  <a:gd name="T3" fmla="*/ 2 h 2"/>
                  <a:gd name="T4" fmla="*/ 3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3 w 5"/>
                  <a:gd name="T11" fmla="*/ 0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" name="Rectangle 873"/>
              <p:cNvSpPr>
                <a:spLocks noChangeArrowheads="1"/>
              </p:cNvSpPr>
              <p:nvPr/>
            </p:nvSpPr>
            <p:spPr bwMode="auto">
              <a:xfrm>
                <a:off x="2488" y="358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" name="Rectangle 874"/>
              <p:cNvSpPr>
                <a:spLocks noChangeArrowheads="1"/>
              </p:cNvSpPr>
              <p:nvPr/>
            </p:nvSpPr>
            <p:spPr bwMode="auto">
              <a:xfrm>
                <a:off x="2499" y="358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" name="Freeform 875"/>
              <p:cNvSpPr>
                <a:spLocks/>
              </p:cNvSpPr>
              <p:nvPr/>
            </p:nvSpPr>
            <p:spPr bwMode="auto">
              <a:xfrm>
                <a:off x="2515" y="358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4 w 4"/>
                  <a:gd name="T9" fmla="*/ 2 h 4"/>
                  <a:gd name="T10" fmla="*/ 4 w 4"/>
                  <a:gd name="T11" fmla="*/ 4 h 4"/>
                  <a:gd name="T12" fmla="*/ 2 w 4"/>
                  <a:gd name="T13" fmla="*/ 4 h 4"/>
                  <a:gd name="T14" fmla="*/ 2 w 4"/>
                  <a:gd name="T15" fmla="*/ 2 h 4"/>
                  <a:gd name="T16" fmla="*/ 0 w 4"/>
                  <a:gd name="T17" fmla="*/ 2 h 4"/>
                  <a:gd name="T18" fmla="*/ 2 w 4"/>
                  <a:gd name="T19" fmla="*/ 2 h 4"/>
                  <a:gd name="T20" fmla="*/ 0 w 4"/>
                  <a:gd name="T21" fmla="*/ 2 h 4"/>
                  <a:gd name="T22" fmla="*/ 2 w 4"/>
                  <a:gd name="T23" fmla="*/ 2 h 4"/>
                  <a:gd name="T24" fmla="*/ 2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" name="Freeform 876"/>
              <p:cNvSpPr>
                <a:spLocks/>
              </p:cNvSpPr>
              <p:nvPr/>
            </p:nvSpPr>
            <p:spPr bwMode="auto">
              <a:xfrm>
                <a:off x="2479" y="35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" name="Freeform 877"/>
              <p:cNvSpPr>
                <a:spLocks/>
              </p:cNvSpPr>
              <p:nvPr/>
            </p:nvSpPr>
            <p:spPr bwMode="auto">
              <a:xfrm>
                <a:off x="2501" y="35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" name="Freeform 878"/>
              <p:cNvSpPr>
                <a:spLocks/>
              </p:cNvSpPr>
              <p:nvPr/>
            </p:nvSpPr>
            <p:spPr bwMode="auto">
              <a:xfrm>
                <a:off x="2492" y="35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" name="Freeform 879"/>
              <p:cNvSpPr>
                <a:spLocks/>
              </p:cNvSpPr>
              <p:nvPr/>
            </p:nvSpPr>
            <p:spPr bwMode="auto">
              <a:xfrm>
                <a:off x="2494" y="358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" name="Rectangle 880"/>
              <p:cNvSpPr>
                <a:spLocks noChangeArrowheads="1"/>
              </p:cNvSpPr>
              <p:nvPr/>
            </p:nvSpPr>
            <p:spPr bwMode="auto">
              <a:xfrm>
                <a:off x="2470" y="358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" name="Freeform 881"/>
              <p:cNvSpPr>
                <a:spLocks/>
              </p:cNvSpPr>
              <p:nvPr/>
            </p:nvSpPr>
            <p:spPr bwMode="auto">
              <a:xfrm>
                <a:off x="2468" y="358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" name="Freeform 882"/>
              <p:cNvSpPr>
                <a:spLocks/>
              </p:cNvSpPr>
              <p:nvPr/>
            </p:nvSpPr>
            <p:spPr bwMode="auto">
              <a:xfrm>
                <a:off x="2472" y="35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" name="Freeform 883"/>
              <p:cNvSpPr>
                <a:spLocks/>
              </p:cNvSpPr>
              <p:nvPr/>
            </p:nvSpPr>
            <p:spPr bwMode="auto">
              <a:xfrm>
                <a:off x="2479" y="357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" name="Rectangle 884"/>
              <p:cNvSpPr>
                <a:spLocks noChangeArrowheads="1"/>
              </p:cNvSpPr>
              <p:nvPr/>
            </p:nvSpPr>
            <p:spPr bwMode="auto">
              <a:xfrm>
                <a:off x="2477" y="357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" name="Freeform 885"/>
              <p:cNvSpPr>
                <a:spLocks/>
              </p:cNvSpPr>
              <p:nvPr/>
            </p:nvSpPr>
            <p:spPr bwMode="auto">
              <a:xfrm>
                <a:off x="2486" y="357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" name="Rectangle 886"/>
              <p:cNvSpPr>
                <a:spLocks noChangeArrowheads="1"/>
              </p:cNvSpPr>
              <p:nvPr/>
            </p:nvSpPr>
            <p:spPr bwMode="auto">
              <a:xfrm>
                <a:off x="2463" y="357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" name="Freeform 887"/>
              <p:cNvSpPr>
                <a:spLocks/>
              </p:cNvSpPr>
              <p:nvPr/>
            </p:nvSpPr>
            <p:spPr bwMode="auto">
              <a:xfrm>
                <a:off x="2479" y="3577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2 w 4"/>
                  <a:gd name="T9" fmla="*/ 0 h 3"/>
                  <a:gd name="T10" fmla="*/ 0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" name="Freeform 888"/>
              <p:cNvSpPr>
                <a:spLocks/>
              </p:cNvSpPr>
              <p:nvPr/>
            </p:nvSpPr>
            <p:spPr bwMode="auto">
              <a:xfrm>
                <a:off x="2465" y="35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3 h 3"/>
                  <a:gd name="T10" fmla="*/ 0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" name="Freeform 889"/>
              <p:cNvSpPr>
                <a:spLocks/>
              </p:cNvSpPr>
              <p:nvPr/>
            </p:nvSpPr>
            <p:spPr bwMode="auto">
              <a:xfrm>
                <a:off x="2546" y="3575"/>
                <a:ext cx="7" cy="5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5 h 5"/>
                  <a:gd name="T4" fmla="*/ 4 w 7"/>
                  <a:gd name="T5" fmla="*/ 5 h 5"/>
                  <a:gd name="T6" fmla="*/ 2 w 7"/>
                  <a:gd name="T7" fmla="*/ 5 h 5"/>
                  <a:gd name="T8" fmla="*/ 2 w 7"/>
                  <a:gd name="T9" fmla="*/ 2 h 5"/>
                  <a:gd name="T10" fmla="*/ 0 w 7"/>
                  <a:gd name="T11" fmla="*/ 2 h 5"/>
                  <a:gd name="T12" fmla="*/ 2 w 7"/>
                  <a:gd name="T13" fmla="*/ 2 h 5"/>
                  <a:gd name="T14" fmla="*/ 4 w 7"/>
                  <a:gd name="T15" fmla="*/ 2 h 5"/>
                  <a:gd name="T16" fmla="*/ 4 w 7"/>
                  <a:gd name="T17" fmla="*/ 0 h 5"/>
                  <a:gd name="T18" fmla="*/ 7 w 7"/>
                  <a:gd name="T19" fmla="*/ 0 h 5"/>
                  <a:gd name="T20" fmla="*/ 7 w 7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" name="Freeform 890"/>
              <p:cNvSpPr>
                <a:spLocks/>
              </p:cNvSpPr>
              <p:nvPr/>
            </p:nvSpPr>
            <p:spPr bwMode="auto">
              <a:xfrm>
                <a:off x="2486" y="3575"/>
                <a:ext cx="8" cy="9"/>
              </a:xfrm>
              <a:custGeom>
                <a:avLst/>
                <a:gdLst>
                  <a:gd name="T0" fmla="*/ 6 w 8"/>
                  <a:gd name="T1" fmla="*/ 2 h 9"/>
                  <a:gd name="T2" fmla="*/ 8 w 8"/>
                  <a:gd name="T3" fmla="*/ 2 h 9"/>
                  <a:gd name="T4" fmla="*/ 8 w 8"/>
                  <a:gd name="T5" fmla="*/ 5 h 9"/>
                  <a:gd name="T6" fmla="*/ 6 w 8"/>
                  <a:gd name="T7" fmla="*/ 5 h 9"/>
                  <a:gd name="T8" fmla="*/ 6 w 8"/>
                  <a:gd name="T9" fmla="*/ 7 h 9"/>
                  <a:gd name="T10" fmla="*/ 4 w 8"/>
                  <a:gd name="T11" fmla="*/ 7 h 9"/>
                  <a:gd name="T12" fmla="*/ 4 w 8"/>
                  <a:gd name="T13" fmla="*/ 5 h 9"/>
                  <a:gd name="T14" fmla="*/ 4 w 8"/>
                  <a:gd name="T15" fmla="*/ 7 h 9"/>
                  <a:gd name="T16" fmla="*/ 6 w 8"/>
                  <a:gd name="T17" fmla="*/ 7 h 9"/>
                  <a:gd name="T18" fmla="*/ 4 w 8"/>
                  <a:gd name="T19" fmla="*/ 7 h 9"/>
                  <a:gd name="T20" fmla="*/ 6 w 8"/>
                  <a:gd name="T21" fmla="*/ 7 h 9"/>
                  <a:gd name="T22" fmla="*/ 4 w 8"/>
                  <a:gd name="T23" fmla="*/ 7 h 9"/>
                  <a:gd name="T24" fmla="*/ 2 w 8"/>
                  <a:gd name="T25" fmla="*/ 7 h 9"/>
                  <a:gd name="T26" fmla="*/ 2 w 8"/>
                  <a:gd name="T27" fmla="*/ 9 h 9"/>
                  <a:gd name="T28" fmla="*/ 0 w 8"/>
                  <a:gd name="T29" fmla="*/ 9 h 9"/>
                  <a:gd name="T30" fmla="*/ 0 w 8"/>
                  <a:gd name="T31" fmla="*/ 7 h 9"/>
                  <a:gd name="T32" fmla="*/ 0 w 8"/>
                  <a:gd name="T33" fmla="*/ 5 h 9"/>
                  <a:gd name="T34" fmla="*/ 2 w 8"/>
                  <a:gd name="T35" fmla="*/ 5 h 9"/>
                  <a:gd name="T36" fmla="*/ 4 w 8"/>
                  <a:gd name="T37" fmla="*/ 5 h 9"/>
                  <a:gd name="T38" fmla="*/ 2 w 8"/>
                  <a:gd name="T39" fmla="*/ 5 h 9"/>
                  <a:gd name="T40" fmla="*/ 2 w 8"/>
                  <a:gd name="T41" fmla="*/ 2 h 9"/>
                  <a:gd name="T42" fmla="*/ 4 w 8"/>
                  <a:gd name="T43" fmla="*/ 2 h 9"/>
                  <a:gd name="T44" fmla="*/ 6 w 8"/>
                  <a:gd name="T45" fmla="*/ 2 h 9"/>
                  <a:gd name="T46" fmla="*/ 4 w 8"/>
                  <a:gd name="T47" fmla="*/ 2 h 9"/>
                  <a:gd name="T48" fmla="*/ 2 w 8"/>
                  <a:gd name="T49" fmla="*/ 2 h 9"/>
                  <a:gd name="T50" fmla="*/ 4 w 8"/>
                  <a:gd name="T51" fmla="*/ 2 h 9"/>
                  <a:gd name="T52" fmla="*/ 4 w 8"/>
                  <a:gd name="T53" fmla="*/ 0 h 9"/>
                  <a:gd name="T54" fmla="*/ 4 w 8"/>
                  <a:gd name="T55" fmla="*/ 2 h 9"/>
                  <a:gd name="T56" fmla="*/ 6 w 8"/>
                  <a:gd name="T5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9">
                    <a:moveTo>
                      <a:pt x="6" y="2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" name="Rectangle 891"/>
              <p:cNvSpPr>
                <a:spLocks noChangeArrowheads="1"/>
              </p:cNvSpPr>
              <p:nvPr/>
            </p:nvSpPr>
            <p:spPr bwMode="auto">
              <a:xfrm>
                <a:off x="2526" y="357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" name="Freeform 892"/>
              <p:cNvSpPr>
                <a:spLocks/>
              </p:cNvSpPr>
              <p:nvPr/>
            </p:nvSpPr>
            <p:spPr bwMode="auto">
              <a:xfrm>
                <a:off x="2523" y="357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  <a:gd name="T10" fmla="*/ 0 w 3"/>
                  <a:gd name="T11" fmla="*/ 2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" name="Freeform 893"/>
              <p:cNvSpPr>
                <a:spLocks/>
              </p:cNvSpPr>
              <p:nvPr/>
            </p:nvSpPr>
            <p:spPr bwMode="auto">
              <a:xfrm>
                <a:off x="2456" y="3575"/>
                <a:ext cx="9" cy="5"/>
              </a:xfrm>
              <a:custGeom>
                <a:avLst/>
                <a:gdLst>
                  <a:gd name="T0" fmla="*/ 3 w 9"/>
                  <a:gd name="T1" fmla="*/ 0 h 5"/>
                  <a:gd name="T2" fmla="*/ 5 w 9"/>
                  <a:gd name="T3" fmla="*/ 0 h 5"/>
                  <a:gd name="T4" fmla="*/ 7 w 9"/>
                  <a:gd name="T5" fmla="*/ 0 h 5"/>
                  <a:gd name="T6" fmla="*/ 7 w 9"/>
                  <a:gd name="T7" fmla="*/ 2 h 5"/>
                  <a:gd name="T8" fmla="*/ 7 w 9"/>
                  <a:gd name="T9" fmla="*/ 0 h 5"/>
                  <a:gd name="T10" fmla="*/ 9 w 9"/>
                  <a:gd name="T11" fmla="*/ 0 h 5"/>
                  <a:gd name="T12" fmla="*/ 7 w 9"/>
                  <a:gd name="T13" fmla="*/ 2 h 5"/>
                  <a:gd name="T14" fmla="*/ 9 w 9"/>
                  <a:gd name="T15" fmla="*/ 2 h 5"/>
                  <a:gd name="T16" fmla="*/ 7 w 9"/>
                  <a:gd name="T17" fmla="*/ 2 h 5"/>
                  <a:gd name="T18" fmla="*/ 7 w 9"/>
                  <a:gd name="T19" fmla="*/ 5 h 5"/>
                  <a:gd name="T20" fmla="*/ 5 w 9"/>
                  <a:gd name="T21" fmla="*/ 5 h 5"/>
                  <a:gd name="T22" fmla="*/ 3 w 9"/>
                  <a:gd name="T23" fmla="*/ 5 h 5"/>
                  <a:gd name="T24" fmla="*/ 3 w 9"/>
                  <a:gd name="T25" fmla="*/ 2 h 5"/>
                  <a:gd name="T26" fmla="*/ 5 w 9"/>
                  <a:gd name="T27" fmla="*/ 2 h 5"/>
                  <a:gd name="T28" fmla="*/ 3 w 9"/>
                  <a:gd name="T29" fmla="*/ 2 h 5"/>
                  <a:gd name="T30" fmla="*/ 0 w 9"/>
                  <a:gd name="T31" fmla="*/ 2 h 5"/>
                  <a:gd name="T32" fmla="*/ 0 w 9"/>
                  <a:gd name="T33" fmla="*/ 0 h 5"/>
                  <a:gd name="T34" fmla="*/ 3 w 9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5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" name="Freeform 894"/>
              <p:cNvSpPr>
                <a:spLocks/>
              </p:cNvSpPr>
              <p:nvPr/>
            </p:nvSpPr>
            <p:spPr bwMode="auto">
              <a:xfrm>
                <a:off x="2492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" name="Freeform 895"/>
              <p:cNvSpPr>
                <a:spLocks/>
              </p:cNvSpPr>
              <p:nvPr/>
            </p:nvSpPr>
            <p:spPr bwMode="auto">
              <a:xfrm>
                <a:off x="2470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" name="Freeform 896"/>
              <p:cNvSpPr>
                <a:spLocks/>
              </p:cNvSpPr>
              <p:nvPr/>
            </p:nvSpPr>
            <p:spPr bwMode="auto">
              <a:xfrm>
                <a:off x="2472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" name="Freeform 897"/>
              <p:cNvSpPr>
                <a:spLocks/>
              </p:cNvSpPr>
              <p:nvPr/>
            </p:nvSpPr>
            <p:spPr bwMode="auto">
              <a:xfrm>
                <a:off x="2470" y="357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" name="Freeform 898"/>
              <p:cNvSpPr>
                <a:spLocks/>
              </p:cNvSpPr>
              <p:nvPr/>
            </p:nvSpPr>
            <p:spPr bwMode="auto">
              <a:xfrm>
                <a:off x="2510" y="3573"/>
                <a:ext cx="22" cy="13"/>
              </a:xfrm>
              <a:custGeom>
                <a:avLst/>
                <a:gdLst>
                  <a:gd name="T0" fmla="*/ 7 w 22"/>
                  <a:gd name="T1" fmla="*/ 0 h 13"/>
                  <a:gd name="T2" fmla="*/ 9 w 22"/>
                  <a:gd name="T3" fmla="*/ 2 h 13"/>
                  <a:gd name="T4" fmla="*/ 9 w 22"/>
                  <a:gd name="T5" fmla="*/ 2 h 13"/>
                  <a:gd name="T6" fmla="*/ 11 w 22"/>
                  <a:gd name="T7" fmla="*/ 0 h 13"/>
                  <a:gd name="T8" fmla="*/ 13 w 22"/>
                  <a:gd name="T9" fmla="*/ 2 h 13"/>
                  <a:gd name="T10" fmla="*/ 11 w 22"/>
                  <a:gd name="T11" fmla="*/ 4 h 13"/>
                  <a:gd name="T12" fmla="*/ 13 w 22"/>
                  <a:gd name="T13" fmla="*/ 7 h 13"/>
                  <a:gd name="T14" fmla="*/ 16 w 22"/>
                  <a:gd name="T15" fmla="*/ 4 h 13"/>
                  <a:gd name="T16" fmla="*/ 13 w 22"/>
                  <a:gd name="T17" fmla="*/ 7 h 13"/>
                  <a:gd name="T18" fmla="*/ 16 w 22"/>
                  <a:gd name="T19" fmla="*/ 4 h 13"/>
                  <a:gd name="T20" fmla="*/ 18 w 22"/>
                  <a:gd name="T21" fmla="*/ 7 h 13"/>
                  <a:gd name="T22" fmla="*/ 20 w 22"/>
                  <a:gd name="T23" fmla="*/ 4 h 13"/>
                  <a:gd name="T24" fmla="*/ 20 w 22"/>
                  <a:gd name="T25" fmla="*/ 4 h 13"/>
                  <a:gd name="T26" fmla="*/ 20 w 22"/>
                  <a:gd name="T27" fmla="*/ 9 h 13"/>
                  <a:gd name="T28" fmla="*/ 20 w 22"/>
                  <a:gd name="T29" fmla="*/ 9 h 13"/>
                  <a:gd name="T30" fmla="*/ 22 w 22"/>
                  <a:gd name="T31" fmla="*/ 7 h 13"/>
                  <a:gd name="T32" fmla="*/ 20 w 22"/>
                  <a:gd name="T33" fmla="*/ 9 h 13"/>
                  <a:gd name="T34" fmla="*/ 20 w 22"/>
                  <a:gd name="T35" fmla="*/ 11 h 13"/>
                  <a:gd name="T36" fmla="*/ 18 w 22"/>
                  <a:gd name="T37" fmla="*/ 13 h 13"/>
                  <a:gd name="T38" fmla="*/ 16 w 22"/>
                  <a:gd name="T39" fmla="*/ 11 h 13"/>
                  <a:gd name="T40" fmla="*/ 18 w 22"/>
                  <a:gd name="T41" fmla="*/ 13 h 13"/>
                  <a:gd name="T42" fmla="*/ 16 w 22"/>
                  <a:gd name="T43" fmla="*/ 11 h 13"/>
                  <a:gd name="T44" fmla="*/ 13 w 22"/>
                  <a:gd name="T45" fmla="*/ 13 h 13"/>
                  <a:gd name="T46" fmla="*/ 11 w 22"/>
                  <a:gd name="T47" fmla="*/ 11 h 13"/>
                  <a:gd name="T48" fmla="*/ 11 w 22"/>
                  <a:gd name="T49" fmla="*/ 11 h 13"/>
                  <a:gd name="T50" fmla="*/ 13 w 22"/>
                  <a:gd name="T51" fmla="*/ 9 h 13"/>
                  <a:gd name="T52" fmla="*/ 13 w 22"/>
                  <a:gd name="T53" fmla="*/ 9 h 13"/>
                  <a:gd name="T54" fmla="*/ 13 w 22"/>
                  <a:gd name="T55" fmla="*/ 9 h 13"/>
                  <a:gd name="T56" fmla="*/ 11 w 22"/>
                  <a:gd name="T57" fmla="*/ 9 h 13"/>
                  <a:gd name="T58" fmla="*/ 7 w 22"/>
                  <a:gd name="T59" fmla="*/ 9 h 13"/>
                  <a:gd name="T60" fmla="*/ 9 w 22"/>
                  <a:gd name="T61" fmla="*/ 7 h 13"/>
                  <a:gd name="T62" fmla="*/ 9 w 22"/>
                  <a:gd name="T63" fmla="*/ 7 h 13"/>
                  <a:gd name="T64" fmla="*/ 5 w 22"/>
                  <a:gd name="T65" fmla="*/ 7 h 13"/>
                  <a:gd name="T66" fmla="*/ 7 w 22"/>
                  <a:gd name="T67" fmla="*/ 9 h 13"/>
                  <a:gd name="T68" fmla="*/ 5 w 22"/>
                  <a:gd name="T69" fmla="*/ 11 h 13"/>
                  <a:gd name="T70" fmla="*/ 2 w 22"/>
                  <a:gd name="T71" fmla="*/ 9 h 13"/>
                  <a:gd name="T72" fmla="*/ 0 w 22"/>
                  <a:gd name="T73" fmla="*/ 7 h 13"/>
                  <a:gd name="T74" fmla="*/ 2 w 22"/>
                  <a:gd name="T75" fmla="*/ 4 h 13"/>
                  <a:gd name="T76" fmla="*/ 2 w 22"/>
                  <a:gd name="T77" fmla="*/ 4 h 13"/>
                  <a:gd name="T78" fmla="*/ 2 w 22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" name="Rectangle 899"/>
              <p:cNvSpPr>
                <a:spLocks noChangeArrowheads="1"/>
              </p:cNvSpPr>
              <p:nvPr/>
            </p:nvSpPr>
            <p:spPr bwMode="auto">
              <a:xfrm>
                <a:off x="2494" y="3571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" name="Freeform 900"/>
              <p:cNvSpPr>
                <a:spLocks/>
              </p:cNvSpPr>
              <p:nvPr/>
            </p:nvSpPr>
            <p:spPr bwMode="auto">
              <a:xfrm>
                <a:off x="2499" y="357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" name="Freeform 901"/>
              <p:cNvSpPr>
                <a:spLocks/>
              </p:cNvSpPr>
              <p:nvPr/>
            </p:nvSpPr>
            <p:spPr bwMode="auto">
              <a:xfrm>
                <a:off x="2470" y="357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" name="Freeform 902"/>
              <p:cNvSpPr>
                <a:spLocks/>
              </p:cNvSpPr>
              <p:nvPr/>
            </p:nvSpPr>
            <p:spPr bwMode="auto">
              <a:xfrm>
                <a:off x="2472" y="3571"/>
                <a:ext cx="5" cy="2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2 w 5"/>
                  <a:gd name="T11" fmla="*/ 0 h 2"/>
                  <a:gd name="T12" fmla="*/ 5 w 5"/>
                  <a:gd name="T13" fmla="*/ 0 h 2"/>
                  <a:gd name="T14" fmla="*/ 5 w 5"/>
                  <a:gd name="T15" fmla="*/ 2 h 2"/>
                  <a:gd name="T16" fmla="*/ 2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" name="Freeform 903"/>
              <p:cNvSpPr>
                <a:spLocks/>
              </p:cNvSpPr>
              <p:nvPr/>
            </p:nvSpPr>
            <p:spPr bwMode="auto">
              <a:xfrm>
                <a:off x="2492" y="3568"/>
                <a:ext cx="20" cy="18"/>
              </a:xfrm>
              <a:custGeom>
                <a:avLst/>
                <a:gdLst>
                  <a:gd name="T0" fmla="*/ 5 w 20"/>
                  <a:gd name="T1" fmla="*/ 9 h 18"/>
                  <a:gd name="T2" fmla="*/ 5 w 20"/>
                  <a:gd name="T3" fmla="*/ 9 h 18"/>
                  <a:gd name="T4" fmla="*/ 0 w 20"/>
                  <a:gd name="T5" fmla="*/ 9 h 18"/>
                  <a:gd name="T6" fmla="*/ 2 w 20"/>
                  <a:gd name="T7" fmla="*/ 7 h 18"/>
                  <a:gd name="T8" fmla="*/ 0 w 20"/>
                  <a:gd name="T9" fmla="*/ 5 h 18"/>
                  <a:gd name="T10" fmla="*/ 2 w 20"/>
                  <a:gd name="T11" fmla="*/ 5 h 18"/>
                  <a:gd name="T12" fmla="*/ 7 w 20"/>
                  <a:gd name="T13" fmla="*/ 5 h 18"/>
                  <a:gd name="T14" fmla="*/ 7 w 20"/>
                  <a:gd name="T15" fmla="*/ 5 h 18"/>
                  <a:gd name="T16" fmla="*/ 7 w 20"/>
                  <a:gd name="T17" fmla="*/ 5 h 18"/>
                  <a:gd name="T18" fmla="*/ 9 w 20"/>
                  <a:gd name="T19" fmla="*/ 3 h 18"/>
                  <a:gd name="T20" fmla="*/ 9 w 20"/>
                  <a:gd name="T21" fmla="*/ 3 h 18"/>
                  <a:gd name="T22" fmla="*/ 9 w 20"/>
                  <a:gd name="T23" fmla="*/ 3 h 18"/>
                  <a:gd name="T24" fmla="*/ 11 w 20"/>
                  <a:gd name="T25" fmla="*/ 0 h 18"/>
                  <a:gd name="T26" fmla="*/ 14 w 20"/>
                  <a:gd name="T27" fmla="*/ 3 h 18"/>
                  <a:gd name="T28" fmla="*/ 16 w 20"/>
                  <a:gd name="T29" fmla="*/ 5 h 18"/>
                  <a:gd name="T30" fmla="*/ 16 w 20"/>
                  <a:gd name="T31" fmla="*/ 5 h 18"/>
                  <a:gd name="T32" fmla="*/ 16 w 20"/>
                  <a:gd name="T33" fmla="*/ 5 h 18"/>
                  <a:gd name="T34" fmla="*/ 18 w 20"/>
                  <a:gd name="T35" fmla="*/ 3 h 18"/>
                  <a:gd name="T36" fmla="*/ 20 w 20"/>
                  <a:gd name="T37" fmla="*/ 5 h 18"/>
                  <a:gd name="T38" fmla="*/ 16 w 20"/>
                  <a:gd name="T39" fmla="*/ 7 h 18"/>
                  <a:gd name="T40" fmla="*/ 16 w 20"/>
                  <a:gd name="T41" fmla="*/ 7 h 18"/>
                  <a:gd name="T42" fmla="*/ 16 w 20"/>
                  <a:gd name="T43" fmla="*/ 9 h 18"/>
                  <a:gd name="T44" fmla="*/ 20 w 20"/>
                  <a:gd name="T45" fmla="*/ 9 h 18"/>
                  <a:gd name="T46" fmla="*/ 18 w 20"/>
                  <a:gd name="T47" fmla="*/ 12 h 18"/>
                  <a:gd name="T48" fmla="*/ 18 w 20"/>
                  <a:gd name="T49" fmla="*/ 12 h 18"/>
                  <a:gd name="T50" fmla="*/ 14 w 20"/>
                  <a:gd name="T51" fmla="*/ 12 h 18"/>
                  <a:gd name="T52" fmla="*/ 11 w 20"/>
                  <a:gd name="T53" fmla="*/ 9 h 18"/>
                  <a:gd name="T54" fmla="*/ 11 w 20"/>
                  <a:gd name="T55" fmla="*/ 9 h 18"/>
                  <a:gd name="T56" fmla="*/ 11 w 20"/>
                  <a:gd name="T57" fmla="*/ 9 h 18"/>
                  <a:gd name="T58" fmla="*/ 14 w 20"/>
                  <a:gd name="T59" fmla="*/ 9 h 18"/>
                  <a:gd name="T60" fmla="*/ 16 w 20"/>
                  <a:gd name="T61" fmla="*/ 12 h 18"/>
                  <a:gd name="T62" fmla="*/ 16 w 20"/>
                  <a:gd name="T63" fmla="*/ 16 h 18"/>
                  <a:gd name="T64" fmla="*/ 16 w 20"/>
                  <a:gd name="T65" fmla="*/ 16 h 18"/>
                  <a:gd name="T66" fmla="*/ 16 w 20"/>
                  <a:gd name="T67" fmla="*/ 14 h 18"/>
                  <a:gd name="T68" fmla="*/ 14 w 20"/>
                  <a:gd name="T69" fmla="*/ 16 h 18"/>
                  <a:gd name="T70" fmla="*/ 14 w 20"/>
                  <a:gd name="T71" fmla="*/ 16 h 18"/>
                  <a:gd name="T72" fmla="*/ 14 w 20"/>
                  <a:gd name="T73" fmla="*/ 18 h 18"/>
                  <a:gd name="T74" fmla="*/ 11 w 20"/>
                  <a:gd name="T75" fmla="*/ 16 h 18"/>
                  <a:gd name="T76" fmla="*/ 9 w 20"/>
                  <a:gd name="T77" fmla="*/ 18 h 18"/>
                  <a:gd name="T78" fmla="*/ 11 w 20"/>
                  <a:gd name="T79" fmla="*/ 16 h 18"/>
                  <a:gd name="T80" fmla="*/ 9 w 20"/>
                  <a:gd name="T81" fmla="*/ 14 h 18"/>
                  <a:gd name="T82" fmla="*/ 9 w 20"/>
                  <a:gd name="T83" fmla="*/ 14 h 18"/>
                  <a:gd name="T84" fmla="*/ 7 w 20"/>
                  <a:gd name="T85" fmla="*/ 12 h 18"/>
                  <a:gd name="T86" fmla="*/ 7 w 20"/>
                  <a:gd name="T87" fmla="*/ 12 h 18"/>
                  <a:gd name="T88" fmla="*/ 7 w 20"/>
                  <a:gd name="T89" fmla="*/ 12 h 18"/>
                  <a:gd name="T90" fmla="*/ 5 w 20"/>
                  <a:gd name="T91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18">
                    <a:moveTo>
                      <a:pt x="7" y="9"/>
                    </a:moveTo>
                    <a:lnTo>
                      <a:pt x="5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6" name="Freeform 904"/>
              <p:cNvSpPr>
                <a:spLocks/>
              </p:cNvSpPr>
              <p:nvPr/>
            </p:nvSpPr>
            <p:spPr bwMode="auto">
              <a:xfrm>
                <a:off x="2494" y="356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3 h 5"/>
                  <a:gd name="T4" fmla="*/ 3 w 5"/>
                  <a:gd name="T5" fmla="*/ 3 h 5"/>
                  <a:gd name="T6" fmla="*/ 3 w 5"/>
                  <a:gd name="T7" fmla="*/ 5 h 5"/>
                  <a:gd name="T8" fmla="*/ 3 w 5"/>
                  <a:gd name="T9" fmla="*/ 3 h 5"/>
                  <a:gd name="T10" fmla="*/ 0 w 5"/>
                  <a:gd name="T11" fmla="*/ 3 h 5"/>
                  <a:gd name="T12" fmla="*/ 3 w 5"/>
                  <a:gd name="T13" fmla="*/ 3 h 5"/>
                  <a:gd name="T14" fmla="*/ 0 w 5"/>
                  <a:gd name="T15" fmla="*/ 3 h 5"/>
                  <a:gd name="T16" fmla="*/ 3 w 5"/>
                  <a:gd name="T17" fmla="*/ 3 h 5"/>
                  <a:gd name="T18" fmla="*/ 3 w 5"/>
                  <a:gd name="T19" fmla="*/ 0 h 5"/>
                  <a:gd name="T20" fmla="*/ 5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7" name="Freeform 905"/>
              <p:cNvSpPr>
                <a:spLocks/>
              </p:cNvSpPr>
              <p:nvPr/>
            </p:nvSpPr>
            <p:spPr bwMode="auto">
              <a:xfrm>
                <a:off x="2497" y="35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8" name="Freeform 906"/>
              <p:cNvSpPr>
                <a:spLocks/>
              </p:cNvSpPr>
              <p:nvPr/>
            </p:nvSpPr>
            <p:spPr bwMode="auto">
              <a:xfrm>
                <a:off x="2494" y="356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9" name="Freeform 907"/>
              <p:cNvSpPr>
                <a:spLocks/>
              </p:cNvSpPr>
              <p:nvPr/>
            </p:nvSpPr>
            <p:spPr bwMode="auto">
              <a:xfrm>
                <a:off x="2448" y="35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0" name="Freeform 908"/>
              <p:cNvSpPr>
                <a:spLocks/>
              </p:cNvSpPr>
              <p:nvPr/>
            </p:nvSpPr>
            <p:spPr bwMode="auto">
              <a:xfrm>
                <a:off x="2448" y="35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1" name="Freeform 909"/>
              <p:cNvSpPr>
                <a:spLocks/>
              </p:cNvSpPr>
              <p:nvPr/>
            </p:nvSpPr>
            <p:spPr bwMode="auto">
              <a:xfrm>
                <a:off x="2450" y="356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2" name="Freeform 910"/>
              <p:cNvSpPr>
                <a:spLocks/>
              </p:cNvSpPr>
              <p:nvPr/>
            </p:nvSpPr>
            <p:spPr bwMode="auto">
              <a:xfrm>
                <a:off x="2450" y="356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3" name="Freeform 911"/>
              <p:cNvSpPr>
                <a:spLocks/>
              </p:cNvSpPr>
              <p:nvPr/>
            </p:nvSpPr>
            <p:spPr bwMode="auto">
              <a:xfrm>
                <a:off x="2450" y="35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4" name="Freeform 912"/>
              <p:cNvSpPr>
                <a:spLocks/>
              </p:cNvSpPr>
              <p:nvPr/>
            </p:nvSpPr>
            <p:spPr bwMode="auto">
              <a:xfrm>
                <a:off x="2450" y="35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5" name="Freeform 913"/>
              <p:cNvSpPr>
                <a:spLocks/>
              </p:cNvSpPr>
              <p:nvPr/>
            </p:nvSpPr>
            <p:spPr bwMode="auto">
              <a:xfrm>
                <a:off x="2535" y="3562"/>
                <a:ext cx="20" cy="22"/>
              </a:xfrm>
              <a:custGeom>
                <a:avLst/>
                <a:gdLst>
                  <a:gd name="T0" fmla="*/ 11 w 20"/>
                  <a:gd name="T1" fmla="*/ 20 h 22"/>
                  <a:gd name="T2" fmla="*/ 9 w 20"/>
                  <a:gd name="T3" fmla="*/ 20 h 22"/>
                  <a:gd name="T4" fmla="*/ 6 w 20"/>
                  <a:gd name="T5" fmla="*/ 20 h 22"/>
                  <a:gd name="T6" fmla="*/ 4 w 20"/>
                  <a:gd name="T7" fmla="*/ 18 h 22"/>
                  <a:gd name="T8" fmla="*/ 2 w 20"/>
                  <a:gd name="T9" fmla="*/ 18 h 22"/>
                  <a:gd name="T10" fmla="*/ 0 w 20"/>
                  <a:gd name="T11" fmla="*/ 18 h 22"/>
                  <a:gd name="T12" fmla="*/ 0 w 20"/>
                  <a:gd name="T13" fmla="*/ 15 h 22"/>
                  <a:gd name="T14" fmla="*/ 2 w 20"/>
                  <a:gd name="T15" fmla="*/ 15 h 22"/>
                  <a:gd name="T16" fmla="*/ 0 w 20"/>
                  <a:gd name="T17" fmla="*/ 15 h 22"/>
                  <a:gd name="T18" fmla="*/ 0 w 20"/>
                  <a:gd name="T19" fmla="*/ 13 h 22"/>
                  <a:gd name="T20" fmla="*/ 0 w 20"/>
                  <a:gd name="T21" fmla="*/ 11 h 22"/>
                  <a:gd name="T22" fmla="*/ 0 w 20"/>
                  <a:gd name="T23" fmla="*/ 9 h 22"/>
                  <a:gd name="T24" fmla="*/ 0 w 20"/>
                  <a:gd name="T25" fmla="*/ 6 h 22"/>
                  <a:gd name="T26" fmla="*/ 2 w 20"/>
                  <a:gd name="T27" fmla="*/ 6 h 22"/>
                  <a:gd name="T28" fmla="*/ 4 w 20"/>
                  <a:gd name="T29" fmla="*/ 6 h 22"/>
                  <a:gd name="T30" fmla="*/ 4 w 20"/>
                  <a:gd name="T31" fmla="*/ 9 h 22"/>
                  <a:gd name="T32" fmla="*/ 6 w 20"/>
                  <a:gd name="T33" fmla="*/ 9 h 22"/>
                  <a:gd name="T34" fmla="*/ 9 w 20"/>
                  <a:gd name="T35" fmla="*/ 9 h 22"/>
                  <a:gd name="T36" fmla="*/ 9 w 20"/>
                  <a:gd name="T37" fmla="*/ 6 h 22"/>
                  <a:gd name="T38" fmla="*/ 6 w 20"/>
                  <a:gd name="T39" fmla="*/ 6 h 22"/>
                  <a:gd name="T40" fmla="*/ 4 w 20"/>
                  <a:gd name="T41" fmla="*/ 6 h 22"/>
                  <a:gd name="T42" fmla="*/ 4 w 20"/>
                  <a:gd name="T43" fmla="*/ 4 h 22"/>
                  <a:gd name="T44" fmla="*/ 4 w 20"/>
                  <a:gd name="T45" fmla="*/ 2 h 22"/>
                  <a:gd name="T46" fmla="*/ 6 w 20"/>
                  <a:gd name="T47" fmla="*/ 2 h 22"/>
                  <a:gd name="T48" fmla="*/ 9 w 20"/>
                  <a:gd name="T49" fmla="*/ 2 h 22"/>
                  <a:gd name="T50" fmla="*/ 9 w 20"/>
                  <a:gd name="T51" fmla="*/ 0 h 22"/>
                  <a:gd name="T52" fmla="*/ 11 w 20"/>
                  <a:gd name="T53" fmla="*/ 0 h 22"/>
                  <a:gd name="T54" fmla="*/ 13 w 20"/>
                  <a:gd name="T55" fmla="*/ 0 h 22"/>
                  <a:gd name="T56" fmla="*/ 13 w 20"/>
                  <a:gd name="T57" fmla="*/ 2 h 22"/>
                  <a:gd name="T58" fmla="*/ 13 w 20"/>
                  <a:gd name="T59" fmla="*/ 4 h 22"/>
                  <a:gd name="T60" fmla="*/ 13 w 20"/>
                  <a:gd name="T61" fmla="*/ 6 h 22"/>
                  <a:gd name="T62" fmla="*/ 13 w 20"/>
                  <a:gd name="T63" fmla="*/ 9 h 22"/>
                  <a:gd name="T64" fmla="*/ 13 w 20"/>
                  <a:gd name="T65" fmla="*/ 11 h 22"/>
                  <a:gd name="T66" fmla="*/ 15 w 20"/>
                  <a:gd name="T67" fmla="*/ 11 h 22"/>
                  <a:gd name="T68" fmla="*/ 15 w 20"/>
                  <a:gd name="T69" fmla="*/ 13 h 22"/>
                  <a:gd name="T70" fmla="*/ 15 w 20"/>
                  <a:gd name="T71" fmla="*/ 15 h 22"/>
                  <a:gd name="T72" fmla="*/ 13 w 20"/>
                  <a:gd name="T73" fmla="*/ 15 h 22"/>
                  <a:gd name="T74" fmla="*/ 13 w 20"/>
                  <a:gd name="T75" fmla="*/ 13 h 22"/>
                  <a:gd name="T76" fmla="*/ 11 w 20"/>
                  <a:gd name="T77" fmla="*/ 13 h 22"/>
                  <a:gd name="T78" fmla="*/ 9 w 20"/>
                  <a:gd name="T79" fmla="*/ 13 h 22"/>
                  <a:gd name="T80" fmla="*/ 9 w 20"/>
                  <a:gd name="T81" fmla="*/ 11 h 22"/>
                  <a:gd name="T82" fmla="*/ 6 w 20"/>
                  <a:gd name="T83" fmla="*/ 11 h 22"/>
                  <a:gd name="T84" fmla="*/ 6 w 20"/>
                  <a:gd name="T85" fmla="*/ 13 h 22"/>
                  <a:gd name="T86" fmla="*/ 9 w 20"/>
                  <a:gd name="T87" fmla="*/ 13 h 22"/>
                  <a:gd name="T88" fmla="*/ 9 w 20"/>
                  <a:gd name="T89" fmla="*/ 15 h 22"/>
                  <a:gd name="T90" fmla="*/ 9 w 20"/>
                  <a:gd name="T91" fmla="*/ 18 h 22"/>
                  <a:gd name="T92" fmla="*/ 11 w 20"/>
                  <a:gd name="T93" fmla="*/ 18 h 22"/>
                  <a:gd name="T94" fmla="*/ 13 w 20"/>
                  <a:gd name="T95" fmla="*/ 18 h 22"/>
                  <a:gd name="T96" fmla="*/ 15 w 20"/>
                  <a:gd name="T97" fmla="*/ 18 h 22"/>
                  <a:gd name="T98" fmla="*/ 15 w 20"/>
                  <a:gd name="T99" fmla="*/ 20 h 22"/>
                  <a:gd name="T100" fmla="*/ 18 w 20"/>
                  <a:gd name="T101" fmla="*/ 20 h 22"/>
                  <a:gd name="T102" fmla="*/ 20 w 20"/>
                  <a:gd name="T103" fmla="*/ 20 h 22"/>
                  <a:gd name="T104" fmla="*/ 20 w 20"/>
                  <a:gd name="T105" fmla="*/ 22 h 22"/>
                  <a:gd name="T106" fmla="*/ 18 w 20"/>
                  <a:gd name="T107" fmla="*/ 22 h 22"/>
                  <a:gd name="T108" fmla="*/ 15 w 20"/>
                  <a:gd name="T109" fmla="*/ 22 h 22"/>
                  <a:gd name="T110" fmla="*/ 13 w 20"/>
                  <a:gd name="T111" fmla="*/ 22 h 22"/>
                  <a:gd name="T112" fmla="*/ 13 w 20"/>
                  <a:gd name="T113" fmla="*/ 20 h 22"/>
                  <a:gd name="T114" fmla="*/ 11 w 20"/>
                  <a:gd name="T115" fmla="*/ 20 h 22"/>
                  <a:gd name="T116" fmla="*/ 11 w 20"/>
                  <a:gd name="T117" fmla="*/ 18 h 22"/>
                  <a:gd name="T118" fmla="*/ 11 w 20"/>
                  <a:gd name="T11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" h="22">
                    <a:moveTo>
                      <a:pt x="11" y="20"/>
                    </a:moveTo>
                    <a:lnTo>
                      <a:pt x="9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2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6" name="Freeform 914"/>
              <p:cNvSpPr>
                <a:spLocks/>
              </p:cNvSpPr>
              <p:nvPr/>
            </p:nvSpPr>
            <p:spPr bwMode="auto">
              <a:xfrm>
                <a:off x="2445" y="356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7" name="Freeform 915"/>
              <p:cNvSpPr>
                <a:spLocks/>
              </p:cNvSpPr>
              <p:nvPr/>
            </p:nvSpPr>
            <p:spPr bwMode="auto">
              <a:xfrm>
                <a:off x="2488" y="3562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0 h 2"/>
                  <a:gd name="T12" fmla="*/ 2 w 4"/>
                  <a:gd name="T13" fmla="*/ 0 h 2"/>
                  <a:gd name="T14" fmla="*/ 4 w 4"/>
                  <a:gd name="T15" fmla="*/ 0 h 2"/>
                  <a:gd name="T16" fmla="*/ 4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8" name="Freeform 916"/>
              <p:cNvSpPr>
                <a:spLocks/>
              </p:cNvSpPr>
              <p:nvPr/>
            </p:nvSpPr>
            <p:spPr bwMode="auto">
              <a:xfrm>
                <a:off x="2448" y="35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9" name="Freeform 917"/>
              <p:cNvSpPr>
                <a:spLocks/>
              </p:cNvSpPr>
              <p:nvPr/>
            </p:nvSpPr>
            <p:spPr bwMode="auto">
              <a:xfrm>
                <a:off x="2441" y="3557"/>
                <a:ext cx="9" cy="5"/>
              </a:xfrm>
              <a:custGeom>
                <a:avLst/>
                <a:gdLst>
                  <a:gd name="T0" fmla="*/ 2 w 9"/>
                  <a:gd name="T1" fmla="*/ 0 h 5"/>
                  <a:gd name="T2" fmla="*/ 2 w 9"/>
                  <a:gd name="T3" fmla="*/ 3 h 5"/>
                  <a:gd name="T4" fmla="*/ 4 w 9"/>
                  <a:gd name="T5" fmla="*/ 3 h 5"/>
                  <a:gd name="T6" fmla="*/ 7 w 9"/>
                  <a:gd name="T7" fmla="*/ 3 h 5"/>
                  <a:gd name="T8" fmla="*/ 9 w 9"/>
                  <a:gd name="T9" fmla="*/ 3 h 5"/>
                  <a:gd name="T10" fmla="*/ 7 w 9"/>
                  <a:gd name="T11" fmla="*/ 3 h 5"/>
                  <a:gd name="T12" fmla="*/ 7 w 9"/>
                  <a:gd name="T13" fmla="*/ 5 h 5"/>
                  <a:gd name="T14" fmla="*/ 7 w 9"/>
                  <a:gd name="T15" fmla="*/ 3 h 5"/>
                  <a:gd name="T16" fmla="*/ 4 w 9"/>
                  <a:gd name="T17" fmla="*/ 5 h 5"/>
                  <a:gd name="T18" fmla="*/ 4 w 9"/>
                  <a:gd name="T19" fmla="*/ 3 h 5"/>
                  <a:gd name="T20" fmla="*/ 4 w 9"/>
                  <a:gd name="T21" fmla="*/ 5 h 5"/>
                  <a:gd name="T22" fmla="*/ 2 w 9"/>
                  <a:gd name="T23" fmla="*/ 5 h 5"/>
                  <a:gd name="T24" fmla="*/ 0 w 9"/>
                  <a:gd name="T25" fmla="*/ 5 h 5"/>
                  <a:gd name="T26" fmla="*/ 0 w 9"/>
                  <a:gd name="T27" fmla="*/ 3 h 5"/>
                  <a:gd name="T28" fmla="*/ 2 w 9"/>
                  <a:gd name="T29" fmla="*/ 3 h 5"/>
                  <a:gd name="T30" fmla="*/ 2 w 9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0" name="Freeform 918"/>
              <p:cNvSpPr>
                <a:spLocks/>
              </p:cNvSpPr>
              <p:nvPr/>
            </p:nvSpPr>
            <p:spPr bwMode="auto">
              <a:xfrm>
                <a:off x="2456" y="35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1" name="Rectangle 919"/>
              <p:cNvSpPr>
                <a:spLocks noChangeArrowheads="1"/>
              </p:cNvSpPr>
              <p:nvPr/>
            </p:nvSpPr>
            <p:spPr bwMode="auto">
              <a:xfrm>
                <a:off x="2445" y="355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" name="Rectangle 920"/>
              <p:cNvSpPr>
                <a:spLocks noChangeArrowheads="1"/>
              </p:cNvSpPr>
              <p:nvPr/>
            </p:nvSpPr>
            <p:spPr bwMode="auto">
              <a:xfrm>
                <a:off x="2441" y="355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" name="Freeform 921"/>
              <p:cNvSpPr>
                <a:spLocks/>
              </p:cNvSpPr>
              <p:nvPr/>
            </p:nvSpPr>
            <p:spPr bwMode="auto">
              <a:xfrm>
                <a:off x="2463" y="355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" name="Freeform 922"/>
              <p:cNvSpPr>
                <a:spLocks/>
              </p:cNvSpPr>
              <p:nvPr/>
            </p:nvSpPr>
            <p:spPr bwMode="auto">
              <a:xfrm>
                <a:off x="2448" y="35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" name="Freeform 923"/>
              <p:cNvSpPr>
                <a:spLocks/>
              </p:cNvSpPr>
              <p:nvPr/>
            </p:nvSpPr>
            <p:spPr bwMode="auto">
              <a:xfrm>
                <a:off x="2443" y="3555"/>
                <a:ext cx="16" cy="7"/>
              </a:xfrm>
              <a:custGeom>
                <a:avLst/>
                <a:gdLst>
                  <a:gd name="T0" fmla="*/ 9 w 16"/>
                  <a:gd name="T1" fmla="*/ 0 h 7"/>
                  <a:gd name="T2" fmla="*/ 9 w 16"/>
                  <a:gd name="T3" fmla="*/ 2 h 7"/>
                  <a:gd name="T4" fmla="*/ 11 w 16"/>
                  <a:gd name="T5" fmla="*/ 2 h 7"/>
                  <a:gd name="T6" fmla="*/ 11 w 16"/>
                  <a:gd name="T7" fmla="*/ 0 h 7"/>
                  <a:gd name="T8" fmla="*/ 9 w 16"/>
                  <a:gd name="T9" fmla="*/ 0 h 7"/>
                  <a:gd name="T10" fmla="*/ 11 w 16"/>
                  <a:gd name="T11" fmla="*/ 0 h 7"/>
                  <a:gd name="T12" fmla="*/ 13 w 16"/>
                  <a:gd name="T13" fmla="*/ 0 h 7"/>
                  <a:gd name="T14" fmla="*/ 13 w 16"/>
                  <a:gd name="T15" fmla="*/ 2 h 7"/>
                  <a:gd name="T16" fmla="*/ 11 w 16"/>
                  <a:gd name="T17" fmla="*/ 2 h 7"/>
                  <a:gd name="T18" fmla="*/ 11 w 16"/>
                  <a:gd name="T19" fmla="*/ 5 h 7"/>
                  <a:gd name="T20" fmla="*/ 11 w 16"/>
                  <a:gd name="T21" fmla="*/ 2 h 7"/>
                  <a:gd name="T22" fmla="*/ 13 w 16"/>
                  <a:gd name="T23" fmla="*/ 2 h 7"/>
                  <a:gd name="T24" fmla="*/ 13 w 16"/>
                  <a:gd name="T25" fmla="*/ 5 h 7"/>
                  <a:gd name="T26" fmla="*/ 16 w 16"/>
                  <a:gd name="T27" fmla="*/ 5 h 7"/>
                  <a:gd name="T28" fmla="*/ 13 w 16"/>
                  <a:gd name="T29" fmla="*/ 5 h 7"/>
                  <a:gd name="T30" fmla="*/ 13 w 16"/>
                  <a:gd name="T31" fmla="*/ 7 h 7"/>
                  <a:gd name="T32" fmla="*/ 16 w 16"/>
                  <a:gd name="T33" fmla="*/ 5 h 7"/>
                  <a:gd name="T34" fmla="*/ 16 w 16"/>
                  <a:gd name="T35" fmla="*/ 7 h 7"/>
                  <a:gd name="T36" fmla="*/ 13 w 16"/>
                  <a:gd name="T37" fmla="*/ 7 h 7"/>
                  <a:gd name="T38" fmla="*/ 11 w 16"/>
                  <a:gd name="T39" fmla="*/ 7 h 7"/>
                  <a:gd name="T40" fmla="*/ 11 w 16"/>
                  <a:gd name="T41" fmla="*/ 5 h 7"/>
                  <a:gd name="T42" fmla="*/ 9 w 16"/>
                  <a:gd name="T43" fmla="*/ 5 h 7"/>
                  <a:gd name="T44" fmla="*/ 9 w 16"/>
                  <a:gd name="T45" fmla="*/ 7 h 7"/>
                  <a:gd name="T46" fmla="*/ 11 w 16"/>
                  <a:gd name="T47" fmla="*/ 7 h 7"/>
                  <a:gd name="T48" fmla="*/ 9 w 16"/>
                  <a:gd name="T49" fmla="*/ 7 h 7"/>
                  <a:gd name="T50" fmla="*/ 9 w 16"/>
                  <a:gd name="T51" fmla="*/ 5 h 7"/>
                  <a:gd name="T52" fmla="*/ 9 w 16"/>
                  <a:gd name="T53" fmla="*/ 7 h 7"/>
                  <a:gd name="T54" fmla="*/ 9 w 16"/>
                  <a:gd name="T55" fmla="*/ 5 h 7"/>
                  <a:gd name="T56" fmla="*/ 7 w 16"/>
                  <a:gd name="T57" fmla="*/ 5 h 7"/>
                  <a:gd name="T58" fmla="*/ 5 w 16"/>
                  <a:gd name="T59" fmla="*/ 5 h 7"/>
                  <a:gd name="T60" fmla="*/ 2 w 16"/>
                  <a:gd name="T61" fmla="*/ 5 h 7"/>
                  <a:gd name="T62" fmla="*/ 2 w 16"/>
                  <a:gd name="T63" fmla="*/ 2 h 7"/>
                  <a:gd name="T64" fmla="*/ 0 w 16"/>
                  <a:gd name="T65" fmla="*/ 2 h 7"/>
                  <a:gd name="T66" fmla="*/ 2 w 16"/>
                  <a:gd name="T67" fmla="*/ 2 h 7"/>
                  <a:gd name="T68" fmla="*/ 5 w 16"/>
                  <a:gd name="T69" fmla="*/ 2 h 7"/>
                  <a:gd name="T70" fmla="*/ 5 w 16"/>
                  <a:gd name="T71" fmla="*/ 5 h 7"/>
                  <a:gd name="T72" fmla="*/ 7 w 16"/>
                  <a:gd name="T73" fmla="*/ 5 h 7"/>
                  <a:gd name="T74" fmla="*/ 7 w 16"/>
                  <a:gd name="T75" fmla="*/ 2 h 7"/>
                  <a:gd name="T76" fmla="*/ 7 w 16"/>
                  <a:gd name="T77" fmla="*/ 5 h 7"/>
                  <a:gd name="T78" fmla="*/ 9 w 16"/>
                  <a:gd name="T79" fmla="*/ 5 h 7"/>
                  <a:gd name="T80" fmla="*/ 7 w 16"/>
                  <a:gd name="T81" fmla="*/ 2 h 7"/>
                  <a:gd name="T82" fmla="*/ 5 w 16"/>
                  <a:gd name="T83" fmla="*/ 2 h 7"/>
                  <a:gd name="T84" fmla="*/ 7 w 16"/>
                  <a:gd name="T85" fmla="*/ 2 h 7"/>
                  <a:gd name="T86" fmla="*/ 9 w 16"/>
                  <a:gd name="T87" fmla="*/ 2 h 7"/>
                  <a:gd name="T88" fmla="*/ 11 w 16"/>
                  <a:gd name="T89" fmla="*/ 2 h 7"/>
                  <a:gd name="T90" fmla="*/ 9 w 16"/>
                  <a:gd name="T91" fmla="*/ 2 h 7"/>
                  <a:gd name="T92" fmla="*/ 7 w 16"/>
                  <a:gd name="T93" fmla="*/ 2 h 7"/>
                  <a:gd name="T94" fmla="*/ 7 w 16"/>
                  <a:gd name="T95" fmla="*/ 0 h 7"/>
                  <a:gd name="T96" fmla="*/ 9 w 16"/>
                  <a:gd name="T9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7">
                    <a:moveTo>
                      <a:pt x="9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" name="Freeform 924"/>
              <p:cNvSpPr>
                <a:spLocks/>
              </p:cNvSpPr>
              <p:nvPr/>
            </p:nvSpPr>
            <p:spPr bwMode="auto">
              <a:xfrm>
                <a:off x="2450" y="3555"/>
                <a:ext cx="47" cy="25"/>
              </a:xfrm>
              <a:custGeom>
                <a:avLst/>
                <a:gdLst>
                  <a:gd name="T0" fmla="*/ 18 w 47"/>
                  <a:gd name="T1" fmla="*/ 2 h 25"/>
                  <a:gd name="T2" fmla="*/ 20 w 47"/>
                  <a:gd name="T3" fmla="*/ 5 h 25"/>
                  <a:gd name="T4" fmla="*/ 22 w 47"/>
                  <a:gd name="T5" fmla="*/ 2 h 25"/>
                  <a:gd name="T6" fmla="*/ 24 w 47"/>
                  <a:gd name="T7" fmla="*/ 5 h 25"/>
                  <a:gd name="T8" fmla="*/ 24 w 47"/>
                  <a:gd name="T9" fmla="*/ 7 h 25"/>
                  <a:gd name="T10" fmla="*/ 24 w 47"/>
                  <a:gd name="T11" fmla="*/ 9 h 25"/>
                  <a:gd name="T12" fmla="*/ 27 w 47"/>
                  <a:gd name="T13" fmla="*/ 2 h 25"/>
                  <a:gd name="T14" fmla="*/ 29 w 47"/>
                  <a:gd name="T15" fmla="*/ 7 h 25"/>
                  <a:gd name="T16" fmla="*/ 29 w 47"/>
                  <a:gd name="T17" fmla="*/ 7 h 25"/>
                  <a:gd name="T18" fmla="*/ 33 w 47"/>
                  <a:gd name="T19" fmla="*/ 7 h 25"/>
                  <a:gd name="T20" fmla="*/ 38 w 47"/>
                  <a:gd name="T21" fmla="*/ 7 h 25"/>
                  <a:gd name="T22" fmla="*/ 36 w 47"/>
                  <a:gd name="T23" fmla="*/ 9 h 25"/>
                  <a:gd name="T24" fmla="*/ 38 w 47"/>
                  <a:gd name="T25" fmla="*/ 11 h 25"/>
                  <a:gd name="T26" fmla="*/ 42 w 47"/>
                  <a:gd name="T27" fmla="*/ 11 h 25"/>
                  <a:gd name="T28" fmla="*/ 42 w 47"/>
                  <a:gd name="T29" fmla="*/ 11 h 25"/>
                  <a:gd name="T30" fmla="*/ 44 w 47"/>
                  <a:gd name="T31" fmla="*/ 13 h 25"/>
                  <a:gd name="T32" fmla="*/ 42 w 47"/>
                  <a:gd name="T33" fmla="*/ 16 h 25"/>
                  <a:gd name="T34" fmla="*/ 40 w 47"/>
                  <a:gd name="T35" fmla="*/ 13 h 25"/>
                  <a:gd name="T36" fmla="*/ 42 w 47"/>
                  <a:gd name="T37" fmla="*/ 18 h 25"/>
                  <a:gd name="T38" fmla="*/ 40 w 47"/>
                  <a:gd name="T39" fmla="*/ 18 h 25"/>
                  <a:gd name="T40" fmla="*/ 40 w 47"/>
                  <a:gd name="T41" fmla="*/ 18 h 25"/>
                  <a:gd name="T42" fmla="*/ 36 w 47"/>
                  <a:gd name="T43" fmla="*/ 18 h 25"/>
                  <a:gd name="T44" fmla="*/ 33 w 47"/>
                  <a:gd name="T45" fmla="*/ 20 h 25"/>
                  <a:gd name="T46" fmla="*/ 33 w 47"/>
                  <a:gd name="T47" fmla="*/ 20 h 25"/>
                  <a:gd name="T48" fmla="*/ 31 w 47"/>
                  <a:gd name="T49" fmla="*/ 22 h 25"/>
                  <a:gd name="T50" fmla="*/ 31 w 47"/>
                  <a:gd name="T51" fmla="*/ 22 h 25"/>
                  <a:gd name="T52" fmla="*/ 24 w 47"/>
                  <a:gd name="T53" fmla="*/ 22 h 25"/>
                  <a:gd name="T54" fmla="*/ 24 w 47"/>
                  <a:gd name="T55" fmla="*/ 22 h 25"/>
                  <a:gd name="T56" fmla="*/ 20 w 47"/>
                  <a:gd name="T57" fmla="*/ 22 h 25"/>
                  <a:gd name="T58" fmla="*/ 20 w 47"/>
                  <a:gd name="T59" fmla="*/ 20 h 25"/>
                  <a:gd name="T60" fmla="*/ 27 w 47"/>
                  <a:gd name="T61" fmla="*/ 22 h 25"/>
                  <a:gd name="T62" fmla="*/ 20 w 47"/>
                  <a:gd name="T63" fmla="*/ 20 h 25"/>
                  <a:gd name="T64" fmla="*/ 24 w 47"/>
                  <a:gd name="T65" fmla="*/ 20 h 25"/>
                  <a:gd name="T66" fmla="*/ 27 w 47"/>
                  <a:gd name="T67" fmla="*/ 18 h 25"/>
                  <a:gd name="T68" fmla="*/ 29 w 47"/>
                  <a:gd name="T69" fmla="*/ 16 h 25"/>
                  <a:gd name="T70" fmla="*/ 24 w 47"/>
                  <a:gd name="T71" fmla="*/ 16 h 25"/>
                  <a:gd name="T72" fmla="*/ 24 w 47"/>
                  <a:gd name="T73" fmla="*/ 16 h 25"/>
                  <a:gd name="T74" fmla="*/ 18 w 47"/>
                  <a:gd name="T75" fmla="*/ 13 h 25"/>
                  <a:gd name="T76" fmla="*/ 20 w 47"/>
                  <a:gd name="T77" fmla="*/ 20 h 25"/>
                  <a:gd name="T78" fmla="*/ 11 w 47"/>
                  <a:gd name="T79" fmla="*/ 20 h 25"/>
                  <a:gd name="T80" fmla="*/ 9 w 47"/>
                  <a:gd name="T81" fmla="*/ 18 h 25"/>
                  <a:gd name="T82" fmla="*/ 11 w 47"/>
                  <a:gd name="T83" fmla="*/ 16 h 25"/>
                  <a:gd name="T84" fmla="*/ 13 w 47"/>
                  <a:gd name="T85" fmla="*/ 13 h 25"/>
                  <a:gd name="T86" fmla="*/ 11 w 47"/>
                  <a:gd name="T87" fmla="*/ 11 h 25"/>
                  <a:gd name="T88" fmla="*/ 2 w 47"/>
                  <a:gd name="T89" fmla="*/ 11 h 25"/>
                  <a:gd name="T90" fmla="*/ 4 w 47"/>
                  <a:gd name="T91" fmla="*/ 9 h 25"/>
                  <a:gd name="T92" fmla="*/ 0 w 47"/>
                  <a:gd name="T93" fmla="*/ 9 h 25"/>
                  <a:gd name="T94" fmla="*/ 2 w 47"/>
                  <a:gd name="T95" fmla="*/ 7 h 25"/>
                  <a:gd name="T96" fmla="*/ 6 w 47"/>
                  <a:gd name="T97" fmla="*/ 7 h 25"/>
                  <a:gd name="T98" fmla="*/ 13 w 47"/>
                  <a:gd name="T99" fmla="*/ 9 h 25"/>
                  <a:gd name="T100" fmla="*/ 11 w 47"/>
                  <a:gd name="T101" fmla="*/ 7 h 25"/>
                  <a:gd name="T102" fmla="*/ 6 w 47"/>
                  <a:gd name="T103" fmla="*/ 2 h 25"/>
                  <a:gd name="T104" fmla="*/ 11 w 47"/>
                  <a:gd name="T105" fmla="*/ 2 h 25"/>
                  <a:gd name="T106" fmla="*/ 13 w 47"/>
                  <a:gd name="T107" fmla="*/ 5 h 25"/>
                  <a:gd name="T108" fmla="*/ 18 w 47"/>
                  <a:gd name="T109" fmla="*/ 5 h 25"/>
                  <a:gd name="T110" fmla="*/ 15 w 47"/>
                  <a:gd name="T111" fmla="*/ 2 h 25"/>
                  <a:gd name="T112" fmla="*/ 13 w 47"/>
                  <a:gd name="T1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" h="25">
                    <a:moveTo>
                      <a:pt x="18" y="0"/>
                    </a:move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4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3" y="22"/>
                    </a:lnTo>
                    <a:lnTo>
                      <a:pt x="36" y="22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4" y="25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4" y="16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" name="Freeform 925"/>
              <p:cNvSpPr>
                <a:spLocks/>
              </p:cNvSpPr>
              <p:nvPr/>
            </p:nvSpPr>
            <p:spPr bwMode="auto">
              <a:xfrm>
                <a:off x="2459" y="35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" name="Freeform 926"/>
              <p:cNvSpPr>
                <a:spLocks/>
              </p:cNvSpPr>
              <p:nvPr/>
            </p:nvSpPr>
            <p:spPr bwMode="auto">
              <a:xfrm>
                <a:off x="2448" y="355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" name="Freeform 927"/>
              <p:cNvSpPr>
                <a:spLocks/>
              </p:cNvSpPr>
              <p:nvPr/>
            </p:nvSpPr>
            <p:spPr bwMode="auto">
              <a:xfrm>
                <a:off x="2456" y="355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" name="Freeform 928"/>
              <p:cNvSpPr>
                <a:spLocks/>
              </p:cNvSpPr>
              <p:nvPr/>
            </p:nvSpPr>
            <p:spPr bwMode="auto">
              <a:xfrm>
                <a:off x="2456" y="355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" name="Freeform 929"/>
              <p:cNvSpPr>
                <a:spLocks/>
              </p:cNvSpPr>
              <p:nvPr/>
            </p:nvSpPr>
            <p:spPr bwMode="auto">
              <a:xfrm>
                <a:off x="2456" y="35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" name="Freeform 930"/>
              <p:cNvSpPr>
                <a:spLocks/>
              </p:cNvSpPr>
              <p:nvPr/>
            </p:nvSpPr>
            <p:spPr bwMode="auto">
              <a:xfrm>
                <a:off x="2441" y="3553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0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" name="Freeform 931"/>
              <p:cNvSpPr>
                <a:spLocks/>
              </p:cNvSpPr>
              <p:nvPr/>
            </p:nvSpPr>
            <p:spPr bwMode="auto">
              <a:xfrm>
                <a:off x="2430" y="35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" name="Freeform 932"/>
              <p:cNvSpPr>
                <a:spLocks/>
              </p:cNvSpPr>
              <p:nvPr/>
            </p:nvSpPr>
            <p:spPr bwMode="auto">
              <a:xfrm>
                <a:off x="2445" y="355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" name="Freeform 933"/>
              <p:cNvSpPr>
                <a:spLocks/>
              </p:cNvSpPr>
              <p:nvPr/>
            </p:nvSpPr>
            <p:spPr bwMode="auto">
              <a:xfrm>
                <a:off x="2430" y="3551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2 h 4"/>
                  <a:gd name="T4" fmla="*/ 6 w 6"/>
                  <a:gd name="T5" fmla="*/ 2 h 4"/>
                  <a:gd name="T6" fmla="*/ 4 w 6"/>
                  <a:gd name="T7" fmla="*/ 2 h 4"/>
                  <a:gd name="T8" fmla="*/ 4 w 6"/>
                  <a:gd name="T9" fmla="*/ 4 h 4"/>
                  <a:gd name="T10" fmla="*/ 4 w 6"/>
                  <a:gd name="T11" fmla="*/ 2 h 4"/>
                  <a:gd name="T12" fmla="*/ 4 w 6"/>
                  <a:gd name="T13" fmla="*/ 4 h 4"/>
                  <a:gd name="T14" fmla="*/ 2 w 6"/>
                  <a:gd name="T15" fmla="*/ 4 h 4"/>
                  <a:gd name="T16" fmla="*/ 0 w 6"/>
                  <a:gd name="T17" fmla="*/ 2 h 4"/>
                  <a:gd name="T18" fmla="*/ 0 w 6"/>
                  <a:gd name="T19" fmla="*/ 4 h 4"/>
                  <a:gd name="T20" fmla="*/ 0 w 6"/>
                  <a:gd name="T21" fmla="*/ 2 h 4"/>
                  <a:gd name="T22" fmla="*/ 2 w 6"/>
                  <a:gd name="T23" fmla="*/ 2 h 4"/>
                  <a:gd name="T24" fmla="*/ 4 w 6"/>
                  <a:gd name="T25" fmla="*/ 2 h 4"/>
                  <a:gd name="T26" fmla="*/ 6 w 6"/>
                  <a:gd name="T27" fmla="*/ 0 h 4"/>
                  <a:gd name="T28" fmla="*/ 6 w 6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" name="Freeform 934"/>
              <p:cNvSpPr>
                <a:spLocks/>
              </p:cNvSpPr>
              <p:nvPr/>
            </p:nvSpPr>
            <p:spPr bwMode="auto">
              <a:xfrm>
                <a:off x="2448" y="355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" name="Freeform 935"/>
              <p:cNvSpPr>
                <a:spLocks/>
              </p:cNvSpPr>
              <p:nvPr/>
            </p:nvSpPr>
            <p:spPr bwMode="auto">
              <a:xfrm>
                <a:off x="2441" y="354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" name="Freeform 936"/>
              <p:cNvSpPr>
                <a:spLocks/>
              </p:cNvSpPr>
              <p:nvPr/>
            </p:nvSpPr>
            <p:spPr bwMode="auto">
              <a:xfrm>
                <a:off x="2430" y="354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" name="Freeform 937"/>
              <p:cNvSpPr>
                <a:spLocks/>
              </p:cNvSpPr>
              <p:nvPr/>
            </p:nvSpPr>
            <p:spPr bwMode="auto">
              <a:xfrm>
                <a:off x="2427" y="354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" name="Freeform 938"/>
              <p:cNvSpPr>
                <a:spLocks/>
              </p:cNvSpPr>
              <p:nvPr/>
            </p:nvSpPr>
            <p:spPr bwMode="auto">
              <a:xfrm>
                <a:off x="2436" y="3548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0 h 3"/>
                  <a:gd name="T6" fmla="*/ 3 w 5"/>
                  <a:gd name="T7" fmla="*/ 3 h 3"/>
                  <a:gd name="T8" fmla="*/ 3 w 5"/>
                  <a:gd name="T9" fmla="*/ 0 h 3"/>
                  <a:gd name="T10" fmla="*/ 0 w 5"/>
                  <a:gd name="T11" fmla="*/ 0 h 3"/>
                  <a:gd name="T12" fmla="*/ 3 w 5"/>
                  <a:gd name="T13" fmla="*/ 0 h 3"/>
                  <a:gd name="T14" fmla="*/ 3 w 5"/>
                  <a:gd name="T15" fmla="*/ 3 h 3"/>
                  <a:gd name="T16" fmla="*/ 0 w 5"/>
                  <a:gd name="T17" fmla="*/ 3 h 3"/>
                  <a:gd name="T18" fmla="*/ 0 w 5"/>
                  <a:gd name="T19" fmla="*/ 0 h 3"/>
                  <a:gd name="T20" fmla="*/ 3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" name="Freeform 939"/>
              <p:cNvSpPr>
                <a:spLocks/>
              </p:cNvSpPr>
              <p:nvPr/>
            </p:nvSpPr>
            <p:spPr bwMode="auto">
              <a:xfrm>
                <a:off x="2439" y="3546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4 w 6"/>
                  <a:gd name="T3" fmla="*/ 2 h 5"/>
                  <a:gd name="T4" fmla="*/ 6 w 6"/>
                  <a:gd name="T5" fmla="*/ 5 h 5"/>
                  <a:gd name="T6" fmla="*/ 4 w 6"/>
                  <a:gd name="T7" fmla="*/ 5 h 5"/>
                  <a:gd name="T8" fmla="*/ 4 w 6"/>
                  <a:gd name="T9" fmla="*/ 2 h 5"/>
                  <a:gd name="T10" fmla="*/ 2 w 6"/>
                  <a:gd name="T11" fmla="*/ 2 h 5"/>
                  <a:gd name="T12" fmla="*/ 0 w 6"/>
                  <a:gd name="T13" fmla="*/ 2 h 5"/>
                  <a:gd name="T14" fmla="*/ 2 w 6"/>
                  <a:gd name="T15" fmla="*/ 2 h 5"/>
                  <a:gd name="T16" fmla="*/ 2 w 6"/>
                  <a:gd name="T17" fmla="*/ 0 h 5"/>
                  <a:gd name="T18" fmla="*/ 2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4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" name="Rectangle 940"/>
              <p:cNvSpPr>
                <a:spLocks noChangeArrowheads="1"/>
              </p:cNvSpPr>
              <p:nvPr/>
            </p:nvSpPr>
            <p:spPr bwMode="auto">
              <a:xfrm>
                <a:off x="2452" y="3546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" name="Freeform 941"/>
              <p:cNvSpPr>
                <a:spLocks/>
              </p:cNvSpPr>
              <p:nvPr/>
            </p:nvSpPr>
            <p:spPr bwMode="auto">
              <a:xfrm>
                <a:off x="2443" y="3544"/>
                <a:ext cx="22" cy="11"/>
              </a:xfrm>
              <a:custGeom>
                <a:avLst/>
                <a:gdLst>
                  <a:gd name="T0" fmla="*/ 5 w 22"/>
                  <a:gd name="T1" fmla="*/ 2 h 11"/>
                  <a:gd name="T2" fmla="*/ 5 w 22"/>
                  <a:gd name="T3" fmla="*/ 2 h 11"/>
                  <a:gd name="T4" fmla="*/ 7 w 22"/>
                  <a:gd name="T5" fmla="*/ 4 h 11"/>
                  <a:gd name="T6" fmla="*/ 7 w 22"/>
                  <a:gd name="T7" fmla="*/ 4 h 11"/>
                  <a:gd name="T8" fmla="*/ 9 w 22"/>
                  <a:gd name="T9" fmla="*/ 2 h 11"/>
                  <a:gd name="T10" fmla="*/ 9 w 22"/>
                  <a:gd name="T11" fmla="*/ 7 h 11"/>
                  <a:gd name="T12" fmla="*/ 11 w 22"/>
                  <a:gd name="T13" fmla="*/ 9 h 11"/>
                  <a:gd name="T14" fmla="*/ 9 w 22"/>
                  <a:gd name="T15" fmla="*/ 7 h 11"/>
                  <a:gd name="T16" fmla="*/ 9 w 22"/>
                  <a:gd name="T17" fmla="*/ 7 h 11"/>
                  <a:gd name="T18" fmla="*/ 11 w 22"/>
                  <a:gd name="T19" fmla="*/ 4 h 11"/>
                  <a:gd name="T20" fmla="*/ 11 w 22"/>
                  <a:gd name="T21" fmla="*/ 4 h 11"/>
                  <a:gd name="T22" fmla="*/ 13 w 22"/>
                  <a:gd name="T23" fmla="*/ 7 h 11"/>
                  <a:gd name="T24" fmla="*/ 13 w 22"/>
                  <a:gd name="T25" fmla="*/ 7 h 11"/>
                  <a:gd name="T26" fmla="*/ 16 w 22"/>
                  <a:gd name="T27" fmla="*/ 9 h 11"/>
                  <a:gd name="T28" fmla="*/ 18 w 22"/>
                  <a:gd name="T29" fmla="*/ 7 h 11"/>
                  <a:gd name="T30" fmla="*/ 20 w 22"/>
                  <a:gd name="T31" fmla="*/ 9 h 11"/>
                  <a:gd name="T32" fmla="*/ 20 w 22"/>
                  <a:gd name="T33" fmla="*/ 11 h 11"/>
                  <a:gd name="T34" fmla="*/ 16 w 22"/>
                  <a:gd name="T35" fmla="*/ 11 h 11"/>
                  <a:gd name="T36" fmla="*/ 11 w 22"/>
                  <a:gd name="T37" fmla="*/ 9 h 11"/>
                  <a:gd name="T38" fmla="*/ 11 w 22"/>
                  <a:gd name="T39" fmla="*/ 9 h 11"/>
                  <a:gd name="T40" fmla="*/ 11 w 22"/>
                  <a:gd name="T41" fmla="*/ 9 h 11"/>
                  <a:gd name="T42" fmla="*/ 9 w 22"/>
                  <a:gd name="T43" fmla="*/ 11 h 11"/>
                  <a:gd name="T44" fmla="*/ 7 w 22"/>
                  <a:gd name="T45" fmla="*/ 9 h 11"/>
                  <a:gd name="T46" fmla="*/ 7 w 22"/>
                  <a:gd name="T47" fmla="*/ 9 h 11"/>
                  <a:gd name="T48" fmla="*/ 9 w 22"/>
                  <a:gd name="T49" fmla="*/ 7 h 11"/>
                  <a:gd name="T50" fmla="*/ 7 w 22"/>
                  <a:gd name="T51" fmla="*/ 4 h 11"/>
                  <a:gd name="T52" fmla="*/ 5 w 22"/>
                  <a:gd name="T53" fmla="*/ 7 h 11"/>
                  <a:gd name="T54" fmla="*/ 2 w 22"/>
                  <a:gd name="T55" fmla="*/ 4 h 11"/>
                  <a:gd name="T56" fmla="*/ 2 w 22"/>
                  <a:gd name="T57" fmla="*/ 4 h 11"/>
                  <a:gd name="T58" fmla="*/ 2 w 22"/>
                  <a:gd name="T59" fmla="*/ 4 h 11"/>
                  <a:gd name="T60" fmla="*/ 2 w 22"/>
                  <a:gd name="T61" fmla="*/ 4 h 11"/>
                  <a:gd name="T62" fmla="*/ 0 w 22"/>
                  <a:gd name="T63" fmla="*/ 2 h 11"/>
                  <a:gd name="T64" fmla="*/ 0 w 22"/>
                  <a:gd name="T6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1">
                    <a:moveTo>
                      <a:pt x="2" y="2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" name="Freeform 942"/>
              <p:cNvSpPr>
                <a:spLocks/>
              </p:cNvSpPr>
              <p:nvPr/>
            </p:nvSpPr>
            <p:spPr bwMode="auto">
              <a:xfrm>
                <a:off x="2537" y="3537"/>
                <a:ext cx="7" cy="2"/>
              </a:xfrm>
              <a:custGeom>
                <a:avLst/>
                <a:gdLst>
                  <a:gd name="T0" fmla="*/ 4 w 7"/>
                  <a:gd name="T1" fmla="*/ 2 h 2"/>
                  <a:gd name="T2" fmla="*/ 2 w 7"/>
                  <a:gd name="T3" fmla="*/ 2 h 2"/>
                  <a:gd name="T4" fmla="*/ 0 w 7"/>
                  <a:gd name="T5" fmla="*/ 2 h 2"/>
                  <a:gd name="T6" fmla="*/ 2 w 7"/>
                  <a:gd name="T7" fmla="*/ 2 h 2"/>
                  <a:gd name="T8" fmla="*/ 4 w 7"/>
                  <a:gd name="T9" fmla="*/ 2 h 2"/>
                  <a:gd name="T10" fmla="*/ 4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4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" name="Freeform 943"/>
              <p:cNvSpPr>
                <a:spLocks/>
              </p:cNvSpPr>
              <p:nvPr/>
            </p:nvSpPr>
            <p:spPr bwMode="auto">
              <a:xfrm>
                <a:off x="2414" y="3535"/>
                <a:ext cx="31" cy="13"/>
              </a:xfrm>
              <a:custGeom>
                <a:avLst/>
                <a:gdLst>
                  <a:gd name="T0" fmla="*/ 4 w 31"/>
                  <a:gd name="T1" fmla="*/ 2 h 13"/>
                  <a:gd name="T2" fmla="*/ 7 w 31"/>
                  <a:gd name="T3" fmla="*/ 4 h 13"/>
                  <a:gd name="T4" fmla="*/ 9 w 31"/>
                  <a:gd name="T5" fmla="*/ 2 h 13"/>
                  <a:gd name="T6" fmla="*/ 11 w 31"/>
                  <a:gd name="T7" fmla="*/ 4 h 13"/>
                  <a:gd name="T8" fmla="*/ 11 w 31"/>
                  <a:gd name="T9" fmla="*/ 4 h 13"/>
                  <a:gd name="T10" fmla="*/ 9 w 31"/>
                  <a:gd name="T11" fmla="*/ 7 h 13"/>
                  <a:gd name="T12" fmla="*/ 11 w 31"/>
                  <a:gd name="T13" fmla="*/ 4 h 13"/>
                  <a:gd name="T14" fmla="*/ 11 w 31"/>
                  <a:gd name="T15" fmla="*/ 4 h 13"/>
                  <a:gd name="T16" fmla="*/ 13 w 31"/>
                  <a:gd name="T17" fmla="*/ 4 h 13"/>
                  <a:gd name="T18" fmla="*/ 11 w 31"/>
                  <a:gd name="T19" fmla="*/ 7 h 13"/>
                  <a:gd name="T20" fmla="*/ 11 w 31"/>
                  <a:gd name="T21" fmla="*/ 7 h 13"/>
                  <a:gd name="T22" fmla="*/ 11 w 31"/>
                  <a:gd name="T23" fmla="*/ 7 h 13"/>
                  <a:gd name="T24" fmla="*/ 13 w 31"/>
                  <a:gd name="T25" fmla="*/ 9 h 13"/>
                  <a:gd name="T26" fmla="*/ 16 w 31"/>
                  <a:gd name="T27" fmla="*/ 7 h 13"/>
                  <a:gd name="T28" fmla="*/ 16 w 31"/>
                  <a:gd name="T29" fmla="*/ 7 h 13"/>
                  <a:gd name="T30" fmla="*/ 18 w 31"/>
                  <a:gd name="T31" fmla="*/ 9 h 13"/>
                  <a:gd name="T32" fmla="*/ 22 w 31"/>
                  <a:gd name="T33" fmla="*/ 9 h 13"/>
                  <a:gd name="T34" fmla="*/ 20 w 31"/>
                  <a:gd name="T35" fmla="*/ 7 h 13"/>
                  <a:gd name="T36" fmla="*/ 22 w 31"/>
                  <a:gd name="T37" fmla="*/ 9 h 13"/>
                  <a:gd name="T38" fmla="*/ 22 w 31"/>
                  <a:gd name="T39" fmla="*/ 9 h 13"/>
                  <a:gd name="T40" fmla="*/ 27 w 31"/>
                  <a:gd name="T41" fmla="*/ 9 h 13"/>
                  <a:gd name="T42" fmla="*/ 25 w 31"/>
                  <a:gd name="T43" fmla="*/ 11 h 13"/>
                  <a:gd name="T44" fmla="*/ 27 w 31"/>
                  <a:gd name="T45" fmla="*/ 9 h 13"/>
                  <a:gd name="T46" fmla="*/ 29 w 31"/>
                  <a:gd name="T47" fmla="*/ 11 h 13"/>
                  <a:gd name="T48" fmla="*/ 31 w 31"/>
                  <a:gd name="T49" fmla="*/ 13 h 13"/>
                  <a:gd name="T50" fmla="*/ 29 w 31"/>
                  <a:gd name="T51" fmla="*/ 11 h 13"/>
                  <a:gd name="T52" fmla="*/ 25 w 31"/>
                  <a:gd name="T53" fmla="*/ 11 h 13"/>
                  <a:gd name="T54" fmla="*/ 20 w 31"/>
                  <a:gd name="T55" fmla="*/ 11 h 13"/>
                  <a:gd name="T56" fmla="*/ 25 w 31"/>
                  <a:gd name="T57" fmla="*/ 11 h 13"/>
                  <a:gd name="T58" fmla="*/ 22 w 31"/>
                  <a:gd name="T59" fmla="*/ 13 h 13"/>
                  <a:gd name="T60" fmla="*/ 20 w 31"/>
                  <a:gd name="T61" fmla="*/ 11 h 13"/>
                  <a:gd name="T62" fmla="*/ 20 w 31"/>
                  <a:gd name="T63" fmla="*/ 11 h 13"/>
                  <a:gd name="T64" fmla="*/ 18 w 31"/>
                  <a:gd name="T65" fmla="*/ 13 h 13"/>
                  <a:gd name="T66" fmla="*/ 18 w 31"/>
                  <a:gd name="T67" fmla="*/ 13 h 13"/>
                  <a:gd name="T68" fmla="*/ 16 w 31"/>
                  <a:gd name="T69" fmla="*/ 11 h 13"/>
                  <a:gd name="T70" fmla="*/ 18 w 31"/>
                  <a:gd name="T71" fmla="*/ 13 h 13"/>
                  <a:gd name="T72" fmla="*/ 13 w 31"/>
                  <a:gd name="T73" fmla="*/ 13 h 13"/>
                  <a:gd name="T74" fmla="*/ 16 w 31"/>
                  <a:gd name="T75" fmla="*/ 11 h 13"/>
                  <a:gd name="T76" fmla="*/ 16 w 31"/>
                  <a:gd name="T77" fmla="*/ 11 h 13"/>
                  <a:gd name="T78" fmla="*/ 13 w 31"/>
                  <a:gd name="T79" fmla="*/ 9 h 13"/>
                  <a:gd name="T80" fmla="*/ 11 w 31"/>
                  <a:gd name="T81" fmla="*/ 11 h 13"/>
                  <a:gd name="T82" fmla="*/ 9 w 31"/>
                  <a:gd name="T83" fmla="*/ 9 h 13"/>
                  <a:gd name="T84" fmla="*/ 9 w 31"/>
                  <a:gd name="T85" fmla="*/ 9 h 13"/>
                  <a:gd name="T86" fmla="*/ 9 w 31"/>
                  <a:gd name="T87" fmla="*/ 9 h 13"/>
                  <a:gd name="T88" fmla="*/ 7 w 31"/>
                  <a:gd name="T89" fmla="*/ 7 h 13"/>
                  <a:gd name="T90" fmla="*/ 4 w 31"/>
                  <a:gd name="T91" fmla="*/ 4 h 13"/>
                  <a:gd name="T92" fmla="*/ 7 w 31"/>
                  <a:gd name="T93" fmla="*/ 4 h 13"/>
                  <a:gd name="T94" fmla="*/ 2 w 31"/>
                  <a:gd name="T95" fmla="*/ 4 h 13"/>
                  <a:gd name="T96" fmla="*/ 2 w 31"/>
                  <a:gd name="T97" fmla="*/ 4 h 13"/>
                  <a:gd name="T98" fmla="*/ 0 w 31"/>
                  <a:gd name="T99" fmla="*/ 2 h 13"/>
                  <a:gd name="T100" fmla="*/ 2 w 31"/>
                  <a:gd name="T10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13">
                    <a:moveTo>
                      <a:pt x="2" y="2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" name="Freeform 944"/>
              <p:cNvSpPr>
                <a:spLocks/>
              </p:cNvSpPr>
              <p:nvPr/>
            </p:nvSpPr>
            <p:spPr bwMode="auto">
              <a:xfrm>
                <a:off x="2445" y="353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" name="Freeform 945"/>
              <p:cNvSpPr>
                <a:spLocks/>
              </p:cNvSpPr>
              <p:nvPr/>
            </p:nvSpPr>
            <p:spPr bwMode="auto">
              <a:xfrm>
                <a:off x="2456" y="353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" name="Freeform 946"/>
              <p:cNvSpPr>
                <a:spLocks/>
              </p:cNvSpPr>
              <p:nvPr/>
            </p:nvSpPr>
            <p:spPr bwMode="auto">
              <a:xfrm>
                <a:off x="2432" y="353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0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" name="Freeform 947"/>
              <p:cNvSpPr>
                <a:spLocks/>
              </p:cNvSpPr>
              <p:nvPr/>
            </p:nvSpPr>
            <p:spPr bwMode="auto">
              <a:xfrm>
                <a:off x="2454" y="353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2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  <a:gd name="T12" fmla="*/ 2 w 5"/>
                  <a:gd name="T13" fmla="*/ 2 h 2"/>
                  <a:gd name="T14" fmla="*/ 0 w 5"/>
                  <a:gd name="T15" fmla="*/ 2 h 2"/>
                  <a:gd name="T16" fmla="*/ 2 w 5"/>
                  <a:gd name="T17" fmla="*/ 2 h 2"/>
                  <a:gd name="T18" fmla="*/ 2 w 5"/>
                  <a:gd name="T19" fmla="*/ 0 h 2"/>
                  <a:gd name="T20" fmla="*/ 5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" name="Freeform 948"/>
              <p:cNvSpPr>
                <a:spLocks/>
              </p:cNvSpPr>
              <p:nvPr/>
            </p:nvSpPr>
            <p:spPr bwMode="auto">
              <a:xfrm>
                <a:off x="2448" y="35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" name="Freeform 949"/>
              <p:cNvSpPr>
                <a:spLocks/>
              </p:cNvSpPr>
              <p:nvPr/>
            </p:nvSpPr>
            <p:spPr bwMode="auto">
              <a:xfrm>
                <a:off x="2425" y="35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" name="Freeform 950"/>
              <p:cNvSpPr>
                <a:spLocks/>
              </p:cNvSpPr>
              <p:nvPr/>
            </p:nvSpPr>
            <p:spPr bwMode="auto">
              <a:xfrm>
                <a:off x="2432" y="3530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0 w 4"/>
                  <a:gd name="T7" fmla="*/ 3 h 3"/>
                  <a:gd name="T8" fmla="*/ 0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" name="Freeform 951"/>
              <p:cNvSpPr>
                <a:spLocks/>
              </p:cNvSpPr>
              <p:nvPr/>
            </p:nvSpPr>
            <p:spPr bwMode="auto">
              <a:xfrm>
                <a:off x="2423" y="353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" name="Rectangle 952"/>
              <p:cNvSpPr>
                <a:spLocks noChangeArrowheads="1"/>
              </p:cNvSpPr>
              <p:nvPr/>
            </p:nvSpPr>
            <p:spPr bwMode="auto">
              <a:xfrm>
                <a:off x="2423" y="352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" name="Freeform 953"/>
              <p:cNvSpPr>
                <a:spLocks/>
              </p:cNvSpPr>
              <p:nvPr/>
            </p:nvSpPr>
            <p:spPr bwMode="auto">
              <a:xfrm>
                <a:off x="2421" y="35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" name="Freeform 954"/>
              <p:cNvSpPr>
                <a:spLocks/>
              </p:cNvSpPr>
              <p:nvPr/>
            </p:nvSpPr>
            <p:spPr bwMode="auto">
              <a:xfrm>
                <a:off x="2436" y="3528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3 w 5"/>
                  <a:gd name="T7" fmla="*/ 0 h 2"/>
                  <a:gd name="T8" fmla="*/ 5 w 5"/>
                  <a:gd name="T9" fmla="*/ 0 h 2"/>
                  <a:gd name="T10" fmla="*/ 3 w 5"/>
                  <a:gd name="T11" fmla="*/ 0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" name="Freeform 955"/>
              <p:cNvSpPr>
                <a:spLocks/>
              </p:cNvSpPr>
              <p:nvPr/>
            </p:nvSpPr>
            <p:spPr bwMode="auto">
              <a:xfrm>
                <a:off x="2418" y="352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" name="Freeform 956"/>
              <p:cNvSpPr>
                <a:spLocks/>
              </p:cNvSpPr>
              <p:nvPr/>
            </p:nvSpPr>
            <p:spPr bwMode="auto">
              <a:xfrm>
                <a:off x="2450" y="35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" name="Freeform 957"/>
              <p:cNvSpPr>
                <a:spLocks/>
              </p:cNvSpPr>
              <p:nvPr/>
            </p:nvSpPr>
            <p:spPr bwMode="auto">
              <a:xfrm>
                <a:off x="2434" y="35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" name="Freeform 958"/>
              <p:cNvSpPr>
                <a:spLocks/>
              </p:cNvSpPr>
              <p:nvPr/>
            </p:nvSpPr>
            <p:spPr bwMode="auto">
              <a:xfrm>
                <a:off x="2436" y="352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" name="Freeform 959"/>
              <p:cNvSpPr>
                <a:spLocks/>
              </p:cNvSpPr>
              <p:nvPr/>
            </p:nvSpPr>
            <p:spPr bwMode="auto">
              <a:xfrm>
                <a:off x="2434" y="3526"/>
                <a:ext cx="5" cy="0"/>
              </a:xfrm>
              <a:custGeom>
                <a:avLst/>
                <a:gdLst>
                  <a:gd name="T0" fmla="*/ 5 w 5"/>
                  <a:gd name="T1" fmla="*/ 2 w 5"/>
                  <a:gd name="T2" fmla="*/ 0 w 5"/>
                  <a:gd name="T3" fmla="*/ 2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" name="Freeform 960"/>
              <p:cNvSpPr>
                <a:spLocks/>
              </p:cNvSpPr>
              <p:nvPr/>
            </p:nvSpPr>
            <p:spPr bwMode="auto">
              <a:xfrm>
                <a:off x="2436" y="3526"/>
                <a:ext cx="12" cy="9"/>
              </a:xfrm>
              <a:custGeom>
                <a:avLst/>
                <a:gdLst>
                  <a:gd name="T0" fmla="*/ 9 w 12"/>
                  <a:gd name="T1" fmla="*/ 0 h 9"/>
                  <a:gd name="T2" fmla="*/ 12 w 12"/>
                  <a:gd name="T3" fmla="*/ 0 h 9"/>
                  <a:gd name="T4" fmla="*/ 12 w 12"/>
                  <a:gd name="T5" fmla="*/ 2 h 9"/>
                  <a:gd name="T6" fmla="*/ 9 w 12"/>
                  <a:gd name="T7" fmla="*/ 2 h 9"/>
                  <a:gd name="T8" fmla="*/ 12 w 12"/>
                  <a:gd name="T9" fmla="*/ 2 h 9"/>
                  <a:gd name="T10" fmla="*/ 9 w 12"/>
                  <a:gd name="T11" fmla="*/ 2 h 9"/>
                  <a:gd name="T12" fmla="*/ 9 w 12"/>
                  <a:gd name="T13" fmla="*/ 4 h 9"/>
                  <a:gd name="T14" fmla="*/ 12 w 12"/>
                  <a:gd name="T15" fmla="*/ 4 h 9"/>
                  <a:gd name="T16" fmla="*/ 9 w 12"/>
                  <a:gd name="T17" fmla="*/ 4 h 9"/>
                  <a:gd name="T18" fmla="*/ 7 w 12"/>
                  <a:gd name="T19" fmla="*/ 4 h 9"/>
                  <a:gd name="T20" fmla="*/ 9 w 12"/>
                  <a:gd name="T21" fmla="*/ 4 h 9"/>
                  <a:gd name="T22" fmla="*/ 9 w 12"/>
                  <a:gd name="T23" fmla="*/ 7 h 9"/>
                  <a:gd name="T24" fmla="*/ 9 w 12"/>
                  <a:gd name="T25" fmla="*/ 9 h 9"/>
                  <a:gd name="T26" fmla="*/ 7 w 12"/>
                  <a:gd name="T27" fmla="*/ 9 h 9"/>
                  <a:gd name="T28" fmla="*/ 9 w 12"/>
                  <a:gd name="T29" fmla="*/ 9 h 9"/>
                  <a:gd name="T30" fmla="*/ 7 w 12"/>
                  <a:gd name="T31" fmla="*/ 9 h 9"/>
                  <a:gd name="T32" fmla="*/ 5 w 12"/>
                  <a:gd name="T33" fmla="*/ 9 h 9"/>
                  <a:gd name="T34" fmla="*/ 3 w 12"/>
                  <a:gd name="T35" fmla="*/ 9 h 9"/>
                  <a:gd name="T36" fmla="*/ 5 w 12"/>
                  <a:gd name="T37" fmla="*/ 9 h 9"/>
                  <a:gd name="T38" fmla="*/ 5 w 12"/>
                  <a:gd name="T39" fmla="*/ 7 h 9"/>
                  <a:gd name="T40" fmla="*/ 3 w 12"/>
                  <a:gd name="T41" fmla="*/ 7 h 9"/>
                  <a:gd name="T42" fmla="*/ 5 w 12"/>
                  <a:gd name="T43" fmla="*/ 7 h 9"/>
                  <a:gd name="T44" fmla="*/ 5 w 12"/>
                  <a:gd name="T45" fmla="*/ 4 h 9"/>
                  <a:gd name="T46" fmla="*/ 3 w 12"/>
                  <a:gd name="T47" fmla="*/ 4 h 9"/>
                  <a:gd name="T48" fmla="*/ 3 w 12"/>
                  <a:gd name="T49" fmla="*/ 7 h 9"/>
                  <a:gd name="T50" fmla="*/ 3 w 12"/>
                  <a:gd name="T51" fmla="*/ 4 h 9"/>
                  <a:gd name="T52" fmla="*/ 3 w 12"/>
                  <a:gd name="T53" fmla="*/ 7 h 9"/>
                  <a:gd name="T54" fmla="*/ 0 w 12"/>
                  <a:gd name="T55" fmla="*/ 7 h 9"/>
                  <a:gd name="T56" fmla="*/ 0 w 12"/>
                  <a:gd name="T57" fmla="*/ 4 h 9"/>
                  <a:gd name="T58" fmla="*/ 3 w 12"/>
                  <a:gd name="T59" fmla="*/ 4 h 9"/>
                  <a:gd name="T60" fmla="*/ 3 w 12"/>
                  <a:gd name="T61" fmla="*/ 2 h 9"/>
                  <a:gd name="T62" fmla="*/ 5 w 12"/>
                  <a:gd name="T63" fmla="*/ 2 h 9"/>
                  <a:gd name="T64" fmla="*/ 7 w 12"/>
                  <a:gd name="T65" fmla="*/ 2 h 9"/>
                  <a:gd name="T66" fmla="*/ 7 w 12"/>
                  <a:gd name="T67" fmla="*/ 0 h 9"/>
                  <a:gd name="T68" fmla="*/ 9 w 12"/>
                  <a:gd name="T69" fmla="*/ 0 h 9"/>
                  <a:gd name="T70" fmla="*/ 7 w 12"/>
                  <a:gd name="T71" fmla="*/ 0 h 9"/>
                  <a:gd name="T72" fmla="*/ 9 w 12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9">
                    <a:moveTo>
                      <a:pt x="9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" name="Freeform 961"/>
              <p:cNvSpPr>
                <a:spLocks/>
              </p:cNvSpPr>
              <p:nvPr/>
            </p:nvSpPr>
            <p:spPr bwMode="auto">
              <a:xfrm>
                <a:off x="2421" y="352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" name="Freeform 962"/>
              <p:cNvSpPr>
                <a:spLocks/>
              </p:cNvSpPr>
              <p:nvPr/>
            </p:nvSpPr>
            <p:spPr bwMode="auto">
              <a:xfrm>
                <a:off x="2439" y="352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2 w 4"/>
                  <a:gd name="T9" fmla="*/ 0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" name="Freeform 963"/>
              <p:cNvSpPr>
                <a:spLocks/>
              </p:cNvSpPr>
              <p:nvPr/>
            </p:nvSpPr>
            <p:spPr bwMode="auto">
              <a:xfrm>
                <a:off x="2430" y="352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" name="Freeform 964"/>
              <p:cNvSpPr>
                <a:spLocks/>
              </p:cNvSpPr>
              <p:nvPr/>
            </p:nvSpPr>
            <p:spPr bwMode="auto">
              <a:xfrm>
                <a:off x="2414" y="352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" name="Freeform 965"/>
              <p:cNvSpPr>
                <a:spLocks/>
              </p:cNvSpPr>
              <p:nvPr/>
            </p:nvSpPr>
            <p:spPr bwMode="auto">
              <a:xfrm>
                <a:off x="2423" y="3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" name="Freeform 966"/>
              <p:cNvSpPr>
                <a:spLocks/>
              </p:cNvSpPr>
              <p:nvPr/>
            </p:nvSpPr>
            <p:spPr bwMode="auto">
              <a:xfrm>
                <a:off x="2418" y="352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" name="Freeform 967"/>
              <p:cNvSpPr>
                <a:spLocks/>
              </p:cNvSpPr>
              <p:nvPr/>
            </p:nvSpPr>
            <p:spPr bwMode="auto">
              <a:xfrm>
                <a:off x="2407" y="3522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3 w 5"/>
                  <a:gd name="T3" fmla="*/ 2 h 2"/>
                  <a:gd name="T4" fmla="*/ 5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" name="Freeform 968"/>
              <p:cNvSpPr>
                <a:spLocks/>
              </p:cNvSpPr>
              <p:nvPr/>
            </p:nvSpPr>
            <p:spPr bwMode="auto">
              <a:xfrm>
                <a:off x="2427" y="352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" name="Freeform 969"/>
              <p:cNvSpPr>
                <a:spLocks/>
              </p:cNvSpPr>
              <p:nvPr/>
            </p:nvSpPr>
            <p:spPr bwMode="auto">
              <a:xfrm>
                <a:off x="2448" y="352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" name="Freeform 970"/>
              <p:cNvSpPr>
                <a:spLocks/>
              </p:cNvSpPr>
              <p:nvPr/>
            </p:nvSpPr>
            <p:spPr bwMode="auto">
              <a:xfrm>
                <a:off x="2425" y="35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" name="Freeform 971"/>
              <p:cNvSpPr>
                <a:spLocks/>
              </p:cNvSpPr>
              <p:nvPr/>
            </p:nvSpPr>
            <p:spPr bwMode="auto">
              <a:xfrm>
                <a:off x="2425" y="35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" name="Freeform 972"/>
              <p:cNvSpPr>
                <a:spLocks/>
              </p:cNvSpPr>
              <p:nvPr/>
            </p:nvSpPr>
            <p:spPr bwMode="auto">
              <a:xfrm>
                <a:off x="2416" y="352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" name="Freeform 973"/>
              <p:cNvSpPr>
                <a:spLocks/>
              </p:cNvSpPr>
              <p:nvPr/>
            </p:nvSpPr>
            <p:spPr bwMode="auto">
              <a:xfrm>
                <a:off x="2407" y="3519"/>
                <a:ext cx="11" cy="5"/>
              </a:xfrm>
              <a:custGeom>
                <a:avLst/>
                <a:gdLst>
                  <a:gd name="T0" fmla="*/ 11 w 11"/>
                  <a:gd name="T1" fmla="*/ 3 h 5"/>
                  <a:gd name="T2" fmla="*/ 9 w 11"/>
                  <a:gd name="T3" fmla="*/ 3 h 5"/>
                  <a:gd name="T4" fmla="*/ 9 w 11"/>
                  <a:gd name="T5" fmla="*/ 5 h 5"/>
                  <a:gd name="T6" fmla="*/ 9 w 11"/>
                  <a:gd name="T7" fmla="*/ 3 h 5"/>
                  <a:gd name="T8" fmla="*/ 7 w 11"/>
                  <a:gd name="T9" fmla="*/ 5 h 5"/>
                  <a:gd name="T10" fmla="*/ 9 w 11"/>
                  <a:gd name="T11" fmla="*/ 5 h 5"/>
                  <a:gd name="T12" fmla="*/ 7 w 11"/>
                  <a:gd name="T13" fmla="*/ 5 h 5"/>
                  <a:gd name="T14" fmla="*/ 5 w 11"/>
                  <a:gd name="T15" fmla="*/ 5 h 5"/>
                  <a:gd name="T16" fmla="*/ 5 w 11"/>
                  <a:gd name="T17" fmla="*/ 3 h 5"/>
                  <a:gd name="T18" fmla="*/ 3 w 11"/>
                  <a:gd name="T19" fmla="*/ 3 h 5"/>
                  <a:gd name="T20" fmla="*/ 0 w 11"/>
                  <a:gd name="T21" fmla="*/ 3 h 5"/>
                  <a:gd name="T22" fmla="*/ 3 w 11"/>
                  <a:gd name="T23" fmla="*/ 3 h 5"/>
                  <a:gd name="T24" fmla="*/ 3 w 11"/>
                  <a:gd name="T25" fmla="*/ 0 h 5"/>
                  <a:gd name="T26" fmla="*/ 5 w 11"/>
                  <a:gd name="T27" fmla="*/ 0 h 5"/>
                  <a:gd name="T28" fmla="*/ 5 w 11"/>
                  <a:gd name="T29" fmla="*/ 3 h 5"/>
                  <a:gd name="T30" fmla="*/ 5 w 11"/>
                  <a:gd name="T31" fmla="*/ 0 h 5"/>
                  <a:gd name="T32" fmla="*/ 7 w 11"/>
                  <a:gd name="T33" fmla="*/ 0 h 5"/>
                  <a:gd name="T34" fmla="*/ 7 w 11"/>
                  <a:gd name="T35" fmla="*/ 3 h 5"/>
                  <a:gd name="T36" fmla="*/ 5 w 11"/>
                  <a:gd name="T37" fmla="*/ 3 h 5"/>
                  <a:gd name="T38" fmla="*/ 7 w 11"/>
                  <a:gd name="T39" fmla="*/ 3 h 5"/>
                  <a:gd name="T40" fmla="*/ 7 w 11"/>
                  <a:gd name="T41" fmla="*/ 0 h 5"/>
                  <a:gd name="T42" fmla="*/ 7 w 11"/>
                  <a:gd name="T43" fmla="*/ 3 h 5"/>
                  <a:gd name="T44" fmla="*/ 9 w 11"/>
                  <a:gd name="T45" fmla="*/ 3 h 5"/>
                  <a:gd name="T46" fmla="*/ 9 w 11"/>
                  <a:gd name="T47" fmla="*/ 0 h 5"/>
                  <a:gd name="T48" fmla="*/ 11 w 11"/>
                  <a:gd name="T49" fmla="*/ 0 h 5"/>
                  <a:gd name="T50" fmla="*/ 11 w 11"/>
                  <a:gd name="T5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" name="Freeform 974"/>
              <p:cNvSpPr>
                <a:spLocks/>
              </p:cNvSpPr>
              <p:nvPr/>
            </p:nvSpPr>
            <p:spPr bwMode="auto">
              <a:xfrm>
                <a:off x="2427" y="351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  <a:gd name="T8" fmla="*/ 0 w 3"/>
                  <a:gd name="T9" fmla="*/ 3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" name="Freeform 975"/>
              <p:cNvSpPr>
                <a:spLocks/>
              </p:cNvSpPr>
              <p:nvPr/>
            </p:nvSpPr>
            <p:spPr bwMode="auto">
              <a:xfrm>
                <a:off x="2443" y="3519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" name="Freeform 976"/>
              <p:cNvSpPr>
                <a:spLocks/>
              </p:cNvSpPr>
              <p:nvPr/>
            </p:nvSpPr>
            <p:spPr bwMode="auto">
              <a:xfrm>
                <a:off x="2459" y="35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" name="Freeform 977"/>
              <p:cNvSpPr>
                <a:spLocks/>
              </p:cNvSpPr>
              <p:nvPr/>
            </p:nvSpPr>
            <p:spPr bwMode="auto">
              <a:xfrm>
                <a:off x="2421" y="3517"/>
                <a:ext cx="6" cy="2"/>
              </a:xfrm>
              <a:custGeom>
                <a:avLst/>
                <a:gdLst>
                  <a:gd name="T0" fmla="*/ 4 w 6"/>
                  <a:gd name="T1" fmla="*/ 2 h 2"/>
                  <a:gd name="T2" fmla="*/ 6 w 6"/>
                  <a:gd name="T3" fmla="*/ 2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2 h 2"/>
                  <a:gd name="T10" fmla="*/ 2 w 6"/>
                  <a:gd name="T11" fmla="*/ 2 h 2"/>
                  <a:gd name="T12" fmla="*/ 2 w 6"/>
                  <a:gd name="T13" fmla="*/ 0 h 2"/>
                  <a:gd name="T14" fmla="*/ 4 w 6"/>
                  <a:gd name="T15" fmla="*/ 0 h 2"/>
                  <a:gd name="T16" fmla="*/ 4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" name="Freeform 978"/>
              <p:cNvSpPr>
                <a:spLocks/>
              </p:cNvSpPr>
              <p:nvPr/>
            </p:nvSpPr>
            <p:spPr bwMode="auto">
              <a:xfrm>
                <a:off x="2418" y="351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" name="Freeform 979"/>
              <p:cNvSpPr>
                <a:spLocks/>
              </p:cNvSpPr>
              <p:nvPr/>
            </p:nvSpPr>
            <p:spPr bwMode="auto">
              <a:xfrm>
                <a:off x="2439" y="351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" name="Freeform 980"/>
              <p:cNvSpPr>
                <a:spLocks/>
              </p:cNvSpPr>
              <p:nvPr/>
            </p:nvSpPr>
            <p:spPr bwMode="auto">
              <a:xfrm>
                <a:off x="2434" y="3517"/>
                <a:ext cx="11" cy="9"/>
              </a:xfrm>
              <a:custGeom>
                <a:avLst/>
                <a:gdLst>
                  <a:gd name="T0" fmla="*/ 5 w 11"/>
                  <a:gd name="T1" fmla="*/ 2 h 9"/>
                  <a:gd name="T2" fmla="*/ 7 w 11"/>
                  <a:gd name="T3" fmla="*/ 2 h 9"/>
                  <a:gd name="T4" fmla="*/ 9 w 11"/>
                  <a:gd name="T5" fmla="*/ 2 h 9"/>
                  <a:gd name="T6" fmla="*/ 9 w 11"/>
                  <a:gd name="T7" fmla="*/ 5 h 9"/>
                  <a:gd name="T8" fmla="*/ 11 w 11"/>
                  <a:gd name="T9" fmla="*/ 5 h 9"/>
                  <a:gd name="T10" fmla="*/ 9 w 11"/>
                  <a:gd name="T11" fmla="*/ 5 h 9"/>
                  <a:gd name="T12" fmla="*/ 9 w 11"/>
                  <a:gd name="T13" fmla="*/ 7 h 9"/>
                  <a:gd name="T14" fmla="*/ 11 w 11"/>
                  <a:gd name="T15" fmla="*/ 7 h 9"/>
                  <a:gd name="T16" fmla="*/ 11 w 11"/>
                  <a:gd name="T17" fmla="*/ 5 h 9"/>
                  <a:gd name="T18" fmla="*/ 11 w 11"/>
                  <a:gd name="T19" fmla="*/ 7 h 9"/>
                  <a:gd name="T20" fmla="*/ 11 w 11"/>
                  <a:gd name="T21" fmla="*/ 9 h 9"/>
                  <a:gd name="T22" fmla="*/ 9 w 11"/>
                  <a:gd name="T23" fmla="*/ 9 h 9"/>
                  <a:gd name="T24" fmla="*/ 7 w 11"/>
                  <a:gd name="T25" fmla="*/ 9 h 9"/>
                  <a:gd name="T26" fmla="*/ 7 w 11"/>
                  <a:gd name="T27" fmla="*/ 7 h 9"/>
                  <a:gd name="T28" fmla="*/ 9 w 11"/>
                  <a:gd name="T29" fmla="*/ 7 h 9"/>
                  <a:gd name="T30" fmla="*/ 11 w 11"/>
                  <a:gd name="T31" fmla="*/ 7 h 9"/>
                  <a:gd name="T32" fmla="*/ 9 w 11"/>
                  <a:gd name="T33" fmla="*/ 7 h 9"/>
                  <a:gd name="T34" fmla="*/ 7 w 11"/>
                  <a:gd name="T35" fmla="*/ 7 h 9"/>
                  <a:gd name="T36" fmla="*/ 7 w 11"/>
                  <a:gd name="T37" fmla="*/ 5 h 9"/>
                  <a:gd name="T38" fmla="*/ 5 w 11"/>
                  <a:gd name="T39" fmla="*/ 5 h 9"/>
                  <a:gd name="T40" fmla="*/ 2 w 11"/>
                  <a:gd name="T41" fmla="*/ 5 h 9"/>
                  <a:gd name="T42" fmla="*/ 2 w 11"/>
                  <a:gd name="T43" fmla="*/ 2 h 9"/>
                  <a:gd name="T44" fmla="*/ 0 w 11"/>
                  <a:gd name="T45" fmla="*/ 2 h 9"/>
                  <a:gd name="T46" fmla="*/ 0 w 11"/>
                  <a:gd name="T47" fmla="*/ 0 h 9"/>
                  <a:gd name="T48" fmla="*/ 2 w 11"/>
                  <a:gd name="T49" fmla="*/ 0 h 9"/>
                  <a:gd name="T50" fmla="*/ 5 w 11"/>
                  <a:gd name="T51" fmla="*/ 0 h 9"/>
                  <a:gd name="T52" fmla="*/ 5 w 11"/>
                  <a:gd name="T5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9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" name="Freeform 981"/>
              <p:cNvSpPr>
                <a:spLocks/>
              </p:cNvSpPr>
              <p:nvPr/>
            </p:nvSpPr>
            <p:spPr bwMode="auto">
              <a:xfrm>
                <a:off x="2423" y="3515"/>
                <a:ext cx="18" cy="11"/>
              </a:xfrm>
              <a:custGeom>
                <a:avLst/>
                <a:gdLst>
                  <a:gd name="T0" fmla="*/ 9 w 18"/>
                  <a:gd name="T1" fmla="*/ 2 h 11"/>
                  <a:gd name="T2" fmla="*/ 11 w 18"/>
                  <a:gd name="T3" fmla="*/ 2 h 11"/>
                  <a:gd name="T4" fmla="*/ 11 w 18"/>
                  <a:gd name="T5" fmla="*/ 4 h 11"/>
                  <a:gd name="T6" fmla="*/ 13 w 18"/>
                  <a:gd name="T7" fmla="*/ 4 h 11"/>
                  <a:gd name="T8" fmla="*/ 13 w 18"/>
                  <a:gd name="T9" fmla="*/ 7 h 11"/>
                  <a:gd name="T10" fmla="*/ 16 w 18"/>
                  <a:gd name="T11" fmla="*/ 7 h 11"/>
                  <a:gd name="T12" fmla="*/ 16 w 18"/>
                  <a:gd name="T13" fmla="*/ 9 h 11"/>
                  <a:gd name="T14" fmla="*/ 18 w 18"/>
                  <a:gd name="T15" fmla="*/ 9 h 11"/>
                  <a:gd name="T16" fmla="*/ 16 w 18"/>
                  <a:gd name="T17" fmla="*/ 9 h 11"/>
                  <a:gd name="T18" fmla="*/ 13 w 18"/>
                  <a:gd name="T19" fmla="*/ 9 h 11"/>
                  <a:gd name="T20" fmla="*/ 16 w 18"/>
                  <a:gd name="T21" fmla="*/ 9 h 11"/>
                  <a:gd name="T22" fmla="*/ 13 w 18"/>
                  <a:gd name="T23" fmla="*/ 9 h 11"/>
                  <a:gd name="T24" fmla="*/ 16 w 18"/>
                  <a:gd name="T25" fmla="*/ 9 h 11"/>
                  <a:gd name="T26" fmla="*/ 13 w 18"/>
                  <a:gd name="T27" fmla="*/ 9 h 11"/>
                  <a:gd name="T28" fmla="*/ 13 w 18"/>
                  <a:gd name="T29" fmla="*/ 11 h 11"/>
                  <a:gd name="T30" fmla="*/ 11 w 18"/>
                  <a:gd name="T31" fmla="*/ 11 h 11"/>
                  <a:gd name="T32" fmla="*/ 9 w 18"/>
                  <a:gd name="T33" fmla="*/ 11 h 11"/>
                  <a:gd name="T34" fmla="*/ 9 w 18"/>
                  <a:gd name="T35" fmla="*/ 9 h 11"/>
                  <a:gd name="T36" fmla="*/ 11 w 18"/>
                  <a:gd name="T37" fmla="*/ 9 h 11"/>
                  <a:gd name="T38" fmla="*/ 9 w 18"/>
                  <a:gd name="T39" fmla="*/ 9 h 11"/>
                  <a:gd name="T40" fmla="*/ 7 w 18"/>
                  <a:gd name="T41" fmla="*/ 9 h 11"/>
                  <a:gd name="T42" fmla="*/ 9 w 18"/>
                  <a:gd name="T43" fmla="*/ 9 h 11"/>
                  <a:gd name="T44" fmla="*/ 9 w 18"/>
                  <a:gd name="T45" fmla="*/ 7 h 11"/>
                  <a:gd name="T46" fmla="*/ 7 w 18"/>
                  <a:gd name="T47" fmla="*/ 7 h 11"/>
                  <a:gd name="T48" fmla="*/ 9 w 18"/>
                  <a:gd name="T49" fmla="*/ 7 h 11"/>
                  <a:gd name="T50" fmla="*/ 7 w 18"/>
                  <a:gd name="T51" fmla="*/ 7 h 11"/>
                  <a:gd name="T52" fmla="*/ 7 w 18"/>
                  <a:gd name="T53" fmla="*/ 4 h 11"/>
                  <a:gd name="T54" fmla="*/ 9 w 18"/>
                  <a:gd name="T55" fmla="*/ 4 h 11"/>
                  <a:gd name="T56" fmla="*/ 7 w 18"/>
                  <a:gd name="T57" fmla="*/ 4 h 11"/>
                  <a:gd name="T58" fmla="*/ 4 w 18"/>
                  <a:gd name="T59" fmla="*/ 4 h 11"/>
                  <a:gd name="T60" fmla="*/ 4 w 18"/>
                  <a:gd name="T61" fmla="*/ 2 h 11"/>
                  <a:gd name="T62" fmla="*/ 7 w 18"/>
                  <a:gd name="T63" fmla="*/ 2 h 11"/>
                  <a:gd name="T64" fmla="*/ 7 w 18"/>
                  <a:gd name="T65" fmla="*/ 4 h 11"/>
                  <a:gd name="T66" fmla="*/ 7 w 18"/>
                  <a:gd name="T67" fmla="*/ 2 h 11"/>
                  <a:gd name="T68" fmla="*/ 4 w 18"/>
                  <a:gd name="T69" fmla="*/ 2 h 11"/>
                  <a:gd name="T70" fmla="*/ 4 w 18"/>
                  <a:gd name="T71" fmla="*/ 4 h 11"/>
                  <a:gd name="T72" fmla="*/ 2 w 18"/>
                  <a:gd name="T73" fmla="*/ 4 h 11"/>
                  <a:gd name="T74" fmla="*/ 2 w 18"/>
                  <a:gd name="T75" fmla="*/ 2 h 11"/>
                  <a:gd name="T76" fmla="*/ 0 w 18"/>
                  <a:gd name="T77" fmla="*/ 2 h 11"/>
                  <a:gd name="T78" fmla="*/ 2 w 18"/>
                  <a:gd name="T79" fmla="*/ 2 h 11"/>
                  <a:gd name="T80" fmla="*/ 4 w 18"/>
                  <a:gd name="T81" fmla="*/ 2 h 11"/>
                  <a:gd name="T82" fmla="*/ 4 w 18"/>
                  <a:gd name="T83" fmla="*/ 0 h 11"/>
                  <a:gd name="T84" fmla="*/ 7 w 18"/>
                  <a:gd name="T85" fmla="*/ 2 h 11"/>
                  <a:gd name="T86" fmla="*/ 9 w 18"/>
                  <a:gd name="T8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" h="11"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" name="Freeform 982"/>
              <p:cNvSpPr>
                <a:spLocks/>
              </p:cNvSpPr>
              <p:nvPr/>
            </p:nvSpPr>
            <p:spPr bwMode="auto">
              <a:xfrm>
                <a:off x="2412" y="3515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2 h 4"/>
                  <a:gd name="T4" fmla="*/ 6 w 6"/>
                  <a:gd name="T5" fmla="*/ 2 h 4"/>
                  <a:gd name="T6" fmla="*/ 4 w 6"/>
                  <a:gd name="T7" fmla="*/ 2 h 4"/>
                  <a:gd name="T8" fmla="*/ 4 w 6"/>
                  <a:gd name="T9" fmla="*/ 4 h 4"/>
                  <a:gd name="T10" fmla="*/ 2 w 6"/>
                  <a:gd name="T11" fmla="*/ 4 h 4"/>
                  <a:gd name="T12" fmla="*/ 4 w 6"/>
                  <a:gd name="T13" fmla="*/ 4 h 4"/>
                  <a:gd name="T14" fmla="*/ 2 w 6"/>
                  <a:gd name="T15" fmla="*/ 4 h 4"/>
                  <a:gd name="T16" fmla="*/ 0 w 6"/>
                  <a:gd name="T17" fmla="*/ 4 h 4"/>
                  <a:gd name="T18" fmla="*/ 2 w 6"/>
                  <a:gd name="T19" fmla="*/ 4 h 4"/>
                  <a:gd name="T20" fmla="*/ 0 w 6"/>
                  <a:gd name="T21" fmla="*/ 4 h 4"/>
                  <a:gd name="T22" fmla="*/ 0 w 6"/>
                  <a:gd name="T23" fmla="*/ 2 h 4"/>
                  <a:gd name="T24" fmla="*/ 2 w 6"/>
                  <a:gd name="T25" fmla="*/ 2 h 4"/>
                  <a:gd name="T26" fmla="*/ 4 w 6"/>
                  <a:gd name="T27" fmla="*/ 2 h 4"/>
                  <a:gd name="T28" fmla="*/ 4 w 6"/>
                  <a:gd name="T29" fmla="*/ 0 h 4"/>
                  <a:gd name="T30" fmla="*/ 6 w 6"/>
                  <a:gd name="T31" fmla="*/ 0 h 4"/>
                  <a:gd name="T32" fmla="*/ 6 w 6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" name="Freeform 983"/>
              <p:cNvSpPr>
                <a:spLocks/>
              </p:cNvSpPr>
              <p:nvPr/>
            </p:nvSpPr>
            <p:spPr bwMode="auto">
              <a:xfrm>
                <a:off x="2430" y="351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2 w 6"/>
                  <a:gd name="T3" fmla="*/ 0 h 2"/>
                  <a:gd name="T4" fmla="*/ 4 w 6"/>
                  <a:gd name="T5" fmla="*/ 0 h 2"/>
                  <a:gd name="T6" fmla="*/ 4 w 6"/>
                  <a:gd name="T7" fmla="*/ 2 h 2"/>
                  <a:gd name="T8" fmla="*/ 6 w 6"/>
                  <a:gd name="T9" fmla="*/ 2 h 2"/>
                  <a:gd name="T10" fmla="*/ 4 w 6"/>
                  <a:gd name="T11" fmla="*/ 2 h 2"/>
                  <a:gd name="T12" fmla="*/ 2 w 6"/>
                  <a:gd name="T13" fmla="*/ 2 h 2"/>
                  <a:gd name="T14" fmla="*/ 0 w 6"/>
                  <a:gd name="T15" fmla="*/ 2 h 2"/>
                  <a:gd name="T16" fmla="*/ 0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" name="Freeform 984"/>
              <p:cNvSpPr>
                <a:spLocks/>
              </p:cNvSpPr>
              <p:nvPr/>
            </p:nvSpPr>
            <p:spPr bwMode="auto">
              <a:xfrm>
                <a:off x="2434" y="3515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0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" name="Freeform 985"/>
              <p:cNvSpPr>
                <a:spLocks/>
              </p:cNvSpPr>
              <p:nvPr/>
            </p:nvSpPr>
            <p:spPr bwMode="auto">
              <a:xfrm>
                <a:off x="2425" y="351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8" name="Freeform 986"/>
              <p:cNvSpPr>
                <a:spLocks/>
              </p:cNvSpPr>
              <p:nvPr/>
            </p:nvSpPr>
            <p:spPr bwMode="auto">
              <a:xfrm>
                <a:off x="2425" y="351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" name="Freeform 987"/>
              <p:cNvSpPr>
                <a:spLocks/>
              </p:cNvSpPr>
              <p:nvPr/>
            </p:nvSpPr>
            <p:spPr bwMode="auto">
              <a:xfrm>
                <a:off x="2418" y="351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  <a:gd name="T12" fmla="*/ 3 w 5"/>
                  <a:gd name="T13" fmla="*/ 2 h 2"/>
                  <a:gd name="T14" fmla="*/ 3 w 5"/>
                  <a:gd name="T15" fmla="*/ 0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" name="Rectangle 988"/>
              <p:cNvSpPr>
                <a:spLocks noChangeArrowheads="1"/>
              </p:cNvSpPr>
              <p:nvPr/>
            </p:nvSpPr>
            <p:spPr bwMode="auto">
              <a:xfrm>
                <a:off x="2423" y="351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" name="Freeform 989"/>
              <p:cNvSpPr>
                <a:spLocks/>
              </p:cNvSpPr>
              <p:nvPr/>
            </p:nvSpPr>
            <p:spPr bwMode="auto">
              <a:xfrm>
                <a:off x="2425" y="35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" name="Freeform 990"/>
              <p:cNvSpPr>
                <a:spLocks/>
              </p:cNvSpPr>
              <p:nvPr/>
            </p:nvSpPr>
            <p:spPr bwMode="auto">
              <a:xfrm>
                <a:off x="2416" y="35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" name="Freeform 991"/>
              <p:cNvSpPr>
                <a:spLocks/>
              </p:cNvSpPr>
              <p:nvPr/>
            </p:nvSpPr>
            <p:spPr bwMode="auto">
              <a:xfrm>
                <a:off x="2425" y="351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" name="Freeform 992"/>
              <p:cNvSpPr>
                <a:spLocks/>
              </p:cNvSpPr>
              <p:nvPr/>
            </p:nvSpPr>
            <p:spPr bwMode="auto">
              <a:xfrm>
                <a:off x="2414" y="3510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9 w 9"/>
                  <a:gd name="T3" fmla="*/ 0 h 7"/>
                  <a:gd name="T4" fmla="*/ 7 w 9"/>
                  <a:gd name="T5" fmla="*/ 0 h 7"/>
                  <a:gd name="T6" fmla="*/ 7 w 9"/>
                  <a:gd name="T7" fmla="*/ 3 h 7"/>
                  <a:gd name="T8" fmla="*/ 9 w 9"/>
                  <a:gd name="T9" fmla="*/ 3 h 7"/>
                  <a:gd name="T10" fmla="*/ 7 w 9"/>
                  <a:gd name="T11" fmla="*/ 3 h 7"/>
                  <a:gd name="T12" fmla="*/ 4 w 9"/>
                  <a:gd name="T13" fmla="*/ 3 h 7"/>
                  <a:gd name="T14" fmla="*/ 7 w 9"/>
                  <a:gd name="T15" fmla="*/ 3 h 7"/>
                  <a:gd name="T16" fmla="*/ 7 w 9"/>
                  <a:gd name="T17" fmla="*/ 5 h 7"/>
                  <a:gd name="T18" fmla="*/ 4 w 9"/>
                  <a:gd name="T19" fmla="*/ 5 h 7"/>
                  <a:gd name="T20" fmla="*/ 2 w 9"/>
                  <a:gd name="T21" fmla="*/ 5 h 7"/>
                  <a:gd name="T22" fmla="*/ 4 w 9"/>
                  <a:gd name="T23" fmla="*/ 5 h 7"/>
                  <a:gd name="T24" fmla="*/ 2 w 9"/>
                  <a:gd name="T25" fmla="*/ 3 h 7"/>
                  <a:gd name="T26" fmla="*/ 2 w 9"/>
                  <a:gd name="T27" fmla="*/ 5 h 7"/>
                  <a:gd name="T28" fmla="*/ 2 w 9"/>
                  <a:gd name="T29" fmla="*/ 7 h 7"/>
                  <a:gd name="T30" fmla="*/ 2 w 9"/>
                  <a:gd name="T31" fmla="*/ 5 h 7"/>
                  <a:gd name="T32" fmla="*/ 2 w 9"/>
                  <a:gd name="T33" fmla="*/ 7 h 7"/>
                  <a:gd name="T34" fmla="*/ 0 w 9"/>
                  <a:gd name="T35" fmla="*/ 7 h 7"/>
                  <a:gd name="T36" fmla="*/ 0 w 9"/>
                  <a:gd name="T37" fmla="*/ 5 h 7"/>
                  <a:gd name="T38" fmla="*/ 0 w 9"/>
                  <a:gd name="T39" fmla="*/ 3 h 7"/>
                  <a:gd name="T40" fmla="*/ 2 w 9"/>
                  <a:gd name="T41" fmla="*/ 3 h 7"/>
                  <a:gd name="T42" fmla="*/ 4 w 9"/>
                  <a:gd name="T43" fmla="*/ 3 h 7"/>
                  <a:gd name="T44" fmla="*/ 4 w 9"/>
                  <a:gd name="T45" fmla="*/ 0 h 7"/>
                  <a:gd name="T46" fmla="*/ 7 w 9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" name="Freeform 993"/>
              <p:cNvSpPr>
                <a:spLocks/>
              </p:cNvSpPr>
              <p:nvPr/>
            </p:nvSpPr>
            <p:spPr bwMode="auto">
              <a:xfrm>
                <a:off x="2434" y="3508"/>
                <a:ext cx="14" cy="11"/>
              </a:xfrm>
              <a:custGeom>
                <a:avLst/>
                <a:gdLst>
                  <a:gd name="T0" fmla="*/ 0 w 14"/>
                  <a:gd name="T1" fmla="*/ 5 h 11"/>
                  <a:gd name="T2" fmla="*/ 0 w 14"/>
                  <a:gd name="T3" fmla="*/ 2 h 11"/>
                  <a:gd name="T4" fmla="*/ 0 w 14"/>
                  <a:gd name="T5" fmla="*/ 0 h 11"/>
                  <a:gd name="T6" fmla="*/ 0 w 14"/>
                  <a:gd name="T7" fmla="*/ 2 h 11"/>
                  <a:gd name="T8" fmla="*/ 2 w 14"/>
                  <a:gd name="T9" fmla="*/ 2 h 11"/>
                  <a:gd name="T10" fmla="*/ 2 w 14"/>
                  <a:gd name="T11" fmla="*/ 5 h 11"/>
                  <a:gd name="T12" fmla="*/ 5 w 14"/>
                  <a:gd name="T13" fmla="*/ 5 h 11"/>
                  <a:gd name="T14" fmla="*/ 5 w 14"/>
                  <a:gd name="T15" fmla="*/ 2 h 11"/>
                  <a:gd name="T16" fmla="*/ 5 w 14"/>
                  <a:gd name="T17" fmla="*/ 5 h 11"/>
                  <a:gd name="T18" fmla="*/ 5 w 14"/>
                  <a:gd name="T19" fmla="*/ 2 h 11"/>
                  <a:gd name="T20" fmla="*/ 5 w 14"/>
                  <a:gd name="T21" fmla="*/ 5 h 11"/>
                  <a:gd name="T22" fmla="*/ 7 w 14"/>
                  <a:gd name="T23" fmla="*/ 5 h 11"/>
                  <a:gd name="T24" fmla="*/ 9 w 14"/>
                  <a:gd name="T25" fmla="*/ 5 h 11"/>
                  <a:gd name="T26" fmla="*/ 9 w 14"/>
                  <a:gd name="T27" fmla="*/ 7 h 11"/>
                  <a:gd name="T28" fmla="*/ 11 w 14"/>
                  <a:gd name="T29" fmla="*/ 7 h 11"/>
                  <a:gd name="T30" fmla="*/ 11 w 14"/>
                  <a:gd name="T31" fmla="*/ 9 h 11"/>
                  <a:gd name="T32" fmla="*/ 11 w 14"/>
                  <a:gd name="T33" fmla="*/ 11 h 11"/>
                  <a:gd name="T34" fmla="*/ 14 w 14"/>
                  <a:gd name="T35" fmla="*/ 11 h 11"/>
                  <a:gd name="T36" fmla="*/ 11 w 14"/>
                  <a:gd name="T37" fmla="*/ 11 h 11"/>
                  <a:gd name="T38" fmla="*/ 11 w 14"/>
                  <a:gd name="T39" fmla="*/ 9 h 11"/>
                  <a:gd name="T40" fmla="*/ 9 w 14"/>
                  <a:gd name="T41" fmla="*/ 9 h 11"/>
                  <a:gd name="T42" fmla="*/ 7 w 14"/>
                  <a:gd name="T43" fmla="*/ 9 h 11"/>
                  <a:gd name="T44" fmla="*/ 7 w 14"/>
                  <a:gd name="T45" fmla="*/ 7 h 11"/>
                  <a:gd name="T46" fmla="*/ 5 w 14"/>
                  <a:gd name="T47" fmla="*/ 7 h 11"/>
                  <a:gd name="T48" fmla="*/ 2 w 14"/>
                  <a:gd name="T49" fmla="*/ 7 h 11"/>
                  <a:gd name="T50" fmla="*/ 0 w 14"/>
                  <a:gd name="T51" fmla="*/ 7 h 11"/>
                  <a:gd name="T52" fmla="*/ 0 w 14"/>
                  <a:gd name="T53" fmla="*/ 5 h 11"/>
                  <a:gd name="T54" fmla="*/ 2 w 14"/>
                  <a:gd name="T55" fmla="*/ 5 h 11"/>
                  <a:gd name="T56" fmla="*/ 2 w 14"/>
                  <a:gd name="T57" fmla="*/ 7 h 11"/>
                  <a:gd name="T58" fmla="*/ 5 w 14"/>
                  <a:gd name="T59" fmla="*/ 7 h 11"/>
                  <a:gd name="T60" fmla="*/ 2 w 14"/>
                  <a:gd name="T61" fmla="*/ 5 h 11"/>
                  <a:gd name="T62" fmla="*/ 0 w 14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11">
                    <a:moveTo>
                      <a:pt x="0" y="5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" name="Freeform 994"/>
              <p:cNvSpPr>
                <a:spLocks/>
              </p:cNvSpPr>
              <p:nvPr/>
            </p:nvSpPr>
            <p:spPr bwMode="auto">
              <a:xfrm>
                <a:off x="2441" y="3508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0 w 4"/>
                  <a:gd name="T5" fmla="*/ 5 h 5"/>
                  <a:gd name="T6" fmla="*/ 0 w 4"/>
                  <a:gd name="T7" fmla="*/ 2 h 5"/>
                  <a:gd name="T8" fmla="*/ 2 w 4"/>
                  <a:gd name="T9" fmla="*/ 2 h 5"/>
                  <a:gd name="T10" fmla="*/ 2 w 4"/>
                  <a:gd name="T11" fmla="*/ 0 h 5"/>
                  <a:gd name="T12" fmla="*/ 2 w 4"/>
                  <a:gd name="T13" fmla="*/ 2 h 5"/>
                  <a:gd name="T14" fmla="*/ 4 w 4"/>
                  <a:gd name="T15" fmla="*/ 2 h 5"/>
                  <a:gd name="T16" fmla="*/ 4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" name="Freeform 995"/>
              <p:cNvSpPr>
                <a:spLocks/>
              </p:cNvSpPr>
              <p:nvPr/>
            </p:nvSpPr>
            <p:spPr bwMode="auto">
              <a:xfrm>
                <a:off x="2465" y="3508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5 w 7"/>
                  <a:gd name="T3" fmla="*/ 2 h 7"/>
                  <a:gd name="T4" fmla="*/ 5 w 7"/>
                  <a:gd name="T5" fmla="*/ 5 h 7"/>
                  <a:gd name="T6" fmla="*/ 3 w 7"/>
                  <a:gd name="T7" fmla="*/ 5 h 7"/>
                  <a:gd name="T8" fmla="*/ 3 w 7"/>
                  <a:gd name="T9" fmla="*/ 7 h 7"/>
                  <a:gd name="T10" fmla="*/ 0 w 7"/>
                  <a:gd name="T11" fmla="*/ 7 h 7"/>
                  <a:gd name="T12" fmla="*/ 0 w 7"/>
                  <a:gd name="T13" fmla="*/ 5 h 7"/>
                  <a:gd name="T14" fmla="*/ 0 w 7"/>
                  <a:gd name="T15" fmla="*/ 2 h 7"/>
                  <a:gd name="T16" fmla="*/ 3 w 7"/>
                  <a:gd name="T17" fmla="*/ 2 h 7"/>
                  <a:gd name="T18" fmla="*/ 3 w 7"/>
                  <a:gd name="T19" fmla="*/ 0 h 7"/>
                  <a:gd name="T20" fmla="*/ 5 w 7"/>
                  <a:gd name="T21" fmla="*/ 0 h 7"/>
                  <a:gd name="T22" fmla="*/ 7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" name="Freeform 996"/>
              <p:cNvSpPr>
                <a:spLocks/>
              </p:cNvSpPr>
              <p:nvPr/>
            </p:nvSpPr>
            <p:spPr bwMode="auto">
              <a:xfrm>
                <a:off x="2416" y="350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2 h 4"/>
                  <a:gd name="T12" fmla="*/ 2 w 2"/>
                  <a:gd name="T13" fmla="*/ 0 h 4"/>
                  <a:gd name="T14" fmla="*/ 2 w 2"/>
                  <a:gd name="T15" fmla="*/ 2 h 4"/>
                  <a:gd name="T16" fmla="*/ 2 w 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" name="Freeform 997"/>
              <p:cNvSpPr>
                <a:spLocks/>
              </p:cNvSpPr>
              <p:nvPr/>
            </p:nvSpPr>
            <p:spPr bwMode="auto">
              <a:xfrm>
                <a:off x="2410" y="3506"/>
                <a:ext cx="8" cy="11"/>
              </a:xfrm>
              <a:custGeom>
                <a:avLst/>
                <a:gdLst>
                  <a:gd name="T0" fmla="*/ 4 w 8"/>
                  <a:gd name="T1" fmla="*/ 2 h 11"/>
                  <a:gd name="T2" fmla="*/ 6 w 8"/>
                  <a:gd name="T3" fmla="*/ 2 h 11"/>
                  <a:gd name="T4" fmla="*/ 4 w 8"/>
                  <a:gd name="T5" fmla="*/ 2 h 11"/>
                  <a:gd name="T6" fmla="*/ 6 w 8"/>
                  <a:gd name="T7" fmla="*/ 2 h 11"/>
                  <a:gd name="T8" fmla="*/ 8 w 8"/>
                  <a:gd name="T9" fmla="*/ 2 h 11"/>
                  <a:gd name="T10" fmla="*/ 6 w 8"/>
                  <a:gd name="T11" fmla="*/ 2 h 11"/>
                  <a:gd name="T12" fmla="*/ 8 w 8"/>
                  <a:gd name="T13" fmla="*/ 2 h 11"/>
                  <a:gd name="T14" fmla="*/ 6 w 8"/>
                  <a:gd name="T15" fmla="*/ 2 h 11"/>
                  <a:gd name="T16" fmla="*/ 6 w 8"/>
                  <a:gd name="T17" fmla="*/ 4 h 11"/>
                  <a:gd name="T18" fmla="*/ 4 w 8"/>
                  <a:gd name="T19" fmla="*/ 4 h 11"/>
                  <a:gd name="T20" fmla="*/ 6 w 8"/>
                  <a:gd name="T21" fmla="*/ 4 h 11"/>
                  <a:gd name="T22" fmla="*/ 4 w 8"/>
                  <a:gd name="T23" fmla="*/ 4 h 11"/>
                  <a:gd name="T24" fmla="*/ 4 w 8"/>
                  <a:gd name="T25" fmla="*/ 7 h 11"/>
                  <a:gd name="T26" fmla="*/ 6 w 8"/>
                  <a:gd name="T27" fmla="*/ 7 h 11"/>
                  <a:gd name="T28" fmla="*/ 4 w 8"/>
                  <a:gd name="T29" fmla="*/ 7 h 11"/>
                  <a:gd name="T30" fmla="*/ 4 w 8"/>
                  <a:gd name="T31" fmla="*/ 9 h 11"/>
                  <a:gd name="T32" fmla="*/ 4 w 8"/>
                  <a:gd name="T33" fmla="*/ 11 h 11"/>
                  <a:gd name="T34" fmla="*/ 2 w 8"/>
                  <a:gd name="T35" fmla="*/ 11 h 11"/>
                  <a:gd name="T36" fmla="*/ 4 w 8"/>
                  <a:gd name="T37" fmla="*/ 11 h 11"/>
                  <a:gd name="T38" fmla="*/ 2 w 8"/>
                  <a:gd name="T39" fmla="*/ 11 h 11"/>
                  <a:gd name="T40" fmla="*/ 0 w 8"/>
                  <a:gd name="T41" fmla="*/ 11 h 11"/>
                  <a:gd name="T42" fmla="*/ 0 w 8"/>
                  <a:gd name="T43" fmla="*/ 9 h 11"/>
                  <a:gd name="T44" fmla="*/ 2 w 8"/>
                  <a:gd name="T45" fmla="*/ 9 h 11"/>
                  <a:gd name="T46" fmla="*/ 4 w 8"/>
                  <a:gd name="T47" fmla="*/ 9 h 11"/>
                  <a:gd name="T48" fmla="*/ 2 w 8"/>
                  <a:gd name="T49" fmla="*/ 9 h 11"/>
                  <a:gd name="T50" fmla="*/ 2 w 8"/>
                  <a:gd name="T51" fmla="*/ 7 h 11"/>
                  <a:gd name="T52" fmla="*/ 2 w 8"/>
                  <a:gd name="T53" fmla="*/ 9 h 11"/>
                  <a:gd name="T54" fmla="*/ 0 w 8"/>
                  <a:gd name="T55" fmla="*/ 9 h 11"/>
                  <a:gd name="T56" fmla="*/ 0 w 8"/>
                  <a:gd name="T57" fmla="*/ 7 h 11"/>
                  <a:gd name="T58" fmla="*/ 2 w 8"/>
                  <a:gd name="T59" fmla="*/ 7 h 11"/>
                  <a:gd name="T60" fmla="*/ 2 w 8"/>
                  <a:gd name="T61" fmla="*/ 4 h 11"/>
                  <a:gd name="T62" fmla="*/ 2 w 8"/>
                  <a:gd name="T63" fmla="*/ 2 h 11"/>
                  <a:gd name="T64" fmla="*/ 4 w 8"/>
                  <a:gd name="T65" fmla="*/ 0 h 11"/>
                  <a:gd name="T66" fmla="*/ 4 w 8"/>
                  <a:gd name="T6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1">
                    <a:moveTo>
                      <a:pt x="4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" name="Freeform 998"/>
              <p:cNvSpPr>
                <a:spLocks/>
              </p:cNvSpPr>
              <p:nvPr/>
            </p:nvSpPr>
            <p:spPr bwMode="auto">
              <a:xfrm>
                <a:off x="2443" y="350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" name="Freeform 999"/>
              <p:cNvSpPr>
                <a:spLocks/>
              </p:cNvSpPr>
              <p:nvPr/>
            </p:nvSpPr>
            <p:spPr bwMode="auto">
              <a:xfrm>
                <a:off x="2436" y="3506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7 w 7"/>
                  <a:gd name="T7" fmla="*/ 4 h 4"/>
                  <a:gd name="T8" fmla="*/ 5 w 7"/>
                  <a:gd name="T9" fmla="*/ 4 h 4"/>
                  <a:gd name="T10" fmla="*/ 5 w 7"/>
                  <a:gd name="T11" fmla="*/ 2 h 4"/>
                  <a:gd name="T12" fmla="*/ 3 w 7"/>
                  <a:gd name="T13" fmla="*/ 2 h 4"/>
                  <a:gd name="T14" fmla="*/ 3 w 7"/>
                  <a:gd name="T15" fmla="*/ 0 h 4"/>
                  <a:gd name="T16" fmla="*/ 0 w 7"/>
                  <a:gd name="T17" fmla="*/ 0 h 4"/>
                  <a:gd name="T18" fmla="*/ 3 w 7"/>
                  <a:gd name="T19" fmla="*/ 0 h 4"/>
                  <a:gd name="T20" fmla="*/ 5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" name="Rectangle 1000"/>
              <p:cNvSpPr>
                <a:spLocks noChangeArrowheads="1"/>
              </p:cNvSpPr>
              <p:nvPr/>
            </p:nvSpPr>
            <p:spPr bwMode="auto">
              <a:xfrm>
                <a:off x="2414" y="3506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" name="Freeform 1001"/>
              <p:cNvSpPr>
                <a:spLocks/>
              </p:cNvSpPr>
              <p:nvPr/>
            </p:nvSpPr>
            <p:spPr bwMode="auto">
              <a:xfrm>
                <a:off x="2432" y="350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2 h 2"/>
                  <a:gd name="T14" fmla="*/ 2 w 4"/>
                  <a:gd name="T15" fmla="*/ 2 h 2"/>
                  <a:gd name="T16" fmla="*/ 4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" name="Freeform 1002"/>
              <p:cNvSpPr>
                <a:spLocks/>
              </p:cNvSpPr>
              <p:nvPr/>
            </p:nvSpPr>
            <p:spPr bwMode="auto">
              <a:xfrm>
                <a:off x="2470" y="350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" name="Rectangle 1003"/>
              <p:cNvSpPr>
                <a:spLocks noChangeArrowheads="1"/>
              </p:cNvSpPr>
              <p:nvPr/>
            </p:nvSpPr>
            <p:spPr bwMode="auto">
              <a:xfrm>
                <a:off x="2448" y="350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" name="Freeform 1004"/>
              <p:cNvSpPr>
                <a:spLocks/>
              </p:cNvSpPr>
              <p:nvPr/>
            </p:nvSpPr>
            <p:spPr bwMode="auto">
              <a:xfrm>
                <a:off x="2401" y="3504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2 h 6"/>
                  <a:gd name="T4" fmla="*/ 6 w 6"/>
                  <a:gd name="T5" fmla="*/ 2 h 6"/>
                  <a:gd name="T6" fmla="*/ 4 w 6"/>
                  <a:gd name="T7" fmla="*/ 2 h 6"/>
                  <a:gd name="T8" fmla="*/ 6 w 6"/>
                  <a:gd name="T9" fmla="*/ 2 h 6"/>
                  <a:gd name="T10" fmla="*/ 4 w 6"/>
                  <a:gd name="T11" fmla="*/ 2 h 6"/>
                  <a:gd name="T12" fmla="*/ 4 w 6"/>
                  <a:gd name="T13" fmla="*/ 4 h 6"/>
                  <a:gd name="T14" fmla="*/ 4 w 6"/>
                  <a:gd name="T15" fmla="*/ 6 h 6"/>
                  <a:gd name="T16" fmla="*/ 2 w 6"/>
                  <a:gd name="T17" fmla="*/ 6 h 6"/>
                  <a:gd name="T18" fmla="*/ 0 w 6"/>
                  <a:gd name="T19" fmla="*/ 6 h 6"/>
                  <a:gd name="T20" fmla="*/ 2 w 6"/>
                  <a:gd name="T21" fmla="*/ 6 h 6"/>
                  <a:gd name="T22" fmla="*/ 0 w 6"/>
                  <a:gd name="T23" fmla="*/ 6 h 6"/>
                  <a:gd name="T24" fmla="*/ 0 w 6"/>
                  <a:gd name="T25" fmla="*/ 4 h 6"/>
                  <a:gd name="T26" fmla="*/ 2 w 6"/>
                  <a:gd name="T27" fmla="*/ 4 h 6"/>
                  <a:gd name="T28" fmla="*/ 0 w 6"/>
                  <a:gd name="T29" fmla="*/ 4 h 6"/>
                  <a:gd name="T30" fmla="*/ 0 w 6"/>
                  <a:gd name="T31" fmla="*/ 2 h 6"/>
                  <a:gd name="T32" fmla="*/ 2 w 6"/>
                  <a:gd name="T33" fmla="*/ 2 h 6"/>
                  <a:gd name="T34" fmla="*/ 0 w 6"/>
                  <a:gd name="T35" fmla="*/ 2 h 6"/>
                  <a:gd name="T36" fmla="*/ 2 w 6"/>
                  <a:gd name="T37" fmla="*/ 2 h 6"/>
                  <a:gd name="T38" fmla="*/ 2 w 6"/>
                  <a:gd name="T39" fmla="*/ 0 h 6"/>
                  <a:gd name="T40" fmla="*/ 4 w 6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" name="Freeform 1005"/>
              <p:cNvSpPr>
                <a:spLocks/>
              </p:cNvSpPr>
              <p:nvPr/>
            </p:nvSpPr>
            <p:spPr bwMode="auto">
              <a:xfrm>
                <a:off x="2416" y="350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" name="Freeform 1006"/>
              <p:cNvSpPr>
                <a:spLocks/>
              </p:cNvSpPr>
              <p:nvPr/>
            </p:nvSpPr>
            <p:spPr bwMode="auto">
              <a:xfrm>
                <a:off x="2421" y="3504"/>
                <a:ext cx="13" cy="9"/>
              </a:xfrm>
              <a:custGeom>
                <a:avLst/>
                <a:gdLst>
                  <a:gd name="T0" fmla="*/ 4 w 13"/>
                  <a:gd name="T1" fmla="*/ 2 h 9"/>
                  <a:gd name="T2" fmla="*/ 4 w 13"/>
                  <a:gd name="T3" fmla="*/ 0 h 9"/>
                  <a:gd name="T4" fmla="*/ 6 w 13"/>
                  <a:gd name="T5" fmla="*/ 0 h 9"/>
                  <a:gd name="T6" fmla="*/ 6 w 13"/>
                  <a:gd name="T7" fmla="*/ 2 h 9"/>
                  <a:gd name="T8" fmla="*/ 4 w 13"/>
                  <a:gd name="T9" fmla="*/ 2 h 9"/>
                  <a:gd name="T10" fmla="*/ 6 w 13"/>
                  <a:gd name="T11" fmla="*/ 2 h 9"/>
                  <a:gd name="T12" fmla="*/ 6 w 13"/>
                  <a:gd name="T13" fmla="*/ 4 h 9"/>
                  <a:gd name="T14" fmla="*/ 6 w 13"/>
                  <a:gd name="T15" fmla="*/ 2 h 9"/>
                  <a:gd name="T16" fmla="*/ 9 w 13"/>
                  <a:gd name="T17" fmla="*/ 2 h 9"/>
                  <a:gd name="T18" fmla="*/ 9 w 13"/>
                  <a:gd name="T19" fmla="*/ 4 h 9"/>
                  <a:gd name="T20" fmla="*/ 9 w 13"/>
                  <a:gd name="T21" fmla="*/ 2 h 9"/>
                  <a:gd name="T22" fmla="*/ 11 w 13"/>
                  <a:gd name="T23" fmla="*/ 2 h 9"/>
                  <a:gd name="T24" fmla="*/ 11 w 13"/>
                  <a:gd name="T25" fmla="*/ 4 h 9"/>
                  <a:gd name="T26" fmla="*/ 11 w 13"/>
                  <a:gd name="T27" fmla="*/ 6 h 9"/>
                  <a:gd name="T28" fmla="*/ 11 w 13"/>
                  <a:gd name="T29" fmla="*/ 4 h 9"/>
                  <a:gd name="T30" fmla="*/ 13 w 13"/>
                  <a:gd name="T31" fmla="*/ 4 h 9"/>
                  <a:gd name="T32" fmla="*/ 13 w 13"/>
                  <a:gd name="T33" fmla="*/ 6 h 9"/>
                  <a:gd name="T34" fmla="*/ 13 w 13"/>
                  <a:gd name="T35" fmla="*/ 9 h 9"/>
                  <a:gd name="T36" fmla="*/ 11 w 13"/>
                  <a:gd name="T37" fmla="*/ 9 h 9"/>
                  <a:gd name="T38" fmla="*/ 11 w 13"/>
                  <a:gd name="T39" fmla="*/ 6 h 9"/>
                  <a:gd name="T40" fmla="*/ 9 w 13"/>
                  <a:gd name="T41" fmla="*/ 6 h 9"/>
                  <a:gd name="T42" fmla="*/ 6 w 13"/>
                  <a:gd name="T43" fmla="*/ 6 h 9"/>
                  <a:gd name="T44" fmla="*/ 9 w 13"/>
                  <a:gd name="T45" fmla="*/ 6 h 9"/>
                  <a:gd name="T46" fmla="*/ 6 w 13"/>
                  <a:gd name="T47" fmla="*/ 6 h 9"/>
                  <a:gd name="T48" fmla="*/ 6 w 13"/>
                  <a:gd name="T49" fmla="*/ 4 h 9"/>
                  <a:gd name="T50" fmla="*/ 6 w 13"/>
                  <a:gd name="T51" fmla="*/ 6 h 9"/>
                  <a:gd name="T52" fmla="*/ 4 w 13"/>
                  <a:gd name="T53" fmla="*/ 6 h 9"/>
                  <a:gd name="T54" fmla="*/ 4 w 13"/>
                  <a:gd name="T55" fmla="*/ 4 h 9"/>
                  <a:gd name="T56" fmla="*/ 2 w 13"/>
                  <a:gd name="T57" fmla="*/ 4 h 9"/>
                  <a:gd name="T58" fmla="*/ 2 w 13"/>
                  <a:gd name="T59" fmla="*/ 2 h 9"/>
                  <a:gd name="T60" fmla="*/ 4 w 13"/>
                  <a:gd name="T61" fmla="*/ 2 h 9"/>
                  <a:gd name="T62" fmla="*/ 2 w 13"/>
                  <a:gd name="T63" fmla="*/ 2 h 9"/>
                  <a:gd name="T64" fmla="*/ 0 w 13"/>
                  <a:gd name="T65" fmla="*/ 2 h 9"/>
                  <a:gd name="T66" fmla="*/ 2 w 13"/>
                  <a:gd name="T67" fmla="*/ 2 h 9"/>
                  <a:gd name="T68" fmla="*/ 2 w 13"/>
                  <a:gd name="T69" fmla="*/ 0 h 9"/>
                  <a:gd name="T70" fmla="*/ 0 w 13"/>
                  <a:gd name="T71" fmla="*/ 0 h 9"/>
                  <a:gd name="T72" fmla="*/ 2 w 13"/>
                  <a:gd name="T73" fmla="*/ 0 h 9"/>
                  <a:gd name="T74" fmla="*/ 4 w 13"/>
                  <a:gd name="T75" fmla="*/ 0 h 9"/>
                  <a:gd name="T76" fmla="*/ 4 w 13"/>
                  <a:gd name="T7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9">
                    <a:moveTo>
                      <a:pt x="4" y="2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" name="Freeform 1007"/>
              <p:cNvSpPr>
                <a:spLocks/>
              </p:cNvSpPr>
              <p:nvPr/>
            </p:nvSpPr>
            <p:spPr bwMode="auto">
              <a:xfrm>
                <a:off x="2414" y="35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" name="Freeform 1008"/>
              <p:cNvSpPr>
                <a:spLocks/>
              </p:cNvSpPr>
              <p:nvPr/>
            </p:nvSpPr>
            <p:spPr bwMode="auto">
              <a:xfrm>
                <a:off x="2414" y="350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2" name="Group 1210"/>
            <p:cNvGrpSpPr>
              <a:grpSpLocks/>
            </p:cNvGrpSpPr>
            <p:nvPr/>
          </p:nvGrpSpPr>
          <p:grpSpPr bwMode="auto">
            <a:xfrm>
              <a:off x="2090738" y="1792288"/>
              <a:ext cx="2416175" cy="3929063"/>
              <a:chOff x="1317" y="1129"/>
              <a:chExt cx="1522" cy="2475"/>
            </a:xfrm>
          </p:grpSpPr>
          <p:sp>
            <p:nvSpPr>
              <p:cNvPr id="5521" name="Freeform 1010"/>
              <p:cNvSpPr>
                <a:spLocks/>
              </p:cNvSpPr>
              <p:nvPr/>
            </p:nvSpPr>
            <p:spPr bwMode="auto">
              <a:xfrm>
                <a:off x="2418" y="350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3 w 5"/>
                  <a:gd name="T7" fmla="*/ 3 h 3"/>
                  <a:gd name="T8" fmla="*/ 3 w 5"/>
                  <a:gd name="T9" fmla="*/ 0 h 3"/>
                  <a:gd name="T10" fmla="*/ 0 w 5"/>
                  <a:gd name="T11" fmla="*/ 0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2" name="Freeform 1011"/>
              <p:cNvSpPr>
                <a:spLocks/>
              </p:cNvSpPr>
              <p:nvPr/>
            </p:nvSpPr>
            <p:spPr bwMode="auto">
              <a:xfrm>
                <a:off x="2439" y="3501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0 h 5"/>
                  <a:gd name="T4" fmla="*/ 2 w 6"/>
                  <a:gd name="T5" fmla="*/ 3 h 5"/>
                  <a:gd name="T6" fmla="*/ 4 w 6"/>
                  <a:gd name="T7" fmla="*/ 3 h 5"/>
                  <a:gd name="T8" fmla="*/ 6 w 6"/>
                  <a:gd name="T9" fmla="*/ 3 h 5"/>
                  <a:gd name="T10" fmla="*/ 4 w 6"/>
                  <a:gd name="T11" fmla="*/ 5 h 5"/>
                  <a:gd name="T12" fmla="*/ 4 w 6"/>
                  <a:gd name="T13" fmla="*/ 3 h 5"/>
                  <a:gd name="T14" fmla="*/ 4 w 6"/>
                  <a:gd name="T15" fmla="*/ 5 h 5"/>
                  <a:gd name="T16" fmla="*/ 2 w 6"/>
                  <a:gd name="T17" fmla="*/ 5 h 5"/>
                  <a:gd name="T18" fmla="*/ 2 w 6"/>
                  <a:gd name="T19" fmla="*/ 3 h 5"/>
                  <a:gd name="T20" fmla="*/ 0 w 6"/>
                  <a:gd name="T21" fmla="*/ 3 h 5"/>
                  <a:gd name="T22" fmla="*/ 0 w 6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3" name="Freeform 1012"/>
              <p:cNvSpPr>
                <a:spLocks/>
              </p:cNvSpPr>
              <p:nvPr/>
            </p:nvSpPr>
            <p:spPr bwMode="auto">
              <a:xfrm>
                <a:off x="2403" y="3501"/>
                <a:ext cx="9" cy="16"/>
              </a:xfrm>
              <a:custGeom>
                <a:avLst/>
                <a:gdLst>
                  <a:gd name="T0" fmla="*/ 7 w 9"/>
                  <a:gd name="T1" fmla="*/ 0 h 16"/>
                  <a:gd name="T2" fmla="*/ 9 w 9"/>
                  <a:gd name="T3" fmla="*/ 0 h 16"/>
                  <a:gd name="T4" fmla="*/ 9 w 9"/>
                  <a:gd name="T5" fmla="*/ 3 h 16"/>
                  <a:gd name="T6" fmla="*/ 9 w 9"/>
                  <a:gd name="T7" fmla="*/ 5 h 16"/>
                  <a:gd name="T8" fmla="*/ 9 w 9"/>
                  <a:gd name="T9" fmla="*/ 3 h 16"/>
                  <a:gd name="T10" fmla="*/ 9 w 9"/>
                  <a:gd name="T11" fmla="*/ 5 h 16"/>
                  <a:gd name="T12" fmla="*/ 9 w 9"/>
                  <a:gd name="T13" fmla="*/ 7 h 16"/>
                  <a:gd name="T14" fmla="*/ 9 w 9"/>
                  <a:gd name="T15" fmla="*/ 9 h 16"/>
                  <a:gd name="T16" fmla="*/ 7 w 9"/>
                  <a:gd name="T17" fmla="*/ 9 h 16"/>
                  <a:gd name="T18" fmla="*/ 9 w 9"/>
                  <a:gd name="T19" fmla="*/ 9 h 16"/>
                  <a:gd name="T20" fmla="*/ 7 w 9"/>
                  <a:gd name="T21" fmla="*/ 9 h 16"/>
                  <a:gd name="T22" fmla="*/ 7 w 9"/>
                  <a:gd name="T23" fmla="*/ 12 h 16"/>
                  <a:gd name="T24" fmla="*/ 7 w 9"/>
                  <a:gd name="T25" fmla="*/ 9 h 16"/>
                  <a:gd name="T26" fmla="*/ 9 w 9"/>
                  <a:gd name="T27" fmla="*/ 9 h 16"/>
                  <a:gd name="T28" fmla="*/ 9 w 9"/>
                  <a:gd name="T29" fmla="*/ 12 h 16"/>
                  <a:gd name="T30" fmla="*/ 7 w 9"/>
                  <a:gd name="T31" fmla="*/ 12 h 16"/>
                  <a:gd name="T32" fmla="*/ 4 w 9"/>
                  <a:gd name="T33" fmla="*/ 12 h 16"/>
                  <a:gd name="T34" fmla="*/ 7 w 9"/>
                  <a:gd name="T35" fmla="*/ 12 h 16"/>
                  <a:gd name="T36" fmla="*/ 7 w 9"/>
                  <a:gd name="T37" fmla="*/ 14 h 16"/>
                  <a:gd name="T38" fmla="*/ 7 w 9"/>
                  <a:gd name="T39" fmla="*/ 16 h 16"/>
                  <a:gd name="T40" fmla="*/ 4 w 9"/>
                  <a:gd name="T41" fmla="*/ 16 h 16"/>
                  <a:gd name="T42" fmla="*/ 4 w 9"/>
                  <a:gd name="T43" fmla="*/ 14 h 16"/>
                  <a:gd name="T44" fmla="*/ 4 w 9"/>
                  <a:gd name="T45" fmla="*/ 16 h 16"/>
                  <a:gd name="T46" fmla="*/ 2 w 9"/>
                  <a:gd name="T47" fmla="*/ 16 h 16"/>
                  <a:gd name="T48" fmla="*/ 2 w 9"/>
                  <a:gd name="T49" fmla="*/ 14 h 16"/>
                  <a:gd name="T50" fmla="*/ 2 w 9"/>
                  <a:gd name="T51" fmla="*/ 16 h 16"/>
                  <a:gd name="T52" fmla="*/ 4 w 9"/>
                  <a:gd name="T53" fmla="*/ 16 h 16"/>
                  <a:gd name="T54" fmla="*/ 4 w 9"/>
                  <a:gd name="T55" fmla="*/ 14 h 16"/>
                  <a:gd name="T56" fmla="*/ 2 w 9"/>
                  <a:gd name="T57" fmla="*/ 14 h 16"/>
                  <a:gd name="T58" fmla="*/ 4 w 9"/>
                  <a:gd name="T59" fmla="*/ 14 h 16"/>
                  <a:gd name="T60" fmla="*/ 2 w 9"/>
                  <a:gd name="T61" fmla="*/ 14 h 16"/>
                  <a:gd name="T62" fmla="*/ 0 w 9"/>
                  <a:gd name="T63" fmla="*/ 14 h 16"/>
                  <a:gd name="T64" fmla="*/ 0 w 9"/>
                  <a:gd name="T65" fmla="*/ 12 h 16"/>
                  <a:gd name="T66" fmla="*/ 2 w 9"/>
                  <a:gd name="T67" fmla="*/ 12 h 16"/>
                  <a:gd name="T68" fmla="*/ 4 w 9"/>
                  <a:gd name="T69" fmla="*/ 12 h 16"/>
                  <a:gd name="T70" fmla="*/ 4 w 9"/>
                  <a:gd name="T71" fmla="*/ 9 h 16"/>
                  <a:gd name="T72" fmla="*/ 4 w 9"/>
                  <a:gd name="T73" fmla="*/ 12 h 16"/>
                  <a:gd name="T74" fmla="*/ 4 w 9"/>
                  <a:gd name="T75" fmla="*/ 9 h 16"/>
                  <a:gd name="T76" fmla="*/ 2 w 9"/>
                  <a:gd name="T77" fmla="*/ 9 h 16"/>
                  <a:gd name="T78" fmla="*/ 2 w 9"/>
                  <a:gd name="T79" fmla="*/ 7 h 16"/>
                  <a:gd name="T80" fmla="*/ 4 w 9"/>
                  <a:gd name="T81" fmla="*/ 7 h 16"/>
                  <a:gd name="T82" fmla="*/ 4 w 9"/>
                  <a:gd name="T83" fmla="*/ 5 h 16"/>
                  <a:gd name="T84" fmla="*/ 4 w 9"/>
                  <a:gd name="T85" fmla="*/ 7 h 16"/>
                  <a:gd name="T86" fmla="*/ 4 w 9"/>
                  <a:gd name="T87" fmla="*/ 9 h 16"/>
                  <a:gd name="T88" fmla="*/ 7 w 9"/>
                  <a:gd name="T89" fmla="*/ 9 h 16"/>
                  <a:gd name="T90" fmla="*/ 4 w 9"/>
                  <a:gd name="T91" fmla="*/ 7 h 16"/>
                  <a:gd name="T92" fmla="*/ 7 w 9"/>
                  <a:gd name="T93" fmla="*/ 7 h 16"/>
                  <a:gd name="T94" fmla="*/ 7 w 9"/>
                  <a:gd name="T95" fmla="*/ 9 h 16"/>
                  <a:gd name="T96" fmla="*/ 7 w 9"/>
                  <a:gd name="T97" fmla="*/ 7 h 16"/>
                  <a:gd name="T98" fmla="*/ 9 w 9"/>
                  <a:gd name="T99" fmla="*/ 7 h 16"/>
                  <a:gd name="T100" fmla="*/ 7 w 9"/>
                  <a:gd name="T101" fmla="*/ 7 h 16"/>
                  <a:gd name="T102" fmla="*/ 7 w 9"/>
                  <a:gd name="T103" fmla="*/ 5 h 16"/>
                  <a:gd name="T104" fmla="*/ 4 w 9"/>
                  <a:gd name="T105" fmla="*/ 5 h 16"/>
                  <a:gd name="T106" fmla="*/ 7 w 9"/>
                  <a:gd name="T107" fmla="*/ 5 h 16"/>
                  <a:gd name="T108" fmla="*/ 7 w 9"/>
                  <a:gd name="T109" fmla="*/ 3 h 16"/>
                  <a:gd name="T110" fmla="*/ 7 w 9"/>
                  <a:gd name="T111" fmla="*/ 5 h 16"/>
                  <a:gd name="T112" fmla="*/ 9 w 9"/>
                  <a:gd name="T113" fmla="*/ 5 h 16"/>
                  <a:gd name="T114" fmla="*/ 7 w 9"/>
                  <a:gd name="T115" fmla="*/ 5 h 16"/>
                  <a:gd name="T116" fmla="*/ 7 w 9"/>
                  <a:gd name="T117" fmla="*/ 3 h 16"/>
                  <a:gd name="T118" fmla="*/ 4 w 9"/>
                  <a:gd name="T119" fmla="*/ 3 h 16"/>
                  <a:gd name="T120" fmla="*/ 4 w 9"/>
                  <a:gd name="T121" fmla="*/ 0 h 16"/>
                  <a:gd name="T122" fmla="*/ 7 w 9"/>
                  <a:gd name="T1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4" name="Freeform 1013"/>
              <p:cNvSpPr>
                <a:spLocks/>
              </p:cNvSpPr>
              <p:nvPr/>
            </p:nvSpPr>
            <p:spPr bwMode="auto">
              <a:xfrm>
                <a:off x="2425" y="349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5" name="Freeform 1014"/>
              <p:cNvSpPr>
                <a:spLocks/>
              </p:cNvSpPr>
              <p:nvPr/>
            </p:nvSpPr>
            <p:spPr bwMode="auto">
              <a:xfrm>
                <a:off x="2425" y="349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6" name="Freeform 1015"/>
              <p:cNvSpPr>
                <a:spLocks/>
              </p:cNvSpPr>
              <p:nvPr/>
            </p:nvSpPr>
            <p:spPr bwMode="auto">
              <a:xfrm>
                <a:off x="2418" y="349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7" name="Freeform 1016"/>
              <p:cNvSpPr>
                <a:spLocks/>
              </p:cNvSpPr>
              <p:nvPr/>
            </p:nvSpPr>
            <p:spPr bwMode="auto">
              <a:xfrm>
                <a:off x="2439" y="349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8" name="Freeform 1017"/>
              <p:cNvSpPr>
                <a:spLocks/>
              </p:cNvSpPr>
              <p:nvPr/>
            </p:nvSpPr>
            <p:spPr bwMode="auto">
              <a:xfrm>
                <a:off x="2423" y="34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" name="Freeform 1018"/>
              <p:cNvSpPr>
                <a:spLocks/>
              </p:cNvSpPr>
              <p:nvPr/>
            </p:nvSpPr>
            <p:spPr bwMode="auto">
              <a:xfrm>
                <a:off x="2414" y="349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" name="Rectangle 1019"/>
              <p:cNvSpPr>
                <a:spLocks noChangeArrowheads="1"/>
              </p:cNvSpPr>
              <p:nvPr/>
            </p:nvSpPr>
            <p:spPr bwMode="auto">
              <a:xfrm>
                <a:off x="2436" y="349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" name="Freeform 1020"/>
              <p:cNvSpPr>
                <a:spLocks/>
              </p:cNvSpPr>
              <p:nvPr/>
            </p:nvSpPr>
            <p:spPr bwMode="auto">
              <a:xfrm>
                <a:off x="2430" y="3497"/>
                <a:ext cx="9" cy="9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2 h 9"/>
                  <a:gd name="T4" fmla="*/ 4 w 9"/>
                  <a:gd name="T5" fmla="*/ 2 h 9"/>
                  <a:gd name="T6" fmla="*/ 4 w 9"/>
                  <a:gd name="T7" fmla="*/ 0 h 9"/>
                  <a:gd name="T8" fmla="*/ 4 w 9"/>
                  <a:gd name="T9" fmla="*/ 2 h 9"/>
                  <a:gd name="T10" fmla="*/ 6 w 9"/>
                  <a:gd name="T11" fmla="*/ 2 h 9"/>
                  <a:gd name="T12" fmla="*/ 6 w 9"/>
                  <a:gd name="T13" fmla="*/ 4 h 9"/>
                  <a:gd name="T14" fmla="*/ 6 w 9"/>
                  <a:gd name="T15" fmla="*/ 7 h 9"/>
                  <a:gd name="T16" fmla="*/ 6 w 9"/>
                  <a:gd name="T17" fmla="*/ 4 h 9"/>
                  <a:gd name="T18" fmla="*/ 6 w 9"/>
                  <a:gd name="T19" fmla="*/ 7 h 9"/>
                  <a:gd name="T20" fmla="*/ 4 w 9"/>
                  <a:gd name="T21" fmla="*/ 7 h 9"/>
                  <a:gd name="T22" fmla="*/ 6 w 9"/>
                  <a:gd name="T23" fmla="*/ 7 h 9"/>
                  <a:gd name="T24" fmla="*/ 9 w 9"/>
                  <a:gd name="T25" fmla="*/ 7 h 9"/>
                  <a:gd name="T26" fmla="*/ 9 w 9"/>
                  <a:gd name="T27" fmla="*/ 9 h 9"/>
                  <a:gd name="T28" fmla="*/ 6 w 9"/>
                  <a:gd name="T29" fmla="*/ 9 h 9"/>
                  <a:gd name="T30" fmla="*/ 4 w 9"/>
                  <a:gd name="T31" fmla="*/ 9 h 9"/>
                  <a:gd name="T32" fmla="*/ 4 w 9"/>
                  <a:gd name="T33" fmla="*/ 7 h 9"/>
                  <a:gd name="T34" fmla="*/ 2 w 9"/>
                  <a:gd name="T35" fmla="*/ 7 h 9"/>
                  <a:gd name="T36" fmla="*/ 0 w 9"/>
                  <a:gd name="T37" fmla="*/ 7 h 9"/>
                  <a:gd name="T38" fmla="*/ 0 w 9"/>
                  <a:gd name="T39" fmla="*/ 4 h 9"/>
                  <a:gd name="T40" fmla="*/ 2 w 9"/>
                  <a:gd name="T41" fmla="*/ 4 h 9"/>
                  <a:gd name="T42" fmla="*/ 0 w 9"/>
                  <a:gd name="T43" fmla="*/ 4 h 9"/>
                  <a:gd name="T44" fmla="*/ 2 w 9"/>
                  <a:gd name="T45" fmla="*/ 4 h 9"/>
                  <a:gd name="T46" fmla="*/ 4 w 9"/>
                  <a:gd name="T47" fmla="*/ 4 h 9"/>
                  <a:gd name="T48" fmla="*/ 2 w 9"/>
                  <a:gd name="T49" fmla="*/ 4 h 9"/>
                  <a:gd name="T50" fmla="*/ 4 w 9"/>
                  <a:gd name="T51" fmla="*/ 4 h 9"/>
                  <a:gd name="T52" fmla="*/ 2 w 9"/>
                  <a:gd name="T53" fmla="*/ 4 h 9"/>
                  <a:gd name="T54" fmla="*/ 2 w 9"/>
                  <a:gd name="T55" fmla="*/ 2 h 9"/>
                  <a:gd name="T56" fmla="*/ 4 w 9"/>
                  <a:gd name="T57" fmla="*/ 2 h 9"/>
                  <a:gd name="T58" fmla="*/ 4 w 9"/>
                  <a:gd name="T59" fmla="*/ 0 h 9"/>
                  <a:gd name="T60" fmla="*/ 2 w 9"/>
                  <a:gd name="T61" fmla="*/ 0 h 9"/>
                  <a:gd name="T62" fmla="*/ 4 w 9"/>
                  <a:gd name="T63" fmla="*/ 0 h 9"/>
                  <a:gd name="T64" fmla="*/ 6 w 9"/>
                  <a:gd name="T6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" name="Freeform 1021"/>
              <p:cNvSpPr>
                <a:spLocks/>
              </p:cNvSpPr>
              <p:nvPr/>
            </p:nvSpPr>
            <p:spPr bwMode="auto">
              <a:xfrm>
                <a:off x="2403" y="349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" name="Rectangle 1022"/>
              <p:cNvSpPr>
                <a:spLocks noChangeArrowheads="1"/>
              </p:cNvSpPr>
              <p:nvPr/>
            </p:nvSpPr>
            <p:spPr bwMode="auto">
              <a:xfrm>
                <a:off x="2412" y="349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" name="Freeform 1023"/>
              <p:cNvSpPr>
                <a:spLocks/>
              </p:cNvSpPr>
              <p:nvPr/>
            </p:nvSpPr>
            <p:spPr bwMode="auto">
              <a:xfrm>
                <a:off x="2407" y="3495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3 w 3"/>
                  <a:gd name="T5" fmla="*/ 2 h 4"/>
                  <a:gd name="T6" fmla="*/ 0 w 3"/>
                  <a:gd name="T7" fmla="*/ 2 h 4"/>
                  <a:gd name="T8" fmla="*/ 0 w 3"/>
                  <a:gd name="T9" fmla="*/ 4 h 4"/>
                  <a:gd name="T10" fmla="*/ 0 w 3"/>
                  <a:gd name="T11" fmla="*/ 2 h 4"/>
                  <a:gd name="T12" fmla="*/ 0 w 3"/>
                  <a:gd name="T13" fmla="*/ 0 h 4"/>
                  <a:gd name="T14" fmla="*/ 3 w 3"/>
                  <a:gd name="T15" fmla="*/ 0 h 4"/>
                  <a:gd name="T16" fmla="*/ 3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" name="Freeform 1024"/>
              <p:cNvSpPr>
                <a:spLocks/>
              </p:cNvSpPr>
              <p:nvPr/>
            </p:nvSpPr>
            <p:spPr bwMode="auto">
              <a:xfrm>
                <a:off x="2403" y="34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" name="Rectangle 1025"/>
              <p:cNvSpPr>
                <a:spLocks noChangeArrowheads="1"/>
              </p:cNvSpPr>
              <p:nvPr/>
            </p:nvSpPr>
            <p:spPr bwMode="auto">
              <a:xfrm>
                <a:off x="2436" y="349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" name="Freeform 1026"/>
              <p:cNvSpPr>
                <a:spLocks/>
              </p:cNvSpPr>
              <p:nvPr/>
            </p:nvSpPr>
            <p:spPr bwMode="auto">
              <a:xfrm>
                <a:off x="2410" y="34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  <a:gd name="T10" fmla="*/ 0 w 2"/>
                  <a:gd name="T11" fmla="*/ 2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" name="Freeform 1027"/>
              <p:cNvSpPr>
                <a:spLocks/>
              </p:cNvSpPr>
              <p:nvPr/>
            </p:nvSpPr>
            <p:spPr bwMode="auto">
              <a:xfrm>
                <a:off x="2412" y="34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" name="Freeform 1028"/>
              <p:cNvSpPr>
                <a:spLocks/>
              </p:cNvSpPr>
              <p:nvPr/>
            </p:nvSpPr>
            <p:spPr bwMode="auto">
              <a:xfrm>
                <a:off x="2436" y="349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" name="Freeform 1029"/>
              <p:cNvSpPr>
                <a:spLocks/>
              </p:cNvSpPr>
              <p:nvPr/>
            </p:nvSpPr>
            <p:spPr bwMode="auto">
              <a:xfrm>
                <a:off x="2425" y="349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" name="Rectangle 1030"/>
              <p:cNvSpPr>
                <a:spLocks noChangeArrowheads="1"/>
              </p:cNvSpPr>
              <p:nvPr/>
            </p:nvSpPr>
            <p:spPr bwMode="auto">
              <a:xfrm>
                <a:off x="2430" y="3492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" name="Freeform 1031"/>
              <p:cNvSpPr>
                <a:spLocks/>
              </p:cNvSpPr>
              <p:nvPr/>
            </p:nvSpPr>
            <p:spPr bwMode="auto">
              <a:xfrm>
                <a:off x="2425" y="34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" name="Freeform 1032"/>
              <p:cNvSpPr>
                <a:spLocks/>
              </p:cNvSpPr>
              <p:nvPr/>
            </p:nvSpPr>
            <p:spPr bwMode="auto">
              <a:xfrm>
                <a:off x="2443" y="34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" name="Freeform 1033"/>
              <p:cNvSpPr>
                <a:spLocks/>
              </p:cNvSpPr>
              <p:nvPr/>
            </p:nvSpPr>
            <p:spPr bwMode="auto">
              <a:xfrm>
                <a:off x="2425" y="34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" name="Freeform 1034"/>
              <p:cNvSpPr>
                <a:spLocks/>
              </p:cNvSpPr>
              <p:nvPr/>
            </p:nvSpPr>
            <p:spPr bwMode="auto">
              <a:xfrm>
                <a:off x="2427" y="34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" name="Freeform 1035"/>
              <p:cNvSpPr>
                <a:spLocks/>
              </p:cNvSpPr>
              <p:nvPr/>
            </p:nvSpPr>
            <p:spPr bwMode="auto">
              <a:xfrm>
                <a:off x="2425" y="34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" name="Freeform 1036"/>
              <p:cNvSpPr>
                <a:spLocks/>
              </p:cNvSpPr>
              <p:nvPr/>
            </p:nvSpPr>
            <p:spPr bwMode="auto">
              <a:xfrm>
                <a:off x="2421" y="34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" name="Freeform 1037"/>
              <p:cNvSpPr>
                <a:spLocks/>
              </p:cNvSpPr>
              <p:nvPr/>
            </p:nvSpPr>
            <p:spPr bwMode="auto">
              <a:xfrm>
                <a:off x="2414" y="349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2 h 5"/>
                  <a:gd name="T8" fmla="*/ 2 w 2"/>
                  <a:gd name="T9" fmla="*/ 0 h 5"/>
                  <a:gd name="T10" fmla="*/ 2 w 2"/>
                  <a:gd name="T11" fmla="*/ 2 h 5"/>
                  <a:gd name="T12" fmla="*/ 2 w 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" name="Freeform 1038"/>
              <p:cNvSpPr>
                <a:spLocks/>
              </p:cNvSpPr>
              <p:nvPr/>
            </p:nvSpPr>
            <p:spPr bwMode="auto">
              <a:xfrm>
                <a:off x="2425" y="349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" name="Freeform 1039"/>
              <p:cNvSpPr>
                <a:spLocks/>
              </p:cNvSpPr>
              <p:nvPr/>
            </p:nvSpPr>
            <p:spPr bwMode="auto">
              <a:xfrm>
                <a:off x="2421" y="349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" name="Freeform 1040"/>
              <p:cNvSpPr>
                <a:spLocks/>
              </p:cNvSpPr>
              <p:nvPr/>
            </p:nvSpPr>
            <p:spPr bwMode="auto">
              <a:xfrm>
                <a:off x="2430" y="3490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0 h 5"/>
                  <a:gd name="T6" fmla="*/ 0 w 4"/>
                  <a:gd name="T7" fmla="*/ 0 h 5"/>
                  <a:gd name="T8" fmla="*/ 0 w 4"/>
                  <a:gd name="T9" fmla="*/ 2 h 5"/>
                  <a:gd name="T10" fmla="*/ 2 w 4"/>
                  <a:gd name="T11" fmla="*/ 2 h 5"/>
                  <a:gd name="T12" fmla="*/ 4 w 4"/>
                  <a:gd name="T13" fmla="*/ 2 h 5"/>
                  <a:gd name="T14" fmla="*/ 2 w 4"/>
                  <a:gd name="T15" fmla="*/ 2 h 5"/>
                  <a:gd name="T16" fmla="*/ 4 w 4"/>
                  <a:gd name="T17" fmla="*/ 2 h 5"/>
                  <a:gd name="T18" fmla="*/ 4 w 4"/>
                  <a:gd name="T19" fmla="*/ 5 h 5"/>
                  <a:gd name="T20" fmla="*/ 2 w 4"/>
                  <a:gd name="T21" fmla="*/ 5 h 5"/>
                  <a:gd name="T22" fmla="*/ 2 w 4"/>
                  <a:gd name="T23" fmla="*/ 2 h 5"/>
                  <a:gd name="T24" fmla="*/ 0 w 4"/>
                  <a:gd name="T25" fmla="*/ 2 h 5"/>
                  <a:gd name="T26" fmla="*/ 0 w 4"/>
                  <a:gd name="T27" fmla="*/ 0 h 5"/>
                  <a:gd name="T28" fmla="*/ 2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" name="Freeform 1041"/>
              <p:cNvSpPr>
                <a:spLocks/>
              </p:cNvSpPr>
              <p:nvPr/>
            </p:nvSpPr>
            <p:spPr bwMode="auto">
              <a:xfrm>
                <a:off x="2432" y="34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" name="Freeform 1042"/>
              <p:cNvSpPr>
                <a:spLocks/>
              </p:cNvSpPr>
              <p:nvPr/>
            </p:nvSpPr>
            <p:spPr bwMode="auto">
              <a:xfrm>
                <a:off x="2425" y="34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" name="Rectangle 1043"/>
              <p:cNvSpPr>
                <a:spLocks noChangeArrowheads="1"/>
              </p:cNvSpPr>
              <p:nvPr/>
            </p:nvSpPr>
            <p:spPr bwMode="auto">
              <a:xfrm>
                <a:off x="2421" y="348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" name="Freeform 1044"/>
              <p:cNvSpPr>
                <a:spLocks/>
              </p:cNvSpPr>
              <p:nvPr/>
            </p:nvSpPr>
            <p:spPr bwMode="auto">
              <a:xfrm>
                <a:off x="2396" y="3488"/>
                <a:ext cx="11" cy="13"/>
              </a:xfrm>
              <a:custGeom>
                <a:avLst/>
                <a:gdLst>
                  <a:gd name="T0" fmla="*/ 7 w 11"/>
                  <a:gd name="T1" fmla="*/ 2 h 13"/>
                  <a:gd name="T2" fmla="*/ 7 w 11"/>
                  <a:gd name="T3" fmla="*/ 4 h 13"/>
                  <a:gd name="T4" fmla="*/ 7 w 11"/>
                  <a:gd name="T5" fmla="*/ 2 h 13"/>
                  <a:gd name="T6" fmla="*/ 9 w 11"/>
                  <a:gd name="T7" fmla="*/ 2 h 13"/>
                  <a:gd name="T8" fmla="*/ 11 w 11"/>
                  <a:gd name="T9" fmla="*/ 2 h 13"/>
                  <a:gd name="T10" fmla="*/ 11 w 11"/>
                  <a:gd name="T11" fmla="*/ 4 h 13"/>
                  <a:gd name="T12" fmla="*/ 9 w 11"/>
                  <a:gd name="T13" fmla="*/ 4 h 13"/>
                  <a:gd name="T14" fmla="*/ 11 w 11"/>
                  <a:gd name="T15" fmla="*/ 4 h 13"/>
                  <a:gd name="T16" fmla="*/ 9 w 11"/>
                  <a:gd name="T17" fmla="*/ 4 h 13"/>
                  <a:gd name="T18" fmla="*/ 9 w 11"/>
                  <a:gd name="T19" fmla="*/ 7 h 13"/>
                  <a:gd name="T20" fmla="*/ 9 w 11"/>
                  <a:gd name="T21" fmla="*/ 4 h 13"/>
                  <a:gd name="T22" fmla="*/ 7 w 11"/>
                  <a:gd name="T23" fmla="*/ 4 h 13"/>
                  <a:gd name="T24" fmla="*/ 9 w 11"/>
                  <a:gd name="T25" fmla="*/ 4 h 13"/>
                  <a:gd name="T26" fmla="*/ 9 w 11"/>
                  <a:gd name="T27" fmla="*/ 7 h 13"/>
                  <a:gd name="T28" fmla="*/ 9 w 11"/>
                  <a:gd name="T29" fmla="*/ 4 h 13"/>
                  <a:gd name="T30" fmla="*/ 7 w 11"/>
                  <a:gd name="T31" fmla="*/ 4 h 13"/>
                  <a:gd name="T32" fmla="*/ 9 w 11"/>
                  <a:gd name="T33" fmla="*/ 4 h 13"/>
                  <a:gd name="T34" fmla="*/ 7 w 11"/>
                  <a:gd name="T35" fmla="*/ 7 h 13"/>
                  <a:gd name="T36" fmla="*/ 9 w 11"/>
                  <a:gd name="T37" fmla="*/ 7 h 13"/>
                  <a:gd name="T38" fmla="*/ 7 w 11"/>
                  <a:gd name="T39" fmla="*/ 7 h 13"/>
                  <a:gd name="T40" fmla="*/ 5 w 11"/>
                  <a:gd name="T41" fmla="*/ 7 h 13"/>
                  <a:gd name="T42" fmla="*/ 7 w 11"/>
                  <a:gd name="T43" fmla="*/ 7 h 13"/>
                  <a:gd name="T44" fmla="*/ 7 w 11"/>
                  <a:gd name="T45" fmla="*/ 9 h 13"/>
                  <a:gd name="T46" fmla="*/ 7 w 11"/>
                  <a:gd name="T47" fmla="*/ 11 h 13"/>
                  <a:gd name="T48" fmla="*/ 5 w 11"/>
                  <a:gd name="T49" fmla="*/ 11 h 13"/>
                  <a:gd name="T50" fmla="*/ 5 w 11"/>
                  <a:gd name="T51" fmla="*/ 13 h 13"/>
                  <a:gd name="T52" fmla="*/ 2 w 11"/>
                  <a:gd name="T53" fmla="*/ 13 h 13"/>
                  <a:gd name="T54" fmla="*/ 2 w 11"/>
                  <a:gd name="T55" fmla="*/ 11 h 13"/>
                  <a:gd name="T56" fmla="*/ 2 w 11"/>
                  <a:gd name="T57" fmla="*/ 13 h 13"/>
                  <a:gd name="T58" fmla="*/ 0 w 11"/>
                  <a:gd name="T59" fmla="*/ 13 h 13"/>
                  <a:gd name="T60" fmla="*/ 0 w 11"/>
                  <a:gd name="T61" fmla="*/ 11 h 13"/>
                  <a:gd name="T62" fmla="*/ 0 w 11"/>
                  <a:gd name="T63" fmla="*/ 9 h 13"/>
                  <a:gd name="T64" fmla="*/ 2 w 11"/>
                  <a:gd name="T65" fmla="*/ 9 h 13"/>
                  <a:gd name="T66" fmla="*/ 5 w 11"/>
                  <a:gd name="T67" fmla="*/ 9 h 13"/>
                  <a:gd name="T68" fmla="*/ 5 w 11"/>
                  <a:gd name="T69" fmla="*/ 7 h 13"/>
                  <a:gd name="T70" fmla="*/ 2 w 11"/>
                  <a:gd name="T71" fmla="*/ 7 h 13"/>
                  <a:gd name="T72" fmla="*/ 5 w 11"/>
                  <a:gd name="T73" fmla="*/ 7 h 13"/>
                  <a:gd name="T74" fmla="*/ 2 w 11"/>
                  <a:gd name="T75" fmla="*/ 7 h 13"/>
                  <a:gd name="T76" fmla="*/ 5 w 11"/>
                  <a:gd name="T77" fmla="*/ 7 h 13"/>
                  <a:gd name="T78" fmla="*/ 2 w 11"/>
                  <a:gd name="T79" fmla="*/ 7 h 13"/>
                  <a:gd name="T80" fmla="*/ 2 w 11"/>
                  <a:gd name="T81" fmla="*/ 4 h 13"/>
                  <a:gd name="T82" fmla="*/ 5 w 11"/>
                  <a:gd name="T83" fmla="*/ 4 h 13"/>
                  <a:gd name="T84" fmla="*/ 2 w 11"/>
                  <a:gd name="T85" fmla="*/ 4 h 13"/>
                  <a:gd name="T86" fmla="*/ 2 w 11"/>
                  <a:gd name="T87" fmla="*/ 2 h 13"/>
                  <a:gd name="T88" fmla="*/ 5 w 11"/>
                  <a:gd name="T89" fmla="*/ 2 h 13"/>
                  <a:gd name="T90" fmla="*/ 7 w 11"/>
                  <a:gd name="T91" fmla="*/ 2 h 13"/>
                  <a:gd name="T92" fmla="*/ 7 w 11"/>
                  <a:gd name="T93" fmla="*/ 0 h 13"/>
                  <a:gd name="T94" fmla="*/ 7 w 11"/>
                  <a:gd name="T9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3">
                    <a:moveTo>
                      <a:pt x="7" y="2"/>
                    </a:move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" name="Freeform 1045"/>
              <p:cNvSpPr>
                <a:spLocks/>
              </p:cNvSpPr>
              <p:nvPr/>
            </p:nvSpPr>
            <p:spPr bwMode="auto">
              <a:xfrm>
                <a:off x="2441" y="3488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4 h 4"/>
                  <a:gd name="T16" fmla="*/ 0 w 4"/>
                  <a:gd name="T17" fmla="*/ 2 h 4"/>
                  <a:gd name="T18" fmla="*/ 2 w 4"/>
                  <a:gd name="T19" fmla="*/ 2 h 4"/>
                  <a:gd name="T20" fmla="*/ 0 w 4"/>
                  <a:gd name="T21" fmla="*/ 2 h 4"/>
                  <a:gd name="T22" fmla="*/ 0 w 4"/>
                  <a:gd name="T23" fmla="*/ 0 h 4"/>
                  <a:gd name="T24" fmla="*/ 2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" name="Freeform 1046"/>
              <p:cNvSpPr>
                <a:spLocks/>
              </p:cNvSpPr>
              <p:nvPr/>
            </p:nvSpPr>
            <p:spPr bwMode="auto">
              <a:xfrm>
                <a:off x="2405" y="3488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2 w 5"/>
                  <a:gd name="T11" fmla="*/ 0 h 2"/>
                  <a:gd name="T12" fmla="*/ 2 w 5"/>
                  <a:gd name="T13" fmla="*/ 2 h 2"/>
                  <a:gd name="T14" fmla="*/ 2 w 5"/>
                  <a:gd name="T15" fmla="*/ 0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" name="Freeform 1047"/>
              <p:cNvSpPr>
                <a:spLocks/>
              </p:cNvSpPr>
              <p:nvPr/>
            </p:nvSpPr>
            <p:spPr bwMode="auto">
              <a:xfrm>
                <a:off x="2434" y="348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0 h 4"/>
                  <a:gd name="T4" fmla="*/ 5 w 5"/>
                  <a:gd name="T5" fmla="*/ 2 h 4"/>
                  <a:gd name="T6" fmla="*/ 2 w 5"/>
                  <a:gd name="T7" fmla="*/ 2 h 4"/>
                  <a:gd name="T8" fmla="*/ 5 w 5"/>
                  <a:gd name="T9" fmla="*/ 2 h 4"/>
                  <a:gd name="T10" fmla="*/ 2 w 5"/>
                  <a:gd name="T11" fmla="*/ 4 h 4"/>
                  <a:gd name="T12" fmla="*/ 0 w 5"/>
                  <a:gd name="T13" fmla="*/ 4 h 4"/>
                  <a:gd name="T14" fmla="*/ 0 w 5"/>
                  <a:gd name="T15" fmla="*/ 2 h 4"/>
                  <a:gd name="T16" fmla="*/ 0 w 5"/>
                  <a:gd name="T17" fmla="*/ 0 h 4"/>
                  <a:gd name="T18" fmla="*/ 2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" name="Freeform 1048"/>
              <p:cNvSpPr>
                <a:spLocks/>
              </p:cNvSpPr>
              <p:nvPr/>
            </p:nvSpPr>
            <p:spPr bwMode="auto">
              <a:xfrm>
                <a:off x="2421" y="348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" name="Freeform 1049"/>
              <p:cNvSpPr>
                <a:spLocks/>
              </p:cNvSpPr>
              <p:nvPr/>
            </p:nvSpPr>
            <p:spPr bwMode="auto">
              <a:xfrm>
                <a:off x="2405" y="3486"/>
                <a:ext cx="16" cy="11"/>
              </a:xfrm>
              <a:custGeom>
                <a:avLst/>
                <a:gdLst>
                  <a:gd name="T0" fmla="*/ 2 w 16"/>
                  <a:gd name="T1" fmla="*/ 4 h 11"/>
                  <a:gd name="T2" fmla="*/ 2 w 16"/>
                  <a:gd name="T3" fmla="*/ 4 h 11"/>
                  <a:gd name="T4" fmla="*/ 7 w 16"/>
                  <a:gd name="T5" fmla="*/ 4 h 11"/>
                  <a:gd name="T6" fmla="*/ 9 w 16"/>
                  <a:gd name="T7" fmla="*/ 2 h 11"/>
                  <a:gd name="T8" fmla="*/ 9 w 16"/>
                  <a:gd name="T9" fmla="*/ 2 h 11"/>
                  <a:gd name="T10" fmla="*/ 11 w 16"/>
                  <a:gd name="T11" fmla="*/ 0 h 11"/>
                  <a:gd name="T12" fmla="*/ 11 w 16"/>
                  <a:gd name="T13" fmla="*/ 0 h 11"/>
                  <a:gd name="T14" fmla="*/ 13 w 16"/>
                  <a:gd name="T15" fmla="*/ 2 h 11"/>
                  <a:gd name="T16" fmla="*/ 16 w 16"/>
                  <a:gd name="T17" fmla="*/ 0 h 11"/>
                  <a:gd name="T18" fmla="*/ 16 w 16"/>
                  <a:gd name="T19" fmla="*/ 2 h 11"/>
                  <a:gd name="T20" fmla="*/ 16 w 16"/>
                  <a:gd name="T21" fmla="*/ 2 h 11"/>
                  <a:gd name="T22" fmla="*/ 16 w 16"/>
                  <a:gd name="T23" fmla="*/ 2 h 11"/>
                  <a:gd name="T24" fmla="*/ 13 w 16"/>
                  <a:gd name="T25" fmla="*/ 4 h 11"/>
                  <a:gd name="T26" fmla="*/ 11 w 16"/>
                  <a:gd name="T27" fmla="*/ 2 h 11"/>
                  <a:gd name="T28" fmla="*/ 11 w 16"/>
                  <a:gd name="T29" fmla="*/ 4 h 11"/>
                  <a:gd name="T30" fmla="*/ 13 w 16"/>
                  <a:gd name="T31" fmla="*/ 2 h 11"/>
                  <a:gd name="T32" fmla="*/ 16 w 16"/>
                  <a:gd name="T33" fmla="*/ 4 h 11"/>
                  <a:gd name="T34" fmla="*/ 13 w 16"/>
                  <a:gd name="T35" fmla="*/ 6 h 11"/>
                  <a:gd name="T36" fmla="*/ 13 w 16"/>
                  <a:gd name="T37" fmla="*/ 6 h 11"/>
                  <a:gd name="T38" fmla="*/ 11 w 16"/>
                  <a:gd name="T39" fmla="*/ 4 h 11"/>
                  <a:gd name="T40" fmla="*/ 11 w 16"/>
                  <a:gd name="T41" fmla="*/ 4 h 11"/>
                  <a:gd name="T42" fmla="*/ 9 w 16"/>
                  <a:gd name="T43" fmla="*/ 9 h 11"/>
                  <a:gd name="T44" fmla="*/ 7 w 16"/>
                  <a:gd name="T45" fmla="*/ 6 h 11"/>
                  <a:gd name="T46" fmla="*/ 9 w 16"/>
                  <a:gd name="T47" fmla="*/ 9 h 11"/>
                  <a:gd name="T48" fmla="*/ 5 w 16"/>
                  <a:gd name="T49" fmla="*/ 9 h 11"/>
                  <a:gd name="T50" fmla="*/ 2 w 16"/>
                  <a:gd name="T51" fmla="*/ 11 h 11"/>
                  <a:gd name="T52" fmla="*/ 0 w 16"/>
                  <a:gd name="T53" fmla="*/ 11 h 11"/>
                  <a:gd name="T54" fmla="*/ 2 w 16"/>
                  <a:gd name="T55" fmla="*/ 9 h 11"/>
                  <a:gd name="T56" fmla="*/ 2 w 16"/>
                  <a:gd name="T57" fmla="*/ 9 h 11"/>
                  <a:gd name="T58" fmla="*/ 5 w 16"/>
                  <a:gd name="T59" fmla="*/ 6 h 11"/>
                  <a:gd name="T60" fmla="*/ 7 w 16"/>
                  <a:gd name="T61" fmla="*/ 4 h 11"/>
                  <a:gd name="T62" fmla="*/ 5 w 16"/>
                  <a:gd name="T63" fmla="*/ 6 h 11"/>
                  <a:gd name="T64" fmla="*/ 5 w 16"/>
                  <a:gd name="T65" fmla="*/ 6 h 11"/>
                  <a:gd name="T66" fmla="*/ 5 w 16"/>
                  <a:gd name="T6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1">
                    <a:moveTo>
                      <a:pt x="2" y="6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" name="Freeform 1050"/>
              <p:cNvSpPr>
                <a:spLocks/>
              </p:cNvSpPr>
              <p:nvPr/>
            </p:nvSpPr>
            <p:spPr bwMode="auto">
              <a:xfrm>
                <a:off x="2412" y="348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" name="Freeform 1051"/>
              <p:cNvSpPr>
                <a:spLocks/>
              </p:cNvSpPr>
              <p:nvPr/>
            </p:nvSpPr>
            <p:spPr bwMode="auto">
              <a:xfrm>
                <a:off x="2405" y="3486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2 h 2"/>
                  <a:gd name="T4" fmla="*/ 5 w 7"/>
                  <a:gd name="T5" fmla="*/ 2 h 2"/>
                  <a:gd name="T6" fmla="*/ 5 w 7"/>
                  <a:gd name="T7" fmla="*/ 0 h 2"/>
                  <a:gd name="T8" fmla="*/ 5 w 7"/>
                  <a:gd name="T9" fmla="*/ 2 h 2"/>
                  <a:gd name="T10" fmla="*/ 2 w 7"/>
                  <a:gd name="T11" fmla="*/ 2 h 2"/>
                  <a:gd name="T12" fmla="*/ 0 w 7"/>
                  <a:gd name="T13" fmla="*/ 2 h 2"/>
                  <a:gd name="T14" fmla="*/ 0 w 7"/>
                  <a:gd name="T15" fmla="*/ 0 h 2"/>
                  <a:gd name="T16" fmla="*/ 0 w 7"/>
                  <a:gd name="T17" fmla="*/ 2 h 2"/>
                  <a:gd name="T18" fmla="*/ 2 w 7"/>
                  <a:gd name="T19" fmla="*/ 2 h 2"/>
                  <a:gd name="T20" fmla="*/ 2 w 7"/>
                  <a:gd name="T21" fmla="*/ 0 h 2"/>
                  <a:gd name="T22" fmla="*/ 5 w 7"/>
                  <a:gd name="T23" fmla="*/ 0 h 2"/>
                  <a:gd name="T24" fmla="*/ 7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" name="Freeform 1052"/>
              <p:cNvSpPr>
                <a:spLocks/>
              </p:cNvSpPr>
              <p:nvPr/>
            </p:nvSpPr>
            <p:spPr bwMode="auto">
              <a:xfrm>
                <a:off x="2436" y="34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" name="Freeform 1053"/>
              <p:cNvSpPr>
                <a:spLocks/>
              </p:cNvSpPr>
              <p:nvPr/>
            </p:nvSpPr>
            <p:spPr bwMode="auto">
              <a:xfrm>
                <a:off x="2412" y="348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" name="Rectangle 1054"/>
              <p:cNvSpPr>
                <a:spLocks noChangeArrowheads="1"/>
              </p:cNvSpPr>
              <p:nvPr/>
            </p:nvSpPr>
            <p:spPr bwMode="auto">
              <a:xfrm>
                <a:off x="2412" y="348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" name="Freeform 1055"/>
              <p:cNvSpPr>
                <a:spLocks/>
              </p:cNvSpPr>
              <p:nvPr/>
            </p:nvSpPr>
            <p:spPr bwMode="auto">
              <a:xfrm>
                <a:off x="2412" y="348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" name="Freeform 1056"/>
              <p:cNvSpPr>
                <a:spLocks/>
              </p:cNvSpPr>
              <p:nvPr/>
            </p:nvSpPr>
            <p:spPr bwMode="auto">
              <a:xfrm>
                <a:off x="2405" y="3484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5 w 7"/>
                  <a:gd name="T5" fmla="*/ 0 h 2"/>
                  <a:gd name="T6" fmla="*/ 7 w 7"/>
                  <a:gd name="T7" fmla="*/ 0 h 2"/>
                  <a:gd name="T8" fmla="*/ 7 w 7"/>
                  <a:gd name="T9" fmla="*/ 2 h 2"/>
                  <a:gd name="T10" fmla="*/ 5 w 7"/>
                  <a:gd name="T11" fmla="*/ 2 h 2"/>
                  <a:gd name="T12" fmla="*/ 2 w 7"/>
                  <a:gd name="T13" fmla="*/ 2 h 2"/>
                  <a:gd name="T14" fmla="*/ 0 w 7"/>
                  <a:gd name="T15" fmla="*/ 2 h 2"/>
                  <a:gd name="T16" fmla="*/ 0 w 7"/>
                  <a:gd name="T17" fmla="*/ 0 h 2"/>
                  <a:gd name="T18" fmla="*/ 2 w 7"/>
                  <a:gd name="T19" fmla="*/ 0 h 2"/>
                  <a:gd name="T20" fmla="*/ 5 w 7"/>
                  <a:gd name="T21" fmla="*/ 0 h 2"/>
                  <a:gd name="T22" fmla="*/ 2 w 7"/>
                  <a:gd name="T23" fmla="*/ 0 h 2"/>
                  <a:gd name="T24" fmla="*/ 5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" name="Freeform 1057"/>
              <p:cNvSpPr>
                <a:spLocks/>
              </p:cNvSpPr>
              <p:nvPr/>
            </p:nvSpPr>
            <p:spPr bwMode="auto">
              <a:xfrm>
                <a:off x="2432" y="348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" name="Freeform 1058"/>
              <p:cNvSpPr>
                <a:spLocks/>
              </p:cNvSpPr>
              <p:nvPr/>
            </p:nvSpPr>
            <p:spPr bwMode="auto">
              <a:xfrm>
                <a:off x="2414" y="348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" name="Freeform 1059"/>
              <p:cNvSpPr>
                <a:spLocks/>
              </p:cNvSpPr>
              <p:nvPr/>
            </p:nvSpPr>
            <p:spPr bwMode="auto">
              <a:xfrm>
                <a:off x="2414" y="3481"/>
                <a:ext cx="11" cy="7"/>
              </a:xfrm>
              <a:custGeom>
                <a:avLst/>
                <a:gdLst>
                  <a:gd name="T0" fmla="*/ 9 w 11"/>
                  <a:gd name="T1" fmla="*/ 0 h 7"/>
                  <a:gd name="T2" fmla="*/ 9 w 11"/>
                  <a:gd name="T3" fmla="*/ 3 h 7"/>
                  <a:gd name="T4" fmla="*/ 9 w 11"/>
                  <a:gd name="T5" fmla="*/ 0 h 7"/>
                  <a:gd name="T6" fmla="*/ 7 w 11"/>
                  <a:gd name="T7" fmla="*/ 0 h 7"/>
                  <a:gd name="T8" fmla="*/ 7 w 11"/>
                  <a:gd name="T9" fmla="*/ 3 h 7"/>
                  <a:gd name="T10" fmla="*/ 9 w 11"/>
                  <a:gd name="T11" fmla="*/ 3 h 7"/>
                  <a:gd name="T12" fmla="*/ 11 w 11"/>
                  <a:gd name="T13" fmla="*/ 3 h 7"/>
                  <a:gd name="T14" fmla="*/ 11 w 11"/>
                  <a:gd name="T15" fmla="*/ 5 h 7"/>
                  <a:gd name="T16" fmla="*/ 9 w 11"/>
                  <a:gd name="T17" fmla="*/ 5 h 7"/>
                  <a:gd name="T18" fmla="*/ 11 w 11"/>
                  <a:gd name="T19" fmla="*/ 5 h 7"/>
                  <a:gd name="T20" fmla="*/ 11 w 11"/>
                  <a:gd name="T21" fmla="*/ 7 h 7"/>
                  <a:gd name="T22" fmla="*/ 9 w 11"/>
                  <a:gd name="T23" fmla="*/ 5 h 7"/>
                  <a:gd name="T24" fmla="*/ 7 w 11"/>
                  <a:gd name="T25" fmla="*/ 5 h 7"/>
                  <a:gd name="T26" fmla="*/ 4 w 11"/>
                  <a:gd name="T27" fmla="*/ 5 h 7"/>
                  <a:gd name="T28" fmla="*/ 4 w 11"/>
                  <a:gd name="T29" fmla="*/ 3 h 7"/>
                  <a:gd name="T30" fmla="*/ 4 w 11"/>
                  <a:gd name="T31" fmla="*/ 5 h 7"/>
                  <a:gd name="T32" fmla="*/ 7 w 11"/>
                  <a:gd name="T33" fmla="*/ 5 h 7"/>
                  <a:gd name="T34" fmla="*/ 4 w 11"/>
                  <a:gd name="T35" fmla="*/ 5 h 7"/>
                  <a:gd name="T36" fmla="*/ 2 w 11"/>
                  <a:gd name="T37" fmla="*/ 5 h 7"/>
                  <a:gd name="T38" fmla="*/ 0 w 11"/>
                  <a:gd name="T39" fmla="*/ 5 h 7"/>
                  <a:gd name="T40" fmla="*/ 0 w 11"/>
                  <a:gd name="T41" fmla="*/ 3 h 7"/>
                  <a:gd name="T42" fmla="*/ 0 w 11"/>
                  <a:gd name="T43" fmla="*/ 5 h 7"/>
                  <a:gd name="T44" fmla="*/ 2 w 11"/>
                  <a:gd name="T45" fmla="*/ 5 h 7"/>
                  <a:gd name="T46" fmla="*/ 2 w 11"/>
                  <a:gd name="T47" fmla="*/ 3 h 7"/>
                  <a:gd name="T48" fmla="*/ 4 w 11"/>
                  <a:gd name="T49" fmla="*/ 3 h 7"/>
                  <a:gd name="T50" fmla="*/ 4 w 11"/>
                  <a:gd name="T51" fmla="*/ 0 h 7"/>
                  <a:gd name="T52" fmla="*/ 7 w 11"/>
                  <a:gd name="T53" fmla="*/ 0 h 7"/>
                  <a:gd name="T54" fmla="*/ 9 w 11"/>
                  <a:gd name="T5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7">
                    <a:moveTo>
                      <a:pt x="9" y="0"/>
                    </a:moveTo>
                    <a:lnTo>
                      <a:pt x="9" y="3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" name="Freeform 1060"/>
              <p:cNvSpPr>
                <a:spLocks/>
              </p:cNvSpPr>
              <p:nvPr/>
            </p:nvSpPr>
            <p:spPr bwMode="auto">
              <a:xfrm>
                <a:off x="2407" y="3479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2 h 5"/>
                  <a:gd name="T6" fmla="*/ 3 w 5"/>
                  <a:gd name="T7" fmla="*/ 2 h 5"/>
                  <a:gd name="T8" fmla="*/ 0 w 5"/>
                  <a:gd name="T9" fmla="*/ 2 h 5"/>
                  <a:gd name="T10" fmla="*/ 0 w 5"/>
                  <a:gd name="T11" fmla="*/ 5 h 5"/>
                  <a:gd name="T12" fmla="*/ 0 w 5"/>
                  <a:gd name="T13" fmla="*/ 2 h 5"/>
                  <a:gd name="T14" fmla="*/ 3 w 5"/>
                  <a:gd name="T15" fmla="*/ 2 h 5"/>
                  <a:gd name="T16" fmla="*/ 0 w 5"/>
                  <a:gd name="T17" fmla="*/ 2 h 5"/>
                  <a:gd name="T18" fmla="*/ 3 w 5"/>
                  <a:gd name="T19" fmla="*/ 2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" name="Freeform 1061"/>
              <p:cNvSpPr>
                <a:spLocks/>
              </p:cNvSpPr>
              <p:nvPr/>
            </p:nvSpPr>
            <p:spPr bwMode="auto">
              <a:xfrm>
                <a:off x="2403" y="347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" name="Freeform 1062"/>
              <p:cNvSpPr>
                <a:spLocks/>
              </p:cNvSpPr>
              <p:nvPr/>
            </p:nvSpPr>
            <p:spPr bwMode="auto">
              <a:xfrm>
                <a:off x="2405" y="34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" name="Freeform 1063"/>
              <p:cNvSpPr>
                <a:spLocks/>
              </p:cNvSpPr>
              <p:nvPr/>
            </p:nvSpPr>
            <p:spPr bwMode="auto">
              <a:xfrm>
                <a:off x="2425" y="3477"/>
                <a:ext cx="7" cy="11"/>
              </a:xfrm>
              <a:custGeom>
                <a:avLst/>
                <a:gdLst>
                  <a:gd name="T0" fmla="*/ 2 w 7"/>
                  <a:gd name="T1" fmla="*/ 2 h 11"/>
                  <a:gd name="T2" fmla="*/ 5 w 7"/>
                  <a:gd name="T3" fmla="*/ 2 h 11"/>
                  <a:gd name="T4" fmla="*/ 5 w 7"/>
                  <a:gd name="T5" fmla="*/ 4 h 11"/>
                  <a:gd name="T6" fmla="*/ 5 w 7"/>
                  <a:gd name="T7" fmla="*/ 7 h 11"/>
                  <a:gd name="T8" fmla="*/ 5 w 7"/>
                  <a:gd name="T9" fmla="*/ 9 h 11"/>
                  <a:gd name="T10" fmla="*/ 7 w 7"/>
                  <a:gd name="T11" fmla="*/ 9 h 11"/>
                  <a:gd name="T12" fmla="*/ 5 w 7"/>
                  <a:gd name="T13" fmla="*/ 9 h 11"/>
                  <a:gd name="T14" fmla="*/ 5 w 7"/>
                  <a:gd name="T15" fmla="*/ 11 h 11"/>
                  <a:gd name="T16" fmla="*/ 2 w 7"/>
                  <a:gd name="T17" fmla="*/ 11 h 11"/>
                  <a:gd name="T18" fmla="*/ 2 w 7"/>
                  <a:gd name="T19" fmla="*/ 9 h 11"/>
                  <a:gd name="T20" fmla="*/ 2 w 7"/>
                  <a:gd name="T21" fmla="*/ 7 h 11"/>
                  <a:gd name="T22" fmla="*/ 2 w 7"/>
                  <a:gd name="T23" fmla="*/ 4 h 11"/>
                  <a:gd name="T24" fmla="*/ 2 w 7"/>
                  <a:gd name="T25" fmla="*/ 2 h 11"/>
                  <a:gd name="T26" fmla="*/ 0 w 7"/>
                  <a:gd name="T27" fmla="*/ 0 h 11"/>
                  <a:gd name="T28" fmla="*/ 2 w 7"/>
                  <a:gd name="T29" fmla="*/ 0 h 11"/>
                  <a:gd name="T30" fmla="*/ 2 w 7"/>
                  <a:gd name="T3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1">
                    <a:moveTo>
                      <a:pt x="2" y="2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" name="Freeform 1064"/>
              <p:cNvSpPr>
                <a:spLocks/>
              </p:cNvSpPr>
              <p:nvPr/>
            </p:nvSpPr>
            <p:spPr bwMode="auto">
              <a:xfrm>
                <a:off x="2425" y="347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" name="Freeform 1065"/>
              <p:cNvSpPr>
                <a:spLocks/>
              </p:cNvSpPr>
              <p:nvPr/>
            </p:nvSpPr>
            <p:spPr bwMode="auto">
              <a:xfrm>
                <a:off x="2427" y="347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" name="Freeform 1066"/>
              <p:cNvSpPr>
                <a:spLocks/>
              </p:cNvSpPr>
              <p:nvPr/>
            </p:nvSpPr>
            <p:spPr bwMode="auto">
              <a:xfrm>
                <a:off x="2430" y="347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" name="Rectangle 1067"/>
              <p:cNvSpPr>
                <a:spLocks noChangeArrowheads="1"/>
              </p:cNvSpPr>
              <p:nvPr/>
            </p:nvSpPr>
            <p:spPr bwMode="auto">
              <a:xfrm>
                <a:off x="2432" y="3472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" name="Freeform 1068"/>
              <p:cNvSpPr>
                <a:spLocks/>
              </p:cNvSpPr>
              <p:nvPr/>
            </p:nvSpPr>
            <p:spPr bwMode="auto">
              <a:xfrm>
                <a:off x="2407" y="3470"/>
                <a:ext cx="18" cy="14"/>
              </a:xfrm>
              <a:custGeom>
                <a:avLst/>
                <a:gdLst>
                  <a:gd name="T0" fmla="*/ 11 w 18"/>
                  <a:gd name="T1" fmla="*/ 14 h 14"/>
                  <a:gd name="T2" fmla="*/ 7 w 18"/>
                  <a:gd name="T3" fmla="*/ 14 h 14"/>
                  <a:gd name="T4" fmla="*/ 9 w 18"/>
                  <a:gd name="T5" fmla="*/ 11 h 14"/>
                  <a:gd name="T6" fmla="*/ 9 w 18"/>
                  <a:gd name="T7" fmla="*/ 11 h 14"/>
                  <a:gd name="T8" fmla="*/ 11 w 18"/>
                  <a:gd name="T9" fmla="*/ 9 h 14"/>
                  <a:gd name="T10" fmla="*/ 9 w 18"/>
                  <a:gd name="T11" fmla="*/ 11 h 14"/>
                  <a:gd name="T12" fmla="*/ 5 w 18"/>
                  <a:gd name="T13" fmla="*/ 11 h 14"/>
                  <a:gd name="T14" fmla="*/ 5 w 18"/>
                  <a:gd name="T15" fmla="*/ 11 h 14"/>
                  <a:gd name="T16" fmla="*/ 5 w 18"/>
                  <a:gd name="T17" fmla="*/ 11 h 14"/>
                  <a:gd name="T18" fmla="*/ 5 w 18"/>
                  <a:gd name="T19" fmla="*/ 11 h 14"/>
                  <a:gd name="T20" fmla="*/ 5 w 18"/>
                  <a:gd name="T21" fmla="*/ 11 h 14"/>
                  <a:gd name="T22" fmla="*/ 3 w 18"/>
                  <a:gd name="T23" fmla="*/ 9 h 14"/>
                  <a:gd name="T24" fmla="*/ 3 w 18"/>
                  <a:gd name="T25" fmla="*/ 9 h 14"/>
                  <a:gd name="T26" fmla="*/ 0 w 18"/>
                  <a:gd name="T27" fmla="*/ 7 h 14"/>
                  <a:gd name="T28" fmla="*/ 0 w 18"/>
                  <a:gd name="T29" fmla="*/ 7 h 14"/>
                  <a:gd name="T30" fmla="*/ 5 w 18"/>
                  <a:gd name="T31" fmla="*/ 7 h 14"/>
                  <a:gd name="T32" fmla="*/ 5 w 18"/>
                  <a:gd name="T33" fmla="*/ 7 h 14"/>
                  <a:gd name="T34" fmla="*/ 9 w 18"/>
                  <a:gd name="T35" fmla="*/ 7 h 14"/>
                  <a:gd name="T36" fmla="*/ 9 w 18"/>
                  <a:gd name="T37" fmla="*/ 7 h 14"/>
                  <a:gd name="T38" fmla="*/ 11 w 18"/>
                  <a:gd name="T39" fmla="*/ 9 h 14"/>
                  <a:gd name="T40" fmla="*/ 14 w 18"/>
                  <a:gd name="T41" fmla="*/ 7 h 14"/>
                  <a:gd name="T42" fmla="*/ 14 w 18"/>
                  <a:gd name="T43" fmla="*/ 7 h 14"/>
                  <a:gd name="T44" fmla="*/ 9 w 18"/>
                  <a:gd name="T45" fmla="*/ 7 h 14"/>
                  <a:gd name="T46" fmla="*/ 11 w 18"/>
                  <a:gd name="T47" fmla="*/ 5 h 14"/>
                  <a:gd name="T48" fmla="*/ 11 w 18"/>
                  <a:gd name="T49" fmla="*/ 5 h 14"/>
                  <a:gd name="T50" fmla="*/ 11 w 18"/>
                  <a:gd name="T51" fmla="*/ 5 h 14"/>
                  <a:gd name="T52" fmla="*/ 9 w 18"/>
                  <a:gd name="T53" fmla="*/ 2 h 14"/>
                  <a:gd name="T54" fmla="*/ 11 w 18"/>
                  <a:gd name="T55" fmla="*/ 0 h 14"/>
                  <a:gd name="T56" fmla="*/ 14 w 18"/>
                  <a:gd name="T57" fmla="*/ 2 h 14"/>
                  <a:gd name="T58" fmla="*/ 16 w 18"/>
                  <a:gd name="T59" fmla="*/ 5 h 14"/>
                  <a:gd name="T60" fmla="*/ 18 w 18"/>
                  <a:gd name="T61" fmla="*/ 7 h 14"/>
                  <a:gd name="T62" fmla="*/ 18 w 18"/>
                  <a:gd name="T63" fmla="*/ 7 h 14"/>
                  <a:gd name="T64" fmla="*/ 18 w 18"/>
                  <a:gd name="T65" fmla="*/ 7 h 14"/>
                  <a:gd name="T66" fmla="*/ 18 w 18"/>
                  <a:gd name="T67" fmla="*/ 7 h 14"/>
                  <a:gd name="T68" fmla="*/ 16 w 18"/>
                  <a:gd name="T69" fmla="*/ 9 h 14"/>
                  <a:gd name="T70" fmla="*/ 18 w 18"/>
                  <a:gd name="T71" fmla="*/ 7 h 14"/>
                  <a:gd name="T72" fmla="*/ 18 w 18"/>
                  <a:gd name="T73" fmla="*/ 11 h 14"/>
                  <a:gd name="T74" fmla="*/ 18 w 18"/>
                  <a:gd name="T75" fmla="*/ 11 h 14"/>
                  <a:gd name="T76" fmla="*/ 16 w 18"/>
                  <a:gd name="T77" fmla="*/ 9 h 14"/>
                  <a:gd name="T78" fmla="*/ 14 w 18"/>
                  <a:gd name="T7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4">
                    <a:moveTo>
                      <a:pt x="11" y="11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" name="Freeform 1069"/>
              <p:cNvSpPr>
                <a:spLocks/>
              </p:cNvSpPr>
              <p:nvPr/>
            </p:nvSpPr>
            <p:spPr bwMode="auto">
              <a:xfrm>
                <a:off x="2416" y="347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" name="Freeform 1070"/>
              <p:cNvSpPr>
                <a:spLocks/>
              </p:cNvSpPr>
              <p:nvPr/>
            </p:nvSpPr>
            <p:spPr bwMode="auto">
              <a:xfrm>
                <a:off x="2407" y="3470"/>
                <a:ext cx="9" cy="7"/>
              </a:xfrm>
              <a:custGeom>
                <a:avLst/>
                <a:gdLst>
                  <a:gd name="T0" fmla="*/ 5 w 9"/>
                  <a:gd name="T1" fmla="*/ 0 h 7"/>
                  <a:gd name="T2" fmla="*/ 7 w 9"/>
                  <a:gd name="T3" fmla="*/ 0 h 7"/>
                  <a:gd name="T4" fmla="*/ 7 w 9"/>
                  <a:gd name="T5" fmla="*/ 2 h 7"/>
                  <a:gd name="T6" fmla="*/ 7 w 9"/>
                  <a:gd name="T7" fmla="*/ 0 h 7"/>
                  <a:gd name="T8" fmla="*/ 7 w 9"/>
                  <a:gd name="T9" fmla="*/ 2 h 7"/>
                  <a:gd name="T10" fmla="*/ 5 w 9"/>
                  <a:gd name="T11" fmla="*/ 2 h 7"/>
                  <a:gd name="T12" fmla="*/ 7 w 9"/>
                  <a:gd name="T13" fmla="*/ 2 h 7"/>
                  <a:gd name="T14" fmla="*/ 5 w 9"/>
                  <a:gd name="T15" fmla="*/ 2 h 7"/>
                  <a:gd name="T16" fmla="*/ 7 w 9"/>
                  <a:gd name="T17" fmla="*/ 2 h 7"/>
                  <a:gd name="T18" fmla="*/ 7 w 9"/>
                  <a:gd name="T19" fmla="*/ 5 h 7"/>
                  <a:gd name="T20" fmla="*/ 9 w 9"/>
                  <a:gd name="T21" fmla="*/ 5 h 7"/>
                  <a:gd name="T22" fmla="*/ 7 w 9"/>
                  <a:gd name="T23" fmla="*/ 5 h 7"/>
                  <a:gd name="T24" fmla="*/ 9 w 9"/>
                  <a:gd name="T25" fmla="*/ 5 h 7"/>
                  <a:gd name="T26" fmla="*/ 7 w 9"/>
                  <a:gd name="T27" fmla="*/ 5 h 7"/>
                  <a:gd name="T28" fmla="*/ 5 w 9"/>
                  <a:gd name="T29" fmla="*/ 5 h 7"/>
                  <a:gd name="T30" fmla="*/ 7 w 9"/>
                  <a:gd name="T31" fmla="*/ 5 h 7"/>
                  <a:gd name="T32" fmla="*/ 7 w 9"/>
                  <a:gd name="T33" fmla="*/ 7 h 7"/>
                  <a:gd name="T34" fmla="*/ 9 w 9"/>
                  <a:gd name="T35" fmla="*/ 5 h 7"/>
                  <a:gd name="T36" fmla="*/ 9 w 9"/>
                  <a:gd name="T37" fmla="*/ 7 h 7"/>
                  <a:gd name="T38" fmla="*/ 7 w 9"/>
                  <a:gd name="T39" fmla="*/ 7 h 7"/>
                  <a:gd name="T40" fmla="*/ 5 w 9"/>
                  <a:gd name="T41" fmla="*/ 7 h 7"/>
                  <a:gd name="T42" fmla="*/ 3 w 9"/>
                  <a:gd name="T43" fmla="*/ 7 h 7"/>
                  <a:gd name="T44" fmla="*/ 3 w 9"/>
                  <a:gd name="T45" fmla="*/ 5 h 7"/>
                  <a:gd name="T46" fmla="*/ 3 w 9"/>
                  <a:gd name="T47" fmla="*/ 7 h 7"/>
                  <a:gd name="T48" fmla="*/ 0 w 9"/>
                  <a:gd name="T49" fmla="*/ 7 h 7"/>
                  <a:gd name="T50" fmla="*/ 0 w 9"/>
                  <a:gd name="T51" fmla="*/ 5 h 7"/>
                  <a:gd name="T52" fmla="*/ 3 w 9"/>
                  <a:gd name="T53" fmla="*/ 5 h 7"/>
                  <a:gd name="T54" fmla="*/ 5 w 9"/>
                  <a:gd name="T55" fmla="*/ 5 h 7"/>
                  <a:gd name="T56" fmla="*/ 3 w 9"/>
                  <a:gd name="T57" fmla="*/ 5 h 7"/>
                  <a:gd name="T58" fmla="*/ 0 w 9"/>
                  <a:gd name="T59" fmla="*/ 5 h 7"/>
                  <a:gd name="T60" fmla="*/ 3 w 9"/>
                  <a:gd name="T61" fmla="*/ 5 h 7"/>
                  <a:gd name="T62" fmla="*/ 0 w 9"/>
                  <a:gd name="T63" fmla="*/ 5 h 7"/>
                  <a:gd name="T64" fmla="*/ 0 w 9"/>
                  <a:gd name="T65" fmla="*/ 2 h 7"/>
                  <a:gd name="T66" fmla="*/ 3 w 9"/>
                  <a:gd name="T67" fmla="*/ 2 h 7"/>
                  <a:gd name="T68" fmla="*/ 0 w 9"/>
                  <a:gd name="T69" fmla="*/ 2 h 7"/>
                  <a:gd name="T70" fmla="*/ 0 w 9"/>
                  <a:gd name="T71" fmla="*/ 0 h 7"/>
                  <a:gd name="T72" fmla="*/ 3 w 9"/>
                  <a:gd name="T73" fmla="*/ 2 h 7"/>
                  <a:gd name="T74" fmla="*/ 5 w 9"/>
                  <a:gd name="T75" fmla="*/ 2 h 7"/>
                  <a:gd name="T76" fmla="*/ 3 w 9"/>
                  <a:gd name="T77" fmla="*/ 2 h 7"/>
                  <a:gd name="T78" fmla="*/ 5 w 9"/>
                  <a:gd name="T79" fmla="*/ 2 h 7"/>
                  <a:gd name="T80" fmla="*/ 3 w 9"/>
                  <a:gd name="T81" fmla="*/ 2 h 7"/>
                  <a:gd name="T82" fmla="*/ 3 w 9"/>
                  <a:gd name="T83" fmla="*/ 0 h 7"/>
                  <a:gd name="T84" fmla="*/ 0 w 9"/>
                  <a:gd name="T85" fmla="*/ 0 h 7"/>
                  <a:gd name="T86" fmla="*/ 3 w 9"/>
                  <a:gd name="T87" fmla="*/ 0 h 7"/>
                  <a:gd name="T88" fmla="*/ 5 w 9"/>
                  <a:gd name="T89" fmla="*/ 0 h 7"/>
                  <a:gd name="T90" fmla="*/ 5 w 9"/>
                  <a:gd name="T91" fmla="*/ 2 h 7"/>
                  <a:gd name="T92" fmla="*/ 5 w 9"/>
                  <a:gd name="T9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" name="Freeform 1071"/>
              <p:cNvSpPr>
                <a:spLocks/>
              </p:cNvSpPr>
              <p:nvPr/>
            </p:nvSpPr>
            <p:spPr bwMode="auto">
              <a:xfrm>
                <a:off x="2403" y="347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2 w 4"/>
                  <a:gd name="T5" fmla="*/ 2 h 5"/>
                  <a:gd name="T6" fmla="*/ 4 w 4"/>
                  <a:gd name="T7" fmla="*/ 2 h 5"/>
                  <a:gd name="T8" fmla="*/ 2 w 4"/>
                  <a:gd name="T9" fmla="*/ 2 h 5"/>
                  <a:gd name="T10" fmla="*/ 4 w 4"/>
                  <a:gd name="T11" fmla="*/ 2 h 5"/>
                  <a:gd name="T12" fmla="*/ 2 w 4"/>
                  <a:gd name="T13" fmla="*/ 2 h 5"/>
                  <a:gd name="T14" fmla="*/ 4 w 4"/>
                  <a:gd name="T15" fmla="*/ 2 h 5"/>
                  <a:gd name="T16" fmla="*/ 4 w 4"/>
                  <a:gd name="T17" fmla="*/ 5 h 5"/>
                  <a:gd name="T18" fmla="*/ 2 w 4"/>
                  <a:gd name="T19" fmla="*/ 5 h 5"/>
                  <a:gd name="T20" fmla="*/ 0 w 4"/>
                  <a:gd name="T21" fmla="*/ 5 h 5"/>
                  <a:gd name="T22" fmla="*/ 0 w 4"/>
                  <a:gd name="T23" fmla="*/ 2 h 5"/>
                  <a:gd name="T24" fmla="*/ 2 w 4"/>
                  <a:gd name="T25" fmla="*/ 2 h 5"/>
                  <a:gd name="T26" fmla="*/ 0 w 4"/>
                  <a:gd name="T27" fmla="*/ 2 h 5"/>
                  <a:gd name="T28" fmla="*/ 0 w 4"/>
                  <a:gd name="T29" fmla="*/ 0 h 5"/>
                  <a:gd name="T30" fmla="*/ 0 w 4"/>
                  <a:gd name="T31" fmla="*/ 2 h 5"/>
                  <a:gd name="T32" fmla="*/ 0 w 4"/>
                  <a:gd name="T33" fmla="*/ 0 h 5"/>
                  <a:gd name="T34" fmla="*/ 0 w 4"/>
                  <a:gd name="T35" fmla="*/ 2 h 5"/>
                  <a:gd name="T36" fmla="*/ 2 w 4"/>
                  <a:gd name="T37" fmla="*/ 2 h 5"/>
                  <a:gd name="T38" fmla="*/ 2 w 4"/>
                  <a:gd name="T39" fmla="*/ 0 h 5"/>
                  <a:gd name="T40" fmla="*/ 0 w 4"/>
                  <a:gd name="T41" fmla="*/ 0 h 5"/>
                  <a:gd name="T42" fmla="*/ 2 w 4"/>
                  <a:gd name="T43" fmla="*/ 0 h 5"/>
                  <a:gd name="T44" fmla="*/ 4 w 4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" name="Freeform 1072"/>
              <p:cNvSpPr>
                <a:spLocks/>
              </p:cNvSpPr>
              <p:nvPr/>
            </p:nvSpPr>
            <p:spPr bwMode="auto">
              <a:xfrm>
                <a:off x="2416" y="346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" name="Rectangle 1073"/>
              <p:cNvSpPr>
                <a:spLocks noChangeArrowheads="1"/>
              </p:cNvSpPr>
              <p:nvPr/>
            </p:nvSpPr>
            <p:spPr bwMode="auto">
              <a:xfrm>
                <a:off x="2403" y="346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" name="Rectangle 1074"/>
              <p:cNvSpPr>
                <a:spLocks noChangeArrowheads="1"/>
              </p:cNvSpPr>
              <p:nvPr/>
            </p:nvSpPr>
            <p:spPr bwMode="auto">
              <a:xfrm>
                <a:off x="2412" y="346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" name="Rectangle 1075"/>
              <p:cNvSpPr>
                <a:spLocks noChangeArrowheads="1"/>
              </p:cNvSpPr>
              <p:nvPr/>
            </p:nvSpPr>
            <p:spPr bwMode="auto">
              <a:xfrm>
                <a:off x="2407" y="3468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" name="Freeform 1076"/>
              <p:cNvSpPr>
                <a:spLocks/>
              </p:cNvSpPr>
              <p:nvPr/>
            </p:nvSpPr>
            <p:spPr bwMode="auto">
              <a:xfrm>
                <a:off x="2427" y="346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" name="Freeform 1077"/>
              <p:cNvSpPr>
                <a:spLocks/>
              </p:cNvSpPr>
              <p:nvPr/>
            </p:nvSpPr>
            <p:spPr bwMode="auto">
              <a:xfrm>
                <a:off x="2427" y="346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" name="Freeform 1078"/>
              <p:cNvSpPr>
                <a:spLocks/>
              </p:cNvSpPr>
              <p:nvPr/>
            </p:nvSpPr>
            <p:spPr bwMode="auto">
              <a:xfrm>
                <a:off x="2410" y="34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" name="Freeform 1079"/>
              <p:cNvSpPr>
                <a:spLocks/>
              </p:cNvSpPr>
              <p:nvPr/>
            </p:nvSpPr>
            <p:spPr bwMode="auto">
              <a:xfrm>
                <a:off x="2421" y="34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" name="Freeform 1080"/>
              <p:cNvSpPr>
                <a:spLocks/>
              </p:cNvSpPr>
              <p:nvPr/>
            </p:nvSpPr>
            <p:spPr bwMode="auto">
              <a:xfrm>
                <a:off x="2416" y="3463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3 h 5"/>
                  <a:gd name="T8" fmla="*/ 2 w 2"/>
                  <a:gd name="T9" fmla="*/ 3 h 5"/>
                  <a:gd name="T10" fmla="*/ 2 w 2"/>
                  <a:gd name="T11" fmla="*/ 0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" name="Freeform 1081"/>
              <p:cNvSpPr>
                <a:spLocks/>
              </p:cNvSpPr>
              <p:nvPr/>
            </p:nvSpPr>
            <p:spPr bwMode="auto">
              <a:xfrm>
                <a:off x="2414" y="346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" name="Freeform 1082"/>
              <p:cNvSpPr>
                <a:spLocks/>
              </p:cNvSpPr>
              <p:nvPr/>
            </p:nvSpPr>
            <p:spPr bwMode="auto">
              <a:xfrm>
                <a:off x="2389" y="3463"/>
                <a:ext cx="16" cy="12"/>
              </a:xfrm>
              <a:custGeom>
                <a:avLst/>
                <a:gdLst>
                  <a:gd name="T0" fmla="*/ 9 w 16"/>
                  <a:gd name="T1" fmla="*/ 9 h 12"/>
                  <a:gd name="T2" fmla="*/ 7 w 16"/>
                  <a:gd name="T3" fmla="*/ 12 h 12"/>
                  <a:gd name="T4" fmla="*/ 7 w 16"/>
                  <a:gd name="T5" fmla="*/ 12 h 12"/>
                  <a:gd name="T6" fmla="*/ 3 w 16"/>
                  <a:gd name="T7" fmla="*/ 12 h 12"/>
                  <a:gd name="T8" fmla="*/ 5 w 16"/>
                  <a:gd name="T9" fmla="*/ 9 h 12"/>
                  <a:gd name="T10" fmla="*/ 3 w 16"/>
                  <a:gd name="T11" fmla="*/ 7 h 12"/>
                  <a:gd name="T12" fmla="*/ 7 w 16"/>
                  <a:gd name="T13" fmla="*/ 7 h 12"/>
                  <a:gd name="T14" fmla="*/ 3 w 16"/>
                  <a:gd name="T15" fmla="*/ 7 h 12"/>
                  <a:gd name="T16" fmla="*/ 3 w 16"/>
                  <a:gd name="T17" fmla="*/ 7 h 12"/>
                  <a:gd name="T18" fmla="*/ 5 w 16"/>
                  <a:gd name="T19" fmla="*/ 5 h 12"/>
                  <a:gd name="T20" fmla="*/ 5 w 16"/>
                  <a:gd name="T21" fmla="*/ 5 h 12"/>
                  <a:gd name="T22" fmla="*/ 5 w 16"/>
                  <a:gd name="T23" fmla="*/ 5 h 12"/>
                  <a:gd name="T24" fmla="*/ 3 w 16"/>
                  <a:gd name="T25" fmla="*/ 3 h 12"/>
                  <a:gd name="T26" fmla="*/ 3 w 16"/>
                  <a:gd name="T27" fmla="*/ 3 h 12"/>
                  <a:gd name="T28" fmla="*/ 3 w 16"/>
                  <a:gd name="T29" fmla="*/ 3 h 12"/>
                  <a:gd name="T30" fmla="*/ 5 w 16"/>
                  <a:gd name="T31" fmla="*/ 0 h 12"/>
                  <a:gd name="T32" fmla="*/ 5 w 16"/>
                  <a:gd name="T33" fmla="*/ 0 h 12"/>
                  <a:gd name="T34" fmla="*/ 7 w 16"/>
                  <a:gd name="T35" fmla="*/ 3 h 12"/>
                  <a:gd name="T36" fmla="*/ 9 w 16"/>
                  <a:gd name="T37" fmla="*/ 0 h 12"/>
                  <a:gd name="T38" fmla="*/ 7 w 16"/>
                  <a:gd name="T39" fmla="*/ 3 h 12"/>
                  <a:gd name="T40" fmla="*/ 9 w 16"/>
                  <a:gd name="T41" fmla="*/ 0 h 12"/>
                  <a:gd name="T42" fmla="*/ 12 w 16"/>
                  <a:gd name="T43" fmla="*/ 0 h 12"/>
                  <a:gd name="T44" fmla="*/ 14 w 16"/>
                  <a:gd name="T45" fmla="*/ 3 h 12"/>
                  <a:gd name="T46" fmla="*/ 14 w 16"/>
                  <a:gd name="T47" fmla="*/ 3 h 12"/>
                  <a:gd name="T48" fmla="*/ 14 w 16"/>
                  <a:gd name="T49" fmla="*/ 3 h 12"/>
                  <a:gd name="T50" fmla="*/ 12 w 16"/>
                  <a:gd name="T51" fmla="*/ 5 h 12"/>
                  <a:gd name="T52" fmla="*/ 9 w 16"/>
                  <a:gd name="T53" fmla="*/ 3 h 12"/>
                  <a:gd name="T54" fmla="*/ 12 w 16"/>
                  <a:gd name="T55" fmla="*/ 5 h 12"/>
                  <a:gd name="T56" fmla="*/ 12 w 16"/>
                  <a:gd name="T57" fmla="*/ 5 h 12"/>
                  <a:gd name="T58" fmla="*/ 7 w 16"/>
                  <a:gd name="T59" fmla="*/ 5 h 12"/>
                  <a:gd name="T60" fmla="*/ 7 w 16"/>
                  <a:gd name="T61" fmla="*/ 5 h 12"/>
                  <a:gd name="T62" fmla="*/ 9 w 16"/>
                  <a:gd name="T63" fmla="*/ 7 h 12"/>
                  <a:gd name="T64" fmla="*/ 9 w 16"/>
                  <a:gd name="T65" fmla="*/ 7 h 12"/>
                  <a:gd name="T66" fmla="*/ 9 w 16"/>
                  <a:gd name="T67" fmla="*/ 7 h 12"/>
                  <a:gd name="T68" fmla="*/ 7 w 16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2">
                    <a:moveTo>
                      <a:pt x="7" y="9"/>
                    </a:moveTo>
                    <a:lnTo>
                      <a:pt x="9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" name="Freeform 1083"/>
              <p:cNvSpPr>
                <a:spLocks/>
              </p:cNvSpPr>
              <p:nvPr/>
            </p:nvSpPr>
            <p:spPr bwMode="auto">
              <a:xfrm>
                <a:off x="2394" y="34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" name="Rectangle 1084"/>
              <p:cNvSpPr>
                <a:spLocks noChangeArrowheads="1"/>
              </p:cNvSpPr>
              <p:nvPr/>
            </p:nvSpPr>
            <p:spPr bwMode="auto">
              <a:xfrm>
                <a:off x="2403" y="346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" name="Rectangle 1085"/>
              <p:cNvSpPr>
                <a:spLocks noChangeArrowheads="1"/>
              </p:cNvSpPr>
              <p:nvPr/>
            </p:nvSpPr>
            <p:spPr bwMode="auto">
              <a:xfrm>
                <a:off x="2405" y="346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" name="Freeform 1086"/>
              <p:cNvSpPr>
                <a:spLocks/>
              </p:cNvSpPr>
              <p:nvPr/>
            </p:nvSpPr>
            <p:spPr bwMode="auto">
              <a:xfrm>
                <a:off x="2416" y="3461"/>
                <a:ext cx="16" cy="14"/>
              </a:xfrm>
              <a:custGeom>
                <a:avLst/>
                <a:gdLst>
                  <a:gd name="T0" fmla="*/ 7 w 16"/>
                  <a:gd name="T1" fmla="*/ 9 h 14"/>
                  <a:gd name="T2" fmla="*/ 7 w 16"/>
                  <a:gd name="T3" fmla="*/ 9 h 14"/>
                  <a:gd name="T4" fmla="*/ 2 w 16"/>
                  <a:gd name="T5" fmla="*/ 9 h 14"/>
                  <a:gd name="T6" fmla="*/ 2 w 16"/>
                  <a:gd name="T7" fmla="*/ 9 h 14"/>
                  <a:gd name="T8" fmla="*/ 5 w 16"/>
                  <a:gd name="T9" fmla="*/ 7 h 14"/>
                  <a:gd name="T10" fmla="*/ 5 w 16"/>
                  <a:gd name="T11" fmla="*/ 7 h 14"/>
                  <a:gd name="T12" fmla="*/ 7 w 16"/>
                  <a:gd name="T13" fmla="*/ 7 h 14"/>
                  <a:gd name="T14" fmla="*/ 9 w 16"/>
                  <a:gd name="T15" fmla="*/ 5 h 14"/>
                  <a:gd name="T16" fmla="*/ 5 w 16"/>
                  <a:gd name="T17" fmla="*/ 5 h 14"/>
                  <a:gd name="T18" fmla="*/ 5 w 16"/>
                  <a:gd name="T19" fmla="*/ 5 h 14"/>
                  <a:gd name="T20" fmla="*/ 2 w 16"/>
                  <a:gd name="T21" fmla="*/ 2 h 14"/>
                  <a:gd name="T22" fmla="*/ 2 w 16"/>
                  <a:gd name="T23" fmla="*/ 2 h 14"/>
                  <a:gd name="T24" fmla="*/ 5 w 16"/>
                  <a:gd name="T25" fmla="*/ 0 h 14"/>
                  <a:gd name="T26" fmla="*/ 7 w 16"/>
                  <a:gd name="T27" fmla="*/ 2 h 14"/>
                  <a:gd name="T28" fmla="*/ 11 w 16"/>
                  <a:gd name="T29" fmla="*/ 2 h 14"/>
                  <a:gd name="T30" fmla="*/ 11 w 16"/>
                  <a:gd name="T31" fmla="*/ 7 h 14"/>
                  <a:gd name="T32" fmla="*/ 14 w 16"/>
                  <a:gd name="T33" fmla="*/ 9 h 14"/>
                  <a:gd name="T34" fmla="*/ 9 w 16"/>
                  <a:gd name="T35" fmla="*/ 9 h 14"/>
                  <a:gd name="T36" fmla="*/ 9 w 16"/>
                  <a:gd name="T37" fmla="*/ 9 h 14"/>
                  <a:gd name="T38" fmla="*/ 7 w 16"/>
                  <a:gd name="T39" fmla="*/ 7 h 14"/>
                  <a:gd name="T40" fmla="*/ 9 w 16"/>
                  <a:gd name="T41" fmla="*/ 9 h 14"/>
                  <a:gd name="T42" fmla="*/ 14 w 16"/>
                  <a:gd name="T43" fmla="*/ 9 h 14"/>
                  <a:gd name="T44" fmla="*/ 14 w 16"/>
                  <a:gd name="T45" fmla="*/ 9 h 14"/>
                  <a:gd name="T46" fmla="*/ 14 w 16"/>
                  <a:gd name="T47" fmla="*/ 9 h 14"/>
                  <a:gd name="T48" fmla="*/ 16 w 16"/>
                  <a:gd name="T49" fmla="*/ 11 h 14"/>
                  <a:gd name="T50" fmla="*/ 14 w 16"/>
                  <a:gd name="T51" fmla="*/ 14 h 14"/>
                  <a:gd name="T52" fmla="*/ 11 w 16"/>
                  <a:gd name="T53" fmla="*/ 11 h 14"/>
                  <a:gd name="T54" fmla="*/ 11 w 16"/>
                  <a:gd name="T55" fmla="*/ 11 h 14"/>
                  <a:gd name="T56" fmla="*/ 9 w 16"/>
                  <a:gd name="T57" fmla="*/ 14 h 14"/>
                  <a:gd name="T58" fmla="*/ 7 w 16"/>
                  <a:gd name="T59" fmla="*/ 11 h 14"/>
                  <a:gd name="T60" fmla="*/ 7 w 16"/>
                  <a:gd name="T61" fmla="*/ 11 h 14"/>
                  <a:gd name="T62" fmla="*/ 5 w 16"/>
                  <a:gd name="T6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4">
                    <a:moveTo>
                      <a:pt x="5" y="9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" name="Rectangle 1087"/>
              <p:cNvSpPr>
                <a:spLocks noChangeArrowheads="1"/>
              </p:cNvSpPr>
              <p:nvPr/>
            </p:nvSpPr>
            <p:spPr bwMode="auto">
              <a:xfrm>
                <a:off x="2401" y="346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" name="Freeform 1088"/>
              <p:cNvSpPr>
                <a:spLocks/>
              </p:cNvSpPr>
              <p:nvPr/>
            </p:nvSpPr>
            <p:spPr bwMode="auto">
              <a:xfrm>
                <a:off x="2423" y="34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" name="Freeform 1089"/>
              <p:cNvSpPr>
                <a:spLocks/>
              </p:cNvSpPr>
              <p:nvPr/>
            </p:nvSpPr>
            <p:spPr bwMode="auto">
              <a:xfrm>
                <a:off x="2394" y="34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" name="Freeform 1090"/>
              <p:cNvSpPr>
                <a:spLocks/>
              </p:cNvSpPr>
              <p:nvPr/>
            </p:nvSpPr>
            <p:spPr bwMode="auto">
              <a:xfrm>
                <a:off x="2392" y="3459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2 w 2"/>
                  <a:gd name="T9" fmla="*/ 2 h 4"/>
                  <a:gd name="T10" fmla="*/ 2 w 2"/>
                  <a:gd name="T11" fmla="*/ 0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" name="Freeform 1091"/>
              <p:cNvSpPr>
                <a:spLocks/>
              </p:cNvSpPr>
              <p:nvPr/>
            </p:nvSpPr>
            <p:spPr bwMode="auto">
              <a:xfrm>
                <a:off x="2412" y="3459"/>
                <a:ext cx="9" cy="4"/>
              </a:xfrm>
              <a:custGeom>
                <a:avLst/>
                <a:gdLst>
                  <a:gd name="T0" fmla="*/ 4 w 9"/>
                  <a:gd name="T1" fmla="*/ 0 h 4"/>
                  <a:gd name="T2" fmla="*/ 6 w 9"/>
                  <a:gd name="T3" fmla="*/ 0 h 4"/>
                  <a:gd name="T4" fmla="*/ 6 w 9"/>
                  <a:gd name="T5" fmla="*/ 2 h 4"/>
                  <a:gd name="T6" fmla="*/ 6 w 9"/>
                  <a:gd name="T7" fmla="*/ 0 h 4"/>
                  <a:gd name="T8" fmla="*/ 6 w 9"/>
                  <a:gd name="T9" fmla="*/ 2 h 4"/>
                  <a:gd name="T10" fmla="*/ 9 w 9"/>
                  <a:gd name="T11" fmla="*/ 2 h 4"/>
                  <a:gd name="T12" fmla="*/ 6 w 9"/>
                  <a:gd name="T13" fmla="*/ 2 h 4"/>
                  <a:gd name="T14" fmla="*/ 6 w 9"/>
                  <a:gd name="T15" fmla="*/ 4 h 4"/>
                  <a:gd name="T16" fmla="*/ 4 w 9"/>
                  <a:gd name="T17" fmla="*/ 4 h 4"/>
                  <a:gd name="T18" fmla="*/ 2 w 9"/>
                  <a:gd name="T19" fmla="*/ 4 h 4"/>
                  <a:gd name="T20" fmla="*/ 0 w 9"/>
                  <a:gd name="T21" fmla="*/ 4 h 4"/>
                  <a:gd name="T22" fmla="*/ 2 w 9"/>
                  <a:gd name="T23" fmla="*/ 4 h 4"/>
                  <a:gd name="T24" fmla="*/ 0 w 9"/>
                  <a:gd name="T25" fmla="*/ 4 h 4"/>
                  <a:gd name="T26" fmla="*/ 2 w 9"/>
                  <a:gd name="T27" fmla="*/ 2 h 4"/>
                  <a:gd name="T28" fmla="*/ 2 w 9"/>
                  <a:gd name="T29" fmla="*/ 4 h 4"/>
                  <a:gd name="T30" fmla="*/ 2 w 9"/>
                  <a:gd name="T31" fmla="*/ 2 h 4"/>
                  <a:gd name="T32" fmla="*/ 0 w 9"/>
                  <a:gd name="T33" fmla="*/ 2 h 4"/>
                  <a:gd name="T34" fmla="*/ 0 w 9"/>
                  <a:gd name="T35" fmla="*/ 4 h 4"/>
                  <a:gd name="T36" fmla="*/ 0 w 9"/>
                  <a:gd name="T37" fmla="*/ 2 h 4"/>
                  <a:gd name="T38" fmla="*/ 2 w 9"/>
                  <a:gd name="T39" fmla="*/ 2 h 4"/>
                  <a:gd name="T40" fmla="*/ 2 w 9"/>
                  <a:gd name="T41" fmla="*/ 0 h 4"/>
                  <a:gd name="T42" fmla="*/ 4 w 9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" name="Freeform 1092"/>
              <p:cNvSpPr>
                <a:spLocks/>
              </p:cNvSpPr>
              <p:nvPr/>
            </p:nvSpPr>
            <p:spPr bwMode="auto">
              <a:xfrm>
                <a:off x="2421" y="345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" name="Freeform 1093"/>
              <p:cNvSpPr>
                <a:spLocks/>
              </p:cNvSpPr>
              <p:nvPr/>
            </p:nvSpPr>
            <p:spPr bwMode="auto">
              <a:xfrm>
                <a:off x="2414" y="345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" name="Freeform 1094"/>
              <p:cNvSpPr>
                <a:spLocks/>
              </p:cNvSpPr>
              <p:nvPr/>
            </p:nvSpPr>
            <p:spPr bwMode="auto">
              <a:xfrm>
                <a:off x="2403" y="345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2 h 4"/>
                  <a:gd name="T4" fmla="*/ 4 w 7"/>
                  <a:gd name="T5" fmla="*/ 2 h 4"/>
                  <a:gd name="T6" fmla="*/ 2 w 7"/>
                  <a:gd name="T7" fmla="*/ 2 h 4"/>
                  <a:gd name="T8" fmla="*/ 2 w 7"/>
                  <a:gd name="T9" fmla="*/ 4 h 4"/>
                  <a:gd name="T10" fmla="*/ 0 w 7"/>
                  <a:gd name="T11" fmla="*/ 2 h 4"/>
                  <a:gd name="T12" fmla="*/ 0 w 7"/>
                  <a:gd name="T13" fmla="*/ 4 h 4"/>
                  <a:gd name="T14" fmla="*/ 2 w 7"/>
                  <a:gd name="T15" fmla="*/ 4 h 4"/>
                  <a:gd name="T16" fmla="*/ 4 w 7"/>
                  <a:gd name="T17" fmla="*/ 4 h 4"/>
                  <a:gd name="T18" fmla="*/ 2 w 7"/>
                  <a:gd name="T19" fmla="*/ 4 h 4"/>
                  <a:gd name="T20" fmla="*/ 0 w 7"/>
                  <a:gd name="T21" fmla="*/ 4 h 4"/>
                  <a:gd name="T22" fmla="*/ 0 w 7"/>
                  <a:gd name="T23" fmla="*/ 2 h 4"/>
                  <a:gd name="T24" fmla="*/ 2 w 7"/>
                  <a:gd name="T25" fmla="*/ 2 h 4"/>
                  <a:gd name="T26" fmla="*/ 4 w 7"/>
                  <a:gd name="T27" fmla="*/ 2 h 4"/>
                  <a:gd name="T28" fmla="*/ 4 w 7"/>
                  <a:gd name="T29" fmla="*/ 0 h 4"/>
                  <a:gd name="T30" fmla="*/ 7 w 7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" name="Freeform 1095"/>
              <p:cNvSpPr>
                <a:spLocks/>
              </p:cNvSpPr>
              <p:nvPr/>
            </p:nvSpPr>
            <p:spPr bwMode="auto">
              <a:xfrm>
                <a:off x="2418" y="34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" name="Freeform 1096"/>
              <p:cNvSpPr>
                <a:spLocks/>
              </p:cNvSpPr>
              <p:nvPr/>
            </p:nvSpPr>
            <p:spPr bwMode="auto">
              <a:xfrm>
                <a:off x="2407" y="3457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0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" name="Rectangle 1097"/>
              <p:cNvSpPr>
                <a:spLocks noChangeArrowheads="1"/>
              </p:cNvSpPr>
              <p:nvPr/>
            </p:nvSpPr>
            <p:spPr bwMode="auto">
              <a:xfrm>
                <a:off x="2414" y="3454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" name="Freeform 1098"/>
              <p:cNvSpPr>
                <a:spLocks/>
              </p:cNvSpPr>
              <p:nvPr/>
            </p:nvSpPr>
            <p:spPr bwMode="auto">
              <a:xfrm>
                <a:off x="2398" y="345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  <a:gd name="T8" fmla="*/ 0 w 3"/>
                  <a:gd name="T9" fmla="*/ 0 h 3"/>
                  <a:gd name="T10" fmla="*/ 3 w 3"/>
                  <a:gd name="T11" fmla="*/ 0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" name="Freeform 1099"/>
              <p:cNvSpPr>
                <a:spLocks/>
              </p:cNvSpPr>
              <p:nvPr/>
            </p:nvSpPr>
            <p:spPr bwMode="auto">
              <a:xfrm>
                <a:off x="2407" y="345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1" name="Freeform 1100"/>
              <p:cNvSpPr>
                <a:spLocks/>
              </p:cNvSpPr>
              <p:nvPr/>
            </p:nvSpPr>
            <p:spPr bwMode="auto">
              <a:xfrm>
                <a:off x="2405" y="34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2" name="Rectangle 1101"/>
              <p:cNvSpPr>
                <a:spLocks noChangeArrowheads="1"/>
              </p:cNvSpPr>
              <p:nvPr/>
            </p:nvSpPr>
            <p:spPr bwMode="auto">
              <a:xfrm>
                <a:off x="2414" y="345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3" name="Freeform 1102"/>
              <p:cNvSpPr>
                <a:spLocks/>
              </p:cNvSpPr>
              <p:nvPr/>
            </p:nvSpPr>
            <p:spPr bwMode="auto">
              <a:xfrm>
                <a:off x="2412" y="345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4" name="Freeform 1103"/>
              <p:cNvSpPr>
                <a:spLocks/>
              </p:cNvSpPr>
              <p:nvPr/>
            </p:nvSpPr>
            <p:spPr bwMode="auto">
              <a:xfrm>
                <a:off x="2403" y="345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5" name="Freeform 1104"/>
              <p:cNvSpPr>
                <a:spLocks/>
              </p:cNvSpPr>
              <p:nvPr/>
            </p:nvSpPr>
            <p:spPr bwMode="auto">
              <a:xfrm>
                <a:off x="2403" y="344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6" name="Freeform 1105"/>
              <p:cNvSpPr>
                <a:spLocks/>
              </p:cNvSpPr>
              <p:nvPr/>
            </p:nvSpPr>
            <p:spPr bwMode="auto">
              <a:xfrm>
                <a:off x="2398" y="344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7" name="Freeform 1106"/>
              <p:cNvSpPr>
                <a:spLocks/>
              </p:cNvSpPr>
              <p:nvPr/>
            </p:nvSpPr>
            <p:spPr bwMode="auto">
              <a:xfrm>
                <a:off x="2392" y="3448"/>
                <a:ext cx="22" cy="15"/>
              </a:xfrm>
              <a:custGeom>
                <a:avLst/>
                <a:gdLst>
                  <a:gd name="T0" fmla="*/ 6 w 22"/>
                  <a:gd name="T1" fmla="*/ 2 h 15"/>
                  <a:gd name="T2" fmla="*/ 6 w 22"/>
                  <a:gd name="T3" fmla="*/ 2 h 15"/>
                  <a:gd name="T4" fmla="*/ 11 w 22"/>
                  <a:gd name="T5" fmla="*/ 2 h 15"/>
                  <a:gd name="T6" fmla="*/ 11 w 22"/>
                  <a:gd name="T7" fmla="*/ 4 h 15"/>
                  <a:gd name="T8" fmla="*/ 11 w 22"/>
                  <a:gd name="T9" fmla="*/ 4 h 15"/>
                  <a:gd name="T10" fmla="*/ 11 w 22"/>
                  <a:gd name="T11" fmla="*/ 4 h 15"/>
                  <a:gd name="T12" fmla="*/ 15 w 22"/>
                  <a:gd name="T13" fmla="*/ 4 h 15"/>
                  <a:gd name="T14" fmla="*/ 15 w 22"/>
                  <a:gd name="T15" fmla="*/ 4 h 15"/>
                  <a:gd name="T16" fmla="*/ 13 w 22"/>
                  <a:gd name="T17" fmla="*/ 6 h 15"/>
                  <a:gd name="T18" fmla="*/ 15 w 22"/>
                  <a:gd name="T19" fmla="*/ 4 h 15"/>
                  <a:gd name="T20" fmla="*/ 18 w 22"/>
                  <a:gd name="T21" fmla="*/ 4 h 15"/>
                  <a:gd name="T22" fmla="*/ 18 w 22"/>
                  <a:gd name="T23" fmla="*/ 4 h 15"/>
                  <a:gd name="T24" fmla="*/ 18 w 22"/>
                  <a:gd name="T25" fmla="*/ 4 h 15"/>
                  <a:gd name="T26" fmla="*/ 22 w 22"/>
                  <a:gd name="T27" fmla="*/ 4 h 15"/>
                  <a:gd name="T28" fmla="*/ 20 w 22"/>
                  <a:gd name="T29" fmla="*/ 6 h 15"/>
                  <a:gd name="T30" fmla="*/ 20 w 22"/>
                  <a:gd name="T31" fmla="*/ 6 h 15"/>
                  <a:gd name="T32" fmla="*/ 18 w 22"/>
                  <a:gd name="T33" fmla="*/ 9 h 15"/>
                  <a:gd name="T34" fmla="*/ 15 w 22"/>
                  <a:gd name="T35" fmla="*/ 6 h 15"/>
                  <a:gd name="T36" fmla="*/ 13 w 22"/>
                  <a:gd name="T37" fmla="*/ 9 h 15"/>
                  <a:gd name="T38" fmla="*/ 11 w 22"/>
                  <a:gd name="T39" fmla="*/ 11 h 15"/>
                  <a:gd name="T40" fmla="*/ 11 w 22"/>
                  <a:gd name="T41" fmla="*/ 11 h 15"/>
                  <a:gd name="T42" fmla="*/ 9 w 22"/>
                  <a:gd name="T43" fmla="*/ 13 h 15"/>
                  <a:gd name="T44" fmla="*/ 6 w 22"/>
                  <a:gd name="T45" fmla="*/ 15 h 15"/>
                  <a:gd name="T46" fmla="*/ 4 w 22"/>
                  <a:gd name="T47" fmla="*/ 13 h 15"/>
                  <a:gd name="T48" fmla="*/ 4 w 22"/>
                  <a:gd name="T49" fmla="*/ 13 h 15"/>
                  <a:gd name="T50" fmla="*/ 6 w 22"/>
                  <a:gd name="T51" fmla="*/ 11 h 15"/>
                  <a:gd name="T52" fmla="*/ 6 w 22"/>
                  <a:gd name="T53" fmla="*/ 11 h 15"/>
                  <a:gd name="T54" fmla="*/ 6 w 22"/>
                  <a:gd name="T55" fmla="*/ 11 h 15"/>
                  <a:gd name="T56" fmla="*/ 6 w 22"/>
                  <a:gd name="T57" fmla="*/ 11 h 15"/>
                  <a:gd name="T58" fmla="*/ 4 w 22"/>
                  <a:gd name="T59" fmla="*/ 13 h 15"/>
                  <a:gd name="T60" fmla="*/ 6 w 22"/>
                  <a:gd name="T61" fmla="*/ 11 h 15"/>
                  <a:gd name="T62" fmla="*/ 2 w 22"/>
                  <a:gd name="T63" fmla="*/ 11 h 15"/>
                  <a:gd name="T64" fmla="*/ 0 w 22"/>
                  <a:gd name="T65" fmla="*/ 13 h 15"/>
                  <a:gd name="T66" fmla="*/ 0 w 22"/>
                  <a:gd name="T67" fmla="*/ 9 h 15"/>
                  <a:gd name="T68" fmla="*/ 0 w 22"/>
                  <a:gd name="T69" fmla="*/ 9 h 15"/>
                  <a:gd name="T70" fmla="*/ 2 w 22"/>
                  <a:gd name="T71" fmla="*/ 6 h 15"/>
                  <a:gd name="T72" fmla="*/ 6 w 22"/>
                  <a:gd name="T73" fmla="*/ 6 h 15"/>
                  <a:gd name="T74" fmla="*/ 2 w 22"/>
                  <a:gd name="T75" fmla="*/ 6 h 15"/>
                  <a:gd name="T76" fmla="*/ 4 w 22"/>
                  <a:gd name="T77" fmla="*/ 9 h 15"/>
                  <a:gd name="T78" fmla="*/ 9 w 22"/>
                  <a:gd name="T79" fmla="*/ 9 h 15"/>
                  <a:gd name="T80" fmla="*/ 11 w 22"/>
                  <a:gd name="T81" fmla="*/ 6 h 15"/>
                  <a:gd name="T82" fmla="*/ 11 w 22"/>
                  <a:gd name="T83" fmla="*/ 6 h 15"/>
                  <a:gd name="T84" fmla="*/ 9 w 22"/>
                  <a:gd name="T85" fmla="*/ 4 h 15"/>
                  <a:gd name="T86" fmla="*/ 9 w 22"/>
                  <a:gd name="T87" fmla="*/ 4 h 15"/>
                  <a:gd name="T88" fmla="*/ 11 w 22"/>
                  <a:gd name="T89" fmla="*/ 6 h 15"/>
                  <a:gd name="T90" fmla="*/ 6 w 22"/>
                  <a:gd name="T91" fmla="*/ 6 h 15"/>
                  <a:gd name="T92" fmla="*/ 4 w 22"/>
                  <a:gd name="T93" fmla="*/ 6 h 15"/>
                  <a:gd name="T94" fmla="*/ 2 w 22"/>
                  <a:gd name="T95" fmla="*/ 4 h 15"/>
                  <a:gd name="T96" fmla="*/ 4 w 22"/>
                  <a:gd name="T97" fmla="*/ 2 h 15"/>
                  <a:gd name="T98" fmla="*/ 4 w 22"/>
                  <a:gd name="T99" fmla="*/ 2 h 15"/>
                  <a:gd name="T100" fmla="*/ 4 w 22"/>
                  <a:gd name="T10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" h="15">
                    <a:moveTo>
                      <a:pt x="4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8" name="Freeform 1107"/>
              <p:cNvSpPr>
                <a:spLocks/>
              </p:cNvSpPr>
              <p:nvPr/>
            </p:nvSpPr>
            <p:spPr bwMode="auto">
              <a:xfrm>
                <a:off x="2410" y="344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9" name="Rectangle 1108"/>
              <p:cNvSpPr>
                <a:spLocks noChangeArrowheads="1"/>
              </p:cNvSpPr>
              <p:nvPr/>
            </p:nvSpPr>
            <p:spPr bwMode="auto">
              <a:xfrm>
                <a:off x="2392" y="344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0" name="Freeform 1109"/>
              <p:cNvSpPr>
                <a:spLocks/>
              </p:cNvSpPr>
              <p:nvPr/>
            </p:nvSpPr>
            <p:spPr bwMode="auto">
              <a:xfrm>
                <a:off x="2387" y="3437"/>
                <a:ext cx="14" cy="9"/>
              </a:xfrm>
              <a:custGeom>
                <a:avLst/>
                <a:gdLst>
                  <a:gd name="T0" fmla="*/ 5 w 14"/>
                  <a:gd name="T1" fmla="*/ 0 h 9"/>
                  <a:gd name="T2" fmla="*/ 7 w 14"/>
                  <a:gd name="T3" fmla="*/ 0 h 9"/>
                  <a:gd name="T4" fmla="*/ 9 w 14"/>
                  <a:gd name="T5" fmla="*/ 0 h 9"/>
                  <a:gd name="T6" fmla="*/ 9 w 14"/>
                  <a:gd name="T7" fmla="*/ 2 h 9"/>
                  <a:gd name="T8" fmla="*/ 11 w 14"/>
                  <a:gd name="T9" fmla="*/ 2 h 9"/>
                  <a:gd name="T10" fmla="*/ 11 w 14"/>
                  <a:gd name="T11" fmla="*/ 4 h 9"/>
                  <a:gd name="T12" fmla="*/ 11 w 14"/>
                  <a:gd name="T13" fmla="*/ 6 h 9"/>
                  <a:gd name="T14" fmla="*/ 14 w 14"/>
                  <a:gd name="T15" fmla="*/ 6 h 9"/>
                  <a:gd name="T16" fmla="*/ 14 w 14"/>
                  <a:gd name="T17" fmla="*/ 9 h 9"/>
                  <a:gd name="T18" fmla="*/ 11 w 14"/>
                  <a:gd name="T19" fmla="*/ 9 h 9"/>
                  <a:gd name="T20" fmla="*/ 11 w 14"/>
                  <a:gd name="T21" fmla="*/ 6 h 9"/>
                  <a:gd name="T22" fmla="*/ 9 w 14"/>
                  <a:gd name="T23" fmla="*/ 6 h 9"/>
                  <a:gd name="T24" fmla="*/ 11 w 14"/>
                  <a:gd name="T25" fmla="*/ 6 h 9"/>
                  <a:gd name="T26" fmla="*/ 11 w 14"/>
                  <a:gd name="T27" fmla="*/ 9 h 9"/>
                  <a:gd name="T28" fmla="*/ 9 w 14"/>
                  <a:gd name="T29" fmla="*/ 9 h 9"/>
                  <a:gd name="T30" fmla="*/ 7 w 14"/>
                  <a:gd name="T31" fmla="*/ 9 h 9"/>
                  <a:gd name="T32" fmla="*/ 7 w 14"/>
                  <a:gd name="T33" fmla="*/ 6 h 9"/>
                  <a:gd name="T34" fmla="*/ 7 w 14"/>
                  <a:gd name="T35" fmla="*/ 4 h 9"/>
                  <a:gd name="T36" fmla="*/ 9 w 14"/>
                  <a:gd name="T37" fmla="*/ 4 h 9"/>
                  <a:gd name="T38" fmla="*/ 7 w 14"/>
                  <a:gd name="T39" fmla="*/ 4 h 9"/>
                  <a:gd name="T40" fmla="*/ 7 w 14"/>
                  <a:gd name="T41" fmla="*/ 2 h 9"/>
                  <a:gd name="T42" fmla="*/ 7 w 14"/>
                  <a:gd name="T43" fmla="*/ 4 h 9"/>
                  <a:gd name="T44" fmla="*/ 5 w 14"/>
                  <a:gd name="T45" fmla="*/ 4 h 9"/>
                  <a:gd name="T46" fmla="*/ 5 w 14"/>
                  <a:gd name="T47" fmla="*/ 6 h 9"/>
                  <a:gd name="T48" fmla="*/ 2 w 14"/>
                  <a:gd name="T49" fmla="*/ 6 h 9"/>
                  <a:gd name="T50" fmla="*/ 0 w 14"/>
                  <a:gd name="T51" fmla="*/ 6 h 9"/>
                  <a:gd name="T52" fmla="*/ 0 w 14"/>
                  <a:gd name="T53" fmla="*/ 4 h 9"/>
                  <a:gd name="T54" fmla="*/ 2 w 14"/>
                  <a:gd name="T55" fmla="*/ 4 h 9"/>
                  <a:gd name="T56" fmla="*/ 2 w 14"/>
                  <a:gd name="T57" fmla="*/ 2 h 9"/>
                  <a:gd name="T58" fmla="*/ 2 w 14"/>
                  <a:gd name="T59" fmla="*/ 4 h 9"/>
                  <a:gd name="T60" fmla="*/ 2 w 14"/>
                  <a:gd name="T61" fmla="*/ 2 h 9"/>
                  <a:gd name="T62" fmla="*/ 0 w 14"/>
                  <a:gd name="T63" fmla="*/ 2 h 9"/>
                  <a:gd name="T64" fmla="*/ 0 w 14"/>
                  <a:gd name="T65" fmla="*/ 0 h 9"/>
                  <a:gd name="T66" fmla="*/ 2 w 14"/>
                  <a:gd name="T67" fmla="*/ 0 h 9"/>
                  <a:gd name="T68" fmla="*/ 5 w 14"/>
                  <a:gd name="T69" fmla="*/ 0 h 9"/>
                  <a:gd name="T70" fmla="*/ 2 w 14"/>
                  <a:gd name="T71" fmla="*/ 0 h 9"/>
                  <a:gd name="T72" fmla="*/ 5 w 14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1" name="Freeform 1110"/>
              <p:cNvSpPr>
                <a:spLocks/>
              </p:cNvSpPr>
              <p:nvPr/>
            </p:nvSpPr>
            <p:spPr bwMode="auto">
              <a:xfrm>
                <a:off x="2407" y="343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2" name="Rectangle 1111"/>
              <p:cNvSpPr>
                <a:spLocks noChangeArrowheads="1"/>
              </p:cNvSpPr>
              <p:nvPr/>
            </p:nvSpPr>
            <p:spPr bwMode="auto">
              <a:xfrm>
                <a:off x="2394" y="3434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3" name="Freeform 1112"/>
              <p:cNvSpPr>
                <a:spLocks/>
              </p:cNvSpPr>
              <p:nvPr/>
            </p:nvSpPr>
            <p:spPr bwMode="auto">
              <a:xfrm>
                <a:off x="2392" y="343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4" name="Freeform 1113"/>
              <p:cNvSpPr>
                <a:spLocks/>
              </p:cNvSpPr>
              <p:nvPr/>
            </p:nvSpPr>
            <p:spPr bwMode="auto">
              <a:xfrm>
                <a:off x="2394" y="34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5" name="Freeform 1114"/>
              <p:cNvSpPr>
                <a:spLocks/>
              </p:cNvSpPr>
              <p:nvPr/>
            </p:nvSpPr>
            <p:spPr bwMode="auto">
              <a:xfrm>
                <a:off x="2423" y="34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6" name="Freeform 1115"/>
              <p:cNvSpPr>
                <a:spLocks/>
              </p:cNvSpPr>
              <p:nvPr/>
            </p:nvSpPr>
            <p:spPr bwMode="auto">
              <a:xfrm>
                <a:off x="2387" y="3432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2 w 5"/>
                  <a:gd name="T5" fmla="*/ 0 h 2"/>
                  <a:gd name="T6" fmla="*/ 2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  <a:gd name="T12" fmla="*/ 5 w 5"/>
                  <a:gd name="T13" fmla="*/ 2 h 2"/>
                  <a:gd name="T14" fmla="*/ 2 w 5"/>
                  <a:gd name="T15" fmla="*/ 2 h 2"/>
                  <a:gd name="T16" fmla="*/ 2 w 5"/>
                  <a:gd name="T17" fmla="*/ 0 h 2"/>
                  <a:gd name="T18" fmla="*/ 0 w 5"/>
                  <a:gd name="T19" fmla="*/ 0 h 2"/>
                  <a:gd name="T20" fmla="*/ 2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7" name="Freeform 1116"/>
              <p:cNvSpPr>
                <a:spLocks/>
              </p:cNvSpPr>
              <p:nvPr/>
            </p:nvSpPr>
            <p:spPr bwMode="auto">
              <a:xfrm>
                <a:off x="2387" y="34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8" name="Freeform 1117"/>
              <p:cNvSpPr>
                <a:spLocks/>
              </p:cNvSpPr>
              <p:nvPr/>
            </p:nvSpPr>
            <p:spPr bwMode="auto">
              <a:xfrm>
                <a:off x="2423" y="3430"/>
                <a:ext cx="7" cy="7"/>
              </a:xfrm>
              <a:custGeom>
                <a:avLst/>
                <a:gdLst>
                  <a:gd name="T0" fmla="*/ 4 w 7"/>
                  <a:gd name="T1" fmla="*/ 4 h 7"/>
                  <a:gd name="T2" fmla="*/ 2 w 7"/>
                  <a:gd name="T3" fmla="*/ 4 h 7"/>
                  <a:gd name="T4" fmla="*/ 2 w 7"/>
                  <a:gd name="T5" fmla="*/ 7 h 7"/>
                  <a:gd name="T6" fmla="*/ 0 w 7"/>
                  <a:gd name="T7" fmla="*/ 7 h 7"/>
                  <a:gd name="T8" fmla="*/ 0 w 7"/>
                  <a:gd name="T9" fmla="*/ 4 h 7"/>
                  <a:gd name="T10" fmla="*/ 0 w 7"/>
                  <a:gd name="T11" fmla="*/ 2 h 7"/>
                  <a:gd name="T12" fmla="*/ 0 w 7"/>
                  <a:gd name="T13" fmla="*/ 0 h 7"/>
                  <a:gd name="T14" fmla="*/ 2 w 7"/>
                  <a:gd name="T15" fmla="*/ 0 h 7"/>
                  <a:gd name="T16" fmla="*/ 4 w 7"/>
                  <a:gd name="T17" fmla="*/ 0 h 7"/>
                  <a:gd name="T18" fmla="*/ 4 w 7"/>
                  <a:gd name="T19" fmla="*/ 2 h 7"/>
                  <a:gd name="T20" fmla="*/ 7 w 7"/>
                  <a:gd name="T21" fmla="*/ 4 h 7"/>
                  <a:gd name="T22" fmla="*/ 4 w 7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4" y="4"/>
                    </a:move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4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9" name="Freeform 1118"/>
              <p:cNvSpPr>
                <a:spLocks/>
              </p:cNvSpPr>
              <p:nvPr/>
            </p:nvSpPr>
            <p:spPr bwMode="auto">
              <a:xfrm>
                <a:off x="2383" y="342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0" name="Freeform 1119"/>
              <p:cNvSpPr>
                <a:spLocks/>
              </p:cNvSpPr>
              <p:nvPr/>
            </p:nvSpPr>
            <p:spPr bwMode="auto">
              <a:xfrm>
                <a:off x="1317" y="272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4 w 6"/>
                  <a:gd name="T5" fmla="*/ 3 h 5"/>
                  <a:gd name="T6" fmla="*/ 2 w 6"/>
                  <a:gd name="T7" fmla="*/ 3 h 5"/>
                  <a:gd name="T8" fmla="*/ 2 w 6"/>
                  <a:gd name="T9" fmla="*/ 5 h 5"/>
                  <a:gd name="T10" fmla="*/ 0 w 6"/>
                  <a:gd name="T11" fmla="*/ 5 h 5"/>
                  <a:gd name="T12" fmla="*/ 0 w 6"/>
                  <a:gd name="T13" fmla="*/ 3 h 5"/>
                  <a:gd name="T14" fmla="*/ 2 w 6"/>
                  <a:gd name="T15" fmla="*/ 3 h 5"/>
                  <a:gd name="T16" fmla="*/ 2 w 6"/>
                  <a:gd name="T17" fmla="*/ 0 h 5"/>
                  <a:gd name="T18" fmla="*/ 4 w 6"/>
                  <a:gd name="T19" fmla="*/ 0 h 5"/>
                  <a:gd name="T20" fmla="*/ 6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1" name="Freeform 1120"/>
              <p:cNvSpPr>
                <a:spLocks/>
              </p:cNvSpPr>
              <p:nvPr/>
            </p:nvSpPr>
            <p:spPr bwMode="auto">
              <a:xfrm>
                <a:off x="2394" y="342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2" name="Freeform 1121"/>
              <p:cNvSpPr>
                <a:spLocks/>
              </p:cNvSpPr>
              <p:nvPr/>
            </p:nvSpPr>
            <p:spPr bwMode="auto">
              <a:xfrm>
                <a:off x="2392" y="342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" name="Freeform 1122"/>
              <p:cNvSpPr>
                <a:spLocks/>
              </p:cNvSpPr>
              <p:nvPr/>
            </p:nvSpPr>
            <p:spPr bwMode="auto">
              <a:xfrm>
                <a:off x="2401" y="34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4" name="Freeform 1123"/>
              <p:cNvSpPr>
                <a:spLocks/>
              </p:cNvSpPr>
              <p:nvPr/>
            </p:nvSpPr>
            <p:spPr bwMode="auto">
              <a:xfrm>
                <a:off x="2383" y="34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5" name="Freeform 1124"/>
              <p:cNvSpPr>
                <a:spLocks/>
              </p:cNvSpPr>
              <p:nvPr/>
            </p:nvSpPr>
            <p:spPr bwMode="auto">
              <a:xfrm>
                <a:off x="2398" y="3423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6" name="Freeform 1125"/>
              <p:cNvSpPr>
                <a:spLocks/>
              </p:cNvSpPr>
              <p:nvPr/>
            </p:nvSpPr>
            <p:spPr bwMode="auto">
              <a:xfrm>
                <a:off x="2394" y="342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7" name="Freeform 1126"/>
              <p:cNvSpPr>
                <a:spLocks/>
              </p:cNvSpPr>
              <p:nvPr/>
            </p:nvSpPr>
            <p:spPr bwMode="auto">
              <a:xfrm>
                <a:off x="2383" y="342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8" name="Freeform 1127"/>
              <p:cNvSpPr>
                <a:spLocks/>
              </p:cNvSpPr>
              <p:nvPr/>
            </p:nvSpPr>
            <p:spPr bwMode="auto">
              <a:xfrm>
                <a:off x="2396" y="342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9" name="Freeform 1128"/>
              <p:cNvSpPr>
                <a:spLocks/>
              </p:cNvSpPr>
              <p:nvPr/>
            </p:nvSpPr>
            <p:spPr bwMode="auto">
              <a:xfrm>
                <a:off x="2383" y="3416"/>
                <a:ext cx="6" cy="5"/>
              </a:xfrm>
              <a:custGeom>
                <a:avLst/>
                <a:gdLst>
                  <a:gd name="T0" fmla="*/ 4 w 6"/>
                  <a:gd name="T1" fmla="*/ 3 h 5"/>
                  <a:gd name="T2" fmla="*/ 6 w 6"/>
                  <a:gd name="T3" fmla="*/ 3 h 5"/>
                  <a:gd name="T4" fmla="*/ 6 w 6"/>
                  <a:gd name="T5" fmla="*/ 5 h 5"/>
                  <a:gd name="T6" fmla="*/ 6 w 6"/>
                  <a:gd name="T7" fmla="*/ 3 h 5"/>
                  <a:gd name="T8" fmla="*/ 4 w 6"/>
                  <a:gd name="T9" fmla="*/ 5 h 5"/>
                  <a:gd name="T10" fmla="*/ 4 w 6"/>
                  <a:gd name="T11" fmla="*/ 3 h 5"/>
                  <a:gd name="T12" fmla="*/ 4 w 6"/>
                  <a:gd name="T13" fmla="*/ 5 h 5"/>
                  <a:gd name="T14" fmla="*/ 4 w 6"/>
                  <a:gd name="T15" fmla="*/ 3 h 5"/>
                  <a:gd name="T16" fmla="*/ 2 w 6"/>
                  <a:gd name="T17" fmla="*/ 3 h 5"/>
                  <a:gd name="T18" fmla="*/ 2 w 6"/>
                  <a:gd name="T19" fmla="*/ 5 h 5"/>
                  <a:gd name="T20" fmla="*/ 0 w 6"/>
                  <a:gd name="T21" fmla="*/ 3 h 5"/>
                  <a:gd name="T22" fmla="*/ 0 w 6"/>
                  <a:gd name="T23" fmla="*/ 5 h 5"/>
                  <a:gd name="T24" fmla="*/ 0 w 6"/>
                  <a:gd name="T25" fmla="*/ 3 h 5"/>
                  <a:gd name="T26" fmla="*/ 0 w 6"/>
                  <a:gd name="T27" fmla="*/ 0 h 5"/>
                  <a:gd name="T28" fmla="*/ 2 w 6"/>
                  <a:gd name="T29" fmla="*/ 0 h 5"/>
                  <a:gd name="T30" fmla="*/ 4 w 6"/>
                  <a:gd name="T31" fmla="*/ 0 h 5"/>
                  <a:gd name="T32" fmla="*/ 4 w 6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5">
                    <a:moveTo>
                      <a:pt x="4" y="3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0" name="Freeform 1129"/>
              <p:cNvSpPr>
                <a:spLocks/>
              </p:cNvSpPr>
              <p:nvPr/>
            </p:nvSpPr>
            <p:spPr bwMode="auto">
              <a:xfrm>
                <a:off x="2398" y="3416"/>
                <a:ext cx="12" cy="9"/>
              </a:xfrm>
              <a:custGeom>
                <a:avLst/>
                <a:gdLst>
                  <a:gd name="T0" fmla="*/ 5 w 12"/>
                  <a:gd name="T1" fmla="*/ 3 h 9"/>
                  <a:gd name="T2" fmla="*/ 5 w 12"/>
                  <a:gd name="T3" fmla="*/ 0 h 9"/>
                  <a:gd name="T4" fmla="*/ 7 w 12"/>
                  <a:gd name="T5" fmla="*/ 3 h 9"/>
                  <a:gd name="T6" fmla="*/ 7 w 12"/>
                  <a:gd name="T7" fmla="*/ 0 h 9"/>
                  <a:gd name="T8" fmla="*/ 9 w 12"/>
                  <a:gd name="T9" fmla="*/ 0 h 9"/>
                  <a:gd name="T10" fmla="*/ 9 w 12"/>
                  <a:gd name="T11" fmla="*/ 3 h 9"/>
                  <a:gd name="T12" fmla="*/ 12 w 12"/>
                  <a:gd name="T13" fmla="*/ 3 h 9"/>
                  <a:gd name="T14" fmla="*/ 12 w 12"/>
                  <a:gd name="T15" fmla="*/ 5 h 9"/>
                  <a:gd name="T16" fmla="*/ 9 w 12"/>
                  <a:gd name="T17" fmla="*/ 5 h 9"/>
                  <a:gd name="T18" fmla="*/ 12 w 12"/>
                  <a:gd name="T19" fmla="*/ 5 h 9"/>
                  <a:gd name="T20" fmla="*/ 12 w 12"/>
                  <a:gd name="T21" fmla="*/ 7 h 9"/>
                  <a:gd name="T22" fmla="*/ 12 w 12"/>
                  <a:gd name="T23" fmla="*/ 9 h 9"/>
                  <a:gd name="T24" fmla="*/ 9 w 12"/>
                  <a:gd name="T25" fmla="*/ 9 h 9"/>
                  <a:gd name="T26" fmla="*/ 7 w 12"/>
                  <a:gd name="T27" fmla="*/ 9 h 9"/>
                  <a:gd name="T28" fmla="*/ 7 w 12"/>
                  <a:gd name="T29" fmla="*/ 7 h 9"/>
                  <a:gd name="T30" fmla="*/ 5 w 12"/>
                  <a:gd name="T31" fmla="*/ 7 h 9"/>
                  <a:gd name="T32" fmla="*/ 5 w 12"/>
                  <a:gd name="T33" fmla="*/ 5 h 9"/>
                  <a:gd name="T34" fmla="*/ 5 w 12"/>
                  <a:gd name="T35" fmla="*/ 7 h 9"/>
                  <a:gd name="T36" fmla="*/ 3 w 12"/>
                  <a:gd name="T37" fmla="*/ 7 h 9"/>
                  <a:gd name="T38" fmla="*/ 3 w 12"/>
                  <a:gd name="T39" fmla="*/ 5 h 9"/>
                  <a:gd name="T40" fmla="*/ 3 w 12"/>
                  <a:gd name="T41" fmla="*/ 7 h 9"/>
                  <a:gd name="T42" fmla="*/ 0 w 12"/>
                  <a:gd name="T43" fmla="*/ 7 h 9"/>
                  <a:gd name="T44" fmla="*/ 0 w 12"/>
                  <a:gd name="T45" fmla="*/ 5 h 9"/>
                  <a:gd name="T46" fmla="*/ 3 w 12"/>
                  <a:gd name="T47" fmla="*/ 5 h 9"/>
                  <a:gd name="T48" fmla="*/ 5 w 12"/>
                  <a:gd name="T49" fmla="*/ 5 h 9"/>
                  <a:gd name="T50" fmla="*/ 3 w 12"/>
                  <a:gd name="T51" fmla="*/ 5 h 9"/>
                  <a:gd name="T52" fmla="*/ 0 w 12"/>
                  <a:gd name="T53" fmla="*/ 5 h 9"/>
                  <a:gd name="T54" fmla="*/ 0 w 12"/>
                  <a:gd name="T55" fmla="*/ 3 h 9"/>
                  <a:gd name="T56" fmla="*/ 3 w 12"/>
                  <a:gd name="T57" fmla="*/ 3 h 9"/>
                  <a:gd name="T58" fmla="*/ 3 w 12"/>
                  <a:gd name="T59" fmla="*/ 0 h 9"/>
                  <a:gd name="T60" fmla="*/ 3 w 12"/>
                  <a:gd name="T61" fmla="*/ 3 h 9"/>
                  <a:gd name="T62" fmla="*/ 3 w 12"/>
                  <a:gd name="T63" fmla="*/ 0 h 9"/>
                  <a:gd name="T64" fmla="*/ 5 w 12"/>
                  <a:gd name="T65" fmla="*/ 0 h 9"/>
                  <a:gd name="T66" fmla="*/ 5 w 12"/>
                  <a:gd name="T67" fmla="*/ 3 h 9"/>
                  <a:gd name="T68" fmla="*/ 5 w 12"/>
                  <a:gd name="T69" fmla="*/ 0 h 9"/>
                  <a:gd name="T70" fmla="*/ 3 w 12"/>
                  <a:gd name="T71" fmla="*/ 0 h 9"/>
                  <a:gd name="T72" fmla="*/ 5 w 12"/>
                  <a:gd name="T73" fmla="*/ 0 h 9"/>
                  <a:gd name="T74" fmla="*/ 5 w 12"/>
                  <a:gd name="T7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1" name="Freeform 1130"/>
              <p:cNvSpPr>
                <a:spLocks/>
              </p:cNvSpPr>
              <p:nvPr/>
            </p:nvSpPr>
            <p:spPr bwMode="auto">
              <a:xfrm>
                <a:off x="2401" y="341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2" name="Freeform 1131"/>
              <p:cNvSpPr>
                <a:spLocks/>
              </p:cNvSpPr>
              <p:nvPr/>
            </p:nvSpPr>
            <p:spPr bwMode="auto">
              <a:xfrm>
                <a:off x="2385" y="3414"/>
                <a:ext cx="11" cy="11"/>
              </a:xfrm>
              <a:custGeom>
                <a:avLst/>
                <a:gdLst>
                  <a:gd name="T0" fmla="*/ 9 w 11"/>
                  <a:gd name="T1" fmla="*/ 5 h 11"/>
                  <a:gd name="T2" fmla="*/ 11 w 11"/>
                  <a:gd name="T3" fmla="*/ 5 h 11"/>
                  <a:gd name="T4" fmla="*/ 11 w 11"/>
                  <a:gd name="T5" fmla="*/ 7 h 11"/>
                  <a:gd name="T6" fmla="*/ 9 w 11"/>
                  <a:gd name="T7" fmla="*/ 7 h 11"/>
                  <a:gd name="T8" fmla="*/ 9 w 11"/>
                  <a:gd name="T9" fmla="*/ 9 h 11"/>
                  <a:gd name="T10" fmla="*/ 7 w 11"/>
                  <a:gd name="T11" fmla="*/ 9 h 11"/>
                  <a:gd name="T12" fmla="*/ 7 w 11"/>
                  <a:gd name="T13" fmla="*/ 7 h 11"/>
                  <a:gd name="T14" fmla="*/ 9 w 11"/>
                  <a:gd name="T15" fmla="*/ 7 h 11"/>
                  <a:gd name="T16" fmla="*/ 7 w 11"/>
                  <a:gd name="T17" fmla="*/ 7 h 11"/>
                  <a:gd name="T18" fmla="*/ 7 w 11"/>
                  <a:gd name="T19" fmla="*/ 9 h 11"/>
                  <a:gd name="T20" fmla="*/ 4 w 11"/>
                  <a:gd name="T21" fmla="*/ 9 h 11"/>
                  <a:gd name="T22" fmla="*/ 4 w 11"/>
                  <a:gd name="T23" fmla="*/ 7 h 11"/>
                  <a:gd name="T24" fmla="*/ 4 w 11"/>
                  <a:gd name="T25" fmla="*/ 9 h 11"/>
                  <a:gd name="T26" fmla="*/ 7 w 11"/>
                  <a:gd name="T27" fmla="*/ 9 h 11"/>
                  <a:gd name="T28" fmla="*/ 4 w 11"/>
                  <a:gd name="T29" fmla="*/ 9 h 11"/>
                  <a:gd name="T30" fmla="*/ 4 w 11"/>
                  <a:gd name="T31" fmla="*/ 11 h 11"/>
                  <a:gd name="T32" fmla="*/ 7 w 11"/>
                  <a:gd name="T33" fmla="*/ 11 h 11"/>
                  <a:gd name="T34" fmla="*/ 4 w 11"/>
                  <a:gd name="T35" fmla="*/ 11 h 11"/>
                  <a:gd name="T36" fmla="*/ 2 w 11"/>
                  <a:gd name="T37" fmla="*/ 11 h 11"/>
                  <a:gd name="T38" fmla="*/ 0 w 11"/>
                  <a:gd name="T39" fmla="*/ 11 h 11"/>
                  <a:gd name="T40" fmla="*/ 0 w 11"/>
                  <a:gd name="T41" fmla="*/ 9 h 11"/>
                  <a:gd name="T42" fmla="*/ 2 w 11"/>
                  <a:gd name="T43" fmla="*/ 9 h 11"/>
                  <a:gd name="T44" fmla="*/ 0 w 11"/>
                  <a:gd name="T45" fmla="*/ 9 h 11"/>
                  <a:gd name="T46" fmla="*/ 0 w 11"/>
                  <a:gd name="T47" fmla="*/ 7 h 11"/>
                  <a:gd name="T48" fmla="*/ 2 w 11"/>
                  <a:gd name="T49" fmla="*/ 7 h 11"/>
                  <a:gd name="T50" fmla="*/ 4 w 11"/>
                  <a:gd name="T51" fmla="*/ 7 h 11"/>
                  <a:gd name="T52" fmla="*/ 2 w 11"/>
                  <a:gd name="T53" fmla="*/ 7 h 11"/>
                  <a:gd name="T54" fmla="*/ 2 w 11"/>
                  <a:gd name="T55" fmla="*/ 9 h 11"/>
                  <a:gd name="T56" fmla="*/ 2 w 11"/>
                  <a:gd name="T57" fmla="*/ 7 h 11"/>
                  <a:gd name="T58" fmla="*/ 4 w 11"/>
                  <a:gd name="T59" fmla="*/ 7 h 11"/>
                  <a:gd name="T60" fmla="*/ 4 w 11"/>
                  <a:gd name="T61" fmla="*/ 5 h 11"/>
                  <a:gd name="T62" fmla="*/ 7 w 11"/>
                  <a:gd name="T63" fmla="*/ 7 h 11"/>
                  <a:gd name="T64" fmla="*/ 7 w 11"/>
                  <a:gd name="T65" fmla="*/ 5 h 11"/>
                  <a:gd name="T66" fmla="*/ 7 w 11"/>
                  <a:gd name="T67" fmla="*/ 2 h 11"/>
                  <a:gd name="T68" fmla="*/ 9 w 11"/>
                  <a:gd name="T69" fmla="*/ 2 h 11"/>
                  <a:gd name="T70" fmla="*/ 9 w 11"/>
                  <a:gd name="T71" fmla="*/ 0 h 11"/>
                  <a:gd name="T72" fmla="*/ 9 w 11"/>
                  <a:gd name="T73" fmla="*/ 2 h 11"/>
                  <a:gd name="T74" fmla="*/ 11 w 11"/>
                  <a:gd name="T75" fmla="*/ 2 h 11"/>
                  <a:gd name="T76" fmla="*/ 9 w 11"/>
                  <a:gd name="T77" fmla="*/ 2 h 11"/>
                  <a:gd name="T78" fmla="*/ 9 w 11"/>
                  <a:gd name="T7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1">
                    <a:moveTo>
                      <a:pt x="9" y="5"/>
                    </a:move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3" name="Freeform 1132"/>
              <p:cNvSpPr>
                <a:spLocks/>
              </p:cNvSpPr>
              <p:nvPr/>
            </p:nvSpPr>
            <p:spPr bwMode="auto">
              <a:xfrm>
                <a:off x="2403" y="34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4" name="Freeform 1133"/>
              <p:cNvSpPr>
                <a:spLocks/>
              </p:cNvSpPr>
              <p:nvPr/>
            </p:nvSpPr>
            <p:spPr bwMode="auto">
              <a:xfrm>
                <a:off x="2383" y="3410"/>
                <a:ext cx="15" cy="9"/>
              </a:xfrm>
              <a:custGeom>
                <a:avLst/>
                <a:gdLst>
                  <a:gd name="T0" fmla="*/ 4 w 15"/>
                  <a:gd name="T1" fmla="*/ 2 h 9"/>
                  <a:gd name="T2" fmla="*/ 6 w 15"/>
                  <a:gd name="T3" fmla="*/ 2 h 9"/>
                  <a:gd name="T4" fmla="*/ 6 w 15"/>
                  <a:gd name="T5" fmla="*/ 0 h 9"/>
                  <a:gd name="T6" fmla="*/ 6 w 15"/>
                  <a:gd name="T7" fmla="*/ 2 h 9"/>
                  <a:gd name="T8" fmla="*/ 4 w 15"/>
                  <a:gd name="T9" fmla="*/ 2 h 9"/>
                  <a:gd name="T10" fmla="*/ 4 w 15"/>
                  <a:gd name="T11" fmla="*/ 4 h 9"/>
                  <a:gd name="T12" fmla="*/ 6 w 15"/>
                  <a:gd name="T13" fmla="*/ 4 h 9"/>
                  <a:gd name="T14" fmla="*/ 6 w 15"/>
                  <a:gd name="T15" fmla="*/ 2 h 9"/>
                  <a:gd name="T16" fmla="*/ 9 w 15"/>
                  <a:gd name="T17" fmla="*/ 2 h 9"/>
                  <a:gd name="T18" fmla="*/ 9 w 15"/>
                  <a:gd name="T19" fmla="*/ 0 h 9"/>
                  <a:gd name="T20" fmla="*/ 9 w 15"/>
                  <a:gd name="T21" fmla="*/ 2 h 9"/>
                  <a:gd name="T22" fmla="*/ 11 w 15"/>
                  <a:gd name="T23" fmla="*/ 2 h 9"/>
                  <a:gd name="T24" fmla="*/ 9 w 15"/>
                  <a:gd name="T25" fmla="*/ 2 h 9"/>
                  <a:gd name="T26" fmla="*/ 9 w 15"/>
                  <a:gd name="T27" fmla="*/ 4 h 9"/>
                  <a:gd name="T28" fmla="*/ 11 w 15"/>
                  <a:gd name="T29" fmla="*/ 4 h 9"/>
                  <a:gd name="T30" fmla="*/ 11 w 15"/>
                  <a:gd name="T31" fmla="*/ 2 h 9"/>
                  <a:gd name="T32" fmla="*/ 9 w 15"/>
                  <a:gd name="T33" fmla="*/ 2 h 9"/>
                  <a:gd name="T34" fmla="*/ 11 w 15"/>
                  <a:gd name="T35" fmla="*/ 2 h 9"/>
                  <a:gd name="T36" fmla="*/ 13 w 15"/>
                  <a:gd name="T37" fmla="*/ 2 h 9"/>
                  <a:gd name="T38" fmla="*/ 13 w 15"/>
                  <a:gd name="T39" fmla="*/ 4 h 9"/>
                  <a:gd name="T40" fmla="*/ 15 w 15"/>
                  <a:gd name="T41" fmla="*/ 4 h 9"/>
                  <a:gd name="T42" fmla="*/ 15 w 15"/>
                  <a:gd name="T43" fmla="*/ 6 h 9"/>
                  <a:gd name="T44" fmla="*/ 15 w 15"/>
                  <a:gd name="T45" fmla="*/ 9 h 9"/>
                  <a:gd name="T46" fmla="*/ 13 w 15"/>
                  <a:gd name="T47" fmla="*/ 9 h 9"/>
                  <a:gd name="T48" fmla="*/ 15 w 15"/>
                  <a:gd name="T49" fmla="*/ 9 h 9"/>
                  <a:gd name="T50" fmla="*/ 13 w 15"/>
                  <a:gd name="T51" fmla="*/ 9 h 9"/>
                  <a:gd name="T52" fmla="*/ 13 w 15"/>
                  <a:gd name="T53" fmla="*/ 6 h 9"/>
                  <a:gd name="T54" fmla="*/ 11 w 15"/>
                  <a:gd name="T55" fmla="*/ 4 h 9"/>
                  <a:gd name="T56" fmla="*/ 13 w 15"/>
                  <a:gd name="T57" fmla="*/ 4 h 9"/>
                  <a:gd name="T58" fmla="*/ 11 w 15"/>
                  <a:gd name="T59" fmla="*/ 4 h 9"/>
                  <a:gd name="T60" fmla="*/ 9 w 15"/>
                  <a:gd name="T61" fmla="*/ 4 h 9"/>
                  <a:gd name="T62" fmla="*/ 9 w 15"/>
                  <a:gd name="T63" fmla="*/ 6 h 9"/>
                  <a:gd name="T64" fmla="*/ 9 w 15"/>
                  <a:gd name="T65" fmla="*/ 9 h 9"/>
                  <a:gd name="T66" fmla="*/ 6 w 15"/>
                  <a:gd name="T67" fmla="*/ 9 h 9"/>
                  <a:gd name="T68" fmla="*/ 4 w 15"/>
                  <a:gd name="T69" fmla="*/ 6 h 9"/>
                  <a:gd name="T70" fmla="*/ 6 w 15"/>
                  <a:gd name="T71" fmla="*/ 6 h 9"/>
                  <a:gd name="T72" fmla="*/ 4 w 15"/>
                  <a:gd name="T73" fmla="*/ 6 h 9"/>
                  <a:gd name="T74" fmla="*/ 6 w 15"/>
                  <a:gd name="T75" fmla="*/ 6 h 9"/>
                  <a:gd name="T76" fmla="*/ 6 w 15"/>
                  <a:gd name="T77" fmla="*/ 4 h 9"/>
                  <a:gd name="T78" fmla="*/ 4 w 15"/>
                  <a:gd name="T79" fmla="*/ 4 h 9"/>
                  <a:gd name="T80" fmla="*/ 4 w 15"/>
                  <a:gd name="T81" fmla="*/ 6 h 9"/>
                  <a:gd name="T82" fmla="*/ 2 w 15"/>
                  <a:gd name="T83" fmla="*/ 6 h 9"/>
                  <a:gd name="T84" fmla="*/ 2 w 15"/>
                  <a:gd name="T85" fmla="*/ 4 h 9"/>
                  <a:gd name="T86" fmla="*/ 0 w 15"/>
                  <a:gd name="T87" fmla="*/ 4 h 9"/>
                  <a:gd name="T88" fmla="*/ 0 w 15"/>
                  <a:gd name="T89" fmla="*/ 2 h 9"/>
                  <a:gd name="T90" fmla="*/ 2 w 15"/>
                  <a:gd name="T91" fmla="*/ 2 h 9"/>
                  <a:gd name="T92" fmla="*/ 4 w 15"/>
                  <a:gd name="T93" fmla="*/ 2 h 9"/>
                  <a:gd name="T94" fmla="*/ 4 w 15"/>
                  <a:gd name="T95" fmla="*/ 0 h 9"/>
                  <a:gd name="T96" fmla="*/ 4 w 15"/>
                  <a:gd name="T9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9">
                    <a:moveTo>
                      <a:pt x="4" y="2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5" name="Freeform 1134"/>
              <p:cNvSpPr>
                <a:spLocks/>
              </p:cNvSpPr>
              <p:nvPr/>
            </p:nvSpPr>
            <p:spPr bwMode="auto">
              <a:xfrm>
                <a:off x="2396" y="341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2 w 7"/>
                  <a:gd name="T3" fmla="*/ 0 h 6"/>
                  <a:gd name="T4" fmla="*/ 5 w 7"/>
                  <a:gd name="T5" fmla="*/ 0 h 6"/>
                  <a:gd name="T6" fmla="*/ 5 w 7"/>
                  <a:gd name="T7" fmla="*/ 2 h 6"/>
                  <a:gd name="T8" fmla="*/ 7 w 7"/>
                  <a:gd name="T9" fmla="*/ 2 h 6"/>
                  <a:gd name="T10" fmla="*/ 7 w 7"/>
                  <a:gd name="T11" fmla="*/ 4 h 6"/>
                  <a:gd name="T12" fmla="*/ 7 w 7"/>
                  <a:gd name="T13" fmla="*/ 2 h 6"/>
                  <a:gd name="T14" fmla="*/ 5 w 7"/>
                  <a:gd name="T15" fmla="*/ 2 h 6"/>
                  <a:gd name="T16" fmla="*/ 5 w 7"/>
                  <a:gd name="T17" fmla="*/ 4 h 6"/>
                  <a:gd name="T18" fmla="*/ 7 w 7"/>
                  <a:gd name="T19" fmla="*/ 4 h 6"/>
                  <a:gd name="T20" fmla="*/ 5 w 7"/>
                  <a:gd name="T21" fmla="*/ 4 h 6"/>
                  <a:gd name="T22" fmla="*/ 5 w 7"/>
                  <a:gd name="T23" fmla="*/ 2 h 6"/>
                  <a:gd name="T24" fmla="*/ 2 w 7"/>
                  <a:gd name="T25" fmla="*/ 2 h 6"/>
                  <a:gd name="T26" fmla="*/ 2 w 7"/>
                  <a:gd name="T27" fmla="*/ 4 h 6"/>
                  <a:gd name="T28" fmla="*/ 5 w 7"/>
                  <a:gd name="T29" fmla="*/ 4 h 6"/>
                  <a:gd name="T30" fmla="*/ 7 w 7"/>
                  <a:gd name="T31" fmla="*/ 4 h 6"/>
                  <a:gd name="T32" fmla="*/ 5 w 7"/>
                  <a:gd name="T33" fmla="*/ 4 h 6"/>
                  <a:gd name="T34" fmla="*/ 5 w 7"/>
                  <a:gd name="T35" fmla="*/ 6 h 6"/>
                  <a:gd name="T36" fmla="*/ 2 w 7"/>
                  <a:gd name="T37" fmla="*/ 6 h 6"/>
                  <a:gd name="T38" fmla="*/ 2 w 7"/>
                  <a:gd name="T39" fmla="*/ 4 h 6"/>
                  <a:gd name="T40" fmla="*/ 0 w 7"/>
                  <a:gd name="T41" fmla="*/ 4 h 6"/>
                  <a:gd name="T42" fmla="*/ 0 w 7"/>
                  <a:gd name="T43" fmla="*/ 2 h 6"/>
                  <a:gd name="T44" fmla="*/ 2 w 7"/>
                  <a:gd name="T45" fmla="*/ 2 h 6"/>
                  <a:gd name="T46" fmla="*/ 0 w 7"/>
                  <a:gd name="T47" fmla="*/ 2 h 6"/>
                  <a:gd name="T48" fmla="*/ 0 w 7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6" name="Freeform 1135"/>
              <p:cNvSpPr>
                <a:spLocks/>
              </p:cNvSpPr>
              <p:nvPr/>
            </p:nvSpPr>
            <p:spPr bwMode="auto">
              <a:xfrm>
                <a:off x="2392" y="3410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2 w 4"/>
                  <a:gd name="T9" fmla="*/ 0 h 2"/>
                  <a:gd name="T10" fmla="*/ 2 w 4"/>
                  <a:gd name="T11" fmla="*/ 2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7" name="Freeform 1136"/>
              <p:cNvSpPr>
                <a:spLocks/>
              </p:cNvSpPr>
              <p:nvPr/>
            </p:nvSpPr>
            <p:spPr bwMode="auto">
              <a:xfrm>
                <a:off x="2389" y="340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8" name="Freeform 1137"/>
              <p:cNvSpPr>
                <a:spLocks/>
              </p:cNvSpPr>
              <p:nvPr/>
            </p:nvSpPr>
            <p:spPr bwMode="auto">
              <a:xfrm>
                <a:off x="2387" y="3408"/>
                <a:ext cx="7" cy="2"/>
              </a:xfrm>
              <a:custGeom>
                <a:avLst/>
                <a:gdLst>
                  <a:gd name="T0" fmla="*/ 5 w 7"/>
                  <a:gd name="T1" fmla="*/ 2 h 2"/>
                  <a:gd name="T2" fmla="*/ 7 w 7"/>
                  <a:gd name="T3" fmla="*/ 0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0 w 7"/>
                  <a:gd name="T11" fmla="*/ 2 h 2"/>
                  <a:gd name="T12" fmla="*/ 2 w 7"/>
                  <a:gd name="T13" fmla="*/ 2 h 2"/>
                  <a:gd name="T14" fmla="*/ 5 w 7"/>
                  <a:gd name="T15" fmla="*/ 2 h 2"/>
                  <a:gd name="T16" fmla="*/ 5 w 7"/>
                  <a:gd name="T17" fmla="*/ 0 h 2"/>
                  <a:gd name="T18" fmla="*/ 5 w 7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9" name="Freeform 1138"/>
              <p:cNvSpPr>
                <a:spLocks/>
              </p:cNvSpPr>
              <p:nvPr/>
            </p:nvSpPr>
            <p:spPr bwMode="auto">
              <a:xfrm>
                <a:off x="2389" y="340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0" name="Freeform 1139"/>
              <p:cNvSpPr>
                <a:spLocks/>
              </p:cNvSpPr>
              <p:nvPr/>
            </p:nvSpPr>
            <p:spPr bwMode="auto">
              <a:xfrm>
                <a:off x="2389" y="3405"/>
                <a:ext cx="36" cy="45"/>
              </a:xfrm>
              <a:custGeom>
                <a:avLst/>
                <a:gdLst>
                  <a:gd name="T0" fmla="*/ 27 w 36"/>
                  <a:gd name="T1" fmla="*/ 5 h 45"/>
                  <a:gd name="T2" fmla="*/ 29 w 36"/>
                  <a:gd name="T3" fmla="*/ 9 h 45"/>
                  <a:gd name="T4" fmla="*/ 34 w 36"/>
                  <a:gd name="T5" fmla="*/ 11 h 45"/>
                  <a:gd name="T6" fmla="*/ 34 w 36"/>
                  <a:gd name="T7" fmla="*/ 18 h 45"/>
                  <a:gd name="T8" fmla="*/ 32 w 36"/>
                  <a:gd name="T9" fmla="*/ 27 h 45"/>
                  <a:gd name="T10" fmla="*/ 34 w 36"/>
                  <a:gd name="T11" fmla="*/ 32 h 45"/>
                  <a:gd name="T12" fmla="*/ 32 w 36"/>
                  <a:gd name="T13" fmla="*/ 32 h 45"/>
                  <a:gd name="T14" fmla="*/ 32 w 36"/>
                  <a:gd name="T15" fmla="*/ 34 h 45"/>
                  <a:gd name="T16" fmla="*/ 34 w 36"/>
                  <a:gd name="T17" fmla="*/ 38 h 45"/>
                  <a:gd name="T18" fmla="*/ 27 w 36"/>
                  <a:gd name="T19" fmla="*/ 41 h 45"/>
                  <a:gd name="T20" fmla="*/ 27 w 36"/>
                  <a:gd name="T21" fmla="*/ 43 h 45"/>
                  <a:gd name="T22" fmla="*/ 21 w 36"/>
                  <a:gd name="T23" fmla="*/ 43 h 45"/>
                  <a:gd name="T24" fmla="*/ 29 w 36"/>
                  <a:gd name="T25" fmla="*/ 41 h 45"/>
                  <a:gd name="T26" fmla="*/ 18 w 36"/>
                  <a:gd name="T27" fmla="*/ 41 h 45"/>
                  <a:gd name="T28" fmla="*/ 25 w 36"/>
                  <a:gd name="T29" fmla="*/ 38 h 45"/>
                  <a:gd name="T30" fmla="*/ 23 w 36"/>
                  <a:gd name="T31" fmla="*/ 34 h 45"/>
                  <a:gd name="T32" fmla="*/ 21 w 36"/>
                  <a:gd name="T33" fmla="*/ 38 h 45"/>
                  <a:gd name="T34" fmla="*/ 21 w 36"/>
                  <a:gd name="T35" fmla="*/ 32 h 45"/>
                  <a:gd name="T36" fmla="*/ 27 w 36"/>
                  <a:gd name="T37" fmla="*/ 32 h 45"/>
                  <a:gd name="T38" fmla="*/ 21 w 36"/>
                  <a:gd name="T39" fmla="*/ 29 h 45"/>
                  <a:gd name="T40" fmla="*/ 27 w 36"/>
                  <a:gd name="T41" fmla="*/ 25 h 45"/>
                  <a:gd name="T42" fmla="*/ 27 w 36"/>
                  <a:gd name="T43" fmla="*/ 23 h 45"/>
                  <a:gd name="T44" fmla="*/ 23 w 36"/>
                  <a:gd name="T45" fmla="*/ 27 h 45"/>
                  <a:gd name="T46" fmla="*/ 18 w 36"/>
                  <a:gd name="T47" fmla="*/ 29 h 45"/>
                  <a:gd name="T48" fmla="*/ 18 w 36"/>
                  <a:gd name="T49" fmla="*/ 29 h 45"/>
                  <a:gd name="T50" fmla="*/ 16 w 36"/>
                  <a:gd name="T51" fmla="*/ 34 h 45"/>
                  <a:gd name="T52" fmla="*/ 16 w 36"/>
                  <a:gd name="T53" fmla="*/ 36 h 45"/>
                  <a:gd name="T54" fmla="*/ 16 w 36"/>
                  <a:gd name="T55" fmla="*/ 41 h 45"/>
                  <a:gd name="T56" fmla="*/ 12 w 36"/>
                  <a:gd name="T57" fmla="*/ 38 h 45"/>
                  <a:gd name="T58" fmla="*/ 12 w 36"/>
                  <a:gd name="T59" fmla="*/ 34 h 45"/>
                  <a:gd name="T60" fmla="*/ 12 w 36"/>
                  <a:gd name="T61" fmla="*/ 32 h 45"/>
                  <a:gd name="T62" fmla="*/ 12 w 36"/>
                  <a:gd name="T63" fmla="*/ 27 h 45"/>
                  <a:gd name="T64" fmla="*/ 5 w 36"/>
                  <a:gd name="T65" fmla="*/ 29 h 45"/>
                  <a:gd name="T66" fmla="*/ 5 w 36"/>
                  <a:gd name="T67" fmla="*/ 27 h 45"/>
                  <a:gd name="T68" fmla="*/ 3 w 36"/>
                  <a:gd name="T69" fmla="*/ 27 h 45"/>
                  <a:gd name="T70" fmla="*/ 3 w 36"/>
                  <a:gd name="T71" fmla="*/ 20 h 45"/>
                  <a:gd name="T72" fmla="*/ 7 w 36"/>
                  <a:gd name="T73" fmla="*/ 23 h 45"/>
                  <a:gd name="T74" fmla="*/ 9 w 36"/>
                  <a:gd name="T75" fmla="*/ 27 h 45"/>
                  <a:gd name="T76" fmla="*/ 14 w 36"/>
                  <a:gd name="T77" fmla="*/ 25 h 45"/>
                  <a:gd name="T78" fmla="*/ 9 w 36"/>
                  <a:gd name="T79" fmla="*/ 23 h 45"/>
                  <a:gd name="T80" fmla="*/ 7 w 36"/>
                  <a:gd name="T81" fmla="*/ 20 h 45"/>
                  <a:gd name="T82" fmla="*/ 9 w 36"/>
                  <a:gd name="T83" fmla="*/ 20 h 45"/>
                  <a:gd name="T84" fmla="*/ 12 w 36"/>
                  <a:gd name="T85" fmla="*/ 20 h 45"/>
                  <a:gd name="T86" fmla="*/ 14 w 36"/>
                  <a:gd name="T87" fmla="*/ 20 h 45"/>
                  <a:gd name="T88" fmla="*/ 21 w 36"/>
                  <a:gd name="T89" fmla="*/ 20 h 45"/>
                  <a:gd name="T90" fmla="*/ 21 w 36"/>
                  <a:gd name="T91" fmla="*/ 18 h 45"/>
                  <a:gd name="T92" fmla="*/ 21 w 36"/>
                  <a:gd name="T93" fmla="*/ 11 h 45"/>
                  <a:gd name="T94" fmla="*/ 23 w 36"/>
                  <a:gd name="T95" fmla="*/ 11 h 45"/>
                  <a:gd name="T96" fmla="*/ 18 w 36"/>
                  <a:gd name="T97" fmla="*/ 9 h 45"/>
                  <a:gd name="T98" fmla="*/ 18 w 36"/>
                  <a:gd name="T99" fmla="*/ 7 h 45"/>
                  <a:gd name="T100" fmla="*/ 21 w 36"/>
                  <a:gd name="T101" fmla="*/ 7 h 45"/>
                  <a:gd name="T102" fmla="*/ 16 w 36"/>
                  <a:gd name="T103" fmla="*/ 5 h 45"/>
                  <a:gd name="T104" fmla="*/ 16 w 36"/>
                  <a:gd name="T105" fmla="*/ 3 h 45"/>
                  <a:gd name="T106" fmla="*/ 21 w 36"/>
                  <a:gd name="T107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" h="45">
                    <a:moveTo>
                      <a:pt x="25" y="0"/>
                    </a:moveTo>
                    <a:lnTo>
                      <a:pt x="27" y="0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29" y="34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41"/>
                    </a:lnTo>
                    <a:lnTo>
                      <a:pt x="34" y="41"/>
                    </a:lnTo>
                    <a:lnTo>
                      <a:pt x="34" y="38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9" y="41"/>
                    </a:lnTo>
                    <a:lnTo>
                      <a:pt x="29" y="38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32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6" y="41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9" y="36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1" name="Freeform 1140"/>
              <p:cNvSpPr>
                <a:spLocks/>
              </p:cNvSpPr>
              <p:nvPr/>
            </p:nvSpPr>
            <p:spPr bwMode="auto">
              <a:xfrm>
                <a:off x="2394" y="340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3 h 3"/>
                  <a:gd name="T6" fmla="*/ 0 w 4"/>
                  <a:gd name="T7" fmla="*/ 0 h 3"/>
                  <a:gd name="T8" fmla="*/ 2 w 4"/>
                  <a:gd name="T9" fmla="*/ 0 h 3"/>
                  <a:gd name="T10" fmla="*/ 2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2" name="Freeform 1141"/>
              <p:cNvSpPr>
                <a:spLocks/>
              </p:cNvSpPr>
              <p:nvPr/>
            </p:nvSpPr>
            <p:spPr bwMode="auto">
              <a:xfrm>
                <a:off x="2396" y="3405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3 h 7"/>
                  <a:gd name="T4" fmla="*/ 7 w 7"/>
                  <a:gd name="T5" fmla="*/ 5 h 7"/>
                  <a:gd name="T6" fmla="*/ 7 w 7"/>
                  <a:gd name="T7" fmla="*/ 7 h 7"/>
                  <a:gd name="T8" fmla="*/ 5 w 7"/>
                  <a:gd name="T9" fmla="*/ 7 h 7"/>
                  <a:gd name="T10" fmla="*/ 5 w 7"/>
                  <a:gd name="T11" fmla="*/ 5 h 7"/>
                  <a:gd name="T12" fmla="*/ 2 w 7"/>
                  <a:gd name="T13" fmla="*/ 5 h 7"/>
                  <a:gd name="T14" fmla="*/ 0 w 7"/>
                  <a:gd name="T15" fmla="*/ 5 h 7"/>
                  <a:gd name="T16" fmla="*/ 0 w 7"/>
                  <a:gd name="T17" fmla="*/ 3 h 7"/>
                  <a:gd name="T18" fmla="*/ 2 w 7"/>
                  <a:gd name="T19" fmla="*/ 3 h 7"/>
                  <a:gd name="T20" fmla="*/ 5 w 7"/>
                  <a:gd name="T21" fmla="*/ 3 h 7"/>
                  <a:gd name="T22" fmla="*/ 2 w 7"/>
                  <a:gd name="T23" fmla="*/ 3 h 7"/>
                  <a:gd name="T24" fmla="*/ 5 w 7"/>
                  <a:gd name="T25" fmla="*/ 3 h 7"/>
                  <a:gd name="T26" fmla="*/ 5 w 7"/>
                  <a:gd name="T27" fmla="*/ 0 h 7"/>
                  <a:gd name="T28" fmla="*/ 7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3" name="Freeform 1142"/>
              <p:cNvSpPr>
                <a:spLocks/>
              </p:cNvSpPr>
              <p:nvPr/>
            </p:nvSpPr>
            <p:spPr bwMode="auto">
              <a:xfrm>
                <a:off x="2403" y="3403"/>
                <a:ext cx="9" cy="5"/>
              </a:xfrm>
              <a:custGeom>
                <a:avLst/>
                <a:gdLst>
                  <a:gd name="T0" fmla="*/ 2 w 9"/>
                  <a:gd name="T1" fmla="*/ 2 h 5"/>
                  <a:gd name="T2" fmla="*/ 4 w 9"/>
                  <a:gd name="T3" fmla="*/ 2 h 5"/>
                  <a:gd name="T4" fmla="*/ 7 w 9"/>
                  <a:gd name="T5" fmla="*/ 2 h 5"/>
                  <a:gd name="T6" fmla="*/ 9 w 9"/>
                  <a:gd name="T7" fmla="*/ 2 h 5"/>
                  <a:gd name="T8" fmla="*/ 7 w 9"/>
                  <a:gd name="T9" fmla="*/ 2 h 5"/>
                  <a:gd name="T10" fmla="*/ 7 w 9"/>
                  <a:gd name="T11" fmla="*/ 5 h 5"/>
                  <a:gd name="T12" fmla="*/ 4 w 9"/>
                  <a:gd name="T13" fmla="*/ 5 h 5"/>
                  <a:gd name="T14" fmla="*/ 2 w 9"/>
                  <a:gd name="T15" fmla="*/ 5 h 5"/>
                  <a:gd name="T16" fmla="*/ 0 w 9"/>
                  <a:gd name="T17" fmla="*/ 5 h 5"/>
                  <a:gd name="T18" fmla="*/ 2 w 9"/>
                  <a:gd name="T19" fmla="*/ 5 h 5"/>
                  <a:gd name="T20" fmla="*/ 2 w 9"/>
                  <a:gd name="T21" fmla="*/ 2 h 5"/>
                  <a:gd name="T22" fmla="*/ 2 w 9"/>
                  <a:gd name="T23" fmla="*/ 5 h 5"/>
                  <a:gd name="T24" fmla="*/ 4 w 9"/>
                  <a:gd name="T25" fmla="*/ 5 h 5"/>
                  <a:gd name="T26" fmla="*/ 4 w 9"/>
                  <a:gd name="T27" fmla="*/ 2 h 5"/>
                  <a:gd name="T28" fmla="*/ 2 w 9"/>
                  <a:gd name="T29" fmla="*/ 2 h 5"/>
                  <a:gd name="T30" fmla="*/ 2 w 9"/>
                  <a:gd name="T31" fmla="*/ 0 h 5"/>
                  <a:gd name="T32" fmla="*/ 2 w 9"/>
                  <a:gd name="T3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2" y="2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4" name="Freeform 1143"/>
              <p:cNvSpPr>
                <a:spLocks/>
              </p:cNvSpPr>
              <p:nvPr/>
            </p:nvSpPr>
            <p:spPr bwMode="auto">
              <a:xfrm>
                <a:off x="2410" y="34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5" name="Freeform 1144"/>
              <p:cNvSpPr>
                <a:spLocks/>
              </p:cNvSpPr>
              <p:nvPr/>
            </p:nvSpPr>
            <p:spPr bwMode="auto">
              <a:xfrm>
                <a:off x="2405" y="3390"/>
                <a:ext cx="18" cy="18"/>
              </a:xfrm>
              <a:custGeom>
                <a:avLst/>
                <a:gdLst>
                  <a:gd name="T0" fmla="*/ 5 w 18"/>
                  <a:gd name="T1" fmla="*/ 9 h 18"/>
                  <a:gd name="T2" fmla="*/ 5 w 18"/>
                  <a:gd name="T3" fmla="*/ 6 h 18"/>
                  <a:gd name="T4" fmla="*/ 7 w 18"/>
                  <a:gd name="T5" fmla="*/ 6 h 18"/>
                  <a:gd name="T6" fmla="*/ 7 w 18"/>
                  <a:gd name="T7" fmla="*/ 9 h 18"/>
                  <a:gd name="T8" fmla="*/ 7 w 18"/>
                  <a:gd name="T9" fmla="*/ 11 h 18"/>
                  <a:gd name="T10" fmla="*/ 9 w 18"/>
                  <a:gd name="T11" fmla="*/ 11 h 18"/>
                  <a:gd name="T12" fmla="*/ 9 w 18"/>
                  <a:gd name="T13" fmla="*/ 9 h 18"/>
                  <a:gd name="T14" fmla="*/ 7 w 18"/>
                  <a:gd name="T15" fmla="*/ 9 h 18"/>
                  <a:gd name="T16" fmla="*/ 7 w 18"/>
                  <a:gd name="T17" fmla="*/ 6 h 18"/>
                  <a:gd name="T18" fmla="*/ 9 w 18"/>
                  <a:gd name="T19" fmla="*/ 6 h 18"/>
                  <a:gd name="T20" fmla="*/ 9 w 18"/>
                  <a:gd name="T21" fmla="*/ 9 h 18"/>
                  <a:gd name="T22" fmla="*/ 9 w 18"/>
                  <a:gd name="T23" fmla="*/ 6 h 18"/>
                  <a:gd name="T24" fmla="*/ 7 w 18"/>
                  <a:gd name="T25" fmla="*/ 6 h 18"/>
                  <a:gd name="T26" fmla="*/ 7 w 18"/>
                  <a:gd name="T27" fmla="*/ 4 h 18"/>
                  <a:gd name="T28" fmla="*/ 7 w 18"/>
                  <a:gd name="T29" fmla="*/ 2 h 18"/>
                  <a:gd name="T30" fmla="*/ 9 w 18"/>
                  <a:gd name="T31" fmla="*/ 2 h 18"/>
                  <a:gd name="T32" fmla="*/ 9 w 18"/>
                  <a:gd name="T33" fmla="*/ 0 h 18"/>
                  <a:gd name="T34" fmla="*/ 11 w 18"/>
                  <a:gd name="T35" fmla="*/ 0 h 18"/>
                  <a:gd name="T36" fmla="*/ 11 w 18"/>
                  <a:gd name="T37" fmla="*/ 2 h 18"/>
                  <a:gd name="T38" fmla="*/ 9 w 18"/>
                  <a:gd name="T39" fmla="*/ 0 h 18"/>
                  <a:gd name="T40" fmla="*/ 9 w 18"/>
                  <a:gd name="T41" fmla="*/ 2 h 18"/>
                  <a:gd name="T42" fmla="*/ 11 w 18"/>
                  <a:gd name="T43" fmla="*/ 2 h 18"/>
                  <a:gd name="T44" fmla="*/ 11 w 18"/>
                  <a:gd name="T45" fmla="*/ 4 h 18"/>
                  <a:gd name="T46" fmla="*/ 13 w 18"/>
                  <a:gd name="T47" fmla="*/ 4 h 18"/>
                  <a:gd name="T48" fmla="*/ 13 w 18"/>
                  <a:gd name="T49" fmla="*/ 6 h 18"/>
                  <a:gd name="T50" fmla="*/ 13 w 18"/>
                  <a:gd name="T51" fmla="*/ 9 h 18"/>
                  <a:gd name="T52" fmla="*/ 11 w 18"/>
                  <a:gd name="T53" fmla="*/ 6 h 18"/>
                  <a:gd name="T54" fmla="*/ 11 w 18"/>
                  <a:gd name="T55" fmla="*/ 9 h 18"/>
                  <a:gd name="T56" fmla="*/ 13 w 18"/>
                  <a:gd name="T57" fmla="*/ 9 h 18"/>
                  <a:gd name="T58" fmla="*/ 13 w 18"/>
                  <a:gd name="T59" fmla="*/ 11 h 18"/>
                  <a:gd name="T60" fmla="*/ 13 w 18"/>
                  <a:gd name="T61" fmla="*/ 13 h 18"/>
                  <a:gd name="T62" fmla="*/ 16 w 18"/>
                  <a:gd name="T63" fmla="*/ 13 h 18"/>
                  <a:gd name="T64" fmla="*/ 16 w 18"/>
                  <a:gd name="T65" fmla="*/ 15 h 18"/>
                  <a:gd name="T66" fmla="*/ 16 w 18"/>
                  <a:gd name="T67" fmla="*/ 13 h 18"/>
                  <a:gd name="T68" fmla="*/ 18 w 18"/>
                  <a:gd name="T69" fmla="*/ 13 h 18"/>
                  <a:gd name="T70" fmla="*/ 18 w 18"/>
                  <a:gd name="T71" fmla="*/ 15 h 18"/>
                  <a:gd name="T72" fmla="*/ 16 w 18"/>
                  <a:gd name="T73" fmla="*/ 15 h 18"/>
                  <a:gd name="T74" fmla="*/ 13 w 18"/>
                  <a:gd name="T75" fmla="*/ 15 h 18"/>
                  <a:gd name="T76" fmla="*/ 13 w 18"/>
                  <a:gd name="T77" fmla="*/ 18 h 18"/>
                  <a:gd name="T78" fmla="*/ 13 w 18"/>
                  <a:gd name="T79" fmla="*/ 15 h 18"/>
                  <a:gd name="T80" fmla="*/ 11 w 18"/>
                  <a:gd name="T81" fmla="*/ 15 h 18"/>
                  <a:gd name="T82" fmla="*/ 9 w 18"/>
                  <a:gd name="T83" fmla="*/ 15 h 18"/>
                  <a:gd name="T84" fmla="*/ 7 w 18"/>
                  <a:gd name="T85" fmla="*/ 15 h 18"/>
                  <a:gd name="T86" fmla="*/ 5 w 18"/>
                  <a:gd name="T87" fmla="*/ 15 h 18"/>
                  <a:gd name="T88" fmla="*/ 5 w 18"/>
                  <a:gd name="T89" fmla="*/ 13 h 18"/>
                  <a:gd name="T90" fmla="*/ 5 w 18"/>
                  <a:gd name="T91" fmla="*/ 15 h 18"/>
                  <a:gd name="T92" fmla="*/ 2 w 18"/>
                  <a:gd name="T93" fmla="*/ 15 h 18"/>
                  <a:gd name="T94" fmla="*/ 2 w 18"/>
                  <a:gd name="T95" fmla="*/ 13 h 18"/>
                  <a:gd name="T96" fmla="*/ 0 w 18"/>
                  <a:gd name="T97" fmla="*/ 13 h 18"/>
                  <a:gd name="T98" fmla="*/ 0 w 18"/>
                  <a:gd name="T99" fmla="*/ 11 h 18"/>
                  <a:gd name="T100" fmla="*/ 0 w 18"/>
                  <a:gd name="T101" fmla="*/ 9 h 18"/>
                  <a:gd name="T102" fmla="*/ 2 w 18"/>
                  <a:gd name="T103" fmla="*/ 9 h 18"/>
                  <a:gd name="T104" fmla="*/ 5 w 18"/>
                  <a:gd name="T105" fmla="*/ 9 h 18"/>
                  <a:gd name="T106" fmla="*/ 5 w 18"/>
                  <a:gd name="T107" fmla="*/ 6 h 18"/>
                  <a:gd name="T108" fmla="*/ 5 w 18"/>
                  <a:gd name="T10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18">
                    <a:moveTo>
                      <a:pt x="5" y="9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6" name="Freeform 1145"/>
              <p:cNvSpPr>
                <a:spLocks/>
              </p:cNvSpPr>
              <p:nvPr/>
            </p:nvSpPr>
            <p:spPr bwMode="auto">
              <a:xfrm>
                <a:off x="2385" y="3385"/>
                <a:ext cx="18" cy="25"/>
              </a:xfrm>
              <a:custGeom>
                <a:avLst/>
                <a:gdLst>
                  <a:gd name="T0" fmla="*/ 11 w 18"/>
                  <a:gd name="T1" fmla="*/ 0 h 25"/>
                  <a:gd name="T2" fmla="*/ 9 w 18"/>
                  <a:gd name="T3" fmla="*/ 2 h 25"/>
                  <a:gd name="T4" fmla="*/ 11 w 18"/>
                  <a:gd name="T5" fmla="*/ 5 h 25"/>
                  <a:gd name="T6" fmla="*/ 11 w 18"/>
                  <a:gd name="T7" fmla="*/ 5 h 25"/>
                  <a:gd name="T8" fmla="*/ 13 w 18"/>
                  <a:gd name="T9" fmla="*/ 7 h 25"/>
                  <a:gd name="T10" fmla="*/ 13 w 18"/>
                  <a:gd name="T11" fmla="*/ 7 h 25"/>
                  <a:gd name="T12" fmla="*/ 16 w 18"/>
                  <a:gd name="T13" fmla="*/ 9 h 25"/>
                  <a:gd name="T14" fmla="*/ 16 w 18"/>
                  <a:gd name="T15" fmla="*/ 14 h 25"/>
                  <a:gd name="T16" fmla="*/ 18 w 18"/>
                  <a:gd name="T17" fmla="*/ 11 h 25"/>
                  <a:gd name="T18" fmla="*/ 18 w 18"/>
                  <a:gd name="T19" fmla="*/ 16 h 25"/>
                  <a:gd name="T20" fmla="*/ 16 w 18"/>
                  <a:gd name="T21" fmla="*/ 14 h 25"/>
                  <a:gd name="T22" fmla="*/ 16 w 18"/>
                  <a:gd name="T23" fmla="*/ 14 h 25"/>
                  <a:gd name="T24" fmla="*/ 18 w 18"/>
                  <a:gd name="T25" fmla="*/ 16 h 25"/>
                  <a:gd name="T26" fmla="*/ 18 w 18"/>
                  <a:gd name="T27" fmla="*/ 20 h 25"/>
                  <a:gd name="T28" fmla="*/ 13 w 18"/>
                  <a:gd name="T29" fmla="*/ 20 h 25"/>
                  <a:gd name="T30" fmla="*/ 13 w 18"/>
                  <a:gd name="T31" fmla="*/ 20 h 25"/>
                  <a:gd name="T32" fmla="*/ 11 w 18"/>
                  <a:gd name="T33" fmla="*/ 18 h 25"/>
                  <a:gd name="T34" fmla="*/ 11 w 18"/>
                  <a:gd name="T35" fmla="*/ 18 h 25"/>
                  <a:gd name="T36" fmla="*/ 9 w 18"/>
                  <a:gd name="T37" fmla="*/ 20 h 25"/>
                  <a:gd name="T38" fmla="*/ 7 w 18"/>
                  <a:gd name="T39" fmla="*/ 23 h 25"/>
                  <a:gd name="T40" fmla="*/ 4 w 18"/>
                  <a:gd name="T41" fmla="*/ 25 h 25"/>
                  <a:gd name="T42" fmla="*/ 0 w 18"/>
                  <a:gd name="T43" fmla="*/ 25 h 25"/>
                  <a:gd name="T44" fmla="*/ 0 w 18"/>
                  <a:gd name="T45" fmla="*/ 20 h 25"/>
                  <a:gd name="T46" fmla="*/ 4 w 18"/>
                  <a:gd name="T47" fmla="*/ 20 h 25"/>
                  <a:gd name="T48" fmla="*/ 4 w 18"/>
                  <a:gd name="T49" fmla="*/ 20 h 25"/>
                  <a:gd name="T50" fmla="*/ 9 w 18"/>
                  <a:gd name="T51" fmla="*/ 20 h 25"/>
                  <a:gd name="T52" fmla="*/ 4 w 18"/>
                  <a:gd name="T53" fmla="*/ 20 h 25"/>
                  <a:gd name="T54" fmla="*/ 4 w 18"/>
                  <a:gd name="T55" fmla="*/ 20 h 25"/>
                  <a:gd name="T56" fmla="*/ 4 w 18"/>
                  <a:gd name="T57" fmla="*/ 20 h 25"/>
                  <a:gd name="T58" fmla="*/ 7 w 18"/>
                  <a:gd name="T59" fmla="*/ 18 h 25"/>
                  <a:gd name="T60" fmla="*/ 7 w 18"/>
                  <a:gd name="T61" fmla="*/ 18 h 25"/>
                  <a:gd name="T62" fmla="*/ 4 w 18"/>
                  <a:gd name="T63" fmla="*/ 18 h 25"/>
                  <a:gd name="T64" fmla="*/ 0 w 18"/>
                  <a:gd name="T65" fmla="*/ 18 h 25"/>
                  <a:gd name="T66" fmla="*/ 0 w 18"/>
                  <a:gd name="T67" fmla="*/ 14 h 25"/>
                  <a:gd name="T68" fmla="*/ 4 w 18"/>
                  <a:gd name="T69" fmla="*/ 14 h 25"/>
                  <a:gd name="T70" fmla="*/ 4 w 18"/>
                  <a:gd name="T71" fmla="*/ 14 h 25"/>
                  <a:gd name="T72" fmla="*/ 9 w 18"/>
                  <a:gd name="T73" fmla="*/ 14 h 25"/>
                  <a:gd name="T74" fmla="*/ 9 w 18"/>
                  <a:gd name="T75" fmla="*/ 14 h 25"/>
                  <a:gd name="T76" fmla="*/ 11 w 18"/>
                  <a:gd name="T77" fmla="*/ 16 h 25"/>
                  <a:gd name="T78" fmla="*/ 11 w 18"/>
                  <a:gd name="T79" fmla="*/ 16 h 25"/>
                  <a:gd name="T80" fmla="*/ 13 w 18"/>
                  <a:gd name="T81" fmla="*/ 14 h 25"/>
                  <a:gd name="T82" fmla="*/ 11 w 18"/>
                  <a:gd name="T83" fmla="*/ 14 h 25"/>
                  <a:gd name="T84" fmla="*/ 9 w 18"/>
                  <a:gd name="T85" fmla="*/ 11 h 25"/>
                  <a:gd name="T86" fmla="*/ 7 w 18"/>
                  <a:gd name="T87" fmla="*/ 14 h 25"/>
                  <a:gd name="T88" fmla="*/ 4 w 18"/>
                  <a:gd name="T89" fmla="*/ 11 h 25"/>
                  <a:gd name="T90" fmla="*/ 4 w 18"/>
                  <a:gd name="T91" fmla="*/ 11 h 25"/>
                  <a:gd name="T92" fmla="*/ 4 w 18"/>
                  <a:gd name="T93" fmla="*/ 11 h 25"/>
                  <a:gd name="T94" fmla="*/ 9 w 18"/>
                  <a:gd name="T95" fmla="*/ 11 h 25"/>
                  <a:gd name="T96" fmla="*/ 7 w 18"/>
                  <a:gd name="T97" fmla="*/ 9 h 25"/>
                  <a:gd name="T98" fmla="*/ 9 w 18"/>
                  <a:gd name="T99" fmla="*/ 7 h 25"/>
                  <a:gd name="T100" fmla="*/ 7 w 18"/>
                  <a:gd name="T101" fmla="*/ 9 h 25"/>
                  <a:gd name="T102" fmla="*/ 7 w 18"/>
                  <a:gd name="T103" fmla="*/ 9 h 25"/>
                  <a:gd name="T104" fmla="*/ 4 w 18"/>
                  <a:gd name="T105" fmla="*/ 7 h 25"/>
                  <a:gd name="T106" fmla="*/ 9 w 18"/>
                  <a:gd name="T107" fmla="*/ 7 h 25"/>
                  <a:gd name="T108" fmla="*/ 7 w 18"/>
                  <a:gd name="T109" fmla="*/ 5 h 25"/>
                  <a:gd name="T110" fmla="*/ 4 w 18"/>
                  <a:gd name="T111" fmla="*/ 7 h 25"/>
                  <a:gd name="T112" fmla="*/ 2 w 18"/>
                  <a:gd name="T113" fmla="*/ 5 h 25"/>
                  <a:gd name="T114" fmla="*/ 4 w 18"/>
                  <a:gd name="T115" fmla="*/ 2 h 25"/>
                  <a:gd name="T116" fmla="*/ 4 w 18"/>
                  <a:gd name="T117" fmla="*/ 2 h 25"/>
                  <a:gd name="T118" fmla="*/ 4 w 18"/>
                  <a:gd name="T119" fmla="*/ 2 h 25"/>
                  <a:gd name="T120" fmla="*/ 7 w 18"/>
                  <a:gd name="T121" fmla="*/ 0 h 25"/>
                  <a:gd name="T122" fmla="*/ 7 w 18"/>
                  <a:gd name="T1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7" name="Freeform 1146"/>
              <p:cNvSpPr>
                <a:spLocks/>
              </p:cNvSpPr>
              <p:nvPr/>
            </p:nvSpPr>
            <p:spPr bwMode="auto">
              <a:xfrm>
                <a:off x="2515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8" name="Rectangle 1147"/>
              <p:cNvSpPr>
                <a:spLocks noChangeArrowheads="1"/>
              </p:cNvSpPr>
              <p:nvPr/>
            </p:nvSpPr>
            <p:spPr bwMode="auto">
              <a:xfrm>
                <a:off x="2512" y="2790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9" name="Freeform 1148"/>
              <p:cNvSpPr>
                <a:spLocks/>
              </p:cNvSpPr>
              <p:nvPr/>
            </p:nvSpPr>
            <p:spPr bwMode="auto">
              <a:xfrm>
                <a:off x="2416" y="3439"/>
                <a:ext cx="143" cy="163"/>
              </a:xfrm>
              <a:custGeom>
                <a:avLst/>
                <a:gdLst>
                  <a:gd name="T0" fmla="*/ 123 w 143"/>
                  <a:gd name="T1" fmla="*/ 161 h 163"/>
                  <a:gd name="T2" fmla="*/ 123 w 143"/>
                  <a:gd name="T3" fmla="*/ 159 h 163"/>
                  <a:gd name="T4" fmla="*/ 116 w 143"/>
                  <a:gd name="T5" fmla="*/ 159 h 163"/>
                  <a:gd name="T6" fmla="*/ 105 w 143"/>
                  <a:gd name="T7" fmla="*/ 154 h 163"/>
                  <a:gd name="T8" fmla="*/ 99 w 143"/>
                  <a:gd name="T9" fmla="*/ 159 h 163"/>
                  <a:gd name="T10" fmla="*/ 92 w 143"/>
                  <a:gd name="T11" fmla="*/ 156 h 163"/>
                  <a:gd name="T12" fmla="*/ 81 w 143"/>
                  <a:gd name="T13" fmla="*/ 152 h 163"/>
                  <a:gd name="T14" fmla="*/ 92 w 143"/>
                  <a:gd name="T15" fmla="*/ 154 h 163"/>
                  <a:gd name="T16" fmla="*/ 92 w 143"/>
                  <a:gd name="T17" fmla="*/ 150 h 163"/>
                  <a:gd name="T18" fmla="*/ 101 w 143"/>
                  <a:gd name="T19" fmla="*/ 152 h 163"/>
                  <a:gd name="T20" fmla="*/ 116 w 143"/>
                  <a:gd name="T21" fmla="*/ 145 h 163"/>
                  <a:gd name="T22" fmla="*/ 141 w 143"/>
                  <a:gd name="T23" fmla="*/ 145 h 163"/>
                  <a:gd name="T24" fmla="*/ 128 w 143"/>
                  <a:gd name="T25" fmla="*/ 118 h 163"/>
                  <a:gd name="T26" fmla="*/ 123 w 143"/>
                  <a:gd name="T27" fmla="*/ 96 h 163"/>
                  <a:gd name="T28" fmla="*/ 116 w 143"/>
                  <a:gd name="T29" fmla="*/ 123 h 163"/>
                  <a:gd name="T30" fmla="*/ 101 w 143"/>
                  <a:gd name="T31" fmla="*/ 132 h 163"/>
                  <a:gd name="T32" fmla="*/ 76 w 143"/>
                  <a:gd name="T33" fmla="*/ 123 h 163"/>
                  <a:gd name="T34" fmla="*/ 47 w 143"/>
                  <a:gd name="T35" fmla="*/ 114 h 163"/>
                  <a:gd name="T36" fmla="*/ 16 w 143"/>
                  <a:gd name="T37" fmla="*/ 100 h 163"/>
                  <a:gd name="T38" fmla="*/ 40 w 143"/>
                  <a:gd name="T39" fmla="*/ 98 h 163"/>
                  <a:gd name="T40" fmla="*/ 45 w 143"/>
                  <a:gd name="T41" fmla="*/ 91 h 163"/>
                  <a:gd name="T42" fmla="*/ 34 w 143"/>
                  <a:gd name="T43" fmla="*/ 96 h 163"/>
                  <a:gd name="T44" fmla="*/ 34 w 143"/>
                  <a:gd name="T45" fmla="*/ 89 h 163"/>
                  <a:gd name="T46" fmla="*/ 32 w 143"/>
                  <a:gd name="T47" fmla="*/ 80 h 163"/>
                  <a:gd name="T48" fmla="*/ 40 w 143"/>
                  <a:gd name="T49" fmla="*/ 78 h 163"/>
                  <a:gd name="T50" fmla="*/ 52 w 143"/>
                  <a:gd name="T51" fmla="*/ 78 h 163"/>
                  <a:gd name="T52" fmla="*/ 56 w 143"/>
                  <a:gd name="T53" fmla="*/ 78 h 163"/>
                  <a:gd name="T54" fmla="*/ 65 w 143"/>
                  <a:gd name="T55" fmla="*/ 78 h 163"/>
                  <a:gd name="T56" fmla="*/ 65 w 143"/>
                  <a:gd name="T57" fmla="*/ 85 h 163"/>
                  <a:gd name="T58" fmla="*/ 70 w 143"/>
                  <a:gd name="T59" fmla="*/ 69 h 163"/>
                  <a:gd name="T60" fmla="*/ 49 w 143"/>
                  <a:gd name="T61" fmla="*/ 58 h 163"/>
                  <a:gd name="T62" fmla="*/ 43 w 143"/>
                  <a:gd name="T63" fmla="*/ 58 h 163"/>
                  <a:gd name="T64" fmla="*/ 54 w 143"/>
                  <a:gd name="T65" fmla="*/ 60 h 163"/>
                  <a:gd name="T66" fmla="*/ 56 w 143"/>
                  <a:gd name="T67" fmla="*/ 65 h 163"/>
                  <a:gd name="T68" fmla="*/ 47 w 143"/>
                  <a:gd name="T69" fmla="*/ 62 h 163"/>
                  <a:gd name="T70" fmla="*/ 47 w 143"/>
                  <a:gd name="T71" fmla="*/ 69 h 163"/>
                  <a:gd name="T72" fmla="*/ 45 w 143"/>
                  <a:gd name="T73" fmla="*/ 71 h 163"/>
                  <a:gd name="T74" fmla="*/ 43 w 143"/>
                  <a:gd name="T75" fmla="*/ 71 h 163"/>
                  <a:gd name="T76" fmla="*/ 36 w 143"/>
                  <a:gd name="T77" fmla="*/ 69 h 163"/>
                  <a:gd name="T78" fmla="*/ 34 w 143"/>
                  <a:gd name="T79" fmla="*/ 67 h 163"/>
                  <a:gd name="T80" fmla="*/ 27 w 143"/>
                  <a:gd name="T81" fmla="*/ 62 h 163"/>
                  <a:gd name="T82" fmla="*/ 25 w 143"/>
                  <a:gd name="T83" fmla="*/ 53 h 163"/>
                  <a:gd name="T84" fmla="*/ 32 w 143"/>
                  <a:gd name="T85" fmla="*/ 58 h 163"/>
                  <a:gd name="T86" fmla="*/ 29 w 143"/>
                  <a:gd name="T87" fmla="*/ 49 h 163"/>
                  <a:gd name="T88" fmla="*/ 27 w 143"/>
                  <a:gd name="T89" fmla="*/ 49 h 163"/>
                  <a:gd name="T90" fmla="*/ 18 w 143"/>
                  <a:gd name="T91" fmla="*/ 42 h 163"/>
                  <a:gd name="T92" fmla="*/ 25 w 143"/>
                  <a:gd name="T93" fmla="*/ 38 h 163"/>
                  <a:gd name="T94" fmla="*/ 36 w 143"/>
                  <a:gd name="T95" fmla="*/ 31 h 163"/>
                  <a:gd name="T96" fmla="*/ 29 w 143"/>
                  <a:gd name="T97" fmla="*/ 24 h 163"/>
                  <a:gd name="T98" fmla="*/ 16 w 143"/>
                  <a:gd name="T99" fmla="*/ 31 h 163"/>
                  <a:gd name="T100" fmla="*/ 16 w 143"/>
                  <a:gd name="T101" fmla="*/ 27 h 163"/>
                  <a:gd name="T102" fmla="*/ 20 w 143"/>
                  <a:gd name="T103" fmla="*/ 22 h 163"/>
                  <a:gd name="T104" fmla="*/ 14 w 143"/>
                  <a:gd name="T105" fmla="*/ 18 h 163"/>
                  <a:gd name="T106" fmla="*/ 5 w 143"/>
                  <a:gd name="T107" fmla="*/ 18 h 163"/>
                  <a:gd name="T108" fmla="*/ 2 w 143"/>
                  <a:gd name="T109" fmla="*/ 11 h 163"/>
                  <a:gd name="T110" fmla="*/ 14 w 143"/>
                  <a:gd name="T111" fmla="*/ 15 h 163"/>
                  <a:gd name="T112" fmla="*/ 16 w 143"/>
                  <a:gd name="T113" fmla="*/ 13 h 163"/>
                  <a:gd name="T114" fmla="*/ 20 w 143"/>
                  <a:gd name="T115" fmla="*/ 11 h 163"/>
                  <a:gd name="T116" fmla="*/ 20 w 143"/>
                  <a:gd name="T117" fmla="*/ 9 h 163"/>
                  <a:gd name="T118" fmla="*/ 18 w 143"/>
                  <a:gd name="T11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3" h="163">
                    <a:moveTo>
                      <a:pt x="132" y="161"/>
                    </a:moveTo>
                    <a:lnTo>
                      <a:pt x="134" y="161"/>
                    </a:lnTo>
                    <a:lnTo>
                      <a:pt x="132" y="161"/>
                    </a:lnTo>
                    <a:lnTo>
                      <a:pt x="130" y="161"/>
                    </a:lnTo>
                    <a:lnTo>
                      <a:pt x="128" y="161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19" y="163"/>
                    </a:lnTo>
                    <a:lnTo>
                      <a:pt x="119" y="161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28" y="159"/>
                    </a:lnTo>
                    <a:lnTo>
                      <a:pt x="130" y="159"/>
                    </a:lnTo>
                    <a:lnTo>
                      <a:pt x="130" y="156"/>
                    </a:lnTo>
                    <a:lnTo>
                      <a:pt x="132" y="156"/>
                    </a:lnTo>
                    <a:lnTo>
                      <a:pt x="130" y="156"/>
                    </a:lnTo>
                    <a:lnTo>
                      <a:pt x="128" y="156"/>
                    </a:lnTo>
                    <a:lnTo>
                      <a:pt x="125" y="156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8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16" y="159"/>
                    </a:lnTo>
                    <a:lnTo>
                      <a:pt x="116" y="156"/>
                    </a:lnTo>
                    <a:lnTo>
                      <a:pt x="116" y="159"/>
                    </a:lnTo>
                    <a:lnTo>
                      <a:pt x="114" y="159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14" y="161"/>
                    </a:lnTo>
                    <a:lnTo>
                      <a:pt x="114" y="159"/>
                    </a:lnTo>
                    <a:lnTo>
                      <a:pt x="116" y="159"/>
                    </a:lnTo>
                    <a:lnTo>
                      <a:pt x="114" y="159"/>
                    </a:lnTo>
                    <a:lnTo>
                      <a:pt x="114" y="156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10" y="159"/>
                    </a:lnTo>
                    <a:lnTo>
                      <a:pt x="107" y="159"/>
                    </a:lnTo>
                    <a:lnTo>
                      <a:pt x="105" y="159"/>
                    </a:lnTo>
                    <a:lnTo>
                      <a:pt x="105" y="156"/>
                    </a:lnTo>
                    <a:lnTo>
                      <a:pt x="107" y="156"/>
                    </a:lnTo>
                    <a:lnTo>
                      <a:pt x="110" y="156"/>
                    </a:lnTo>
                    <a:lnTo>
                      <a:pt x="107" y="156"/>
                    </a:lnTo>
                    <a:lnTo>
                      <a:pt x="105" y="156"/>
                    </a:lnTo>
                    <a:lnTo>
                      <a:pt x="105" y="154"/>
                    </a:lnTo>
                    <a:lnTo>
                      <a:pt x="107" y="154"/>
                    </a:lnTo>
                    <a:lnTo>
                      <a:pt x="105" y="154"/>
                    </a:lnTo>
                    <a:lnTo>
                      <a:pt x="107" y="154"/>
                    </a:lnTo>
                    <a:lnTo>
                      <a:pt x="105" y="154"/>
                    </a:lnTo>
                    <a:lnTo>
                      <a:pt x="103" y="154"/>
                    </a:lnTo>
                    <a:lnTo>
                      <a:pt x="103" y="152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103" y="154"/>
                    </a:lnTo>
                    <a:lnTo>
                      <a:pt x="103" y="156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101" y="156"/>
                    </a:lnTo>
                    <a:lnTo>
                      <a:pt x="99" y="156"/>
                    </a:lnTo>
                    <a:lnTo>
                      <a:pt x="101" y="156"/>
                    </a:lnTo>
                    <a:lnTo>
                      <a:pt x="99" y="156"/>
                    </a:lnTo>
                    <a:lnTo>
                      <a:pt x="99" y="159"/>
                    </a:lnTo>
                    <a:lnTo>
                      <a:pt x="99" y="156"/>
                    </a:lnTo>
                    <a:lnTo>
                      <a:pt x="99" y="154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6" y="154"/>
                    </a:lnTo>
                    <a:lnTo>
                      <a:pt x="94" y="154"/>
                    </a:lnTo>
                    <a:lnTo>
                      <a:pt x="94" y="156"/>
                    </a:lnTo>
                    <a:lnTo>
                      <a:pt x="94" y="154"/>
                    </a:lnTo>
                    <a:lnTo>
                      <a:pt x="94" y="156"/>
                    </a:lnTo>
                    <a:lnTo>
                      <a:pt x="92" y="156"/>
                    </a:lnTo>
                    <a:lnTo>
                      <a:pt x="94" y="156"/>
                    </a:lnTo>
                    <a:lnTo>
                      <a:pt x="94" y="154"/>
                    </a:lnTo>
                    <a:lnTo>
                      <a:pt x="92" y="154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87" y="156"/>
                    </a:lnTo>
                    <a:lnTo>
                      <a:pt x="87" y="154"/>
                    </a:lnTo>
                    <a:lnTo>
                      <a:pt x="87" y="156"/>
                    </a:lnTo>
                    <a:lnTo>
                      <a:pt x="85" y="156"/>
                    </a:lnTo>
                    <a:lnTo>
                      <a:pt x="83" y="156"/>
                    </a:lnTo>
                    <a:lnTo>
                      <a:pt x="85" y="156"/>
                    </a:lnTo>
                    <a:lnTo>
                      <a:pt x="85" y="154"/>
                    </a:lnTo>
                    <a:lnTo>
                      <a:pt x="83" y="154"/>
                    </a:lnTo>
                    <a:lnTo>
                      <a:pt x="85" y="154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3" y="154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3" y="152"/>
                    </a:lnTo>
                    <a:lnTo>
                      <a:pt x="83" y="154"/>
                    </a:lnTo>
                    <a:lnTo>
                      <a:pt x="83" y="152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5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90" y="154"/>
                    </a:lnTo>
                    <a:lnTo>
                      <a:pt x="92" y="154"/>
                    </a:lnTo>
                    <a:lnTo>
                      <a:pt x="94" y="154"/>
                    </a:lnTo>
                    <a:lnTo>
                      <a:pt x="92" y="154"/>
                    </a:lnTo>
                    <a:lnTo>
                      <a:pt x="90" y="152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4" y="154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0"/>
                    </a:lnTo>
                    <a:lnTo>
                      <a:pt x="87" y="150"/>
                    </a:lnTo>
                    <a:lnTo>
                      <a:pt x="90" y="150"/>
                    </a:lnTo>
                    <a:lnTo>
                      <a:pt x="87" y="150"/>
                    </a:lnTo>
                    <a:lnTo>
                      <a:pt x="90" y="150"/>
                    </a:lnTo>
                    <a:lnTo>
                      <a:pt x="87" y="150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6" y="152"/>
                    </a:lnTo>
                    <a:lnTo>
                      <a:pt x="99" y="152"/>
                    </a:lnTo>
                    <a:lnTo>
                      <a:pt x="101" y="152"/>
                    </a:lnTo>
                    <a:lnTo>
                      <a:pt x="99" y="152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9" y="150"/>
                    </a:lnTo>
                    <a:lnTo>
                      <a:pt x="96" y="150"/>
                    </a:lnTo>
                    <a:lnTo>
                      <a:pt x="99" y="150"/>
                    </a:lnTo>
                    <a:lnTo>
                      <a:pt x="101" y="150"/>
                    </a:lnTo>
                    <a:lnTo>
                      <a:pt x="101" y="152"/>
                    </a:lnTo>
                    <a:lnTo>
                      <a:pt x="103" y="150"/>
                    </a:lnTo>
                    <a:lnTo>
                      <a:pt x="101" y="150"/>
                    </a:lnTo>
                    <a:lnTo>
                      <a:pt x="101" y="147"/>
                    </a:lnTo>
                    <a:lnTo>
                      <a:pt x="103" y="150"/>
                    </a:lnTo>
                    <a:lnTo>
                      <a:pt x="103" y="147"/>
                    </a:lnTo>
                    <a:lnTo>
                      <a:pt x="103" y="150"/>
                    </a:lnTo>
                    <a:lnTo>
                      <a:pt x="105" y="150"/>
                    </a:lnTo>
                    <a:lnTo>
                      <a:pt x="107" y="150"/>
                    </a:lnTo>
                    <a:lnTo>
                      <a:pt x="110" y="150"/>
                    </a:lnTo>
                    <a:lnTo>
                      <a:pt x="110" y="152"/>
                    </a:lnTo>
                    <a:lnTo>
                      <a:pt x="112" y="152"/>
                    </a:lnTo>
                    <a:lnTo>
                      <a:pt x="110" y="152"/>
                    </a:lnTo>
                    <a:lnTo>
                      <a:pt x="110" y="150"/>
                    </a:lnTo>
                    <a:lnTo>
                      <a:pt x="112" y="150"/>
                    </a:lnTo>
                    <a:lnTo>
                      <a:pt x="114" y="147"/>
                    </a:lnTo>
                    <a:lnTo>
                      <a:pt x="116" y="147"/>
                    </a:lnTo>
                    <a:lnTo>
                      <a:pt x="116" y="145"/>
                    </a:lnTo>
                    <a:lnTo>
                      <a:pt x="119" y="145"/>
                    </a:lnTo>
                    <a:lnTo>
                      <a:pt x="116" y="143"/>
                    </a:lnTo>
                    <a:lnTo>
                      <a:pt x="116" y="141"/>
                    </a:lnTo>
                    <a:lnTo>
                      <a:pt x="116" y="138"/>
                    </a:lnTo>
                    <a:lnTo>
                      <a:pt x="119" y="138"/>
                    </a:lnTo>
                    <a:lnTo>
                      <a:pt x="121" y="141"/>
                    </a:lnTo>
                    <a:lnTo>
                      <a:pt x="123" y="141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8" y="143"/>
                    </a:lnTo>
                    <a:lnTo>
                      <a:pt x="130" y="143"/>
                    </a:lnTo>
                    <a:lnTo>
                      <a:pt x="130" y="145"/>
                    </a:lnTo>
                    <a:lnTo>
                      <a:pt x="132" y="145"/>
                    </a:lnTo>
                    <a:lnTo>
                      <a:pt x="134" y="145"/>
                    </a:lnTo>
                    <a:lnTo>
                      <a:pt x="137" y="145"/>
                    </a:lnTo>
                    <a:lnTo>
                      <a:pt x="139" y="145"/>
                    </a:lnTo>
                    <a:lnTo>
                      <a:pt x="141" y="145"/>
                    </a:lnTo>
                    <a:lnTo>
                      <a:pt x="141" y="143"/>
                    </a:lnTo>
                    <a:lnTo>
                      <a:pt x="143" y="143"/>
                    </a:lnTo>
                    <a:lnTo>
                      <a:pt x="143" y="141"/>
                    </a:lnTo>
                    <a:lnTo>
                      <a:pt x="141" y="138"/>
                    </a:lnTo>
                    <a:lnTo>
                      <a:pt x="139" y="136"/>
                    </a:lnTo>
                    <a:lnTo>
                      <a:pt x="139" y="134"/>
                    </a:lnTo>
                    <a:lnTo>
                      <a:pt x="139" y="132"/>
                    </a:lnTo>
                    <a:lnTo>
                      <a:pt x="137" y="129"/>
                    </a:lnTo>
                    <a:lnTo>
                      <a:pt x="137" y="127"/>
                    </a:lnTo>
                    <a:lnTo>
                      <a:pt x="137" y="125"/>
                    </a:lnTo>
                    <a:lnTo>
                      <a:pt x="137" y="123"/>
                    </a:lnTo>
                    <a:lnTo>
                      <a:pt x="137" y="121"/>
                    </a:lnTo>
                    <a:lnTo>
                      <a:pt x="134" y="121"/>
                    </a:lnTo>
                    <a:lnTo>
                      <a:pt x="134" y="118"/>
                    </a:lnTo>
                    <a:lnTo>
                      <a:pt x="132" y="118"/>
                    </a:lnTo>
                    <a:lnTo>
                      <a:pt x="130" y="118"/>
                    </a:lnTo>
                    <a:lnTo>
                      <a:pt x="128" y="118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4"/>
                    </a:lnTo>
                    <a:lnTo>
                      <a:pt x="125" y="105"/>
                    </a:lnTo>
                    <a:lnTo>
                      <a:pt x="128" y="105"/>
                    </a:lnTo>
                    <a:lnTo>
                      <a:pt x="128" y="103"/>
                    </a:lnTo>
                    <a:lnTo>
                      <a:pt x="130" y="103"/>
                    </a:lnTo>
                    <a:lnTo>
                      <a:pt x="130" y="100"/>
                    </a:lnTo>
                    <a:lnTo>
                      <a:pt x="130" y="98"/>
                    </a:lnTo>
                    <a:lnTo>
                      <a:pt x="128" y="98"/>
                    </a:lnTo>
                    <a:lnTo>
                      <a:pt x="125" y="98"/>
                    </a:lnTo>
                    <a:lnTo>
                      <a:pt x="125" y="96"/>
                    </a:lnTo>
                    <a:lnTo>
                      <a:pt x="123" y="96"/>
                    </a:lnTo>
                    <a:lnTo>
                      <a:pt x="121" y="96"/>
                    </a:lnTo>
                    <a:lnTo>
                      <a:pt x="121" y="98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3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3"/>
                    </a:lnTo>
                    <a:lnTo>
                      <a:pt x="121" y="103"/>
                    </a:lnTo>
                    <a:lnTo>
                      <a:pt x="121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9" y="109"/>
                    </a:lnTo>
                    <a:lnTo>
                      <a:pt x="116" y="109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6" y="116"/>
                    </a:lnTo>
                    <a:lnTo>
                      <a:pt x="116" y="118"/>
                    </a:lnTo>
                    <a:lnTo>
                      <a:pt x="116" y="121"/>
                    </a:lnTo>
                    <a:lnTo>
                      <a:pt x="116" y="123"/>
                    </a:lnTo>
                    <a:lnTo>
                      <a:pt x="119" y="123"/>
                    </a:lnTo>
                    <a:lnTo>
                      <a:pt x="116" y="123"/>
                    </a:lnTo>
                    <a:lnTo>
                      <a:pt x="119" y="123"/>
                    </a:lnTo>
                    <a:lnTo>
                      <a:pt x="119" y="125"/>
                    </a:lnTo>
                    <a:lnTo>
                      <a:pt x="119" y="123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6" y="127"/>
                    </a:lnTo>
                    <a:lnTo>
                      <a:pt x="116" y="129"/>
                    </a:lnTo>
                    <a:lnTo>
                      <a:pt x="114" y="129"/>
                    </a:lnTo>
                    <a:lnTo>
                      <a:pt x="112" y="129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7" y="132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1" y="132"/>
                    </a:lnTo>
                    <a:lnTo>
                      <a:pt x="101" y="129"/>
                    </a:lnTo>
                    <a:lnTo>
                      <a:pt x="99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29"/>
                    </a:lnTo>
                    <a:lnTo>
                      <a:pt x="92" y="127"/>
                    </a:lnTo>
                    <a:lnTo>
                      <a:pt x="90" y="127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78" y="125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2" y="121"/>
                    </a:lnTo>
                    <a:lnTo>
                      <a:pt x="70" y="121"/>
                    </a:lnTo>
                    <a:lnTo>
                      <a:pt x="70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18"/>
                    </a:lnTo>
                    <a:lnTo>
                      <a:pt x="58" y="118"/>
                    </a:lnTo>
                    <a:lnTo>
                      <a:pt x="56" y="118"/>
                    </a:lnTo>
                    <a:lnTo>
                      <a:pt x="56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0" y="109"/>
                    </a:lnTo>
                    <a:lnTo>
                      <a:pt x="38" y="109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2" y="105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5" y="103"/>
                    </a:lnTo>
                    <a:lnTo>
                      <a:pt x="23" y="103"/>
                    </a:lnTo>
                    <a:lnTo>
                      <a:pt x="20" y="103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1" y="98"/>
                    </a:lnTo>
                    <a:lnTo>
                      <a:pt x="14" y="98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20" y="98"/>
                    </a:lnTo>
                    <a:lnTo>
                      <a:pt x="23" y="98"/>
                    </a:lnTo>
                    <a:lnTo>
                      <a:pt x="25" y="98"/>
                    </a:lnTo>
                    <a:lnTo>
                      <a:pt x="27" y="98"/>
                    </a:lnTo>
                    <a:lnTo>
                      <a:pt x="29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43" y="98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7" y="91"/>
                    </a:lnTo>
                    <a:lnTo>
                      <a:pt x="47" y="89"/>
                    </a:lnTo>
                    <a:lnTo>
                      <a:pt x="49" y="89"/>
                    </a:lnTo>
                    <a:lnTo>
                      <a:pt x="47" y="89"/>
                    </a:lnTo>
                    <a:lnTo>
                      <a:pt x="47" y="87"/>
                    </a:lnTo>
                    <a:lnTo>
                      <a:pt x="45" y="87"/>
                    </a:lnTo>
                    <a:lnTo>
                      <a:pt x="47" y="87"/>
                    </a:lnTo>
                    <a:lnTo>
                      <a:pt x="47" y="89"/>
                    </a:lnTo>
                    <a:lnTo>
                      <a:pt x="45" y="89"/>
                    </a:lnTo>
                    <a:lnTo>
                      <a:pt x="47" y="89"/>
                    </a:lnTo>
                    <a:lnTo>
                      <a:pt x="47" y="91"/>
                    </a:lnTo>
                    <a:lnTo>
                      <a:pt x="45" y="91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3" y="91"/>
                    </a:lnTo>
                    <a:lnTo>
                      <a:pt x="43" y="94"/>
                    </a:lnTo>
                    <a:lnTo>
                      <a:pt x="43" y="91"/>
                    </a:lnTo>
                    <a:lnTo>
                      <a:pt x="40" y="91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9" y="98"/>
                    </a:lnTo>
                    <a:lnTo>
                      <a:pt x="32" y="98"/>
                    </a:lnTo>
                    <a:lnTo>
                      <a:pt x="29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29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2" y="91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6" y="87"/>
                    </a:lnTo>
                    <a:lnTo>
                      <a:pt x="34" y="87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9" y="76"/>
                    </a:lnTo>
                    <a:lnTo>
                      <a:pt x="29" y="74"/>
                    </a:lnTo>
                    <a:lnTo>
                      <a:pt x="32" y="74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32" y="76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43" y="80"/>
                    </a:lnTo>
                    <a:lnTo>
                      <a:pt x="45" y="80"/>
                    </a:lnTo>
                    <a:lnTo>
                      <a:pt x="45" y="78"/>
                    </a:lnTo>
                    <a:lnTo>
                      <a:pt x="45" y="76"/>
                    </a:lnTo>
                    <a:lnTo>
                      <a:pt x="47" y="76"/>
                    </a:lnTo>
                    <a:lnTo>
                      <a:pt x="47" y="78"/>
                    </a:lnTo>
                    <a:lnTo>
                      <a:pt x="47" y="76"/>
                    </a:lnTo>
                    <a:lnTo>
                      <a:pt x="49" y="76"/>
                    </a:lnTo>
                    <a:lnTo>
                      <a:pt x="52" y="76"/>
                    </a:lnTo>
                    <a:lnTo>
                      <a:pt x="52" y="78"/>
                    </a:lnTo>
                    <a:lnTo>
                      <a:pt x="49" y="78"/>
                    </a:lnTo>
                    <a:lnTo>
                      <a:pt x="52" y="78"/>
                    </a:lnTo>
                    <a:lnTo>
                      <a:pt x="49" y="78"/>
                    </a:lnTo>
                    <a:lnTo>
                      <a:pt x="49" y="80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4" y="78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6" y="83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58" y="76"/>
                    </a:lnTo>
                    <a:lnTo>
                      <a:pt x="61" y="76"/>
                    </a:lnTo>
                    <a:lnTo>
                      <a:pt x="61" y="74"/>
                    </a:lnTo>
                    <a:lnTo>
                      <a:pt x="61" y="76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56" y="80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4" y="74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6" y="74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61" y="71"/>
                    </a:lnTo>
                    <a:lnTo>
                      <a:pt x="61" y="74"/>
                    </a:lnTo>
                    <a:lnTo>
                      <a:pt x="61" y="76"/>
                    </a:lnTo>
                    <a:lnTo>
                      <a:pt x="63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5" y="76"/>
                    </a:lnTo>
                    <a:lnTo>
                      <a:pt x="65" y="78"/>
                    </a:lnTo>
                    <a:lnTo>
                      <a:pt x="67" y="78"/>
                    </a:lnTo>
                    <a:lnTo>
                      <a:pt x="67" y="80"/>
                    </a:lnTo>
                    <a:lnTo>
                      <a:pt x="65" y="80"/>
                    </a:lnTo>
                    <a:lnTo>
                      <a:pt x="65" y="83"/>
                    </a:lnTo>
                    <a:lnTo>
                      <a:pt x="65" y="85"/>
                    </a:lnTo>
                    <a:lnTo>
                      <a:pt x="63" y="85"/>
                    </a:lnTo>
                    <a:lnTo>
                      <a:pt x="63" y="83"/>
                    </a:lnTo>
                    <a:lnTo>
                      <a:pt x="61" y="83"/>
                    </a:lnTo>
                    <a:lnTo>
                      <a:pt x="61" y="85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61" y="85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0"/>
                    </a:lnTo>
                    <a:lnTo>
                      <a:pt x="70" y="80"/>
                    </a:lnTo>
                    <a:lnTo>
                      <a:pt x="70" y="78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3" y="74"/>
                    </a:lnTo>
                    <a:lnTo>
                      <a:pt x="63" y="71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7" y="71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71"/>
                    </a:lnTo>
                    <a:lnTo>
                      <a:pt x="70" y="69"/>
                    </a:lnTo>
                    <a:lnTo>
                      <a:pt x="67" y="67"/>
                    </a:lnTo>
                    <a:lnTo>
                      <a:pt x="70" y="67"/>
                    </a:lnTo>
                    <a:lnTo>
                      <a:pt x="70" y="65"/>
                    </a:lnTo>
                    <a:lnTo>
                      <a:pt x="67" y="65"/>
                    </a:lnTo>
                    <a:lnTo>
                      <a:pt x="67" y="62"/>
                    </a:lnTo>
                    <a:lnTo>
                      <a:pt x="65" y="62"/>
                    </a:lnTo>
                    <a:lnTo>
                      <a:pt x="63" y="62"/>
                    </a:lnTo>
                    <a:lnTo>
                      <a:pt x="61" y="62"/>
                    </a:lnTo>
                    <a:lnTo>
                      <a:pt x="61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56"/>
                    </a:lnTo>
                    <a:lnTo>
                      <a:pt x="52" y="58"/>
                    </a:lnTo>
                    <a:lnTo>
                      <a:pt x="49" y="58"/>
                    </a:lnTo>
                    <a:lnTo>
                      <a:pt x="49" y="56"/>
                    </a:lnTo>
                    <a:lnTo>
                      <a:pt x="47" y="56"/>
                    </a:lnTo>
                    <a:lnTo>
                      <a:pt x="49" y="56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7" y="51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7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3" y="56"/>
                    </a:lnTo>
                    <a:lnTo>
                      <a:pt x="40" y="56"/>
                    </a:lnTo>
                    <a:lnTo>
                      <a:pt x="43" y="56"/>
                    </a:lnTo>
                    <a:lnTo>
                      <a:pt x="43" y="58"/>
                    </a:lnTo>
                    <a:lnTo>
                      <a:pt x="40" y="58"/>
                    </a:lnTo>
                    <a:lnTo>
                      <a:pt x="43" y="58"/>
                    </a:lnTo>
                    <a:lnTo>
                      <a:pt x="43" y="56"/>
                    </a:lnTo>
                    <a:lnTo>
                      <a:pt x="43" y="58"/>
                    </a:lnTo>
                    <a:lnTo>
                      <a:pt x="45" y="58"/>
                    </a:lnTo>
                    <a:lnTo>
                      <a:pt x="45" y="56"/>
                    </a:lnTo>
                    <a:lnTo>
                      <a:pt x="47" y="56"/>
                    </a:lnTo>
                    <a:lnTo>
                      <a:pt x="47" y="58"/>
                    </a:lnTo>
                    <a:lnTo>
                      <a:pt x="49" y="56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9" y="60"/>
                    </a:lnTo>
                    <a:lnTo>
                      <a:pt x="49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1" y="62"/>
                    </a:lnTo>
                    <a:lnTo>
                      <a:pt x="63" y="62"/>
                    </a:lnTo>
                    <a:lnTo>
                      <a:pt x="65" y="62"/>
                    </a:lnTo>
                    <a:lnTo>
                      <a:pt x="67" y="62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1" y="67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2" y="62"/>
                    </a:lnTo>
                    <a:lnTo>
                      <a:pt x="49" y="62"/>
                    </a:lnTo>
                    <a:lnTo>
                      <a:pt x="47" y="62"/>
                    </a:lnTo>
                    <a:lnTo>
                      <a:pt x="45" y="62"/>
                    </a:lnTo>
                    <a:lnTo>
                      <a:pt x="45" y="60"/>
                    </a:lnTo>
                    <a:lnTo>
                      <a:pt x="47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3" y="60"/>
                    </a:lnTo>
                    <a:lnTo>
                      <a:pt x="45" y="60"/>
                    </a:lnTo>
                    <a:lnTo>
                      <a:pt x="45" y="62"/>
                    </a:lnTo>
                    <a:lnTo>
                      <a:pt x="43" y="62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9" y="62"/>
                    </a:lnTo>
                    <a:lnTo>
                      <a:pt x="49" y="65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49" y="65"/>
                    </a:lnTo>
                    <a:lnTo>
                      <a:pt x="47" y="65"/>
                    </a:lnTo>
                    <a:lnTo>
                      <a:pt x="49" y="65"/>
                    </a:lnTo>
                    <a:lnTo>
                      <a:pt x="49" y="67"/>
                    </a:lnTo>
                    <a:lnTo>
                      <a:pt x="52" y="67"/>
                    </a:lnTo>
                    <a:lnTo>
                      <a:pt x="49" y="67"/>
                    </a:lnTo>
                    <a:lnTo>
                      <a:pt x="52" y="67"/>
                    </a:lnTo>
                    <a:lnTo>
                      <a:pt x="49" y="67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49" y="69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52" y="67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2" y="69"/>
                    </a:lnTo>
                    <a:lnTo>
                      <a:pt x="49" y="69"/>
                    </a:lnTo>
                    <a:lnTo>
                      <a:pt x="49" y="71"/>
                    </a:lnTo>
                    <a:lnTo>
                      <a:pt x="47" y="71"/>
                    </a:lnTo>
                    <a:lnTo>
                      <a:pt x="47" y="74"/>
                    </a:lnTo>
                    <a:lnTo>
                      <a:pt x="47" y="76"/>
                    </a:lnTo>
                    <a:lnTo>
                      <a:pt x="45" y="76"/>
                    </a:lnTo>
                    <a:lnTo>
                      <a:pt x="45" y="74"/>
                    </a:lnTo>
                    <a:lnTo>
                      <a:pt x="43" y="74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3" y="69"/>
                    </a:lnTo>
                    <a:lnTo>
                      <a:pt x="43" y="67"/>
                    </a:lnTo>
                    <a:lnTo>
                      <a:pt x="43" y="65"/>
                    </a:lnTo>
                    <a:lnTo>
                      <a:pt x="40" y="65"/>
                    </a:lnTo>
                    <a:lnTo>
                      <a:pt x="43" y="65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3" y="67"/>
                    </a:lnTo>
                    <a:lnTo>
                      <a:pt x="40" y="67"/>
                    </a:lnTo>
                    <a:lnTo>
                      <a:pt x="43" y="67"/>
                    </a:lnTo>
                    <a:lnTo>
                      <a:pt x="43" y="69"/>
                    </a:lnTo>
                    <a:lnTo>
                      <a:pt x="43" y="71"/>
                    </a:lnTo>
                    <a:lnTo>
                      <a:pt x="43" y="74"/>
                    </a:lnTo>
                    <a:lnTo>
                      <a:pt x="43" y="76"/>
                    </a:lnTo>
                    <a:lnTo>
                      <a:pt x="45" y="76"/>
                    </a:lnTo>
                    <a:lnTo>
                      <a:pt x="43" y="76"/>
                    </a:lnTo>
                    <a:lnTo>
                      <a:pt x="43" y="78"/>
                    </a:lnTo>
                    <a:lnTo>
                      <a:pt x="40" y="78"/>
                    </a:lnTo>
                    <a:lnTo>
                      <a:pt x="38" y="76"/>
                    </a:lnTo>
                    <a:lnTo>
                      <a:pt x="36" y="76"/>
                    </a:lnTo>
                    <a:lnTo>
                      <a:pt x="34" y="74"/>
                    </a:lnTo>
                    <a:lnTo>
                      <a:pt x="34" y="71"/>
                    </a:lnTo>
                    <a:lnTo>
                      <a:pt x="32" y="69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67"/>
                    </a:lnTo>
                    <a:lnTo>
                      <a:pt x="34" y="67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8" y="71"/>
                    </a:lnTo>
                    <a:lnTo>
                      <a:pt x="38" y="74"/>
                    </a:lnTo>
                    <a:lnTo>
                      <a:pt x="38" y="76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8" y="71"/>
                    </a:lnTo>
                    <a:lnTo>
                      <a:pt x="36" y="71"/>
                    </a:lnTo>
                    <a:lnTo>
                      <a:pt x="36" y="69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2" y="62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2" y="58"/>
                    </a:lnTo>
                    <a:lnTo>
                      <a:pt x="32" y="60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29" y="56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29" y="49"/>
                    </a:lnTo>
                    <a:lnTo>
                      <a:pt x="29" y="51"/>
                    </a:lnTo>
                    <a:lnTo>
                      <a:pt x="32" y="51"/>
                    </a:lnTo>
                    <a:lnTo>
                      <a:pt x="32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7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3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3" y="15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1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0" name="Freeform 1149"/>
              <p:cNvSpPr>
                <a:spLocks/>
              </p:cNvSpPr>
              <p:nvPr/>
            </p:nvSpPr>
            <p:spPr bwMode="auto">
              <a:xfrm>
                <a:off x="2383" y="3213"/>
                <a:ext cx="98" cy="228"/>
              </a:xfrm>
              <a:custGeom>
                <a:avLst/>
                <a:gdLst>
                  <a:gd name="T0" fmla="*/ 60 w 98"/>
                  <a:gd name="T1" fmla="*/ 224 h 228"/>
                  <a:gd name="T2" fmla="*/ 51 w 98"/>
                  <a:gd name="T3" fmla="*/ 215 h 228"/>
                  <a:gd name="T4" fmla="*/ 49 w 98"/>
                  <a:gd name="T5" fmla="*/ 210 h 228"/>
                  <a:gd name="T6" fmla="*/ 40 w 98"/>
                  <a:gd name="T7" fmla="*/ 206 h 228"/>
                  <a:gd name="T8" fmla="*/ 47 w 98"/>
                  <a:gd name="T9" fmla="*/ 195 h 228"/>
                  <a:gd name="T10" fmla="*/ 53 w 98"/>
                  <a:gd name="T11" fmla="*/ 188 h 228"/>
                  <a:gd name="T12" fmla="*/ 51 w 98"/>
                  <a:gd name="T13" fmla="*/ 181 h 228"/>
                  <a:gd name="T14" fmla="*/ 38 w 98"/>
                  <a:gd name="T15" fmla="*/ 174 h 228"/>
                  <a:gd name="T16" fmla="*/ 49 w 98"/>
                  <a:gd name="T17" fmla="*/ 179 h 228"/>
                  <a:gd name="T18" fmla="*/ 58 w 98"/>
                  <a:gd name="T19" fmla="*/ 172 h 228"/>
                  <a:gd name="T20" fmla="*/ 67 w 98"/>
                  <a:gd name="T21" fmla="*/ 179 h 228"/>
                  <a:gd name="T22" fmla="*/ 69 w 98"/>
                  <a:gd name="T23" fmla="*/ 174 h 228"/>
                  <a:gd name="T24" fmla="*/ 76 w 98"/>
                  <a:gd name="T25" fmla="*/ 170 h 228"/>
                  <a:gd name="T26" fmla="*/ 65 w 98"/>
                  <a:gd name="T27" fmla="*/ 161 h 228"/>
                  <a:gd name="T28" fmla="*/ 44 w 98"/>
                  <a:gd name="T29" fmla="*/ 163 h 228"/>
                  <a:gd name="T30" fmla="*/ 33 w 98"/>
                  <a:gd name="T31" fmla="*/ 159 h 228"/>
                  <a:gd name="T32" fmla="*/ 35 w 98"/>
                  <a:gd name="T33" fmla="*/ 161 h 228"/>
                  <a:gd name="T34" fmla="*/ 47 w 98"/>
                  <a:gd name="T35" fmla="*/ 161 h 228"/>
                  <a:gd name="T36" fmla="*/ 51 w 98"/>
                  <a:gd name="T37" fmla="*/ 159 h 228"/>
                  <a:gd name="T38" fmla="*/ 42 w 98"/>
                  <a:gd name="T39" fmla="*/ 157 h 228"/>
                  <a:gd name="T40" fmla="*/ 44 w 98"/>
                  <a:gd name="T41" fmla="*/ 148 h 228"/>
                  <a:gd name="T42" fmla="*/ 49 w 98"/>
                  <a:gd name="T43" fmla="*/ 150 h 228"/>
                  <a:gd name="T44" fmla="*/ 49 w 98"/>
                  <a:gd name="T45" fmla="*/ 143 h 228"/>
                  <a:gd name="T46" fmla="*/ 47 w 98"/>
                  <a:gd name="T47" fmla="*/ 134 h 228"/>
                  <a:gd name="T48" fmla="*/ 38 w 98"/>
                  <a:gd name="T49" fmla="*/ 134 h 228"/>
                  <a:gd name="T50" fmla="*/ 24 w 98"/>
                  <a:gd name="T51" fmla="*/ 132 h 228"/>
                  <a:gd name="T52" fmla="*/ 15 w 98"/>
                  <a:gd name="T53" fmla="*/ 130 h 228"/>
                  <a:gd name="T54" fmla="*/ 4 w 98"/>
                  <a:gd name="T55" fmla="*/ 132 h 228"/>
                  <a:gd name="T56" fmla="*/ 9 w 98"/>
                  <a:gd name="T57" fmla="*/ 139 h 228"/>
                  <a:gd name="T58" fmla="*/ 4 w 98"/>
                  <a:gd name="T59" fmla="*/ 127 h 228"/>
                  <a:gd name="T60" fmla="*/ 15 w 98"/>
                  <a:gd name="T61" fmla="*/ 119 h 228"/>
                  <a:gd name="T62" fmla="*/ 27 w 98"/>
                  <a:gd name="T63" fmla="*/ 119 h 228"/>
                  <a:gd name="T64" fmla="*/ 31 w 98"/>
                  <a:gd name="T65" fmla="*/ 107 h 228"/>
                  <a:gd name="T66" fmla="*/ 22 w 98"/>
                  <a:gd name="T67" fmla="*/ 110 h 228"/>
                  <a:gd name="T68" fmla="*/ 24 w 98"/>
                  <a:gd name="T69" fmla="*/ 105 h 228"/>
                  <a:gd name="T70" fmla="*/ 38 w 98"/>
                  <a:gd name="T71" fmla="*/ 107 h 228"/>
                  <a:gd name="T72" fmla="*/ 40 w 98"/>
                  <a:gd name="T73" fmla="*/ 103 h 228"/>
                  <a:gd name="T74" fmla="*/ 51 w 98"/>
                  <a:gd name="T75" fmla="*/ 107 h 228"/>
                  <a:gd name="T76" fmla="*/ 42 w 98"/>
                  <a:gd name="T77" fmla="*/ 114 h 228"/>
                  <a:gd name="T78" fmla="*/ 49 w 98"/>
                  <a:gd name="T79" fmla="*/ 116 h 228"/>
                  <a:gd name="T80" fmla="*/ 51 w 98"/>
                  <a:gd name="T81" fmla="*/ 116 h 228"/>
                  <a:gd name="T82" fmla="*/ 58 w 98"/>
                  <a:gd name="T83" fmla="*/ 127 h 228"/>
                  <a:gd name="T84" fmla="*/ 69 w 98"/>
                  <a:gd name="T85" fmla="*/ 114 h 228"/>
                  <a:gd name="T86" fmla="*/ 65 w 98"/>
                  <a:gd name="T87" fmla="*/ 116 h 228"/>
                  <a:gd name="T88" fmla="*/ 67 w 98"/>
                  <a:gd name="T89" fmla="*/ 103 h 228"/>
                  <a:gd name="T90" fmla="*/ 71 w 98"/>
                  <a:gd name="T91" fmla="*/ 101 h 228"/>
                  <a:gd name="T92" fmla="*/ 78 w 98"/>
                  <a:gd name="T93" fmla="*/ 87 h 228"/>
                  <a:gd name="T94" fmla="*/ 78 w 98"/>
                  <a:gd name="T95" fmla="*/ 85 h 228"/>
                  <a:gd name="T96" fmla="*/ 76 w 98"/>
                  <a:gd name="T97" fmla="*/ 76 h 228"/>
                  <a:gd name="T98" fmla="*/ 94 w 98"/>
                  <a:gd name="T99" fmla="*/ 65 h 228"/>
                  <a:gd name="T100" fmla="*/ 94 w 98"/>
                  <a:gd name="T101" fmla="*/ 58 h 228"/>
                  <a:gd name="T102" fmla="*/ 80 w 98"/>
                  <a:gd name="T103" fmla="*/ 51 h 228"/>
                  <a:gd name="T104" fmla="*/ 82 w 98"/>
                  <a:gd name="T105" fmla="*/ 43 h 228"/>
                  <a:gd name="T106" fmla="*/ 82 w 98"/>
                  <a:gd name="T107" fmla="*/ 36 h 228"/>
                  <a:gd name="T108" fmla="*/ 76 w 98"/>
                  <a:gd name="T109" fmla="*/ 22 h 228"/>
                  <a:gd name="T110" fmla="*/ 65 w 98"/>
                  <a:gd name="T111" fmla="*/ 9 h 228"/>
                  <a:gd name="T112" fmla="*/ 62 w 98"/>
                  <a:gd name="T113" fmla="*/ 18 h 228"/>
                  <a:gd name="T114" fmla="*/ 56 w 98"/>
                  <a:gd name="T115" fmla="*/ 25 h 228"/>
                  <a:gd name="T116" fmla="*/ 44 w 98"/>
                  <a:gd name="T117" fmla="*/ 16 h 228"/>
                  <a:gd name="T118" fmla="*/ 49 w 98"/>
                  <a:gd name="T119" fmla="*/ 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" h="228">
                    <a:moveTo>
                      <a:pt x="44" y="228"/>
                    </a:moveTo>
                    <a:lnTo>
                      <a:pt x="44" y="226"/>
                    </a:lnTo>
                    <a:lnTo>
                      <a:pt x="44" y="224"/>
                    </a:lnTo>
                    <a:lnTo>
                      <a:pt x="47" y="224"/>
                    </a:lnTo>
                    <a:lnTo>
                      <a:pt x="47" y="221"/>
                    </a:lnTo>
                    <a:lnTo>
                      <a:pt x="49" y="221"/>
                    </a:lnTo>
                    <a:lnTo>
                      <a:pt x="51" y="221"/>
                    </a:lnTo>
                    <a:lnTo>
                      <a:pt x="51" y="219"/>
                    </a:lnTo>
                    <a:lnTo>
                      <a:pt x="53" y="221"/>
                    </a:lnTo>
                    <a:lnTo>
                      <a:pt x="56" y="221"/>
                    </a:lnTo>
                    <a:lnTo>
                      <a:pt x="53" y="221"/>
                    </a:lnTo>
                    <a:lnTo>
                      <a:pt x="53" y="224"/>
                    </a:lnTo>
                    <a:lnTo>
                      <a:pt x="53" y="221"/>
                    </a:lnTo>
                    <a:lnTo>
                      <a:pt x="56" y="221"/>
                    </a:lnTo>
                    <a:lnTo>
                      <a:pt x="58" y="221"/>
                    </a:lnTo>
                    <a:lnTo>
                      <a:pt x="58" y="224"/>
                    </a:lnTo>
                    <a:lnTo>
                      <a:pt x="60" y="224"/>
                    </a:lnTo>
                    <a:lnTo>
                      <a:pt x="60" y="22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2" y="226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60" y="221"/>
                    </a:lnTo>
                    <a:lnTo>
                      <a:pt x="58" y="221"/>
                    </a:lnTo>
                    <a:lnTo>
                      <a:pt x="60" y="221"/>
                    </a:lnTo>
                    <a:lnTo>
                      <a:pt x="60" y="219"/>
                    </a:lnTo>
                    <a:lnTo>
                      <a:pt x="58" y="219"/>
                    </a:lnTo>
                    <a:lnTo>
                      <a:pt x="56" y="219"/>
                    </a:lnTo>
                    <a:lnTo>
                      <a:pt x="53" y="219"/>
                    </a:lnTo>
                    <a:lnTo>
                      <a:pt x="51" y="219"/>
                    </a:lnTo>
                    <a:lnTo>
                      <a:pt x="51" y="217"/>
                    </a:lnTo>
                    <a:lnTo>
                      <a:pt x="51" y="215"/>
                    </a:lnTo>
                    <a:lnTo>
                      <a:pt x="51" y="212"/>
                    </a:lnTo>
                    <a:lnTo>
                      <a:pt x="53" y="212"/>
                    </a:lnTo>
                    <a:lnTo>
                      <a:pt x="56" y="212"/>
                    </a:lnTo>
                    <a:lnTo>
                      <a:pt x="58" y="215"/>
                    </a:lnTo>
                    <a:lnTo>
                      <a:pt x="60" y="215"/>
                    </a:lnTo>
                    <a:lnTo>
                      <a:pt x="58" y="212"/>
                    </a:lnTo>
                    <a:lnTo>
                      <a:pt x="56" y="212"/>
                    </a:lnTo>
                    <a:lnTo>
                      <a:pt x="58" y="212"/>
                    </a:lnTo>
                    <a:lnTo>
                      <a:pt x="56" y="212"/>
                    </a:lnTo>
                    <a:lnTo>
                      <a:pt x="56" y="210"/>
                    </a:lnTo>
                    <a:lnTo>
                      <a:pt x="53" y="210"/>
                    </a:lnTo>
                    <a:lnTo>
                      <a:pt x="56" y="210"/>
                    </a:lnTo>
                    <a:lnTo>
                      <a:pt x="56" y="208"/>
                    </a:lnTo>
                    <a:lnTo>
                      <a:pt x="53" y="208"/>
                    </a:lnTo>
                    <a:lnTo>
                      <a:pt x="53" y="210"/>
                    </a:lnTo>
                    <a:lnTo>
                      <a:pt x="51" y="210"/>
                    </a:lnTo>
                    <a:lnTo>
                      <a:pt x="49" y="210"/>
                    </a:lnTo>
                    <a:lnTo>
                      <a:pt x="51" y="210"/>
                    </a:lnTo>
                    <a:lnTo>
                      <a:pt x="51" y="212"/>
                    </a:lnTo>
                    <a:lnTo>
                      <a:pt x="49" y="212"/>
                    </a:lnTo>
                    <a:lnTo>
                      <a:pt x="49" y="215"/>
                    </a:lnTo>
                    <a:lnTo>
                      <a:pt x="49" y="217"/>
                    </a:lnTo>
                    <a:lnTo>
                      <a:pt x="49" y="219"/>
                    </a:lnTo>
                    <a:lnTo>
                      <a:pt x="49" y="221"/>
                    </a:lnTo>
                    <a:lnTo>
                      <a:pt x="47" y="219"/>
                    </a:lnTo>
                    <a:lnTo>
                      <a:pt x="44" y="219"/>
                    </a:lnTo>
                    <a:lnTo>
                      <a:pt x="44" y="217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2" y="206"/>
                    </a:lnTo>
                    <a:lnTo>
                      <a:pt x="40" y="206"/>
                    </a:lnTo>
                    <a:lnTo>
                      <a:pt x="40" y="203"/>
                    </a:lnTo>
                    <a:lnTo>
                      <a:pt x="42" y="203"/>
                    </a:lnTo>
                    <a:lnTo>
                      <a:pt x="42" y="201"/>
                    </a:lnTo>
                    <a:lnTo>
                      <a:pt x="40" y="201"/>
                    </a:lnTo>
                    <a:lnTo>
                      <a:pt x="42" y="201"/>
                    </a:lnTo>
                    <a:lnTo>
                      <a:pt x="44" y="201"/>
                    </a:lnTo>
                    <a:lnTo>
                      <a:pt x="42" y="201"/>
                    </a:lnTo>
                    <a:lnTo>
                      <a:pt x="40" y="201"/>
                    </a:lnTo>
                    <a:lnTo>
                      <a:pt x="42" y="199"/>
                    </a:lnTo>
                    <a:lnTo>
                      <a:pt x="40" y="199"/>
                    </a:lnTo>
                    <a:lnTo>
                      <a:pt x="42" y="199"/>
                    </a:lnTo>
                    <a:lnTo>
                      <a:pt x="40" y="199"/>
                    </a:lnTo>
                    <a:lnTo>
                      <a:pt x="40" y="197"/>
                    </a:lnTo>
                    <a:lnTo>
                      <a:pt x="42" y="197"/>
                    </a:lnTo>
                    <a:lnTo>
                      <a:pt x="42" y="195"/>
                    </a:lnTo>
                    <a:lnTo>
                      <a:pt x="44" y="195"/>
                    </a:lnTo>
                    <a:lnTo>
                      <a:pt x="47" y="195"/>
                    </a:lnTo>
                    <a:lnTo>
                      <a:pt x="44" y="195"/>
                    </a:lnTo>
                    <a:lnTo>
                      <a:pt x="44" y="192"/>
                    </a:lnTo>
                    <a:lnTo>
                      <a:pt x="47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4" y="190"/>
                    </a:lnTo>
                    <a:lnTo>
                      <a:pt x="44" y="188"/>
                    </a:lnTo>
                    <a:lnTo>
                      <a:pt x="47" y="188"/>
                    </a:lnTo>
                    <a:lnTo>
                      <a:pt x="49" y="186"/>
                    </a:lnTo>
                    <a:lnTo>
                      <a:pt x="49" y="188"/>
                    </a:lnTo>
                    <a:lnTo>
                      <a:pt x="51" y="188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6" y="190"/>
                    </a:lnTo>
                    <a:lnTo>
                      <a:pt x="53" y="190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6" y="186"/>
                    </a:lnTo>
                    <a:lnTo>
                      <a:pt x="58" y="186"/>
                    </a:lnTo>
                    <a:lnTo>
                      <a:pt x="58" y="183"/>
                    </a:lnTo>
                    <a:lnTo>
                      <a:pt x="56" y="186"/>
                    </a:lnTo>
                    <a:lnTo>
                      <a:pt x="56" y="183"/>
                    </a:lnTo>
                    <a:lnTo>
                      <a:pt x="53" y="183"/>
                    </a:lnTo>
                    <a:lnTo>
                      <a:pt x="53" y="186"/>
                    </a:lnTo>
                    <a:lnTo>
                      <a:pt x="53" y="183"/>
                    </a:lnTo>
                    <a:lnTo>
                      <a:pt x="51" y="183"/>
                    </a:lnTo>
                    <a:lnTo>
                      <a:pt x="49" y="183"/>
                    </a:lnTo>
                    <a:lnTo>
                      <a:pt x="47" y="183"/>
                    </a:lnTo>
                    <a:lnTo>
                      <a:pt x="47" y="181"/>
                    </a:lnTo>
                    <a:lnTo>
                      <a:pt x="49" y="181"/>
                    </a:lnTo>
                    <a:lnTo>
                      <a:pt x="51" y="181"/>
                    </a:lnTo>
                    <a:lnTo>
                      <a:pt x="53" y="181"/>
                    </a:lnTo>
                    <a:lnTo>
                      <a:pt x="51" y="181"/>
                    </a:lnTo>
                    <a:lnTo>
                      <a:pt x="49" y="181"/>
                    </a:lnTo>
                    <a:lnTo>
                      <a:pt x="47" y="181"/>
                    </a:lnTo>
                    <a:lnTo>
                      <a:pt x="47" y="183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7" y="181"/>
                    </a:lnTo>
                    <a:lnTo>
                      <a:pt x="47" y="179"/>
                    </a:lnTo>
                    <a:lnTo>
                      <a:pt x="44" y="179"/>
                    </a:lnTo>
                    <a:lnTo>
                      <a:pt x="42" y="179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38" y="177"/>
                    </a:lnTo>
                    <a:lnTo>
                      <a:pt x="38" y="174"/>
                    </a:lnTo>
                    <a:lnTo>
                      <a:pt x="40" y="174"/>
                    </a:lnTo>
                    <a:lnTo>
                      <a:pt x="40" y="172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5" y="174"/>
                    </a:lnTo>
                    <a:lnTo>
                      <a:pt x="33" y="174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8" y="170"/>
                    </a:lnTo>
                    <a:lnTo>
                      <a:pt x="40" y="170"/>
                    </a:lnTo>
                    <a:lnTo>
                      <a:pt x="42" y="170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4" y="174"/>
                    </a:lnTo>
                    <a:lnTo>
                      <a:pt x="47" y="174"/>
                    </a:lnTo>
                    <a:lnTo>
                      <a:pt x="47" y="177"/>
                    </a:lnTo>
                    <a:lnTo>
                      <a:pt x="47" y="179"/>
                    </a:lnTo>
                    <a:lnTo>
                      <a:pt x="47" y="177"/>
                    </a:lnTo>
                    <a:lnTo>
                      <a:pt x="47" y="179"/>
                    </a:lnTo>
                    <a:lnTo>
                      <a:pt x="49" y="179"/>
                    </a:lnTo>
                    <a:lnTo>
                      <a:pt x="51" y="179"/>
                    </a:lnTo>
                    <a:lnTo>
                      <a:pt x="49" y="179"/>
                    </a:lnTo>
                    <a:lnTo>
                      <a:pt x="47" y="179"/>
                    </a:lnTo>
                    <a:lnTo>
                      <a:pt x="47" y="177"/>
                    </a:lnTo>
                    <a:lnTo>
                      <a:pt x="47" y="174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7" y="172"/>
                    </a:lnTo>
                    <a:lnTo>
                      <a:pt x="49" y="172"/>
                    </a:lnTo>
                    <a:lnTo>
                      <a:pt x="49" y="170"/>
                    </a:lnTo>
                    <a:lnTo>
                      <a:pt x="51" y="170"/>
                    </a:lnTo>
                    <a:lnTo>
                      <a:pt x="51" y="172"/>
                    </a:lnTo>
                    <a:lnTo>
                      <a:pt x="53" y="172"/>
                    </a:lnTo>
                    <a:lnTo>
                      <a:pt x="53" y="170"/>
                    </a:lnTo>
                    <a:lnTo>
                      <a:pt x="53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4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62" y="172"/>
                    </a:lnTo>
                    <a:lnTo>
                      <a:pt x="62" y="174"/>
                    </a:lnTo>
                    <a:lnTo>
                      <a:pt x="60" y="174"/>
                    </a:lnTo>
                    <a:lnTo>
                      <a:pt x="60" y="177"/>
                    </a:lnTo>
                    <a:lnTo>
                      <a:pt x="60" y="174"/>
                    </a:lnTo>
                    <a:lnTo>
                      <a:pt x="62" y="174"/>
                    </a:lnTo>
                    <a:lnTo>
                      <a:pt x="65" y="174"/>
                    </a:lnTo>
                    <a:lnTo>
                      <a:pt x="65" y="177"/>
                    </a:lnTo>
                    <a:lnTo>
                      <a:pt x="65" y="174"/>
                    </a:lnTo>
                    <a:lnTo>
                      <a:pt x="67" y="174"/>
                    </a:lnTo>
                    <a:lnTo>
                      <a:pt x="67" y="177"/>
                    </a:lnTo>
                    <a:lnTo>
                      <a:pt x="67" y="174"/>
                    </a:lnTo>
                    <a:lnTo>
                      <a:pt x="67" y="177"/>
                    </a:lnTo>
                    <a:lnTo>
                      <a:pt x="67" y="179"/>
                    </a:lnTo>
                    <a:lnTo>
                      <a:pt x="69" y="179"/>
                    </a:lnTo>
                    <a:lnTo>
                      <a:pt x="69" y="177"/>
                    </a:lnTo>
                    <a:lnTo>
                      <a:pt x="71" y="177"/>
                    </a:lnTo>
                    <a:lnTo>
                      <a:pt x="73" y="177"/>
                    </a:lnTo>
                    <a:lnTo>
                      <a:pt x="73" y="179"/>
                    </a:lnTo>
                    <a:lnTo>
                      <a:pt x="73" y="177"/>
                    </a:lnTo>
                    <a:lnTo>
                      <a:pt x="76" y="177"/>
                    </a:lnTo>
                    <a:lnTo>
                      <a:pt x="78" y="177"/>
                    </a:lnTo>
                    <a:lnTo>
                      <a:pt x="78" y="174"/>
                    </a:lnTo>
                    <a:lnTo>
                      <a:pt x="76" y="174"/>
                    </a:lnTo>
                    <a:lnTo>
                      <a:pt x="76" y="172"/>
                    </a:lnTo>
                    <a:lnTo>
                      <a:pt x="76" y="174"/>
                    </a:lnTo>
                    <a:lnTo>
                      <a:pt x="76" y="177"/>
                    </a:lnTo>
                    <a:lnTo>
                      <a:pt x="73" y="177"/>
                    </a:lnTo>
                    <a:lnTo>
                      <a:pt x="71" y="177"/>
                    </a:lnTo>
                    <a:lnTo>
                      <a:pt x="69" y="177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7" y="172"/>
                    </a:lnTo>
                    <a:lnTo>
                      <a:pt x="69" y="172"/>
                    </a:lnTo>
                    <a:lnTo>
                      <a:pt x="69" y="170"/>
                    </a:lnTo>
                    <a:lnTo>
                      <a:pt x="69" y="172"/>
                    </a:lnTo>
                    <a:lnTo>
                      <a:pt x="67" y="172"/>
                    </a:lnTo>
                    <a:lnTo>
                      <a:pt x="65" y="172"/>
                    </a:lnTo>
                    <a:lnTo>
                      <a:pt x="65" y="170"/>
                    </a:lnTo>
                    <a:lnTo>
                      <a:pt x="65" y="168"/>
                    </a:lnTo>
                    <a:lnTo>
                      <a:pt x="67" y="168"/>
                    </a:lnTo>
                    <a:lnTo>
                      <a:pt x="69" y="168"/>
                    </a:lnTo>
                    <a:lnTo>
                      <a:pt x="69" y="170"/>
                    </a:lnTo>
                    <a:lnTo>
                      <a:pt x="71" y="170"/>
                    </a:lnTo>
                    <a:lnTo>
                      <a:pt x="73" y="170"/>
                    </a:lnTo>
                    <a:lnTo>
                      <a:pt x="76" y="170"/>
                    </a:lnTo>
                    <a:lnTo>
                      <a:pt x="78" y="170"/>
                    </a:lnTo>
                    <a:lnTo>
                      <a:pt x="76" y="170"/>
                    </a:lnTo>
                    <a:lnTo>
                      <a:pt x="73" y="170"/>
                    </a:lnTo>
                    <a:lnTo>
                      <a:pt x="71" y="170"/>
                    </a:lnTo>
                    <a:lnTo>
                      <a:pt x="69" y="170"/>
                    </a:lnTo>
                    <a:lnTo>
                      <a:pt x="69" y="168"/>
                    </a:lnTo>
                    <a:lnTo>
                      <a:pt x="71" y="168"/>
                    </a:lnTo>
                    <a:lnTo>
                      <a:pt x="69" y="168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5" y="161"/>
                    </a:lnTo>
                    <a:lnTo>
                      <a:pt x="62" y="161"/>
                    </a:lnTo>
                    <a:lnTo>
                      <a:pt x="60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3" y="165"/>
                    </a:lnTo>
                    <a:lnTo>
                      <a:pt x="53" y="163"/>
                    </a:lnTo>
                    <a:lnTo>
                      <a:pt x="51" y="163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1" y="165"/>
                    </a:lnTo>
                    <a:lnTo>
                      <a:pt x="49" y="165"/>
                    </a:lnTo>
                    <a:lnTo>
                      <a:pt x="47" y="165"/>
                    </a:lnTo>
                    <a:lnTo>
                      <a:pt x="47" y="163"/>
                    </a:lnTo>
                    <a:lnTo>
                      <a:pt x="44" y="163"/>
                    </a:lnTo>
                    <a:lnTo>
                      <a:pt x="44" y="165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5"/>
                    </a:lnTo>
                    <a:lnTo>
                      <a:pt x="38" y="163"/>
                    </a:lnTo>
                    <a:lnTo>
                      <a:pt x="35" y="163"/>
                    </a:lnTo>
                    <a:lnTo>
                      <a:pt x="35" y="165"/>
                    </a:lnTo>
                    <a:lnTo>
                      <a:pt x="35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5" y="159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5" y="159"/>
                    </a:lnTo>
                    <a:lnTo>
                      <a:pt x="35" y="157"/>
                    </a:lnTo>
                    <a:lnTo>
                      <a:pt x="38" y="157"/>
                    </a:lnTo>
                    <a:lnTo>
                      <a:pt x="38" y="159"/>
                    </a:lnTo>
                    <a:lnTo>
                      <a:pt x="38" y="157"/>
                    </a:lnTo>
                    <a:lnTo>
                      <a:pt x="40" y="157"/>
                    </a:lnTo>
                    <a:lnTo>
                      <a:pt x="42" y="157"/>
                    </a:lnTo>
                    <a:lnTo>
                      <a:pt x="42" y="159"/>
                    </a:lnTo>
                    <a:lnTo>
                      <a:pt x="40" y="161"/>
                    </a:lnTo>
                    <a:lnTo>
                      <a:pt x="38" y="161"/>
                    </a:lnTo>
                    <a:lnTo>
                      <a:pt x="35" y="161"/>
                    </a:lnTo>
                    <a:lnTo>
                      <a:pt x="38" y="161"/>
                    </a:lnTo>
                    <a:lnTo>
                      <a:pt x="35" y="161"/>
                    </a:lnTo>
                    <a:lnTo>
                      <a:pt x="38" y="161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4" y="161"/>
                    </a:lnTo>
                    <a:lnTo>
                      <a:pt x="44" y="163"/>
                    </a:lnTo>
                    <a:lnTo>
                      <a:pt x="47" y="163"/>
                    </a:lnTo>
                    <a:lnTo>
                      <a:pt x="49" y="163"/>
                    </a:lnTo>
                    <a:lnTo>
                      <a:pt x="47" y="163"/>
                    </a:lnTo>
                    <a:lnTo>
                      <a:pt x="49" y="163"/>
                    </a:lnTo>
                    <a:lnTo>
                      <a:pt x="47" y="163"/>
                    </a:lnTo>
                    <a:lnTo>
                      <a:pt x="44" y="163"/>
                    </a:lnTo>
                    <a:lnTo>
                      <a:pt x="44" y="161"/>
                    </a:lnTo>
                    <a:lnTo>
                      <a:pt x="47" y="161"/>
                    </a:lnTo>
                    <a:lnTo>
                      <a:pt x="49" y="161"/>
                    </a:lnTo>
                    <a:lnTo>
                      <a:pt x="51" y="161"/>
                    </a:lnTo>
                    <a:lnTo>
                      <a:pt x="49" y="161"/>
                    </a:lnTo>
                    <a:lnTo>
                      <a:pt x="47" y="161"/>
                    </a:lnTo>
                    <a:lnTo>
                      <a:pt x="44" y="161"/>
                    </a:lnTo>
                    <a:lnTo>
                      <a:pt x="44" y="159"/>
                    </a:lnTo>
                    <a:lnTo>
                      <a:pt x="47" y="159"/>
                    </a:lnTo>
                    <a:lnTo>
                      <a:pt x="49" y="159"/>
                    </a:lnTo>
                    <a:lnTo>
                      <a:pt x="51" y="159"/>
                    </a:lnTo>
                    <a:lnTo>
                      <a:pt x="53" y="159"/>
                    </a:lnTo>
                    <a:lnTo>
                      <a:pt x="56" y="159"/>
                    </a:lnTo>
                    <a:lnTo>
                      <a:pt x="53" y="159"/>
                    </a:lnTo>
                    <a:lnTo>
                      <a:pt x="51" y="159"/>
                    </a:lnTo>
                    <a:lnTo>
                      <a:pt x="49" y="159"/>
                    </a:lnTo>
                    <a:lnTo>
                      <a:pt x="51" y="159"/>
                    </a:lnTo>
                    <a:lnTo>
                      <a:pt x="51" y="157"/>
                    </a:lnTo>
                    <a:lnTo>
                      <a:pt x="53" y="157"/>
                    </a:lnTo>
                    <a:lnTo>
                      <a:pt x="56" y="157"/>
                    </a:lnTo>
                    <a:lnTo>
                      <a:pt x="53" y="157"/>
                    </a:lnTo>
                    <a:lnTo>
                      <a:pt x="51" y="157"/>
                    </a:lnTo>
                    <a:lnTo>
                      <a:pt x="51" y="159"/>
                    </a:lnTo>
                    <a:lnTo>
                      <a:pt x="49" y="159"/>
                    </a:lnTo>
                    <a:lnTo>
                      <a:pt x="47" y="159"/>
                    </a:lnTo>
                    <a:lnTo>
                      <a:pt x="44" y="159"/>
                    </a:lnTo>
                    <a:lnTo>
                      <a:pt x="42" y="159"/>
                    </a:lnTo>
                    <a:lnTo>
                      <a:pt x="42" y="157"/>
                    </a:lnTo>
                    <a:lnTo>
                      <a:pt x="44" y="157"/>
                    </a:lnTo>
                    <a:lnTo>
                      <a:pt x="47" y="157"/>
                    </a:lnTo>
                    <a:lnTo>
                      <a:pt x="49" y="157"/>
                    </a:lnTo>
                    <a:lnTo>
                      <a:pt x="49" y="154"/>
                    </a:lnTo>
                    <a:lnTo>
                      <a:pt x="51" y="154"/>
                    </a:lnTo>
                    <a:lnTo>
                      <a:pt x="49" y="154"/>
                    </a:lnTo>
                    <a:lnTo>
                      <a:pt x="49" y="157"/>
                    </a:lnTo>
                    <a:lnTo>
                      <a:pt x="47" y="157"/>
                    </a:lnTo>
                    <a:lnTo>
                      <a:pt x="47" y="154"/>
                    </a:lnTo>
                    <a:lnTo>
                      <a:pt x="47" y="157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0" y="157"/>
                    </a:lnTo>
                    <a:lnTo>
                      <a:pt x="40" y="154"/>
                    </a:lnTo>
                    <a:lnTo>
                      <a:pt x="42" y="154"/>
                    </a:lnTo>
                    <a:lnTo>
                      <a:pt x="44" y="154"/>
                    </a:lnTo>
                    <a:lnTo>
                      <a:pt x="44" y="152"/>
                    </a:lnTo>
                    <a:lnTo>
                      <a:pt x="44" y="154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4"/>
                    </a:lnTo>
                    <a:lnTo>
                      <a:pt x="38" y="154"/>
                    </a:lnTo>
                    <a:lnTo>
                      <a:pt x="38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5"/>
                    </a:lnTo>
                    <a:lnTo>
                      <a:pt x="44" y="148"/>
                    </a:lnTo>
                    <a:lnTo>
                      <a:pt x="47" y="148"/>
                    </a:lnTo>
                    <a:lnTo>
                      <a:pt x="47" y="150"/>
                    </a:lnTo>
                    <a:lnTo>
                      <a:pt x="47" y="152"/>
                    </a:lnTo>
                    <a:lnTo>
                      <a:pt x="49" y="152"/>
                    </a:lnTo>
                    <a:lnTo>
                      <a:pt x="47" y="152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7" y="145"/>
                    </a:lnTo>
                    <a:lnTo>
                      <a:pt x="47" y="148"/>
                    </a:lnTo>
                    <a:lnTo>
                      <a:pt x="47" y="145"/>
                    </a:lnTo>
                    <a:lnTo>
                      <a:pt x="49" y="145"/>
                    </a:lnTo>
                    <a:lnTo>
                      <a:pt x="49" y="148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49" y="148"/>
                    </a:lnTo>
                    <a:lnTo>
                      <a:pt x="49" y="145"/>
                    </a:lnTo>
                    <a:lnTo>
                      <a:pt x="51" y="145"/>
                    </a:lnTo>
                    <a:lnTo>
                      <a:pt x="53" y="145"/>
                    </a:lnTo>
                    <a:lnTo>
                      <a:pt x="53" y="143"/>
                    </a:lnTo>
                    <a:lnTo>
                      <a:pt x="53" y="141"/>
                    </a:lnTo>
                    <a:lnTo>
                      <a:pt x="53" y="143"/>
                    </a:lnTo>
                    <a:lnTo>
                      <a:pt x="53" y="145"/>
                    </a:lnTo>
                    <a:lnTo>
                      <a:pt x="51" y="145"/>
                    </a:lnTo>
                    <a:lnTo>
                      <a:pt x="49" y="145"/>
                    </a:lnTo>
                    <a:lnTo>
                      <a:pt x="49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7" y="143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41"/>
                    </a:lnTo>
                    <a:lnTo>
                      <a:pt x="51" y="139"/>
                    </a:lnTo>
                    <a:lnTo>
                      <a:pt x="53" y="139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9" y="136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4" y="134"/>
                    </a:lnTo>
                    <a:lnTo>
                      <a:pt x="47" y="134"/>
                    </a:lnTo>
                    <a:lnTo>
                      <a:pt x="44" y="134"/>
                    </a:lnTo>
                    <a:lnTo>
                      <a:pt x="47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2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40" y="134"/>
                    </a:lnTo>
                    <a:lnTo>
                      <a:pt x="38" y="134"/>
                    </a:lnTo>
                    <a:lnTo>
                      <a:pt x="35" y="134"/>
                    </a:lnTo>
                    <a:lnTo>
                      <a:pt x="35" y="132"/>
                    </a:lnTo>
                    <a:lnTo>
                      <a:pt x="35" y="134"/>
                    </a:lnTo>
                    <a:lnTo>
                      <a:pt x="33" y="134"/>
                    </a:lnTo>
                    <a:lnTo>
                      <a:pt x="35" y="134"/>
                    </a:lnTo>
                    <a:lnTo>
                      <a:pt x="38" y="134"/>
                    </a:lnTo>
                    <a:lnTo>
                      <a:pt x="38" y="136"/>
                    </a:lnTo>
                    <a:lnTo>
                      <a:pt x="38" y="134"/>
                    </a:lnTo>
                    <a:lnTo>
                      <a:pt x="38" y="136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40" y="136"/>
                    </a:lnTo>
                    <a:lnTo>
                      <a:pt x="38" y="136"/>
                    </a:lnTo>
                    <a:lnTo>
                      <a:pt x="35" y="136"/>
                    </a:lnTo>
                    <a:lnTo>
                      <a:pt x="33" y="136"/>
                    </a:lnTo>
                    <a:lnTo>
                      <a:pt x="33" y="134"/>
                    </a:lnTo>
                    <a:lnTo>
                      <a:pt x="31" y="134"/>
                    </a:lnTo>
                    <a:lnTo>
                      <a:pt x="29" y="134"/>
                    </a:lnTo>
                    <a:lnTo>
                      <a:pt x="29" y="132"/>
                    </a:lnTo>
                    <a:lnTo>
                      <a:pt x="29" y="134"/>
                    </a:lnTo>
                    <a:lnTo>
                      <a:pt x="27" y="134"/>
                    </a:lnTo>
                    <a:lnTo>
                      <a:pt x="27" y="132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7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4" y="125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0" y="127"/>
                    </a:lnTo>
                    <a:lnTo>
                      <a:pt x="18" y="127"/>
                    </a:lnTo>
                    <a:lnTo>
                      <a:pt x="15" y="127"/>
                    </a:lnTo>
                    <a:lnTo>
                      <a:pt x="15" y="130"/>
                    </a:lnTo>
                    <a:lnTo>
                      <a:pt x="15" y="127"/>
                    </a:lnTo>
                    <a:lnTo>
                      <a:pt x="15" y="130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0"/>
                    </a:lnTo>
                    <a:lnTo>
                      <a:pt x="11" y="127"/>
                    </a:lnTo>
                    <a:lnTo>
                      <a:pt x="9" y="127"/>
                    </a:lnTo>
                    <a:lnTo>
                      <a:pt x="9" y="130"/>
                    </a:lnTo>
                    <a:lnTo>
                      <a:pt x="6" y="130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9" y="132"/>
                    </a:lnTo>
                    <a:lnTo>
                      <a:pt x="11" y="132"/>
                    </a:lnTo>
                    <a:lnTo>
                      <a:pt x="9" y="132"/>
                    </a:lnTo>
                    <a:lnTo>
                      <a:pt x="9" y="134"/>
                    </a:lnTo>
                    <a:lnTo>
                      <a:pt x="11" y="134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3" y="136"/>
                    </a:lnTo>
                    <a:lnTo>
                      <a:pt x="13" y="134"/>
                    </a:lnTo>
                    <a:lnTo>
                      <a:pt x="11" y="134"/>
                    </a:lnTo>
                    <a:lnTo>
                      <a:pt x="13" y="134"/>
                    </a:lnTo>
                    <a:lnTo>
                      <a:pt x="13" y="136"/>
                    </a:lnTo>
                    <a:lnTo>
                      <a:pt x="11" y="136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6" y="139"/>
                    </a:lnTo>
                    <a:lnTo>
                      <a:pt x="4" y="139"/>
                    </a:lnTo>
                    <a:lnTo>
                      <a:pt x="6" y="139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6" y="127"/>
                    </a:lnTo>
                    <a:lnTo>
                      <a:pt x="9" y="127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6" y="125"/>
                    </a:lnTo>
                    <a:lnTo>
                      <a:pt x="9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11" y="121"/>
                    </a:lnTo>
                    <a:lnTo>
                      <a:pt x="13" y="121"/>
                    </a:lnTo>
                    <a:lnTo>
                      <a:pt x="15" y="121"/>
                    </a:lnTo>
                    <a:lnTo>
                      <a:pt x="15" y="119"/>
                    </a:lnTo>
                    <a:lnTo>
                      <a:pt x="18" y="119"/>
                    </a:lnTo>
                    <a:lnTo>
                      <a:pt x="15" y="119"/>
                    </a:lnTo>
                    <a:lnTo>
                      <a:pt x="18" y="119"/>
                    </a:lnTo>
                    <a:lnTo>
                      <a:pt x="18" y="121"/>
                    </a:lnTo>
                    <a:lnTo>
                      <a:pt x="20" y="121"/>
                    </a:lnTo>
                    <a:lnTo>
                      <a:pt x="22" y="121"/>
                    </a:lnTo>
                    <a:lnTo>
                      <a:pt x="24" y="121"/>
                    </a:lnTo>
                    <a:lnTo>
                      <a:pt x="22" y="121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0" y="116"/>
                    </a:lnTo>
                    <a:lnTo>
                      <a:pt x="22" y="116"/>
                    </a:lnTo>
                    <a:lnTo>
                      <a:pt x="24" y="116"/>
                    </a:lnTo>
                    <a:lnTo>
                      <a:pt x="24" y="119"/>
                    </a:lnTo>
                    <a:lnTo>
                      <a:pt x="27" y="119"/>
                    </a:lnTo>
                    <a:lnTo>
                      <a:pt x="24" y="119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1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9" y="110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1" y="110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1" y="110"/>
                    </a:lnTo>
                    <a:lnTo>
                      <a:pt x="29" y="110"/>
                    </a:lnTo>
                    <a:lnTo>
                      <a:pt x="27" y="110"/>
                    </a:lnTo>
                    <a:lnTo>
                      <a:pt x="27" y="112"/>
                    </a:lnTo>
                    <a:lnTo>
                      <a:pt x="24" y="112"/>
                    </a:lnTo>
                    <a:lnTo>
                      <a:pt x="22" y="112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2" y="107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4" y="107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0" y="105"/>
                    </a:lnTo>
                    <a:lnTo>
                      <a:pt x="18" y="105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4" y="105"/>
                    </a:lnTo>
                    <a:lnTo>
                      <a:pt x="24" y="107"/>
                    </a:lnTo>
                    <a:lnTo>
                      <a:pt x="27" y="107"/>
                    </a:lnTo>
                    <a:lnTo>
                      <a:pt x="27" y="105"/>
                    </a:lnTo>
                    <a:lnTo>
                      <a:pt x="24" y="105"/>
                    </a:lnTo>
                    <a:lnTo>
                      <a:pt x="22" y="105"/>
                    </a:lnTo>
                    <a:lnTo>
                      <a:pt x="24" y="105"/>
                    </a:lnTo>
                    <a:lnTo>
                      <a:pt x="27" y="105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27" y="103"/>
                    </a:lnTo>
                    <a:lnTo>
                      <a:pt x="29" y="103"/>
                    </a:lnTo>
                    <a:lnTo>
                      <a:pt x="31" y="103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5" y="103"/>
                    </a:lnTo>
                    <a:lnTo>
                      <a:pt x="35" y="105"/>
                    </a:lnTo>
                    <a:lnTo>
                      <a:pt x="35" y="103"/>
                    </a:lnTo>
                    <a:lnTo>
                      <a:pt x="38" y="103"/>
                    </a:lnTo>
                    <a:lnTo>
                      <a:pt x="38" y="105"/>
                    </a:lnTo>
                    <a:lnTo>
                      <a:pt x="35" y="105"/>
                    </a:lnTo>
                    <a:lnTo>
                      <a:pt x="38" y="105"/>
                    </a:lnTo>
                    <a:lnTo>
                      <a:pt x="38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0" y="107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7"/>
                    </a:lnTo>
                    <a:lnTo>
                      <a:pt x="40" y="110"/>
                    </a:lnTo>
                    <a:lnTo>
                      <a:pt x="40" y="107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44" y="103"/>
                    </a:lnTo>
                    <a:lnTo>
                      <a:pt x="44" y="105"/>
                    </a:lnTo>
                    <a:lnTo>
                      <a:pt x="44" y="103"/>
                    </a:lnTo>
                    <a:lnTo>
                      <a:pt x="47" y="103"/>
                    </a:lnTo>
                    <a:lnTo>
                      <a:pt x="49" y="103"/>
                    </a:lnTo>
                    <a:lnTo>
                      <a:pt x="51" y="103"/>
                    </a:lnTo>
                    <a:lnTo>
                      <a:pt x="51" y="105"/>
                    </a:lnTo>
                    <a:lnTo>
                      <a:pt x="49" y="105"/>
                    </a:lnTo>
                    <a:lnTo>
                      <a:pt x="47" y="105"/>
                    </a:lnTo>
                    <a:lnTo>
                      <a:pt x="44" y="105"/>
                    </a:lnTo>
                    <a:lnTo>
                      <a:pt x="47" y="105"/>
                    </a:lnTo>
                    <a:lnTo>
                      <a:pt x="49" y="105"/>
                    </a:lnTo>
                    <a:lnTo>
                      <a:pt x="51" y="105"/>
                    </a:lnTo>
                    <a:lnTo>
                      <a:pt x="53" y="105"/>
                    </a:lnTo>
                    <a:lnTo>
                      <a:pt x="53" y="107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9" y="110"/>
                    </a:lnTo>
                    <a:lnTo>
                      <a:pt x="47" y="110"/>
                    </a:lnTo>
                    <a:lnTo>
                      <a:pt x="44" y="110"/>
                    </a:lnTo>
                    <a:lnTo>
                      <a:pt x="47" y="110"/>
                    </a:lnTo>
                    <a:lnTo>
                      <a:pt x="49" y="110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4" y="112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47" y="114"/>
                    </a:lnTo>
                    <a:lnTo>
                      <a:pt x="47" y="112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51" y="112"/>
                    </a:lnTo>
                    <a:lnTo>
                      <a:pt x="51" y="110"/>
                    </a:lnTo>
                    <a:lnTo>
                      <a:pt x="51" y="107"/>
                    </a:lnTo>
                    <a:lnTo>
                      <a:pt x="53" y="107"/>
                    </a:lnTo>
                    <a:lnTo>
                      <a:pt x="53" y="110"/>
                    </a:lnTo>
                    <a:lnTo>
                      <a:pt x="56" y="110"/>
                    </a:lnTo>
                    <a:lnTo>
                      <a:pt x="56" y="112"/>
                    </a:lnTo>
                    <a:lnTo>
                      <a:pt x="53" y="112"/>
                    </a:lnTo>
                    <a:lnTo>
                      <a:pt x="53" y="114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6"/>
                    </a:lnTo>
                    <a:lnTo>
                      <a:pt x="47" y="116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40" y="114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6"/>
                    </a:lnTo>
                    <a:lnTo>
                      <a:pt x="47" y="116"/>
                    </a:lnTo>
                    <a:lnTo>
                      <a:pt x="49" y="116"/>
                    </a:lnTo>
                    <a:lnTo>
                      <a:pt x="49" y="114"/>
                    </a:lnTo>
                    <a:lnTo>
                      <a:pt x="51" y="114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3" y="116"/>
                    </a:lnTo>
                    <a:lnTo>
                      <a:pt x="53" y="114"/>
                    </a:lnTo>
                    <a:lnTo>
                      <a:pt x="56" y="112"/>
                    </a:lnTo>
                    <a:lnTo>
                      <a:pt x="58" y="112"/>
                    </a:lnTo>
                    <a:lnTo>
                      <a:pt x="58" y="114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2" y="116"/>
                    </a:lnTo>
                    <a:lnTo>
                      <a:pt x="62" y="119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1"/>
                    </a:lnTo>
                    <a:lnTo>
                      <a:pt x="58" y="123"/>
                    </a:lnTo>
                    <a:lnTo>
                      <a:pt x="58" y="125"/>
                    </a:lnTo>
                    <a:lnTo>
                      <a:pt x="56" y="125"/>
                    </a:lnTo>
                    <a:lnTo>
                      <a:pt x="58" y="125"/>
                    </a:lnTo>
                    <a:lnTo>
                      <a:pt x="58" y="127"/>
                    </a:lnTo>
                    <a:lnTo>
                      <a:pt x="60" y="127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62" y="123"/>
                    </a:lnTo>
                    <a:lnTo>
                      <a:pt x="60" y="123"/>
                    </a:lnTo>
                    <a:lnTo>
                      <a:pt x="62" y="123"/>
                    </a:lnTo>
                    <a:lnTo>
                      <a:pt x="62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9" y="116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7" y="116"/>
                    </a:lnTo>
                    <a:lnTo>
                      <a:pt x="67" y="114"/>
                    </a:lnTo>
                    <a:lnTo>
                      <a:pt x="69" y="114"/>
                    </a:lnTo>
                    <a:lnTo>
                      <a:pt x="71" y="114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71" y="112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3" y="107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7" y="114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9"/>
                    </a:lnTo>
                    <a:lnTo>
                      <a:pt x="62" y="119"/>
                    </a:lnTo>
                    <a:lnTo>
                      <a:pt x="65" y="119"/>
                    </a:lnTo>
                    <a:lnTo>
                      <a:pt x="62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5" y="110"/>
                    </a:lnTo>
                    <a:lnTo>
                      <a:pt x="65" y="107"/>
                    </a:lnTo>
                    <a:lnTo>
                      <a:pt x="67" y="107"/>
                    </a:lnTo>
                    <a:lnTo>
                      <a:pt x="65" y="105"/>
                    </a:lnTo>
                    <a:lnTo>
                      <a:pt x="67" y="105"/>
                    </a:lnTo>
                    <a:lnTo>
                      <a:pt x="67" y="103"/>
                    </a:lnTo>
                    <a:lnTo>
                      <a:pt x="67" y="105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9" y="103"/>
                    </a:lnTo>
                    <a:lnTo>
                      <a:pt x="69" y="101"/>
                    </a:lnTo>
                    <a:lnTo>
                      <a:pt x="71" y="101"/>
                    </a:lnTo>
                    <a:lnTo>
                      <a:pt x="71" y="98"/>
                    </a:lnTo>
                    <a:lnTo>
                      <a:pt x="73" y="98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8"/>
                    </a:lnTo>
                    <a:lnTo>
                      <a:pt x="78" y="98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1" y="98"/>
                    </a:lnTo>
                    <a:lnTo>
                      <a:pt x="71" y="101"/>
                    </a:lnTo>
                    <a:lnTo>
                      <a:pt x="69" y="101"/>
                    </a:lnTo>
                    <a:lnTo>
                      <a:pt x="67" y="101"/>
                    </a:lnTo>
                    <a:lnTo>
                      <a:pt x="67" y="98"/>
                    </a:lnTo>
                    <a:lnTo>
                      <a:pt x="67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80" y="87"/>
                    </a:lnTo>
                    <a:lnTo>
                      <a:pt x="80" y="89"/>
                    </a:lnTo>
                    <a:lnTo>
                      <a:pt x="82" y="89"/>
                    </a:lnTo>
                    <a:lnTo>
                      <a:pt x="85" y="89"/>
                    </a:lnTo>
                    <a:lnTo>
                      <a:pt x="85" y="92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1" y="89"/>
                    </a:lnTo>
                    <a:lnTo>
                      <a:pt x="89" y="89"/>
                    </a:lnTo>
                    <a:lnTo>
                      <a:pt x="87" y="89"/>
                    </a:lnTo>
                    <a:lnTo>
                      <a:pt x="85" y="89"/>
                    </a:lnTo>
                    <a:lnTo>
                      <a:pt x="82" y="89"/>
                    </a:lnTo>
                    <a:lnTo>
                      <a:pt x="82" y="87"/>
                    </a:lnTo>
                    <a:lnTo>
                      <a:pt x="80" y="87"/>
                    </a:lnTo>
                    <a:lnTo>
                      <a:pt x="80" y="85"/>
                    </a:lnTo>
                    <a:lnTo>
                      <a:pt x="78" y="85"/>
                    </a:lnTo>
                    <a:lnTo>
                      <a:pt x="76" y="85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6" y="81"/>
                    </a:lnTo>
                    <a:lnTo>
                      <a:pt x="76" y="78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6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0" y="74"/>
                    </a:lnTo>
                    <a:lnTo>
                      <a:pt x="80" y="76"/>
                    </a:lnTo>
                    <a:lnTo>
                      <a:pt x="82" y="76"/>
                    </a:lnTo>
                    <a:lnTo>
                      <a:pt x="82" y="74"/>
                    </a:lnTo>
                    <a:lnTo>
                      <a:pt x="85" y="74"/>
                    </a:lnTo>
                    <a:lnTo>
                      <a:pt x="85" y="72"/>
                    </a:lnTo>
                    <a:lnTo>
                      <a:pt x="87" y="72"/>
                    </a:lnTo>
                    <a:lnTo>
                      <a:pt x="89" y="72"/>
                    </a:lnTo>
                    <a:lnTo>
                      <a:pt x="89" y="69"/>
                    </a:lnTo>
                    <a:lnTo>
                      <a:pt x="91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6" y="65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6" y="63"/>
                    </a:lnTo>
                    <a:lnTo>
                      <a:pt x="96" y="60"/>
                    </a:lnTo>
                    <a:lnTo>
                      <a:pt x="96" y="63"/>
                    </a:lnTo>
                    <a:lnTo>
                      <a:pt x="96" y="60"/>
                    </a:lnTo>
                    <a:lnTo>
                      <a:pt x="98" y="60"/>
                    </a:lnTo>
                    <a:lnTo>
                      <a:pt x="98" y="63"/>
                    </a:lnTo>
                    <a:lnTo>
                      <a:pt x="98" y="60"/>
                    </a:lnTo>
                    <a:lnTo>
                      <a:pt x="96" y="60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1" y="60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1" y="58"/>
                    </a:lnTo>
                    <a:lnTo>
                      <a:pt x="89" y="58"/>
                    </a:lnTo>
                    <a:lnTo>
                      <a:pt x="87" y="58"/>
                    </a:lnTo>
                    <a:lnTo>
                      <a:pt x="87" y="56"/>
                    </a:lnTo>
                    <a:lnTo>
                      <a:pt x="89" y="56"/>
                    </a:lnTo>
                    <a:lnTo>
                      <a:pt x="89" y="54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4"/>
                    </a:lnTo>
                    <a:lnTo>
                      <a:pt x="78" y="51"/>
                    </a:lnTo>
                    <a:lnTo>
                      <a:pt x="80" y="51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80" y="49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6" y="51"/>
                    </a:lnTo>
                    <a:lnTo>
                      <a:pt x="76" y="49"/>
                    </a:lnTo>
                    <a:lnTo>
                      <a:pt x="78" y="49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0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0" y="45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2" y="40"/>
                    </a:lnTo>
                    <a:lnTo>
                      <a:pt x="85" y="40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91" y="40"/>
                    </a:lnTo>
                    <a:lnTo>
                      <a:pt x="91" y="38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91" y="36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7" y="38"/>
                    </a:lnTo>
                    <a:lnTo>
                      <a:pt x="85" y="38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0" y="38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1" y="36"/>
                    </a:lnTo>
                    <a:lnTo>
                      <a:pt x="69" y="36"/>
                    </a:lnTo>
                    <a:lnTo>
                      <a:pt x="71" y="36"/>
                    </a:lnTo>
                    <a:lnTo>
                      <a:pt x="71" y="34"/>
                    </a:lnTo>
                    <a:lnTo>
                      <a:pt x="71" y="31"/>
                    </a:lnTo>
                    <a:lnTo>
                      <a:pt x="71" y="29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3" y="16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7" y="16"/>
                    </a:lnTo>
                    <a:lnTo>
                      <a:pt x="67" y="13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5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5" y="22"/>
                    </a:lnTo>
                    <a:lnTo>
                      <a:pt x="65" y="25"/>
                    </a:lnTo>
                    <a:lnTo>
                      <a:pt x="62" y="25"/>
                    </a:lnTo>
                    <a:lnTo>
                      <a:pt x="62" y="22"/>
                    </a:lnTo>
                    <a:lnTo>
                      <a:pt x="60" y="25"/>
                    </a:lnTo>
                    <a:lnTo>
                      <a:pt x="60" y="22"/>
                    </a:lnTo>
                    <a:lnTo>
                      <a:pt x="58" y="22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0" y="27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4" y="13"/>
                    </a:lnTo>
                    <a:lnTo>
                      <a:pt x="44" y="16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47" y="9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1" name="Freeform 1150"/>
              <p:cNvSpPr>
                <a:spLocks/>
              </p:cNvSpPr>
              <p:nvPr/>
            </p:nvSpPr>
            <p:spPr bwMode="auto">
              <a:xfrm>
                <a:off x="2430" y="2419"/>
                <a:ext cx="228" cy="794"/>
              </a:xfrm>
              <a:custGeom>
                <a:avLst/>
                <a:gdLst>
                  <a:gd name="T0" fmla="*/ 4 w 228"/>
                  <a:gd name="T1" fmla="*/ 772 h 794"/>
                  <a:gd name="T2" fmla="*/ 15 w 228"/>
                  <a:gd name="T3" fmla="*/ 772 h 794"/>
                  <a:gd name="T4" fmla="*/ 20 w 228"/>
                  <a:gd name="T5" fmla="*/ 769 h 794"/>
                  <a:gd name="T6" fmla="*/ 24 w 228"/>
                  <a:gd name="T7" fmla="*/ 760 h 794"/>
                  <a:gd name="T8" fmla="*/ 9 w 228"/>
                  <a:gd name="T9" fmla="*/ 752 h 794"/>
                  <a:gd name="T10" fmla="*/ 11 w 228"/>
                  <a:gd name="T11" fmla="*/ 734 h 794"/>
                  <a:gd name="T12" fmla="*/ 18 w 228"/>
                  <a:gd name="T13" fmla="*/ 714 h 794"/>
                  <a:gd name="T14" fmla="*/ 26 w 228"/>
                  <a:gd name="T15" fmla="*/ 711 h 794"/>
                  <a:gd name="T16" fmla="*/ 29 w 228"/>
                  <a:gd name="T17" fmla="*/ 693 h 794"/>
                  <a:gd name="T18" fmla="*/ 22 w 228"/>
                  <a:gd name="T19" fmla="*/ 664 h 794"/>
                  <a:gd name="T20" fmla="*/ 18 w 228"/>
                  <a:gd name="T21" fmla="*/ 640 h 794"/>
                  <a:gd name="T22" fmla="*/ 15 w 228"/>
                  <a:gd name="T23" fmla="*/ 626 h 794"/>
                  <a:gd name="T24" fmla="*/ 31 w 228"/>
                  <a:gd name="T25" fmla="*/ 617 h 794"/>
                  <a:gd name="T26" fmla="*/ 38 w 228"/>
                  <a:gd name="T27" fmla="*/ 604 h 794"/>
                  <a:gd name="T28" fmla="*/ 47 w 228"/>
                  <a:gd name="T29" fmla="*/ 584 h 794"/>
                  <a:gd name="T30" fmla="*/ 58 w 228"/>
                  <a:gd name="T31" fmla="*/ 559 h 794"/>
                  <a:gd name="T32" fmla="*/ 69 w 228"/>
                  <a:gd name="T33" fmla="*/ 537 h 794"/>
                  <a:gd name="T34" fmla="*/ 78 w 228"/>
                  <a:gd name="T35" fmla="*/ 515 h 794"/>
                  <a:gd name="T36" fmla="*/ 80 w 228"/>
                  <a:gd name="T37" fmla="*/ 499 h 794"/>
                  <a:gd name="T38" fmla="*/ 87 w 228"/>
                  <a:gd name="T39" fmla="*/ 481 h 794"/>
                  <a:gd name="T40" fmla="*/ 85 w 228"/>
                  <a:gd name="T41" fmla="*/ 459 h 794"/>
                  <a:gd name="T42" fmla="*/ 80 w 228"/>
                  <a:gd name="T43" fmla="*/ 439 h 794"/>
                  <a:gd name="T44" fmla="*/ 78 w 228"/>
                  <a:gd name="T45" fmla="*/ 412 h 794"/>
                  <a:gd name="T46" fmla="*/ 89 w 228"/>
                  <a:gd name="T47" fmla="*/ 396 h 794"/>
                  <a:gd name="T48" fmla="*/ 89 w 228"/>
                  <a:gd name="T49" fmla="*/ 380 h 794"/>
                  <a:gd name="T50" fmla="*/ 85 w 228"/>
                  <a:gd name="T51" fmla="*/ 365 h 794"/>
                  <a:gd name="T52" fmla="*/ 91 w 228"/>
                  <a:gd name="T53" fmla="*/ 347 h 794"/>
                  <a:gd name="T54" fmla="*/ 98 w 228"/>
                  <a:gd name="T55" fmla="*/ 325 h 794"/>
                  <a:gd name="T56" fmla="*/ 105 w 228"/>
                  <a:gd name="T57" fmla="*/ 302 h 794"/>
                  <a:gd name="T58" fmla="*/ 111 w 228"/>
                  <a:gd name="T59" fmla="*/ 280 h 794"/>
                  <a:gd name="T60" fmla="*/ 114 w 228"/>
                  <a:gd name="T61" fmla="*/ 253 h 794"/>
                  <a:gd name="T62" fmla="*/ 114 w 228"/>
                  <a:gd name="T63" fmla="*/ 228 h 794"/>
                  <a:gd name="T64" fmla="*/ 116 w 228"/>
                  <a:gd name="T65" fmla="*/ 199 h 794"/>
                  <a:gd name="T66" fmla="*/ 114 w 228"/>
                  <a:gd name="T67" fmla="*/ 181 h 794"/>
                  <a:gd name="T68" fmla="*/ 123 w 228"/>
                  <a:gd name="T69" fmla="*/ 161 h 794"/>
                  <a:gd name="T70" fmla="*/ 129 w 228"/>
                  <a:gd name="T71" fmla="*/ 130 h 794"/>
                  <a:gd name="T72" fmla="*/ 127 w 228"/>
                  <a:gd name="T73" fmla="*/ 108 h 794"/>
                  <a:gd name="T74" fmla="*/ 127 w 228"/>
                  <a:gd name="T75" fmla="*/ 83 h 794"/>
                  <a:gd name="T76" fmla="*/ 125 w 228"/>
                  <a:gd name="T77" fmla="*/ 59 h 794"/>
                  <a:gd name="T78" fmla="*/ 123 w 228"/>
                  <a:gd name="T79" fmla="*/ 36 h 794"/>
                  <a:gd name="T80" fmla="*/ 136 w 228"/>
                  <a:gd name="T81" fmla="*/ 21 h 794"/>
                  <a:gd name="T82" fmla="*/ 149 w 228"/>
                  <a:gd name="T83" fmla="*/ 5 h 794"/>
                  <a:gd name="T84" fmla="*/ 163 w 228"/>
                  <a:gd name="T85" fmla="*/ 23 h 794"/>
                  <a:gd name="T86" fmla="*/ 165 w 228"/>
                  <a:gd name="T87" fmla="*/ 45 h 794"/>
                  <a:gd name="T88" fmla="*/ 174 w 228"/>
                  <a:gd name="T89" fmla="*/ 72 h 794"/>
                  <a:gd name="T90" fmla="*/ 174 w 228"/>
                  <a:gd name="T91" fmla="*/ 94 h 794"/>
                  <a:gd name="T92" fmla="*/ 192 w 228"/>
                  <a:gd name="T93" fmla="*/ 132 h 794"/>
                  <a:gd name="T94" fmla="*/ 201 w 228"/>
                  <a:gd name="T95" fmla="*/ 161 h 794"/>
                  <a:gd name="T96" fmla="*/ 228 w 228"/>
                  <a:gd name="T97" fmla="*/ 173 h 794"/>
                  <a:gd name="T98" fmla="*/ 178 w 228"/>
                  <a:gd name="T99" fmla="*/ 233 h 794"/>
                  <a:gd name="T100" fmla="*/ 178 w 228"/>
                  <a:gd name="T101" fmla="*/ 244 h 794"/>
                  <a:gd name="T102" fmla="*/ 183 w 228"/>
                  <a:gd name="T103" fmla="*/ 269 h 794"/>
                  <a:gd name="T104" fmla="*/ 181 w 228"/>
                  <a:gd name="T105" fmla="*/ 304 h 794"/>
                  <a:gd name="T106" fmla="*/ 165 w 228"/>
                  <a:gd name="T107" fmla="*/ 316 h 794"/>
                  <a:gd name="T108" fmla="*/ 154 w 228"/>
                  <a:gd name="T109" fmla="*/ 338 h 794"/>
                  <a:gd name="T110" fmla="*/ 140 w 228"/>
                  <a:gd name="T111" fmla="*/ 354 h 794"/>
                  <a:gd name="T112" fmla="*/ 131 w 228"/>
                  <a:gd name="T113" fmla="*/ 374 h 794"/>
                  <a:gd name="T114" fmla="*/ 136 w 228"/>
                  <a:gd name="T115" fmla="*/ 401 h 794"/>
                  <a:gd name="T116" fmla="*/ 123 w 228"/>
                  <a:gd name="T117" fmla="*/ 421 h 794"/>
                  <a:gd name="T118" fmla="*/ 116 w 228"/>
                  <a:gd name="T119" fmla="*/ 43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" h="794">
                    <a:moveTo>
                      <a:pt x="2" y="794"/>
                    </a:moveTo>
                    <a:lnTo>
                      <a:pt x="0" y="792"/>
                    </a:lnTo>
                    <a:lnTo>
                      <a:pt x="0" y="790"/>
                    </a:lnTo>
                    <a:lnTo>
                      <a:pt x="0" y="787"/>
                    </a:lnTo>
                    <a:lnTo>
                      <a:pt x="2" y="787"/>
                    </a:lnTo>
                    <a:lnTo>
                      <a:pt x="2" y="785"/>
                    </a:lnTo>
                    <a:lnTo>
                      <a:pt x="0" y="785"/>
                    </a:lnTo>
                    <a:lnTo>
                      <a:pt x="0" y="783"/>
                    </a:lnTo>
                    <a:lnTo>
                      <a:pt x="2" y="783"/>
                    </a:lnTo>
                    <a:lnTo>
                      <a:pt x="2" y="781"/>
                    </a:lnTo>
                    <a:lnTo>
                      <a:pt x="4" y="781"/>
                    </a:lnTo>
                    <a:lnTo>
                      <a:pt x="4" y="778"/>
                    </a:lnTo>
                    <a:lnTo>
                      <a:pt x="4" y="776"/>
                    </a:lnTo>
                    <a:lnTo>
                      <a:pt x="4" y="774"/>
                    </a:lnTo>
                    <a:lnTo>
                      <a:pt x="6" y="774"/>
                    </a:lnTo>
                    <a:lnTo>
                      <a:pt x="6" y="772"/>
                    </a:lnTo>
                    <a:lnTo>
                      <a:pt x="4" y="772"/>
                    </a:lnTo>
                    <a:lnTo>
                      <a:pt x="4" y="769"/>
                    </a:lnTo>
                    <a:lnTo>
                      <a:pt x="6" y="769"/>
                    </a:lnTo>
                    <a:lnTo>
                      <a:pt x="9" y="769"/>
                    </a:lnTo>
                    <a:lnTo>
                      <a:pt x="11" y="769"/>
                    </a:lnTo>
                    <a:lnTo>
                      <a:pt x="11" y="772"/>
                    </a:lnTo>
                    <a:lnTo>
                      <a:pt x="9" y="772"/>
                    </a:lnTo>
                    <a:lnTo>
                      <a:pt x="9" y="769"/>
                    </a:lnTo>
                    <a:lnTo>
                      <a:pt x="9" y="772"/>
                    </a:lnTo>
                    <a:lnTo>
                      <a:pt x="9" y="769"/>
                    </a:lnTo>
                    <a:lnTo>
                      <a:pt x="6" y="769"/>
                    </a:lnTo>
                    <a:lnTo>
                      <a:pt x="6" y="772"/>
                    </a:lnTo>
                    <a:lnTo>
                      <a:pt x="9" y="772"/>
                    </a:lnTo>
                    <a:lnTo>
                      <a:pt x="11" y="772"/>
                    </a:lnTo>
                    <a:lnTo>
                      <a:pt x="13" y="772"/>
                    </a:lnTo>
                    <a:lnTo>
                      <a:pt x="11" y="772"/>
                    </a:lnTo>
                    <a:lnTo>
                      <a:pt x="13" y="772"/>
                    </a:lnTo>
                    <a:lnTo>
                      <a:pt x="15" y="772"/>
                    </a:lnTo>
                    <a:lnTo>
                      <a:pt x="15" y="769"/>
                    </a:lnTo>
                    <a:lnTo>
                      <a:pt x="18" y="769"/>
                    </a:lnTo>
                    <a:lnTo>
                      <a:pt x="20" y="769"/>
                    </a:lnTo>
                    <a:lnTo>
                      <a:pt x="22" y="769"/>
                    </a:lnTo>
                    <a:lnTo>
                      <a:pt x="20" y="769"/>
                    </a:lnTo>
                    <a:lnTo>
                      <a:pt x="22" y="769"/>
                    </a:lnTo>
                    <a:lnTo>
                      <a:pt x="22" y="772"/>
                    </a:lnTo>
                    <a:lnTo>
                      <a:pt x="20" y="772"/>
                    </a:lnTo>
                    <a:lnTo>
                      <a:pt x="22" y="772"/>
                    </a:lnTo>
                    <a:lnTo>
                      <a:pt x="22" y="774"/>
                    </a:lnTo>
                    <a:lnTo>
                      <a:pt x="20" y="774"/>
                    </a:lnTo>
                    <a:lnTo>
                      <a:pt x="22" y="774"/>
                    </a:lnTo>
                    <a:lnTo>
                      <a:pt x="26" y="772"/>
                    </a:lnTo>
                    <a:lnTo>
                      <a:pt x="24" y="772"/>
                    </a:lnTo>
                    <a:lnTo>
                      <a:pt x="24" y="769"/>
                    </a:lnTo>
                    <a:lnTo>
                      <a:pt x="22" y="769"/>
                    </a:lnTo>
                    <a:lnTo>
                      <a:pt x="20" y="769"/>
                    </a:lnTo>
                    <a:lnTo>
                      <a:pt x="18" y="767"/>
                    </a:lnTo>
                    <a:lnTo>
                      <a:pt x="15" y="767"/>
                    </a:lnTo>
                    <a:lnTo>
                      <a:pt x="13" y="767"/>
                    </a:lnTo>
                    <a:lnTo>
                      <a:pt x="15" y="767"/>
                    </a:lnTo>
                    <a:lnTo>
                      <a:pt x="15" y="765"/>
                    </a:lnTo>
                    <a:lnTo>
                      <a:pt x="18" y="765"/>
                    </a:lnTo>
                    <a:lnTo>
                      <a:pt x="15" y="765"/>
                    </a:lnTo>
                    <a:lnTo>
                      <a:pt x="18" y="765"/>
                    </a:lnTo>
                    <a:lnTo>
                      <a:pt x="18" y="763"/>
                    </a:lnTo>
                    <a:lnTo>
                      <a:pt x="18" y="765"/>
                    </a:lnTo>
                    <a:lnTo>
                      <a:pt x="20" y="765"/>
                    </a:lnTo>
                    <a:lnTo>
                      <a:pt x="20" y="763"/>
                    </a:lnTo>
                    <a:lnTo>
                      <a:pt x="22" y="763"/>
                    </a:lnTo>
                    <a:lnTo>
                      <a:pt x="22" y="760"/>
                    </a:lnTo>
                    <a:lnTo>
                      <a:pt x="24" y="760"/>
                    </a:lnTo>
                    <a:lnTo>
                      <a:pt x="26" y="760"/>
                    </a:lnTo>
                    <a:lnTo>
                      <a:pt x="24" y="760"/>
                    </a:lnTo>
                    <a:lnTo>
                      <a:pt x="22" y="760"/>
                    </a:lnTo>
                    <a:lnTo>
                      <a:pt x="22" y="763"/>
                    </a:lnTo>
                    <a:lnTo>
                      <a:pt x="20" y="763"/>
                    </a:lnTo>
                    <a:lnTo>
                      <a:pt x="18" y="763"/>
                    </a:lnTo>
                    <a:lnTo>
                      <a:pt x="15" y="763"/>
                    </a:lnTo>
                    <a:lnTo>
                      <a:pt x="15" y="760"/>
                    </a:lnTo>
                    <a:lnTo>
                      <a:pt x="15" y="763"/>
                    </a:lnTo>
                    <a:lnTo>
                      <a:pt x="18" y="763"/>
                    </a:lnTo>
                    <a:lnTo>
                      <a:pt x="15" y="763"/>
                    </a:lnTo>
                    <a:lnTo>
                      <a:pt x="13" y="763"/>
                    </a:lnTo>
                    <a:lnTo>
                      <a:pt x="13" y="760"/>
                    </a:lnTo>
                    <a:lnTo>
                      <a:pt x="11" y="760"/>
                    </a:lnTo>
                    <a:lnTo>
                      <a:pt x="11" y="758"/>
                    </a:lnTo>
                    <a:lnTo>
                      <a:pt x="11" y="756"/>
                    </a:lnTo>
                    <a:lnTo>
                      <a:pt x="11" y="754"/>
                    </a:lnTo>
                    <a:lnTo>
                      <a:pt x="11" y="752"/>
                    </a:lnTo>
                    <a:lnTo>
                      <a:pt x="9" y="752"/>
                    </a:lnTo>
                    <a:lnTo>
                      <a:pt x="9" y="749"/>
                    </a:lnTo>
                    <a:lnTo>
                      <a:pt x="9" y="747"/>
                    </a:lnTo>
                    <a:lnTo>
                      <a:pt x="9" y="745"/>
                    </a:lnTo>
                    <a:lnTo>
                      <a:pt x="6" y="743"/>
                    </a:lnTo>
                    <a:lnTo>
                      <a:pt x="9" y="743"/>
                    </a:lnTo>
                    <a:lnTo>
                      <a:pt x="11" y="743"/>
                    </a:lnTo>
                    <a:lnTo>
                      <a:pt x="11" y="740"/>
                    </a:lnTo>
                    <a:lnTo>
                      <a:pt x="9" y="740"/>
                    </a:lnTo>
                    <a:lnTo>
                      <a:pt x="11" y="740"/>
                    </a:lnTo>
                    <a:lnTo>
                      <a:pt x="9" y="738"/>
                    </a:lnTo>
                    <a:lnTo>
                      <a:pt x="11" y="738"/>
                    </a:lnTo>
                    <a:lnTo>
                      <a:pt x="11" y="736"/>
                    </a:lnTo>
                    <a:lnTo>
                      <a:pt x="11" y="738"/>
                    </a:lnTo>
                    <a:lnTo>
                      <a:pt x="11" y="736"/>
                    </a:lnTo>
                    <a:lnTo>
                      <a:pt x="13" y="736"/>
                    </a:lnTo>
                    <a:lnTo>
                      <a:pt x="11" y="736"/>
                    </a:lnTo>
                    <a:lnTo>
                      <a:pt x="11" y="734"/>
                    </a:lnTo>
                    <a:lnTo>
                      <a:pt x="13" y="734"/>
                    </a:lnTo>
                    <a:lnTo>
                      <a:pt x="13" y="731"/>
                    </a:lnTo>
                    <a:lnTo>
                      <a:pt x="15" y="731"/>
                    </a:lnTo>
                    <a:lnTo>
                      <a:pt x="13" y="729"/>
                    </a:lnTo>
                    <a:lnTo>
                      <a:pt x="15" y="729"/>
                    </a:lnTo>
                    <a:lnTo>
                      <a:pt x="13" y="729"/>
                    </a:lnTo>
                    <a:lnTo>
                      <a:pt x="13" y="727"/>
                    </a:lnTo>
                    <a:lnTo>
                      <a:pt x="13" y="725"/>
                    </a:lnTo>
                    <a:lnTo>
                      <a:pt x="13" y="722"/>
                    </a:lnTo>
                    <a:lnTo>
                      <a:pt x="13" y="720"/>
                    </a:lnTo>
                    <a:lnTo>
                      <a:pt x="15" y="720"/>
                    </a:lnTo>
                    <a:lnTo>
                      <a:pt x="15" y="718"/>
                    </a:lnTo>
                    <a:lnTo>
                      <a:pt x="18" y="718"/>
                    </a:lnTo>
                    <a:lnTo>
                      <a:pt x="18" y="716"/>
                    </a:lnTo>
                    <a:lnTo>
                      <a:pt x="15" y="716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15" y="714"/>
                    </a:lnTo>
                    <a:lnTo>
                      <a:pt x="15" y="711"/>
                    </a:lnTo>
                    <a:lnTo>
                      <a:pt x="18" y="711"/>
                    </a:lnTo>
                    <a:lnTo>
                      <a:pt x="20" y="711"/>
                    </a:lnTo>
                    <a:lnTo>
                      <a:pt x="18" y="711"/>
                    </a:lnTo>
                    <a:lnTo>
                      <a:pt x="20" y="711"/>
                    </a:lnTo>
                    <a:lnTo>
                      <a:pt x="20" y="709"/>
                    </a:lnTo>
                    <a:lnTo>
                      <a:pt x="22" y="709"/>
                    </a:lnTo>
                    <a:lnTo>
                      <a:pt x="22" y="707"/>
                    </a:lnTo>
                    <a:lnTo>
                      <a:pt x="24" y="707"/>
                    </a:lnTo>
                    <a:lnTo>
                      <a:pt x="24" y="709"/>
                    </a:lnTo>
                    <a:lnTo>
                      <a:pt x="24" y="711"/>
                    </a:lnTo>
                    <a:lnTo>
                      <a:pt x="26" y="711"/>
                    </a:lnTo>
                    <a:lnTo>
                      <a:pt x="24" y="711"/>
                    </a:lnTo>
                    <a:lnTo>
                      <a:pt x="24" y="709"/>
                    </a:lnTo>
                    <a:lnTo>
                      <a:pt x="26" y="709"/>
                    </a:lnTo>
                    <a:lnTo>
                      <a:pt x="26" y="711"/>
                    </a:lnTo>
                    <a:lnTo>
                      <a:pt x="26" y="709"/>
                    </a:lnTo>
                    <a:lnTo>
                      <a:pt x="24" y="709"/>
                    </a:lnTo>
                    <a:lnTo>
                      <a:pt x="26" y="709"/>
                    </a:lnTo>
                    <a:lnTo>
                      <a:pt x="26" y="707"/>
                    </a:lnTo>
                    <a:lnTo>
                      <a:pt x="26" y="709"/>
                    </a:lnTo>
                    <a:lnTo>
                      <a:pt x="24" y="709"/>
                    </a:lnTo>
                    <a:lnTo>
                      <a:pt x="24" y="707"/>
                    </a:lnTo>
                    <a:lnTo>
                      <a:pt x="24" y="705"/>
                    </a:lnTo>
                    <a:lnTo>
                      <a:pt x="24" y="702"/>
                    </a:lnTo>
                    <a:lnTo>
                      <a:pt x="26" y="702"/>
                    </a:lnTo>
                    <a:lnTo>
                      <a:pt x="26" y="700"/>
                    </a:lnTo>
                    <a:lnTo>
                      <a:pt x="29" y="700"/>
                    </a:lnTo>
                    <a:lnTo>
                      <a:pt x="29" y="698"/>
                    </a:lnTo>
                    <a:lnTo>
                      <a:pt x="29" y="696"/>
                    </a:lnTo>
                    <a:lnTo>
                      <a:pt x="31" y="696"/>
                    </a:lnTo>
                    <a:lnTo>
                      <a:pt x="31" y="693"/>
                    </a:lnTo>
                    <a:lnTo>
                      <a:pt x="29" y="693"/>
                    </a:lnTo>
                    <a:lnTo>
                      <a:pt x="31" y="693"/>
                    </a:lnTo>
                    <a:lnTo>
                      <a:pt x="31" y="691"/>
                    </a:lnTo>
                    <a:lnTo>
                      <a:pt x="31" y="689"/>
                    </a:lnTo>
                    <a:lnTo>
                      <a:pt x="29" y="689"/>
                    </a:lnTo>
                    <a:lnTo>
                      <a:pt x="29" y="687"/>
                    </a:lnTo>
                    <a:lnTo>
                      <a:pt x="29" y="684"/>
                    </a:lnTo>
                    <a:lnTo>
                      <a:pt x="29" y="682"/>
                    </a:lnTo>
                    <a:lnTo>
                      <a:pt x="26" y="682"/>
                    </a:lnTo>
                    <a:lnTo>
                      <a:pt x="26" y="680"/>
                    </a:lnTo>
                    <a:lnTo>
                      <a:pt x="26" y="678"/>
                    </a:lnTo>
                    <a:lnTo>
                      <a:pt x="24" y="676"/>
                    </a:lnTo>
                    <a:lnTo>
                      <a:pt x="24" y="673"/>
                    </a:lnTo>
                    <a:lnTo>
                      <a:pt x="22" y="673"/>
                    </a:lnTo>
                    <a:lnTo>
                      <a:pt x="22" y="671"/>
                    </a:lnTo>
                    <a:lnTo>
                      <a:pt x="22" y="669"/>
                    </a:lnTo>
                    <a:lnTo>
                      <a:pt x="22" y="667"/>
                    </a:lnTo>
                    <a:lnTo>
                      <a:pt x="22" y="664"/>
                    </a:lnTo>
                    <a:lnTo>
                      <a:pt x="20" y="664"/>
                    </a:lnTo>
                    <a:lnTo>
                      <a:pt x="20" y="662"/>
                    </a:lnTo>
                    <a:lnTo>
                      <a:pt x="22" y="662"/>
                    </a:lnTo>
                    <a:lnTo>
                      <a:pt x="22" y="660"/>
                    </a:lnTo>
                    <a:lnTo>
                      <a:pt x="22" y="658"/>
                    </a:lnTo>
                    <a:lnTo>
                      <a:pt x="22" y="655"/>
                    </a:lnTo>
                    <a:lnTo>
                      <a:pt x="22" y="653"/>
                    </a:lnTo>
                    <a:lnTo>
                      <a:pt x="22" y="651"/>
                    </a:lnTo>
                    <a:lnTo>
                      <a:pt x="22" y="649"/>
                    </a:lnTo>
                    <a:lnTo>
                      <a:pt x="22" y="646"/>
                    </a:lnTo>
                    <a:lnTo>
                      <a:pt x="20" y="646"/>
                    </a:lnTo>
                    <a:lnTo>
                      <a:pt x="20" y="644"/>
                    </a:lnTo>
                    <a:lnTo>
                      <a:pt x="20" y="642"/>
                    </a:lnTo>
                    <a:lnTo>
                      <a:pt x="18" y="642"/>
                    </a:lnTo>
                    <a:lnTo>
                      <a:pt x="18" y="640"/>
                    </a:lnTo>
                    <a:lnTo>
                      <a:pt x="15" y="640"/>
                    </a:lnTo>
                    <a:lnTo>
                      <a:pt x="18" y="640"/>
                    </a:lnTo>
                    <a:lnTo>
                      <a:pt x="18" y="638"/>
                    </a:lnTo>
                    <a:lnTo>
                      <a:pt x="15" y="638"/>
                    </a:lnTo>
                    <a:lnTo>
                      <a:pt x="15" y="635"/>
                    </a:lnTo>
                    <a:lnTo>
                      <a:pt x="18" y="635"/>
                    </a:lnTo>
                    <a:lnTo>
                      <a:pt x="18" y="633"/>
                    </a:lnTo>
                    <a:lnTo>
                      <a:pt x="20" y="633"/>
                    </a:lnTo>
                    <a:lnTo>
                      <a:pt x="18" y="633"/>
                    </a:lnTo>
                    <a:lnTo>
                      <a:pt x="18" y="631"/>
                    </a:lnTo>
                    <a:lnTo>
                      <a:pt x="18" y="629"/>
                    </a:lnTo>
                    <a:lnTo>
                      <a:pt x="15" y="629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8" y="624"/>
                    </a:lnTo>
                    <a:lnTo>
                      <a:pt x="18" y="622"/>
                    </a:lnTo>
                    <a:lnTo>
                      <a:pt x="20" y="622"/>
                    </a:lnTo>
                    <a:lnTo>
                      <a:pt x="20" y="624"/>
                    </a:lnTo>
                    <a:lnTo>
                      <a:pt x="22" y="624"/>
                    </a:lnTo>
                    <a:lnTo>
                      <a:pt x="24" y="624"/>
                    </a:lnTo>
                    <a:lnTo>
                      <a:pt x="26" y="624"/>
                    </a:lnTo>
                    <a:lnTo>
                      <a:pt x="29" y="624"/>
                    </a:lnTo>
                    <a:lnTo>
                      <a:pt x="31" y="624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0"/>
                    </a:lnTo>
                    <a:lnTo>
                      <a:pt x="31" y="620"/>
                    </a:lnTo>
                    <a:lnTo>
                      <a:pt x="33" y="620"/>
                    </a:lnTo>
                    <a:lnTo>
                      <a:pt x="33" y="617"/>
                    </a:lnTo>
                    <a:lnTo>
                      <a:pt x="31" y="617"/>
                    </a:lnTo>
                    <a:lnTo>
                      <a:pt x="31" y="615"/>
                    </a:lnTo>
                    <a:lnTo>
                      <a:pt x="33" y="615"/>
                    </a:lnTo>
                    <a:lnTo>
                      <a:pt x="33" y="613"/>
                    </a:lnTo>
                    <a:lnTo>
                      <a:pt x="33" y="611"/>
                    </a:lnTo>
                    <a:lnTo>
                      <a:pt x="31" y="611"/>
                    </a:lnTo>
                    <a:lnTo>
                      <a:pt x="31" y="608"/>
                    </a:lnTo>
                    <a:lnTo>
                      <a:pt x="31" y="611"/>
                    </a:lnTo>
                    <a:lnTo>
                      <a:pt x="33" y="611"/>
                    </a:lnTo>
                    <a:lnTo>
                      <a:pt x="33" y="608"/>
                    </a:lnTo>
                    <a:lnTo>
                      <a:pt x="33" y="606"/>
                    </a:lnTo>
                    <a:lnTo>
                      <a:pt x="35" y="606"/>
                    </a:lnTo>
                    <a:lnTo>
                      <a:pt x="33" y="606"/>
                    </a:lnTo>
                    <a:lnTo>
                      <a:pt x="33" y="608"/>
                    </a:lnTo>
                    <a:lnTo>
                      <a:pt x="35" y="608"/>
                    </a:lnTo>
                    <a:lnTo>
                      <a:pt x="38" y="608"/>
                    </a:lnTo>
                    <a:lnTo>
                      <a:pt x="38" y="606"/>
                    </a:lnTo>
                    <a:lnTo>
                      <a:pt x="38" y="604"/>
                    </a:lnTo>
                    <a:lnTo>
                      <a:pt x="38" y="602"/>
                    </a:lnTo>
                    <a:lnTo>
                      <a:pt x="38" y="604"/>
                    </a:lnTo>
                    <a:lnTo>
                      <a:pt x="40" y="604"/>
                    </a:lnTo>
                    <a:lnTo>
                      <a:pt x="40" y="602"/>
                    </a:lnTo>
                    <a:lnTo>
                      <a:pt x="40" y="600"/>
                    </a:lnTo>
                    <a:lnTo>
                      <a:pt x="42" y="600"/>
                    </a:lnTo>
                    <a:lnTo>
                      <a:pt x="42" y="597"/>
                    </a:lnTo>
                    <a:lnTo>
                      <a:pt x="42" y="595"/>
                    </a:lnTo>
                    <a:lnTo>
                      <a:pt x="44" y="595"/>
                    </a:lnTo>
                    <a:lnTo>
                      <a:pt x="44" y="593"/>
                    </a:lnTo>
                    <a:lnTo>
                      <a:pt x="42" y="593"/>
                    </a:lnTo>
                    <a:lnTo>
                      <a:pt x="42" y="591"/>
                    </a:lnTo>
                    <a:lnTo>
                      <a:pt x="44" y="591"/>
                    </a:lnTo>
                    <a:lnTo>
                      <a:pt x="44" y="588"/>
                    </a:lnTo>
                    <a:lnTo>
                      <a:pt x="44" y="586"/>
                    </a:lnTo>
                    <a:lnTo>
                      <a:pt x="44" y="584"/>
                    </a:lnTo>
                    <a:lnTo>
                      <a:pt x="47" y="584"/>
                    </a:lnTo>
                    <a:lnTo>
                      <a:pt x="47" y="582"/>
                    </a:lnTo>
                    <a:lnTo>
                      <a:pt x="49" y="582"/>
                    </a:lnTo>
                    <a:lnTo>
                      <a:pt x="49" y="579"/>
                    </a:lnTo>
                    <a:lnTo>
                      <a:pt x="51" y="579"/>
                    </a:lnTo>
                    <a:lnTo>
                      <a:pt x="51" y="577"/>
                    </a:lnTo>
                    <a:lnTo>
                      <a:pt x="51" y="575"/>
                    </a:lnTo>
                    <a:lnTo>
                      <a:pt x="49" y="575"/>
                    </a:lnTo>
                    <a:lnTo>
                      <a:pt x="49" y="573"/>
                    </a:lnTo>
                    <a:lnTo>
                      <a:pt x="51" y="570"/>
                    </a:lnTo>
                    <a:lnTo>
                      <a:pt x="53" y="570"/>
                    </a:lnTo>
                    <a:lnTo>
                      <a:pt x="53" y="568"/>
                    </a:lnTo>
                    <a:lnTo>
                      <a:pt x="53" y="566"/>
                    </a:lnTo>
                    <a:lnTo>
                      <a:pt x="56" y="566"/>
                    </a:lnTo>
                    <a:lnTo>
                      <a:pt x="56" y="564"/>
                    </a:lnTo>
                    <a:lnTo>
                      <a:pt x="56" y="562"/>
                    </a:lnTo>
                    <a:lnTo>
                      <a:pt x="58" y="562"/>
                    </a:lnTo>
                    <a:lnTo>
                      <a:pt x="58" y="559"/>
                    </a:lnTo>
                    <a:lnTo>
                      <a:pt x="60" y="559"/>
                    </a:lnTo>
                    <a:lnTo>
                      <a:pt x="62" y="559"/>
                    </a:lnTo>
                    <a:lnTo>
                      <a:pt x="62" y="557"/>
                    </a:lnTo>
                    <a:lnTo>
                      <a:pt x="62" y="555"/>
                    </a:lnTo>
                    <a:lnTo>
                      <a:pt x="62" y="553"/>
                    </a:lnTo>
                    <a:lnTo>
                      <a:pt x="62" y="550"/>
                    </a:lnTo>
                    <a:lnTo>
                      <a:pt x="64" y="550"/>
                    </a:lnTo>
                    <a:lnTo>
                      <a:pt x="64" y="548"/>
                    </a:lnTo>
                    <a:lnTo>
                      <a:pt x="67" y="548"/>
                    </a:lnTo>
                    <a:lnTo>
                      <a:pt x="67" y="546"/>
                    </a:lnTo>
                    <a:lnTo>
                      <a:pt x="67" y="544"/>
                    </a:lnTo>
                    <a:lnTo>
                      <a:pt x="67" y="541"/>
                    </a:lnTo>
                    <a:lnTo>
                      <a:pt x="67" y="539"/>
                    </a:lnTo>
                    <a:lnTo>
                      <a:pt x="69" y="539"/>
                    </a:lnTo>
                    <a:lnTo>
                      <a:pt x="69" y="537"/>
                    </a:lnTo>
                    <a:lnTo>
                      <a:pt x="67" y="537"/>
                    </a:lnTo>
                    <a:lnTo>
                      <a:pt x="69" y="537"/>
                    </a:lnTo>
                    <a:lnTo>
                      <a:pt x="69" y="535"/>
                    </a:lnTo>
                    <a:lnTo>
                      <a:pt x="69" y="532"/>
                    </a:lnTo>
                    <a:lnTo>
                      <a:pt x="69" y="530"/>
                    </a:lnTo>
                    <a:lnTo>
                      <a:pt x="69" y="528"/>
                    </a:lnTo>
                    <a:lnTo>
                      <a:pt x="69" y="526"/>
                    </a:lnTo>
                    <a:lnTo>
                      <a:pt x="71" y="526"/>
                    </a:lnTo>
                    <a:lnTo>
                      <a:pt x="71" y="524"/>
                    </a:lnTo>
                    <a:lnTo>
                      <a:pt x="73" y="524"/>
                    </a:lnTo>
                    <a:lnTo>
                      <a:pt x="73" y="521"/>
                    </a:lnTo>
                    <a:lnTo>
                      <a:pt x="73" y="519"/>
                    </a:lnTo>
                    <a:lnTo>
                      <a:pt x="76" y="519"/>
                    </a:lnTo>
                    <a:lnTo>
                      <a:pt x="73" y="519"/>
                    </a:lnTo>
                    <a:lnTo>
                      <a:pt x="76" y="519"/>
                    </a:lnTo>
                    <a:lnTo>
                      <a:pt x="73" y="519"/>
                    </a:lnTo>
                    <a:lnTo>
                      <a:pt x="76" y="517"/>
                    </a:lnTo>
                    <a:lnTo>
                      <a:pt x="76" y="515"/>
                    </a:lnTo>
                    <a:lnTo>
                      <a:pt x="78" y="515"/>
                    </a:lnTo>
                    <a:lnTo>
                      <a:pt x="80" y="515"/>
                    </a:lnTo>
                    <a:lnTo>
                      <a:pt x="80" y="512"/>
                    </a:lnTo>
                    <a:lnTo>
                      <a:pt x="80" y="510"/>
                    </a:lnTo>
                    <a:lnTo>
                      <a:pt x="80" y="508"/>
                    </a:lnTo>
                    <a:lnTo>
                      <a:pt x="82" y="508"/>
                    </a:lnTo>
                    <a:lnTo>
                      <a:pt x="80" y="508"/>
                    </a:lnTo>
                    <a:lnTo>
                      <a:pt x="80" y="506"/>
                    </a:lnTo>
                    <a:lnTo>
                      <a:pt x="80" y="508"/>
                    </a:lnTo>
                    <a:lnTo>
                      <a:pt x="80" y="506"/>
                    </a:lnTo>
                    <a:lnTo>
                      <a:pt x="78" y="506"/>
                    </a:lnTo>
                    <a:lnTo>
                      <a:pt x="78" y="503"/>
                    </a:lnTo>
                    <a:lnTo>
                      <a:pt x="80" y="501"/>
                    </a:lnTo>
                    <a:lnTo>
                      <a:pt x="80" y="503"/>
                    </a:lnTo>
                    <a:lnTo>
                      <a:pt x="80" y="501"/>
                    </a:lnTo>
                    <a:lnTo>
                      <a:pt x="80" y="499"/>
                    </a:lnTo>
                    <a:lnTo>
                      <a:pt x="78" y="499"/>
                    </a:lnTo>
                    <a:lnTo>
                      <a:pt x="80" y="499"/>
                    </a:lnTo>
                    <a:lnTo>
                      <a:pt x="80" y="497"/>
                    </a:lnTo>
                    <a:lnTo>
                      <a:pt x="78" y="497"/>
                    </a:lnTo>
                    <a:lnTo>
                      <a:pt x="80" y="497"/>
                    </a:lnTo>
                    <a:lnTo>
                      <a:pt x="78" y="497"/>
                    </a:lnTo>
                    <a:lnTo>
                      <a:pt x="78" y="494"/>
                    </a:lnTo>
                    <a:lnTo>
                      <a:pt x="80" y="494"/>
                    </a:lnTo>
                    <a:lnTo>
                      <a:pt x="80" y="492"/>
                    </a:lnTo>
                    <a:lnTo>
                      <a:pt x="82" y="492"/>
                    </a:lnTo>
                    <a:lnTo>
                      <a:pt x="82" y="490"/>
                    </a:lnTo>
                    <a:lnTo>
                      <a:pt x="82" y="488"/>
                    </a:lnTo>
                    <a:lnTo>
                      <a:pt x="85" y="488"/>
                    </a:lnTo>
                    <a:lnTo>
                      <a:pt x="85" y="486"/>
                    </a:lnTo>
                    <a:lnTo>
                      <a:pt x="82" y="486"/>
                    </a:lnTo>
                    <a:lnTo>
                      <a:pt x="82" y="483"/>
                    </a:lnTo>
                    <a:lnTo>
                      <a:pt x="85" y="483"/>
                    </a:lnTo>
                    <a:lnTo>
                      <a:pt x="85" y="481"/>
                    </a:lnTo>
                    <a:lnTo>
                      <a:pt x="87" y="481"/>
                    </a:lnTo>
                    <a:lnTo>
                      <a:pt x="87" y="479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5" y="474"/>
                    </a:lnTo>
                    <a:lnTo>
                      <a:pt x="87" y="474"/>
                    </a:lnTo>
                    <a:lnTo>
                      <a:pt x="87" y="472"/>
                    </a:lnTo>
                    <a:lnTo>
                      <a:pt x="87" y="470"/>
                    </a:lnTo>
                    <a:lnTo>
                      <a:pt x="85" y="470"/>
                    </a:lnTo>
                    <a:lnTo>
                      <a:pt x="87" y="470"/>
                    </a:lnTo>
                    <a:lnTo>
                      <a:pt x="85" y="470"/>
                    </a:lnTo>
                    <a:lnTo>
                      <a:pt x="85" y="468"/>
                    </a:lnTo>
                    <a:lnTo>
                      <a:pt x="87" y="468"/>
                    </a:lnTo>
                    <a:lnTo>
                      <a:pt x="85" y="468"/>
                    </a:lnTo>
                    <a:lnTo>
                      <a:pt x="85" y="465"/>
                    </a:lnTo>
                    <a:lnTo>
                      <a:pt x="85" y="463"/>
                    </a:lnTo>
                    <a:lnTo>
                      <a:pt x="85" y="461"/>
                    </a:lnTo>
                    <a:lnTo>
                      <a:pt x="85" y="459"/>
                    </a:lnTo>
                    <a:lnTo>
                      <a:pt x="85" y="456"/>
                    </a:lnTo>
                    <a:lnTo>
                      <a:pt x="85" y="459"/>
                    </a:lnTo>
                    <a:lnTo>
                      <a:pt x="85" y="456"/>
                    </a:lnTo>
                    <a:lnTo>
                      <a:pt x="85" y="454"/>
                    </a:lnTo>
                    <a:lnTo>
                      <a:pt x="82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2" y="452"/>
                    </a:lnTo>
                    <a:lnTo>
                      <a:pt x="82" y="450"/>
                    </a:lnTo>
                    <a:lnTo>
                      <a:pt x="85" y="450"/>
                    </a:lnTo>
                    <a:lnTo>
                      <a:pt x="82" y="450"/>
                    </a:lnTo>
                    <a:lnTo>
                      <a:pt x="82" y="448"/>
                    </a:lnTo>
                    <a:lnTo>
                      <a:pt x="82" y="445"/>
                    </a:lnTo>
                    <a:lnTo>
                      <a:pt x="82" y="443"/>
                    </a:lnTo>
                    <a:lnTo>
                      <a:pt x="82" y="441"/>
                    </a:lnTo>
                    <a:lnTo>
                      <a:pt x="80" y="441"/>
                    </a:lnTo>
                    <a:lnTo>
                      <a:pt x="80" y="439"/>
                    </a:lnTo>
                    <a:lnTo>
                      <a:pt x="80" y="436"/>
                    </a:lnTo>
                    <a:lnTo>
                      <a:pt x="80" y="434"/>
                    </a:lnTo>
                    <a:lnTo>
                      <a:pt x="80" y="432"/>
                    </a:lnTo>
                    <a:lnTo>
                      <a:pt x="80" y="430"/>
                    </a:lnTo>
                    <a:lnTo>
                      <a:pt x="80" y="427"/>
                    </a:lnTo>
                    <a:lnTo>
                      <a:pt x="80" y="425"/>
                    </a:lnTo>
                    <a:lnTo>
                      <a:pt x="78" y="425"/>
                    </a:lnTo>
                    <a:lnTo>
                      <a:pt x="80" y="425"/>
                    </a:lnTo>
                    <a:lnTo>
                      <a:pt x="80" y="423"/>
                    </a:lnTo>
                    <a:lnTo>
                      <a:pt x="78" y="423"/>
                    </a:lnTo>
                    <a:lnTo>
                      <a:pt x="80" y="423"/>
                    </a:lnTo>
                    <a:lnTo>
                      <a:pt x="78" y="423"/>
                    </a:lnTo>
                    <a:lnTo>
                      <a:pt x="78" y="421"/>
                    </a:lnTo>
                    <a:lnTo>
                      <a:pt x="78" y="418"/>
                    </a:lnTo>
                    <a:lnTo>
                      <a:pt x="78" y="416"/>
                    </a:lnTo>
                    <a:lnTo>
                      <a:pt x="78" y="414"/>
                    </a:lnTo>
                    <a:lnTo>
                      <a:pt x="78" y="412"/>
                    </a:lnTo>
                    <a:lnTo>
                      <a:pt x="78" y="410"/>
                    </a:lnTo>
                    <a:lnTo>
                      <a:pt x="80" y="410"/>
                    </a:lnTo>
                    <a:lnTo>
                      <a:pt x="78" y="410"/>
                    </a:lnTo>
                    <a:lnTo>
                      <a:pt x="80" y="407"/>
                    </a:lnTo>
                    <a:lnTo>
                      <a:pt x="80" y="405"/>
                    </a:lnTo>
                    <a:lnTo>
                      <a:pt x="80" y="403"/>
                    </a:lnTo>
                    <a:lnTo>
                      <a:pt x="80" y="405"/>
                    </a:lnTo>
                    <a:lnTo>
                      <a:pt x="82" y="405"/>
                    </a:lnTo>
                    <a:lnTo>
                      <a:pt x="85" y="405"/>
                    </a:lnTo>
                    <a:lnTo>
                      <a:pt x="85" y="403"/>
                    </a:lnTo>
                    <a:lnTo>
                      <a:pt x="87" y="403"/>
                    </a:lnTo>
                    <a:lnTo>
                      <a:pt x="87" y="401"/>
                    </a:lnTo>
                    <a:lnTo>
                      <a:pt x="87" y="403"/>
                    </a:lnTo>
                    <a:lnTo>
                      <a:pt x="89" y="403"/>
                    </a:lnTo>
                    <a:lnTo>
                      <a:pt x="89" y="401"/>
                    </a:lnTo>
                    <a:lnTo>
                      <a:pt x="89" y="398"/>
                    </a:lnTo>
                    <a:lnTo>
                      <a:pt x="89" y="396"/>
                    </a:lnTo>
                    <a:lnTo>
                      <a:pt x="87" y="396"/>
                    </a:lnTo>
                    <a:lnTo>
                      <a:pt x="89" y="396"/>
                    </a:lnTo>
                    <a:lnTo>
                      <a:pt x="89" y="394"/>
                    </a:lnTo>
                    <a:lnTo>
                      <a:pt x="89" y="396"/>
                    </a:lnTo>
                    <a:lnTo>
                      <a:pt x="89" y="394"/>
                    </a:lnTo>
                    <a:lnTo>
                      <a:pt x="91" y="394"/>
                    </a:lnTo>
                    <a:lnTo>
                      <a:pt x="91" y="392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1" y="383"/>
                    </a:lnTo>
                    <a:lnTo>
                      <a:pt x="91" y="380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8"/>
                    </a:lnTo>
                    <a:lnTo>
                      <a:pt x="91" y="376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89" y="376"/>
                    </a:lnTo>
                    <a:lnTo>
                      <a:pt x="89" y="374"/>
                    </a:lnTo>
                    <a:lnTo>
                      <a:pt x="87" y="374"/>
                    </a:lnTo>
                    <a:lnTo>
                      <a:pt x="87" y="371"/>
                    </a:lnTo>
                    <a:lnTo>
                      <a:pt x="85" y="371"/>
                    </a:lnTo>
                    <a:lnTo>
                      <a:pt x="85" y="369"/>
                    </a:lnTo>
                    <a:lnTo>
                      <a:pt x="85" y="367"/>
                    </a:lnTo>
                    <a:lnTo>
                      <a:pt x="87" y="367"/>
                    </a:lnTo>
                    <a:lnTo>
                      <a:pt x="85" y="367"/>
                    </a:lnTo>
                    <a:lnTo>
                      <a:pt x="85" y="365"/>
                    </a:lnTo>
                    <a:lnTo>
                      <a:pt x="85" y="363"/>
                    </a:lnTo>
                    <a:lnTo>
                      <a:pt x="85" y="365"/>
                    </a:lnTo>
                    <a:lnTo>
                      <a:pt x="85" y="363"/>
                    </a:lnTo>
                    <a:lnTo>
                      <a:pt x="85" y="360"/>
                    </a:lnTo>
                    <a:lnTo>
                      <a:pt x="87" y="360"/>
                    </a:lnTo>
                    <a:lnTo>
                      <a:pt x="87" y="358"/>
                    </a:lnTo>
                    <a:lnTo>
                      <a:pt x="89" y="358"/>
                    </a:lnTo>
                    <a:lnTo>
                      <a:pt x="89" y="356"/>
                    </a:lnTo>
                    <a:lnTo>
                      <a:pt x="91" y="356"/>
                    </a:lnTo>
                    <a:lnTo>
                      <a:pt x="91" y="354"/>
                    </a:lnTo>
                    <a:lnTo>
                      <a:pt x="91" y="351"/>
                    </a:lnTo>
                    <a:lnTo>
                      <a:pt x="91" y="349"/>
                    </a:lnTo>
                    <a:lnTo>
                      <a:pt x="93" y="349"/>
                    </a:lnTo>
                    <a:lnTo>
                      <a:pt x="91" y="349"/>
                    </a:lnTo>
                    <a:lnTo>
                      <a:pt x="93" y="349"/>
                    </a:lnTo>
                    <a:lnTo>
                      <a:pt x="93" y="347"/>
                    </a:lnTo>
                    <a:lnTo>
                      <a:pt x="91" y="347"/>
                    </a:lnTo>
                    <a:lnTo>
                      <a:pt x="93" y="347"/>
                    </a:lnTo>
                    <a:lnTo>
                      <a:pt x="93" y="345"/>
                    </a:lnTo>
                    <a:lnTo>
                      <a:pt x="96" y="345"/>
                    </a:lnTo>
                    <a:lnTo>
                      <a:pt x="93" y="345"/>
                    </a:lnTo>
                    <a:lnTo>
                      <a:pt x="96" y="345"/>
                    </a:lnTo>
                    <a:lnTo>
                      <a:pt x="96" y="342"/>
                    </a:lnTo>
                    <a:lnTo>
                      <a:pt x="93" y="342"/>
                    </a:lnTo>
                    <a:lnTo>
                      <a:pt x="96" y="342"/>
                    </a:lnTo>
                    <a:lnTo>
                      <a:pt x="96" y="340"/>
                    </a:lnTo>
                    <a:lnTo>
                      <a:pt x="96" y="338"/>
                    </a:lnTo>
                    <a:lnTo>
                      <a:pt x="96" y="336"/>
                    </a:lnTo>
                    <a:lnTo>
                      <a:pt x="96" y="333"/>
                    </a:lnTo>
                    <a:lnTo>
                      <a:pt x="96" y="331"/>
                    </a:lnTo>
                    <a:lnTo>
                      <a:pt x="96" y="329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5"/>
                    </a:lnTo>
                    <a:lnTo>
                      <a:pt x="100" y="322"/>
                    </a:lnTo>
                    <a:lnTo>
                      <a:pt x="102" y="322"/>
                    </a:lnTo>
                    <a:lnTo>
                      <a:pt x="102" y="320"/>
                    </a:lnTo>
                    <a:lnTo>
                      <a:pt x="105" y="320"/>
                    </a:lnTo>
                    <a:lnTo>
                      <a:pt x="102" y="320"/>
                    </a:lnTo>
                    <a:lnTo>
                      <a:pt x="105" y="320"/>
                    </a:lnTo>
                    <a:lnTo>
                      <a:pt x="105" y="318"/>
                    </a:lnTo>
                    <a:lnTo>
                      <a:pt x="105" y="316"/>
                    </a:lnTo>
                    <a:lnTo>
                      <a:pt x="102" y="316"/>
                    </a:lnTo>
                    <a:lnTo>
                      <a:pt x="102" y="313"/>
                    </a:lnTo>
                    <a:lnTo>
                      <a:pt x="102" y="311"/>
                    </a:lnTo>
                    <a:lnTo>
                      <a:pt x="102" y="309"/>
                    </a:lnTo>
                    <a:lnTo>
                      <a:pt x="102" y="307"/>
                    </a:lnTo>
                    <a:lnTo>
                      <a:pt x="102" y="304"/>
                    </a:lnTo>
                    <a:lnTo>
                      <a:pt x="105" y="304"/>
                    </a:lnTo>
                    <a:lnTo>
                      <a:pt x="105" y="302"/>
                    </a:lnTo>
                    <a:lnTo>
                      <a:pt x="107" y="302"/>
                    </a:lnTo>
                    <a:lnTo>
                      <a:pt x="107" y="300"/>
                    </a:lnTo>
                    <a:lnTo>
                      <a:pt x="107" y="298"/>
                    </a:lnTo>
                    <a:lnTo>
                      <a:pt x="107" y="295"/>
                    </a:lnTo>
                    <a:lnTo>
                      <a:pt x="107" y="293"/>
                    </a:lnTo>
                    <a:lnTo>
                      <a:pt x="109" y="293"/>
                    </a:lnTo>
                    <a:lnTo>
                      <a:pt x="109" y="291"/>
                    </a:lnTo>
                    <a:lnTo>
                      <a:pt x="109" y="289"/>
                    </a:lnTo>
                    <a:lnTo>
                      <a:pt x="109" y="287"/>
                    </a:lnTo>
                    <a:lnTo>
                      <a:pt x="111" y="287"/>
                    </a:lnTo>
                    <a:lnTo>
                      <a:pt x="109" y="287"/>
                    </a:lnTo>
                    <a:lnTo>
                      <a:pt x="109" y="284"/>
                    </a:lnTo>
                    <a:lnTo>
                      <a:pt x="111" y="284"/>
                    </a:lnTo>
                    <a:lnTo>
                      <a:pt x="111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1" y="280"/>
                    </a:lnTo>
                    <a:lnTo>
                      <a:pt x="114" y="280"/>
                    </a:lnTo>
                    <a:lnTo>
                      <a:pt x="111" y="280"/>
                    </a:lnTo>
                    <a:lnTo>
                      <a:pt x="111" y="278"/>
                    </a:lnTo>
                    <a:lnTo>
                      <a:pt x="111" y="275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69"/>
                    </a:lnTo>
                    <a:lnTo>
                      <a:pt x="111" y="266"/>
                    </a:lnTo>
                    <a:lnTo>
                      <a:pt x="109" y="266"/>
                    </a:lnTo>
                    <a:lnTo>
                      <a:pt x="109" y="264"/>
                    </a:lnTo>
                    <a:lnTo>
                      <a:pt x="109" y="262"/>
                    </a:lnTo>
                    <a:lnTo>
                      <a:pt x="111" y="262"/>
                    </a:lnTo>
                    <a:lnTo>
                      <a:pt x="111" y="260"/>
                    </a:lnTo>
                    <a:lnTo>
                      <a:pt x="111" y="257"/>
                    </a:lnTo>
                    <a:lnTo>
                      <a:pt x="111" y="255"/>
                    </a:lnTo>
                    <a:lnTo>
                      <a:pt x="111" y="253"/>
                    </a:lnTo>
                    <a:lnTo>
                      <a:pt x="114" y="253"/>
                    </a:lnTo>
                    <a:lnTo>
                      <a:pt x="116" y="253"/>
                    </a:lnTo>
                    <a:lnTo>
                      <a:pt x="116" y="251"/>
                    </a:lnTo>
                    <a:lnTo>
                      <a:pt x="118" y="251"/>
                    </a:lnTo>
                    <a:lnTo>
                      <a:pt x="118" y="249"/>
                    </a:lnTo>
                    <a:lnTo>
                      <a:pt x="118" y="246"/>
                    </a:lnTo>
                    <a:lnTo>
                      <a:pt x="118" y="244"/>
                    </a:lnTo>
                    <a:lnTo>
                      <a:pt x="118" y="242"/>
                    </a:lnTo>
                    <a:lnTo>
                      <a:pt x="116" y="242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18" y="237"/>
                    </a:lnTo>
                    <a:lnTo>
                      <a:pt x="118" y="235"/>
                    </a:lnTo>
                    <a:lnTo>
                      <a:pt x="116" y="235"/>
                    </a:lnTo>
                    <a:lnTo>
                      <a:pt x="116" y="233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4" y="228"/>
                    </a:lnTo>
                    <a:lnTo>
                      <a:pt x="114" y="226"/>
                    </a:lnTo>
                    <a:lnTo>
                      <a:pt x="116" y="224"/>
                    </a:lnTo>
                    <a:lnTo>
                      <a:pt x="114" y="224"/>
                    </a:lnTo>
                    <a:lnTo>
                      <a:pt x="114" y="222"/>
                    </a:lnTo>
                    <a:lnTo>
                      <a:pt x="114" y="219"/>
                    </a:lnTo>
                    <a:lnTo>
                      <a:pt x="116" y="219"/>
                    </a:lnTo>
                    <a:lnTo>
                      <a:pt x="116" y="217"/>
                    </a:lnTo>
                    <a:lnTo>
                      <a:pt x="114" y="217"/>
                    </a:lnTo>
                    <a:lnTo>
                      <a:pt x="116" y="217"/>
                    </a:lnTo>
                    <a:lnTo>
                      <a:pt x="116" y="215"/>
                    </a:lnTo>
                    <a:lnTo>
                      <a:pt x="116" y="213"/>
                    </a:lnTo>
                    <a:lnTo>
                      <a:pt x="116" y="211"/>
                    </a:lnTo>
                    <a:lnTo>
                      <a:pt x="116" y="208"/>
                    </a:lnTo>
                    <a:lnTo>
                      <a:pt x="116" y="206"/>
                    </a:lnTo>
                    <a:lnTo>
                      <a:pt x="116" y="204"/>
                    </a:lnTo>
                    <a:lnTo>
                      <a:pt x="116" y="202"/>
                    </a:lnTo>
                    <a:lnTo>
                      <a:pt x="116" y="199"/>
                    </a:lnTo>
                    <a:lnTo>
                      <a:pt x="118" y="199"/>
                    </a:lnTo>
                    <a:lnTo>
                      <a:pt x="118" y="197"/>
                    </a:lnTo>
                    <a:lnTo>
                      <a:pt x="118" y="195"/>
                    </a:lnTo>
                    <a:lnTo>
                      <a:pt x="120" y="195"/>
                    </a:lnTo>
                    <a:lnTo>
                      <a:pt x="120" y="193"/>
                    </a:lnTo>
                    <a:lnTo>
                      <a:pt x="120" y="190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16" y="188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1" y="190"/>
                    </a:lnTo>
                    <a:lnTo>
                      <a:pt x="114" y="190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4"/>
                    </a:lnTo>
                    <a:lnTo>
                      <a:pt x="114" y="181"/>
                    </a:lnTo>
                    <a:lnTo>
                      <a:pt x="114" y="179"/>
                    </a:lnTo>
                    <a:lnTo>
                      <a:pt x="114" y="177"/>
                    </a:lnTo>
                    <a:lnTo>
                      <a:pt x="116" y="177"/>
                    </a:lnTo>
                    <a:lnTo>
                      <a:pt x="116" y="175"/>
                    </a:lnTo>
                    <a:lnTo>
                      <a:pt x="116" y="177"/>
                    </a:lnTo>
                    <a:lnTo>
                      <a:pt x="118" y="177"/>
                    </a:lnTo>
                    <a:lnTo>
                      <a:pt x="120" y="177"/>
                    </a:lnTo>
                    <a:lnTo>
                      <a:pt x="120" y="175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0"/>
                    </a:lnTo>
                    <a:lnTo>
                      <a:pt x="123" y="168"/>
                    </a:lnTo>
                    <a:lnTo>
                      <a:pt x="123" y="166"/>
                    </a:lnTo>
                    <a:lnTo>
                      <a:pt x="123" y="164"/>
                    </a:lnTo>
                    <a:lnTo>
                      <a:pt x="125" y="164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25" y="157"/>
                    </a:lnTo>
                    <a:lnTo>
                      <a:pt x="125" y="155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6"/>
                    </a:lnTo>
                    <a:lnTo>
                      <a:pt x="127" y="146"/>
                    </a:lnTo>
                    <a:lnTo>
                      <a:pt x="127" y="143"/>
                    </a:lnTo>
                    <a:lnTo>
                      <a:pt x="127" y="141"/>
                    </a:lnTo>
                    <a:lnTo>
                      <a:pt x="127" y="139"/>
                    </a:lnTo>
                    <a:lnTo>
                      <a:pt x="127" y="137"/>
                    </a:lnTo>
                    <a:lnTo>
                      <a:pt x="127" y="135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9" y="130"/>
                    </a:lnTo>
                    <a:lnTo>
                      <a:pt x="129" y="128"/>
                    </a:lnTo>
                    <a:lnTo>
                      <a:pt x="129" y="126"/>
                    </a:lnTo>
                    <a:lnTo>
                      <a:pt x="131" y="126"/>
                    </a:ln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1"/>
                    </a:lnTo>
                    <a:lnTo>
                      <a:pt x="129" y="119"/>
                    </a:lnTo>
                    <a:lnTo>
                      <a:pt x="129" y="117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7" y="112"/>
                    </a:lnTo>
                    <a:lnTo>
                      <a:pt x="127" y="110"/>
                    </a:lnTo>
                    <a:lnTo>
                      <a:pt x="129" y="110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7" y="105"/>
                    </a:lnTo>
                    <a:lnTo>
                      <a:pt x="125" y="105"/>
                    </a:lnTo>
                    <a:lnTo>
                      <a:pt x="127" y="105"/>
                    </a:lnTo>
                    <a:lnTo>
                      <a:pt x="127" y="103"/>
                    </a:lnTo>
                    <a:lnTo>
                      <a:pt x="127" y="101"/>
                    </a:lnTo>
                    <a:lnTo>
                      <a:pt x="127" y="99"/>
                    </a:lnTo>
                    <a:lnTo>
                      <a:pt x="127" y="97"/>
                    </a:lnTo>
                    <a:lnTo>
                      <a:pt x="127" y="94"/>
                    </a:lnTo>
                    <a:lnTo>
                      <a:pt x="127" y="92"/>
                    </a:lnTo>
                    <a:lnTo>
                      <a:pt x="127" y="90"/>
                    </a:lnTo>
                    <a:lnTo>
                      <a:pt x="127" y="88"/>
                    </a:lnTo>
                    <a:lnTo>
                      <a:pt x="129" y="88"/>
                    </a:lnTo>
                    <a:lnTo>
                      <a:pt x="127" y="88"/>
                    </a:lnTo>
                    <a:lnTo>
                      <a:pt x="129" y="88"/>
                    </a:lnTo>
                    <a:lnTo>
                      <a:pt x="127" y="88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9" y="81"/>
                    </a:lnTo>
                    <a:lnTo>
                      <a:pt x="127" y="81"/>
                    </a:lnTo>
                    <a:lnTo>
                      <a:pt x="129" y="81"/>
                    </a:lnTo>
                    <a:lnTo>
                      <a:pt x="129" y="79"/>
                    </a:lnTo>
                    <a:lnTo>
                      <a:pt x="127" y="79"/>
                    </a:lnTo>
                    <a:lnTo>
                      <a:pt x="127" y="76"/>
                    </a:lnTo>
                    <a:lnTo>
                      <a:pt x="129" y="76"/>
                    </a:lnTo>
                    <a:lnTo>
                      <a:pt x="127" y="74"/>
                    </a:lnTo>
                    <a:lnTo>
                      <a:pt x="127" y="72"/>
                    </a:lnTo>
                    <a:lnTo>
                      <a:pt x="127" y="70"/>
                    </a:lnTo>
                    <a:lnTo>
                      <a:pt x="127" y="67"/>
                    </a:lnTo>
                    <a:lnTo>
                      <a:pt x="125" y="67"/>
                    </a:lnTo>
                    <a:lnTo>
                      <a:pt x="125" y="65"/>
                    </a:lnTo>
                    <a:lnTo>
                      <a:pt x="125" y="63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3" y="59"/>
                    </a:lnTo>
                    <a:lnTo>
                      <a:pt x="123" y="56"/>
                    </a:lnTo>
                    <a:lnTo>
                      <a:pt x="123" y="54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5" y="52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7"/>
                    </a:lnTo>
                    <a:lnTo>
                      <a:pt x="123" y="45"/>
                    </a:lnTo>
                    <a:lnTo>
                      <a:pt x="123" y="43"/>
                    </a:lnTo>
                    <a:lnTo>
                      <a:pt x="120" y="43"/>
                    </a:lnTo>
                    <a:lnTo>
                      <a:pt x="120" y="41"/>
                    </a:lnTo>
                    <a:lnTo>
                      <a:pt x="123" y="41"/>
                    </a:lnTo>
                    <a:lnTo>
                      <a:pt x="123" y="38"/>
                    </a:lnTo>
                    <a:lnTo>
                      <a:pt x="123" y="36"/>
                    </a:lnTo>
                    <a:lnTo>
                      <a:pt x="120" y="36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0" y="27"/>
                    </a:lnTo>
                    <a:lnTo>
                      <a:pt x="120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4" y="25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8"/>
                    </a:lnTo>
                    <a:lnTo>
                      <a:pt x="140" y="16"/>
                    </a:lnTo>
                    <a:lnTo>
                      <a:pt x="140" y="14"/>
                    </a:lnTo>
                    <a:lnTo>
                      <a:pt x="138" y="14"/>
                    </a:lnTo>
                    <a:lnTo>
                      <a:pt x="138" y="12"/>
                    </a:lnTo>
                    <a:lnTo>
                      <a:pt x="138" y="9"/>
                    </a:lnTo>
                    <a:lnTo>
                      <a:pt x="138" y="7"/>
                    </a:lnTo>
                    <a:lnTo>
                      <a:pt x="138" y="5"/>
                    </a:lnTo>
                    <a:lnTo>
                      <a:pt x="140" y="5"/>
                    </a:lnTo>
                    <a:lnTo>
                      <a:pt x="143" y="5"/>
                    </a:lnTo>
                    <a:lnTo>
                      <a:pt x="145" y="5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9" y="0"/>
                    </a:lnTo>
                    <a:lnTo>
                      <a:pt x="149" y="3"/>
                    </a:lnTo>
                    <a:lnTo>
                      <a:pt x="149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6" y="16"/>
                    </a:lnTo>
                    <a:lnTo>
                      <a:pt x="158" y="16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16"/>
                    </a:lnTo>
                    <a:lnTo>
                      <a:pt x="163" y="18"/>
                    </a:lnTo>
                    <a:lnTo>
                      <a:pt x="161" y="18"/>
                    </a:lnTo>
                    <a:lnTo>
                      <a:pt x="161" y="21"/>
                    </a:lnTo>
                    <a:lnTo>
                      <a:pt x="158" y="21"/>
                    </a:lnTo>
                    <a:lnTo>
                      <a:pt x="161" y="21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3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2"/>
                    </a:lnTo>
                    <a:lnTo>
                      <a:pt x="165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6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1"/>
                    </a:lnTo>
                    <a:lnTo>
                      <a:pt x="165" y="43"/>
                    </a:lnTo>
                    <a:lnTo>
                      <a:pt x="167" y="43"/>
                    </a:lnTo>
                    <a:lnTo>
                      <a:pt x="167" y="45"/>
                    </a:lnTo>
                    <a:lnTo>
                      <a:pt x="165" y="45"/>
                    </a:lnTo>
                    <a:lnTo>
                      <a:pt x="167" y="47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72" y="52"/>
                    </a:lnTo>
                    <a:lnTo>
                      <a:pt x="174" y="54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81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78" y="65"/>
                    </a:lnTo>
                    <a:lnTo>
                      <a:pt x="178" y="67"/>
                    </a:lnTo>
                    <a:lnTo>
                      <a:pt x="176" y="67"/>
                    </a:lnTo>
                    <a:lnTo>
                      <a:pt x="176" y="70"/>
                    </a:lnTo>
                    <a:lnTo>
                      <a:pt x="174" y="70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6" y="74"/>
                    </a:lnTo>
                    <a:lnTo>
                      <a:pt x="178" y="74"/>
                    </a:lnTo>
                    <a:lnTo>
                      <a:pt x="178" y="76"/>
                    </a:lnTo>
                    <a:lnTo>
                      <a:pt x="178" y="79"/>
                    </a:lnTo>
                    <a:lnTo>
                      <a:pt x="178" y="81"/>
                    </a:lnTo>
                    <a:lnTo>
                      <a:pt x="176" y="81"/>
                    </a:lnTo>
                    <a:lnTo>
                      <a:pt x="174" y="81"/>
                    </a:lnTo>
                    <a:lnTo>
                      <a:pt x="172" y="81"/>
                    </a:lnTo>
                    <a:lnTo>
                      <a:pt x="172" y="83"/>
                    </a:lnTo>
                    <a:lnTo>
                      <a:pt x="174" y="83"/>
                    </a:lnTo>
                    <a:lnTo>
                      <a:pt x="174" y="85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4" y="97"/>
                    </a:lnTo>
                    <a:lnTo>
                      <a:pt x="176" y="97"/>
                    </a:lnTo>
                    <a:lnTo>
                      <a:pt x="178" y="97"/>
                    </a:lnTo>
                    <a:lnTo>
                      <a:pt x="178" y="99"/>
                    </a:lnTo>
                    <a:lnTo>
                      <a:pt x="181" y="99"/>
                    </a:lnTo>
                    <a:lnTo>
                      <a:pt x="181" y="101"/>
                    </a:lnTo>
                    <a:lnTo>
                      <a:pt x="178" y="101"/>
                    </a:lnTo>
                    <a:lnTo>
                      <a:pt x="178" y="103"/>
                    </a:lnTo>
                    <a:lnTo>
                      <a:pt x="178" y="105"/>
                    </a:lnTo>
                    <a:lnTo>
                      <a:pt x="178" y="108"/>
                    </a:lnTo>
                    <a:lnTo>
                      <a:pt x="181" y="110"/>
                    </a:lnTo>
                    <a:lnTo>
                      <a:pt x="183" y="110"/>
                    </a:lnTo>
                    <a:lnTo>
                      <a:pt x="185" y="110"/>
                    </a:lnTo>
                    <a:lnTo>
                      <a:pt x="187" y="114"/>
                    </a:lnTo>
                    <a:lnTo>
                      <a:pt x="190" y="121"/>
                    </a:lnTo>
                    <a:lnTo>
                      <a:pt x="190" y="130"/>
                    </a:lnTo>
                    <a:lnTo>
                      <a:pt x="192" y="132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6" y="146"/>
                    </a:lnTo>
                    <a:lnTo>
                      <a:pt x="199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9" y="148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9" y="155"/>
                    </a:lnTo>
                    <a:lnTo>
                      <a:pt x="199" y="157"/>
                    </a:lnTo>
                    <a:lnTo>
                      <a:pt x="199" y="159"/>
                    </a:lnTo>
                    <a:lnTo>
                      <a:pt x="201" y="159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199" y="164"/>
                    </a:lnTo>
                    <a:lnTo>
                      <a:pt x="199" y="166"/>
                    </a:lnTo>
                    <a:lnTo>
                      <a:pt x="201" y="166"/>
                    </a:lnTo>
                    <a:lnTo>
                      <a:pt x="199" y="166"/>
                    </a:lnTo>
                    <a:lnTo>
                      <a:pt x="201" y="166"/>
                    </a:lnTo>
                    <a:lnTo>
                      <a:pt x="199" y="168"/>
                    </a:lnTo>
                    <a:lnTo>
                      <a:pt x="201" y="168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5" y="170"/>
                    </a:lnTo>
                    <a:lnTo>
                      <a:pt x="210" y="170"/>
                    </a:lnTo>
                    <a:lnTo>
                      <a:pt x="221" y="168"/>
                    </a:lnTo>
                    <a:lnTo>
                      <a:pt x="225" y="173"/>
                    </a:lnTo>
                    <a:lnTo>
                      <a:pt x="228" y="173"/>
                    </a:lnTo>
                    <a:lnTo>
                      <a:pt x="228" y="175"/>
                    </a:lnTo>
                    <a:lnTo>
                      <a:pt x="216" y="206"/>
                    </a:lnTo>
                    <a:lnTo>
                      <a:pt x="192" y="217"/>
                    </a:lnTo>
                    <a:lnTo>
                      <a:pt x="187" y="217"/>
                    </a:lnTo>
                    <a:lnTo>
                      <a:pt x="187" y="219"/>
                    </a:lnTo>
                    <a:lnTo>
                      <a:pt x="185" y="219"/>
                    </a:lnTo>
                    <a:lnTo>
                      <a:pt x="185" y="222"/>
                    </a:lnTo>
                    <a:lnTo>
                      <a:pt x="183" y="222"/>
                    </a:lnTo>
                    <a:lnTo>
                      <a:pt x="183" y="224"/>
                    </a:lnTo>
                    <a:lnTo>
                      <a:pt x="181" y="224"/>
                    </a:lnTo>
                    <a:lnTo>
                      <a:pt x="181" y="226"/>
                    </a:lnTo>
                    <a:lnTo>
                      <a:pt x="181" y="224"/>
                    </a:lnTo>
                    <a:lnTo>
                      <a:pt x="181" y="226"/>
                    </a:lnTo>
                    <a:lnTo>
                      <a:pt x="181" y="228"/>
                    </a:lnTo>
                    <a:lnTo>
                      <a:pt x="178" y="228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1" y="233"/>
                    </a:lnTo>
                    <a:lnTo>
                      <a:pt x="181" y="235"/>
                    </a:lnTo>
                    <a:lnTo>
                      <a:pt x="183" y="235"/>
                    </a:lnTo>
                    <a:lnTo>
                      <a:pt x="181" y="235"/>
                    </a:lnTo>
                    <a:lnTo>
                      <a:pt x="183" y="235"/>
                    </a:lnTo>
                    <a:lnTo>
                      <a:pt x="183" y="237"/>
                    </a:lnTo>
                    <a:lnTo>
                      <a:pt x="183" y="240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5" y="240"/>
                    </a:lnTo>
                    <a:lnTo>
                      <a:pt x="185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81" y="244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9"/>
                    </a:lnTo>
                    <a:lnTo>
                      <a:pt x="178" y="251"/>
                    </a:lnTo>
                    <a:lnTo>
                      <a:pt x="176" y="251"/>
                    </a:lnTo>
                    <a:lnTo>
                      <a:pt x="176" y="253"/>
                    </a:lnTo>
                    <a:lnTo>
                      <a:pt x="178" y="253"/>
                    </a:lnTo>
                    <a:lnTo>
                      <a:pt x="178" y="255"/>
                    </a:lnTo>
                    <a:lnTo>
                      <a:pt x="178" y="257"/>
                    </a:lnTo>
                    <a:lnTo>
                      <a:pt x="178" y="260"/>
                    </a:lnTo>
                    <a:lnTo>
                      <a:pt x="181" y="260"/>
                    </a:lnTo>
                    <a:lnTo>
                      <a:pt x="181" y="262"/>
                    </a:lnTo>
                    <a:lnTo>
                      <a:pt x="181" y="264"/>
                    </a:lnTo>
                    <a:lnTo>
                      <a:pt x="181" y="266"/>
                    </a:lnTo>
                    <a:lnTo>
                      <a:pt x="183" y="266"/>
                    </a:lnTo>
                    <a:lnTo>
                      <a:pt x="183" y="269"/>
                    </a:lnTo>
                    <a:lnTo>
                      <a:pt x="183" y="271"/>
                    </a:lnTo>
                    <a:lnTo>
                      <a:pt x="183" y="273"/>
                    </a:lnTo>
                    <a:lnTo>
                      <a:pt x="183" y="275"/>
                    </a:lnTo>
                    <a:lnTo>
                      <a:pt x="181" y="278"/>
                    </a:lnTo>
                    <a:lnTo>
                      <a:pt x="178" y="278"/>
                    </a:lnTo>
                    <a:lnTo>
                      <a:pt x="178" y="280"/>
                    </a:lnTo>
                    <a:lnTo>
                      <a:pt x="176" y="284"/>
                    </a:lnTo>
                    <a:lnTo>
                      <a:pt x="181" y="291"/>
                    </a:lnTo>
                    <a:lnTo>
                      <a:pt x="185" y="295"/>
                    </a:lnTo>
                    <a:lnTo>
                      <a:pt x="185" y="298"/>
                    </a:lnTo>
                    <a:lnTo>
                      <a:pt x="187" y="298"/>
                    </a:lnTo>
                    <a:lnTo>
                      <a:pt x="187" y="300"/>
                    </a:lnTo>
                    <a:lnTo>
                      <a:pt x="185" y="300"/>
                    </a:lnTo>
                    <a:lnTo>
                      <a:pt x="185" y="302"/>
                    </a:lnTo>
                    <a:lnTo>
                      <a:pt x="183" y="302"/>
                    </a:lnTo>
                    <a:lnTo>
                      <a:pt x="181" y="302"/>
                    </a:lnTo>
                    <a:lnTo>
                      <a:pt x="181" y="304"/>
                    </a:lnTo>
                    <a:lnTo>
                      <a:pt x="178" y="304"/>
                    </a:lnTo>
                    <a:lnTo>
                      <a:pt x="178" y="307"/>
                    </a:lnTo>
                    <a:lnTo>
                      <a:pt x="176" y="307"/>
                    </a:lnTo>
                    <a:lnTo>
                      <a:pt x="176" y="304"/>
                    </a:lnTo>
                    <a:lnTo>
                      <a:pt x="174" y="304"/>
                    </a:lnTo>
                    <a:lnTo>
                      <a:pt x="172" y="304"/>
                    </a:lnTo>
                    <a:lnTo>
                      <a:pt x="169" y="304"/>
                    </a:lnTo>
                    <a:lnTo>
                      <a:pt x="169" y="307"/>
                    </a:lnTo>
                    <a:lnTo>
                      <a:pt x="169" y="304"/>
                    </a:lnTo>
                    <a:lnTo>
                      <a:pt x="169" y="307"/>
                    </a:lnTo>
                    <a:lnTo>
                      <a:pt x="169" y="309"/>
                    </a:lnTo>
                    <a:lnTo>
                      <a:pt x="167" y="309"/>
                    </a:lnTo>
                    <a:lnTo>
                      <a:pt x="169" y="309"/>
                    </a:lnTo>
                    <a:lnTo>
                      <a:pt x="169" y="311"/>
                    </a:lnTo>
                    <a:lnTo>
                      <a:pt x="167" y="311"/>
                    </a:lnTo>
                    <a:lnTo>
                      <a:pt x="167" y="313"/>
                    </a:lnTo>
                    <a:lnTo>
                      <a:pt x="165" y="316"/>
                    </a:lnTo>
                    <a:lnTo>
                      <a:pt x="165" y="313"/>
                    </a:lnTo>
                    <a:lnTo>
                      <a:pt x="165" y="316"/>
                    </a:lnTo>
                    <a:lnTo>
                      <a:pt x="165" y="318"/>
                    </a:lnTo>
                    <a:lnTo>
                      <a:pt x="165" y="320"/>
                    </a:lnTo>
                    <a:lnTo>
                      <a:pt x="163" y="320"/>
                    </a:lnTo>
                    <a:lnTo>
                      <a:pt x="163" y="322"/>
                    </a:lnTo>
                    <a:lnTo>
                      <a:pt x="161" y="322"/>
                    </a:lnTo>
                    <a:lnTo>
                      <a:pt x="161" y="325"/>
                    </a:lnTo>
                    <a:lnTo>
                      <a:pt x="161" y="327"/>
                    </a:lnTo>
                    <a:lnTo>
                      <a:pt x="161" y="329"/>
                    </a:lnTo>
                    <a:lnTo>
                      <a:pt x="158" y="329"/>
                    </a:lnTo>
                    <a:lnTo>
                      <a:pt x="158" y="331"/>
                    </a:lnTo>
                    <a:lnTo>
                      <a:pt x="156" y="331"/>
                    </a:lnTo>
                    <a:lnTo>
                      <a:pt x="156" y="333"/>
                    </a:lnTo>
                    <a:lnTo>
                      <a:pt x="154" y="333"/>
                    </a:lnTo>
                    <a:lnTo>
                      <a:pt x="154" y="336"/>
                    </a:lnTo>
                    <a:lnTo>
                      <a:pt x="154" y="338"/>
                    </a:lnTo>
                    <a:lnTo>
                      <a:pt x="152" y="338"/>
                    </a:lnTo>
                    <a:lnTo>
                      <a:pt x="152" y="340"/>
                    </a:lnTo>
                    <a:lnTo>
                      <a:pt x="152" y="338"/>
                    </a:lnTo>
                    <a:lnTo>
                      <a:pt x="149" y="338"/>
                    </a:lnTo>
                    <a:lnTo>
                      <a:pt x="149" y="340"/>
                    </a:lnTo>
                    <a:lnTo>
                      <a:pt x="147" y="340"/>
                    </a:lnTo>
                    <a:lnTo>
                      <a:pt x="147" y="342"/>
                    </a:lnTo>
                    <a:lnTo>
                      <a:pt x="145" y="342"/>
                    </a:lnTo>
                    <a:lnTo>
                      <a:pt x="145" y="345"/>
                    </a:lnTo>
                    <a:lnTo>
                      <a:pt x="143" y="345"/>
                    </a:lnTo>
                    <a:lnTo>
                      <a:pt x="143" y="347"/>
                    </a:lnTo>
                    <a:lnTo>
                      <a:pt x="145" y="347"/>
                    </a:lnTo>
                    <a:lnTo>
                      <a:pt x="143" y="347"/>
                    </a:lnTo>
                    <a:lnTo>
                      <a:pt x="143" y="349"/>
                    </a:lnTo>
                    <a:lnTo>
                      <a:pt x="143" y="351"/>
                    </a:lnTo>
                    <a:lnTo>
                      <a:pt x="143" y="354"/>
                    </a:lnTo>
                    <a:lnTo>
                      <a:pt x="140" y="354"/>
                    </a:lnTo>
                    <a:lnTo>
                      <a:pt x="140" y="356"/>
                    </a:lnTo>
                    <a:lnTo>
                      <a:pt x="143" y="356"/>
                    </a:lnTo>
                    <a:lnTo>
                      <a:pt x="143" y="358"/>
                    </a:lnTo>
                    <a:lnTo>
                      <a:pt x="140" y="358"/>
                    </a:lnTo>
                    <a:lnTo>
                      <a:pt x="143" y="358"/>
                    </a:lnTo>
                    <a:lnTo>
                      <a:pt x="140" y="358"/>
                    </a:lnTo>
                    <a:lnTo>
                      <a:pt x="140" y="360"/>
                    </a:lnTo>
                    <a:lnTo>
                      <a:pt x="140" y="363"/>
                    </a:lnTo>
                    <a:lnTo>
                      <a:pt x="140" y="365"/>
                    </a:lnTo>
                    <a:lnTo>
                      <a:pt x="138" y="365"/>
                    </a:lnTo>
                    <a:lnTo>
                      <a:pt x="138" y="367"/>
                    </a:lnTo>
                    <a:lnTo>
                      <a:pt x="138" y="369"/>
                    </a:lnTo>
                    <a:lnTo>
                      <a:pt x="136" y="369"/>
                    </a:lnTo>
                    <a:lnTo>
                      <a:pt x="134" y="369"/>
                    </a:lnTo>
                    <a:lnTo>
                      <a:pt x="134" y="371"/>
                    </a:lnTo>
                    <a:lnTo>
                      <a:pt x="134" y="374"/>
                    </a:lnTo>
                    <a:lnTo>
                      <a:pt x="131" y="374"/>
                    </a:lnTo>
                    <a:lnTo>
                      <a:pt x="131" y="376"/>
                    </a:lnTo>
                    <a:lnTo>
                      <a:pt x="134" y="376"/>
                    </a:lnTo>
                    <a:lnTo>
                      <a:pt x="134" y="378"/>
                    </a:lnTo>
                    <a:lnTo>
                      <a:pt x="134" y="380"/>
                    </a:lnTo>
                    <a:lnTo>
                      <a:pt x="134" y="383"/>
                    </a:lnTo>
                    <a:lnTo>
                      <a:pt x="134" y="385"/>
                    </a:lnTo>
                    <a:lnTo>
                      <a:pt x="136" y="387"/>
                    </a:lnTo>
                    <a:lnTo>
                      <a:pt x="136" y="389"/>
                    </a:lnTo>
                    <a:lnTo>
                      <a:pt x="136" y="392"/>
                    </a:lnTo>
                    <a:lnTo>
                      <a:pt x="136" y="394"/>
                    </a:lnTo>
                    <a:lnTo>
                      <a:pt x="134" y="396"/>
                    </a:lnTo>
                    <a:lnTo>
                      <a:pt x="136" y="396"/>
                    </a:lnTo>
                    <a:lnTo>
                      <a:pt x="134" y="396"/>
                    </a:lnTo>
                    <a:lnTo>
                      <a:pt x="134" y="398"/>
                    </a:lnTo>
                    <a:lnTo>
                      <a:pt x="134" y="401"/>
                    </a:lnTo>
                    <a:lnTo>
                      <a:pt x="136" y="398"/>
                    </a:lnTo>
                    <a:lnTo>
                      <a:pt x="136" y="401"/>
                    </a:lnTo>
                    <a:lnTo>
                      <a:pt x="138" y="401"/>
                    </a:lnTo>
                    <a:lnTo>
                      <a:pt x="138" y="403"/>
                    </a:lnTo>
                    <a:lnTo>
                      <a:pt x="136" y="403"/>
                    </a:lnTo>
                    <a:lnTo>
                      <a:pt x="136" y="405"/>
                    </a:lnTo>
                    <a:lnTo>
                      <a:pt x="136" y="407"/>
                    </a:lnTo>
                    <a:lnTo>
                      <a:pt x="134" y="407"/>
                    </a:lnTo>
                    <a:lnTo>
                      <a:pt x="131" y="407"/>
                    </a:lnTo>
                    <a:lnTo>
                      <a:pt x="129" y="407"/>
                    </a:lnTo>
                    <a:lnTo>
                      <a:pt x="127" y="407"/>
                    </a:lnTo>
                    <a:lnTo>
                      <a:pt x="129" y="410"/>
                    </a:lnTo>
                    <a:lnTo>
                      <a:pt x="127" y="410"/>
                    </a:lnTo>
                    <a:lnTo>
                      <a:pt x="127" y="412"/>
                    </a:lnTo>
                    <a:lnTo>
                      <a:pt x="127" y="414"/>
                    </a:lnTo>
                    <a:lnTo>
                      <a:pt x="125" y="414"/>
                    </a:lnTo>
                    <a:lnTo>
                      <a:pt x="125" y="416"/>
                    </a:lnTo>
                    <a:lnTo>
                      <a:pt x="125" y="418"/>
                    </a:lnTo>
                    <a:lnTo>
                      <a:pt x="123" y="421"/>
                    </a:lnTo>
                    <a:lnTo>
                      <a:pt x="123" y="423"/>
                    </a:lnTo>
                    <a:lnTo>
                      <a:pt x="123" y="425"/>
                    </a:lnTo>
                    <a:lnTo>
                      <a:pt x="123" y="427"/>
                    </a:lnTo>
                    <a:lnTo>
                      <a:pt x="125" y="427"/>
                    </a:lnTo>
                    <a:lnTo>
                      <a:pt x="125" y="430"/>
                    </a:lnTo>
                    <a:lnTo>
                      <a:pt x="123" y="430"/>
                    </a:lnTo>
                    <a:lnTo>
                      <a:pt x="120" y="430"/>
                    </a:lnTo>
                    <a:lnTo>
                      <a:pt x="120" y="432"/>
                    </a:lnTo>
                    <a:lnTo>
                      <a:pt x="118" y="432"/>
                    </a:lnTo>
                    <a:lnTo>
                      <a:pt x="120" y="432"/>
                    </a:lnTo>
                    <a:lnTo>
                      <a:pt x="118" y="432"/>
                    </a:lnTo>
                    <a:lnTo>
                      <a:pt x="118" y="430"/>
                    </a:lnTo>
                    <a:lnTo>
                      <a:pt x="118" y="432"/>
                    </a:lnTo>
                    <a:lnTo>
                      <a:pt x="116" y="432"/>
                    </a:lnTo>
                    <a:lnTo>
                      <a:pt x="116" y="434"/>
                    </a:lnTo>
                    <a:lnTo>
                      <a:pt x="116" y="436"/>
                    </a:lnTo>
                    <a:lnTo>
                      <a:pt x="116" y="439"/>
                    </a:lnTo>
                    <a:lnTo>
                      <a:pt x="116" y="441"/>
                    </a:lnTo>
                    <a:lnTo>
                      <a:pt x="114" y="441"/>
                    </a:lnTo>
                    <a:lnTo>
                      <a:pt x="116" y="441"/>
                    </a:lnTo>
                    <a:lnTo>
                      <a:pt x="114" y="44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2" name="Freeform 1151"/>
              <p:cNvSpPr>
                <a:spLocks/>
              </p:cNvSpPr>
              <p:nvPr/>
            </p:nvSpPr>
            <p:spPr bwMode="auto">
              <a:xfrm>
                <a:off x="2450" y="2860"/>
                <a:ext cx="163" cy="744"/>
              </a:xfrm>
              <a:custGeom>
                <a:avLst/>
                <a:gdLst>
                  <a:gd name="T0" fmla="*/ 103 w 163"/>
                  <a:gd name="T1" fmla="*/ 15 h 744"/>
                  <a:gd name="T2" fmla="*/ 103 w 163"/>
                  <a:gd name="T3" fmla="*/ 24 h 744"/>
                  <a:gd name="T4" fmla="*/ 109 w 163"/>
                  <a:gd name="T5" fmla="*/ 45 h 744"/>
                  <a:gd name="T6" fmla="*/ 111 w 163"/>
                  <a:gd name="T7" fmla="*/ 60 h 744"/>
                  <a:gd name="T8" fmla="*/ 116 w 163"/>
                  <a:gd name="T9" fmla="*/ 71 h 744"/>
                  <a:gd name="T10" fmla="*/ 116 w 163"/>
                  <a:gd name="T11" fmla="*/ 89 h 744"/>
                  <a:gd name="T12" fmla="*/ 105 w 163"/>
                  <a:gd name="T13" fmla="*/ 103 h 744"/>
                  <a:gd name="T14" fmla="*/ 94 w 163"/>
                  <a:gd name="T15" fmla="*/ 121 h 744"/>
                  <a:gd name="T16" fmla="*/ 100 w 163"/>
                  <a:gd name="T17" fmla="*/ 138 h 744"/>
                  <a:gd name="T18" fmla="*/ 94 w 163"/>
                  <a:gd name="T19" fmla="*/ 150 h 744"/>
                  <a:gd name="T20" fmla="*/ 87 w 163"/>
                  <a:gd name="T21" fmla="*/ 159 h 744"/>
                  <a:gd name="T22" fmla="*/ 80 w 163"/>
                  <a:gd name="T23" fmla="*/ 165 h 744"/>
                  <a:gd name="T24" fmla="*/ 76 w 163"/>
                  <a:gd name="T25" fmla="*/ 176 h 744"/>
                  <a:gd name="T26" fmla="*/ 73 w 163"/>
                  <a:gd name="T27" fmla="*/ 190 h 744"/>
                  <a:gd name="T28" fmla="*/ 78 w 163"/>
                  <a:gd name="T29" fmla="*/ 208 h 744"/>
                  <a:gd name="T30" fmla="*/ 87 w 163"/>
                  <a:gd name="T31" fmla="*/ 228 h 744"/>
                  <a:gd name="T32" fmla="*/ 67 w 163"/>
                  <a:gd name="T33" fmla="*/ 237 h 744"/>
                  <a:gd name="T34" fmla="*/ 65 w 163"/>
                  <a:gd name="T35" fmla="*/ 255 h 744"/>
                  <a:gd name="T36" fmla="*/ 60 w 163"/>
                  <a:gd name="T37" fmla="*/ 261 h 744"/>
                  <a:gd name="T38" fmla="*/ 62 w 163"/>
                  <a:gd name="T39" fmla="*/ 270 h 744"/>
                  <a:gd name="T40" fmla="*/ 56 w 163"/>
                  <a:gd name="T41" fmla="*/ 279 h 744"/>
                  <a:gd name="T42" fmla="*/ 53 w 163"/>
                  <a:gd name="T43" fmla="*/ 290 h 744"/>
                  <a:gd name="T44" fmla="*/ 53 w 163"/>
                  <a:gd name="T45" fmla="*/ 308 h 744"/>
                  <a:gd name="T46" fmla="*/ 56 w 163"/>
                  <a:gd name="T47" fmla="*/ 324 h 744"/>
                  <a:gd name="T48" fmla="*/ 51 w 163"/>
                  <a:gd name="T49" fmla="*/ 340 h 744"/>
                  <a:gd name="T50" fmla="*/ 47 w 163"/>
                  <a:gd name="T51" fmla="*/ 346 h 744"/>
                  <a:gd name="T52" fmla="*/ 44 w 163"/>
                  <a:gd name="T53" fmla="*/ 357 h 744"/>
                  <a:gd name="T54" fmla="*/ 56 w 163"/>
                  <a:gd name="T55" fmla="*/ 373 h 744"/>
                  <a:gd name="T56" fmla="*/ 51 w 163"/>
                  <a:gd name="T57" fmla="*/ 382 h 744"/>
                  <a:gd name="T58" fmla="*/ 58 w 163"/>
                  <a:gd name="T59" fmla="*/ 391 h 744"/>
                  <a:gd name="T60" fmla="*/ 56 w 163"/>
                  <a:gd name="T61" fmla="*/ 407 h 744"/>
                  <a:gd name="T62" fmla="*/ 71 w 163"/>
                  <a:gd name="T63" fmla="*/ 411 h 744"/>
                  <a:gd name="T64" fmla="*/ 69 w 163"/>
                  <a:gd name="T65" fmla="*/ 425 h 744"/>
                  <a:gd name="T66" fmla="*/ 51 w 163"/>
                  <a:gd name="T67" fmla="*/ 422 h 744"/>
                  <a:gd name="T68" fmla="*/ 58 w 163"/>
                  <a:gd name="T69" fmla="*/ 429 h 744"/>
                  <a:gd name="T70" fmla="*/ 69 w 163"/>
                  <a:gd name="T71" fmla="*/ 438 h 744"/>
                  <a:gd name="T72" fmla="*/ 62 w 163"/>
                  <a:gd name="T73" fmla="*/ 447 h 744"/>
                  <a:gd name="T74" fmla="*/ 58 w 163"/>
                  <a:gd name="T75" fmla="*/ 454 h 744"/>
                  <a:gd name="T76" fmla="*/ 58 w 163"/>
                  <a:gd name="T77" fmla="*/ 467 h 744"/>
                  <a:gd name="T78" fmla="*/ 56 w 163"/>
                  <a:gd name="T79" fmla="*/ 480 h 744"/>
                  <a:gd name="T80" fmla="*/ 51 w 163"/>
                  <a:gd name="T81" fmla="*/ 496 h 744"/>
                  <a:gd name="T82" fmla="*/ 42 w 163"/>
                  <a:gd name="T83" fmla="*/ 507 h 744"/>
                  <a:gd name="T84" fmla="*/ 36 w 163"/>
                  <a:gd name="T85" fmla="*/ 516 h 744"/>
                  <a:gd name="T86" fmla="*/ 38 w 163"/>
                  <a:gd name="T87" fmla="*/ 532 h 744"/>
                  <a:gd name="T88" fmla="*/ 31 w 163"/>
                  <a:gd name="T89" fmla="*/ 541 h 744"/>
                  <a:gd name="T90" fmla="*/ 24 w 163"/>
                  <a:gd name="T91" fmla="*/ 559 h 744"/>
                  <a:gd name="T92" fmla="*/ 15 w 163"/>
                  <a:gd name="T93" fmla="*/ 570 h 744"/>
                  <a:gd name="T94" fmla="*/ 0 w 163"/>
                  <a:gd name="T95" fmla="*/ 583 h 744"/>
                  <a:gd name="T96" fmla="*/ 6 w 163"/>
                  <a:gd name="T97" fmla="*/ 597 h 744"/>
                  <a:gd name="T98" fmla="*/ 18 w 163"/>
                  <a:gd name="T99" fmla="*/ 612 h 744"/>
                  <a:gd name="T100" fmla="*/ 38 w 163"/>
                  <a:gd name="T101" fmla="*/ 608 h 744"/>
                  <a:gd name="T102" fmla="*/ 36 w 163"/>
                  <a:gd name="T103" fmla="*/ 621 h 744"/>
                  <a:gd name="T104" fmla="*/ 36 w 163"/>
                  <a:gd name="T105" fmla="*/ 641 h 744"/>
                  <a:gd name="T106" fmla="*/ 85 w 163"/>
                  <a:gd name="T107" fmla="*/ 653 h 744"/>
                  <a:gd name="T108" fmla="*/ 143 w 163"/>
                  <a:gd name="T109" fmla="*/ 657 h 744"/>
                  <a:gd name="T110" fmla="*/ 161 w 163"/>
                  <a:gd name="T111" fmla="*/ 664 h 744"/>
                  <a:gd name="T112" fmla="*/ 147 w 163"/>
                  <a:gd name="T113" fmla="*/ 740 h 744"/>
                  <a:gd name="T114" fmla="*/ 138 w 163"/>
                  <a:gd name="T115" fmla="*/ 744 h 744"/>
                  <a:gd name="T116" fmla="*/ 123 w 163"/>
                  <a:gd name="T117" fmla="*/ 740 h 744"/>
                  <a:gd name="T118" fmla="*/ 118 w 163"/>
                  <a:gd name="T119" fmla="*/ 738 h 744"/>
                  <a:gd name="T120" fmla="*/ 111 w 163"/>
                  <a:gd name="T121" fmla="*/ 742 h 744"/>
                  <a:gd name="T122" fmla="*/ 103 w 163"/>
                  <a:gd name="T123" fmla="*/ 738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744">
                    <a:moveTo>
                      <a:pt x="94" y="0"/>
                    </a:moveTo>
                    <a:lnTo>
                      <a:pt x="94" y="2"/>
                    </a:lnTo>
                    <a:lnTo>
                      <a:pt x="96" y="2"/>
                    </a:lnTo>
                    <a:lnTo>
                      <a:pt x="94" y="4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5" y="18"/>
                    </a:lnTo>
                    <a:lnTo>
                      <a:pt x="105" y="20"/>
                    </a:lnTo>
                    <a:lnTo>
                      <a:pt x="103" y="20"/>
                    </a:lnTo>
                    <a:lnTo>
                      <a:pt x="100" y="20"/>
                    </a:lnTo>
                    <a:lnTo>
                      <a:pt x="103" y="20"/>
                    </a:lnTo>
                    <a:lnTo>
                      <a:pt x="100" y="20"/>
                    </a:lnTo>
                    <a:lnTo>
                      <a:pt x="103" y="22"/>
                    </a:lnTo>
                    <a:lnTo>
                      <a:pt x="103" y="24"/>
                    </a:lnTo>
                    <a:lnTo>
                      <a:pt x="103" y="27"/>
                    </a:lnTo>
                    <a:lnTo>
                      <a:pt x="105" y="27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9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42"/>
                    </a:lnTo>
                    <a:lnTo>
                      <a:pt x="109" y="42"/>
                    </a:lnTo>
                    <a:lnTo>
                      <a:pt x="109" y="45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9"/>
                    </a:lnTo>
                    <a:lnTo>
                      <a:pt x="111" y="51"/>
                    </a:lnTo>
                    <a:lnTo>
                      <a:pt x="109" y="51"/>
                    </a:lnTo>
                    <a:lnTo>
                      <a:pt x="109" y="53"/>
                    </a:lnTo>
                    <a:lnTo>
                      <a:pt x="111" y="53"/>
                    </a:lnTo>
                    <a:lnTo>
                      <a:pt x="109" y="56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1" y="60"/>
                    </a:lnTo>
                    <a:lnTo>
                      <a:pt x="114" y="60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8" y="58"/>
                    </a:lnTo>
                    <a:lnTo>
                      <a:pt x="118" y="60"/>
                    </a:lnTo>
                    <a:lnTo>
                      <a:pt x="120" y="60"/>
                    </a:lnTo>
                    <a:lnTo>
                      <a:pt x="120" y="62"/>
                    </a:lnTo>
                    <a:lnTo>
                      <a:pt x="118" y="62"/>
                    </a:lnTo>
                    <a:lnTo>
                      <a:pt x="118" y="65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6" y="69"/>
                    </a:lnTo>
                    <a:lnTo>
                      <a:pt x="116" y="71"/>
                    </a:lnTo>
                    <a:lnTo>
                      <a:pt x="116" y="74"/>
                    </a:lnTo>
                    <a:lnTo>
                      <a:pt x="116" y="76"/>
                    </a:lnTo>
                    <a:lnTo>
                      <a:pt x="116" y="78"/>
                    </a:lnTo>
                    <a:lnTo>
                      <a:pt x="116" y="80"/>
                    </a:lnTo>
                    <a:lnTo>
                      <a:pt x="118" y="80"/>
                    </a:lnTo>
                    <a:lnTo>
                      <a:pt x="118" y="83"/>
                    </a:lnTo>
                    <a:lnTo>
                      <a:pt x="116" y="83"/>
                    </a:lnTo>
                    <a:lnTo>
                      <a:pt x="118" y="83"/>
                    </a:lnTo>
                    <a:lnTo>
                      <a:pt x="118" y="85"/>
                    </a:lnTo>
                    <a:lnTo>
                      <a:pt x="116" y="85"/>
                    </a:lnTo>
                    <a:lnTo>
                      <a:pt x="118" y="87"/>
                    </a:lnTo>
                    <a:lnTo>
                      <a:pt x="118" y="89"/>
                    </a:lnTo>
                    <a:lnTo>
                      <a:pt x="116" y="89"/>
                    </a:lnTo>
                    <a:lnTo>
                      <a:pt x="116" y="91"/>
                    </a:lnTo>
                    <a:lnTo>
                      <a:pt x="114" y="91"/>
                    </a:lnTo>
                    <a:lnTo>
                      <a:pt x="114" y="89"/>
                    </a:lnTo>
                    <a:lnTo>
                      <a:pt x="111" y="89"/>
                    </a:lnTo>
                    <a:lnTo>
                      <a:pt x="111" y="91"/>
                    </a:lnTo>
                    <a:lnTo>
                      <a:pt x="111" y="94"/>
                    </a:lnTo>
                    <a:lnTo>
                      <a:pt x="111" y="96"/>
                    </a:lnTo>
                    <a:lnTo>
                      <a:pt x="109" y="96"/>
                    </a:lnTo>
                    <a:lnTo>
                      <a:pt x="109" y="98"/>
                    </a:lnTo>
                    <a:lnTo>
                      <a:pt x="107" y="98"/>
                    </a:lnTo>
                    <a:lnTo>
                      <a:pt x="107" y="100"/>
                    </a:lnTo>
                    <a:lnTo>
                      <a:pt x="105" y="100"/>
                    </a:lnTo>
                    <a:lnTo>
                      <a:pt x="105" y="103"/>
                    </a:lnTo>
                    <a:lnTo>
                      <a:pt x="105" y="105"/>
                    </a:lnTo>
                    <a:lnTo>
                      <a:pt x="103" y="105"/>
                    </a:lnTo>
                    <a:lnTo>
                      <a:pt x="103" y="107"/>
                    </a:lnTo>
                    <a:lnTo>
                      <a:pt x="105" y="107"/>
                    </a:lnTo>
                    <a:lnTo>
                      <a:pt x="103" y="109"/>
                    </a:lnTo>
                    <a:lnTo>
                      <a:pt x="103" y="112"/>
                    </a:lnTo>
                    <a:lnTo>
                      <a:pt x="103" y="114"/>
                    </a:lnTo>
                    <a:lnTo>
                      <a:pt x="100" y="114"/>
                    </a:lnTo>
                    <a:lnTo>
                      <a:pt x="100" y="116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100" y="129"/>
                    </a:lnTo>
                    <a:lnTo>
                      <a:pt x="100" y="132"/>
                    </a:lnTo>
                    <a:lnTo>
                      <a:pt x="100" y="134"/>
                    </a:lnTo>
                    <a:lnTo>
                      <a:pt x="98" y="134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3" y="138"/>
                    </a:lnTo>
                    <a:lnTo>
                      <a:pt x="103" y="141"/>
                    </a:lnTo>
                    <a:lnTo>
                      <a:pt x="100" y="141"/>
                    </a:lnTo>
                    <a:lnTo>
                      <a:pt x="98" y="141"/>
                    </a:lnTo>
                    <a:lnTo>
                      <a:pt x="98" y="143"/>
                    </a:lnTo>
                    <a:lnTo>
                      <a:pt x="100" y="143"/>
                    </a:lnTo>
                    <a:lnTo>
                      <a:pt x="98" y="143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8" y="147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4" y="152"/>
                    </a:lnTo>
                    <a:lnTo>
                      <a:pt x="91" y="152"/>
                    </a:lnTo>
                    <a:lnTo>
                      <a:pt x="94" y="152"/>
                    </a:lnTo>
                    <a:lnTo>
                      <a:pt x="91" y="152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89" y="156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89" y="159"/>
                    </a:lnTo>
                    <a:lnTo>
                      <a:pt x="87" y="159"/>
                    </a:lnTo>
                    <a:lnTo>
                      <a:pt x="87" y="156"/>
                    </a:lnTo>
                    <a:lnTo>
                      <a:pt x="87" y="159"/>
                    </a:lnTo>
                    <a:lnTo>
                      <a:pt x="85" y="159"/>
                    </a:lnTo>
                    <a:lnTo>
                      <a:pt x="85" y="156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2" y="161"/>
                    </a:lnTo>
                    <a:lnTo>
                      <a:pt x="80" y="161"/>
                    </a:lnTo>
                    <a:lnTo>
                      <a:pt x="80" y="163"/>
                    </a:lnTo>
                    <a:lnTo>
                      <a:pt x="78" y="163"/>
                    </a:lnTo>
                    <a:lnTo>
                      <a:pt x="80" y="163"/>
                    </a:lnTo>
                    <a:lnTo>
                      <a:pt x="78" y="165"/>
                    </a:lnTo>
                    <a:lnTo>
                      <a:pt x="80" y="165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8" y="165"/>
                    </a:lnTo>
                    <a:lnTo>
                      <a:pt x="78" y="167"/>
                    </a:lnTo>
                    <a:lnTo>
                      <a:pt x="78" y="170"/>
                    </a:lnTo>
                    <a:lnTo>
                      <a:pt x="76" y="170"/>
                    </a:lnTo>
                    <a:lnTo>
                      <a:pt x="76" y="172"/>
                    </a:lnTo>
                    <a:lnTo>
                      <a:pt x="76" y="170"/>
                    </a:lnTo>
                    <a:lnTo>
                      <a:pt x="76" y="172"/>
                    </a:lnTo>
                    <a:lnTo>
                      <a:pt x="76" y="174"/>
                    </a:lnTo>
                    <a:lnTo>
                      <a:pt x="78" y="174"/>
                    </a:lnTo>
                    <a:lnTo>
                      <a:pt x="78" y="176"/>
                    </a:lnTo>
                    <a:lnTo>
                      <a:pt x="76" y="176"/>
                    </a:lnTo>
                    <a:lnTo>
                      <a:pt x="73" y="176"/>
                    </a:lnTo>
                    <a:lnTo>
                      <a:pt x="76" y="176"/>
                    </a:lnTo>
                    <a:lnTo>
                      <a:pt x="76" y="179"/>
                    </a:lnTo>
                    <a:lnTo>
                      <a:pt x="78" y="179"/>
                    </a:lnTo>
                    <a:lnTo>
                      <a:pt x="78" y="181"/>
                    </a:lnTo>
                    <a:lnTo>
                      <a:pt x="76" y="181"/>
                    </a:lnTo>
                    <a:lnTo>
                      <a:pt x="76" y="183"/>
                    </a:lnTo>
                    <a:lnTo>
                      <a:pt x="78" y="183"/>
                    </a:lnTo>
                    <a:lnTo>
                      <a:pt x="76" y="183"/>
                    </a:lnTo>
                    <a:lnTo>
                      <a:pt x="76" y="185"/>
                    </a:lnTo>
                    <a:lnTo>
                      <a:pt x="73" y="185"/>
                    </a:lnTo>
                    <a:lnTo>
                      <a:pt x="73" y="188"/>
                    </a:lnTo>
                    <a:lnTo>
                      <a:pt x="73" y="190"/>
                    </a:lnTo>
                    <a:lnTo>
                      <a:pt x="76" y="190"/>
                    </a:lnTo>
                    <a:lnTo>
                      <a:pt x="76" y="192"/>
                    </a:lnTo>
                    <a:lnTo>
                      <a:pt x="78" y="192"/>
                    </a:lnTo>
                    <a:lnTo>
                      <a:pt x="76" y="192"/>
                    </a:lnTo>
                    <a:lnTo>
                      <a:pt x="76" y="194"/>
                    </a:lnTo>
                    <a:lnTo>
                      <a:pt x="76" y="197"/>
                    </a:lnTo>
                    <a:lnTo>
                      <a:pt x="73" y="197"/>
                    </a:lnTo>
                    <a:lnTo>
                      <a:pt x="73" y="199"/>
                    </a:lnTo>
                    <a:lnTo>
                      <a:pt x="76" y="199"/>
                    </a:lnTo>
                    <a:lnTo>
                      <a:pt x="76" y="201"/>
                    </a:lnTo>
                    <a:lnTo>
                      <a:pt x="76" y="203"/>
                    </a:lnTo>
                    <a:lnTo>
                      <a:pt x="78" y="205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80" y="210"/>
                    </a:lnTo>
                    <a:lnTo>
                      <a:pt x="80" y="212"/>
                    </a:lnTo>
                    <a:lnTo>
                      <a:pt x="80" y="214"/>
                    </a:lnTo>
                    <a:lnTo>
                      <a:pt x="80" y="217"/>
                    </a:lnTo>
                    <a:lnTo>
                      <a:pt x="80" y="219"/>
                    </a:lnTo>
                    <a:lnTo>
                      <a:pt x="80" y="221"/>
                    </a:lnTo>
                    <a:lnTo>
                      <a:pt x="82" y="221"/>
                    </a:lnTo>
                    <a:lnTo>
                      <a:pt x="82" y="223"/>
                    </a:lnTo>
                    <a:lnTo>
                      <a:pt x="85" y="223"/>
                    </a:lnTo>
                    <a:lnTo>
                      <a:pt x="85" y="226"/>
                    </a:lnTo>
                    <a:lnTo>
                      <a:pt x="87" y="226"/>
                    </a:lnTo>
                    <a:lnTo>
                      <a:pt x="87" y="228"/>
                    </a:lnTo>
                    <a:lnTo>
                      <a:pt x="85" y="228"/>
                    </a:lnTo>
                    <a:lnTo>
                      <a:pt x="85" y="230"/>
                    </a:lnTo>
                    <a:lnTo>
                      <a:pt x="85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78" y="232"/>
                    </a:lnTo>
                    <a:lnTo>
                      <a:pt x="76" y="232"/>
                    </a:lnTo>
                    <a:lnTo>
                      <a:pt x="76" y="235"/>
                    </a:lnTo>
                    <a:lnTo>
                      <a:pt x="73" y="235"/>
                    </a:lnTo>
                    <a:lnTo>
                      <a:pt x="71" y="235"/>
                    </a:lnTo>
                    <a:lnTo>
                      <a:pt x="71" y="237"/>
                    </a:lnTo>
                    <a:lnTo>
                      <a:pt x="69" y="237"/>
                    </a:lnTo>
                    <a:lnTo>
                      <a:pt x="67" y="237"/>
                    </a:lnTo>
                    <a:lnTo>
                      <a:pt x="67" y="239"/>
                    </a:lnTo>
                    <a:lnTo>
                      <a:pt x="67" y="241"/>
                    </a:lnTo>
                    <a:lnTo>
                      <a:pt x="69" y="241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7" y="250"/>
                    </a:lnTo>
                    <a:lnTo>
                      <a:pt x="67" y="252"/>
                    </a:lnTo>
                    <a:lnTo>
                      <a:pt x="67" y="255"/>
                    </a:lnTo>
                    <a:lnTo>
                      <a:pt x="65" y="255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7" y="259"/>
                    </a:lnTo>
                    <a:lnTo>
                      <a:pt x="65" y="259"/>
                    </a:lnTo>
                    <a:lnTo>
                      <a:pt x="62" y="259"/>
                    </a:lnTo>
                    <a:lnTo>
                      <a:pt x="60" y="259"/>
                    </a:lnTo>
                    <a:lnTo>
                      <a:pt x="60" y="257"/>
                    </a:lnTo>
                    <a:lnTo>
                      <a:pt x="58" y="257"/>
                    </a:lnTo>
                    <a:lnTo>
                      <a:pt x="58" y="259"/>
                    </a:lnTo>
                    <a:lnTo>
                      <a:pt x="58" y="261"/>
                    </a:lnTo>
                    <a:lnTo>
                      <a:pt x="60" y="261"/>
                    </a:lnTo>
                    <a:lnTo>
                      <a:pt x="58" y="261"/>
                    </a:lnTo>
                    <a:lnTo>
                      <a:pt x="58" y="264"/>
                    </a:lnTo>
                    <a:lnTo>
                      <a:pt x="60" y="264"/>
                    </a:lnTo>
                    <a:lnTo>
                      <a:pt x="60" y="266"/>
                    </a:lnTo>
                    <a:lnTo>
                      <a:pt x="58" y="266"/>
                    </a:lnTo>
                    <a:lnTo>
                      <a:pt x="60" y="266"/>
                    </a:lnTo>
                    <a:lnTo>
                      <a:pt x="58" y="266"/>
                    </a:lnTo>
                    <a:lnTo>
                      <a:pt x="60" y="266"/>
                    </a:lnTo>
                    <a:lnTo>
                      <a:pt x="60" y="268"/>
                    </a:lnTo>
                    <a:lnTo>
                      <a:pt x="60" y="266"/>
                    </a:lnTo>
                    <a:lnTo>
                      <a:pt x="60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60" y="273"/>
                    </a:lnTo>
                    <a:lnTo>
                      <a:pt x="58" y="273"/>
                    </a:lnTo>
                    <a:lnTo>
                      <a:pt x="60" y="273"/>
                    </a:lnTo>
                    <a:lnTo>
                      <a:pt x="60" y="275"/>
                    </a:lnTo>
                    <a:lnTo>
                      <a:pt x="58" y="275"/>
                    </a:lnTo>
                    <a:lnTo>
                      <a:pt x="56" y="275"/>
                    </a:lnTo>
                    <a:lnTo>
                      <a:pt x="53" y="275"/>
                    </a:lnTo>
                    <a:lnTo>
                      <a:pt x="56" y="275"/>
                    </a:lnTo>
                    <a:lnTo>
                      <a:pt x="56" y="277"/>
                    </a:lnTo>
                    <a:lnTo>
                      <a:pt x="53" y="277"/>
                    </a:lnTo>
                    <a:lnTo>
                      <a:pt x="53" y="279"/>
                    </a:lnTo>
                    <a:lnTo>
                      <a:pt x="56" y="279"/>
                    </a:lnTo>
                    <a:lnTo>
                      <a:pt x="56" y="281"/>
                    </a:lnTo>
                    <a:lnTo>
                      <a:pt x="58" y="281"/>
                    </a:lnTo>
                    <a:lnTo>
                      <a:pt x="60" y="281"/>
                    </a:lnTo>
                    <a:lnTo>
                      <a:pt x="60" y="284"/>
                    </a:lnTo>
                    <a:lnTo>
                      <a:pt x="58" y="284"/>
                    </a:lnTo>
                    <a:lnTo>
                      <a:pt x="58" y="286"/>
                    </a:lnTo>
                    <a:lnTo>
                      <a:pt x="56" y="286"/>
                    </a:lnTo>
                    <a:lnTo>
                      <a:pt x="56" y="284"/>
                    </a:lnTo>
                    <a:lnTo>
                      <a:pt x="53" y="284"/>
                    </a:lnTo>
                    <a:lnTo>
                      <a:pt x="56" y="286"/>
                    </a:lnTo>
                    <a:lnTo>
                      <a:pt x="53" y="286"/>
                    </a:lnTo>
                    <a:lnTo>
                      <a:pt x="53" y="288"/>
                    </a:lnTo>
                    <a:lnTo>
                      <a:pt x="53" y="290"/>
                    </a:lnTo>
                    <a:lnTo>
                      <a:pt x="53" y="293"/>
                    </a:lnTo>
                    <a:lnTo>
                      <a:pt x="51" y="293"/>
                    </a:lnTo>
                    <a:lnTo>
                      <a:pt x="51" y="295"/>
                    </a:lnTo>
                    <a:lnTo>
                      <a:pt x="51" y="297"/>
                    </a:lnTo>
                    <a:lnTo>
                      <a:pt x="51" y="299"/>
                    </a:lnTo>
                    <a:lnTo>
                      <a:pt x="53" y="299"/>
                    </a:lnTo>
                    <a:lnTo>
                      <a:pt x="53" y="302"/>
                    </a:lnTo>
                    <a:lnTo>
                      <a:pt x="51" y="302"/>
                    </a:lnTo>
                    <a:lnTo>
                      <a:pt x="53" y="302"/>
                    </a:lnTo>
                    <a:lnTo>
                      <a:pt x="53" y="304"/>
                    </a:lnTo>
                    <a:lnTo>
                      <a:pt x="56" y="306"/>
                    </a:lnTo>
                    <a:lnTo>
                      <a:pt x="53" y="306"/>
                    </a:lnTo>
                    <a:lnTo>
                      <a:pt x="53" y="308"/>
                    </a:lnTo>
                    <a:lnTo>
                      <a:pt x="53" y="311"/>
                    </a:lnTo>
                    <a:lnTo>
                      <a:pt x="51" y="313"/>
                    </a:lnTo>
                    <a:lnTo>
                      <a:pt x="53" y="313"/>
                    </a:lnTo>
                    <a:lnTo>
                      <a:pt x="51" y="313"/>
                    </a:lnTo>
                    <a:lnTo>
                      <a:pt x="51" y="315"/>
                    </a:lnTo>
                    <a:lnTo>
                      <a:pt x="53" y="315"/>
                    </a:lnTo>
                    <a:lnTo>
                      <a:pt x="53" y="317"/>
                    </a:lnTo>
                    <a:lnTo>
                      <a:pt x="53" y="319"/>
                    </a:lnTo>
                    <a:lnTo>
                      <a:pt x="53" y="322"/>
                    </a:lnTo>
                    <a:lnTo>
                      <a:pt x="56" y="322"/>
                    </a:lnTo>
                    <a:lnTo>
                      <a:pt x="53" y="322"/>
                    </a:lnTo>
                    <a:lnTo>
                      <a:pt x="53" y="324"/>
                    </a:lnTo>
                    <a:lnTo>
                      <a:pt x="56" y="324"/>
                    </a:lnTo>
                    <a:lnTo>
                      <a:pt x="56" y="326"/>
                    </a:lnTo>
                    <a:lnTo>
                      <a:pt x="56" y="328"/>
                    </a:lnTo>
                    <a:lnTo>
                      <a:pt x="56" y="331"/>
                    </a:lnTo>
                    <a:lnTo>
                      <a:pt x="56" y="333"/>
                    </a:lnTo>
                    <a:lnTo>
                      <a:pt x="56" y="335"/>
                    </a:lnTo>
                    <a:lnTo>
                      <a:pt x="58" y="335"/>
                    </a:lnTo>
                    <a:lnTo>
                      <a:pt x="56" y="335"/>
                    </a:lnTo>
                    <a:lnTo>
                      <a:pt x="58" y="335"/>
                    </a:lnTo>
                    <a:lnTo>
                      <a:pt x="58" y="337"/>
                    </a:lnTo>
                    <a:lnTo>
                      <a:pt x="58" y="340"/>
                    </a:lnTo>
                    <a:lnTo>
                      <a:pt x="56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1" y="342"/>
                    </a:lnTo>
                    <a:lnTo>
                      <a:pt x="51" y="340"/>
                    </a:lnTo>
                    <a:lnTo>
                      <a:pt x="49" y="340"/>
                    </a:lnTo>
                    <a:lnTo>
                      <a:pt x="47" y="340"/>
                    </a:lnTo>
                    <a:lnTo>
                      <a:pt x="47" y="337"/>
                    </a:lnTo>
                    <a:lnTo>
                      <a:pt x="47" y="340"/>
                    </a:lnTo>
                    <a:lnTo>
                      <a:pt x="44" y="340"/>
                    </a:lnTo>
                    <a:lnTo>
                      <a:pt x="42" y="340"/>
                    </a:lnTo>
                    <a:lnTo>
                      <a:pt x="44" y="340"/>
                    </a:lnTo>
                    <a:lnTo>
                      <a:pt x="44" y="342"/>
                    </a:lnTo>
                    <a:lnTo>
                      <a:pt x="44" y="344"/>
                    </a:lnTo>
                    <a:lnTo>
                      <a:pt x="44" y="346"/>
                    </a:lnTo>
                    <a:lnTo>
                      <a:pt x="47" y="346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9" y="349"/>
                    </a:lnTo>
                    <a:lnTo>
                      <a:pt x="49" y="351"/>
                    </a:lnTo>
                    <a:lnTo>
                      <a:pt x="47" y="351"/>
                    </a:lnTo>
                    <a:lnTo>
                      <a:pt x="47" y="353"/>
                    </a:lnTo>
                    <a:lnTo>
                      <a:pt x="44" y="353"/>
                    </a:lnTo>
                    <a:lnTo>
                      <a:pt x="44" y="355"/>
                    </a:lnTo>
                    <a:lnTo>
                      <a:pt x="47" y="355"/>
                    </a:lnTo>
                    <a:lnTo>
                      <a:pt x="44" y="355"/>
                    </a:lnTo>
                    <a:lnTo>
                      <a:pt x="44" y="357"/>
                    </a:lnTo>
                    <a:lnTo>
                      <a:pt x="44" y="355"/>
                    </a:lnTo>
                    <a:lnTo>
                      <a:pt x="44" y="357"/>
                    </a:lnTo>
                    <a:lnTo>
                      <a:pt x="44" y="360"/>
                    </a:lnTo>
                    <a:lnTo>
                      <a:pt x="44" y="362"/>
                    </a:lnTo>
                    <a:lnTo>
                      <a:pt x="44" y="364"/>
                    </a:lnTo>
                    <a:lnTo>
                      <a:pt x="47" y="364"/>
                    </a:lnTo>
                    <a:lnTo>
                      <a:pt x="47" y="366"/>
                    </a:lnTo>
                    <a:lnTo>
                      <a:pt x="49" y="366"/>
                    </a:lnTo>
                    <a:lnTo>
                      <a:pt x="49" y="369"/>
                    </a:lnTo>
                    <a:lnTo>
                      <a:pt x="51" y="369"/>
                    </a:lnTo>
                    <a:lnTo>
                      <a:pt x="53" y="371"/>
                    </a:lnTo>
                    <a:lnTo>
                      <a:pt x="56" y="371"/>
                    </a:lnTo>
                    <a:lnTo>
                      <a:pt x="58" y="371"/>
                    </a:lnTo>
                    <a:lnTo>
                      <a:pt x="58" y="373"/>
                    </a:lnTo>
                    <a:lnTo>
                      <a:pt x="56" y="373"/>
                    </a:lnTo>
                    <a:lnTo>
                      <a:pt x="58" y="373"/>
                    </a:lnTo>
                    <a:lnTo>
                      <a:pt x="58" y="375"/>
                    </a:lnTo>
                    <a:lnTo>
                      <a:pt x="58" y="378"/>
                    </a:lnTo>
                    <a:lnTo>
                      <a:pt x="56" y="375"/>
                    </a:lnTo>
                    <a:lnTo>
                      <a:pt x="56" y="378"/>
                    </a:lnTo>
                    <a:lnTo>
                      <a:pt x="53" y="378"/>
                    </a:lnTo>
                    <a:lnTo>
                      <a:pt x="51" y="378"/>
                    </a:lnTo>
                    <a:lnTo>
                      <a:pt x="53" y="378"/>
                    </a:lnTo>
                    <a:lnTo>
                      <a:pt x="51" y="378"/>
                    </a:lnTo>
                    <a:lnTo>
                      <a:pt x="53" y="378"/>
                    </a:lnTo>
                    <a:lnTo>
                      <a:pt x="51" y="378"/>
                    </a:lnTo>
                    <a:lnTo>
                      <a:pt x="51" y="380"/>
                    </a:lnTo>
                    <a:lnTo>
                      <a:pt x="51" y="382"/>
                    </a:lnTo>
                    <a:lnTo>
                      <a:pt x="51" y="380"/>
                    </a:lnTo>
                    <a:lnTo>
                      <a:pt x="53" y="380"/>
                    </a:lnTo>
                    <a:lnTo>
                      <a:pt x="53" y="382"/>
                    </a:lnTo>
                    <a:lnTo>
                      <a:pt x="53" y="384"/>
                    </a:lnTo>
                    <a:lnTo>
                      <a:pt x="56" y="384"/>
                    </a:lnTo>
                    <a:lnTo>
                      <a:pt x="58" y="384"/>
                    </a:lnTo>
                    <a:lnTo>
                      <a:pt x="58" y="387"/>
                    </a:lnTo>
                    <a:lnTo>
                      <a:pt x="60" y="387"/>
                    </a:lnTo>
                    <a:lnTo>
                      <a:pt x="62" y="387"/>
                    </a:lnTo>
                    <a:lnTo>
                      <a:pt x="62" y="389"/>
                    </a:lnTo>
                    <a:lnTo>
                      <a:pt x="60" y="389"/>
                    </a:lnTo>
                    <a:lnTo>
                      <a:pt x="58" y="389"/>
                    </a:lnTo>
                    <a:lnTo>
                      <a:pt x="58" y="391"/>
                    </a:lnTo>
                    <a:lnTo>
                      <a:pt x="58" y="393"/>
                    </a:lnTo>
                    <a:lnTo>
                      <a:pt x="56" y="393"/>
                    </a:lnTo>
                    <a:lnTo>
                      <a:pt x="58" y="393"/>
                    </a:lnTo>
                    <a:lnTo>
                      <a:pt x="58" y="396"/>
                    </a:lnTo>
                    <a:lnTo>
                      <a:pt x="60" y="396"/>
                    </a:lnTo>
                    <a:lnTo>
                      <a:pt x="60" y="398"/>
                    </a:lnTo>
                    <a:lnTo>
                      <a:pt x="58" y="398"/>
                    </a:lnTo>
                    <a:lnTo>
                      <a:pt x="58" y="400"/>
                    </a:lnTo>
                    <a:lnTo>
                      <a:pt x="56" y="402"/>
                    </a:lnTo>
                    <a:lnTo>
                      <a:pt x="53" y="402"/>
                    </a:lnTo>
                    <a:lnTo>
                      <a:pt x="53" y="404"/>
                    </a:lnTo>
                    <a:lnTo>
                      <a:pt x="56" y="404"/>
                    </a:lnTo>
                    <a:lnTo>
                      <a:pt x="56" y="407"/>
                    </a:lnTo>
                    <a:lnTo>
                      <a:pt x="53" y="407"/>
                    </a:lnTo>
                    <a:lnTo>
                      <a:pt x="56" y="407"/>
                    </a:lnTo>
                    <a:lnTo>
                      <a:pt x="56" y="409"/>
                    </a:lnTo>
                    <a:lnTo>
                      <a:pt x="53" y="409"/>
                    </a:lnTo>
                    <a:lnTo>
                      <a:pt x="56" y="409"/>
                    </a:lnTo>
                    <a:lnTo>
                      <a:pt x="56" y="411"/>
                    </a:lnTo>
                    <a:lnTo>
                      <a:pt x="58" y="411"/>
                    </a:lnTo>
                    <a:lnTo>
                      <a:pt x="60" y="411"/>
                    </a:lnTo>
                    <a:lnTo>
                      <a:pt x="62" y="411"/>
                    </a:lnTo>
                    <a:lnTo>
                      <a:pt x="65" y="411"/>
                    </a:lnTo>
                    <a:lnTo>
                      <a:pt x="67" y="411"/>
                    </a:lnTo>
                    <a:lnTo>
                      <a:pt x="69" y="411"/>
                    </a:lnTo>
                    <a:lnTo>
                      <a:pt x="71" y="411"/>
                    </a:lnTo>
                    <a:lnTo>
                      <a:pt x="73" y="411"/>
                    </a:lnTo>
                    <a:lnTo>
                      <a:pt x="76" y="411"/>
                    </a:lnTo>
                    <a:lnTo>
                      <a:pt x="76" y="413"/>
                    </a:lnTo>
                    <a:lnTo>
                      <a:pt x="78" y="413"/>
                    </a:lnTo>
                    <a:lnTo>
                      <a:pt x="78" y="416"/>
                    </a:lnTo>
                    <a:lnTo>
                      <a:pt x="78" y="418"/>
                    </a:lnTo>
                    <a:lnTo>
                      <a:pt x="76" y="418"/>
                    </a:lnTo>
                    <a:lnTo>
                      <a:pt x="73" y="418"/>
                    </a:lnTo>
                    <a:lnTo>
                      <a:pt x="73" y="420"/>
                    </a:lnTo>
                    <a:lnTo>
                      <a:pt x="73" y="422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2"/>
                    </a:lnTo>
                    <a:lnTo>
                      <a:pt x="67" y="422"/>
                    </a:lnTo>
                    <a:lnTo>
                      <a:pt x="65" y="422"/>
                    </a:lnTo>
                    <a:lnTo>
                      <a:pt x="62" y="422"/>
                    </a:lnTo>
                    <a:lnTo>
                      <a:pt x="60" y="422"/>
                    </a:lnTo>
                    <a:lnTo>
                      <a:pt x="58" y="422"/>
                    </a:lnTo>
                    <a:lnTo>
                      <a:pt x="56" y="422"/>
                    </a:lnTo>
                    <a:lnTo>
                      <a:pt x="53" y="422"/>
                    </a:lnTo>
                    <a:lnTo>
                      <a:pt x="53" y="425"/>
                    </a:lnTo>
                    <a:lnTo>
                      <a:pt x="53" y="422"/>
                    </a:lnTo>
                    <a:lnTo>
                      <a:pt x="51" y="422"/>
                    </a:lnTo>
                    <a:lnTo>
                      <a:pt x="51" y="425"/>
                    </a:lnTo>
                    <a:lnTo>
                      <a:pt x="51" y="422"/>
                    </a:lnTo>
                    <a:lnTo>
                      <a:pt x="49" y="422"/>
                    </a:lnTo>
                    <a:lnTo>
                      <a:pt x="47" y="422"/>
                    </a:lnTo>
                    <a:lnTo>
                      <a:pt x="49" y="422"/>
                    </a:lnTo>
                    <a:lnTo>
                      <a:pt x="47" y="425"/>
                    </a:lnTo>
                    <a:lnTo>
                      <a:pt x="47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9"/>
                    </a:lnTo>
                    <a:lnTo>
                      <a:pt x="53" y="429"/>
                    </a:lnTo>
                    <a:lnTo>
                      <a:pt x="53" y="427"/>
                    </a:lnTo>
                    <a:lnTo>
                      <a:pt x="56" y="427"/>
                    </a:lnTo>
                    <a:lnTo>
                      <a:pt x="58" y="427"/>
                    </a:lnTo>
                    <a:lnTo>
                      <a:pt x="58" y="429"/>
                    </a:lnTo>
                    <a:lnTo>
                      <a:pt x="60" y="429"/>
                    </a:lnTo>
                    <a:lnTo>
                      <a:pt x="62" y="429"/>
                    </a:lnTo>
                    <a:lnTo>
                      <a:pt x="65" y="429"/>
                    </a:lnTo>
                    <a:lnTo>
                      <a:pt x="62" y="429"/>
                    </a:lnTo>
                    <a:lnTo>
                      <a:pt x="62" y="431"/>
                    </a:lnTo>
                    <a:lnTo>
                      <a:pt x="65" y="431"/>
                    </a:lnTo>
                    <a:lnTo>
                      <a:pt x="65" y="434"/>
                    </a:lnTo>
                    <a:lnTo>
                      <a:pt x="67" y="434"/>
                    </a:lnTo>
                    <a:lnTo>
                      <a:pt x="67" y="436"/>
                    </a:lnTo>
                    <a:lnTo>
                      <a:pt x="69" y="436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69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5" y="442"/>
                    </a:lnTo>
                    <a:lnTo>
                      <a:pt x="65" y="445"/>
                    </a:lnTo>
                    <a:lnTo>
                      <a:pt x="67" y="445"/>
                    </a:lnTo>
                    <a:lnTo>
                      <a:pt x="65" y="445"/>
                    </a:lnTo>
                    <a:lnTo>
                      <a:pt x="67" y="445"/>
                    </a:lnTo>
                    <a:lnTo>
                      <a:pt x="65" y="445"/>
                    </a:lnTo>
                    <a:lnTo>
                      <a:pt x="65" y="447"/>
                    </a:lnTo>
                    <a:lnTo>
                      <a:pt x="62" y="447"/>
                    </a:lnTo>
                    <a:lnTo>
                      <a:pt x="60" y="447"/>
                    </a:lnTo>
                    <a:lnTo>
                      <a:pt x="58" y="447"/>
                    </a:lnTo>
                    <a:lnTo>
                      <a:pt x="60" y="447"/>
                    </a:lnTo>
                    <a:lnTo>
                      <a:pt x="58" y="447"/>
                    </a:lnTo>
                    <a:lnTo>
                      <a:pt x="56" y="447"/>
                    </a:lnTo>
                    <a:lnTo>
                      <a:pt x="58" y="447"/>
                    </a:lnTo>
                    <a:lnTo>
                      <a:pt x="58" y="449"/>
                    </a:lnTo>
                    <a:lnTo>
                      <a:pt x="58" y="447"/>
                    </a:lnTo>
                    <a:lnTo>
                      <a:pt x="58" y="449"/>
                    </a:lnTo>
                    <a:lnTo>
                      <a:pt x="56" y="449"/>
                    </a:lnTo>
                    <a:lnTo>
                      <a:pt x="56" y="451"/>
                    </a:lnTo>
                    <a:lnTo>
                      <a:pt x="56" y="454"/>
                    </a:lnTo>
                    <a:lnTo>
                      <a:pt x="58" y="454"/>
                    </a:lnTo>
                    <a:lnTo>
                      <a:pt x="56" y="454"/>
                    </a:lnTo>
                    <a:lnTo>
                      <a:pt x="58" y="456"/>
                    </a:lnTo>
                    <a:lnTo>
                      <a:pt x="56" y="456"/>
                    </a:lnTo>
                    <a:lnTo>
                      <a:pt x="58" y="456"/>
                    </a:lnTo>
                    <a:lnTo>
                      <a:pt x="58" y="458"/>
                    </a:lnTo>
                    <a:lnTo>
                      <a:pt x="60" y="458"/>
                    </a:lnTo>
                    <a:lnTo>
                      <a:pt x="60" y="460"/>
                    </a:lnTo>
                    <a:lnTo>
                      <a:pt x="62" y="460"/>
                    </a:lnTo>
                    <a:lnTo>
                      <a:pt x="60" y="460"/>
                    </a:lnTo>
                    <a:lnTo>
                      <a:pt x="60" y="463"/>
                    </a:lnTo>
                    <a:lnTo>
                      <a:pt x="60" y="465"/>
                    </a:lnTo>
                    <a:lnTo>
                      <a:pt x="60" y="467"/>
                    </a:lnTo>
                    <a:lnTo>
                      <a:pt x="58" y="467"/>
                    </a:lnTo>
                    <a:lnTo>
                      <a:pt x="58" y="469"/>
                    </a:lnTo>
                    <a:lnTo>
                      <a:pt x="56" y="469"/>
                    </a:lnTo>
                    <a:lnTo>
                      <a:pt x="56" y="472"/>
                    </a:lnTo>
                    <a:lnTo>
                      <a:pt x="53" y="472"/>
                    </a:lnTo>
                    <a:lnTo>
                      <a:pt x="53" y="469"/>
                    </a:lnTo>
                    <a:lnTo>
                      <a:pt x="51" y="469"/>
                    </a:lnTo>
                    <a:lnTo>
                      <a:pt x="51" y="472"/>
                    </a:lnTo>
                    <a:lnTo>
                      <a:pt x="53" y="472"/>
                    </a:lnTo>
                    <a:lnTo>
                      <a:pt x="53" y="474"/>
                    </a:lnTo>
                    <a:lnTo>
                      <a:pt x="56" y="474"/>
                    </a:lnTo>
                    <a:lnTo>
                      <a:pt x="56" y="476"/>
                    </a:lnTo>
                    <a:lnTo>
                      <a:pt x="56" y="478"/>
                    </a:lnTo>
                    <a:lnTo>
                      <a:pt x="56" y="480"/>
                    </a:lnTo>
                    <a:lnTo>
                      <a:pt x="56" y="483"/>
                    </a:lnTo>
                    <a:lnTo>
                      <a:pt x="58" y="483"/>
                    </a:lnTo>
                    <a:lnTo>
                      <a:pt x="58" y="485"/>
                    </a:lnTo>
                    <a:lnTo>
                      <a:pt x="58" y="487"/>
                    </a:lnTo>
                    <a:lnTo>
                      <a:pt x="58" y="489"/>
                    </a:lnTo>
                    <a:lnTo>
                      <a:pt x="56" y="489"/>
                    </a:lnTo>
                    <a:lnTo>
                      <a:pt x="53" y="489"/>
                    </a:lnTo>
                    <a:lnTo>
                      <a:pt x="53" y="492"/>
                    </a:lnTo>
                    <a:lnTo>
                      <a:pt x="51" y="492"/>
                    </a:lnTo>
                    <a:lnTo>
                      <a:pt x="51" y="494"/>
                    </a:lnTo>
                    <a:lnTo>
                      <a:pt x="53" y="494"/>
                    </a:lnTo>
                    <a:lnTo>
                      <a:pt x="51" y="494"/>
                    </a:lnTo>
                    <a:lnTo>
                      <a:pt x="51" y="496"/>
                    </a:lnTo>
                    <a:lnTo>
                      <a:pt x="53" y="496"/>
                    </a:lnTo>
                    <a:lnTo>
                      <a:pt x="53" y="498"/>
                    </a:lnTo>
                    <a:lnTo>
                      <a:pt x="53" y="501"/>
                    </a:lnTo>
                    <a:lnTo>
                      <a:pt x="51" y="501"/>
                    </a:lnTo>
                    <a:lnTo>
                      <a:pt x="49" y="501"/>
                    </a:lnTo>
                    <a:lnTo>
                      <a:pt x="49" y="503"/>
                    </a:lnTo>
                    <a:lnTo>
                      <a:pt x="47" y="503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4" y="503"/>
                    </a:lnTo>
                    <a:lnTo>
                      <a:pt x="44" y="505"/>
                    </a:lnTo>
                    <a:lnTo>
                      <a:pt x="42" y="505"/>
                    </a:lnTo>
                    <a:lnTo>
                      <a:pt x="42" y="507"/>
                    </a:lnTo>
                    <a:lnTo>
                      <a:pt x="42" y="505"/>
                    </a:lnTo>
                    <a:lnTo>
                      <a:pt x="42" y="507"/>
                    </a:lnTo>
                    <a:lnTo>
                      <a:pt x="40" y="507"/>
                    </a:lnTo>
                    <a:lnTo>
                      <a:pt x="38" y="507"/>
                    </a:lnTo>
                    <a:lnTo>
                      <a:pt x="40" y="507"/>
                    </a:lnTo>
                    <a:lnTo>
                      <a:pt x="40" y="510"/>
                    </a:lnTo>
                    <a:lnTo>
                      <a:pt x="40" y="512"/>
                    </a:lnTo>
                    <a:lnTo>
                      <a:pt x="38" y="512"/>
                    </a:lnTo>
                    <a:lnTo>
                      <a:pt x="40" y="512"/>
                    </a:lnTo>
                    <a:lnTo>
                      <a:pt x="38" y="512"/>
                    </a:lnTo>
                    <a:lnTo>
                      <a:pt x="38" y="514"/>
                    </a:lnTo>
                    <a:lnTo>
                      <a:pt x="36" y="514"/>
                    </a:lnTo>
                    <a:lnTo>
                      <a:pt x="36" y="516"/>
                    </a:lnTo>
                    <a:lnTo>
                      <a:pt x="36" y="518"/>
                    </a:lnTo>
                    <a:lnTo>
                      <a:pt x="33" y="516"/>
                    </a:lnTo>
                    <a:lnTo>
                      <a:pt x="33" y="518"/>
                    </a:lnTo>
                    <a:lnTo>
                      <a:pt x="33" y="521"/>
                    </a:lnTo>
                    <a:lnTo>
                      <a:pt x="33" y="523"/>
                    </a:lnTo>
                    <a:lnTo>
                      <a:pt x="36" y="523"/>
                    </a:lnTo>
                    <a:lnTo>
                      <a:pt x="36" y="525"/>
                    </a:lnTo>
                    <a:lnTo>
                      <a:pt x="36" y="527"/>
                    </a:lnTo>
                    <a:lnTo>
                      <a:pt x="38" y="527"/>
                    </a:lnTo>
                    <a:lnTo>
                      <a:pt x="38" y="530"/>
                    </a:lnTo>
                    <a:lnTo>
                      <a:pt x="40" y="530"/>
                    </a:lnTo>
                    <a:lnTo>
                      <a:pt x="40" y="532"/>
                    </a:lnTo>
                    <a:lnTo>
                      <a:pt x="38" y="532"/>
                    </a:lnTo>
                    <a:lnTo>
                      <a:pt x="40" y="532"/>
                    </a:lnTo>
                    <a:lnTo>
                      <a:pt x="40" y="534"/>
                    </a:lnTo>
                    <a:lnTo>
                      <a:pt x="42" y="534"/>
                    </a:lnTo>
                    <a:lnTo>
                      <a:pt x="42" y="536"/>
                    </a:lnTo>
                    <a:lnTo>
                      <a:pt x="40" y="536"/>
                    </a:lnTo>
                    <a:lnTo>
                      <a:pt x="38" y="536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41"/>
                    </a:lnTo>
                    <a:lnTo>
                      <a:pt x="33" y="541"/>
                    </a:lnTo>
                    <a:lnTo>
                      <a:pt x="31" y="541"/>
                    </a:lnTo>
                    <a:lnTo>
                      <a:pt x="31" y="543"/>
                    </a:lnTo>
                    <a:lnTo>
                      <a:pt x="31" y="545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52"/>
                    </a:lnTo>
                    <a:lnTo>
                      <a:pt x="29" y="552"/>
                    </a:lnTo>
                    <a:lnTo>
                      <a:pt x="27" y="552"/>
                    </a:lnTo>
                    <a:lnTo>
                      <a:pt x="27" y="554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4" y="559"/>
                    </a:lnTo>
                    <a:lnTo>
                      <a:pt x="22" y="559"/>
                    </a:lnTo>
                    <a:lnTo>
                      <a:pt x="22" y="561"/>
                    </a:lnTo>
                    <a:lnTo>
                      <a:pt x="20" y="561"/>
                    </a:lnTo>
                    <a:lnTo>
                      <a:pt x="20" y="563"/>
                    </a:lnTo>
                    <a:lnTo>
                      <a:pt x="18" y="563"/>
                    </a:lnTo>
                    <a:lnTo>
                      <a:pt x="18" y="565"/>
                    </a:lnTo>
                    <a:lnTo>
                      <a:pt x="15" y="565"/>
                    </a:lnTo>
                    <a:lnTo>
                      <a:pt x="13" y="565"/>
                    </a:lnTo>
                    <a:lnTo>
                      <a:pt x="15" y="565"/>
                    </a:lnTo>
                    <a:lnTo>
                      <a:pt x="13" y="565"/>
                    </a:lnTo>
                    <a:lnTo>
                      <a:pt x="13" y="568"/>
                    </a:lnTo>
                    <a:lnTo>
                      <a:pt x="13" y="570"/>
                    </a:lnTo>
                    <a:lnTo>
                      <a:pt x="15" y="570"/>
                    </a:lnTo>
                    <a:lnTo>
                      <a:pt x="15" y="572"/>
                    </a:lnTo>
                    <a:lnTo>
                      <a:pt x="13" y="572"/>
                    </a:lnTo>
                    <a:lnTo>
                      <a:pt x="13" y="574"/>
                    </a:lnTo>
                    <a:lnTo>
                      <a:pt x="13" y="577"/>
                    </a:lnTo>
                    <a:lnTo>
                      <a:pt x="11" y="577"/>
                    </a:lnTo>
                    <a:lnTo>
                      <a:pt x="11" y="579"/>
                    </a:lnTo>
                    <a:lnTo>
                      <a:pt x="9" y="579"/>
                    </a:lnTo>
                    <a:lnTo>
                      <a:pt x="6" y="579"/>
                    </a:lnTo>
                    <a:lnTo>
                      <a:pt x="6" y="581"/>
                    </a:lnTo>
                    <a:lnTo>
                      <a:pt x="4" y="581"/>
                    </a:lnTo>
                    <a:lnTo>
                      <a:pt x="4" y="583"/>
                    </a:lnTo>
                    <a:lnTo>
                      <a:pt x="2" y="583"/>
                    </a:lnTo>
                    <a:lnTo>
                      <a:pt x="0" y="583"/>
                    </a:lnTo>
                    <a:lnTo>
                      <a:pt x="2" y="583"/>
                    </a:lnTo>
                    <a:lnTo>
                      <a:pt x="2" y="586"/>
                    </a:lnTo>
                    <a:lnTo>
                      <a:pt x="0" y="586"/>
                    </a:lnTo>
                    <a:lnTo>
                      <a:pt x="2" y="586"/>
                    </a:lnTo>
                    <a:lnTo>
                      <a:pt x="2" y="588"/>
                    </a:lnTo>
                    <a:lnTo>
                      <a:pt x="4" y="588"/>
                    </a:lnTo>
                    <a:lnTo>
                      <a:pt x="2" y="588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4" y="592"/>
                    </a:lnTo>
                    <a:lnTo>
                      <a:pt x="4" y="594"/>
                    </a:lnTo>
                    <a:lnTo>
                      <a:pt x="6" y="594"/>
                    </a:lnTo>
                    <a:lnTo>
                      <a:pt x="6" y="597"/>
                    </a:lnTo>
                    <a:lnTo>
                      <a:pt x="9" y="597"/>
                    </a:lnTo>
                    <a:lnTo>
                      <a:pt x="9" y="599"/>
                    </a:lnTo>
                    <a:lnTo>
                      <a:pt x="9" y="601"/>
                    </a:lnTo>
                    <a:lnTo>
                      <a:pt x="11" y="601"/>
                    </a:lnTo>
                    <a:lnTo>
                      <a:pt x="11" y="603"/>
                    </a:lnTo>
                    <a:lnTo>
                      <a:pt x="13" y="603"/>
                    </a:lnTo>
                    <a:lnTo>
                      <a:pt x="13" y="606"/>
                    </a:lnTo>
                    <a:lnTo>
                      <a:pt x="13" y="608"/>
                    </a:lnTo>
                    <a:lnTo>
                      <a:pt x="11" y="610"/>
                    </a:lnTo>
                    <a:lnTo>
                      <a:pt x="13" y="610"/>
                    </a:lnTo>
                    <a:lnTo>
                      <a:pt x="13" y="612"/>
                    </a:lnTo>
                    <a:lnTo>
                      <a:pt x="15" y="612"/>
                    </a:lnTo>
                    <a:lnTo>
                      <a:pt x="18" y="612"/>
                    </a:lnTo>
                    <a:lnTo>
                      <a:pt x="18" y="610"/>
                    </a:lnTo>
                    <a:lnTo>
                      <a:pt x="20" y="610"/>
                    </a:lnTo>
                    <a:lnTo>
                      <a:pt x="20" y="608"/>
                    </a:lnTo>
                    <a:lnTo>
                      <a:pt x="22" y="608"/>
                    </a:lnTo>
                    <a:lnTo>
                      <a:pt x="24" y="608"/>
                    </a:lnTo>
                    <a:lnTo>
                      <a:pt x="27" y="608"/>
                    </a:lnTo>
                    <a:lnTo>
                      <a:pt x="29" y="608"/>
                    </a:lnTo>
                    <a:lnTo>
                      <a:pt x="29" y="610"/>
                    </a:lnTo>
                    <a:lnTo>
                      <a:pt x="31" y="610"/>
                    </a:lnTo>
                    <a:lnTo>
                      <a:pt x="31" y="608"/>
                    </a:lnTo>
                    <a:lnTo>
                      <a:pt x="33" y="608"/>
                    </a:lnTo>
                    <a:lnTo>
                      <a:pt x="36" y="608"/>
                    </a:lnTo>
                    <a:lnTo>
                      <a:pt x="38" y="608"/>
                    </a:lnTo>
                    <a:lnTo>
                      <a:pt x="40" y="608"/>
                    </a:lnTo>
                    <a:lnTo>
                      <a:pt x="40" y="610"/>
                    </a:lnTo>
                    <a:lnTo>
                      <a:pt x="38" y="610"/>
                    </a:lnTo>
                    <a:lnTo>
                      <a:pt x="38" y="612"/>
                    </a:lnTo>
                    <a:lnTo>
                      <a:pt x="40" y="612"/>
                    </a:lnTo>
                    <a:lnTo>
                      <a:pt x="40" y="615"/>
                    </a:lnTo>
                    <a:lnTo>
                      <a:pt x="40" y="617"/>
                    </a:lnTo>
                    <a:lnTo>
                      <a:pt x="42" y="617"/>
                    </a:lnTo>
                    <a:lnTo>
                      <a:pt x="40" y="617"/>
                    </a:lnTo>
                    <a:lnTo>
                      <a:pt x="40" y="619"/>
                    </a:lnTo>
                    <a:lnTo>
                      <a:pt x="40" y="621"/>
                    </a:lnTo>
                    <a:lnTo>
                      <a:pt x="38" y="621"/>
                    </a:lnTo>
                    <a:lnTo>
                      <a:pt x="36" y="621"/>
                    </a:lnTo>
                    <a:lnTo>
                      <a:pt x="36" y="624"/>
                    </a:lnTo>
                    <a:lnTo>
                      <a:pt x="36" y="626"/>
                    </a:lnTo>
                    <a:lnTo>
                      <a:pt x="38" y="626"/>
                    </a:lnTo>
                    <a:lnTo>
                      <a:pt x="38" y="628"/>
                    </a:lnTo>
                    <a:lnTo>
                      <a:pt x="38" y="630"/>
                    </a:lnTo>
                    <a:lnTo>
                      <a:pt x="38" y="632"/>
                    </a:lnTo>
                    <a:lnTo>
                      <a:pt x="36" y="632"/>
                    </a:lnTo>
                    <a:lnTo>
                      <a:pt x="36" y="635"/>
                    </a:lnTo>
                    <a:lnTo>
                      <a:pt x="36" y="637"/>
                    </a:lnTo>
                    <a:lnTo>
                      <a:pt x="33" y="637"/>
                    </a:lnTo>
                    <a:lnTo>
                      <a:pt x="36" y="637"/>
                    </a:lnTo>
                    <a:lnTo>
                      <a:pt x="36" y="639"/>
                    </a:lnTo>
                    <a:lnTo>
                      <a:pt x="36" y="641"/>
                    </a:lnTo>
                    <a:lnTo>
                      <a:pt x="38" y="641"/>
                    </a:lnTo>
                    <a:lnTo>
                      <a:pt x="40" y="641"/>
                    </a:lnTo>
                    <a:lnTo>
                      <a:pt x="42" y="641"/>
                    </a:lnTo>
                    <a:lnTo>
                      <a:pt x="44" y="641"/>
                    </a:lnTo>
                    <a:lnTo>
                      <a:pt x="47" y="644"/>
                    </a:lnTo>
                    <a:lnTo>
                      <a:pt x="49" y="646"/>
                    </a:lnTo>
                    <a:lnTo>
                      <a:pt x="51" y="648"/>
                    </a:lnTo>
                    <a:lnTo>
                      <a:pt x="49" y="648"/>
                    </a:lnTo>
                    <a:lnTo>
                      <a:pt x="49" y="650"/>
                    </a:lnTo>
                    <a:lnTo>
                      <a:pt x="51" y="650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85" y="653"/>
                    </a:lnTo>
                    <a:lnTo>
                      <a:pt x="111" y="653"/>
                    </a:lnTo>
                    <a:lnTo>
                      <a:pt x="114" y="653"/>
                    </a:lnTo>
                    <a:lnTo>
                      <a:pt x="118" y="653"/>
                    </a:lnTo>
                    <a:lnTo>
                      <a:pt x="120" y="653"/>
                    </a:lnTo>
                    <a:lnTo>
                      <a:pt x="120" y="655"/>
                    </a:lnTo>
                    <a:lnTo>
                      <a:pt x="125" y="655"/>
                    </a:lnTo>
                    <a:lnTo>
                      <a:pt x="127" y="655"/>
                    </a:lnTo>
                    <a:lnTo>
                      <a:pt x="129" y="655"/>
                    </a:lnTo>
                    <a:lnTo>
                      <a:pt x="136" y="655"/>
                    </a:lnTo>
                    <a:lnTo>
                      <a:pt x="138" y="655"/>
                    </a:lnTo>
                    <a:lnTo>
                      <a:pt x="138" y="657"/>
                    </a:lnTo>
                    <a:lnTo>
                      <a:pt x="141" y="657"/>
                    </a:lnTo>
                    <a:lnTo>
                      <a:pt x="143" y="657"/>
                    </a:lnTo>
                    <a:lnTo>
                      <a:pt x="145" y="657"/>
                    </a:lnTo>
                    <a:lnTo>
                      <a:pt x="145" y="659"/>
                    </a:lnTo>
                    <a:lnTo>
                      <a:pt x="147" y="659"/>
                    </a:lnTo>
                    <a:lnTo>
                      <a:pt x="149" y="659"/>
                    </a:lnTo>
                    <a:lnTo>
                      <a:pt x="152" y="659"/>
                    </a:lnTo>
                    <a:lnTo>
                      <a:pt x="154" y="659"/>
                    </a:lnTo>
                    <a:lnTo>
                      <a:pt x="156" y="659"/>
                    </a:lnTo>
                    <a:lnTo>
                      <a:pt x="156" y="662"/>
                    </a:lnTo>
                    <a:lnTo>
                      <a:pt x="158" y="662"/>
                    </a:lnTo>
                    <a:lnTo>
                      <a:pt x="161" y="662"/>
                    </a:lnTo>
                    <a:lnTo>
                      <a:pt x="163" y="662"/>
                    </a:lnTo>
                    <a:lnTo>
                      <a:pt x="163" y="664"/>
                    </a:lnTo>
                    <a:lnTo>
                      <a:pt x="161" y="664"/>
                    </a:lnTo>
                    <a:lnTo>
                      <a:pt x="156" y="664"/>
                    </a:lnTo>
                    <a:lnTo>
                      <a:pt x="154" y="666"/>
                    </a:lnTo>
                    <a:lnTo>
                      <a:pt x="154" y="673"/>
                    </a:lnTo>
                    <a:lnTo>
                      <a:pt x="154" y="679"/>
                    </a:lnTo>
                    <a:lnTo>
                      <a:pt x="156" y="708"/>
                    </a:lnTo>
                    <a:lnTo>
                      <a:pt x="156" y="733"/>
                    </a:lnTo>
                    <a:lnTo>
                      <a:pt x="156" y="744"/>
                    </a:lnTo>
                    <a:lnTo>
                      <a:pt x="154" y="744"/>
                    </a:lnTo>
                    <a:lnTo>
                      <a:pt x="152" y="744"/>
                    </a:lnTo>
                    <a:lnTo>
                      <a:pt x="152" y="742"/>
                    </a:lnTo>
                    <a:lnTo>
                      <a:pt x="149" y="742"/>
                    </a:lnTo>
                    <a:lnTo>
                      <a:pt x="147" y="742"/>
                    </a:lnTo>
                    <a:lnTo>
                      <a:pt x="147" y="740"/>
                    </a:lnTo>
                    <a:lnTo>
                      <a:pt x="145" y="740"/>
                    </a:lnTo>
                    <a:lnTo>
                      <a:pt x="143" y="740"/>
                    </a:lnTo>
                    <a:lnTo>
                      <a:pt x="145" y="740"/>
                    </a:lnTo>
                    <a:lnTo>
                      <a:pt x="147" y="740"/>
                    </a:lnTo>
                    <a:lnTo>
                      <a:pt x="147" y="742"/>
                    </a:lnTo>
                    <a:lnTo>
                      <a:pt x="149" y="742"/>
                    </a:lnTo>
                    <a:lnTo>
                      <a:pt x="152" y="744"/>
                    </a:lnTo>
                    <a:lnTo>
                      <a:pt x="149" y="744"/>
                    </a:lnTo>
                    <a:lnTo>
                      <a:pt x="147" y="744"/>
                    </a:lnTo>
                    <a:lnTo>
                      <a:pt x="145" y="744"/>
                    </a:lnTo>
                    <a:lnTo>
                      <a:pt x="143" y="744"/>
                    </a:lnTo>
                    <a:lnTo>
                      <a:pt x="141" y="744"/>
                    </a:lnTo>
                    <a:lnTo>
                      <a:pt x="138" y="744"/>
                    </a:lnTo>
                    <a:lnTo>
                      <a:pt x="136" y="744"/>
                    </a:lnTo>
                    <a:lnTo>
                      <a:pt x="134" y="744"/>
                    </a:lnTo>
                    <a:lnTo>
                      <a:pt x="132" y="744"/>
                    </a:lnTo>
                    <a:lnTo>
                      <a:pt x="129" y="744"/>
                    </a:lnTo>
                    <a:lnTo>
                      <a:pt x="129" y="742"/>
                    </a:lnTo>
                    <a:lnTo>
                      <a:pt x="127" y="742"/>
                    </a:lnTo>
                    <a:lnTo>
                      <a:pt x="125" y="742"/>
                    </a:lnTo>
                    <a:lnTo>
                      <a:pt x="123" y="742"/>
                    </a:lnTo>
                    <a:lnTo>
                      <a:pt x="123" y="740"/>
                    </a:lnTo>
                    <a:lnTo>
                      <a:pt x="125" y="740"/>
                    </a:lnTo>
                    <a:lnTo>
                      <a:pt x="125" y="738"/>
                    </a:lnTo>
                    <a:lnTo>
                      <a:pt x="123" y="738"/>
                    </a:lnTo>
                    <a:lnTo>
                      <a:pt x="123" y="740"/>
                    </a:lnTo>
                    <a:lnTo>
                      <a:pt x="123" y="738"/>
                    </a:lnTo>
                    <a:lnTo>
                      <a:pt x="120" y="738"/>
                    </a:lnTo>
                    <a:lnTo>
                      <a:pt x="120" y="740"/>
                    </a:lnTo>
                    <a:lnTo>
                      <a:pt x="123" y="740"/>
                    </a:lnTo>
                    <a:lnTo>
                      <a:pt x="120" y="740"/>
                    </a:lnTo>
                    <a:lnTo>
                      <a:pt x="123" y="740"/>
                    </a:lnTo>
                    <a:lnTo>
                      <a:pt x="120" y="740"/>
                    </a:lnTo>
                    <a:lnTo>
                      <a:pt x="120" y="742"/>
                    </a:lnTo>
                    <a:lnTo>
                      <a:pt x="118" y="742"/>
                    </a:lnTo>
                    <a:lnTo>
                      <a:pt x="118" y="740"/>
                    </a:lnTo>
                    <a:lnTo>
                      <a:pt x="120" y="740"/>
                    </a:lnTo>
                    <a:lnTo>
                      <a:pt x="120" y="738"/>
                    </a:lnTo>
                    <a:lnTo>
                      <a:pt x="118" y="738"/>
                    </a:lnTo>
                    <a:lnTo>
                      <a:pt x="118" y="740"/>
                    </a:lnTo>
                    <a:lnTo>
                      <a:pt x="118" y="742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0"/>
                    </a:lnTo>
                    <a:lnTo>
                      <a:pt x="111" y="740"/>
                    </a:lnTo>
                    <a:lnTo>
                      <a:pt x="111" y="738"/>
                    </a:lnTo>
                    <a:lnTo>
                      <a:pt x="114" y="738"/>
                    </a:lnTo>
                    <a:lnTo>
                      <a:pt x="111" y="738"/>
                    </a:lnTo>
                    <a:lnTo>
                      <a:pt x="111" y="740"/>
                    </a:lnTo>
                    <a:lnTo>
                      <a:pt x="114" y="740"/>
                    </a:lnTo>
                    <a:lnTo>
                      <a:pt x="114" y="742"/>
                    </a:lnTo>
                    <a:lnTo>
                      <a:pt x="111" y="742"/>
                    </a:lnTo>
                    <a:lnTo>
                      <a:pt x="109" y="742"/>
                    </a:lnTo>
                    <a:lnTo>
                      <a:pt x="109" y="740"/>
                    </a:lnTo>
                    <a:lnTo>
                      <a:pt x="107" y="740"/>
                    </a:lnTo>
                    <a:lnTo>
                      <a:pt x="109" y="742"/>
                    </a:lnTo>
                    <a:lnTo>
                      <a:pt x="107" y="742"/>
                    </a:lnTo>
                    <a:lnTo>
                      <a:pt x="105" y="742"/>
                    </a:lnTo>
                    <a:lnTo>
                      <a:pt x="107" y="742"/>
                    </a:lnTo>
                    <a:lnTo>
                      <a:pt x="105" y="742"/>
                    </a:lnTo>
                    <a:lnTo>
                      <a:pt x="103" y="742"/>
                    </a:lnTo>
                    <a:lnTo>
                      <a:pt x="100" y="742"/>
                    </a:lnTo>
                    <a:lnTo>
                      <a:pt x="100" y="740"/>
                    </a:lnTo>
                    <a:lnTo>
                      <a:pt x="103" y="740"/>
                    </a:lnTo>
                    <a:lnTo>
                      <a:pt x="103" y="738"/>
                    </a:lnTo>
                    <a:lnTo>
                      <a:pt x="105" y="738"/>
                    </a:lnTo>
                    <a:lnTo>
                      <a:pt x="103" y="738"/>
                    </a:lnTo>
                    <a:lnTo>
                      <a:pt x="103" y="740"/>
                    </a:lnTo>
                    <a:lnTo>
                      <a:pt x="100" y="740"/>
                    </a:lnTo>
                    <a:lnTo>
                      <a:pt x="100" y="742"/>
                    </a:lnTo>
                    <a:lnTo>
                      <a:pt x="98" y="742"/>
                    </a:lnTo>
                    <a:lnTo>
                      <a:pt x="98" y="74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3" name="Freeform 1152"/>
              <p:cNvSpPr>
                <a:spLocks/>
              </p:cNvSpPr>
              <p:nvPr/>
            </p:nvSpPr>
            <p:spPr bwMode="auto">
              <a:xfrm>
                <a:off x="2548" y="35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4" name="Freeform 1153"/>
              <p:cNvSpPr>
                <a:spLocks/>
              </p:cNvSpPr>
              <p:nvPr/>
            </p:nvSpPr>
            <p:spPr bwMode="auto">
              <a:xfrm>
                <a:off x="2468" y="3528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5" name="Freeform 1154"/>
              <p:cNvSpPr>
                <a:spLocks/>
              </p:cNvSpPr>
              <p:nvPr/>
            </p:nvSpPr>
            <p:spPr bwMode="auto">
              <a:xfrm>
                <a:off x="2432" y="340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6" name="Freeform 1155"/>
              <p:cNvSpPr>
                <a:spLocks/>
              </p:cNvSpPr>
              <p:nvPr/>
            </p:nvSpPr>
            <p:spPr bwMode="auto">
              <a:xfrm>
                <a:off x="2430" y="340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7" name="Freeform 1156"/>
              <p:cNvSpPr>
                <a:spLocks/>
              </p:cNvSpPr>
              <p:nvPr/>
            </p:nvSpPr>
            <p:spPr bwMode="auto">
              <a:xfrm>
                <a:off x="2486" y="317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8" name="Freeform 1157"/>
              <p:cNvSpPr>
                <a:spLocks noEditPoints="1"/>
              </p:cNvSpPr>
              <p:nvPr/>
            </p:nvSpPr>
            <p:spPr bwMode="auto">
              <a:xfrm>
                <a:off x="2190" y="1440"/>
                <a:ext cx="472" cy="559"/>
              </a:xfrm>
              <a:custGeom>
                <a:avLst/>
                <a:gdLst>
                  <a:gd name="T0" fmla="*/ 114 w 472"/>
                  <a:gd name="T1" fmla="*/ 331 h 559"/>
                  <a:gd name="T2" fmla="*/ 5 w 472"/>
                  <a:gd name="T3" fmla="*/ 298 h 559"/>
                  <a:gd name="T4" fmla="*/ 139 w 472"/>
                  <a:gd name="T5" fmla="*/ 253 h 559"/>
                  <a:gd name="T6" fmla="*/ 329 w 472"/>
                  <a:gd name="T7" fmla="*/ 34 h 559"/>
                  <a:gd name="T8" fmla="*/ 311 w 472"/>
                  <a:gd name="T9" fmla="*/ 56 h 559"/>
                  <a:gd name="T10" fmla="*/ 287 w 472"/>
                  <a:gd name="T11" fmla="*/ 85 h 559"/>
                  <a:gd name="T12" fmla="*/ 275 w 472"/>
                  <a:gd name="T13" fmla="*/ 123 h 559"/>
                  <a:gd name="T14" fmla="*/ 284 w 472"/>
                  <a:gd name="T15" fmla="*/ 137 h 559"/>
                  <a:gd name="T16" fmla="*/ 298 w 472"/>
                  <a:gd name="T17" fmla="*/ 170 h 559"/>
                  <a:gd name="T18" fmla="*/ 302 w 472"/>
                  <a:gd name="T19" fmla="*/ 192 h 559"/>
                  <a:gd name="T20" fmla="*/ 327 w 472"/>
                  <a:gd name="T21" fmla="*/ 201 h 559"/>
                  <a:gd name="T22" fmla="*/ 360 w 472"/>
                  <a:gd name="T23" fmla="*/ 206 h 559"/>
                  <a:gd name="T24" fmla="*/ 392 w 472"/>
                  <a:gd name="T25" fmla="*/ 230 h 559"/>
                  <a:gd name="T26" fmla="*/ 432 w 472"/>
                  <a:gd name="T27" fmla="*/ 228 h 559"/>
                  <a:gd name="T28" fmla="*/ 447 w 472"/>
                  <a:gd name="T29" fmla="*/ 251 h 559"/>
                  <a:gd name="T30" fmla="*/ 443 w 472"/>
                  <a:gd name="T31" fmla="*/ 289 h 559"/>
                  <a:gd name="T32" fmla="*/ 454 w 472"/>
                  <a:gd name="T33" fmla="*/ 322 h 559"/>
                  <a:gd name="T34" fmla="*/ 459 w 472"/>
                  <a:gd name="T35" fmla="*/ 349 h 559"/>
                  <a:gd name="T36" fmla="*/ 470 w 472"/>
                  <a:gd name="T37" fmla="*/ 387 h 559"/>
                  <a:gd name="T38" fmla="*/ 447 w 472"/>
                  <a:gd name="T39" fmla="*/ 362 h 559"/>
                  <a:gd name="T40" fmla="*/ 430 w 472"/>
                  <a:gd name="T41" fmla="*/ 369 h 559"/>
                  <a:gd name="T42" fmla="*/ 383 w 472"/>
                  <a:gd name="T43" fmla="*/ 369 h 559"/>
                  <a:gd name="T44" fmla="*/ 401 w 472"/>
                  <a:gd name="T45" fmla="*/ 398 h 559"/>
                  <a:gd name="T46" fmla="*/ 371 w 472"/>
                  <a:gd name="T47" fmla="*/ 416 h 559"/>
                  <a:gd name="T48" fmla="*/ 389 w 472"/>
                  <a:gd name="T49" fmla="*/ 454 h 559"/>
                  <a:gd name="T50" fmla="*/ 385 w 472"/>
                  <a:gd name="T51" fmla="*/ 503 h 559"/>
                  <a:gd name="T52" fmla="*/ 367 w 472"/>
                  <a:gd name="T53" fmla="*/ 550 h 559"/>
                  <a:gd name="T54" fmla="*/ 369 w 472"/>
                  <a:gd name="T55" fmla="*/ 517 h 559"/>
                  <a:gd name="T56" fmla="*/ 354 w 472"/>
                  <a:gd name="T57" fmla="*/ 503 h 559"/>
                  <a:gd name="T58" fmla="*/ 336 w 472"/>
                  <a:gd name="T59" fmla="*/ 499 h 559"/>
                  <a:gd name="T60" fmla="*/ 311 w 472"/>
                  <a:gd name="T61" fmla="*/ 499 h 559"/>
                  <a:gd name="T62" fmla="*/ 287 w 472"/>
                  <a:gd name="T63" fmla="*/ 503 h 559"/>
                  <a:gd name="T64" fmla="*/ 273 w 472"/>
                  <a:gd name="T65" fmla="*/ 490 h 559"/>
                  <a:gd name="T66" fmla="*/ 253 w 472"/>
                  <a:gd name="T67" fmla="*/ 465 h 559"/>
                  <a:gd name="T68" fmla="*/ 235 w 472"/>
                  <a:gd name="T69" fmla="*/ 447 h 559"/>
                  <a:gd name="T70" fmla="*/ 211 w 472"/>
                  <a:gd name="T71" fmla="*/ 427 h 559"/>
                  <a:gd name="T72" fmla="*/ 173 w 472"/>
                  <a:gd name="T73" fmla="*/ 412 h 559"/>
                  <a:gd name="T74" fmla="*/ 137 w 472"/>
                  <a:gd name="T75" fmla="*/ 414 h 559"/>
                  <a:gd name="T76" fmla="*/ 110 w 472"/>
                  <a:gd name="T77" fmla="*/ 391 h 559"/>
                  <a:gd name="T78" fmla="*/ 94 w 472"/>
                  <a:gd name="T79" fmla="*/ 367 h 559"/>
                  <a:gd name="T80" fmla="*/ 101 w 472"/>
                  <a:gd name="T81" fmla="*/ 347 h 559"/>
                  <a:gd name="T82" fmla="*/ 119 w 472"/>
                  <a:gd name="T83" fmla="*/ 340 h 559"/>
                  <a:gd name="T84" fmla="*/ 130 w 472"/>
                  <a:gd name="T85" fmla="*/ 336 h 559"/>
                  <a:gd name="T86" fmla="*/ 139 w 472"/>
                  <a:gd name="T87" fmla="*/ 318 h 559"/>
                  <a:gd name="T88" fmla="*/ 146 w 472"/>
                  <a:gd name="T89" fmla="*/ 306 h 559"/>
                  <a:gd name="T90" fmla="*/ 141 w 472"/>
                  <a:gd name="T91" fmla="*/ 300 h 559"/>
                  <a:gd name="T92" fmla="*/ 135 w 472"/>
                  <a:gd name="T93" fmla="*/ 291 h 559"/>
                  <a:gd name="T94" fmla="*/ 139 w 472"/>
                  <a:gd name="T95" fmla="*/ 268 h 559"/>
                  <a:gd name="T96" fmla="*/ 135 w 472"/>
                  <a:gd name="T97" fmla="*/ 251 h 559"/>
                  <a:gd name="T98" fmla="*/ 137 w 472"/>
                  <a:gd name="T99" fmla="*/ 233 h 559"/>
                  <a:gd name="T100" fmla="*/ 137 w 472"/>
                  <a:gd name="T101" fmla="*/ 215 h 559"/>
                  <a:gd name="T102" fmla="*/ 126 w 472"/>
                  <a:gd name="T103" fmla="*/ 190 h 559"/>
                  <a:gd name="T104" fmla="*/ 141 w 472"/>
                  <a:gd name="T105" fmla="*/ 175 h 559"/>
                  <a:gd name="T106" fmla="*/ 146 w 472"/>
                  <a:gd name="T107" fmla="*/ 157 h 559"/>
                  <a:gd name="T108" fmla="*/ 157 w 472"/>
                  <a:gd name="T109" fmla="*/ 161 h 559"/>
                  <a:gd name="T110" fmla="*/ 177 w 472"/>
                  <a:gd name="T111" fmla="*/ 132 h 559"/>
                  <a:gd name="T112" fmla="*/ 195 w 472"/>
                  <a:gd name="T113" fmla="*/ 121 h 559"/>
                  <a:gd name="T114" fmla="*/ 197 w 472"/>
                  <a:gd name="T115" fmla="*/ 99 h 559"/>
                  <a:gd name="T116" fmla="*/ 217 w 472"/>
                  <a:gd name="T117" fmla="*/ 76 h 559"/>
                  <a:gd name="T118" fmla="*/ 240 w 472"/>
                  <a:gd name="T119" fmla="*/ 67 h 559"/>
                  <a:gd name="T120" fmla="*/ 262 w 472"/>
                  <a:gd name="T121" fmla="*/ 67 h 559"/>
                  <a:gd name="T122" fmla="*/ 298 w 472"/>
                  <a:gd name="T123" fmla="*/ 52 h 559"/>
                  <a:gd name="T124" fmla="*/ 313 w 472"/>
                  <a:gd name="T125" fmla="*/ 34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" h="559">
                    <a:moveTo>
                      <a:pt x="94" y="367"/>
                    </a:moveTo>
                    <a:lnTo>
                      <a:pt x="92" y="367"/>
                    </a:lnTo>
                    <a:lnTo>
                      <a:pt x="94" y="367"/>
                    </a:lnTo>
                    <a:close/>
                    <a:moveTo>
                      <a:pt x="94" y="367"/>
                    </a:moveTo>
                    <a:lnTo>
                      <a:pt x="97" y="367"/>
                    </a:lnTo>
                    <a:lnTo>
                      <a:pt x="94" y="367"/>
                    </a:lnTo>
                    <a:close/>
                    <a:moveTo>
                      <a:pt x="92" y="367"/>
                    </a:moveTo>
                    <a:lnTo>
                      <a:pt x="94" y="367"/>
                    </a:lnTo>
                    <a:lnTo>
                      <a:pt x="92" y="367"/>
                    </a:lnTo>
                    <a:close/>
                    <a:moveTo>
                      <a:pt x="106" y="344"/>
                    </a:moveTo>
                    <a:lnTo>
                      <a:pt x="103" y="344"/>
                    </a:lnTo>
                    <a:lnTo>
                      <a:pt x="106" y="344"/>
                    </a:lnTo>
                    <a:close/>
                    <a:moveTo>
                      <a:pt x="106" y="342"/>
                    </a:moveTo>
                    <a:lnTo>
                      <a:pt x="106" y="344"/>
                    </a:lnTo>
                    <a:lnTo>
                      <a:pt x="106" y="342"/>
                    </a:lnTo>
                    <a:close/>
                    <a:moveTo>
                      <a:pt x="106" y="342"/>
                    </a:moveTo>
                    <a:lnTo>
                      <a:pt x="108" y="342"/>
                    </a:lnTo>
                    <a:lnTo>
                      <a:pt x="106" y="342"/>
                    </a:lnTo>
                    <a:close/>
                    <a:moveTo>
                      <a:pt x="108" y="342"/>
                    </a:moveTo>
                    <a:lnTo>
                      <a:pt x="108" y="340"/>
                    </a:lnTo>
                    <a:lnTo>
                      <a:pt x="108" y="342"/>
                    </a:lnTo>
                    <a:close/>
                    <a:moveTo>
                      <a:pt x="112" y="331"/>
                    </a:moveTo>
                    <a:lnTo>
                      <a:pt x="114" y="329"/>
                    </a:lnTo>
                    <a:lnTo>
                      <a:pt x="114" y="331"/>
                    </a:lnTo>
                    <a:lnTo>
                      <a:pt x="112" y="331"/>
                    </a:lnTo>
                    <a:close/>
                    <a:moveTo>
                      <a:pt x="137" y="320"/>
                    </a:moveTo>
                    <a:lnTo>
                      <a:pt x="137" y="318"/>
                    </a:lnTo>
                    <a:lnTo>
                      <a:pt x="137" y="320"/>
                    </a:lnTo>
                    <a:close/>
                    <a:moveTo>
                      <a:pt x="139" y="318"/>
                    </a:moveTo>
                    <a:lnTo>
                      <a:pt x="137" y="318"/>
                    </a:lnTo>
                    <a:lnTo>
                      <a:pt x="139" y="318"/>
                    </a:lnTo>
                    <a:close/>
                    <a:moveTo>
                      <a:pt x="146" y="309"/>
                    </a:moveTo>
                    <a:lnTo>
                      <a:pt x="146" y="306"/>
                    </a:lnTo>
                    <a:lnTo>
                      <a:pt x="146" y="309"/>
                    </a:lnTo>
                    <a:close/>
                    <a:moveTo>
                      <a:pt x="146" y="306"/>
                    </a:moveTo>
                    <a:lnTo>
                      <a:pt x="146" y="309"/>
                    </a:lnTo>
                    <a:lnTo>
                      <a:pt x="146" y="306"/>
                    </a:lnTo>
                    <a:lnTo>
                      <a:pt x="146" y="309"/>
                    </a:lnTo>
                    <a:lnTo>
                      <a:pt x="144" y="309"/>
                    </a:lnTo>
                    <a:lnTo>
                      <a:pt x="144" y="306"/>
                    </a:lnTo>
                    <a:lnTo>
                      <a:pt x="146" y="306"/>
                    </a:lnTo>
                    <a:close/>
                    <a:moveTo>
                      <a:pt x="146" y="304"/>
                    </a:moveTo>
                    <a:lnTo>
                      <a:pt x="146" y="306"/>
                    </a:lnTo>
                    <a:lnTo>
                      <a:pt x="146" y="304"/>
                    </a:lnTo>
                    <a:close/>
                    <a:moveTo>
                      <a:pt x="148" y="304"/>
                    </a:moveTo>
                    <a:lnTo>
                      <a:pt x="146" y="304"/>
                    </a:lnTo>
                    <a:lnTo>
                      <a:pt x="148" y="304"/>
                    </a:lnTo>
                    <a:close/>
                    <a:moveTo>
                      <a:pt x="5" y="298"/>
                    </a:moveTo>
                    <a:lnTo>
                      <a:pt x="5" y="300"/>
                    </a:lnTo>
                    <a:lnTo>
                      <a:pt x="5" y="298"/>
                    </a:lnTo>
                    <a:close/>
                    <a:moveTo>
                      <a:pt x="144" y="298"/>
                    </a:moveTo>
                    <a:lnTo>
                      <a:pt x="141" y="298"/>
                    </a:lnTo>
                    <a:lnTo>
                      <a:pt x="144" y="298"/>
                    </a:lnTo>
                    <a:close/>
                    <a:moveTo>
                      <a:pt x="141" y="295"/>
                    </a:moveTo>
                    <a:lnTo>
                      <a:pt x="141" y="298"/>
                    </a:lnTo>
                    <a:lnTo>
                      <a:pt x="141" y="295"/>
                    </a:lnTo>
                    <a:close/>
                    <a:moveTo>
                      <a:pt x="137" y="295"/>
                    </a:moveTo>
                    <a:lnTo>
                      <a:pt x="135" y="295"/>
                    </a:lnTo>
                    <a:lnTo>
                      <a:pt x="137" y="295"/>
                    </a:lnTo>
                    <a:lnTo>
                      <a:pt x="135" y="295"/>
                    </a:lnTo>
                    <a:lnTo>
                      <a:pt x="135" y="293"/>
                    </a:lnTo>
                    <a:lnTo>
                      <a:pt x="137" y="293"/>
                    </a:lnTo>
                    <a:lnTo>
                      <a:pt x="137" y="295"/>
                    </a:lnTo>
                    <a:close/>
                    <a:moveTo>
                      <a:pt x="137" y="293"/>
                    </a:moveTo>
                    <a:lnTo>
                      <a:pt x="135" y="293"/>
                    </a:lnTo>
                    <a:lnTo>
                      <a:pt x="137" y="293"/>
                    </a:lnTo>
                    <a:close/>
                    <a:moveTo>
                      <a:pt x="139" y="264"/>
                    </a:moveTo>
                    <a:lnTo>
                      <a:pt x="139" y="262"/>
                    </a:lnTo>
                    <a:lnTo>
                      <a:pt x="139" y="264"/>
                    </a:lnTo>
                    <a:close/>
                    <a:moveTo>
                      <a:pt x="139" y="253"/>
                    </a:moveTo>
                    <a:lnTo>
                      <a:pt x="137" y="253"/>
                    </a:lnTo>
                    <a:lnTo>
                      <a:pt x="139" y="253"/>
                    </a:lnTo>
                    <a:close/>
                    <a:moveTo>
                      <a:pt x="152" y="166"/>
                    </a:moveTo>
                    <a:lnTo>
                      <a:pt x="152" y="163"/>
                    </a:lnTo>
                    <a:lnTo>
                      <a:pt x="152" y="166"/>
                    </a:lnTo>
                    <a:close/>
                    <a:moveTo>
                      <a:pt x="184" y="125"/>
                    </a:moveTo>
                    <a:lnTo>
                      <a:pt x="184" y="128"/>
                    </a:lnTo>
                    <a:lnTo>
                      <a:pt x="184" y="125"/>
                    </a:lnTo>
                    <a:close/>
                    <a:moveTo>
                      <a:pt x="186" y="119"/>
                    </a:moveTo>
                    <a:lnTo>
                      <a:pt x="186" y="116"/>
                    </a:lnTo>
                    <a:lnTo>
                      <a:pt x="186" y="119"/>
                    </a:lnTo>
                    <a:close/>
                    <a:moveTo>
                      <a:pt x="188" y="114"/>
                    </a:moveTo>
                    <a:lnTo>
                      <a:pt x="186" y="114"/>
                    </a:lnTo>
                    <a:lnTo>
                      <a:pt x="188" y="114"/>
                    </a:lnTo>
                    <a:close/>
                    <a:moveTo>
                      <a:pt x="195" y="96"/>
                    </a:moveTo>
                    <a:lnTo>
                      <a:pt x="197" y="96"/>
                    </a:lnTo>
                    <a:lnTo>
                      <a:pt x="197" y="99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9"/>
                    </a:lnTo>
                    <a:lnTo>
                      <a:pt x="195" y="96"/>
                    </a:lnTo>
                    <a:close/>
                    <a:moveTo>
                      <a:pt x="322" y="31"/>
                    </a:moveTo>
                    <a:lnTo>
                      <a:pt x="325" y="31"/>
                    </a:lnTo>
                    <a:lnTo>
                      <a:pt x="327" y="31"/>
                    </a:lnTo>
                    <a:lnTo>
                      <a:pt x="327" y="34"/>
                    </a:lnTo>
                    <a:lnTo>
                      <a:pt x="329" y="34"/>
                    </a:lnTo>
                    <a:lnTo>
                      <a:pt x="331" y="34"/>
                    </a:lnTo>
                    <a:lnTo>
                      <a:pt x="333" y="34"/>
                    </a:lnTo>
                    <a:lnTo>
                      <a:pt x="333" y="36"/>
                    </a:lnTo>
                    <a:lnTo>
                      <a:pt x="333" y="38"/>
                    </a:lnTo>
                    <a:lnTo>
                      <a:pt x="336" y="38"/>
                    </a:lnTo>
                    <a:lnTo>
                      <a:pt x="336" y="40"/>
                    </a:lnTo>
                    <a:lnTo>
                      <a:pt x="338" y="43"/>
                    </a:lnTo>
                    <a:lnTo>
                      <a:pt x="338" y="45"/>
                    </a:lnTo>
                    <a:lnTo>
                      <a:pt x="336" y="45"/>
                    </a:lnTo>
                    <a:lnTo>
                      <a:pt x="333" y="45"/>
                    </a:lnTo>
                    <a:lnTo>
                      <a:pt x="333" y="47"/>
                    </a:lnTo>
                    <a:lnTo>
                      <a:pt x="331" y="47"/>
                    </a:lnTo>
                    <a:lnTo>
                      <a:pt x="331" y="49"/>
                    </a:lnTo>
                    <a:lnTo>
                      <a:pt x="329" y="49"/>
                    </a:lnTo>
                    <a:lnTo>
                      <a:pt x="329" y="52"/>
                    </a:lnTo>
                    <a:lnTo>
                      <a:pt x="327" y="52"/>
                    </a:lnTo>
                    <a:lnTo>
                      <a:pt x="325" y="52"/>
                    </a:lnTo>
                    <a:lnTo>
                      <a:pt x="322" y="52"/>
                    </a:lnTo>
                    <a:lnTo>
                      <a:pt x="322" y="54"/>
                    </a:lnTo>
                    <a:lnTo>
                      <a:pt x="320" y="54"/>
                    </a:lnTo>
                    <a:lnTo>
                      <a:pt x="318" y="54"/>
                    </a:lnTo>
                    <a:lnTo>
                      <a:pt x="316" y="54"/>
                    </a:lnTo>
                    <a:lnTo>
                      <a:pt x="313" y="56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8"/>
                    </a:lnTo>
                    <a:lnTo>
                      <a:pt x="309" y="61"/>
                    </a:lnTo>
                    <a:lnTo>
                      <a:pt x="307" y="61"/>
                    </a:lnTo>
                    <a:lnTo>
                      <a:pt x="307" y="63"/>
                    </a:lnTo>
                    <a:lnTo>
                      <a:pt x="304" y="65"/>
                    </a:lnTo>
                    <a:lnTo>
                      <a:pt x="304" y="67"/>
                    </a:lnTo>
                    <a:lnTo>
                      <a:pt x="302" y="69"/>
                    </a:lnTo>
                    <a:lnTo>
                      <a:pt x="302" y="72"/>
                    </a:lnTo>
                    <a:lnTo>
                      <a:pt x="300" y="72"/>
                    </a:lnTo>
                    <a:lnTo>
                      <a:pt x="298" y="72"/>
                    </a:lnTo>
                    <a:lnTo>
                      <a:pt x="296" y="72"/>
                    </a:lnTo>
                    <a:lnTo>
                      <a:pt x="296" y="74"/>
                    </a:lnTo>
                    <a:lnTo>
                      <a:pt x="296" y="72"/>
                    </a:lnTo>
                    <a:lnTo>
                      <a:pt x="296" y="74"/>
                    </a:lnTo>
                    <a:lnTo>
                      <a:pt x="293" y="74"/>
                    </a:lnTo>
                    <a:lnTo>
                      <a:pt x="293" y="76"/>
                    </a:lnTo>
                    <a:lnTo>
                      <a:pt x="291" y="76"/>
                    </a:lnTo>
                    <a:lnTo>
                      <a:pt x="291" y="78"/>
                    </a:lnTo>
                    <a:lnTo>
                      <a:pt x="291" y="81"/>
                    </a:lnTo>
                    <a:lnTo>
                      <a:pt x="289" y="81"/>
                    </a:lnTo>
                    <a:lnTo>
                      <a:pt x="289" y="83"/>
                    </a:lnTo>
                    <a:lnTo>
                      <a:pt x="287" y="83"/>
                    </a:lnTo>
                    <a:lnTo>
                      <a:pt x="287" y="85"/>
                    </a:lnTo>
                    <a:lnTo>
                      <a:pt x="287" y="87"/>
                    </a:lnTo>
                    <a:lnTo>
                      <a:pt x="284" y="87"/>
                    </a:lnTo>
                    <a:lnTo>
                      <a:pt x="284" y="90"/>
                    </a:lnTo>
                    <a:lnTo>
                      <a:pt x="282" y="90"/>
                    </a:lnTo>
                    <a:lnTo>
                      <a:pt x="282" y="92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9"/>
                    </a:lnTo>
                    <a:lnTo>
                      <a:pt x="280" y="101"/>
                    </a:lnTo>
                    <a:lnTo>
                      <a:pt x="280" y="103"/>
                    </a:lnTo>
                    <a:lnTo>
                      <a:pt x="280" y="105"/>
                    </a:lnTo>
                    <a:lnTo>
                      <a:pt x="278" y="107"/>
                    </a:lnTo>
                    <a:lnTo>
                      <a:pt x="280" y="107"/>
                    </a:lnTo>
                    <a:lnTo>
                      <a:pt x="278" y="107"/>
                    </a:lnTo>
                    <a:lnTo>
                      <a:pt x="278" y="110"/>
                    </a:lnTo>
                    <a:lnTo>
                      <a:pt x="278" y="112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78" y="114"/>
                    </a:lnTo>
                    <a:lnTo>
                      <a:pt x="278" y="116"/>
                    </a:lnTo>
                    <a:lnTo>
                      <a:pt x="275" y="119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1" y="123"/>
                    </a:lnTo>
                    <a:lnTo>
                      <a:pt x="271" y="125"/>
                    </a:lnTo>
                    <a:lnTo>
                      <a:pt x="269" y="128"/>
                    </a:lnTo>
                    <a:lnTo>
                      <a:pt x="269" y="130"/>
                    </a:lnTo>
                    <a:lnTo>
                      <a:pt x="269" y="132"/>
                    </a:lnTo>
                    <a:lnTo>
                      <a:pt x="266" y="132"/>
                    </a:lnTo>
                    <a:lnTo>
                      <a:pt x="266" y="134"/>
                    </a:lnTo>
                    <a:lnTo>
                      <a:pt x="269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3" y="132"/>
                    </a:lnTo>
                    <a:lnTo>
                      <a:pt x="275" y="132"/>
                    </a:lnTo>
                    <a:lnTo>
                      <a:pt x="275" y="130"/>
                    </a:lnTo>
                    <a:lnTo>
                      <a:pt x="278" y="130"/>
                    </a:lnTo>
                    <a:lnTo>
                      <a:pt x="278" y="132"/>
                    </a:lnTo>
                    <a:lnTo>
                      <a:pt x="278" y="134"/>
                    </a:lnTo>
                    <a:lnTo>
                      <a:pt x="278" y="137"/>
                    </a:lnTo>
                    <a:lnTo>
                      <a:pt x="280" y="137"/>
                    </a:lnTo>
                    <a:lnTo>
                      <a:pt x="282" y="137"/>
                    </a:lnTo>
                    <a:lnTo>
                      <a:pt x="280" y="137"/>
                    </a:lnTo>
                    <a:lnTo>
                      <a:pt x="282" y="137"/>
                    </a:lnTo>
                    <a:lnTo>
                      <a:pt x="282" y="134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7" y="141"/>
                    </a:lnTo>
                    <a:lnTo>
                      <a:pt x="287" y="143"/>
                    </a:lnTo>
                    <a:lnTo>
                      <a:pt x="287" y="145"/>
                    </a:lnTo>
                    <a:lnTo>
                      <a:pt x="287" y="148"/>
                    </a:lnTo>
                    <a:lnTo>
                      <a:pt x="287" y="150"/>
                    </a:lnTo>
                    <a:lnTo>
                      <a:pt x="289" y="150"/>
                    </a:lnTo>
                    <a:lnTo>
                      <a:pt x="289" y="152"/>
                    </a:lnTo>
                    <a:lnTo>
                      <a:pt x="291" y="154"/>
                    </a:lnTo>
                    <a:lnTo>
                      <a:pt x="293" y="157"/>
                    </a:lnTo>
                    <a:lnTo>
                      <a:pt x="293" y="159"/>
                    </a:lnTo>
                    <a:lnTo>
                      <a:pt x="296" y="159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6" y="161"/>
                    </a:lnTo>
                    <a:lnTo>
                      <a:pt x="298" y="161"/>
                    </a:lnTo>
                    <a:lnTo>
                      <a:pt x="298" y="163"/>
                    </a:lnTo>
                    <a:lnTo>
                      <a:pt x="296" y="163"/>
                    </a:lnTo>
                    <a:lnTo>
                      <a:pt x="298" y="163"/>
                    </a:lnTo>
                    <a:lnTo>
                      <a:pt x="298" y="166"/>
                    </a:lnTo>
                    <a:lnTo>
                      <a:pt x="298" y="168"/>
                    </a:lnTo>
                    <a:lnTo>
                      <a:pt x="298" y="170"/>
                    </a:lnTo>
                    <a:lnTo>
                      <a:pt x="298" y="172"/>
                    </a:lnTo>
                    <a:lnTo>
                      <a:pt x="298" y="170"/>
                    </a:lnTo>
                    <a:lnTo>
                      <a:pt x="296" y="170"/>
                    </a:lnTo>
                    <a:lnTo>
                      <a:pt x="296" y="172"/>
                    </a:lnTo>
                    <a:lnTo>
                      <a:pt x="293" y="172"/>
                    </a:lnTo>
                    <a:lnTo>
                      <a:pt x="293" y="175"/>
                    </a:lnTo>
                    <a:lnTo>
                      <a:pt x="296" y="175"/>
                    </a:lnTo>
                    <a:lnTo>
                      <a:pt x="296" y="177"/>
                    </a:lnTo>
                    <a:lnTo>
                      <a:pt x="293" y="177"/>
                    </a:lnTo>
                    <a:lnTo>
                      <a:pt x="293" y="179"/>
                    </a:lnTo>
                    <a:lnTo>
                      <a:pt x="293" y="181"/>
                    </a:lnTo>
                    <a:lnTo>
                      <a:pt x="293" y="183"/>
                    </a:lnTo>
                    <a:lnTo>
                      <a:pt x="293" y="186"/>
                    </a:lnTo>
                    <a:lnTo>
                      <a:pt x="296" y="186"/>
                    </a:lnTo>
                    <a:lnTo>
                      <a:pt x="293" y="186"/>
                    </a:lnTo>
                    <a:lnTo>
                      <a:pt x="293" y="188"/>
                    </a:lnTo>
                    <a:lnTo>
                      <a:pt x="296" y="188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92"/>
                    </a:lnTo>
                    <a:lnTo>
                      <a:pt x="300" y="192"/>
                    </a:lnTo>
                    <a:lnTo>
                      <a:pt x="300" y="190"/>
                    </a:lnTo>
                    <a:lnTo>
                      <a:pt x="300" y="192"/>
                    </a:lnTo>
                    <a:lnTo>
                      <a:pt x="300" y="190"/>
                    </a:lnTo>
                    <a:lnTo>
                      <a:pt x="302" y="190"/>
                    </a:lnTo>
                    <a:lnTo>
                      <a:pt x="302" y="192"/>
                    </a:lnTo>
                    <a:lnTo>
                      <a:pt x="304" y="192"/>
                    </a:lnTo>
                    <a:lnTo>
                      <a:pt x="304" y="195"/>
                    </a:lnTo>
                    <a:lnTo>
                      <a:pt x="304" y="197"/>
                    </a:lnTo>
                    <a:lnTo>
                      <a:pt x="307" y="199"/>
                    </a:lnTo>
                    <a:lnTo>
                      <a:pt x="307" y="201"/>
                    </a:lnTo>
                    <a:lnTo>
                      <a:pt x="309" y="204"/>
                    </a:lnTo>
                    <a:lnTo>
                      <a:pt x="311" y="204"/>
                    </a:lnTo>
                    <a:lnTo>
                      <a:pt x="313" y="204"/>
                    </a:lnTo>
                    <a:lnTo>
                      <a:pt x="316" y="204"/>
                    </a:lnTo>
                    <a:lnTo>
                      <a:pt x="313" y="201"/>
                    </a:lnTo>
                    <a:lnTo>
                      <a:pt x="316" y="201"/>
                    </a:lnTo>
                    <a:lnTo>
                      <a:pt x="318" y="201"/>
                    </a:lnTo>
                    <a:lnTo>
                      <a:pt x="320" y="201"/>
                    </a:lnTo>
                    <a:lnTo>
                      <a:pt x="320" y="204"/>
                    </a:lnTo>
                    <a:lnTo>
                      <a:pt x="320" y="201"/>
                    </a:lnTo>
                    <a:lnTo>
                      <a:pt x="322" y="201"/>
                    </a:lnTo>
                    <a:lnTo>
                      <a:pt x="322" y="204"/>
                    </a:lnTo>
                    <a:lnTo>
                      <a:pt x="322" y="201"/>
                    </a:lnTo>
                    <a:lnTo>
                      <a:pt x="325" y="201"/>
                    </a:lnTo>
                    <a:lnTo>
                      <a:pt x="325" y="204"/>
                    </a:lnTo>
                    <a:lnTo>
                      <a:pt x="325" y="201"/>
                    </a:lnTo>
                    <a:lnTo>
                      <a:pt x="327" y="201"/>
                    </a:lnTo>
                    <a:lnTo>
                      <a:pt x="327" y="204"/>
                    </a:lnTo>
                    <a:lnTo>
                      <a:pt x="327" y="201"/>
                    </a:lnTo>
                    <a:lnTo>
                      <a:pt x="329" y="201"/>
                    </a:lnTo>
                    <a:lnTo>
                      <a:pt x="329" y="204"/>
                    </a:lnTo>
                    <a:lnTo>
                      <a:pt x="331" y="204"/>
                    </a:lnTo>
                    <a:lnTo>
                      <a:pt x="331" y="201"/>
                    </a:lnTo>
                    <a:lnTo>
                      <a:pt x="333" y="204"/>
                    </a:lnTo>
                    <a:lnTo>
                      <a:pt x="336" y="204"/>
                    </a:lnTo>
                    <a:lnTo>
                      <a:pt x="336" y="201"/>
                    </a:lnTo>
                    <a:lnTo>
                      <a:pt x="336" y="204"/>
                    </a:lnTo>
                    <a:lnTo>
                      <a:pt x="338" y="204"/>
                    </a:lnTo>
                    <a:lnTo>
                      <a:pt x="340" y="204"/>
                    </a:lnTo>
                    <a:lnTo>
                      <a:pt x="342" y="204"/>
                    </a:lnTo>
                    <a:lnTo>
                      <a:pt x="342" y="201"/>
                    </a:lnTo>
                    <a:lnTo>
                      <a:pt x="342" y="204"/>
                    </a:lnTo>
                    <a:lnTo>
                      <a:pt x="342" y="201"/>
                    </a:lnTo>
                    <a:lnTo>
                      <a:pt x="345" y="201"/>
                    </a:lnTo>
                    <a:lnTo>
                      <a:pt x="347" y="201"/>
                    </a:lnTo>
                    <a:lnTo>
                      <a:pt x="349" y="201"/>
                    </a:lnTo>
                    <a:lnTo>
                      <a:pt x="351" y="201"/>
                    </a:lnTo>
                    <a:lnTo>
                      <a:pt x="354" y="201"/>
                    </a:lnTo>
                    <a:lnTo>
                      <a:pt x="356" y="201"/>
                    </a:lnTo>
                    <a:lnTo>
                      <a:pt x="356" y="204"/>
                    </a:lnTo>
                    <a:lnTo>
                      <a:pt x="358" y="204"/>
                    </a:lnTo>
                    <a:lnTo>
                      <a:pt x="360" y="204"/>
                    </a:lnTo>
                    <a:lnTo>
                      <a:pt x="360" y="206"/>
                    </a:lnTo>
                    <a:lnTo>
                      <a:pt x="363" y="206"/>
                    </a:lnTo>
                    <a:lnTo>
                      <a:pt x="365" y="206"/>
                    </a:lnTo>
                    <a:lnTo>
                      <a:pt x="365" y="204"/>
                    </a:lnTo>
                    <a:lnTo>
                      <a:pt x="367" y="204"/>
                    </a:lnTo>
                    <a:lnTo>
                      <a:pt x="369" y="204"/>
                    </a:lnTo>
                    <a:lnTo>
                      <a:pt x="371" y="206"/>
                    </a:lnTo>
                    <a:lnTo>
                      <a:pt x="371" y="208"/>
                    </a:lnTo>
                    <a:lnTo>
                      <a:pt x="374" y="208"/>
                    </a:lnTo>
                    <a:lnTo>
                      <a:pt x="374" y="210"/>
                    </a:lnTo>
                    <a:lnTo>
                      <a:pt x="376" y="210"/>
                    </a:lnTo>
                    <a:lnTo>
                      <a:pt x="376" y="213"/>
                    </a:lnTo>
                    <a:lnTo>
                      <a:pt x="378" y="215"/>
                    </a:lnTo>
                    <a:lnTo>
                      <a:pt x="378" y="217"/>
                    </a:lnTo>
                    <a:lnTo>
                      <a:pt x="380" y="217"/>
                    </a:lnTo>
                    <a:lnTo>
                      <a:pt x="380" y="219"/>
                    </a:lnTo>
                    <a:lnTo>
                      <a:pt x="383" y="219"/>
                    </a:lnTo>
                    <a:lnTo>
                      <a:pt x="383" y="222"/>
                    </a:lnTo>
                    <a:lnTo>
                      <a:pt x="383" y="224"/>
                    </a:lnTo>
                    <a:lnTo>
                      <a:pt x="385" y="224"/>
                    </a:lnTo>
                    <a:lnTo>
                      <a:pt x="385" y="226"/>
                    </a:lnTo>
                    <a:lnTo>
                      <a:pt x="387" y="226"/>
                    </a:lnTo>
                    <a:lnTo>
                      <a:pt x="387" y="228"/>
                    </a:lnTo>
                    <a:lnTo>
                      <a:pt x="389" y="230"/>
                    </a:lnTo>
                    <a:lnTo>
                      <a:pt x="392" y="230"/>
                    </a:lnTo>
                    <a:lnTo>
                      <a:pt x="394" y="230"/>
                    </a:lnTo>
                    <a:lnTo>
                      <a:pt x="394" y="233"/>
                    </a:lnTo>
                    <a:lnTo>
                      <a:pt x="396" y="233"/>
                    </a:lnTo>
                    <a:lnTo>
                      <a:pt x="398" y="233"/>
                    </a:lnTo>
                    <a:lnTo>
                      <a:pt x="398" y="230"/>
                    </a:lnTo>
                    <a:lnTo>
                      <a:pt x="401" y="230"/>
                    </a:lnTo>
                    <a:lnTo>
                      <a:pt x="401" y="228"/>
                    </a:lnTo>
                    <a:lnTo>
                      <a:pt x="403" y="228"/>
                    </a:lnTo>
                    <a:lnTo>
                      <a:pt x="405" y="228"/>
                    </a:lnTo>
                    <a:lnTo>
                      <a:pt x="405" y="230"/>
                    </a:lnTo>
                    <a:lnTo>
                      <a:pt x="407" y="230"/>
                    </a:lnTo>
                    <a:lnTo>
                      <a:pt x="409" y="228"/>
                    </a:lnTo>
                    <a:lnTo>
                      <a:pt x="409" y="230"/>
                    </a:lnTo>
                    <a:lnTo>
                      <a:pt x="412" y="230"/>
                    </a:lnTo>
                    <a:lnTo>
                      <a:pt x="414" y="230"/>
                    </a:lnTo>
                    <a:lnTo>
                      <a:pt x="416" y="230"/>
                    </a:lnTo>
                    <a:lnTo>
                      <a:pt x="418" y="230"/>
                    </a:lnTo>
                    <a:lnTo>
                      <a:pt x="421" y="230"/>
                    </a:lnTo>
                    <a:lnTo>
                      <a:pt x="421" y="228"/>
                    </a:lnTo>
                    <a:lnTo>
                      <a:pt x="423" y="228"/>
                    </a:lnTo>
                    <a:lnTo>
                      <a:pt x="425" y="230"/>
                    </a:lnTo>
                    <a:lnTo>
                      <a:pt x="427" y="228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4" y="228"/>
                    </a:lnTo>
                    <a:lnTo>
                      <a:pt x="436" y="228"/>
                    </a:lnTo>
                    <a:lnTo>
                      <a:pt x="439" y="228"/>
                    </a:lnTo>
                    <a:lnTo>
                      <a:pt x="439" y="226"/>
                    </a:lnTo>
                    <a:lnTo>
                      <a:pt x="441" y="226"/>
                    </a:lnTo>
                    <a:lnTo>
                      <a:pt x="443" y="226"/>
                    </a:lnTo>
                    <a:lnTo>
                      <a:pt x="445" y="226"/>
                    </a:lnTo>
                    <a:lnTo>
                      <a:pt x="447" y="226"/>
                    </a:lnTo>
                    <a:lnTo>
                      <a:pt x="450" y="226"/>
                    </a:lnTo>
                    <a:lnTo>
                      <a:pt x="450" y="228"/>
                    </a:lnTo>
                    <a:lnTo>
                      <a:pt x="452" y="228"/>
                    </a:lnTo>
                    <a:lnTo>
                      <a:pt x="452" y="230"/>
                    </a:lnTo>
                    <a:lnTo>
                      <a:pt x="452" y="233"/>
                    </a:lnTo>
                    <a:lnTo>
                      <a:pt x="454" y="233"/>
                    </a:lnTo>
                    <a:lnTo>
                      <a:pt x="454" y="235"/>
                    </a:lnTo>
                    <a:lnTo>
                      <a:pt x="452" y="237"/>
                    </a:lnTo>
                    <a:lnTo>
                      <a:pt x="450" y="237"/>
                    </a:lnTo>
                    <a:lnTo>
                      <a:pt x="450" y="239"/>
                    </a:lnTo>
                    <a:lnTo>
                      <a:pt x="447" y="239"/>
                    </a:lnTo>
                    <a:lnTo>
                      <a:pt x="447" y="242"/>
                    </a:lnTo>
                    <a:lnTo>
                      <a:pt x="447" y="244"/>
                    </a:lnTo>
                    <a:lnTo>
                      <a:pt x="447" y="246"/>
                    </a:lnTo>
                    <a:lnTo>
                      <a:pt x="447" y="248"/>
                    </a:lnTo>
                    <a:lnTo>
                      <a:pt x="447" y="251"/>
                    </a:lnTo>
                    <a:lnTo>
                      <a:pt x="447" y="253"/>
                    </a:lnTo>
                    <a:lnTo>
                      <a:pt x="445" y="253"/>
                    </a:lnTo>
                    <a:lnTo>
                      <a:pt x="443" y="253"/>
                    </a:lnTo>
                    <a:lnTo>
                      <a:pt x="443" y="255"/>
                    </a:lnTo>
                    <a:lnTo>
                      <a:pt x="441" y="255"/>
                    </a:lnTo>
                    <a:lnTo>
                      <a:pt x="441" y="257"/>
                    </a:lnTo>
                    <a:lnTo>
                      <a:pt x="441" y="260"/>
                    </a:lnTo>
                    <a:lnTo>
                      <a:pt x="441" y="262"/>
                    </a:lnTo>
                    <a:lnTo>
                      <a:pt x="443" y="264"/>
                    </a:lnTo>
                    <a:lnTo>
                      <a:pt x="443" y="266"/>
                    </a:lnTo>
                    <a:lnTo>
                      <a:pt x="441" y="266"/>
                    </a:lnTo>
                    <a:lnTo>
                      <a:pt x="441" y="268"/>
                    </a:lnTo>
                    <a:lnTo>
                      <a:pt x="441" y="271"/>
                    </a:lnTo>
                    <a:lnTo>
                      <a:pt x="441" y="273"/>
                    </a:lnTo>
                    <a:lnTo>
                      <a:pt x="441" y="275"/>
                    </a:lnTo>
                    <a:lnTo>
                      <a:pt x="441" y="277"/>
                    </a:lnTo>
                    <a:lnTo>
                      <a:pt x="441" y="280"/>
                    </a:lnTo>
                    <a:lnTo>
                      <a:pt x="439" y="282"/>
                    </a:lnTo>
                    <a:lnTo>
                      <a:pt x="441" y="282"/>
                    </a:lnTo>
                    <a:lnTo>
                      <a:pt x="441" y="284"/>
                    </a:lnTo>
                    <a:lnTo>
                      <a:pt x="443" y="284"/>
                    </a:lnTo>
                    <a:lnTo>
                      <a:pt x="441" y="286"/>
                    </a:lnTo>
                    <a:lnTo>
                      <a:pt x="443" y="286"/>
                    </a:lnTo>
                    <a:lnTo>
                      <a:pt x="443" y="289"/>
                    </a:lnTo>
                    <a:lnTo>
                      <a:pt x="441" y="289"/>
                    </a:lnTo>
                    <a:lnTo>
                      <a:pt x="441" y="291"/>
                    </a:lnTo>
                    <a:lnTo>
                      <a:pt x="443" y="293"/>
                    </a:lnTo>
                    <a:lnTo>
                      <a:pt x="443" y="295"/>
                    </a:lnTo>
                    <a:lnTo>
                      <a:pt x="445" y="295"/>
                    </a:lnTo>
                    <a:lnTo>
                      <a:pt x="445" y="298"/>
                    </a:lnTo>
                    <a:lnTo>
                      <a:pt x="445" y="300"/>
                    </a:lnTo>
                    <a:lnTo>
                      <a:pt x="445" y="302"/>
                    </a:lnTo>
                    <a:lnTo>
                      <a:pt x="447" y="302"/>
                    </a:lnTo>
                    <a:lnTo>
                      <a:pt x="447" y="304"/>
                    </a:lnTo>
                    <a:lnTo>
                      <a:pt x="447" y="306"/>
                    </a:lnTo>
                    <a:lnTo>
                      <a:pt x="450" y="306"/>
                    </a:lnTo>
                    <a:lnTo>
                      <a:pt x="452" y="306"/>
                    </a:lnTo>
                    <a:lnTo>
                      <a:pt x="452" y="309"/>
                    </a:lnTo>
                    <a:lnTo>
                      <a:pt x="454" y="311"/>
                    </a:lnTo>
                    <a:lnTo>
                      <a:pt x="454" y="313"/>
                    </a:lnTo>
                    <a:lnTo>
                      <a:pt x="454" y="315"/>
                    </a:lnTo>
                    <a:lnTo>
                      <a:pt x="456" y="315"/>
                    </a:lnTo>
                    <a:lnTo>
                      <a:pt x="456" y="318"/>
                    </a:lnTo>
                    <a:lnTo>
                      <a:pt x="459" y="318"/>
                    </a:lnTo>
                    <a:lnTo>
                      <a:pt x="456" y="318"/>
                    </a:lnTo>
                    <a:lnTo>
                      <a:pt x="456" y="320"/>
                    </a:lnTo>
                    <a:lnTo>
                      <a:pt x="454" y="320"/>
                    </a:lnTo>
                    <a:lnTo>
                      <a:pt x="454" y="322"/>
                    </a:lnTo>
                    <a:lnTo>
                      <a:pt x="452" y="324"/>
                    </a:lnTo>
                    <a:lnTo>
                      <a:pt x="450" y="324"/>
                    </a:lnTo>
                    <a:lnTo>
                      <a:pt x="450" y="327"/>
                    </a:lnTo>
                    <a:lnTo>
                      <a:pt x="447" y="327"/>
                    </a:lnTo>
                    <a:lnTo>
                      <a:pt x="447" y="329"/>
                    </a:lnTo>
                    <a:lnTo>
                      <a:pt x="445" y="329"/>
                    </a:lnTo>
                    <a:lnTo>
                      <a:pt x="445" y="331"/>
                    </a:lnTo>
                    <a:lnTo>
                      <a:pt x="443" y="331"/>
                    </a:lnTo>
                    <a:lnTo>
                      <a:pt x="441" y="333"/>
                    </a:lnTo>
                    <a:lnTo>
                      <a:pt x="441" y="336"/>
                    </a:lnTo>
                    <a:lnTo>
                      <a:pt x="443" y="336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7" y="338"/>
                    </a:lnTo>
                    <a:lnTo>
                      <a:pt x="450" y="338"/>
                    </a:lnTo>
                    <a:lnTo>
                      <a:pt x="450" y="340"/>
                    </a:lnTo>
                    <a:lnTo>
                      <a:pt x="452" y="340"/>
                    </a:lnTo>
                    <a:lnTo>
                      <a:pt x="452" y="342"/>
                    </a:lnTo>
                    <a:lnTo>
                      <a:pt x="454" y="342"/>
                    </a:lnTo>
                    <a:lnTo>
                      <a:pt x="454" y="344"/>
                    </a:lnTo>
                    <a:lnTo>
                      <a:pt x="456" y="344"/>
                    </a:lnTo>
                    <a:lnTo>
                      <a:pt x="456" y="347"/>
                    </a:lnTo>
                    <a:lnTo>
                      <a:pt x="459" y="347"/>
                    </a:lnTo>
                    <a:lnTo>
                      <a:pt x="459" y="349"/>
                    </a:lnTo>
                    <a:lnTo>
                      <a:pt x="461" y="349"/>
                    </a:lnTo>
                    <a:lnTo>
                      <a:pt x="461" y="351"/>
                    </a:lnTo>
                    <a:lnTo>
                      <a:pt x="461" y="353"/>
                    </a:lnTo>
                    <a:lnTo>
                      <a:pt x="461" y="356"/>
                    </a:lnTo>
                    <a:lnTo>
                      <a:pt x="461" y="358"/>
                    </a:lnTo>
                    <a:lnTo>
                      <a:pt x="463" y="358"/>
                    </a:lnTo>
                    <a:lnTo>
                      <a:pt x="463" y="360"/>
                    </a:lnTo>
                    <a:lnTo>
                      <a:pt x="463" y="362"/>
                    </a:lnTo>
                    <a:lnTo>
                      <a:pt x="465" y="362"/>
                    </a:lnTo>
                    <a:lnTo>
                      <a:pt x="465" y="365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8" y="369"/>
                    </a:lnTo>
                    <a:lnTo>
                      <a:pt x="468" y="371"/>
                    </a:lnTo>
                    <a:lnTo>
                      <a:pt x="468" y="374"/>
                    </a:lnTo>
                    <a:lnTo>
                      <a:pt x="468" y="376"/>
                    </a:lnTo>
                    <a:lnTo>
                      <a:pt x="470" y="376"/>
                    </a:lnTo>
                    <a:lnTo>
                      <a:pt x="470" y="378"/>
                    </a:lnTo>
                    <a:lnTo>
                      <a:pt x="470" y="380"/>
                    </a:lnTo>
                    <a:lnTo>
                      <a:pt x="470" y="382"/>
                    </a:lnTo>
                    <a:lnTo>
                      <a:pt x="472" y="382"/>
                    </a:lnTo>
                    <a:lnTo>
                      <a:pt x="470" y="385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68" y="387"/>
                    </a:lnTo>
                    <a:lnTo>
                      <a:pt x="465" y="387"/>
                    </a:lnTo>
                    <a:lnTo>
                      <a:pt x="463" y="387"/>
                    </a:lnTo>
                    <a:lnTo>
                      <a:pt x="463" y="385"/>
                    </a:lnTo>
                    <a:lnTo>
                      <a:pt x="463" y="382"/>
                    </a:lnTo>
                    <a:lnTo>
                      <a:pt x="463" y="380"/>
                    </a:lnTo>
                    <a:lnTo>
                      <a:pt x="465" y="380"/>
                    </a:lnTo>
                    <a:lnTo>
                      <a:pt x="465" y="378"/>
                    </a:lnTo>
                    <a:lnTo>
                      <a:pt x="465" y="376"/>
                    </a:lnTo>
                    <a:lnTo>
                      <a:pt x="465" y="374"/>
                    </a:lnTo>
                    <a:lnTo>
                      <a:pt x="463" y="371"/>
                    </a:lnTo>
                    <a:lnTo>
                      <a:pt x="463" y="369"/>
                    </a:lnTo>
                    <a:lnTo>
                      <a:pt x="461" y="367"/>
                    </a:lnTo>
                    <a:lnTo>
                      <a:pt x="461" y="365"/>
                    </a:lnTo>
                    <a:lnTo>
                      <a:pt x="459" y="365"/>
                    </a:lnTo>
                    <a:lnTo>
                      <a:pt x="459" y="362"/>
                    </a:lnTo>
                    <a:lnTo>
                      <a:pt x="456" y="360"/>
                    </a:lnTo>
                    <a:lnTo>
                      <a:pt x="456" y="358"/>
                    </a:lnTo>
                    <a:lnTo>
                      <a:pt x="454" y="358"/>
                    </a:lnTo>
                    <a:lnTo>
                      <a:pt x="452" y="358"/>
                    </a:lnTo>
                    <a:lnTo>
                      <a:pt x="450" y="358"/>
                    </a:lnTo>
                    <a:lnTo>
                      <a:pt x="450" y="360"/>
                    </a:lnTo>
                    <a:lnTo>
                      <a:pt x="447" y="360"/>
                    </a:lnTo>
                    <a:lnTo>
                      <a:pt x="447" y="362"/>
                    </a:lnTo>
                    <a:lnTo>
                      <a:pt x="445" y="362"/>
                    </a:lnTo>
                    <a:lnTo>
                      <a:pt x="445" y="365"/>
                    </a:lnTo>
                    <a:lnTo>
                      <a:pt x="443" y="365"/>
                    </a:lnTo>
                    <a:lnTo>
                      <a:pt x="443" y="367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39" y="369"/>
                    </a:lnTo>
                    <a:lnTo>
                      <a:pt x="436" y="369"/>
                    </a:lnTo>
                    <a:lnTo>
                      <a:pt x="434" y="369"/>
                    </a:lnTo>
                    <a:lnTo>
                      <a:pt x="434" y="367"/>
                    </a:lnTo>
                    <a:lnTo>
                      <a:pt x="432" y="367"/>
                    </a:lnTo>
                    <a:lnTo>
                      <a:pt x="432" y="365"/>
                    </a:lnTo>
                    <a:lnTo>
                      <a:pt x="432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27" y="362"/>
                    </a:lnTo>
                    <a:lnTo>
                      <a:pt x="427" y="365"/>
                    </a:lnTo>
                    <a:lnTo>
                      <a:pt x="427" y="367"/>
                    </a:lnTo>
                    <a:lnTo>
                      <a:pt x="427" y="369"/>
                    </a:lnTo>
                    <a:lnTo>
                      <a:pt x="430" y="369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69"/>
                    </a:lnTo>
                    <a:lnTo>
                      <a:pt x="430" y="371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5" y="369"/>
                    </a:lnTo>
                    <a:lnTo>
                      <a:pt x="423" y="371"/>
                    </a:lnTo>
                    <a:lnTo>
                      <a:pt x="421" y="371"/>
                    </a:lnTo>
                    <a:lnTo>
                      <a:pt x="418" y="371"/>
                    </a:lnTo>
                    <a:lnTo>
                      <a:pt x="416" y="371"/>
                    </a:lnTo>
                    <a:lnTo>
                      <a:pt x="414" y="371"/>
                    </a:lnTo>
                    <a:lnTo>
                      <a:pt x="412" y="371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398" y="371"/>
                    </a:lnTo>
                    <a:lnTo>
                      <a:pt x="396" y="371"/>
                    </a:lnTo>
                    <a:lnTo>
                      <a:pt x="394" y="371"/>
                    </a:lnTo>
                    <a:lnTo>
                      <a:pt x="392" y="371"/>
                    </a:lnTo>
                    <a:lnTo>
                      <a:pt x="392" y="369"/>
                    </a:lnTo>
                    <a:lnTo>
                      <a:pt x="389" y="369"/>
                    </a:lnTo>
                    <a:lnTo>
                      <a:pt x="387" y="369"/>
                    </a:lnTo>
                    <a:lnTo>
                      <a:pt x="385" y="369"/>
                    </a:lnTo>
                    <a:lnTo>
                      <a:pt x="383" y="369"/>
                    </a:lnTo>
                    <a:lnTo>
                      <a:pt x="383" y="371"/>
                    </a:lnTo>
                    <a:lnTo>
                      <a:pt x="383" y="369"/>
                    </a:lnTo>
                    <a:lnTo>
                      <a:pt x="380" y="369"/>
                    </a:lnTo>
                    <a:lnTo>
                      <a:pt x="380" y="371"/>
                    </a:lnTo>
                    <a:lnTo>
                      <a:pt x="378" y="371"/>
                    </a:lnTo>
                    <a:lnTo>
                      <a:pt x="376" y="371"/>
                    </a:lnTo>
                    <a:lnTo>
                      <a:pt x="376" y="391"/>
                    </a:lnTo>
                    <a:lnTo>
                      <a:pt x="378" y="391"/>
                    </a:lnTo>
                    <a:lnTo>
                      <a:pt x="380" y="391"/>
                    </a:lnTo>
                    <a:lnTo>
                      <a:pt x="380" y="389"/>
                    </a:lnTo>
                    <a:lnTo>
                      <a:pt x="380" y="391"/>
                    </a:lnTo>
                    <a:lnTo>
                      <a:pt x="383" y="391"/>
                    </a:lnTo>
                    <a:lnTo>
                      <a:pt x="385" y="391"/>
                    </a:lnTo>
                    <a:lnTo>
                      <a:pt x="387" y="391"/>
                    </a:lnTo>
                    <a:lnTo>
                      <a:pt x="389" y="391"/>
                    </a:lnTo>
                    <a:lnTo>
                      <a:pt x="392" y="394"/>
                    </a:lnTo>
                    <a:lnTo>
                      <a:pt x="392" y="391"/>
                    </a:lnTo>
                    <a:lnTo>
                      <a:pt x="394" y="391"/>
                    </a:lnTo>
                    <a:lnTo>
                      <a:pt x="396" y="391"/>
                    </a:lnTo>
                    <a:lnTo>
                      <a:pt x="396" y="394"/>
                    </a:lnTo>
                    <a:lnTo>
                      <a:pt x="398" y="394"/>
                    </a:lnTo>
                    <a:lnTo>
                      <a:pt x="398" y="396"/>
                    </a:lnTo>
                    <a:lnTo>
                      <a:pt x="398" y="398"/>
                    </a:lnTo>
                    <a:lnTo>
                      <a:pt x="401" y="398"/>
                    </a:lnTo>
                    <a:lnTo>
                      <a:pt x="398" y="398"/>
                    </a:lnTo>
                    <a:lnTo>
                      <a:pt x="398" y="400"/>
                    </a:lnTo>
                    <a:lnTo>
                      <a:pt x="398" y="403"/>
                    </a:lnTo>
                    <a:lnTo>
                      <a:pt x="401" y="403"/>
                    </a:lnTo>
                    <a:lnTo>
                      <a:pt x="401" y="405"/>
                    </a:lnTo>
                    <a:lnTo>
                      <a:pt x="398" y="405"/>
                    </a:lnTo>
                    <a:lnTo>
                      <a:pt x="396" y="405"/>
                    </a:lnTo>
                    <a:lnTo>
                      <a:pt x="394" y="405"/>
                    </a:lnTo>
                    <a:lnTo>
                      <a:pt x="392" y="405"/>
                    </a:lnTo>
                    <a:lnTo>
                      <a:pt x="392" y="403"/>
                    </a:lnTo>
                    <a:lnTo>
                      <a:pt x="389" y="403"/>
                    </a:lnTo>
                    <a:lnTo>
                      <a:pt x="387" y="403"/>
                    </a:lnTo>
                    <a:lnTo>
                      <a:pt x="385" y="403"/>
                    </a:lnTo>
                    <a:lnTo>
                      <a:pt x="385" y="405"/>
                    </a:lnTo>
                    <a:lnTo>
                      <a:pt x="383" y="405"/>
                    </a:lnTo>
                    <a:lnTo>
                      <a:pt x="383" y="403"/>
                    </a:lnTo>
                    <a:lnTo>
                      <a:pt x="383" y="405"/>
                    </a:lnTo>
                    <a:lnTo>
                      <a:pt x="380" y="405"/>
                    </a:lnTo>
                    <a:lnTo>
                      <a:pt x="378" y="407"/>
                    </a:lnTo>
                    <a:lnTo>
                      <a:pt x="376" y="407"/>
                    </a:lnTo>
                    <a:lnTo>
                      <a:pt x="374" y="407"/>
                    </a:lnTo>
                    <a:lnTo>
                      <a:pt x="371" y="407"/>
                    </a:lnTo>
                    <a:lnTo>
                      <a:pt x="371" y="414"/>
                    </a:lnTo>
                    <a:lnTo>
                      <a:pt x="371" y="416"/>
                    </a:lnTo>
                    <a:lnTo>
                      <a:pt x="369" y="425"/>
                    </a:lnTo>
                    <a:lnTo>
                      <a:pt x="369" y="427"/>
                    </a:lnTo>
                    <a:lnTo>
                      <a:pt x="369" y="429"/>
                    </a:lnTo>
                    <a:lnTo>
                      <a:pt x="371" y="432"/>
                    </a:lnTo>
                    <a:lnTo>
                      <a:pt x="374" y="432"/>
                    </a:lnTo>
                    <a:lnTo>
                      <a:pt x="374" y="434"/>
                    </a:lnTo>
                    <a:lnTo>
                      <a:pt x="376" y="434"/>
                    </a:lnTo>
                    <a:lnTo>
                      <a:pt x="376" y="436"/>
                    </a:lnTo>
                    <a:lnTo>
                      <a:pt x="378" y="436"/>
                    </a:lnTo>
                    <a:lnTo>
                      <a:pt x="378" y="438"/>
                    </a:lnTo>
                    <a:lnTo>
                      <a:pt x="380" y="438"/>
                    </a:lnTo>
                    <a:lnTo>
                      <a:pt x="380" y="441"/>
                    </a:lnTo>
                    <a:lnTo>
                      <a:pt x="383" y="441"/>
                    </a:lnTo>
                    <a:lnTo>
                      <a:pt x="385" y="441"/>
                    </a:lnTo>
                    <a:lnTo>
                      <a:pt x="385" y="443"/>
                    </a:lnTo>
                    <a:lnTo>
                      <a:pt x="385" y="445"/>
                    </a:lnTo>
                    <a:lnTo>
                      <a:pt x="387" y="445"/>
                    </a:lnTo>
                    <a:lnTo>
                      <a:pt x="385" y="445"/>
                    </a:lnTo>
                    <a:lnTo>
                      <a:pt x="385" y="447"/>
                    </a:lnTo>
                    <a:lnTo>
                      <a:pt x="385" y="450"/>
                    </a:lnTo>
                    <a:lnTo>
                      <a:pt x="387" y="450"/>
                    </a:lnTo>
                    <a:lnTo>
                      <a:pt x="387" y="452"/>
                    </a:lnTo>
                    <a:lnTo>
                      <a:pt x="387" y="454"/>
                    </a:lnTo>
                    <a:lnTo>
                      <a:pt x="389" y="454"/>
                    </a:lnTo>
                    <a:lnTo>
                      <a:pt x="389" y="456"/>
                    </a:lnTo>
                    <a:lnTo>
                      <a:pt x="392" y="456"/>
                    </a:lnTo>
                    <a:lnTo>
                      <a:pt x="389" y="456"/>
                    </a:lnTo>
                    <a:lnTo>
                      <a:pt x="389" y="458"/>
                    </a:lnTo>
                    <a:lnTo>
                      <a:pt x="392" y="458"/>
                    </a:lnTo>
                    <a:lnTo>
                      <a:pt x="389" y="458"/>
                    </a:lnTo>
                    <a:lnTo>
                      <a:pt x="389" y="461"/>
                    </a:lnTo>
                    <a:lnTo>
                      <a:pt x="392" y="461"/>
                    </a:lnTo>
                    <a:lnTo>
                      <a:pt x="392" y="463"/>
                    </a:lnTo>
                    <a:lnTo>
                      <a:pt x="392" y="465"/>
                    </a:lnTo>
                    <a:lnTo>
                      <a:pt x="392" y="467"/>
                    </a:lnTo>
                    <a:lnTo>
                      <a:pt x="392" y="470"/>
                    </a:lnTo>
                    <a:lnTo>
                      <a:pt x="389" y="470"/>
                    </a:lnTo>
                    <a:lnTo>
                      <a:pt x="389" y="472"/>
                    </a:lnTo>
                    <a:lnTo>
                      <a:pt x="389" y="474"/>
                    </a:lnTo>
                    <a:lnTo>
                      <a:pt x="389" y="476"/>
                    </a:lnTo>
                    <a:lnTo>
                      <a:pt x="389" y="481"/>
                    </a:lnTo>
                    <a:lnTo>
                      <a:pt x="387" y="483"/>
                    </a:lnTo>
                    <a:lnTo>
                      <a:pt x="387" y="485"/>
                    </a:lnTo>
                    <a:lnTo>
                      <a:pt x="387" y="488"/>
                    </a:lnTo>
                    <a:lnTo>
                      <a:pt x="387" y="492"/>
                    </a:lnTo>
                    <a:lnTo>
                      <a:pt x="385" y="496"/>
                    </a:lnTo>
                    <a:lnTo>
                      <a:pt x="385" y="501"/>
                    </a:lnTo>
                    <a:lnTo>
                      <a:pt x="385" y="503"/>
                    </a:lnTo>
                    <a:lnTo>
                      <a:pt x="383" y="508"/>
                    </a:lnTo>
                    <a:lnTo>
                      <a:pt x="383" y="512"/>
                    </a:lnTo>
                    <a:lnTo>
                      <a:pt x="383" y="517"/>
                    </a:lnTo>
                    <a:lnTo>
                      <a:pt x="380" y="519"/>
                    </a:lnTo>
                    <a:lnTo>
                      <a:pt x="380" y="521"/>
                    </a:lnTo>
                    <a:lnTo>
                      <a:pt x="380" y="523"/>
                    </a:lnTo>
                    <a:lnTo>
                      <a:pt x="380" y="528"/>
                    </a:lnTo>
                    <a:lnTo>
                      <a:pt x="380" y="532"/>
                    </a:lnTo>
                    <a:lnTo>
                      <a:pt x="378" y="532"/>
                    </a:lnTo>
                    <a:lnTo>
                      <a:pt x="378" y="537"/>
                    </a:lnTo>
                    <a:lnTo>
                      <a:pt x="378" y="539"/>
                    </a:lnTo>
                    <a:lnTo>
                      <a:pt x="378" y="543"/>
                    </a:lnTo>
                    <a:lnTo>
                      <a:pt x="376" y="546"/>
                    </a:lnTo>
                    <a:lnTo>
                      <a:pt x="376" y="548"/>
                    </a:lnTo>
                    <a:lnTo>
                      <a:pt x="376" y="552"/>
                    </a:lnTo>
                    <a:lnTo>
                      <a:pt x="376" y="555"/>
                    </a:lnTo>
                    <a:lnTo>
                      <a:pt x="374" y="557"/>
                    </a:lnTo>
                    <a:lnTo>
                      <a:pt x="374" y="559"/>
                    </a:lnTo>
                    <a:lnTo>
                      <a:pt x="371" y="557"/>
                    </a:lnTo>
                    <a:lnTo>
                      <a:pt x="371" y="555"/>
                    </a:lnTo>
                    <a:lnTo>
                      <a:pt x="369" y="555"/>
                    </a:lnTo>
                    <a:lnTo>
                      <a:pt x="369" y="552"/>
                    </a:lnTo>
                    <a:lnTo>
                      <a:pt x="367" y="552"/>
                    </a:lnTo>
                    <a:lnTo>
                      <a:pt x="367" y="550"/>
                    </a:lnTo>
                    <a:lnTo>
                      <a:pt x="367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0" y="546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6" y="548"/>
                    </a:lnTo>
                    <a:lnTo>
                      <a:pt x="354" y="546"/>
                    </a:lnTo>
                    <a:lnTo>
                      <a:pt x="351" y="546"/>
                    </a:lnTo>
                    <a:lnTo>
                      <a:pt x="349" y="546"/>
                    </a:lnTo>
                    <a:lnTo>
                      <a:pt x="351" y="546"/>
                    </a:lnTo>
                    <a:lnTo>
                      <a:pt x="351" y="543"/>
                    </a:lnTo>
                    <a:lnTo>
                      <a:pt x="354" y="541"/>
                    </a:lnTo>
                    <a:lnTo>
                      <a:pt x="356" y="537"/>
                    </a:lnTo>
                    <a:lnTo>
                      <a:pt x="356" y="534"/>
                    </a:lnTo>
                    <a:lnTo>
                      <a:pt x="358" y="534"/>
                    </a:lnTo>
                    <a:lnTo>
                      <a:pt x="358" y="532"/>
                    </a:lnTo>
                    <a:lnTo>
                      <a:pt x="360" y="530"/>
                    </a:lnTo>
                    <a:lnTo>
                      <a:pt x="363" y="526"/>
                    </a:lnTo>
                    <a:lnTo>
                      <a:pt x="363" y="523"/>
                    </a:lnTo>
                    <a:lnTo>
                      <a:pt x="365" y="521"/>
                    </a:lnTo>
                    <a:lnTo>
                      <a:pt x="367" y="519"/>
                    </a:lnTo>
                    <a:lnTo>
                      <a:pt x="369" y="517"/>
                    </a:lnTo>
                    <a:lnTo>
                      <a:pt x="371" y="514"/>
                    </a:lnTo>
                    <a:lnTo>
                      <a:pt x="371" y="512"/>
                    </a:lnTo>
                    <a:lnTo>
                      <a:pt x="369" y="512"/>
                    </a:lnTo>
                    <a:lnTo>
                      <a:pt x="369" y="510"/>
                    </a:lnTo>
                    <a:lnTo>
                      <a:pt x="369" y="508"/>
                    </a:lnTo>
                    <a:lnTo>
                      <a:pt x="369" y="510"/>
                    </a:lnTo>
                    <a:lnTo>
                      <a:pt x="367" y="510"/>
                    </a:lnTo>
                    <a:lnTo>
                      <a:pt x="367" y="508"/>
                    </a:lnTo>
                    <a:lnTo>
                      <a:pt x="367" y="510"/>
                    </a:lnTo>
                    <a:lnTo>
                      <a:pt x="365" y="510"/>
                    </a:lnTo>
                    <a:lnTo>
                      <a:pt x="365" y="508"/>
                    </a:lnTo>
                    <a:lnTo>
                      <a:pt x="365" y="505"/>
                    </a:lnTo>
                    <a:lnTo>
                      <a:pt x="363" y="505"/>
                    </a:lnTo>
                    <a:lnTo>
                      <a:pt x="360" y="505"/>
                    </a:lnTo>
                    <a:lnTo>
                      <a:pt x="363" y="505"/>
                    </a:lnTo>
                    <a:lnTo>
                      <a:pt x="363" y="503"/>
                    </a:lnTo>
                    <a:lnTo>
                      <a:pt x="360" y="503"/>
                    </a:lnTo>
                    <a:lnTo>
                      <a:pt x="360" y="505"/>
                    </a:lnTo>
                    <a:lnTo>
                      <a:pt x="358" y="505"/>
                    </a:lnTo>
                    <a:lnTo>
                      <a:pt x="358" y="503"/>
                    </a:lnTo>
                    <a:lnTo>
                      <a:pt x="356" y="503"/>
                    </a:lnTo>
                    <a:lnTo>
                      <a:pt x="356" y="501"/>
                    </a:lnTo>
                    <a:lnTo>
                      <a:pt x="354" y="501"/>
                    </a:lnTo>
                    <a:lnTo>
                      <a:pt x="354" y="503"/>
                    </a:lnTo>
                    <a:lnTo>
                      <a:pt x="356" y="503"/>
                    </a:lnTo>
                    <a:lnTo>
                      <a:pt x="354" y="503"/>
                    </a:lnTo>
                    <a:lnTo>
                      <a:pt x="351" y="503"/>
                    </a:lnTo>
                    <a:lnTo>
                      <a:pt x="351" y="501"/>
                    </a:lnTo>
                    <a:lnTo>
                      <a:pt x="354" y="501"/>
                    </a:lnTo>
                    <a:lnTo>
                      <a:pt x="351" y="501"/>
                    </a:lnTo>
                    <a:lnTo>
                      <a:pt x="351" y="499"/>
                    </a:lnTo>
                    <a:lnTo>
                      <a:pt x="349" y="499"/>
                    </a:lnTo>
                    <a:lnTo>
                      <a:pt x="349" y="496"/>
                    </a:lnTo>
                    <a:lnTo>
                      <a:pt x="347" y="496"/>
                    </a:lnTo>
                    <a:lnTo>
                      <a:pt x="345" y="496"/>
                    </a:lnTo>
                    <a:lnTo>
                      <a:pt x="345" y="494"/>
                    </a:lnTo>
                    <a:lnTo>
                      <a:pt x="345" y="496"/>
                    </a:lnTo>
                    <a:lnTo>
                      <a:pt x="342" y="496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6"/>
                    </a:lnTo>
                    <a:lnTo>
                      <a:pt x="340" y="499"/>
                    </a:lnTo>
                    <a:lnTo>
                      <a:pt x="340" y="496"/>
                    </a:lnTo>
                    <a:lnTo>
                      <a:pt x="338" y="496"/>
                    </a:lnTo>
                    <a:lnTo>
                      <a:pt x="336" y="496"/>
                    </a:lnTo>
                    <a:lnTo>
                      <a:pt x="336" y="499"/>
                    </a:lnTo>
                    <a:lnTo>
                      <a:pt x="338" y="499"/>
                    </a:lnTo>
                    <a:lnTo>
                      <a:pt x="336" y="499"/>
                    </a:lnTo>
                    <a:lnTo>
                      <a:pt x="336" y="501"/>
                    </a:lnTo>
                    <a:lnTo>
                      <a:pt x="333" y="499"/>
                    </a:lnTo>
                    <a:lnTo>
                      <a:pt x="331" y="499"/>
                    </a:lnTo>
                    <a:lnTo>
                      <a:pt x="331" y="501"/>
                    </a:lnTo>
                    <a:lnTo>
                      <a:pt x="329" y="501"/>
                    </a:lnTo>
                    <a:lnTo>
                      <a:pt x="329" y="499"/>
                    </a:lnTo>
                    <a:lnTo>
                      <a:pt x="327" y="499"/>
                    </a:lnTo>
                    <a:lnTo>
                      <a:pt x="327" y="496"/>
                    </a:lnTo>
                    <a:lnTo>
                      <a:pt x="325" y="496"/>
                    </a:lnTo>
                    <a:lnTo>
                      <a:pt x="325" y="499"/>
                    </a:lnTo>
                    <a:lnTo>
                      <a:pt x="327" y="499"/>
                    </a:lnTo>
                    <a:lnTo>
                      <a:pt x="325" y="499"/>
                    </a:lnTo>
                    <a:lnTo>
                      <a:pt x="325" y="496"/>
                    </a:lnTo>
                    <a:lnTo>
                      <a:pt x="322" y="496"/>
                    </a:lnTo>
                    <a:lnTo>
                      <a:pt x="322" y="494"/>
                    </a:lnTo>
                    <a:lnTo>
                      <a:pt x="320" y="494"/>
                    </a:lnTo>
                    <a:lnTo>
                      <a:pt x="318" y="494"/>
                    </a:lnTo>
                    <a:lnTo>
                      <a:pt x="318" y="492"/>
                    </a:lnTo>
                    <a:lnTo>
                      <a:pt x="318" y="494"/>
                    </a:lnTo>
                    <a:lnTo>
                      <a:pt x="316" y="494"/>
                    </a:lnTo>
                    <a:lnTo>
                      <a:pt x="313" y="494"/>
                    </a:lnTo>
                    <a:lnTo>
                      <a:pt x="313" y="496"/>
                    </a:lnTo>
                    <a:lnTo>
                      <a:pt x="313" y="499"/>
                    </a:lnTo>
                    <a:lnTo>
                      <a:pt x="311" y="499"/>
                    </a:lnTo>
                    <a:lnTo>
                      <a:pt x="311" y="501"/>
                    </a:lnTo>
                    <a:lnTo>
                      <a:pt x="311" y="499"/>
                    </a:lnTo>
                    <a:lnTo>
                      <a:pt x="309" y="501"/>
                    </a:lnTo>
                    <a:lnTo>
                      <a:pt x="309" y="499"/>
                    </a:lnTo>
                    <a:lnTo>
                      <a:pt x="307" y="499"/>
                    </a:lnTo>
                    <a:lnTo>
                      <a:pt x="307" y="501"/>
                    </a:lnTo>
                    <a:lnTo>
                      <a:pt x="304" y="501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4" y="503"/>
                    </a:lnTo>
                    <a:lnTo>
                      <a:pt x="302" y="503"/>
                    </a:lnTo>
                    <a:lnTo>
                      <a:pt x="302" y="501"/>
                    </a:lnTo>
                    <a:lnTo>
                      <a:pt x="302" y="503"/>
                    </a:lnTo>
                    <a:lnTo>
                      <a:pt x="300" y="503"/>
                    </a:lnTo>
                    <a:lnTo>
                      <a:pt x="298" y="503"/>
                    </a:lnTo>
                    <a:lnTo>
                      <a:pt x="298" y="501"/>
                    </a:lnTo>
                    <a:lnTo>
                      <a:pt x="296" y="501"/>
                    </a:lnTo>
                    <a:lnTo>
                      <a:pt x="296" y="503"/>
                    </a:lnTo>
                    <a:lnTo>
                      <a:pt x="296" y="501"/>
                    </a:lnTo>
                    <a:lnTo>
                      <a:pt x="293" y="501"/>
                    </a:lnTo>
                    <a:lnTo>
                      <a:pt x="291" y="501"/>
                    </a:lnTo>
                    <a:lnTo>
                      <a:pt x="289" y="501"/>
                    </a:lnTo>
                    <a:lnTo>
                      <a:pt x="289" y="503"/>
                    </a:lnTo>
                    <a:lnTo>
                      <a:pt x="287" y="503"/>
                    </a:lnTo>
                    <a:lnTo>
                      <a:pt x="287" y="501"/>
                    </a:lnTo>
                    <a:lnTo>
                      <a:pt x="287" y="503"/>
                    </a:lnTo>
                    <a:lnTo>
                      <a:pt x="284" y="503"/>
                    </a:lnTo>
                    <a:lnTo>
                      <a:pt x="284" y="501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80" y="501"/>
                    </a:lnTo>
                    <a:lnTo>
                      <a:pt x="278" y="501"/>
                    </a:lnTo>
                    <a:lnTo>
                      <a:pt x="278" y="499"/>
                    </a:lnTo>
                    <a:lnTo>
                      <a:pt x="275" y="499"/>
                    </a:lnTo>
                    <a:lnTo>
                      <a:pt x="275" y="501"/>
                    </a:lnTo>
                    <a:lnTo>
                      <a:pt x="275" y="499"/>
                    </a:lnTo>
                    <a:lnTo>
                      <a:pt x="275" y="501"/>
                    </a:lnTo>
                    <a:lnTo>
                      <a:pt x="273" y="501"/>
                    </a:lnTo>
                    <a:lnTo>
                      <a:pt x="273" y="499"/>
                    </a:lnTo>
                    <a:lnTo>
                      <a:pt x="273" y="496"/>
                    </a:lnTo>
                    <a:lnTo>
                      <a:pt x="273" y="494"/>
                    </a:lnTo>
                    <a:lnTo>
                      <a:pt x="275" y="494"/>
                    </a:lnTo>
                    <a:lnTo>
                      <a:pt x="275" y="492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3" y="488"/>
                    </a:lnTo>
                    <a:lnTo>
                      <a:pt x="273" y="485"/>
                    </a:lnTo>
                    <a:lnTo>
                      <a:pt x="273" y="483"/>
                    </a:lnTo>
                    <a:lnTo>
                      <a:pt x="271" y="483"/>
                    </a:lnTo>
                    <a:lnTo>
                      <a:pt x="271" y="481"/>
                    </a:lnTo>
                    <a:lnTo>
                      <a:pt x="271" y="483"/>
                    </a:lnTo>
                    <a:lnTo>
                      <a:pt x="269" y="483"/>
                    </a:lnTo>
                    <a:lnTo>
                      <a:pt x="266" y="483"/>
                    </a:lnTo>
                    <a:lnTo>
                      <a:pt x="264" y="483"/>
                    </a:lnTo>
                    <a:lnTo>
                      <a:pt x="264" y="481"/>
                    </a:lnTo>
                    <a:lnTo>
                      <a:pt x="262" y="481"/>
                    </a:lnTo>
                    <a:lnTo>
                      <a:pt x="260" y="481"/>
                    </a:lnTo>
                    <a:lnTo>
                      <a:pt x="260" y="479"/>
                    </a:lnTo>
                    <a:lnTo>
                      <a:pt x="262" y="479"/>
                    </a:lnTo>
                    <a:lnTo>
                      <a:pt x="262" y="476"/>
                    </a:lnTo>
                    <a:lnTo>
                      <a:pt x="262" y="474"/>
                    </a:lnTo>
                    <a:lnTo>
                      <a:pt x="262" y="472"/>
                    </a:lnTo>
                    <a:lnTo>
                      <a:pt x="260" y="472"/>
                    </a:lnTo>
                    <a:lnTo>
                      <a:pt x="260" y="470"/>
                    </a:lnTo>
                    <a:lnTo>
                      <a:pt x="260" y="467"/>
                    </a:lnTo>
                    <a:lnTo>
                      <a:pt x="258" y="467"/>
                    </a:lnTo>
                    <a:lnTo>
                      <a:pt x="258" y="465"/>
                    </a:lnTo>
                    <a:lnTo>
                      <a:pt x="255" y="465"/>
                    </a:lnTo>
                    <a:lnTo>
                      <a:pt x="253" y="465"/>
                    </a:lnTo>
                    <a:lnTo>
                      <a:pt x="253" y="463"/>
                    </a:lnTo>
                    <a:lnTo>
                      <a:pt x="253" y="465"/>
                    </a:lnTo>
                    <a:lnTo>
                      <a:pt x="251" y="465"/>
                    </a:lnTo>
                    <a:lnTo>
                      <a:pt x="249" y="465"/>
                    </a:lnTo>
                    <a:lnTo>
                      <a:pt x="249" y="463"/>
                    </a:lnTo>
                    <a:lnTo>
                      <a:pt x="249" y="461"/>
                    </a:lnTo>
                    <a:lnTo>
                      <a:pt x="246" y="461"/>
                    </a:lnTo>
                    <a:lnTo>
                      <a:pt x="244" y="461"/>
                    </a:lnTo>
                    <a:lnTo>
                      <a:pt x="244" y="458"/>
                    </a:lnTo>
                    <a:lnTo>
                      <a:pt x="242" y="458"/>
                    </a:lnTo>
                    <a:lnTo>
                      <a:pt x="240" y="458"/>
                    </a:lnTo>
                    <a:lnTo>
                      <a:pt x="237" y="458"/>
                    </a:lnTo>
                    <a:lnTo>
                      <a:pt x="237" y="456"/>
                    </a:lnTo>
                    <a:lnTo>
                      <a:pt x="237" y="454"/>
                    </a:lnTo>
                    <a:lnTo>
                      <a:pt x="235" y="454"/>
                    </a:lnTo>
                    <a:lnTo>
                      <a:pt x="237" y="454"/>
                    </a:lnTo>
                    <a:lnTo>
                      <a:pt x="237" y="452"/>
                    </a:lnTo>
                    <a:lnTo>
                      <a:pt x="237" y="450"/>
                    </a:lnTo>
                    <a:lnTo>
                      <a:pt x="235" y="450"/>
                    </a:lnTo>
                    <a:lnTo>
                      <a:pt x="235" y="452"/>
                    </a:lnTo>
                    <a:lnTo>
                      <a:pt x="235" y="450"/>
                    </a:lnTo>
                    <a:lnTo>
                      <a:pt x="233" y="450"/>
                    </a:lnTo>
                    <a:lnTo>
                      <a:pt x="233" y="447"/>
                    </a:lnTo>
                    <a:lnTo>
                      <a:pt x="235" y="447"/>
                    </a:lnTo>
                    <a:lnTo>
                      <a:pt x="233" y="447"/>
                    </a:lnTo>
                    <a:lnTo>
                      <a:pt x="233" y="445"/>
                    </a:lnTo>
                    <a:lnTo>
                      <a:pt x="235" y="445"/>
                    </a:lnTo>
                    <a:lnTo>
                      <a:pt x="233" y="445"/>
                    </a:lnTo>
                    <a:lnTo>
                      <a:pt x="233" y="443"/>
                    </a:lnTo>
                    <a:lnTo>
                      <a:pt x="233" y="441"/>
                    </a:lnTo>
                    <a:lnTo>
                      <a:pt x="231" y="441"/>
                    </a:lnTo>
                    <a:lnTo>
                      <a:pt x="228" y="441"/>
                    </a:lnTo>
                    <a:lnTo>
                      <a:pt x="228" y="438"/>
                    </a:lnTo>
                    <a:lnTo>
                      <a:pt x="226" y="438"/>
                    </a:lnTo>
                    <a:lnTo>
                      <a:pt x="226" y="436"/>
                    </a:lnTo>
                    <a:lnTo>
                      <a:pt x="224" y="436"/>
                    </a:lnTo>
                    <a:lnTo>
                      <a:pt x="222" y="434"/>
                    </a:lnTo>
                    <a:lnTo>
                      <a:pt x="220" y="434"/>
                    </a:lnTo>
                    <a:lnTo>
                      <a:pt x="222" y="434"/>
                    </a:lnTo>
                    <a:lnTo>
                      <a:pt x="222" y="432"/>
                    </a:lnTo>
                    <a:lnTo>
                      <a:pt x="220" y="432"/>
                    </a:lnTo>
                    <a:lnTo>
                      <a:pt x="220" y="429"/>
                    </a:lnTo>
                    <a:lnTo>
                      <a:pt x="217" y="429"/>
                    </a:lnTo>
                    <a:lnTo>
                      <a:pt x="217" y="432"/>
                    </a:lnTo>
                    <a:lnTo>
                      <a:pt x="215" y="429"/>
                    </a:lnTo>
                    <a:lnTo>
                      <a:pt x="213" y="429"/>
                    </a:lnTo>
                    <a:lnTo>
                      <a:pt x="213" y="427"/>
                    </a:lnTo>
                    <a:lnTo>
                      <a:pt x="211" y="427"/>
                    </a:lnTo>
                    <a:lnTo>
                      <a:pt x="208" y="427"/>
                    </a:lnTo>
                    <a:lnTo>
                      <a:pt x="208" y="425"/>
                    </a:lnTo>
                    <a:lnTo>
                      <a:pt x="206" y="425"/>
                    </a:lnTo>
                    <a:lnTo>
                      <a:pt x="206" y="427"/>
                    </a:lnTo>
                    <a:lnTo>
                      <a:pt x="204" y="427"/>
                    </a:lnTo>
                    <a:lnTo>
                      <a:pt x="202" y="427"/>
                    </a:lnTo>
                    <a:lnTo>
                      <a:pt x="199" y="427"/>
                    </a:lnTo>
                    <a:lnTo>
                      <a:pt x="197" y="425"/>
                    </a:lnTo>
                    <a:lnTo>
                      <a:pt x="195" y="425"/>
                    </a:lnTo>
                    <a:lnTo>
                      <a:pt x="195" y="423"/>
                    </a:lnTo>
                    <a:lnTo>
                      <a:pt x="193" y="423"/>
                    </a:lnTo>
                    <a:lnTo>
                      <a:pt x="190" y="423"/>
                    </a:lnTo>
                    <a:lnTo>
                      <a:pt x="188" y="423"/>
                    </a:lnTo>
                    <a:lnTo>
                      <a:pt x="188" y="420"/>
                    </a:lnTo>
                    <a:lnTo>
                      <a:pt x="186" y="420"/>
                    </a:lnTo>
                    <a:lnTo>
                      <a:pt x="186" y="418"/>
                    </a:lnTo>
                    <a:lnTo>
                      <a:pt x="184" y="418"/>
                    </a:lnTo>
                    <a:lnTo>
                      <a:pt x="184" y="416"/>
                    </a:lnTo>
                    <a:lnTo>
                      <a:pt x="182" y="416"/>
                    </a:lnTo>
                    <a:lnTo>
                      <a:pt x="182" y="414"/>
                    </a:lnTo>
                    <a:lnTo>
                      <a:pt x="179" y="414"/>
                    </a:lnTo>
                    <a:lnTo>
                      <a:pt x="177" y="412"/>
                    </a:lnTo>
                    <a:lnTo>
                      <a:pt x="175" y="412"/>
                    </a:lnTo>
                    <a:lnTo>
                      <a:pt x="173" y="412"/>
                    </a:lnTo>
                    <a:lnTo>
                      <a:pt x="170" y="412"/>
                    </a:lnTo>
                    <a:lnTo>
                      <a:pt x="170" y="414"/>
                    </a:lnTo>
                    <a:lnTo>
                      <a:pt x="170" y="416"/>
                    </a:lnTo>
                    <a:lnTo>
                      <a:pt x="168" y="416"/>
                    </a:lnTo>
                    <a:lnTo>
                      <a:pt x="168" y="418"/>
                    </a:lnTo>
                    <a:lnTo>
                      <a:pt x="168" y="416"/>
                    </a:lnTo>
                    <a:lnTo>
                      <a:pt x="166" y="416"/>
                    </a:lnTo>
                    <a:lnTo>
                      <a:pt x="164" y="416"/>
                    </a:lnTo>
                    <a:lnTo>
                      <a:pt x="164" y="418"/>
                    </a:lnTo>
                    <a:lnTo>
                      <a:pt x="164" y="416"/>
                    </a:lnTo>
                    <a:lnTo>
                      <a:pt x="161" y="416"/>
                    </a:lnTo>
                    <a:lnTo>
                      <a:pt x="159" y="416"/>
                    </a:lnTo>
                    <a:lnTo>
                      <a:pt x="157" y="416"/>
                    </a:lnTo>
                    <a:lnTo>
                      <a:pt x="155" y="418"/>
                    </a:lnTo>
                    <a:lnTo>
                      <a:pt x="155" y="416"/>
                    </a:lnTo>
                    <a:lnTo>
                      <a:pt x="152" y="416"/>
                    </a:lnTo>
                    <a:lnTo>
                      <a:pt x="150" y="416"/>
                    </a:lnTo>
                    <a:lnTo>
                      <a:pt x="148" y="416"/>
                    </a:lnTo>
                    <a:lnTo>
                      <a:pt x="148" y="414"/>
                    </a:lnTo>
                    <a:lnTo>
                      <a:pt x="146" y="414"/>
                    </a:lnTo>
                    <a:lnTo>
                      <a:pt x="144" y="414"/>
                    </a:lnTo>
                    <a:lnTo>
                      <a:pt x="141" y="414"/>
                    </a:lnTo>
                    <a:lnTo>
                      <a:pt x="139" y="414"/>
                    </a:lnTo>
                    <a:lnTo>
                      <a:pt x="137" y="414"/>
                    </a:lnTo>
                    <a:lnTo>
                      <a:pt x="137" y="412"/>
                    </a:lnTo>
                    <a:lnTo>
                      <a:pt x="135" y="412"/>
                    </a:lnTo>
                    <a:lnTo>
                      <a:pt x="135" y="409"/>
                    </a:lnTo>
                    <a:lnTo>
                      <a:pt x="135" y="407"/>
                    </a:lnTo>
                    <a:lnTo>
                      <a:pt x="135" y="405"/>
                    </a:lnTo>
                    <a:lnTo>
                      <a:pt x="132" y="405"/>
                    </a:lnTo>
                    <a:lnTo>
                      <a:pt x="132" y="403"/>
                    </a:lnTo>
                    <a:lnTo>
                      <a:pt x="130" y="403"/>
                    </a:lnTo>
                    <a:lnTo>
                      <a:pt x="128" y="403"/>
                    </a:lnTo>
                    <a:lnTo>
                      <a:pt x="128" y="400"/>
                    </a:lnTo>
                    <a:lnTo>
                      <a:pt x="130" y="400"/>
                    </a:lnTo>
                    <a:lnTo>
                      <a:pt x="130" y="398"/>
                    </a:lnTo>
                    <a:lnTo>
                      <a:pt x="128" y="398"/>
                    </a:lnTo>
                    <a:lnTo>
                      <a:pt x="126" y="398"/>
                    </a:lnTo>
                    <a:lnTo>
                      <a:pt x="126" y="400"/>
                    </a:lnTo>
                    <a:lnTo>
                      <a:pt x="123" y="400"/>
                    </a:lnTo>
                    <a:lnTo>
                      <a:pt x="121" y="400"/>
                    </a:lnTo>
                    <a:lnTo>
                      <a:pt x="119" y="398"/>
                    </a:lnTo>
                    <a:lnTo>
                      <a:pt x="117" y="398"/>
                    </a:lnTo>
                    <a:lnTo>
                      <a:pt x="117" y="396"/>
                    </a:lnTo>
                    <a:lnTo>
                      <a:pt x="114" y="396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10" y="391"/>
                    </a:lnTo>
                    <a:lnTo>
                      <a:pt x="108" y="391"/>
                    </a:lnTo>
                    <a:lnTo>
                      <a:pt x="106" y="391"/>
                    </a:lnTo>
                    <a:lnTo>
                      <a:pt x="106" y="389"/>
                    </a:lnTo>
                    <a:lnTo>
                      <a:pt x="103" y="387"/>
                    </a:lnTo>
                    <a:lnTo>
                      <a:pt x="101" y="387"/>
                    </a:lnTo>
                    <a:lnTo>
                      <a:pt x="99" y="385"/>
                    </a:lnTo>
                    <a:lnTo>
                      <a:pt x="97" y="385"/>
                    </a:lnTo>
                    <a:lnTo>
                      <a:pt x="97" y="382"/>
                    </a:lnTo>
                    <a:lnTo>
                      <a:pt x="94" y="380"/>
                    </a:lnTo>
                    <a:lnTo>
                      <a:pt x="92" y="380"/>
                    </a:lnTo>
                    <a:lnTo>
                      <a:pt x="92" y="378"/>
                    </a:lnTo>
                    <a:lnTo>
                      <a:pt x="92" y="376"/>
                    </a:lnTo>
                    <a:lnTo>
                      <a:pt x="90" y="376"/>
                    </a:lnTo>
                    <a:lnTo>
                      <a:pt x="88" y="376"/>
                    </a:lnTo>
                    <a:lnTo>
                      <a:pt x="85" y="376"/>
                    </a:lnTo>
                    <a:lnTo>
                      <a:pt x="85" y="374"/>
                    </a:lnTo>
                    <a:lnTo>
                      <a:pt x="88" y="374"/>
                    </a:lnTo>
                    <a:lnTo>
                      <a:pt x="88" y="371"/>
                    </a:lnTo>
                    <a:lnTo>
                      <a:pt x="88" y="369"/>
                    </a:lnTo>
                    <a:lnTo>
                      <a:pt x="90" y="369"/>
                    </a:lnTo>
                    <a:lnTo>
                      <a:pt x="92" y="367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7" y="369"/>
                    </a:lnTo>
                    <a:lnTo>
                      <a:pt x="99" y="369"/>
                    </a:lnTo>
                    <a:lnTo>
                      <a:pt x="99" y="371"/>
                    </a:lnTo>
                    <a:lnTo>
                      <a:pt x="99" y="369"/>
                    </a:lnTo>
                    <a:lnTo>
                      <a:pt x="101" y="369"/>
                    </a:lnTo>
                    <a:lnTo>
                      <a:pt x="101" y="367"/>
                    </a:lnTo>
                    <a:lnTo>
                      <a:pt x="101" y="365"/>
                    </a:lnTo>
                    <a:lnTo>
                      <a:pt x="101" y="362"/>
                    </a:lnTo>
                    <a:lnTo>
                      <a:pt x="101" y="360"/>
                    </a:lnTo>
                    <a:lnTo>
                      <a:pt x="99" y="360"/>
                    </a:lnTo>
                    <a:lnTo>
                      <a:pt x="99" y="362"/>
                    </a:lnTo>
                    <a:lnTo>
                      <a:pt x="99" y="360"/>
                    </a:lnTo>
                    <a:lnTo>
                      <a:pt x="99" y="358"/>
                    </a:lnTo>
                    <a:lnTo>
                      <a:pt x="99" y="356"/>
                    </a:lnTo>
                    <a:lnTo>
                      <a:pt x="99" y="358"/>
                    </a:lnTo>
                    <a:lnTo>
                      <a:pt x="99" y="356"/>
                    </a:lnTo>
                    <a:lnTo>
                      <a:pt x="97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1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3" y="347"/>
                    </a:lnTo>
                    <a:lnTo>
                      <a:pt x="103" y="344"/>
                    </a:lnTo>
                    <a:lnTo>
                      <a:pt x="103" y="347"/>
                    </a:lnTo>
                    <a:lnTo>
                      <a:pt x="106" y="344"/>
                    </a:lnTo>
                    <a:lnTo>
                      <a:pt x="108" y="344"/>
                    </a:lnTo>
                    <a:lnTo>
                      <a:pt x="106" y="342"/>
                    </a:lnTo>
                    <a:lnTo>
                      <a:pt x="108" y="342"/>
                    </a:lnTo>
                    <a:lnTo>
                      <a:pt x="110" y="342"/>
                    </a:lnTo>
                    <a:lnTo>
                      <a:pt x="110" y="340"/>
                    </a:lnTo>
                    <a:lnTo>
                      <a:pt x="112" y="340"/>
                    </a:lnTo>
                    <a:lnTo>
                      <a:pt x="110" y="340"/>
                    </a:lnTo>
                    <a:lnTo>
                      <a:pt x="110" y="342"/>
                    </a:lnTo>
                    <a:lnTo>
                      <a:pt x="112" y="342"/>
                    </a:lnTo>
                    <a:lnTo>
                      <a:pt x="112" y="340"/>
                    </a:lnTo>
                    <a:lnTo>
                      <a:pt x="114" y="340"/>
                    </a:lnTo>
                    <a:lnTo>
                      <a:pt x="114" y="342"/>
                    </a:lnTo>
                    <a:lnTo>
                      <a:pt x="114" y="340"/>
                    </a:lnTo>
                    <a:lnTo>
                      <a:pt x="114" y="342"/>
                    </a:lnTo>
                    <a:lnTo>
                      <a:pt x="117" y="342"/>
                    </a:lnTo>
                    <a:lnTo>
                      <a:pt x="114" y="342"/>
                    </a:lnTo>
                    <a:lnTo>
                      <a:pt x="117" y="342"/>
                    </a:lnTo>
                    <a:lnTo>
                      <a:pt x="117" y="340"/>
                    </a:lnTo>
                    <a:lnTo>
                      <a:pt x="117" y="342"/>
                    </a:lnTo>
                    <a:lnTo>
                      <a:pt x="119" y="340"/>
                    </a:lnTo>
                    <a:lnTo>
                      <a:pt x="119" y="342"/>
                    </a:lnTo>
                    <a:lnTo>
                      <a:pt x="119" y="340"/>
                    </a:lnTo>
                    <a:lnTo>
                      <a:pt x="119" y="342"/>
                    </a:lnTo>
                    <a:lnTo>
                      <a:pt x="121" y="342"/>
                    </a:lnTo>
                    <a:lnTo>
                      <a:pt x="121" y="340"/>
                    </a:lnTo>
                    <a:lnTo>
                      <a:pt x="121" y="342"/>
                    </a:lnTo>
                    <a:lnTo>
                      <a:pt x="121" y="340"/>
                    </a:lnTo>
                    <a:lnTo>
                      <a:pt x="123" y="340"/>
                    </a:lnTo>
                    <a:lnTo>
                      <a:pt x="126" y="340"/>
                    </a:lnTo>
                    <a:lnTo>
                      <a:pt x="126" y="342"/>
                    </a:lnTo>
                    <a:lnTo>
                      <a:pt x="126" y="340"/>
                    </a:lnTo>
                    <a:lnTo>
                      <a:pt x="126" y="338"/>
                    </a:lnTo>
                    <a:lnTo>
                      <a:pt x="128" y="338"/>
                    </a:lnTo>
                    <a:lnTo>
                      <a:pt x="128" y="336"/>
                    </a:lnTo>
                    <a:lnTo>
                      <a:pt x="128" y="338"/>
                    </a:lnTo>
                    <a:lnTo>
                      <a:pt x="128" y="336"/>
                    </a:lnTo>
                    <a:lnTo>
                      <a:pt x="126" y="336"/>
                    </a:lnTo>
                    <a:lnTo>
                      <a:pt x="128" y="336"/>
                    </a:lnTo>
                    <a:lnTo>
                      <a:pt x="128" y="333"/>
                    </a:lnTo>
                    <a:lnTo>
                      <a:pt x="130" y="336"/>
                    </a:lnTo>
                    <a:lnTo>
                      <a:pt x="130" y="333"/>
                    </a:lnTo>
                    <a:lnTo>
                      <a:pt x="130" y="336"/>
                    </a:lnTo>
                    <a:lnTo>
                      <a:pt x="132" y="336"/>
                    </a:lnTo>
                    <a:lnTo>
                      <a:pt x="130" y="336"/>
                    </a:lnTo>
                    <a:lnTo>
                      <a:pt x="130" y="333"/>
                    </a:lnTo>
                    <a:lnTo>
                      <a:pt x="128" y="333"/>
                    </a:lnTo>
                    <a:lnTo>
                      <a:pt x="130" y="333"/>
                    </a:lnTo>
                    <a:lnTo>
                      <a:pt x="128" y="333"/>
                    </a:lnTo>
                    <a:lnTo>
                      <a:pt x="128" y="331"/>
                    </a:lnTo>
                    <a:lnTo>
                      <a:pt x="130" y="331"/>
                    </a:lnTo>
                    <a:lnTo>
                      <a:pt x="130" y="333"/>
                    </a:lnTo>
                    <a:lnTo>
                      <a:pt x="130" y="331"/>
                    </a:lnTo>
                    <a:lnTo>
                      <a:pt x="128" y="331"/>
                    </a:lnTo>
                    <a:lnTo>
                      <a:pt x="130" y="331"/>
                    </a:lnTo>
                    <a:lnTo>
                      <a:pt x="130" y="329"/>
                    </a:lnTo>
                    <a:lnTo>
                      <a:pt x="128" y="329"/>
                    </a:lnTo>
                    <a:lnTo>
                      <a:pt x="130" y="329"/>
                    </a:lnTo>
                    <a:lnTo>
                      <a:pt x="130" y="327"/>
                    </a:lnTo>
                    <a:lnTo>
                      <a:pt x="132" y="327"/>
                    </a:lnTo>
                    <a:lnTo>
                      <a:pt x="132" y="324"/>
                    </a:lnTo>
                    <a:lnTo>
                      <a:pt x="135" y="324"/>
                    </a:lnTo>
                    <a:lnTo>
                      <a:pt x="135" y="322"/>
                    </a:lnTo>
                    <a:lnTo>
                      <a:pt x="135" y="320"/>
                    </a:lnTo>
                    <a:lnTo>
                      <a:pt x="137" y="320"/>
                    </a:lnTo>
                    <a:lnTo>
                      <a:pt x="137" y="318"/>
                    </a:lnTo>
                    <a:lnTo>
                      <a:pt x="137" y="320"/>
                    </a:lnTo>
                    <a:lnTo>
                      <a:pt x="137" y="318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41" y="315"/>
                    </a:lnTo>
                    <a:lnTo>
                      <a:pt x="139" y="315"/>
                    </a:lnTo>
                    <a:lnTo>
                      <a:pt x="139" y="313"/>
                    </a:lnTo>
                    <a:lnTo>
                      <a:pt x="141" y="313"/>
                    </a:lnTo>
                    <a:lnTo>
                      <a:pt x="141" y="311"/>
                    </a:lnTo>
                    <a:lnTo>
                      <a:pt x="144" y="311"/>
                    </a:lnTo>
                    <a:lnTo>
                      <a:pt x="146" y="311"/>
                    </a:lnTo>
                    <a:lnTo>
                      <a:pt x="146" y="309"/>
                    </a:lnTo>
                    <a:lnTo>
                      <a:pt x="144" y="309"/>
                    </a:lnTo>
                    <a:lnTo>
                      <a:pt x="144" y="311"/>
                    </a:lnTo>
                    <a:lnTo>
                      <a:pt x="144" y="309"/>
                    </a:lnTo>
                    <a:lnTo>
                      <a:pt x="146" y="309"/>
                    </a:lnTo>
                    <a:lnTo>
                      <a:pt x="148" y="309"/>
                    </a:lnTo>
                    <a:lnTo>
                      <a:pt x="148" y="306"/>
                    </a:lnTo>
                    <a:lnTo>
                      <a:pt x="146" y="306"/>
                    </a:lnTo>
                    <a:lnTo>
                      <a:pt x="148" y="306"/>
                    </a:lnTo>
                    <a:lnTo>
                      <a:pt x="146" y="306"/>
                    </a:lnTo>
                    <a:lnTo>
                      <a:pt x="148" y="306"/>
                    </a:lnTo>
                    <a:lnTo>
                      <a:pt x="146" y="304"/>
                    </a:lnTo>
                    <a:lnTo>
                      <a:pt x="148" y="304"/>
                    </a:lnTo>
                    <a:lnTo>
                      <a:pt x="148" y="302"/>
                    </a:lnTo>
                    <a:lnTo>
                      <a:pt x="148" y="304"/>
                    </a:lnTo>
                    <a:lnTo>
                      <a:pt x="148" y="302"/>
                    </a:lnTo>
                    <a:lnTo>
                      <a:pt x="148" y="304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0" y="300"/>
                    </a:lnTo>
                    <a:lnTo>
                      <a:pt x="150" y="302"/>
                    </a:lnTo>
                    <a:lnTo>
                      <a:pt x="148" y="302"/>
                    </a:lnTo>
                    <a:lnTo>
                      <a:pt x="148" y="300"/>
                    </a:lnTo>
                    <a:lnTo>
                      <a:pt x="146" y="300"/>
                    </a:lnTo>
                    <a:lnTo>
                      <a:pt x="148" y="300"/>
                    </a:lnTo>
                    <a:lnTo>
                      <a:pt x="148" y="302"/>
                    </a:lnTo>
                    <a:lnTo>
                      <a:pt x="146" y="302"/>
                    </a:lnTo>
                    <a:lnTo>
                      <a:pt x="146" y="304"/>
                    </a:lnTo>
                    <a:lnTo>
                      <a:pt x="144" y="304"/>
                    </a:lnTo>
                    <a:lnTo>
                      <a:pt x="141" y="304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4" y="300"/>
                    </a:lnTo>
                    <a:lnTo>
                      <a:pt x="141" y="300"/>
                    </a:lnTo>
                    <a:lnTo>
                      <a:pt x="144" y="300"/>
                    </a:lnTo>
                    <a:lnTo>
                      <a:pt x="144" y="298"/>
                    </a:lnTo>
                    <a:lnTo>
                      <a:pt x="144" y="300"/>
                    </a:lnTo>
                    <a:lnTo>
                      <a:pt x="144" y="298"/>
                    </a:lnTo>
                    <a:lnTo>
                      <a:pt x="146" y="298"/>
                    </a:lnTo>
                    <a:lnTo>
                      <a:pt x="146" y="295"/>
                    </a:lnTo>
                    <a:lnTo>
                      <a:pt x="144" y="295"/>
                    </a:lnTo>
                    <a:lnTo>
                      <a:pt x="141" y="295"/>
                    </a:lnTo>
                    <a:lnTo>
                      <a:pt x="144" y="295"/>
                    </a:lnTo>
                    <a:lnTo>
                      <a:pt x="141" y="295"/>
                    </a:lnTo>
                    <a:lnTo>
                      <a:pt x="141" y="298"/>
                    </a:lnTo>
                    <a:lnTo>
                      <a:pt x="141" y="300"/>
                    </a:lnTo>
                    <a:lnTo>
                      <a:pt x="139" y="300"/>
                    </a:lnTo>
                    <a:lnTo>
                      <a:pt x="137" y="298"/>
                    </a:lnTo>
                    <a:lnTo>
                      <a:pt x="137" y="295"/>
                    </a:lnTo>
                    <a:lnTo>
                      <a:pt x="137" y="293"/>
                    </a:lnTo>
                    <a:lnTo>
                      <a:pt x="135" y="293"/>
                    </a:lnTo>
                    <a:lnTo>
                      <a:pt x="135" y="291"/>
                    </a:lnTo>
                    <a:lnTo>
                      <a:pt x="135" y="293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5" y="291"/>
                    </a:lnTo>
                    <a:lnTo>
                      <a:pt x="137" y="289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39" y="284"/>
                    </a:lnTo>
                    <a:lnTo>
                      <a:pt x="139" y="282"/>
                    </a:lnTo>
                    <a:lnTo>
                      <a:pt x="141" y="282"/>
                    </a:lnTo>
                    <a:lnTo>
                      <a:pt x="139" y="282"/>
                    </a:lnTo>
                    <a:lnTo>
                      <a:pt x="139" y="280"/>
                    </a:lnTo>
                    <a:lnTo>
                      <a:pt x="141" y="280"/>
                    </a:lnTo>
                    <a:lnTo>
                      <a:pt x="141" y="277"/>
                    </a:lnTo>
                    <a:lnTo>
                      <a:pt x="141" y="275"/>
                    </a:lnTo>
                    <a:lnTo>
                      <a:pt x="141" y="277"/>
                    </a:lnTo>
                    <a:lnTo>
                      <a:pt x="141" y="275"/>
                    </a:lnTo>
                    <a:lnTo>
                      <a:pt x="141" y="273"/>
                    </a:lnTo>
                    <a:lnTo>
                      <a:pt x="139" y="273"/>
                    </a:lnTo>
                    <a:lnTo>
                      <a:pt x="139" y="271"/>
                    </a:lnTo>
                    <a:lnTo>
                      <a:pt x="141" y="273"/>
                    </a:lnTo>
                    <a:lnTo>
                      <a:pt x="141" y="271"/>
                    </a:lnTo>
                    <a:lnTo>
                      <a:pt x="139" y="271"/>
                    </a:lnTo>
                    <a:lnTo>
                      <a:pt x="141" y="271"/>
                    </a:lnTo>
                    <a:lnTo>
                      <a:pt x="139" y="271"/>
                    </a:lnTo>
                    <a:lnTo>
                      <a:pt x="139" y="268"/>
                    </a:lnTo>
                    <a:lnTo>
                      <a:pt x="141" y="268"/>
                    </a:lnTo>
                    <a:lnTo>
                      <a:pt x="139" y="268"/>
                    </a:lnTo>
                    <a:lnTo>
                      <a:pt x="139" y="266"/>
                    </a:lnTo>
                    <a:lnTo>
                      <a:pt x="139" y="264"/>
                    </a:lnTo>
                    <a:lnTo>
                      <a:pt x="139" y="262"/>
                    </a:lnTo>
                    <a:lnTo>
                      <a:pt x="139" y="264"/>
                    </a:lnTo>
                    <a:lnTo>
                      <a:pt x="139" y="262"/>
                    </a:lnTo>
                    <a:lnTo>
                      <a:pt x="139" y="260"/>
                    </a:lnTo>
                    <a:lnTo>
                      <a:pt x="139" y="262"/>
                    </a:lnTo>
                    <a:lnTo>
                      <a:pt x="139" y="260"/>
                    </a:lnTo>
                    <a:lnTo>
                      <a:pt x="139" y="257"/>
                    </a:lnTo>
                    <a:lnTo>
                      <a:pt x="139" y="260"/>
                    </a:lnTo>
                    <a:lnTo>
                      <a:pt x="139" y="257"/>
                    </a:lnTo>
                    <a:lnTo>
                      <a:pt x="139" y="255"/>
                    </a:lnTo>
                    <a:lnTo>
                      <a:pt x="139" y="257"/>
                    </a:lnTo>
                    <a:lnTo>
                      <a:pt x="139" y="255"/>
                    </a:lnTo>
                    <a:lnTo>
                      <a:pt x="139" y="257"/>
                    </a:lnTo>
                    <a:lnTo>
                      <a:pt x="139" y="255"/>
                    </a:lnTo>
                    <a:lnTo>
                      <a:pt x="137" y="255"/>
                    </a:lnTo>
                    <a:lnTo>
                      <a:pt x="137" y="253"/>
                    </a:lnTo>
                    <a:lnTo>
                      <a:pt x="139" y="253"/>
                    </a:lnTo>
                    <a:lnTo>
                      <a:pt x="139" y="255"/>
                    </a:lnTo>
                    <a:lnTo>
                      <a:pt x="139" y="253"/>
                    </a:lnTo>
                    <a:lnTo>
                      <a:pt x="137" y="253"/>
                    </a:lnTo>
                    <a:lnTo>
                      <a:pt x="137" y="251"/>
                    </a:lnTo>
                    <a:lnTo>
                      <a:pt x="135" y="251"/>
                    </a:lnTo>
                    <a:lnTo>
                      <a:pt x="135" y="253"/>
                    </a:lnTo>
                    <a:lnTo>
                      <a:pt x="135" y="251"/>
                    </a:lnTo>
                    <a:lnTo>
                      <a:pt x="132" y="251"/>
                    </a:lnTo>
                    <a:lnTo>
                      <a:pt x="135" y="251"/>
                    </a:lnTo>
                    <a:lnTo>
                      <a:pt x="135" y="248"/>
                    </a:lnTo>
                    <a:lnTo>
                      <a:pt x="137" y="248"/>
                    </a:lnTo>
                    <a:lnTo>
                      <a:pt x="137" y="246"/>
                    </a:lnTo>
                    <a:lnTo>
                      <a:pt x="139" y="248"/>
                    </a:lnTo>
                    <a:lnTo>
                      <a:pt x="139" y="246"/>
                    </a:lnTo>
                    <a:lnTo>
                      <a:pt x="141" y="246"/>
                    </a:lnTo>
                    <a:lnTo>
                      <a:pt x="139" y="246"/>
                    </a:lnTo>
                    <a:lnTo>
                      <a:pt x="141" y="246"/>
                    </a:lnTo>
                    <a:lnTo>
                      <a:pt x="141" y="244"/>
                    </a:lnTo>
                    <a:lnTo>
                      <a:pt x="144" y="242"/>
                    </a:lnTo>
                    <a:lnTo>
                      <a:pt x="144" y="244"/>
                    </a:lnTo>
                    <a:lnTo>
                      <a:pt x="144" y="242"/>
                    </a:lnTo>
                    <a:lnTo>
                      <a:pt x="141" y="242"/>
                    </a:lnTo>
                    <a:lnTo>
                      <a:pt x="141" y="239"/>
                    </a:lnTo>
                    <a:lnTo>
                      <a:pt x="141" y="237"/>
                    </a:lnTo>
                    <a:lnTo>
                      <a:pt x="139" y="235"/>
                    </a:lnTo>
                    <a:lnTo>
                      <a:pt x="139" y="233"/>
                    </a:lnTo>
                    <a:lnTo>
                      <a:pt x="139" y="235"/>
                    </a:lnTo>
                    <a:lnTo>
                      <a:pt x="139" y="233"/>
                    </a:lnTo>
                    <a:lnTo>
                      <a:pt x="137" y="233"/>
                    </a:lnTo>
                    <a:lnTo>
                      <a:pt x="137" y="230"/>
                    </a:lnTo>
                    <a:lnTo>
                      <a:pt x="137" y="233"/>
                    </a:lnTo>
                    <a:lnTo>
                      <a:pt x="137" y="230"/>
                    </a:lnTo>
                    <a:lnTo>
                      <a:pt x="135" y="230"/>
                    </a:lnTo>
                    <a:lnTo>
                      <a:pt x="135" y="228"/>
                    </a:lnTo>
                    <a:lnTo>
                      <a:pt x="137" y="226"/>
                    </a:lnTo>
                    <a:lnTo>
                      <a:pt x="137" y="228"/>
                    </a:lnTo>
                    <a:lnTo>
                      <a:pt x="139" y="228"/>
                    </a:lnTo>
                    <a:lnTo>
                      <a:pt x="139" y="226"/>
                    </a:lnTo>
                    <a:lnTo>
                      <a:pt x="139" y="224"/>
                    </a:lnTo>
                    <a:lnTo>
                      <a:pt x="137" y="224"/>
                    </a:lnTo>
                    <a:lnTo>
                      <a:pt x="137" y="222"/>
                    </a:lnTo>
                    <a:lnTo>
                      <a:pt x="139" y="222"/>
                    </a:lnTo>
                    <a:lnTo>
                      <a:pt x="139" y="224"/>
                    </a:lnTo>
                    <a:lnTo>
                      <a:pt x="139" y="222"/>
                    </a:lnTo>
                    <a:lnTo>
                      <a:pt x="139" y="224"/>
                    </a:lnTo>
                    <a:lnTo>
                      <a:pt x="139" y="222"/>
                    </a:lnTo>
                    <a:lnTo>
                      <a:pt x="139" y="219"/>
                    </a:lnTo>
                    <a:lnTo>
                      <a:pt x="141" y="217"/>
                    </a:lnTo>
                    <a:lnTo>
                      <a:pt x="139" y="217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9" y="213"/>
                    </a:lnTo>
                    <a:lnTo>
                      <a:pt x="137" y="213"/>
                    </a:lnTo>
                    <a:lnTo>
                      <a:pt x="135" y="213"/>
                    </a:lnTo>
                    <a:lnTo>
                      <a:pt x="135" y="215"/>
                    </a:lnTo>
                    <a:lnTo>
                      <a:pt x="135" y="213"/>
                    </a:lnTo>
                    <a:lnTo>
                      <a:pt x="132" y="213"/>
                    </a:lnTo>
                    <a:lnTo>
                      <a:pt x="132" y="210"/>
                    </a:lnTo>
                    <a:lnTo>
                      <a:pt x="132" y="208"/>
                    </a:lnTo>
                    <a:lnTo>
                      <a:pt x="130" y="208"/>
                    </a:lnTo>
                    <a:lnTo>
                      <a:pt x="128" y="208"/>
                    </a:lnTo>
                    <a:lnTo>
                      <a:pt x="128" y="206"/>
                    </a:lnTo>
                    <a:lnTo>
                      <a:pt x="130" y="204"/>
                    </a:lnTo>
                    <a:lnTo>
                      <a:pt x="130" y="206"/>
                    </a:lnTo>
                    <a:lnTo>
                      <a:pt x="130" y="204"/>
                    </a:lnTo>
                    <a:lnTo>
                      <a:pt x="130" y="201"/>
                    </a:lnTo>
                    <a:lnTo>
                      <a:pt x="128" y="201"/>
                    </a:lnTo>
                    <a:lnTo>
                      <a:pt x="128" y="199"/>
                    </a:lnTo>
                    <a:lnTo>
                      <a:pt x="126" y="199"/>
                    </a:lnTo>
                    <a:lnTo>
                      <a:pt x="123" y="199"/>
                    </a:lnTo>
                    <a:lnTo>
                      <a:pt x="123" y="197"/>
                    </a:lnTo>
                    <a:lnTo>
                      <a:pt x="123" y="195"/>
                    </a:lnTo>
                    <a:lnTo>
                      <a:pt x="123" y="192"/>
                    </a:lnTo>
                    <a:lnTo>
                      <a:pt x="123" y="190"/>
                    </a:lnTo>
                    <a:lnTo>
                      <a:pt x="126" y="190"/>
                    </a:lnTo>
                    <a:lnTo>
                      <a:pt x="126" y="188"/>
                    </a:lnTo>
                    <a:lnTo>
                      <a:pt x="128" y="188"/>
                    </a:lnTo>
                    <a:lnTo>
                      <a:pt x="128" y="186"/>
                    </a:lnTo>
                    <a:lnTo>
                      <a:pt x="128" y="183"/>
                    </a:lnTo>
                    <a:lnTo>
                      <a:pt x="126" y="183"/>
                    </a:lnTo>
                    <a:lnTo>
                      <a:pt x="126" y="181"/>
                    </a:lnTo>
                    <a:lnTo>
                      <a:pt x="128" y="181"/>
                    </a:lnTo>
                    <a:lnTo>
                      <a:pt x="130" y="181"/>
                    </a:lnTo>
                    <a:lnTo>
                      <a:pt x="130" y="183"/>
                    </a:lnTo>
                    <a:lnTo>
                      <a:pt x="130" y="186"/>
                    </a:lnTo>
                    <a:lnTo>
                      <a:pt x="132" y="186"/>
                    </a:lnTo>
                    <a:lnTo>
                      <a:pt x="132" y="188"/>
                    </a:lnTo>
                    <a:lnTo>
                      <a:pt x="132" y="186"/>
                    </a:lnTo>
                    <a:lnTo>
                      <a:pt x="135" y="186"/>
                    </a:lnTo>
                    <a:lnTo>
                      <a:pt x="135" y="183"/>
                    </a:lnTo>
                    <a:lnTo>
                      <a:pt x="137" y="183"/>
                    </a:lnTo>
                    <a:lnTo>
                      <a:pt x="137" y="181"/>
                    </a:lnTo>
                    <a:lnTo>
                      <a:pt x="139" y="181"/>
                    </a:lnTo>
                    <a:lnTo>
                      <a:pt x="139" y="179"/>
                    </a:lnTo>
                    <a:lnTo>
                      <a:pt x="141" y="179"/>
                    </a:lnTo>
                    <a:lnTo>
                      <a:pt x="139" y="179"/>
                    </a:lnTo>
                    <a:lnTo>
                      <a:pt x="139" y="177"/>
                    </a:lnTo>
                    <a:lnTo>
                      <a:pt x="139" y="175"/>
                    </a:lnTo>
                    <a:lnTo>
                      <a:pt x="141" y="175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2"/>
                    </a:lnTo>
                    <a:lnTo>
                      <a:pt x="144" y="172"/>
                    </a:lnTo>
                    <a:lnTo>
                      <a:pt x="144" y="170"/>
                    </a:lnTo>
                    <a:lnTo>
                      <a:pt x="144" y="168"/>
                    </a:lnTo>
                    <a:lnTo>
                      <a:pt x="144" y="166"/>
                    </a:lnTo>
                    <a:lnTo>
                      <a:pt x="141" y="166"/>
                    </a:lnTo>
                    <a:lnTo>
                      <a:pt x="141" y="163"/>
                    </a:lnTo>
                    <a:lnTo>
                      <a:pt x="141" y="161"/>
                    </a:lnTo>
                    <a:lnTo>
                      <a:pt x="139" y="161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37" y="157"/>
                    </a:lnTo>
                    <a:lnTo>
                      <a:pt x="137" y="154"/>
                    </a:lnTo>
                    <a:lnTo>
                      <a:pt x="137" y="152"/>
                    </a:lnTo>
                    <a:lnTo>
                      <a:pt x="139" y="152"/>
                    </a:lnTo>
                    <a:lnTo>
                      <a:pt x="139" y="150"/>
                    </a:lnTo>
                    <a:lnTo>
                      <a:pt x="139" y="152"/>
                    </a:lnTo>
                    <a:lnTo>
                      <a:pt x="141" y="152"/>
                    </a:lnTo>
                    <a:lnTo>
                      <a:pt x="141" y="154"/>
                    </a:lnTo>
                    <a:lnTo>
                      <a:pt x="141" y="157"/>
                    </a:lnTo>
                    <a:lnTo>
                      <a:pt x="144" y="157"/>
                    </a:lnTo>
                    <a:lnTo>
                      <a:pt x="146" y="157"/>
                    </a:lnTo>
                    <a:lnTo>
                      <a:pt x="146" y="159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48" y="163"/>
                    </a:lnTo>
                    <a:lnTo>
                      <a:pt x="150" y="163"/>
                    </a:lnTo>
                    <a:lnTo>
                      <a:pt x="152" y="163"/>
                    </a:lnTo>
                    <a:lnTo>
                      <a:pt x="152" y="166"/>
                    </a:lnTo>
                    <a:lnTo>
                      <a:pt x="152" y="168"/>
                    </a:lnTo>
                    <a:lnTo>
                      <a:pt x="155" y="168"/>
                    </a:lnTo>
                    <a:lnTo>
                      <a:pt x="155" y="170"/>
                    </a:lnTo>
                    <a:lnTo>
                      <a:pt x="152" y="170"/>
                    </a:lnTo>
                    <a:lnTo>
                      <a:pt x="152" y="172"/>
                    </a:lnTo>
                    <a:lnTo>
                      <a:pt x="152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9" y="172"/>
                    </a:lnTo>
                    <a:lnTo>
                      <a:pt x="159" y="170"/>
                    </a:lnTo>
                    <a:lnTo>
                      <a:pt x="159" y="168"/>
                    </a:lnTo>
                    <a:lnTo>
                      <a:pt x="159" y="166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7" y="157"/>
                    </a:lnTo>
                    <a:lnTo>
                      <a:pt x="155" y="154"/>
                    </a:lnTo>
                    <a:lnTo>
                      <a:pt x="152" y="154"/>
                    </a:lnTo>
                    <a:lnTo>
                      <a:pt x="155" y="152"/>
                    </a:lnTo>
                    <a:lnTo>
                      <a:pt x="157" y="152"/>
                    </a:lnTo>
                    <a:lnTo>
                      <a:pt x="159" y="152"/>
                    </a:lnTo>
                    <a:lnTo>
                      <a:pt x="161" y="150"/>
                    </a:lnTo>
                    <a:lnTo>
                      <a:pt x="161" y="148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6" y="145"/>
                    </a:lnTo>
                    <a:lnTo>
                      <a:pt x="168" y="145"/>
                    </a:lnTo>
                    <a:lnTo>
                      <a:pt x="168" y="143"/>
                    </a:lnTo>
                    <a:lnTo>
                      <a:pt x="170" y="143"/>
                    </a:lnTo>
                    <a:lnTo>
                      <a:pt x="173" y="143"/>
                    </a:lnTo>
                    <a:lnTo>
                      <a:pt x="173" y="141"/>
                    </a:lnTo>
                    <a:lnTo>
                      <a:pt x="175" y="141"/>
                    </a:lnTo>
                    <a:lnTo>
                      <a:pt x="175" y="139"/>
                    </a:lnTo>
                    <a:lnTo>
                      <a:pt x="175" y="137"/>
                    </a:lnTo>
                    <a:lnTo>
                      <a:pt x="177" y="137"/>
                    </a:lnTo>
                    <a:lnTo>
                      <a:pt x="177" y="134"/>
                    </a:lnTo>
                    <a:lnTo>
                      <a:pt x="177" y="132"/>
                    </a:lnTo>
                    <a:lnTo>
                      <a:pt x="179" y="132"/>
                    </a:lnTo>
                    <a:lnTo>
                      <a:pt x="179" y="130"/>
                    </a:lnTo>
                    <a:lnTo>
                      <a:pt x="182" y="130"/>
                    </a:lnTo>
                    <a:lnTo>
                      <a:pt x="182" y="128"/>
                    </a:lnTo>
                    <a:lnTo>
                      <a:pt x="184" y="128"/>
                    </a:lnTo>
                    <a:lnTo>
                      <a:pt x="186" y="128"/>
                    </a:lnTo>
                    <a:lnTo>
                      <a:pt x="184" y="128"/>
                    </a:lnTo>
                    <a:lnTo>
                      <a:pt x="186" y="128"/>
                    </a:lnTo>
                    <a:lnTo>
                      <a:pt x="184" y="128"/>
                    </a:lnTo>
                    <a:lnTo>
                      <a:pt x="184" y="125"/>
                    </a:lnTo>
                    <a:lnTo>
                      <a:pt x="186" y="128"/>
                    </a:lnTo>
                    <a:lnTo>
                      <a:pt x="186" y="125"/>
                    </a:lnTo>
                    <a:lnTo>
                      <a:pt x="188" y="125"/>
                    </a:lnTo>
                    <a:lnTo>
                      <a:pt x="188" y="128"/>
                    </a:lnTo>
                    <a:lnTo>
                      <a:pt x="190" y="128"/>
                    </a:lnTo>
                    <a:lnTo>
                      <a:pt x="190" y="125"/>
                    </a:lnTo>
                    <a:lnTo>
                      <a:pt x="190" y="128"/>
                    </a:lnTo>
                    <a:lnTo>
                      <a:pt x="193" y="128"/>
                    </a:lnTo>
                    <a:lnTo>
                      <a:pt x="193" y="125"/>
                    </a:lnTo>
                    <a:lnTo>
                      <a:pt x="195" y="125"/>
                    </a:lnTo>
                    <a:lnTo>
                      <a:pt x="195" y="128"/>
                    </a:lnTo>
                    <a:lnTo>
                      <a:pt x="195" y="125"/>
                    </a:lnTo>
                    <a:lnTo>
                      <a:pt x="195" y="123"/>
                    </a:lnTo>
                    <a:lnTo>
                      <a:pt x="195" y="121"/>
                    </a:lnTo>
                    <a:lnTo>
                      <a:pt x="195" y="119"/>
                    </a:lnTo>
                    <a:lnTo>
                      <a:pt x="193" y="119"/>
                    </a:lnTo>
                    <a:lnTo>
                      <a:pt x="193" y="116"/>
                    </a:lnTo>
                    <a:lnTo>
                      <a:pt x="193" y="119"/>
                    </a:lnTo>
                    <a:lnTo>
                      <a:pt x="193" y="116"/>
                    </a:lnTo>
                    <a:lnTo>
                      <a:pt x="195" y="114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07"/>
                    </a:lnTo>
                    <a:lnTo>
                      <a:pt x="195" y="105"/>
                    </a:lnTo>
                    <a:lnTo>
                      <a:pt x="197" y="105"/>
                    </a:lnTo>
                    <a:lnTo>
                      <a:pt x="197" y="103"/>
                    </a:lnTo>
                    <a:lnTo>
                      <a:pt x="197" y="101"/>
                    </a:lnTo>
                    <a:lnTo>
                      <a:pt x="195" y="101"/>
                    </a:lnTo>
                    <a:lnTo>
                      <a:pt x="195" y="103"/>
                    </a:lnTo>
                    <a:lnTo>
                      <a:pt x="195" y="101"/>
                    </a:lnTo>
                    <a:lnTo>
                      <a:pt x="195" y="103"/>
                    </a:lnTo>
                    <a:lnTo>
                      <a:pt x="193" y="103"/>
                    </a:lnTo>
                    <a:lnTo>
                      <a:pt x="193" y="105"/>
                    </a:lnTo>
                    <a:lnTo>
                      <a:pt x="193" y="103"/>
                    </a:lnTo>
                    <a:lnTo>
                      <a:pt x="195" y="103"/>
                    </a:lnTo>
                    <a:lnTo>
                      <a:pt x="195" y="101"/>
                    </a:lnTo>
                    <a:lnTo>
                      <a:pt x="195" y="99"/>
                    </a:lnTo>
                    <a:lnTo>
                      <a:pt x="197" y="99"/>
                    </a:lnTo>
                    <a:lnTo>
                      <a:pt x="197" y="96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7" y="94"/>
                    </a:lnTo>
                    <a:lnTo>
                      <a:pt x="199" y="94"/>
                    </a:lnTo>
                    <a:lnTo>
                      <a:pt x="199" y="92"/>
                    </a:lnTo>
                    <a:lnTo>
                      <a:pt x="197" y="92"/>
                    </a:lnTo>
                    <a:lnTo>
                      <a:pt x="199" y="92"/>
                    </a:lnTo>
                    <a:lnTo>
                      <a:pt x="197" y="90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2" y="87"/>
                    </a:lnTo>
                    <a:lnTo>
                      <a:pt x="204" y="87"/>
                    </a:lnTo>
                    <a:lnTo>
                      <a:pt x="204" y="85"/>
                    </a:lnTo>
                    <a:lnTo>
                      <a:pt x="206" y="85"/>
                    </a:lnTo>
                    <a:lnTo>
                      <a:pt x="206" y="83"/>
                    </a:lnTo>
                    <a:lnTo>
                      <a:pt x="208" y="83"/>
                    </a:lnTo>
                    <a:lnTo>
                      <a:pt x="208" y="81"/>
                    </a:lnTo>
                    <a:lnTo>
                      <a:pt x="211" y="81"/>
                    </a:lnTo>
                    <a:lnTo>
                      <a:pt x="213" y="81"/>
                    </a:lnTo>
                    <a:lnTo>
                      <a:pt x="213" y="78"/>
                    </a:lnTo>
                    <a:lnTo>
                      <a:pt x="213" y="76"/>
                    </a:lnTo>
                    <a:lnTo>
                      <a:pt x="215" y="76"/>
                    </a:lnTo>
                    <a:lnTo>
                      <a:pt x="217" y="76"/>
                    </a:lnTo>
                    <a:lnTo>
                      <a:pt x="217" y="74"/>
                    </a:lnTo>
                    <a:lnTo>
                      <a:pt x="220" y="74"/>
                    </a:lnTo>
                    <a:lnTo>
                      <a:pt x="217" y="74"/>
                    </a:lnTo>
                    <a:lnTo>
                      <a:pt x="220" y="74"/>
                    </a:lnTo>
                    <a:lnTo>
                      <a:pt x="222" y="74"/>
                    </a:lnTo>
                    <a:lnTo>
                      <a:pt x="224" y="74"/>
                    </a:lnTo>
                    <a:lnTo>
                      <a:pt x="224" y="76"/>
                    </a:lnTo>
                    <a:lnTo>
                      <a:pt x="226" y="76"/>
                    </a:lnTo>
                    <a:lnTo>
                      <a:pt x="228" y="76"/>
                    </a:lnTo>
                    <a:lnTo>
                      <a:pt x="231" y="76"/>
                    </a:lnTo>
                    <a:lnTo>
                      <a:pt x="231" y="78"/>
                    </a:lnTo>
                    <a:lnTo>
                      <a:pt x="233" y="78"/>
                    </a:lnTo>
                    <a:lnTo>
                      <a:pt x="235" y="78"/>
                    </a:lnTo>
                    <a:lnTo>
                      <a:pt x="235" y="76"/>
                    </a:lnTo>
                    <a:lnTo>
                      <a:pt x="237" y="76"/>
                    </a:lnTo>
                    <a:lnTo>
                      <a:pt x="237" y="74"/>
                    </a:lnTo>
                    <a:lnTo>
                      <a:pt x="240" y="74"/>
                    </a:lnTo>
                    <a:lnTo>
                      <a:pt x="237" y="74"/>
                    </a:lnTo>
                    <a:lnTo>
                      <a:pt x="237" y="72"/>
                    </a:lnTo>
                    <a:lnTo>
                      <a:pt x="237" y="69"/>
                    </a:lnTo>
                    <a:lnTo>
                      <a:pt x="240" y="69"/>
                    </a:lnTo>
                    <a:lnTo>
                      <a:pt x="240" y="67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7"/>
                    </a:lnTo>
                    <a:lnTo>
                      <a:pt x="244" y="67"/>
                    </a:lnTo>
                    <a:lnTo>
                      <a:pt x="244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9" y="67"/>
                    </a:lnTo>
                    <a:lnTo>
                      <a:pt x="251" y="67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8" y="69"/>
                    </a:lnTo>
                    <a:lnTo>
                      <a:pt x="258" y="67"/>
                    </a:lnTo>
                    <a:lnTo>
                      <a:pt x="260" y="67"/>
                    </a:lnTo>
                    <a:lnTo>
                      <a:pt x="260" y="69"/>
                    </a:lnTo>
                    <a:lnTo>
                      <a:pt x="262" y="69"/>
                    </a:lnTo>
                    <a:lnTo>
                      <a:pt x="262" y="67"/>
                    </a:lnTo>
                    <a:lnTo>
                      <a:pt x="264" y="69"/>
                    </a:lnTo>
                    <a:lnTo>
                      <a:pt x="264" y="67"/>
                    </a:lnTo>
                    <a:lnTo>
                      <a:pt x="266" y="67"/>
                    </a:lnTo>
                    <a:lnTo>
                      <a:pt x="269" y="67"/>
                    </a:lnTo>
                    <a:lnTo>
                      <a:pt x="271" y="67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5" y="63"/>
                    </a:lnTo>
                    <a:lnTo>
                      <a:pt x="275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0" y="58"/>
                    </a:lnTo>
                    <a:lnTo>
                      <a:pt x="282" y="58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4" y="54"/>
                    </a:lnTo>
                    <a:lnTo>
                      <a:pt x="287" y="54"/>
                    </a:lnTo>
                    <a:lnTo>
                      <a:pt x="289" y="54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93" y="52"/>
                    </a:lnTo>
                    <a:lnTo>
                      <a:pt x="296" y="52"/>
                    </a:lnTo>
                    <a:lnTo>
                      <a:pt x="298" y="52"/>
                    </a:lnTo>
                    <a:lnTo>
                      <a:pt x="298" y="49"/>
                    </a:lnTo>
                    <a:lnTo>
                      <a:pt x="300" y="49"/>
                    </a:lnTo>
                    <a:lnTo>
                      <a:pt x="302" y="47"/>
                    </a:lnTo>
                    <a:lnTo>
                      <a:pt x="302" y="45"/>
                    </a:lnTo>
                    <a:lnTo>
                      <a:pt x="304" y="43"/>
                    </a:lnTo>
                    <a:lnTo>
                      <a:pt x="304" y="40"/>
                    </a:lnTo>
                    <a:lnTo>
                      <a:pt x="304" y="38"/>
                    </a:lnTo>
                    <a:lnTo>
                      <a:pt x="302" y="38"/>
                    </a:lnTo>
                    <a:lnTo>
                      <a:pt x="304" y="38"/>
                    </a:lnTo>
                    <a:lnTo>
                      <a:pt x="307" y="38"/>
                    </a:lnTo>
                    <a:lnTo>
                      <a:pt x="309" y="38"/>
                    </a:lnTo>
                    <a:lnTo>
                      <a:pt x="309" y="36"/>
                    </a:lnTo>
                    <a:lnTo>
                      <a:pt x="311" y="36"/>
                    </a:lnTo>
                    <a:lnTo>
                      <a:pt x="311" y="38"/>
                    </a:lnTo>
                    <a:lnTo>
                      <a:pt x="309" y="38"/>
                    </a:lnTo>
                    <a:lnTo>
                      <a:pt x="309" y="40"/>
                    </a:lnTo>
                    <a:lnTo>
                      <a:pt x="311" y="40"/>
                    </a:lnTo>
                    <a:lnTo>
                      <a:pt x="311" y="38"/>
                    </a:lnTo>
                    <a:lnTo>
                      <a:pt x="313" y="38"/>
                    </a:lnTo>
                    <a:lnTo>
                      <a:pt x="313" y="36"/>
                    </a:lnTo>
                    <a:lnTo>
                      <a:pt x="311" y="36"/>
                    </a:lnTo>
                    <a:lnTo>
                      <a:pt x="313" y="34"/>
                    </a:lnTo>
                    <a:lnTo>
                      <a:pt x="316" y="34"/>
                    </a:lnTo>
                    <a:lnTo>
                      <a:pt x="313" y="34"/>
                    </a:lnTo>
                    <a:lnTo>
                      <a:pt x="316" y="36"/>
                    </a:lnTo>
                    <a:lnTo>
                      <a:pt x="316" y="34"/>
                    </a:lnTo>
                    <a:lnTo>
                      <a:pt x="318" y="34"/>
                    </a:lnTo>
                    <a:lnTo>
                      <a:pt x="318" y="31"/>
                    </a:lnTo>
                    <a:lnTo>
                      <a:pt x="320" y="29"/>
                    </a:lnTo>
                    <a:lnTo>
                      <a:pt x="320" y="31"/>
                    </a:lnTo>
                    <a:lnTo>
                      <a:pt x="322" y="31"/>
                    </a:lnTo>
                    <a:close/>
                    <a:moveTo>
                      <a:pt x="0" y="29"/>
                    </a:moveTo>
                    <a:lnTo>
                      <a:pt x="0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0" y="29"/>
                    </a:lnTo>
                    <a:close/>
                    <a:moveTo>
                      <a:pt x="14" y="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9" name="Freeform 1158"/>
              <p:cNvSpPr>
                <a:spLocks/>
              </p:cNvSpPr>
              <p:nvPr/>
            </p:nvSpPr>
            <p:spPr bwMode="auto">
              <a:xfrm>
                <a:off x="2282" y="18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0" name="Freeform 1159"/>
              <p:cNvSpPr>
                <a:spLocks/>
              </p:cNvSpPr>
              <p:nvPr/>
            </p:nvSpPr>
            <p:spPr bwMode="auto">
              <a:xfrm>
                <a:off x="2284" y="180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1" name="Freeform 1160"/>
              <p:cNvSpPr>
                <a:spLocks/>
              </p:cNvSpPr>
              <p:nvPr/>
            </p:nvSpPr>
            <p:spPr bwMode="auto">
              <a:xfrm>
                <a:off x="2282" y="180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2" name="Freeform 1161"/>
              <p:cNvSpPr>
                <a:spLocks/>
              </p:cNvSpPr>
              <p:nvPr/>
            </p:nvSpPr>
            <p:spPr bwMode="auto">
              <a:xfrm>
                <a:off x="2293" y="178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3" name="Freeform 1162"/>
              <p:cNvSpPr>
                <a:spLocks/>
              </p:cNvSpPr>
              <p:nvPr/>
            </p:nvSpPr>
            <p:spPr bwMode="auto">
              <a:xfrm>
                <a:off x="2296" y="17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4" name="Freeform 1163"/>
              <p:cNvSpPr>
                <a:spLocks/>
              </p:cNvSpPr>
              <p:nvPr/>
            </p:nvSpPr>
            <p:spPr bwMode="auto">
              <a:xfrm>
                <a:off x="2296" y="17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5" name="Freeform 1164"/>
              <p:cNvSpPr>
                <a:spLocks/>
              </p:cNvSpPr>
              <p:nvPr/>
            </p:nvSpPr>
            <p:spPr bwMode="auto">
              <a:xfrm>
                <a:off x="2298" y="178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6" name="Freeform 1165"/>
              <p:cNvSpPr>
                <a:spLocks/>
              </p:cNvSpPr>
              <p:nvPr/>
            </p:nvSpPr>
            <p:spPr bwMode="auto">
              <a:xfrm>
                <a:off x="2302" y="17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7" name="Freeform 1166"/>
              <p:cNvSpPr>
                <a:spLocks/>
              </p:cNvSpPr>
              <p:nvPr/>
            </p:nvSpPr>
            <p:spPr bwMode="auto">
              <a:xfrm>
                <a:off x="2327" y="175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8" name="Freeform 1167"/>
              <p:cNvSpPr>
                <a:spLocks/>
              </p:cNvSpPr>
              <p:nvPr/>
            </p:nvSpPr>
            <p:spPr bwMode="auto">
              <a:xfrm>
                <a:off x="2327" y="17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9" name="Freeform 1168"/>
              <p:cNvSpPr>
                <a:spLocks/>
              </p:cNvSpPr>
              <p:nvPr/>
            </p:nvSpPr>
            <p:spPr bwMode="auto">
              <a:xfrm>
                <a:off x="2336" y="174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0" name="Freeform 1169"/>
              <p:cNvSpPr>
                <a:spLocks/>
              </p:cNvSpPr>
              <p:nvPr/>
            </p:nvSpPr>
            <p:spPr bwMode="auto">
              <a:xfrm>
                <a:off x="2334" y="174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1" name="Freeform 1170"/>
              <p:cNvSpPr>
                <a:spLocks/>
              </p:cNvSpPr>
              <p:nvPr/>
            </p:nvSpPr>
            <p:spPr bwMode="auto">
              <a:xfrm>
                <a:off x="2336" y="174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2" name="Freeform 1171"/>
              <p:cNvSpPr>
                <a:spLocks/>
              </p:cNvSpPr>
              <p:nvPr/>
            </p:nvSpPr>
            <p:spPr bwMode="auto">
              <a:xfrm>
                <a:off x="2336" y="174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3" name="Freeform 1172"/>
              <p:cNvSpPr>
                <a:spLocks/>
              </p:cNvSpPr>
              <p:nvPr/>
            </p:nvSpPr>
            <p:spPr bwMode="auto">
              <a:xfrm>
                <a:off x="2195" y="17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4" name="Freeform 1173"/>
              <p:cNvSpPr>
                <a:spLocks/>
              </p:cNvSpPr>
              <p:nvPr/>
            </p:nvSpPr>
            <p:spPr bwMode="auto">
              <a:xfrm>
                <a:off x="2331" y="173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5" name="Freeform 1174"/>
              <p:cNvSpPr>
                <a:spLocks/>
              </p:cNvSpPr>
              <p:nvPr/>
            </p:nvSpPr>
            <p:spPr bwMode="auto">
              <a:xfrm>
                <a:off x="2331" y="1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6" name="Freeform 1175"/>
              <p:cNvSpPr>
                <a:spLocks/>
              </p:cNvSpPr>
              <p:nvPr/>
            </p:nvSpPr>
            <p:spPr bwMode="auto">
              <a:xfrm>
                <a:off x="2325" y="173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7" name="Freeform 1176"/>
              <p:cNvSpPr>
                <a:spLocks/>
              </p:cNvSpPr>
              <p:nvPr/>
            </p:nvSpPr>
            <p:spPr bwMode="auto">
              <a:xfrm>
                <a:off x="2325" y="17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8" name="Freeform 1177"/>
              <p:cNvSpPr>
                <a:spLocks/>
              </p:cNvSpPr>
              <p:nvPr/>
            </p:nvSpPr>
            <p:spPr bwMode="auto">
              <a:xfrm>
                <a:off x="2329" y="17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9" name="Freeform 1178"/>
              <p:cNvSpPr>
                <a:spLocks/>
              </p:cNvSpPr>
              <p:nvPr/>
            </p:nvSpPr>
            <p:spPr bwMode="auto">
              <a:xfrm>
                <a:off x="2327" y="169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0" name="Freeform 1179"/>
              <p:cNvSpPr>
                <a:spLocks/>
              </p:cNvSpPr>
              <p:nvPr/>
            </p:nvSpPr>
            <p:spPr bwMode="auto">
              <a:xfrm>
                <a:off x="2342" y="160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1" name="Freeform 1180"/>
              <p:cNvSpPr>
                <a:spLocks/>
              </p:cNvSpPr>
              <p:nvPr/>
            </p:nvSpPr>
            <p:spPr bwMode="auto">
              <a:xfrm>
                <a:off x="2374" y="156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2" name="Freeform 1181"/>
              <p:cNvSpPr>
                <a:spLocks/>
              </p:cNvSpPr>
              <p:nvPr/>
            </p:nvSpPr>
            <p:spPr bwMode="auto">
              <a:xfrm>
                <a:off x="2376" y="155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3" name="Freeform 1182"/>
              <p:cNvSpPr>
                <a:spLocks/>
              </p:cNvSpPr>
              <p:nvPr/>
            </p:nvSpPr>
            <p:spPr bwMode="auto">
              <a:xfrm>
                <a:off x="2376" y="15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4" name="Freeform 1183"/>
              <p:cNvSpPr>
                <a:spLocks/>
              </p:cNvSpPr>
              <p:nvPr/>
            </p:nvSpPr>
            <p:spPr bwMode="auto">
              <a:xfrm>
                <a:off x="2385" y="153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5" name="Freeform 1184"/>
              <p:cNvSpPr>
                <a:spLocks/>
              </p:cNvSpPr>
              <p:nvPr/>
            </p:nvSpPr>
            <p:spPr bwMode="auto">
              <a:xfrm>
                <a:off x="2275" y="1471"/>
                <a:ext cx="387" cy="528"/>
              </a:xfrm>
              <a:custGeom>
                <a:avLst/>
                <a:gdLst>
                  <a:gd name="T0" fmla="*/ 246 w 387"/>
                  <a:gd name="T1" fmla="*/ 16 h 528"/>
                  <a:gd name="T2" fmla="*/ 222 w 387"/>
                  <a:gd name="T3" fmla="*/ 32 h 528"/>
                  <a:gd name="T4" fmla="*/ 204 w 387"/>
                  <a:gd name="T5" fmla="*/ 52 h 528"/>
                  <a:gd name="T6" fmla="*/ 193 w 387"/>
                  <a:gd name="T7" fmla="*/ 76 h 528"/>
                  <a:gd name="T8" fmla="*/ 181 w 387"/>
                  <a:gd name="T9" fmla="*/ 103 h 528"/>
                  <a:gd name="T10" fmla="*/ 199 w 387"/>
                  <a:gd name="T11" fmla="*/ 108 h 528"/>
                  <a:gd name="T12" fmla="*/ 211 w 387"/>
                  <a:gd name="T13" fmla="*/ 132 h 528"/>
                  <a:gd name="T14" fmla="*/ 208 w 387"/>
                  <a:gd name="T15" fmla="*/ 155 h 528"/>
                  <a:gd name="T16" fmla="*/ 222 w 387"/>
                  <a:gd name="T17" fmla="*/ 168 h 528"/>
                  <a:gd name="T18" fmla="*/ 240 w 387"/>
                  <a:gd name="T19" fmla="*/ 170 h 528"/>
                  <a:gd name="T20" fmla="*/ 257 w 387"/>
                  <a:gd name="T21" fmla="*/ 170 h 528"/>
                  <a:gd name="T22" fmla="*/ 286 w 387"/>
                  <a:gd name="T23" fmla="*/ 177 h 528"/>
                  <a:gd name="T24" fmla="*/ 307 w 387"/>
                  <a:gd name="T25" fmla="*/ 199 h 528"/>
                  <a:gd name="T26" fmla="*/ 333 w 387"/>
                  <a:gd name="T27" fmla="*/ 199 h 528"/>
                  <a:gd name="T28" fmla="*/ 365 w 387"/>
                  <a:gd name="T29" fmla="*/ 197 h 528"/>
                  <a:gd name="T30" fmla="*/ 358 w 387"/>
                  <a:gd name="T31" fmla="*/ 222 h 528"/>
                  <a:gd name="T32" fmla="*/ 356 w 387"/>
                  <a:gd name="T33" fmla="*/ 253 h 528"/>
                  <a:gd name="T34" fmla="*/ 367 w 387"/>
                  <a:gd name="T35" fmla="*/ 275 h 528"/>
                  <a:gd name="T36" fmla="*/ 360 w 387"/>
                  <a:gd name="T37" fmla="*/ 298 h 528"/>
                  <a:gd name="T38" fmla="*/ 374 w 387"/>
                  <a:gd name="T39" fmla="*/ 316 h 528"/>
                  <a:gd name="T40" fmla="*/ 383 w 387"/>
                  <a:gd name="T41" fmla="*/ 345 h 528"/>
                  <a:gd name="T42" fmla="*/ 380 w 387"/>
                  <a:gd name="T43" fmla="*/ 345 h 528"/>
                  <a:gd name="T44" fmla="*/ 360 w 387"/>
                  <a:gd name="T45" fmla="*/ 334 h 528"/>
                  <a:gd name="T46" fmla="*/ 342 w 387"/>
                  <a:gd name="T47" fmla="*/ 336 h 528"/>
                  <a:gd name="T48" fmla="*/ 322 w 387"/>
                  <a:gd name="T49" fmla="*/ 340 h 528"/>
                  <a:gd name="T50" fmla="*/ 293 w 387"/>
                  <a:gd name="T51" fmla="*/ 340 h 528"/>
                  <a:gd name="T52" fmla="*/ 313 w 387"/>
                  <a:gd name="T53" fmla="*/ 365 h 528"/>
                  <a:gd name="T54" fmla="*/ 298 w 387"/>
                  <a:gd name="T55" fmla="*/ 374 h 528"/>
                  <a:gd name="T56" fmla="*/ 291 w 387"/>
                  <a:gd name="T57" fmla="*/ 405 h 528"/>
                  <a:gd name="T58" fmla="*/ 304 w 387"/>
                  <a:gd name="T59" fmla="*/ 425 h 528"/>
                  <a:gd name="T60" fmla="*/ 302 w 387"/>
                  <a:gd name="T61" fmla="*/ 452 h 528"/>
                  <a:gd name="T62" fmla="*/ 293 w 387"/>
                  <a:gd name="T63" fmla="*/ 508 h 528"/>
                  <a:gd name="T64" fmla="*/ 278 w 387"/>
                  <a:gd name="T65" fmla="*/ 515 h 528"/>
                  <a:gd name="T66" fmla="*/ 278 w 387"/>
                  <a:gd name="T67" fmla="*/ 492 h 528"/>
                  <a:gd name="T68" fmla="*/ 275 w 387"/>
                  <a:gd name="T69" fmla="*/ 474 h 528"/>
                  <a:gd name="T70" fmla="*/ 266 w 387"/>
                  <a:gd name="T71" fmla="*/ 468 h 528"/>
                  <a:gd name="T72" fmla="*/ 251 w 387"/>
                  <a:gd name="T73" fmla="*/ 468 h 528"/>
                  <a:gd name="T74" fmla="*/ 233 w 387"/>
                  <a:gd name="T75" fmla="*/ 463 h 528"/>
                  <a:gd name="T76" fmla="*/ 219 w 387"/>
                  <a:gd name="T77" fmla="*/ 472 h 528"/>
                  <a:gd name="T78" fmla="*/ 199 w 387"/>
                  <a:gd name="T79" fmla="*/ 472 h 528"/>
                  <a:gd name="T80" fmla="*/ 190 w 387"/>
                  <a:gd name="T81" fmla="*/ 461 h 528"/>
                  <a:gd name="T82" fmla="*/ 175 w 387"/>
                  <a:gd name="T83" fmla="*/ 448 h 528"/>
                  <a:gd name="T84" fmla="*/ 164 w 387"/>
                  <a:gd name="T85" fmla="*/ 430 h 528"/>
                  <a:gd name="T86" fmla="*/ 148 w 387"/>
                  <a:gd name="T87" fmla="*/ 416 h 528"/>
                  <a:gd name="T88" fmla="*/ 137 w 387"/>
                  <a:gd name="T89" fmla="*/ 401 h 528"/>
                  <a:gd name="T90" fmla="*/ 110 w 387"/>
                  <a:gd name="T91" fmla="*/ 394 h 528"/>
                  <a:gd name="T92" fmla="*/ 85 w 387"/>
                  <a:gd name="T93" fmla="*/ 383 h 528"/>
                  <a:gd name="T94" fmla="*/ 63 w 387"/>
                  <a:gd name="T95" fmla="*/ 383 h 528"/>
                  <a:gd name="T96" fmla="*/ 45 w 387"/>
                  <a:gd name="T97" fmla="*/ 367 h 528"/>
                  <a:gd name="T98" fmla="*/ 16 w 387"/>
                  <a:gd name="T99" fmla="*/ 356 h 528"/>
                  <a:gd name="T100" fmla="*/ 9 w 387"/>
                  <a:gd name="T101" fmla="*/ 336 h 528"/>
                  <a:gd name="T102" fmla="*/ 14 w 387"/>
                  <a:gd name="T103" fmla="*/ 325 h 528"/>
                  <a:gd name="T104" fmla="*/ 25 w 387"/>
                  <a:gd name="T105" fmla="*/ 311 h 528"/>
                  <a:gd name="T106" fmla="*/ 34 w 387"/>
                  <a:gd name="T107" fmla="*/ 311 h 528"/>
                  <a:gd name="T108" fmla="*/ 43 w 387"/>
                  <a:gd name="T109" fmla="*/ 305 h 528"/>
                  <a:gd name="T110" fmla="*/ 45 w 387"/>
                  <a:gd name="T111" fmla="*/ 298 h 528"/>
                  <a:gd name="T112" fmla="*/ 54 w 387"/>
                  <a:gd name="T113" fmla="*/ 287 h 528"/>
                  <a:gd name="T114" fmla="*/ 63 w 387"/>
                  <a:gd name="T115" fmla="*/ 275 h 528"/>
                  <a:gd name="T116" fmla="*/ 63 w 387"/>
                  <a:gd name="T117" fmla="*/ 271 h 528"/>
                  <a:gd name="T118" fmla="*/ 61 w 387"/>
                  <a:gd name="T119" fmla="*/ 267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7" h="528">
                    <a:moveTo>
                      <a:pt x="237" y="0"/>
                    </a:moveTo>
                    <a:lnTo>
                      <a:pt x="240" y="0"/>
                    </a:lnTo>
                    <a:lnTo>
                      <a:pt x="242" y="0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6" y="3"/>
                    </a:lnTo>
                    <a:lnTo>
                      <a:pt x="248" y="3"/>
                    </a:lnTo>
                    <a:lnTo>
                      <a:pt x="248" y="5"/>
                    </a:lnTo>
                    <a:lnTo>
                      <a:pt x="248" y="7"/>
                    </a:lnTo>
                    <a:lnTo>
                      <a:pt x="251" y="7"/>
                    </a:lnTo>
                    <a:lnTo>
                      <a:pt x="251" y="9"/>
                    </a:lnTo>
                    <a:lnTo>
                      <a:pt x="253" y="12"/>
                    </a:lnTo>
                    <a:lnTo>
                      <a:pt x="253" y="14"/>
                    </a:lnTo>
                    <a:lnTo>
                      <a:pt x="251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246" y="16"/>
                    </a:lnTo>
                    <a:lnTo>
                      <a:pt x="246" y="18"/>
                    </a:lnTo>
                    <a:lnTo>
                      <a:pt x="244" y="18"/>
                    </a:lnTo>
                    <a:lnTo>
                      <a:pt x="244" y="21"/>
                    </a:lnTo>
                    <a:lnTo>
                      <a:pt x="242" y="21"/>
                    </a:lnTo>
                    <a:lnTo>
                      <a:pt x="240" y="21"/>
                    </a:lnTo>
                    <a:lnTo>
                      <a:pt x="237" y="21"/>
                    </a:lnTo>
                    <a:lnTo>
                      <a:pt x="237" y="23"/>
                    </a:lnTo>
                    <a:lnTo>
                      <a:pt x="235" y="23"/>
                    </a:lnTo>
                    <a:lnTo>
                      <a:pt x="233" y="23"/>
                    </a:lnTo>
                    <a:lnTo>
                      <a:pt x="231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4" y="25"/>
                    </a:lnTo>
                    <a:lnTo>
                      <a:pt x="224" y="27"/>
                    </a:lnTo>
                    <a:lnTo>
                      <a:pt x="224" y="30"/>
                    </a:lnTo>
                    <a:lnTo>
                      <a:pt x="222" y="30"/>
                    </a:lnTo>
                    <a:lnTo>
                      <a:pt x="222" y="32"/>
                    </a:lnTo>
                    <a:lnTo>
                      <a:pt x="219" y="34"/>
                    </a:lnTo>
                    <a:lnTo>
                      <a:pt x="219" y="36"/>
                    </a:lnTo>
                    <a:lnTo>
                      <a:pt x="217" y="38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1"/>
                    </a:lnTo>
                    <a:lnTo>
                      <a:pt x="211" y="41"/>
                    </a:lnTo>
                    <a:lnTo>
                      <a:pt x="211" y="43"/>
                    </a:lnTo>
                    <a:lnTo>
                      <a:pt x="211" y="41"/>
                    </a:lnTo>
                    <a:lnTo>
                      <a:pt x="211" y="43"/>
                    </a:lnTo>
                    <a:lnTo>
                      <a:pt x="208" y="43"/>
                    </a:lnTo>
                    <a:lnTo>
                      <a:pt x="208" y="45"/>
                    </a:lnTo>
                    <a:lnTo>
                      <a:pt x="206" y="45"/>
                    </a:lnTo>
                    <a:lnTo>
                      <a:pt x="206" y="47"/>
                    </a:lnTo>
                    <a:lnTo>
                      <a:pt x="206" y="50"/>
                    </a:lnTo>
                    <a:lnTo>
                      <a:pt x="204" y="50"/>
                    </a:lnTo>
                    <a:lnTo>
                      <a:pt x="204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199" y="56"/>
                    </a:lnTo>
                    <a:lnTo>
                      <a:pt x="199" y="59"/>
                    </a:lnTo>
                    <a:lnTo>
                      <a:pt x="197" y="59"/>
                    </a:lnTo>
                    <a:lnTo>
                      <a:pt x="197" y="61"/>
                    </a:lnTo>
                    <a:lnTo>
                      <a:pt x="197" y="63"/>
                    </a:lnTo>
                    <a:lnTo>
                      <a:pt x="195" y="63"/>
                    </a:lnTo>
                    <a:lnTo>
                      <a:pt x="195" y="65"/>
                    </a:lnTo>
                    <a:lnTo>
                      <a:pt x="195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5" y="74"/>
                    </a:lnTo>
                    <a:lnTo>
                      <a:pt x="193" y="76"/>
                    </a:lnTo>
                    <a:lnTo>
                      <a:pt x="195" y="76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5" y="81"/>
                    </a:lnTo>
                    <a:lnTo>
                      <a:pt x="195" y="83"/>
                    </a:lnTo>
                    <a:lnTo>
                      <a:pt x="193" y="83"/>
                    </a:lnTo>
                    <a:lnTo>
                      <a:pt x="193" y="85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4" y="97"/>
                    </a:lnTo>
                    <a:lnTo>
                      <a:pt x="184" y="99"/>
                    </a:lnTo>
                    <a:lnTo>
                      <a:pt x="184" y="101"/>
                    </a:lnTo>
                    <a:lnTo>
                      <a:pt x="181" y="101"/>
                    </a:lnTo>
                    <a:lnTo>
                      <a:pt x="181" y="103"/>
                    </a:lnTo>
                    <a:lnTo>
                      <a:pt x="184" y="103"/>
                    </a:lnTo>
                    <a:lnTo>
                      <a:pt x="186" y="103"/>
                    </a:lnTo>
                    <a:lnTo>
                      <a:pt x="188" y="103"/>
                    </a:lnTo>
                    <a:lnTo>
                      <a:pt x="188" y="101"/>
                    </a:lnTo>
                    <a:lnTo>
                      <a:pt x="190" y="101"/>
                    </a:lnTo>
                    <a:lnTo>
                      <a:pt x="190" y="99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193" y="103"/>
                    </a:lnTo>
                    <a:lnTo>
                      <a:pt x="193" y="106"/>
                    </a:lnTo>
                    <a:lnTo>
                      <a:pt x="195" y="106"/>
                    </a:lnTo>
                    <a:lnTo>
                      <a:pt x="197" y="106"/>
                    </a:lnTo>
                    <a:lnTo>
                      <a:pt x="195" y="106"/>
                    </a:lnTo>
                    <a:lnTo>
                      <a:pt x="197" y="106"/>
                    </a:lnTo>
                    <a:lnTo>
                      <a:pt x="197" y="103"/>
                    </a:lnTo>
                    <a:lnTo>
                      <a:pt x="199" y="106"/>
                    </a:lnTo>
                    <a:lnTo>
                      <a:pt x="199" y="108"/>
                    </a:lnTo>
                    <a:lnTo>
                      <a:pt x="202" y="110"/>
                    </a:lnTo>
                    <a:lnTo>
                      <a:pt x="202" y="112"/>
                    </a:lnTo>
                    <a:lnTo>
                      <a:pt x="202" y="114"/>
                    </a:lnTo>
                    <a:lnTo>
                      <a:pt x="202" y="117"/>
                    </a:lnTo>
                    <a:lnTo>
                      <a:pt x="202" y="119"/>
                    </a:lnTo>
                    <a:lnTo>
                      <a:pt x="204" y="119"/>
                    </a:lnTo>
                    <a:lnTo>
                      <a:pt x="204" y="121"/>
                    </a:lnTo>
                    <a:lnTo>
                      <a:pt x="206" y="123"/>
                    </a:lnTo>
                    <a:lnTo>
                      <a:pt x="208" y="126"/>
                    </a:lnTo>
                    <a:lnTo>
                      <a:pt x="208" y="128"/>
                    </a:lnTo>
                    <a:lnTo>
                      <a:pt x="211" y="128"/>
                    </a:lnTo>
                    <a:lnTo>
                      <a:pt x="211" y="130"/>
                    </a:lnTo>
                    <a:lnTo>
                      <a:pt x="211" y="128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13" y="132"/>
                    </a:lnTo>
                    <a:lnTo>
                      <a:pt x="211" y="132"/>
                    </a:lnTo>
                    <a:lnTo>
                      <a:pt x="213" y="132"/>
                    </a:lnTo>
                    <a:lnTo>
                      <a:pt x="213" y="135"/>
                    </a:lnTo>
                    <a:lnTo>
                      <a:pt x="213" y="137"/>
                    </a:lnTo>
                    <a:lnTo>
                      <a:pt x="213" y="139"/>
                    </a:lnTo>
                    <a:lnTo>
                      <a:pt x="213" y="141"/>
                    </a:lnTo>
                    <a:lnTo>
                      <a:pt x="213" y="139"/>
                    </a:lnTo>
                    <a:lnTo>
                      <a:pt x="211" y="139"/>
                    </a:lnTo>
                    <a:lnTo>
                      <a:pt x="211" y="141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50"/>
                    </a:lnTo>
                    <a:lnTo>
                      <a:pt x="208" y="152"/>
                    </a:lnTo>
                    <a:lnTo>
                      <a:pt x="208" y="155"/>
                    </a:lnTo>
                    <a:lnTo>
                      <a:pt x="211" y="155"/>
                    </a:lnTo>
                    <a:lnTo>
                      <a:pt x="208" y="155"/>
                    </a:lnTo>
                    <a:lnTo>
                      <a:pt x="208" y="157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5" y="159"/>
                    </a:lnTo>
                    <a:lnTo>
                      <a:pt x="215" y="161"/>
                    </a:lnTo>
                    <a:lnTo>
                      <a:pt x="215" y="159"/>
                    </a:lnTo>
                    <a:lnTo>
                      <a:pt x="217" y="159"/>
                    </a:lnTo>
                    <a:lnTo>
                      <a:pt x="217" y="161"/>
                    </a:lnTo>
                    <a:lnTo>
                      <a:pt x="219" y="161"/>
                    </a:lnTo>
                    <a:lnTo>
                      <a:pt x="219" y="164"/>
                    </a:lnTo>
                    <a:lnTo>
                      <a:pt x="219" y="166"/>
                    </a:lnTo>
                    <a:lnTo>
                      <a:pt x="222" y="168"/>
                    </a:lnTo>
                    <a:lnTo>
                      <a:pt x="222" y="170"/>
                    </a:lnTo>
                    <a:lnTo>
                      <a:pt x="224" y="173"/>
                    </a:lnTo>
                    <a:lnTo>
                      <a:pt x="226" y="173"/>
                    </a:lnTo>
                    <a:lnTo>
                      <a:pt x="228" y="173"/>
                    </a:lnTo>
                    <a:lnTo>
                      <a:pt x="231" y="173"/>
                    </a:lnTo>
                    <a:lnTo>
                      <a:pt x="228" y="170"/>
                    </a:lnTo>
                    <a:lnTo>
                      <a:pt x="231" y="170"/>
                    </a:lnTo>
                    <a:lnTo>
                      <a:pt x="233" y="170"/>
                    </a:lnTo>
                    <a:lnTo>
                      <a:pt x="235" y="170"/>
                    </a:lnTo>
                    <a:lnTo>
                      <a:pt x="235" y="173"/>
                    </a:lnTo>
                    <a:lnTo>
                      <a:pt x="235" y="170"/>
                    </a:lnTo>
                    <a:lnTo>
                      <a:pt x="237" y="170"/>
                    </a:lnTo>
                    <a:lnTo>
                      <a:pt x="237" y="173"/>
                    </a:lnTo>
                    <a:lnTo>
                      <a:pt x="237" y="170"/>
                    </a:lnTo>
                    <a:lnTo>
                      <a:pt x="240" y="170"/>
                    </a:lnTo>
                    <a:lnTo>
                      <a:pt x="240" y="173"/>
                    </a:lnTo>
                    <a:lnTo>
                      <a:pt x="240" y="170"/>
                    </a:lnTo>
                    <a:lnTo>
                      <a:pt x="242" y="170"/>
                    </a:lnTo>
                    <a:lnTo>
                      <a:pt x="242" y="173"/>
                    </a:lnTo>
                    <a:lnTo>
                      <a:pt x="242" y="170"/>
                    </a:lnTo>
                    <a:lnTo>
                      <a:pt x="244" y="170"/>
                    </a:lnTo>
                    <a:lnTo>
                      <a:pt x="244" y="173"/>
                    </a:lnTo>
                    <a:lnTo>
                      <a:pt x="246" y="173"/>
                    </a:lnTo>
                    <a:lnTo>
                      <a:pt x="246" y="170"/>
                    </a:lnTo>
                    <a:lnTo>
                      <a:pt x="248" y="173"/>
                    </a:lnTo>
                    <a:lnTo>
                      <a:pt x="251" y="173"/>
                    </a:lnTo>
                    <a:lnTo>
                      <a:pt x="251" y="170"/>
                    </a:lnTo>
                    <a:lnTo>
                      <a:pt x="251" y="173"/>
                    </a:lnTo>
                    <a:lnTo>
                      <a:pt x="253" y="173"/>
                    </a:lnTo>
                    <a:lnTo>
                      <a:pt x="255" y="173"/>
                    </a:lnTo>
                    <a:lnTo>
                      <a:pt x="257" y="173"/>
                    </a:lnTo>
                    <a:lnTo>
                      <a:pt x="257" y="170"/>
                    </a:lnTo>
                    <a:lnTo>
                      <a:pt x="257" y="173"/>
                    </a:lnTo>
                    <a:lnTo>
                      <a:pt x="257" y="170"/>
                    </a:lnTo>
                    <a:lnTo>
                      <a:pt x="260" y="170"/>
                    </a:lnTo>
                    <a:lnTo>
                      <a:pt x="262" y="170"/>
                    </a:lnTo>
                    <a:lnTo>
                      <a:pt x="264" y="170"/>
                    </a:lnTo>
                    <a:lnTo>
                      <a:pt x="266" y="170"/>
                    </a:lnTo>
                    <a:lnTo>
                      <a:pt x="269" y="170"/>
                    </a:lnTo>
                    <a:lnTo>
                      <a:pt x="271" y="170"/>
                    </a:lnTo>
                    <a:lnTo>
                      <a:pt x="271" y="173"/>
                    </a:lnTo>
                    <a:lnTo>
                      <a:pt x="273" y="173"/>
                    </a:lnTo>
                    <a:lnTo>
                      <a:pt x="275" y="173"/>
                    </a:lnTo>
                    <a:lnTo>
                      <a:pt x="275" y="175"/>
                    </a:lnTo>
                    <a:lnTo>
                      <a:pt x="278" y="175"/>
                    </a:lnTo>
                    <a:lnTo>
                      <a:pt x="280" y="175"/>
                    </a:lnTo>
                    <a:lnTo>
                      <a:pt x="280" y="173"/>
                    </a:lnTo>
                    <a:lnTo>
                      <a:pt x="282" y="173"/>
                    </a:lnTo>
                    <a:lnTo>
                      <a:pt x="284" y="173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9" y="177"/>
                    </a:lnTo>
                    <a:lnTo>
                      <a:pt x="289" y="179"/>
                    </a:lnTo>
                    <a:lnTo>
                      <a:pt x="291" y="179"/>
                    </a:lnTo>
                    <a:lnTo>
                      <a:pt x="291" y="182"/>
                    </a:lnTo>
                    <a:lnTo>
                      <a:pt x="293" y="184"/>
                    </a:lnTo>
                    <a:lnTo>
                      <a:pt x="293" y="186"/>
                    </a:lnTo>
                    <a:lnTo>
                      <a:pt x="295" y="186"/>
                    </a:lnTo>
                    <a:lnTo>
                      <a:pt x="295" y="188"/>
                    </a:lnTo>
                    <a:lnTo>
                      <a:pt x="298" y="188"/>
                    </a:lnTo>
                    <a:lnTo>
                      <a:pt x="298" y="191"/>
                    </a:lnTo>
                    <a:lnTo>
                      <a:pt x="298" y="193"/>
                    </a:lnTo>
                    <a:lnTo>
                      <a:pt x="300" y="193"/>
                    </a:lnTo>
                    <a:lnTo>
                      <a:pt x="300" y="195"/>
                    </a:lnTo>
                    <a:lnTo>
                      <a:pt x="302" y="195"/>
                    </a:lnTo>
                    <a:lnTo>
                      <a:pt x="302" y="197"/>
                    </a:lnTo>
                    <a:lnTo>
                      <a:pt x="304" y="199"/>
                    </a:lnTo>
                    <a:lnTo>
                      <a:pt x="307" y="199"/>
                    </a:lnTo>
                    <a:lnTo>
                      <a:pt x="309" y="199"/>
                    </a:lnTo>
                    <a:lnTo>
                      <a:pt x="309" y="202"/>
                    </a:lnTo>
                    <a:lnTo>
                      <a:pt x="311" y="202"/>
                    </a:lnTo>
                    <a:lnTo>
                      <a:pt x="313" y="202"/>
                    </a:lnTo>
                    <a:lnTo>
                      <a:pt x="313" y="199"/>
                    </a:lnTo>
                    <a:lnTo>
                      <a:pt x="316" y="199"/>
                    </a:lnTo>
                    <a:lnTo>
                      <a:pt x="316" y="197"/>
                    </a:lnTo>
                    <a:lnTo>
                      <a:pt x="318" y="197"/>
                    </a:lnTo>
                    <a:lnTo>
                      <a:pt x="320" y="197"/>
                    </a:lnTo>
                    <a:lnTo>
                      <a:pt x="320" y="199"/>
                    </a:lnTo>
                    <a:lnTo>
                      <a:pt x="322" y="199"/>
                    </a:lnTo>
                    <a:lnTo>
                      <a:pt x="324" y="197"/>
                    </a:lnTo>
                    <a:lnTo>
                      <a:pt x="324" y="199"/>
                    </a:lnTo>
                    <a:lnTo>
                      <a:pt x="327" y="199"/>
                    </a:lnTo>
                    <a:lnTo>
                      <a:pt x="329" y="199"/>
                    </a:lnTo>
                    <a:lnTo>
                      <a:pt x="331" y="199"/>
                    </a:lnTo>
                    <a:lnTo>
                      <a:pt x="333" y="199"/>
                    </a:lnTo>
                    <a:lnTo>
                      <a:pt x="336" y="199"/>
                    </a:lnTo>
                    <a:lnTo>
                      <a:pt x="336" y="197"/>
                    </a:lnTo>
                    <a:lnTo>
                      <a:pt x="338" y="197"/>
                    </a:lnTo>
                    <a:lnTo>
                      <a:pt x="340" y="199"/>
                    </a:lnTo>
                    <a:lnTo>
                      <a:pt x="342" y="197"/>
                    </a:lnTo>
                    <a:lnTo>
                      <a:pt x="345" y="197"/>
                    </a:lnTo>
                    <a:lnTo>
                      <a:pt x="347" y="197"/>
                    </a:lnTo>
                    <a:lnTo>
                      <a:pt x="349" y="197"/>
                    </a:lnTo>
                    <a:lnTo>
                      <a:pt x="351" y="197"/>
                    </a:lnTo>
                    <a:lnTo>
                      <a:pt x="354" y="197"/>
                    </a:lnTo>
                    <a:lnTo>
                      <a:pt x="354" y="195"/>
                    </a:lnTo>
                    <a:lnTo>
                      <a:pt x="356" y="195"/>
                    </a:lnTo>
                    <a:lnTo>
                      <a:pt x="358" y="195"/>
                    </a:lnTo>
                    <a:lnTo>
                      <a:pt x="360" y="195"/>
                    </a:lnTo>
                    <a:lnTo>
                      <a:pt x="362" y="195"/>
                    </a:lnTo>
                    <a:lnTo>
                      <a:pt x="365" y="195"/>
                    </a:lnTo>
                    <a:lnTo>
                      <a:pt x="365" y="197"/>
                    </a:lnTo>
                    <a:lnTo>
                      <a:pt x="367" y="197"/>
                    </a:lnTo>
                    <a:lnTo>
                      <a:pt x="367" y="199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9" y="204"/>
                    </a:lnTo>
                    <a:lnTo>
                      <a:pt x="367" y="206"/>
                    </a:lnTo>
                    <a:lnTo>
                      <a:pt x="365" y="206"/>
                    </a:lnTo>
                    <a:lnTo>
                      <a:pt x="365" y="208"/>
                    </a:lnTo>
                    <a:lnTo>
                      <a:pt x="362" y="208"/>
                    </a:lnTo>
                    <a:lnTo>
                      <a:pt x="362" y="211"/>
                    </a:lnTo>
                    <a:lnTo>
                      <a:pt x="362" y="213"/>
                    </a:lnTo>
                    <a:lnTo>
                      <a:pt x="362" y="215"/>
                    </a:lnTo>
                    <a:lnTo>
                      <a:pt x="362" y="217"/>
                    </a:lnTo>
                    <a:lnTo>
                      <a:pt x="362" y="220"/>
                    </a:lnTo>
                    <a:lnTo>
                      <a:pt x="362" y="222"/>
                    </a:lnTo>
                    <a:lnTo>
                      <a:pt x="360" y="222"/>
                    </a:lnTo>
                    <a:lnTo>
                      <a:pt x="358" y="222"/>
                    </a:lnTo>
                    <a:lnTo>
                      <a:pt x="358" y="224"/>
                    </a:lnTo>
                    <a:lnTo>
                      <a:pt x="356" y="224"/>
                    </a:lnTo>
                    <a:lnTo>
                      <a:pt x="356" y="226"/>
                    </a:lnTo>
                    <a:lnTo>
                      <a:pt x="356" y="229"/>
                    </a:lnTo>
                    <a:lnTo>
                      <a:pt x="356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6" y="237"/>
                    </a:lnTo>
                    <a:lnTo>
                      <a:pt x="356" y="240"/>
                    </a:lnTo>
                    <a:lnTo>
                      <a:pt x="356" y="242"/>
                    </a:lnTo>
                    <a:lnTo>
                      <a:pt x="356" y="244"/>
                    </a:lnTo>
                    <a:lnTo>
                      <a:pt x="356" y="246"/>
                    </a:lnTo>
                    <a:lnTo>
                      <a:pt x="356" y="249"/>
                    </a:lnTo>
                    <a:lnTo>
                      <a:pt x="354" y="251"/>
                    </a:lnTo>
                    <a:lnTo>
                      <a:pt x="356" y="251"/>
                    </a:lnTo>
                    <a:lnTo>
                      <a:pt x="356" y="253"/>
                    </a:lnTo>
                    <a:lnTo>
                      <a:pt x="358" y="253"/>
                    </a:lnTo>
                    <a:lnTo>
                      <a:pt x="356" y="255"/>
                    </a:lnTo>
                    <a:lnTo>
                      <a:pt x="358" y="255"/>
                    </a:lnTo>
                    <a:lnTo>
                      <a:pt x="358" y="258"/>
                    </a:lnTo>
                    <a:lnTo>
                      <a:pt x="356" y="258"/>
                    </a:lnTo>
                    <a:lnTo>
                      <a:pt x="356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60" y="271"/>
                    </a:lnTo>
                    <a:lnTo>
                      <a:pt x="362" y="271"/>
                    </a:lnTo>
                    <a:lnTo>
                      <a:pt x="362" y="273"/>
                    </a:lnTo>
                    <a:lnTo>
                      <a:pt x="362" y="275"/>
                    </a:lnTo>
                    <a:lnTo>
                      <a:pt x="365" y="275"/>
                    </a:lnTo>
                    <a:lnTo>
                      <a:pt x="367" y="275"/>
                    </a:lnTo>
                    <a:lnTo>
                      <a:pt x="367" y="278"/>
                    </a:lnTo>
                    <a:lnTo>
                      <a:pt x="369" y="280"/>
                    </a:lnTo>
                    <a:lnTo>
                      <a:pt x="369" y="282"/>
                    </a:lnTo>
                    <a:lnTo>
                      <a:pt x="369" y="284"/>
                    </a:lnTo>
                    <a:lnTo>
                      <a:pt x="371" y="284"/>
                    </a:lnTo>
                    <a:lnTo>
                      <a:pt x="371" y="287"/>
                    </a:lnTo>
                    <a:lnTo>
                      <a:pt x="374" y="287"/>
                    </a:lnTo>
                    <a:lnTo>
                      <a:pt x="371" y="287"/>
                    </a:lnTo>
                    <a:lnTo>
                      <a:pt x="371" y="289"/>
                    </a:lnTo>
                    <a:lnTo>
                      <a:pt x="369" y="289"/>
                    </a:lnTo>
                    <a:lnTo>
                      <a:pt x="369" y="291"/>
                    </a:lnTo>
                    <a:lnTo>
                      <a:pt x="367" y="293"/>
                    </a:lnTo>
                    <a:lnTo>
                      <a:pt x="365" y="293"/>
                    </a:lnTo>
                    <a:lnTo>
                      <a:pt x="365" y="296"/>
                    </a:lnTo>
                    <a:lnTo>
                      <a:pt x="362" y="296"/>
                    </a:lnTo>
                    <a:lnTo>
                      <a:pt x="362" y="298"/>
                    </a:lnTo>
                    <a:lnTo>
                      <a:pt x="360" y="298"/>
                    </a:lnTo>
                    <a:lnTo>
                      <a:pt x="360" y="300"/>
                    </a:lnTo>
                    <a:lnTo>
                      <a:pt x="358" y="300"/>
                    </a:lnTo>
                    <a:lnTo>
                      <a:pt x="356" y="302"/>
                    </a:lnTo>
                    <a:lnTo>
                      <a:pt x="356" y="305"/>
                    </a:lnTo>
                    <a:lnTo>
                      <a:pt x="358" y="305"/>
                    </a:lnTo>
                    <a:lnTo>
                      <a:pt x="360" y="305"/>
                    </a:lnTo>
                    <a:lnTo>
                      <a:pt x="362" y="305"/>
                    </a:lnTo>
                    <a:lnTo>
                      <a:pt x="362" y="307"/>
                    </a:lnTo>
                    <a:lnTo>
                      <a:pt x="365" y="307"/>
                    </a:lnTo>
                    <a:lnTo>
                      <a:pt x="365" y="309"/>
                    </a:lnTo>
                    <a:lnTo>
                      <a:pt x="367" y="309"/>
                    </a:lnTo>
                    <a:lnTo>
                      <a:pt x="367" y="311"/>
                    </a:lnTo>
                    <a:lnTo>
                      <a:pt x="369" y="311"/>
                    </a:lnTo>
                    <a:lnTo>
                      <a:pt x="369" y="313"/>
                    </a:lnTo>
                    <a:lnTo>
                      <a:pt x="371" y="313"/>
                    </a:lnTo>
                    <a:lnTo>
                      <a:pt x="371" y="316"/>
                    </a:lnTo>
                    <a:lnTo>
                      <a:pt x="374" y="316"/>
                    </a:lnTo>
                    <a:lnTo>
                      <a:pt x="374" y="318"/>
                    </a:lnTo>
                    <a:lnTo>
                      <a:pt x="376" y="318"/>
                    </a:lnTo>
                    <a:lnTo>
                      <a:pt x="376" y="320"/>
                    </a:lnTo>
                    <a:lnTo>
                      <a:pt x="376" y="322"/>
                    </a:lnTo>
                    <a:lnTo>
                      <a:pt x="376" y="325"/>
                    </a:lnTo>
                    <a:lnTo>
                      <a:pt x="376" y="327"/>
                    </a:lnTo>
                    <a:lnTo>
                      <a:pt x="378" y="327"/>
                    </a:lnTo>
                    <a:lnTo>
                      <a:pt x="378" y="329"/>
                    </a:lnTo>
                    <a:lnTo>
                      <a:pt x="378" y="331"/>
                    </a:lnTo>
                    <a:lnTo>
                      <a:pt x="380" y="331"/>
                    </a:lnTo>
                    <a:lnTo>
                      <a:pt x="380" y="334"/>
                    </a:lnTo>
                    <a:lnTo>
                      <a:pt x="380" y="336"/>
                    </a:lnTo>
                    <a:lnTo>
                      <a:pt x="380" y="338"/>
                    </a:lnTo>
                    <a:lnTo>
                      <a:pt x="383" y="338"/>
                    </a:lnTo>
                    <a:lnTo>
                      <a:pt x="383" y="340"/>
                    </a:lnTo>
                    <a:lnTo>
                      <a:pt x="383" y="343"/>
                    </a:lnTo>
                    <a:lnTo>
                      <a:pt x="383" y="345"/>
                    </a:lnTo>
                    <a:lnTo>
                      <a:pt x="385" y="345"/>
                    </a:lnTo>
                    <a:lnTo>
                      <a:pt x="385" y="347"/>
                    </a:lnTo>
                    <a:lnTo>
                      <a:pt x="385" y="349"/>
                    </a:lnTo>
                    <a:lnTo>
                      <a:pt x="385" y="351"/>
                    </a:lnTo>
                    <a:lnTo>
                      <a:pt x="387" y="351"/>
                    </a:lnTo>
                    <a:lnTo>
                      <a:pt x="385" y="354"/>
                    </a:lnTo>
                    <a:lnTo>
                      <a:pt x="387" y="356"/>
                    </a:lnTo>
                    <a:lnTo>
                      <a:pt x="385" y="356"/>
                    </a:lnTo>
                    <a:lnTo>
                      <a:pt x="383" y="356"/>
                    </a:lnTo>
                    <a:lnTo>
                      <a:pt x="380" y="356"/>
                    </a:lnTo>
                    <a:lnTo>
                      <a:pt x="378" y="356"/>
                    </a:lnTo>
                    <a:lnTo>
                      <a:pt x="378" y="354"/>
                    </a:lnTo>
                    <a:lnTo>
                      <a:pt x="378" y="351"/>
                    </a:lnTo>
                    <a:lnTo>
                      <a:pt x="378" y="349"/>
                    </a:lnTo>
                    <a:lnTo>
                      <a:pt x="380" y="349"/>
                    </a:lnTo>
                    <a:lnTo>
                      <a:pt x="380" y="347"/>
                    </a:lnTo>
                    <a:lnTo>
                      <a:pt x="380" y="345"/>
                    </a:lnTo>
                    <a:lnTo>
                      <a:pt x="380" y="343"/>
                    </a:lnTo>
                    <a:lnTo>
                      <a:pt x="378" y="340"/>
                    </a:lnTo>
                    <a:lnTo>
                      <a:pt x="378" y="338"/>
                    </a:lnTo>
                    <a:lnTo>
                      <a:pt x="376" y="336"/>
                    </a:lnTo>
                    <a:lnTo>
                      <a:pt x="376" y="334"/>
                    </a:lnTo>
                    <a:lnTo>
                      <a:pt x="374" y="334"/>
                    </a:lnTo>
                    <a:lnTo>
                      <a:pt x="374" y="331"/>
                    </a:lnTo>
                    <a:lnTo>
                      <a:pt x="371" y="329"/>
                    </a:lnTo>
                    <a:lnTo>
                      <a:pt x="371" y="327"/>
                    </a:lnTo>
                    <a:lnTo>
                      <a:pt x="369" y="327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5" y="329"/>
                    </a:lnTo>
                    <a:lnTo>
                      <a:pt x="362" y="329"/>
                    </a:lnTo>
                    <a:lnTo>
                      <a:pt x="362" y="331"/>
                    </a:lnTo>
                    <a:lnTo>
                      <a:pt x="360" y="331"/>
                    </a:lnTo>
                    <a:lnTo>
                      <a:pt x="360" y="334"/>
                    </a:lnTo>
                    <a:lnTo>
                      <a:pt x="358" y="334"/>
                    </a:lnTo>
                    <a:lnTo>
                      <a:pt x="358" y="336"/>
                    </a:lnTo>
                    <a:lnTo>
                      <a:pt x="356" y="336"/>
                    </a:lnTo>
                    <a:lnTo>
                      <a:pt x="356" y="338"/>
                    </a:lnTo>
                    <a:lnTo>
                      <a:pt x="354" y="338"/>
                    </a:lnTo>
                    <a:lnTo>
                      <a:pt x="351" y="338"/>
                    </a:lnTo>
                    <a:lnTo>
                      <a:pt x="349" y="338"/>
                    </a:lnTo>
                    <a:lnTo>
                      <a:pt x="349" y="336"/>
                    </a:lnTo>
                    <a:lnTo>
                      <a:pt x="347" y="336"/>
                    </a:lnTo>
                    <a:lnTo>
                      <a:pt x="347" y="334"/>
                    </a:lnTo>
                    <a:lnTo>
                      <a:pt x="347" y="331"/>
                    </a:lnTo>
                    <a:lnTo>
                      <a:pt x="345" y="331"/>
                    </a:lnTo>
                    <a:lnTo>
                      <a:pt x="345" y="329"/>
                    </a:lnTo>
                    <a:lnTo>
                      <a:pt x="345" y="331"/>
                    </a:lnTo>
                    <a:lnTo>
                      <a:pt x="342" y="331"/>
                    </a:lnTo>
                    <a:lnTo>
                      <a:pt x="342" y="334"/>
                    </a:lnTo>
                    <a:lnTo>
                      <a:pt x="342" y="336"/>
                    </a:lnTo>
                    <a:lnTo>
                      <a:pt x="342" y="338"/>
                    </a:lnTo>
                    <a:lnTo>
                      <a:pt x="345" y="338"/>
                    </a:lnTo>
                    <a:lnTo>
                      <a:pt x="347" y="338"/>
                    </a:lnTo>
                    <a:lnTo>
                      <a:pt x="347" y="340"/>
                    </a:lnTo>
                    <a:lnTo>
                      <a:pt x="345" y="338"/>
                    </a:lnTo>
                    <a:lnTo>
                      <a:pt x="345" y="340"/>
                    </a:lnTo>
                    <a:lnTo>
                      <a:pt x="342" y="340"/>
                    </a:lnTo>
                    <a:lnTo>
                      <a:pt x="340" y="340"/>
                    </a:lnTo>
                    <a:lnTo>
                      <a:pt x="340" y="338"/>
                    </a:lnTo>
                    <a:lnTo>
                      <a:pt x="338" y="340"/>
                    </a:lnTo>
                    <a:lnTo>
                      <a:pt x="336" y="340"/>
                    </a:lnTo>
                    <a:lnTo>
                      <a:pt x="333" y="340"/>
                    </a:lnTo>
                    <a:lnTo>
                      <a:pt x="331" y="340"/>
                    </a:lnTo>
                    <a:lnTo>
                      <a:pt x="329" y="340"/>
                    </a:lnTo>
                    <a:lnTo>
                      <a:pt x="327" y="340"/>
                    </a:lnTo>
                    <a:lnTo>
                      <a:pt x="324" y="340"/>
                    </a:lnTo>
                    <a:lnTo>
                      <a:pt x="322" y="340"/>
                    </a:lnTo>
                    <a:lnTo>
                      <a:pt x="320" y="340"/>
                    </a:lnTo>
                    <a:lnTo>
                      <a:pt x="318" y="340"/>
                    </a:lnTo>
                    <a:lnTo>
                      <a:pt x="316" y="340"/>
                    </a:lnTo>
                    <a:lnTo>
                      <a:pt x="313" y="340"/>
                    </a:lnTo>
                    <a:lnTo>
                      <a:pt x="311" y="340"/>
                    </a:lnTo>
                    <a:lnTo>
                      <a:pt x="309" y="340"/>
                    </a:lnTo>
                    <a:lnTo>
                      <a:pt x="307" y="340"/>
                    </a:lnTo>
                    <a:lnTo>
                      <a:pt x="307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8" y="340"/>
                    </a:lnTo>
                    <a:lnTo>
                      <a:pt x="298" y="338"/>
                    </a:lnTo>
                    <a:lnTo>
                      <a:pt x="295" y="338"/>
                    </a:lnTo>
                    <a:lnTo>
                      <a:pt x="295" y="340"/>
                    </a:lnTo>
                    <a:lnTo>
                      <a:pt x="293" y="340"/>
                    </a:lnTo>
                    <a:lnTo>
                      <a:pt x="291" y="340"/>
                    </a:lnTo>
                    <a:lnTo>
                      <a:pt x="291" y="360"/>
                    </a:lnTo>
                    <a:lnTo>
                      <a:pt x="293" y="360"/>
                    </a:lnTo>
                    <a:lnTo>
                      <a:pt x="295" y="360"/>
                    </a:lnTo>
                    <a:lnTo>
                      <a:pt x="295" y="358"/>
                    </a:lnTo>
                    <a:lnTo>
                      <a:pt x="295" y="360"/>
                    </a:lnTo>
                    <a:lnTo>
                      <a:pt x="298" y="360"/>
                    </a:lnTo>
                    <a:lnTo>
                      <a:pt x="300" y="360"/>
                    </a:lnTo>
                    <a:lnTo>
                      <a:pt x="302" y="360"/>
                    </a:lnTo>
                    <a:lnTo>
                      <a:pt x="304" y="360"/>
                    </a:lnTo>
                    <a:lnTo>
                      <a:pt x="307" y="363"/>
                    </a:lnTo>
                    <a:lnTo>
                      <a:pt x="307" y="360"/>
                    </a:lnTo>
                    <a:lnTo>
                      <a:pt x="309" y="360"/>
                    </a:lnTo>
                    <a:lnTo>
                      <a:pt x="311" y="360"/>
                    </a:lnTo>
                    <a:lnTo>
                      <a:pt x="311" y="363"/>
                    </a:lnTo>
                    <a:lnTo>
                      <a:pt x="313" y="363"/>
                    </a:lnTo>
                    <a:lnTo>
                      <a:pt x="313" y="365"/>
                    </a:lnTo>
                    <a:lnTo>
                      <a:pt x="313" y="367"/>
                    </a:lnTo>
                    <a:lnTo>
                      <a:pt x="316" y="367"/>
                    </a:lnTo>
                    <a:lnTo>
                      <a:pt x="313" y="367"/>
                    </a:lnTo>
                    <a:lnTo>
                      <a:pt x="313" y="369"/>
                    </a:lnTo>
                    <a:lnTo>
                      <a:pt x="313" y="372"/>
                    </a:lnTo>
                    <a:lnTo>
                      <a:pt x="316" y="372"/>
                    </a:lnTo>
                    <a:lnTo>
                      <a:pt x="316" y="374"/>
                    </a:lnTo>
                    <a:lnTo>
                      <a:pt x="313" y="374"/>
                    </a:lnTo>
                    <a:lnTo>
                      <a:pt x="311" y="374"/>
                    </a:lnTo>
                    <a:lnTo>
                      <a:pt x="309" y="374"/>
                    </a:lnTo>
                    <a:lnTo>
                      <a:pt x="307" y="374"/>
                    </a:lnTo>
                    <a:lnTo>
                      <a:pt x="307" y="372"/>
                    </a:lnTo>
                    <a:lnTo>
                      <a:pt x="304" y="372"/>
                    </a:lnTo>
                    <a:lnTo>
                      <a:pt x="302" y="372"/>
                    </a:lnTo>
                    <a:lnTo>
                      <a:pt x="300" y="372"/>
                    </a:lnTo>
                    <a:lnTo>
                      <a:pt x="300" y="374"/>
                    </a:lnTo>
                    <a:lnTo>
                      <a:pt x="298" y="374"/>
                    </a:lnTo>
                    <a:lnTo>
                      <a:pt x="298" y="372"/>
                    </a:lnTo>
                    <a:lnTo>
                      <a:pt x="298" y="374"/>
                    </a:lnTo>
                    <a:lnTo>
                      <a:pt x="295" y="374"/>
                    </a:lnTo>
                    <a:lnTo>
                      <a:pt x="293" y="376"/>
                    </a:lnTo>
                    <a:lnTo>
                      <a:pt x="291" y="376"/>
                    </a:lnTo>
                    <a:lnTo>
                      <a:pt x="289" y="376"/>
                    </a:lnTo>
                    <a:lnTo>
                      <a:pt x="286" y="376"/>
                    </a:lnTo>
                    <a:lnTo>
                      <a:pt x="286" y="383"/>
                    </a:lnTo>
                    <a:lnTo>
                      <a:pt x="286" y="385"/>
                    </a:lnTo>
                    <a:lnTo>
                      <a:pt x="284" y="394"/>
                    </a:lnTo>
                    <a:lnTo>
                      <a:pt x="284" y="396"/>
                    </a:lnTo>
                    <a:lnTo>
                      <a:pt x="284" y="398"/>
                    </a:lnTo>
                    <a:lnTo>
                      <a:pt x="286" y="401"/>
                    </a:lnTo>
                    <a:lnTo>
                      <a:pt x="289" y="401"/>
                    </a:lnTo>
                    <a:lnTo>
                      <a:pt x="289" y="403"/>
                    </a:lnTo>
                    <a:lnTo>
                      <a:pt x="291" y="403"/>
                    </a:lnTo>
                    <a:lnTo>
                      <a:pt x="291" y="405"/>
                    </a:lnTo>
                    <a:lnTo>
                      <a:pt x="293" y="405"/>
                    </a:lnTo>
                    <a:lnTo>
                      <a:pt x="293" y="407"/>
                    </a:lnTo>
                    <a:lnTo>
                      <a:pt x="295" y="407"/>
                    </a:lnTo>
                    <a:lnTo>
                      <a:pt x="295" y="410"/>
                    </a:lnTo>
                    <a:lnTo>
                      <a:pt x="298" y="410"/>
                    </a:lnTo>
                    <a:lnTo>
                      <a:pt x="300" y="410"/>
                    </a:lnTo>
                    <a:lnTo>
                      <a:pt x="300" y="412"/>
                    </a:lnTo>
                    <a:lnTo>
                      <a:pt x="300" y="414"/>
                    </a:lnTo>
                    <a:lnTo>
                      <a:pt x="302" y="414"/>
                    </a:lnTo>
                    <a:lnTo>
                      <a:pt x="300" y="414"/>
                    </a:lnTo>
                    <a:lnTo>
                      <a:pt x="300" y="416"/>
                    </a:lnTo>
                    <a:lnTo>
                      <a:pt x="300" y="419"/>
                    </a:lnTo>
                    <a:lnTo>
                      <a:pt x="302" y="419"/>
                    </a:lnTo>
                    <a:lnTo>
                      <a:pt x="302" y="421"/>
                    </a:lnTo>
                    <a:lnTo>
                      <a:pt x="302" y="423"/>
                    </a:lnTo>
                    <a:lnTo>
                      <a:pt x="304" y="423"/>
                    </a:lnTo>
                    <a:lnTo>
                      <a:pt x="304" y="425"/>
                    </a:lnTo>
                    <a:lnTo>
                      <a:pt x="307" y="425"/>
                    </a:lnTo>
                    <a:lnTo>
                      <a:pt x="304" y="425"/>
                    </a:lnTo>
                    <a:lnTo>
                      <a:pt x="304" y="427"/>
                    </a:lnTo>
                    <a:lnTo>
                      <a:pt x="307" y="427"/>
                    </a:lnTo>
                    <a:lnTo>
                      <a:pt x="304" y="427"/>
                    </a:lnTo>
                    <a:lnTo>
                      <a:pt x="304" y="430"/>
                    </a:lnTo>
                    <a:lnTo>
                      <a:pt x="307" y="430"/>
                    </a:lnTo>
                    <a:lnTo>
                      <a:pt x="307" y="432"/>
                    </a:lnTo>
                    <a:lnTo>
                      <a:pt x="307" y="434"/>
                    </a:lnTo>
                    <a:lnTo>
                      <a:pt x="307" y="436"/>
                    </a:lnTo>
                    <a:lnTo>
                      <a:pt x="307" y="439"/>
                    </a:lnTo>
                    <a:lnTo>
                      <a:pt x="304" y="439"/>
                    </a:lnTo>
                    <a:lnTo>
                      <a:pt x="304" y="441"/>
                    </a:lnTo>
                    <a:lnTo>
                      <a:pt x="304" y="443"/>
                    </a:lnTo>
                    <a:lnTo>
                      <a:pt x="304" y="445"/>
                    </a:lnTo>
                    <a:lnTo>
                      <a:pt x="304" y="450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2" y="457"/>
                    </a:lnTo>
                    <a:lnTo>
                      <a:pt x="302" y="461"/>
                    </a:lnTo>
                    <a:lnTo>
                      <a:pt x="300" y="465"/>
                    </a:lnTo>
                    <a:lnTo>
                      <a:pt x="300" y="470"/>
                    </a:lnTo>
                    <a:lnTo>
                      <a:pt x="300" y="472"/>
                    </a:lnTo>
                    <a:lnTo>
                      <a:pt x="298" y="477"/>
                    </a:lnTo>
                    <a:lnTo>
                      <a:pt x="298" y="481"/>
                    </a:lnTo>
                    <a:lnTo>
                      <a:pt x="298" y="486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92"/>
                    </a:lnTo>
                    <a:lnTo>
                      <a:pt x="295" y="497"/>
                    </a:lnTo>
                    <a:lnTo>
                      <a:pt x="295" y="501"/>
                    </a:lnTo>
                    <a:lnTo>
                      <a:pt x="293" y="501"/>
                    </a:lnTo>
                    <a:lnTo>
                      <a:pt x="293" y="506"/>
                    </a:lnTo>
                    <a:lnTo>
                      <a:pt x="293" y="508"/>
                    </a:lnTo>
                    <a:lnTo>
                      <a:pt x="293" y="512"/>
                    </a:lnTo>
                    <a:lnTo>
                      <a:pt x="291" y="515"/>
                    </a:lnTo>
                    <a:lnTo>
                      <a:pt x="291" y="517"/>
                    </a:lnTo>
                    <a:lnTo>
                      <a:pt x="291" y="521"/>
                    </a:lnTo>
                    <a:lnTo>
                      <a:pt x="291" y="524"/>
                    </a:lnTo>
                    <a:lnTo>
                      <a:pt x="289" y="526"/>
                    </a:lnTo>
                    <a:lnTo>
                      <a:pt x="289" y="528"/>
                    </a:lnTo>
                    <a:lnTo>
                      <a:pt x="286" y="526"/>
                    </a:lnTo>
                    <a:lnTo>
                      <a:pt x="286" y="524"/>
                    </a:lnTo>
                    <a:lnTo>
                      <a:pt x="284" y="524"/>
                    </a:lnTo>
                    <a:lnTo>
                      <a:pt x="284" y="521"/>
                    </a:lnTo>
                    <a:lnTo>
                      <a:pt x="282" y="521"/>
                    </a:lnTo>
                    <a:lnTo>
                      <a:pt x="282" y="519"/>
                    </a:lnTo>
                    <a:lnTo>
                      <a:pt x="282" y="517"/>
                    </a:lnTo>
                    <a:lnTo>
                      <a:pt x="280" y="517"/>
                    </a:lnTo>
                    <a:lnTo>
                      <a:pt x="280" y="515"/>
                    </a:lnTo>
                    <a:lnTo>
                      <a:pt x="278" y="515"/>
                    </a:lnTo>
                    <a:lnTo>
                      <a:pt x="275" y="515"/>
                    </a:lnTo>
                    <a:lnTo>
                      <a:pt x="275" y="517"/>
                    </a:lnTo>
                    <a:lnTo>
                      <a:pt x="273" y="517"/>
                    </a:lnTo>
                    <a:lnTo>
                      <a:pt x="271" y="517"/>
                    </a:lnTo>
                    <a:lnTo>
                      <a:pt x="269" y="515"/>
                    </a:lnTo>
                    <a:lnTo>
                      <a:pt x="266" y="515"/>
                    </a:lnTo>
                    <a:lnTo>
                      <a:pt x="264" y="515"/>
                    </a:lnTo>
                    <a:lnTo>
                      <a:pt x="266" y="515"/>
                    </a:lnTo>
                    <a:lnTo>
                      <a:pt x="266" y="512"/>
                    </a:lnTo>
                    <a:lnTo>
                      <a:pt x="269" y="510"/>
                    </a:lnTo>
                    <a:lnTo>
                      <a:pt x="271" y="506"/>
                    </a:lnTo>
                    <a:lnTo>
                      <a:pt x="271" y="503"/>
                    </a:lnTo>
                    <a:lnTo>
                      <a:pt x="273" y="503"/>
                    </a:lnTo>
                    <a:lnTo>
                      <a:pt x="273" y="501"/>
                    </a:lnTo>
                    <a:lnTo>
                      <a:pt x="275" y="499"/>
                    </a:lnTo>
                    <a:lnTo>
                      <a:pt x="278" y="495"/>
                    </a:lnTo>
                    <a:lnTo>
                      <a:pt x="278" y="492"/>
                    </a:lnTo>
                    <a:lnTo>
                      <a:pt x="280" y="490"/>
                    </a:lnTo>
                    <a:lnTo>
                      <a:pt x="282" y="488"/>
                    </a:lnTo>
                    <a:lnTo>
                      <a:pt x="284" y="486"/>
                    </a:lnTo>
                    <a:lnTo>
                      <a:pt x="286" y="483"/>
                    </a:lnTo>
                    <a:lnTo>
                      <a:pt x="286" y="481"/>
                    </a:lnTo>
                    <a:lnTo>
                      <a:pt x="284" y="481"/>
                    </a:lnTo>
                    <a:lnTo>
                      <a:pt x="284" y="479"/>
                    </a:lnTo>
                    <a:lnTo>
                      <a:pt x="284" y="477"/>
                    </a:lnTo>
                    <a:lnTo>
                      <a:pt x="284" y="479"/>
                    </a:lnTo>
                    <a:lnTo>
                      <a:pt x="282" y="479"/>
                    </a:lnTo>
                    <a:lnTo>
                      <a:pt x="282" y="477"/>
                    </a:lnTo>
                    <a:lnTo>
                      <a:pt x="282" y="479"/>
                    </a:lnTo>
                    <a:lnTo>
                      <a:pt x="280" y="479"/>
                    </a:lnTo>
                    <a:lnTo>
                      <a:pt x="280" y="477"/>
                    </a:lnTo>
                    <a:lnTo>
                      <a:pt x="280" y="474"/>
                    </a:lnTo>
                    <a:lnTo>
                      <a:pt x="278" y="474"/>
                    </a:lnTo>
                    <a:lnTo>
                      <a:pt x="275" y="474"/>
                    </a:lnTo>
                    <a:lnTo>
                      <a:pt x="278" y="474"/>
                    </a:lnTo>
                    <a:lnTo>
                      <a:pt x="278" y="472"/>
                    </a:lnTo>
                    <a:lnTo>
                      <a:pt x="275" y="472"/>
                    </a:lnTo>
                    <a:lnTo>
                      <a:pt x="275" y="474"/>
                    </a:lnTo>
                    <a:lnTo>
                      <a:pt x="273" y="474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0"/>
                    </a:lnTo>
                    <a:lnTo>
                      <a:pt x="269" y="470"/>
                    </a:lnTo>
                    <a:lnTo>
                      <a:pt x="269" y="472"/>
                    </a:lnTo>
                    <a:lnTo>
                      <a:pt x="271" y="472"/>
                    </a:lnTo>
                    <a:lnTo>
                      <a:pt x="269" y="472"/>
                    </a:lnTo>
                    <a:lnTo>
                      <a:pt x="266" y="472"/>
                    </a:lnTo>
                    <a:lnTo>
                      <a:pt x="266" y="470"/>
                    </a:lnTo>
                    <a:lnTo>
                      <a:pt x="269" y="470"/>
                    </a:lnTo>
                    <a:lnTo>
                      <a:pt x="266" y="470"/>
                    </a:lnTo>
                    <a:lnTo>
                      <a:pt x="266" y="468"/>
                    </a:lnTo>
                    <a:lnTo>
                      <a:pt x="264" y="468"/>
                    </a:lnTo>
                    <a:lnTo>
                      <a:pt x="264" y="465"/>
                    </a:lnTo>
                    <a:lnTo>
                      <a:pt x="262" y="465"/>
                    </a:lnTo>
                    <a:lnTo>
                      <a:pt x="260" y="465"/>
                    </a:lnTo>
                    <a:lnTo>
                      <a:pt x="260" y="463"/>
                    </a:lnTo>
                    <a:lnTo>
                      <a:pt x="260" y="465"/>
                    </a:lnTo>
                    <a:lnTo>
                      <a:pt x="257" y="465"/>
                    </a:lnTo>
                    <a:lnTo>
                      <a:pt x="257" y="463"/>
                    </a:lnTo>
                    <a:lnTo>
                      <a:pt x="255" y="463"/>
                    </a:lnTo>
                    <a:lnTo>
                      <a:pt x="255" y="465"/>
                    </a:lnTo>
                    <a:lnTo>
                      <a:pt x="255" y="468"/>
                    </a:lnTo>
                    <a:lnTo>
                      <a:pt x="255" y="465"/>
                    </a:lnTo>
                    <a:lnTo>
                      <a:pt x="253" y="465"/>
                    </a:lnTo>
                    <a:lnTo>
                      <a:pt x="251" y="465"/>
                    </a:lnTo>
                    <a:lnTo>
                      <a:pt x="251" y="468"/>
                    </a:lnTo>
                    <a:lnTo>
                      <a:pt x="253" y="468"/>
                    </a:lnTo>
                    <a:lnTo>
                      <a:pt x="251" y="468"/>
                    </a:lnTo>
                    <a:lnTo>
                      <a:pt x="251" y="470"/>
                    </a:lnTo>
                    <a:lnTo>
                      <a:pt x="248" y="468"/>
                    </a:lnTo>
                    <a:lnTo>
                      <a:pt x="246" y="468"/>
                    </a:lnTo>
                    <a:lnTo>
                      <a:pt x="246" y="470"/>
                    </a:lnTo>
                    <a:lnTo>
                      <a:pt x="244" y="470"/>
                    </a:lnTo>
                    <a:lnTo>
                      <a:pt x="244" y="468"/>
                    </a:lnTo>
                    <a:lnTo>
                      <a:pt x="242" y="468"/>
                    </a:lnTo>
                    <a:lnTo>
                      <a:pt x="242" y="465"/>
                    </a:lnTo>
                    <a:lnTo>
                      <a:pt x="240" y="465"/>
                    </a:lnTo>
                    <a:lnTo>
                      <a:pt x="240" y="468"/>
                    </a:lnTo>
                    <a:lnTo>
                      <a:pt x="242" y="468"/>
                    </a:lnTo>
                    <a:lnTo>
                      <a:pt x="240" y="468"/>
                    </a:lnTo>
                    <a:lnTo>
                      <a:pt x="240" y="465"/>
                    </a:lnTo>
                    <a:lnTo>
                      <a:pt x="237" y="465"/>
                    </a:lnTo>
                    <a:lnTo>
                      <a:pt x="237" y="463"/>
                    </a:lnTo>
                    <a:lnTo>
                      <a:pt x="235" y="463"/>
                    </a:lnTo>
                    <a:lnTo>
                      <a:pt x="233" y="463"/>
                    </a:lnTo>
                    <a:lnTo>
                      <a:pt x="233" y="461"/>
                    </a:lnTo>
                    <a:lnTo>
                      <a:pt x="233" y="463"/>
                    </a:lnTo>
                    <a:lnTo>
                      <a:pt x="231" y="463"/>
                    </a:lnTo>
                    <a:lnTo>
                      <a:pt x="228" y="463"/>
                    </a:lnTo>
                    <a:lnTo>
                      <a:pt x="228" y="465"/>
                    </a:lnTo>
                    <a:lnTo>
                      <a:pt x="228" y="468"/>
                    </a:lnTo>
                    <a:lnTo>
                      <a:pt x="226" y="468"/>
                    </a:lnTo>
                    <a:lnTo>
                      <a:pt x="226" y="470"/>
                    </a:lnTo>
                    <a:lnTo>
                      <a:pt x="226" y="468"/>
                    </a:lnTo>
                    <a:lnTo>
                      <a:pt x="224" y="470"/>
                    </a:lnTo>
                    <a:lnTo>
                      <a:pt x="224" y="468"/>
                    </a:lnTo>
                    <a:lnTo>
                      <a:pt x="222" y="468"/>
                    </a:lnTo>
                    <a:lnTo>
                      <a:pt x="222" y="470"/>
                    </a:lnTo>
                    <a:lnTo>
                      <a:pt x="219" y="470"/>
                    </a:lnTo>
                    <a:lnTo>
                      <a:pt x="219" y="472"/>
                    </a:lnTo>
                    <a:lnTo>
                      <a:pt x="219" y="470"/>
                    </a:lnTo>
                    <a:lnTo>
                      <a:pt x="219" y="472"/>
                    </a:lnTo>
                    <a:lnTo>
                      <a:pt x="217" y="472"/>
                    </a:lnTo>
                    <a:lnTo>
                      <a:pt x="217" y="470"/>
                    </a:lnTo>
                    <a:lnTo>
                      <a:pt x="217" y="472"/>
                    </a:lnTo>
                    <a:lnTo>
                      <a:pt x="215" y="472"/>
                    </a:lnTo>
                    <a:lnTo>
                      <a:pt x="213" y="472"/>
                    </a:lnTo>
                    <a:lnTo>
                      <a:pt x="213" y="470"/>
                    </a:lnTo>
                    <a:lnTo>
                      <a:pt x="211" y="470"/>
                    </a:lnTo>
                    <a:lnTo>
                      <a:pt x="211" y="472"/>
                    </a:lnTo>
                    <a:lnTo>
                      <a:pt x="211" y="470"/>
                    </a:lnTo>
                    <a:lnTo>
                      <a:pt x="208" y="470"/>
                    </a:lnTo>
                    <a:lnTo>
                      <a:pt x="206" y="470"/>
                    </a:lnTo>
                    <a:lnTo>
                      <a:pt x="204" y="470"/>
                    </a:lnTo>
                    <a:lnTo>
                      <a:pt x="204" y="472"/>
                    </a:lnTo>
                    <a:lnTo>
                      <a:pt x="202" y="472"/>
                    </a:lnTo>
                    <a:lnTo>
                      <a:pt x="202" y="470"/>
                    </a:lnTo>
                    <a:lnTo>
                      <a:pt x="202" y="472"/>
                    </a:lnTo>
                    <a:lnTo>
                      <a:pt x="199" y="472"/>
                    </a:lnTo>
                    <a:lnTo>
                      <a:pt x="199" y="470"/>
                    </a:lnTo>
                    <a:lnTo>
                      <a:pt x="199" y="472"/>
                    </a:lnTo>
                    <a:lnTo>
                      <a:pt x="197" y="472"/>
                    </a:lnTo>
                    <a:lnTo>
                      <a:pt x="195" y="472"/>
                    </a:lnTo>
                    <a:lnTo>
                      <a:pt x="195" y="470"/>
                    </a:lnTo>
                    <a:lnTo>
                      <a:pt x="193" y="470"/>
                    </a:lnTo>
                    <a:lnTo>
                      <a:pt x="193" y="468"/>
                    </a:lnTo>
                    <a:lnTo>
                      <a:pt x="190" y="468"/>
                    </a:lnTo>
                    <a:lnTo>
                      <a:pt x="190" y="470"/>
                    </a:lnTo>
                    <a:lnTo>
                      <a:pt x="190" y="468"/>
                    </a:lnTo>
                    <a:lnTo>
                      <a:pt x="190" y="470"/>
                    </a:lnTo>
                    <a:lnTo>
                      <a:pt x="188" y="470"/>
                    </a:lnTo>
                    <a:lnTo>
                      <a:pt x="188" y="468"/>
                    </a:lnTo>
                    <a:lnTo>
                      <a:pt x="188" y="465"/>
                    </a:lnTo>
                    <a:lnTo>
                      <a:pt x="188" y="463"/>
                    </a:lnTo>
                    <a:lnTo>
                      <a:pt x="190" y="463"/>
                    </a:lnTo>
                    <a:lnTo>
                      <a:pt x="190" y="461"/>
                    </a:lnTo>
                    <a:lnTo>
                      <a:pt x="188" y="461"/>
                    </a:lnTo>
                    <a:lnTo>
                      <a:pt x="190" y="461"/>
                    </a:lnTo>
                    <a:lnTo>
                      <a:pt x="190" y="459"/>
                    </a:lnTo>
                    <a:lnTo>
                      <a:pt x="188" y="459"/>
                    </a:lnTo>
                    <a:lnTo>
                      <a:pt x="188" y="457"/>
                    </a:lnTo>
                    <a:lnTo>
                      <a:pt x="188" y="454"/>
                    </a:lnTo>
                    <a:lnTo>
                      <a:pt x="188" y="452"/>
                    </a:lnTo>
                    <a:lnTo>
                      <a:pt x="186" y="452"/>
                    </a:lnTo>
                    <a:lnTo>
                      <a:pt x="186" y="450"/>
                    </a:lnTo>
                    <a:lnTo>
                      <a:pt x="186" y="452"/>
                    </a:lnTo>
                    <a:lnTo>
                      <a:pt x="184" y="452"/>
                    </a:lnTo>
                    <a:lnTo>
                      <a:pt x="181" y="452"/>
                    </a:lnTo>
                    <a:lnTo>
                      <a:pt x="179" y="452"/>
                    </a:lnTo>
                    <a:lnTo>
                      <a:pt x="179" y="450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7" y="448"/>
                    </a:lnTo>
                    <a:lnTo>
                      <a:pt x="177" y="445"/>
                    </a:lnTo>
                    <a:lnTo>
                      <a:pt x="177" y="443"/>
                    </a:lnTo>
                    <a:lnTo>
                      <a:pt x="177" y="441"/>
                    </a:lnTo>
                    <a:lnTo>
                      <a:pt x="175" y="441"/>
                    </a:lnTo>
                    <a:lnTo>
                      <a:pt x="175" y="439"/>
                    </a:lnTo>
                    <a:lnTo>
                      <a:pt x="175" y="436"/>
                    </a:lnTo>
                    <a:lnTo>
                      <a:pt x="173" y="436"/>
                    </a:lnTo>
                    <a:lnTo>
                      <a:pt x="173" y="434"/>
                    </a:lnTo>
                    <a:lnTo>
                      <a:pt x="170" y="434"/>
                    </a:lnTo>
                    <a:lnTo>
                      <a:pt x="168" y="434"/>
                    </a:lnTo>
                    <a:lnTo>
                      <a:pt x="168" y="432"/>
                    </a:lnTo>
                    <a:lnTo>
                      <a:pt x="168" y="434"/>
                    </a:lnTo>
                    <a:lnTo>
                      <a:pt x="166" y="434"/>
                    </a:lnTo>
                    <a:lnTo>
                      <a:pt x="164" y="434"/>
                    </a:lnTo>
                    <a:lnTo>
                      <a:pt x="164" y="432"/>
                    </a:lnTo>
                    <a:lnTo>
                      <a:pt x="164" y="430"/>
                    </a:lnTo>
                    <a:lnTo>
                      <a:pt x="161" y="430"/>
                    </a:lnTo>
                    <a:lnTo>
                      <a:pt x="159" y="430"/>
                    </a:lnTo>
                    <a:lnTo>
                      <a:pt x="159" y="427"/>
                    </a:lnTo>
                    <a:lnTo>
                      <a:pt x="157" y="427"/>
                    </a:lnTo>
                    <a:lnTo>
                      <a:pt x="155" y="427"/>
                    </a:lnTo>
                    <a:lnTo>
                      <a:pt x="152" y="427"/>
                    </a:lnTo>
                    <a:lnTo>
                      <a:pt x="152" y="425"/>
                    </a:lnTo>
                    <a:lnTo>
                      <a:pt x="152" y="423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1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0" y="421"/>
                    </a:lnTo>
                    <a:lnTo>
                      <a:pt x="150" y="419"/>
                    </a:lnTo>
                    <a:lnTo>
                      <a:pt x="148" y="419"/>
                    </a:lnTo>
                    <a:lnTo>
                      <a:pt x="148" y="416"/>
                    </a:lnTo>
                    <a:lnTo>
                      <a:pt x="150" y="416"/>
                    </a:lnTo>
                    <a:lnTo>
                      <a:pt x="148" y="416"/>
                    </a:lnTo>
                    <a:lnTo>
                      <a:pt x="148" y="414"/>
                    </a:lnTo>
                    <a:lnTo>
                      <a:pt x="150" y="414"/>
                    </a:lnTo>
                    <a:lnTo>
                      <a:pt x="148" y="414"/>
                    </a:lnTo>
                    <a:lnTo>
                      <a:pt x="148" y="412"/>
                    </a:lnTo>
                    <a:lnTo>
                      <a:pt x="148" y="410"/>
                    </a:lnTo>
                    <a:lnTo>
                      <a:pt x="146" y="410"/>
                    </a:lnTo>
                    <a:lnTo>
                      <a:pt x="143" y="410"/>
                    </a:lnTo>
                    <a:lnTo>
                      <a:pt x="143" y="407"/>
                    </a:lnTo>
                    <a:lnTo>
                      <a:pt x="141" y="407"/>
                    </a:lnTo>
                    <a:lnTo>
                      <a:pt x="141" y="405"/>
                    </a:lnTo>
                    <a:lnTo>
                      <a:pt x="139" y="405"/>
                    </a:lnTo>
                    <a:lnTo>
                      <a:pt x="137" y="403"/>
                    </a:lnTo>
                    <a:lnTo>
                      <a:pt x="135" y="403"/>
                    </a:lnTo>
                    <a:lnTo>
                      <a:pt x="137" y="403"/>
                    </a:lnTo>
                    <a:lnTo>
                      <a:pt x="137" y="401"/>
                    </a:lnTo>
                    <a:lnTo>
                      <a:pt x="135" y="401"/>
                    </a:lnTo>
                    <a:lnTo>
                      <a:pt x="135" y="398"/>
                    </a:lnTo>
                    <a:lnTo>
                      <a:pt x="132" y="398"/>
                    </a:lnTo>
                    <a:lnTo>
                      <a:pt x="132" y="401"/>
                    </a:lnTo>
                    <a:lnTo>
                      <a:pt x="130" y="398"/>
                    </a:lnTo>
                    <a:lnTo>
                      <a:pt x="128" y="398"/>
                    </a:lnTo>
                    <a:lnTo>
                      <a:pt x="128" y="396"/>
                    </a:lnTo>
                    <a:lnTo>
                      <a:pt x="126" y="396"/>
                    </a:lnTo>
                    <a:lnTo>
                      <a:pt x="123" y="396"/>
                    </a:lnTo>
                    <a:lnTo>
                      <a:pt x="123" y="394"/>
                    </a:lnTo>
                    <a:lnTo>
                      <a:pt x="121" y="394"/>
                    </a:lnTo>
                    <a:lnTo>
                      <a:pt x="121" y="396"/>
                    </a:lnTo>
                    <a:lnTo>
                      <a:pt x="119" y="396"/>
                    </a:lnTo>
                    <a:lnTo>
                      <a:pt x="117" y="396"/>
                    </a:lnTo>
                    <a:lnTo>
                      <a:pt x="114" y="396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10" y="392"/>
                    </a:lnTo>
                    <a:lnTo>
                      <a:pt x="108" y="392"/>
                    </a:lnTo>
                    <a:lnTo>
                      <a:pt x="105" y="392"/>
                    </a:lnTo>
                    <a:lnTo>
                      <a:pt x="103" y="392"/>
                    </a:lnTo>
                    <a:lnTo>
                      <a:pt x="103" y="389"/>
                    </a:lnTo>
                    <a:lnTo>
                      <a:pt x="101" y="389"/>
                    </a:lnTo>
                    <a:lnTo>
                      <a:pt x="101" y="387"/>
                    </a:lnTo>
                    <a:lnTo>
                      <a:pt x="99" y="387"/>
                    </a:lnTo>
                    <a:lnTo>
                      <a:pt x="99" y="385"/>
                    </a:lnTo>
                    <a:lnTo>
                      <a:pt x="97" y="385"/>
                    </a:lnTo>
                    <a:lnTo>
                      <a:pt x="97" y="383"/>
                    </a:lnTo>
                    <a:lnTo>
                      <a:pt x="94" y="383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3" y="387"/>
                    </a:lnTo>
                    <a:lnTo>
                      <a:pt x="83" y="385"/>
                    </a:lnTo>
                    <a:lnTo>
                      <a:pt x="81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6" y="385"/>
                    </a:lnTo>
                    <a:lnTo>
                      <a:pt x="74" y="385"/>
                    </a:lnTo>
                    <a:lnTo>
                      <a:pt x="72" y="385"/>
                    </a:lnTo>
                    <a:lnTo>
                      <a:pt x="70" y="387"/>
                    </a:lnTo>
                    <a:lnTo>
                      <a:pt x="70" y="385"/>
                    </a:lnTo>
                    <a:lnTo>
                      <a:pt x="67" y="385"/>
                    </a:lnTo>
                    <a:lnTo>
                      <a:pt x="65" y="385"/>
                    </a:lnTo>
                    <a:lnTo>
                      <a:pt x="63" y="385"/>
                    </a:lnTo>
                    <a:lnTo>
                      <a:pt x="63" y="383"/>
                    </a:lnTo>
                    <a:lnTo>
                      <a:pt x="61" y="383"/>
                    </a:lnTo>
                    <a:lnTo>
                      <a:pt x="59" y="383"/>
                    </a:lnTo>
                    <a:lnTo>
                      <a:pt x="56" y="383"/>
                    </a:lnTo>
                    <a:lnTo>
                      <a:pt x="54" y="383"/>
                    </a:lnTo>
                    <a:lnTo>
                      <a:pt x="52" y="383"/>
                    </a:lnTo>
                    <a:lnTo>
                      <a:pt x="52" y="381"/>
                    </a:lnTo>
                    <a:lnTo>
                      <a:pt x="50" y="381"/>
                    </a:lnTo>
                    <a:lnTo>
                      <a:pt x="50" y="378"/>
                    </a:lnTo>
                    <a:lnTo>
                      <a:pt x="50" y="376"/>
                    </a:lnTo>
                    <a:lnTo>
                      <a:pt x="50" y="374"/>
                    </a:lnTo>
                    <a:lnTo>
                      <a:pt x="47" y="374"/>
                    </a:lnTo>
                    <a:lnTo>
                      <a:pt x="47" y="372"/>
                    </a:lnTo>
                    <a:lnTo>
                      <a:pt x="45" y="372"/>
                    </a:lnTo>
                    <a:lnTo>
                      <a:pt x="43" y="372"/>
                    </a:lnTo>
                    <a:lnTo>
                      <a:pt x="43" y="369"/>
                    </a:lnTo>
                    <a:lnTo>
                      <a:pt x="45" y="369"/>
                    </a:lnTo>
                    <a:lnTo>
                      <a:pt x="45" y="367"/>
                    </a:lnTo>
                    <a:lnTo>
                      <a:pt x="43" y="367"/>
                    </a:lnTo>
                    <a:lnTo>
                      <a:pt x="41" y="367"/>
                    </a:lnTo>
                    <a:lnTo>
                      <a:pt x="41" y="369"/>
                    </a:lnTo>
                    <a:lnTo>
                      <a:pt x="38" y="369"/>
                    </a:lnTo>
                    <a:lnTo>
                      <a:pt x="36" y="369"/>
                    </a:lnTo>
                    <a:lnTo>
                      <a:pt x="34" y="367"/>
                    </a:lnTo>
                    <a:lnTo>
                      <a:pt x="32" y="367"/>
                    </a:lnTo>
                    <a:lnTo>
                      <a:pt x="32" y="365"/>
                    </a:lnTo>
                    <a:lnTo>
                      <a:pt x="29" y="365"/>
                    </a:lnTo>
                    <a:lnTo>
                      <a:pt x="27" y="363"/>
                    </a:lnTo>
                    <a:lnTo>
                      <a:pt x="25" y="363"/>
                    </a:lnTo>
                    <a:lnTo>
                      <a:pt x="25" y="360"/>
                    </a:lnTo>
                    <a:lnTo>
                      <a:pt x="23" y="360"/>
                    </a:lnTo>
                    <a:lnTo>
                      <a:pt x="21" y="360"/>
                    </a:lnTo>
                    <a:lnTo>
                      <a:pt x="21" y="358"/>
                    </a:lnTo>
                    <a:lnTo>
                      <a:pt x="18" y="356"/>
                    </a:lnTo>
                    <a:lnTo>
                      <a:pt x="16" y="356"/>
                    </a:lnTo>
                    <a:lnTo>
                      <a:pt x="14" y="354"/>
                    </a:lnTo>
                    <a:lnTo>
                      <a:pt x="12" y="354"/>
                    </a:lnTo>
                    <a:lnTo>
                      <a:pt x="12" y="351"/>
                    </a:lnTo>
                    <a:lnTo>
                      <a:pt x="9" y="349"/>
                    </a:lnTo>
                    <a:lnTo>
                      <a:pt x="7" y="349"/>
                    </a:lnTo>
                    <a:lnTo>
                      <a:pt x="7" y="347"/>
                    </a:lnTo>
                    <a:lnTo>
                      <a:pt x="7" y="345"/>
                    </a:lnTo>
                    <a:lnTo>
                      <a:pt x="5" y="345"/>
                    </a:lnTo>
                    <a:lnTo>
                      <a:pt x="3" y="345"/>
                    </a:lnTo>
                    <a:lnTo>
                      <a:pt x="0" y="345"/>
                    </a:lnTo>
                    <a:lnTo>
                      <a:pt x="0" y="343"/>
                    </a:lnTo>
                    <a:lnTo>
                      <a:pt x="3" y="343"/>
                    </a:lnTo>
                    <a:lnTo>
                      <a:pt x="3" y="340"/>
                    </a:lnTo>
                    <a:lnTo>
                      <a:pt x="3" y="338"/>
                    </a:lnTo>
                    <a:lnTo>
                      <a:pt x="5" y="338"/>
                    </a:lnTo>
                    <a:lnTo>
                      <a:pt x="7" y="336"/>
                    </a:lnTo>
                    <a:lnTo>
                      <a:pt x="9" y="336"/>
                    </a:lnTo>
                    <a:lnTo>
                      <a:pt x="9" y="338"/>
                    </a:lnTo>
                    <a:lnTo>
                      <a:pt x="9" y="336"/>
                    </a:lnTo>
                    <a:lnTo>
                      <a:pt x="9" y="338"/>
                    </a:lnTo>
                    <a:lnTo>
                      <a:pt x="12" y="338"/>
                    </a:lnTo>
                    <a:lnTo>
                      <a:pt x="14" y="338"/>
                    </a:lnTo>
                    <a:lnTo>
                      <a:pt x="14" y="340"/>
                    </a:lnTo>
                    <a:lnTo>
                      <a:pt x="14" y="338"/>
                    </a:lnTo>
                    <a:lnTo>
                      <a:pt x="16" y="338"/>
                    </a:lnTo>
                    <a:lnTo>
                      <a:pt x="16" y="336"/>
                    </a:lnTo>
                    <a:lnTo>
                      <a:pt x="16" y="334"/>
                    </a:lnTo>
                    <a:lnTo>
                      <a:pt x="16" y="331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4" y="331"/>
                    </a:lnTo>
                    <a:lnTo>
                      <a:pt x="14" y="329"/>
                    </a:lnTo>
                    <a:lnTo>
                      <a:pt x="14" y="327"/>
                    </a:lnTo>
                    <a:lnTo>
                      <a:pt x="14" y="325"/>
                    </a:lnTo>
                    <a:lnTo>
                      <a:pt x="14" y="327"/>
                    </a:lnTo>
                    <a:lnTo>
                      <a:pt x="14" y="325"/>
                    </a:lnTo>
                    <a:lnTo>
                      <a:pt x="12" y="325"/>
                    </a:lnTo>
                    <a:lnTo>
                      <a:pt x="14" y="325"/>
                    </a:lnTo>
                    <a:lnTo>
                      <a:pt x="14" y="322"/>
                    </a:lnTo>
                    <a:lnTo>
                      <a:pt x="14" y="320"/>
                    </a:lnTo>
                    <a:lnTo>
                      <a:pt x="16" y="320"/>
                    </a:lnTo>
                    <a:lnTo>
                      <a:pt x="16" y="318"/>
                    </a:lnTo>
                    <a:lnTo>
                      <a:pt x="16" y="316"/>
                    </a:lnTo>
                    <a:lnTo>
                      <a:pt x="18" y="316"/>
                    </a:lnTo>
                    <a:lnTo>
                      <a:pt x="18" y="313"/>
                    </a:lnTo>
                    <a:lnTo>
                      <a:pt x="18" y="316"/>
                    </a:lnTo>
                    <a:lnTo>
                      <a:pt x="21" y="313"/>
                    </a:lnTo>
                    <a:lnTo>
                      <a:pt x="23" y="313"/>
                    </a:lnTo>
                    <a:lnTo>
                      <a:pt x="21" y="311"/>
                    </a:lnTo>
                    <a:lnTo>
                      <a:pt x="23" y="311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7" y="309"/>
                    </a:lnTo>
                    <a:lnTo>
                      <a:pt x="25" y="309"/>
                    </a:lnTo>
                    <a:lnTo>
                      <a:pt x="25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9" y="309"/>
                    </a:lnTo>
                    <a:lnTo>
                      <a:pt x="29" y="311"/>
                    </a:lnTo>
                    <a:lnTo>
                      <a:pt x="29" y="309"/>
                    </a:lnTo>
                    <a:lnTo>
                      <a:pt x="29" y="311"/>
                    </a:lnTo>
                    <a:lnTo>
                      <a:pt x="32" y="311"/>
                    </a:lnTo>
                    <a:lnTo>
                      <a:pt x="29" y="311"/>
                    </a:lnTo>
                    <a:lnTo>
                      <a:pt x="32" y="311"/>
                    </a:lnTo>
                    <a:lnTo>
                      <a:pt x="32" y="309"/>
                    </a:lnTo>
                    <a:lnTo>
                      <a:pt x="32" y="311"/>
                    </a:lnTo>
                    <a:lnTo>
                      <a:pt x="34" y="309"/>
                    </a:lnTo>
                    <a:lnTo>
                      <a:pt x="34" y="311"/>
                    </a:lnTo>
                    <a:lnTo>
                      <a:pt x="34" y="309"/>
                    </a:lnTo>
                    <a:lnTo>
                      <a:pt x="34" y="311"/>
                    </a:lnTo>
                    <a:lnTo>
                      <a:pt x="36" y="311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09"/>
                    </a:lnTo>
                    <a:lnTo>
                      <a:pt x="38" y="309"/>
                    </a:lnTo>
                    <a:lnTo>
                      <a:pt x="41" y="309"/>
                    </a:lnTo>
                    <a:lnTo>
                      <a:pt x="41" y="311"/>
                    </a:lnTo>
                    <a:lnTo>
                      <a:pt x="41" y="309"/>
                    </a:lnTo>
                    <a:lnTo>
                      <a:pt x="41" y="307"/>
                    </a:lnTo>
                    <a:lnTo>
                      <a:pt x="43" y="307"/>
                    </a:lnTo>
                    <a:lnTo>
                      <a:pt x="43" y="305"/>
                    </a:lnTo>
                    <a:lnTo>
                      <a:pt x="43" y="307"/>
                    </a:lnTo>
                    <a:lnTo>
                      <a:pt x="43" y="305"/>
                    </a:lnTo>
                    <a:lnTo>
                      <a:pt x="41" y="305"/>
                    </a:lnTo>
                    <a:lnTo>
                      <a:pt x="43" y="305"/>
                    </a:lnTo>
                    <a:lnTo>
                      <a:pt x="43" y="302"/>
                    </a:lnTo>
                    <a:lnTo>
                      <a:pt x="45" y="305"/>
                    </a:lnTo>
                    <a:lnTo>
                      <a:pt x="45" y="302"/>
                    </a:lnTo>
                    <a:lnTo>
                      <a:pt x="45" y="305"/>
                    </a:lnTo>
                    <a:lnTo>
                      <a:pt x="47" y="305"/>
                    </a:lnTo>
                    <a:lnTo>
                      <a:pt x="45" y="305"/>
                    </a:lnTo>
                    <a:lnTo>
                      <a:pt x="45" y="302"/>
                    </a:lnTo>
                    <a:lnTo>
                      <a:pt x="43" y="302"/>
                    </a:lnTo>
                    <a:lnTo>
                      <a:pt x="45" y="302"/>
                    </a:lnTo>
                    <a:lnTo>
                      <a:pt x="43" y="302"/>
                    </a:lnTo>
                    <a:lnTo>
                      <a:pt x="43" y="300"/>
                    </a:lnTo>
                    <a:lnTo>
                      <a:pt x="45" y="300"/>
                    </a:lnTo>
                    <a:lnTo>
                      <a:pt x="45" y="302"/>
                    </a:lnTo>
                    <a:lnTo>
                      <a:pt x="45" y="300"/>
                    </a:lnTo>
                    <a:lnTo>
                      <a:pt x="43" y="300"/>
                    </a:lnTo>
                    <a:lnTo>
                      <a:pt x="45" y="300"/>
                    </a:lnTo>
                    <a:lnTo>
                      <a:pt x="45" y="298"/>
                    </a:lnTo>
                    <a:lnTo>
                      <a:pt x="43" y="298"/>
                    </a:lnTo>
                    <a:lnTo>
                      <a:pt x="45" y="298"/>
                    </a:lnTo>
                    <a:lnTo>
                      <a:pt x="45" y="296"/>
                    </a:lnTo>
                    <a:lnTo>
                      <a:pt x="47" y="296"/>
                    </a:lnTo>
                    <a:lnTo>
                      <a:pt x="47" y="293"/>
                    </a:lnTo>
                    <a:lnTo>
                      <a:pt x="50" y="293"/>
                    </a:lnTo>
                    <a:lnTo>
                      <a:pt x="50" y="291"/>
                    </a:lnTo>
                    <a:lnTo>
                      <a:pt x="50" y="289"/>
                    </a:lnTo>
                    <a:lnTo>
                      <a:pt x="52" y="289"/>
                    </a:lnTo>
                    <a:lnTo>
                      <a:pt x="52" y="287"/>
                    </a:lnTo>
                    <a:lnTo>
                      <a:pt x="52" y="289"/>
                    </a:lnTo>
                    <a:lnTo>
                      <a:pt x="52" y="287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9" y="280"/>
                    </a:lnTo>
                    <a:lnTo>
                      <a:pt x="61" y="280"/>
                    </a:lnTo>
                    <a:lnTo>
                      <a:pt x="61" y="278"/>
                    </a:lnTo>
                    <a:lnTo>
                      <a:pt x="59" y="278"/>
                    </a:lnTo>
                    <a:lnTo>
                      <a:pt x="59" y="280"/>
                    </a:lnTo>
                    <a:lnTo>
                      <a:pt x="59" y="278"/>
                    </a:lnTo>
                    <a:lnTo>
                      <a:pt x="61" y="278"/>
                    </a:lnTo>
                    <a:lnTo>
                      <a:pt x="63" y="278"/>
                    </a:lnTo>
                    <a:lnTo>
                      <a:pt x="63" y="275"/>
                    </a:lnTo>
                    <a:lnTo>
                      <a:pt x="61" y="275"/>
                    </a:lnTo>
                    <a:lnTo>
                      <a:pt x="63" y="275"/>
                    </a:lnTo>
                    <a:lnTo>
                      <a:pt x="61" y="275"/>
                    </a:lnTo>
                    <a:lnTo>
                      <a:pt x="63" y="275"/>
                    </a:lnTo>
                    <a:lnTo>
                      <a:pt x="61" y="273"/>
                    </a:lnTo>
                    <a:lnTo>
                      <a:pt x="63" y="273"/>
                    </a:lnTo>
                    <a:lnTo>
                      <a:pt x="63" y="271"/>
                    </a:lnTo>
                    <a:lnTo>
                      <a:pt x="63" y="273"/>
                    </a:lnTo>
                    <a:lnTo>
                      <a:pt x="63" y="271"/>
                    </a:lnTo>
                    <a:lnTo>
                      <a:pt x="63" y="273"/>
                    </a:lnTo>
                    <a:lnTo>
                      <a:pt x="63" y="271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5" y="271"/>
                    </a:lnTo>
                    <a:lnTo>
                      <a:pt x="65" y="269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1" y="269"/>
                    </a:lnTo>
                    <a:lnTo>
                      <a:pt x="63" y="269"/>
                    </a:lnTo>
                    <a:lnTo>
                      <a:pt x="63" y="271"/>
                    </a:lnTo>
                    <a:lnTo>
                      <a:pt x="61" y="271"/>
                    </a:lnTo>
                    <a:lnTo>
                      <a:pt x="61" y="273"/>
                    </a:lnTo>
                    <a:lnTo>
                      <a:pt x="59" y="273"/>
                    </a:lnTo>
                    <a:lnTo>
                      <a:pt x="56" y="273"/>
                    </a:lnTo>
                    <a:lnTo>
                      <a:pt x="56" y="271"/>
                    </a:lnTo>
                    <a:lnTo>
                      <a:pt x="56" y="269"/>
                    </a:lnTo>
                    <a:lnTo>
                      <a:pt x="59" y="269"/>
                    </a:lnTo>
                    <a:lnTo>
                      <a:pt x="56" y="269"/>
                    </a:lnTo>
                    <a:lnTo>
                      <a:pt x="59" y="269"/>
                    </a:lnTo>
                    <a:lnTo>
                      <a:pt x="59" y="267"/>
                    </a:lnTo>
                    <a:lnTo>
                      <a:pt x="59" y="269"/>
                    </a:lnTo>
                    <a:lnTo>
                      <a:pt x="59" y="267"/>
                    </a:lnTo>
                    <a:lnTo>
                      <a:pt x="61" y="267"/>
                    </a:lnTo>
                    <a:lnTo>
                      <a:pt x="61" y="264"/>
                    </a:lnTo>
                    <a:lnTo>
                      <a:pt x="59" y="264"/>
                    </a:lnTo>
                    <a:lnTo>
                      <a:pt x="56" y="264"/>
                    </a:lnTo>
                    <a:lnTo>
                      <a:pt x="59" y="26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6" name="Freeform 1185"/>
              <p:cNvSpPr>
                <a:spLocks/>
              </p:cNvSpPr>
              <p:nvPr/>
            </p:nvSpPr>
            <p:spPr bwMode="auto">
              <a:xfrm>
                <a:off x="2313" y="1469"/>
                <a:ext cx="199" cy="271"/>
              </a:xfrm>
              <a:custGeom>
                <a:avLst/>
                <a:gdLst>
                  <a:gd name="T0" fmla="*/ 14 w 199"/>
                  <a:gd name="T1" fmla="*/ 266 h 271"/>
                  <a:gd name="T2" fmla="*/ 12 w 199"/>
                  <a:gd name="T3" fmla="*/ 262 h 271"/>
                  <a:gd name="T4" fmla="*/ 16 w 199"/>
                  <a:gd name="T5" fmla="*/ 253 h 271"/>
                  <a:gd name="T6" fmla="*/ 18 w 199"/>
                  <a:gd name="T7" fmla="*/ 244 h 271"/>
                  <a:gd name="T8" fmla="*/ 16 w 199"/>
                  <a:gd name="T9" fmla="*/ 242 h 271"/>
                  <a:gd name="T10" fmla="*/ 16 w 199"/>
                  <a:gd name="T11" fmla="*/ 235 h 271"/>
                  <a:gd name="T12" fmla="*/ 16 w 199"/>
                  <a:gd name="T13" fmla="*/ 228 h 271"/>
                  <a:gd name="T14" fmla="*/ 14 w 199"/>
                  <a:gd name="T15" fmla="*/ 224 h 271"/>
                  <a:gd name="T16" fmla="*/ 12 w 199"/>
                  <a:gd name="T17" fmla="*/ 224 h 271"/>
                  <a:gd name="T18" fmla="*/ 16 w 199"/>
                  <a:gd name="T19" fmla="*/ 219 h 271"/>
                  <a:gd name="T20" fmla="*/ 21 w 199"/>
                  <a:gd name="T21" fmla="*/ 215 h 271"/>
                  <a:gd name="T22" fmla="*/ 16 w 199"/>
                  <a:gd name="T23" fmla="*/ 206 h 271"/>
                  <a:gd name="T24" fmla="*/ 12 w 199"/>
                  <a:gd name="T25" fmla="*/ 199 h 271"/>
                  <a:gd name="T26" fmla="*/ 14 w 199"/>
                  <a:gd name="T27" fmla="*/ 193 h 271"/>
                  <a:gd name="T28" fmla="*/ 18 w 199"/>
                  <a:gd name="T29" fmla="*/ 188 h 271"/>
                  <a:gd name="T30" fmla="*/ 14 w 199"/>
                  <a:gd name="T31" fmla="*/ 184 h 271"/>
                  <a:gd name="T32" fmla="*/ 7 w 199"/>
                  <a:gd name="T33" fmla="*/ 179 h 271"/>
                  <a:gd name="T34" fmla="*/ 5 w 199"/>
                  <a:gd name="T35" fmla="*/ 172 h 271"/>
                  <a:gd name="T36" fmla="*/ 0 w 199"/>
                  <a:gd name="T37" fmla="*/ 161 h 271"/>
                  <a:gd name="T38" fmla="*/ 3 w 199"/>
                  <a:gd name="T39" fmla="*/ 152 h 271"/>
                  <a:gd name="T40" fmla="*/ 9 w 199"/>
                  <a:gd name="T41" fmla="*/ 157 h 271"/>
                  <a:gd name="T42" fmla="*/ 18 w 199"/>
                  <a:gd name="T43" fmla="*/ 150 h 271"/>
                  <a:gd name="T44" fmla="*/ 23 w 199"/>
                  <a:gd name="T45" fmla="*/ 143 h 271"/>
                  <a:gd name="T46" fmla="*/ 18 w 199"/>
                  <a:gd name="T47" fmla="*/ 132 h 271"/>
                  <a:gd name="T48" fmla="*/ 16 w 199"/>
                  <a:gd name="T49" fmla="*/ 123 h 271"/>
                  <a:gd name="T50" fmla="*/ 23 w 199"/>
                  <a:gd name="T51" fmla="*/ 128 h 271"/>
                  <a:gd name="T52" fmla="*/ 29 w 199"/>
                  <a:gd name="T53" fmla="*/ 137 h 271"/>
                  <a:gd name="T54" fmla="*/ 32 w 199"/>
                  <a:gd name="T55" fmla="*/ 146 h 271"/>
                  <a:gd name="T56" fmla="*/ 36 w 199"/>
                  <a:gd name="T57" fmla="*/ 134 h 271"/>
                  <a:gd name="T58" fmla="*/ 32 w 199"/>
                  <a:gd name="T59" fmla="*/ 125 h 271"/>
                  <a:gd name="T60" fmla="*/ 41 w 199"/>
                  <a:gd name="T61" fmla="*/ 119 h 271"/>
                  <a:gd name="T62" fmla="*/ 50 w 199"/>
                  <a:gd name="T63" fmla="*/ 112 h 271"/>
                  <a:gd name="T64" fmla="*/ 56 w 199"/>
                  <a:gd name="T65" fmla="*/ 103 h 271"/>
                  <a:gd name="T66" fmla="*/ 63 w 199"/>
                  <a:gd name="T67" fmla="*/ 99 h 271"/>
                  <a:gd name="T68" fmla="*/ 67 w 199"/>
                  <a:gd name="T69" fmla="*/ 99 h 271"/>
                  <a:gd name="T70" fmla="*/ 72 w 199"/>
                  <a:gd name="T71" fmla="*/ 96 h 271"/>
                  <a:gd name="T72" fmla="*/ 70 w 199"/>
                  <a:gd name="T73" fmla="*/ 87 h 271"/>
                  <a:gd name="T74" fmla="*/ 74 w 199"/>
                  <a:gd name="T75" fmla="*/ 74 h 271"/>
                  <a:gd name="T76" fmla="*/ 70 w 199"/>
                  <a:gd name="T77" fmla="*/ 76 h 271"/>
                  <a:gd name="T78" fmla="*/ 74 w 199"/>
                  <a:gd name="T79" fmla="*/ 65 h 271"/>
                  <a:gd name="T80" fmla="*/ 74 w 199"/>
                  <a:gd name="T81" fmla="*/ 61 h 271"/>
                  <a:gd name="T82" fmla="*/ 83 w 199"/>
                  <a:gd name="T83" fmla="*/ 54 h 271"/>
                  <a:gd name="T84" fmla="*/ 92 w 199"/>
                  <a:gd name="T85" fmla="*/ 47 h 271"/>
                  <a:gd name="T86" fmla="*/ 101 w 199"/>
                  <a:gd name="T87" fmla="*/ 45 h 271"/>
                  <a:gd name="T88" fmla="*/ 112 w 199"/>
                  <a:gd name="T89" fmla="*/ 49 h 271"/>
                  <a:gd name="T90" fmla="*/ 114 w 199"/>
                  <a:gd name="T91" fmla="*/ 40 h 271"/>
                  <a:gd name="T92" fmla="*/ 119 w 199"/>
                  <a:gd name="T93" fmla="*/ 38 h 271"/>
                  <a:gd name="T94" fmla="*/ 123 w 199"/>
                  <a:gd name="T95" fmla="*/ 36 h 271"/>
                  <a:gd name="T96" fmla="*/ 132 w 199"/>
                  <a:gd name="T97" fmla="*/ 38 h 271"/>
                  <a:gd name="T98" fmla="*/ 139 w 199"/>
                  <a:gd name="T99" fmla="*/ 38 h 271"/>
                  <a:gd name="T100" fmla="*/ 150 w 199"/>
                  <a:gd name="T101" fmla="*/ 36 h 271"/>
                  <a:gd name="T102" fmla="*/ 159 w 199"/>
                  <a:gd name="T103" fmla="*/ 29 h 271"/>
                  <a:gd name="T104" fmla="*/ 168 w 199"/>
                  <a:gd name="T105" fmla="*/ 23 h 271"/>
                  <a:gd name="T106" fmla="*/ 179 w 199"/>
                  <a:gd name="T107" fmla="*/ 16 h 271"/>
                  <a:gd name="T108" fmla="*/ 186 w 199"/>
                  <a:gd name="T109" fmla="*/ 9 h 271"/>
                  <a:gd name="T110" fmla="*/ 188 w 199"/>
                  <a:gd name="T111" fmla="*/ 9 h 271"/>
                  <a:gd name="T112" fmla="*/ 193 w 199"/>
                  <a:gd name="T113" fmla="*/ 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9" h="271">
                    <a:moveTo>
                      <a:pt x="21" y="266"/>
                    </a:moveTo>
                    <a:lnTo>
                      <a:pt x="18" y="266"/>
                    </a:lnTo>
                    <a:lnTo>
                      <a:pt x="18" y="269"/>
                    </a:lnTo>
                    <a:lnTo>
                      <a:pt x="18" y="271"/>
                    </a:lnTo>
                    <a:lnTo>
                      <a:pt x="16" y="271"/>
                    </a:lnTo>
                    <a:lnTo>
                      <a:pt x="14" y="269"/>
                    </a:lnTo>
                    <a:lnTo>
                      <a:pt x="14" y="266"/>
                    </a:lnTo>
                    <a:lnTo>
                      <a:pt x="14" y="264"/>
                    </a:lnTo>
                    <a:lnTo>
                      <a:pt x="12" y="264"/>
                    </a:lnTo>
                    <a:lnTo>
                      <a:pt x="12" y="262"/>
                    </a:lnTo>
                    <a:lnTo>
                      <a:pt x="12" y="264"/>
                    </a:lnTo>
                    <a:lnTo>
                      <a:pt x="12" y="262"/>
                    </a:lnTo>
                    <a:lnTo>
                      <a:pt x="12" y="260"/>
                    </a:lnTo>
                    <a:lnTo>
                      <a:pt x="12" y="262"/>
                    </a:lnTo>
                    <a:lnTo>
                      <a:pt x="14" y="260"/>
                    </a:lnTo>
                    <a:lnTo>
                      <a:pt x="14" y="257"/>
                    </a:lnTo>
                    <a:lnTo>
                      <a:pt x="16" y="257"/>
                    </a:lnTo>
                    <a:lnTo>
                      <a:pt x="16" y="255"/>
                    </a:lnTo>
                    <a:lnTo>
                      <a:pt x="16" y="253"/>
                    </a:lnTo>
                    <a:lnTo>
                      <a:pt x="18" y="253"/>
                    </a:lnTo>
                    <a:lnTo>
                      <a:pt x="16" y="253"/>
                    </a:lnTo>
                    <a:lnTo>
                      <a:pt x="16" y="251"/>
                    </a:lnTo>
                    <a:lnTo>
                      <a:pt x="18" y="251"/>
                    </a:lnTo>
                    <a:lnTo>
                      <a:pt x="18" y="248"/>
                    </a:lnTo>
                    <a:lnTo>
                      <a:pt x="18" y="246"/>
                    </a:lnTo>
                    <a:lnTo>
                      <a:pt x="18" y="248"/>
                    </a:lnTo>
                    <a:lnTo>
                      <a:pt x="18" y="246"/>
                    </a:lnTo>
                    <a:lnTo>
                      <a:pt x="18" y="244"/>
                    </a:lnTo>
                    <a:lnTo>
                      <a:pt x="16" y="244"/>
                    </a:lnTo>
                    <a:lnTo>
                      <a:pt x="16" y="242"/>
                    </a:lnTo>
                    <a:lnTo>
                      <a:pt x="18" y="244"/>
                    </a:lnTo>
                    <a:lnTo>
                      <a:pt x="18" y="242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16" y="242"/>
                    </a:lnTo>
                    <a:lnTo>
                      <a:pt x="16" y="239"/>
                    </a:lnTo>
                    <a:lnTo>
                      <a:pt x="18" y="239"/>
                    </a:lnTo>
                    <a:lnTo>
                      <a:pt x="16" y="239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3"/>
                    </a:lnTo>
                    <a:lnTo>
                      <a:pt x="16" y="235"/>
                    </a:lnTo>
                    <a:lnTo>
                      <a:pt x="16" y="233"/>
                    </a:lnTo>
                    <a:lnTo>
                      <a:pt x="16" y="231"/>
                    </a:lnTo>
                    <a:lnTo>
                      <a:pt x="16" y="233"/>
                    </a:lnTo>
                    <a:lnTo>
                      <a:pt x="16" y="231"/>
                    </a:lnTo>
                    <a:lnTo>
                      <a:pt x="16" y="228"/>
                    </a:lnTo>
                    <a:lnTo>
                      <a:pt x="16" y="231"/>
                    </a:lnTo>
                    <a:lnTo>
                      <a:pt x="16" y="228"/>
                    </a:lnTo>
                    <a:lnTo>
                      <a:pt x="16" y="226"/>
                    </a:lnTo>
                    <a:lnTo>
                      <a:pt x="16" y="228"/>
                    </a:lnTo>
                    <a:lnTo>
                      <a:pt x="16" y="226"/>
                    </a:lnTo>
                    <a:lnTo>
                      <a:pt x="16" y="228"/>
                    </a:lnTo>
                    <a:lnTo>
                      <a:pt x="16" y="226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6" y="224"/>
                    </a:lnTo>
                    <a:lnTo>
                      <a:pt x="16" y="226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2" y="222"/>
                    </a:lnTo>
                    <a:lnTo>
                      <a:pt x="12" y="224"/>
                    </a:lnTo>
                    <a:lnTo>
                      <a:pt x="12" y="222"/>
                    </a:lnTo>
                    <a:lnTo>
                      <a:pt x="9" y="222"/>
                    </a:lnTo>
                    <a:lnTo>
                      <a:pt x="12" y="222"/>
                    </a:lnTo>
                    <a:lnTo>
                      <a:pt x="12" y="219"/>
                    </a:lnTo>
                    <a:lnTo>
                      <a:pt x="14" y="219"/>
                    </a:lnTo>
                    <a:lnTo>
                      <a:pt x="14" y="217"/>
                    </a:lnTo>
                    <a:lnTo>
                      <a:pt x="16" y="219"/>
                    </a:lnTo>
                    <a:lnTo>
                      <a:pt x="16" y="217"/>
                    </a:lnTo>
                    <a:lnTo>
                      <a:pt x="18" y="217"/>
                    </a:lnTo>
                    <a:lnTo>
                      <a:pt x="16" y="217"/>
                    </a:lnTo>
                    <a:lnTo>
                      <a:pt x="18" y="217"/>
                    </a:lnTo>
                    <a:lnTo>
                      <a:pt x="18" y="215"/>
                    </a:lnTo>
                    <a:lnTo>
                      <a:pt x="21" y="213"/>
                    </a:lnTo>
                    <a:lnTo>
                      <a:pt x="21" y="215"/>
                    </a:lnTo>
                    <a:lnTo>
                      <a:pt x="21" y="213"/>
                    </a:lnTo>
                    <a:lnTo>
                      <a:pt x="18" y="213"/>
                    </a:lnTo>
                    <a:lnTo>
                      <a:pt x="18" y="210"/>
                    </a:lnTo>
                    <a:lnTo>
                      <a:pt x="18" y="208"/>
                    </a:lnTo>
                    <a:lnTo>
                      <a:pt x="16" y="206"/>
                    </a:lnTo>
                    <a:lnTo>
                      <a:pt x="16" y="204"/>
                    </a:lnTo>
                    <a:lnTo>
                      <a:pt x="16" y="206"/>
                    </a:lnTo>
                    <a:lnTo>
                      <a:pt x="16" y="204"/>
                    </a:lnTo>
                    <a:lnTo>
                      <a:pt x="14" y="204"/>
                    </a:lnTo>
                    <a:lnTo>
                      <a:pt x="14" y="201"/>
                    </a:lnTo>
                    <a:lnTo>
                      <a:pt x="14" y="204"/>
                    </a:lnTo>
                    <a:lnTo>
                      <a:pt x="14" y="201"/>
                    </a:lnTo>
                    <a:lnTo>
                      <a:pt x="12" y="201"/>
                    </a:lnTo>
                    <a:lnTo>
                      <a:pt x="12" y="199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6" y="199"/>
                    </a:lnTo>
                    <a:lnTo>
                      <a:pt x="16" y="197"/>
                    </a:lnTo>
                    <a:lnTo>
                      <a:pt x="16" y="195"/>
                    </a:lnTo>
                    <a:lnTo>
                      <a:pt x="14" y="195"/>
                    </a:lnTo>
                    <a:lnTo>
                      <a:pt x="14" y="193"/>
                    </a:lnTo>
                    <a:lnTo>
                      <a:pt x="16" y="193"/>
                    </a:lnTo>
                    <a:lnTo>
                      <a:pt x="16" y="195"/>
                    </a:lnTo>
                    <a:lnTo>
                      <a:pt x="16" y="193"/>
                    </a:lnTo>
                    <a:lnTo>
                      <a:pt x="16" y="195"/>
                    </a:lnTo>
                    <a:lnTo>
                      <a:pt x="16" y="193"/>
                    </a:lnTo>
                    <a:lnTo>
                      <a:pt x="16" y="190"/>
                    </a:lnTo>
                    <a:lnTo>
                      <a:pt x="18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6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9" y="184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7" y="179"/>
                    </a:lnTo>
                    <a:lnTo>
                      <a:pt x="5" y="179"/>
                    </a:lnTo>
                    <a:lnTo>
                      <a:pt x="5" y="177"/>
                    </a:lnTo>
                    <a:lnTo>
                      <a:pt x="7" y="175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2"/>
                    </a:lnTo>
                    <a:lnTo>
                      <a:pt x="5" y="172"/>
                    </a:lnTo>
                    <a:lnTo>
                      <a:pt x="5" y="170"/>
                    </a:lnTo>
                    <a:lnTo>
                      <a:pt x="3" y="170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3" y="161"/>
                    </a:lnTo>
                    <a:lnTo>
                      <a:pt x="3" y="159"/>
                    </a:lnTo>
                    <a:lnTo>
                      <a:pt x="5" y="159"/>
                    </a:lnTo>
                    <a:lnTo>
                      <a:pt x="5" y="157"/>
                    </a:lnTo>
                    <a:lnTo>
                      <a:pt x="5" y="154"/>
                    </a:lnTo>
                    <a:lnTo>
                      <a:pt x="3" y="154"/>
                    </a:lnTo>
                    <a:lnTo>
                      <a:pt x="3" y="152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7"/>
                    </a:lnTo>
                    <a:lnTo>
                      <a:pt x="9" y="157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12" y="157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8" y="146"/>
                    </a:lnTo>
                    <a:lnTo>
                      <a:pt x="21" y="146"/>
                    </a:lnTo>
                    <a:lnTo>
                      <a:pt x="23" y="146"/>
                    </a:lnTo>
                    <a:lnTo>
                      <a:pt x="23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1" y="139"/>
                    </a:lnTo>
                    <a:lnTo>
                      <a:pt x="21" y="137"/>
                    </a:lnTo>
                    <a:lnTo>
                      <a:pt x="18" y="137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6" y="128"/>
                    </a:lnTo>
                    <a:lnTo>
                      <a:pt x="14" y="128"/>
                    </a:lnTo>
                    <a:lnTo>
                      <a:pt x="14" y="125"/>
                    </a:lnTo>
                    <a:lnTo>
                      <a:pt x="14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8" y="128"/>
                    </a:lnTo>
                    <a:lnTo>
                      <a:pt x="21" y="128"/>
                    </a:lnTo>
                    <a:lnTo>
                      <a:pt x="23" y="128"/>
                    </a:lnTo>
                    <a:lnTo>
                      <a:pt x="23" y="130"/>
                    </a:lnTo>
                    <a:lnTo>
                      <a:pt x="25" y="130"/>
                    </a:lnTo>
                    <a:lnTo>
                      <a:pt x="25" y="132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9" y="139"/>
                    </a:lnTo>
                    <a:lnTo>
                      <a:pt x="32" y="139"/>
                    </a:lnTo>
                    <a:lnTo>
                      <a:pt x="32" y="141"/>
                    </a:lnTo>
                    <a:lnTo>
                      <a:pt x="29" y="141"/>
                    </a:lnTo>
                    <a:lnTo>
                      <a:pt x="29" y="143"/>
                    </a:lnTo>
                    <a:lnTo>
                      <a:pt x="29" y="146"/>
                    </a:lnTo>
                    <a:lnTo>
                      <a:pt x="32" y="146"/>
                    </a:lnTo>
                    <a:lnTo>
                      <a:pt x="34" y="146"/>
                    </a:lnTo>
                    <a:lnTo>
                      <a:pt x="36" y="146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39"/>
                    </a:lnTo>
                    <a:lnTo>
                      <a:pt x="36" y="137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6" y="132"/>
                    </a:lnTo>
                    <a:lnTo>
                      <a:pt x="34" y="132"/>
                    </a:lnTo>
                    <a:lnTo>
                      <a:pt x="36" y="130"/>
                    </a:lnTo>
                    <a:lnTo>
                      <a:pt x="34" y="130"/>
                    </a:lnTo>
                    <a:lnTo>
                      <a:pt x="34" y="128"/>
                    </a:lnTo>
                    <a:lnTo>
                      <a:pt x="32" y="125"/>
                    </a:lnTo>
                    <a:lnTo>
                      <a:pt x="29" y="125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6" y="123"/>
                    </a:lnTo>
                    <a:lnTo>
                      <a:pt x="38" y="121"/>
                    </a:lnTo>
                    <a:lnTo>
                      <a:pt x="38" y="119"/>
                    </a:lnTo>
                    <a:lnTo>
                      <a:pt x="41" y="119"/>
                    </a:lnTo>
                    <a:lnTo>
                      <a:pt x="43" y="119"/>
                    </a:lnTo>
                    <a:lnTo>
                      <a:pt x="43" y="116"/>
                    </a:lnTo>
                    <a:lnTo>
                      <a:pt x="45" y="116"/>
                    </a:lnTo>
                    <a:lnTo>
                      <a:pt x="45" y="114"/>
                    </a:lnTo>
                    <a:lnTo>
                      <a:pt x="47" y="114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4" y="108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6" y="103"/>
                    </a:lnTo>
                    <a:lnTo>
                      <a:pt x="56" y="101"/>
                    </a:lnTo>
                    <a:lnTo>
                      <a:pt x="59" y="101"/>
                    </a:lnTo>
                    <a:lnTo>
                      <a:pt x="59" y="99"/>
                    </a:lnTo>
                    <a:lnTo>
                      <a:pt x="61" y="99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1" y="96"/>
                    </a:lnTo>
                    <a:lnTo>
                      <a:pt x="63" y="99"/>
                    </a:lnTo>
                    <a:lnTo>
                      <a:pt x="63" y="96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7" y="96"/>
                    </a:lnTo>
                    <a:lnTo>
                      <a:pt x="67" y="99"/>
                    </a:lnTo>
                    <a:lnTo>
                      <a:pt x="70" y="99"/>
                    </a:lnTo>
                    <a:lnTo>
                      <a:pt x="70" y="96"/>
                    </a:lnTo>
                    <a:lnTo>
                      <a:pt x="72" y="96"/>
                    </a:lnTo>
                    <a:lnTo>
                      <a:pt x="72" y="99"/>
                    </a:lnTo>
                    <a:lnTo>
                      <a:pt x="72" y="96"/>
                    </a:lnTo>
                    <a:lnTo>
                      <a:pt x="72" y="94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70" y="90"/>
                    </a:lnTo>
                    <a:lnTo>
                      <a:pt x="70" y="87"/>
                    </a:lnTo>
                    <a:lnTo>
                      <a:pt x="70" y="90"/>
                    </a:lnTo>
                    <a:lnTo>
                      <a:pt x="70" y="87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2" y="81"/>
                    </a:lnTo>
                    <a:lnTo>
                      <a:pt x="72" y="78"/>
                    </a:lnTo>
                    <a:lnTo>
                      <a:pt x="72" y="76"/>
                    </a:lnTo>
                    <a:lnTo>
                      <a:pt x="74" y="76"/>
                    </a:lnTo>
                    <a:lnTo>
                      <a:pt x="74" y="74"/>
                    </a:lnTo>
                    <a:lnTo>
                      <a:pt x="74" y="72"/>
                    </a:lnTo>
                    <a:lnTo>
                      <a:pt x="72" y="72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2" y="74"/>
                    </a:lnTo>
                    <a:lnTo>
                      <a:pt x="70" y="74"/>
                    </a:lnTo>
                    <a:lnTo>
                      <a:pt x="70" y="76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76" y="63"/>
                    </a:lnTo>
                    <a:lnTo>
                      <a:pt x="74" y="63"/>
                    </a:lnTo>
                    <a:lnTo>
                      <a:pt x="76" y="63"/>
                    </a:lnTo>
                    <a:lnTo>
                      <a:pt x="74" y="61"/>
                    </a:lnTo>
                    <a:lnTo>
                      <a:pt x="76" y="61"/>
                    </a:lnTo>
                    <a:lnTo>
                      <a:pt x="76" y="58"/>
                    </a:lnTo>
                    <a:lnTo>
                      <a:pt x="79" y="58"/>
                    </a:lnTo>
                    <a:lnTo>
                      <a:pt x="81" y="58"/>
                    </a:lnTo>
                    <a:lnTo>
                      <a:pt x="81" y="56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0" y="49"/>
                    </a:lnTo>
                    <a:lnTo>
                      <a:pt x="90" y="47"/>
                    </a:lnTo>
                    <a:lnTo>
                      <a:pt x="92" y="47"/>
                    </a:lnTo>
                    <a:lnTo>
                      <a:pt x="94" y="47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9" y="45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103" y="47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08" y="49"/>
                    </a:lnTo>
                    <a:lnTo>
                      <a:pt x="110" y="49"/>
                    </a:lnTo>
                    <a:lnTo>
                      <a:pt x="112" y="49"/>
                    </a:lnTo>
                    <a:lnTo>
                      <a:pt x="112" y="47"/>
                    </a:lnTo>
                    <a:lnTo>
                      <a:pt x="114" y="47"/>
                    </a:lnTo>
                    <a:lnTo>
                      <a:pt x="114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4" y="43"/>
                    </a:lnTo>
                    <a:lnTo>
                      <a:pt x="114" y="40"/>
                    </a:lnTo>
                    <a:lnTo>
                      <a:pt x="117" y="40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3" y="38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5" y="40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39" y="38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6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5" y="32"/>
                    </a:lnTo>
                    <a:lnTo>
                      <a:pt x="157" y="32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27"/>
                    </a:lnTo>
                    <a:lnTo>
                      <a:pt x="161" y="27"/>
                    </a:lnTo>
                    <a:lnTo>
                      <a:pt x="161" y="25"/>
                    </a:lnTo>
                    <a:lnTo>
                      <a:pt x="164" y="25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8" y="23"/>
                    </a:lnTo>
                    <a:lnTo>
                      <a:pt x="170" y="23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5" y="20"/>
                    </a:lnTo>
                    <a:lnTo>
                      <a:pt x="177" y="20"/>
                    </a:lnTo>
                    <a:lnTo>
                      <a:pt x="179" y="18"/>
                    </a:lnTo>
                    <a:lnTo>
                      <a:pt x="179" y="16"/>
                    </a:lnTo>
                    <a:lnTo>
                      <a:pt x="181" y="14"/>
                    </a:lnTo>
                    <a:lnTo>
                      <a:pt x="181" y="11"/>
                    </a:lnTo>
                    <a:lnTo>
                      <a:pt x="181" y="9"/>
                    </a:lnTo>
                    <a:lnTo>
                      <a:pt x="179" y="9"/>
                    </a:lnTo>
                    <a:lnTo>
                      <a:pt x="181" y="9"/>
                    </a:lnTo>
                    <a:lnTo>
                      <a:pt x="184" y="9"/>
                    </a:lnTo>
                    <a:lnTo>
                      <a:pt x="186" y="9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6" y="9"/>
                    </a:lnTo>
                    <a:lnTo>
                      <a:pt x="186" y="11"/>
                    </a:lnTo>
                    <a:lnTo>
                      <a:pt x="188" y="11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90" y="5"/>
                    </a:lnTo>
                    <a:lnTo>
                      <a:pt x="193" y="5"/>
                    </a:lnTo>
                    <a:lnTo>
                      <a:pt x="190" y="5"/>
                    </a:lnTo>
                    <a:lnTo>
                      <a:pt x="193" y="7"/>
                    </a:lnTo>
                    <a:lnTo>
                      <a:pt x="193" y="5"/>
                    </a:lnTo>
                    <a:lnTo>
                      <a:pt x="195" y="5"/>
                    </a:lnTo>
                    <a:lnTo>
                      <a:pt x="195" y="2"/>
                    </a:lnTo>
                    <a:lnTo>
                      <a:pt x="197" y="0"/>
                    </a:lnTo>
                    <a:lnTo>
                      <a:pt x="197" y="2"/>
                    </a:lnTo>
                    <a:lnTo>
                      <a:pt x="19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7" name="Rectangle 1186"/>
              <p:cNvSpPr>
                <a:spLocks noChangeArrowheads="1"/>
              </p:cNvSpPr>
              <p:nvPr/>
            </p:nvSpPr>
            <p:spPr bwMode="auto">
              <a:xfrm>
                <a:off x="2190" y="146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8" name="Freeform 1187"/>
              <p:cNvSpPr>
                <a:spLocks/>
              </p:cNvSpPr>
              <p:nvPr/>
            </p:nvSpPr>
            <p:spPr bwMode="auto">
              <a:xfrm>
                <a:off x="2202" y="14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9" name="Freeform 1188"/>
              <p:cNvSpPr>
                <a:spLocks noEditPoints="1"/>
              </p:cNvSpPr>
              <p:nvPr/>
            </p:nvSpPr>
            <p:spPr bwMode="auto">
              <a:xfrm>
                <a:off x="2021" y="1509"/>
                <a:ext cx="143" cy="182"/>
              </a:xfrm>
              <a:custGeom>
                <a:avLst/>
                <a:gdLst>
                  <a:gd name="T0" fmla="*/ 100 w 143"/>
                  <a:gd name="T1" fmla="*/ 81 h 182"/>
                  <a:gd name="T2" fmla="*/ 109 w 143"/>
                  <a:gd name="T3" fmla="*/ 72 h 182"/>
                  <a:gd name="T4" fmla="*/ 69 w 143"/>
                  <a:gd name="T5" fmla="*/ 45 h 182"/>
                  <a:gd name="T6" fmla="*/ 64 w 143"/>
                  <a:gd name="T7" fmla="*/ 38 h 182"/>
                  <a:gd name="T8" fmla="*/ 58 w 143"/>
                  <a:gd name="T9" fmla="*/ 5 h 182"/>
                  <a:gd name="T10" fmla="*/ 73 w 143"/>
                  <a:gd name="T11" fmla="*/ 7 h 182"/>
                  <a:gd name="T12" fmla="*/ 87 w 143"/>
                  <a:gd name="T13" fmla="*/ 9 h 182"/>
                  <a:gd name="T14" fmla="*/ 93 w 143"/>
                  <a:gd name="T15" fmla="*/ 14 h 182"/>
                  <a:gd name="T16" fmla="*/ 102 w 143"/>
                  <a:gd name="T17" fmla="*/ 16 h 182"/>
                  <a:gd name="T18" fmla="*/ 107 w 143"/>
                  <a:gd name="T19" fmla="*/ 9 h 182"/>
                  <a:gd name="T20" fmla="*/ 114 w 143"/>
                  <a:gd name="T21" fmla="*/ 21 h 182"/>
                  <a:gd name="T22" fmla="*/ 118 w 143"/>
                  <a:gd name="T23" fmla="*/ 30 h 182"/>
                  <a:gd name="T24" fmla="*/ 123 w 143"/>
                  <a:gd name="T25" fmla="*/ 34 h 182"/>
                  <a:gd name="T26" fmla="*/ 129 w 143"/>
                  <a:gd name="T27" fmla="*/ 43 h 182"/>
                  <a:gd name="T28" fmla="*/ 138 w 143"/>
                  <a:gd name="T29" fmla="*/ 52 h 182"/>
                  <a:gd name="T30" fmla="*/ 138 w 143"/>
                  <a:gd name="T31" fmla="*/ 54 h 182"/>
                  <a:gd name="T32" fmla="*/ 131 w 143"/>
                  <a:gd name="T33" fmla="*/ 61 h 182"/>
                  <a:gd name="T34" fmla="*/ 138 w 143"/>
                  <a:gd name="T35" fmla="*/ 74 h 182"/>
                  <a:gd name="T36" fmla="*/ 134 w 143"/>
                  <a:gd name="T37" fmla="*/ 81 h 182"/>
                  <a:gd name="T38" fmla="*/ 134 w 143"/>
                  <a:gd name="T39" fmla="*/ 90 h 182"/>
                  <a:gd name="T40" fmla="*/ 131 w 143"/>
                  <a:gd name="T41" fmla="*/ 94 h 182"/>
                  <a:gd name="T42" fmla="*/ 134 w 143"/>
                  <a:gd name="T43" fmla="*/ 99 h 182"/>
                  <a:gd name="T44" fmla="*/ 125 w 143"/>
                  <a:gd name="T45" fmla="*/ 90 h 182"/>
                  <a:gd name="T46" fmla="*/ 125 w 143"/>
                  <a:gd name="T47" fmla="*/ 83 h 182"/>
                  <a:gd name="T48" fmla="*/ 120 w 143"/>
                  <a:gd name="T49" fmla="*/ 81 h 182"/>
                  <a:gd name="T50" fmla="*/ 120 w 143"/>
                  <a:gd name="T51" fmla="*/ 79 h 182"/>
                  <a:gd name="T52" fmla="*/ 114 w 143"/>
                  <a:gd name="T53" fmla="*/ 81 h 182"/>
                  <a:gd name="T54" fmla="*/ 120 w 143"/>
                  <a:gd name="T55" fmla="*/ 90 h 182"/>
                  <a:gd name="T56" fmla="*/ 109 w 143"/>
                  <a:gd name="T57" fmla="*/ 88 h 182"/>
                  <a:gd name="T58" fmla="*/ 109 w 143"/>
                  <a:gd name="T59" fmla="*/ 81 h 182"/>
                  <a:gd name="T60" fmla="*/ 111 w 143"/>
                  <a:gd name="T61" fmla="*/ 76 h 182"/>
                  <a:gd name="T62" fmla="*/ 111 w 143"/>
                  <a:gd name="T63" fmla="*/ 79 h 182"/>
                  <a:gd name="T64" fmla="*/ 109 w 143"/>
                  <a:gd name="T65" fmla="*/ 74 h 182"/>
                  <a:gd name="T66" fmla="*/ 109 w 143"/>
                  <a:gd name="T67" fmla="*/ 72 h 182"/>
                  <a:gd name="T68" fmla="*/ 105 w 143"/>
                  <a:gd name="T69" fmla="*/ 65 h 182"/>
                  <a:gd name="T70" fmla="*/ 98 w 143"/>
                  <a:gd name="T71" fmla="*/ 59 h 182"/>
                  <a:gd name="T72" fmla="*/ 93 w 143"/>
                  <a:gd name="T73" fmla="*/ 56 h 182"/>
                  <a:gd name="T74" fmla="*/ 87 w 143"/>
                  <a:gd name="T75" fmla="*/ 54 h 182"/>
                  <a:gd name="T76" fmla="*/ 76 w 143"/>
                  <a:gd name="T77" fmla="*/ 50 h 182"/>
                  <a:gd name="T78" fmla="*/ 76 w 143"/>
                  <a:gd name="T79" fmla="*/ 43 h 182"/>
                  <a:gd name="T80" fmla="*/ 67 w 143"/>
                  <a:gd name="T81" fmla="*/ 36 h 182"/>
                  <a:gd name="T82" fmla="*/ 62 w 143"/>
                  <a:gd name="T83" fmla="*/ 34 h 182"/>
                  <a:gd name="T84" fmla="*/ 58 w 143"/>
                  <a:gd name="T85" fmla="*/ 32 h 182"/>
                  <a:gd name="T86" fmla="*/ 62 w 143"/>
                  <a:gd name="T87" fmla="*/ 38 h 182"/>
                  <a:gd name="T88" fmla="*/ 69 w 143"/>
                  <a:gd name="T89" fmla="*/ 43 h 182"/>
                  <a:gd name="T90" fmla="*/ 67 w 143"/>
                  <a:gd name="T91" fmla="*/ 47 h 182"/>
                  <a:gd name="T92" fmla="*/ 60 w 143"/>
                  <a:gd name="T93" fmla="*/ 47 h 182"/>
                  <a:gd name="T94" fmla="*/ 53 w 143"/>
                  <a:gd name="T95" fmla="*/ 43 h 182"/>
                  <a:gd name="T96" fmla="*/ 44 w 143"/>
                  <a:gd name="T97" fmla="*/ 41 h 182"/>
                  <a:gd name="T98" fmla="*/ 40 w 143"/>
                  <a:gd name="T99" fmla="*/ 27 h 182"/>
                  <a:gd name="T100" fmla="*/ 42 w 143"/>
                  <a:gd name="T101" fmla="*/ 23 h 182"/>
                  <a:gd name="T102" fmla="*/ 47 w 143"/>
                  <a:gd name="T103" fmla="*/ 21 h 182"/>
                  <a:gd name="T104" fmla="*/ 44 w 143"/>
                  <a:gd name="T105" fmla="*/ 16 h 182"/>
                  <a:gd name="T106" fmla="*/ 40 w 143"/>
                  <a:gd name="T107" fmla="*/ 12 h 182"/>
                  <a:gd name="T108" fmla="*/ 40 w 143"/>
                  <a:gd name="T109" fmla="*/ 9 h 182"/>
                  <a:gd name="T110" fmla="*/ 44 w 143"/>
                  <a:gd name="T111" fmla="*/ 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3" h="182">
                    <a:moveTo>
                      <a:pt x="2" y="179"/>
                    </a:moveTo>
                    <a:lnTo>
                      <a:pt x="2" y="182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2" y="179"/>
                    </a:lnTo>
                    <a:close/>
                    <a:moveTo>
                      <a:pt x="102" y="81"/>
                    </a:moveTo>
                    <a:lnTo>
                      <a:pt x="100" y="81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2" y="81"/>
                    </a:lnTo>
                    <a:close/>
                    <a:moveTo>
                      <a:pt x="109" y="74"/>
                    </a:moveTo>
                    <a:lnTo>
                      <a:pt x="109" y="72"/>
                    </a:lnTo>
                    <a:lnTo>
                      <a:pt x="109" y="74"/>
                    </a:lnTo>
                    <a:close/>
                    <a:moveTo>
                      <a:pt x="109" y="72"/>
                    </a:moveTo>
                    <a:lnTo>
                      <a:pt x="109" y="70"/>
                    </a:lnTo>
                    <a:lnTo>
                      <a:pt x="109" y="72"/>
                    </a:lnTo>
                    <a:close/>
                    <a:moveTo>
                      <a:pt x="76" y="52"/>
                    </a:moveTo>
                    <a:lnTo>
                      <a:pt x="78" y="52"/>
                    </a:lnTo>
                    <a:lnTo>
                      <a:pt x="76" y="52"/>
                    </a:lnTo>
                    <a:close/>
                    <a:moveTo>
                      <a:pt x="71" y="45"/>
                    </a:moveTo>
                    <a:lnTo>
                      <a:pt x="69" y="45"/>
                    </a:lnTo>
                    <a:lnTo>
                      <a:pt x="71" y="45"/>
                    </a:lnTo>
                    <a:close/>
                    <a:moveTo>
                      <a:pt x="67" y="38"/>
                    </a:moveTo>
                    <a:lnTo>
                      <a:pt x="67" y="41"/>
                    </a:lnTo>
                    <a:lnTo>
                      <a:pt x="67" y="38"/>
                    </a:lnTo>
                    <a:close/>
                    <a:moveTo>
                      <a:pt x="67" y="38"/>
                    </a:moveTo>
                    <a:lnTo>
                      <a:pt x="67" y="41"/>
                    </a:lnTo>
                    <a:lnTo>
                      <a:pt x="64" y="38"/>
                    </a:lnTo>
                    <a:lnTo>
                      <a:pt x="67" y="38"/>
                    </a:lnTo>
                    <a:close/>
                    <a:moveTo>
                      <a:pt x="62" y="36"/>
                    </a:moveTo>
                    <a:lnTo>
                      <a:pt x="60" y="36"/>
                    </a:lnTo>
                    <a:lnTo>
                      <a:pt x="62" y="36"/>
                    </a:lnTo>
                    <a:close/>
                    <a:moveTo>
                      <a:pt x="53" y="3"/>
                    </a:moveTo>
                    <a:lnTo>
                      <a:pt x="55" y="3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0" y="7"/>
                    </a:lnTo>
                    <a:lnTo>
                      <a:pt x="64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6" y="5"/>
                    </a:lnTo>
                    <a:lnTo>
                      <a:pt x="78" y="7"/>
                    </a:lnTo>
                    <a:lnTo>
                      <a:pt x="80" y="5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89" y="12"/>
                    </a:lnTo>
                    <a:lnTo>
                      <a:pt x="91" y="12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9" y="14"/>
                    </a:lnTo>
                    <a:lnTo>
                      <a:pt x="109" y="12"/>
                    </a:lnTo>
                    <a:lnTo>
                      <a:pt x="109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1" y="14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6" y="25"/>
                    </a:lnTo>
                    <a:lnTo>
                      <a:pt x="116" y="27"/>
                    </a:lnTo>
                    <a:lnTo>
                      <a:pt x="118" y="27"/>
                    </a:lnTo>
                    <a:lnTo>
                      <a:pt x="118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9" y="38"/>
                    </a:lnTo>
                    <a:lnTo>
                      <a:pt x="129" y="41"/>
                    </a:lnTo>
                    <a:lnTo>
                      <a:pt x="129" y="43"/>
                    </a:lnTo>
                    <a:lnTo>
                      <a:pt x="131" y="43"/>
                    </a:lnTo>
                    <a:lnTo>
                      <a:pt x="131" y="45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1" y="56"/>
                    </a:lnTo>
                    <a:lnTo>
                      <a:pt x="131" y="61"/>
                    </a:lnTo>
                    <a:lnTo>
                      <a:pt x="131" y="65"/>
                    </a:lnTo>
                    <a:lnTo>
                      <a:pt x="131" y="68"/>
                    </a:lnTo>
                    <a:lnTo>
                      <a:pt x="134" y="68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1" y="79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6" y="83"/>
                    </a:lnTo>
                    <a:lnTo>
                      <a:pt x="136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1" y="97"/>
                    </a:lnTo>
                    <a:lnTo>
                      <a:pt x="134" y="97"/>
                    </a:lnTo>
                    <a:lnTo>
                      <a:pt x="131" y="97"/>
                    </a:lnTo>
                    <a:lnTo>
                      <a:pt x="134" y="99"/>
                    </a:lnTo>
                    <a:lnTo>
                      <a:pt x="134" y="101"/>
                    </a:lnTo>
                    <a:lnTo>
                      <a:pt x="131" y="101"/>
                    </a:lnTo>
                    <a:lnTo>
                      <a:pt x="134" y="99"/>
                    </a:lnTo>
                    <a:lnTo>
                      <a:pt x="131" y="99"/>
                    </a:lnTo>
                    <a:lnTo>
                      <a:pt x="131" y="97"/>
                    </a:lnTo>
                    <a:lnTo>
                      <a:pt x="131" y="94"/>
                    </a:lnTo>
                    <a:lnTo>
                      <a:pt x="129" y="94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88"/>
                    </a:lnTo>
                    <a:lnTo>
                      <a:pt x="125" y="88"/>
                    </a:lnTo>
                    <a:lnTo>
                      <a:pt x="125" y="85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3" y="81"/>
                    </a:lnTo>
                    <a:lnTo>
                      <a:pt x="120" y="81"/>
                    </a:lnTo>
                    <a:lnTo>
                      <a:pt x="120" y="83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0" y="79"/>
                    </a:lnTo>
                    <a:lnTo>
                      <a:pt x="118" y="81"/>
                    </a:lnTo>
                    <a:lnTo>
                      <a:pt x="118" y="79"/>
                    </a:lnTo>
                    <a:lnTo>
                      <a:pt x="116" y="79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6" y="83"/>
                    </a:lnTo>
                    <a:lnTo>
                      <a:pt x="118" y="83"/>
                    </a:lnTo>
                    <a:lnTo>
                      <a:pt x="118" y="85"/>
                    </a:lnTo>
                    <a:lnTo>
                      <a:pt x="120" y="85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0"/>
                    </a:lnTo>
                    <a:lnTo>
                      <a:pt x="116" y="90"/>
                    </a:lnTo>
                    <a:lnTo>
                      <a:pt x="114" y="88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1" y="88"/>
                    </a:lnTo>
                    <a:lnTo>
                      <a:pt x="109" y="88"/>
                    </a:lnTo>
                    <a:lnTo>
                      <a:pt x="109" y="85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09" y="76"/>
                    </a:lnTo>
                    <a:lnTo>
                      <a:pt x="109" y="79"/>
                    </a:lnTo>
                    <a:lnTo>
                      <a:pt x="109" y="76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09" y="72"/>
                    </a:lnTo>
                    <a:lnTo>
                      <a:pt x="109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9" y="68"/>
                    </a:lnTo>
                    <a:lnTo>
                      <a:pt x="107" y="68"/>
                    </a:lnTo>
                    <a:lnTo>
                      <a:pt x="107" y="65"/>
                    </a:lnTo>
                    <a:lnTo>
                      <a:pt x="105" y="65"/>
                    </a:lnTo>
                    <a:lnTo>
                      <a:pt x="105" y="68"/>
                    </a:lnTo>
                    <a:lnTo>
                      <a:pt x="105" y="65"/>
                    </a:lnTo>
                    <a:lnTo>
                      <a:pt x="102" y="63"/>
                    </a:lnTo>
                    <a:lnTo>
                      <a:pt x="100" y="63"/>
                    </a:lnTo>
                    <a:lnTo>
                      <a:pt x="100" y="61"/>
                    </a:lnTo>
                    <a:lnTo>
                      <a:pt x="98" y="61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96" y="61"/>
                    </a:lnTo>
                    <a:lnTo>
                      <a:pt x="96" y="59"/>
                    </a:lnTo>
                    <a:lnTo>
                      <a:pt x="93" y="59"/>
                    </a:lnTo>
                    <a:lnTo>
                      <a:pt x="91" y="59"/>
                    </a:lnTo>
                    <a:lnTo>
                      <a:pt x="93" y="59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4"/>
                    </a:lnTo>
                    <a:lnTo>
                      <a:pt x="89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5" y="54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71" y="38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69" y="45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1" y="43"/>
                    </a:lnTo>
                    <a:lnTo>
                      <a:pt x="51" y="45"/>
                    </a:lnTo>
                    <a:lnTo>
                      <a:pt x="51" y="43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7" y="21"/>
                    </a:lnTo>
                    <a:lnTo>
                      <a:pt x="47" y="18"/>
                    </a:lnTo>
                    <a:lnTo>
                      <a:pt x="44" y="18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7" y="16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5" y="12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3" y="3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0" name="Freeform 1189"/>
              <p:cNvSpPr>
                <a:spLocks noEditPoints="1"/>
              </p:cNvSpPr>
              <p:nvPr/>
            </p:nvSpPr>
            <p:spPr bwMode="auto">
              <a:xfrm>
                <a:off x="2021" y="1509"/>
                <a:ext cx="143" cy="182"/>
              </a:xfrm>
              <a:custGeom>
                <a:avLst/>
                <a:gdLst>
                  <a:gd name="T0" fmla="*/ 100 w 143"/>
                  <a:gd name="T1" fmla="*/ 81 h 182"/>
                  <a:gd name="T2" fmla="*/ 109 w 143"/>
                  <a:gd name="T3" fmla="*/ 72 h 182"/>
                  <a:gd name="T4" fmla="*/ 69 w 143"/>
                  <a:gd name="T5" fmla="*/ 45 h 182"/>
                  <a:gd name="T6" fmla="*/ 64 w 143"/>
                  <a:gd name="T7" fmla="*/ 38 h 182"/>
                  <a:gd name="T8" fmla="*/ 58 w 143"/>
                  <a:gd name="T9" fmla="*/ 5 h 182"/>
                  <a:gd name="T10" fmla="*/ 73 w 143"/>
                  <a:gd name="T11" fmla="*/ 7 h 182"/>
                  <a:gd name="T12" fmla="*/ 87 w 143"/>
                  <a:gd name="T13" fmla="*/ 9 h 182"/>
                  <a:gd name="T14" fmla="*/ 93 w 143"/>
                  <a:gd name="T15" fmla="*/ 14 h 182"/>
                  <a:gd name="T16" fmla="*/ 102 w 143"/>
                  <a:gd name="T17" fmla="*/ 16 h 182"/>
                  <a:gd name="T18" fmla="*/ 107 w 143"/>
                  <a:gd name="T19" fmla="*/ 9 h 182"/>
                  <a:gd name="T20" fmla="*/ 114 w 143"/>
                  <a:gd name="T21" fmla="*/ 21 h 182"/>
                  <a:gd name="T22" fmla="*/ 118 w 143"/>
                  <a:gd name="T23" fmla="*/ 30 h 182"/>
                  <a:gd name="T24" fmla="*/ 123 w 143"/>
                  <a:gd name="T25" fmla="*/ 34 h 182"/>
                  <a:gd name="T26" fmla="*/ 129 w 143"/>
                  <a:gd name="T27" fmla="*/ 43 h 182"/>
                  <a:gd name="T28" fmla="*/ 138 w 143"/>
                  <a:gd name="T29" fmla="*/ 52 h 182"/>
                  <a:gd name="T30" fmla="*/ 138 w 143"/>
                  <a:gd name="T31" fmla="*/ 54 h 182"/>
                  <a:gd name="T32" fmla="*/ 131 w 143"/>
                  <a:gd name="T33" fmla="*/ 61 h 182"/>
                  <a:gd name="T34" fmla="*/ 138 w 143"/>
                  <a:gd name="T35" fmla="*/ 74 h 182"/>
                  <a:gd name="T36" fmla="*/ 134 w 143"/>
                  <a:gd name="T37" fmla="*/ 81 h 182"/>
                  <a:gd name="T38" fmla="*/ 134 w 143"/>
                  <a:gd name="T39" fmla="*/ 90 h 182"/>
                  <a:gd name="T40" fmla="*/ 131 w 143"/>
                  <a:gd name="T41" fmla="*/ 94 h 182"/>
                  <a:gd name="T42" fmla="*/ 134 w 143"/>
                  <a:gd name="T43" fmla="*/ 99 h 182"/>
                  <a:gd name="T44" fmla="*/ 125 w 143"/>
                  <a:gd name="T45" fmla="*/ 90 h 182"/>
                  <a:gd name="T46" fmla="*/ 125 w 143"/>
                  <a:gd name="T47" fmla="*/ 83 h 182"/>
                  <a:gd name="T48" fmla="*/ 120 w 143"/>
                  <a:gd name="T49" fmla="*/ 81 h 182"/>
                  <a:gd name="T50" fmla="*/ 120 w 143"/>
                  <a:gd name="T51" fmla="*/ 79 h 182"/>
                  <a:gd name="T52" fmla="*/ 114 w 143"/>
                  <a:gd name="T53" fmla="*/ 81 h 182"/>
                  <a:gd name="T54" fmla="*/ 120 w 143"/>
                  <a:gd name="T55" fmla="*/ 90 h 182"/>
                  <a:gd name="T56" fmla="*/ 109 w 143"/>
                  <a:gd name="T57" fmla="*/ 88 h 182"/>
                  <a:gd name="T58" fmla="*/ 109 w 143"/>
                  <a:gd name="T59" fmla="*/ 81 h 182"/>
                  <a:gd name="T60" fmla="*/ 111 w 143"/>
                  <a:gd name="T61" fmla="*/ 76 h 182"/>
                  <a:gd name="T62" fmla="*/ 111 w 143"/>
                  <a:gd name="T63" fmla="*/ 79 h 182"/>
                  <a:gd name="T64" fmla="*/ 109 w 143"/>
                  <a:gd name="T65" fmla="*/ 74 h 182"/>
                  <a:gd name="T66" fmla="*/ 109 w 143"/>
                  <a:gd name="T67" fmla="*/ 72 h 182"/>
                  <a:gd name="T68" fmla="*/ 105 w 143"/>
                  <a:gd name="T69" fmla="*/ 65 h 182"/>
                  <a:gd name="T70" fmla="*/ 98 w 143"/>
                  <a:gd name="T71" fmla="*/ 59 h 182"/>
                  <a:gd name="T72" fmla="*/ 93 w 143"/>
                  <a:gd name="T73" fmla="*/ 56 h 182"/>
                  <a:gd name="T74" fmla="*/ 87 w 143"/>
                  <a:gd name="T75" fmla="*/ 54 h 182"/>
                  <a:gd name="T76" fmla="*/ 76 w 143"/>
                  <a:gd name="T77" fmla="*/ 50 h 182"/>
                  <a:gd name="T78" fmla="*/ 76 w 143"/>
                  <a:gd name="T79" fmla="*/ 43 h 182"/>
                  <a:gd name="T80" fmla="*/ 67 w 143"/>
                  <a:gd name="T81" fmla="*/ 36 h 182"/>
                  <a:gd name="T82" fmla="*/ 62 w 143"/>
                  <a:gd name="T83" fmla="*/ 34 h 182"/>
                  <a:gd name="T84" fmla="*/ 58 w 143"/>
                  <a:gd name="T85" fmla="*/ 32 h 182"/>
                  <a:gd name="T86" fmla="*/ 62 w 143"/>
                  <a:gd name="T87" fmla="*/ 38 h 182"/>
                  <a:gd name="T88" fmla="*/ 69 w 143"/>
                  <a:gd name="T89" fmla="*/ 43 h 182"/>
                  <a:gd name="T90" fmla="*/ 67 w 143"/>
                  <a:gd name="T91" fmla="*/ 47 h 182"/>
                  <a:gd name="T92" fmla="*/ 60 w 143"/>
                  <a:gd name="T93" fmla="*/ 47 h 182"/>
                  <a:gd name="T94" fmla="*/ 53 w 143"/>
                  <a:gd name="T95" fmla="*/ 43 h 182"/>
                  <a:gd name="T96" fmla="*/ 44 w 143"/>
                  <a:gd name="T97" fmla="*/ 41 h 182"/>
                  <a:gd name="T98" fmla="*/ 40 w 143"/>
                  <a:gd name="T99" fmla="*/ 27 h 182"/>
                  <a:gd name="T100" fmla="*/ 42 w 143"/>
                  <a:gd name="T101" fmla="*/ 23 h 182"/>
                  <a:gd name="T102" fmla="*/ 47 w 143"/>
                  <a:gd name="T103" fmla="*/ 21 h 182"/>
                  <a:gd name="T104" fmla="*/ 44 w 143"/>
                  <a:gd name="T105" fmla="*/ 16 h 182"/>
                  <a:gd name="T106" fmla="*/ 40 w 143"/>
                  <a:gd name="T107" fmla="*/ 12 h 182"/>
                  <a:gd name="T108" fmla="*/ 40 w 143"/>
                  <a:gd name="T109" fmla="*/ 9 h 182"/>
                  <a:gd name="T110" fmla="*/ 44 w 143"/>
                  <a:gd name="T111" fmla="*/ 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3" h="182">
                    <a:moveTo>
                      <a:pt x="2" y="179"/>
                    </a:moveTo>
                    <a:lnTo>
                      <a:pt x="2" y="182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2" y="179"/>
                    </a:lnTo>
                    <a:moveTo>
                      <a:pt x="102" y="81"/>
                    </a:moveTo>
                    <a:lnTo>
                      <a:pt x="100" y="81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2" y="81"/>
                    </a:lnTo>
                    <a:moveTo>
                      <a:pt x="109" y="74"/>
                    </a:moveTo>
                    <a:lnTo>
                      <a:pt x="109" y="72"/>
                    </a:lnTo>
                    <a:lnTo>
                      <a:pt x="109" y="74"/>
                    </a:lnTo>
                    <a:moveTo>
                      <a:pt x="109" y="72"/>
                    </a:moveTo>
                    <a:lnTo>
                      <a:pt x="109" y="70"/>
                    </a:lnTo>
                    <a:lnTo>
                      <a:pt x="109" y="72"/>
                    </a:lnTo>
                    <a:moveTo>
                      <a:pt x="76" y="52"/>
                    </a:moveTo>
                    <a:lnTo>
                      <a:pt x="78" y="52"/>
                    </a:lnTo>
                    <a:lnTo>
                      <a:pt x="76" y="52"/>
                    </a:lnTo>
                    <a:moveTo>
                      <a:pt x="71" y="45"/>
                    </a:moveTo>
                    <a:lnTo>
                      <a:pt x="69" y="45"/>
                    </a:lnTo>
                    <a:lnTo>
                      <a:pt x="71" y="45"/>
                    </a:lnTo>
                    <a:moveTo>
                      <a:pt x="67" y="38"/>
                    </a:moveTo>
                    <a:lnTo>
                      <a:pt x="67" y="41"/>
                    </a:lnTo>
                    <a:lnTo>
                      <a:pt x="67" y="38"/>
                    </a:lnTo>
                    <a:moveTo>
                      <a:pt x="67" y="38"/>
                    </a:moveTo>
                    <a:lnTo>
                      <a:pt x="67" y="41"/>
                    </a:lnTo>
                    <a:lnTo>
                      <a:pt x="64" y="38"/>
                    </a:lnTo>
                    <a:lnTo>
                      <a:pt x="67" y="38"/>
                    </a:lnTo>
                    <a:moveTo>
                      <a:pt x="62" y="36"/>
                    </a:moveTo>
                    <a:lnTo>
                      <a:pt x="60" y="36"/>
                    </a:lnTo>
                    <a:lnTo>
                      <a:pt x="62" y="36"/>
                    </a:lnTo>
                    <a:moveTo>
                      <a:pt x="53" y="3"/>
                    </a:moveTo>
                    <a:lnTo>
                      <a:pt x="55" y="3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0" y="7"/>
                    </a:lnTo>
                    <a:lnTo>
                      <a:pt x="64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6" y="5"/>
                    </a:lnTo>
                    <a:lnTo>
                      <a:pt x="78" y="7"/>
                    </a:lnTo>
                    <a:lnTo>
                      <a:pt x="80" y="5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89" y="12"/>
                    </a:lnTo>
                    <a:lnTo>
                      <a:pt x="91" y="12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9" y="14"/>
                    </a:lnTo>
                    <a:lnTo>
                      <a:pt x="109" y="12"/>
                    </a:lnTo>
                    <a:lnTo>
                      <a:pt x="109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1" y="14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6" y="25"/>
                    </a:lnTo>
                    <a:lnTo>
                      <a:pt x="116" y="27"/>
                    </a:lnTo>
                    <a:lnTo>
                      <a:pt x="118" y="27"/>
                    </a:lnTo>
                    <a:lnTo>
                      <a:pt x="118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9" y="38"/>
                    </a:lnTo>
                    <a:lnTo>
                      <a:pt x="129" y="41"/>
                    </a:lnTo>
                    <a:lnTo>
                      <a:pt x="129" y="43"/>
                    </a:lnTo>
                    <a:lnTo>
                      <a:pt x="131" y="43"/>
                    </a:lnTo>
                    <a:lnTo>
                      <a:pt x="131" y="45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1" y="56"/>
                    </a:lnTo>
                    <a:lnTo>
                      <a:pt x="131" y="61"/>
                    </a:lnTo>
                    <a:lnTo>
                      <a:pt x="131" y="65"/>
                    </a:lnTo>
                    <a:lnTo>
                      <a:pt x="131" y="68"/>
                    </a:lnTo>
                    <a:lnTo>
                      <a:pt x="134" y="68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1" y="79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6" y="83"/>
                    </a:lnTo>
                    <a:lnTo>
                      <a:pt x="136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1" y="97"/>
                    </a:lnTo>
                    <a:lnTo>
                      <a:pt x="134" y="97"/>
                    </a:lnTo>
                    <a:lnTo>
                      <a:pt x="131" y="97"/>
                    </a:lnTo>
                    <a:lnTo>
                      <a:pt x="134" y="99"/>
                    </a:lnTo>
                    <a:lnTo>
                      <a:pt x="134" y="101"/>
                    </a:lnTo>
                    <a:lnTo>
                      <a:pt x="131" y="101"/>
                    </a:lnTo>
                    <a:lnTo>
                      <a:pt x="134" y="99"/>
                    </a:lnTo>
                    <a:lnTo>
                      <a:pt x="131" y="99"/>
                    </a:lnTo>
                    <a:lnTo>
                      <a:pt x="131" y="97"/>
                    </a:lnTo>
                    <a:lnTo>
                      <a:pt x="131" y="94"/>
                    </a:lnTo>
                    <a:lnTo>
                      <a:pt x="129" y="94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88"/>
                    </a:lnTo>
                    <a:lnTo>
                      <a:pt x="125" y="88"/>
                    </a:lnTo>
                    <a:lnTo>
                      <a:pt x="125" y="85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3" y="81"/>
                    </a:lnTo>
                    <a:lnTo>
                      <a:pt x="120" y="81"/>
                    </a:lnTo>
                    <a:lnTo>
                      <a:pt x="120" y="83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0" y="79"/>
                    </a:lnTo>
                    <a:lnTo>
                      <a:pt x="118" y="81"/>
                    </a:lnTo>
                    <a:lnTo>
                      <a:pt x="118" y="79"/>
                    </a:lnTo>
                    <a:lnTo>
                      <a:pt x="116" y="79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6" y="83"/>
                    </a:lnTo>
                    <a:lnTo>
                      <a:pt x="118" y="83"/>
                    </a:lnTo>
                    <a:lnTo>
                      <a:pt x="118" y="85"/>
                    </a:lnTo>
                    <a:lnTo>
                      <a:pt x="120" y="85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0"/>
                    </a:lnTo>
                    <a:lnTo>
                      <a:pt x="116" y="90"/>
                    </a:lnTo>
                    <a:lnTo>
                      <a:pt x="114" y="88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1" y="88"/>
                    </a:lnTo>
                    <a:lnTo>
                      <a:pt x="109" y="88"/>
                    </a:lnTo>
                    <a:lnTo>
                      <a:pt x="109" y="85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09" y="76"/>
                    </a:lnTo>
                    <a:lnTo>
                      <a:pt x="109" y="79"/>
                    </a:lnTo>
                    <a:lnTo>
                      <a:pt x="109" y="76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09" y="72"/>
                    </a:lnTo>
                    <a:lnTo>
                      <a:pt x="109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9" y="68"/>
                    </a:lnTo>
                    <a:lnTo>
                      <a:pt x="107" y="68"/>
                    </a:lnTo>
                    <a:lnTo>
                      <a:pt x="107" y="65"/>
                    </a:lnTo>
                    <a:lnTo>
                      <a:pt x="105" y="65"/>
                    </a:lnTo>
                    <a:lnTo>
                      <a:pt x="105" y="68"/>
                    </a:lnTo>
                    <a:lnTo>
                      <a:pt x="105" y="65"/>
                    </a:lnTo>
                    <a:lnTo>
                      <a:pt x="102" y="63"/>
                    </a:lnTo>
                    <a:lnTo>
                      <a:pt x="100" y="63"/>
                    </a:lnTo>
                    <a:lnTo>
                      <a:pt x="100" y="61"/>
                    </a:lnTo>
                    <a:lnTo>
                      <a:pt x="98" y="61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96" y="61"/>
                    </a:lnTo>
                    <a:lnTo>
                      <a:pt x="96" y="59"/>
                    </a:lnTo>
                    <a:lnTo>
                      <a:pt x="93" y="59"/>
                    </a:lnTo>
                    <a:lnTo>
                      <a:pt x="91" y="59"/>
                    </a:lnTo>
                    <a:lnTo>
                      <a:pt x="93" y="59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4"/>
                    </a:lnTo>
                    <a:lnTo>
                      <a:pt x="89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5" y="54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71" y="38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69" y="45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1" y="43"/>
                    </a:lnTo>
                    <a:lnTo>
                      <a:pt x="51" y="45"/>
                    </a:lnTo>
                    <a:lnTo>
                      <a:pt x="51" y="43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7" y="21"/>
                    </a:lnTo>
                    <a:lnTo>
                      <a:pt x="47" y="18"/>
                    </a:lnTo>
                    <a:lnTo>
                      <a:pt x="44" y="18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7" y="16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5" y="12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1" name="Freeform 1190"/>
              <p:cNvSpPr>
                <a:spLocks noEditPoints="1"/>
              </p:cNvSpPr>
              <p:nvPr/>
            </p:nvSpPr>
            <p:spPr bwMode="auto">
              <a:xfrm>
                <a:off x="2090" y="1129"/>
                <a:ext cx="342" cy="108"/>
              </a:xfrm>
              <a:custGeom>
                <a:avLst/>
                <a:gdLst>
                  <a:gd name="T0" fmla="*/ 199 w 342"/>
                  <a:gd name="T1" fmla="*/ 83 h 108"/>
                  <a:gd name="T2" fmla="*/ 206 w 342"/>
                  <a:gd name="T3" fmla="*/ 83 h 108"/>
                  <a:gd name="T4" fmla="*/ 203 w 342"/>
                  <a:gd name="T5" fmla="*/ 81 h 108"/>
                  <a:gd name="T6" fmla="*/ 185 w 342"/>
                  <a:gd name="T7" fmla="*/ 74 h 108"/>
                  <a:gd name="T8" fmla="*/ 183 w 342"/>
                  <a:gd name="T9" fmla="*/ 74 h 108"/>
                  <a:gd name="T10" fmla="*/ 176 w 342"/>
                  <a:gd name="T11" fmla="*/ 67 h 108"/>
                  <a:gd name="T12" fmla="*/ 94 w 342"/>
                  <a:gd name="T13" fmla="*/ 50 h 108"/>
                  <a:gd name="T14" fmla="*/ 96 w 342"/>
                  <a:gd name="T15" fmla="*/ 50 h 108"/>
                  <a:gd name="T16" fmla="*/ 74 w 342"/>
                  <a:gd name="T17" fmla="*/ 50 h 108"/>
                  <a:gd name="T18" fmla="*/ 232 w 342"/>
                  <a:gd name="T19" fmla="*/ 41 h 108"/>
                  <a:gd name="T20" fmla="*/ 76 w 342"/>
                  <a:gd name="T21" fmla="*/ 52 h 108"/>
                  <a:gd name="T22" fmla="*/ 56 w 342"/>
                  <a:gd name="T23" fmla="*/ 52 h 108"/>
                  <a:gd name="T24" fmla="*/ 58 w 342"/>
                  <a:gd name="T25" fmla="*/ 47 h 108"/>
                  <a:gd name="T26" fmla="*/ 230 w 342"/>
                  <a:gd name="T27" fmla="*/ 36 h 108"/>
                  <a:gd name="T28" fmla="*/ 219 w 342"/>
                  <a:gd name="T29" fmla="*/ 32 h 108"/>
                  <a:gd name="T30" fmla="*/ 221 w 342"/>
                  <a:gd name="T31" fmla="*/ 36 h 108"/>
                  <a:gd name="T32" fmla="*/ 226 w 342"/>
                  <a:gd name="T33" fmla="*/ 32 h 108"/>
                  <a:gd name="T34" fmla="*/ 217 w 342"/>
                  <a:gd name="T35" fmla="*/ 32 h 108"/>
                  <a:gd name="T36" fmla="*/ 212 w 342"/>
                  <a:gd name="T37" fmla="*/ 25 h 108"/>
                  <a:gd name="T38" fmla="*/ 114 w 342"/>
                  <a:gd name="T39" fmla="*/ 5 h 108"/>
                  <a:gd name="T40" fmla="*/ 125 w 342"/>
                  <a:gd name="T41" fmla="*/ 5 h 108"/>
                  <a:gd name="T42" fmla="*/ 143 w 342"/>
                  <a:gd name="T43" fmla="*/ 12 h 108"/>
                  <a:gd name="T44" fmla="*/ 161 w 342"/>
                  <a:gd name="T45" fmla="*/ 14 h 108"/>
                  <a:gd name="T46" fmla="*/ 174 w 342"/>
                  <a:gd name="T47" fmla="*/ 27 h 108"/>
                  <a:gd name="T48" fmla="*/ 197 w 342"/>
                  <a:gd name="T49" fmla="*/ 29 h 108"/>
                  <a:gd name="T50" fmla="*/ 217 w 342"/>
                  <a:gd name="T51" fmla="*/ 38 h 108"/>
                  <a:gd name="T52" fmla="*/ 228 w 342"/>
                  <a:gd name="T53" fmla="*/ 47 h 108"/>
                  <a:gd name="T54" fmla="*/ 241 w 342"/>
                  <a:gd name="T55" fmla="*/ 47 h 108"/>
                  <a:gd name="T56" fmla="*/ 244 w 342"/>
                  <a:gd name="T57" fmla="*/ 56 h 108"/>
                  <a:gd name="T58" fmla="*/ 252 w 342"/>
                  <a:gd name="T59" fmla="*/ 61 h 108"/>
                  <a:gd name="T60" fmla="*/ 264 w 342"/>
                  <a:gd name="T61" fmla="*/ 63 h 108"/>
                  <a:gd name="T62" fmla="*/ 284 w 342"/>
                  <a:gd name="T63" fmla="*/ 67 h 108"/>
                  <a:gd name="T64" fmla="*/ 295 w 342"/>
                  <a:gd name="T65" fmla="*/ 74 h 108"/>
                  <a:gd name="T66" fmla="*/ 299 w 342"/>
                  <a:gd name="T67" fmla="*/ 79 h 108"/>
                  <a:gd name="T68" fmla="*/ 311 w 342"/>
                  <a:gd name="T69" fmla="*/ 81 h 108"/>
                  <a:gd name="T70" fmla="*/ 328 w 342"/>
                  <a:gd name="T71" fmla="*/ 90 h 108"/>
                  <a:gd name="T72" fmla="*/ 331 w 342"/>
                  <a:gd name="T73" fmla="*/ 99 h 108"/>
                  <a:gd name="T74" fmla="*/ 308 w 342"/>
                  <a:gd name="T75" fmla="*/ 103 h 108"/>
                  <a:gd name="T76" fmla="*/ 290 w 342"/>
                  <a:gd name="T77" fmla="*/ 103 h 108"/>
                  <a:gd name="T78" fmla="*/ 270 w 342"/>
                  <a:gd name="T79" fmla="*/ 103 h 108"/>
                  <a:gd name="T80" fmla="*/ 237 w 342"/>
                  <a:gd name="T81" fmla="*/ 108 h 108"/>
                  <a:gd name="T82" fmla="*/ 239 w 342"/>
                  <a:gd name="T83" fmla="*/ 97 h 108"/>
                  <a:gd name="T84" fmla="*/ 239 w 342"/>
                  <a:gd name="T85" fmla="*/ 81 h 108"/>
                  <a:gd name="T86" fmla="*/ 210 w 342"/>
                  <a:gd name="T87" fmla="*/ 76 h 108"/>
                  <a:gd name="T88" fmla="*/ 199 w 342"/>
                  <a:gd name="T89" fmla="*/ 54 h 108"/>
                  <a:gd name="T90" fmla="*/ 174 w 342"/>
                  <a:gd name="T91" fmla="*/ 52 h 108"/>
                  <a:gd name="T92" fmla="*/ 154 w 342"/>
                  <a:gd name="T93" fmla="*/ 45 h 108"/>
                  <a:gd name="T94" fmla="*/ 141 w 342"/>
                  <a:gd name="T95" fmla="*/ 36 h 108"/>
                  <a:gd name="T96" fmla="*/ 118 w 342"/>
                  <a:gd name="T97" fmla="*/ 34 h 108"/>
                  <a:gd name="T98" fmla="*/ 98 w 342"/>
                  <a:gd name="T99" fmla="*/ 34 h 108"/>
                  <a:gd name="T100" fmla="*/ 100 w 342"/>
                  <a:gd name="T101" fmla="*/ 25 h 108"/>
                  <a:gd name="T102" fmla="*/ 85 w 342"/>
                  <a:gd name="T103" fmla="*/ 18 h 108"/>
                  <a:gd name="T104" fmla="*/ 60 w 342"/>
                  <a:gd name="T105" fmla="*/ 23 h 108"/>
                  <a:gd name="T106" fmla="*/ 38 w 342"/>
                  <a:gd name="T107" fmla="*/ 34 h 108"/>
                  <a:gd name="T108" fmla="*/ 18 w 342"/>
                  <a:gd name="T109" fmla="*/ 43 h 108"/>
                  <a:gd name="T110" fmla="*/ 0 w 342"/>
                  <a:gd name="T111" fmla="*/ 41 h 108"/>
                  <a:gd name="T112" fmla="*/ 18 w 342"/>
                  <a:gd name="T113" fmla="*/ 36 h 108"/>
                  <a:gd name="T114" fmla="*/ 31 w 342"/>
                  <a:gd name="T115" fmla="*/ 16 h 108"/>
                  <a:gd name="T116" fmla="*/ 56 w 342"/>
                  <a:gd name="T117" fmla="*/ 7 h 108"/>
                  <a:gd name="T118" fmla="*/ 80 w 342"/>
                  <a:gd name="T119" fmla="*/ 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2" h="108">
                    <a:moveTo>
                      <a:pt x="208" y="85"/>
                    </a:moveTo>
                    <a:lnTo>
                      <a:pt x="206" y="85"/>
                    </a:lnTo>
                    <a:lnTo>
                      <a:pt x="206" y="83"/>
                    </a:lnTo>
                    <a:lnTo>
                      <a:pt x="203" y="83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8" y="85"/>
                    </a:lnTo>
                    <a:close/>
                    <a:moveTo>
                      <a:pt x="203" y="83"/>
                    </a:moveTo>
                    <a:lnTo>
                      <a:pt x="201" y="83"/>
                    </a:lnTo>
                    <a:lnTo>
                      <a:pt x="203" y="83"/>
                    </a:lnTo>
                    <a:close/>
                    <a:moveTo>
                      <a:pt x="201" y="81"/>
                    </a:moveTo>
                    <a:lnTo>
                      <a:pt x="201" y="83"/>
                    </a:lnTo>
                    <a:lnTo>
                      <a:pt x="199" y="83"/>
                    </a:lnTo>
                    <a:lnTo>
                      <a:pt x="199" y="81"/>
                    </a:lnTo>
                    <a:lnTo>
                      <a:pt x="201" y="81"/>
                    </a:lnTo>
                    <a:close/>
                    <a:moveTo>
                      <a:pt x="199" y="81"/>
                    </a:moveTo>
                    <a:lnTo>
                      <a:pt x="199" y="83"/>
                    </a:lnTo>
                    <a:lnTo>
                      <a:pt x="199" y="81"/>
                    </a:lnTo>
                    <a:close/>
                    <a:moveTo>
                      <a:pt x="197" y="83"/>
                    </a:moveTo>
                    <a:lnTo>
                      <a:pt x="197" y="81"/>
                    </a:lnTo>
                    <a:lnTo>
                      <a:pt x="199" y="81"/>
                    </a:lnTo>
                    <a:lnTo>
                      <a:pt x="197" y="81"/>
                    </a:lnTo>
                    <a:lnTo>
                      <a:pt x="197" y="83"/>
                    </a:lnTo>
                    <a:close/>
                    <a:moveTo>
                      <a:pt x="206" y="83"/>
                    </a:moveTo>
                    <a:lnTo>
                      <a:pt x="208" y="83"/>
                    </a:lnTo>
                    <a:lnTo>
                      <a:pt x="206" y="83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6" y="83"/>
                    </a:lnTo>
                    <a:close/>
                    <a:moveTo>
                      <a:pt x="197" y="81"/>
                    </a:moveTo>
                    <a:lnTo>
                      <a:pt x="194" y="81"/>
                    </a:lnTo>
                    <a:lnTo>
                      <a:pt x="197" y="81"/>
                    </a:lnTo>
                    <a:close/>
                    <a:moveTo>
                      <a:pt x="203" y="79"/>
                    </a:moveTo>
                    <a:lnTo>
                      <a:pt x="206" y="79"/>
                    </a:lnTo>
                    <a:lnTo>
                      <a:pt x="206" y="81"/>
                    </a:lnTo>
                    <a:lnTo>
                      <a:pt x="203" y="81"/>
                    </a:lnTo>
                    <a:lnTo>
                      <a:pt x="201" y="81"/>
                    </a:lnTo>
                    <a:lnTo>
                      <a:pt x="203" y="81"/>
                    </a:lnTo>
                    <a:lnTo>
                      <a:pt x="203" y="79"/>
                    </a:lnTo>
                    <a:close/>
                    <a:moveTo>
                      <a:pt x="194" y="81"/>
                    </a:moveTo>
                    <a:lnTo>
                      <a:pt x="194" y="79"/>
                    </a:lnTo>
                    <a:lnTo>
                      <a:pt x="192" y="79"/>
                    </a:lnTo>
                    <a:lnTo>
                      <a:pt x="194" y="79"/>
                    </a:lnTo>
                    <a:lnTo>
                      <a:pt x="194" y="81"/>
                    </a:lnTo>
                    <a:close/>
                    <a:moveTo>
                      <a:pt x="190" y="76"/>
                    </a:moveTo>
                    <a:lnTo>
                      <a:pt x="192" y="76"/>
                    </a:lnTo>
                    <a:lnTo>
                      <a:pt x="192" y="79"/>
                    </a:lnTo>
                    <a:lnTo>
                      <a:pt x="190" y="79"/>
                    </a:lnTo>
                    <a:lnTo>
                      <a:pt x="188" y="76"/>
                    </a:lnTo>
                    <a:lnTo>
                      <a:pt x="190" y="76"/>
                    </a:lnTo>
                    <a:close/>
                    <a:moveTo>
                      <a:pt x="185" y="74"/>
                    </a:moveTo>
                    <a:lnTo>
                      <a:pt x="188" y="74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5" y="74"/>
                    </a:lnTo>
                    <a:close/>
                    <a:moveTo>
                      <a:pt x="181" y="70"/>
                    </a:moveTo>
                    <a:lnTo>
                      <a:pt x="183" y="72"/>
                    </a:lnTo>
                    <a:lnTo>
                      <a:pt x="185" y="72"/>
                    </a:lnTo>
                    <a:lnTo>
                      <a:pt x="185" y="74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0"/>
                    </a:lnTo>
                    <a:close/>
                    <a:moveTo>
                      <a:pt x="174" y="67"/>
                    </a:moveTo>
                    <a:lnTo>
                      <a:pt x="172" y="67"/>
                    </a:lnTo>
                    <a:lnTo>
                      <a:pt x="174" y="67"/>
                    </a:lnTo>
                    <a:close/>
                    <a:moveTo>
                      <a:pt x="176" y="67"/>
                    </a:moveTo>
                    <a:lnTo>
                      <a:pt x="179" y="67"/>
                    </a:lnTo>
                    <a:lnTo>
                      <a:pt x="179" y="70"/>
                    </a:lnTo>
                    <a:lnTo>
                      <a:pt x="176" y="70"/>
                    </a:lnTo>
                    <a:lnTo>
                      <a:pt x="176" y="67"/>
                    </a:lnTo>
                    <a:lnTo>
                      <a:pt x="174" y="67"/>
                    </a:lnTo>
                    <a:lnTo>
                      <a:pt x="176" y="67"/>
                    </a:lnTo>
                    <a:close/>
                    <a:moveTo>
                      <a:pt x="78" y="54"/>
                    </a:moveTo>
                    <a:lnTo>
                      <a:pt x="78" y="52"/>
                    </a:lnTo>
                    <a:lnTo>
                      <a:pt x="78" y="54"/>
                    </a:lnTo>
                    <a:close/>
                    <a:moveTo>
                      <a:pt x="89" y="52"/>
                    </a:moveTo>
                    <a:lnTo>
                      <a:pt x="92" y="52"/>
                    </a:lnTo>
                    <a:lnTo>
                      <a:pt x="89" y="52"/>
                    </a:lnTo>
                    <a:close/>
                    <a:moveTo>
                      <a:pt x="92" y="52"/>
                    </a:moveTo>
                    <a:lnTo>
                      <a:pt x="89" y="52"/>
                    </a:lnTo>
                    <a:lnTo>
                      <a:pt x="92" y="52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4" y="50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2"/>
                    </a:lnTo>
                    <a:close/>
                    <a:moveTo>
                      <a:pt x="98" y="50"/>
                    </a:moveTo>
                    <a:lnTo>
                      <a:pt x="96" y="50"/>
                    </a:lnTo>
                    <a:lnTo>
                      <a:pt x="98" y="50"/>
                    </a:lnTo>
                    <a:close/>
                    <a:moveTo>
                      <a:pt x="109" y="50"/>
                    </a:move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12" y="50"/>
                    </a:lnTo>
                    <a:lnTo>
                      <a:pt x="112" y="47"/>
                    </a:lnTo>
                    <a:lnTo>
                      <a:pt x="112" y="50"/>
                    </a:lnTo>
                    <a:lnTo>
                      <a:pt x="109" y="50"/>
                    </a:lnTo>
                    <a:close/>
                    <a:moveTo>
                      <a:pt x="76" y="47"/>
                    </a:moveTo>
                    <a:lnTo>
                      <a:pt x="76" y="50"/>
                    </a:lnTo>
                    <a:lnTo>
                      <a:pt x="74" y="50"/>
                    </a:lnTo>
                    <a:lnTo>
                      <a:pt x="74" y="47"/>
                    </a:lnTo>
                    <a:lnTo>
                      <a:pt x="76" y="47"/>
                    </a:lnTo>
                    <a:close/>
                    <a:moveTo>
                      <a:pt x="74" y="43"/>
                    </a:moveTo>
                    <a:lnTo>
                      <a:pt x="71" y="43"/>
                    </a:lnTo>
                    <a:lnTo>
                      <a:pt x="74" y="43"/>
                    </a:lnTo>
                    <a:close/>
                    <a:moveTo>
                      <a:pt x="228" y="43"/>
                    </a:moveTo>
                    <a:lnTo>
                      <a:pt x="226" y="43"/>
                    </a:lnTo>
                    <a:lnTo>
                      <a:pt x="228" y="43"/>
                    </a:lnTo>
                    <a:close/>
                    <a:moveTo>
                      <a:pt x="232" y="43"/>
                    </a:moveTo>
                    <a:lnTo>
                      <a:pt x="230" y="43"/>
                    </a:lnTo>
                    <a:lnTo>
                      <a:pt x="232" y="41"/>
                    </a:lnTo>
                    <a:lnTo>
                      <a:pt x="230" y="41"/>
                    </a:lnTo>
                    <a:lnTo>
                      <a:pt x="232" y="41"/>
                    </a:lnTo>
                    <a:lnTo>
                      <a:pt x="232" y="43"/>
                    </a:lnTo>
                    <a:close/>
                    <a:moveTo>
                      <a:pt x="65" y="41"/>
                    </a:moveTo>
                    <a:lnTo>
                      <a:pt x="67" y="41"/>
                    </a:lnTo>
                    <a:lnTo>
                      <a:pt x="67" y="43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71" y="47"/>
                    </a:lnTo>
                    <a:lnTo>
                      <a:pt x="74" y="47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4" y="54"/>
                    </a:lnTo>
                    <a:lnTo>
                      <a:pt x="71" y="54"/>
                    </a:lnTo>
                    <a:lnTo>
                      <a:pt x="71" y="56"/>
                    </a:lnTo>
                    <a:lnTo>
                      <a:pt x="69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2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2" y="41"/>
                    </a:lnTo>
                    <a:lnTo>
                      <a:pt x="60" y="41"/>
                    </a:lnTo>
                    <a:lnTo>
                      <a:pt x="62" y="41"/>
                    </a:lnTo>
                    <a:lnTo>
                      <a:pt x="65" y="41"/>
                    </a:lnTo>
                    <a:close/>
                    <a:moveTo>
                      <a:pt x="223" y="36"/>
                    </a:moveTo>
                    <a:lnTo>
                      <a:pt x="226" y="36"/>
                    </a:lnTo>
                    <a:lnTo>
                      <a:pt x="228" y="36"/>
                    </a:lnTo>
                    <a:lnTo>
                      <a:pt x="228" y="38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8"/>
                    </a:lnTo>
                    <a:lnTo>
                      <a:pt x="230" y="41"/>
                    </a:lnTo>
                    <a:lnTo>
                      <a:pt x="228" y="41"/>
                    </a:lnTo>
                    <a:lnTo>
                      <a:pt x="228" y="43"/>
                    </a:lnTo>
                    <a:lnTo>
                      <a:pt x="228" y="41"/>
                    </a:lnTo>
                    <a:lnTo>
                      <a:pt x="226" y="41"/>
                    </a:lnTo>
                    <a:lnTo>
                      <a:pt x="223" y="41"/>
                    </a:lnTo>
                    <a:lnTo>
                      <a:pt x="226" y="38"/>
                    </a:lnTo>
                    <a:lnTo>
                      <a:pt x="223" y="38"/>
                    </a:lnTo>
                    <a:lnTo>
                      <a:pt x="221" y="38"/>
                    </a:lnTo>
                    <a:lnTo>
                      <a:pt x="221" y="36"/>
                    </a:lnTo>
                    <a:lnTo>
                      <a:pt x="223" y="36"/>
                    </a:lnTo>
                    <a:close/>
                    <a:moveTo>
                      <a:pt x="219" y="32"/>
                    </a:moveTo>
                    <a:lnTo>
                      <a:pt x="217" y="32"/>
                    </a:lnTo>
                    <a:lnTo>
                      <a:pt x="219" y="32"/>
                    </a:lnTo>
                    <a:close/>
                    <a:moveTo>
                      <a:pt x="219" y="29"/>
                    </a:move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4"/>
                    </a:lnTo>
                    <a:lnTo>
                      <a:pt x="221" y="32"/>
                    </a:lnTo>
                    <a:lnTo>
                      <a:pt x="223" y="32"/>
                    </a:lnTo>
                    <a:lnTo>
                      <a:pt x="223" y="34"/>
                    </a:lnTo>
                    <a:lnTo>
                      <a:pt x="221" y="34"/>
                    </a:lnTo>
                    <a:lnTo>
                      <a:pt x="223" y="34"/>
                    </a:lnTo>
                    <a:lnTo>
                      <a:pt x="223" y="36"/>
                    </a:lnTo>
                    <a:lnTo>
                      <a:pt x="221" y="36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19" y="36"/>
                    </a:lnTo>
                    <a:lnTo>
                      <a:pt x="219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19" y="29"/>
                    </a:lnTo>
                    <a:close/>
                    <a:moveTo>
                      <a:pt x="223" y="29"/>
                    </a:moveTo>
                    <a:lnTo>
                      <a:pt x="223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2"/>
                    </a:lnTo>
                    <a:lnTo>
                      <a:pt x="223" y="32"/>
                    </a:lnTo>
                    <a:lnTo>
                      <a:pt x="223" y="29"/>
                    </a:lnTo>
                    <a:close/>
                    <a:moveTo>
                      <a:pt x="221" y="29"/>
                    </a:moveTo>
                    <a:lnTo>
                      <a:pt x="221" y="27"/>
                    </a:lnTo>
                    <a:lnTo>
                      <a:pt x="221" y="29"/>
                    </a:lnTo>
                    <a:close/>
                    <a:moveTo>
                      <a:pt x="212" y="25"/>
                    </a:moveTo>
                    <a:lnTo>
                      <a:pt x="214" y="25"/>
                    </a:lnTo>
                    <a:lnTo>
                      <a:pt x="214" y="27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9" y="29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29"/>
                    </a:lnTo>
                    <a:lnTo>
                      <a:pt x="214" y="29"/>
                    </a:lnTo>
                    <a:lnTo>
                      <a:pt x="212" y="29"/>
                    </a:lnTo>
                    <a:lnTo>
                      <a:pt x="214" y="29"/>
                    </a:lnTo>
                    <a:lnTo>
                      <a:pt x="212" y="27"/>
                    </a:lnTo>
                    <a:lnTo>
                      <a:pt x="212" y="29"/>
                    </a:lnTo>
                    <a:lnTo>
                      <a:pt x="212" y="27"/>
                    </a:lnTo>
                    <a:lnTo>
                      <a:pt x="210" y="27"/>
                    </a:lnTo>
                    <a:lnTo>
                      <a:pt x="210" y="25"/>
                    </a:lnTo>
                    <a:lnTo>
                      <a:pt x="212" y="25"/>
                    </a:lnTo>
                    <a:close/>
                    <a:moveTo>
                      <a:pt x="212" y="25"/>
                    </a:moveTo>
                    <a:lnTo>
                      <a:pt x="214" y="25"/>
                    </a:lnTo>
                    <a:lnTo>
                      <a:pt x="212" y="25"/>
                    </a:lnTo>
                    <a:close/>
                    <a:moveTo>
                      <a:pt x="94" y="3"/>
                    </a:moveTo>
                    <a:lnTo>
                      <a:pt x="96" y="3"/>
                    </a:lnTo>
                    <a:lnTo>
                      <a:pt x="98" y="3"/>
                    </a:lnTo>
                    <a:lnTo>
                      <a:pt x="100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7" y="3"/>
                    </a:lnTo>
                    <a:lnTo>
                      <a:pt x="107" y="5"/>
                    </a:lnTo>
                    <a:lnTo>
                      <a:pt x="107" y="7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6" y="3"/>
                    </a:lnTo>
                    <a:lnTo>
                      <a:pt x="118" y="3"/>
                    </a:lnTo>
                    <a:lnTo>
                      <a:pt x="121" y="3"/>
                    </a:lnTo>
                    <a:lnTo>
                      <a:pt x="118" y="3"/>
                    </a:lnTo>
                    <a:lnTo>
                      <a:pt x="116" y="3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7"/>
                    </a:lnTo>
                    <a:lnTo>
                      <a:pt x="121" y="7"/>
                    </a:lnTo>
                    <a:lnTo>
                      <a:pt x="121" y="5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7"/>
                    </a:lnTo>
                    <a:lnTo>
                      <a:pt x="127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4" y="5"/>
                    </a:lnTo>
                    <a:lnTo>
                      <a:pt x="136" y="5"/>
                    </a:lnTo>
                    <a:lnTo>
                      <a:pt x="136" y="7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12"/>
                    </a:lnTo>
                    <a:lnTo>
                      <a:pt x="145" y="9"/>
                    </a:lnTo>
                    <a:lnTo>
                      <a:pt x="145" y="12"/>
                    </a:lnTo>
                    <a:lnTo>
                      <a:pt x="150" y="12"/>
                    </a:lnTo>
                    <a:lnTo>
                      <a:pt x="152" y="9"/>
                    </a:lnTo>
                    <a:lnTo>
                      <a:pt x="154" y="12"/>
                    </a:lnTo>
                    <a:lnTo>
                      <a:pt x="154" y="9"/>
                    </a:lnTo>
                    <a:lnTo>
                      <a:pt x="156" y="9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9" y="14"/>
                    </a:lnTo>
                    <a:lnTo>
                      <a:pt x="161" y="12"/>
                    </a:lnTo>
                    <a:lnTo>
                      <a:pt x="161" y="14"/>
                    </a:lnTo>
                    <a:lnTo>
                      <a:pt x="159" y="14"/>
                    </a:lnTo>
                    <a:lnTo>
                      <a:pt x="161" y="14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8" y="16"/>
                    </a:lnTo>
                    <a:lnTo>
                      <a:pt x="168" y="18"/>
                    </a:lnTo>
                    <a:lnTo>
                      <a:pt x="168" y="21"/>
                    </a:lnTo>
                    <a:lnTo>
                      <a:pt x="170" y="21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2" y="25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3" y="27"/>
                    </a:lnTo>
                    <a:lnTo>
                      <a:pt x="185" y="27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2" y="27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7" y="29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29"/>
                    </a:lnTo>
                    <a:lnTo>
                      <a:pt x="199" y="32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3" y="32"/>
                    </a:lnTo>
                    <a:lnTo>
                      <a:pt x="206" y="32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0" y="36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9" y="38"/>
                    </a:lnTo>
                    <a:lnTo>
                      <a:pt x="219" y="41"/>
                    </a:lnTo>
                    <a:lnTo>
                      <a:pt x="221" y="41"/>
                    </a:lnTo>
                    <a:lnTo>
                      <a:pt x="221" y="43"/>
                    </a:lnTo>
                    <a:lnTo>
                      <a:pt x="221" y="45"/>
                    </a:lnTo>
                    <a:lnTo>
                      <a:pt x="223" y="43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6" y="43"/>
                    </a:lnTo>
                    <a:lnTo>
                      <a:pt x="226" y="45"/>
                    </a:lnTo>
                    <a:lnTo>
                      <a:pt x="228" y="45"/>
                    </a:lnTo>
                    <a:lnTo>
                      <a:pt x="228" y="47"/>
                    </a:lnTo>
                    <a:lnTo>
                      <a:pt x="230" y="47"/>
                    </a:lnTo>
                    <a:lnTo>
                      <a:pt x="232" y="47"/>
                    </a:lnTo>
                    <a:lnTo>
                      <a:pt x="235" y="47"/>
                    </a:lnTo>
                    <a:lnTo>
                      <a:pt x="237" y="47"/>
                    </a:lnTo>
                    <a:lnTo>
                      <a:pt x="237" y="50"/>
                    </a:lnTo>
                    <a:lnTo>
                      <a:pt x="239" y="52"/>
                    </a:lnTo>
                    <a:lnTo>
                      <a:pt x="239" y="50"/>
                    </a:lnTo>
                    <a:lnTo>
                      <a:pt x="237" y="50"/>
                    </a:lnTo>
                    <a:lnTo>
                      <a:pt x="237" y="47"/>
                    </a:lnTo>
                    <a:lnTo>
                      <a:pt x="237" y="45"/>
                    </a:lnTo>
                    <a:lnTo>
                      <a:pt x="237" y="47"/>
                    </a:lnTo>
                    <a:lnTo>
                      <a:pt x="239" y="47"/>
                    </a:lnTo>
                    <a:lnTo>
                      <a:pt x="241" y="47"/>
                    </a:lnTo>
                    <a:lnTo>
                      <a:pt x="244" y="50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4" y="52"/>
                    </a:lnTo>
                    <a:lnTo>
                      <a:pt x="241" y="52"/>
                    </a:lnTo>
                    <a:lnTo>
                      <a:pt x="239" y="52"/>
                    </a:lnTo>
                    <a:lnTo>
                      <a:pt x="241" y="52"/>
                    </a:lnTo>
                    <a:lnTo>
                      <a:pt x="241" y="54"/>
                    </a:lnTo>
                    <a:lnTo>
                      <a:pt x="244" y="54"/>
                    </a:lnTo>
                    <a:lnTo>
                      <a:pt x="241" y="54"/>
                    </a:lnTo>
                    <a:lnTo>
                      <a:pt x="241" y="56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6" y="54"/>
                    </a:lnTo>
                    <a:lnTo>
                      <a:pt x="248" y="52"/>
                    </a:lnTo>
                    <a:lnTo>
                      <a:pt x="250" y="54"/>
                    </a:lnTo>
                    <a:lnTo>
                      <a:pt x="252" y="56"/>
                    </a:lnTo>
                    <a:lnTo>
                      <a:pt x="250" y="59"/>
                    </a:lnTo>
                    <a:lnTo>
                      <a:pt x="252" y="59"/>
                    </a:lnTo>
                    <a:lnTo>
                      <a:pt x="252" y="56"/>
                    </a:lnTo>
                    <a:lnTo>
                      <a:pt x="255" y="56"/>
                    </a:lnTo>
                    <a:lnTo>
                      <a:pt x="255" y="59"/>
                    </a:lnTo>
                    <a:lnTo>
                      <a:pt x="257" y="59"/>
                    </a:lnTo>
                    <a:lnTo>
                      <a:pt x="255" y="61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61"/>
                    </a:lnTo>
                    <a:lnTo>
                      <a:pt x="261" y="61"/>
                    </a:lnTo>
                    <a:lnTo>
                      <a:pt x="259" y="61"/>
                    </a:lnTo>
                    <a:lnTo>
                      <a:pt x="259" y="63"/>
                    </a:lnTo>
                    <a:lnTo>
                      <a:pt x="261" y="63"/>
                    </a:lnTo>
                    <a:lnTo>
                      <a:pt x="261" y="61"/>
                    </a:lnTo>
                    <a:lnTo>
                      <a:pt x="264" y="63"/>
                    </a:lnTo>
                    <a:lnTo>
                      <a:pt x="266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4" y="63"/>
                    </a:lnTo>
                    <a:lnTo>
                      <a:pt x="266" y="65"/>
                    </a:lnTo>
                    <a:lnTo>
                      <a:pt x="266" y="63"/>
                    </a:lnTo>
                    <a:lnTo>
                      <a:pt x="268" y="63"/>
                    </a:lnTo>
                    <a:lnTo>
                      <a:pt x="270" y="63"/>
                    </a:lnTo>
                    <a:lnTo>
                      <a:pt x="273" y="63"/>
                    </a:lnTo>
                    <a:lnTo>
                      <a:pt x="275" y="63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2" y="67"/>
                    </a:lnTo>
                    <a:lnTo>
                      <a:pt x="284" y="67"/>
                    </a:lnTo>
                    <a:lnTo>
                      <a:pt x="286" y="67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90" y="67"/>
                    </a:lnTo>
                    <a:lnTo>
                      <a:pt x="293" y="67"/>
                    </a:lnTo>
                    <a:lnTo>
                      <a:pt x="295" y="67"/>
                    </a:lnTo>
                    <a:lnTo>
                      <a:pt x="295" y="70"/>
                    </a:lnTo>
                    <a:lnTo>
                      <a:pt x="295" y="72"/>
                    </a:lnTo>
                    <a:lnTo>
                      <a:pt x="293" y="74"/>
                    </a:lnTo>
                    <a:lnTo>
                      <a:pt x="290" y="72"/>
                    </a:lnTo>
                    <a:lnTo>
                      <a:pt x="290" y="74"/>
                    </a:lnTo>
                    <a:lnTo>
                      <a:pt x="293" y="74"/>
                    </a:lnTo>
                    <a:lnTo>
                      <a:pt x="295" y="74"/>
                    </a:lnTo>
                    <a:lnTo>
                      <a:pt x="297" y="76"/>
                    </a:lnTo>
                    <a:lnTo>
                      <a:pt x="295" y="76"/>
                    </a:lnTo>
                    <a:lnTo>
                      <a:pt x="293" y="76"/>
                    </a:lnTo>
                    <a:lnTo>
                      <a:pt x="290" y="76"/>
                    </a:lnTo>
                    <a:lnTo>
                      <a:pt x="290" y="79"/>
                    </a:lnTo>
                    <a:lnTo>
                      <a:pt x="290" y="81"/>
                    </a:lnTo>
                    <a:lnTo>
                      <a:pt x="293" y="79"/>
                    </a:lnTo>
                    <a:lnTo>
                      <a:pt x="295" y="79"/>
                    </a:lnTo>
                    <a:lnTo>
                      <a:pt x="297" y="79"/>
                    </a:lnTo>
                    <a:lnTo>
                      <a:pt x="295" y="79"/>
                    </a:lnTo>
                    <a:lnTo>
                      <a:pt x="297" y="76"/>
                    </a:lnTo>
                    <a:lnTo>
                      <a:pt x="297" y="79"/>
                    </a:lnTo>
                    <a:lnTo>
                      <a:pt x="299" y="79"/>
                    </a:lnTo>
                    <a:lnTo>
                      <a:pt x="297" y="79"/>
                    </a:lnTo>
                    <a:lnTo>
                      <a:pt x="297" y="81"/>
                    </a:lnTo>
                    <a:lnTo>
                      <a:pt x="299" y="81"/>
                    </a:lnTo>
                    <a:lnTo>
                      <a:pt x="299" y="79"/>
                    </a:lnTo>
                    <a:lnTo>
                      <a:pt x="302" y="79"/>
                    </a:lnTo>
                    <a:lnTo>
                      <a:pt x="302" y="81"/>
                    </a:lnTo>
                    <a:lnTo>
                      <a:pt x="304" y="81"/>
                    </a:lnTo>
                    <a:lnTo>
                      <a:pt x="306" y="81"/>
                    </a:lnTo>
                    <a:lnTo>
                      <a:pt x="304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81"/>
                    </a:lnTo>
                    <a:lnTo>
                      <a:pt x="311" y="81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20" y="81"/>
                    </a:lnTo>
                    <a:lnTo>
                      <a:pt x="320" y="83"/>
                    </a:lnTo>
                    <a:lnTo>
                      <a:pt x="322" y="81"/>
                    </a:lnTo>
                    <a:lnTo>
                      <a:pt x="322" y="83"/>
                    </a:lnTo>
                    <a:lnTo>
                      <a:pt x="324" y="83"/>
                    </a:lnTo>
                    <a:lnTo>
                      <a:pt x="324" y="85"/>
                    </a:lnTo>
                    <a:lnTo>
                      <a:pt x="326" y="85"/>
                    </a:lnTo>
                    <a:lnTo>
                      <a:pt x="328" y="85"/>
                    </a:lnTo>
                    <a:lnTo>
                      <a:pt x="328" y="88"/>
                    </a:lnTo>
                    <a:lnTo>
                      <a:pt x="328" y="90"/>
                    </a:lnTo>
                    <a:lnTo>
                      <a:pt x="331" y="90"/>
                    </a:lnTo>
                    <a:lnTo>
                      <a:pt x="333" y="90"/>
                    </a:lnTo>
                    <a:lnTo>
                      <a:pt x="333" y="92"/>
                    </a:lnTo>
                    <a:lnTo>
                      <a:pt x="335" y="92"/>
                    </a:lnTo>
                    <a:lnTo>
                      <a:pt x="337" y="92"/>
                    </a:lnTo>
                    <a:lnTo>
                      <a:pt x="340" y="92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0" y="97"/>
                    </a:lnTo>
                    <a:lnTo>
                      <a:pt x="337" y="99"/>
                    </a:lnTo>
                    <a:lnTo>
                      <a:pt x="335" y="99"/>
                    </a:lnTo>
                    <a:lnTo>
                      <a:pt x="333" y="99"/>
                    </a:lnTo>
                    <a:lnTo>
                      <a:pt x="331" y="99"/>
                    </a:lnTo>
                    <a:lnTo>
                      <a:pt x="331" y="101"/>
                    </a:lnTo>
                    <a:lnTo>
                      <a:pt x="328" y="101"/>
                    </a:lnTo>
                    <a:lnTo>
                      <a:pt x="326" y="101"/>
                    </a:lnTo>
                    <a:lnTo>
                      <a:pt x="324" y="101"/>
                    </a:lnTo>
                    <a:lnTo>
                      <a:pt x="322" y="101"/>
                    </a:lnTo>
                    <a:lnTo>
                      <a:pt x="320" y="101"/>
                    </a:lnTo>
                    <a:lnTo>
                      <a:pt x="317" y="101"/>
                    </a:lnTo>
                    <a:lnTo>
                      <a:pt x="317" y="103"/>
                    </a:lnTo>
                    <a:lnTo>
                      <a:pt x="315" y="103"/>
                    </a:lnTo>
                    <a:lnTo>
                      <a:pt x="313" y="106"/>
                    </a:lnTo>
                    <a:lnTo>
                      <a:pt x="311" y="106"/>
                    </a:lnTo>
                    <a:lnTo>
                      <a:pt x="308" y="106"/>
                    </a:lnTo>
                    <a:lnTo>
                      <a:pt x="308" y="103"/>
                    </a:lnTo>
                    <a:lnTo>
                      <a:pt x="311" y="103"/>
                    </a:lnTo>
                    <a:lnTo>
                      <a:pt x="311" y="101"/>
                    </a:lnTo>
                    <a:lnTo>
                      <a:pt x="308" y="101"/>
                    </a:lnTo>
                    <a:lnTo>
                      <a:pt x="308" y="103"/>
                    </a:lnTo>
                    <a:lnTo>
                      <a:pt x="308" y="106"/>
                    </a:lnTo>
                    <a:lnTo>
                      <a:pt x="306" y="106"/>
                    </a:lnTo>
                    <a:lnTo>
                      <a:pt x="304" y="106"/>
                    </a:lnTo>
                    <a:lnTo>
                      <a:pt x="302" y="106"/>
                    </a:lnTo>
                    <a:lnTo>
                      <a:pt x="299" y="106"/>
                    </a:lnTo>
                    <a:lnTo>
                      <a:pt x="297" y="106"/>
                    </a:lnTo>
                    <a:lnTo>
                      <a:pt x="295" y="106"/>
                    </a:lnTo>
                    <a:lnTo>
                      <a:pt x="293" y="106"/>
                    </a:lnTo>
                    <a:lnTo>
                      <a:pt x="290" y="103"/>
                    </a:lnTo>
                    <a:lnTo>
                      <a:pt x="288" y="103"/>
                    </a:lnTo>
                    <a:lnTo>
                      <a:pt x="286" y="103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86" y="101"/>
                    </a:lnTo>
                    <a:lnTo>
                      <a:pt x="286" y="103"/>
                    </a:lnTo>
                    <a:lnTo>
                      <a:pt x="284" y="103"/>
                    </a:lnTo>
                    <a:lnTo>
                      <a:pt x="282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5" y="103"/>
                    </a:lnTo>
                    <a:lnTo>
                      <a:pt x="273" y="103"/>
                    </a:lnTo>
                    <a:lnTo>
                      <a:pt x="270" y="103"/>
                    </a:lnTo>
                    <a:lnTo>
                      <a:pt x="268" y="103"/>
                    </a:lnTo>
                    <a:lnTo>
                      <a:pt x="266" y="103"/>
                    </a:lnTo>
                    <a:lnTo>
                      <a:pt x="261" y="103"/>
                    </a:lnTo>
                    <a:lnTo>
                      <a:pt x="259" y="103"/>
                    </a:lnTo>
                    <a:lnTo>
                      <a:pt x="257" y="106"/>
                    </a:lnTo>
                    <a:lnTo>
                      <a:pt x="255" y="106"/>
                    </a:lnTo>
                    <a:lnTo>
                      <a:pt x="250" y="108"/>
                    </a:lnTo>
                    <a:lnTo>
                      <a:pt x="248" y="108"/>
                    </a:lnTo>
                    <a:lnTo>
                      <a:pt x="246" y="108"/>
                    </a:lnTo>
                    <a:lnTo>
                      <a:pt x="244" y="108"/>
                    </a:lnTo>
                    <a:lnTo>
                      <a:pt x="241" y="108"/>
                    </a:lnTo>
                    <a:lnTo>
                      <a:pt x="239" y="108"/>
                    </a:lnTo>
                    <a:lnTo>
                      <a:pt x="237" y="108"/>
                    </a:lnTo>
                    <a:lnTo>
                      <a:pt x="235" y="108"/>
                    </a:lnTo>
                    <a:lnTo>
                      <a:pt x="230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30" y="103"/>
                    </a:lnTo>
                    <a:lnTo>
                      <a:pt x="230" y="101"/>
                    </a:lnTo>
                    <a:lnTo>
                      <a:pt x="232" y="101"/>
                    </a:lnTo>
                    <a:lnTo>
                      <a:pt x="235" y="99"/>
                    </a:lnTo>
                    <a:lnTo>
                      <a:pt x="237" y="99"/>
                    </a:lnTo>
                    <a:lnTo>
                      <a:pt x="237" y="97"/>
                    </a:lnTo>
                    <a:lnTo>
                      <a:pt x="239" y="97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5"/>
                    </a:lnTo>
                    <a:lnTo>
                      <a:pt x="241" y="85"/>
                    </a:lnTo>
                    <a:lnTo>
                      <a:pt x="244" y="83"/>
                    </a:lnTo>
                    <a:lnTo>
                      <a:pt x="241" y="81"/>
                    </a:lnTo>
                    <a:lnTo>
                      <a:pt x="239" y="81"/>
                    </a:lnTo>
                    <a:lnTo>
                      <a:pt x="237" y="81"/>
                    </a:lnTo>
                    <a:lnTo>
                      <a:pt x="235" y="81"/>
                    </a:lnTo>
                    <a:lnTo>
                      <a:pt x="232" y="81"/>
                    </a:lnTo>
                    <a:lnTo>
                      <a:pt x="230" y="81"/>
                    </a:lnTo>
                    <a:lnTo>
                      <a:pt x="228" y="81"/>
                    </a:lnTo>
                    <a:lnTo>
                      <a:pt x="226" y="81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19" y="81"/>
                    </a:lnTo>
                    <a:lnTo>
                      <a:pt x="217" y="81"/>
                    </a:lnTo>
                    <a:lnTo>
                      <a:pt x="214" y="79"/>
                    </a:lnTo>
                    <a:lnTo>
                      <a:pt x="212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08" y="74"/>
                    </a:lnTo>
                    <a:lnTo>
                      <a:pt x="208" y="72"/>
                    </a:lnTo>
                    <a:lnTo>
                      <a:pt x="206" y="72"/>
                    </a:lnTo>
                    <a:lnTo>
                      <a:pt x="203" y="70"/>
                    </a:lnTo>
                    <a:lnTo>
                      <a:pt x="203" y="67"/>
                    </a:lnTo>
                    <a:lnTo>
                      <a:pt x="201" y="65"/>
                    </a:lnTo>
                    <a:lnTo>
                      <a:pt x="201" y="63"/>
                    </a:lnTo>
                    <a:lnTo>
                      <a:pt x="203" y="61"/>
                    </a:lnTo>
                    <a:lnTo>
                      <a:pt x="201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9" y="54"/>
                    </a:lnTo>
                    <a:lnTo>
                      <a:pt x="197" y="54"/>
                    </a:lnTo>
                    <a:lnTo>
                      <a:pt x="197" y="52"/>
                    </a:lnTo>
                    <a:lnTo>
                      <a:pt x="194" y="52"/>
                    </a:lnTo>
                    <a:lnTo>
                      <a:pt x="192" y="52"/>
                    </a:lnTo>
                    <a:lnTo>
                      <a:pt x="190" y="52"/>
                    </a:lnTo>
                    <a:lnTo>
                      <a:pt x="188" y="52"/>
                    </a:lnTo>
                    <a:lnTo>
                      <a:pt x="185" y="52"/>
                    </a:lnTo>
                    <a:lnTo>
                      <a:pt x="185" y="54"/>
                    </a:lnTo>
                    <a:lnTo>
                      <a:pt x="183" y="54"/>
                    </a:lnTo>
                    <a:lnTo>
                      <a:pt x="181" y="54"/>
                    </a:lnTo>
                    <a:lnTo>
                      <a:pt x="179" y="54"/>
                    </a:lnTo>
                    <a:lnTo>
                      <a:pt x="176" y="54"/>
                    </a:lnTo>
                    <a:lnTo>
                      <a:pt x="174" y="52"/>
                    </a:lnTo>
                    <a:lnTo>
                      <a:pt x="172" y="52"/>
                    </a:lnTo>
                    <a:lnTo>
                      <a:pt x="170" y="52"/>
                    </a:lnTo>
                    <a:lnTo>
                      <a:pt x="168" y="52"/>
                    </a:lnTo>
                    <a:lnTo>
                      <a:pt x="165" y="50"/>
                    </a:lnTo>
                    <a:lnTo>
                      <a:pt x="163" y="50"/>
                    </a:lnTo>
                    <a:lnTo>
                      <a:pt x="161" y="50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59" y="50"/>
                    </a:lnTo>
                    <a:lnTo>
                      <a:pt x="159" y="47"/>
                    </a:lnTo>
                    <a:lnTo>
                      <a:pt x="156" y="47"/>
                    </a:lnTo>
                    <a:lnTo>
                      <a:pt x="154" y="47"/>
                    </a:lnTo>
                    <a:lnTo>
                      <a:pt x="154" y="45"/>
                    </a:lnTo>
                    <a:lnTo>
                      <a:pt x="152" y="45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3" y="41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3" y="36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27" y="38"/>
                    </a:lnTo>
                    <a:lnTo>
                      <a:pt x="125" y="38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18" y="32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8" y="36"/>
                    </a:lnTo>
                    <a:lnTo>
                      <a:pt x="116" y="36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09" y="34"/>
                    </a:lnTo>
                    <a:lnTo>
                      <a:pt x="107" y="34"/>
                    </a:lnTo>
                    <a:lnTo>
                      <a:pt x="105" y="34"/>
                    </a:lnTo>
                    <a:lnTo>
                      <a:pt x="103" y="34"/>
                    </a:lnTo>
                    <a:lnTo>
                      <a:pt x="103" y="32"/>
                    </a:lnTo>
                    <a:lnTo>
                      <a:pt x="100" y="34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32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89" y="29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1"/>
                    </a:lnTo>
                    <a:lnTo>
                      <a:pt x="103" y="21"/>
                    </a:lnTo>
                    <a:lnTo>
                      <a:pt x="100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89" y="18"/>
                    </a:lnTo>
                    <a:lnTo>
                      <a:pt x="87" y="18"/>
                    </a:lnTo>
                    <a:lnTo>
                      <a:pt x="85" y="16"/>
                    </a:lnTo>
                    <a:lnTo>
                      <a:pt x="85" y="18"/>
                    </a:lnTo>
                    <a:lnTo>
                      <a:pt x="83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2" y="23"/>
                    </a:lnTo>
                    <a:lnTo>
                      <a:pt x="60" y="23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1" y="29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5" y="32"/>
                    </a:lnTo>
                    <a:lnTo>
                      <a:pt x="42" y="32"/>
                    </a:lnTo>
                    <a:lnTo>
                      <a:pt x="40" y="34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5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2" y="0"/>
                    </a:lnTo>
                    <a:lnTo>
                      <a:pt x="92" y="3"/>
                    </a:lnTo>
                    <a:lnTo>
                      <a:pt x="94" y="3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2" name="Freeform 1191"/>
              <p:cNvSpPr>
                <a:spLocks noEditPoints="1"/>
              </p:cNvSpPr>
              <p:nvPr/>
            </p:nvSpPr>
            <p:spPr bwMode="auto">
              <a:xfrm>
                <a:off x="2090" y="1129"/>
                <a:ext cx="342" cy="108"/>
              </a:xfrm>
              <a:custGeom>
                <a:avLst/>
                <a:gdLst>
                  <a:gd name="T0" fmla="*/ 199 w 342"/>
                  <a:gd name="T1" fmla="*/ 83 h 108"/>
                  <a:gd name="T2" fmla="*/ 206 w 342"/>
                  <a:gd name="T3" fmla="*/ 83 h 108"/>
                  <a:gd name="T4" fmla="*/ 203 w 342"/>
                  <a:gd name="T5" fmla="*/ 81 h 108"/>
                  <a:gd name="T6" fmla="*/ 185 w 342"/>
                  <a:gd name="T7" fmla="*/ 74 h 108"/>
                  <a:gd name="T8" fmla="*/ 183 w 342"/>
                  <a:gd name="T9" fmla="*/ 74 h 108"/>
                  <a:gd name="T10" fmla="*/ 176 w 342"/>
                  <a:gd name="T11" fmla="*/ 67 h 108"/>
                  <a:gd name="T12" fmla="*/ 94 w 342"/>
                  <a:gd name="T13" fmla="*/ 50 h 108"/>
                  <a:gd name="T14" fmla="*/ 96 w 342"/>
                  <a:gd name="T15" fmla="*/ 50 h 108"/>
                  <a:gd name="T16" fmla="*/ 74 w 342"/>
                  <a:gd name="T17" fmla="*/ 50 h 108"/>
                  <a:gd name="T18" fmla="*/ 232 w 342"/>
                  <a:gd name="T19" fmla="*/ 41 h 108"/>
                  <a:gd name="T20" fmla="*/ 76 w 342"/>
                  <a:gd name="T21" fmla="*/ 52 h 108"/>
                  <a:gd name="T22" fmla="*/ 56 w 342"/>
                  <a:gd name="T23" fmla="*/ 52 h 108"/>
                  <a:gd name="T24" fmla="*/ 58 w 342"/>
                  <a:gd name="T25" fmla="*/ 47 h 108"/>
                  <a:gd name="T26" fmla="*/ 230 w 342"/>
                  <a:gd name="T27" fmla="*/ 36 h 108"/>
                  <a:gd name="T28" fmla="*/ 219 w 342"/>
                  <a:gd name="T29" fmla="*/ 32 h 108"/>
                  <a:gd name="T30" fmla="*/ 221 w 342"/>
                  <a:gd name="T31" fmla="*/ 36 h 108"/>
                  <a:gd name="T32" fmla="*/ 226 w 342"/>
                  <a:gd name="T33" fmla="*/ 32 h 108"/>
                  <a:gd name="T34" fmla="*/ 217 w 342"/>
                  <a:gd name="T35" fmla="*/ 32 h 108"/>
                  <a:gd name="T36" fmla="*/ 212 w 342"/>
                  <a:gd name="T37" fmla="*/ 25 h 108"/>
                  <a:gd name="T38" fmla="*/ 114 w 342"/>
                  <a:gd name="T39" fmla="*/ 5 h 108"/>
                  <a:gd name="T40" fmla="*/ 125 w 342"/>
                  <a:gd name="T41" fmla="*/ 5 h 108"/>
                  <a:gd name="T42" fmla="*/ 143 w 342"/>
                  <a:gd name="T43" fmla="*/ 12 h 108"/>
                  <a:gd name="T44" fmla="*/ 161 w 342"/>
                  <a:gd name="T45" fmla="*/ 14 h 108"/>
                  <a:gd name="T46" fmla="*/ 174 w 342"/>
                  <a:gd name="T47" fmla="*/ 27 h 108"/>
                  <a:gd name="T48" fmla="*/ 197 w 342"/>
                  <a:gd name="T49" fmla="*/ 29 h 108"/>
                  <a:gd name="T50" fmla="*/ 217 w 342"/>
                  <a:gd name="T51" fmla="*/ 38 h 108"/>
                  <a:gd name="T52" fmla="*/ 228 w 342"/>
                  <a:gd name="T53" fmla="*/ 47 h 108"/>
                  <a:gd name="T54" fmla="*/ 241 w 342"/>
                  <a:gd name="T55" fmla="*/ 47 h 108"/>
                  <a:gd name="T56" fmla="*/ 244 w 342"/>
                  <a:gd name="T57" fmla="*/ 56 h 108"/>
                  <a:gd name="T58" fmla="*/ 252 w 342"/>
                  <a:gd name="T59" fmla="*/ 61 h 108"/>
                  <a:gd name="T60" fmla="*/ 264 w 342"/>
                  <a:gd name="T61" fmla="*/ 63 h 108"/>
                  <a:gd name="T62" fmla="*/ 284 w 342"/>
                  <a:gd name="T63" fmla="*/ 67 h 108"/>
                  <a:gd name="T64" fmla="*/ 295 w 342"/>
                  <a:gd name="T65" fmla="*/ 74 h 108"/>
                  <a:gd name="T66" fmla="*/ 299 w 342"/>
                  <a:gd name="T67" fmla="*/ 79 h 108"/>
                  <a:gd name="T68" fmla="*/ 311 w 342"/>
                  <a:gd name="T69" fmla="*/ 81 h 108"/>
                  <a:gd name="T70" fmla="*/ 328 w 342"/>
                  <a:gd name="T71" fmla="*/ 90 h 108"/>
                  <a:gd name="T72" fmla="*/ 331 w 342"/>
                  <a:gd name="T73" fmla="*/ 99 h 108"/>
                  <a:gd name="T74" fmla="*/ 308 w 342"/>
                  <a:gd name="T75" fmla="*/ 103 h 108"/>
                  <a:gd name="T76" fmla="*/ 290 w 342"/>
                  <a:gd name="T77" fmla="*/ 103 h 108"/>
                  <a:gd name="T78" fmla="*/ 270 w 342"/>
                  <a:gd name="T79" fmla="*/ 103 h 108"/>
                  <a:gd name="T80" fmla="*/ 237 w 342"/>
                  <a:gd name="T81" fmla="*/ 108 h 108"/>
                  <a:gd name="T82" fmla="*/ 239 w 342"/>
                  <a:gd name="T83" fmla="*/ 97 h 108"/>
                  <a:gd name="T84" fmla="*/ 239 w 342"/>
                  <a:gd name="T85" fmla="*/ 81 h 108"/>
                  <a:gd name="T86" fmla="*/ 210 w 342"/>
                  <a:gd name="T87" fmla="*/ 76 h 108"/>
                  <a:gd name="T88" fmla="*/ 199 w 342"/>
                  <a:gd name="T89" fmla="*/ 54 h 108"/>
                  <a:gd name="T90" fmla="*/ 174 w 342"/>
                  <a:gd name="T91" fmla="*/ 52 h 108"/>
                  <a:gd name="T92" fmla="*/ 154 w 342"/>
                  <a:gd name="T93" fmla="*/ 45 h 108"/>
                  <a:gd name="T94" fmla="*/ 141 w 342"/>
                  <a:gd name="T95" fmla="*/ 36 h 108"/>
                  <a:gd name="T96" fmla="*/ 118 w 342"/>
                  <a:gd name="T97" fmla="*/ 34 h 108"/>
                  <a:gd name="T98" fmla="*/ 98 w 342"/>
                  <a:gd name="T99" fmla="*/ 34 h 108"/>
                  <a:gd name="T100" fmla="*/ 100 w 342"/>
                  <a:gd name="T101" fmla="*/ 25 h 108"/>
                  <a:gd name="T102" fmla="*/ 85 w 342"/>
                  <a:gd name="T103" fmla="*/ 18 h 108"/>
                  <a:gd name="T104" fmla="*/ 60 w 342"/>
                  <a:gd name="T105" fmla="*/ 23 h 108"/>
                  <a:gd name="T106" fmla="*/ 38 w 342"/>
                  <a:gd name="T107" fmla="*/ 34 h 108"/>
                  <a:gd name="T108" fmla="*/ 18 w 342"/>
                  <a:gd name="T109" fmla="*/ 43 h 108"/>
                  <a:gd name="T110" fmla="*/ 0 w 342"/>
                  <a:gd name="T111" fmla="*/ 41 h 108"/>
                  <a:gd name="T112" fmla="*/ 18 w 342"/>
                  <a:gd name="T113" fmla="*/ 36 h 108"/>
                  <a:gd name="T114" fmla="*/ 31 w 342"/>
                  <a:gd name="T115" fmla="*/ 16 h 108"/>
                  <a:gd name="T116" fmla="*/ 56 w 342"/>
                  <a:gd name="T117" fmla="*/ 7 h 108"/>
                  <a:gd name="T118" fmla="*/ 80 w 342"/>
                  <a:gd name="T119" fmla="*/ 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2" h="108">
                    <a:moveTo>
                      <a:pt x="208" y="85"/>
                    </a:moveTo>
                    <a:lnTo>
                      <a:pt x="206" y="85"/>
                    </a:lnTo>
                    <a:lnTo>
                      <a:pt x="206" y="83"/>
                    </a:lnTo>
                    <a:lnTo>
                      <a:pt x="203" y="83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8" y="85"/>
                    </a:lnTo>
                    <a:moveTo>
                      <a:pt x="203" y="83"/>
                    </a:moveTo>
                    <a:lnTo>
                      <a:pt x="201" y="83"/>
                    </a:lnTo>
                    <a:lnTo>
                      <a:pt x="203" y="83"/>
                    </a:lnTo>
                    <a:moveTo>
                      <a:pt x="201" y="81"/>
                    </a:moveTo>
                    <a:lnTo>
                      <a:pt x="201" y="83"/>
                    </a:lnTo>
                    <a:lnTo>
                      <a:pt x="199" y="83"/>
                    </a:lnTo>
                    <a:lnTo>
                      <a:pt x="199" y="81"/>
                    </a:lnTo>
                    <a:lnTo>
                      <a:pt x="201" y="81"/>
                    </a:lnTo>
                    <a:moveTo>
                      <a:pt x="199" y="81"/>
                    </a:moveTo>
                    <a:lnTo>
                      <a:pt x="199" y="83"/>
                    </a:lnTo>
                    <a:lnTo>
                      <a:pt x="199" y="81"/>
                    </a:lnTo>
                    <a:moveTo>
                      <a:pt x="197" y="83"/>
                    </a:moveTo>
                    <a:lnTo>
                      <a:pt x="197" y="81"/>
                    </a:lnTo>
                    <a:lnTo>
                      <a:pt x="199" y="81"/>
                    </a:lnTo>
                    <a:lnTo>
                      <a:pt x="197" y="81"/>
                    </a:lnTo>
                    <a:lnTo>
                      <a:pt x="197" y="83"/>
                    </a:lnTo>
                    <a:moveTo>
                      <a:pt x="206" y="83"/>
                    </a:moveTo>
                    <a:lnTo>
                      <a:pt x="208" y="83"/>
                    </a:lnTo>
                    <a:lnTo>
                      <a:pt x="206" y="83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6" y="83"/>
                    </a:lnTo>
                    <a:moveTo>
                      <a:pt x="197" y="81"/>
                    </a:moveTo>
                    <a:lnTo>
                      <a:pt x="194" y="81"/>
                    </a:lnTo>
                    <a:lnTo>
                      <a:pt x="197" y="81"/>
                    </a:lnTo>
                    <a:moveTo>
                      <a:pt x="203" y="79"/>
                    </a:moveTo>
                    <a:lnTo>
                      <a:pt x="206" y="79"/>
                    </a:lnTo>
                    <a:lnTo>
                      <a:pt x="206" y="81"/>
                    </a:lnTo>
                    <a:lnTo>
                      <a:pt x="203" y="81"/>
                    </a:lnTo>
                    <a:lnTo>
                      <a:pt x="201" y="81"/>
                    </a:lnTo>
                    <a:lnTo>
                      <a:pt x="203" y="81"/>
                    </a:lnTo>
                    <a:lnTo>
                      <a:pt x="203" y="79"/>
                    </a:lnTo>
                    <a:moveTo>
                      <a:pt x="194" y="81"/>
                    </a:moveTo>
                    <a:lnTo>
                      <a:pt x="194" y="79"/>
                    </a:lnTo>
                    <a:lnTo>
                      <a:pt x="192" y="79"/>
                    </a:lnTo>
                    <a:lnTo>
                      <a:pt x="194" y="79"/>
                    </a:lnTo>
                    <a:lnTo>
                      <a:pt x="194" y="81"/>
                    </a:lnTo>
                    <a:moveTo>
                      <a:pt x="190" y="76"/>
                    </a:moveTo>
                    <a:lnTo>
                      <a:pt x="192" y="76"/>
                    </a:lnTo>
                    <a:lnTo>
                      <a:pt x="192" y="79"/>
                    </a:lnTo>
                    <a:lnTo>
                      <a:pt x="190" y="79"/>
                    </a:lnTo>
                    <a:lnTo>
                      <a:pt x="188" y="76"/>
                    </a:lnTo>
                    <a:lnTo>
                      <a:pt x="190" y="76"/>
                    </a:lnTo>
                    <a:moveTo>
                      <a:pt x="185" y="74"/>
                    </a:moveTo>
                    <a:lnTo>
                      <a:pt x="188" y="74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5" y="74"/>
                    </a:lnTo>
                    <a:moveTo>
                      <a:pt x="181" y="70"/>
                    </a:moveTo>
                    <a:lnTo>
                      <a:pt x="183" y="72"/>
                    </a:lnTo>
                    <a:lnTo>
                      <a:pt x="185" y="72"/>
                    </a:lnTo>
                    <a:lnTo>
                      <a:pt x="185" y="74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0"/>
                    </a:lnTo>
                    <a:moveTo>
                      <a:pt x="174" y="67"/>
                    </a:moveTo>
                    <a:lnTo>
                      <a:pt x="172" y="67"/>
                    </a:lnTo>
                    <a:lnTo>
                      <a:pt x="174" y="67"/>
                    </a:lnTo>
                    <a:moveTo>
                      <a:pt x="176" y="67"/>
                    </a:moveTo>
                    <a:lnTo>
                      <a:pt x="179" y="67"/>
                    </a:lnTo>
                    <a:lnTo>
                      <a:pt x="179" y="70"/>
                    </a:lnTo>
                    <a:lnTo>
                      <a:pt x="176" y="70"/>
                    </a:lnTo>
                    <a:lnTo>
                      <a:pt x="176" y="67"/>
                    </a:lnTo>
                    <a:lnTo>
                      <a:pt x="174" y="67"/>
                    </a:lnTo>
                    <a:lnTo>
                      <a:pt x="176" y="67"/>
                    </a:lnTo>
                    <a:moveTo>
                      <a:pt x="78" y="54"/>
                    </a:moveTo>
                    <a:lnTo>
                      <a:pt x="78" y="52"/>
                    </a:lnTo>
                    <a:lnTo>
                      <a:pt x="78" y="54"/>
                    </a:lnTo>
                    <a:moveTo>
                      <a:pt x="89" y="52"/>
                    </a:moveTo>
                    <a:lnTo>
                      <a:pt x="92" y="52"/>
                    </a:lnTo>
                    <a:lnTo>
                      <a:pt x="89" y="52"/>
                    </a:lnTo>
                    <a:moveTo>
                      <a:pt x="92" y="52"/>
                    </a:moveTo>
                    <a:lnTo>
                      <a:pt x="89" y="52"/>
                    </a:lnTo>
                    <a:lnTo>
                      <a:pt x="92" y="52"/>
                    </a:lnTo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4" y="50"/>
                    </a:lnTo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2"/>
                    </a:lnTo>
                    <a:moveTo>
                      <a:pt x="98" y="50"/>
                    </a:moveTo>
                    <a:lnTo>
                      <a:pt x="96" y="50"/>
                    </a:lnTo>
                    <a:lnTo>
                      <a:pt x="98" y="50"/>
                    </a:lnTo>
                    <a:moveTo>
                      <a:pt x="109" y="50"/>
                    </a:move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12" y="50"/>
                    </a:lnTo>
                    <a:lnTo>
                      <a:pt x="112" y="47"/>
                    </a:lnTo>
                    <a:lnTo>
                      <a:pt x="112" y="50"/>
                    </a:lnTo>
                    <a:lnTo>
                      <a:pt x="109" y="50"/>
                    </a:lnTo>
                    <a:moveTo>
                      <a:pt x="76" y="47"/>
                    </a:moveTo>
                    <a:lnTo>
                      <a:pt x="76" y="50"/>
                    </a:lnTo>
                    <a:lnTo>
                      <a:pt x="74" y="50"/>
                    </a:lnTo>
                    <a:lnTo>
                      <a:pt x="74" y="47"/>
                    </a:lnTo>
                    <a:lnTo>
                      <a:pt x="76" y="47"/>
                    </a:lnTo>
                    <a:moveTo>
                      <a:pt x="74" y="43"/>
                    </a:moveTo>
                    <a:lnTo>
                      <a:pt x="71" y="43"/>
                    </a:lnTo>
                    <a:lnTo>
                      <a:pt x="74" y="43"/>
                    </a:lnTo>
                    <a:moveTo>
                      <a:pt x="228" y="43"/>
                    </a:moveTo>
                    <a:lnTo>
                      <a:pt x="226" y="43"/>
                    </a:lnTo>
                    <a:lnTo>
                      <a:pt x="228" y="43"/>
                    </a:lnTo>
                    <a:moveTo>
                      <a:pt x="232" y="43"/>
                    </a:moveTo>
                    <a:lnTo>
                      <a:pt x="230" y="43"/>
                    </a:lnTo>
                    <a:lnTo>
                      <a:pt x="232" y="41"/>
                    </a:lnTo>
                    <a:lnTo>
                      <a:pt x="230" y="41"/>
                    </a:lnTo>
                    <a:lnTo>
                      <a:pt x="232" y="41"/>
                    </a:lnTo>
                    <a:lnTo>
                      <a:pt x="232" y="43"/>
                    </a:lnTo>
                    <a:moveTo>
                      <a:pt x="65" y="41"/>
                    </a:moveTo>
                    <a:lnTo>
                      <a:pt x="67" y="41"/>
                    </a:lnTo>
                    <a:lnTo>
                      <a:pt x="67" y="43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71" y="47"/>
                    </a:lnTo>
                    <a:lnTo>
                      <a:pt x="74" y="47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4" y="54"/>
                    </a:lnTo>
                    <a:lnTo>
                      <a:pt x="71" y="54"/>
                    </a:lnTo>
                    <a:lnTo>
                      <a:pt x="71" y="56"/>
                    </a:lnTo>
                    <a:lnTo>
                      <a:pt x="69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2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2" y="41"/>
                    </a:lnTo>
                    <a:lnTo>
                      <a:pt x="60" y="41"/>
                    </a:lnTo>
                    <a:lnTo>
                      <a:pt x="62" y="41"/>
                    </a:lnTo>
                    <a:lnTo>
                      <a:pt x="65" y="41"/>
                    </a:lnTo>
                    <a:moveTo>
                      <a:pt x="223" y="36"/>
                    </a:moveTo>
                    <a:lnTo>
                      <a:pt x="226" y="36"/>
                    </a:lnTo>
                    <a:lnTo>
                      <a:pt x="228" y="36"/>
                    </a:lnTo>
                    <a:lnTo>
                      <a:pt x="228" y="38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8"/>
                    </a:lnTo>
                    <a:lnTo>
                      <a:pt x="230" y="41"/>
                    </a:lnTo>
                    <a:lnTo>
                      <a:pt x="228" y="41"/>
                    </a:lnTo>
                    <a:lnTo>
                      <a:pt x="228" y="43"/>
                    </a:lnTo>
                    <a:lnTo>
                      <a:pt x="228" y="41"/>
                    </a:lnTo>
                    <a:lnTo>
                      <a:pt x="226" y="41"/>
                    </a:lnTo>
                    <a:lnTo>
                      <a:pt x="223" y="41"/>
                    </a:lnTo>
                    <a:lnTo>
                      <a:pt x="226" y="38"/>
                    </a:lnTo>
                    <a:lnTo>
                      <a:pt x="223" y="38"/>
                    </a:lnTo>
                    <a:lnTo>
                      <a:pt x="221" y="38"/>
                    </a:lnTo>
                    <a:lnTo>
                      <a:pt x="221" y="36"/>
                    </a:lnTo>
                    <a:lnTo>
                      <a:pt x="223" y="36"/>
                    </a:lnTo>
                    <a:moveTo>
                      <a:pt x="219" y="32"/>
                    </a:moveTo>
                    <a:lnTo>
                      <a:pt x="217" y="32"/>
                    </a:lnTo>
                    <a:lnTo>
                      <a:pt x="219" y="32"/>
                    </a:lnTo>
                    <a:moveTo>
                      <a:pt x="219" y="29"/>
                    </a:move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4"/>
                    </a:lnTo>
                    <a:lnTo>
                      <a:pt x="221" y="32"/>
                    </a:lnTo>
                    <a:lnTo>
                      <a:pt x="223" y="32"/>
                    </a:lnTo>
                    <a:lnTo>
                      <a:pt x="223" y="34"/>
                    </a:lnTo>
                    <a:lnTo>
                      <a:pt x="221" y="34"/>
                    </a:lnTo>
                    <a:lnTo>
                      <a:pt x="223" y="34"/>
                    </a:lnTo>
                    <a:lnTo>
                      <a:pt x="223" y="36"/>
                    </a:lnTo>
                    <a:lnTo>
                      <a:pt x="221" y="36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19" y="36"/>
                    </a:lnTo>
                    <a:lnTo>
                      <a:pt x="219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19" y="29"/>
                    </a:lnTo>
                    <a:moveTo>
                      <a:pt x="223" y="29"/>
                    </a:moveTo>
                    <a:lnTo>
                      <a:pt x="223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2"/>
                    </a:lnTo>
                    <a:lnTo>
                      <a:pt x="223" y="32"/>
                    </a:lnTo>
                    <a:lnTo>
                      <a:pt x="223" y="29"/>
                    </a:lnTo>
                    <a:moveTo>
                      <a:pt x="221" y="29"/>
                    </a:moveTo>
                    <a:lnTo>
                      <a:pt x="221" y="27"/>
                    </a:lnTo>
                    <a:lnTo>
                      <a:pt x="221" y="29"/>
                    </a:lnTo>
                    <a:moveTo>
                      <a:pt x="212" y="25"/>
                    </a:moveTo>
                    <a:lnTo>
                      <a:pt x="214" y="25"/>
                    </a:lnTo>
                    <a:lnTo>
                      <a:pt x="214" y="27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9" y="29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29"/>
                    </a:lnTo>
                    <a:lnTo>
                      <a:pt x="214" y="29"/>
                    </a:lnTo>
                    <a:lnTo>
                      <a:pt x="212" y="29"/>
                    </a:lnTo>
                    <a:lnTo>
                      <a:pt x="214" y="29"/>
                    </a:lnTo>
                    <a:lnTo>
                      <a:pt x="212" y="27"/>
                    </a:lnTo>
                    <a:lnTo>
                      <a:pt x="212" y="29"/>
                    </a:lnTo>
                    <a:lnTo>
                      <a:pt x="212" y="27"/>
                    </a:lnTo>
                    <a:lnTo>
                      <a:pt x="210" y="27"/>
                    </a:lnTo>
                    <a:lnTo>
                      <a:pt x="210" y="25"/>
                    </a:lnTo>
                    <a:lnTo>
                      <a:pt x="212" y="25"/>
                    </a:lnTo>
                    <a:moveTo>
                      <a:pt x="212" y="25"/>
                    </a:moveTo>
                    <a:lnTo>
                      <a:pt x="214" y="25"/>
                    </a:lnTo>
                    <a:lnTo>
                      <a:pt x="212" y="25"/>
                    </a:lnTo>
                    <a:moveTo>
                      <a:pt x="94" y="3"/>
                    </a:moveTo>
                    <a:lnTo>
                      <a:pt x="96" y="3"/>
                    </a:lnTo>
                    <a:lnTo>
                      <a:pt x="98" y="3"/>
                    </a:lnTo>
                    <a:lnTo>
                      <a:pt x="100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7" y="3"/>
                    </a:lnTo>
                    <a:lnTo>
                      <a:pt x="107" y="5"/>
                    </a:lnTo>
                    <a:lnTo>
                      <a:pt x="107" y="7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6" y="3"/>
                    </a:lnTo>
                    <a:lnTo>
                      <a:pt x="118" y="3"/>
                    </a:lnTo>
                    <a:lnTo>
                      <a:pt x="121" y="3"/>
                    </a:lnTo>
                    <a:lnTo>
                      <a:pt x="118" y="3"/>
                    </a:lnTo>
                    <a:lnTo>
                      <a:pt x="116" y="3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7"/>
                    </a:lnTo>
                    <a:lnTo>
                      <a:pt x="121" y="7"/>
                    </a:lnTo>
                    <a:lnTo>
                      <a:pt x="121" y="5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7"/>
                    </a:lnTo>
                    <a:lnTo>
                      <a:pt x="127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4" y="5"/>
                    </a:lnTo>
                    <a:lnTo>
                      <a:pt x="136" y="5"/>
                    </a:lnTo>
                    <a:lnTo>
                      <a:pt x="136" y="7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12"/>
                    </a:lnTo>
                    <a:lnTo>
                      <a:pt x="145" y="9"/>
                    </a:lnTo>
                    <a:lnTo>
                      <a:pt x="145" y="12"/>
                    </a:lnTo>
                    <a:lnTo>
                      <a:pt x="150" y="12"/>
                    </a:lnTo>
                    <a:lnTo>
                      <a:pt x="152" y="9"/>
                    </a:lnTo>
                    <a:lnTo>
                      <a:pt x="154" y="12"/>
                    </a:lnTo>
                    <a:lnTo>
                      <a:pt x="154" y="9"/>
                    </a:lnTo>
                    <a:lnTo>
                      <a:pt x="156" y="9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9" y="14"/>
                    </a:lnTo>
                    <a:lnTo>
                      <a:pt x="161" y="12"/>
                    </a:lnTo>
                    <a:lnTo>
                      <a:pt x="161" y="14"/>
                    </a:lnTo>
                    <a:lnTo>
                      <a:pt x="159" y="14"/>
                    </a:lnTo>
                    <a:lnTo>
                      <a:pt x="161" y="14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8" y="16"/>
                    </a:lnTo>
                    <a:lnTo>
                      <a:pt x="168" y="18"/>
                    </a:lnTo>
                    <a:lnTo>
                      <a:pt x="168" y="21"/>
                    </a:lnTo>
                    <a:lnTo>
                      <a:pt x="170" y="21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2" y="25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3" y="27"/>
                    </a:lnTo>
                    <a:lnTo>
                      <a:pt x="185" y="27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2" y="27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7" y="29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29"/>
                    </a:lnTo>
                    <a:lnTo>
                      <a:pt x="199" y="32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3" y="32"/>
                    </a:lnTo>
                    <a:lnTo>
                      <a:pt x="206" y="32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0" y="36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9" y="38"/>
                    </a:lnTo>
                    <a:lnTo>
                      <a:pt x="219" y="41"/>
                    </a:lnTo>
                    <a:lnTo>
                      <a:pt x="221" y="41"/>
                    </a:lnTo>
                    <a:lnTo>
                      <a:pt x="221" y="43"/>
                    </a:lnTo>
                    <a:lnTo>
                      <a:pt x="221" y="45"/>
                    </a:lnTo>
                    <a:lnTo>
                      <a:pt x="223" y="43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6" y="43"/>
                    </a:lnTo>
                    <a:lnTo>
                      <a:pt x="226" y="45"/>
                    </a:lnTo>
                    <a:lnTo>
                      <a:pt x="228" y="45"/>
                    </a:lnTo>
                    <a:lnTo>
                      <a:pt x="228" y="47"/>
                    </a:lnTo>
                    <a:lnTo>
                      <a:pt x="230" y="47"/>
                    </a:lnTo>
                    <a:lnTo>
                      <a:pt x="232" y="47"/>
                    </a:lnTo>
                    <a:lnTo>
                      <a:pt x="235" y="47"/>
                    </a:lnTo>
                    <a:lnTo>
                      <a:pt x="237" y="47"/>
                    </a:lnTo>
                    <a:lnTo>
                      <a:pt x="237" y="50"/>
                    </a:lnTo>
                    <a:lnTo>
                      <a:pt x="239" y="52"/>
                    </a:lnTo>
                    <a:lnTo>
                      <a:pt x="239" y="50"/>
                    </a:lnTo>
                    <a:lnTo>
                      <a:pt x="237" y="50"/>
                    </a:lnTo>
                    <a:lnTo>
                      <a:pt x="237" y="47"/>
                    </a:lnTo>
                    <a:lnTo>
                      <a:pt x="237" y="45"/>
                    </a:lnTo>
                    <a:lnTo>
                      <a:pt x="237" y="47"/>
                    </a:lnTo>
                    <a:lnTo>
                      <a:pt x="239" y="47"/>
                    </a:lnTo>
                    <a:lnTo>
                      <a:pt x="241" y="47"/>
                    </a:lnTo>
                    <a:lnTo>
                      <a:pt x="244" y="50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4" y="52"/>
                    </a:lnTo>
                    <a:lnTo>
                      <a:pt x="241" y="52"/>
                    </a:lnTo>
                    <a:lnTo>
                      <a:pt x="239" y="52"/>
                    </a:lnTo>
                    <a:lnTo>
                      <a:pt x="241" y="52"/>
                    </a:lnTo>
                    <a:lnTo>
                      <a:pt x="241" y="54"/>
                    </a:lnTo>
                    <a:lnTo>
                      <a:pt x="244" y="54"/>
                    </a:lnTo>
                    <a:lnTo>
                      <a:pt x="241" y="54"/>
                    </a:lnTo>
                    <a:lnTo>
                      <a:pt x="241" y="56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6" y="54"/>
                    </a:lnTo>
                    <a:lnTo>
                      <a:pt x="248" y="52"/>
                    </a:lnTo>
                    <a:lnTo>
                      <a:pt x="250" y="54"/>
                    </a:lnTo>
                    <a:lnTo>
                      <a:pt x="252" y="56"/>
                    </a:lnTo>
                    <a:lnTo>
                      <a:pt x="250" y="59"/>
                    </a:lnTo>
                    <a:lnTo>
                      <a:pt x="252" y="59"/>
                    </a:lnTo>
                    <a:lnTo>
                      <a:pt x="252" y="56"/>
                    </a:lnTo>
                    <a:lnTo>
                      <a:pt x="255" y="56"/>
                    </a:lnTo>
                    <a:lnTo>
                      <a:pt x="255" y="59"/>
                    </a:lnTo>
                    <a:lnTo>
                      <a:pt x="257" y="59"/>
                    </a:lnTo>
                    <a:lnTo>
                      <a:pt x="255" y="61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61"/>
                    </a:lnTo>
                    <a:lnTo>
                      <a:pt x="261" y="61"/>
                    </a:lnTo>
                    <a:lnTo>
                      <a:pt x="259" y="61"/>
                    </a:lnTo>
                    <a:lnTo>
                      <a:pt x="259" y="63"/>
                    </a:lnTo>
                    <a:lnTo>
                      <a:pt x="261" y="63"/>
                    </a:lnTo>
                    <a:lnTo>
                      <a:pt x="261" y="61"/>
                    </a:lnTo>
                    <a:lnTo>
                      <a:pt x="264" y="63"/>
                    </a:lnTo>
                    <a:lnTo>
                      <a:pt x="266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4" y="63"/>
                    </a:lnTo>
                    <a:lnTo>
                      <a:pt x="266" y="65"/>
                    </a:lnTo>
                    <a:lnTo>
                      <a:pt x="266" y="63"/>
                    </a:lnTo>
                    <a:lnTo>
                      <a:pt x="268" y="63"/>
                    </a:lnTo>
                    <a:lnTo>
                      <a:pt x="270" y="63"/>
                    </a:lnTo>
                    <a:lnTo>
                      <a:pt x="273" y="63"/>
                    </a:lnTo>
                    <a:lnTo>
                      <a:pt x="275" y="63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2" y="67"/>
                    </a:lnTo>
                    <a:lnTo>
                      <a:pt x="284" y="67"/>
                    </a:lnTo>
                    <a:lnTo>
                      <a:pt x="286" y="67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90" y="67"/>
                    </a:lnTo>
                    <a:lnTo>
                      <a:pt x="293" y="67"/>
                    </a:lnTo>
                    <a:lnTo>
                      <a:pt x="295" y="67"/>
                    </a:lnTo>
                    <a:lnTo>
                      <a:pt x="295" y="70"/>
                    </a:lnTo>
                    <a:lnTo>
                      <a:pt x="295" y="72"/>
                    </a:lnTo>
                    <a:lnTo>
                      <a:pt x="293" y="74"/>
                    </a:lnTo>
                    <a:lnTo>
                      <a:pt x="290" y="72"/>
                    </a:lnTo>
                    <a:lnTo>
                      <a:pt x="290" y="74"/>
                    </a:lnTo>
                    <a:lnTo>
                      <a:pt x="293" y="74"/>
                    </a:lnTo>
                    <a:lnTo>
                      <a:pt x="295" y="74"/>
                    </a:lnTo>
                    <a:lnTo>
                      <a:pt x="297" y="76"/>
                    </a:lnTo>
                    <a:lnTo>
                      <a:pt x="295" y="76"/>
                    </a:lnTo>
                    <a:lnTo>
                      <a:pt x="293" y="76"/>
                    </a:lnTo>
                    <a:lnTo>
                      <a:pt x="290" y="76"/>
                    </a:lnTo>
                    <a:lnTo>
                      <a:pt x="290" y="79"/>
                    </a:lnTo>
                    <a:lnTo>
                      <a:pt x="290" y="81"/>
                    </a:lnTo>
                    <a:lnTo>
                      <a:pt x="293" y="79"/>
                    </a:lnTo>
                    <a:lnTo>
                      <a:pt x="295" y="79"/>
                    </a:lnTo>
                    <a:lnTo>
                      <a:pt x="297" y="79"/>
                    </a:lnTo>
                    <a:lnTo>
                      <a:pt x="295" y="79"/>
                    </a:lnTo>
                    <a:lnTo>
                      <a:pt x="297" y="76"/>
                    </a:lnTo>
                    <a:lnTo>
                      <a:pt x="297" y="79"/>
                    </a:lnTo>
                    <a:lnTo>
                      <a:pt x="299" y="79"/>
                    </a:lnTo>
                    <a:lnTo>
                      <a:pt x="297" y="79"/>
                    </a:lnTo>
                    <a:lnTo>
                      <a:pt x="297" y="81"/>
                    </a:lnTo>
                    <a:lnTo>
                      <a:pt x="299" y="81"/>
                    </a:lnTo>
                    <a:lnTo>
                      <a:pt x="299" y="79"/>
                    </a:lnTo>
                    <a:lnTo>
                      <a:pt x="302" y="79"/>
                    </a:lnTo>
                    <a:lnTo>
                      <a:pt x="302" y="81"/>
                    </a:lnTo>
                    <a:lnTo>
                      <a:pt x="304" y="81"/>
                    </a:lnTo>
                    <a:lnTo>
                      <a:pt x="306" y="81"/>
                    </a:lnTo>
                    <a:lnTo>
                      <a:pt x="304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81"/>
                    </a:lnTo>
                    <a:lnTo>
                      <a:pt x="311" y="81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20" y="81"/>
                    </a:lnTo>
                    <a:lnTo>
                      <a:pt x="320" y="83"/>
                    </a:lnTo>
                    <a:lnTo>
                      <a:pt x="322" y="81"/>
                    </a:lnTo>
                    <a:lnTo>
                      <a:pt x="322" y="83"/>
                    </a:lnTo>
                    <a:lnTo>
                      <a:pt x="324" y="83"/>
                    </a:lnTo>
                    <a:lnTo>
                      <a:pt x="324" y="85"/>
                    </a:lnTo>
                    <a:lnTo>
                      <a:pt x="326" y="85"/>
                    </a:lnTo>
                    <a:lnTo>
                      <a:pt x="328" y="85"/>
                    </a:lnTo>
                    <a:lnTo>
                      <a:pt x="328" y="88"/>
                    </a:lnTo>
                    <a:lnTo>
                      <a:pt x="328" y="90"/>
                    </a:lnTo>
                    <a:lnTo>
                      <a:pt x="331" y="90"/>
                    </a:lnTo>
                    <a:lnTo>
                      <a:pt x="333" y="90"/>
                    </a:lnTo>
                    <a:lnTo>
                      <a:pt x="333" y="92"/>
                    </a:lnTo>
                    <a:lnTo>
                      <a:pt x="335" y="92"/>
                    </a:lnTo>
                    <a:lnTo>
                      <a:pt x="337" y="92"/>
                    </a:lnTo>
                    <a:lnTo>
                      <a:pt x="340" y="92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0" y="97"/>
                    </a:lnTo>
                    <a:lnTo>
                      <a:pt x="337" y="99"/>
                    </a:lnTo>
                    <a:lnTo>
                      <a:pt x="335" y="99"/>
                    </a:lnTo>
                    <a:lnTo>
                      <a:pt x="333" y="99"/>
                    </a:lnTo>
                    <a:lnTo>
                      <a:pt x="331" y="99"/>
                    </a:lnTo>
                    <a:lnTo>
                      <a:pt x="331" y="101"/>
                    </a:lnTo>
                    <a:lnTo>
                      <a:pt x="328" y="101"/>
                    </a:lnTo>
                    <a:lnTo>
                      <a:pt x="326" y="101"/>
                    </a:lnTo>
                    <a:lnTo>
                      <a:pt x="324" y="101"/>
                    </a:lnTo>
                    <a:lnTo>
                      <a:pt x="322" y="101"/>
                    </a:lnTo>
                    <a:lnTo>
                      <a:pt x="320" y="101"/>
                    </a:lnTo>
                    <a:lnTo>
                      <a:pt x="317" y="101"/>
                    </a:lnTo>
                    <a:lnTo>
                      <a:pt x="317" y="103"/>
                    </a:lnTo>
                    <a:lnTo>
                      <a:pt x="315" y="103"/>
                    </a:lnTo>
                    <a:lnTo>
                      <a:pt x="313" y="106"/>
                    </a:lnTo>
                    <a:lnTo>
                      <a:pt x="311" y="106"/>
                    </a:lnTo>
                    <a:lnTo>
                      <a:pt x="308" y="106"/>
                    </a:lnTo>
                    <a:lnTo>
                      <a:pt x="308" y="103"/>
                    </a:lnTo>
                    <a:lnTo>
                      <a:pt x="311" y="103"/>
                    </a:lnTo>
                    <a:lnTo>
                      <a:pt x="311" y="101"/>
                    </a:lnTo>
                    <a:lnTo>
                      <a:pt x="308" y="101"/>
                    </a:lnTo>
                    <a:lnTo>
                      <a:pt x="308" y="103"/>
                    </a:lnTo>
                    <a:lnTo>
                      <a:pt x="308" y="106"/>
                    </a:lnTo>
                    <a:lnTo>
                      <a:pt x="306" y="106"/>
                    </a:lnTo>
                    <a:lnTo>
                      <a:pt x="304" y="106"/>
                    </a:lnTo>
                    <a:lnTo>
                      <a:pt x="302" y="106"/>
                    </a:lnTo>
                    <a:lnTo>
                      <a:pt x="299" y="106"/>
                    </a:lnTo>
                    <a:lnTo>
                      <a:pt x="297" y="106"/>
                    </a:lnTo>
                    <a:lnTo>
                      <a:pt x="295" y="106"/>
                    </a:lnTo>
                    <a:lnTo>
                      <a:pt x="293" y="106"/>
                    </a:lnTo>
                    <a:lnTo>
                      <a:pt x="290" y="103"/>
                    </a:lnTo>
                    <a:lnTo>
                      <a:pt x="288" y="103"/>
                    </a:lnTo>
                    <a:lnTo>
                      <a:pt x="286" y="103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86" y="101"/>
                    </a:lnTo>
                    <a:lnTo>
                      <a:pt x="286" y="103"/>
                    </a:lnTo>
                    <a:lnTo>
                      <a:pt x="284" y="103"/>
                    </a:lnTo>
                    <a:lnTo>
                      <a:pt x="282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5" y="103"/>
                    </a:lnTo>
                    <a:lnTo>
                      <a:pt x="273" y="103"/>
                    </a:lnTo>
                    <a:lnTo>
                      <a:pt x="270" y="103"/>
                    </a:lnTo>
                    <a:lnTo>
                      <a:pt x="268" y="103"/>
                    </a:lnTo>
                    <a:lnTo>
                      <a:pt x="266" y="103"/>
                    </a:lnTo>
                    <a:lnTo>
                      <a:pt x="261" y="103"/>
                    </a:lnTo>
                    <a:lnTo>
                      <a:pt x="259" y="103"/>
                    </a:lnTo>
                    <a:lnTo>
                      <a:pt x="257" y="106"/>
                    </a:lnTo>
                    <a:lnTo>
                      <a:pt x="255" y="106"/>
                    </a:lnTo>
                    <a:lnTo>
                      <a:pt x="250" y="108"/>
                    </a:lnTo>
                    <a:lnTo>
                      <a:pt x="248" y="108"/>
                    </a:lnTo>
                    <a:lnTo>
                      <a:pt x="246" y="108"/>
                    </a:lnTo>
                    <a:lnTo>
                      <a:pt x="244" y="108"/>
                    </a:lnTo>
                    <a:lnTo>
                      <a:pt x="241" y="108"/>
                    </a:lnTo>
                    <a:lnTo>
                      <a:pt x="239" y="108"/>
                    </a:lnTo>
                    <a:lnTo>
                      <a:pt x="237" y="108"/>
                    </a:lnTo>
                    <a:lnTo>
                      <a:pt x="235" y="108"/>
                    </a:lnTo>
                    <a:lnTo>
                      <a:pt x="230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30" y="103"/>
                    </a:lnTo>
                    <a:lnTo>
                      <a:pt x="230" y="101"/>
                    </a:lnTo>
                    <a:lnTo>
                      <a:pt x="232" y="101"/>
                    </a:lnTo>
                    <a:lnTo>
                      <a:pt x="235" y="99"/>
                    </a:lnTo>
                    <a:lnTo>
                      <a:pt x="237" y="99"/>
                    </a:lnTo>
                    <a:lnTo>
                      <a:pt x="237" y="97"/>
                    </a:lnTo>
                    <a:lnTo>
                      <a:pt x="239" y="97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5"/>
                    </a:lnTo>
                    <a:lnTo>
                      <a:pt x="241" y="85"/>
                    </a:lnTo>
                    <a:lnTo>
                      <a:pt x="244" y="83"/>
                    </a:lnTo>
                    <a:lnTo>
                      <a:pt x="241" y="81"/>
                    </a:lnTo>
                    <a:lnTo>
                      <a:pt x="239" y="81"/>
                    </a:lnTo>
                    <a:lnTo>
                      <a:pt x="237" y="81"/>
                    </a:lnTo>
                    <a:lnTo>
                      <a:pt x="235" y="81"/>
                    </a:lnTo>
                    <a:lnTo>
                      <a:pt x="232" y="81"/>
                    </a:lnTo>
                    <a:lnTo>
                      <a:pt x="230" y="81"/>
                    </a:lnTo>
                    <a:lnTo>
                      <a:pt x="228" y="81"/>
                    </a:lnTo>
                    <a:lnTo>
                      <a:pt x="226" y="81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19" y="81"/>
                    </a:lnTo>
                    <a:lnTo>
                      <a:pt x="217" y="81"/>
                    </a:lnTo>
                    <a:lnTo>
                      <a:pt x="214" y="79"/>
                    </a:lnTo>
                    <a:lnTo>
                      <a:pt x="212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08" y="74"/>
                    </a:lnTo>
                    <a:lnTo>
                      <a:pt x="208" y="72"/>
                    </a:lnTo>
                    <a:lnTo>
                      <a:pt x="206" y="72"/>
                    </a:lnTo>
                    <a:lnTo>
                      <a:pt x="203" y="70"/>
                    </a:lnTo>
                    <a:lnTo>
                      <a:pt x="203" y="67"/>
                    </a:lnTo>
                    <a:lnTo>
                      <a:pt x="201" y="65"/>
                    </a:lnTo>
                    <a:lnTo>
                      <a:pt x="201" y="63"/>
                    </a:lnTo>
                    <a:lnTo>
                      <a:pt x="203" y="61"/>
                    </a:lnTo>
                    <a:lnTo>
                      <a:pt x="201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9" y="54"/>
                    </a:lnTo>
                    <a:lnTo>
                      <a:pt x="197" y="54"/>
                    </a:lnTo>
                    <a:lnTo>
                      <a:pt x="197" y="52"/>
                    </a:lnTo>
                    <a:lnTo>
                      <a:pt x="194" y="52"/>
                    </a:lnTo>
                    <a:lnTo>
                      <a:pt x="192" y="52"/>
                    </a:lnTo>
                    <a:lnTo>
                      <a:pt x="190" y="52"/>
                    </a:lnTo>
                    <a:lnTo>
                      <a:pt x="188" y="52"/>
                    </a:lnTo>
                    <a:lnTo>
                      <a:pt x="185" y="52"/>
                    </a:lnTo>
                    <a:lnTo>
                      <a:pt x="185" y="54"/>
                    </a:lnTo>
                    <a:lnTo>
                      <a:pt x="183" y="54"/>
                    </a:lnTo>
                    <a:lnTo>
                      <a:pt x="181" y="54"/>
                    </a:lnTo>
                    <a:lnTo>
                      <a:pt x="179" y="54"/>
                    </a:lnTo>
                    <a:lnTo>
                      <a:pt x="176" y="54"/>
                    </a:lnTo>
                    <a:lnTo>
                      <a:pt x="174" y="52"/>
                    </a:lnTo>
                    <a:lnTo>
                      <a:pt x="172" y="52"/>
                    </a:lnTo>
                    <a:lnTo>
                      <a:pt x="170" y="52"/>
                    </a:lnTo>
                    <a:lnTo>
                      <a:pt x="168" y="52"/>
                    </a:lnTo>
                    <a:lnTo>
                      <a:pt x="165" y="50"/>
                    </a:lnTo>
                    <a:lnTo>
                      <a:pt x="163" y="50"/>
                    </a:lnTo>
                    <a:lnTo>
                      <a:pt x="161" y="50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59" y="50"/>
                    </a:lnTo>
                    <a:lnTo>
                      <a:pt x="159" y="47"/>
                    </a:lnTo>
                    <a:lnTo>
                      <a:pt x="156" y="47"/>
                    </a:lnTo>
                    <a:lnTo>
                      <a:pt x="154" y="47"/>
                    </a:lnTo>
                    <a:lnTo>
                      <a:pt x="154" y="45"/>
                    </a:lnTo>
                    <a:lnTo>
                      <a:pt x="152" y="45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3" y="41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3" y="36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27" y="38"/>
                    </a:lnTo>
                    <a:lnTo>
                      <a:pt x="125" y="38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18" y="32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8" y="36"/>
                    </a:lnTo>
                    <a:lnTo>
                      <a:pt x="116" y="36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09" y="34"/>
                    </a:lnTo>
                    <a:lnTo>
                      <a:pt x="107" y="34"/>
                    </a:lnTo>
                    <a:lnTo>
                      <a:pt x="105" y="34"/>
                    </a:lnTo>
                    <a:lnTo>
                      <a:pt x="103" y="34"/>
                    </a:lnTo>
                    <a:lnTo>
                      <a:pt x="103" y="32"/>
                    </a:lnTo>
                    <a:lnTo>
                      <a:pt x="100" y="34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32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89" y="29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1"/>
                    </a:lnTo>
                    <a:lnTo>
                      <a:pt x="103" y="21"/>
                    </a:lnTo>
                    <a:lnTo>
                      <a:pt x="100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89" y="18"/>
                    </a:lnTo>
                    <a:lnTo>
                      <a:pt x="87" y="18"/>
                    </a:lnTo>
                    <a:lnTo>
                      <a:pt x="85" y="16"/>
                    </a:lnTo>
                    <a:lnTo>
                      <a:pt x="85" y="18"/>
                    </a:lnTo>
                    <a:lnTo>
                      <a:pt x="83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2" y="23"/>
                    </a:lnTo>
                    <a:lnTo>
                      <a:pt x="60" y="23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1" y="29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5" y="32"/>
                    </a:lnTo>
                    <a:lnTo>
                      <a:pt x="42" y="32"/>
                    </a:lnTo>
                    <a:lnTo>
                      <a:pt x="40" y="34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5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2" y="0"/>
                    </a:lnTo>
                    <a:lnTo>
                      <a:pt x="92" y="3"/>
                    </a:lnTo>
                    <a:lnTo>
                      <a:pt x="9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3" name="Freeform 1192"/>
              <p:cNvSpPr>
                <a:spLocks noEditPoints="1"/>
              </p:cNvSpPr>
              <p:nvPr/>
            </p:nvSpPr>
            <p:spPr bwMode="auto">
              <a:xfrm>
                <a:off x="2199" y="1239"/>
                <a:ext cx="56" cy="16"/>
              </a:xfrm>
              <a:custGeom>
                <a:avLst/>
                <a:gdLst>
                  <a:gd name="T0" fmla="*/ 3 w 56"/>
                  <a:gd name="T1" fmla="*/ 11 h 16"/>
                  <a:gd name="T2" fmla="*/ 3 w 56"/>
                  <a:gd name="T3" fmla="*/ 11 h 16"/>
                  <a:gd name="T4" fmla="*/ 3 w 56"/>
                  <a:gd name="T5" fmla="*/ 13 h 16"/>
                  <a:gd name="T6" fmla="*/ 3 w 56"/>
                  <a:gd name="T7" fmla="*/ 13 h 16"/>
                  <a:gd name="T8" fmla="*/ 3 w 56"/>
                  <a:gd name="T9" fmla="*/ 13 h 16"/>
                  <a:gd name="T10" fmla="*/ 3 w 56"/>
                  <a:gd name="T11" fmla="*/ 16 h 16"/>
                  <a:gd name="T12" fmla="*/ 3 w 56"/>
                  <a:gd name="T13" fmla="*/ 16 h 16"/>
                  <a:gd name="T14" fmla="*/ 5 w 56"/>
                  <a:gd name="T15" fmla="*/ 16 h 16"/>
                  <a:gd name="T16" fmla="*/ 5 w 56"/>
                  <a:gd name="T17" fmla="*/ 16 h 16"/>
                  <a:gd name="T18" fmla="*/ 5 w 56"/>
                  <a:gd name="T19" fmla="*/ 13 h 16"/>
                  <a:gd name="T20" fmla="*/ 5 w 56"/>
                  <a:gd name="T21" fmla="*/ 13 h 16"/>
                  <a:gd name="T22" fmla="*/ 7 w 56"/>
                  <a:gd name="T23" fmla="*/ 13 h 16"/>
                  <a:gd name="T24" fmla="*/ 7 w 56"/>
                  <a:gd name="T25" fmla="*/ 13 h 16"/>
                  <a:gd name="T26" fmla="*/ 7 w 56"/>
                  <a:gd name="T27" fmla="*/ 13 h 16"/>
                  <a:gd name="T28" fmla="*/ 7 w 56"/>
                  <a:gd name="T29" fmla="*/ 13 h 16"/>
                  <a:gd name="T30" fmla="*/ 7 w 56"/>
                  <a:gd name="T31" fmla="*/ 13 h 16"/>
                  <a:gd name="T32" fmla="*/ 7 w 56"/>
                  <a:gd name="T33" fmla="*/ 13 h 16"/>
                  <a:gd name="T34" fmla="*/ 7 w 56"/>
                  <a:gd name="T35" fmla="*/ 13 h 16"/>
                  <a:gd name="T36" fmla="*/ 9 w 56"/>
                  <a:gd name="T37" fmla="*/ 13 h 16"/>
                  <a:gd name="T38" fmla="*/ 9 w 56"/>
                  <a:gd name="T39" fmla="*/ 13 h 16"/>
                  <a:gd name="T40" fmla="*/ 12 w 56"/>
                  <a:gd name="T41" fmla="*/ 13 h 16"/>
                  <a:gd name="T42" fmla="*/ 12 w 56"/>
                  <a:gd name="T43" fmla="*/ 13 h 16"/>
                  <a:gd name="T44" fmla="*/ 12 w 56"/>
                  <a:gd name="T45" fmla="*/ 13 h 16"/>
                  <a:gd name="T46" fmla="*/ 12 w 56"/>
                  <a:gd name="T47" fmla="*/ 16 h 16"/>
                  <a:gd name="T48" fmla="*/ 9 w 56"/>
                  <a:gd name="T49" fmla="*/ 16 h 16"/>
                  <a:gd name="T50" fmla="*/ 9 w 56"/>
                  <a:gd name="T51" fmla="*/ 16 h 16"/>
                  <a:gd name="T52" fmla="*/ 9 w 56"/>
                  <a:gd name="T53" fmla="*/ 16 h 16"/>
                  <a:gd name="T54" fmla="*/ 7 w 56"/>
                  <a:gd name="T55" fmla="*/ 16 h 16"/>
                  <a:gd name="T56" fmla="*/ 7 w 56"/>
                  <a:gd name="T57" fmla="*/ 16 h 16"/>
                  <a:gd name="T58" fmla="*/ 5 w 56"/>
                  <a:gd name="T59" fmla="*/ 16 h 16"/>
                  <a:gd name="T60" fmla="*/ 5 w 56"/>
                  <a:gd name="T61" fmla="*/ 16 h 16"/>
                  <a:gd name="T62" fmla="*/ 5 w 56"/>
                  <a:gd name="T63" fmla="*/ 16 h 16"/>
                  <a:gd name="T64" fmla="*/ 3 w 56"/>
                  <a:gd name="T65" fmla="*/ 16 h 16"/>
                  <a:gd name="T66" fmla="*/ 3 w 56"/>
                  <a:gd name="T67" fmla="*/ 16 h 16"/>
                  <a:gd name="T68" fmla="*/ 3 w 56"/>
                  <a:gd name="T69" fmla="*/ 16 h 16"/>
                  <a:gd name="T70" fmla="*/ 3 w 56"/>
                  <a:gd name="T71" fmla="*/ 13 h 16"/>
                  <a:gd name="T72" fmla="*/ 3 w 56"/>
                  <a:gd name="T73" fmla="*/ 13 h 16"/>
                  <a:gd name="T74" fmla="*/ 3 w 56"/>
                  <a:gd name="T75" fmla="*/ 13 h 16"/>
                  <a:gd name="T76" fmla="*/ 0 w 56"/>
                  <a:gd name="T77" fmla="*/ 13 h 16"/>
                  <a:gd name="T78" fmla="*/ 3 w 56"/>
                  <a:gd name="T79" fmla="*/ 11 h 16"/>
                  <a:gd name="T80" fmla="*/ 3 w 56"/>
                  <a:gd name="T81" fmla="*/ 11 h 16"/>
                  <a:gd name="T82" fmla="*/ 47 w 56"/>
                  <a:gd name="T83" fmla="*/ 2 h 16"/>
                  <a:gd name="T84" fmla="*/ 47 w 56"/>
                  <a:gd name="T85" fmla="*/ 2 h 16"/>
                  <a:gd name="T86" fmla="*/ 45 w 56"/>
                  <a:gd name="T87" fmla="*/ 2 h 16"/>
                  <a:gd name="T88" fmla="*/ 45 w 56"/>
                  <a:gd name="T89" fmla="*/ 2 h 16"/>
                  <a:gd name="T90" fmla="*/ 43 w 56"/>
                  <a:gd name="T91" fmla="*/ 2 h 16"/>
                  <a:gd name="T92" fmla="*/ 43 w 56"/>
                  <a:gd name="T93" fmla="*/ 2 h 16"/>
                  <a:gd name="T94" fmla="*/ 45 w 56"/>
                  <a:gd name="T95" fmla="*/ 2 h 16"/>
                  <a:gd name="T96" fmla="*/ 45 w 56"/>
                  <a:gd name="T97" fmla="*/ 2 h 16"/>
                  <a:gd name="T98" fmla="*/ 47 w 56"/>
                  <a:gd name="T99" fmla="*/ 2 h 16"/>
                  <a:gd name="T100" fmla="*/ 47 w 56"/>
                  <a:gd name="T101" fmla="*/ 2 h 16"/>
                  <a:gd name="T102" fmla="*/ 52 w 56"/>
                  <a:gd name="T103" fmla="*/ 2 h 16"/>
                  <a:gd name="T104" fmla="*/ 50 w 56"/>
                  <a:gd name="T105" fmla="*/ 2 h 16"/>
                  <a:gd name="T106" fmla="*/ 52 w 56"/>
                  <a:gd name="T107" fmla="*/ 2 h 16"/>
                  <a:gd name="T108" fmla="*/ 52 w 56"/>
                  <a:gd name="T109" fmla="*/ 2 h 16"/>
                  <a:gd name="T110" fmla="*/ 54 w 56"/>
                  <a:gd name="T111" fmla="*/ 0 h 16"/>
                  <a:gd name="T112" fmla="*/ 56 w 56"/>
                  <a:gd name="T113" fmla="*/ 0 h 16"/>
                  <a:gd name="T114" fmla="*/ 54 w 56"/>
                  <a:gd name="T115" fmla="*/ 0 h 16"/>
                  <a:gd name="T116" fmla="*/ 52 w 56"/>
                  <a:gd name="T1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16">
                    <a:moveTo>
                      <a:pt x="3" y="11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  <a:moveTo>
                      <a:pt x="47" y="2"/>
                    </a:move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  <a:moveTo>
                      <a:pt x="52" y="2"/>
                    </a:move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4" name="Freeform 1193"/>
              <p:cNvSpPr>
                <a:spLocks noEditPoints="1"/>
              </p:cNvSpPr>
              <p:nvPr/>
            </p:nvSpPr>
            <p:spPr bwMode="auto">
              <a:xfrm>
                <a:off x="2199" y="1239"/>
                <a:ext cx="56" cy="16"/>
              </a:xfrm>
              <a:custGeom>
                <a:avLst/>
                <a:gdLst>
                  <a:gd name="T0" fmla="*/ 3 w 56"/>
                  <a:gd name="T1" fmla="*/ 11 h 16"/>
                  <a:gd name="T2" fmla="*/ 3 w 56"/>
                  <a:gd name="T3" fmla="*/ 11 h 16"/>
                  <a:gd name="T4" fmla="*/ 3 w 56"/>
                  <a:gd name="T5" fmla="*/ 13 h 16"/>
                  <a:gd name="T6" fmla="*/ 3 w 56"/>
                  <a:gd name="T7" fmla="*/ 13 h 16"/>
                  <a:gd name="T8" fmla="*/ 3 w 56"/>
                  <a:gd name="T9" fmla="*/ 13 h 16"/>
                  <a:gd name="T10" fmla="*/ 3 w 56"/>
                  <a:gd name="T11" fmla="*/ 16 h 16"/>
                  <a:gd name="T12" fmla="*/ 3 w 56"/>
                  <a:gd name="T13" fmla="*/ 16 h 16"/>
                  <a:gd name="T14" fmla="*/ 5 w 56"/>
                  <a:gd name="T15" fmla="*/ 16 h 16"/>
                  <a:gd name="T16" fmla="*/ 5 w 56"/>
                  <a:gd name="T17" fmla="*/ 16 h 16"/>
                  <a:gd name="T18" fmla="*/ 5 w 56"/>
                  <a:gd name="T19" fmla="*/ 13 h 16"/>
                  <a:gd name="T20" fmla="*/ 5 w 56"/>
                  <a:gd name="T21" fmla="*/ 13 h 16"/>
                  <a:gd name="T22" fmla="*/ 7 w 56"/>
                  <a:gd name="T23" fmla="*/ 13 h 16"/>
                  <a:gd name="T24" fmla="*/ 7 w 56"/>
                  <a:gd name="T25" fmla="*/ 13 h 16"/>
                  <a:gd name="T26" fmla="*/ 7 w 56"/>
                  <a:gd name="T27" fmla="*/ 13 h 16"/>
                  <a:gd name="T28" fmla="*/ 7 w 56"/>
                  <a:gd name="T29" fmla="*/ 13 h 16"/>
                  <a:gd name="T30" fmla="*/ 7 w 56"/>
                  <a:gd name="T31" fmla="*/ 13 h 16"/>
                  <a:gd name="T32" fmla="*/ 7 w 56"/>
                  <a:gd name="T33" fmla="*/ 13 h 16"/>
                  <a:gd name="T34" fmla="*/ 7 w 56"/>
                  <a:gd name="T35" fmla="*/ 13 h 16"/>
                  <a:gd name="T36" fmla="*/ 9 w 56"/>
                  <a:gd name="T37" fmla="*/ 13 h 16"/>
                  <a:gd name="T38" fmla="*/ 9 w 56"/>
                  <a:gd name="T39" fmla="*/ 13 h 16"/>
                  <a:gd name="T40" fmla="*/ 12 w 56"/>
                  <a:gd name="T41" fmla="*/ 13 h 16"/>
                  <a:gd name="T42" fmla="*/ 12 w 56"/>
                  <a:gd name="T43" fmla="*/ 13 h 16"/>
                  <a:gd name="T44" fmla="*/ 12 w 56"/>
                  <a:gd name="T45" fmla="*/ 13 h 16"/>
                  <a:gd name="T46" fmla="*/ 12 w 56"/>
                  <a:gd name="T47" fmla="*/ 16 h 16"/>
                  <a:gd name="T48" fmla="*/ 9 w 56"/>
                  <a:gd name="T49" fmla="*/ 16 h 16"/>
                  <a:gd name="T50" fmla="*/ 9 w 56"/>
                  <a:gd name="T51" fmla="*/ 16 h 16"/>
                  <a:gd name="T52" fmla="*/ 9 w 56"/>
                  <a:gd name="T53" fmla="*/ 16 h 16"/>
                  <a:gd name="T54" fmla="*/ 7 w 56"/>
                  <a:gd name="T55" fmla="*/ 16 h 16"/>
                  <a:gd name="T56" fmla="*/ 7 w 56"/>
                  <a:gd name="T57" fmla="*/ 16 h 16"/>
                  <a:gd name="T58" fmla="*/ 5 w 56"/>
                  <a:gd name="T59" fmla="*/ 16 h 16"/>
                  <a:gd name="T60" fmla="*/ 5 w 56"/>
                  <a:gd name="T61" fmla="*/ 16 h 16"/>
                  <a:gd name="T62" fmla="*/ 5 w 56"/>
                  <a:gd name="T63" fmla="*/ 16 h 16"/>
                  <a:gd name="T64" fmla="*/ 3 w 56"/>
                  <a:gd name="T65" fmla="*/ 16 h 16"/>
                  <a:gd name="T66" fmla="*/ 3 w 56"/>
                  <a:gd name="T67" fmla="*/ 16 h 16"/>
                  <a:gd name="T68" fmla="*/ 3 w 56"/>
                  <a:gd name="T69" fmla="*/ 16 h 16"/>
                  <a:gd name="T70" fmla="*/ 3 w 56"/>
                  <a:gd name="T71" fmla="*/ 13 h 16"/>
                  <a:gd name="T72" fmla="*/ 3 w 56"/>
                  <a:gd name="T73" fmla="*/ 13 h 16"/>
                  <a:gd name="T74" fmla="*/ 3 w 56"/>
                  <a:gd name="T75" fmla="*/ 13 h 16"/>
                  <a:gd name="T76" fmla="*/ 0 w 56"/>
                  <a:gd name="T77" fmla="*/ 13 h 16"/>
                  <a:gd name="T78" fmla="*/ 3 w 56"/>
                  <a:gd name="T79" fmla="*/ 11 h 16"/>
                  <a:gd name="T80" fmla="*/ 3 w 56"/>
                  <a:gd name="T81" fmla="*/ 11 h 16"/>
                  <a:gd name="T82" fmla="*/ 47 w 56"/>
                  <a:gd name="T83" fmla="*/ 2 h 16"/>
                  <a:gd name="T84" fmla="*/ 47 w 56"/>
                  <a:gd name="T85" fmla="*/ 2 h 16"/>
                  <a:gd name="T86" fmla="*/ 45 w 56"/>
                  <a:gd name="T87" fmla="*/ 2 h 16"/>
                  <a:gd name="T88" fmla="*/ 45 w 56"/>
                  <a:gd name="T89" fmla="*/ 2 h 16"/>
                  <a:gd name="T90" fmla="*/ 43 w 56"/>
                  <a:gd name="T91" fmla="*/ 2 h 16"/>
                  <a:gd name="T92" fmla="*/ 43 w 56"/>
                  <a:gd name="T93" fmla="*/ 2 h 16"/>
                  <a:gd name="T94" fmla="*/ 45 w 56"/>
                  <a:gd name="T95" fmla="*/ 2 h 16"/>
                  <a:gd name="T96" fmla="*/ 45 w 56"/>
                  <a:gd name="T97" fmla="*/ 2 h 16"/>
                  <a:gd name="T98" fmla="*/ 47 w 56"/>
                  <a:gd name="T99" fmla="*/ 2 h 16"/>
                  <a:gd name="T100" fmla="*/ 47 w 56"/>
                  <a:gd name="T101" fmla="*/ 2 h 16"/>
                  <a:gd name="T102" fmla="*/ 52 w 56"/>
                  <a:gd name="T103" fmla="*/ 2 h 16"/>
                  <a:gd name="T104" fmla="*/ 50 w 56"/>
                  <a:gd name="T105" fmla="*/ 2 h 16"/>
                  <a:gd name="T106" fmla="*/ 52 w 56"/>
                  <a:gd name="T107" fmla="*/ 2 h 16"/>
                  <a:gd name="T108" fmla="*/ 52 w 56"/>
                  <a:gd name="T109" fmla="*/ 2 h 16"/>
                  <a:gd name="T110" fmla="*/ 54 w 56"/>
                  <a:gd name="T111" fmla="*/ 0 h 16"/>
                  <a:gd name="T112" fmla="*/ 56 w 56"/>
                  <a:gd name="T113" fmla="*/ 0 h 16"/>
                  <a:gd name="T114" fmla="*/ 54 w 56"/>
                  <a:gd name="T115" fmla="*/ 0 h 16"/>
                  <a:gd name="T116" fmla="*/ 52 w 56"/>
                  <a:gd name="T1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16">
                    <a:moveTo>
                      <a:pt x="3" y="11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moveTo>
                      <a:pt x="47" y="2"/>
                    </a:move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moveTo>
                      <a:pt x="52" y="2"/>
                    </a:move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5" name="Freeform 1194"/>
              <p:cNvSpPr>
                <a:spLocks/>
              </p:cNvSpPr>
              <p:nvPr/>
            </p:nvSpPr>
            <p:spPr bwMode="auto">
              <a:xfrm>
                <a:off x="2832" y="1371"/>
                <a:ext cx="7" cy="13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0 h 13"/>
                  <a:gd name="T6" fmla="*/ 4 w 7"/>
                  <a:gd name="T7" fmla="*/ 0 h 13"/>
                  <a:gd name="T8" fmla="*/ 4 w 7"/>
                  <a:gd name="T9" fmla="*/ 0 h 13"/>
                  <a:gd name="T10" fmla="*/ 4 w 7"/>
                  <a:gd name="T11" fmla="*/ 0 h 13"/>
                  <a:gd name="T12" fmla="*/ 7 w 7"/>
                  <a:gd name="T13" fmla="*/ 2 h 13"/>
                  <a:gd name="T14" fmla="*/ 7 w 7"/>
                  <a:gd name="T15" fmla="*/ 2 h 13"/>
                  <a:gd name="T16" fmla="*/ 7 w 7"/>
                  <a:gd name="T17" fmla="*/ 2 h 13"/>
                  <a:gd name="T18" fmla="*/ 7 w 7"/>
                  <a:gd name="T19" fmla="*/ 4 h 13"/>
                  <a:gd name="T20" fmla="*/ 7 w 7"/>
                  <a:gd name="T21" fmla="*/ 4 h 13"/>
                  <a:gd name="T22" fmla="*/ 7 w 7"/>
                  <a:gd name="T23" fmla="*/ 7 h 13"/>
                  <a:gd name="T24" fmla="*/ 7 w 7"/>
                  <a:gd name="T25" fmla="*/ 7 h 13"/>
                  <a:gd name="T26" fmla="*/ 7 w 7"/>
                  <a:gd name="T27" fmla="*/ 7 h 13"/>
                  <a:gd name="T28" fmla="*/ 7 w 7"/>
                  <a:gd name="T29" fmla="*/ 7 h 13"/>
                  <a:gd name="T30" fmla="*/ 7 w 7"/>
                  <a:gd name="T31" fmla="*/ 7 h 13"/>
                  <a:gd name="T32" fmla="*/ 7 w 7"/>
                  <a:gd name="T33" fmla="*/ 7 h 13"/>
                  <a:gd name="T34" fmla="*/ 7 w 7"/>
                  <a:gd name="T35" fmla="*/ 9 h 13"/>
                  <a:gd name="T36" fmla="*/ 7 w 7"/>
                  <a:gd name="T37" fmla="*/ 9 h 13"/>
                  <a:gd name="T38" fmla="*/ 7 w 7"/>
                  <a:gd name="T39" fmla="*/ 11 h 13"/>
                  <a:gd name="T40" fmla="*/ 7 w 7"/>
                  <a:gd name="T41" fmla="*/ 11 h 13"/>
                  <a:gd name="T42" fmla="*/ 7 w 7"/>
                  <a:gd name="T43" fmla="*/ 11 h 13"/>
                  <a:gd name="T44" fmla="*/ 4 w 7"/>
                  <a:gd name="T45" fmla="*/ 11 h 13"/>
                  <a:gd name="T46" fmla="*/ 4 w 7"/>
                  <a:gd name="T47" fmla="*/ 11 h 13"/>
                  <a:gd name="T48" fmla="*/ 4 w 7"/>
                  <a:gd name="T49" fmla="*/ 13 h 13"/>
                  <a:gd name="T50" fmla="*/ 4 w 7"/>
                  <a:gd name="T51" fmla="*/ 13 h 13"/>
                  <a:gd name="T52" fmla="*/ 2 w 7"/>
                  <a:gd name="T53" fmla="*/ 13 h 13"/>
                  <a:gd name="T54" fmla="*/ 4 w 7"/>
                  <a:gd name="T55" fmla="*/ 11 h 13"/>
                  <a:gd name="T56" fmla="*/ 4 w 7"/>
                  <a:gd name="T57" fmla="*/ 11 h 13"/>
                  <a:gd name="T58" fmla="*/ 2 w 7"/>
                  <a:gd name="T59" fmla="*/ 11 h 13"/>
                  <a:gd name="T60" fmla="*/ 2 w 7"/>
                  <a:gd name="T61" fmla="*/ 9 h 13"/>
                  <a:gd name="T62" fmla="*/ 2 w 7"/>
                  <a:gd name="T63" fmla="*/ 9 h 13"/>
                  <a:gd name="T64" fmla="*/ 2 w 7"/>
                  <a:gd name="T65" fmla="*/ 7 h 13"/>
                  <a:gd name="T66" fmla="*/ 2 w 7"/>
                  <a:gd name="T67" fmla="*/ 7 h 13"/>
                  <a:gd name="T68" fmla="*/ 2 w 7"/>
                  <a:gd name="T69" fmla="*/ 7 h 13"/>
                  <a:gd name="T70" fmla="*/ 0 w 7"/>
                  <a:gd name="T71" fmla="*/ 4 h 13"/>
                  <a:gd name="T72" fmla="*/ 0 w 7"/>
                  <a:gd name="T73" fmla="*/ 4 h 13"/>
                  <a:gd name="T74" fmla="*/ 0 w 7"/>
                  <a:gd name="T75" fmla="*/ 2 h 13"/>
                  <a:gd name="T76" fmla="*/ 0 w 7"/>
                  <a:gd name="T77" fmla="*/ 2 h 13"/>
                  <a:gd name="T78" fmla="*/ 0 w 7"/>
                  <a:gd name="T79" fmla="*/ 0 h 13"/>
                  <a:gd name="T80" fmla="*/ 0 w 7"/>
                  <a:gd name="T81" fmla="*/ 0 h 13"/>
                  <a:gd name="T82" fmla="*/ 0 w 7"/>
                  <a:gd name="T83" fmla="*/ 0 h 13"/>
                  <a:gd name="T84" fmla="*/ 0 w 7"/>
                  <a:gd name="T85" fmla="*/ 0 h 13"/>
                  <a:gd name="T86" fmla="*/ 2 w 7"/>
                  <a:gd name="T8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6" name="Freeform 1195"/>
              <p:cNvSpPr>
                <a:spLocks/>
              </p:cNvSpPr>
              <p:nvPr/>
            </p:nvSpPr>
            <p:spPr bwMode="auto">
              <a:xfrm>
                <a:off x="2832" y="1371"/>
                <a:ext cx="7" cy="13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0 h 13"/>
                  <a:gd name="T6" fmla="*/ 4 w 7"/>
                  <a:gd name="T7" fmla="*/ 0 h 13"/>
                  <a:gd name="T8" fmla="*/ 4 w 7"/>
                  <a:gd name="T9" fmla="*/ 0 h 13"/>
                  <a:gd name="T10" fmla="*/ 4 w 7"/>
                  <a:gd name="T11" fmla="*/ 0 h 13"/>
                  <a:gd name="T12" fmla="*/ 7 w 7"/>
                  <a:gd name="T13" fmla="*/ 2 h 13"/>
                  <a:gd name="T14" fmla="*/ 7 w 7"/>
                  <a:gd name="T15" fmla="*/ 2 h 13"/>
                  <a:gd name="T16" fmla="*/ 7 w 7"/>
                  <a:gd name="T17" fmla="*/ 2 h 13"/>
                  <a:gd name="T18" fmla="*/ 7 w 7"/>
                  <a:gd name="T19" fmla="*/ 4 h 13"/>
                  <a:gd name="T20" fmla="*/ 7 w 7"/>
                  <a:gd name="T21" fmla="*/ 4 h 13"/>
                  <a:gd name="T22" fmla="*/ 7 w 7"/>
                  <a:gd name="T23" fmla="*/ 7 h 13"/>
                  <a:gd name="T24" fmla="*/ 7 w 7"/>
                  <a:gd name="T25" fmla="*/ 7 h 13"/>
                  <a:gd name="T26" fmla="*/ 7 w 7"/>
                  <a:gd name="T27" fmla="*/ 7 h 13"/>
                  <a:gd name="T28" fmla="*/ 7 w 7"/>
                  <a:gd name="T29" fmla="*/ 7 h 13"/>
                  <a:gd name="T30" fmla="*/ 7 w 7"/>
                  <a:gd name="T31" fmla="*/ 7 h 13"/>
                  <a:gd name="T32" fmla="*/ 7 w 7"/>
                  <a:gd name="T33" fmla="*/ 7 h 13"/>
                  <a:gd name="T34" fmla="*/ 7 w 7"/>
                  <a:gd name="T35" fmla="*/ 9 h 13"/>
                  <a:gd name="T36" fmla="*/ 7 w 7"/>
                  <a:gd name="T37" fmla="*/ 9 h 13"/>
                  <a:gd name="T38" fmla="*/ 7 w 7"/>
                  <a:gd name="T39" fmla="*/ 11 h 13"/>
                  <a:gd name="T40" fmla="*/ 7 w 7"/>
                  <a:gd name="T41" fmla="*/ 11 h 13"/>
                  <a:gd name="T42" fmla="*/ 7 w 7"/>
                  <a:gd name="T43" fmla="*/ 11 h 13"/>
                  <a:gd name="T44" fmla="*/ 4 w 7"/>
                  <a:gd name="T45" fmla="*/ 11 h 13"/>
                  <a:gd name="T46" fmla="*/ 4 w 7"/>
                  <a:gd name="T47" fmla="*/ 11 h 13"/>
                  <a:gd name="T48" fmla="*/ 4 w 7"/>
                  <a:gd name="T49" fmla="*/ 13 h 13"/>
                  <a:gd name="T50" fmla="*/ 4 w 7"/>
                  <a:gd name="T51" fmla="*/ 13 h 13"/>
                  <a:gd name="T52" fmla="*/ 2 w 7"/>
                  <a:gd name="T53" fmla="*/ 13 h 13"/>
                  <a:gd name="T54" fmla="*/ 4 w 7"/>
                  <a:gd name="T55" fmla="*/ 11 h 13"/>
                  <a:gd name="T56" fmla="*/ 4 w 7"/>
                  <a:gd name="T57" fmla="*/ 11 h 13"/>
                  <a:gd name="T58" fmla="*/ 2 w 7"/>
                  <a:gd name="T59" fmla="*/ 11 h 13"/>
                  <a:gd name="T60" fmla="*/ 2 w 7"/>
                  <a:gd name="T61" fmla="*/ 9 h 13"/>
                  <a:gd name="T62" fmla="*/ 2 w 7"/>
                  <a:gd name="T63" fmla="*/ 9 h 13"/>
                  <a:gd name="T64" fmla="*/ 2 w 7"/>
                  <a:gd name="T65" fmla="*/ 7 h 13"/>
                  <a:gd name="T66" fmla="*/ 2 w 7"/>
                  <a:gd name="T67" fmla="*/ 7 h 13"/>
                  <a:gd name="T68" fmla="*/ 2 w 7"/>
                  <a:gd name="T69" fmla="*/ 7 h 13"/>
                  <a:gd name="T70" fmla="*/ 0 w 7"/>
                  <a:gd name="T71" fmla="*/ 4 h 13"/>
                  <a:gd name="T72" fmla="*/ 0 w 7"/>
                  <a:gd name="T73" fmla="*/ 4 h 13"/>
                  <a:gd name="T74" fmla="*/ 0 w 7"/>
                  <a:gd name="T75" fmla="*/ 2 h 13"/>
                  <a:gd name="T76" fmla="*/ 0 w 7"/>
                  <a:gd name="T77" fmla="*/ 2 h 13"/>
                  <a:gd name="T78" fmla="*/ 0 w 7"/>
                  <a:gd name="T79" fmla="*/ 0 h 13"/>
                  <a:gd name="T80" fmla="*/ 0 w 7"/>
                  <a:gd name="T81" fmla="*/ 0 h 13"/>
                  <a:gd name="T82" fmla="*/ 0 w 7"/>
                  <a:gd name="T83" fmla="*/ 0 h 13"/>
                  <a:gd name="T84" fmla="*/ 0 w 7"/>
                  <a:gd name="T85" fmla="*/ 0 h 13"/>
                  <a:gd name="T86" fmla="*/ 2 w 7"/>
                  <a:gd name="T8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7" name="Freeform 1196"/>
              <p:cNvSpPr>
                <a:spLocks noEditPoints="1"/>
              </p:cNvSpPr>
              <p:nvPr/>
            </p:nvSpPr>
            <p:spPr bwMode="auto">
              <a:xfrm>
                <a:off x="2499" y="1235"/>
                <a:ext cx="116" cy="76"/>
              </a:xfrm>
              <a:custGeom>
                <a:avLst/>
                <a:gdLst>
                  <a:gd name="T0" fmla="*/ 107 w 116"/>
                  <a:gd name="T1" fmla="*/ 55 h 76"/>
                  <a:gd name="T2" fmla="*/ 96 w 116"/>
                  <a:gd name="T3" fmla="*/ 49 h 76"/>
                  <a:gd name="T4" fmla="*/ 16 w 116"/>
                  <a:gd name="T5" fmla="*/ 73 h 76"/>
                  <a:gd name="T6" fmla="*/ 31 w 116"/>
                  <a:gd name="T7" fmla="*/ 0 h 76"/>
                  <a:gd name="T8" fmla="*/ 40 w 116"/>
                  <a:gd name="T9" fmla="*/ 4 h 76"/>
                  <a:gd name="T10" fmla="*/ 49 w 116"/>
                  <a:gd name="T11" fmla="*/ 4 h 76"/>
                  <a:gd name="T12" fmla="*/ 58 w 116"/>
                  <a:gd name="T13" fmla="*/ 8 h 76"/>
                  <a:gd name="T14" fmla="*/ 67 w 116"/>
                  <a:gd name="T15" fmla="*/ 8 h 76"/>
                  <a:gd name="T16" fmla="*/ 71 w 116"/>
                  <a:gd name="T17" fmla="*/ 20 h 76"/>
                  <a:gd name="T18" fmla="*/ 83 w 116"/>
                  <a:gd name="T19" fmla="*/ 17 h 76"/>
                  <a:gd name="T20" fmla="*/ 87 w 116"/>
                  <a:gd name="T21" fmla="*/ 17 h 76"/>
                  <a:gd name="T22" fmla="*/ 83 w 116"/>
                  <a:gd name="T23" fmla="*/ 22 h 76"/>
                  <a:gd name="T24" fmla="*/ 74 w 116"/>
                  <a:gd name="T25" fmla="*/ 26 h 76"/>
                  <a:gd name="T26" fmla="*/ 80 w 116"/>
                  <a:gd name="T27" fmla="*/ 24 h 76"/>
                  <a:gd name="T28" fmla="*/ 87 w 116"/>
                  <a:gd name="T29" fmla="*/ 26 h 76"/>
                  <a:gd name="T30" fmla="*/ 92 w 116"/>
                  <a:gd name="T31" fmla="*/ 26 h 76"/>
                  <a:gd name="T32" fmla="*/ 96 w 116"/>
                  <a:gd name="T33" fmla="*/ 26 h 76"/>
                  <a:gd name="T34" fmla="*/ 98 w 116"/>
                  <a:gd name="T35" fmla="*/ 29 h 76"/>
                  <a:gd name="T36" fmla="*/ 107 w 116"/>
                  <a:gd name="T37" fmla="*/ 33 h 76"/>
                  <a:gd name="T38" fmla="*/ 114 w 116"/>
                  <a:gd name="T39" fmla="*/ 40 h 76"/>
                  <a:gd name="T40" fmla="*/ 112 w 116"/>
                  <a:gd name="T41" fmla="*/ 46 h 76"/>
                  <a:gd name="T42" fmla="*/ 105 w 116"/>
                  <a:gd name="T43" fmla="*/ 53 h 76"/>
                  <a:gd name="T44" fmla="*/ 98 w 116"/>
                  <a:gd name="T45" fmla="*/ 46 h 76"/>
                  <a:gd name="T46" fmla="*/ 92 w 116"/>
                  <a:gd name="T47" fmla="*/ 49 h 76"/>
                  <a:gd name="T48" fmla="*/ 80 w 116"/>
                  <a:gd name="T49" fmla="*/ 46 h 76"/>
                  <a:gd name="T50" fmla="*/ 69 w 116"/>
                  <a:gd name="T51" fmla="*/ 44 h 76"/>
                  <a:gd name="T52" fmla="*/ 60 w 116"/>
                  <a:gd name="T53" fmla="*/ 49 h 76"/>
                  <a:gd name="T54" fmla="*/ 51 w 116"/>
                  <a:gd name="T55" fmla="*/ 53 h 76"/>
                  <a:gd name="T56" fmla="*/ 45 w 116"/>
                  <a:gd name="T57" fmla="*/ 51 h 76"/>
                  <a:gd name="T58" fmla="*/ 38 w 116"/>
                  <a:gd name="T59" fmla="*/ 49 h 76"/>
                  <a:gd name="T60" fmla="*/ 33 w 116"/>
                  <a:gd name="T61" fmla="*/ 53 h 76"/>
                  <a:gd name="T62" fmla="*/ 29 w 116"/>
                  <a:gd name="T63" fmla="*/ 58 h 76"/>
                  <a:gd name="T64" fmla="*/ 24 w 116"/>
                  <a:gd name="T65" fmla="*/ 62 h 76"/>
                  <a:gd name="T66" fmla="*/ 20 w 116"/>
                  <a:gd name="T67" fmla="*/ 71 h 76"/>
                  <a:gd name="T68" fmla="*/ 16 w 116"/>
                  <a:gd name="T69" fmla="*/ 71 h 76"/>
                  <a:gd name="T70" fmla="*/ 11 w 116"/>
                  <a:gd name="T71" fmla="*/ 67 h 76"/>
                  <a:gd name="T72" fmla="*/ 9 w 116"/>
                  <a:gd name="T73" fmla="*/ 60 h 76"/>
                  <a:gd name="T74" fmla="*/ 7 w 116"/>
                  <a:gd name="T75" fmla="*/ 53 h 76"/>
                  <a:gd name="T76" fmla="*/ 2 w 116"/>
                  <a:gd name="T77" fmla="*/ 46 h 76"/>
                  <a:gd name="T78" fmla="*/ 0 w 116"/>
                  <a:gd name="T79" fmla="*/ 40 h 76"/>
                  <a:gd name="T80" fmla="*/ 7 w 116"/>
                  <a:gd name="T81" fmla="*/ 38 h 76"/>
                  <a:gd name="T82" fmla="*/ 7 w 116"/>
                  <a:gd name="T83" fmla="*/ 29 h 76"/>
                  <a:gd name="T84" fmla="*/ 4 w 116"/>
                  <a:gd name="T85" fmla="*/ 31 h 76"/>
                  <a:gd name="T86" fmla="*/ 4 w 116"/>
                  <a:gd name="T87" fmla="*/ 31 h 76"/>
                  <a:gd name="T88" fmla="*/ 9 w 116"/>
                  <a:gd name="T89" fmla="*/ 26 h 76"/>
                  <a:gd name="T90" fmla="*/ 11 w 116"/>
                  <a:gd name="T91" fmla="*/ 24 h 76"/>
                  <a:gd name="T92" fmla="*/ 9 w 116"/>
                  <a:gd name="T93" fmla="*/ 17 h 76"/>
                  <a:gd name="T94" fmla="*/ 9 w 116"/>
                  <a:gd name="T95" fmla="*/ 8 h 76"/>
                  <a:gd name="T96" fmla="*/ 9 w 116"/>
                  <a:gd name="T97" fmla="*/ 4 h 76"/>
                  <a:gd name="T98" fmla="*/ 13 w 116"/>
                  <a:gd name="T99" fmla="*/ 0 h 76"/>
                  <a:gd name="T100" fmla="*/ 24 w 116"/>
                  <a:gd name="T101" fmla="*/ 2 h 76"/>
                  <a:gd name="T102" fmla="*/ 9 w 116"/>
                  <a:gd name="T103" fmla="*/ 44 h 76"/>
                  <a:gd name="T104" fmla="*/ 9 w 116"/>
                  <a:gd name="T105" fmla="*/ 44 h 76"/>
                  <a:gd name="T106" fmla="*/ 13 w 116"/>
                  <a:gd name="T10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" h="76">
                    <a:moveTo>
                      <a:pt x="103" y="53"/>
                    </a:moveTo>
                    <a:lnTo>
                      <a:pt x="103" y="55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58"/>
                    </a:lnTo>
                    <a:lnTo>
                      <a:pt x="107" y="55"/>
                    </a:lnTo>
                    <a:lnTo>
                      <a:pt x="105" y="55"/>
                    </a:lnTo>
                    <a:lnTo>
                      <a:pt x="103" y="55"/>
                    </a:lnTo>
                    <a:lnTo>
                      <a:pt x="103" y="53"/>
                    </a:lnTo>
                    <a:close/>
                    <a:moveTo>
                      <a:pt x="96" y="49"/>
                    </a:moveTo>
                    <a:lnTo>
                      <a:pt x="94" y="49"/>
                    </a:lnTo>
                    <a:lnTo>
                      <a:pt x="96" y="49"/>
                    </a:lnTo>
                    <a:close/>
                    <a:moveTo>
                      <a:pt x="16" y="71"/>
                    </a:moveTo>
                    <a:lnTo>
                      <a:pt x="16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6" y="76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6" y="73"/>
                    </a:lnTo>
                    <a:lnTo>
                      <a:pt x="16" y="71"/>
                    </a:lnTo>
                    <a:close/>
                    <a:moveTo>
                      <a:pt x="31" y="0"/>
                    </a:move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7"/>
                    </a:lnTo>
                    <a:lnTo>
                      <a:pt x="69" y="20"/>
                    </a:lnTo>
                    <a:lnTo>
                      <a:pt x="71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2" y="29"/>
                    </a:lnTo>
                    <a:lnTo>
                      <a:pt x="92" y="26"/>
                    </a:lnTo>
                    <a:lnTo>
                      <a:pt x="89" y="26"/>
                    </a:lnTo>
                    <a:lnTo>
                      <a:pt x="92" y="26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8" y="26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3" y="29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5"/>
                    </a:lnTo>
                    <a:lnTo>
                      <a:pt x="109" y="35"/>
                    </a:lnTo>
                    <a:lnTo>
                      <a:pt x="112" y="35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2" y="49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7" y="53"/>
                    </a:lnTo>
                    <a:lnTo>
                      <a:pt x="105" y="53"/>
                    </a:lnTo>
                    <a:lnTo>
                      <a:pt x="103" y="53"/>
                    </a:lnTo>
                    <a:lnTo>
                      <a:pt x="103" y="51"/>
                    </a:lnTo>
                    <a:lnTo>
                      <a:pt x="100" y="51"/>
                    </a:lnTo>
                    <a:lnTo>
                      <a:pt x="100" y="49"/>
                    </a:lnTo>
                    <a:lnTo>
                      <a:pt x="98" y="49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9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3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5" y="46"/>
                    </a:lnTo>
                    <a:lnTo>
                      <a:pt x="62" y="46"/>
                    </a:lnTo>
                    <a:lnTo>
                      <a:pt x="62" y="49"/>
                    </a:lnTo>
                    <a:lnTo>
                      <a:pt x="60" y="49"/>
                    </a:lnTo>
                    <a:lnTo>
                      <a:pt x="60" y="51"/>
                    </a:lnTo>
                    <a:lnTo>
                      <a:pt x="58" y="51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5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6" y="51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29" y="51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62"/>
                    </a:lnTo>
                    <a:lnTo>
                      <a:pt x="24" y="62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20" y="69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58"/>
                    </a:lnTo>
                    <a:lnTo>
                      <a:pt x="9" y="55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7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  <a:moveTo>
                      <a:pt x="9" y="42"/>
                    </a:moveTo>
                    <a:lnTo>
                      <a:pt x="9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8" name="Freeform 1197"/>
              <p:cNvSpPr>
                <a:spLocks noEditPoints="1"/>
              </p:cNvSpPr>
              <p:nvPr/>
            </p:nvSpPr>
            <p:spPr bwMode="auto">
              <a:xfrm>
                <a:off x="2499" y="1235"/>
                <a:ext cx="116" cy="76"/>
              </a:xfrm>
              <a:custGeom>
                <a:avLst/>
                <a:gdLst>
                  <a:gd name="T0" fmla="*/ 107 w 116"/>
                  <a:gd name="T1" fmla="*/ 55 h 76"/>
                  <a:gd name="T2" fmla="*/ 96 w 116"/>
                  <a:gd name="T3" fmla="*/ 49 h 76"/>
                  <a:gd name="T4" fmla="*/ 16 w 116"/>
                  <a:gd name="T5" fmla="*/ 73 h 76"/>
                  <a:gd name="T6" fmla="*/ 31 w 116"/>
                  <a:gd name="T7" fmla="*/ 0 h 76"/>
                  <a:gd name="T8" fmla="*/ 40 w 116"/>
                  <a:gd name="T9" fmla="*/ 4 h 76"/>
                  <a:gd name="T10" fmla="*/ 49 w 116"/>
                  <a:gd name="T11" fmla="*/ 4 h 76"/>
                  <a:gd name="T12" fmla="*/ 58 w 116"/>
                  <a:gd name="T13" fmla="*/ 8 h 76"/>
                  <a:gd name="T14" fmla="*/ 67 w 116"/>
                  <a:gd name="T15" fmla="*/ 8 h 76"/>
                  <a:gd name="T16" fmla="*/ 71 w 116"/>
                  <a:gd name="T17" fmla="*/ 20 h 76"/>
                  <a:gd name="T18" fmla="*/ 83 w 116"/>
                  <a:gd name="T19" fmla="*/ 17 h 76"/>
                  <a:gd name="T20" fmla="*/ 87 w 116"/>
                  <a:gd name="T21" fmla="*/ 17 h 76"/>
                  <a:gd name="T22" fmla="*/ 83 w 116"/>
                  <a:gd name="T23" fmla="*/ 22 h 76"/>
                  <a:gd name="T24" fmla="*/ 74 w 116"/>
                  <a:gd name="T25" fmla="*/ 26 h 76"/>
                  <a:gd name="T26" fmla="*/ 80 w 116"/>
                  <a:gd name="T27" fmla="*/ 24 h 76"/>
                  <a:gd name="T28" fmla="*/ 87 w 116"/>
                  <a:gd name="T29" fmla="*/ 26 h 76"/>
                  <a:gd name="T30" fmla="*/ 92 w 116"/>
                  <a:gd name="T31" fmla="*/ 26 h 76"/>
                  <a:gd name="T32" fmla="*/ 96 w 116"/>
                  <a:gd name="T33" fmla="*/ 26 h 76"/>
                  <a:gd name="T34" fmla="*/ 98 w 116"/>
                  <a:gd name="T35" fmla="*/ 29 h 76"/>
                  <a:gd name="T36" fmla="*/ 107 w 116"/>
                  <a:gd name="T37" fmla="*/ 33 h 76"/>
                  <a:gd name="T38" fmla="*/ 114 w 116"/>
                  <a:gd name="T39" fmla="*/ 40 h 76"/>
                  <a:gd name="T40" fmla="*/ 112 w 116"/>
                  <a:gd name="T41" fmla="*/ 46 h 76"/>
                  <a:gd name="T42" fmla="*/ 105 w 116"/>
                  <a:gd name="T43" fmla="*/ 53 h 76"/>
                  <a:gd name="T44" fmla="*/ 98 w 116"/>
                  <a:gd name="T45" fmla="*/ 46 h 76"/>
                  <a:gd name="T46" fmla="*/ 92 w 116"/>
                  <a:gd name="T47" fmla="*/ 49 h 76"/>
                  <a:gd name="T48" fmla="*/ 80 w 116"/>
                  <a:gd name="T49" fmla="*/ 46 h 76"/>
                  <a:gd name="T50" fmla="*/ 69 w 116"/>
                  <a:gd name="T51" fmla="*/ 44 h 76"/>
                  <a:gd name="T52" fmla="*/ 60 w 116"/>
                  <a:gd name="T53" fmla="*/ 49 h 76"/>
                  <a:gd name="T54" fmla="*/ 51 w 116"/>
                  <a:gd name="T55" fmla="*/ 53 h 76"/>
                  <a:gd name="T56" fmla="*/ 45 w 116"/>
                  <a:gd name="T57" fmla="*/ 51 h 76"/>
                  <a:gd name="T58" fmla="*/ 38 w 116"/>
                  <a:gd name="T59" fmla="*/ 49 h 76"/>
                  <a:gd name="T60" fmla="*/ 33 w 116"/>
                  <a:gd name="T61" fmla="*/ 53 h 76"/>
                  <a:gd name="T62" fmla="*/ 29 w 116"/>
                  <a:gd name="T63" fmla="*/ 58 h 76"/>
                  <a:gd name="T64" fmla="*/ 24 w 116"/>
                  <a:gd name="T65" fmla="*/ 62 h 76"/>
                  <a:gd name="T66" fmla="*/ 20 w 116"/>
                  <a:gd name="T67" fmla="*/ 71 h 76"/>
                  <a:gd name="T68" fmla="*/ 16 w 116"/>
                  <a:gd name="T69" fmla="*/ 71 h 76"/>
                  <a:gd name="T70" fmla="*/ 11 w 116"/>
                  <a:gd name="T71" fmla="*/ 67 h 76"/>
                  <a:gd name="T72" fmla="*/ 9 w 116"/>
                  <a:gd name="T73" fmla="*/ 60 h 76"/>
                  <a:gd name="T74" fmla="*/ 7 w 116"/>
                  <a:gd name="T75" fmla="*/ 53 h 76"/>
                  <a:gd name="T76" fmla="*/ 2 w 116"/>
                  <a:gd name="T77" fmla="*/ 46 h 76"/>
                  <a:gd name="T78" fmla="*/ 0 w 116"/>
                  <a:gd name="T79" fmla="*/ 40 h 76"/>
                  <a:gd name="T80" fmla="*/ 7 w 116"/>
                  <a:gd name="T81" fmla="*/ 38 h 76"/>
                  <a:gd name="T82" fmla="*/ 7 w 116"/>
                  <a:gd name="T83" fmla="*/ 29 h 76"/>
                  <a:gd name="T84" fmla="*/ 4 w 116"/>
                  <a:gd name="T85" fmla="*/ 31 h 76"/>
                  <a:gd name="T86" fmla="*/ 4 w 116"/>
                  <a:gd name="T87" fmla="*/ 31 h 76"/>
                  <a:gd name="T88" fmla="*/ 9 w 116"/>
                  <a:gd name="T89" fmla="*/ 26 h 76"/>
                  <a:gd name="T90" fmla="*/ 11 w 116"/>
                  <a:gd name="T91" fmla="*/ 24 h 76"/>
                  <a:gd name="T92" fmla="*/ 9 w 116"/>
                  <a:gd name="T93" fmla="*/ 17 h 76"/>
                  <a:gd name="T94" fmla="*/ 9 w 116"/>
                  <a:gd name="T95" fmla="*/ 8 h 76"/>
                  <a:gd name="T96" fmla="*/ 9 w 116"/>
                  <a:gd name="T97" fmla="*/ 4 h 76"/>
                  <a:gd name="T98" fmla="*/ 13 w 116"/>
                  <a:gd name="T99" fmla="*/ 0 h 76"/>
                  <a:gd name="T100" fmla="*/ 24 w 116"/>
                  <a:gd name="T101" fmla="*/ 2 h 76"/>
                  <a:gd name="T102" fmla="*/ 9 w 116"/>
                  <a:gd name="T103" fmla="*/ 44 h 76"/>
                  <a:gd name="T104" fmla="*/ 9 w 116"/>
                  <a:gd name="T105" fmla="*/ 44 h 76"/>
                  <a:gd name="T106" fmla="*/ 13 w 116"/>
                  <a:gd name="T10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" h="76">
                    <a:moveTo>
                      <a:pt x="103" y="53"/>
                    </a:moveTo>
                    <a:lnTo>
                      <a:pt x="103" y="55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58"/>
                    </a:lnTo>
                    <a:lnTo>
                      <a:pt x="107" y="55"/>
                    </a:lnTo>
                    <a:lnTo>
                      <a:pt x="105" y="55"/>
                    </a:lnTo>
                    <a:lnTo>
                      <a:pt x="103" y="55"/>
                    </a:lnTo>
                    <a:lnTo>
                      <a:pt x="103" y="53"/>
                    </a:lnTo>
                    <a:moveTo>
                      <a:pt x="96" y="49"/>
                    </a:moveTo>
                    <a:lnTo>
                      <a:pt x="94" y="49"/>
                    </a:lnTo>
                    <a:lnTo>
                      <a:pt x="96" y="49"/>
                    </a:lnTo>
                    <a:moveTo>
                      <a:pt x="16" y="71"/>
                    </a:moveTo>
                    <a:lnTo>
                      <a:pt x="16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6" y="76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6" y="73"/>
                    </a:lnTo>
                    <a:lnTo>
                      <a:pt x="16" y="71"/>
                    </a:lnTo>
                    <a:moveTo>
                      <a:pt x="31" y="0"/>
                    </a:move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7"/>
                    </a:lnTo>
                    <a:lnTo>
                      <a:pt x="69" y="20"/>
                    </a:lnTo>
                    <a:lnTo>
                      <a:pt x="71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2" y="29"/>
                    </a:lnTo>
                    <a:lnTo>
                      <a:pt x="92" y="26"/>
                    </a:lnTo>
                    <a:lnTo>
                      <a:pt x="89" y="26"/>
                    </a:lnTo>
                    <a:lnTo>
                      <a:pt x="92" y="26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8" y="26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3" y="29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5"/>
                    </a:lnTo>
                    <a:lnTo>
                      <a:pt x="109" y="35"/>
                    </a:lnTo>
                    <a:lnTo>
                      <a:pt x="112" y="35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2" y="49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7" y="53"/>
                    </a:lnTo>
                    <a:lnTo>
                      <a:pt x="105" y="53"/>
                    </a:lnTo>
                    <a:lnTo>
                      <a:pt x="103" y="53"/>
                    </a:lnTo>
                    <a:lnTo>
                      <a:pt x="103" y="51"/>
                    </a:lnTo>
                    <a:lnTo>
                      <a:pt x="100" y="51"/>
                    </a:lnTo>
                    <a:lnTo>
                      <a:pt x="100" y="49"/>
                    </a:lnTo>
                    <a:lnTo>
                      <a:pt x="98" y="49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9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3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5" y="46"/>
                    </a:lnTo>
                    <a:lnTo>
                      <a:pt x="62" y="46"/>
                    </a:lnTo>
                    <a:lnTo>
                      <a:pt x="62" y="49"/>
                    </a:lnTo>
                    <a:lnTo>
                      <a:pt x="60" y="49"/>
                    </a:lnTo>
                    <a:lnTo>
                      <a:pt x="60" y="51"/>
                    </a:lnTo>
                    <a:lnTo>
                      <a:pt x="58" y="51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5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6" y="51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29" y="51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62"/>
                    </a:lnTo>
                    <a:lnTo>
                      <a:pt x="24" y="62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20" y="69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58"/>
                    </a:lnTo>
                    <a:lnTo>
                      <a:pt x="9" y="55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7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moveTo>
                      <a:pt x="9" y="42"/>
                    </a:moveTo>
                    <a:lnTo>
                      <a:pt x="9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9" name="Freeform 1198"/>
              <p:cNvSpPr>
                <a:spLocks noEditPoints="1"/>
              </p:cNvSpPr>
              <p:nvPr/>
            </p:nvSpPr>
            <p:spPr bwMode="auto">
              <a:xfrm>
                <a:off x="1866" y="1811"/>
                <a:ext cx="532" cy="213"/>
              </a:xfrm>
              <a:custGeom>
                <a:avLst/>
                <a:gdLst>
                  <a:gd name="T0" fmla="*/ 371 w 532"/>
                  <a:gd name="T1" fmla="*/ 159 h 213"/>
                  <a:gd name="T2" fmla="*/ 374 w 532"/>
                  <a:gd name="T3" fmla="*/ 159 h 213"/>
                  <a:gd name="T4" fmla="*/ 378 w 532"/>
                  <a:gd name="T5" fmla="*/ 159 h 213"/>
                  <a:gd name="T6" fmla="*/ 378 w 532"/>
                  <a:gd name="T7" fmla="*/ 146 h 213"/>
                  <a:gd name="T8" fmla="*/ 376 w 532"/>
                  <a:gd name="T9" fmla="*/ 143 h 213"/>
                  <a:gd name="T10" fmla="*/ 376 w 532"/>
                  <a:gd name="T11" fmla="*/ 150 h 213"/>
                  <a:gd name="T12" fmla="*/ 374 w 532"/>
                  <a:gd name="T13" fmla="*/ 139 h 213"/>
                  <a:gd name="T14" fmla="*/ 387 w 532"/>
                  <a:gd name="T15" fmla="*/ 134 h 213"/>
                  <a:gd name="T16" fmla="*/ 385 w 532"/>
                  <a:gd name="T17" fmla="*/ 137 h 213"/>
                  <a:gd name="T18" fmla="*/ 383 w 532"/>
                  <a:gd name="T19" fmla="*/ 132 h 213"/>
                  <a:gd name="T20" fmla="*/ 383 w 532"/>
                  <a:gd name="T21" fmla="*/ 130 h 213"/>
                  <a:gd name="T22" fmla="*/ 380 w 532"/>
                  <a:gd name="T23" fmla="*/ 128 h 213"/>
                  <a:gd name="T24" fmla="*/ 383 w 532"/>
                  <a:gd name="T25" fmla="*/ 128 h 213"/>
                  <a:gd name="T26" fmla="*/ 383 w 532"/>
                  <a:gd name="T27" fmla="*/ 130 h 213"/>
                  <a:gd name="T28" fmla="*/ 383 w 532"/>
                  <a:gd name="T29" fmla="*/ 128 h 213"/>
                  <a:gd name="T30" fmla="*/ 356 w 532"/>
                  <a:gd name="T31" fmla="*/ 96 h 213"/>
                  <a:gd name="T32" fmla="*/ 36 w 532"/>
                  <a:gd name="T33" fmla="*/ 85 h 213"/>
                  <a:gd name="T34" fmla="*/ 81 w 532"/>
                  <a:gd name="T35" fmla="*/ 79 h 213"/>
                  <a:gd name="T36" fmla="*/ 367 w 532"/>
                  <a:gd name="T37" fmla="*/ 74 h 213"/>
                  <a:gd name="T38" fmla="*/ 47 w 532"/>
                  <a:gd name="T39" fmla="*/ 72 h 213"/>
                  <a:gd name="T40" fmla="*/ 18 w 532"/>
                  <a:gd name="T41" fmla="*/ 65 h 213"/>
                  <a:gd name="T42" fmla="*/ 45 w 532"/>
                  <a:gd name="T43" fmla="*/ 65 h 213"/>
                  <a:gd name="T44" fmla="*/ 32 w 532"/>
                  <a:gd name="T45" fmla="*/ 67 h 213"/>
                  <a:gd name="T46" fmla="*/ 25 w 532"/>
                  <a:gd name="T47" fmla="*/ 87 h 213"/>
                  <a:gd name="T48" fmla="*/ 27 w 532"/>
                  <a:gd name="T49" fmla="*/ 72 h 213"/>
                  <a:gd name="T50" fmla="*/ 20 w 532"/>
                  <a:gd name="T51" fmla="*/ 49 h 213"/>
                  <a:gd name="T52" fmla="*/ 380 w 532"/>
                  <a:gd name="T53" fmla="*/ 34 h 213"/>
                  <a:gd name="T54" fmla="*/ 412 w 532"/>
                  <a:gd name="T55" fmla="*/ 16 h 213"/>
                  <a:gd name="T56" fmla="*/ 416 w 532"/>
                  <a:gd name="T57" fmla="*/ 9 h 213"/>
                  <a:gd name="T58" fmla="*/ 414 w 532"/>
                  <a:gd name="T59" fmla="*/ 11 h 213"/>
                  <a:gd name="T60" fmla="*/ 423 w 532"/>
                  <a:gd name="T61" fmla="*/ 11 h 213"/>
                  <a:gd name="T62" fmla="*/ 450 w 532"/>
                  <a:gd name="T63" fmla="*/ 29 h 213"/>
                  <a:gd name="T64" fmla="*/ 470 w 532"/>
                  <a:gd name="T65" fmla="*/ 41 h 213"/>
                  <a:gd name="T66" fmla="*/ 494 w 532"/>
                  <a:gd name="T67" fmla="*/ 47 h 213"/>
                  <a:gd name="T68" fmla="*/ 510 w 532"/>
                  <a:gd name="T69" fmla="*/ 47 h 213"/>
                  <a:gd name="T70" fmla="*/ 523 w 532"/>
                  <a:gd name="T71" fmla="*/ 61 h 213"/>
                  <a:gd name="T72" fmla="*/ 521 w 532"/>
                  <a:gd name="T73" fmla="*/ 99 h 213"/>
                  <a:gd name="T74" fmla="*/ 465 w 532"/>
                  <a:gd name="T75" fmla="*/ 143 h 213"/>
                  <a:gd name="T76" fmla="*/ 436 w 532"/>
                  <a:gd name="T77" fmla="*/ 161 h 213"/>
                  <a:gd name="T78" fmla="*/ 425 w 532"/>
                  <a:gd name="T79" fmla="*/ 181 h 213"/>
                  <a:gd name="T80" fmla="*/ 414 w 532"/>
                  <a:gd name="T81" fmla="*/ 206 h 213"/>
                  <a:gd name="T82" fmla="*/ 389 w 532"/>
                  <a:gd name="T83" fmla="*/ 195 h 213"/>
                  <a:gd name="T84" fmla="*/ 369 w 532"/>
                  <a:gd name="T85" fmla="*/ 188 h 213"/>
                  <a:gd name="T86" fmla="*/ 374 w 532"/>
                  <a:gd name="T87" fmla="*/ 177 h 213"/>
                  <a:gd name="T88" fmla="*/ 376 w 532"/>
                  <a:gd name="T89" fmla="*/ 161 h 213"/>
                  <a:gd name="T90" fmla="*/ 380 w 532"/>
                  <a:gd name="T91" fmla="*/ 157 h 213"/>
                  <a:gd name="T92" fmla="*/ 387 w 532"/>
                  <a:gd name="T93" fmla="*/ 141 h 213"/>
                  <a:gd name="T94" fmla="*/ 385 w 532"/>
                  <a:gd name="T95" fmla="*/ 130 h 213"/>
                  <a:gd name="T96" fmla="*/ 385 w 532"/>
                  <a:gd name="T97" fmla="*/ 121 h 213"/>
                  <a:gd name="T98" fmla="*/ 380 w 532"/>
                  <a:gd name="T99" fmla="*/ 125 h 213"/>
                  <a:gd name="T100" fmla="*/ 376 w 532"/>
                  <a:gd name="T101" fmla="*/ 130 h 213"/>
                  <a:gd name="T102" fmla="*/ 371 w 532"/>
                  <a:gd name="T103" fmla="*/ 134 h 213"/>
                  <a:gd name="T104" fmla="*/ 365 w 532"/>
                  <a:gd name="T105" fmla="*/ 134 h 213"/>
                  <a:gd name="T106" fmla="*/ 356 w 532"/>
                  <a:gd name="T107" fmla="*/ 117 h 213"/>
                  <a:gd name="T108" fmla="*/ 356 w 532"/>
                  <a:gd name="T109" fmla="*/ 85 h 213"/>
                  <a:gd name="T110" fmla="*/ 365 w 532"/>
                  <a:gd name="T111" fmla="*/ 72 h 213"/>
                  <a:gd name="T112" fmla="*/ 380 w 532"/>
                  <a:gd name="T113" fmla="*/ 43 h 213"/>
                  <a:gd name="T114" fmla="*/ 378 w 532"/>
                  <a:gd name="T115" fmla="*/ 27 h 213"/>
                  <a:gd name="T116" fmla="*/ 412 w 532"/>
                  <a:gd name="T117" fmla="*/ 16 h 213"/>
                  <a:gd name="T118" fmla="*/ 418 w 532"/>
                  <a:gd name="T119" fmla="*/ 14 h 213"/>
                  <a:gd name="T120" fmla="*/ 418 w 532"/>
                  <a:gd name="T121" fmla="*/ 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2" h="213">
                    <a:moveTo>
                      <a:pt x="374" y="163"/>
                    </a:moveTo>
                    <a:lnTo>
                      <a:pt x="371" y="163"/>
                    </a:lnTo>
                    <a:lnTo>
                      <a:pt x="371" y="161"/>
                    </a:lnTo>
                    <a:lnTo>
                      <a:pt x="374" y="161"/>
                    </a:lnTo>
                    <a:lnTo>
                      <a:pt x="374" y="163"/>
                    </a:lnTo>
                    <a:close/>
                    <a:moveTo>
                      <a:pt x="376" y="163"/>
                    </a:moveTo>
                    <a:lnTo>
                      <a:pt x="374" y="163"/>
                    </a:lnTo>
                    <a:lnTo>
                      <a:pt x="374" y="161"/>
                    </a:lnTo>
                    <a:lnTo>
                      <a:pt x="376" y="161"/>
                    </a:lnTo>
                    <a:lnTo>
                      <a:pt x="376" y="163"/>
                    </a:lnTo>
                    <a:close/>
                    <a:moveTo>
                      <a:pt x="371" y="163"/>
                    </a:moveTo>
                    <a:lnTo>
                      <a:pt x="371" y="161"/>
                    </a:lnTo>
                    <a:lnTo>
                      <a:pt x="371" y="163"/>
                    </a:lnTo>
                    <a:close/>
                    <a:moveTo>
                      <a:pt x="376" y="163"/>
                    </a:moveTo>
                    <a:lnTo>
                      <a:pt x="376" y="161"/>
                    </a:lnTo>
                    <a:lnTo>
                      <a:pt x="376" y="163"/>
                    </a:lnTo>
                    <a:close/>
                    <a:moveTo>
                      <a:pt x="371" y="161"/>
                    </a:moveTo>
                    <a:lnTo>
                      <a:pt x="369" y="161"/>
                    </a:lnTo>
                    <a:lnTo>
                      <a:pt x="371" y="161"/>
                    </a:lnTo>
                    <a:lnTo>
                      <a:pt x="369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71" y="161"/>
                    </a:lnTo>
                    <a:close/>
                    <a:moveTo>
                      <a:pt x="374" y="159"/>
                    </a:moveTo>
                    <a:lnTo>
                      <a:pt x="374" y="161"/>
                    </a:lnTo>
                    <a:lnTo>
                      <a:pt x="374" y="159"/>
                    </a:lnTo>
                    <a:lnTo>
                      <a:pt x="374" y="161"/>
                    </a:lnTo>
                    <a:lnTo>
                      <a:pt x="376" y="161"/>
                    </a:lnTo>
                    <a:lnTo>
                      <a:pt x="376" y="159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4" y="159"/>
                    </a:lnTo>
                    <a:close/>
                    <a:moveTo>
                      <a:pt x="376" y="159"/>
                    </a:moveTo>
                    <a:lnTo>
                      <a:pt x="376" y="161"/>
                    </a:lnTo>
                    <a:lnTo>
                      <a:pt x="374" y="161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4" y="159"/>
                    </a:lnTo>
                    <a:lnTo>
                      <a:pt x="376" y="159"/>
                    </a:lnTo>
                    <a:close/>
                    <a:moveTo>
                      <a:pt x="371" y="159"/>
                    </a:moveTo>
                    <a:lnTo>
                      <a:pt x="371" y="161"/>
                    </a:lnTo>
                    <a:lnTo>
                      <a:pt x="374" y="161"/>
                    </a:lnTo>
                    <a:lnTo>
                      <a:pt x="371" y="161"/>
                    </a:lnTo>
                    <a:lnTo>
                      <a:pt x="371" y="159"/>
                    </a:lnTo>
                    <a:close/>
                    <a:moveTo>
                      <a:pt x="378" y="157"/>
                    </a:moveTo>
                    <a:lnTo>
                      <a:pt x="378" y="159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8" y="161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8" y="157"/>
                    </a:lnTo>
                    <a:close/>
                    <a:moveTo>
                      <a:pt x="378" y="157"/>
                    </a:moveTo>
                    <a:lnTo>
                      <a:pt x="380" y="157"/>
                    </a:lnTo>
                    <a:lnTo>
                      <a:pt x="378" y="157"/>
                    </a:lnTo>
                    <a:lnTo>
                      <a:pt x="378" y="159"/>
                    </a:lnTo>
                    <a:lnTo>
                      <a:pt x="378" y="157"/>
                    </a:lnTo>
                    <a:lnTo>
                      <a:pt x="378" y="155"/>
                    </a:lnTo>
                    <a:lnTo>
                      <a:pt x="378" y="157"/>
                    </a:lnTo>
                    <a:close/>
                    <a:moveTo>
                      <a:pt x="367" y="155"/>
                    </a:moveTo>
                    <a:lnTo>
                      <a:pt x="365" y="155"/>
                    </a:lnTo>
                    <a:lnTo>
                      <a:pt x="367" y="155"/>
                    </a:lnTo>
                    <a:close/>
                    <a:moveTo>
                      <a:pt x="376" y="146"/>
                    </a:moveTo>
                    <a:lnTo>
                      <a:pt x="378" y="146"/>
                    </a:lnTo>
                    <a:lnTo>
                      <a:pt x="378" y="148"/>
                    </a:lnTo>
                    <a:lnTo>
                      <a:pt x="376" y="148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8" y="146"/>
                    </a:lnTo>
                    <a:lnTo>
                      <a:pt x="378" y="148"/>
                    </a:lnTo>
                    <a:lnTo>
                      <a:pt x="378" y="146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4" y="146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6" y="143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6" y="143"/>
                    </a:lnTo>
                    <a:lnTo>
                      <a:pt x="376" y="146"/>
                    </a:lnTo>
                    <a:close/>
                    <a:moveTo>
                      <a:pt x="376" y="143"/>
                    </a:moveTo>
                    <a:lnTo>
                      <a:pt x="376" y="146"/>
                    </a:lnTo>
                    <a:lnTo>
                      <a:pt x="376" y="143"/>
                    </a:lnTo>
                    <a:close/>
                    <a:moveTo>
                      <a:pt x="376" y="143"/>
                    </a:moveTo>
                    <a:lnTo>
                      <a:pt x="378" y="143"/>
                    </a:lnTo>
                    <a:lnTo>
                      <a:pt x="378" y="146"/>
                    </a:lnTo>
                    <a:lnTo>
                      <a:pt x="376" y="146"/>
                    </a:lnTo>
                    <a:lnTo>
                      <a:pt x="376" y="143"/>
                    </a:lnTo>
                    <a:lnTo>
                      <a:pt x="378" y="143"/>
                    </a:lnTo>
                    <a:lnTo>
                      <a:pt x="376" y="143"/>
                    </a:lnTo>
                    <a:close/>
                    <a:moveTo>
                      <a:pt x="380" y="139"/>
                    </a:moveTo>
                    <a:lnTo>
                      <a:pt x="383" y="139"/>
                    </a:lnTo>
                    <a:lnTo>
                      <a:pt x="383" y="141"/>
                    </a:lnTo>
                    <a:lnTo>
                      <a:pt x="383" y="143"/>
                    </a:lnTo>
                    <a:lnTo>
                      <a:pt x="380" y="143"/>
                    </a:lnTo>
                    <a:lnTo>
                      <a:pt x="378" y="143"/>
                    </a:lnTo>
                    <a:lnTo>
                      <a:pt x="376" y="143"/>
                    </a:lnTo>
                    <a:lnTo>
                      <a:pt x="374" y="143"/>
                    </a:lnTo>
                    <a:lnTo>
                      <a:pt x="376" y="143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4" y="143"/>
                    </a:lnTo>
                    <a:lnTo>
                      <a:pt x="374" y="146"/>
                    </a:lnTo>
                    <a:lnTo>
                      <a:pt x="374" y="143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6" y="148"/>
                    </a:lnTo>
                    <a:lnTo>
                      <a:pt x="376" y="150"/>
                    </a:lnTo>
                    <a:lnTo>
                      <a:pt x="374" y="150"/>
                    </a:lnTo>
                    <a:lnTo>
                      <a:pt x="376" y="150"/>
                    </a:lnTo>
                    <a:lnTo>
                      <a:pt x="374" y="150"/>
                    </a:lnTo>
                    <a:lnTo>
                      <a:pt x="374" y="148"/>
                    </a:lnTo>
                    <a:lnTo>
                      <a:pt x="374" y="150"/>
                    </a:lnTo>
                    <a:lnTo>
                      <a:pt x="371" y="150"/>
                    </a:lnTo>
                    <a:lnTo>
                      <a:pt x="371" y="148"/>
                    </a:lnTo>
                    <a:lnTo>
                      <a:pt x="371" y="146"/>
                    </a:lnTo>
                    <a:lnTo>
                      <a:pt x="371" y="143"/>
                    </a:lnTo>
                    <a:lnTo>
                      <a:pt x="371" y="141"/>
                    </a:lnTo>
                    <a:lnTo>
                      <a:pt x="374" y="141"/>
                    </a:lnTo>
                    <a:lnTo>
                      <a:pt x="371" y="141"/>
                    </a:lnTo>
                    <a:lnTo>
                      <a:pt x="371" y="143"/>
                    </a:lnTo>
                    <a:lnTo>
                      <a:pt x="371" y="141"/>
                    </a:lnTo>
                    <a:lnTo>
                      <a:pt x="374" y="141"/>
                    </a:lnTo>
                    <a:lnTo>
                      <a:pt x="374" y="139"/>
                    </a:lnTo>
                    <a:lnTo>
                      <a:pt x="376" y="139"/>
                    </a:lnTo>
                    <a:lnTo>
                      <a:pt x="378" y="139"/>
                    </a:lnTo>
                    <a:lnTo>
                      <a:pt x="380" y="139"/>
                    </a:lnTo>
                    <a:close/>
                    <a:moveTo>
                      <a:pt x="374" y="139"/>
                    </a:moveTo>
                    <a:lnTo>
                      <a:pt x="374" y="137"/>
                    </a:lnTo>
                    <a:lnTo>
                      <a:pt x="374" y="139"/>
                    </a:lnTo>
                    <a:close/>
                    <a:moveTo>
                      <a:pt x="383" y="139"/>
                    </a:moveTo>
                    <a:lnTo>
                      <a:pt x="380" y="139"/>
                    </a:lnTo>
                    <a:lnTo>
                      <a:pt x="380" y="137"/>
                    </a:lnTo>
                    <a:lnTo>
                      <a:pt x="383" y="137"/>
                    </a:lnTo>
                    <a:lnTo>
                      <a:pt x="383" y="139"/>
                    </a:lnTo>
                    <a:close/>
                    <a:moveTo>
                      <a:pt x="380" y="137"/>
                    </a:moveTo>
                    <a:lnTo>
                      <a:pt x="378" y="137"/>
                    </a:lnTo>
                    <a:lnTo>
                      <a:pt x="380" y="137"/>
                    </a:lnTo>
                    <a:close/>
                    <a:moveTo>
                      <a:pt x="387" y="137"/>
                    </a:moveTo>
                    <a:lnTo>
                      <a:pt x="385" y="137"/>
                    </a:lnTo>
                    <a:lnTo>
                      <a:pt x="387" y="137"/>
                    </a:lnTo>
                    <a:close/>
                    <a:moveTo>
                      <a:pt x="389" y="134"/>
                    </a:moveTo>
                    <a:lnTo>
                      <a:pt x="387" y="134"/>
                    </a:lnTo>
                    <a:lnTo>
                      <a:pt x="387" y="137"/>
                    </a:lnTo>
                    <a:lnTo>
                      <a:pt x="387" y="134"/>
                    </a:lnTo>
                    <a:lnTo>
                      <a:pt x="387" y="137"/>
                    </a:lnTo>
                    <a:lnTo>
                      <a:pt x="389" y="137"/>
                    </a:lnTo>
                    <a:lnTo>
                      <a:pt x="387" y="137"/>
                    </a:lnTo>
                    <a:lnTo>
                      <a:pt x="387" y="134"/>
                    </a:lnTo>
                    <a:lnTo>
                      <a:pt x="389" y="134"/>
                    </a:lnTo>
                    <a:close/>
                    <a:moveTo>
                      <a:pt x="385" y="134"/>
                    </a:moveTo>
                    <a:lnTo>
                      <a:pt x="387" y="134"/>
                    </a:lnTo>
                    <a:lnTo>
                      <a:pt x="385" y="134"/>
                    </a:lnTo>
                    <a:close/>
                    <a:moveTo>
                      <a:pt x="380" y="132"/>
                    </a:moveTo>
                    <a:lnTo>
                      <a:pt x="380" y="134"/>
                    </a:lnTo>
                    <a:lnTo>
                      <a:pt x="383" y="134"/>
                    </a:lnTo>
                    <a:lnTo>
                      <a:pt x="383" y="137"/>
                    </a:lnTo>
                    <a:lnTo>
                      <a:pt x="380" y="137"/>
                    </a:lnTo>
                    <a:lnTo>
                      <a:pt x="380" y="134"/>
                    </a:lnTo>
                    <a:lnTo>
                      <a:pt x="380" y="137"/>
                    </a:lnTo>
                    <a:lnTo>
                      <a:pt x="380" y="134"/>
                    </a:lnTo>
                    <a:lnTo>
                      <a:pt x="380" y="137"/>
                    </a:lnTo>
                    <a:lnTo>
                      <a:pt x="378" y="137"/>
                    </a:lnTo>
                    <a:lnTo>
                      <a:pt x="378" y="134"/>
                    </a:lnTo>
                    <a:lnTo>
                      <a:pt x="380" y="134"/>
                    </a:lnTo>
                    <a:lnTo>
                      <a:pt x="380" y="132"/>
                    </a:lnTo>
                    <a:close/>
                    <a:moveTo>
                      <a:pt x="383" y="132"/>
                    </a:moveTo>
                    <a:lnTo>
                      <a:pt x="383" y="134"/>
                    </a:lnTo>
                    <a:lnTo>
                      <a:pt x="383" y="137"/>
                    </a:lnTo>
                    <a:lnTo>
                      <a:pt x="383" y="134"/>
                    </a:lnTo>
                    <a:lnTo>
                      <a:pt x="380" y="134"/>
                    </a:lnTo>
                    <a:lnTo>
                      <a:pt x="383" y="134"/>
                    </a:lnTo>
                    <a:lnTo>
                      <a:pt x="383" y="132"/>
                    </a:lnTo>
                    <a:close/>
                    <a:moveTo>
                      <a:pt x="385" y="137"/>
                    </a:moveTo>
                    <a:lnTo>
                      <a:pt x="385" y="139"/>
                    </a:lnTo>
                    <a:lnTo>
                      <a:pt x="383" y="139"/>
                    </a:lnTo>
                    <a:lnTo>
                      <a:pt x="383" y="137"/>
                    </a:lnTo>
                    <a:lnTo>
                      <a:pt x="385" y="137"/>
                    </a:lnTo>
                    <a:lnTo>
                      <a:pt x="383" y="137"/>
                    </a:lnTo>
                    <a:lnTo>
                      <a:pt x="383" y="134"/>
                    </a:lnTo>
                    <a:lnTo>
                      <a:pt x="385" y="134"/>
                    </a:lnTo>
                    <a:lnTo>
                      <a:pt x="385" y="132"/>
                    </a:lnTo>
                    <a:lnTo>
                      <a:pt x="385" y="134"/>
                    </a:lnTo>
                    <a:lnTo>
                      <a:pt x="385" y="137"/>
                    </a:lnTo>
                    <a:close/>
                    <a:moveTo>
                      <a:pt x="383" y="132"/>
                    </a:moveTo>
                    <a:lnTo>
                      <a:pt x="380" y="132"/>
                    </a:lnTo>
                    <a:lnTo>
                      <a:pt x="383" y="132"/>
                    </a:lnTo>
                    <a:lnTo>
                      <a:pt x="383" y="134"/>
                    </a:lnTo>
                    <a:lnTo>
                      <a:pt x="380" y="134"/>
                    </a:lnTo>
                    <a:lnTo>
                      <a:pt x="380" y="132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3" y="132"/>
                    </a:lnTo>
                    <a:close/>
                    <a:moveTo>
                      <a:pt x="383" y="132"/>
                    </a:move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3" y="132"/>
                    </a:lnTo>
                    <a:close/>
                    <a:moveTo>
                      <a:pt x="380" y="130"/>
                    </a:moveTo>
                    <a:lnTo>
                      <a:pt x="380" y="132"/>
                    </a:lnTo>
                    <a:lnTo>
                      <a:pt x="378" y="132"/>
                    </a:lnTo>
                    <a:lnTo>
                      <a:pt x="378" y="130"/>
                    </a:lnTo>
                    <a:lnTo>
                      <a:pt x="380" y="130"/>
                    </a:lnTo>
                    <a:close/>
                    <a:moveTo>
                      <a:pt x="385" y="132"/>
                    </a:moveTo>
                    <a:lnTo>
                      <a:pt x="387" y="132"/>
                    </a:lnTo>
                    <a:lnTo>
                      <a:pt x="387" y="134"/>
                    </a:lnTo>
                    <a:lnTo>
                      <a:pt x="385" y="134"/>
                    </a:lnTo>
                    <a:lnTo>
                      <a:pt x="385" y="132"/>
                    </a:lnTo>
                    <a:lnTo>
                      <a:pt x="385" y="130"/>
                    </a:lnTo>
                    <a:lnTo>
                      <a:pt x="385" y="132"/>
                    </a:lnTo>
                    <a:lnTo>
                      <a:pt x="387" y="132"/>
                    </a:lnTo>
                    <a:lnTo>
                      <a:pt x="385" y="132"/>
                    </a:lnTo>
                    <a:close/>
                    <a:moveTo>
                      <a:pt x="380" y="130"/>
                    </a:move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0" y="130"/>
                    </a:lnTo>
                    <a:close/>
                    <a:moveTo>
                      <a:pt x="378" y="130"/>
                    </a:moveTo>
                    <a:lnTo>
                      <a:pt x="376" y="130"/>
                    </a:lnTo>
                    <a:lnTo>
                      <a:pt x="378" y="130"/>
                    </a:lnTo>
                    <a:close/>
                    <a:moveTo>
                      <a:pt x="378" y="132"/>
                    </a:moveTo>
                    <a:lnTo>
                      <a:pt x="376" y="132"/>
                    </a:lnTo>
                    <a:lnTo>
                      <a:pt x="378" y="132"/>
                    </a:lnTo>
                    <a:lnTo>
                      <a:pt x="376" y="132"/>
                    </a:lnTo>
                    <a:lnTo>
                      <a:pt x="378" y="132"/>
                    </a:lnTo>
                    <a:lnTo>
                      <a:pt x="378" y="130"/>
                    </a:lnTo>
                    <a:lnTo>
                      <a:pt x="378" y="132"/>
                    </a:lnTo>
                    <a:close/>
                    <a:moveTo>
                      <a:pt x="383" y="130"/>
                    </a:moveTo>
                    <a:lnTo>
                      <a:pt x="380" y="130"/>
                    </a:lnTo>
                    <a:lnTo>
                      <a:pt x="383" y="130"/>
                    </a:lnTo>
                    <a:close/>
                    <a:moveTo>
                      <a:pt x="383" y="130"/>
                    </a:moveTo>
                    <a:lnTo>
                      <a:pt x="380" y="130"/>
                    </a:lnTo>
                    <a:lnTo>
                      <a:pt x="383" y="130"/>
                    </a:lnTo>
                    <a:close/>
                    <a:moveTo>
                      <a:pt x="383" y="130"/>
                    </a:moveTo>
                    <a:lnTo>
                      <a:pt x="380" y="130"/>
                    </a:lnTo>
                    <a:lnTo>
                      <a:pt x="380" y="128"/>
                    </a:lnTo>
                    <a:lnTo>
                      <a:pt x="383" y="130"/>
                    </a:lnTo>
                    <a:lnTo>
                      <a:pt x="383" y="128"/>
                    </a:lnTo>
                    <a:lnTo>
                      <a:pt x="383" y="130"/>
                    </a:lnTo>
                    <a:close/>
                    <a:moveTo>
                      <a:pt x="380" y="130"/>
                    </a:moveTo>
                    <a:lnTo>
                      <a:pt x="380" y="128"/>
                    </a:lnTo>
                    <a:lnTo>
                      <a:pt x="380" y="130"/>
                    </a:lnTo>
                    <a:lnTo>
                      <a:pt x="380" y="128"/>
                    </a:lnTo>
                    <a:lnTo>
                      <a:pt x="380" y="130"/>
                    </a:lnTo>
                    <a:close/>
                    <a:moveTo>
                      <a:pt x="383" y="128"/>
                    </a:moveTo>
                    <a:lnTo>
                      <a:pt x="383" y="130"/>
                    </a:lnTo>
                    <a:lnTo>
                      <a:pt x="383" y="128"/>
                    </a:lnTo>
                    <a:close/>
                    <a:moveTo>
                      <a:pt x="383" y="128"/>
                    </a:moveTo>
                    <a:lnTo>
                      <a:pt x="380" y="128"/>
                    </a:lnTo>
                    <a:lnTo>
                      <a:pt x="383" y="128"/>
                    </a:lnTo>
                    <a:close/>
                    <a:moveTo>
                      <a:pt x="380" y="128"/>
                    </a:moveTo>
                    <a:lnTo>
                      <a:pt x="380" y="130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80" y="128"/>
                    </a:lnTo>
                    <a:lnTo>
                      <a:pt x="383" y="128"/>
                    </a:lnTo>
                    <a:lnTo>
                      <a:pt x="380" y="128"/>
                    </a:lnTo>
                    <a:close/>
                    <a:moveTo>
                      <a:pt x="383" y="128"/>
                    </a:moveTo>
                    <a:lnTo>
                      <a:pt x="383" y="130"/>
                    </a:lnTo>
                    <a:lnTo>
                      <a:pt x="383" y="128"/>
                    </a:lnTo>
                    <a:lnTo>
                      <a:pt x="380" y="128"/>
                    </a:lnTo>
                    <a:lnTo>
                      <a:pt x="383" y="128"/>
                    </a:lnTo>
                    <a:lnTo>
                      <a:pt x="380" y="128"/>
                    </a:lnTo>
                    <a:lnTo>
                      <a:pt x="383" y="128"/>
                    </a:lnTo>
                    <a:close/>
                    <a:moveTo>
                      <a:pt x="380" y="125"/>
                    </a:moveTo>
                    <a:lnTo>
                      <a:pt x="380" y="128"/>
                    </a:lnTo>
                    <a:lnTo>
                      <a:pt x="380" y="125"/>
                    </a:lnTo>
                    <a:close/>
                    <a:moveTo>
                      <a:pt x="383" y="125"/>
                    </a:moveTo>
                    <a:lnTo>
                      <a:pt x="383" y="128"/>
                    </a:lnTo>
                    <a:lnTo>
                      <a:pt x="383" y="125"/>
                    </a:lnTo>
                    <a:close/>
                    <a:moveTo>
                      <a:pt x="385" y="125"/>
                    </a:moveTo>
                    <a:lnTo>
                      <a:pt x="385" y="128"/>
                    </a:lnTo>
                    <a:lnTo>
                      <a:pt x="385" y="130"/>
                    </a:lnTo>
                    <a:lnTo>
                      <a:pt x="385" y="132"/>
                    </a:lnTo>
                    <a:lnTo>
                      <a:pt x="383" y="132"/>
                    </a:lnTo>
                    <a:lnTo>
                      <a:pt x="383" y="134"/>
                    </a:lnTo>
                    <a:lnTo>
                      <a:pt x="383" y="137"/>
                    </a:lnTo>
                    <a:lnTo>
                      <a:pt x="383" y="134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5" y="130"/>
                    </a:ln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3" y="128"/>
                    </a:lnTo>
                    <a:lnTo>
                      <a:pt x="383" y="130"/>
                    </a:lnTo>
                    <a:lnTo>
                      <a:pt x="383" y="128"/>
                    </a:lnTo>
                    <a:lnTo>
                      <a:pt x="383" y="125"/>
                    </a:lnTo>
                    <a:lnTo>
                      <a:pt x="383" y="128"/>
                    </a:lnTo>
                    <a:lnTo>
                      <a:pt x="383" y="125"/>
                    </a:lnTo>
                    <a:lnTo>
                      <a:pt x="385" y="125"/>
                    </a:lnTo>
                    <a:lnTo>
                      <a:pt x="385" y="128"/>
                    </a:lnTo>
                    <a:lnTo>
                      <a:pt x="385" y="125"/>
                    </a:lnTo>
                    <a:close/>
                    <a:moveTo>
                      <a:pt x="380" y="125"/>
                    </a:moveTo>
                    <a:lnTo>
                      <a:pt x="383" y="125"/>
                    </a:lnTo>
                    <a:lnTo>
                      <a:pt x="380" y="125"/>
                    </a:lnTo>
                    <a:lnTo>
                      <a:pt x="383" y="125"/>
                    </a:lnTo>
                    <a:lnTo>
                      <a:pt x="380" y="125"/>
                    </a:lnTo>
                    <a:lnTo>
                      <a:pt x="383" y="125"/>
                    </a:lnTo>
                    <a:lnTo>
                      <a:pt x="380" y="125"/>
                    </a:lnTo>
                    <a:lnTo>
                      <a:pt x="383" y="125"/>
                    </a:lnTo>
                    <a:lnTo>
                      <a:pt x="383" y="128"/>
                    </a:lnTo>
                    <a:lnTo>
                      <a:pt x="380" y="128"/>
                    </a:lnTo>
                    <a:lnTo>
                      <a:pt x="380" y="125"/>
                    </a:lnTo>
                    <a:close/>
                    <a:moveTo>
                      <a:pt x="383" y="123"/>
                    </a:moveTo>
                    <a:lnTo>
                      <a:pt x="383" y="125"/>
                    </a:lnTo>
                    <a:lnTo>
                      <a:pt x="383" y="123"/>
                    </a:lnTo>
                    <a:close/>
                    <a:moveTo>
                      <a:pt x="385" y="125"/>
                    </a:moveTo>
                    <a:lnTo>
                      <a:pt x="385" y="123"/>
                    </a:lnTo>
                    <a:lnTo>
                      <a:pt x="385" y="125"/>
                    </a:lnTo>
                    <a:close/>
                    <a:moveTo>
                      <a:pt x="385" y="123"/>
                    </a:moveTo>
                    <a:lnTo>
                      <a:pt x="385" y="125"/>
                    </a:lnTo>
                    <a:lnTo>
                      <a:pt x="385" y="123"/>
                    </a:lnTo>
                    <a:lnTo>
                      <a:pt x="383" y="123"/>
                    </a:lnTo>
                    <a:lnTo>
                      <a:pt x="385" y="123"/>
                    </a:lnTo>
                    <a:close/>
                    <a:moveTo>
                      <a:pt x="385" y="121"/>
                    </a:moveTo>
                    <a:lnTo>
                      <a:pt x="385" y="119"/>
                    </a:lnTo>
                    <a:lnTo>
                      <a:pt x="385" y="121"/>
                    </a:lnTo>
                    <a:close/>
                    <a:moveTo>
                      <a:pt x="351" y="105"/>
                    </a:moveTo>
                    <a:lnTo>
                      <a:pt x="351" y="103"/>
                    </a:lnTo>
                    <a:lnTo>
                      <a:pt x="354" y="105"/>
                    </a:lnTo>
                    <a:lnTo>
                      <a:pt x="351" y="105"/>
                    </a:lnTo>
                    <a:close/>
                    <a:moveTo>
                      <a:pt x="356" y="99"/>
                    </a:moveTo>
                    <a:lnTo>
                      <a:pt x="356" y="96"/>
                    </a:lnTo>
                    <a:lnTo>
                      <a:pt x="356" y="99"/>
                    </a:lnTo>
                    <a:close/>
                    <a:moveTo>
                      <a:pt x="74" y="96"/>
                    </a:moveTo>
                    <a:lnTo>
                      <a:pt x="74" y="99"/>
                    </a:lnTo>
                    <a:lnTo>
                      <a:pt x="72" y="99"/>
                    </a:lnTo>
                    <a:lnTo>
                      <a:pt x="72" y="96"/>
                    </a:lnTo>
                    <a:lnTo>
                      <a:pt x="74" y="96"/>
                    </a:lnTo>
                    <a:close/>
                    <a:moveTo>
                      <a:pt x="347" y="94"/>
                    </a:moveTo>
                    <a:lnTo>
                      <a:pt x="345" y="94"/>
                    </a:lnTo>
                    <a:lnTo>
                      <a:pt x="347" y="94"/>
                    </a:lnTo>
                    <a:close/>
                    <a:moveTo>
                      <a:pt x="50" y="92"/>
                    </a:moveTo>
                    <a:lnTo>
                      <a:pt x="50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47" y="96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50" y="94"/>
                    </a:lnTo>
                    <a:lnTo>
                      <a:pt x="50" y="92"/>
                    </a:lnTo>
                    <a:close/>
                    <a:moveTo>
                      <a:pt x="36" y="85"/>
                    </a:moveTo>
                    <a:lnTo>
                      <a:pt x="34" y="85"/>
                    </a:lnTo>
                    <a:lnTo>
                      <a:pt x="36" y="85"/>
                    </a:lnTo>
                    <a:close/>
                    <a:moveTo>
                      <a:pt x="61" y="79"/>
                    </a:moveTo>
                    <a:lnTo>
                      <a:pt x="63" y="79"/>
                    </a:lnTo>
                    <a:lnTo>
                      <a:pt x="63" y="81"/>
                    </a:lnTo>
                    <a:lnTo>
                      <a:pt x="61" y="81"/>
                    </a:lnTo>
                    <a:lnTo>
                      <a:pt x="61" y="79"/>
                    </a:lnTo>
                    <a:close/>
                    <a:moveTo>
                      <a:pt x="85" y="76"/>
                    </a:moveTo>
                    <a:lnTo>
                      <a:pt x="88" y="76"/>
                    </a:lnTo>
                    <a:lnTo>
                      <a:pt x="88" y="79"/>
                    </a:lnTo>
                    <a:lnTo>
                      <a:pt x="85" y="79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3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9" y="81"/>
                    </a:lnTo>
                    <a:lnTo>
                      <a:pt x="81" y="79"/>
                    </a:lnTo>
                    <a:lnTo>
                      <a:pt x="81" y="76"/>
                    </a:lnTo>
                    <a:lnTo>
                      <a:pt x="83" y="76"/>
                    </a:lnTo>
                    <a:lnTo>
                      <a:pt x="85" y="76"/>
                    </a:lnTo>
                    <a:close/>
                    <a:moveTo>
                      <a:pt x="369" y="76"/>
                    </a:moveTo>
                    <a:lnTo>
                      <a:pt x="369" y="74"/>
                    </a:lnTo>
                    <a:lnTo>
                      <a:pt x="369" y="76"/>
                    </a:lnTo>
                    <a:close/>
                    <a:moveTo>
                      <a:pt x="369" y="74"/>
                    </a:moveTo>
                    <a:lnTo>
                      <a:pt x="371" y="74"/>
                    </a:lnTo>
                    <a:lnTo>
                      <a:pt x="371" y="76"/>
                    </a:lnTo>
                    <a:lnTo>
                      <a:pt x="369" y="76"/>
                    </a:lnTo>
                    <a:lnTo>
                      <a:pt x="369" y="74"/>
                    </a:lnTo>
                    <a:close/>
                    <a:moveTo>
                      <a:pt x="369" y="74"/>
                    </a:moveTo>
                    <a:lnTo>
                      <a:pt x="369" y="76"/>
                    </a:lnTo>
                    <a:lnTo>
                      <a:pt x="369" y="74"/>
                    </a:lnTo>
                    <a:close/>
                    <a:moveTo>
                      <a:pt x="371" y="74"/>
                    </a:moveTo>
                    <a:lnTo>
                      <a:pt x="371" y="76"/>
                    </a:lnTo>
                    <a:lnTo>
                      <a:pt x="371" y="74"/>
                    </a:lnTo>
                    <a:lnTo>
                      <a:pt x="369" y="74"/>
                    </a:lnTo>
                    <a:lnTo>
                      <a:pt x="371" y="74"/>
                    </a:lnTo>
                    <a:close/>
                    <a:moveTo>
                      <a:pt x="367" y="74"/>
                    </a:moveTo>
                    <a:lnTo>
                      <a:pt x="369" y="74"/>
                    </a:lnTo>
                    <a:lnTo>
                      <a:pt x="367" y="74"/>
                    </a:lnTo>
                    <a:close/>
                    <a:moveTo>
                      <a:pt x="43" y="74"/>
                    </a:moveTo>
                    <a:lnTo>
                      <a:pt x="41" y="74"/>
                    </a:lnTo>
                    <a:lnTo>
                      <a:pt x="41" y="72"/>
                    </a:lnTo>
                    <a:lnTo>
                      <a:pt x="43" y="72"/>
                    </a:lnTo>
                    <a:lnTo>
                      <a:pt x="43" y="74"/>
                    </a:lnTo>
                    <a:close/>
                    <a:moveTo>
                      <a:pt x="56" y="70"/>
                    </a:moveTo>
                    <a:lnTo>
                      <a:pt x="56" y="72"/>
                    </a:lnTo>
                    <a:lnTo>
                      <a:pt x="58" y="72"/>
                    </a:lnTo>
                    <a:lnTo>
                      <a:pt x="58" y="74"/>
                    </a:lnTo>
                    <a:lnTo>
                      <a:pt x="56" y="74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6" y="79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6"/>
                    </a:lnTo>
                    <a:lnTo>
                      <a:pt x="47" y="76"/>
                    </a:lnTo>
                    <a:lnTo>
                      <a:pt x="45" y="76"/>
                    </a:lnTo>
                    <a:lnTo>
                      <a:pt x="45" y="74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50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6" y="70"/>
                    </a:lnTo>
                    <a:close/>
                    <a:moveTo>
                      <a:pt x="54" y="67"/>
                    </a:moveTo>
                    <a:lnTo>
                      <a:pt x="56" y="70"/>
                    </a:lnTo>
                    <a:lnTo>
                      <a:pt x="54" y="70"/>
                    </a:lnTo>
                    <a:lnTo>
                      <a:pt x="54" y="67"/>
                    </a:lnTo>
                    <a:close/>
                    <a:moveTo>
                      <a:pt x="54" y="65"/>
                    </a:moveTo>
                    <a:lnTo>
                      <a:pt x="54" y="67"/>
                    </a:lnTo>
                    <a:lnTo>
                      <a:pt x="54" y="65"/>
                    </a:lnTo>
                    <a:close/>
                    <a:moveTo>
                      <a:pt x="47" y="63"/>
                    </a:moveTo>
                    <a:lnTo>
                      <a:pt x="45" y="63"/>
                    </a:lnTo>
                    <a:lnTo>
                      <a:pt x="47" y="63"/>
                    </a:lnTo>
                    <a:close/>
                    <a:moveTo>
                      <a:pt x="16" y="63"/>
                    </a:moveTo>
                    <a:lnTo>
                      <a:pt x="18" y="63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18" y="65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3"/>
                    </a:lnTo>
                    <a:close/>
                    <a:moveTo>
                      <a:pt x="38" y="58"/>
                    </a:moveTo>
                    <a:lnTo>
                      <a:pt x="41" y="58"/>
                    </a:lnTo>
                    <a:lnTo>
                      <a:pt x="41" y="61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5" y="63"/>
                    </a:lnTo>
                    <a:lnTo>
                      <a:pt x="45" y="65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3"/>
                    </a:lnTo>
                    <a:lnTo>
                      <a:pt x="36" y="61"/>
                    </a:lnTo>
                    <a:lnTo>
                      <a:pt x="36" y="58"/>
                    </a:lnTo>
                    <a:lnTo>
                      <a:pt x="38" y="58"/>
                    </a:lnTo>
                    <a:close/>
                    <a:moveTo>
                      <a:pt x="20" y="49"/>
                    </a:moveTo>
                    <a:lnTo>
                      <a:pt x="23" y="49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29" y="65"/>
                    </a:lnTo>
                    <a:lnTo>
                      <a:pt x="32" y="65"/>
                    </a:lnTo>
                    <a:lnTo>
                      <a:pt x="32" y="67"/>
                    </a:lnTo>
                    <a:lnTo>
                      <a:pt x="34" y="67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4" y="72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6" y="81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4" y="85"/>
                    </a:lnTo>
                    <a:lnTo>
                      <a:pt x="32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85"/>
                    </a:lnTo>
                    <a:lnTo>
                      <a:pt x="18" y="85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0" y="76"/>
                    </a:lnTo>
                    <a:lnTo>
                      <a:pt x="23" y="76"/>
                    </a:lnTo>
                    <a:lnTo>
                      <a:pt x="23" y="74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4"/>
                    </a:lnTo>
                    <a:lnTo>
                      <a:pt x="29" y="74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49"/>
                    </a:lnTo>
                    <a:lnTo>
                      <a:pt x="18" y="49"/>
                    </a:lnTo>
                    <a:lnTo>
                      <a:pt x="20" y="49"/>
                    </a:lnTo>
                    <a:close/>
                    <a:moveTo>
                      <a:pt x="380" y="45"/>
                    </a:moveTo>
                    <a:lnTo>
                      <a:pt x="380" y="47"/>
                    </a:lnTo>
                    <a:lnTo>
                      <a:pt x="380" y="45"/>
                    </a:lnTo>
                    <a:close/>
                    <a:moveTo>
                      <a:pt x="47" y="43"/>
                    </a:moveTo>
                    <a:lnTo>
                      <a:pt x="47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5" y="43"/>
                    </a:lnTo>
                    <a:lnTo>
                      <a:pt x="47" y="43"/>
                    </a:lnTo>
                    <a:lnTo>
                      <a:pt x="47" y="41"/>
                    </a:lnTo>
                    <a:lnTo>
                      <a:pt x="47" y="43"/>
                    </a:lnTo>
                    <a:close/>
                    <a:moveTo>
                      <a:pt x="380" y="41"/>
                    </a:moveTo>
                    <a:lnTo>
                      <a:pt x="380" y="43"/>
                    </a:lnTo>
                    <a:lnTo>
                      <a:pt x="378" y="43"/>
                    </a:lnTo>
                    <a:lnTo>
                      <a:pt x="378" y="41"/>
                    </a:lnTo>
                    <a:lnTo>
                      <a:pt x="380" y="41"/>
                    </a:lnTo>
                    <a:close/>
                    <a:moveTo>
                      <a:pt x="380" y="36"/>
                    </a:moveTo>
                    <a:lnTo>
                      <a:pt x="378" y="36"/>
                    </a:lnTo>
                    <a:lnTo>
                      <a:pt x="378" y="34"/>
                    </a:lnTo>
                    <a:lnTo>
                      <a:pt x="380" y="34"/>
                    </a:lnTo>
                    <a:lnTo>
                      <a:pt x="380" y="36"/>
                    </a:lnTo>
                    <a:close/>
                    <a:moveTo>
                      <a:pt x="38" y="34"/>
                    </a:moveTo>
                    <a:lnTo>
                      <a:pt x="41" y="34"/>
                    </a:lnTo>
                    <a:lnTo>
                      <a:pt x="41" y="36"/>
                    </a:lnTo>
                    <a:lnTo>
                      <a:pt x="38" y="36"/>
                    </a:lnTo>
                    <a:lnTo>
                      <a:pt x="38" y="34"/>
                    </a:lnTo>
                    <a:close/>
                    <a:moveTo>
                      <a:pt x="412" y="18"/>
                    </a:moveTo>
                    <a:lnTo>
                      <a:pt x="412" y="16"/>
                    </a:lnTo>
                    <a:lnTo>
                      <a:pt x="412" y="18"/>
                    </a:lnTo>
                    <a:close/>
                    <a:moveTo>
                      <a:pt x="414" y="16"/>
                    </a:moveTo>
                    <a:lnTo>
                      <a:pt x="412" y="16"/>
                    </a:lnTo>
                    <a:lnTo>
                      <a:pt x="414" y="16"/>
                    </a:lnTo>
                    <a:close/>
                    <a:moveTo>
                      <a:pt x="414" y="16"/>
                    </a:moveTo>
                    <a:lnTo>
                      <a:pt x="414" y="14"/>
                    </a:lnTo>
                    <a:lnTo>
                      <a:pt x="414" y="16"/>
                    </a:lnTo>
                    <a:close/>
                    <a:moveTo>
                      <a:pt x="412" y="14"/>
                    </a:moveTo>
                    <a:lnTo>
                      <a:pt x="412" y="16"/>
                    </a:lnTo>
                    <a:lnTo>
                      <a:pt x="412" y="14"/>
                    </a:lnTo>
                    <a:close/>
                    <a:moveTo>
                      <a:pt x="412" y="14"/>
                    </a:moveTo>
                    <a:lnTo>
                      <a:pt x="412" y="16"/>
                    </a:lnTo>
                    <a:lnTo>
                      <a:pt x="412" y="14"/>
                    </a:lnTo>
                    <a:lnTo>
                      <a:pt x="412" y="16"/>
                    </a:lnTo>
                    <a:lnTo>
                      <a:pt x="409" y="16"/>
                    </a:lnTo>
                    <a:lnTo>
                      <a:pt x="409" y="14"/>
                    </a:lnTo>
                    <a:lnTo>
                      <a:pt x="412" y="14"/>
                    </a:lnTo>
                    <a:close/>
                    <a:moveTo>
                      <a:pt x="416" y="14"/>
                    </a:moveTo>
                    <a:lnTo>
                      <a:pt x="414" y="14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6" y="14"/>
                    </a:lnTo>
                    <a:close/>
                    <a:moveTo>
                      <a:pt x="414" y="14"/>
                    </a:moveTo>
                    <a:lnTo>
                      <a:pt x="412" y="14"/>
                    </a:lnTo>
                    <a:lnTo>
                      <a:pt x="414" y="14"/>
                    </a:lnTo>
                    <a:close/>
                    <a:moveTo>
                      <a:pt x="414" y="11"/>
                    </a:moveTo>
                    <a:lnTo>
                      <a:pt x="416" y="11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close/>
                    <a:moveTo>
                      <a:pt x="416" y="11"/>
                    </a:moveTo>
                    <a:lnTo>
                      <a:pt x="416" y="14"/>
                    </a:lnTo>
                    <a:lnTo>
                      <a:pt x="416" y="11"/>
                    </a:lnTo>
                    <a:lnTo>
                      <a:pt x="416" y="9"/>
                    </a:lnTo>
                    <a:lnTo>
                      <a:pt x="416" y="11"/>
                    </a:lnTo>
                    <a:close/>
                    <a:moveTo>
                      <a:pt x="414" y="11"/>
                    </a:move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2" y="14"/>
                    </a:lnTo>
                    <a:lnTo>
                      <a:pt x="412" y="11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9"/>
                    </a:lnTo>
                    <a:lnTo>
                      <a:pt x="414" y="11"/>
                    </a:lnTo>
                    <a:close/>
                    <a:moveTo>
                      <a:pt x="5" y="11"/>
                    </a:moveTo>
                    <a:lnTo>
                      <a:pt x="5" y="9"/>
                    </a:lnTo>
                    <a:lnTo>
                      <a:pt x="5" y="11"/>
                    </a:lnTo>
                    <a:close/>
                    <a:moveTo>
                      <a:pt x="416" y="9"/>
                    </a:moveTo>
                    <a:lnTo>
                      <a:pt x="418" y="9"/>
                    </a:lnTo>
                    <a:lnTo>
                      <a:pt x="416" y="9"/>
                    </a:lnTo>
                    <a:close/>
                    <a:moveTo>
                      <a:pt x="416" y="7"/>
                    </a:moveTo>
                    <a:lnTo>
                      <a:pt x="416" y="9"/>
                    </a:lnTo>
                    <a:lnTo>
                      <a:pt x="414" y="9"/>
                    </a:lnTo>
                    <a:lnTo>
                      <a:pt x="416" y="9"/>
                    </a:lnTo>
                    <a:lnTo>
                      <a:pt x="416" y="7"/>
                    </a:lnTo>
                    <a:close/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  <a:moveTo>
                      <a:pt x="418" y="9"/>
                    </a:moveTo>
                    <a:lnTo>
                      <a:pt x="418" y="11"/>
                    </a:lnTo>
                    <a:lnTo>
                      <a:pt x="421" y="11"/>
                    </a:lnTo>
                    <a:lnTo>
                      <a:pt x="421" y="9"/>
                    </a:lnTo>
                    <a:lnTo>
                      <a:pt x="421" y="11"/>
                    </a:lnTo>
                    <a:lnTo>
                      <a:pt x="423" y="11"/>
                    </a:lnTo>
                    <a:lnTo>
                      <a:pt x="423" y="14"/>
                    </a:lnTo>
                    <a:lnTo>
                      <a:pt x="425" y="14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30" y="16"/>
                    </a:lnTo>
                    <a:lnTo>
                      <a:pt x="430" y="18"/>
                    </a:lnTo>
                    <a:lnTo>
                      <a:pt x="432" y="18"/>
                    </a:lnTo>
                    <a:lnTo>
                      <a:pt x="432" y="16"/>
                    </a:lnTo>
                    <a:lnTo>
                      <a:pt x="434" y="16"/>
                    </a:lnTo>
                    <a:lnTo>
                      <a:pt x="434" y="18"/>
                    </a:lnTo>
                    <a:lnTo>
                      <a:pt x="434" y="20"/>
                    </a:lnTo>
                    <a:lnTo>
                      <a:pt x="434" y="23"/>
                    </a:lnTo>
                    <a:lnTo>
                      <a:pt x="436" y="23"/>
                    </a:lnTo>
                    <a:lnTo>
                      <a:pt x="436" y="25"/>
                    </a:lnTo>
                    <a:lnTo>
                      <a:pt x="438" y="25"/>
                    </a:lnTo>
                    <a:lnTo>
                      <a:pt x="441" y="25"/>
                    </a:lnTo>
                    <a:lnTo>
                      <a:pt x="443" y="25"/>
                    </a:lnTo>
                    <a:lnTo>
                      <a:pt x="443" y="27"/>
                    </a:lnTo>
                    <a:lnTo>
                      <a:pt x="445" y="27"/>
                    </a:lnTo>
                    <a:lnTo>
                      <a:pt x="447" y="27"/>
                    </a:lnTo>
                    <a:lnTo>
                      <a:pt x="447" y="29"/>
                    </a:lnTo>
                    <a:lnTo>
                      <a:pt x="450" y="29"/>
                    </a:lnTo>
                    <a:lnTo>
                      <a:pt x="450" y="27"/>
                    </a:lnTo>
                    <a:lnTo>
                      <a:pt x="452" y="27"/>
                    </a:lnTo>
                    <a:lnTo>
                      <a:pt x="454" y="27"/>
                    </a:lnTo>
                    <a:lnTo>
                      <a:pt x="454" y="29"/>
                    </a:lnTo>
                    <a:lnTo>
                      <a:pt x="452" y="29"/>
                    </a:lnTo>
                    <a:lnTo>
                      <a:pt x="452" y="32"/>
                    </a:lnTo>
                    <a:lnTo>
                      <a:pt x="454" y="32"/>
                    </a:lnTo>
                    <a:lnTo>
                      <a:pt x="456" y="32"/>
                    </a:lnTo>
                    <a:lnTo>
                      <a:pt x="456" y="34"/>
                    </a:lnTo>
                    <a:lnTo>
                      <a:pt x="459" y="34"/>
                    </a:lnTo>
                    <a:lnTo>
                      <a:pt x="459" y="36"/>
                    </a:lnTo>
                    <a:lnTo>
                      <a:pt x="459" y="38"/>
                    </a:lnTo>
                    <a:lnTo>
                      <a:pt x="459" y="41"/>
                    </a:lnTo>
                    <a:lnTo>
                      <a:pt x="461" y="41"/>
                    </a:lnTo>
                    <a:lnTo>
                      <a:pt x="463" y="41"/>
                    </a:lnTo>
                    <a:lnTo>
                      <a:pt x="463" y="43"/>
                    </a:lnTo>
                    <a:lnTo>
                      <a:pt x="463" y="41"/>
                    </a:lnTo>
                    <a:lnTo>
                      <a:pt x="465" y="41"/>
                    </a:lnTo>
                    <a:lnTo>
                      <a:pt x="465" y="43"/>
                    </a:lnTo>
                    <a:lnTo>
                      <a:pt x="468" y="43"/>
                    </a:lnTo>
                    <a:lnTo>
                      <a:pt x="470" y="43"/>
                    </a:lnTo>
                    <a:lnTo>
                      <a:pt x="470" y="41"/>
                    </a:lnTo>
                    <a:lnTo>
                      <a:pt x="470" y="43"/>
                    </a:lnTo>
                    <a:lnTo>
                      <a:pt x="472" y="43"/>
                    </a:lnTo>
                    <a:lnTo>
                      <a:pt x="472" y="45"/>
                    </a:lnTo>
                    <a:lnTo>
                      <a:pt x="474" y="45"/>
                    </a:lnTo>
                    <a:lnTo>
                      <a:pt x="476" y="45"/>
                    </a:lnTo>
                    <a:lnTo>
                      <a:pt x="479" y="45"/>
                    </a:lnTo>
                    <a:lnTo>
                      <a:pt x="479" y="47"/>
                    </a:lnTo>
                    <a:lnTo>
                      <a:pt x="481" y="47"/>
                    </a:lnTo>
                    <a:lnTo>
                      <a:pt x="481" y="45"/>
                    </a:lnTo>
                    <a:lnTo>
                      <a:pt x="483" y="45"/>
                    </a:lnTo>
                    <a:lnTo>
                      <a:pt x="481" y="45"/>
                    </a:lnTo>
                    <a:lnTo>
                      <a:pt x="483" y="45"/>
                    </a:lnTo>
                    <a:lnTo>
                      <a:pt x="485" y="45"/>
                    </a:lnTo>
                    <a:lnTo>
                      <a:pt x="488" y="45"/>
                    </a:lnTo>
                    <a:lnTo>
                      <a:pt x="488" y="47"/>
                    </a:lnTo>
                    <a:lnTo>
                      <a:pt x="488" y="45"/>
                    </a:lnTo>
                    <a:lnTo>
                      <a:pt x="490" y="45"/>
                    </a:lnTo>
                    <a:lnTo>
                      <a:pt x="490" y="47"/>
                    </a:lnTo>
                    <a:lnTo>
                      <a:pt x="492" y="47"/>
                    </a:lnTo>
                    <a:lnTo>
                      <a:pt x="492" y="45"/>
                    </a:lnTo>
                    <a:lnTo>
                      <a:pt x="492" y="47"/>
                    </a:lnTo>
                    <a:lnTo>
                      <a:pt x="494" y="47"/>
                    </a:lnTo>
                    <a:lnTo>
                      <a:pt x="494" y="45"/>
                    </a:lnTo>
                    <a:lnTo>
                      <a:pt x="494" y="43"/>
                    </a:lnTo>
                    <a:lnTo>
                      <a:pt x="494" y="41"/>
                    </a:lnTo>
                    <a:lnTo>
                      <a:pt x="494" y="43"/>
                    </a:lnTo>
                    <a:lnTo>
                      <a:pt x="497" y="43"/>
                    </a:lnTo>
                    <a:lnTo>
                      <a:pt x="497" y="41"/>
                    </a:lnTo>
                    <a:lnTo>
                      <a:pt x="499" y="41"/>
                    </a:lnTo>
                    <a:lnTo>
                      <a:pt x="499" y="43"/>
                    </a:lnTo>
                    <a:lnTo>
                      <a:pt x="499" y="41"/>
                    </a:lnTo>
                    <a:lnTo>
                      <a:pt x="499" y="43"/>
                    </a:lnTo>
                    <a:lnTo>
                      <a:pt x="501" y="43"/>
                    </a:lnTo>
                    <a:lnTo>
                      <a:pt x="501" y="41"/>
                    </a:lnTo>
                    <a:lnTo>
                      <a:pt x="501" y="43"/>
                    </a:lnTo>
                    <a:lnTo>
                      <a:pt x="503" y="43"/>
                    </a:lnTo>
                    <a:lnTo>
                      <a:pt x="503" y="45"/>
                    </a:lnTo>
                    <a:lnTo>
                      <a:pt x="503" y="43"/>
                    </a:lnTo>
                    <a:lnTo>
                      <a:pt x="506" y="43"/>
                    </a:lnTo>
                    <a:lnTo>
                      <a:pt x="506" y="45"/>
                    </a:lnTo>
                    <a:lnTo>
                      <a:pt x="508" y="45"/>
                    </a:lnTo>
                    <a:lnTo>
                      <a:pt x="506" y="45"/>
                    </a:lnTo>
                    <a:lnTo>
                      <a:pt x="508" y="47"/>
                    </a:lnTo>
                    <a:lnTo>
                      <a:pt x="510" y="47"/>
                    </a:lnTo>
                    <a:lnTo>
                      <a:pt x="510" y="49"/>
                    </a:lnTo>
                    <a:lnTo>
                      <a:pt x="512" y="49"/>
                    </a:lnTo>
                    <a:lnTo>
                      <a:pt x="512" y="52"/>
                    </a:lnTo>
                    <a:lnTo>
                      <a:pt x="514" y="52"/>
                    </a:lnTo>
                    <a:lnTo>
                      <a:pt x="517" y="52"/>
                    </a:lnTo>
                    <a:lnTo>
                      <a:pt x="517" y="54"/>
                    </a:lnTo>
                    <a:lnTo>
                      <a:pt x="517" y="52"/>
                    </a:lnTo>
                    <a:lnTo>
                      <a:pt x="519" y="52"/>
                    </a:lnTo>
                    <a:lnTo>
                      <a:pt x="519" y="54"/>
                    </a:lnTo>
                    <a:lnTo>
                      <a:pt x="521" y="54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6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30" y="58"/>
                    </a:lnTo>
                    <a:lnTo>
                      <a:pt x="528" y="58"/>
                    </a:lnTo>
                    <a:lnTo>
                      <a:pt x="526" y="58"/>
                    </a:lnTo>
                    <a:lnTo>
                      <a:pt x="523" y="58"/>
                    </a:lnTo>
                    <a:lnTo>
                      <a:pt x="521" y="58"/>
                    </a:lnTo>
                    <a:lnTo>
                      <a:pt x="521" y="61"/>
                    </a:lnTo>
                    <a:lnTo>
                      <a:pt x="523" y="61"/>
                    </a:lnTo>
                    <a:lnTo>
                      <a:pt x="523" y="63"/>
                    </a:lnTo>
                    <a:lnTo>
                      <a:pt x="523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8" y="67"/>
                    </a:lnTo>
                    <a:lnTo>
                      <a:pt x="528" y="70"/>
                    </a:lnTo>
                    <a:lnTo>
                      <a:pt x="528" y="67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2"/>
                    </a:lnTo>
                    <a:lnTo>
                      <a:pt x="530" y="74"/>
                    </a:lnTo>
                    <a:lnTo>
                      <a:pt x="530" y="76"/>
                    </a:lnTo>
                    <a:lnTo>
                      <a:pt x="530" y="79"/>
                    </a:lnTo>
                    <a:lnTo>
                      <a:pt x="530" y="81"/>
                    </a:lnTo>
                    <a:lnTo>
                      <a:pt x="530" y="83"/>
                    </a:lnTo>
                    <a:lnTo>
                      <a:pt x="532" y="83"/>
                    </a:lnTo>
                    <a:lnTo>
                      <a:pt x="532" y="85"/>
                    </a:lnTo>
                    <a:lnTo>
                      <a:pt x="530" y="85"/>
                    </a:lnTo>
                    <a:lnTo>
                      <a:pt x="528" y="85"/>
                    </a:lnTo>
                    <a:lnTo>
                      <a:pt x="526" y="83"/>
                    </a:lnTo>
                    <a:lnTo>
                      <a:pt x="523" y="90"/>
                    </a:lnTo>
                    <a:lnTo>
                      <a:pt x="521" y="99"/>
                    </a:lnTo>
                    <a:lnTo>
                      <a:pt x="521" y="101"/>
                    </a:lnTo>
                    <a:lnTo>
                      <a:pt x="521" y="103"/>
                    </a:lnTo>
                    <a:lnTo>
                      <a:pt x="519" y="103"/>
                    </a:lnTo>
                    <a:lnTo>
                      <a:pt x="519" y="105"/>
                    </a:lnTo>
                    <a:lnTo>
                      <a:pt x="514" y="110"/>
                    </a:lnTo>
                    <a:lnTo>
                      <a:pt x="512" y="114"/>
                    </a:lnTo>
                    <a:lnTo>
                      <a:pt x="506" y="121"/>
                    </a:lnTo>
                    <a:lnTo>
                      <a:pt x="503" y="123"/>
                    </a:lnTo>
                    <a:lnTo>
                      <a:pt x="501" y="125"/>
                    </a:lnTo>
                    <a:lnTo>
                      <a:pt x="499" y="128"/>
                    </a:lnTo>
                    <a:lnTo>
                      <a:pt x="497" y="128"/>
                    </a:lnTo>
                    <a:lnTo>
                      <a:pt x="494" y="130"/>
                    </a:lnTo>
                    <a:lnTo>
                      <a:pt x="492" y="132"/>
                    </a:lnTo>
                    <a:lnTo>
                      <a:pt x="488" y="134"/>
                    </a:lnTo>
                    <a:lnTo>
                      <a:pt x="488" y="137"/>
                    </a:lnTo>
                    <a:lnTo>
                      <a:pt x="485" y="137"/>
                    </a:lnTo>
                    <a:lnTo>
                      <a:pt x="483" y="137"/>
                    </a:lnTo>
                    <a:lnTo>
                      <a:pt x="479" y="139"/>
                    </a:lnTo>
                    <a:lnTo>
                      <a:pt x="476" y="139"/>
                    </a:lnTo>
                    <a:lnTo>
                      <a:pt x="474" y="141"/>
                    </a:lnTo>
                    <a:lnTo>
                      <a:pt x="470" y="141"/>
                    </a:lnTo>
                    <a:lnTo>
                      <a:pt x="465" y="143"/>
                    </a:lnTo>
                    <a:lnTo>
                      <a:pt x="463" y="143"/>
                    </a:lnTo>
                    <a:lnTo>
                      <a:pt x="461" y="143"/>
                    </a:lnTo>
                    <a:lnTo>
                      <a:pt x="459" y="146"/>
                    </a:lnTo>
                    <a:lnTo>
                      <a:pt x="456" y="146"/>
                    </a:lnTo>
                    <a:lnTo>
                      <a:pt x="452" y="148"/>
                    </a:lnTo>
                    <a:lnTo>
                      <a:pt x="450" y="148"/>
                    </a:lnTo>
                    <a:lnTo>
                      <a:pt x="447" y="148"/>
                    </a:lnTo>
                    <a:lnTo>
                      <a:pt x="447" y="150"/>
                    </a:lnTo>
                    <a:lnTo>
                      <a:pt x="445" y="150"/>
                    </a:lnTo>
                    <a:lnTo>
                      <a:pt x="445" y="152"/>
                    </a:lnTo>
                    <a:lnTo>
                      <a:pt x="443" y="152"/>
                    </a:lnTo>
                    <a:lnTo>
                      <a:pt x="443" y="155"/>
                    </a:lnTo>
                    <a:lnTo>
                      <a:pt x="441" y="155"/>
                    </a:lnTo>
                    <a:lnTo>
                      <a:pt x="441" y="157"/>
                    </a:lnTo>
                    <a:lnTo>
                      <a:pt x="441" y="155"/>
                    </a:lnTo>
                    <a:lnTo>
                      <a:pt x="441" y="157"/>
                    </a:lnTo>
                    <a:lnTo>
                      <a:pt x="438" y="157"/>
                    </a:lnTo>
                    <a:lnTo>
                      <a:pt x="441" y="157"/>
                    </a:lnTo>
                    <a:lnTo>
                      <a:pt x="438" y="157"/>
                    </a:lnTo>
                    <a:lnTo>
                      <a:pt x="438" y="159"/>
                    </a:lnTo>
                    <a:lnTo>
                      <a:pt x="436" y="159"/>
                    </a:lnTo>
                    <a:lnTo>
                      <a:pt x="436" y="161"/>
                    </a:lnTo>
                    <a:lnTo>
                      <a:pt x="438" y="161"/>
                    </a:lnTo>
                    <a:lnTo>
                      <a:pt x="438" y="163"/>
                    </a:lnTo>
                    <a:lnTo>
                      <a:pt x="436" y="163"/>
                    </a:lnTo>
                    <a:lnTo>
                      <a:pt x="436" y="166"/>
                    </a:lnTo>
                    <a:lnTo>
                      <a:pt x="436" y="163"/>
                    </a:lnTo>
                    <a:lnTo>
                      <a:pt x="436" y="161"/>
                    </a:lnTo>
                    <a:lnTo>
                      <a:pt x="434" y="161"/>
                    </a:lnTo>
                    <a:lnTo>
                      <a:pt x="432" y="161"/>
                    </a:lnTo>
                    <a:lnTo>
                      <a:pt x="432" y="163"/>
                    </a:lnTo>
                    <a:lnTo>
                      <a:pt x="432" y="166"/>
                    </a:lnTo>
                    <a:lnTo>
                      <a:pt x="430" y="166"/>
                    </a:lnTo>
                    <a:lnTo>
                      <a:pt x="430" y="168"/>
                    </a:lnTo>
                    <a:lnTo>
                      <a:pt x="432" y="168"/>
                    </a:lnTo>
                    <a:lnTo>
                      <a:pt x="432" y="170"/>
                    </a:lnTo>
                    <a:lnTo>
                      <a:pt x="430" y="170"/>
                    </a:lnTo>
                    <a:lnTo>
                      <a:pt x="430" y="172"/>
                    </a:lnTo>
                    <a:lnTo>
                      <a:pt x="430" y="175"/>
                    </a:lnTo>
                    <a:lnTo>
                      <a:pt x="427" y="175"/>
                    </a:lnTo>
                    <a:lnTo>
                      <a:pt x="427" y="177"/>
                    </a:lnTo>
                    <a:lnTo>
                      <a:pt x="427" y="179"/>
                    </a:lnTo>
                    <a:lnTo>
                      <a:pt x="425" y="179"/>
                    </a:lnTo>
                    <a:lnTo>
                      <a:pt x="425" y="181"/>
                    </a:lnTo>
                    <a:lnTo>
                      <a:pt x="425" y="184"/>
                    </a:lnTo>
                    <a:lnTo>
                      <a:pt x="425" y="186"/>
                    </a:lnTo>
                    <a:lnTo>
                      <a:pt x="425" y="188"/>
                    </a:lnTo>
                    <a:lnTo>
                      <a:pt x="423" y="188"/>
                    </a:lnTo>
                    <a:lnTo>
                      <a:pt x="425" y="188"/>
                    </a:lnTo>
                    <a:lnTo>
                      <a:pt x="423" y="188"/>
                    </a:lnTo>
                    <a:lnTo>
                      <a:pt x="423" y="190"/>
                    </a:lnTo>
                    <a:lnTo>
                      <a:pt x="423" y="193"/>
                    </a:lnTo>
                    <a:lnTo>
                      <a:pt x="423" y="195"/>
                    </a:lnTo>
                    <a:lnTo>
                      <a:pt x="423" y="193"/>
                    </a:lnTo>
                    <a:lnTo>
                      <a:pt x="425" y="193"/>
                    </a:lnTo>
                    <a:lnTo>
                      <a:pt x="425" y="195"/>
                    </a:lnTo>
                    <a:lnTo>
                      <a:pt x="423" y="195"/>
                    </a:lnTo>
                    <a:lnTo>
                      <a:pt x="423" y="197"/>
                    </a:lnTo>
                    <a:lnTo>
                      <a:pt x="423" y="199"/>
                    </a:lnTo>
                    <a:lnTo>
                      <a:pt x="421" y="199"/>
                    </a:lnTo>
                    <a:lnTo>
                      <a:pt x="421" y="201"/>
                    </a:lnTo>
                    <a:lnTo>
                      <a:pt x="418" y="201"/>
                    </a:lnTo>
                    <a:lnTo>
                      <a:pt x="416" y="201"/>
                    </a:lnTo>
                    <a:lnTo>
                      <a:pt x="416" y="204"/>
                    </a:lnTo>
                    <a:lnTo>
                      <a:pt x="414" y="204"/>
                    </a:lnTo>
                    <a:lnTo>
                      <a:pt x="414" y="206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13"/>
                    </a:lnTo>
                    <a:lnTo>
                      <a:pt x="409" y="213"/>
                    </a:lnTo>
                    <a:lnTo>
                      <a:pt x="409" y="210"/>
                    </a:lnTo>
                    <a:lnTo>
                      <a:pt x="407" y="210"/>
                    </a:lnTo>
                    <a:lnTo>
                      <a:pt x="405" y="210"/>
                    </a:lnTo>
                    <a:lnTo>
                      <a:pt x="403" y="210"/>
                    </a:lnTo>
                    <a:lnTo>
                      <a:pt x="403" y="208"/>
                    </a:lnTo>
                    <a:lnTo>
                      <a:pt x="400" y="208"/>
                    </a:lnTo>
                    <a:lnTo>
                      <a:pt x="400" y="206"/>
                    </a:lnTo>
                    <a:lnTo>
                      <a:pt x="398" y="206"/>
                    </a:lnTo>
                    <a:lnTo>
                      <a:pt x="398" y="204"/>
                    </a:lnTo>
                    <a:lnTo>
                      <a:pt x="396" y="204"/>
                    </a:lnTo>
                    <a:lnTo>
                      <a:pt x="396" y="201"/>
                    </a:lnTo>
                    <a:lnTo>
                      <a:pt x="396" y="199"/>
                    </a:lnTo>
                    <a:lnTo>
                      <a:pt x="396" y="197"/>
                    </a:lnTo>
                    <a:lnTo>
                      <a:pt x="394" y="197"/>
                    </a:lnTo>
                    <a:lnTo>
                      <a:pt x="394" y="195"/>
                    </a:lnTo>
                    <a:lnTo>
                      <a:pt x="392" y="195"/>
                    </a:lnTo>
                    <a:lnTo>
                      <a:pt x="389" y="195"/>
                    </a:lnTo>
                    <a:lnTo>
                      <a:pt x="387" y="195"/>
                    </a:lnTo>
                    <a:lnTo>
                      <a:pt x="387" y="197"/>
                    </a:lnTo>
                    <a:lnTo>
                      <a:pt x="385" y="197"/>
                    </a:lnTo>
                    <a:lnTo>
                      <a:pt x="385" y="195"/>
                    </a:lnTo>
                    <a:lnTo>
                      <a:pt x="385" y="193"/>
                    </a:lnTo>
                    <a:lnTo>
                      <a:pt x="383" y="193"/>
                    </a:lnTo>
                    <a:lnTo>
                      <a:pt x="380" y="193"/>
                    </a:lnTo>
                    <a:lnTo>
                      <a:pt x="378" y="193"/>
                    </a:lnTo>
                    <a:lnTo>
                      <a:pt x="378" y="190"/>
                    </a:lnTo>
                    <a:lnTo>
                      <a:pt x="376" y="190"/>
                    </a:lnTo>
                    <a:lnTo>
                      <a:pt x="374" y="190"/>
                    </a:lnTo>
                    <a:lnTo>
                      <a:pt x="374" y="193"/>
                    </a:lnTo>
                    <a:lnTo>
                      <a:pt x="371" y="193"/>
                    </a:lnTo>
                    <a:lnTo>
                      <a:pt x="371" y="195"/>
                    </a:lnTo>
                    <a:lnTo>
                      <a:pt x="369" y="195"/>
                    </a:lnTo>
                    <a:lnTo>
                      <a:pt x="367" y="195"/>
                    </a:lnTo>
                    <a:lnTo>
                      <a:pt x="365" y="195"/>
                    </a:lnTo>
                    <a:lnTo>
                      <a:pt x="365" y="193"/>
                    </a:lnTo>
                    <a:lnTo>
                      <a:pt x="367" y="193"/>
                    </a:lnTo>
                    <a:lnTo>
                      <a:pt x="367" y="190"/>
                    </a:lnTo>
                    <a:lnTo>
                      <a:pt x="369" y="190"/>
                    </a:lnTo>
                    <a:lnTo>
                      <a:pt x="369" y="188"/>
                    </a:lnTo>
                    <a:lnTo>
                      <a:pt x="369" y="186"/>
                    </a:lnTo>
                    <a:lnTo>
                      <a:pt x="369" y="188"/>
                    </a:lnTo>
                    <a:lnTo>
                      <a:pt x="369" y="186"/>
                    </a:lnTo>
                    <a:lnTo>
                      <a:pt x="367" y="186"/>
                    </a:lnTo>
                    <a:lnTo>
                      <a:pt x="367" y="188"/>
                    </a:lnTo>
                    <a:lnTo>
                      <a:pt x="367" y="186"/>
                    </a:lnTo>
                    <a:lnTo>
                      <a:pt x="367" y="188"/>
                    </a:lnTo>
                    <a:lnTo>
                      <a:pt x="367" y="186"/>
                    </a:lnTo>
                    <a:lnTo>
                      <a:pt x="365" y="186"/>
                    </a:lnTo>
                    <a:lnTo>
                      <a:pt x="365" y="188"/>
                    </a:lnTo>
                    <a:lnTo>
                      <a:pt x="365" y="184"/>
                    </a:lnTo>
                    <a:lnTo>
                      <a:pt x="365" y="181"/>
                    </a:lnTo>
                    <a:lnTo>
                      <a:pt x="367" y="181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79"/>
                    </a:lnTo>
                    <a:lnTo>
                      <a:pt x="374" y="179"/>
                    </a:lnTo>
                    <a:lnTo>
                      <a:pt x="374" y="177"/>
                    </a:lnTo>
                    <a:lnTo>
                      <a:pt x="376" y="177"/>
                    </a:lnTo>
                    <a:lnTo>
                      <a:pt x="374" y="177"/>
                    </a:lnTo>
                    <a:lnTo>
                      <a:pt x="376" y="177"/>
                    </a:lnTo>
                    <a:lnTo>
                      <a:pt x="374" y="177"/>
                    </a:lnTo>
                    <a:lnTo>
                      <a:pt x="376" y="177"/>
                    </a:lnTo>
                    <a:lnTo>
                      <a:pt x="376" y="175"/>
                    </a:lnTo>
                    <a:lnTo>
                      <a:pt x="374" y="175"/>
                    </a:lnTo>
                    <a:lnTo>
                      <a:pt x="374" y="172"/>
                    </a:lnTo>
                    <a:lnTo>
                      <a:pt x="374" y="170"/>
                    </a:lnTo>
                    <a:lnTo>
                      <a:pt x="374" y="168"/>
                    </a:lnTo>
                    <a:lnTo>
                      <a:pt x="374" y="166"/>
                    </a:lnTo>
                    <a:lnTo>
                      <a:pt x="371" y="166"/>
                    </a:lnTo>
                    <a:lnTo>
                      <a:pt x="371" y="163"/>
                    </a:lnTo>
                    <a:lnTo>
                      <a:pt x="371" y="161"/>
                    </a:lnTo>
                    <a:lnTo>
                      <a:pt x="371" y="163"/>
                    </a:lnTo>
                    <a:lnTo>
                      <a:pt x="374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8" y="163"/>
                    </a:lnTo>
                    <a:lnTo>
                      <a:pt x="378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0" y="157"/>
                    </a:lnTo>
                    <a:lnTo>
                      <a:pt x="383" y="157"/>
                    </a:lnTo>
                    <a:lnTo>
                      <a:pt x="380" y="157"/>
                    </a:lnTo>
                    <a:lnTo>
                      <a:pt x="380" y="155"/>
                    </a:lnTo>
                    <a:lnTo>
                      <a:pt x="383" y="155"/>
                    </a:lnTo>
                    <a:lnTo>
                      <a:pt x="380" y="155"/>
                    </a:lnTo>
                    <a:lnTo>
                      <a:pt x="380" y="157"/>
                    </a:lnTo>
                    <a:lnTo>
                      <a:pt x="383" y="157"/>
                    </a:lnTo>
                    <a:lnTo>
                      <a:pt x="383" y="155"/>
                    </a:lnTo>
                    <a:lnTo>
                      <a:pt x="383" y="152"/>
                    </a:lnTo>
                    <a:lnTo>
                      <a:pt x="385" y="152"/>
                    </a:lnTo>
                    <a:lnTo>
                      <a:pt x="385" y="150"/>
                    </a:lnTo>
                    <a:lnTo>
                      <a:pt x="383" y="150"/>
                    </a:lnTo>
                    <a:lnTo>
                      <a:pt x="385" y="150"/>
                    </a:lnTo>
                    <a:lnTo>
                      <a:pt x="385" y="148"/>
                    </a:lnTo>
                    <a:lnTo>
                      <a:pt x="387" y="148"/>
                    </a:lnTo>
                    <a:lnTo>
                      <a:pt x="387" y="150"/>
                    </a:lnTo>
                    <a:lnTo>
                      <a:pt x="387" y="148"/>
                    </a:lnTo>
                    <a:lnTo>
                      <a:pt x="385" y="148"/>
                    </a:lnTo>
                    <a:lnTo>
                      <a:pt x="385" y="146"/>
                    </a:lnTo>
                    <a:lnTo>
                      <a:pt x="385" y="143"/>
                    </a:lnTo>
                    <a:lnTo>
                      <a:pt x="385" y="141"/>
                    </a:lnTo>
                    <a:lnTo>
                      <a:pt x="387" y="141"/>
                    </a:lnTo>
                    <a:lnTo>
                      <a:pt x="387" y="143"/>
                    </a:lnTo>
                    <a:lnTo>
                      <a:pt x="387" y="141"/>
                    </a:lnTo>
                    <a:lnTo>
                      <a:pt x="387" y="139"/>
                    </a:lnTo>
                    <a:lnTo>
                      <a:pt x="387" y="137"/>
                    </a:lnTo>
                    <a:lnTo>
                      <a:pt x="389" y="137"/>
                    </a:lnTo>
                    <a:lnTo>
                      <a:pt x="389" y="134"/>
                    </a:lnTo>
                    <a:lnTo>
                      <a:pt x="389" y="132"/>
                    </a:lnTo>
                    <a:lnTo>
                      <a:pt x="392" y="132"/>
                    </a:lnTo>
                    <a:lnTo>
                      <a:pt x="389" y="132"/>
                    </a:lnTo>
                    <a:lnTo>
                      <a:pt x="389" y="134"/>
                    </a:lnTo>
                    <a:lnTo>
                      <a:pt x="389" y="132"/>
                    </a:lnTo>
                    <a:lnTo>
                      <a:pt x="389" y="130"/>
                    </a:lnTo>
                    <a:lnTo>
                      <a:pt x="389" y="132"/>
                    </a:lnTo>
                    <a:lnTo>
                      <a:pt x="387" y="132"/>
                    </a:lnTo>
                    <a:lnTo>
                      <a:pt x="387" y="134"/>
                    </a:lnTo>
                    <a:lnTo>
                      <a:pt x="387" y="132"/>
                    </a:lnTo>
                    <a:lnTo>
                      <a:pt x="387" y="130"/>
                    </a:lnTo>
                    <a:lnTo>
                      <a:pt x="387" y="128"/>
                    </a:lnTo>
                    <a:lnTo>
                      <a:pt x="387" y="130"/>
                    </a:lnTo>
                    <a:lnTo>
                      <a:pt x="387" y="132"/>
                    </a:lnTo>
                    <a:lnTo>
                      <a:pt x="387" y="134"/>
                    </a:lnTo>
                    <a:lnTo>
                      <a:pt x="387" y="132"/>
                    </a:lnTo>
                    <a:lnTo>
                      <a:pt x="387" y="130"/>
                    </a:lnTo>
                    <a:lnTo>
                      <a:pt x="385" y="130"/>
                    </a:lnTo>
                    <a:lnTo>
                      <a:pt x="385" y="128"/>
                    </a:lnTo>
                    <a:lnTo>
                      <a:pt x="385" y="125"/>
                    </a:lnTo>
                    <a:lnTo>
                      <a:pt x="385" y="123"/>
                    </a:lnTo>
                    <a:lnTo>
                      <a:pt x="385" y="121"/>
                    </a:lnTo>
                    <a:lnTo>
                      <a:pt x="387" y="121"/>
                    </a:lnTo>
                    <a:lnTo>
                      <a:pt x="387" y="119"/>
                    </a:lnTo>
                    <a:lnTo>
                      <a:pt x="385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89" y="119"/>
                    </a:lnTo>
                    <a:lnTo>
                      <a:pt x="387" y="119"/>
                    </a:lnTo>
                    <a:lnTo>
                      <a:pt x="387" y="117"/>
                    </a:lnTo>
                    <a:lnTo>
                      <a:pt x="387" y="119"/>
                    </a:lnTo>
                    <a:lnTo>
                      <a:pt x="385" y="119"/>
                    </a:lnTo>
                    <a:lnTo>
                      <a:pt x="387" y="119"/>
                    </a:lnTo>
                    <a:lnTo>
                      <a:pt x="387" y="121"/>
                    </a:lnTo>
                    <a:lnTo>
                      <a:pt x="385" y="121"/>
                    </a:lnTo>
                    <a:lnTo>
                      <a:pt x="385" y="119"/>
                    </a:lnTo>
                    <a:lnTo>
                      <a:pt x="385" y="121"/>
                    </a:lnTo>
                    <a:lnTo>
                      <a:pt x="385" y="123"/>
                    </a:lnTo>
                    <a:lnTo>
                      <a:pt x="385" y="121"/>
                    </a:lnTo>
                    <a:lnTo>
                      <a:pt x="383" y="121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9"/>
                    </a:lnTo>
                    <a:lnTo>
                      <a:pt x="380" y="119"/>
                    </a:lnTo>
                    <a:lnTo>
                      <a:pt x="380" y="117"/>
                    </a:lnTo>
                    <a:lnTo>
                      <a:pt x="380" y="119"/>
                    </a:lnTo>
                    <a:lnTo>
                      <a:pt x="383" y="119"/>
                    </a:lnTo>
                    <a:lnTo>
                      <a:pt x="383" y="121"/>
                    </a:lnTo>
                    <a:lnTo>
                      <a:pt x="383" y="123"/>
                    </a:lnTo>
                    <a:lnTo>
                      <a:pt x="385" y="123"/>
                    </a:lnTo>
                    <a:lnTo>
                      <a:pt x="383" y="123"/>
                    </a:lnTo>
                    <a:lnTo>
                      <a:pt x="383" y="125"/>
                    </a:lnTo>
                    <a:lnTo>
                      <a:pt x="385" y="125"/>
                    </a:lnTo>
                    <a:lnTo>
                      <a:pt x="383" y="125"/>
                    </a:lnTo>
                    <a:lnTo>
                      <a:pt x="385" y="125"/>
                    </a:lnTo>
                    <a:lnTo>
                      <a:pt x="383" y="125"/>
                    </a:lnTo>
                    <a:lnTo>
                      <a:pt x="383" y="123"/>
                    </a:lnTo>
                    <a:lnTo>
                      <a:pt x="383" y="125"/>
                    </a:lnTo>
                    <a:lnTo>
                      <a:pt x="383" y="123"/>
                    </a:lnTo>
                    <a:lnTo>
                      <a:pt x="383" y="125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3" y="123"/>
                    </a:lnTo>
                    <a:lnTo>
                      <a:pt x="380" y="123"/>
                    </a:lnTo>
                    <a:lnTo>
                      <a:pt x="383" y="123"/>
                    </a:lnTo>
                    <a:lnTo>
                      <a:pt x="383" y="121"/>
                    </a:lnTo>
                    <a:lnTo>
                      <a:pt x="383" y="123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8"/>
                    </a:lnTo>
                    <a:lnTo>
                      <a:pt x="378" y="128"/>
                    </a:lnTo>
                    <a:lnTo>
                      <a:pt x="380" y="128"/>
                    </a:lnTo>
                    <a:lnTo>
                      <a:pt x="378" y="128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6" y="132"/>
                    </a:lnTo>
                    <a:lnTo>
                      <a:pt x="378" y="132"/>
                    </a:lnTo>
                    <a:lnTo>
                      <a:pt x="376" y="132"/>
                    </a:lnTo>
                    <a:lnTo>
                      <a:pt x="378" y="132"/>
                    </a:lnTo>
                    <a:lnTo>
                      <a:pt x="376" y="132"/>
                    </a:lnTo>
                    <a:lnTo>
                      <a:pt x="374" y="132"/>
                    </a:lnTo>
                    <a:lnTo>
                      <a:pt x="374" y="130"/>
                    </a:lnTo>
                    <a:lnTo>
                      <a:pt x="374" y="132"/>
                    </a:lnTo>
                    <a:lnTo>
                      <a:pt x="376" y="132"/>
                    </a:lnTo>
                    <a:lnTo>
                      <a:pt x="376" y="134"/>
                    </a:lnTo>
                    <a:lnTo>
                      <a:pt x="374" y="134"/>
                    </a:lnTo>
                    <a:lnTo>
                      <a:pt x="376" y="134"/>
                    </a:lnTo>
                    <a:lnTo>
                      <a:pt x="376" y="132"/>
                    </a:lnTo>
                    <a:lnTo>
                      <a:pt x="376" y="134"/>
                    </a:lnTo>
                    <a:lnTo>
                      <a:pt x="374" y="134"/>
                    </a:lnTo>
                    <a:lnTo>
                      <a:pt x="376" y="134"/>
                    </a:lnTo>
                    <a:lnTo>
                      <a:pt x="374" y="134"/>
                    </a:lnTo>
                    <a:lnTo>
                      <a:pt x="374" y="132"/>
                    </a:lnTo>
                    <a:lnTo>
                      <a:pt x="374" y="134"/>
                    </a:lnTo>
                    <a:lnTo>
                      <a:pt x="371" y="134"/>
                    </a:lnTo>
                    <a:lnTo>
                      <a:pt x="374" y="134"/>
                    </a:lnTo>
                    <a:lnTo>
                      <a:pt x="374" y="137"/>
                    </a:lnTo>
                    <a:lnTo>
                      <a:pt x="374" y="134"/>
                    </a:lnTo>
                    <a:lnTo>
                      <a:pt x="371" y="137"/>
                    </a:lnTo>
                    <a:lnTo>
                      <a:pt x="371" y="134"/>
                    </a:lnTo>
                    <a:lnTo>
                      <a:pt x="371" y="137"/>
                    </a:lnTo>
                    <a:lnTo>
                      <a:pt x="374" y="137"/>
                    </a:lnTo>
                    <a:lnTo>
                      <a:pt x="371" y="137"/>
                    </a:lnTo>
                    <a:lnTo>
                      <a:pt x="371" y="134"/>
                    </a:lnTo>
                    <a:lnTo>
                      <a:pt x="371" y="137"/>
                    </a:lnTo>
                    <a:lnTo>
                      <a:pt x="369" y="137"/>
                    </a:lnTo>
                    <a:lnTo>
                      <a:pt x="371" y="137"/>
                    </a:lnTo>
                    <a:lnTo>
                      <a:pt x="371" y="139"/>
                    </a:lnTo>
                    <a:lnTo>
                      <a:pt x="371" y="137"/>
                    </a:lnTo>
                    <a:lnTo>
                      <a:pt x="371" y="139"/>
                    </a:lnTo>
                    <a:lnTo>
                      <a:pt x="371" y="141"/>
                    </a:lnTo>
                    <a:lnTo>
                      <a:pt x="369" y="141"/>
                    </a:lnTo>
                    <a:lnTo>
                      <a:pt x="369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5" y="137"/>
                    </a:lnTo>
                    <a:lnTo>
                      <a:pt x="365" y="134"/>
                    </a:lnTo>
                    <a:lnTo>
                      <a:pt x="362" y="134"/>
                    </a:lnTo>
                    <a:lnTo>
                      <a:pt x="362" y="132"/>
                    </a:lnTo>
                    <a:lnTo>
                      <a:pt x="360" y="132"/>
                    </a:lnTo>
                    <a:lnTo>
                      <a:pt x="360" y="130"/>
                    </a:lnTo>
                    <a:lnTo>
                      <a:pt x="358" y="130"/>
                    </a:lnTo>
                    <a:lnTo>
                      <a:pt x="356" y="130"/>
                    </a:lnTo>
                    <a:lnTo>
                      <a:pt x="354" y="130"/>
                    </a:lnTo>
                    <a:lnTo>
                      <a:pt x="354" y="128"/>
                    </a:lnTo>
                    <a:lnTo>
                      <a:pt x="351" y="128"/>
                    </a:lnTo>
                    <a:lnTo>
                      <a:pt x="351" y="125"/>
                    </a:lnTo>
                    <a:lnTo>
                      <a:pt x="349" y="125"/>
                    </a:lnTo>
                    <a:lnTo>
                      <a:pt x="349" y="123"/>
                    </a:lnTo>
                    <a:lnTo>
                      <a:pt x="347" y="123"/>
                    </a:lnTo>
                    <a:lnTo>
                      <a:pt x="349" y="123"/>
                    </a:lnTo>
                    <a:lnTo>
                      <a:pt x="351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6" y="121"/>
                    </a:lnTo>
                    <a:lnTo>
                      <a:pt x="356" y="119"/>
                    </a:lnTo>
                    <a:lnTo>
                      <a:pt x="356" y="117"/>
                    </a:lnTo>
                    <a:lnTo>
                      <a:pt x="356" y="114"/>
                    </a:lnTo>
                    <a:lnTo>
                      <a:pt x="356" y="112"/>
                    </a:lnTo>
                    <a:lnTo>
                      <a:pt x="356" y="110"/>
                    </a:lnTo>
                    <a:lnTo>
                      <a:pt x="356" y="108"/>
                    </a:lnTo>
                    <a:lnTo>
                      <a:pt x="354" y="108"/>
                    </a:lnTo>
                    <a:lnTo>
                      <a:pt x="354" y="105"/>
                    </a:lnTo>
                    <a:lnTo>
                      <a:pt x="354" y="103"/>
                    </a:lnTo>
                    <a:lnTo>
                      <a:pt x="354" y="101"/>
                    </a:lnTo>
                    <a:lnTo>
                      <a:pt x="356" y="101"/>
                    </a:lnTo>
                    <a:lnTo>
                      <a:pt x="356" y="99"/>
                    </a:lnTo>
                    <a:lnTo>
                      <a:pt x="356" y="96"/>
                    </a:lnTo>
                    <a:lnTo>
                      <a:pt x="356" y="94"/>
                    </a:lnTo>
                    <a:lnTo>
                      <a:pt x="354" y="94"/>
                    </a:lnTo>
                    <a:lnTo>
                      <a:pt x="354" y="92"/>
                    </a:lnTo>
                    <a:lnTo>
                      <a:pt x="351" y="92"/>
                    </a:lnTo>
                    <a:lnTo>
                      <a:pt x="351" y="90"/>
                    </a:lnTo>
                    <a:lnTo>
                      <a:pt x="351" y="87"/>
                    </a:lnTo>
                    <a:lnTo>
                      <a:pt x="351" y="85"/>
                    </a:lnTo>
                    <a:lnTo>
                      <a:pt x="354" y="85"/>
                    </a:lnTo>
                    <a:lnTo>
                      <a:pt x="354" y="83"/>
                    </a:lnTo>
                    <a:lnTo>
                      <a:pt x="354" y="85"/>
                    </a:lnTo>
                    <a:lnTo>
                      <a:pt x="356" y="85"/>
                    </a:lnTo>
                    <a:lnTo>
                      <a:pt x="356" y="83"/>
                    </a:lnTo>
                    <a:lnTo>
                      <a:pt x="358" y="83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1"/>
                    </a:lnTo>
                    <a:lnTo>
                      <a:pt x="362" y="79"/>
                    </a:lnTo>
                    <a:lnTo>
                      <a:pt x="365" y="79"/>
                    </a:lnTo>
                    <a:lnTo>
                      <a:pt x="365" y="76"/>
                    </a:lnTo>
                    <a:lnTo>
                      <a:pt x="365" y="74"/>
                    </a:lnTo>
                    <a:lnTo>
                      <a:pt x="367" y="74"/>
                    </a:lnTo>
                    <a:lnTo>
                      <a:pt x="367" y="72"/>
                    </a:lnTo>
                    <a:lnTo>
                      <a:pt x="367" y="74"/>
                    </a:lnTo>
                    <a:lnTo>
                      <a:pt x="369" y="74"/>
                    </a:lnTo>
                    <a:lnTo>
                      <a:pt x="369" y="76"/>
                    </a:lnTo>
                    <a:lnTo>
                      <a:pt x="371" y="76"/>
                    </a:lnTo>
                    <a:lnTo>
                      <a:pt x="371" y="74"/>
                    </a:lnTo>
                    <a:lnTo>
                      <a:pt x="371" y="76"/>
                    </a:lnTo>
                    <a:lnTo>
                      <a:pt x="371" y="74"/>
                    </a:lnTo>
                    <a:lnTo>
                      <a:pt x="369" y="74"/>
                    </a:lnTo>
                    <a:lnTo>
                      <a:pt x="367" y="74"/>
                    </a:lnTo>
                    <a:lnTo>
                      <a:pt x="367" y="72"/>
                    </a:lnTo>
                    <a:lnTo>
                      <a:pt x="365" y="72"/>
                    </a:lnTo>
                    <a:lnTo>
                      <a:pt x="365" y="70"/>
                    </a:lnTo>
                    <a:lnTo>
                      <a:pt x="365" y="67"/>
                    </a:lnTo>
                    <a:lnTo>
                      <a:pt x="365" y="65"/>
                    </a:lnTo>
                    <a:lnTo>
                      <a:pt x="367" y="65"/>
                    </a:lnTo>
                    <a:lnTo>
                      <a:pt x="367" y="63"/>
                    </a:lnTo>
                    <a:lnTo>
                      <a:pt x="367" y="61"/>
                    </a:lnTo>
                    <a:lnTo>
                      <a:pt x="369" y="61"/>
                    </a:lnTo>
                    <a:lnTo>
                      <a:pt x="369" y="58"/>
                    </a:lnTo>
                    <a:lnTo>
                      <a:pt x="369" y="61"/>
                    </a:lnTo>
                    <a:lnTo>
                      <a:pt x="371" y="61"/>
                    </a:lnTo>
                    <a:lnTo>
                      <a:pt x="371" y="58"/>
                    </a:lnTo>
                    <a:lnTo>
                      <a:pt x="374" y="58"/>
                    </a:lnTo>
                    <a:lnTo>
                      <a:pt x="374" y="56"/>
                    </a:lnTo>
                    <a:lnTo>
                      <a:pt x="376" y="56"/>
                    </a:lnTo>
                    <a:lnTo>
                      <a:pt x="376" y="54"/>
                    </a:lnTo>
                    <a:lnTo>
                      <a:pt x="376" y="52"/>
                    </a:lnTo>
                    <a:lnTo>
                      <a:pt x="378" y="52"/>
                    </a:lnTo>
                    <a:lnTo>
                      <a:pt x="378" y="49"/>
                    </a:lnTo>
                    <a:lnTo>
                      <a:pt x="378" y="47"/>
                    </a:lnTo>
                    <a:lnTo>
                      <a:pt x="378" y="45"/>
                    </a:lnTo>
                    <a:lnTo>
                      <a:pt x="378" y="43"/>
                    </a:lnTo>
                    <a:lnTo>
                      <a:pt x="380" y="43"/>
                    </a:lnTo>
                    <a:lnTo>
                      <a:pt x="380" y="45"/>
                    </a:lnTo>
                    <a:lnTo>
                      <a:pt x="380" y="47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3" y="47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383" y="45"/>
                    </a:lnTo>
                    <a:lnTo>
                      <a:pt x="380" y="45"/>
                    </a:lnTo>
                    <a:lnTo>
                      <a:pt x="380" y="43"/>
                    </a:lnTo>
                    <a:lnTo>
                      <a:pt x="380" y="41"/>
                    </a:lnTo>
                    <a:lnTo>
                      <a:pt x="378" y="41"/>
                    </a:lnTo>
                    <a:lnTo>
                      <a:pt x="378" y="38"/>
                    </a:lnTo>
                    <a:lnTo>
                      <a:pt x="380" y="38"/>
                    </a:lnTo>
                    <a:lnTo>
                      <a:pt x="380" y="36"/>
                    </a:lnTo>
                    <a:lnTo>
                      <a:pt x="380" y="34"/>
                    </a:lnTo>
                    <a:lnTo>
                      <a:pt x="378" y="34"/>
                    </a:lnTo>
                    <a:lnTo>
                      <a:pt x="376" y="34"/>
                    </a:lnTo>
                    <a:lnTo>
                      <a:pt x="376" y="32"/>
                    </a:lnTo>
                    <a:lnTo>
                      <a:pt x="376" y="29"/>
                    </a:lnTo>
                    <a:lnTo>
                      <a:pt x="378" y="29"/>
                    </a:lnTo>
                    <a:lnTo>
                      <a:pt x="378" y="27"/>
                    </a:lnTo>
                    <a:lnTo>
                      <a:pt x="380" y="27"/>
                    </a:lnTo>
                    <a:lnTo>
                      <a:pt x="383" y="27"/>
                    </a:lnTo>
                    <a:lnTo>
                      <a:pt x="385" y="27"/>
                    </a:lnTo>
                    <a:lnTo>
                      <a:pt x="385" y="25"/>
                    </a:lnTo>
                    <a:lnTo>
                      <a:pt x="387" y="25"/>
                    </a:lnTo>
                    <a:lnTo>
                      <a:pt x="387" y="23"/>
                    </a:lnTo>
                    <a:lnTo>
                      <a:pt x="389" y="23"/>
                    </a:lnTo>
                    <a:lnTo>
                      <a:pt x="392" y="23"/>
                    </a:lnTo>
                    <a:lnTo>
                      <a:pt x="394" y="23"/>
                    </a:lnTo>
                    <a:lnTo>
                      <a:pt x="396" y="23"/>
                    </a:lnTo>
                    <a:lnTo>
                      <a:pt x="396" y="20"/>
                    </a:lnTo>
                    <a:lnTo>
                      <a:pt x="398" y="20"/>
                    </a:lnTo>
                    <a:lnTo>
                      <a:pt x="400" y="20"/>
                    </a:lnTo>
                    <a:lnTo>
                      <a:pt x="403" y="20"/>
                    </a:lnTo>
                    <a:lnTo>
                      <a:pt x="405" y="20"/>
                    </a:lnTo>
                    <a:lnTo>
                      <a:pt x="405" y="18"/>
                    </a:lnTo>
                    <a:lnTo>
                      <a:pt x="407" y="18"/>
                    </a:lnTo>
                    <a:lnTo>
                      <a:pt x="409" y="18"/>
                    </a:lnTo>
                    <a:lnTo>
                      <a:pt x="409" y="16"/>
                    </a:lnTo>
                    <a:lnTo>
                      <a:pt x="412" y="16"/>
                    </a:lnTo>
                    <a:lnTo>
                      <a:pt x="412" y="18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4" y="16"/>
                    </a:lnTo>
                    <a:lnTo>
                      <a:pt x="416" y="16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6" y="16"/>
                    </a:lnTo>
                    <a:lnTo>
                      <a:pt x="416" y="14"/>
                    </a:lnTo>
                    <a:lnTo>
                      <a:pt x="418" y="14"/>
                    </a:lnTo>
                    <a:lnTo>
                      <a:pt x="416" y="14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6" y="14"/>
                    </a:lnTo>
                    <a:lnTo>
                      <a:pt x="416" y="11"/>
                    </a:lnTo>
                    <a:lnTo>
                      <a:pt x="416" y="14"/>
                    </a:lnTo>
                    <a:lnTo>
                      <a:pt x="416" y="11"/>
                    </a:lnTo>
                    <a:lnTo>
                      <a:pt x="418" y="11"/>
                    </a:lnTo>
                    <a:lnTo>
                      <a:pt x="416" y="11"/>
                    </a:lnTo>
                    <a:lnTo>
                      <a:pt x="416" y="9"/>
                    </a:lnTo>
                    <a:lnTo>
                      <a:pt x="416" y="11"/>
                    </a:lnTo>
                    <a:lnTo>
                      <a:pt x="418" y="11"/>
                    </a:lnTo>
                    <a:lnTo>
                      <a:pt x="416" y="11"/>
                    </a:lnTo>
                    <a:lnTo>
                      <a:pt x="416" y="9"/>
                    </a:lnTo>
                    <a:lnTo>
                      <a:pt x="418" y="9"/>
                    </a:lnTo>
                    <a:lnTo>
                      <a:pt x="418" y="11"/>
                    </a:lnTo>
                    <a:lnTo>
                      <a:pt x="418" y="9"/>
                    </a:lnTo>
                    <a:lnTo>
                      <a:pt x="416" y="9"/>
                    </a:lnTo>
                    <a:lnTo>
                      <a:pt x="418" y="9"/>
                    </a:lnTo>
                    <a:lnTo>
                      <a:pt x="416" y="9"/>
                    </a:lnTo>
                    <a:lnTo>
                      <a:pt x="418" y="9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0" name="Rectangle 1199"/>
              <p:cNvSpPr>
                <a:spLocks noChangeArrowheads="1"/>
              </p:cNvSpPr>
              <p:nvPr/>
            </p:nvSpPr>
            <p:spPr bwMode="auto">
              <a:xfrm>
                <a:off x="2237" y="1972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1" name="Rectangle 1200"/>
              <p:cNvSpPr>
                <a:spLocks noChangeArrowheads="1"/>
              </p:cNvSpPr>
              <p:nvPr/>
            </p:nvSpPr>
            <p:spPr bwMode="auto">
              <a:xfrm>
                <a:off x="2240" y="197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2" name="Freeform 1201"/>
              <p:cNvSpPr>
                <a:spLocks/>
              </p:cNvSpPr>
              <p:nvPr/>
            </p:nvSpPr>
            <p:spPr bwMode="auto">
              <a:xfrm>
                <a:off x="2237" y="19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3" name="Freeform 1202"/>
              <p:cNvSpPr>
                <a:spLocks/>
              </p:cNvSpPr>
              <p:nvPr/>
            </p:nvSpPr>
            <p:spPr bwMode="auto">
              <a:xfrm>
                <a:off x="2242" y="19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4" name="Freeform 1203"/>
              <p:cNvSpPr>
                <a:spLocks/>
              </p:cNvSpPr>
              <p:nvPr/>
            </p:nvSpPr>
            <p:spPr bwMode="auto">
              <a:xfrm>
                <a:off x="2235" y="1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5" name="Freeform 1204"/>
              <p:cNvSpPr>
                <a:spLocks/>
              </p:cNvSpPr>
              <p:nvPr/>
            </p:nvSpPr>
            <p:spPr bwMode="auto">
              <a:xfrm>
                <a:off x="2240" y="197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0 h 2"/>
                  <a:gd name="T12" fmla="*/ 2 w 4"/>
                  <a:gd name="T13" fmla="*/ 2 h 2"/>
                  <a:gd name="T14" fmla="*/ 4 w 4"/>
                  <a:gd name="T15" fmla="*/ 2 h 2"/>
                  <a:gd name="T16" fmla="*/ 2 w 4"/>
                  <a:gd name="T17" fmla="*/ 2 h 2"/>
                  <a:gd name="T18" fmla="*/ 4 w 4"/>
                  <a:gd name="T19" fmla="*/ 2 h 2"/>
                  <a:gd name="T20" fmla="*/ 2 w 4"/>
                  <a:gd name="T21" fmla="*/ 2 h 2"/>
                  <a:gd name="T22" fmla="*/ 4 w 4"/>
                  <a:gd name="T23" fmla="*/ 2 h 2"/>
                  <a:gd name="T24" fmla="*/ 2 w 4"/>
                  <a:gd name="T25" fmla="*/ 2 h 2"/>
                  <a:gd name="T26" fmla="*/ 0 w 4"/>
                  <a:gd name="T27" fmla="*/ 2 h 2"/>
                  <a:gd name="T28" fmla="*/ 0 w 4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6" name="Freeform 1205"/>
              <p:cNvSpPr>
                <a:spLocks/>
              </p:cNvSpPr>
              <p:nvPr/>
            </p:nvSpPr>
            <p:spPr bwMode="auto">
              <a:xfrm>
                <a:off x="2240" y="19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7" name="Freeform 1206"/>
              <p:cNvSpPr>
                <a:spLocks/>
              </p:cNvSpPr>
              <p:nvPr/>
            </p:nvSpPr>
            <p:spPr bwMode="auto">
              <a:xfrm>
                <a:off x="2237" y="197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8" name="Freeform 1207"/>
              <p:cNvSpPr>
                <a:spLocks/>
              </p:cNvSpPr>
              <p:nvPr/>
            </p:nvSpPr>
            <p:spPr bwMode="auto">
              <a:xfrm>
                <a:off x="2242" y="196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2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0 w 2"/>
                  <a:gd name="T15" fmla="*/ 4 h 4"/>
                  <a:gd name="T16" fmla="*/ 0 w 2"/>
                  <a:gd name="T17" fmla="*/ 2 h 4"/>
                  <a:gd name="T18" fmla="*/ 2 w 2"/>
                  <a:gd name="T19" fmla="*/ 2 h 4"/>
                  <a:gd name="T20" fmla="*/ 2 w 2"/>
                  <a:gd name="T21" fmla="*/ 4 h 4"/>
                  <a:gd name="T22" fmla="*/ 2 w 2"/>
                  <a:gd name="T23" fmla="*/ 2 h 4"/>
                  <a:gd name="T24" fmla="*/ 0 w 2"/>
                  <a:gd name="T25" fmla="*/ 2 h 4"/>
                  <a:gd name="T26" fmla="*/ 2 w 2"/>
                  <a:gd name="T27" fmla="*/ 2 h 4"/>
                  <a:gd name="T28" fmla="*/ 0 w 2"/>
                  <a:gd name="T29" fmla="*/ 2 h 4"/>
                  <a:gd name="T30" fmla="*/ 2 w 2"/>
                  <a:gd name="T31" fmla="*/ 2 h 4"/>
                  <a:gd name="T32" fmla="*/ 0 w 2"/>
                  <a:gd name="T33" fmla="*/ 2 h 4"/>
                  <a:gd name="T34" fmla="*/ 2 w 2"/>
                  <a:gd name="T35" fmla="*/ 2 h 4"/>
                  <a:gd name="T36" fmla="*/ 0 w 2"/>
                  <a:gd name="T37" fmla="*/ 2 h 4"/>
                  <a:gd name="T38" fmla="*/ 2 w 2"/>
                  <a:gd name="T39" fmla="*/ 2 h 4"/>
                  <a:gd name="T40" fmla="*/ 2 w 2"/>
                  <a:gd name="T4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9" name="Freeform 1208"/>
              <p:cNvSpPr>
                <a:spLocks/>
              </p:cNvSpPr>
              <p:nvPr/>
            </p:nvSpPr>
            <p:spPr bwMode="auto">
              <a:xfrm>
                <a:off x="2244" y="1966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2 h 4"/>
                  <a:gd name="T4" fmla="*/ 0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0" name="Freeform 1209"/>
              <p:cNvSpPr>
                <a:spLocks/>
              </p:cNvSpPr>
              <p:nvPr/>
            </p:nvSpPr>
            <p:spPr bwMode="auto">
              <a:xfrm>
                <a:off x="2231" y="19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3" name="Group 1411"/>
            <p:cNvGrpSpPr>
              <a:grpSpLocks/>
            </p:cNvGrpSpPr>
            <p:nvPr/>
          </p:nvGrpSpPr>
          <p:grpSpPr bwMode="auto">
            <a:xfrm>
              <a:off x="1635125" y="1317625"/>
              <a:ext cx="3357563" cy="1895475"/>
              <a:chOff x="1030" y="830"/>
              <a:chExt cx="2115" cy="1194"/>
            </a:xfrm>
          </p:grpSpPr>
          <p:sp>
            <p:nvSpPr>
              <p:cNvPr id="5321" name="Rectangle 1211"/>
              <p:cNvSpPr>
                <a:spLocks noChangeArrowheads="1"/>
              </p:cNvSpPr>
              <p:nvPr/>
            </p:nvSpPr>
            <p:spPr bwMode="auto">
              <a:xfrm>
                <a:off x="2242" y="195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2" name="Freeform 1212"/>
              <p:cNvSpPr>
                <a:spLocks/>
              </p:cNvSpPr>
              <p:nvPr/>
            </p:nvSpPr>
            <p:spPr bwMode="auto">
              <a:xfrm>
                <a:off x="2242" y="195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3" name="Freeform 1213"/>
              <p:cNvSpPr>
                <a:spLocks/>
              </p:cNvSpPr>
              <p:nvPr/>
            </p:nvSpPr>
            <p:spPr bwMode="auto">
              <a:xfrm>
                <a:off x="2240" y="1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4" name="Freeform 1214"/>
              <p:cNvSpPr>
                <a:spLocks/>
              </p:cNvSpPr>
              <p:nvPr/>
            </p:nvSpPr>
            <p:spPr bwMode="auto">
              <a:xfrm>
                <a:off x="2242" y="19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" name="Freeform 1215"/>
              <p:cNvSpPr>
                <a:spLocks/>
              </p:cNvSpPr>
              <p:nvPr/>
            </p:nvSpPr>
            <p:spPr bwMode="auto">
              <a:xfrm>
                <a:off x="2242" y="19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6" name="Freeform 1216"/>
              <p:cNvSpPr>
                <a:spLocks/>
              </p:cNvSpPr>
              <p:nvPr/>
            </p:nvSpPr>
            <p:spPr bwMode="auto">
              <a:xfrm>
                <a:off x="2242" y="195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" name="Freeform 1217"/>
              <p:cNvSpPr>
                <a:spLocks/>
              </p:cNvSpPr>
              <p:nvPr/>
            </p:nvSpPr>
            <p:spPr bwMode="auto">
              <a:xfrm>
                <a:off x="2242" y="195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" name="Freeform 1218"/>
              <p:cNvSpPr>
                <a:spLocks/>
              </p:cNvSpPr>
              <p:nvPr/>
            </p:nvSpPr>
            <p:spPr bwMode="auto">
              <a:xfrm>
                <a:off x="2237" y="1950"/>
                <a:ext cx="12" cy="11"/>
              </a:xfrm>
              <a:custGeom>
                <a:avLst/>
                <a:gdLst>
                  <a:gd name="T0" fmla="*/ 9 w 12"/>
                  <a:gd name="T1" fmla="*/ 0 h 11"/>
                  <a:gd name="T2" fmla="*/ 12 w 12"/>
                  <a:gd name="T3" fmla="*/ 0 h 11"/>
                  <a:gd name="T4" fmla="*/ 12 w 12"/>
                  <a:gd name="T5" fmla="*/ 2 h 11"/>
                  <a:gd name="T6" fmla="*/ 12 w 12"/>
                  <a:gd name="T7" fmla="*/ 4 h 11"/>
                  <a:gd name="T8" fmla="*/ 9 w 12"/>
                  <a:gd name="T9" fmla="*/ 4 h 11"/>
                  <a:gd name="T10" fmla="*/ 7 w 12"/>
                  <a:gd name="T11" fmla="*/ 4 h 11"/>
                  <a:gd name="T12" fmla="*/ 5 w 12"/>
                  <a:gd name="T13" fmla="*/ 4 h 11"/>
                  <a:gd name="T14" fmla="*/ 3 w 12"/>
                  <a:gd name="T15" fmla="*/ 4 h 11"/>
                  <a:gd name="T16" fmla="*/ 5 w 12"/>
                  <a:gd name="T17" fmla="*/ 4 h 11"/>
                  <a:gd name="T18" fmla="*/ 5 w 12"/>
                  <a:gd name="T19" fmla="*/ 7 h 11"/>
                  <a:gd name="T20" fmla="*/ 3 w 12"/>
                  <a:gd name="T21" fmla="*/ 7 h 11"/>
                  <a:gd name="T22" fmla="*/ 3 w 12"/>
                  <a:gd name="T23" fmla="*/ 4 h 11"/>
                  <a:gd name="T24" fmla="*/ 3 w 12"/>
                  <a:gd name="T25" fmla="*/ 7 h 11"/>
                  <a:gd name="T26" fmla="*/ 3 w 12"/>
                  <a:gd name="T27" fmla="*/ 4 h 11"/>
                  <a:gd name="T28" fmla="*/ 3 w 12"/>
                  <a:gd name="T29" fmla="*/ 7 h 11"/>
                  <a:gd name="T30" fmla="*/ 5 w 12"/>
                  <a:gd name="T31" fmla="*/ 7 h 11"/>
                  <a:gd name="T32" fmla="*/ 3 w 12"/>
                  <a:gd name="T33" fmla="*/ 7 h 11"/>
                  <a:gd name="T34" fmla="*/ 5 w 12"/>
                  <a:gd name="T35" fmla="*/ 7 h 11"/>
                  <a:gd name="T36" fmla="*/ 3 w 12"/>
                  <a:gd name="T37" fmla="*/ 7 h 11"/>
                  <a:gd name="T38" fmla="*/ 5 w 12"/>
                  <a:gd name="T39" fmla="*/ 7 h 11"/>
                  <a:gd name="T40" fmla="*/ 5 w 12"/>
                  <a:gd name="T41" fmla="*/ 9 h 11"/>
                  <a:gd name="T42" fmla="*/ 5 w 12"/>
                  <a:gd name="T43" fmla="*/ 11 h 11"/>
                  <a:gd name="T44" fmla="*/ 3 w 12"/>
                  <a:gd name="T45" fmla="*/ 11 h 11"/>
                  <a:gd name="T46" fmla="*/ 5 w 12"/>
                  <a:gd name="T47" fmla="*/ 11 h 11"/>
                  <a:gd name="T48" fmla="*/ 3 w 12"/>
                  <a:gd name="T49" fmla="*/ 11 h 11"/>
                  <a:gd name="T50" fmla="*/ 3 w 12"/>
                  <a:gd name="T51" fmla="*/ 9 h 11"/>
                  <a:gd name="T52" fmla="*/ 3 w 12"/>
                  <a:gd name="T53" fmla="*/ 11 h 11"/>
                  <a:gd name="T54" fmla="*/ 0 w 12"/>
                  <a:gd name="T55" fmla="*/ 11 h 11"/>
                  <a:gd name="T56" fmla="*/ 0 w 12"/>
                  <a:gd name="T57" fmla="*/ 9 h 11"/>
                  <a:gd name="T58" fmla="*/ 0 w 12"/>
                  <a:gd name="T59" fmla="*/ 7 h 11"/>
                  <a:gd name="T60" fmla="*/ 0 w 12"/>
                  <a:gd name="T61" fmla="*/ 4 h 11"/>
                  <a:gd name="T62" fmla="*/ 0 w 12"/>
                  <a:gd name="T63" fmla="*/ 2 h 11"/>
                  <a:gd name="T64" fmla="*/ 3 w 12"/>
                  <a:gd name="T65" fmla="*/ 2 h 11"/>
                  <a:gd name="T66" fmla="*/ 0 w 12"/>
                  <a:gd name="T67" fmla="*/ 2 h 11"/>
                  <a:gd name="T68" fmla="*/ 0 w 12"/>
                  <a:gd name="T69" fmla="*/ 4 h 11"/>
                  <a:gd name="T70" fmla="*/ 0 w 12"/>
                  <a:gd name="T71" fmla="*/ 2 h 11"/>
                  <a:gd name="T72" fmla="*/ 3 w 12"/>
                  <a:gd name="T73" fmla="*/ 2 h 11"/>
                  <a:gd name="T74" fmla="*/ 3 w 12"/>
                  <a:gd name="T75" fmla="*/ 0 h 11"/>
                  <a:gd name="T76" fmla="*/ 5 w 12"/>
                  <a:gd name="T77" fmla="*/ 0 h 11"/>
                  <a:gd name="T78" fmla="*/ 7 w 12"/>
                  <a:gd name="T79" fmla="*/ 0 h 11"/>
                  <a:gd name="T80" fmla="*/ 9 w 12"/>
                  <a:gd name="T8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9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" name="Freeform 1219"/>
              <p:cNvSpPr>
                <a:spLocks/>
              </p:cNvSpPr>
              <p:nvPr/>
            </p:nvSpPr>
            <p:spPr bwMode="auto">
              <a:xfrm>
                <a:off x="2240" y="194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" name="Rectangle 1220"/>
              <p:cNvSpPr>
                <a:spLocks noChangeArrowheads="1"/>
              </p:cNvSpPr>
              <p:nvPr/>
            </p:nvSpPr>
            <p:spPr bwMode="auto">
              <a:xfrm>
                <a:off x="2246" y="1948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" name="Freeform 1221"/>
              <p:cNvSpPr>
                <a:spLocks/>
              </p:cNvSpPr>
              <p:nvPr/>
            </p:nvSpPr>
            <p:spPr bwMode="auto">
              <a:xfrm>
                <a:off x="2244" y="194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" name="Freeform 1222"/>
              <p:cNvSpPr>
                <a:spLocks/>
              </p:cNvSpPr>
              <p:nvPr/>
            </p:nvSpPr>
            <p:spPr bwMode="auto">
              <a:xfrm>
                <a:off x="2251" y="194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" name="Freeform 1223"/>
              <p:cNvSpPr>
                <a:spLocks/>
              </p:cNvSpPr>
              <p:nvPr/>
            </p:nvSpPr>
            <p:spPr bwMode="auto">
              <a:xfrm>
                <a:off x="2253" y="194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3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2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" name="Freeform 1224"/>
              <p:cNvSpPr>
                <a:spLocks/>
              </p:cNvSpPr>
              <p:nvPr/>
            </p:nvSpPr>
            <p:spPr bwMode="auto">
              <a:xfrm>
                <a:off x="2251" y="194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" name="Freeform 1225"/>
              <p:cNvSpPr>
                <a:spLocks/>
              </p:cNvSpPr>
              <p:nvPr/>
            </p:nvSpPr>
            <p:spPr bwMode="auto">
              <a:xfrm>
                <a:off x="2244" y="1943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2 h 5"/>
                  <a:gd name="T4" fmla="*/ 5 w 5"/>
                  <a:gd name="T5" fmla="*/ 2 h 5"/>
                  <a:gd name="T6" fmla="*/ 5 w 5"/>
                  <a:gd name="T7" fmla="*/ 5 h 5"/>
                  <a:gd name="T8" fmla="*/ 2 w 5"/>
                  <a:gd name="T9" fmla="*/ 5 h 5"/>
                  <a:gd name="T10" fmla="*/ 2 w 5"/>
                  <a:gd name="T11" fmla="*/ 2 h 5"/>
                  <a:gd name="T12" fmla="*/ 2 w 5"/>
                  <a:gd name="T13" fmla="*/ 5 h 5"/>
                  <a:gd name="T14" fmla="*/ 2 w 5"/>
                  <a:gd name="T15" fmla="*/ 2 h 5"/>
                  <a:gd name="T16" fmla="*/ 2 w 5"/>
                  <a:gd name="T17" fmla="*/ 5 h 5"/>
                  <a:gd name="T18" fmla="*/ 0 w 5"/>
                  <a:gd name="T19" fmla="*/ 5 h 5"/>
                  <a:gd name="T20" fmla="*/ 0 w 5"/>
                  <a:gd name="T21" fmla="*/ 2 h 5"/>
                  <a:gd name="T22" fmla="*/ 2 w 5"/>
                  <a:gd name="T23" fmla="*/ 2 h 5"/>
                  <a:gd name="T24" fmla="*/ 2 w 5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" name="Freeform 1226"/>
              <p:cNvSpPr>
                <a:spLocks/>
              </p:cNvSpPr>
              <p:nvPr/>
            </p:nvSpPr>
            <p:spPr bwMode="auto">
              <a:xfrm>
                <a:off x="2246" y="194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3 w 3"/>
                  <a:gd name="T5" fmla="*/ 5 h 5"/>
                  <a:gd name="T6" fmla="*/ 3 w 3"/>
                  <a:gd name="T7" fmla="*/ 2 h 5"/>
                  <a:gd name="T8" fmla="*/ 0 w 3"/>
                  <a:gd name="T9" fmla="*/ 2 h 5"/>
                  <a:gd name="T10" fmla="*/ 3 w 3"/>
                  <a:gd name="T11" fmla="*/ 2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" name="Freeform 1227"/>
              <p:cNvSpPr>
                <a:spLocks/>
              </p:cNvSpPr>
              <p:nvPr/>
            </p:nvSpPr>
            <p:spPr bwMode="auto">
              <a:xfrm>
                <a:off x="2249" y="1943"/>
                <a:ext cx="2" cy="7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7 h 7"/>
                  <a:gd name="T4" fmla="*/ 0 w 2"/>
                  <a:gd name="T5" fmla="*/ 7 h 7"/>
                  <a:gd name="T6" fmla="*/ 0 w 2"/>
                  <a:gd name="T7" fmla="*/ 5 h 7"/>
                  <a:gd name="T8" fmla="*/ 2 w 2"/>
                  <a:gd name="T9" fmla="*/ 5 h 7"/>
                  <a:gd name="T10" fmla="*/ 0 w 2"/>
                  <a:gd name="T11" fmla="*/ 5 h 7"/>
                  <a:gd name="T12" fmla="*/ 0 w 2"/>
                  <a:gd name="T13" fmla="*/ 2 h 7"/>
                  <a:gd name="T14" fmla="*/ 2 w 2"/>
                  <a:gd name="T15" fmla="*/ 2 h 7"/>
                  <a:gd name="T16" fmla="*/ 2 w 2"/>
                  <a:gd name="T17" fmla="*/ 0 h 7"/>
                  <a:gd name="T18" fmla="*/ 2 w 2"/>
                  <a:gd name="T19" fmla="*/ 2 h 7"/>
                  <a:gd name="T20" fmla="*/ 2 w 2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" name="Freeform 1228"/>
              <p:cNvSpPr>
                <a:spLocks/>
              </p:cNvSpPr>
              <p:nvPr/>
            </p:nvSpPr>
            <p:spPr bwMode="auto">
              <a:xfrm>
                <a:off x="2246" y="1941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0 w 3"/>
                  <a:gd name="T13" fmla="*/ 0 h 4"/>
                  <a:gd name="T14" fmla="*/ 0 w 3"/>
                  <a:gd name="T15" fmla="*/ 2 h 4"/>
                  <a:gd name="T16" fmla="*/ 3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" name="Freeform 1229"/>
              <p:cNvSpPr>
                <a:spLocks/>
              </p:cNvSpPr>
              <p:nvPr/>
            </p:nvSpPr>
            <p:spPr bwMode="auto">
              <a:xfrm>
                <a:off x="2249" y="194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h 2"/>
                  <a:gd name="T4" fmla="*/ 2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0" name="Rectangle 1230"/>
              <p:cNvSpPr>
                <a:spLocks noChangeArrowheads="1"/>
              </p:cNvSpPr>
              <p:nvPr/>
            </p:nvSpPr>
            <p:spPr bwMode="auto">
              <a:xfrm>
                <a:off x="2244" y="194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1" name="Freeform 1231"/>
              <p:cNvSpPr>
                <a:spLocks/>
              </p:cNvSpPr>
              <p:nvPr/>
            </p:nvSpPr>
            <p:spPr bwMode="auto">
              <a:xfrm>
                <a:off x="2251" y="19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2 w 2"/>
                  <a:gd name="T15" fmla="*/ 2 h 4"/>
                  <a:gd name="T16" fmla="*/ 0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2" name="Freeform 1232"/>
              <p:cNvSpPr>
                <a:spLocks/>
              </p:cNvSpPr>
              <p:nvPr/>
            </p:nvSpPr>
            <p:spPr bwMode="auto">
              <a:xfrm>
                <a:off x="2246" y="194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3" name="Freeform 1233"/>
              <p:cNvSpPr>
                <a:spLocks/>
              </p:cNvSpPr>
              <p:nvPr/>
            </p:nvSpPr>
            <p:spPr bwMode="auto">
              <a:xfrm>
                <a:off x="2242" y="19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4" name="Freeform 1234"/>
              <p:cNvSpPr>
                <a:spLocks/>
              </p:cNvSpPr>
              <p:nvPr/>
            </p:nvSpPr>
            <p:spPr bwMode="auto">
              <a:xfrm>
                <a:off x="2242" y="194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5" name="Freeform 1235"/>
              <p:cNvSpPr>
                <a:spLocks/>
              </p:cNvSpPr>
              <p:nvPr/>
            </p:nvSpPr>
            <p:spPr bwMode="auto">
              <a:xfrm>
                <a:off x="2246" y="194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6" name="Freeform 1236"/>
              <p:cNvSpPr>
                <a:spLocks/>
              </p:cNvSpPr>
              <p:nvPr/>
            </p:nvSpPr>
            <p:spPr bwMode="auto">
              <a:xfrm>
                <a:off x="2246" y="194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7" name="Freeform 1237"/>
              <p:cNvSpPr>
                <a:spLocks/>
              </p:cNvSpPr>
              <p:nvPr/>
            </p:nvSpPr>
            <p:spPr bwMode="auto">
              <a:xfrm>
                <a:off x="2246" y="193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8" name="Freeform 1238"/>
              <p:cNvSpPr>
                <a:spLocks/>
              </p:cNvSpPr>
              <p:nvPr/>
            </p:nvSpPr>
            <p:spPr bwMode="auto">
              <a:xfrm>
                <a:off x="2246" y="193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9" name="Freeform 1239"/>
              <p:cNvSpPr>
                <a:spLocks/>
              </p:cNvSpPr>
              <p:nvPr/>
            </p:nvSpPr>
            <p:spPr bwMode="auto">
              <a:xfrm>
                <a:off x="2249" y="193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0" name="Freeform 1240"/>
              <p:cNvSpPr>
                <a:spLocks/>
              </p:cNvSpPr>
              <p:nvPr/>
            </p:nvSpPr>
            <p:spPr bwMode="auto">
              <a:xfrm>
                <a:off x="2246" y="193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1" name="Freeform 1241"/>
              <p:cNvSpPr>
                <a:spLocks/>
              </p:cNvSpPr>
              <p:nvPr/>
            </p:nvSpPr>
            <p:spPr bwMode="auto">
              <a:xfrm>
                <a:off x="2246" y="193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  <a:gd name="T8" fmla="*/ 0 w 3"/>
                  <a:gd name="T9" fmla="*/ 0 h 2"/>
                  <a:gd name="T10" fmla="*/ 3 w 3"/>
                  <a:gd name="T11" fmla="*/ 0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2" name="Freeform 1242"/>
              <p:cNvSpPr>
                <a:spLocks/>
              </p:cNvSpPr>
              <p:nvPr/>
            </p:nvSpPr>
            <p:spPr bwMode="auto">
              <a:xfrm>
                <a:off x="2246" y="193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  <a:gd name="T10" fmla="*/ 0 w 3"/>
                  <a:gd name="T11" fmla="*/ 0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3" name="Freeform 1243"/>
              <p:cNvSpPr>
                <a:spLocks/>
              </p:cNvSpPr>
              <p:nvPr/>
            </p:nvSpPr>
            <p:spPr bwMode="auto">
              <a:xfrm>
                <a:off x="2246" y="193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4" name="Freeform 1244"/>
              <p:cNvSpPr>
                <a:spLocks/>
              </p:cNvSpPr>
              <p:nvPr/>
            </p:nvSpPr>
            <p:spPr bwMode="auto">
              <a:xfrm>
                <a:off x="2249" y="193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5" name="Freeform 1245"/>
              <p:cNvSpPr>
                <a:spLocks/>
              </p:cNvSpPr>
              <p:nvPr/>
            </p:nvSpPr>
            <p:spPr bwMode="auto">
              <a:xfrm>
                <a:off x="2249" y="1936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3 h 12"/>
                  <a:gd name="T4" fmla="*/ 2 w 2"/>
                  <a:gd name="T5" fmla="*/ 5 h 12"/>
                  <a:gd name="T6" fmla="*/ 2 w 2"/>
                  <a:gd name="T7" fmla="*/ 7 h 12"/>
                  <a:gd name="T8" fmla="*/ 0 w 2"/>
                  <a:gd name="T9" fmla="*/ 7 h 12"/>
                  <a:gd name="T10" fmla="*/ 0 w 2"/>
                  <a:gd name="T11" fmla="*/ 9 h 12"/>
                  <a:gd name="T12" fmla="*/ 0 w 2"/>
                  <a:gd name="T13" fmla="*/ 12 h 12"/>
                  <a:gd name="T14" fmla="*/ 0 w 2"/>
                  <a:gd name="T15" fmla="*/ 9 h 12"/>
                  <a:gd name="T16" fmla="*/ 0 w 2"/>
                  <a:gd name="T17" fmla="*/ 7 h 12"/>
                  <a:gd name="T18" fmla="*/ 0 w 2"/>
                  <a:gd name="T19" fmla="*/ 5 h 12"/>
                  <a:gd name="T20" fmla="*/ 2 w 2"/>
                  <a:gd name="T21" fmla="*/ 5 h 12"/>
                  <a:gd name="T22" fmla="*/ 0 w 2"/>
                  <a:gd name="T23" fmla="*/ 5 h 12"/>
                  <a:gd name="T24" fmla="*/ 0 w 2"/>
                  <a:gd name="T25" fmla="*/ 7 h 12"/>
                  <a:gd name="T26" fmla="*/ 0 w 2"/>
                  <a:gd name="T27" fmla="*/ 5 h 12"/>
                  <a:gd name="T28" fmla="*/ 0 w 2"/>
                  <a:gd name="T29" fmla="*/ 3 h 12"/>
                  <a:gd name="T30" fmla="*/ 0 w 2"/>
                  <a:gd name="T31" fmla="*/ 5 h 12"/>
                  <a:gd name="T32" fmla="*/ 0 w 2"/>
                  <a:gd name="T33" fmla="*/ 3 h 12"/>
                  <a:gd name="T34" fmla="*/ 0 w 2"/>
                  <a:gd name="T35" fmla="*/ 0 h 12"/>
                  <a:gd name="T36" fmla="*/ 0 w 2"/>
                  <a:gd name="T37" fmla="*/ 3 h 12"/>
                  <a:gd name="T38" fmla="*/ 0 w 2"/>
                  <a:gd name="T39" fmla="*/ 0 h 12"/>
                  <a:gd name="T40" fmla="*/ 2 w 2"/>
                  <a:gd name="T41" fmla="*/ 0 h 12"/>
                  <a:gd name="T42" fmla="*/ 2 w 2"/>
                  <a:gd name="T43" fmla="*/ 3 h 12"/>
                  <a:gd name="T44" fmla="*/ 2 w 2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6" name="Freeform 1246"/>
              <p:cNvSpPr>
                <a:spLocks/>
              </p:cNvSpPr>
              <p:nvPr/>
            </p:nvSpPr>
            <p:spPr bwMode="auto">
              <a:xfrm>
                <a:off x="2246" y="193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0 w 3"/>
                  <a:gd name="T9" fmla="*/ 0 h 3"/>
                  <a:gd name="T10" fmla="*/ 3 w 3"/>
                  <a:gd name="T11" fmla="*/ 0 h 3"/>
                  <a:gd name="T12" fmla="*/ 0 w 3"/>
                  <a:gd name="T13" fmla="*/ 0 h 3"/>
                  <a:gd name="T14" fmla="*/ 3 w 3"/>
                  <a:gd name="T15" fmla="*/ 0 h 3"/>
                  <a:gd name="T16" fmla="*/ 3 w 3"/>
                  <a:gd name="T17" fmla="*/ 3 h 3"/>
                  <a:gd name="T18" fmla="*/ 0 w 3"/>
                  <a:gd name="T19" fmla="*/ 3 h 3"/>
                  <a:gd name="T20" fmla="*/ 0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7" name="Freeform 1247"/>
              <p:cNvSpPr>
                <a:spLocks/>
              </p:cNvSpPr>
              <p:nvPr/>
            </p:nvSpPr>
            <p:spPr bwMode="auto">
              <a:xfrm>
                <a:off x="2249" y="19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8" name="Freeform 1248"/>
              <p:cNvSpPr>
                <a:spLocks/>
              </p:cNvSpPr>
              <p:nvPr/>
            </p:nvSpPr>
            <p:spPr bwMode="auto">
              <a:xfrm>
                <a:off x="2251" y="193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9" name="Freeform 1249"/>
              <p:cNvSpPr>
                <a:spLocks/>
              </p:cNvSpPr>
              <p:nvPr/>
            </p:nvSpPr>
            <p:spPr bwMode="auto">
              <a:xfrm>
                <a:off x="2249" y="19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0" name="Freeform 1250"/>
              <p:cNvSpPr>
                <a:spLocks/>
              </p:cNvSpPr>
              <p:nvPr/>
            </p:nvSpPr>
            <p:spPr bwMode="auto">
              <a:xfrm>
                <a:off x="2251" y="193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1" name="Freeform 1251"/>
              <p:cNvSpPr>
                <a:spLocks/>
              </p:cNvSpPr>
              <p:nvPr/>
            </p:nvSpPr>
            <p:spPr bwMode="auto">
              <a:xfrm>
                <a:off x="2217" y="191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2" name="Freeform 1252"/>
              <p:cNvSpPr>
                <a:spLocks/>
              </p:cNvSpPr>
              <p:nvPr/>
            </p:nvSpPr>
            <p:spPr bwMode="auto">
              <a:xfrm>
                <a:off x="2222" y="19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3" name="Rectangle 1253"/>
              <p:cNvSpPr>
                <a:spLocks noChangeArrowheads="1"/>
              </p:cNvSpPr>
              <p:nvPr/>
            </p:nvSpPr>
            <p:spPr bwMode="auto">
              <a:xfrm>
                <a:off x="1938" y="190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4" name="Freeform 1254"/>
              <p:cNvSpPr>
                <a:spLocks/>
              </p:cNvSpPr>
              <p:nvPr/>
            </p:nvSpPr>
            <p:spPr bwMode="auto">
              <a:xfrm>
                <a:off x="2211" y="19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5" name="Freeform 1255"/>
              <p:cNvSpPr>
                <a:spLocks/>
              </p:cNvSpPr>
              <p:nvPr/>
            </p:nvSpPr>
            <p:spPr bwMode="auto">
              <a:xfrm>
                <a:off x="1913" y="1903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2 h 4"/>
                  <a:gd name="T4" fmla="*/ 5 w 5"/>
                  <a:gd name="T5" fmla="*/ 2 h 4"/>
                  <a:gd name="T6" fmla="*/ 5 w 5"/>
                  <a:gd name="T7" fmla="*/ 4 h 4"/>
                  <a:gd name="T8" fmla="*/ 3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0 w 5"/>
                  <a:gd name="T15" fmla="*/ 0 h 4"/>
                  <a:gd name="T16" fmla="*/ 3 w 5"/>
                  <a:gd name="T17" fmla="*/ 2 h 4"/>
                  <a:gd name="T18" fmla="*/ 3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6" name="Freeform 1256"/>
              <p:cNvSpPr>
                <a:spLocks/>
              </p:cNvSpPr>
              <p:nvPr/>
            </p:nvSpPr>
            <p:spPr bwMode="auto">
              <a:xfrm>
                <a:off x="1900" y="18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7" name="Rectangle 1257"/>
              <p:cNvSpPr>
                <a:spLocks noChangeArrowheads="1"/>
              </p:cNvSpPr>
              <p:nvPr/>
            </p:nvSpPr>
            <p:spPr bwMode="auto">
              <a:xfrm>
                <a:off x="1927" y="189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8" name="Freeform 1258"/>
              <p:cNvSpPr>
                <a:spLocks/>
              </p:cNvSpPr>
              <p:nvPr/>
            </p:nvSpPr>
            <p:spPr bwMode="auto">
              <a:xfrm>
                <a:off x="1940" y="1887"/>
                <a:ext cx="14" cy="9"/>
              </a:xfrm>
              <a:custGeom>
                <a:avLst/>
                <a:gdLst>
                  <a:gd name="T0" fmla="*/ 11 w 14"/>
                  <a:gd name="T1" fmla="*/ 0 h 9"/>
                  <a:gd name="T2" fmla="*/ 14 w 14"/>
                  <a:gd name="T3" fmla="*/ 0 h 9"/>
                  <a:gd name="T4" fmla="*/ 14 w 14"/>
                  <a:gd name="T5" fmla="*/ 3 h 9"/>
                  <a:gd name="T6" fmla="*/ 11 w 14"/>
                  <a:gd name="T7" fmla="*/ 3 h 9"/>
                  <a:gd name="T8" fmla="*/ 11 w 14"/>
                  <a:gd name="T9" fmla="*/ 5 h 9"/>
                  <a:gd name="T10" fmla="*/ 9 w 14"/>
                  <a:gd name="T11" fmla="*/ 5 h 9"/>
                  <a:gd name="T12" fmla="*/ 9 w 14"/>
                  <a:gd name="T13" fmla="*/ 7 h 9"/>
                  <a:gd name="T14" fmla="*/ 7 w 14"/>
                  <a:gd name="T15" fmla="*/ 7 h 9"/>
                  <a:gd name="T16" fmla="*/ 5 w 14"/>
                  <a:gd name="T17" fmla="*/ 7 h 9"/>
                  <a:gd name="T18" fmla="*/ 5 w 14"/>
                  <a:gd name="T19" fmla="*/ 9 h 9"/>
                  <a:gd name="T20" fmla="*/ 5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2 w 14"/>
                  <a:gd name="T27" fmla="*/ 7 h 9"/>
                  <a:gd name="T28" fmla="*/ 2 w 14"/>
                  <a:gd name="T29" fmla="*/ 5 h 9"/>
                  <a:gd name="T30" fmla="*/ 5 w 14"/>
                  <a:gd name="T31" fmla="*/ 5 h 9"/>
                  <a:gd name="T32" fmla="*/ 7 w 14"/>
                  <a:gd name="T33" fmla="*/ 3 h 9"/>
                  <a:gd name="T34" fmla="*/ 7 w 14"/>
                  <a:gd name="T35" fmla="*/ 0 h 9"/>
                  <a:gd name="T36" fmla="*/ 9 w 14"/>
                  <a:gd name="T37" fmla="*/ 0 h 9"/>
                  <a:gd name="T38" fmla="*/ 11 w 14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9" name="Freeform 1259"/>
              <p:cNvSpPr>
                <a:spLocks/>
              </p:cNvSpPr>
              <p:nvPr/>
            </p:nvSpPr>
            <p:spPr bwMode="auto">
              <a:xfrm>
                <a:off x="2235" y="18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0" name="Rectangle 1260"/>
              <p:cNvSpPr>
                <a:spLocks noChangeArrowheads="1"/>
              </p:cNvSpPr>
              <p:nvPr/>
            </p:nvSpPr>
            <p:spPr bwMode="auto">
              <a:xfrm>
                <a:off x="2235" y="188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1" name="Freeform 1261"/>
              <p:cNvSpPr>
                <a:spLocks/>
              </p:cNvSpPr>
              <p:nvPr/>
            </p:nvSpPr>
            <p:spPr bwMode="auto">
              <a:xfrm>
                <a:off x="2235" y="18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2" name="Freeform 1262"/>
              <p:cNvSpPr>
                <a:spLocks/>
              </p:cNvSpPr>
              <p:nvPr/>
            </p:nvSpPr>
            <p:spPr bwMode="auto">
              <a:xfrm>
                <a:off x="2235" y="18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3" name="Freeform 1263"/>
              <p:cNvSpPr>
                <a:spLocks/>
              </p:cNvSpPr>
              <p:nvPr/>
            </p:nvSpPr>
            <p:spPr bwMode="auto">
              <a:xfrm>
                <a:off x="2233" y="18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4" name="Rectangle 1264"/>
              <p:cNvSpPr>
                <a:spLocks noChangeArrowheads="1"/>
              </p:cNvSpPr>
              <p:nvPr/>
            </p:nvSpPr>
            <p:spPr bwMode="auto">
              <a:xfrm>
                <a:off x="1907" y="188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5" name="Freeform 1265"/>
              <p:cNvSpPr>
                <a:spLocks/>
              </p:cNvSpPr>
              <p:nvPr/>
            </p:nvSpPr>
            <p:spPr bwMode="auto">
              <a:xfrm>
                <a:off x="1911" y="1881"/>
                <a:ext cx="13" cy="9"/>
              </a:xfrm>
              <a:custGeom>
                <a:avLst/>
                <a:gdLst>
                  <a:gd name="T0" fmla="*/ 11 w 13"/>
                  <a:gd name="T1" fmla="*/ 0 h 9"/>
                  <a:gd name="T2" fmla="*/ 11 w 13"/>
                  <a:gd name="T3" fmla="*/ 2 h 9"/>
                  <a:gd name="T4" fmla="*/ 13 w 13"/>
                  <a:gd name="T5" fmla="*/ 2 h 9"/>
                  <a:gd name="T6" fmla="*/ 13 w 13"/>
                  <a:gd name="T7" fmla="*/ 4 h 9"/>
                  <a:gd name="T8" fmla="*/ 11 w 13"/>
                  <a:gd name="T9" fmla="*/ 4 h 9"/>
                  <a:gd name="T10" fmla="*/ 13 w 13"/>
                  <a:gd name="T11" fmla="*/ 4 h 9"/>
                  <a:gd name="T12" fmla="*/ 11 w 13"/>
                  <a:gd name="T13" fmla="*/ 6 h 9"/>
                  <a:gd name="T14" fmla="*/ 11 w 13"/>
                  <a:gd name="T15" fmla="*/ 9 h 9"/>
                  <a:gd name="T16" fmla="*/ 9 w 13"/>
                  <a:gd name="T17" fmla="*/ 9 h 9"/>
                  <a:gd name="T18" fmla="*/ 7 w 13"/>
                  <a:gd name="T19" fmla="*/ 9 h 9"/>
                  <a:gd name="T20" fmla="*/ 5 w 13"/>
                  <a:gd name="T21" fmla="*/ 9 h 9"/>
                  <a:gd name="T22" fmla="*/ 5 w 13"/>
                  <a:gd name="T23" fmla="*/ 6 h 9"/>
                  <a:gd name="T24" fmla="*/ 2 w 13"/>
                  <a:gd name="T25" fmla="*/ 6 h 9"/>
                  <a:gd name="T26" fmla="*/ 0 w 13"/>
                  <a:gd name="T27" fmla="*/ 6 h 9"/>
                  <a:gd name="T28" fmla="*/ 0 w 13"/>
                  <a:gd name="T29" fmla="*/ 4 h 9"/>
                  <a:gd name="T30" fmla="*/ 0 w 13"/>
                  <a:gd name="T31" fmla="*/ 2 h 9"/>
                  <a:gd name="T32" fmla="*/ 2 w 13"/>
                  <a:gd name="T33" fmla="*/ 2 h 9"/>
                  <a:gd name="T34" fmla="*/ 0 w 13"/>
                  <a:gd name="T35" fmla="*/ 2 h 9"/>
                  <a:gd name="T36" fmla="*/ 2 w 13"/>
                  <a:gd name="T37" fmla="*/ 2 h 9"/>
                  <a:gd name="T38" fmla="*/ 0 w 13"/>
                  <a:gd name="T39" fmla="*/ 2 h 9"/>
                  <a:gd name="T40" fmla="*/ 2 w 13"/>
                  <a:gd name="T41" fmla="*/ 2 h 9"/>
                  <a:gd name="T42" fmla="*/ 2 w 13"/>
                  <a:gd name="T43" fmla="*/ 0 h 9"/>
                  <a:gd name="T44" fmla="*/ 5 w 13"/>
                  <a:gd name="T45" fmla="*/ 0 h 9"/>
                  <a:gd name="T46" fmla="*/ 7 w 13"/>
                  <a:gd name="T47" fmla="*/ 0 h 9"/>
                  <a:gd name="T48" fmla="*/ 9 w 13"/>
                  <a:gd name="T49" fmla="*/ 0 h 9"/>
                  <a:gd name="T50" fmla="*/ 11 w 13"/>
                  <a:gd name="T5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6" name="Freeform 1266"/>
              <p:cNvSpPr>
                <a:spLocks/>
              </p:cNvSpPr>
              <p:nvPr/>
            </p:nvSpPr>
            <p:spPr bwMode="auto">
              <a:xfrm>
                <a:off x="1920" y="18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7" name="Freeform 1267"/>
              <p:cNvSpPr>
                <a:spLocks/>
              </p:cNvSpPr>
              <p:nvPr/>
            </p:nvSpPr>
            <p:spPr bwMode="auto">
              <a:xfrm>
                <a:off x="1920" y="18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8" name="Freeform 1268"/>
              <p:cNvSpPr>
                <a:spLocks/>
              </p:cNvSpPr>
              <p:nvPr/>
            </p:nvSpPr>
            <p:spPr bwMode="auto">
              <a:xfrm>
                <a:off x="1911" y="187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9" name="Freeform 1269"/>
              <p:cNvSpPr>
                <a:spLocks/>
              </p:cNvSpPr>
              <p:nvPr/>
            </p:nvSpPr>
            <p:spPr bwMode="auto">
              <a:xfrm>
                <a:off x="1878" y="1874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6 w 8"/>
                  <a:gd name="T3" fmla="*/ 0 h 7"/>
                  <a:gd name="T4" fmla="*/ 6 w 8"/>
                  <a:gd name="T5" fmla="*/ 2 h 7"/>
                  <a:gd name="T6" fmla="*/ 8 w 8"/>
                  <a:gd name="T7" fmla="*/ 2 h 7"/>
                  <a:gd name="T8" fmla="*/ 6 w 8"/>
                  <a:gd name="T9" fmla="*/ 2 h 7"/>
                  <a:gd name="T10" fmla="*/ 8 w 8"/>
                  <a:gd name="T11" fmla="*/ 4 h 7"/>
                  <a:gd name="T12" fmla="*/ 6 w 8"/>
                  <a:gd name="T13" fmla="*/ 4 h 7"/>
                  <a:gd name="T14" fmla="*/ 6 w 8"/>
                  <a:gd name="T15" fmla="*/ 7 h 7"/>
                  <a:gd name="T16" fmla="*/ 4 w 8"/>
                  <a:gd name="T17" fmla="*/ 7 h 7"/>
                  <a:gd name="T18" fmla="*/ 2 w 8"/>
                  <a:gd name="T19" fmla="*/ 7 h 7"/>
                  <a:gd name="T20" fmla="*/ 0 w 8"/>
                  <a:gd name="T21" fmla="*/ 7 h 7"/>
                  <a:gd name="T22" fmla="*/ 0 w 8"/>
                  <a:gd name="T23" fmla="*/ 4 h 7"/>
                  <a:gd name="T24" fmla="*/ 0 w 8"/>
                  <a:gd name="T25" fmla="*/ 2 h 7"/>
                  <a:gd name="T26" fmla="*/ 0 w 8"/>
                  <a:gd name="T27" fmla="*/ 0 h 7"/>
                  <a:gd name="T28" fmla="*/ 2 w 8"/>
                  <a:gd name="T29" fmla="*/ 0 h 7"/>
                  <a:gd name="T30" fmla="*/ 4 w 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0" name="Freeform 1270"/>
              <p:cNvSpPr>
                <a:spLocks/>
              </p:cNvSpPr>
              <p:nvPr/>
            </p:nvSpPr>
            <p:spPr bwMode="auto">
              <a:xfrm>
                <a:off x="1902" y="1869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5 w 9"/>
                  <a:gd name="T3" fmla="*/ 0 h 7"/>
                  <a:gd name="T4" fmla="*/ 5 w 9"/>
                  <a:gd name="T5" fmla="*/ 3 h 7"/>
                  <a:gd name="T6" fmla="*/ 7 w 9"/>
                  <a:gd name="T7" fmla="*/ 3 h 7"/>
                  <a:gd name="T8" fmla="*/ 9 w 9"/>
                  <a:gd name="T9" fmla="*/ 3 h 7"/>
                  <a:gd name="T10" fmla="*/ 7 w 9"/>
                  <a:gd name="T11" fmla="*/ 3 h 7"/>
                  <a:gd name="T12" fmla="*/ 9 w 9"/>
                  <a:gd name="T13" fmla="*/ 3 h 7"/>
                  <a:gd name="T14" fmla="*/ 9 w 9"/>
                  <a:gd name="T15" fmla="*/ 5 h 7"/>
                  <a:gd name="T16" fmla="*/ 9 w 9"/>
                  <a:gd name="T17" fmla="*/ 7 h 7"/>
                  <a:gd name="T18" fmla="*/ 7 w 9"/>
                  <a:gd name="T19" fmla="*/ 7 h 7"/>
                  <a:gd name="T20" fmla="*/ 5 w 9"/>
                  <a:gd name="T21" fmla="*/ 7 h 7"/>
                  <a:gd name="T22" fmla="*/ 2 w 9"/>
                  <a:gd name="T23" fmla="*/ 7 h 7"/>
                  <a:gd name="T24" fmla="*/ 0 w 9"/>
                  <a:gd name="T25" fmla="*/ 7 h 7"/>
                  <a:gd name="T26" fmla="*/ 0 w 9"/>
                  <a:gd name="T27" fmla="*/ 5 h 7"/>
                  <a:gd name="T28" fmla="*/ 0 w 9"/>
                  <a:gd name="T29" fmla="*/ 3 h 7"/>
                  <a:gd name="T30" fmla="*/ 0 w 9"/>
                  <a:gd name="T31" fmla="*/ 0 h 7"/>
                  <a:gd name="T32" fmla="*/ 2 w 9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1" name="Freeform 1271"/>
              <p:cNvSpPr>
                <a:spLocks/>
              </p:cNvSpPr>
              <p:nvPr/>
            </p:nvSpPr>
            <p:spPr bwMode="auto">
              <a:xfrm>
                <a:off x="1878" y="1860"/>
                <a:ext cx="26" cy="38"/>
              </a:xfrm>
              <a:custGeom>
                <a:avLst/>
                <a:gdLst>
                  <a:gd name="T0" fmla="*/ 11 w 26"/>
                  <a:gd name="T1" fmla="*/ 0 h 38"/>
                  <a:gd name="T2" fmla="*/ 11 w 26"/>
                  <a:gd name="T3" fmla="*/ 5 h 38"/>
                  <a:gd name="T4" fmla="*/ 13 w 26"/>
                  <a:gd name="T5" fmla="*/ 7 h 38"/>
                  <a:gd name="T6" fmla="*/ 13 w 26"/>
                  <a:gd name="T7" fmla="*/ 12 h 38"/>
                  <a:gd name="T8" fmla="*/ 15 w 26"/>
                  <a:gd name="T9" fmla="*/ 14 h 38"/>
                  <a:gd name="T10" fmla="*/ 17 w 26"/>
                  <a:gd name="T11" fmla="*/ 16 h 38"/>
                  <a:gd name="T12" fmla="*/ 20 w 26"/>
                  <a:gd name="T13" fmla="*/ 18 h 38"/>
                  <a:gd name="T14" fmla="*/ 22 w 26"/>
                  <a:gd name="T15" fmla="*/ 21 h 38"/>
                  <a:gd name="T16" fmla="*/ 20 w 26"/>
                  <a:gd name="T17" fmla="*/ 23 h 38"/>
                  <a:gd name="T18" fmla="*/ 22 w 26"/>
                  <a:gd name="T19" fmla="*/ 25 h 38"/>
                  <a:gd name="T20" fmla="*/ 24 w 26"/>
                  <a:gd name="T21" fmla="*/ 27 h 38"/>
                  <a:gd name="T22" fmla="*/ 26 w 26"/>
                  <a:gd name="T23" fmla="*/ 30 h 38"/>
                  <a:gd name="T24" fmla="*/ 24 w 26"/>
                  <a:gd name="T25" fmla="*/ 32 h 38"/>
                  <a:gd name="T26" fmla="*/ 22 w 26"/>
                  <a:gd name="T27" fmla="*/ 34 h 38"/>
                  <a:gd name="T28" fmla="*/ 20 w 26"/>
                  <a:gd name="T29" fmla="*/ 36 h 38"/>
                  <a:gd name="T30" fmla="*/ 15 w 26"/>
                  <a:gd name="T31" fmla="*/ 36 h 38"/>
                  <a:gd name="T32" fmla="*/ 13 w 26"/>
                  <a:gd name="T33" fmla="*/ 38 h 38"/>
                  <a:gd name="T34" fmla="*/ 13 w 26"/>
                  <a:gd name="T35" fmla="*/ 38 h 38"/>
                  <a:gd name="T36" fmla="*/ 11 w 26"/>
                  <a:gd name="T37" fmla="*/ 36 h 38"/>
                  <a:gd name="T38" fmla="*/ 11 w 26"/>
                  <a:gd name="T39" fmla="*/ 36 h 38"/>
                  <a:gd name="T40" fmla="*/ 6 w 26"/>
                  <a:gd name="T41" fmla="*/ 36 h 38"/>
                  <a:gd name="T42" fmla="*/ 6 w 26"/>
                  <a:gd name="T43" fmla="*/ 36 h 38"/>
                  <a:gd name="T44" fmla="*/ 4 w 26"/>
                  <a:gd name="T45" fmla="*/ 32 h 38"/>
                  <a:gd name="T46" fmla="*/ 8 w 26"/>
                  <a:gd name="T47" fmla="*/ 30 h 38"/>
                  <a:gd name="T48" fmla="*/ 11 w 26"/>
                  <a:gd name="T49" fmla="*/ 27 h 38"/>
                  <a:gd name="T50" fmla="*/ 13 w 26"/>
                  <a:gd name="T51" fmla="*/ 25 h 38"/>
                  <a:gd name="T52" fmla="*/ 15 w 26"/>
                  <a:gd name="T53" fmla="*/ 27 h 38"/>
                  <a:gd name="T54" fmla="*/ 17 w 26"/>
                  <a:gd name="T55" fmla="*/ 25 h 38"/>
                  <a:gd name="T56" fmla="*/ 15 w 26"/>
                  <a:gd name="T57" fmla="*/ 23 h 38"/>
                  <a:gd name="T58" fmla="*/ 13 w 26"/>
                  <a:gd name="T59" fmla="*/ 21 h 38"/>
                  <a:gd name="T60" fmla="*/ 13 w 26"/>
                  <a:gd name="T61" fmla="*/ 16 h 38"/>
                  <a:gd name="T62" fmla="*/ 8 w 26"/>
                  <a:gd name="T63" fmla="*/ 16 h 38"/>
                  <a:gd name="T64" fmla="*/ 6 w 26"/>
                  <a:gd name="T65" fmla="*/ 14 h 38"/>
                  <a:gd name="T66" fmla="*/ 6 w 26"/>
                  <a:gd name="T67" fmla="*/ 9 h 38"/>
                  <a:gd name="T68" fmla="*/ 6 w 26"/>
                  <a:gd name="T69" fmla="*/ 5 h 38"/>
                  <a:gd name="T70" fmla="*/ 2 w 26"/>
                  <a:gd name="T71" fmla="*/ 7 h 38"/>
                  <a:gd name="T72" fmla="*/ 0 w 26"/>
                  <a:gd name="T73" fmla="*/ 5 h 38"/>
                  <a:gd name="T74" fmla="*/ 2 w 26"/>
                  <a:gd name="T75" fmla="*/ 3 h 38"/>
                  <a:gd name="T76" fmla="*/ 4 w 26"/>
                  <a:gd name="T77" fmla="*/ 0 h 38"/>
                  <a:gd name="T78" fmla="*/ 8 w 26"/>
                  <a:gd name="T7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38">
                    <a:moveTo>
                      <a:pt x="8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21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4" y="30"/>
                    </a:lnTo>
                    <a:lnTo>
                      <a:pt x="24" y="32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0" y="36"/>
                    </a:lnTo>
                    <a:lnTo>
                      <a:pt x="17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2" name="Freeform 1272"/>
              <p:cNvSpPr>
                <a:spLocks/>
              </p:cNvSpPr>
              <p:nvPr/>
            </p:nvSpPr>
            <p:spPr bwMode="auto">
              <a:xfrm>
                <a:off x="2246" y="18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3" name="Freeform 1273"/>
              <p:cNvSpPr>
                <a:spLocks/>
              </p:cNvSpPr>
              <p:nvPr/>
            </p:nvSpPr>
            <p:spPr bwMode="auto">
              <a:xfrm>
                <a:off x="1911" y="185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2 h 4"/>
                  <a:gd name="T16" fmla="*/ 2 w 5"/>
                  <a:gd name="T17" fmla="*/ 0 h 4"/>
                  <a:gd name="T18" fmla="*/ 2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4" name="Rectangle 1274"/>
              <p:cNvSpPr>
                <a:spLocks noChangeArrowheads="1"/>
              </p:cNvSpPr>
              <p:nvPr/>
            </p:nvSpPr>
            <p:spPr bwMode="auto">
              <a:xfrm>
                <a:off x="2244" y="185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5" name="Rectangle 1275"/>
              <p:cNvSpPr>
                <a:spLocks noChangeArrowheads="1"/>
              </p:cNvSpPr>
              <p:nvPr/>
            </p:nvSpPr>
            <p:spPr bwMode="auto">
              <a:xfrm>
                <a:off x="2244" y="184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6" name="Rectangle 1276"/>
              <p:cNvSpPr>
                <a:spLocks noChangeArrowheads="1"/>
              </p:cNvSpPr>
              <p:nvPr/>
            </p:nvSpPr>
            <p:spPr bwMode="auto">
              <a:xfrm>
                <a:off x="1904" y="184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7" name="Freeform 1277"/>
              <p:cNvSpPr>
                <a:spLocks/>
              </p:cNvSpPr>
              <p:nvPr/>
            </p:nvSpPr>
            <p:spPr bwMode="auto">
              <a:xfrm>
                <a:off x="2278" y="18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8" name="Freeform 1278"/>
              <p:cNvSpPr>
                <a:spLocks/>
              </p:cNvSpPr>
              <p:nvPr/>
            </p:nvSpPr>
            <p:spPr bwMode="auto">
              <a:xfrm>
                <a:off x="2278" y="18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9" name="Freeform 1279"/>
              <p:cNvSpPr>
                <a:spLocks/>
              </p:cNvSpPr>
              <p:nvPr/>
            </p:nvSpPr>
            <p:spPr bwMode="auto">
              <a:xfrm>
                <a:off x="2280" y="182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0" name="Freeform 1280"/>
              <p:cNvSpPr>
                <a:spLocks/>
              </p:cNvSpPr>
              <p:nvPr/>
            </p:nvSpPr>
            <p:spPr bwMode="auto">
              <a:xfrm>
                <a:off x="2278" y="182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1" name="Freeform 1281"/>
              <p:cNvSpPr>
                <a:spLocks/>
              </p:cNvSpPr>
              <p:nvPr/>
            </p:nvSpPr>
            <p:spPr bwMode="auto">
              <a:xfrm>
                <a:off x="2275" y="182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2" name="Freeform 1282"/>
              <p:cNvSpPr>
                <a:spLocks/>
              </p:cNvSpPr>
              <p:nvPr/>
            </p:nvSpPr>
            <p:spPr bwMode="auto">
              <a:xfrm>
                <a:off x="2280" y="182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  <a:gd name="T5" fmla="*/ 0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3" name="Freeform 1283"/>
              <p:cNvSpPr>
                <a:spLocks/>
              </p:cNvSpPr>
              <p:nvPr/>
            </p:nvSpPr>
            <p:spPr bwMode="auto">
              <a:xfrm>
                <a:off x="2278" y="182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4" name="Freeform 1284"/>
              <p:cNvSpPr>
                <a:spLocks/>
              </p:cNvSpPr>
              <p:nvPr/>
            </p:nvSpPr>
            <p:spPr bwMode="auto">
              <a:xfrm>
                <a:off x="2280" y="182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5" name="Freeform 1285"/>
              <p:cNvSpPr>
                <a:spLocks/>
              </p:cNvSpPr>
              <p:nvPr/>
            </p:nvSpPr>
            <p:spPr bwMode="auto">
              <a:xfrm>
                <a:off x="2282" y="1820"/>
                <a:ext cx="0" cy="5"/>
              </a:xfrm>
              <a:custGeom>
                <a:avLst/>
                <a:gdLst>
                  <a:gd name="T0" fmla="*/ 2 h 5"/>
                  <a:gd name="T1" fmla="*/ 5 h 5"/>
                  <a:gd name="T2" fmla="*/ 2 h 5"/>
                  <a:gd name="T3" fmla="*/ 0 h 5"/>
                  <a:gd name="T4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6" name="Freeform 1286"/>
              <p:cNvSpPr>
                <a:spLocks/>
              </p:cNvSpPr>
              <p:nvPr/>
            </p:nvSpPr>
            <p:spPr bwMode="auto">
              <a:xfrm>
                <a:off x="2278" y="1820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2 w 4"/>
                  <a:gd name="T3" fmla="*/ 5 h 5"/>
                  <a:gd name="T4" fmla="*/ 2 w 4"/>
                  <a:gd name="T5" fmla="*/ 2 h 5"/>
                  <a:gd name="T6" fmla="*/ 2 w 4"/>
                  <a:gd name="T7" fmla="*/ 5 h 5"/>
                  <a:gd name="T8" fmla="*/ 2 w 4"/>
                  <a:gd name="T9" fmla="*/ 2 h 5"/>
                  <a:gd name="T10" fmla="*/ 2 w 4"/>
                  <a:gd name="T11" fmla="*/ 5 h 5"/>
                  <a:gd name="T12" fmla="*/ 2 w 4"/>
                  <a:gd name="T13" fmla="*/ 2 h 5"/>
                  <a:gd name="T14" fmla="*/ 4 w 4"/>
                  <a:gd name="T15" fmla="*/ 2 h 5"/>
                  <a:gd name="T16" fmla="*/ 4 w 4"/>
                  <a:gd name="T17" fmla="*/ 5 h 5"/>
                  <a:gd name="T18" fmla="*/ 2 w 4"/>
                  <a:gd name="T19" fmla="*/ 5 h 5"/>
                  <a:gd name="T20" fmla="*/ 4 w 4"/>
                  <a:gd name="T21" fmla="*/ 5 h 5"/>
                  <a:gd name="T22" fmla="*/ 2 w 4"/>
                  <a:gd name="T23" fmla="*/ 5 h 5"/>
                  <a:gd name="T24" fmla="*/ 2 w 4"/>
                  <a:gd name="T25" fmla="*/ 2 h 5"/>
                  <a:gd name="T26" fmla="*/ 2 w 4"/>
                  <a:gd name="T27" fmla="*/ 5 h 5"/>
                  <a:gd name="T28" fmla="*/ 0 w 4"/>
                  <a:gd name="T29" fmla="*/ 5 h 5"/>
                  <a:gd name="T30" fmla="*/ 0 w 4"/>
                  <a:gd name="T31" fmla="*/ 2 h 5"/>
                  <a:gd name="T32" fmla="*/ 2 w 4"/>
                  <a:gd name="T33" fmla="*/ 2 h 5"/>
                  <a:gd name="T34" fmla="*/ 2 w 4"/>
                  <a:gd name="T35" fmla="*/ 5 h 5"/>
                  <a:gd name="T36" fmla="*/ 2 w 4"/>
                  <a:gd name="T37" fmla="*/ 2 h 5"/>
                  <a:gd name="T38" fmla="*/ 2 w 4"/>
                  <a:gd name="T39" fmla="*/ 5 h 5"/>
                  <a:gd name="T40" fmla="*/ 2 w 4"/>
                  <a:gd name="T41" fmla="*/ 2 h 5"/>
                  <a:gd name="T42" fmla="*/ 2 w 4"/>
                  <a:gd name="T43" fmla="*/ 0 h 5"/>
                  <a:gd name="T44" fmla="*/ 2 w 4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7" name="Freeform 1287"/>
              <p:cNvSpPr>
                <a:spLocks/>
              </p:cNvSpPr>
              <p:nvPr/>
            </p:nvSpPr>
            <p:spPr bwMode="auto">
              <a:xfrm>
                <a:off x="1871" y="18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8" name="Freeform 1288"/>
              <p:cNvSpPr>
                <a:spLocks/>
              </p:cNvSpPr>
              <p:nvPr/>
            </p:nvSpPr>
            <p:spPr bwMode="auto">
              <a:xfrm>
                <a:off x="2282" y="18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9" name="Freeform 1289"/>
              <p:cNvSpPr>
                <a:spLocks/>
              </p:cNvSpPr>
              <p:nvPr/>
            </p:nvSpPr>
            <p:spPr bwMode="auto">
              <a:xfrm>
                <a:off x="2280" y="18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0" name="Freeform 1290"/>
              <p:cNvSpPr>
                <a:spLocks/>
              </p:cNvSpPr>
              <p:nvPr/>
            </p:nvSpPr>
            <p:spPr bwMode="auto">
              <a:xfrm>
                <a:off x="1866" y="18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1" name="Freeform 1291"/>
              <p:cNvSpPr>
                <a:spLocks/>
              </p:cNvSpPr>
              <p:nvPr/>
            </p:nvSpPr>
            <p:spPr bwMode="auto">
              <a:xfrm>
                <a:off x="2213" y="1820"/>
                <a:ext cx="185" cy="204"/>
              </a:xfrm>
              <a:custGeom>
                <a:avLst/>
                <a:gdLst>
                  <a:gd name="T0" fmla="*/ 83 w 185"/>
                  <a:gd name="T1" fmla="*/ 7 h 204"/>
                  <a:gd name="T2" fmla="*/ 94 w 185"/>
                  <a:gd name="T3" fmla="*/ 16 h 204"/>
                  <a:gd name="T4" fmla="*/ 105 w 185"/>
                  <a:gd name="T5" fmla="*/ 20 h 204"/>
                  <a:gd name="T6" fmla="*/ 116 w 185"/>
                  <a:gd name="T7" fmla="*/ 34 h 204"/>
                  <a:gd name="T8" fmla="*/ 129 w 185"/>
                  <a:gd name="T9" fmla="*/ 36 h 204"/>
                  <a:gd name="T10" fmla="*/ 141 w 185"/>
                  <a:gd name="T11" fmla="*/ 36 h 204"/>
                  <a:gd name="T12" fmla="*/ 150 w 185"/>
                  <a:gd name="T13" fmla="*/ 34 h 204"/>
                  <a:gd name="T14" fmla="*/ 156 w 185"/>
                  <a:gd name="T15" fmla="*/ 34 h 204"/>
                  <a:gd name="T16" fmla="*/ 170 w 185"/>
                  <a:gd name="T17" fmla="*/ 43 h 204"/>
                  <a:gd name="T18" fmla="*/ 183 w 185"/>
                  <a:gd name="T19" fmla="*/ 49 h 204"/>
                  <a:gd name="T20" fmla="*/ 181 w 185"/>
                  <a:gd name="T21" fmla="*/ 58 h 204"/>
                  <a:gd name="T22" fmla="*/ 185 w 185"/>
                  <a:gd name="T23" fmla="*/ 74 h 204"/>
                  <a:gd name="T24" fmla="*/ 167 w 185"/>
                  <a:gd name="T25" fmla="*/ 101 h 204"/>
                  <a:gd name="T26" fmla="*/ 138 w 185"/>
                  <a:gd name="T27" fmla="*/ 128 h 204"/>
                  <a:gd name="T28" fmla="*/ 105 w 185"/>
                  <a:gd name="T29" fmla="*/ 139 h 204"/>
                  <a:gd name="T30" fmla="*/ 94 w 185"/>
                  <a:gd name="T31" fmla="*/ 148 h 204"/>
                  <a:gd name="T32" fmla="*/ 89 w 185"/>
                  <a:gd name="T33" fmla="*/ 154 h 204"/>
                  <a:gd name="T34" fmla="*/ 83 w 185"/>
                  <a:gd name="T35" fmla="*/ 163 h 204"/>
                  <a:gd name="T36" fmla="*/ 78 w 185"/>
                  <a:gd name="T37" fmla="*/ 179 h 204"/>
                  <a:gd name="T38" fmla="*/ 74 w 185"/>
                  <a:gd name="T39" fmla="*/ 190 h 204"/>
                  <a:gd name="T40" fmla="*/ 62 w 185"/>
                  <a:gd name="T41" fmla="*/ 204 h 204"/>
                  <a:gd name="T42" fmla="*/ 49 w 185"/>
                  <a:gd name="T43" fmla="*/ 192 h 204"/>
                  <a:gd name="T44" fmla="*/ 38 w 185"/>
                  <a:gd name="T45" fmla="*/ 184 h 204"/>
                  <a:gd name="T46" fmla="*/ 20 w 185"/>
                  <a:gd name="T47" fmla="*/ 186 h 204"/>
                  <a:gd name="T48" fmla="*/ 20 w 185"/>
                  <a:gd name="T49" fmla="*/ 179 h 204"/>
                  <a:gd name="T50" fmla="*/ 22 w 185"/>
                  <a:gd name="T51" fmla="*/ 172 h 204"/>
                  <a:gd name="T52" fmla="*/ 27 w 185"/>
                  <a:gd name="T53" fmla="*/ 166 h 204"/>
                  <a:gd name="T54" fmla="*/ 29 w 185"/>
                  <a:gd name="T55" fmla="*/ 152 h 204"/>
                  <a:gd name="T56" fmla="*/ 31 w 185"/>
                  <a:gd name="T57" fmla="*/ 152 h 204"/>
                  <a:gd name="T58" fmla="*/ 31 w 185"/>
                  <a:gd name="T59" fmla="*/ 150 h 204"/>
                  <a:gd name="T60" fmla="*/ 36 w 185"/>
                  <a:gd name="T61" fmla="*/ 148 h 204"/>
                  <a:gd name="T62" fmla="*/ 38 w 185"/>
                  <a:gd name="T63" fmla="*/ 139 h 204"/>
                  <a:gd name="T64" fmla="*/ 42 w 185"/>
                  <a:gd name="T65" fmla="*/ 123 h 204"/>
                  <a:gd name="T66" fmla="*/ 40 w 185"/>
                  <a:gd name="T67" fmla="*/ 119 h 204"/>
                  <a:gd name="T68" fmla="*/ 40 w 185"/>
                  <a:gd name="T69" fmla="*/ 112 h 204"/>
                  <a:gd name="T70" fmla="*/ 40 w 185"/>
                  <a:gd name="T71" fmla="*/ 110 h 204"/>
                  <a:gd name="T72" fmla="*/ 33 w 185"/>
                  <a:gd name="T73" fmla="*/ 110 h 204"/>
                  <a:gd name="T74" fmla="*/ 38 w 185"/>
                  <a:gd name="T75" fmla="*/ 116 h 204"/>
                  <a:gd name="T76" fmla="*/ 36 w 185"/>
                  <a:gd name="T77" fmla="*/ 112 h 204"/>
                  <a:gd name="T78" fmla="*/ 31 w 185"/>
                  <a:gd name="T79" fmla="*/ 119 h 204"/>
                  <a:gd name="T80" fmla="*/ 29 w 185"/>
                  <a:gd name="T81" fmla="*/ 123 h 204"/>
                  <a:gd name="T82" fmla="*/ 29 w 185"/>
                  <a:gd name="T83" fmla="*/ 125 h 204"/>
                  <a:gd name="T84" fmla="*/ 24 w 185"/>
                  <a:gd name="T85" fmla="*/ 125 h 204"/>
                  <a:gd name="T86" fmla="*/ 24 w 185"/>
                  <a:gd name="T87" fmla="*/ 132 h 204"/>
                  <a:gd name="T88" fmla="*/ 11 w 185"/>
                  <a:gd name="T89" fmla="*/ 121 h 204"/>
                  <a:gd name="T90" fmla="*/ 7 w 185"/>
                  <a:gd name="T91" fmla="*/ 114 h 204"/>
                  <a:gd name="T92" fmla="*/ 7 w 185"/>
                  <a:gd name="T93" fmla="*/ 99 h 204"/>
                  <a:gd name="T94" fmla="*/ 4 w 185"/>
                  <a:gd name="T95" fmla="*/ 81 h 204"/>
                  <a:gd name="T96" fmla="*/ 15 w 185"/>
                  <a:gd name="T97" fmla="*/ 72 h 204"/>
                  <a:gd name="T98" fmla="*/ 24 w 185"/>
                  <a:gd name="T99" fmla="*/ 65 h 204"/>
                  <a:gd name="T100" fmla="*/ 20 w 185"/>
                  <a:gd name="T101" fmla="*/ 54 h 204"/>
                  <a:gd name="T102" fmla="*/ 29 w 185"/>
                  <a:gd name="T103" fmla="*/ 43 h 204"/>
                  <a:gd name="T104" fmla="*/ 36 w 185"/>
                  <a:gd name="T105" fmla="*/ 38 h 204"/>
                  <a:gd name="T106" fmla="*/ 33 w 185"/>
                  <a:gd name="T107" fmla="*/ 25 h 204"/>
                  <a:gd name="T108" fmla="*/ 40 w 185"/>
                  <a:gd name="T109" fmla="*/ 16 h 204"/>
                  <a:gd name="T110" fmla="*/ 58 w 185"/>
                  <a:gd name="T111" fmla="*/ 9 h 204"/>
                  <a:gd name="T112" fmla="*/ 67 w 185"/>
                  <a:gd name="T113" fmla="*/ 7 h 204"/>
                  <a:gd name="T114" fmla="*/ 69 w 185"/>
                  <a:gd name="T115" fmla="*/ 7 h 204"/>
                  <a:gd name="T116" fmla="*/ 71 w 185"/>
                  <a:gd name="T117" fmla="*/ 2 h 204"/>
                  <a:gd name="T118" fmla="*/ 69 w 185"/>
                  <a:gd name="T119" fmla="*/ 2 h 204"/>
                  <a:gd name="T120" fmla="*/ 69 w 185"/>
                  <a:gd name="T121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5" h="204">
                    <a:moveTo>
                      <a:pt x="71" y="0"/>
                    </a:moveTo>
                    <a:lnTo>
                      <a:pt x="71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91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7" y="20"/>
                    </a:lnTo>
                    <a:lnTo>
                      <a:pt x="105" y="20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9" y="23"/>
                    </a:lnTo>
                    <a:lnTo>
                      <a:pt x="109" y="25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12" y="29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6" y="32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18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34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7" y="36"/>
                    </a:lnTo>
                    <a:lnTo>
                      <a:pt x="129" y="36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1" y="38"/>
                    </a:lnTo>
                    <a:lnTo>
                      <a:pt x="141" y="36"/>
                    </a:lnTo>
                    <a:lnTo>
                      <a:pt x="143" y="36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7" y="38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2"/>
                    </a:lnTo>
                    <a:lnTo>
                      <a:pt x="147" y="34"/>
                    </a:lnTo>
                    <a:lnTo>
                      <a:pt x="150" y="34"/>
                    </a:lnTo>
                    <a:lnTo>
                      <a:pt x="150" y="32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9" y="34"/>
                    </a:lnTo>
                    <a:lnTo>
                      <a:pt x="159" y="36"/>
                    </a:lnTo>
                    <a:lnTo>
                      <a:pt x="161" y="36"/>
                    </a:lnTo>
                    <a:lnTo>
                      <a:pt x="159" y="36"/>
                    </a:lnTo>
                    <a:lnTo>
                      <a:pt x="161" y="38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5" y="40"/>
                    </a:lnTo>
                    <a:lnTo>
                      <a:pt x="165" y="43"/>
                    </a:lnTo>
                    <a:lnTo>
                      <a:pt x="167" y="43"/>
                    </a:lnTo>
                    <a:lnTo>
                      <a:pt x="170" y="43"/>
                    </a:lnTo>
                    <a:lnTo>
                      <a:pt x="170" y="45"/>
                    </a:lnTo>
                    <a:lnTo>
                      <a:pt x="170" y="43"/>
                    </a:lnTo>
                    <a:lnTo>
                      <a:pt x="172" y="43"/>
                    </a:lnTo>
                    <a:lnTo>
                      <a:pt x="172" y="45"/>
                    </a:lnTo>
                    <a:lnTo>
                      <a:pt x="174" y="45"/>
                    </a:lnTo>
                    <a:lnTo>
                      <a:pt x="174" y="47"/>
                    </a:lnTo>
                    <a:lnTo>
                      <a:pt x="176" y="47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9"/>
                    </a:lnTo>
                    <a:lnTo>
                      <a:pt x="183" y="49"/>
                    </a:lnTo>
                    <a:lnTo>
                      <a:pt x="181" y="49"/>
                    </a:lnTo>
                    <a:lnTo>
                      <a:pt x="179" y="49"/>
                    </a:lnTo>
                    <a:lnTo>
                      <a:pt x="176" y="49"/>
                    </a:lnTo>
                    <a:lnTo>
                      <a:pt x="174" y="49"/>
                    </a:lnTo>
                    <a:lnTo>
                      <a:pt x="174" y="52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6"/>
                    </a:lnTo>
                    <a:lnTo>
                      <a:pt x="179" y="56"/>
                    </a:lnTo>
                    <a:lnTo>
                      <a:pt x="179" y="58"/>
                    </a:lnTo>
                    <a:lnTo>
                      <a:pt x="181" y="58"/>
                    </a:lnTo>
                    <a:lnTo>
                      <a:pt x="181" y="61"/>
                    </a:lnTo>
                    <a:lnTo>
                      <a:pt x="181" y="58"/>
                    </a:lnTo>
                    <a:lnTo>
                      <a:pt x="181" y="61"/>
                    </a:lnTo>
                    <a:lnTo>
                      <a:pt x="183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5" y="74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1" y="76"/>
                    </a:lnTo>
                    <a:lnTo>
                      <a:pt x="179" y="74"/>
                    </a:lnTo>
                    <a:lnTo>
                      <a:pt x="176" y="81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4" y="94"/>
                    </a:lnTo>
                    <a:lnTo>
                      <a:pt x="172" y="94"/>
                    </a:lnTo>
                    <a:lnTo>
                      <a:pt x="172" y="96"/>
                    </a:lnTo>
                    <a:lnTo>
                      <a:pt x="167" y="101"/>
                    </a:lnTo>
                    <a:lnTo>
                      <a:pt x="165" y="105"/>
                    </a:lnTo>
                    <a:lnTo>
                      <a:pt x="159" y="112"/>
                    </a:lnTo>
                    <a:lnTo>
                      <a:pt x="156" y="114"/>
                    </a:lnTo>
                    <a:lnTo>
                      <a:pt x="154" y="116"/>
                    </a:lnTo>
                    <a:lnTo>
                      <a:pt x="152" y="119"/>
                    </a:lnTo>
                    <a:lnTo>
                      <a:pt x="150" y="119"/>
                    </a:lnTo>
                    <a:lnTo>
                      <a:pt x="147" y="121"/>
                    </a:lnTo>
                    <a:lnTo>
                      <a:pt x="145" y="123"/>
                    </a:lnTo>
                    <a:lnTo>
                      <a:pt x="141" y="125"/>
                    </a:lnTo>
                    <a:lnTo>
                      <a:pt x="141" y="128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2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3" y="132"/>
                    </a:lnTo>
                    <a:lnTo>
                      <a:pt x="118" y="134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2" y="137"/>
                    </a:lnTo>
                    <a:lnTo>
                      <a:pt x="109" y="137"/>
                    </a:lnTo>
                    <a:lnTo>
                      <a:pt x="105" y="139"/>
                    </a:lnTo>
                    <a:lnTo>
                      <a:pt x="103" y="139"/>
                    </a:lnTo>
                    <a:lnTo>
                      <a:pt x="100" y="139"/>
                    </a:lnTo>
                    <a:lnTo>
                      <a:pt x="100" y="141"/>
                    </a:lnTo>
                    <a:lnTo>
                      <a:pt x="98" y="141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1" y="148"/>
                    </a:lnTo>
                    <a:lnTo>
                      <a:pt x="94" y="148"/>
                    </a:lnTo>
                    <a:lnTo>
                      <a:pt x="91" y="148"/>
                    </a:lnTo>
                    <a:lnTo>
                      <a:pt x="91" y="150"/>
                    </a:lnTo>
                    <a:lnTo>
                      <a:pt x="89" y="150"/>
                    </a:lnTo>
                    <a:lnTo>
                      <a:pt x="89" y="152"/>
                    </a:lnTo>
                    <a:lnTo>
                      <a:pt x="91" y="152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89" y="157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3" y="161"/>
                    </a:lnTo>
                    <a:lnTo>
                      <a:pt x="83" y="163"/>
                    </a:lnTo>
                    <a:lnTo>
                      <a:pt x="83" y="166"/>
                    </a:lnTo>
                    <a:lnTo>
                      <a:pt x="80" y="166"/>
                    </a:lnTo>
                    <a:lnTo>
                      <a:pt x="80" y="168"/>
                    </a:lnTo>
                    <a:lnTo>
                      <a:pt x="80" y="170"/>
                    </a:lnTo>
                    <a:lnTo>
                      <a:pt x="78" y="170"/>
                    </a:lnTo>
                    <a:lnTo>
                      <a:pt x="78" y="172"/>
                    </a:lnTo>
                    <a:lnTo>
                      <a:pt x="78" y="175"/>
                    </a:lnTo>
                    <a:lnTo>
                      <a:pt x="78" y="177"/>
                    </a:lnTo>
                    <a:lnTo>
                      <a:pt x="78" y="179"/>
                    </a:lnTo>
                    <a:lnTo>
                      <a:pt x="76" y="179"/>
                    </a:lnTo>
                    <a:lnTo>
                      <a:pt x="78" y="179"/>
                    </a:lnTo>
                    <a:lnTo>
                      <a:pt x="76" y="179"/>
                    </a:lnTo>
                    <a:lnTo>
                      <a:pt x="76" y="181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8" y="184"/>
                    </a:lnTo>
                    <a:lnTo>
                      <a:pt x="78" y="186"/>
                    </a:lnTo>
                    <a:lnTo>
                      <a:pt x="76" y="186"/>
                    </a:lnTo>
                    <a:lnTo>
                      <a:pt x="76" y="188"/>
                    </a:lnTo>
                    <a:lnTo>
                      <a:pt x="76" y="190"/>
                    </a:lnTo>
                    <a:lnTo>
                      <a:pt x="74" y="190"/>
                    </a:lnTo>
                    <a:lnTo>
                      <a:pt x="74" y="192"/>
                    </a:lnTo>
                    <a:lnTo>
                      <a:pt x="71" y="192"/>
                    </a:lnTo>
                    <a:lnTo>
                      <a:pt x="69" y="192"/>
                    </a:lnTo>
                    <a:lnTo>
                      <a:pt x="69" y="195"/>
                    </a:lnTo>
                    <a:lnTo>
                      <a:pt x="67" y="195"/>
                    </a:lnTo>
                    <a:lnTo>
                      <a:pt x="67" y="197"/>
                    </a:lnTo>
                    <a:lnTo>
                      <a:pt x="67" y="199"/>
                    </a:lnTo>
                    <a:lnTo>
                      <a:pt x="65" y="199"/>
                    </a:lnTo>
                    <a:lnTo>
                      <a:pt x="65" y="201"/>
                    </a:lnTo>
                    <a:lnTo>
                      <a:pt x="65" y="204"/>
                    </a:lnTo>
                    <a:lnTo>
                      <a:pt x="62" y="204"/>
                    </a:lnTo>
                    <a:lnTo>
                      <a:pt x="62" y="201"/>
                    </a:lnTo>
                    <a:lnTo>
                      <a:pt x="60" y="201"/>
                    </a:lnTo>
                    <a:lnTo>
                      <a:pt x="58" y="201"/>
                    </a:lnTo>
                    <a:lnTo>
                      <a:pt x="56" y="201"/>
                    </a:lnTo>
                    <a:lnTo>
                      <a:pt x="56" y="199"/>
                    </a:lnTo>
                    <a:lnTo>
                      <a:pt x="53" y="199"/>
                    </a:lnTo>
                    <a:lnTo>
                      <a:pt x="53" y="197"/>
                    </a:lnTo>
                    <a:lnTo>
                      <a:pt x="51" y="197"/>
                    </a:lnTo>
                    <a:lnTo>
                      <a:pt x="51" y="195"/>
                    </a:lnTo>
                    <a:lnTo>
                      <a:pt x="49" y="195"/>
                    </a:lnTo>
                    <a:lnTo>
                      <a:pt x="49" y="192"/>
                    </a:lnTo>
                    <a:lnTo>
                      <a:pt x="49" y="190"/>
                    </a:lnTo>
                    <a:lnTo>
                      <a:pt x="49" y="188"/>
                    </a:lnTo>
                    <a:lnTo>
                      <a:pt x="47" y="188"/>
                    </a:lnTo>
                    <a:lnTo>
                      <a:pt x="47" y="186"/>
                    </a:lnTo>
                    <a:lnTo>
                      <a:pt x="45" y="186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40" y="188"/>
                    </a:lnTo>
                    <a:lnTo>
                      <a:pt x="38" y="188"/>
                    </a:lnTo>
                    <a:lnTo>
                      <a:pt x="38" y="186"/>
                    </a:lnTo>
                    <a:lnTo>
                      <a:pt x="38" y="184"/>
                    </a:lnTo>
                    <a:lnTo>
                      <a:pt x="36" y="184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1"/>
                    </a:lnTo>
                    <a:lnTo>
                      <a:pt x="29" y="181"/>
                    </a:lnTo>
                    <a:lnTo>
                      <a:pt x="27" y="181"/>
                    </a:lnTo>
                    <a:lnTo>
                      <a:pt x="27" y="184"/>
                    </a:lnTo>
                    <a:lnTo>
                      <a:pt x="24" y="184"/>
                    </a:lnTo>
                    <a:lnTo>
                      <a:pt x="24" y="186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20" y="184"/>
                    </a:lnTo>
                    <a:lnTo>
                      <a:pt x="20" y="181"/>
                    </a:lnTo>
                    <a:lnTo>
                      <a:pt x="22" y="181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7"/>
                    </a:lnTo>
                    <a:lnTo>
                      <a:pt x="18" y="177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2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22" y="170"/>
                    </a:lnTo>
                    <a:lnTo>
                      <a:pt x="22" y="172"/>
                    </a:lnTo>
                    <a:lnTo>
                      <a:pt x="24" y="172"/>
                    </a:lnTo>
                    <a:lnTo>
                      <a:pt x="24" y="170"/>
                    </a:lnTo>
                    <a:lnTo>
                      <a:pt x="27" y="170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66"/>
                    </a:lnTo>
                    <a:lnTo>
                      <a:pt x="27" y="166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4" y="157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4" y="154"/>
                    </a:lnTo>
                    <a:lnTo>
                      <a:pt x="27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6" y="148"/>
                    </a:lnTo>
                    <a:lnTo>
                      <a:pt x="33" y="148"/>
                    </a:lnTo>
                    <a:lnTo>
                      <a:pt x="33" y="146"/>
                    </a:lnTo>
                    <a:lnTo>
                      <a:pt x="36" y="146"/>
                    </a:lnTo>
                    <a:lnTo>
                      <a:pt x="33" y="146"/>
                    </a:lnTo>
                    <a:lnTo>
                      <a:pt x="33" y="148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38" y="141"/>
                    </a:lnTo>
                    <a:lnTo>
                      <a:pt x="36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40" y="139"/>
                    </a:lnTo>
                    <a:lnTo>
                      <a:pt x="40" y="141"/>
                    </a:lnTo>
                    <a:lnTo>
                      <a:pt x="40" y="139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4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2" y="128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5" y="123"/>
                    </a:lnTo>
                    <a:lnTo>
                      <a:pt x="42" y="123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2" y="121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40" y="125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40" y="119"/>
                    </a:lnTo>
                    <a:lnTo>
                      <a:pt x="40" y="121"/>
                    </a:lnTo>
                    <a:lnTo>
                      <a:pt x="40" y="123"/>
                    </a:lnTo>
                    <a:lnTo>
                      <a:pt x="40" y="125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38" y="121"/>
                    </a:lnTo>
                    <a:lnTo>
                      <a:pt x="38" y="119"/>
                    </a:lnTo>
                    <a:lnTo>
                      <a:pt x="38" y="116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40" y="112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2" y="110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38" y="112"/>
                    </a:lnTo>
                    <a:lnTo>
                      <a:pt x="38" y="110"/>
                    </a:lnTo>
                    <a:lnTo>
                      <a:pt x="38" y="112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6" y="112"/>
                    </a:lnTo>
                    <a:lnTo>
                      <a:pt x="36" y="110"/>
                    </a:lnTo>
                    <a:lnTo>
                      <a:pt x="36" y="108"/>
                    </a:lnTo>
                    <a:lnTo>
                      <a:pt x="36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8" y="114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6" y="114"/>
                    </a:lnTo>
                    <a:lnTo>
                      <a:pt x="33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31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7" y="123"/>
                    </a:lnTo>
                    <a:lnTo>
                      <a:pt x="27" y="125"/>
                    </a:lnTo>
                    <a:lnTo>
                      <a:pt x="24" y="125"/>
                    </a:lnTo>
                    <a:lnTo>
                      <a:pt x="27" y="125"/>
                    </a:lnTo>
                    <a:lnTo>
                      <a:pt x="27" y="128"/>
                    </a:lnTo>
                    <a:lnTo>
                      <a:pt x="27" y="125"/>
                    </a:lnTo>
                    <a:lnTo>
                      <a:pt x="24" y="128"/>
                    </a:lnTo>
                    <a:lnTo>
                      <a:pt x="24" y="125"/>
                    </a:lnTo>
                    <a:lnTo>
                      <a:pt x="24" y="128"/>
                    </a:lnTo>
                    <a:lnTo>
                      <a:pt x="27" y="128"/>
                    </a:lnTo>
                    <a:lnTo>
                      <a:pt x="24" y="128"/>
                    </a:lnTo>
                    <a:lnTo>
                      <a:pt x="24" y="125"/>
                    </a:lnTo>
                    <a:lnTo>
                      <a:pt x="24" y="128"/>
                    </a:lnTo>
                    <a:lnTo>
                      <a:pt x="22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1" y="121"/>
                    </a:lnTo>
                    <a:lnTo>
                      <a:pt x="9" y="121"/>
                    </a:lnTo>
                    <a:lnTo>
                      <a:pt x="7" y="121"/>
                    </a:lnTo>
                    <a:lnTo>
                      <a:pt x="7" y="119"/>
                    </a:lnTo>
                    <a:lnTo>
                      <a:pt x="4" y="119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7" y="114"/>
                    </a:lnTo>
                    <a:lnTo>
                      <a:pt x="7" y="112"/>
                    </a:lnTo>
                    <a:lnTo>
                      <a:pt x="7" y="114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7" y="99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9" y="92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11" y="74"/>
                    </a:lnTo>
                    <a:lnTo>
                      <a:pt x="13" y="74"/>
                    </a:lnTo>
                    <a:lnTo>
                      <a:pt x="15" y="74"/>
                    </a:lnTo>
                    <a:lnTo>
                      <a:pt x="15" y="72"/>
                    </a:lnTo>
                    <a:lnTo>
                      <a:pt x="15" y="70"/>
                    </a:lnTo>
                    <a:lnTo>
                      <a:pt x="18" y="70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4" y="67"/>
                    </a:lnTo>
                    <a:lnTo>
                      <a:pt x="24" y="65"/>
                    </a:lnTo>
                    <a:lnTo>
                      <a:pt x="24" y="67"/>
                    </a:lnTo>
                    <a:lnTo>
                      <a:pt x="24" y="65"/>
                    </a:lnTo>
                    <a:lnTo>
                      <a:pt x="22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6" y="38"/>
                    </a:lnTo>
                    <a:lnTo>
                      <a:pt x="33" y="38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34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69" y="5"/>
                    </a:lnTo>
                    <a:lnTo>
                      <a:pt x="69" y="2"/>
                    </a:lnTo>
                    <a:lnTo>
                      <a:pt x="69" y="5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2" name="Freeform 1292"/>
              <p:cNvSpPr>
                <a:spLocks noEditPoints="1"/>
              </p:cNvSpPr>
              <p:nvPr/>
            </p:nvSpPr>
            <p:spPr bwMode="auto">
              <a:xfrm>
                <a:off x="2778" y="1290"/>
                <a:ext cx="70" cy="74"/>
              </a:xfrm>
              <a:custGeom>
                <a:avLst/>
                <a:gdLst>
                  <a:gd name="T0" fmla="*/ 49 w 70"/>
                  <a:gd name="T1" fmla="*/ 74 h 74"/>
                  <a:gd name="T2" fmla="*/ 49 w 70"/>
                  <a:gd name="T3" fmla="*/ 74 h 74"/>
                  <a:gd name="T4" fmla="*/ 49 w 70"/>
                  <a:gd name="T5" fmla="*/ 74 h 74"/>
                  <a:gd name="T6" fmla="*/ 49 w 70"/>
                  <a:gd name="T7" fmla="*/ 72 h 74"/>
                  <a:gd name="T8" fmla="*/ 61 w 70"/>
                  <a:gd name="T9" fmla="*/ 67 h 74"/>
                  <a:gd name="T10" fmla="*/ 63 w 70"/>
                  <a:gd name="T11" fmla="*/ 72 h 74"/>
                  <a:gd name="T12" fmla="*/ 58 w 70"/>
                  <a:gd name="T13" fmla="*/ 72 h 74"/>
                  <a:gd name="T14" fmla="*/ 61 w 70"/>
                  <a:gd name="T15" fmla="*/ 70 h 74"/>
                  <a:gd name="T16" fmla="*/ 70 w 70"/>
                  <a:gd name="T17" fmla="*/ 59 h 74"/>
                  <a:gd name="T18" fmla="*/ 65 w 70"/>
                  <a:gd name="T19" fmla="*/ 59 h 74"/>
                  <a:gd name="T20" fmla="*/ 70 w 70"/>
                  <a:gd name="T21" fmla="*/ 56 h 74"/>
                  <a:gd name="T22" fmla="*/ 52 w 70"/>
                  <a:gd name="T23" fmla="*/ 56 h 74"/>
                  <a:gd name="T24" fmla="*/ 52 w 70"/>
                  <a:gd name="T25" fmla="*/ 56 h 74"/>
                  <a:gd name="T26" fmla="*/ 47 w 70"/>
                  <a:gd name="T27" fmla="*/ 56 h 74"/>
                  <a:gd name="T28" fmla="*/ 49 w 70"/>
                  <a:gd name="T29" fmla="*/ 59 h 74"/>
                  <a:gd name="T30" fmla="*/ 49 w 70"/>
                  <a:gd name="T31" fmla="*/ 59 h 74"/>
                  <a:gd name="T32" fmla="*/ 52 w 70"/>
                  <a:gd name="T33" fmla="*/ 59 h 74"/>
                  <a:gd name="T34" fmla="*/ 52 w 70"/>
                  <a:gd name="T35" fmla="*/ 63 h 74"/>
                  <a:gd name="T36" fmla="*/ 52 w 70"/>
                  <a:gd name="T37" fmla="*/ 67 h 74"/>
                  <a:gd name="T38" fmla="*/ 47 w 70"/>
                  <a:gd name="T39" fmla="*/ 70 h 74"/>
                  <a:gd name="T40" fmla="*/ 45 w 70"/>
                  <a:gd name="T41" fmla="*/ 67 h 74"/>
                  <a:gd name="T42" fmla="*/ 45 w 70"/>
                  <a:gd name="T43" fmla="*/ 63 h 74"/>
                  <a:gd name="T44" fmla="*/ 43 w 70"/>
                  <a:gd name="T45" fmla="*/ 61 h 74"/>
                  <a:gd name="T46" fmla="*/ 45 w 70"/>
                  <a:gd name="T47" fmla="*/ 59 h 74"/>
                  <a:gd name="T48" fmla="*/ 45 w 70"/>
                  <a:gd name="T49" fmla="*/ 59 h 74"/>
                  <a:gd name="T50" fmla="*/ 54 w 70"/>
                  <a:gd name="T51" fmla="*/ 52 h 74"/>
                  <a:gd name="T52" fmla="*/ 56 w 70"/>
                  <a:gd name="T53" fmla="*/ 54 h 74"/>
                  <a:gd name="T54" fmla="*/ 58 w 70"/>
                  <a:gd name="T55" fmla="*/ 56 h 74"/>
                  <a:gd name="T56" fmla="*/ 61 w 70"/>
                  <a:gd name="T57" fmla="*/ 59 h 74"/>
                  <a:gd name="T58" fmla="*/ 61 w 70"/>
                  <a:gd name="T59" fmla="*/ 61 h 74"/>
                  <a:gd name="T60" fmla="*/ 56 w 70"/>
                  <a:gd name="T61" fmla="*/ 61 h 74"/>
                  <a:gd name="T62" fmla="*/ 54 w 70"/>
                  <a:gd name="T63" fmla="*/ 61 h 74"/>
                  <a:gd name="T64" fmla="*/ 52 w 70"/>
                  <a:gd name="T65" fmla="*/ 59 h 74"/>
                  <a:gd name="T66" fmla="*/ 54 w 70"/>
                  <a:gd name="T67" fmla="*/ 56 h 74"/>
                  <a:gd name="T68" fmla="*/ 52 w 70"/>
                  <a:gd name="T69" fmla="*/ 54 h 74"/>
                  <a:gd name="T70" fmla="*/ 54 w 70"/>
                  <a:gd name="T71" fmla="*/ 52 h 74"/>
                  <a:gd name="T72" fmla="*/ 11 w 70"/>
                  <a:gd name="T73" fmla="*/ 7 h 74"/>
                  <a:gd name="T74" fmla="*/ 11 w 70"/>
                  <a:gd name="T75" fmla="*/ 7 h 74"/>
                  <a:gd name="T76" fmla="*/ 5 w 70"/>
                  <a:gd name="T77" fmla="*/ 0 h 74"/>
                  <a:gd name="T78" fmla="*/ 3 w 70"/>
                  <a:gd name="T79" fmla="*/ 3 h 74"/>
                  <a:gd name="T80" fmla="*/ 3 w 70"/>
                  <a:gd name="T81" fmla="*/ 3 h 74"/>
                  <a:gd name="T82" fmla="*/ 5 w 70"/>
                  <a:gd name="T8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74">
                    <a:moveTo>
                      <a:pt x="52" y="74"/>
                    </a:moveTo>
                    <a:lnTo>
                      <a:pt x="49" y="74"/>
                    </a:lnTo>
                    <a:lnTo>
                      <a:pt x="52" y="74"/>
                    </a:lnTo>
                    <a:close/>
                    <a:moveTo>
                      <a:pt x="49" y="74"/>
                    </a:moveTo>
                    <a:lnTo>
                      <a:pt x="49" y="72"/>
                    </a:lnTo>
                    <a:lnTo>
                      <a:pt x="49" y="74"/>
                    </a:lnTo>
                    <a:close/>
                    <a:moveTo>
                      <a:pt x="52" y="72"/>
                    </a:moveTo>
                    <a:lnTo>
                      <a:pt x="49" y="72"/>
                    </a:lnTo>
                    <a:lnTo>
                      <a:pt x="52" y="72"/>
                    </a:lnTo>
                    <a:close/>
                    <a:moveTo>
                      <a:pt x="61" y="67"/>
                    </a:move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8" y="72"/>
                    </a:lnTo>
                    <a:lnTo>
                      <a:pt x="58" y="70"/>
                    </a:lnTo>
                    <a:lnTo>
                      <a:pt x="61" y="70"/>
                    </a:lnTo>
                    <a:lnTo>
                      <a:pt x="61" y="67"/>
                    </a:lnTo>
                    <a:close/>
                    <a:moveTo>
                      <a:pt x="70" y="59"/>
                    </a:moveTo>
                    <a:lnTo>
                      <a:pt x="67" y="59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70" y="56"/>
                    </a:lnTo>
                    <a:lnTo>
                      <a:pt x="70" y="59"/>
                    </a:lnTo>
                    <a:close/>
                    <a:moveTo>
                      <a:pt x="52" y="56"/>
                    </a:moveTo>
                    <a:lnTo>
                      <a:pt x="49" y="56"/>
                    </a:lnTo>
                    <a:lnTo>
                      <a:pt x="52" y="56"/>
                    </a:lnTo>
                    <a:close/>
                    <a:moveTo>
                      <a:pt x="45" y="56"/>
                    </a:moveTo>
                    <a:lnTo>
                      <a:pt x="47" y="56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49" y="70"/>
                    </a:lnTo>
                    <a:lnTo>
                      <a:pt x="47" y="70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1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5" y="56"/>
                    </a:lnTo>
                    <a:close/>
                    <a:moveTo>
                      <a:pt x="54" y="52"/>
                    </a:move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4" y="63"/>
                    </a:lnTo>
                    <a:lnTo>
                      <a:pt x="54" y="61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2"/>
                    </a:lnTo>
                    <a:close/>
                    <a:moveTo>
                      <a:pt x="9" y="7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close/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3" name="Freeform 1293"/>
              <p:cNvSpPr>
                <a:spLocks noEditPoints="1"/>
              </p:cNvSpPr>
              <p:nvPr/>
            </p:nvSpPr>
            <p:spPr bwMode="auto">
              <a:xfrm>
                <a:off x="2778" y="1290"/>
                <a:ext cx="70" cy="74"/>
              </a:xfrm>
              <a:custGeom>
                <a:avLst/>
                <a:gdLst>
                  <a:gd name="T0" fmla="*/ 49 w 70"/>
                  <a:gd name="T1" fmla="*/ 74 h 74"/>
                  <a:gd name="T2" fmla="*/ 49 w 70"/>
                  <a:gd name="T3" fmla="*/ 74 h 74"/>
                  <a:gd name="T4" fmla="*/ 49 w 70"/>
                  <a:gd name="T5" fmla="*/ 74 h 74"/>
                  <a:gd name="T6" fmla="*/ 49 w 70"/>
                  <a:gd name="T7" fmla="*/ 72 h 74"/>
                  <a:gd name="T8" fmla="*/ 61 w 70"/>
                  <a:gd name="T9" fmla="*/ 67 h 74"/>
                  <a:gd name="T10" fmla="*/ 63 w 70"/>
                  <a:gd name="T11" fmla="*/ 72 h 74"/>
                  <a:gd name="T12" fmla="*/ 58 w 70"/>
                  <a:gd name="T13" fmla="*/ 72 h 74"/>
                  <a:gd name="T14" fmla="*/ 61 w 70"/>
                  <a:gd name="T15" fmla="*/ 70 h 74"/>
                  <a:gd name="T16" fmla="*/ 70 w 70"/>
                  <a:gd name="T17" fmla="*/ 59 h 74"/>
                  <a:gd name="T18" fmla="*/ 65 w 70"/>
                  <a:gd name="T19" fmla="*/ 59 h 74"/>
                  <a:gd name="T20" fmla="*/ 70 w 70"/>
                  <a:gd name="T21" fmla="*/ 56 h 74"/>
                  <a:gd name="T22" fmla="*/ 52 w 70"/>
                  <a:gd name="T23" fmla="*/ 56 h 74"/>
                  <a:gd name="T24" fmla="*/ 52 w 70"/>
                  <a:gd name="T25" fmla="*/ 56 h 74"/>
                  <a:gd name="T26" fmla="*/ 47 w 70"/>
                  <a:gd name="T27" fmla="*/ 56 h 74"/>
                  <a:gd name="T28" fmla="*/ 49 w 70"/>
                  <a:gd name="T29" fmla="*/ 59 h 74"/>
                  <a:gd name="T30" fmla="*/ 49 w 70"/>
                  <a:gd name="T31" fmla="*/ 59 h 74"/>
                  <a:gd name="T32" fmla="*/ 52 w 70"/>
                  <a:gd name="T33" fmla="*/ 59 h 74"/>
                  <a:gd name="T34" fmla="*/ 52 w 70"/>
                  <a:gd name="T35" fmla="*/ 63 h 74"/>
                  <a:gd name="T36" fmla="*/ 52 w 70"/>
                  <a:gd name="T37" fmla="*/ 67 h 74"/>
                  <a:gd name="T38" fmla="*/ 47 w 70"/>
                  <a:gd name="T39" fmla="*/ 70 h 74"/>
                  <a:gd name="T40" fmla="*/ 45 w 70"/>
                  <a:gd name="T41" fmla="*/ 67 h 74"/>
                  <a:gd name="T42" fmla="*/ 45 w 70"/>
                  <a:gd name="T43" fmla="*/ 63 h 74"/>
                  <a:gd name="T44" fmla="*/ 43 w 70"/>
                  <a:gd name="T45" fmla="*/ 61 h 74"/>
                  <a:gd name="T46" fmla="*/ 45 w 70"/>
                  <a:gd name="T47" fmla="*/ 59 h 74"/>
                  <a:gd name="T48" fmla="*/ 45 w 70"/>
                  <a:gd name="T49" fmla="*/ 59 h 74"/>
                  <a:gd name="T50" fmla="*/ 54 w 70"/>
                  <a:gd name="T51" fmla="*/ 52 h 74"/>
                  <a:gd name="T52" fmla="*/ 56 w 70"/>
                  <a:gd name="T53" fmla="*/ 54 h 74"/>
                  <a:gd name="T54" fmla="*/ 58 w 70"/>
                  <a:gd name="T55" fmla="*/ 56 h 74"/>
                  <a:gd name="T56" fmla="*/ 61 w 70"/>
                  <a:gd name="T57" fmla="*/ 59 h 74"/>
                  <a:gd name="T58" fmla="*/ 61 w 70"/>
                  <a:gd name="T59" fmla="*/ 61 h 74"/>
                  <a:gd name="T60" fmla="*/ 56 w 70"/>
                  <a:gd name="T61" fmla="*/ 61 h 74"/>
                  <a:gd name="T62" fmla="*/ 54 w 70"/>
                  <a:gd name="T63" fmla="*/ 61 h 74"/>
                  <a:gd name="T64" fmla="*/ 52 w 70"/>
                  <a:gd name="T65" fmla="*/ 59 h 74"/>
                  <a:gd name="T66" fmla="*/ 54 w 70"/>
                  <a:gd name="T67" fmla="*/ 56 h 74"/>
                  <a:gd name="T68" fmla="*/ 52 w 70"/>
                  <a:gd name="T69" fmla="*/ 54 h 74"/>
                  <a:gd name="T70" fmla="*/ 54 w 70"/>
                  <a:gd name="T71" fmla="*/ 52 h 74"/>
                  <a:gd name="T72" fmla="*/ 11 w 70"/>
                  <a:gd name="T73" fmla="*/ 7 h 74"/>
                  <a:gd name="T74" fmla="*/ 11 w 70"/>
                  <a:gd name="T75" fmla="*/ 7 h 74"/>
                  <a:gd name="T76" fmla="*/ 5 w 70"/>
                  <a:gd name="T77" fmla="*/ 0 h 74"/>
                  <a:gd name="T78" fmla="*/ 3 w 70"/>
                  <a:gd name="T79" fmla="*/ 3 h 74"/>
                  <a:gd name="T80" fmla="*/ 3 w 70"/>
                  <a:gd name="T81" fmla="*/ 3 h 74"/>
                  <a:gd name="T82" fmla="*/ 5 w 70"/>
                  <a:gd name="T8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74">
                    <a:moveTo>
                      <a:pt x="52" y="74"/>
                    </a:moveTo>
                    <a:lnTo>
                      <a:pt x="49" y="74"/>
                    </a:lnTo>
                    <a:lnTo>
                      <a:pt x="52" y="74"/>
                    </a:lnTo>
                    <a:moveTo>
                      <a:pt x="49" y="74"/>
                    </a:moveTo>
                    <a:lnTo>
                      <a:pt x="49" y="72"/>
                    </a:lnTo>
                    <a:lnTo>
                      <a:pt x="49" y="74"/>
                    </a:lnTo>
                    <a:moveTo>
                      <a:pt x="52" y="72"/>
                    </a:moveTo>
                    <a:lnTo>
                      <a:pt x="49" y="72"/>
                    </a:lnTo>
                    <a:lnTo>
                      <a:pt x="52" y="72"/>
                    </a:lnTo>
                    <a:moveTo>
                      <a:pt x="61" y="67"/>
                    </a:move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8" y="72"/>
                    </a:lnTo>
                    <a:lnTo>
                      <a:pt x="58" y="70"/>
                    </a:lnTo>
                    <a:lnTo>
                      <a:pt x="61" y="70"/>
                    </a:lnTo>
                    <a:lnTo>
                      <a:pt x="61" y="67"/>
                    </a:lnTo>
                    <a:moveTo>
                      <a:pt x="70" y="59"/>
                    </a:moveTo>
                    <a:lnTo>
                      <a:pt x="67" y="59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70" y="56"/>
                    </a:lnTo>
                    <a:lnTo>
                      <a:pt x="70" y="59"/>
                    </a:lnTo>
                    <a:moveTo>
                      <a:pt x="52" y="56"/>
                    </a:moveTo>
                    <a:lnTo>
                      <a:pt x="49" y="56"/>
                    </a:lnTo>
                    <a:lnTo>
                      <a:pt x="52" y="56"/>
                    </a:lnTo>
                    <a:moveTo>
                      <a:pt x="45" y="56"/>
                    </a:moveTo>
                    <a:lnTo>
                      <a:pt x="47" y="56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49" y="70"/>
                    </a:lnTo>
                    <a:lnTo>
                      <a:pt x="47" y="70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1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5" y="56"/>
                    </a:lnTo>
                    <a:moveTo>
                      <a:pt x="54" y="52"/>
                    </a:move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4" y="63"/>
                    </a:lnTo>
                    <a:lnTo>
                      <a:pt x="54" y="61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2"/>
                    </a:lnTo>
                    <a:moveTo>
                      <a:pt x="9" y="7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4" name="Freeform 1294"/>
              <p:cNvSpPr>
                <a:spLocks noEditPoints="1"/>
              </p:cNvSpPr>
              <p:nvPr/>
            </p:nvSpPr>
            <p:spPr bwMode="auto">
              <a:xfrm>
                <a:off x="2821" y="1469"/>
                <a:ext cx="13" cy="16"/>
              </a:xfrm>
              <a:custGeom>
                <a:avLst/>
                <a:gdLst>
                  <a:gd name="T0" fmla="*/ 6 w 13"/>
                  <a:gd name="T1" fmla="*/ 9 h 16"/>
                  <a:gd name="T2" fmla="*/ 6 w 13"/>
                  <a:gd name="T3" fmla="*/ 9 h 16"/>
                  <a:gd name="T4" fmla="*/ 6 w 13"/>
                  <a:gd name="T5" fmla="*/ 9 h 16"/>
                  <a:gd name="T6" fmla="*/ 6 w 13"/>
                  <a:gd name="T7" fmla="*/ 11 h 16"/>
                  <a:gd name="T8" fmla="*/ 6 w 13"/>
                  <a:gd name="T9" fmla="*/ 11 h 16"/>
                  <a:gd name="T10" fmla="*/ 6 w 13"/>
                  <a:gd name="T11" fmla="*/ 11 h 16"/>
                  <a:gd name="T12" fmla="*/ 6 w 13"/>
                  <a:gd name="T13" fmla="*/ 14 h 16"/>
                  <a:gd name="T14" fmla="*/ 6 w 13"/>
                  <a:gd name="T15" fmla="*/ 14 h 16"/>
                  <a:gd name="T16" fmla="*/ 6 w 13"/>
                  <a:gd name="T17" fmla="*/ 14 h 16"/>
                  <a:gd name="T18" fmla="*/ 6 w 13"/>
                  <a:gd name="T19" fmla="*/ 14 h 16"/>
                  <a:gd name="T20" fmla="*/ 4 w 13"/>
                  <a:gd name="T21" fmla="*/ 16 h 16"/>
                  <a:gd name="T22" fmla="*/ 4 w 13"/>
                  <a:gd name="T23" fmla="*/ 16 h 16"/>
                  <a:gd name="T24" fmla="*/ 4 w 13"/>
                  <a:gd name="T25" fmla="*/ 16 h 16"/>
                  <a:gd name="T26" fmla="*/ 4 w 13"/>
                  <a:gd name="T27" fmla="*/ 16 h 16"/>
                  <a:gd name="T28" fmla="*/ 4 w 13"/>
                  <a:gd name="T29" fmla="*/ 16 h 16"/>
                  <a:gd name="T30" fmla="*/ 4 w 13"/>
                  <a:gd name="T31" fmla="*/ 16 h 16"/>
                  <a:gd name="T32" fmla="*/ 2 w 13"/>
                  <a:gd name="T33" fmla="*/ 16 h 16"/>
                  <a:gd name="T34" fmla="*/ 2 w 13"/>
                  <a:gd name="T35" fmla="*/ 16 h 16"/>
                  <a:gd name="T36" fmla="*/ 2 w 13"/>
                  <a:gd name="T37" fmla="*/ 16 h 16"/>
                  <a:gd name="T38" fmla="*/ 2 w 13"/>
                  <a:gd name="T39" fmla="*/ 16 h 16"/>
                  <a:gd name="T40" fmla="*/ 2 w 13"/>
                  <a:gd name="T41" fmla="*/ 16 h 16"/>
                  <a:gd name="T42" fmla="*/ 0 w 13"/>
                  <a:gd name="T43" fmla="*/ 16 h 16"/>
                  <a:gd name="T44" fmla="*/ 2 w 13"/>
                  <a:gd name="T45" fmla="*/ 16 h 16"/>
                  <a:gd name="T46" fmla="*/ 2 w 13"/>
                  <a:gd name="T47" fmla="*/ 14 h 16"/>
                  <a:gd name="T48" fmla="*/ 2 w 13"/>
                  <a:gd name="T49" fmla="*/ 14 h 16"/>
                  <a:gd name="T50" fmla="*/ 2 w 13"/>
                  <a:gd name="T51" fmla="*/ 14 h 16"/>
                  <a:gd name="T52" fmla="*/ 2 w 13"/>
                  <a:gd name="T53" fmla="*/ 11 h 16"/>
                  <a:gd name="T54" fmla="*/ 2 w 13"/>
                  <a:gd name="T55" fmla="*/ 11 h 16"/>
                  <a:gd name="T56" fmla="*/ 2 w 13"/>
                  <a:gd name="T57" fmla="*/ 11 h 16"/>
                  <a:gd name="T58" fmla="*/ 4 w 13"/>
                  <a:gd name="T59" fmla="*/ 9 h 16"/>
                  <a:gd name="T60" fmla="*/ 4 w 13"/>
                  <a:gd name="T61" fmla="*/ 9 h 16"/>
                  <a:gd name="T62" fmla="*/ 4 w 13"/>
                  <a:gd name="T63" fmla="*/ 9 h 16"/>
                  <a:gd name="T64" fmla="*/ 9 w 13"/>
                  <a:gd name="T65" fmla="*/ 7 h 16"/>
                  <a:gd name="T66" fmla="*/ 6 w 13"/>
                  <a:gd name="T67" fmla="*/ 7 h 16"/>
                  <a:gd name="T68" fmla="*/ 9 w 13"/>
                  <a:gd name="T69" fmla="*/ 7 h 16"/>
                  <a:gd name="T70" fmla="*/ 9 w 13"/>
                  <a:gd name="T71" fmla="*/ 7 h 16"/>
                  <a:gd name="T72" fmla="*/ 6 w 13"/>
                  <a:gd name="T73" fmla="*/ 7 h 16"/>
                  <a:gd name="T74" fmla="*/ 6 w 13"/>
                  <a:gd name="T75" fmla="*/ 7 h 16"/>
                  <a:gd name="T76" fmla="*/ 9 w 13"/>
                  <a:gd name="T77" fmla="*/ 7 h 16"/>
                  <a:gd name="T78" fmla="*/ 9 w 13"/>
                  <a:gd name="T79" fmla="*/ 7 h 16"/>
                  <a:gd name="T80" fmla="*/ 9 w 13"/>
                  <a:gd name="T81" fmla="*/ 7 h 16"/>
                  <a:gd name="T82" fmla="*/ 9 w 13"/>
                  <a:gd name="T83" fmla="*/ 7 h 16"/>
                  <a:gd name="T84" fmla="*/ 11 w 13"/>
                  <a:gd name="T85" fmla="*/ 2 h 16"/>
                  <a:gd name="T86" fmla="*/ 11 w 13"/>
                  <a:gd name="T87" fmla="*/ 2 h 16"/>
                  <a:gd name="T88" fmla="*/ 11 w 13"/>
                  <a:gd name="T89" fmla="*/ 2 h 16"/>
                  <a:gd name="T90" fmla="*/ 13 w 13"/>
                  <a:gd name="T91" fmla="*/ 0 h 16"/>
                  <a:gd name="T92" fmla="*/ 13 w 13"/>
                  <a:gd name="T93" fmla="*/ 0 h 16"/>
                  <a:gd name="T94" fmla="*/ 13 w 13"/>
                  <a:gd name="T95" fmla="*/ 0 h 16"/>
                  <a:gd name="T96" fmla="*/ 13 w 13"/>
                  <a:gd name="T97" fmla="*/ 0 h 16"/>
                  <a:gd name="T98" fmla="*/ 13 w 13"/>
                  <a:gd name="T99" fmla="*/ 0 h 16"/>
                  <a:gd name="T100" fmla="*/ 13 w 13"/>
                  <a:gd name="T101" fmla="*/ 2 h 16"/>
                  <a:gd name="T102" fmla="*/ 11 w 13"/>
                  <a:gd name="T103" fmla="*/ 2 h 16"/>
                  <a:gd name="T104" fmla="*/ 11 w 13"/>
                  <a:gd name="T105" fmla="*/ 2 h 16"/>
                  <a:gd name="T106" fmla="*/ 11 w 13"/>
                  <a:gd name="T107" fmla="*/ 2 h 16"/>
                  <a:gd name="T108" fmla="*/ 11 w 13"/>
                  <a:gd name="T109" fmla="*/ 2 h 16"/>
                  <a:gd name="T110" fmla="*/ 11 w 13"/>
                  <a:gd name="T111" fmla="*/ 2 h 16"/>
                  <a:gd name="T112" fmla="*/ 11 w 13"/>
                  <a:gd name="T113" fmla="*/ 0 h 16"/>
                  <a:gd name="T114" fmla="*/ 11 w 13"/>
                  <a:gd name="T115" fmla="*/ 0 h 16"/>
                  <a:gd name="T116" fmla="*/ 11 w 13"/>
                  <a:gd name="T117" fmla="*/ 0 h 16"/>
                  <a:gd name="T118" fmla="*/ 13 w 13"/>
                  <a:gd name="T119" fmla="*/ 0 h 16"/>
                  <a:gd name="T120" fmla="*/ 13 w 13"/>
                  <a:gd name="T121" fmla="*/ 0 h 16"/>
                  <a:gd name="T122" fmla="*/ 13 w 13"/>
                  <a:gd name="T123" fmla="*/ 0 h 16"/>
                  <a:gd name="T124" fmla="*/ 13 w 13"/>
                  <a:gd name="T1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" h="16">
                    <a:moveTo>
                      <a:pt x="6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  <a:moveTo>
                      <a:pt x="11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5" name="Freeform 1295"/>
              <p:cNvSpPr>
                <a:spLocks noEditPoints="1"/>
              </p:cNvSpPr>
              <p:nvPr/>
            </p:nvSpPr>
            <p:spPr bwMode="auto">
              <a:xfrm>
                <a:off x="2821" y="1469"/>
                <a:ext cx="13" cy="16"/>
              </a:xfrm>
              <a:custGeom>
                <a:avLst/>
                <a:gdLst>
                  <a:gd name="T0" fmla="*/ 6 w 13"/>
                  <a:gd name="T1" fmla="*/ 9 h 16"/>
                  <a:gd name="T2" fmla="*/ 6 w 13"/>
                  <a:gd name="T3" fmla="*/ 9 h 16"/>
                  <a:gd name="T4" fmla="*/ 6 w 13"/>
                  <a:gd name="T5" fmla="*/ 9 h 16"/>
                  <a:gd name="T6" fmla="*/ 6 w 13"/>
                  <a:gd name="T7" fmla="*/ 11 h 16"/>
                  <a:gd name="T8" fmla="*/ 6 w 13"/>
                  <a:gd name="T9" fmla="*/ 11 h 16"/>
                  <a:gd name="T10" fmla="*/ 6 w 13"/>
                  <a:gd name="T11" fmla="*/ 11 h 16"/>
                  <a:gd name="T12" fmla="*/ 6 w 13"/>
                  <a:gd name="T13" fmla="*/ 14 h 16"/>
                  <a:gd name="T14" fmla="*/ 6 w 13"/>
                  <a:gd name="T15" fmla="*/ 14 h 16"/>
                  <a:gd name="T16" fmla="*/ 6 w 13"/>
                  <a:gd name="T17" fmla="*/ 14 h 16"/>
                  <a:gd name="T18" fmla="*/ 6 w 13"/>
                  <a:gd name="T19" fmla="*/ 14 h 16"/>
                  <a:gd name="T20" fmla="*/ 4 w 13"/>
                  <a:gd name="T21" fmla="*/ 16 h 16"/>
                  <a:gd name="T22" fmla="*/ 4 w 13"/>
                  <a:gd name="T23" fmla="*/ 16 h 16"/>
                  <a:gd name="T24" fmla="*/ 4 w 13"/>
                  <a:gd name="T25" fmla="*/ 16 h 16"/>
                  <a:gd name="T26" fmla="*/ 4 w 13"/>
                  <a:gd name="T27" fmla="*/ 16 h 16"/>
                  <a:gd name="T28" fmla="*/ 4 w 13"/>
                  <a:gd name="T29" fmla="*/ 16 h 16"/>
                  <a:gd name="T30" fmla="*/ 4 w 13"/>
                  <a:gd name="T31" fmla="*/ 16 h 16"/>
                  <a:gd name="T32" fmla="*/ 2 w 13"/>
                  <a:gd name="T33" fmla="*/ 16 h 16"/>
                  <a:gd name="T34" fmla="*/ 2 w 13"/>
                  <a:gd name="T35" fmla="*/ 16 h 16"/>
                  <a:gd name="T36" fmla="*/ 2 w 13"/>
                  <a:gd name="T37" fmla="*/ 16 h 16"/>
                  <a:gd name="T38" fmla="*/ 2 w 13"/>
                  <a:gd name="T39" fmla="*/ 16 h 16"/>
                  <a:gd name="T40" fmla="*/ 2 w 13"/>
                  <a:gd name="T41" fmla="*/ 16 h 16"/>
                  <a:gd name="T42" fmla="*/ 0 w 13"/>
                  <a:gd name="T43" fmla="*/ 16 h 16"/>
                  <a:gd name="T44" fmla="*/ 2 w 13"/>
                  <a:gd name="T45" fmla="*/ 16 h 16"/>
                  <a:gd name="T46" fmla="*/ 2 w 13"/>
                  <a:gd name="T47" fmla="*/ 14 h 16"/>
                  <a:gd name="T48" fmla="*/ 2 w 13"/>
                  <a:gd name="T49" fmla="*/ 14 h 16"/>
                  <a:gd name="T50" fmla="*/ 2 w 13"/>
                  <a:gd name="T51" fmla="*/ 14 h 16"/>
                  <a:gd name="T52" fmla="*/ 2 w 13"/>
                  <a:gd name="T53" fmla="*/ 11 h 16"/>
                  <a:gd name="T54" fmla="*/ 2 w 13"/>
                  <a:gd name="T55" fmla="*/ 11 h 16"/>
                  <a:gd name="T56" fmla="*/ 2 w 13"/>
                  <a:gd name="T57" fmla="*/ 11 h 16"/>
                  <a:gd name="T58" fmla="*/ 4 w 13"/>
                  <a:gd name="T59" fmla="*/ 9 h 16"/>
                  <a:gd name="T60" fmla="*/ 4 w 13"/>
                  <a:gd name="T61" fmla="*/ 9 h 16"/>
                  <a:gd name="T62" fmla="*/ 4 w 13"/>
                  <a:gd name="T63" fmla="*/ 9 h 16"/>
                  <a:gd name="T64" fmla="*/ 9 w 13"/>
                  <a:gd name="T65" fmla="*/ 7 h 16"/>
                  <a:gd name="T66" fmla="*/ 6 w 13"/>
                  <a:gd name="T67" fmla="*/ 7 h 16"/>
                  <a:gd name="T68" fmla="*/ 9 w 13"/>
                  <a:gd name="T69" fmla="*/ 7 h 16"/>
                  <a:gd name="T70" fmla="*/ 9 w 13"/>
                  <a:gd name="T71" fmla="*/ 7 h 16"/>
                  <a:gd name="T72" fmla="*/ 6 w 13"/>
                  <a:gd name="T73" fmla="*/ 7 h 16"/>
                  <a:gd name="T74" fmla="*/ 6 w 13"/>
                  <a:gd name="T75" fmla="*/ 7 h 16"/>
                  <a:gd name="T76" fmla="*/ 9 w 13"/>
                  <a:gd name="T77" fmla="*/ 7 h 16"/>
                  <a:gd name="T78" fmla="*/ 9 w 13"/>
                  <a:gd name="T79" fmla="*/ 7 h 16"/>
                  <a:gd name="T80" fmla="*/ 9 w 13"/>
                  <a:gd name="T81" fmla="*/ 7 h 16"/>
                  <a:gd name="T82" fmla="*/ 9 w 13"/>
                  <a:gd name="T83" fmla="*/ 7 h 16"/>
                  <a:gd name="T84" fmla="*/ 11 w 13"/>
                  <a:gd name="T85" fmla="*/ 2 h 16"/>
                  <a:gd name="T86" fmla="*/ 11 w 13"/>
                  <a:gd name="T87" fmla="*/ 2 h 16"/>
                  <a:gd name="T88" fmla="*/ 11 w 13"/>
                  <a:gd name="T89" fmla="*/ 2 h 16"/>
                  <a:gd name="T90" fmla="*/ 13 w 13"/>
                  <a:gd name="T91" fmla="*/ 0 h 16"/>
                  <a:gd name="T92" fmla="*/ 13 w 13"/>
                  <a:gd name="T93" fmla="*/ 0 h 16"/>
                  <a:gd name="T94" fmla="*/ 13 w 13"/>
                  <a:gd name="T95" fmla="*/ 0 h 16"/>
                  <a:gd name="T96" fmla="*/ 13 w 13"/>
                  <a:gd name="T97" fmla="*/ 0 h 16"/>
                  <a:gd name="T98" fmla="*/ 13 w 13"/>
                  <a:gd name="T99" fmla="*/ 0 h 16"/>
                  <a:gd name="T100" fmla="*/ 13 w 13"/>
                  <a:gd name="T101" fmla="*/ 2 h 16"/>
                  <a:gd name="T102" fmla="*/ 11 w 13"/>
                  <a:gd name="T103" fmla="*/ 2 h 16"/>
                  <a:gd name="T104" fmla="*/ 11 w 13"/>
                  <a:gd name="T105" fmla="*/ 2 h 16"/>
                  <a:gd name="T106" fmla="*/ 11 w 13"/>
                  <a:gd name="T107" fmla="*/ 2 h 16"/>
                  <a:gd name="T108" fmla="*/ 11 w 13"/>
                  <a:gd name="T109" fmla="*/ 2 h 16"/>
                  <a:gd name="T110" fmla="*/ 11 w 13"/>
                  <a:gd name="T111" fmla="*/ 2 h 16"/>
                  <a:gd name="T112" fmla="*/ 11 w 13"/>
                  <a:gd name="T113" fmla="*/ 0 h 16"/>
                  <a:gd name="T114" fmla="*/ 11 w 13"/>
                  <a:gd name="T115" fmla="*/ 0 h 16"/>
                  <a:gd name="T116" fmla="*/ 11 w 13"/>
                  <a:gd name="T117" fmla="*/ 0 h 16"/>
                  <a:gd name="T118" fmla="*/ 13 w 13"/>
                  <a:gd name="T119" fmla="*/ 0 h 16"/>
                  <a:gd name="T120" fmla="*/ 13 w 13"/>
                  <a:gd name="T121" fmla="*/ 0 h 16"/>
                  <a:gd name="T122" fmla="*/ 13 w 13"/>
                  <a:gd name="T123" fmla="*/ 0 h 16"/>
                  <a:gd name="T124" fmla="*/ 13 w 13"/>
                  <a:gd name="T1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" h="16">
                    <a:moveTo>
                      <a:pt x="6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moveTo>
                      <a:pt x="9" y="7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moveTo>
                      <a:pt x="11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6" name="Freeform 1296"/>
              <p:cNvSpPr>
                <a:spLocks noEditPoints="1"/>
              </p:cNvSpPr>
              <p:nvPr/>
            </p:nvSpPr>
            <p:spPr bwMode="auto">
              <a:xfrm>
                <a:off x="1857" y="1302"/>
                <a:ext cx="128" cy="127"/>
              </a:xfrm>
              <a:custGeom>
                <a:avLst/>
                <a:gdLst>
                  <a:gd name="T0" fmla="*/ 97 w 128"/>
                  <a:gd name="T1" fmla="*/ 55 h 127"/>
                  <a:gd name="T2" fmla="*/ 105 w 128"/>
                  <a:gd name="T3" fmla="*/ 60 h 127"/>
                  <a:gd name="T4" fmla="*/ 112 w 128"/>
                  <a:gd name="T5" fmla="*/ 62 h 127"/>
                  <a:gd name="T6" fmla="*/ 108 w 128"/>
                  <a:gd name="T7" fmla="*/ 62 h 127"/>
                  <a:gd name="T8" fmla="*/ 103 w 128"/>
                  <a:gd name="T9" fmla="*/ 67 h 127"/>
                  <a:gd name="T10" fmla="*/ 97 w 128"/>
                  <a:gd name="T11" fmla="*/ 71 h 127"/>
                  <a:gd name="T12" fmla="*/ 94 w 128"/>
                  <a:gd name="T13" fmla="*/ 73 h 127"/>
                  <a:gd name="T14" fmla="*/ 94 w 128"/>
                  <a:gd name="T15" fmla="*/ 78 h 127"/>
                  <a:gd name="T16" fmla="*/ 101 w 128"/>
                  <a:gd name="T17" fmla="*/ 76 h 127"/>
                  <a:gd name="T18" fmla="*/ 105 w 128"/>
                  <a:gd name="T19" fmla="*/ 67 h 127"/>
                  <a:gd name="T20" fmla="*/ 114 w 128"/>
                  <a:gd name="T21" fmla="*/ 62 h 127"/>
                  <a:gd name="T22" fmla="*/ 117 w 128"/>
                  <a:gd name="T23" fmla="*/ 64 h 127"/>
                  <a:gd name="T24" fmla="*/ 119 w 128"/>
                  <a:gd name="T25" fmla="*/ 62 h 127"/>
                  <a:gd name="T26" fmla="*/ 121 w 128"/>
                  <a:gd name="T27" fmla="*/ 60 h 127"/>
                  <a:gd name="T28" fmla="*/ 128 w 128"/>
                  <a:gd name="T29" fmla="*/ 67 h 127"/>
                  <a:gd name="T30" fmla="*/ 117 w 128"/>
                  <a:gd name="T31" fmla="*/ 73 h 127"/>
                  <a:gd name="T32" fmla="*/ 108 w 128"/>
                  <a:gd name="T33" fmla="*/ 82 h 127"/>
                  <a:gd name="T34" fmla="*/ 99 w 128"/>
                  <a:gd name="T35" fmla="*/ 89 h 127"/>
                  <a:gd name="T36" fmla="*/ 99 w 128"/>
                  <a:gd name="T37" fmla="*/ 100 h 127"/>
                  <a:gd name="T38" fmla="*/ 92 w 128"/>
                  <a:gd name="T39" fmla="*/ 105 h 127"/>
                  <a:gd name="T40" fmla="*/ 85 w 128"/>
                  <a:gd name="T41" fmla="*/ 109 h 127"/>
                  <a:gd name="T42" fmla="*/ 81 w 128"/>
                  <a:gd name="T43" fmla="*/ 118 h 127"/>
                  <a:gd name="T44" fmla="*/ 72 w 128"/>
                  <a:gd name="T45" fmla="*/ 123 h 127"/>
                  <a:gd name="T46" fmla="*/ 70 w 128"/>
                  <a:gd name="T47" fmla="*/ 127 h 127"/>
                  <a:gd name="T48" fmla="*/ 59 w 128"/>
                  <a:gd name="T49" fmla="*/ 125 h 127"/>
                  <a:gd name="T50" fmla="*/ 47 w 128"/>
                  <a:gd name="T51" fmla="*/ 123 h 127"/>
                  <a:gd name="T52" fmla="*/ 34 w 128"/>
                  <a:gd name="T53" fmla="*/ 123 h 127"/>
                  <a:gd name="T54" fmla="*/ 25 w 128"/>
                  <a:gd name="T55" fmla="*/ 118 h 127"/>
                  <a:gd name="T56" fmla="*/ 18 w 128"/>
                  <a:gd name="T57" fmla="*/ 116 h 127"/>
                  <a:gd name="T58" fmla="*/ 12 w 128"/>
                  <a:gd name="T59" fmla="*/ 111 h 127"/>
                  <a:gd name="T60" fmla="*/ 3 w 128"/>
                  <a:gd name="T61" fmla="*/ 102 h 127"/>
                  <a:gd name="T62" fmla="*/ 3 w 128"/>
                  <a:gd name="T63" fmla="*/ 96 h 127"/>
                  <a:gd name="T64" fmla="*/ 7 w 128"/>
                  <a:gd name="T65" fmla="*/ 85 h 127"/>
                  <a:gd name="T66" fmla="*/ 5 w 128"/>
                  <a:gd name="T67" fmla="*/ 73 h 127"/>
                  <a:gd name="T68" fmla="*/ 14 w 128"/>
                  <a:gd name="T69" fmla="*/ 58 h 127"/>
                  <a:gd name="T70" fmla="*/ 41 w 128"/>
                  <a:gd name="T71" fmla="*/ 53 h 127"/>
                  <a:gd name="T72" fmla="*/ 59 w 128"/>
                  <a:gd name="T73" fmla="*/ 47 h 127"/>
                  <a:gd name="T74" fmla="*/ 59 w 128"/>
                  <a:gd name="T75" fmla="*/ 42 h 127"/>
                  <a:gd name="T76" fmla="*/ 52 w 128"/>
                  <a:gd name="T77" fmla="*/ 40 h 127"/>
                  <a:gd name="T78" fmla="*/ 50 w 128"/>
                  <a:gd name="T79" fmla="*/ 33 h 127"/>
                  <a:gd name="T80" fmla="*/ 41 w 128"/>
                  <a:gd name="T81" fmla="*/ 29 h 127"/>
                  <a:gd name="T82" fmla="*/ 36 w 128"/>
                  <a:gd name="T83" fmla="*/ 24 h 127"/>
                  <a:gd name="T84" fmla="*/ 29 w 128"/>
                  <a:gd name="T85" fmla="*/ 17 h 127"/>
                  <a:gd name="T86" fmla="*/ 61 w 128"/>
                  <a:gd name="T87" fmla="*/ 0 h 127"/>
                  <a:gd name="T88" fmla="*/ 97 w 128"/>
                  <a:gd name="T89" fmla="*/ 0 h 127"/>
                  <a:gd name="T90" fmla="*/ 43 w 128"/>
                  <a:gd name="T91" fmla="*/ 4 h 127"/>
                  <a:gd name="T92" fmla="*/ 52 w 128"/>
                  <a:gd name="T93" fmla="*/ 6 h 127"/>
                  <a:gd name="T94" fmla="*/ 43 w 128"/>
                  <a:gd name="T95" fmla="*/ 9 h 127"/>
                  <a:gd name="T96" fmla="*/ 90 w 128"/>
                  <a:gd name="T97" fmla="*/ 22 h 127"/>
                  <a:gd name="T98" fmla="*/ 65 w 128"/>
                  <a:gd name="T99" fmla="*/ 22 h 127"/>
                  <a:gd name="T100" fmla="*/ 79 w 128"/>
                  <a:gd name="T101" fmla="*/ 26 h 127"/>
                  <a:gd name="T102" fmla="*/ 72 w 128"/>
                  <a:gd name="T103" fmla="*/ 24 h 127"/>
                  <a:gd name="T104" fmla="*/ 34 w 128"/>
                  <a:gd name="T105" fmla="*/ 98 h 127"/>
                  <a:gd name="T106" fmla="*/ 34 w 128"/>
                  <a:gd name="T107" fmla="*/ 98 h 127"/>
                  <a:gd name="T108" fmla="*/ 54 w 128"/>
                  <a:gd name="T109" fmla="*/ 107 h 127"/>
                  <a:gd name="T110" fmla="*/ 70 w 128"/>
                  <a:gd name="T111" fmla="*/ 10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127">
                    <a:moveTo>
                      <a:pt x="99" y="0"/>
                    </a:moveTo>
                    <a:lnTo>
                      <a:pt x="99" y="24"/>
                    </a:lnTo>
                    <a:lnTo>
                      <a:pt x="99" y="26"/>
                    </a:lnTo>
                    <a:lnTo>
                      <a:pt x="99" y="42"/>
                    </a:lnTo>
                    <a:lnTo>
                      <a:pt x="97" y="51"/>
                    </a:lnTo>
                    <a:lnTo>
                      <a:pt x="97" y="55"/>
                    </a:lnTo>
                    <a:lnTo>
                      <a:pt x="97" y="58"/>
                    </a:lnTo>
                    <a:lnTo>
                      <a:pt x="97" y="60"/>
                    </a:lnTo>
                    <a:lnTo>
                      <a:pt x="99" y="60"/>
                    </a:lnTo>
                    <a:lnTo>
                      <a:pt x="101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5" y="64"/>
                    </a:lnTo>
                    <a:lnTo>
                      <a:pt x="105" y="67"/>
                    </a:lnTo>
                    <a:lnTo>
                      <a:pt x="103" y="67"/>
                    </a:lnTo>
                    <a:lnTo>
                      <a:pt x="103" y="69"/>
                    </a:lnTo>
                    <a:lnTo>
                      <a:pt x="101" y="69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9" y="69"/>
                    </a:lnTo>
                    <a:lnTo>
                      <a:pt x="97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2" y="73"/>
                    </a:lnTo>
                    <a:lnTo>
                      <a:pt x="94" y="73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1" y="73"/>
                    </a:lnTo>
                    <a:lnTo>
                      <a:pt x="103" y="73"/>
                    </a:lnTo>
                    <a:lnTo>
                      <a:pt x="103" y="71"/>
                    </a:lnTo>
                    <a:lnTo>
                      <a:pt x="103" y="69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8" y="67"/>
                    </a:lnTo>
                    <a:lnTo>
                      <a:pt x="108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7" y="64"/>
                    </a:lnTo>
                    <a:lnTo>
                      <a:pt x="114" y="64"/>
                    </a:lnTo>
                    <a:lnTo>
                      <a:pt x="114" y="67"/>
                    </a:lnTo>
                    <a:lnTo>
                      <a:pt x="117" y="67"/>
                    </a:lnTo>
                    <a:lnTo>
                      <a:pt x="117" y="64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21" y="60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6" y="62"/>
                    </a:lnTo>
                    <a:lnTo>
                      <a:pt x="126" y="64"/>
                    </a:lnTo>
                    <a:lnTo>
                      <a:pt x="128" y="64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6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10" y="80"/>
                    </a:lnTo>
                    <a:lnTo>
                      <a:pt x="108" y="82"/>
                    </a:lnTo>
                    <a:lnTo>
                      <a:pt x="105" y="85"/>
                    </a:lnTo>
                    <a:lnTo>
                      <a:pt x="103" y="85"/>
                    </a:lnTo>
                    <a:lnTo>
                      <a:pt x="101" y="85"/>
                    </a:lnTo>
                    <a:lnTo>
                      <a:pt x="99" y="85"/>
                    </a:lnTo>
                    <a:lnTo>
                      <a:pt x="99" y="87"/>
                    </a:lnTo>
                    <a:lnTo>
                      <a:pt x="99" y="89"/>
                    </a:lnTo>
                    <a:lnTo>
                      <a:pt x="99" y="91"/>
                    </a:lnTo>
                    <a:lnTo>
                      <a:pt x="97" y="91"/>
                    </a:lnTo>
                    <a:lnTo>
                      <a:pt x="97" y="93"/>
                    </a:lnTo>
                    <a:lnTo>
                      <a:pt x="99" y="96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7" y="100"/>
                    </a:lnTo>
                    <a:lnTo>
                      <a:pt x="97" y="102"/>
                    </a:lnTo>
                    <a:lnTo>
                      <a:pt x="94" y="102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2" y="107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5" y="107"/>
                    </a:lnTo>
                    <a:lnTo>
                      <a:pt x="85" y="109"/>
                    </a:lnTo>
                    <a:lnTo>
                      <a:pt x="88" y="111"/>
                    </a:lnTo>
                    <a:lnTo>
                      <a:pt x="88" y="114"/>
                    </a:lnTo>
                    <a:lnTo>
                      <a:pt x="85" y="114"/>
                    </a:lnTo>
                    <a:lnTo>
                      <a:pt x="83" y="114"/>
                    </a:lnTo>
                    <a:lnTo>
                      <a:pt x="81" y="116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2" y="123"/>
                    </a:lnTo>
                    <a:lnTo>
                      <a:pt x="70" y="123"/>
                    </a:lnTo>
                    <a:lnTo>
                      <a:pt x="70" y="125"/>
                    </a:lnTo>
                    <a:lnTo>
                      <a:pt x="67" y="125"/>
                    </a:lnTo>
                    <a:lnTo>
                      <a:pt x="70" y="125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6" y="123"/>
                    </a:lnTo>
                    <a:lnTo>
                      <a:pt x="54" y="123"/>
                    </a:lnTo>
                    <a:lnTo>
                      <a:pt x="52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5" y="123"/>
                    </a:lnTo>
                    <a:lnTo>
                      <a:pt x="43" y="123"/>
                    </a:lnTo>
                    <a:lnTo>
                      <a:pt x="41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0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3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8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98"/>
                    </a:lnTo>
                    <a:lnTo>
                      <a:pt x="5" y="96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5" y="82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5"/>
                    </a:lnTo>
                    <a:lnTo>
                      <a:pt x="18" y="53"/>
                    </a:lnTo>
                    <a:lnTo>
                      <a:pt x="23" y="53"/>
                    </a:lnTo>
                    <a:lnTo>
                      <a:pt x="29" y="53"/>
                    </a:lnTo>
                    <a:lnTo>
                      <a:pt x="41" y="53"/>
                    </a:lnTo>
                    <a:lnTo>
                      <a:pt x="59" y="53"/>
                    </a:lnTo>
                    <a:lnTo>
                      <a:pt x="59" y="51"/>
                    </a:lnTo>
                    <a:lnTo>
                      <a:pt x="59" y="49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6" y="42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5"/>
                    </a:lnTo>
                    <a:lnTo>
                      <a:pt x="50" y="35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9" y="0"/>
                    </a:lnTo>
                    <a:close/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close/>
                    <a:moveTo>
                      <a:pt x="45" y="2"/>
                    </a:move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5" y="2"/>
                    </a:lnTo>
                    <a:close/>
                    <a:moveTo>
                      <a:pt x="52" y="6"/>
                    </a:moveTo>
                    <a:lnTo>
                      <a:pt x="54" y="6"/>
                    </a:lnTo>
                    <a:lnTo>
                      <a:pt x="52" y="6"/>
                    </a:lnTo>
                    <a:close/>
                    <a:moveTo>
                      <a:pt x="43" y="9"/>
                    </a:moveTo>
                    <a:lnTo>
                      <a:pt x="45" y="6"/>
                    </a:lnTo>
                    <a:lnTo>
                      <a:pt x="43" y="6"/>
                    </a:lnTo>
                    <a:lnTo>
                      <a:pt x="43" y="9"/>
                    </a:lnTo>
                    <a:close/>
                    <a:moveTo>
                      <a:pt x="38" y="17"/>
                    </a:moveTo>
                    <a:lnTo>
                      <a:pt x="41" y="17"/>
                    </a:lnTo>
                    <a:lnTo>
                      <a:pt x="38" y="17"/>
                    </a:lnTo>
                    <a:close/>
                    <a:moveTo>
                      <a:pt x="90" y="22"/>
                    </a:moveTo>
                    <a:lnTo>
                      <a:pt x="92" y="22"/>
                    </a:lnTo>
                    <a:lnTo>
                      <a:pt x="90" y="22"/>
                    </a:lnTo>
                    <a:close/>
                    <a:moveTo>
                      <a:pt x="65" y="22"/>
                    </a:moveTo>
                    <a:lnTo>
                      <a:pt x="65" y="24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67" y="22"/>
                    </a:lnTo>
                    <a:lnTo>
                      <a:pt x="65" y="22"/>
                    </a:lnTo>
                    <a:close/>
                    <a:moveTo>
                      <a:pt x="79" y="24"/>
                    </a:moveTo>
                    <a:lnTo>
                      <a:pt x="76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6"/>
                    </a:lnTo>
                    <a:lnTo>
                      <a:pt x="79" y="24"/>
                    </a:lnTo>
                    <a:lnTo>
                      <a:pt x="81" y="24"/>
                    </a:lnTo>
                    <a:lnTo>
                      <a:pt x="83" y="24"/>
                    </a:lnTo>
                    <a:lnTo>
                      <a:pt x="81" y="24"/>
                    </a:lnTo>
                    <a:lnTo>
                      <a:pt x="79" y="24"/>
                    </a:lnTo>
                    <a:close/>
                    <a:moveTo>
                      <a:pt x="72" y="24"/>
                    </a:moveTo>
                    <a:lnTo>
                      <a:pt x="70" y="24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4"/>
                    </a:lnTo>
                    <a:close/>
                    <a:moveTo>
                      <a:pt x="34" y="96"/>
                    </a:moveTo>
                    <a:lnTo>
                      <a:pt x="34" y="98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8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6" y="98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4" y="96"/>
                    </a:lnTo>
                    <a:close/>
                    <a:moveTo>
                      <a:pt x="54" y="107"/>
                    </a:moveTo>
                    <a:lnTo>
                      <a:pt x="54" y="105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4" y="107"/>
                    </a:lnTo>
                    <a:close/>
                    <a:moveTo>
                      <a:pt x="67" y="107"/>
                    </a:move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7" y="107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7" name="Freeform 1297"/>
              <p:cNvSpPr>
                <a:spLocks noEditPoints="1"/>
              </p:cNvSpPr>
              <p:nvPr/>
            </p:nvSpPr>
            <p:spPr bwMode="auto">
              <a:xfrm>
                <a:off x="1857" y="1302"/>
                <a:ext cx="128" cy="127"/>
              </a:xfrm>
              <a:custGeom>
                <a:avLst/>
                <a:gdLst>
                  <a:gd name="T0" fmla="*/ 97 w 128"/>
                  <a:gd name="T1" fmla="*/ 55 h 127"/>
                  <a:gd name="T2" fmla="*/ 105 w 128"/>
                  <a:gd name="T3" fmla="*/ 60 h 127"/>
                  <a:gd name="T4" fmla="*/ 112 w 128"/>
                  <a:gd name="T5" fmla="*/ 62 h 127"/>
                  <a:gd name="T6" fmla="*/ 108 w 128"/>
                  <a:gd name="T7" fmla="*/ 62 h 127"/>
                  <a:gd name="T8" fmla="*/ 103 w 128"/>
                  <a:gd name="T9" fmla="*/ 67 h 127"/>
                  <a:gd name="T10" fmla="*/ 97 w 128"/>
                  <a:gd name="T11" fmla="*/ 71 h 127"/>
                  <a:gd name="T12" fmla="*/ 94 w 128"/>
                  <a:gd name="T13" fmla="*/ 73 h 127"/>
                  <a:gd name="T14" fmla="*/ 94 w 128"/>
                  <a:gd name="T15" fmla="*/ 78 h 127"/>
                  <a:gd name="T16" fmla="*/ 101 w 128"/>
                  <a:gd name="T17" fmla="*/ 76 h 127"/>
                  <a:gd name="T18" fmla="*/ 105 w 128"/>
                  <a:gd name="T19" fmla="*/ 67 h 127"/>
                  <a:gd name="T20" fmla="*/ 114 w 128"/>
                  <a:gd name="T21" fmla="*/ 62 h 127"/>
                  <a:gd name="T22" fmla="*/ 117 w 128"/>
                  <a:gd name="T23" fmla="*/ 64 h 127"/>
                  <a:gd name="T24" fmla="*/ 119 w 128"/>
                  <a:gd name="T25" fmla="*/ 62 h 127"/>
                  <a:gd name="T26" fmla="*/ 121 w 128"/>
                  <a:gd name="T27" fmla="*/ 60 h 127"/>
                  <a:gd name="T28" fmla="*/ 128 w 128"/>
                  <a:gd name="T29" fmla="*/ 67 h 127"/>
                  <a:gd name="T30" fmla="*/ 117 w 128"/>
                  <a:gd name="T31" fmla="*/ 73 h 127"/>
                  <a:gd name="T32" fmla="*/ 108 w 128"/>
                  <a:gd name="T33" fmla="*/ 82 h 127"/>
                  <a:gd name="T34" fmla="*/ 99 w 128"/>
                  <a:gd name="T35" fmla="*/ 89 h 127"/>
                  <a:gd name="T36" fmla="*/ 99 w 128"/>
                  <a:gd name="T37" fmla="*/ 100 h 127"/>
                  <a:gd name="T38" fmla="*/ 92 w 128"/>
                  <a:gd name="T39" fmla="*/ 105 h 127"/>
                  <a:gd name="T40" fmla="*/ 85 w 128"/>
                  <a:gd name="T41" fmla="*/ 109 h 127"/>
                  <a:gd name="T42" fmla="*/ 81 w 128"/>
                  <a:gd name="T43" fmla="*/ 118 h 127"/>
                  <a:gd name="T44" fmla="*/ 72 w 128"/>
                  <a:gd name="T45" fmla="*/ 123 h 127"/>
                  <a:gd name="T46" fmla="*/ 70 w 128"/>
                  <a:gd name="T47" fmla="*/ 127 h 127"/>
                  <a:gd name="T48" fmla="*/ 59 w 128"/>
                  <a:gd name="T49" fmla="*/ 125 h 127"/>
                  <a:gd name="T50" fmla="*/ 47 w 128"/>
                  <a:gd name="T51" fmla="*/ 123 h 127"/>
                  <a:gd name="T52" fmla="*/ 34 w 128"/>
                  <a:gd name="T53" fmla="*/ 123 h 127"/>
                  <a:gd name="T54" fmla="*/ 25 w 128"/>
                  <a:gd name="T55" fmla="*/ 118 h 127"/>
                  <a:gd name="T56" fmla="*/ 18 w 128"/>
                  <a:gd name="T57" fmla="*/ 116 h 127"/>
                  <a:gd name="T58" fmla="*/ 12 w 128"/>
                  <a:gd name="T59" fmla="*/ 111 h 127"/>
                  <a:gd name="T60" fmla="*/ 3 w 128"/>
                  <a:gd name="T61" fmla="*/ 102 h 127"/>
                  <a:gd name="T62" fmla="*/ 3 w 128"/>
                  <a:gd name="T63" fmla="*/ 96 h 127"/>
                  <a:gd name="T64" fmla="*/ 7 w 128"/>
                  <a:gd name="T65" fmla="*/ 85 h 127"/>
                  <a:gd name="T66" fmla="*/ 5 w 128"/>
                  <a:gd name="T67" fmla="*/ 73 h 127"/>
                  <a:gd name="T68" fmla="*/ 14 w 128"/>
                  <a:gd name="T69" fmla="*/ 58 h 127"/>
                  <a:gd name="T70" fmla="*/ 41 w 128"/>
                  <a:gd name="T71" fmla="*/ 53 h 127"/>
                  <a:gd name="T72" fmla="*/ 59 w 128"/>
                  <a:gd name="T73" fmla="*/ 47 h 127"/>
                  <a:gd name="T74" fmla="*/ 59 w 128"/>
                  <a:gd name="T75" fmla="*/ 42 h 127"/>
                  <a:gd name="T76" fmla="*/ 52 w 128"/>
                  <a:gd name="T77" fmla="*/ 40 h 127"/>
                  <a:gd name="T78" fmla="*/ 50 w 128"/>
                  <a:gd name="T79" fmla="*/ 33 h 127"/>
                  <a:gd name="T80" fmla="*/ 41 w 128"/>
                  <a:gd name="T81" fmla="*/ 29 h 127"/>
                  <a:gd name="T82" fmla="*/ 36 w 128"/>
                  <a:gd name="T83" fmla="*/ 24 h 127"/>
                  <a:gd name="T84" fmla="*/ 29 w 128"/>
                  <a:gd name="T85" fmla="*/ 17 h 127"/>
                  <a:gd name="T86" fmla="*/ 61 w 128"/>
                  <a:gd name="T87" fmla="*/ 0 h 127"/>
                  <a:gd name="T88" fmla="*/ 97 w 128"/>
                  <a:gd name="T89" fmla="*/ 0 h 127"/>
                  <a:gd name="T90" fmla="*/ 43 w 128"/>
                  <a:gd name="T91" fmla="*/ 4 h 127"/>
                  <a:gd name="T92" fmla="*/ 52 w 128"/>
                  <a:gd name="T93" fmla="*/ 6 h 127"/>
                  <a:gd name="T94" fmla="*/ 43 w 128"/>
                  <a:gd name="T95" fmla="*/ 9 h 127"/>
                  <a:gd name="T96" fmla="*/ 90 w 128"/>
                  <a:gd name="T97" fmla="*/ 22 h 127"/>
                  <a:gd name="T98" fmla="*/ 65 w 128"/>
                  <a:gd name="T99" fmla="*/ 22 h 127"/>
                  <a:gd name="T100" fmla="*/ 79 w 128"/>
                  <a:gd name="T101" fmla="*/ 26 h 127"/>
                  <a:gd name="T102" fmla="*/ 72 w 128"/>
                  <a:gd name="T103" fmla="*/ 24 h 127"/>
                  <a:gd name="T104" fmla="*/ 34 w 128"/>
                  <a:gd name="T105" fmla="*/ 98 h 127"/>
                  <a:gd name="T106" fmla="*/ 34 w 128"/>
                  <a:gd name="T107" fmla="*/ 98 h 127"/>
                  <a:gd name="T108" fmla="*/ 54 w 128"/>
                  <a:gd name="T109" fmla="*/ 107 h 127"/>
                  <a:gd name="T110" fmla="*/ 70 w 128"/>
                  <a:gd name="T111" fmla="*/ 10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127">
                    <a:moveTo>
                      <a:pt x="99" y="0"/>
                    </a:moveTo>
                    <a:lnTo>
                      <a:pt x="99" y="24"/>
                    </a:lnTo>
                    <a:lnTo>
                      <a:pt x="99" y="26"/>
                    </a:lnTo>
                    <a:lnTo>
                      <a:pt x="99" y="42"/>
                    </a:lnTo>
                    <a:lnTo>
                      <a:pt x="97" y="51"/>
                    </a:lnTo>
                    <a:lnTo>
                      <a:pt x="97" y="55"/>
                    </a:lnTo>
                    <a:lnTo>
                      <a:pt x="97" y="58"/>
                    </a:lnTo>
                    <a:lnTo>
                      <a:pt x="97" y="60"/>
                    </a:lnTo>
                    <a:lnTo>
                      <a:pt x="99" y="60"/>
                    </a:lnTo>
                    <a:lnTo>
                      <a:pt x="101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5" y="64"/>
                    </a:lnTo>
                    <a:lnTo>
                      <a:pt x="105" y="67"/>
                    </a:lnTo>
                    <a:lnTo>
                      <a:pt x="103" y="67"/>
                    </a:lnTo>
                    <a:lnTo>
                      <a:pt x="103" y="69"/>
                    </a:lnTo>
                    <a:lnTo>
                      <a:pt x="101" y="69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9" y="69"/>
                    </a:lnTo>
                    <a:lnTo>
                      <a:pt x="97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2" y="73"/>
                    </a:lnTo>
                    <a:lnTo>
                      <a:pt x="94" y="73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1" y="73"/>
                    </a:lnTo>
                    <a:lnTo>
                      <a:pt x="103" y="73"/>
                    </a:lnTo>
                    <a:lnTo>
                      <a:pt x="103" y="71"/>
                    </a:lnTo>
                    <a:lnTo>
                      <a:pt x="103" y="69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8" y="67"/>
                    </a:lnTo>
                    <a:lnTo>
                      <a:pt x="108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7" y="64"/>
                    </a:lnTo>
                    <a:lnTo>
                      <a:pt x="114" y="64"/>
                    </a:lnTo>
                    <a:lnTo>
                      <a:pt x="114" y="67"/>
                    </a:lnTo>
                    <a:lnTo>
                      <a:pt x="117" y="67"/>
                    </a:lnTo>
                    <a:lnTo>
                      <a:pt x="117" y="64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21" y="60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6" y="62"/>
                    </a:lnTo>
                    <a:lnTo>
                      <a:pt x="126" y="64"/>
                    </a:lnTo>
                    <a:lnTo>
                      <a:pt x="128" y="64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6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10" y="80"/>
                    </a:lnTo>
                    <a:lnTo>
                      <a:pt x="108" y="82"/>
                    </a:lnTo>
                    <a:lnTo>
                      <a:pt x="105" y="85"/>
                    </a:lnTo>
                    <a:lnTo>
                      <a:pt x="103" y="85"/>
                    </a:lnTo>
                    <a:lnTo>
                      <a:pt x="101" y="85"/>
                    </a:lnTo>
                    <a:lnTo>
                      <a:pt x="99" y="85"/>
                    </a:lnTo>
                    <a:lnTo>
                      <a:pt x="99" y="87"/>
                    </a:lnTo>
                    <a:lnTo>
                      <a:pt x="99" y="89"/>
                    </a:lnTo>
                    <a:lnTo>
                      <a:pt x="99" y="91"/>
                    </a:lnTo>
                    <a:lnTo>
                      <a:pt x="97" y="91"/>
                    </a:lnTo>
                    <a:lnTo>
                      <a:pt x="97" y="93"/>
                    </a:lnTo>
                    <a:lnTo>
                      <a:pt x="99" y="96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7" y="100"/>
                    </a:lnTo>
                    <a:lnTo>
                      <a:pt x="97" y="102"/>
                    </a:lnTo>
                    <a:lnTo>
                      <a:pt x="94" y="102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2" y="107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5" y="107"/>
                    </a:lnTo>
                    <a:lnTo>
                      <a:pt x="85" y="109"/>
                    </a:lnTo>
                    <a:lnTo>
                      <a:pt x="88" y="111"/>
                    </a:lnTo>
                    <a:lnTo>
                      <a:pt x="88" y="114"/>
                    </a:lnTo>
                    <a:lnTo>
                      <a:pt x="85" y="114"/>
                    </a:lnTo>
                    <a:lnTo>
                      <a:pt x="83" y="114"/>
                    </a:lnTo>
                    <a:lnTo>
                      <a:pt x="81" y="116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2" y="123"/>
                    </a:lnTo>
                    <a:lnTo>
                      <a:pt x="70" y="123"/>
                    </a:lnTo>
                    <a:lnTo>
                      <a:pt x="70" y="125"/>
                    </a:lnTo>
                    <a:lnTo>
                      <a:pt x="67" y="125"/>
                    </a:lnTo>
                    <a:lnTo>
                      <a:pt x="70" y="125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6" y="123"/>
                    </a:lnTo>
                    <a:lnTo>
                      <a:pt x="54" y="123"/>
                    </a:lnTo>
                    <a:lnTo>
                      <a:pt x="52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5" y="123"/>
                    </a:lnTo>
                    <a:lnTo>
                      <a:pt x="43" y="123"/>
                    </a:lnTo>
                    <a:lnTo>
                      <a:pt x="41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0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3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8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98"/>
                    </a:lnTo>
                    <a:lnTo>
                      <a:pt x="5" y="96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5" y="82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5"/>
                    </a:lnTo>
                    <a:lnTo>
                      <a:pt x="18" y="53"/>
                    </a:lnTo>
                    <a:lnTo>
                      <a:pt x="23" y="53"/>
                    </a:lnTo>
                    <a:lnTo>
                      <a:pt x="29" y="53"/>
                    </a:lnTo>
                    <a:lnTo>
                      <a:pt x="41" y="53"/>
                    </a:lnTo>
                    <a:lnTo>
                      <a:pt x="59" y="53"/>
                    </a:lnTo>
                    <a:lnTo>
                      <a:pt x="59" y="51"/>
                    </a:lnTo>
                    <a:lnTo>
                      <a:pt x="59" y="49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6" y="42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5"/>
                    </a:lnTo>
                    <a:lnTo>
                      <a:pt x="50" y="35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9" y="0"/>
                    </a:lnTo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moveTo>
                      <a:pt x="45" y="2"/>
                    </a:move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5" y="2"/>
                    </a:lnTo>
                    <a:moveTo>
                      <a:pt x="52" y="6"/>
                    </a:moveTo>
                    <a:lnTo>
                      <a:pt x="54" y="6"/>
                    </a:lnTo>
                    <a:lnTo>
                      <a:pt x="52" y="6"/>
                    </a:lnTo>
                    <a:moveTo>
                      <a:pt x="43" y="9"/>
                    </a:moveTo>
                    <a:lnTo>
                      <a:pt x="45" y="6"/>
                    </a:lnTo>
                    <a:lnTo>
                      <a:pt x="43" y="6"/>
                    </a:lnTo>
                    <a:lnTo>
                      <a:pt x="43" y="9"/>
                    </a:lnTo>
                    <a:moveTo>
                      <a:pt x="38" y="17"/>
                    </a:moveTo>
                    <a:lnTo>
                      <a:pt x="41" y="17"/>
                    </a:lnTo>
                    <a:lnTo>
                      <a:pt x="38" y="17"/>
                    </a:lnTo>
                    <a:moveTo>
                      <a:pt x="90" y="22"/>
                    </a:moveTo>
                    <a:lnTo>
                      <a:pt x="92" y="22"/>
                    </a:lnTo>
                    <a:lnTo>
                      <a:pt x="90" y="22"/>
                    </a:lnTo>
                    <a:moveTo>
                      <a:pt x="65" y="22"/>
                    </a:moveTo>
                    <a:lnTo>
                      <a:pt x="65" y="24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67" y="22"/>
                    </a:lnTo>
                    <a:lnTo>
                      <a:pt x="65" y="22"/>
                    </a:lnTo>
                    <a:moveTo>
                      <a:pt x="79" y="24"/>
                    </a:moveTo>
                    <a:lnTo>
                      <a:pt x="76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6"/>
                    </a:lnTo>
                    <a:lnTo>
                      <a:pt x="79" y="24"/>
                    </a:lnTo>
                    <a:lnTo>
                      <a:pt x="81" y="24"/>
                    </a:lnTo>
                    <a:lnTo>
                      <a:pt x="83" y="24"/>
                    </a:lnTo>
                    <a:lnTo>
                      <a:pt x="81" y="24"/>
                    </a:lnTo>
                    <a:lnTo>
                      <a:pt x="79" y="24"/>
                    </a:lnTo>
                    <a:moveTo>
                      <a:pt x="72" y="24"/>
                    </a:moveTo>
                    <a:lnTo>
                      <a:pt x="70" y="24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4"/>
                    </a:lnTo>
                    <a:moveTo>
                      <a:pt x="34" y="96"/>
                    </a:moveTo>
                    <a:lnTo>
                      <a:pt x="34" y="98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8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6" y="98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4" y="96"/>
                    </a:lnTo>
                    <a:moveTo>
                      <a:pt x="54" y="107"/>
                    </a:moveTo>
                    <a:lnTo>
                      <a:pt x="54" y="105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4" y="107"/>
                    </a:lnTo>
                    <a:moveTo>
                      <a:pt x="67" y="107"/>
                    </a:move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7" y="10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8" name="Freeform 1298"/>
              <p:cNvSpPr>
                <a:spLocks/>
              </p:cNvSpPr>
              <p:nvPr/>
            </p:nvSpPr>
            <p:spPr bwMode="auto">
              <a:xfrm>
                <a:off x="3051" y="1682"/>
                <a:ext cx="94" cy="116"/>
              </a:xfrm>
              <a:custGeom>
                <a:avLst/>
                <a:gdLst>
                  <a:gd name="T0" fmla="*/ 27 w 94"/>
                  <a:gd name="T1" fmla="*/ 2 h 116"/>
                  <a:gd name="T2" fmla="*/ 34 w 94"/>
                  <a:gd name="T3" fmla="*/ 6 h 116"/>
                  <a:gd name="T4" fmla="*/ 40 w 94"/>
                  <a:gd name="T5" fmla="*/ 9 h 116"/>
                  <a:gd name="T6" fmla="*/ 47 w 94"/>
                  <a:gd name="T7" fmla="*/ 11 h 116"/>
                  <a:gd name="T8" fmla="*/ 51 w 94"/>
                  <a:gd name="T9" fmla="*/ 11 h 116"/>
                  <a:gd name="T10" fmla="*/ 51 w 94"/>
                  <a:gd name="T11" fmla="*/ 11 h 116"/>
                  <a:gd name="T12" fmla="*/ 56 w 94"/>
                  <a:gd name="T13" fmla="*/ 15 h 116"/>
                  <a:gd name="T14" fmla="*/ 60 w 94"/>
                  <a:gd name="T15" fmla="*/ 20 h 116"/>
                  <a:gd name="T16" fmla="*/ 67 w 94"/>
                  <a:gd name="T17" fmla="*/ 24 h 116"/>
                  <a:gd name="T18" fmla="*/ 69 w 94"/>
                  <a:gd name="T19" fmla="*/ 26 h 116"/>
                  <a:gd name="T20" fmla="*/ 76 w 94"/>
                  <a:gd name="T21" fmla="*/ 31 h 116"/>
                  <a:gd name="T22" fmla="*/ 80 w 94"/>
                  <a:gd name="T23" fmla="*/ 35 h 116"/>
                  <a:gd name="T24" fmla="*/ 83 w 94"/>
                  <a:gd name="T25" fmla="*/ 35 h 116"/>
                  <a:gd name="T26" fmla="*/ 89 w 94"/>
                  <a:gd name="T27" fmla="*/ 38 h 116"/>
                  <a:gd name="T28" fmla="*/ 92 w 94"/>
                  <a:gd name="T29" fmla="*/ 44 h 116"/>
                  <a:gd name="T30" fmla="*/ 92 w 94"/>
                  <a:gd name="T31" fmla="*/ 49 h 116"/>
                  <a:gd name="T32" fmla="*/ 92 w 94"/>
                  <a:gd name="T33" fmla="*/ 56 h 116"/>
                  <a:gd name="T34" fmla="*/ 87 w 94"/>
                  <a:gd name="T35" fmla="*/ 60 h 116"/>
                  <a:gd name="T36" fmla="*/ 83 w 94"/>
                  <a:gd name="T37" fmla="*/ 64 h 116"/>
                  <a:gd name="T38" fmla="*/ 80 w 94"/>
                  <a:gd name="T39" fmla="*/ 71 h 116"/>
                  <a:gd name="T40" fmla="*/ 76 w 94"/>
                  <a:gd name="T41" fmla="*/ 78 h 116"/>
                  <a:gd name="T42" fmla="*/ 72 w 94"/>
                  <a:gd name="T43" fmla="*/ 82 h 116"/>
                  <a:gd name="T44" fmla="*/ 72 w 94"/>
                  <a:gd name="T45" fmla="*/ 85 h 116"/>
                  <a:gd name="T46" fmla="*/ 69 w 94"/>
                  <a:gd name="T47" fmla="*/ 87 h 116"/>
                  <a:gd name="T48" fmla="*/ 67 w 94"/>
                  <a:gd name="T49" fmla="*/ 94 h 116"/>
                  <a:gd name="T50" fmla="*/ 65 w 94"/>
                  <a:gd name="T51" fmla="*/ 98 h 116"/>
                  <a:gd name="T52" fmla="*/ 63 w 94"/>
                  <a:gd name="T53" fmla="*/ 100 h 116"/>
                  <a:gd name="T54" fmla="*/ 63 w 94"/>
                  <a:gd name="T55" fmla="*/ 105 h 116"/>
                  <a:gd name="T56" fmla="*/ 60 w 94"/>
                  <a:gd name="T57" fmla="*/ 107 h 116"/>
                  <a:gd name="T58" fmla="*/ 54 w 94"/>
                  <a:gd name="T59" fmla="*/ 111 h 116"/>
                  <a:gd name="T60" fmla="*/ 47 w 94"/>
                  <a:gd name="T61" fmla="*/ 114 h 116"/>
                  <a:gd name="T62" fmla="*/ 42 w 94"/>
                  <a:gd name="T63" fmla="*/ 114 h 116"/>
                  <a:gd name="T64" fmla="*/ 36 w 94"/>
                  <a:gd name="T65" fmla="*/ 111 h 116"/>
                  <a:gd name="T66" fmla="*/ 31 w 94"/>
                  <a:gd name="T67" fmla="*/ 111 h 116"/>
                  <a:gd name="T68" fmla="*/ 25 w 94"/>
                  <a:gd name="T69" fmla="*/ 109 h 116"/>
                  <a:gd name="T70" fmla="*/ 20 w 94"/>
                  <a:gd name="T71" fmla="*/ 111 h 116"/>
                  <a:gd name="T72" fmla="*/ 16 w 94"/>
                  <a:gd name="T73" fmla="*/ 116 h 116"/>
                  <a:gd name="T74" fmla="*/ 7 w 94"/>
                  <a:gd name="T75" fmla="*/ 114 h 116"/>
                  <a:gd name="T76" fmla="*/ 0 w 94"/>
                  <a:gd name="T77" fmla="*/ 111 h 116"/>
                  <a:gd name="T78" fmla="*/ 0 w 94"/>
                  <a:gd name="T79" fmla="*/ 107 h 116"/>
                  <a:gd name="T80" fmla="*/ 2 w 94"/>
                  <a:gd name="T81" fmla="*/ 105 h 116"/>
                  <a:gd name="T82" fmla="*/ 4 w 94"/>
                  <a:gd name="T83" fmla="*/ 105 h 116"/>
                  <a:gd name="T84" fmla="*/ 9 w 94"/>
                  <a:gd name="T85" fmla="*/ 100 h 116"/>
                  <a:gd name="T86" fmla="*/ 11 w 94"/>
                  <a:gd name="T87" fmla="*/ 96 h 116"/>
                  <a:gd name="T88" fmla="*/ 11 w 94"/>
                  <a:gd name="T89" fmla="*/ 89 h 116"/>
                  <a:gd name="T90" fmla="*/ 11 w 94"/>
                  <a:gd name="T91" fmla="*/ 85 h 116"/>
                  <a:gd name="T92" fmla="*/ 13 w 94"/>
                  <a:gd name="T93" fmla="*/ 82 h 116"/>
                  <a:gd name="T94" fmla="*/ 18 w 94"/>
                  <a:gd name="T95" fmla="*/ 76 h 116"/>
                  <a:gd name="T96" fmla="*/ 18 w 94"/>
                  <a:gd name="T97" fmla="*/ 67 h 116"/>
                  <a:gd name="T98" fmla="*/ 16 w 94"/>
                  <a:gd name="T99" fmla="*/ 64 h 116"/>
                  <a:gd name="T100" fmla="*/ 11 w 94"/>
                  <a:gd name="T101" fmla="*/ 60 h 116"/>
                  <a:gd name="T102" fmla="*/ 7 w 94"/>
                  <a:gd name="T103" fmla="*/ 56 h 116"/>
                  <a:gd name="T104" fmla="*/ 4 w 94"/>
                  <a:gd name="T105" fmla="*/ 49 h 116"/>
                  <a:gd name="T106" fmla="*/ 4 w 94"/>
                  <a:gd name="T107" fmla="*/ 42 h 116"/>
                  <a:gd name="T108" fmla="*/ 4 w 94"/>
                  <a:gd name="T109" fmla="*/ 33 h 116"/>
                  <a:gd name="T110" fmla="*/ 2 w 94"/>
                  <a:gd name="T111" fmla="*/ 26 h 116"/>
                  <a:gd name="T112" fmla="*/ 7 w 94"/>
                  <a:gd name="T113" fmla="*/ 22 h 116"/>
                  <a:gd name="T114" fmla="*/ 9 w 94"/>
                  <a:gd name="T115" fmla="*/ 15 h 116"/>
                  <a:gd name="T116" fmla="*/ 13 w 94"/>
                  <a:gd name="T117" fmla="*/ 11 h 116"/>
                  <a:gd name="T118" fmla="*/ 18 w 94"/>
                  <a:gd name="T119" fmla="*/ 6 h 116"/>
                  <a:gd name="T120" fmla="*/ 20 w 94"/>
                  <a:gd name="T1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16">
                    <a:moveTo>
                      <a:pt x="22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1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80" y="33"/>
                    </a:lnTo>
                    <a:lnTo>
                      <a:pt x="80" y="35"/>
                    </a:lnTo>
                    <a:lnTo>
                      <a:pt x="83" y="38"/>
                    </a:lnTo>
                    <a:lnTo>
                      <a:pt x="83" y="40"/>
                    </a:lnTo>
                    <a:lnTo>
                      <a:pt x="83" y="38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2" y="44"/>
                    </a:lnTo>
                    <a:lnTo>
                      <a:pt x="89" y="44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2" y="53"/>
                    </a:lnTo>
                    <a:lnTo>
                      <a:pt x="92" y="56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87" y="58"/>
                    </a:lnTo>
                    <a:lnTo>
                      <a:pt x="87" y="60"/>
                    </a:lnTo>
                    <a:lnTo>
                      <a:pt x="87" y="62"/>
                    </a:lnTo>
                    <a:lnTo>
                      <a:pt x="85" y="62"/>
                    </a:lnTo>
                    <a:lnTo>
                      <a:pt x="83" y="62"/>
                    </a:lnTo>
                    <a:lnTo>
                      <a:pt x="83" y="64"/>
                    </a:lnTo>
                    <a:lnTo>
                      <a:pt x="83" y="67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0" y="71"/>
                    </a:lnTo>
                    <a:lnTo>
                      <a:pt x="78" y="71"/>
                    </a:lnTo>
                    <a:lnTo>
                      <a:pt x="78" y="73"/>
                    </a:lnTo>
                    <a:lnTo>
                      <a:pt x="76" y="76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4" y="80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69" y="82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2" y="87"/>
                    </a:lnTo>
                    <a:lnTo>
                      <a:pt x="69" y="87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7" y="94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11"/>
                    </a:lnTo>
                    <a:lnTo>
                      <a:pt x="54" y="114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7" y="111"/>
                    </a:lnTo>
                    <a:lnTo>
                      <a:pt x="45" y="111"/>
                    </a:lnTo>
                    <a:lnTo>
                      <a:pt x="45" y="114"/>
                    </a:lnTo>
                    <a:lnTo>
                      <a:pt x="42" y="114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1" y="109"/>
                    </a:lnTo>
                    <a:lnTo>
                      <a:pt x="31" y="111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7" y="109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8" y="114"/>
                    </a:lnTo>
                    <a:lnTo>
                      <a:pt x="16" y="114"/>
                    </a:lnTo>
                    <a:lnTo>
                      <a:pt x="16" y="116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9" y="114"/>
                    </a:lnTo>
                    <a:lnTo>
                      <a:pt x="7" y="11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7" y="105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1"/>
                    </a:lnTo>
                    <a:lnTo>
                      <a:pt x="13" y="89"/>
                    </a:lnTo>
                    <a:lnTo>
                      <a:pt x="11" y="89"/>
                    </a:lnTo>
                    <a:lnTo>
                      <a:pt x="13" y="87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4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9" name="Freeform 1299"/>
              <p:cNvSpPr>
                <a:spLocks/>
              </p:cNvSpPr>
              <p:nvPr/>
            </p:nvSpPr>
            <p:spPr bwMode="auto">
              <a:xfrm>
                <a:off x="3051" y="1682"/>
                <a:ext cx="94" cy="116"/>
              </a:xfrm>
              <a:custGeom>
                <a:avLst/>
                <a:gdLst>
                  <a:gd name="T0" fmla="*/ 27 w 94"/>
                  <a:gd name="T1" fmla="*/ 2 h 116"/>
                  <a:gd name="T2" fmla="*/ 34 w 94"/>
                  <a:gd name="T3" fmla="*/ 6 h 116"/>
                  <a:gd name="T4" fmla="*/ 40 w 94"/>
                  <a:gd name="T5" fmla="*/ 9 h 116"/>
                  <a:gd name="T6" fmla="*/ 47 w 94"/>
                  <a:gd name="T7" fmla="*/ 11 h 116"/>
                  <a:gd name="T8" fmla="*/ 51 w 94"/>
                  <a:gd name="T9" fmla="*/ 11 h 116"/>
                  <a:gd name="T10" fmla="*/ 51 w 94"/>
                  <a:gd name="T11" fmla="*/ 11 h 116"/>
                  <a:gd name="T12" fmla="*/ 56 w 94"/>
                  <a:gd name="T13" fmla="*/ 15 h 116"/>
                  <a:gd name="T14" fmla="*/ 60 w 94"/>
                  <a:gd name="T15" fmla="*/ 20 h 116"/>
                  <a:gd name="T16" fmla="*/ 67 w 94"/>
                  <a:gd name="T17" fmla="*/ 24 h 116"/>
                  <a:gd name="T18" fmla="*/ 69 w 94"/>
                  <a:gd name="T19" fmla="*/ 26 h 116"/>
                  <a:gd name="T20" fmla="*/ 76 w 94"/>
                  <a:gd name="T21" fmla="*/ 31 h 116"/>
                  <a:gd name="T22" fmla="*/ 80 w 94"/>
                  <a:gd name="T23" fmla="*/ 35 h 116"/>
                  <a:gd name="T24" fmla="*/ 83 w 94"/>
                  <a:gd name="T25" fmla="*/ 35 h 116"/>
                  <a:gd name="T26" fmla="*/ 89 w 94"/>
                  <a:gd name="T27" fmla="*/ 38 h 116"/>
                  <a:gd name="T28" fmla="*/ 92 w 94"/>
                  <a:gd name="T29" fmla="*/ 44 h 116"/>
                  <a:gd name="T30" fmla="*/ 92 w 94"/>
                  <a:gd name="T31" fmla="*/ 49 h 116"/>
                  <a:gd name="T32" fmla="*/ 92 w 94"/>
                  <a:gd name="T33" fmla="*/ 56 h 116"/>
                  <a:gd name="T34" fmla="*/ 87 w 94"/>
                  <a:gd name="T35" fmla="*/ 60 h 116"/>
                  <a:gd name="T36" fmla="*/ 83 w 94"/>
                  <a:gd name="T37" fmla="*/ 64 h 116"/>
                  <a:gd name="T38" fmla="*/ 80 w 94"/>
                  <a:gd name="T39" fmla="*/ 71 h 116"/>
                  <a:gd name="T40" fmla="*/ 76 w 94"/>
                  <a:gd name="T41" fmla="*/ 78 h 116"/>
                  <a:gd name="T42" fmla="*/ 72 w 94"/>
                  <a:gd name="T43" fmla="*/ 82 h 116"/>
                  <a:gd name="T44" fmla="*/ 72 w 94"/>
                  <a:gd name="T45" fmla="*/ 85 h 116"/>
                  <a:gd name="T46" fmla="*/ 69 w 94"/>
                  <a:gd name="T47" fmla="*/ 87 h 116"/>
                  <a:gd name="T48" fmla="*/ 67 w 94"/>
                  <a:gd name="T49" fmla="*/ 94 h 116"/>
                  <a:gd name="T50" fmla="*/ 65 w 94"/>
                  <a:gd name="T51" fmla="*/ 98 h 116"/>
                  <a:gd name="T52" fmla="*/ 63 w 94"/>
                  <a:gd name="T53" fmla="*/ 100 h 116"/>
                  <a:gd name="T54" fmla="*/ 63 w 94"/>
                  <a:gd name="T55" fmla="*/ 105 h 116"/>
                  <a:gd name="T56" fmla="*/ 60 w 94"/>
                  <a:gd name="T57" fmla="*/ 107 h 116"/>
                  <a:gd name="T58" fmla="*/ 54 w 94"/>
                  <a:gd name="T59" fmla="*/ 111 h 116"/>
                  <a:gd name="T60" fmla="*/ 47 w 94"/>
                  <a:gd name="T61" fmla="*/ 114 h 116"/>
                  <a:gd name="T62" fmla="*/ 42 w 94"/>
                  <a:gd name="T63" fmla="*/ 114 h 116"/>
                  <a:gd name="T64" fmla="*/ 36 w 94"/>
                  <a:gd name="T65" fmla="*/ 111 h 116"/>
                  <a:gd name="T66" fmla="*/ 31 w 94"/>
                  <a:gd name="T67" fmla="*/ 111 h 116"/>
                  <a:gd name="T68" fmla="*/ 25 w 94"/>
                  <a:gd name="T69" fmla="*/ 109 h 116"/>
                  <a:gd name="T70" fmla="*/ 20 w 94"/>
                  <a:gd name="T71" fmla="*/ 111 h 116"/>
                  <a:gd name="T72" fmla="*/ 16 w 94"/>
                  <a:gd name="T73" fmla="*/ 116 h 116"/>
                  <a:gd name="T74" fmla="*/ 7 w 94"/>
                  <a:gd name="T75" fmla="*/ 114 h 116"/>
                  <a:gd name="T76" fmla="*/ 0 w 94"/>
                  <a:gd name="T77" fmla="*/ 111 h 116"/>
                  <a:gd name="T78" fmla="*/ 0 w 94"/>
                  <a:gd name="T79" fmla="*/ 107 h 116"/>
                  <a:gd name="T80" fmla="*/ 2 w 94"/>
                  <a:gd name="T81" fmla="*/ 105 h 116"/>
                  <a:gd name="T82" fmla="*/ 4 w 94"/>
                  <a:gd name="T83" fmla="*/ 105 h 116"/>
                  <a:gd name="T84" fmla="*/ 9 w 94"/>
                  <a:gd name="T85" fmla="*/ 100 h 116"/>
                  <a:gd name="T86" fmla="*/ 11 w 94"/>
                  <a:gd name="T87" fmla="*/ 96 h 116"/>
                  <a:gd name="T88" fmla="*/ 11 w 94"/>
                  <a:gd name="T89" fmla="*/ 89 h 116"/>
                  <a:gd name="T90" fmla="*/ 11 w 94"/>
                  <a:gd name="T91" fmla="*/ 85 h 116"/>
                  <a:gd name="T92" fmla="*/ 13 w 94"/>
                  <a:gd name="T93" fmla="*/ 82 h 116"/>
                  <a:gd name="T94" fmla="*/ 18 w 94"/>
                  <a:gd name="T95" fmla="*/ 76 h 116"/>
                  <a:gd name="T96" fmla="*/ 18 w 94"/>
                  <a:gd name="T97" fmla="*/ 67 h 116"/>
                  <a:gd name="T98" fmla="*/ 16 w 94"/>
                  <a:gd name="T99" fmla="*/ 64 h 116"/>
                  <a:gd name="T100" fmla="*/ 11 w 94"/>
                  <a:gd name="T101" fmla="*/ 60 h 116"/>
                  <a:gd name="T102" fmla="*/ 7 w 94"/>
                  <a:gd name="T103" fmla="*/ 56 h 116"/>
                  <a:gd name="T104" fmla="*/ 4 w 94"/>
                  <a:gd name="T105" fmla="*/ 49 h 116"/>
                  <a:gd name="T106" fmla="*/ 4 w 94"/>
                  <a:gd name="T107" fmla="*/ 42 h 116"/>
                  <a:gd name="T108" fmla="*/ 4 w 94"/>
                  <a:gd name="T109" fmla="*/ 33 h 116"/>
                  <a:gd name="T110" fmla="*/ 2 w 94"/>
                  <a:gd name="T111" fmla="*/ 26 h 116"/>
                  <a:gd name="T112" fmla="*/ 7 w 94"/>
                  <a:gd name="T113" fmla="*/ 22 h 116"/>
                  <a:gd name="T114" fmla="*/ 9 w 94"/>
                  <a:gd name="T115" fmla="*/ 15 h 116"/>
                  <a:gd name="T116" fmla="*/ 13 w 94"/>
                  <a:gd name="T117" fmla="*/ 11 h 116"/>
                  <a:gd name="T118" fmla="*/ 18 w 94"/>
                  <a:gd name="T119" fmla="*/ 6 h 116"/>
                  <a:gd name="T120" fmla="*/ 20 w 94"/>
                  <a:gd name="T1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16">
                    <a:moveTo>
                      <a:pt x="22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1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80" y="33"/>
                    </a:lnTo>
                    <a:lnTo>
                      <a:pt x="80" y="35"/>
                    </a:lnTo>
                    <a:lnTo>
                      <a:pt x="83" y="38"/>
                    </a:lnTo>
                    <a:lnTo>
                      <a:pt x="83" y="40"/>
                    </a:lnTo>
                    <a:lnTo>
                      <a:pt x="83" y="38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2" y="44"/>
                    </a:lnTo>
                    <a:lnTo>
                      <a:pt x="89" y="44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2" y="53"/>
                    </a:lnTo>
                    <a:lnTo>
                      <a:pt x="92" y="56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87" y="58"/>
                    </a:lnTo>
                    <a:lnTo>
                      <a:pt x="87" y="60"/>
                    </a:lnTo>
                    <a:lnTo>
                      <a:pt x="87" y="62"/>
                    </a:lnTo>
                    <a:lnTo>
                      <a:pt x="85" y="62"/>
                    </a:lnTo>
                    <a:lnTo>
                      <a:pt x="83" y="62"/>
                    </a:lnTo>
                    <a:lnTo>
                      <a:pt x="83" y="64"/>
                    </a:lnTo>
                    <a:lnTo>
                      <a:pt x="83" y="67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0" y="71"/>
                    </a:lnTo>
                    <a:lnTo>
                      <a:pt x="78" y="71"/>
                    </a:lnTo>
                    <a:lnTo>
                      <a:pt x="78" y="73"/>
                    </a:lnTo>
                    <a:lnTo>
                      <a:pt x="76" y="76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4" y="80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69" y="82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2" y="87"/>
                    </a:lnTo>
                    <a:lnTo>
                      <a:pt x="69" y="87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7" y="94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11"/>
                    </a:lnTo>
                    <a:lnTo>
                      <a:pt x="54" y="114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7" y="111"/>
                    </a:lnTo>
                    <a:lnTo>
                      <a:pt x="45" y="111"/>
                    </a:lnTo>
                    <a:lnTo>
                      <a:pt x="45" y="114"/>
                    </a:lnTo>
                    <a:lnTo>
                      <a:pt x="42" y="114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1" y="109"/>
                    </a:lnTo>
                    <a:lnTo>
                      <a:pt x="31" y="111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7" y="109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8" y="114"/>
                    </a:lnTo>
                    <a:lnTo>
                      <a:pt x="16" y="114"/>
                    </a:lnTo>
                    <a:lnTo>
                      <a:pt x="16" y="116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9" y="114"/>
                    </a:lnTo>
                    <a:lnTo>
                      <a:pt x="7" y="11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7" y="105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1"/>
                    </a:lnTo>
                    <a:lnTo>
                      <a:pt x="13" y="89"/>
                    </a:lnTo>
                    <a:lnTo>
                      <a:pt x="11" y="89"/>
                    </a:lnTo>
                    <a:lnTo>
                      <a:pt x="13" y="87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4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0" name="Freeform 1300"/>
              <p:cNvSpPr>
                <a:spLocks noEditPoints="1"/>
              </p:cNvSpPr>
              <p:nvPr/>
            </p:nvSpPr>
            <p:spPr bwMode="auto">
              <a:xfrm>
                <a:off x="2834" y="1594"/>
                <a:ext cx="157" cy="233"/>
              </a:xfrm>
              <a:custGeom>
                <a:avLst/>
                <a:gdLst>
                  <a:gd name="T0" fmla="*/ 92 w 157"/>
                  <a:gd name="T1" fmla="*/ 59 h 233"/>
                  <a:gd name="T2" fmla="*/ 92 w 157"/>
                  <a:gd name="T3" fmla="*/ 56 h 233"/>
                  <a:gd name="T4" fmla="*/ 92 w 157"/>
                  <a:gd name="T5" fmla="*/ 50 h 233"/>
                  <a:gd name="T6" fmla="*/ 94 w 157"/>
                  <a:gd name="T7" fmla="*/ 52 h 233"/>
                  <a:gd name="T8" fmla="*/ 94 w 157"/>
                  <a:gd name="T9" fmla="*/ 52 h 233"/>
                  <a:gd name="T10" fmla="*/ 94 w 157"/>
                  <a:gd name="T11" fmla="*/ 47 h 233"/>
                  <a:gd name="T12" fmla="*/ 65 w 157"/>
                  <a:gd name="T13" fmla="*/ 12 h 233"/>
                  <a:gd name="T14" fmla="*/ 76 w 157"/>
                  <a:gd name="T15" fmla="*/ 21 h 233"/>
                  <a:gd name="T16" fmla="*/ 85 w 157"/>
                  <a:gd name="T17" fmla="*/ 29 h 233"/>
                  <a:gd name="T18" fmla="*/ 94 w 157"/>
                  <a:gd name="T19" fmla="*/ 43 h 233"/>
                  <a:gd name="T20" fmla="*/ 90 w 157"/>
                  <a:gd name="T21" fmla="*/ 59 h 233"/>
                  <a:gd name="T22" fmla="*/ 90 w 157"/>
                  <a:gd name="T23" fmla="*/ 61 h 233"/>
                  <a:gd name="T24" fmla="*/ 101 w 157"/>
                  <a:gd name="T25" fmla="*/ 54 h 233"/>
                  <a:gd name="T26" fmla="*/ 112 w 157"/>
                  <a:gd name="T27" fmla="*/ 59 h 233"/>
                  <a:gd name="T28" fmla="*/ 123 w 157"/>
                  <a:gd name="T29" fmla="*/ 70 h 233"/>
                  <a:gd name="T30" fmla="*/ 134 w 157"/>
                  <a:gd name="T31" fmla="*/ 76 h 233"/>
                  <a:gd name="T32" fmla="*/ 132 w 157"/>
                  <a:gd name="T33" fmla="*/ 94 h 233"/>
                  <a:gd name="T34" fmla="*/ 132 w 157"/>
                  <a:gd name="T35" fmla="*/ 108 h 233"/>
                  <a:gd name="T36" fmla="*/ 119 w 157"/>
                  <a:gd name="T37" fmla="*/ 112 h 233"/>
                  <a:gd name="T38" fmla="*/ 112 w 157"/>
                  <a:gd name="T39" fmla="*/ 123 h 233"/>
                  <a:gd name="T40" fmla="*/ 105 w 157"/>
                  <a:gd name="T41" fmla="*/ 141 h 233"/>
                  <a:gd name="T42" fmla="*/ 114 w 157"/>
                  <a:gd name="T43" fmla="*/ 155 h 233"/>
                  <a:gd name="T44" fmla="*/ 123 w 157"/>
                  <a:gd name="T45" fmla="*/ 166 h 233"/>
                  <a:gd name="T46" fmla="*/ 130 w 157"/>
                  <a:gd name="T47" fmla="*/ 173 h 233"/>
                  <a:gd name="T48" fmla="*/ 134 w 157"/>
                  <a:gd name="T49" fmla="*/ 179 h 233"/>
                  <a:gd name="T50" fmla="*/ 139 w 157"/>
                  <a:gd name="T51" fmla="*/ 190 h 233"/>
                  <a:gd name="T52" fmla="*/ 145 w 157"/>
                  <a:gd name="T53" fmla="*/ 204 h 233"/>
                  <a:gd name="T54" fmla="*/ 154 w 157"/>
                  <a:gd name="T55" fmla="*/ 211 h 233"/>
                  <a:gd name="T56" fmla="*/ 139 w 157"/>
                  <a:gd name="T57" fmla="*/ 211 h 233"/>
                  <a:gd name="T58" fmla="*/ 128 w 157"/>
                  <a:gd name="T59" fmla="*/ 211 h 233"/>
                  <a:gd name="T60" fmla="*/ 114 w 157"/>
                  <a:gd name="T61" fmla="*/ 217 h 233"/>
                  <a:gd name="T62" fmla="*/ 103 w 157"/>
                  <a:gd name="T63" fmla="*/ 224 h 233"/>
                  <a:gd name="T64" fmla="*/ 92 w 157"/>
                  <a:gd name="T65" fmla="*/ 224 h 233"/>
                  <a:gd name="T66" fmla="*/ 85 w 157"/>
                  <a:gd name="T67" fmla="*/ 233 h 233"/>
                  <a:gd name="T68" fmla="*/ 72 w 157"/>
                  <a:gd name="T69" fmla="*/ 228 h 233"/>
                  <a:gd name="T70" fmla="*/ 63 w 157"/>
                  <a:gd name="T71" fmla="*/ 222 h 233"/>
                  <a:gd name="T72" fmla="*/ 56 w 157"/>
                  <a:gd name="T73" fmla="*/ 213 h 233"/>
                  <a:gd name="T74" fmla="*/ 54 w 157"/>
                  <a:gd name="T75" fmla="*/ 204 h 233"/>
                  <a:gd name="T76" fmla="*/ 47 w 157"/>
                  <a:gd name="T77" fmla="*/ 190 h 233"/>
                  <a:gd name="T78" fmla="*/ 45 w 157"/>
                  <a:gd name="T79" fmla="*/ 177 h 233"/>
                  <a:gd name="T80" fmla="*/ 47 w 157"/>
                  <a:gd name="T81" fmla="*/ 168 h 233"/>
                  <a:gd name="T82" fmla="*/ 49 w 157"/>
                  <a:gd name="T83" fmla="*/ 161 h 233"/>
                  <a:gd name="T84" fmla="*/ 56 w 157"/>
                  <a:gd name="T85" fmla="*/ 152 h 233"/>
                  <a:gd name="T86" fmla="*/ 58 w 157"/>
                  <a:gd name="T87" fmla="*/ 144 h 233"/>
                  <a:gd name="T88" fmla="*/ 56 w 157"/>
                  <a:gd name="T89" fmla="*/ 132 h 233"/>
                  <a:gd name="T90" fmla="*/ 45 w 157"/>
                  <a:gd name="T91" fmla="*/ 128 h 233"/>
                  <a:gd name="T92" fmla="*/ 45 w 157"/>
                  <a:gd name="T93" fmla="*/ 121 h 233"/>
                  <a:gd name="T94" fmla="*/ 43 w 157"/>
                  <a:gd name="T95" fmla="*/ 108 h 233"/>
                  <a:gd name="T96" fmla="*/ 31 w 157"/>
                  <a:gd name="T97" fmla="*/ 108 h 233"/>
                  <a:gd name="T98" fmla="*/ 18 w 157"/>
                  <a:gd name="T99" fmla="*/ 103 h 233"/>
                  <a:gd name="T100" fmla="*/ 7 w 157"/>
                  <a:gd name="T101" fmla="*/ 90 h 233"/>
                  <a:gd name="T102" fmla="*/ 5 w 157"/>
                  <a:gd name="T103" fmla="*/ 79 h 233"/>
                  <a:gd name="T104" fmla="*/ 9 w 157"/>
                  <a:gd name="T105" fmla="*/ 68 h 233"/>
                  <a:gd name="T106" fmla="*/ 11 w 157"/>
                  <a:gd name="T107" fmla="*/ 59 h 233"/>
                  <a:gd name="T108" fmla="*/ 20 w 157"/>
                  <a:gd name="T109" fmla="*/ 54 h 233"/>
                  <a:gd name="T110" fmla="*/ 31 w 157"/>
                  <a:gd name="T111" fmla="*/ 50 h 233"/>
                  <a:gd name="T112" fmla="*/ 29 w 157"/>
                  <a:gd name="T113" fmla="*/ 43 h 233"/>
                  <a:gd name="T114" fmla="*/ 25 w 157"/>
                  <a:gd name="T115" fmla="*/ 34 h 233"/>
                  <a:gd name="T116" fmla="*/ 29 w 157"/>
                  <a:gd name="T117" fmla="*/ 23 h 233"/>
                  <a:gd name="T118" fmla="*/ 45 w 157"/>
                  <a:gd name="T119" fmla="*/ 16 h 233"/>
                  <a:gd name="T120" fmla="*/ 45 w 157"/>
                  <a:gd name="T12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7" h="233">
                    <a:moveTo>
                      <a:pt x="92" y="59"/>
                    </a:moveTo>
                    <a:lnTo>
                      <a:pt x="90" y="59"/>
                    </a:lnTo>
                    <a:lnTo>
                      <a:pt x="92" y="59"/>
                    </a:lnTo>
                    <a:close/>
                    <a:moveTo>
                      <a:pt x="90" y="59"/>
                    </a:moveTo>
                    <a:lnTo>
                      <a:pt x="90" y="56"/>
                    </a:lnTo>
                    <a:lnTo>
                      <a:pt x="90" y="59"/>
                    </a:lnTo>
                    <a:close/>
                    <a:moveTo>
                      <a:pt x="92" y="59"/>
                    </a:moveTo>
                    <a:lnTo>
                      <a:pt x="92" y="56"/>
                    </a:lnTo>
                    <a:lnTo>
                      <a:pt x="92" y="59"/>
                    </a:lnTo>
                    <a:close/>
                    <a:moveTo>
                      <a:pt x="90" y="56"/>
                    </a:moveTo>
                    <a:lnTo>
                      <a:pt x="90" y="54"/>
                    </a:lnTo>
                    <a:lnTo>
                      <a:pt x="90" y="56"/>
                    </a:lnTo>
                    <a:close/>
                    <a:moveTo>
                      <a:pt x="90" y="54"/>
                    </a:moveTo>
                    <a:lnTo>
                      <a:pt x="92" y="54"/>
                    </a:lnTo>
                    <a:lnTo>
                      <a:pt x="90" y="54"/>
                    </a:lnTo>
                    <a:close/>
                    <a:moveTo>
                      <a:pt x="90" y="59"/>
                    </a:move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0" y="59"/>
                    </a:lnTo>
                    <a:close/>
                    <a:moveTo>
                      <a:pt x="92" y="52"/>
                    </a:moveTo>
                    <a:lnTo>
                      <a:pt x="92" y="50"/>
                    </a:lnTo>
                    <a:lnTo>
                      <a:pt x="92" y="52"/>
                    </a:lnTo>
                    <a:close/>
                    <a:moveTo>
                      <a:pt x="92" y="52"/>
                    </a:moveTo>
                    <a:lnTo>
                      <a:pt x="90" y="54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2" y="52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9" y="50"/>
                    </a:lnTo>
                    <a:lnTo>
                      <a:pt x="99" y="52"/>
                    </a:lnTo>
                    <a:lnTo>
                      <a:pt x="96" y="52"/>
                    </a:ln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92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47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2" y="52"/>
                    </a:lnTo>
                    <a:close/>
                    <a:moveTo>
                      <a:pt x="94" y="47"/>
                    </a:moveTo>
                    <a:lnTo>
                      <a:pt x="94" y="45"/>
                    </a:lnTo>
                    <a:lnTo>
                      <a:pt x="94" y="47"/>
                    </a:lnTo>
                    <a:close/>
                    <a:moveTo>
                      <a:pt x="52" y="7"/>
                    </a:moveTo>
                    <a:lnTo>
                      <a:pt x="52" y="5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8" y="23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2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32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4" y="45"/>
                    </a:lnTo>
                    <a:lnTo>
                      <a:pt x="94" y="47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90" y="59"/>
                    </a:lnTo>
                    <a:lnTo>
                      <a:pt x="90" y="61"/>
                    </a:lnTo>
                    <a:lnTo>
                      <a:pt x="90" y="63"/>
                    </a:lnTo>
                    <a:lnTo>
                      <a:pt x="90" y="65"/>
                    </a:lnTo>
                    <a:lnTo>
                      <a:pt x="87" y="65"/>
                    </a:lnTo>
                    <a:lnTo>
                      <a:pt x="87" y="68"/>
                    </a:lnTo>
                    <a:lnTo>
                      <a:pt x="90" y="68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90" y="61"/>
                    </a:lnTo>
                    <a:lnTo>
                      <a:pt x="92" y="59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1" y="54"/>
                    </a:lnTo>
                    <a:lnTo>
                      <a:pt x="103" y="54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5" y="54"/>
                    </a:lnTo>
                    <a:lnTo>
                      <a:pt x="107" y="54"/>
                    </a:lnTo>
                    <a:lnTo>
                      <a:pt x="107" y="56"/>
                    </a:lnTo>
                    <a:lnTo>
                      <a:pt x="110" y="56"/>
                    </a:lnTo>
                    <a:lnTo>
                      <a:pt x="110" y="59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4" y="61"/>
                    </a:lnTo>
                    <a:lnTo>
                      <a:pt x="114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9" y="65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5" y="70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0" y="74"/>
                    </a:lnTo>
                    <a:lnTo>
                      <a:pt x="132" y="74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4" y="83"/>
                    </a:lnTo>
                    <a:lnTo>
                      <a:pt x="134" y="85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7"/>
                    </a:lnTo>
                    <a:lnTo>
                      <a:pt x="132" y="99"/>
                    </a:lnTo>
                    <a:lnTo>
                      <a:pt x="130" y="101"/>
                    </a:lnTo>
                    <a:lnTo>
                      <a:pt x="130" y="103"/>
                    </a:lnTo>
                    <a:lnTo>
                      <a:pt x="130" y="106"/>
                    </a:lnTo>
                    <a:lnTo>
                      <a:pt x="132" y="106"/>
                    </a:lnTo>
                    <a:lnTo>
                      <a:pt x="134" y="106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2" y="106"/>
                    </a:lnTo>
                    <a:lnTo>
                      <a:pt x="130" y="108"/>
                    </a:lnTo>
                    <a:lnTo>
                      <a:pt x="130" y="110"/>
                    </a:lnTo>
                    <a:lnTo>
                      <a:pt x="130" y="112"/>
                    </a:lnTo>
                    <a:lnTo>
                      <a:pt x="128" y="112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10" y="119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0" y="130"/>
                    </a:lnTo>
                    <a:lnTo>
                      <a:pt x="110" y="132"/>
                    </a:lnTo>
                    <a:lnTo>
                      <a:pt x="110" y="135"/>
                    </a:lnTo>
                    <a:lnTo>
                      <a:pt x="107" y="135"/>
                    </a:lnTo>
                    <a:lnTo>
                      <a:pt x="107" y="137"/>
                    </a:lnTo>
                    <a:lnTo>
                      <a:pt x="105" y="139"/>
                    </a:lnTo>
                    <a:lnTo>
                      <a:pt x="105" y="141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52"/>
                    </a:lnTo>
                    <a:lnTo>
                      <a:pt x="112" y="155"/>
                    </a:lnTo>
                    <a:lnTo>
                      <a:pt x="114" y="155"/>
                    </a:lnTo>
                    <a:lnTo>
                      <a:pt x="114" y="157"/>
                    </a:lnTo>
                    <a:lnTo>
                      <a:pt x="116" y="157"/>
                    </a:lnTo>
                    <a:lnTo>
                      <a:pt x="116" y="159"/>
                    </a:lnTo>
                    <a:lnTo>
                      <a:pt x="119" y="159"/>
                    </a:lnTo>
                    <a:lnTo>
                      <a:pt x="119" y="161"/>
                    </a:lnTo>
                    <a:lnTo>
                      <a:pt x="119" y="164"/>
                    </a:lnTo>
                    <a:lnTo>
                      <a:pt x="121" y="164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5" y="166"/>
                    </a:lnTo>
                    <a:lnTo>
                      <a:pt x="128" y="164"/>
                    </a:lnTo>
                    <a:lnTo>
                      <a:pt x="130" y="164"/>
                    </a:lnTo>
                    <a:lnTo>
                      <a:pt x="130" y="166"/>
                    </a:lnTo>
                    <a:lnTo>
                      <a:pt x="130" y="168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2" y="173"/>
                    </a:lnTo>
                    <a:lnTo>
                      <a:pt x="132" y="175"/>
                    </a:lnTo>
                    <a:lnTo>
                      <a:pt x="134" y="175"/>
                    </a:lnTo>
                    <a:lnTo>
                      <a:pt x="132" y="175"/>
                    </a:lnTo>
                    <a:lnTo>
                      <a:pt x="132" y="177"/>
                    </a:lnTo>
                    <a:lnTo>
                      <a:pt x="134" y="177"/>
                    </a:lnTo>
                    <a:lnTo>
                      <a:pt x="134" y="179"/>
                    </a:lnTo>
                    <a:lnTo>
                      <a:pt x="132" y="179"/>
                    </a:lnTo>
                    <a:lnTo>
                      <a:pt x="134" y="179"/>
                    </a:lnTo>
                    <a:lnTo>
                      <a:pt x="134" y="182"/>
                    </a:lnTo>
                    <a:lnTo>
                      <a:pt x="137" y="182"/>
                    </a:lnTo>
                    <a:lnTo>
                      <a:pt x="134" y="182"/>
                    </a:lnTo>
                    <a:lnTo>
                      <a:pt x="134" y="184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9" y="186"/>
                    </a:lnTo>
                    <a:lnTo>
                      <a:pt x="139" y="188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3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9"/>
                    </a:lnTo>
                    <a:lnTo>
                      <a:pt x="145" y="199"/>
                    </a:lnTo>
                    <a:lnTo>
                      <a:pt x="145" y="202"/>
                    </a:lnTo>
                    <a:lnTo>
                      <a:pt x="145" y="204"/>
                    </a:lnTo>
                    <a:lnTo>
                      <a:pt x="148" y="204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2" y="206"/>
                    </a:lnTo>
                    <a:lnTo>
                      <a:pt x="154" y="206"/>
                    </a:lnTo>
                    <a:lnTo>
                      <a:pt x="154" y="208"/>
                    </a:lnTo>
                    <a:lnTo>
                      <a:pt x="157" y="208"/>
                    </a:lnTo>
                    <a:lnTo>
                      <a:pt x="157" y="211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8" y="213"/>
                    </a:lnTo>
                    <a:lnTo>
                      <a:pt x="145" y="213"/>
                    </a:lnTo>
                    <a:lnTo>
                      <a:pt x="145" y="211"/>
                    </a:lnTo>
                    <a:lnTo>
                      <a:pt x="143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8"/>
                    </a:lnTo>
                    <a:lnTo>
                      <a:pt x="137" y="208"/>
                    </a:lnTo>
                    <a:lnTo>
                      <a:pt x="137" y="206"/>
                    </a:lnTo>
                    <a:lnTo>
                      <a:pt x="137" y="208"/>
                    </a:lnTo>
                    <a:lnTo>
                      <a:pt x="134" y="208"/>
                    </a:lnTo>
                    <a:lnTo>
                      <a:pt x="132" y="208"/>
                    </a:lnTo>
                    <a:lnTo>
                      <a:pt x="130" y="208"/>
                    </a:lnTo>
                    <a:lnTo>
                      <a:pt x="128" y="208"/>
                    </a:lnTo>
                    <a:lnTo>
                      <a:pt x="128" y="211"/>
                    </a:lnTo>
                    <a:lnTo>
                      <a:pt x="125" y="211"/>
                    </a:lnTo>
                    <a:lnTo>
                      <a:pt x="125" y="213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6" y="217"/>
                    </a:lnTo>
                    <a:lnTo>
                      <a:pt x="114" y="217"/>
                    </a:lnTo>
                    <a:lnTo>
                      <a:pt x="112" y="217"/>
                    </a:lnTo>
                    <a:lnTo>
                      <a:pt x="112" y="220"/>
                    </a:lnTo>
                    <a:lnTo>
                      <a:pt x="110" y="220"/>
                    </a:lnTo>
                    <a:lnTo>
                      <a:pt x="110" y="217"/>
                    </a:lnTo>
                    <a:lnTo>
                      <a:pt x="107" y="217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5" y="224"/>
                    </a:lnTo>
                    <a:lnTo>
                      <a:pt x="103" y="224"/>
                    </a:lnTo>
                    <a:lnTo>
                      <a:pt x="103" y="222"/>
                    </a:lnTo>
                    <a:lnTo>
                      <a:pt x="101" y="222"/>
                    </a:lnTo>
                    <a:lnTo>
                      <a:pt x="99" y="222"/>
                    </a:lnTo>
                    <a:lnTo>
                      <a:pt x="99" y="220"/>
                    </a:lnTo>
                    <a:lnTo>
                      <a:pt x="99" y="22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4" y="228"/>
                    </a:lnTo>
                    <a:lnTo>
                      <a:pt x="94" y="231"/>
                    </a:lnTo>
                    <a:lnTo>
                      <a:pt x="92" y="231"/>
                    </a:lnTo>
                    <a:lnTo>
                      <a:pt x="90" y="231"/>
                    </a:lnTo>
                    <a:lnTo>
                      <a:pt x="87" y="231"/>
                    </a:lnTo>
                    <a:lnTo>
                      <a:pt x="85" y="231"/>
                    </a:lnTo>
                    <a:lnTo>
                      <a:pt x="85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8" y="231"/>
                    </a:lnTo>
                    <a:lnTo>
                      <a:pt x="81" y="231"/>
                    </a:lnTo>
                    <a:lnTo>
                      <a:pt x="78" y="231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69" y="228"/>
                    </a:lnTo>
                    <a:lnTo>
                      <a:pt x="69" y="226"/>
                    </a:lnTo>
                    <a:lnTo>
                      <a:pt x="67" y="226"/>
                    </a:lnTo>
                    <a:lnTo>
                      <a:pt x="67" y="224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3" y="222"/>
                    </a:lnTo>
                    <a:lnTo>
                      <a:pt x="63" y="220"/>
                    </a:lnTo>
                    <a:lnTo>
                      <a:pt x="61" y="220"/>
                    </a:lnTo>
                    <a:lnTo>
                      <a:pt x="61" y="217"/>
                    </a:lnTo>
                    <a:lnTo>
                      <a:pt x="58" y="217"/>
                    </a:lnTo>
                    <a:lnTo>
                      <a:pt x="58" y="215"/>
                    </a:lnTo>
                    <a:lnTo>
                      <a:pt x="58" y="217"/>
                    </a:lnTo>
                    <a:lnTo>
                      <a:pt x="56" y="217"/>
                    </a:lnTo>
                    <a:lnTo>
                      <a:pt x="56" y="215"/>
                    </a:lnTo>
                    <a:lnTo>
                      <a:pt x="56" y="213"/>
                    </a:lnTo>
                    <a:lnTo>
                      <a:pt x="54" y="213"/>
                    </a:lnTo>
                    <a:lnTo>
                      <a:pt x="52" y="213"/>
                    </a:lnTo>
                    <a:lnTo>
                      <a:pt x="54" y="213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54" y="211"/>
                    </a:lnTo>
                    <a:lnTo>
                      <a:pt x="54" y="208"/>
                    </a:lnTo>
                    <a:lnTo>
                      <a:pt x="54" y="206"/>
                    </a:lnTo>
                    <a:lnTo>
                      <a:pt x="54" y="204"/>
                    </a:lnTo>
                    <a:lnTo>
                      <a:pt x="54" y="202"/>
                    </a:lnTo>
                    <a:lnTo>
                      <a:pt x="54" y="199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49" y="197"/>
                    </a:lnTo>
                    <a:lnTo>
                      <a:pt x="47" y="197"/>
                    </a:lnTo>
                    <a:lnTo>
                      <a:pt x="47" y="195"/>
                    </a:lnTo>
                    <a:lnTo>
                      <a:pt x="47" y="193"/>
                    </a:lnTo>
                    <a:lnTo>
                      <a:pt x="47" y="190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5" y="186"/>
                    </a:lnTo>
                    <a:lnTo>
                      <a:pt x="45" y="184"/>
                    </a:lnTo>
                    <a:lnTo>
                      <a:pt x="45" y="182"/>
                    </a:lnTo>
                    <a:lnTo>
                      <a:pt x="45" y="179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0"/>
                    </a:lnTo>
                    <a:lnTo>
                      <a:pt x="47" y="168"/>
                    </a:lnTo>
                    <a:lnTo>
                      <a:pt x="49" y="168"/>
                    </a:lnTo>
                    <a:lnTo>
                      <a:pt x="49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2" y="161"/>
                    </a:lnTo>
                    <a:lnTo>
                      <a:pt x="49" y="164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49" y="159"/>
                    </a:lnTo>
                    <a:lnTo>
                      <a:pt x="49" y="157"/>
                    </a:lnTo>
                    <a:lnTo>
                      <a:pt x="52" y="157"/>
                    </a:lnTo>
                    <a:lnTo>
                      <a:pt x="52" y="155"/>
                    </a:lnTo>
                    <a:lnTo>
                      <a:pt x="54" y="155"/>
                    </a:lnTo>
                    <a:lnTo>
                      <a:pt x="56" y="155"/>
                    </a:lnTo>
                    <a:lnTo>
                      <a:pt x="56" y="152"/>
                    </a:lnTo>
                    <a:lnTo>
                      <a:pt x="56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61" y="146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1"/>
                    </a:lnTo>
                    <a:lnTo>
                      <a:pt x="56" y="139"/>
                    </a:lnTo>
                    <a:lnTo>
                      <a:pt x="54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0" y="128"/>
                    </a:lnTo>
                    <a:lnTo>
                      <a:pt x="40" y="126"/>
                    </a:lnTo>
                    <a:lnTo>
                      <a:pt x="43" y="126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5" y="119"/>
                    </a:lnTo>
                    <a:lnTo>
                      <a:pt x="43" y="119"/>
                    </a:lnTo>
                    <a:lnTo>
                      <a:pt x="45" y="119"/>
                    </a:lnTo>
                    <a:lnTo>
                      <a:pt x="45" y="117"/>
                    </a:lnTo>
                    <a:lnTo>
                      <a:pt x="45" y="114"/>
                    </a:lnTo>
                    <a:lnTo>
                      <a:pt x="45" y="112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3" y="108"/>
                    </a:lnTo>
                    <a:lnTo>
                      <a:pt x="43" y="106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8" y="103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1" y="106"/>
                    </a:lnTo>
                    <a:lnTo>
                      <a:pt x="31" y="108"/>
                    </a:lnTo>
                    <a:lnTo>
                      <a:pt x="29" y="106"/>
                    </a:lnTo>
                    <a:lnTo>
                      <a:pt x="27" y="106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0" y="106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9" y="92"/>
                    </a:lnTo>
                    <a:lnTo>
                      <a:pt x="7" y="90"/>
                    </a:lnTo>
                    <a:lnTo>
                      <a:pt x="5" y="88"/>
                    </a:lnTo>
                    <a:lnTo>
                      <a:pt x="5" y="85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9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1" y="59"/>
                    </a:lnTo>
                    <a:lnTo>
                      <a:pt x="14" y="59"/>
                    </a:lnTo>
                    <a:lnTo>
                      <a:pt x="14" y="56"/>
                    </a:lnTo>
                    <a:lnTo>
                      <a:pt x="14" y="59"/>
                    </a:lnTo>
                    <a:lnTo>
                      <a:pt x="16" y="59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5" y="0"/>
                    </a:lnTo>
                    <a:lnTo>
                      <a:pt x="47" y="3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1" name="Freeform 1301"/>
              <p:cNvSpPr>
                <a:spLocks noEditPoints="1"/>
              </p:cNvSpPr>
              <p:nvPr/>
            </p:nvSpPr>
            <p:spPr bwMode="auto">
              <a:xfrm>
                <a:off x="2834" y="1594"/>
                <a:ext cx="157" cy="233"/>
              </a:xfrm>
              <a:custGeom>
                <a:avLst/>
                <a:gdLst>
                  <a:gd name="T0" fmla="*/ 92 w 157"/>
                  <a:gd name="T1" fmla="*/ 59 h 233"/>
                  <a:gd name="T2" fmla="*/ 92 w 157"/>
                  <a:gd name="T3" fmla="*/ 56 h 233"/>
                  <a:gd name="T4" fmla="*/ 92 w 157"/>
                  <a:gd name="T5" fmla="*/ 50 h 233"/>
                  <a:gd name="T6" fmla="*/ 94 w 157"/>
                  <a:gd name="T7" fmla="*/ 52 h 233"/>
                  <a:gd name="T8" fmla="*/ 94 w 157"/>
                  <a:gd name="T9" fmla="*/ 52 h 233"/>
                  <a:gd name="T10" fmla="*/ 94 w 157"/>
                  <a:gd name="T11" fmla="*/ 47 h 233"/>
                  <a:gd name="T12" fmla="*/ 65 w 157"/>
                  <a:gd name="T13" fmla="*/ 12 h 233"/>
                  <a:gd name="T14" fmla="*/ 76 w 157"/>
                  <a:gd name="T15" fmla="*/ 21 h 233"/>
                  <a:gd name="T16" fmla="*/ 85 w 157"/>
                  <a:gd name="T17" fmla="*/ 29 h 233"/>
                  <a:gd name="T18" fmla="*/ 94 w 157"/>
                  <a:gd name="T19" fmla="*/ 43 h 233"/>
                  <a:gd name="T20" fmla="*/ 90 w 157"/>
                  <a:gd name="T21" fmla="*/ 59 h 233"/>
                  <a:gd name="T22" fmla="*/ 90 w 157"/>
                  <a:gd name="T23" fmla="*/ 61 h 233"/>
                  <a:gd name="T24" fmla="*/ 101 w 157"/>
                  <a:gd name="T25" fmla="*/ 54 h 233"/>
                  <a:gd name="T26" fmla="*/ 112 w 157"/>
                  <a:gd name="T27" fmla="*/ 59 h 233"/>
                  <a:gd name="T28" fmla="*/ 123 w 157"/>
                  <a:gd name="T29" fmla="*/ 70 h 233"/>
                  <a:gd name="T30" fmla="*/ 134 w 157"/>
                  <a:gd name="T31" fmla="*/ 76 h 233"/>
                  <a:gd name="T32" fmla="*/ 132 w 157"/>
                  <a:gd name="T33" fmla="*/ 94 h 233"/>
                  <a:gd name="T34" fmla="*/ 132 w 157"/>
                  <a:gd name="T35" fmla="*/ 108 h 233"/>
                  <a:gd name="T36" fmla="*/ 119 w 157"/>
                  <a:gd name="T37" fmla="*/ 112 h 233"/>
                  <a:gd name="T38" fmla="*/ 112 w 157"/>
                  <a:gd name="T39" fmla="*/ 123 h 233"/>
                  <a:gd name="T40" fmla="*/ 105 w 157"/>
                  <a:gd name="T41" fmla="*/ 141 h 233"/>
                  <a:gd name="T42" fmla="*/ 114 w 157"/>
                  <a:gd name="T43" fmla="*/ 155 h 233"/>
                  <a:gd name="T44" fmla="*/ 123 w 157"/>
                  <a:gd name="T45" fmla="*/ 166 h 233"/>
                  <a:gd name="T46" fmla="*/ 130 w 157"/>
                  <a:gd name="T47" fmla="*/ 173 h 233"/>
                  <a:gd name="T48" fmla="*/ 134 w 157"/>
                  <a:gd name="T49" fmla="*/ 179 h 233"/>
                  <a:gd name="T50" fmla="*/ 139 w 157"/>
                  <a:gd name="T51" fmla="*/ 190 h 233"/>
                  <a:gd name="T52" fmla="*/ 145 w 157"/>
                  <a:gd name="T53" fmla="*/ 204 h 233"/>
                  <a:gd name="T54" fmla="*/ 154 w 157"/>
                  <a:gd name="T55" fmla="*/ 211 h 233"/>
                  <a:gd name="T56" fmla="*/ 139 w 157"/>
                  <a:gd name="T57" fmla="*/ 211 h 233"/>
                  <a:gd name="T58" fmla="*/ 128 w 157"/>
                  <a:gd name="T59" fmla="*/ 211 h 233"/>
                  <a:gd name="T60" fmla="*/ 114 w 157"/>
                  <a:gd name="T61" fmla="*/ 217 h 233"/>
                  <a:gd name="T62" fmla="*/ 103 w 157"/>
                  <a:gd name="T63" fmla="*/ 224 h 233"/>
                  <a:gd name="T64" fmla="*/ 92 w 157"/>
                  <a:gd name="T65" fmla="*/ 224 h 233"/>
                  <a:gd name="T66" fmla="*/ 85 w 157"/>
                  <a:gd name="T67" fmla="*/ 233 h 233"/>
                  <a:gd name="T68" fmla="*/ 72 w 157"/>
                  <a:gd name="T69" fmla="*/ 228 h 233"/>
                  <a:gd name="T70" fmla="*/ 63 w 157"/>
                  <a:gd name="T71" fmla="*/ 222 h 233"/>
                  <a:gd name="T72" fmla="*/ 56 w 157"/>
                  <a:gd name="T73" fmla="*/ 213 h 233"/>
                  <a:gd name="T74" fmla="*/ 54 w 157"/>
                  <a:gd name="T75" fmla="*/ 204 h 233"/>
                  <a:gd name="T76" fmla="*/ 47 w 157"/>
                  <a:gd name="T77" fmla="*/ 190 h 233"/>
                  <a:gd name="T78" fmla="*/ 45 w 157"/>
                  <a:gd name="T79" fmla="*/ 177 h 233"/>
                  <a:gd name="T80" fmla="*/ 47 w 157"/>
                  <a:gd name="T81" fmla="*/ 168 h 233"/>
                  <a:gd name="T82" fmla="*/ 49 w 157"/>
                  <a:gd name="T83" fmla="*/ 161 h 233"/>
                  <a:gd name="T84" fmla="*/ 56 w 157"/>
                  <a:gd name="T85" fmla="*/ 152 h 233"/>
                  <a:gd name="T86" fmla="*/ 58 w 157"/>
                  <a:gd name="T87" fmla="*/ 144 h 233"/>
                  <a:gd name="T88" fmla="*/ 56 w 157"/>
                  <a:gd name="T89" fmla="*/ 132 h 233"/>
                  <a:gd name="T90" fmla="*/ 45 w 157"/>
                  <a:gd name="T91" fmla="*/ 128 h 233"/>
                  <a:gd name="T92" fmla="*/ 45 w 157"/>
                  <a:gd name="T93" fmla="*/ 121 h 233"/>
                  <a:gd name="T94" fmla="*/ 43 w 157"/>
                  <a:gd name="T95" fmla="*/ 108 h 233"/>
                  <a:gd name="T96" fmla="*/ 31 w 157"/>
                  <a:gd name="T97" fmla="*/ 108 h 233"/>
                  <a:gd name="T98" fmla="*/ 18 w 157"/>
                  <a:gd name="T99" fmla="*/ 103 h 233"/>
                  <a:gd name="T100" fmla="*/ 7 w 157"/>
                  <a:gd name="T101" fmla="*/ 90 h 233"/>
                  <a:gd name="T102" fmla="*/ 5 w 157"/>
                  <a:gd name="T103" fmla="*/ 79 h 233"/>
                  <a:gd name="T104" fmla="*/ 9 w 157"/>
                  <a:gd name="T105" fmla="*/ 68 h 233"/>
                  <a:gd name="T106" fmla="*/ 11 w 157"/>
                  <a:gd name="T107" fmla="*/ 59 h 233"/>
                  <a:gd name="T108" fmla="*/ 20 w 157"/>
                  <a:gd name="T109" fmla="*/ 54 h 233"/>
                  <a:gd name="T110" fmla="*/ 31 w 157"/>
                  <a:gd name="T111" fmla="*/ 50 h 233"/>
                  <a:gd name="T112" fmla="*/ 29 w 157"/>
                  <a:gd name="T113" fmla="*/ 43 h 233"/>
                  <a:gd name="T114" fmla="*/ 25 w 157"/>
                  <a:gd name="T115" fmla="*/ 34 h 233"/>
                  <a:gd name="T116" fmla="*/ 29 w 157"/>
                  <a:gd name="T117" fmla="*/ 23 h 233"/>
                  <a:gd name="T118" fmla="*/ 45 w 157"/>
                  <a:gd name="T119" fmla="*/ 16 h 233"/>
                  <a:gd name="T120" fmla="*/ 45 w 157"/>
                  <a:gd name="T12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7" h="233">
                    <a:moveTo>
                      <a:pt x="92" y="59"/>
                    </a:moveTo>
                    <a:lnTo>
                      <a:pt x="90" y="59"/>
                    </a:lnTo>
                    <a:lnTo>
                      <a:pt x="92" y="59"/>
                    </a:lnTo>
                    <a:moveTo>
                      <a:pt x="90" y="59"/>
                    </a:moveTo>
                    <a:lnTo>
                      <a:pt x="90" y="56"/>
                    </a:lnTo>
                    <a:lnTo>
                      <a:pt x="90" y="59"/>
                    </a:lnTo>
                    <a:moveTo>
                      <a:pt x="92" y="59"/>
                    </a:moveTo>
                    <a:lnTo>
                      <a:pt x="92" y="56"/>
                    </a:lnTo>
                    <a:lnTo>
                      <a:pt x="92" y="59"/>
                    </a:lnTo>
                    <a:moveTo>
                      <a:pt x="90" y="56"/>
                    </a:moveTo>
                    <a:lnTo>
                      <a:pt x="90" y="54"/>
                    </a:lnTo>
                    <a:lnTo>
                      <a:pt x="90" y="56"/>
                    </a:lnTo>
                    <a:moveTo>
                      <a:pt x="90" y="54"/>
                    </a:moveTo>
                    <a:lnTo>
                      <a:pt x="92" y="54"/>
                    </a:lnTo>
                    <a:lnTo>
                      <a:pt x="90" y="54"/>
                    </a:lnTo>
                    <a:moveTo>
                      <a:pt x="90" y="59"/>
                    </a:move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0" y="59"/>
                    </a:lnTo>
                    <a:moveTo>
                      <a:pt x="92" y="52"/>
                    </a:moveTo>
                    <a:lnTo>
                      <a:pt x="92" y="50"/>
                    </a:lnTo>
                    <a:lnTo>
                      <a:pt x="92" y="52"/>
                    </a:lnTo>
                    <a:moveTo>
                      <a:pt x="92" y="52"/>
                    </a:moveTo>
                    <a:lnTo>
                      <a:pt x="90" y="54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2" y="52"/>
                    </a:lnTo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9" y="50"/>
                    </a:lnTo>
                    <a:lnTo>
                      <a:pt x="99" y="52"/>
                    </a:lnTo>
                    <a:lnTo>
                      <a:pt x="96" y="52"/>
                    </a:lnTo>
                    <a:lnTo>
                      <a:pt x="94" y="52"/>
                    </a:lnTo>
                    <a:lnTo>
                      <a:pt x="94" y="54"/>
                    </a:lnTo>
                    <a:moveTo>
                      <a:pt x="92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47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2" y="52"/>
                    </a:lnTo>
                    <a:moveTo>
                      <a:pt x="94" y="47"/>
                    </a:moveTo>
                    <a:lnTo>
                      <a:pt x="94" y="45"/>
                    </a:lnTo>
                    <a:lnTo>
                      <a:pt x="94" y="47"/>
                    </a:lnTo>
                    <a:moveTo>
                      <a:pt x="52" y="7"/>
                    </a:moveTo>
                    <a:lnTo>
                      <a:pt x="52" y="5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8" y="23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2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32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4" y="45"/>
                    </a:lnTo>
                    <a:lnTo>
                      <a:pt x="94" y="47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90" y="59"/>
                    </a:lnTo>
                    <a:lnTo>
                      <a:pt x="90" y="61"/>
                    </a:lnTo>
                    <a:lnTo>
                      <a:pt x="90" y="63"/>
                    </a:lnTo>
                    <a:lnTo>
                      <a:pt x="90" y="65"/>
                    </a:lnTo>
                    <a:lnTo>
                      <a:pt x="87" y="65"/>
                    </a:lnTo>
                    <a:lnTo>
                      <a:pt x="87" y="68"/>
                    </a:lnTo>
                    <a:lnTo>
                      <a:pt x="90" y="68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90" y="61"/>
                    </a:lnTo>
                    <a:lnTo>
                      <a:pt x="92" y="59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1" y="54"/>
                    </a:lnTo>
                    <a:lnTo>
                      <a:pt x="103" y="54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5" y="54"/>
                    </a:lnTo>
                    <a:lnTo>
                      <a:pt x="107" y="54"/>
                    </a:lnTo>
                    <a:lnTo>
                      <a:pt x="107" y="56"/>
                    </a:lnTo>
                    <a:lnTo>
                      <a:pt x="110" y="56"/>
                    </a:lnTo>
                    <a:lnTo>
                      <a:pt x="110" y="59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4" y="61"/>
                    </a:lnTo>
                    <a:lnTo>
                      <a:pt x="114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9" y="65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5" y="70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0" y="74"/>
                    </a:lnTo>
                    <a:lnTo>
                      <a:pt x="132" y="74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4" y="83"/>
                    </a:lnTo>
                    <a:lnTo>
                      <a:pt x="134" y="85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7"/>
                    </a:lnTo>
                    <a:lnTo>
                      <a:pt x="132" y="99"/>
                    </a:lnTo>
                    <a:lnTo>
                      <a:pt x="130" y="101"/>
                    </a:lnTo>
                    <a:lnTo>
                      <a:pt x="130" y="103"/>
                    </a:lnTo>
                    <a:lnTo>
                      <a:pt x="130" y="106"/>
                    </a:lnTo>
                    <a:lnTo>
                      <a:pt x="132" y="106"/>
                    </a:lnTo>
                    <a:lnTo>
                      <a:pt x="134" y="106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2" y="106"/>
                    </a:lnTo>
                    <a:lnTo>
                      <a:pt x="130" y="108"/>
                    </a:lnTo>
                    <a:lnTo>
                      <a:pt x="130" y="110"/>
                    </a:lnTo>
                    <a:lnTo>
                      <a:pt x="130" y="112"/>
                    </a:lnTo>
                    <a:lnTo>
                      <a:pt x="128" y="112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10" y="119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0" y="130"/>
                    </a:lnTo>
                    <a:lnTo>
                      <a:pt x="110" y="132"/>
                    </a:lnTo>
                    <a:lnTo>
                      <a:pt x="110" y="135"/>
                    </a:lnTo>
                    <a:lnTo>
                      <a:pt x="107" y="135"/>
                    </a:lnTo>
                    <a:lnTo>
                      <a:pt x="107" y="137"/>
                    </a:lnTo>
                    <a:lnTo>
                      <a:pt x="105" y="139"/>
                    </a:lnTo>
                    <a:lnTo>
                      <a:pt x="105" y="141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52"/>
                    </a:lnTo>
                    <a:lnTo>
                      <a:pt x="112" y="155"/>
                    </a:lnTo>
                    <a:lnTo>
                      <a:pt x="114" y="155"/>
                    </a:lnTo>
                    <a:lnTo>
                      <a:pt x="114" y="157"/>
                    </a:lnTo>
                    <a:lnTo>
                      <a:pt x="116" y="157"/>
                    </a:lnTo>
                    <a:lnTo>
                      <a:pt x="116" y="159"/>
                    </a:lnTo>
                    <a:lnTo>
                      <a:pt x="119" y="159"/>
                    </a:lnTo>
                    <a:lnTo>
                      <a:pt x="119" y="161"/>
                    </a:lnTo>
                    <a:lnTo>
                      <a:pt x="119" y="164"/>
                    </a:lnTo>
                    <a:lnTo>
                      <a:pt x="121" y="164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5" y="166"/>
                    </a:lnTo>
                    <a:lnTo>
                      <a:pt x="128" y="164"/>
                    </a:lnTo>
                    <a:lnTo>
                      <a:pt x="130" y="164"/>
                    </a:lnTo>
                    <a:lnTo>
                      <a:pt x="130" y="166"/>
                    </a:lnTo>
                    <a:lnTo>
                      <a:pt x="130" y="168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2" y="173"/>
                    </a:lnTo>
                    <a:lnTo>
                      <a:pt x="132" y="175"/>
                    </a:lnTo>
                    <a:lnTo>
                      <a:pt x="134" y="175"/>
                    </a:lnTo>
                    <a:lnTo>
                      <a:pt x="132" y="175"/>
                    </a:lnTo>
                    <a:lnTo>
                      <a:pt x="132" y="177"/>
                    </a:lnTo>
                    <a:lnTo>
                      <a:pt x="134" y="177"/>
                    </a:lnTo>
                    <a:lnTo>
                      <a:pt x="134" y="179"/>
                    </a:lnTo>
                    <a:lnTo>
                      <a:pt x="132" y="179"/>
                    </a:lnTo>
                    <a:lnTo>
                      <a:pt x="134" y="179"/>
                    </a:lnTo>
                    <a:lnTo>
                      <a:pt x="134" y="182"/>
                    </a:lnTo>
                    <a:lnTo>
                      <a:pt x="137" y="182"/>
                    </a:lnTo>
                    <a:lnTo>
                      <a:pt x="134" y="182"/>
                    </a:lnTo>
                    <a:lnTo>
                      <a:pt x="134" y="184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9" y="186"/>
                    </a:lnTo>
                    <a:lnTo>
                      <a:pt x="139" y="188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3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9"/>
                    </a:lnTo>
                    <a:lnTo>
                      <a:pt x="145" y="199"/>
                    </a:lnTo>
                    <a:lnTo>
                      <a:pt x="145" y="202"/>
                    </a:lnTo>
                    <a:lnTo>
                      <a:pt x="145" y="204"/>
                    </a:lnTo>
                    <a:lnTo>
                      <a:pt x="148" y="204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2" y="206"/>
                    </a:lnTo>
                    <a:lnTo>
                      <a:pt x="154" y="206"/>
                    </a:lnTo>
                    <a:lnTo>
                      <a:pt x="154" y="208"/>
                    </a:lnTo>
                    <a:lnTo>
                      <a:pt x="157" y="208"/>
                    </a:lnTo>
                    <a:lnTo>
                      <a:pt x="157" y="211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8" y="213"/>
                    </a:lnTo>
                    <a:lnTo>
                      <a:pt x="145" y="213"/>
                    </a:lnTo>
                    <a:lnTo>
                      <a:pt x="145" y="211"/>
                    </a:lnTo>
                    <a:lnTo>
                      <a:pt x="143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8"/>
                    </a:lnTo>
                    <a:lnTo>
                      <a:pt x="137" y="208"/>
                    </a:lnTo>
                    <a:lnTo>
                      <a:pt x="137" y="206"/>
                    </a:lnTo>
                    <a:lnTo>
                      <a:pt x="137" y="208"/>
                    </a:lnTo>
                    <a:lnTo>
                      <a:pt x="134" y="208"/>
                    </a:lnTo>
                    <a:lnTo>
                      <a:pt x="132" y="208"/>
                    </a:lnTo>
                    <a:lnTo>
                      <a:pt x="130" y="208"/>
                    </a:lnTo>
                    <a:lnTo>
                      <a:pt x="128" y="208"/>
                    </a:lnTo>
                    <a:lnTo>
                      <a:pt x="128" y="211"/>
                    </a:lnTo>
                    <a:lnTo>
                      <a:pt x="125" y="211"/>
                    </a:lnTo>
                    <a:lnTo>
                      <a:pt x="125" y="213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6" y="217"/>
                    </a:lnTo>
                    <a:lnTo>
                      <a:pt x="114" y="217"/>
                    </a:lnTo>
                    <a:lnTo>
                      <a:pt x="112" y="217"/>
                    </a:lnTo>
                    <a:lnTo>
                      <a:pt x="112" y="220"/>
                    </a:lnTo>
                    <a:lnTo>
                      <a:pt x="110" y="220"/>
                    </a:lnTo>
                    <a:lnTo>
                      <a:pt x="110" y="217"/>
                    </a:lnTo>
                    <a:lnTo>
                      <a:pt x="107" y="217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5" y="224"/>
                    </a:lnTo>
                    <a:lnTo>
                      <a:pt x="103" y="224"/>
                    </a:lnTo>
                    <a:lnTo>
                      <a:pt x="103" y="222"/>
                    </a:lnTo>
                    <a:lnTo>
                      <a:pt x="101" y="222"/>
                    </a:lnTo>
                    <a:lnTo>
                      <a:pt x="99" y="222"/>
                    </a:lnTo>
                    <a:lnTo>
                      <a:pt x="99" y="220"/>
                    </a:lnTo>
                    <a:lnTo>
                      <a:pt x="99" y="22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4" y="228"/>
                    </a:lnTo>
                    <a:lnTo>
                      <a:pt x="94" y="231"/>
                    </a:lnTo>
                    <a:lnTo>
                      <a:pt x="92" y="231"/>
                    </a:lnTo>
                    <a:lnTo>
                      <a:pt x="90" y="231"/>
                    </a:lnTo>
                    <a:lnTo>
                      <a:pt x="87" y="231"/>
                    </a:lnTo>
                    <a:lnTo>
                      <a:pt x="85" y="231"/>
                    </a:lnTo>
                    <a:lnTo>
                      <a:pt x="85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8" y="231"/>
                    </a:lnTo>
                    <a:lnTo>
                      <a:pt x="81" y="231"/>
                    </a:lnTo>
                    <a:lnTo>
                      <a:pt x="78" y="231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69" y="228"/>
                    </a:lnTo>
                    <a:lnTo>
                      <a:pt x="69" y="226"/>
                    </a:lnTo>
                    <a:lnTo>
                      <a:pt x="67" y="226"/>
                    </a:lnTo>
                    <a:lnTo>
                      <a:pt x="67" y="224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3" y="222"/>
                    </a:lnTo>
                    <a:lnTo>
                      <a:pt x="63" y="220"/>
                    </a:lnTo>
                    <a:lnTo>
                      <a:pt x="61" y="220"/>
                    </a:lnTo>
                    <a:lnTo>
                      <a:pt x="61" y="217"/>
                    </a:lnTo>
                    <a:lnTo>
                      <a:pt x="58" y="217"/>
                    </a:lnTo>
                    <a:lnTo>
                      <a:pt x="58" y="215"/>
                    </a:lnTo>
                    <a:lnTo>
                      <a:pt x="58" y="217"/>
                    </a:lnTo>
                    <a:lnTo>
                      <a:pt x="56" y="217"/>
                    </a:lnTo>
                    <a:lnTo>
                      <a:pt x="56" y="215"/>
                    </a:lnTo>
                    <a:lnTo>
                      <a:pt x="56" y="213"/>
                    </a:lnTo>
                    <a:lnTo>
                      <a:pt x="54" y="213"/>
                    </a:lnTo>
                    <a:lnTo>
                      <a:pt x="52" y="213"/>
                    </a:lnTo>
                    <a:lnTo>
                      <a:pt x="54" y="213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54" y="211"/>
                    </a:lnTo>
                    <a:lnTo>
                      <a:pt x="54" y="208"/>
                    </a:lnTo>
                    <a:lnTo>
                      <a:pt x="54" y="206"/>
                    </a:lnTo>
                    <a:lnTo>
                      <a:pt x="54" y="204"/>
                    </a:lnTo>
                    <a:lnTo>
                      <a:pt x="54" y="202"/>
                    </a:lnTo>
                    <a:lnTo>
                      <a:pt x="54" y="199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49" y="197"/>
                    </a:lnTo>
                    <a:lnTo>
                      <a:pt x="47" y="197"/>
                    </a:lnTo>
                    <a:lnTo>
                      <a:pt x="47" y="195"/>
                    </a:lnTo>
                    <a:lnTo>
                      <a:pt x="47" y="193"/>
                    </a:lnTo>
                    <a:lnTo>
                      <a:pt x="47" y="190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5" y="186"/>
                    </a:lnTo>
                    <a:lnTo>
                      <a:pt x="45" y="184"/>
                    </a:lnTo>
                    <a:lnTo>
                      <a:pt x="45" y="182"/>
                    </a:lnTo>
                    <a:lnTo>
                      <a:pt x="45" y="179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0"/>
                    </a:lnTo>
                    <a:lnTo>
                      <a:pt x="47" y="168"/>
                    </a:lnTo>
                    <a:lnTo>
                      <a:pt x="49" y="168"/>
                    </a:lnTo>
                    <a:lnTo>
                      <a:pt x="49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2" y="161"/>
                    </a:lnTo>
                    <a:lnTo>
                      <a:pt x="49" y="164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49" y="159"/>
                    </a:lnTo>
                    <a:lnTo>
                      <a:pt x="49" y="157"/>
                    </a:lnTo>
                    <a:lnTo>
                      <a:pt x="52" y="157"/>
                    </a:lnTo>
                    <a:lnTo>
                      <a:pt x="52" y="155"/>
                    </a:lnTo>
                    <a:lnTo>
                      <a:pt x="54" y="155"/>
                    </a:lnTo>
                    <a:lnTo>
                      <a:pt x="56" y="155"/>
                    </a:lnTo>
                    <a:lnTo>
                      <a:pt x="56" y="152"/>
                    </a:lnTo>
                    <a:lnTo>
                      <a:pt x="56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61" y="146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1"/>
                    </a:lnTo>
                    <a:lnTo>
                      <a:pt x="56" y="139"/>
                    </a:lnTo>
                    <a:lnTo>
                      <a:pt x="54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0" y="128"/>
                    </a:lnTo>
                    <a:lnTo>
                      <a:pt x="40" y="126"/>
                    </a:lnTo>
                    <a:lnTo>
                      <a:pt x="43" y="126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5" y="119"/>
                    </a:lnTo>
                    <a:lnTo>
                      <a:pt x="43" y="119"/>
                    </a:lnTo>
                    <a:lnTo>
                      <a:pt x="45" y="119"/>
                    </a:lnTo>
                    <a:lnTo>
                      <a:pt x="45" y="117"/>
                    </a:lnTo>
                    <a:lnTo>
                      <a:pt x="45" y="114"/>
                    </a:lnTo>
                    <a:lnTo>
                      <a:pt x="45" y="112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3" y="108"/>
                    </a:lnTo>
                    <a:lnTo>
                      <a:pt x="43" y="106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8" y="103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1" y="106"/>
                    </a:lnTo>
                    <a:lnTo>
                      <a:pt x="31" y="108"/>
                    </a:lnTo>
                    <a:lnTo>
                      <a:pt x="29" y="106"/>
                    </a:lnTo>
                    <a:lnTo>
                      <a:pt x="27" y="106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0" y="106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9" y="92"/>
                    </a:lnTo>
                    <a:lnTo>
                      <a:pt x="7" y="90"/>
                    </a:lnTo>
                    <a:lnTo>
                      <a:pt x="5" y="88"/>
                    </a:lnTo>
                    <a:lnTo>
                      <a:pt x="5" y="85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9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1" y="59"/>
                    </a:lnTo>
                    <a:lnTo>
                      <a:pt x="14" y="59"/>
                    </a:lnTo>
                    <a:lnTo>
                      <a:pt x="14" y="56"/>
                    </a:lnTo>
                    <a:lnTo>
                      <a:pt x="14" y="59"/>
                    </a:lnTo>
                    <a:lnTo>
                      <a:pt x="16" y="59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5" y="0"/>
                    </a:lnTo>
                    <a:lnTo>
                      <a:pt x="47" y="3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2" y="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2" name="Freeform 1302"/>
              <p:cNvSpPr>
                <a:spLocks noEditPoints="1"/>
              </p:cNvSpPr>
              <p:nvPr/>
            </p:nvSpPr>
            <p:spPr bwMode="auto">
              <a:xfrm>
                <a:off x="1949" y="1342"/>
                <a:ext cx="197" cy="112"/>
              </a:xfrm>
              <a:custGeom>
                <a:avLst/>
                <a:gdLst>
                  <a:gd name="T0" fmla="*/ 54 w 197"/>
                  <a:gd name="T1" fmla="*/ 100 h 112"/>
                  <a:gd name="T2" fmla="*/ 60 w 197"/>
                  <a:gd name="T3" fmla="*/ 100 h 112"/>
                  <a:gd name="T4" fmla="*/ 107 w 197"/>
                  <a:gd name="T5" fmla="*/ 15 h 112"/>
                  <a:gd name="T6" fmla="*/ 123 w 197"/>
                  <a:gd name="T7" fmla="*/ 20 h 112"/>
                  <a:gd name="T8" fmla="*/ 139 w 197"/>
                  <a:gd name="T9" fmla="*/ 18 h 112"/>
                  <a:gd name="T10" fmla="*/ 143 w 197"/>
                  <a:gd name="T11" fmla="*/ 20 h 112"/>
                  <a:gd name="T12" fmla="*/ 159 w 197"/>
                  <a:gd name="T13" fmla="*/ 22 h 112"/>
                  <a:gd name="T14" fmla="*/ 172 w 197"/>
                  <a:gd name="T15" fmla="*/ 31 h 112"/>
                  <a:gd name="T16" fmla="*/ 186 w 197"/>
                  <a:gd name="T17" fmla="*/ 38 h 112"/>
                  <a:gd name="T18" fmla="*/ 195 w 197"/>
                  <a:gd name="T19" fmla="*/ 47 h 112"/>
                  <a:gd name="T20" fmla="*/ 190 w 197"/>
                  <a:gd name="T21" fmla="*/ 49 h 112"/>
                  <a:gd name="T22" fmla="*/ 183 w 197"/>
                  <a:gd name="T23" fmla="*/ 49 h 112"/>
                  <a:gd name="T24" fmla="*/ 181 w 197"/>
                  <a:gd name="T25" fmla="*/ 53 h 112"/>
                  <a:gd name="T26" fmla="*/ 174 w 197"/>
                  <a:gd name="T27" fmla="*/ 56 h 112"/>
                  <a:gd name="T28" fmla="*/ 165 w 197"/>
                  <a:gd name="T29" fmla="*/ 58 h 112"/>
                  <a:gd name="T30" fmla="*/ 157 w 197"/>
                  <a:gd name="T31" fmla="*/ 60 h 112"/>
                  <a:gd name="T32" fmla="*/ 152 w 197"/>
                  <a:gd name="T33" fmla="*/ 58 h 112"/>
                  <a:gd name="T34" fmla="*/ 141 w 197"/>
                  <a:gd name="T35" fmla="*/ 53 h 112"/>
                  <a:gd name="T36" fmla="*/ 136 w 197"/>
                  <a:gd name="T37" fmla="*/ 60 h 112"/>
                  <a:gd name="T38" fmla="*/ 134 w 197"/>
                  <a:gd name="T39" fmla="*/ 65 h 112"/>
                  <a:gd name="T40" fmla="*/ 130 w 197"/>
                  <a:gd name="T41" fmla="*/ 71 h 112"/>
                  <a:gd name="T42" fmla="*/ 125 w 197"/>
                  <a:gd name="T43" fmla="*/ 74 h 112"/>
                  <a:gd name="T44" fmla="*/ 123 w 197"/>
                  <a:gd name="T45" fmla="*/ 78 h 112"/>
                  <a:gd name="T46" fmla="*/ 114 w 197"/>
                  <a:gd name="T47" fmla="*/ 83 h 112"/>
                  <a:gd name="T48" fmla="*/ 105 w 197"/>
                  <a:gd name="T49" fmla="*/ 80 h 112"/>
                  <a:gd name="T50" fmla="*/ 101 w 197"/>
                  <a:gd name="T51" fmla="*/ 83 h 112"/>
                  <a:gd name="T52" fmla="*/ 89 w 197"/>
                  <a:gd name="T53" fmla="*/ 87 h 112"/>
                  <a:gd name="T54" fmla="*/ 83 w 197"/>
                  <a:gd name="T55" fmla="*/ 96 h 112"/>
                  <a:gd name="T56" fmla="*/ 78 w 197"/>
                  <a:gd name="T57" fmla="*/ 103 h 112"/>
                  <a:gd name="T58" fmla="*/ 76 w 197"/>
                  <a:gd name="T59" fmla="*/ 112 h 112"/>
                  <a:gd name="T60" fmla="*/ 67 w 197"/>
                  <a:gd name="T61" fmla="*/ 112 h 112"/>
                  <a:gd name="T62" fmla="*/ 65 w 197"/>
                  <a:gd name="T63" fmla="*/ 109 h 112"/>
                  <a:gd name="T64" fmla="*/ 60 w 197"/>
                  <a:gd name="T65" fmla="*/ 105 h 112"/>
                  <a:gd name="T66" fmla="*/ 60 w 197"/>
                  <a:gd name="T67" fmla="*/ 100 h 112"/>
                  <a:gd name="T68" fmla="*/ 60 w 197"/>
                  <a:gd name="T69" fmla="*/ 98 h 112"/>
                  <a:gd name="T70" fmla="*/ 56 w 197"/>
                  <a:gd name="T71" fmla="*/ 98 h 112"/>
                  <a:gd name="T72" fmla="*/ 51 w 197"/>
                  <a:gd name="T73" fmla="*/ 100 h 112"/>
                  <a:gd name="T74" fmla="*/ 51 w 197"/>
                  <a:gd name="T75" fmla="*/ 96 h 112"/>
                  <a:gd name="T76" fmla="*/ 51 w 197"/>
                  <a:gd name="T77" fmla="*/ 85 h 112"/>
                  <a:gd name="T78" fmla="*/ 40 w 197"/>
                  <a:gd name="T79" fmla="*/ 80 h 112"/>
                  <a:gd name="T80" fmla="*/ 31 w 197"/>
                  <a:gd name="T81" fmla="*/ 83 h 112"/>
                  <a:gd name="T82" fmla="*/ 22 w 197"/>
                  <a:gd name="T83" fmla="*/ 78 h 112"/>
                  <a:gd name="T84" fmla="*/ 20 w 197"/>
                  <a:gd name="T85" fmla="*/ 78 h 112"/>
                  <a:gd name="T86" fmla="*/ 11 w 197"/>
                  <a:gd name="T87" fmla="*/ 69 h 112"/>
                  <a:gd name="T88" fmla="*/ 2 w 197"/>
                  <a:gd name="T89" fmla="*/ 67 h 112"/>
                  <a:gd name="T90" fmla="*/ 7 w 197"/>
                  <a:gd name="T91" fmla="*/ 62 h 112"/>
                  <a:gd name="T92" fmla="*/ 7 w 197"/>
                  <a:gd name="T93" fmla="*/ 49 h 112"/>
                  <a:gd name="T94" fmla="*/ 16 w 197"/>
                  <a:gd name="T95" fmla="*/ 42 h 112"/>
                  <a:gd name="T96" fmla="*/ 27 w 197"/>
                  <a:gd name="T97" fmla="*/ 33 h 112"/>
                  <a:gd name="T98" fmla="*/ 36 w 197"/>
                  <a:gd name="T99" fmla="*/ 24 h 112"/>
                  <a:gd name="T100" fmla="*/ 45 w 197"/>
                  <a:gd name="T101" fmla="*/ 20 h 112"/>
                  <a:gd name="T102" fmla="*/ 56 w 197"/>
                  <a:gd name="T103" fmla="*/ 20 h 112"/>
                  <a:gd name="T104" fmla="*/ 63 w 197"/>
                  <a:gd name="T105" fmla="*/ 22 h 112"/>
                  <a:gd name="T106" fmla="*/ 74 w 197"/>
                  <a:gd name="T107" fmla="*/ 24 h 112"/>
                  <a:gd name="T108" fmla="*/ 89 w 197"/>
                  <a:gd name="T109" fmla="*/ 22 h 112"/>
                  <a:gd name="T110" fmla="*/ 96 w 197"/>
                  <a:gd name="T111" fmla="*/ 22 h 112"/>
                  <a:gd name="T112" fmla="*/ 110 w 197"/>
                  <a:gd name="T113" fmla="*/ 18 h 112"/>
                  <a:gd name="T114" fmla="*/ 78 w 197"/>
                  <a:gd name="T115" fmla="*/ 13 h 112"/>
                  <a:gd name="T116" fmla="*/ 96 w 197"/>
                  <a:gd name="T117" fmla="*/ 4 h 112"/>
                  <a:gd name="T118" fmla="*/ 87 w 197"/>
                  <a:gd name="T119" fmla="*/ 7 h 112"/>
                  <a:gd name="T120" fmla="*/ 101 w 197"/>
                  <a:gd name="T121" fmla="*/ 2 h 112"/>
                  <a:gd name="T122" fmla="*/ 107 w 197"/>
                  <a:gd name="T123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12">
                    <a:moveTo>
                      <a:pt x="56" y="103"/>
                    </a:moveTo>
                    <a:lnTo>
                      <a:pt x="54" y="103"/>
                    </a:lnTo>
                    <a:lnTo>
                      <a:pt x="56" y="103"/>
                    </a:lnTo>
                    <a:close/>
                    <a:moveTo>
                      <a:pt x="54" y="103"/>
                    </a:moveTo>
                    <a:lnTo>
                      <a:pt x="54" y="100"/>
                    </a:lnTo>
                    <a:lnTo>
                      <a:pt x="54" y="103"/>
                    </a:lnTo>
                    <a:close/>
                    <a:moveTo>
                      <a:pt x="54" y="100"/>
                    </a:moveTo>
                    <a:lnTo>
                      <a:pt x="51" y="100"/>
                    </a:lnTo>
                    <a:lnTo>
                      <a:pt x="54" y="100"/>
                    </a:lnTo>
                    <a:close/>
                    <a:moveTo>
                      <a:pt x="58" y="100"/>
                    </a:moveTo>
                    <a:lnTo>
                      <a:pt x="56" y="100"/>
                    </a:lnTo>
                    <a:lnTo>
                      <a:pt x="58" y="100"/>
                    </a:lnTo>
                    <a:close/>
                    <a:moveTo>
                      <a:pt x="60" y="98"/>
                    </a:moveTo>
                    <a:lnTo>
                      <a:pt x="60" y="100"/>
                    </a:lnTo>
                    <a:lnTo>
                      <a:pt x="60" y="98"/>
                    </a:lnTo>
                    <a:close/>
                    <a:moveTo>
                      <a:pt x="63" y="98"/>
                    </a:move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close/>
                    <a:moveTo>
                      <a:pt x="107" y="15"/>
                    </a:moveTo>
                    <a:lnTo>
                      <a:pt x="110" y="15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7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7" y="22"/>
                    </a:lnTo>
                    <a:lnTo>
                      <a:pt x="159" y="22"/>
                    </a:lnTo>
                    <a:lnTo>
                      <a:pt x="161" y="22"/>
                    </a:lnTo>
                    <a:lnTo>
                      <a:pt x="163" y="24"/>
                    </a:lnTo>
                    <a:lnTo>
                      <a:pt x="165" y="27"/>
                    </a:lnTo>
                    <a:lnTo>
                      <a:pt x="168" y="29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4" y="33"/>
                    </a:lnTo>
                    <a:lnTo>
                      <a:pt x="174" y="36"/>
                    </a:lnTo>
                    <a:lnTo>
                      <a:pt x="177" y="36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8"/>
                    </a:lnTo>
                    <a:lnTo>
                      <a:pt x="186" y="38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5"/>
                    </a:lnTo>
                    <a:lnTo>
                      <a:pt x="192" y="45"/>
                    </a:lnTo>
                    <a:lnTo>
                      <a:pt x="192" y="47"/>
                    </a:lnTo>
                    <a:lnTo>
                      <a:pt x="195" y="47"/>
                    </a:lnTo>
                    <a:lnTo>
                      <a:pt x="197" y="47"/>
                    </a:lnTo>
                    <a:lnTo>
                      <a:pt x="197" y="49"/>
                    </a:lnTo>
                    <a:lnTo>
                      <a:pt x="195" y="49"/>
                    </a:lnTo>
                    <a:lnTo>
                      <a:pt x="192" y="49"/>
                    </a:lnTo>
                    <a:lnTo>
                      <a:pt x="192" y="47"/>
                    </a:lnTo>
                    <a:lnTo>
                      <a:pt x="190" y="47"/>
                    </a:lnTo>
                    <a:lnTo>
                      <a:pt x="190" y="49"/>
                    </a:lnTo>
                    <a:lnTo>
                      <a:pt x="190" y="47"/>
                    </a:lnTo>
                    <a:lnTo>
                      <a:pt x="188" y="47"/>
                    </a:lnTo>
                    <a:lnTo>
                      <a:pt x="188" y="49"/>
                    </a:lnTo>
                    <a:lnTo>
                      <a:pt x="186" y="49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1" y="51"/>
                    </a:lnTo>
                    <a:lnTo>
                      <a:pt x="181" y="53"/>
                    </a:lnTo>
                    <a:lnTo>
                      <a:pt x="181" y="51"/>
                    </a:lnTo>
                    <a:lnTo>
                      <a:pt x="179" y="53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7" y="56"/>
                    </a:lnTo>
                    <a:lnTo>
                      <a:pt x="174" y="56"/>
                    </a:lnTo>
                    <a:lnTo>
                      <a:pt x="172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3" y="58"/>
                    </a:lnTo>
                    <a:lnTo>
                      <a:pt x="163" y="56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59" y="58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4" y="60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5" y="58"/>
                    </a:lnTo>
                    <a:lnTo>
                      <a:pt x="145" y="56"/>
                    </a:lnTo>
                    <a:lnTo>
                      <a:pt x="145" y="53"/>
                    </a:lnTo>
                    <a:lnTo>
                      <a:pt x="143" y="53"/>
                    </a:lnTo>
                    <a:lnTo>
                      <a:pt x="141" y="53"/>
                    </a:lnTo>
                    <a:lnTo>
                      <a:pt x="141" y="56"/>
                    </a:lnTo>
                    <a:lnTo>
                      <a:pt x="139" y="56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9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2" y="71"/>
                    </a:lnTo>
                    <a:lnTo>
                      <a:pt x="130" y="71"/>
                    </a:lnTo>
                    <a:lnTo>
                      <a:pt x="127" y="71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19" y="80"/>
                    </a:lnTo>
                    <a:lnTo>
                      <a:pt x="119" y="78"/>
                    </a:lnTo>
                    <a:lnTo>
                      <a:pt x="116" y="80"/>
                    </a:lnTo>
                    <a:lnTo>
                      <a:pt x="114" y="80"/>
                    </a:lnTo>
                    <a:lnTo>
                      <a:pt x="114" y="83"/>
                    </a:lnTo>
                    <a:lnTo>
                      <a:pt x="114" y="85"/>
                    </a:lnTo>
                    <a:lnTo>
                      <a:pt x="112" y="85"/>
                    </a:lnTo>
                    <a:lnTo>
                      <a:pt x="112" y="83"/>
                    </a:lnTo>
                    <a:lnTo>
                      <a:pt x="110" y="83"/>
                    </a:lnTo>
                    <a:lnTo>
                      <a:pt x="107" y="83"/>
                    </a:lnTo>
                    <a:lnTo>
                      <a:pt x="107" y="80"/>
                    </a:lnTo>
                    <a:lnTo>
                      <a:pt x="105" y="80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80"/>
                    </a:lnTo>
                    <a:lnTo>
                      <a:pt x="101" y="83"/>
                    </a:lnTo>
                    <a:lnTo>
                      <a:pt x="98" y="83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4" y="87"/>
                    </a:lnTo>
                    <a:lnTo>
                      <a:pt x="92" y="87"/>
                    </a:lnTo>
                    <a:lnTo>
                      <a:pt x="89" y="87"/>
                    </a:lnTo>
                    <a:lnTo>
                      <a:pt x="87" y="87"/>
                    </a:lnTo>
                    <a:lnTo>
                      <a:pt x="85" y="87"/>
                    </a:lnTo>
                    <a:lnTo>
                      <a:pt x="83" y="87"/>
                    </a:lnTo>
                    <a:lnTo>
                      <a:pt x="83" y="89"/>
                    </a:lnTo>
                    <a:lnTo>
                      <a:pt x="83" y="91"/>
                    </a:lnTo>
                    <a:lnTo>
                      <a:pt x="83" y="94"/>
                    </a:lnTo>
                    <a:lnTo>
                      <a:pt x="83" y="96"/>
                    </a:lnTo>
                    <a:lnTo>
                      <a:pt x="83" y="98"/>
                    </a:lnTo>
                    <a:lnTo>
                      <a:pt x="83" y="100"/>
                    </a:lnTo>
                    <a:lnTo>
                      <a:pt x="85" y="100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8" y="103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6" y="107"/>
                    </a:lnTo>
                    <a:lnTo>
                      <a:pt x="78" y="107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2" y="112"/>
                    </a:lnTo>
                    <a:lnTo>
                      <a:pt x="69" y="112"/>
                    </a:lnTo>
                    <a:lnTo>
                      <a:pt x="65" y="112"/>
                    </a:lnTo>
                    <a:lnTo>
                      <a:pt x="67" y="112"/>
                    </a:lnTo>
                    <a:lnTo>
                      <a:pt x="67" y="109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5" y="109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0" y="109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0" y="103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4" y="100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51" y="100"/>
                    </a:lnTo>
                    <a:lnTo>
                      <a:pt x="51" y="98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51" y="94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1" y="87"/>
                    </a:lnTo>
                    <a:lnTo>
                      <a:pt x="51" y="85"/>
                    </a:lnTo>
                    <a:lnTo>
                      <a:pt x="49" y="83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3" y="85"/>
                    </a:lnTo>
                    <a:lnTo>
                      <a:pt x="43" y="83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3" y="74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7" y="67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0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9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1" y="24"/>
                    </a:lnTo>
                    <a:lnTo>
                      <a:pt x="83" y="22"/>
                    </a:lnTo>
                    <a:lnTo>
                      <a:pt x="85" y="22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8" y="22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7" y="20"/>
                    </a:lnTo>
                    <a:lnTo>
                      <a:pt x="110" y="18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5" y="15"/>
                    </a:lnTo>
                    <a:lnTo>
                      <a:pt x="107" y="15"/>
                    </a:lnTo>
                    <a:close/>
                    <a:moveTo>
                      <a:pt x="78" y="13"/>
                    </a:moveTo>
                    <a:lnTo>
                      <a:pt x="76" y="13"/>
                    </a:lnTo>
                    <a:lnTo>
                      <a:pt x="78" y="13"/>
                    </a:lnTo>
                    <a:close/>
                    <a:moveTo>
                      <a:pt x="96" y="2"/>
                    </a:moveTo>
                    <a:lnTo>
                      <a:pt x="98" y="2"/>
                    </a:lnTo>
                    <a:lnTo>
                      <a:pt x="101" y="2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2" y="7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close/>
                    <a:moveTo>
                      <a:pt x="101" y="2"/>
                    </a:moveTo>
                    <a:lnTo>
                      <a:pt x="103" y="2"/>
                    </a:lnTo>
                    <a:lnTo>
                      <a:pt x="101" y="2"/>
                    </a:lnTo>
                    <a:close/>
                    <a:moveTo>
                      <a:pt x="112" y="0"/>
                    </a:moveTo>
                    <a:lnTo>
                      <a:pt x="112" y="2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3" name="Freeform 1303"/>
              <p:cNvSpPr>
                <a:spLocks noEditPoints="1"/>
              </p:cNvSpPr>
              <p:nvPr/>
            </p:nvSpPr>
            <p:spPr bwMode="auto">
              <a:xfrm>
                <a:off x="1949" y="1342"/>
                <a:ext cx="197" cy="112"/>
              </a:xfrm>
              <a:custGeom>
                <a:avLst/>
                <a:gdLst>
                  <a:gd name="T0" fmla="*/ 54 w 197"/>
                  <a:gd name="T1" fmla="*/ 100 h 112"/>
                  <a:gd name="T2" fmla="*/ 60 w 197"/>
                  <a:gd name="T3" fmla="*/ 100 h 112"/>
                  <a:gd name="T4" fmla="*/ 107 w 197"/>
                  <a:gd name="T5" fmla="*/ 15 h 112"/>
                  <a:gd name="T6" fmla="*/ 123 w 197"/>
                  <a:gd name="T7" fmla="*/ 20 h 112"/>
                  <a:gd name="T8" fmla="*/ 139 w 197"/>
                  <a:gd name="T9" fmla="*/ 18 h 112"/>
                  <a:gd name="T10" fmla="*/ 143 w 197"/>
                  <a:gd name="T11" fmla="*/ 20 h 112"/>
                  <a:gd name="T12" fmla="*/ 159 w 197"/>
                  <a:gd name="T13" fmla="*/ 22 h 112"/>
                  <a:gd name="T14" fmla="*/ 172 w 197"/>
                  <a:gd name="T15" fmla="*/ 31 h 112"/>
                  <a:gd name="T16" fmla="*/ 186 w 197"/>
                  <a:gd name="T17" fmla="*/ 38 h 112"/>
                  <a:gd name="T18" fmla="*/ 195 w 197"/>
                  <a:gd name="T19" fmla="*/ 47 h 112"/>
                  <a:gd name="T20" fmla="*/ 190 w 197"/>
                  <a:gd name="T21" fmla="*/ 49 h 112"/>
                  <a:gd name="T22" fmla="*/ 183 w 197"/>
                  <a:gd name="T23" fmla="*/ 49 h 112"/>
                  <a:gd name="T24" fmla="*/ 181 w 197"/>
                  <a:gd name="T25" fmla="*/ 53 h 112"/>
                  <a:gd name="T26" fmla="*/ 174 w 197"/>
                  <a:gd name="T27" fmla="*/ 56 h 112"/>
                  <a:gd name="T28" fmla="*/ 165 w 197"/>
                  <a:gd name="T29" fmla="*/ 58 h 112"/>
                  <a:gd name="T30" fmla="*/ 157 w 197"/>
                  <a:gd name="T31" fmla="*/ 60 h 112"/>
                  <a:gd name="T32" fmla="*/ 152 w 197"/>
                  <a:gd name="T33" fmla="*/ 58 h 112"/>
                  <a:gd name="T34" fmla="*/ 141 w 197"/>
                  <a:gd name="T35" fmla="*/ 53 h 112"/>
                  <a:gd name="T36" fmla="*/ 136 w 197"/>
                  <a:gd name="T37" fmla="*/ 60 h 112"/>
                  <a:gd name="T38" fmla="*/ 134 w 197"/>
                  <a:gd name="T39" fmla="*/ 65 h 112"/>
                  <a:gd name="T40" fmla="*/ 130 w 197"/>
                  <a:gd name="T41" fmla="*/ 71 h 112"/>
                  <a:gd name="T42" fmla="*/ 125 w 197"/>
                  <a:gd name="T43" fmla="*/ 74 h 112"/>
                  <a:gd name="T44" fmla="*/ 123 w 197"/>
                  <a:gd name="T45" fmla="*/ 78 h 112"/>
                  <a:gd name="T46" fmla="*/ 114 w 197"/>
                  <a:gd name="T47" fmla="*/ 83 h 112"/>
                  <a:gd name="T48" fmla="*/ 105 w 197"/>
                  <a:gd name="T49" fmla="*/ 80 h 112"/>
                  <a:gd name="T50" fmla="*/ 101 w 197"/>
                  <a:gd name="T51" fmla="*/ 83 h 112"/>
                  <a:gd name="T52" fmla="*/ 89 w 197"/>
                  <a:gd name="T53" fmla="*/ 87 h 112"/>
                  <a:gd name="T54" fmla="*/ 83 w 197"/>
                  <a:gd name="T55" fmla="*/ 96 h 112"/>
                  <a:gd name="T56" fmla="*/ 78 w 197"/>
                  <a:gd name="T57" fmla="*/ 103 h 112"/>
                  <a:gd name="T58" fmla="*/ 76 w 197"/>
                  <a:gd name="T59" fmla="*/ 112 h 112"/>
                  <a:gd name="T60" fmla="*/ 67 w 197"/>
                  <a:gd name="T61" fmla="*/ 112 h 112"/>
                  <a:gd name="T62" fmla="*/ 65 w 197"/>
                  <a:gd name="T63" fmla="*/ 109 h 112"/>
                  <a:gd name="T64" fmla="*/ 60 w 197"/>
                  <a:gd name="T65" fmla="*/ 105 h 112"/>
                  <a:gd name="T66" fmla="*/ 60 w 197"/>
                  <a:gd name="T67" fmla="*/ 100 h 112"/>
                  <a:gd name="T68" fmla="*/ 60 w 197"/>
                  <a:gd name="T69" fmla="*/ 98 h 112"/>
                  <a:gd name="T70" fmla="*/ 56 w 197"/>
                  <a:gd name="T71" fmla="*/ 98 h 112"/>
                  <a:gd name="T72" fmla="*/ 51 w 197"/>
                  <a:gd name="T73" fmla="*/ 100 h 112"/>
                  <a:gd name="T74" fmla="*/ 51 w 197"/>
                  <a:gd name="T75" fmla="*/ 96 h 112"/>
                  <a:gd name="T76" fmla="*/ 51 w 197"/>
                  <a:gd name="T77" fmla="*/ 85 h 112"/>
                  <a:gd name="T78" fmla="*/ 40 w 197"/>
                  <a:gd name="T79" fmla="*/ 80 h 112"/>
                  <a:gd name="T80" fmla="*/ 31 w 197"/>
                  <a:gd name="T81" fmla="*/ 83 h 112"/>
                  <a:gd name="T82" fmla="*/ 22 w 197"/>
                  <a:gd name="T83" fmla="*/ 78 h 112"/>
                  <a:gd name="T84" fmla="*/ 20 w 197"/>
                  <a:gd name="T85" fmla="*/ 78 h 112"/>
                  <a:gd name="T86" fmla="*/ 11 w 197"/>
                  <a:gd name="T87" fmla="*/ 69 h 112"/>
                  <a:gd name="T88" fmla="*/ 2 w 197"/>
                  <a:gd name="T89" fmla="*/ 67 h 112"/>
                  <a:gd name="T90" fmla="*/ 7 w 197"/>
                  <a:gd name="T91" fmla="*/ 62 h 112"/>
                  <a:gd name="T92" fmla="*/ 7 w 197"/>
                  <a:gd name="T93" fmla="*/ 49 h 112"/>
                  <a:gd name="T94" fmla="*/ 16 w 197"/>
                  <a:gd name="T95" fmla="*/ 42 h 112"/>
                  <a:gd name="T96" fmla="*/ 27 w 197"/>
                  <a:gd name="T97" fmla="*/ 33 h 112"/>
                  <a:gd name="T98" fmla="*/ 36 w 197"/>
                  <a:gd name="T99" fmla="*/ 24 h 112"/>
                  <a:gd name="T100" fmla="*/ 45 w 197"/>
                  <a:gd name="T101" fmla="*/ 20 h 112"/>
                  <a:gd name="T102" fmla="*/ 56 w 197"/>
                  <a:gd name="T103" fmla="*/ 20 h 112"/>
                  <a:gd name="T104" fmla="*/ 63 w 197"/>
                  <a:gd name="T105" fmla="*/ 22 h 112"/>
                  <a:gd name="T106" fmla="*/ 74 w 197"/>
                  <a:gd name="T107" fmla="*/ 24 h 112"/>
                  <a:gd name="T108" fmla="*/ 89 w 197"/>
                  <a:gd name="T109" fmla="*/ 22 h 112"/>
                  <a:gd name="T110" fmla="*/ 96 w 197"/>
                  <a:gd name="T111" fmla="*/ 22 h 112"/>
                  <a:gd name="T112" fmla="*/ 110 w 197"/>
                  <a:gd name="T113" fmla="*/ 18 h 112"/>
                  <a:gd name="T114" fmla="*/ 78 w 197"/>
                  <a:gd name="T115" fmla="*/ 13 h 112"/>
                  <a:gd name="T116" fmla="*/ 96 w 197"/>
                  <a:gd name="T117" fmla="*/ 4 h 112"/>
                  <a:gd name="T118" fmla="*/ 87 w 197"/>
                  <a:gd name="T119" fmla="*/ 7 h 112"/>
                  <a:gd name="T120" fmla="*/ 101 w 197"/>
                  <a:gd name="T121" fmla="*/ 2 h 112"/>
                  <a:gd name="T122" fmla="*/ 107 w 197"/>
                  <a:gd name="T123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12">
                    <a:moveTo>
                      <a:pt x="56" y="103"/>
                    </a:moveTo>
                    <a:lnTo>
                      <a:pt x="54" y="103"/>
                    </a:lnTo>
                    <a:lnTo>
                      <a:pt x="56" y="103"/>
                    </a:lnTo>
                    <a:moveTo>
                      <a:pt x="54" y="103"/>
                    </a:moveTo>
                    <a:lnTo>
                      <a:pt x="54" y="100"/>
                    </a:lnTo>
                    <a:lnTo>
                      <a:pt x="54" y="103"/>
                    </a:lnTo>
                    <a:moveTo>
                      <a:pt x="54" y="100"/>
                    </a:moveTo>
                    <a:lnTo>
                      <a:pt x="51" y="100"/>
                    </a:lnTo>
                    <a:lnTo>
                      <a:pt x="54" y="100"/>
                    </a:lnTo>
                    <a:moveTo>
                      <a:pt x="58" y="100"/>
                    </a:moveTo>
                    <a:lnTo>
                      <a:pt x="56" y="100"/>
                    </a:lnTo>
                    <a:lnTo>
                      <a:pt x="58" y="100"/>
                    </a:lnTo>
                    <a:moveTo>
                      <a:pt x="60" y="98"/>
                    </a:moveTo>
                    <a:lnTo>
                      <a:pt x="60" y="100"/>
                    </a:lnTo>
                    <a:lnTo>
                      <a:pt x="60" y="98"/>
                    </a:lnTo>
                    <a:moveTo>
                      <a:pt x="63" y="98"/>
                    </a:move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moveTo>
                      <a:pt x="107" y="15"/>
                    </a:moveTo>
                    <a:lnTo>
                      <a:pt x="110" y="15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7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7" y="22"/>
                    </a:lnTo>
                    <a:lnTo>
                      <a:pt x="159" y="22"/>
                    </a:lnTo>
                    <a:lnTo>
                      <a:pt x="161" y="22"/>
                    </a:lnTo>
                    <a:lnTo>
                      <a:pt x="163" y="24"/>
                    </a:lnTo>
                    <a:lnTo>
                      <a:pt x="165" y="27"/>
                    </a:lnTo>
                    <a:lnTo>
                      <a:pt x="168" y="29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4" y="33"/>
                    </a:lnTo>
                    <a:lnTo>
                      <a:pt x="174" y="36"/>
                    </a:lnTo>
                    <a:lnTo>
                      <a:pt x="177" y="36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8"/>
                    </a:lnTo>
                    <a:lnTo>
                      <a:pt x="186" y="38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5"/>
                    </a:lnTo>
                    <a:lnTo>
                      <a:pt x="192" y="45"/>
                    </a:lnTo>
                    <a:lnTo>
                      <a:pt x="192" y="47"/>
                    </a:lnTo>
                    <a:lnTo>
                      <a:pt x="195" y="47"/>
                    </a:lnTo>
                    <a:lnTo>
                      <a:pt x="197" y="47"/>
                    </a:lnTo>
                    <a:lnTo>
                      <a:pt x="197" y="49"/>
                    </a:lnTo>
                    <a:lnTo>
                      <a:pt x="195" y="49"/>
                    </a:lnTo>
                    <a:lnTo>
                      <a:pt x="192" y="49"/>
                    </a:lnTo>
                    <a:lnTo>
                      <a:pt x="192" y="47"/>
                    </a:lnTo>
                    <a:lnTo>
                      <a:pt x="190" y="47"/>
                    </a:lnTo>
                    <a:lnTo>
                      <a:pt x="190" y="49"/>
                    </a:lnTo>
                    <a:lnTo>
                      <a:pt x="190" y="47"/>
                    </a:lnTo>
                    <a:lnTo>
                      <a:pt x="188" y="47"/>
                    </a:lnTo>
                    <a:lnTo>
                      <a:pt x="188" y="49"/>
                    </a:lnTo>
                    <a:lnTo>
                      <a:pt x="186" y="49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1" y="51"/>
                    </a:lnTo>
                    <a:lnTo>
                      <a:pt x="181" y="53"/>
                    </a:lnTo>
                    <a:lnTo>
                      <a:pt x="181" y="51"/>
                    </a:lnTo>
                    <a:lnTo>
                      <a:pt x="179" y="53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7" y="56"/>
                    </a:lnTo>
                    <a:lnTo>
                      <a:pt x="174" y="56"/>
                    </a:lnTo>
                    <a:lnTo>
                      <a:pt x="172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3" y="58"/>
                    </a:lnTo>
                    <a:lnTo>
                      <a:pt x="163" y="56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59" y="58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4" y="60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5" y="58"/>
                    </a:lnTo>
                    <a:lnTo>
                      <a:pt x="145" y="56"/>
                    </a:lnTo>
                    <a:lnTo>
                      <a:pt x="145" y="53"/>
                    </a:lnTo>
                    <a:lnTo>
                      <a:pt x="143" y="53"/>
                    </a:lnTo>
                    <a:lnTo>
                      <a:pt x="141" y="53"/>
                    </a:lnTo>
                    <a:lnTo>
                      <a:pt x="141" y="56"/>
                    </a:lnTo>
                    <a:lnTo>
                      <a:pt x="139" y="56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9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2" y="71"/>
                    </a:lnTo>
                    <a:lnTo>
                      <a:pt x="130" y="71"/>
                    </a:lnTo>
                    <a:lnTo>
                      <a:pt x="127" y="71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19" y="80"/>
                    </a:lnTo>
                    <a:lnTo>
                      <a:pt x="119" y="78"/>
                    </a:lnTo>
                    <a:lnTo>
                      <a:pt x="116" y="80"/>
                    </a:lnTo>
                    <a:lnTo>
                      <a:pt x="114" y="80"/>
                    </a:lnTo>
                    <a:lnTo>
                      <a:pt x="114" y="83"/>
                    </a:lnTo>
                    <a:lnTo>
                      <a:pt x="114" y="85"/>
                    </a:lnTo>
                    <a:lnTo>
                      <a:pt x="112" y="85"/>
                    </a:lnTo>
                    <a:lnTo>
                      <a:pt x="112" y="83"/>
                    </a:lnTo>
                    <a:lnTo>
                      <a:pt x="110" y="83"/>
                    </a:lnTo>
                    <a:lnTo>
                      <a:pt x="107" y="83"/>
                    </a:lnTo>
                    <a:lnTo>
                      <a:pt x="107" y="80"/>
                    </a:lnTo>
                    <a:lnTo>
                      <a:pt x="105" y="80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80"/>
                    </a:lnTo>
                    <a:lnTo>
                      <a:pt x="101" y="83"/>
                    </a:lnTo>
                    <a:lnTo>
                      <a:pt x="98" y="83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4" y="87"/>
                    </a:lnTo>
                    <a:lnTo>
                      <a:pt x="92" y="87"/>
                    </a:lnTo>
                    <a:lnTo>
                      <a:pt x="89" y="87"/>
                    </a:lnTo>
                    <a:lnTo>
                      <a:pt x="87" y="87"/>
                    </a:lnTo>
                    <a:lnTo>
                      <a:pt x="85" y="87"/>
                    </a:lnTo>
                    <a:lnTo>
                      <a:pt x="83" y="87"/>
                    </a:lnTo>
                    <a:lnTo>
                      <a:pt x="83" y="89"/>
                    </a:lnTo>
                    <a:lnTo>
                      <a:pt x="83" y="91"/>
                    </a:lnTo>
                    <a:lnTo>
                      <a:pt x="83" y="94"/>
                    </a:lnTo>
                    <a:lnTo>
                      <a:pt x="83" y="96"/>
                    </a:lnTo>
                    <a:lnTo>
                      <a:pt x="83" y="98"/>
                    </a:lnTo>
                    <a:lnTo>
                      <a:pt x="83" y="100"/>
                    </a:lnTo>
                    <a:lnTo>
                      <a:pt x="85" y="100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8" y="103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6" y="107"/>
                    </a:lnTo>
                    <a:lnTo>
                      <a:pt x="78" y="107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2" y="112"/>
                    </a:lnTo>
                    <a:lnTo>
                      <a:pt x="69" y="112"/>
                    </a:lnTo>
                    <a:lnTo>
                      <a:pt x="65" y="112"/>
                    </a:lnTo>
                    <a:lnTo>
                      <a:pt x="67" y="112"/>
                    </a:lnTo>
                    <a:lnTo>
                      <a:pt x="67" y="109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5" y="109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0" y="109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0" y="103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4" y="100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51" y="100"/>
                    </a:lnTo>
                    <a:lnTo>
                      <a:pt x="51" y="98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51" y="94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1" y="87"/>
                    </a:lnTo>
                    <a:lnTo>
                      <a:pt x="51" y="85"/>
                    </a:lnTo>
                    <a:lnTo>
                      <a:pt x="49" y="83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3" y="85"/>
                    </a:lnTo>
                    <a:lnTo>
                      <a:pt x="43" y="83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3" y="74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7" y="67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0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9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1" y="24"/>
                    </a:lnTo>
                    <a:lnTo>
                      <a:pt x="83" y="22"/>
                    </a:lnTo>
                    <a:lnTo>
                      <a:pt x="85" y="22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8" y="22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7" y="20"/>
                    </a:lnTo>
                    <a:lnTo>
                      <a:pt x="110" y="18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5" y="15"/>
                    </a:lnTo>
                    <a:lnTo>
                      <a:pt x="107" y="15"/>
                    </a:lnTo>
                    <a:moveTo>
                      <a:pt x="78" y="13"/>
                    </a:moveTo>
                    <a:lnTo>
                      <a:pt x="76" y="13"/>
                    </a:lnTo>
                    <a:lnTo>
                      <a:pt x="78" y="13"/>
                    </a:lnTo>
                    <a:moveTo>
                      <a:pt x="96" y="2"/>
                    </a:moveTo>
                    <a:lnTo>
                      <a:pt x="98" y="2"/>
                    </a:lnTo>
                    <a:lnTo>
                      <a:pt x="101" y="2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2" y="7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moveTo>
                      <a:pt x="101" y="2"/>
                    </a:moveTo>
                    <a:lnTo>
                      <a:pt x="103" y="2"/>
                    </a:lnTo>
                    <a:lnTo>
                      <a:pt x="101" y="2"/>
                    </a:lnTo>
                    <a:moveTo>
                      <a:pt x="112" y="0"/>
                    </a:moveTo>
                    <a:lnTo>
                      <a:pt x="112" y="2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4" name="Freeform 1304"/>
              <p:cNvSpPr>
                <a:spLocks noEditPoints="1"/>
              </p:cNvSpPr>
              <p:nvPr/>
            </p:nvSpPr>
            <p:spPr bwMode="auto">
              <a:xfrm>
                <a:off x="2421" y="1228"/>
                <a:ext cx="89" cy="67"/>
              </a:xfrm>
              <a:custGeom>
                <a:avLst/>
                <a:gdLst>
                  <a:gd name="T0" fmla="*/ 29 w 89"/>
                  <a:gd name="T1" fmla="*/ 65 h 67"/>
                  <a:gd name="T2" fmla="*/ 29 w 89"/>
                  <a:gd name="T3" fmla="*/ 49 h 67"/>
                  <a:gd name="T4" fmla="*/ 22 w 89"/>
                  <a:gd name="T5" fmla="*/ 47 h 67"/>
                  <a:gd name="T6" fmla="*/ 51 w 89"/>
                  <a:gd name="T7" fmla="*/ 40 h 67"/>
                  <a:gd name="T8" fmla="*/ 47 w 89"/>
                  <a:gd name="T9" fmla="*/ 45 h 67"/>
                  <a:gd name="T10" fmla="*/ 38 w 89"/>
                  <a:gd name="T11" fmla="*/ 40 h 67"/>
                  <a:gd name="T12" fmla="*/ 53 w 89"/>
                  <a:gd name="T13" fmla="*/ 4 h 67"/>
                  <a:gd name="T14" fmla="*/ 62 w 89"/>
                  <a:gd name="T15" fmla="*/ 9 h 67"/>
                  <a:gd name="T16" fmla="*/ 69 w 89"/>
                  <a:gd name="T17" fmla="*/ 11 h 67"/>
                  <a:gd name="T18" fmla="*/ 78 w 89"/>
                  <a:gd name="T19" fmla="*/ 13 h 67"/>
                  <a:gd name="T20" fmla="*/ 80 w 89"/>
                  <a:gd name="T21" fmla="*/ 13 h 67"/>
                  <a:gd name="T22" fmla="*/ 85 w 89"/>
                  <a:gd name="T23" fmla="*/ 13 h 67"/>
                  <a:gd name="T24" fmla="*/ 87 w 89"/>
                  <a:gd name="T25" fmla="*/ 20 h 67"/>
                  <a:gd name="T26" fmla="*/ 85 w 89"/>
                  <a:gd name="T27" fmla="*/ 27 h 67"/>
                  <a:gd name="T28" fmla="*/ 87 w 89"/>
                  <a:gd name="T29" fmla="*/ 33 h 67"/>
                  <a:gd name="T30" fmla="*/ 82 w 89"/>
                  <a:gd name="T31" fmla="*/ 38 h 67"/>
                  <a:gd name="T32" fmla="*/ 87 w 89"/>
                  <a:gd name="T33" fmla="*/ 38 h 67"/>
                  <a:gd name="T34" fmla="*/ 82 w 89"/>
                  <a:gd name="T35" fmla="*/ 47 h 67"/>
                  <a:gd name="T36" fmla="*/ 80 w 89"/>
                  <a:gd name="T37" fmla="*/ 51 h 67"/>
                  <a:gd name="T38" fmla="*/ 87 w 89"/>
                  <a:gd name="T39" fmla="*/ 58 h 67"/>
                  <a:gd name="T40" fmla="*/ 85 w 89"/>
                  <a:gd name="T41" fmla="*/ 67 h 67"/>
                  <a:gd name="T42" fmla="*/ 76 w 89"/>
                  <a:gd name="T43" fmla="*/ 60 h 67"/>
                  <a:gd name="T44" fmla="*/ 62 w 89"/>
                  <a:gd name="T45" fmla="*/ 60 h 67"/>
                  <a:gd name="T46" fmla="*/ 53 w 89"/>
                  <a:gd name="T47" fmla="*/ 62 h 67"/>
                  <a:gd name="T48" fmla="*/ 47 w 89"/>
                  <a:gd name="T49" fmla="*/ 60 h 67"/>
                  <a:gd name="T50" fmla="*/ 35 w 89"/>
                  <a:gd name="T51" fmla="*/ 58 h 67"/>
                  <a:gd name="T52" fmla="*/ 31 w 89"/>
                  <a:gd name="T53" fmla="*/ 58 h 67"/>
                  <a:gd name="T54" fmla="*/ 29 w 89"/>
                  <a:gd name="T55" fmla="*/ 60 h 67"/>
                  <a:gd name="T56" fmla="*/ 24 w 89"/>
                  <a:gd name="T57" fmla="*/ 60 h 67"/>
                  <a:gd name="T58" fmla="*/ 24 w 89"/>
                  <a:gd name="T59" fmla="*/ 60 h 67"/>
                  <a:gd name="T60" fmla="*/ 22 w 89"/>
                  <a:gd name="T61" fmla="*/ 67 h 67"/>
                  <a:gd name="T62" fmla="*/ 15 w 89"/>
                  <a:gd name="T63" fmla="*/ 60 h 67"/>
                  <a:gd name="T64" fmla="*/ 4 w 89"/>
                  <a:gd name="T65" fmla="*/ 58 h 67"/>
                  <a:gd name="T66" fmla="*/ 0 w 89"/>
                  <a:gd name="T67" fmla="*/ 49 h 67"/>
                  <a:gd name="T68" fmla="*/ 6 w 89"/>
                  <a:gd name="T69" fmla="*/ 47 h 67"/>
                  <a:gd name="T70" fmla="*/ 18 w 89"/>
                  <a:gd name="T71" fmla="*/ 49 h 67"/>
                  <a:gd name="T72" fmla="*/ 27 w 89"/>
                  <a:gd name="T73" fmla="*/ 49 h 67"/>
                  <a:gd name="T74" fmla="*/ 29 w 89"/>
                  <a:gd name="T75" fmla="*/ 51 h 67"/>
                  <a:gd name="T76" fmla="*/ 35 w 89"/>
                  <a:gd name="T77" fmla="*/ 51 h 67"/>
                  <a:gd name="T78" fmla="*/ 44 w 89"/>
                  <a:gd name="T79" fmla="*/ 51 h 67"/>
                  <a:gd name="T80" fmla="*/ 58 w 89"/>
                  <a:gd name="T81" fmla="*/ 51 h 67"/>
                  <a:gd name="T82" fmla="*/ 67 w 89"/>
                  <a:gd name="T83" fmla="*/ 47 h 67"/>
                  <a:gd name="T84" fmla="*/ 62 w 89"/>
                  <a:gd name="T85" fmla="*/ 42 h 67"/>
                  <a:gd name="T86" fmla="*/ 56 w 89"/>
                  <a:gd name="T87" fmla="*/ 36 h 67"/>
                  <a:gd name="T88" fmla="*/ 56 w 89"/>
                  <a:gd name="T89" fmla="*/ 31 h 67"/>
                  <a:gd name="T90" fmla="*/ 56 w 89"/>
                  <a:gd name="T91" fmla="*/ 27 h 67"/>
                  <a:gd name="T92" fmla="*/ 56 w 89"/>
                  <a:gd name="T93" fmla="*/ 22 h 67"/>
                  <a:gd name="T94" fmla="*/ 49 w 89"/>
                  <a:gd name="T95" fmla="*/ 18 h 67"/>
                  <a:gd name="T96" fmla="*/ 42 w 89"/>
                  <a:gd name="T97" fmla="*/ 15 h 67"/>
                  <a:gd name="T98" fmla="*/ 33 w 89"/>
                  <a:gd name="T99" fmla="*/ 15 h 67"/>
                  <a:gd name="T100" fmla="*/ 33 w 89"/>
                  <a:gd name="T101" fmla="*/ 9 h 67"/>
                  <a:gd name="T102" fmla="*/ 44 w 89"/>
                  <a:gd name="T103" fmla="*/ 7 h 67"/>
                  <a:gd name="T104" fmla="*/ 53 w 89"/>
                  <a:gd name="T105" fmla="*/ 0 h 67"/>
                  <a:gd name="T106" fmla="*/ 53 w 89"/>
                  <a:gd name="T107" fmla="*/ 4 h 67"/>
                  <a:gd name="T108" fmla="*/ 51 w 89"/>
                  <a:gd name="T10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67">
                    <a:moveTo>
                      <a:pt x="22" y="65"/>
                    </a:moveTo>
                    <a:lnTo>
                      <a:pt x="20" y="65"/>
                    </a:lnTo>
                    <a:lnTo>
                      <a:pt x="22" y="65"/>
                    </a:lnTo>
                    <a:close/>
                    <a:moveTo>
                      <a:pt x="24" y="65"/>
                    </a:moveTo>
                    <a:lnTo>
                      <a:pt x="27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4" y="65"/>
                    </a:lnTo>
                    <a:close/>
                    <a:moveTo>
                      <a:pt x="27" y="51"/>
                    </a:moveTo>
                    <a:lnTo>
                      <a:pt x="24" y="51"/>
                    </a:lnTo>
                    <a:lnTo>
                      <a:pt x="27" y="51"/>
                    </a:lnTo>
                    <a:close/>
                    <a:moveTo>
                      <a:pt x="29" y="49"/>
                    </a:moveTo>
                    <a:lnTo>
                      <a:pt x="29" y="51"/>
                    </a:lnTo>
                    <a:lnTo>
                      <a:pt x="29" y="49"/>
                    </a:lnTo>
                    <a:close/>
                    <a:moveTo>
                      <a:pt x="24" y="47"/>
                    </a:moveTo>
                    <a:lnTo>
                      <a:pt x="24" y="49"/>
                    </a:lnTo>
                    <a:lnTo>
                      <a:pt x="22" y="49"/>
                    </a:lnTo>
                    <a:lnTo>
                      <a:pt x="22" y="47"/>
                    </a:lnTo>
                    <a:lnTo>
                      <a:pt x="24" y="47"/>
                    </a:lnTo>
                    <a:close/>
                    <a:moveTo>
                      <a:pt x="44" y="38"/>
                    </a:moveTo>
                    <a:lnTo>
                      <a:pt x="47" y="38"/>
                    </a:lnTo>
                    <a:lnTo>
                      <a:pt x="47" y="40"/>
                    </a:lnTo>
                    <a:lnTo>
                      <a:pt x="49" y="40"/>
                    </a:lnTo>
                    <a:lnTo>
                      <a:pt x="51" y="40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3" y="45"/>
                    </a:lnTo>
                    <a:lnTo>
                      <a:pt x="51" y="45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8"/>
                    </a:lnTo>
                    <a:lnTo>
                      <a:pt x="44" y="38"/>
                    </a:lnTo>
                    <a:close/>
                    <a:moveTo>
                      <a:pt x="53" y="4"/>
                    </a:moveTo>
                    <a:lnTo>
                      <a:pt x="53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8" y="13"/>
                    </a:lnTo>
                    <a:lnTo>
                      <a:pt x="76" y="13"/>
                    </a:lnTo>
                    <a:lnTo>
                      <a:pt x="78" y="13"/>
                    </a:lnTo>
                    <a:lnTo>
                      <a:pt x="78" y="11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7" y="18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7" y="24"/>
                    </a:lnTo>
                    <a:lnTo>
                      <a:pt x="85" y="24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80" y="53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5" y="60"/>
                    </a:lnTo>
                    <a:lnTo>
                      <a:pt x="85" y="62"/>
                    </a:lnTo>
                    <a:lnTo>
                      <a:pt x="87" y="62"/>
                    </a:lnTo>
                    <a:lnTo>
                      <a:pt x="87" y="65"/>
                    </a:lnTo>
                    <a:lnTo>
                      <a:pt x="87" y="67"/>
                    </a:lnTo>
                    <a:lnTo>
                      <a:pt x="85" y="67"/>
                    </a:lnTo>
                    <a:lnTo>
                      <a:pt x="85" y="65"/>
                    </a:lnTo>
                    <a:lnTo>
                      <a:pt x="82" y="62"/>
                    </a:lnTo>
                    <a:lnTo>
                      <a:pt x="80" y="62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5" y="60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9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4" y="49"/>
                    </a:lnTo>
                    <a:lnTo>
                      <a:pt x="24" y="51"/>
                    </a:lnTo>
                    <a:lnTo>
                      <a:pt x="27" y="51"/>
                    </a:lnTo>
                    <a:lnTo>
                      <a:pt x="29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5" y="51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7" y="51"/>
                    </a:lnTo>
                    <a:lnTo>
                      <a:pt x="49" y="53"/>
                    </a:lnTo>
                    <a:lnTo>
                      <a:pt x="51" y="53"/>
                    </a:lnTo>
                    <a:lnTo>
                      <a:pt x="53" y="53"/>
                    </a:lnTo>
                    <a:lnTo>
                      <a:pt x="56" y="53"/>
                    </a:lnTo>
                    <a:lnTo>
                      <a:pt x="58" y="51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9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9" y="45"/>
                    </a:lnTo>
                    <a:lnTo>
                      <a:pt x="67" y="45"/>
                    </a:lnTo>
                    <a:lnTo>
                      <a:pt x="65" y="45"/>
                    </a:lnTo>
                    <a:lnTo>
                      <a:pt x="65" y="42"/>
                    </a:lnTo>
                    <a:lnTo>
                      <a:pt x="62" y="42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3" y="36"/>
                    </a:lnTo>
                    <a:lnTo>
                      <a:pt x="53" y="33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6" y="27"/>
                    </a:lnTo>
                    <a:lnTo>
                      <a:pt x="56" y="24"/>
                    </a:lnTo>
                    <a:lnTo>
                      <a:pt x="53" y="24"/>
                    </a:lnTo>
                    <a:lnTo>
                      <a:pt x="56" y="24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1" y="4"/>
                    </a:lnTo>
                    <a:lnTo>
                      <a:pt x="53" y="4"/>
                    </a:lnTo>
                    <a:close/>
                    <a:moveTo>
                      <a:pt x="53" y="0"/>
                    </a:moveTo>
                    <a:lnTo>
                      <a:pt x="53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5" name="Freeform 1305"/>
              <p:cNvSpPr>
                <a:spLocks noEditPoints="1"/>
              </p:cNvSpPr>
              <p:nvPr/>
            </p:nvSpPr>
            <p:spPr bwMode="auto">
              <a:xfrm>
                <a:off x="2421" y="1228"/>
                <a:ext cx="89" cy="67"/>
              </a:xfrm>
              <a:custGeom>
                <a:avLst/>
                <a:gdLst>
                  <a:gd name="T0" fmla="*/ 29 w 89"/>
                  <a:gd name="T1" fmla="*/ 65 h 67"/>
                  <a:gd name="T2" fmla="*/ 29 w 89"/>
                  <a:gd name="T3" fmla="*/ 49 h 67"/>
                  <a:gd name="T4" fmla="*/ 22 w 89"/>
                  <a:gd name="T5" fmla="*/ 47 h 67"/>
                  <a:gd name="T6" fmla="*/ 51 w 89"/>
                  <a:gd name="T7" fmla="*/ 40 h 67"/>
                  <a:gd name="T8" fmla="*/ 47 w 89"/>
                  <a:gd name="T9" fmla="*/ 45 h 67"/>
                  <a:gd name="T10" fmla="*/ 38 w 89"/>
                  <a:gd name="T11" fmla="*/ 40 h 67"/>
                  <a:gd name="T12" fmla="*/ 53 w 89"/>
                  <a:gd name="T13" fmla="*/ 4 h 67"/>
                  <a:gd name="T14" fmla="*/ 62 w 89"/>
                  <a:gd name="T15" fmla="*/ 9 h 67"/>
                  <a:gd name="T16" fmla="*/ 69 w 89"/>
                  <a:gd name="T17" fmla="*/ 11 h 67"/>
                  <a:gd name="T18" fmla="*/ 78 w 89"/>
                  <a:gd name="T19" fmla="*/ 13 h 67"/>
                  <a:gd name="T20" fmla="*/ 80 w 89"/>
                  <a:gd name="T21" fmla="*/ 13 h 67"/>
                  <a:gd name="T22" fmla="*/ 85 w 89"/>
                  <a:gd name="T23" fmla="*/ 13 h 67"/>
                  <a:gd name="T24" fmla="*/ 87 w 89"/>
                  <a:gd name="T25" fmla="*/ 20 h 67"/>
                  <a:gd name="T26" fmla="*/ 85 w 89"/>
                  <a:gd name="T27" fmla="*/ 27 h 67"/>
                  <a:gd name="T28" fmla="*/ 87 w 89"/>
                  <a:gd name="T29" fmla="*/ 33 h 67"/>
                  <a:gd name="T30" fmla="*/ 82 w 89"/>
                  <a:gd name="T31" fmla="*/ 38 h 67"/>
                  <a:gd name="T32" fmla="*/ 87 w 89"/>
                  <a:gd name="T33" fmla="*/ 38 h 67"/>
                  <a:gd name="T34" fmla="*/ 82 w 89"/>
                  <a:gd name="T35" fmla="*/ 47 h 67"/>
                  <a:gd name="T36" fmla="*/ 80 w 89"/>
                  <a:gd name="T37" fmla="*/ 51 h 67"/>
                  <a:gd name="T38" fmla="*/ 87 w 89"/>
                  <a:gd name="T39" fmla="*/ 58 h 67"/>
                  <a:gd name="T40" fmla="*/ 85 w 89"/>
                  <a:gd name="T41" fmla="*/ 67 h 67"/>
                  <a:gd name="T42" fmla="*/ 76 w 89"/>
                  <a:gd name="T43" fmla="*/ 60 h 67"/>
                  <a:gd name="T44" fmla="*/ 62 w 89"/>
                  <a:gd name="T45" fmla="*/ 60 h 67"/>
                  <a:gd name="T46" fmla="*/ 53 w 89"/>
                  <a:gd name="T47" fmla="*/ 62 h 67"/>
                  <a:gd name="T48" fmla="*/ 47 w 89"/>
                  <a:gd name="T49" fmla="*/ 60 h 67"/>
                  <a:gd name="T50" fmla="*/ 35 w 89"/>
                  <a:gd name="T51" fmla="*/ 58 h 67"/>
                  <a:gd name="T52" fmla="*/ 31 w 89"/>
                  <a:gd name="T53" fmla="*/ 58 h 67"/>
                  <a:gd name="T54" fmla="*/ 29 w 89"/>
                  <a:gd name="T55" fmla="*/ 60 h 67"/>
                  <a:gd name="T56" fmla="*/ 24 w 89"/>
                  <a:gd name="T57" fmla="*/ 60 h 67"/>
                  <a:gd name="T58" fmla="*/ 24 w 89"/>
                  <a:gd name="T59" fmla="*/ 60 h 67"/>
                  <a:gd name="T60" fmla="*/ 22 w 89"/>
                  <a:gd name="T61" fmla="*/ 67 h 67"/>
                  <a:gd name="T62" fmla="*/ 15 w 89"/>
                  <a:gd name="T63" fmla="*/ 60 h 67"/>
                  <a:gd name="T64" fmla="*/ 4 w 89"/>
                  <a:gd name="T65" fmla="*/ 58 h 67"/>
                  <a:gd name="T66" fmla="*/ 0 w 89"/>
                  <a:gd name="T67" fmla="*/ 49 h 67"/>
                  <a:gd name="T68" fmla="*/ 6 w 89"/>
                  <a:gd name="T69" fmla="*/ 47 h 67"/>
                  <a:gd name="T70" fmla="*/ 18 w 89"/>
                  <a:gd name="T71" fmla="*/ 49 h 67"/>
                  <a:gd name="T72" fmla="*/ 27 w 89"/>
                  <a:gd name="T73" fmla="*/ 49 h 67"/>
                  <a:gd name="T74" fmla="*/ 29 w 89"/>
                  <a:gd name="T75" fmla="*/ 51 h 67"/>
                  <a:gd name="T76" fmla="*/ 35 w 89"/>
                  <a:gd name="T77" fmla="*/ 51 h 67"/>
                  <a:gd name="T78" fmla="*/ 44 w 89"/>
                  <a:gd name="T79" fmla="*/ 51 h 67"/>
                  <a:gd name="T80" fmla="*/ 58 w 89"/>
                  <a:gd name="T81" fmla="*/ 51 h 67"/>
                  <a:gd name="T82" fmla="*/ 67 w 89"/>
                  <a:gd name="T83" fmla="*/ 47 h 67"/>
                  <a:gd name="T84" fmla="*/ 62 w 89"/>
                  <a:gd name="T85" fmla="*/ 42 h 67"/>
                  <a:gd name="T86" fmla="*/ 56 w 89"/>
                  <a:gd name="T87" fmla="*/ 36 h 67"/>
                  <a:gd name="T88" fmla="*/ 56 w 89"/>
                  <a:gd name="T89" fmla="*/ 31 h 67"/>
                  <a:gd name="T90" fmla="*/ 56 w 89"/>
                  <a:gd name="T91" fmla="*/ 27 h 67"/>
                  <a:gd name="T92" fmla="*/ 56 w 89"/>
                  <a:gd name="T93" fmla="*/ 22 h 67"/>
                  <a:gd name="T94" fmla="*/ 49 w 89"/>
                  <a:gd name="T95" fmla="*/ 18 h 67"/>
                  <a:gd name="T96" fmla="*/ 42 w 89"/>
                  <a:gd name="T97" fmla="*/ 15 h 67"/>
                  <a:gd name="T98" fmla="*/ 33 w 89"/>
                  <a:gd name="T99" fmla="*/ 15 h 67"/>
                  <a:gd name="T100" fmla="*/ 33 w 89"/>
                  <a:gd name="T101" fmla="*/ 9 h 67"/>
                  <a:gd name="T102" fmla="*/ 44 w 89"/>
                  <a:gd name="T103" fmla="*/ 7 h 67"/>
                  <a:gd name="T104" fmla="*/ 53 w 89"/>
                  <a:gd name="T105" fmla="*/ 0 h 67"/>
                  <a:gd name="T106" fmla="*/ 53 w 89"/>
                  <a:gd name="T107" fmla="*/ 4 h 67"/>
                  <a:gd name="T108" fmla="*/ 51 w 89"/>
                  <a:gd name="T10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67">
                    <a:moveTo>
                      <a:pt x="22" y="65"/>
                    </a:moveTo>
                    <a:lnTo>
                      <a:pt x="20" y="65"/>
                    </a:lnTo>
                    <a:lnTo>
                      <a:pt x="22" y="65"/>
                    </a:lnTo>
                    <a:moveTo>
                      <a:pt x="24" y="65"/>
                    </a:moveTo>
                    <a:lnTo>
                      <a:pt x="27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4" y="65"/>
                    </a:lnTo>
                    <a:moveTo>
                      <a:pt x="27" y="51"/>
                    </a:moveTo>
                    <a:lnTo>
                      <a:pt x="24" y="51"/>
                    </a:lnTo>
                    <a:lnTo>
                      <a:pt x="27" y="51"/>
                    </a:lnTo>
                    <a:moveTo>
                      <a:pt x="29" y="49"/>
                    </a:moveTo>
                    <a:lnTo>
                      <a:pt x="29" y="51"/>
                    </a:lnTo>
                    <a:lnTo>
                      <a:pt x="29" y="49"/>
                    </a:lnTo>
                    <a:moveTo>
                      <a:pt x="24" y="47"/>
                    </a:moveTo>
                    <a:lnTo>
                      <a:pt x="24" y="49"/>
                    </a:lnTo>
                    <a:lnTo>
                      <a:pt x="22" y="49"/>
                    </a:lnTo>
                    <a:lnTo>
                      <a:pt x="22" y="47"/>
                    </a:lnTo>
                    <a:lnTo>
                      <a:pt x="24" y="47"/>
                    </a:lnTo>
                    <a:moveTo>
                      <a:pt x="44" y="38"/>
                    </a:moveTo>
                    <a:lnTo>
                      <a:pt x="47" y="38"/>
                    </a:lnTo>
                    <a:lnTo>
                      <a:pt x="47" y="40"/>
                    </a:lnTo>
                    <a:lnTo>
                      <a:pt x="49" y="40"/>
                    </a:lnTo>
                    <a:lnTo>
                      <a:pt x="51" y="40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3" y="45"/>
                    </a:lnTo>
                    <a:lnTo>
                      <a:pt x="51" y="45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8"/>
                    </a:lnTo>
                    <a:lnTo>
                      <a:pt x="44" y="38"/>
                    </a:lnTo>
                    <a:moveTo>
                      <a:pt x="53" y="4"/>
                    </a:moveTo>
                    <a:lnTo>
                      <a:pt x="53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8" y="13"/>
                    </a:lnTo>
                    <a:lnTo>
                      <a:pt x="76" y="13"/>
                    </a:lnTo>
                    <a:lnTo>
                      <a:pt x="78" y="13"/>
                    </a:lnTo>
                    <a:lnTo>
                      <a:pt x="78" y="11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7" y="18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7" y="24"/>
                    </a:lnTo>
                    <a:lnTo>
                      <a:pt x="85" y="24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80" y="53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5" y="60"/>
                    </a:lnTo>
                    <a:lnTo>
                      <a:pt x="85" y="62"/>
                    </a:lnTo>
                    <a:lnTo>
                      <a:pt x="87" y="62"/>
                    </a:lnTo>
                    <a:lnTo>
                      <a:pt x="87" y="65"/>
                    </a:lnTo>
                    <a:lnTo>
                      <a:pt x="87" y="67"/>
                    </a:lnTo>
                    <a:lnTo>
                      <a:pt x="85" y="67"/>
                    </a:lnTo>
                    <a:lnTo>
                      <a:pt x="85" y="65"/>
                    </a:lnTo>
                    <a:lnTo>
                      <a:pt x="82" y="62"/>
                    </a:lnTo>
                    <a:lnTo>
                      <a:pt x="80" y="62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5" y="60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9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4" y="49"/>
                    </a:lnTo>
                    <a:lnTo>
                      <a:pt x="24" y="51"/>
                    </a:lnTo>
                    <a:lnTo>
                      <a:pt x="27" y="51"/>
                    </a:lnTo>
                    <a:lnTo>
                      <a:pt x="29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5" y="51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7" y="51"/>
                    </a:lnTo>
                    <a:lnTo>
                      <a:pt x="49" y="53"/>
                    </a:lnTo>
                    <a:lnTo>
                      <a:pt x="51" y="53"/>
                    </a:lnTo>
                    <a:lnTo>
                      <a:pt x="53" y="53"/>
                    </a:lnTo>
                    <a:lnTo>
                      <a:pt x="56" y="53"/>
                    </a:lnTo>
                    <a:lnTo>
                      <a:pt x="58" y="51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9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9" y="45"/>
                    </a:lnTo>
                    <a:lnTo>
                      <a:pt x="67" y="45"/>
                    </a:lnTo>
                    <a:lnTo>
                      <a:pt x="65" y="45"/>
                    </a:lnTo>
                    <a:lnTo>
                      <a:pt x="65" y="42"/>
                    </a:lnTo>
                    <a:lnTo>
                      <a:pt x="62" y="42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3" y="36"/>
                    </a:lnTo>
                    <a:lnTo>
                      <a:pt x="53" y="33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6" y="27"/>
                    </a:lnTo>
                    <a:lnTo>
                      <a:pt x="56" y="24"/>
                    </a:lnTo>
                    <a:lnTo>
                      <a:pt x="53" y="24"/>
                    </a:lnTo>
                    <a:lnTo>
                      <a:pt x="56" y="24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1" y="4"/>
                    </a:lnTo>
                    <a:lnTo>
                      <a:pt x="53" y="4"/>
                    </a:lnTo>
                    <a:moveTo>
                      <a:pt x="53" y="0"/>
                    </a:moveTo>
                    <a:lnTo>
                      <a:pt x="53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6" name="Freeform 1306"/>
              <p:cNvSpPr>
                <a:spLocks noEditPoints="1"/>
              </p:cNvSpPr>
              <p:nvPr/>
            </p:nvSpPr>
            <p:spPr bwMode="auto">
              <a:xfrm>
                <a:off x="2298" y="1279"/>
                <a:ext cx="69" cy="25"/>
              </a:xfrm>
              <a:custGeom>
                <a:avLst/>
                <a:gdLst>
                  <a:gd name="T0" fmla="*/ 40 w 69"/>
                  <a:gd name="T1" fmla="*/ 20 h 25"/>
                  <a:gd name="T2" fmla="*/ 18 w 69"/>
                  <a:gd name="T3" fmla="*/ 0 h 25"/>
                  <a:gd name="T4" fmla="*/ 22 w 69"/>
                  <a:gd name="T5" fmla="*/ 0 h 25"/>
                  <a:gd name="T6" fmla="*/ 22 w 69"/>
                  <a:gd name="T7" fmla="*/ 0 h 25"/>
                  <a:gd name="T8" fmla="*/ 27 w 69"/>
                  <a:gd name="T9" fmla="*/ 0 h 25"/>
                  <a:gd name="T10" fmla="*/ 29 w 69"/>
                  <a:gd name="T11" fmla="*/ 2 h 25"/>
                  <a:gd name="T12" fmla="*/ 31 w 69"/>
                  <a:gd name="T13" fmla="*/ 0 h 25"/>
                  <a:gd name="T14" fmla="*/ 31 w 69"/>
                  <a:gd name="T15" fmla="*/ 0 h 25"/>
                  <a:gd name="T16" fmla="*/ 36 w 69"/>
                  <a:gd name="T17" fmla="*/ 2 h 25"/>
                  <a:gd name="T18" fmla="*/ 40 w 69"/>
                  <a:gd name="T19" fmla="*/ 2 h 25"/>
                  <a:gd name="T20" fmla="*/ 44 w 69"/>
                  <a:gd name="T21" fmla="*/ 2 h 25"/>
                  <a:gd name="T22" fmla="*/ 47 w 69"/>
                  <a:gd name="T23" fmla="*/ 5 h 25"/>
                  <a:gd name="T24" fmla="*/ 49 w 69"/>
                  <a:gd name="T25" fmla="*/ 7 h 25"/>
                  <a:gd name="T26" fmla="*/ 53 w 69"/>
                  <a:gd name="T27" fmla="*/ 7 h 25"/>
                  <a:gd name="T28" fmla="*/ 56 w 69"/>
                  <a:gd name="T29" fmla="*/ 9 h 25"/>
                  <a:gd name="T30" fmla="*/ 60 w 69"/>
                  <a:gd name="T31" fmla="*/ 9 h 25"/>
                  <a:gd name="T32" fmla="*/ 60 w 69"/>
                  <a:gd name="T33" fmla="*/ 9 h 25"/>
                  <a:gd name="T34" fmla="*/ 60 w 69"/>
                  <a:gd name="T35" fmla="*/ 9 h 25"/>
                  <a:gd name="T36" fmla="*/ 62 w 69"/>
                  <a:gd name="T37" fmla="*/ 11 h 25"/>
                  <a:gd name="T38" fmla="*/ 65 w 69"/>
                  <a:gd name="T39" fmla="*/ 14 h 25"/>
                  <a:gd name="T40" fmla="*/ 65 w 69"/>
                  <a:gd name="T41" fmla="*/ 16 h 25"/>
                  <a:gd name="T42" fmla="*/ 67 w 69"/>
                  <a:gd name="T43" fmla="*/ 18 h 25"/>
                  <a:gd name="T44" fmla="*/ 67 w 69"/>
                  <a:gd name="T45" fmla="*/ 18 h 25"/>
                  <a:gd name="T46" fmla="*/ 65 w 69"/>
                  <a:gd name="T47" fmla="*/ 20 h 25"/>
                  <a:gd name="T48" fmla="*/ 60 w 69"/>
                  <a:gd name="T49" fmla="*/ 20 h 25"/>
                  <a:gd name="T50" fmla="*/ 56 w 69"/>
                  <a:gd name="T51" fmla="*/ 20 h 25"/>
                  <a:gd name="T52" fmla="*/ 56 w 69"/>
                  <a:gd name="T53" fmla="*/ 20 h 25"/>
                  <a:gd name="T54" fmla="*/ 51 w 69"/>
                  <a:gd name="T55" fmla="*/ 18 h 25"/>
                  <a:gd name="T56" fmla="*/ 47 w 69"/>
                  <a:gd name="T57" fmla="*/ 18 h 25"/>
                  <a:gd name="T58" fmla="*/ 51 w 69"/>
                  <a:gd name="T59" fmla="*/ 18 h 25"/>
                  <a:gd name="T60" fmla="*/ 49 w 69"/>
                  <a:gd name="T61" fmla="*/ 16 h 25"/>
                  <a:gd name="T62" fmla="*/ 47 w 69"/>
                  <a:gd name="T63" fmla="*/ 18 h 25"/>
                  <a:gd name="T64" fmla="*/ 44 w 69"/>
                  <a:gd name="T65" fmla="*/ 20 h 25"/>
                  <a:gd name="T66" fmla="*/ 42 w 69"/>
                  <a:gd name="T67" fmla="*/ 18 h 25"/>
                  <a:gd name="T68" fmla="*/ 40 w 69"/>
                  <a:gd name="T69" fmla="*/ 20 h 25"/>
                  <a:gd name="T70" fmla="*/ 40 w 69"/>
                  <a:gd name="T71" fmla="*/ 20 h 25"/>
                  <a:gd name="T72" fmla="*/ 40 w 69"/>
                  <a:gd name="T73" fmla="*/ 20 h 25"/>
                  <a:gd name="T74" fmla="*/ 38 w 69"/>
                  <a:gd name="T75" fmla="*/ 23 h 25"/>
                  <a:gd name="T76" fmla="*/ 38 w 69"/>
                  <a:gd name="T77" fmla="*/ 23 h 25"/>
                  <a:gd name="T78" fmla="*/ 36 w 69"/>
                  <a:gd name="T79" fmla="*/ 25 h 25"/>
                  <a:gd name="T80" fmla="*/ 31 w 69"/>
                  <a:gd name="T81" fmla="*/ 20 h 25"/>
                  <a:gd name="T82" fmla="*/ 27 w 69"/>
                  <a:gd name="T83" fmla="*/ 20 h 25"/>
                  <a:gd name="T84" fmla="*/ 22 w 69"/>
                  <a:gd name="T85" fmla="*/ 20 h 25"/>
                  <a:gd name="T86" fmla="*/ 18 w 69"/>
                  <a:gd name="T87" fmla="*/ 20 h 25"/>
                  <a:gd name="T88" fmla="*/ 15 w 69"/>
                  <a:gd name="T89" fmla="*/ 18 h 25"/>
                  <a:gd name="T90" fmla="*/ 13 w 69"/>
                  <a:gd name="T91" fmla="*/ 16 h 25"/>
                  <a:gd name="T92" fmla="*/ 11 w 69"/>
                  <a:gd name="T93" fmla="*/ 14 h 25"/>
                  <a:gd name="T94" fmla="*/ 9 w 69"/>
                  <a:gd name="T95" fmla="*/ 9 h 25"/>
                  <a:gd name="T96" fmla="*/ 4 w 69"/>
                  <a:gd name="T97" fmla="*/ 9 h 25"/>
                  <a:gd name="T98" fmla="*/ 0 w 69"/>
                  <a:gd name="T99" fmla="*/ 9 h 25"/>
                  <a:gd name="T100" fmla="*/ 0 w 69"/>
                  <a:gd name="T101" fmla="*/ 5 h 25"/>
                  <a:gd name="T102" fmla="*/ 2 w 69"/>
                  <a:gd name="T103" fmla="*/ 2 h 25"/>
                  <a:gd name="T104" fmla="*/ 6 w 69"/>
                  <a:gd name="T105" fmla="*/ 2 h 25"/>
                  <a:gd name="T106" fmla="*/ 6 w 69"/>
                  <a:gd name="T107" fmla="*/ 2 h 25"/>
                  <a:gd name="T108" fmla="*/ 11 w 69"/>
                  <a:gd name="T109" fmla="*/ 2 h 25"/>
                  <a:gd name="T110" fmla="*/ 13 w 69"/>
                  <a:gd name="T111" fmla="*/ 0 h 25"/>
                  <a:gd name="T112" fmla="*/ 18 w 69"/>
                  <a:gd name="T1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" h="25">
                    <a:moveTo>
                      <a:pt x="42" y="20"/>
                    </a:moveTo>
                    <a:lnTo>
                      <a:pt x="40" y="20"/>
                    </a:lnTo>
                    <a:lnTo>
                      <a:pt x="42" y="20"/>
                    </a:lnTo>
                    <a:close/>
                    <a:moveTo>
                      <a:pt x="18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3" y="7"/>
                    </a:lnTo>
                    <a:lnTo>
                      <a:pt x="53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2" y="20"/>
                    </a:lnTo>
                    <a:lnTo>
                      <a:pt x="60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7" name="Freeform 1307"/>
              <p:cNvSpPr>
                <a:spLocks noEditPoints="1"/>
              </p:cNvSpPr>
              <p:nvPr/>
            </p:nvSpPr>
            <p:spPr bwMode="auto">
              <a:xfrm>
                <a:off x="2298" y="1279"/>
                <a:ext cx="69" cy="25"/>
              </a:xfrm>
              <a:custGeom>
                <a:avLst/>
                <a:gdLst>
                  <a:gd name="T0" fmla="*/ 40 w 69"/>
                  <a:gd name="T1" fmla="*/ 20 h 25"/>
                  <a:gd name="T2" fmla="*/ 18 w 69"/>
                  <a:gd name="T3" fmla="*/ 0 h 25"/>
                  <a:gd name="T4" fmla="*/ 22 w 69"/>
                  <a:gd name="T5" fmla="*/ 0 h 25"/>
                  <a:gd name="T6" fmla="*/ 22 w 69"/>
                  <a:gd name="T7" fmla="*/ 0 h 25"/>
                  <a:gd name="T8" fmla="*/ 27 w 69"/>
                  <a:gd name="T9" fmla="*/ 0 h 25"/>
                  <a:gd name="T10" fmla="*/ 29 w 69"/>
                  <a:gd name="T11" fmla="*/ 2 h 25"/>
                  <a:gd name="T12" fmla="*/ 31 w 69"/>
                  <a:gd name="T13" fmla="*/ 0 h 25"/>
                  <a:gd name="T14" fmla="*/ 31 w 69"/>
                  <a:gd name="T15" fmla="*/ 0 h 25"/>
                  <a:gd name="T16" fmla="*/ 36 w 69"/>
                  <a:gd name="T17" fmla="*/ 2 h 25"/>
                  <a:gd name="T18" fmla="*/ 40 w 69"/>
                  <a:gd name="T19" fmla="*/ 2 h 25"/>
                  <a:gd name="T20" fmla="*/ 44 w 69"/>
                  <a:gd name="T21" fmla="*/ 2 h 25"/>
                  <a:gd name="T22" fmla="*/ 47 w 69"/>
                  <a:gd name="T23" fmla="*/ 5 h 25"/>
                  <a:gd name="T24" fmla="*/ 49 w 69"/>
                  <a:gd name="T25" fmla="*/ 7 h 25"/>
                  <a:gd name="T26" fmla="*/ 53 w 69"/>
                  <a:gd name="T27" fmla="*/ 7 h 25"/>
                  <a:gd name="T28" fmla="*/ 56 w 69"/>
                  <a:gd name="T29" fmla="*/ 9 h 25"/>
                  <a:gd name="T30" fmla="*/ 60 w 69"/>
                  <a:gd name="T31" fmla="*/ 9 h 25"/>
                  <a:gd name="T32" fmla="*/ 60 w 69"/>
                  <a:gd name="T33" fmla="*/ 9 h 25"/>
                  <a:gd name="T34" fmla="*/ 60 w 69"/>
                  <a:gd name="T35" fmla="*/ 9 h 25"/>
                  <a:gd name="T36" fmla="*/ 62 w 69"/>
                  <a:gd name="T37" fmla="*/ 11 h 25"/>
                  <a:gd name="T38" fmla="*/ 65 w 69"/>
                  <a:gd name="T39" fmla="*/ 14 h 25"/>
                  <a:gd name="T40" fmla="*/ 65 w 69"/>
                  <a:gd name="T41" fmla="*/ 16 h 25"/>
                  <a:gd name="T42" fmla="*/ 67 w 69"/>
                  <a:gd name="T43" fmla="*/ 18 h 25"/>
                  <a:gd name="T44" fmla="*/ 67 w 69"/>
                  <a:gd name="T45" fmla="*/ 18 h 25"/>
                  <a:gd name="T46" fmla="*/ 65 w 69"/>
                  <a:gd name="T47" fmla="*/ 20 h 25"/>
                  <a:gd name="T48" fmla="*/ 60 w 69"/>
                  <a:gd name="T49" fmla="*/ 20 h 25"/>
                  <a:gd name="T50" fmla="*/ 56 w 69"/>
                  <a:gd name="T51" fmla="*/ 20 h 25"/>
                  <a:gd name="T52" fmla="*/ 56 w 69"/>
                  <a:gd name="T53" fmla="*/ 20 h 25"/>
                  <a:gd name="T54" fmla="*/ 51 w 69"/>
                  <a:gd name="T55" fmla="*/ 18 h 25"/>
                  <a:gd name="T56" fmla="*/ 47 w 69"/>
                  <a:gd name="T57" fmla="*/ 18 h 25"/>
                  <a:gd name="T58" fmla="*/ 51 w 69"/>
                  <a:gd name="T59" fmla="*/ 18 h 25"/>
                  <a:gd name="T60" fmla="*/ 49 w 69"/>
                  <a:gd name="T61" fmla="*/ 16 h 25"/>
                  <a:gd name="T62" fmla="*/ 47 w 69"/>
                  <a:gd name="T63" fmla="*/ 18 h 25"/>
                  <a:gd name="T64" fmla="*/ 44 w 69"/>
                  <a:gd name="T65" fmla="*/ 20 h 25"/>
                  <a:gd name="T66" fmla="*/ 42 w 69"/>
                  <a:gd name="T67" fmla="*/ 18 h 25"/>
                  <a:gd name="T68" fmla="*/ 40 w 69"/>
                  <a:gd name="T69" fmla="*/ 20 h 25"/>
                  <a:gd name="T70" fmla="*/ 40 w 69"/>
                  <a:gd name="T71" fmla="*/ 20 h 25"/>
                  <a:gd name="T72" fmla="*/ 40 w 69"/>
                  <a:gd name="T73" fmla="*/ 20 h 25"/>
                  <a:gd name="T74" fmla="*/ 38 w 69"/>
                  <a:gd name="T75" fmla="*/ 23 h 25"/>
                  <a:gd name="T76" fmla="*/ 38 w 69"/>
                  <a:gd name="T77" fmla="*/ 23 h 25"/>
                  <a:gd name="T78" fmla="*/ 36 w 69"/>
                  <a:gd name="T79" fmla="*/ 25 h 25"/>
                  <a:gd name="T80" fmla="*/ 31 w 69"/>
                  <a:gd name="T81" fmla="*/ 20 h 25"/>
                  <a:gd name="T82" fmla="*/ 27 w 69"/>
                  <a:gd name="T83" fmla="*/ 20 h 25"/>
                  <a:gd name="T84" fmla="*/ 22 w 69"/>
                  <a:gd name="T85" fmla="*/ 20 h 25"/>
                  <a:gd name="T86" fmla="*/ 18 w 69"/>
                  <a:gd name="T87" fmla="*/ 20 h 25"/>
                  <a:gd name="T88" fmla="*/ 15 w 69"/>
                  <a:gd name="T89" fmla="*/ 18 h 25"/>
                  <a:gd name="T90" fmla="*/ 13 w 69"/>
                  <a:gd name="T91" fmla="*/ 16 h 25"/>
                  <a:gd name="T92" fmla="*/ 11 w 69"/>
                  <a:gd name="T93" fmla="*/ 14 h 25"/>
                  <a:gd name="T94" fmla="*/ 9 w 69"/>
                  <a:gd name="T95" fmla="*/ 9 h 25"/>
                  <a:gd name="T96" fmla="*/ 4 w 69"/>
                  <a:gd name="T97" fmla="*/ 9 h 25"/>
                  <a:gd name="T98" fmla="*/ 0 w 69"/>
                  <a:gd name="T99" fmla="*/ 9 h 25"/>
                  <a:gd name="T100" fmla="*/ 0 w 69"/>
                  <a:gd name="T101" fmla="*/ 5 h 25"/>
                  <a:gd name="T102" fmla="*/ 2 w 69"/>
                  <a:gd name="T103" fmla="*/ 2 h 25"/>
                  <a:gd name="T104" fmla="*/ 6 w 69"/>
                  <a:gd name="T105" fmla="*/ 2 h 25"/>
                  <a:gd name="T106" fmla="*/ 6 w 69"/>
                  <a:gd name="T107" fmla="*/ 2 h 25"/>
                  <a:gd name="T108" fmla="*/ 11 w 69"/>
                  <a:gd name="T109" fmla="*/ 2 h 25"/>
                  <a:gd name="T110" fmla="*/ 13 w 69"/>
                  <a:gd name="T111" fmla="*/ 0 h 25"/>
                  <a:gd name="T112" fmla="*/ 18 w 69"/>
                  <a:gd name="T1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" h="25">
                    <a:moveTo>
                      <a:pt x="42" y="20"/>
                    </a:moveTo>
                    <a:lnTo>
                      <a:pt x="40" y="20"/>
                    </a:lnTo>
                    <a:lnTo>
                      <a:pt x="42" y="20"/>
                    </a:lnTo>
                    <a:moveTo>
                      <a:pt x="18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3" y="7"/>
                    </a:lnTo>
                    <a:lnTo>
                      <a:pt x="53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2" y="20"/>
                    </a:lnTo>
                    <a:lnTo>
                      <a:pt x="60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8" name="Freeform 1308"/>
              <p:cNvSpPr>
                <a:spLocks noEditPoints="1"/>
              </p:cNvSpPr>
              <p:nvPr/>
            </p:nvSpPr>
            <p:spPr bwMode="auto">
              <a:xfrm>
                <a:off x="2787" y="1313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11 w 11"/>
                  <a:gd name="T3" fmla="*/ 9 h 11"/>
                  <a:gd name="T4" fmla="*/ 11 w 11"/>
                  <a:gd name="T5" fmla="*/ 9 h 11"/>
                  <a:gd name="T6" fmla="*/ 11 w 11"/>
                  <a:gd name="T7" fmla="*/ 9 h 11"/>
                  <a:gd name="T8" fmla="*/ 11 w 11"/>
                  <a:gd name="T9" fmla="*/ 11 h 11"/>
                  <a:gd name="T10" fmla="*/ 11 w 11"/>
                  <a:gd name="T11" fmla="*/ 11 h 11"/>
                  <a:gd name="T12" fmla="*/ 9 w 11"/>
                  <a:gd name="T13" fmla="*/ 11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11 h 11"/>
                  <a:gd name="T20" fmla="*/ 9 w 11"/>
                  <a:gd name="T21" fmla="*/ 9 h 11"/>
                  <a:gd name="T22" fmla="*/ 9 w 11"/>
                  <a:gd name="T23" fmla="*/ 9 h 11"/>
                  <a:gd name="T24" fmla="*/ 9 w 11"/>
                  <a:gd name="T25" fmla="*/ 9 h 11"/>
                  <a:gd name="T26" fmla="*/ 9 w 11"/>
                  <a:gd name="T27" fmla="*/ 9 h 11"/>
                  <a:gd name="T28" fmla="*/ 9 w 11"/>
                  <a:gd name="T29" fmla="*/ 6 h 11"/>
                  <a:gd name="T30" fmla="*/ 9 w 11"/>
                  <a:gd name="T31" fmla="*/ 6 h 11"/>
                  <a:gd name="T32" fmla="*/ 9 w 11"/>
                  <a:gd name="T33" fmla="*/ 6 h 11"/>
                  <a:gd name="T34" fmla="*/ 2 w 11"/>
                  <a:gd name="T35" fmla="*/ 0 h 11"/>
                  <a:gd name="T36" fmla="*/ 2 w 11"/>
                  <a:gd name="T37" fmla="*/ 0 h 11"/>
                  <a:gd name="T38" fmla="*/ 2 w 11"/>
                  <a:gd name="T39" fmla="*/ 0 h 11"/>
                  <a:gd name="T40" fmla="*/ 5 w 11"/>
                  <a:gd name="T41" fmla="*/ 2 h 11"/>
                  <a:gd name="T42" fmla="*/ 5 w 11"/>
                  <a:gd name="T43" fmla="*/ 2 h 11"/>
                  <a:gd name="T44" fmla="*/ 5 w 11"/>
                  <a:gd name="T45" fmla="*/ 2 h 11"/>
                  <a:gd name="T46" fmla="*/ 5 w 11"/>
                  <a:gd name="T47" fmla="*/ 2 h 11"/>
                  <a:gd name="T48" fmla="*/ 7 w 11"/>
                  <a:gd name="T49" fmla="*/ 2 h 11"/>
                  <a:gd name="T50" fmla="*/ 7 w 11"/>
                  <a:gd name="T51" fmla="*/ 4 h 11"/>
                  <a:gd name="T52" fmla="*/ 7 w 11"/>
                  <a:gd name="T53" fmla="*/ 4 h 11"/>
                  <a:gd name="T54" fmla="*/ 7 w 11"/>
                  <a:gd name="T55" fmla="*/ 4 h 11"/>
                  <a:gd name="T56" fmla="*/ 7 w 11"/>
                  <a:gd name="T57" fmla="*/ 4 h 11"/>
                  <a:gd name="T58" fmla="*/ 7 w 11"/>
                  <a:gd name="T59" fmla="*/ 6 h 11"/>
                  <a:gd name="T60" fmla="*/ 9 w 11"/>
                  <a:gd name="T61" fmla="*/ 6 h 11"/>
                  <a:gd name="T62" fmla="*/ 9 w 11"/>
                  <a:gd name="T63" fmla="*/ 6 h 11"/>
                  <a:gd name="T64" fmla="*/ 9 w 11"/>
                  <a:gd name="T65" fmla="*/ 6 h 11"/>
                  <a:gd name="T66" fmla="*/ 9 w 11"/>
                  <a:gd name="T67" fmla="*/ 6 h 11"/>
                  <a:gd name="T68" fmla="*/ 9 w 11"/>
                  <a:gd name="T69" fmla="*/ 6 h 11"/>
                  <a:gd name="T70" fmla="*/ 9 w 11"/>
                  <a:gd name="T71" fmla="*/ 6 h 11"/>
                  <a:gd name="T72" fmla="*/ 7 w 11"/>
                  <a:gd name="T73" fmla="*/ 6 h 11"/>
                  <a:gd name="T74" fmla="*/ 7 w 11"/>
                  <a:gd name="T75" fmla="*/ 6 h 11"/>
                  <a:gd name="T76" fmla="*/ 7 w 11"/>
                  <a:gd name="T77" fmla="*/ 6 h 11"/>
                  <a:gd name="T78" fmla="*/ 7 w 11"/>
                  <a:gd name="T79" fmla="*/ 6 h 11"/>
                  <a:gd name="T80" fmla="*/ 7 w 11"/>
                  <a:gd name="T81" fmla="*/ 4 h 11"/>
                  <a:gd name="T82" fmla="*/ 7 w 11"/>
                  <a:gd name="T83" fmla="*/ 4 h 11"/>
                  <a:gd name="T84" fmla="*/ 7 w 11"/>
                  <a:gd name="T85" fmla="*/ 4 h 11"/>
                  <a:gd name="T86" fmla="*/ 5 w 11"/>
                  <a:gd name="T87" fmla="*/ 4 h 11"/>
                  <a:gd name="T88" fmla="*/ 5 w 11"/>
                  <a:gd name="T89" fmla="*/ 4 h 11"/>
                  <a:gd name="T90" fmla="*/ 5 w 11"/>
                  <a:gd name="T91" fmla="*/ 4 h 11"/>
                  <a:gd name="T92" fmla="*/ 2 w 11"/>
                  <a:gd name="T93" fmla="*/ 4 h 11"/>
                  <a:gd name="T94" fmla="*/ 2 w 11"/>
                  <a:gd name="T95" fmla="*/ 4 h 11"/>
                  <a:gd name="T96" fmla="*/ 2 w 11"/>
                  <a:gd name="T97" fmla="*/ 2 h 11"/>
                  <a:gd name="T98" fmla="*/ 2 w 11"/>
                  <a:gd name="T99" fmla="*/ 2 h 11"/>
                  <a:gd name="T100" fmla="*/ 0 w 11"/>
                  <a:gd name="T101" fmla="*/ 2 h 11"/>
                  <a:gd name="T102" fmla="*/ 0 w 11"/>
                  <a:gd name="T103" fmla="*/ 2 h 11"/>
                  <a:gd name="T104" fmla="*/ 0 w 11"/>
                  <a:gd name="T105" fmla="*/ 2 h 11"/>
                  <a:gd name="T106" fmla="*/ 2 w 11"/>
                  <a:gd name="T107" fmla="*/ 0 h 11"/>
                  <a:gd name="T108" fmla="*/ 2 w 11"/>
                  <a:gd name="T109" fmla="*/ 0 h 11"/>
                  <a:gd name="T110" fmla="*/ 2 w 11"/>
                  <a:gd name="T111" fmla="*/ 0 h 11"/>
                  <a:gd name="T112" fmla="*/ 2 w 11"/>
                  <a:gd name="T1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" h="11">
                    <a:moveTo>
                      <a:pt x="9" y="6"/>
                    </a:move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9" name="Freeform 1309"/>
              <p:cNvSpPr>
                <a:spLocks noEditPoints="1"/>
              </p:cNvSpPr>
              <p:nvPr/>
            </p:nvSpPr>
            <p:spPr bwMode="auto">
              <a:xfrm>
                <a:off x="2787" y="1313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11 w 11"/>
                  <a:gd name="T3" fmla="*/ 9 h 11"/>
                  <a:gd name="T4" fmla="*/ 11 w 11"/>
                  <a:gd name="T5" fmla="*/ 9 h 11"/>
                  <a:gd name="T6" fmla="*/ 11 w 11"/>
                  <a:gd name="T7" fmla="*/ 9 h 11"/>
                  <a:gd name="T8" fmla="*/ 11 w 11"/>
                  <a:gd name="T9" fmla="*/ 11 h 11"/>
                  <a:gd name="T10" fmla="*/ 11 w 11"/>
                  <a:gd name="T11" fmla="*/ 11 h 11"/>
                  <a:gd name="T12" fmla="*/ 9 w 11"/>
                  <a:gd name="T13" fmla="*/ 11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11 h 11"/>
                  <a:gd name="T20" fmla="*/ 9 w 11"/>
                  <a:gd name="T21" fmla="*/ 9 h 11"/>
                  <a:gd name="T22" fmla="*/ 9 w 11"/>
                  <a:gd name="T23" fmla="*/ 9 h 11"/>
                  <a:gd name="T24" fmla="*/ 9 w 11"/>
                  <a:gd name="T25" fmla="*/ 9 h 11"/>
                  <a:gd name="T26" fmla="*/ 9 w 11"/>
                  <a:gd name="T27" fmla="*/ 9 h 11"/>
                  <a:gd name="T28" fmla="*/ 9 w 11"/>
                  <a:gd name="T29" fmla="*/ 6 h 11"/>
                  <a:gd name="T30" fmla="*/ 9 w 11"/>
                  <a:gd name="T31" fmla="*/ 6 h 11"/>
                  <a:gd name="T32" fmla="*/ 9 w 11"/>
                  <a:gd name="T33" fmla="*/ 6 h 11"/>
                  <a:gd name="T34" fmla="*/ 2 w 11"/>
                  <a:gd name="T35" fmla="*/ 0 h 11"/>
                  <a:gd name="T36" fmla="*/ 2 w 11"/>
                  <a:gd name="T37" fmla="*/ 0 h 11"/>
                  <a:gd name="T38" fmla="*/ 2 w 11"/>
                  <a:gd name="T39" fmla="*/ 0 h 11"/>
                  <a:gd name="T40" fmla="*/ 5 w 11"/>
                  <a:gd name="T41" fmla="*/ 2 h 11"/>
                  <a:gd name="T42" fmla="*/ 5 w 11"/>
                  <a:gd name="T43" fmla="*/ 2 h 11"/>
                  <a:gd name="T44" fmla="*/ 5 w 11"/>
                  <a:gd name="T45" fmla="*/ 2 h 11"/>
                  <a:gd name="T46" fmla="*/ 5 w 11"/>
                  <a:gd name="T47" fmla="*/ 2 h 11"/>
                  <a:gd name="T48" fmla="*/ 7 w 11"/>
                  <a:gd name="T49" fmla="*/ 2 h 11"/>
                  <a:gd name="T50" fmla="*/ 7 w 11"/>
                  <a:gd name="T51" fmla="*/ 4 h 11"/>
                  <a:gd name="T52" fmla="*/ 7 w 11"/>
                  <a:gd name="T53" fmla="*/ 4 h 11"/>
                  <a:gd name="T54" fmla="*/ 7 w 11"/>
                  <a:gd name="T55" fmla="*/ 4 h 11"/>
                  <a:gd name="T56" fmla="*/ 7 w 11"/>
                  <a:gd name="T57" fmla="*/ 4 h 11"/>
                  <a:gd name="T58" fmla="*/ 7 w 11"/>
                  <a:gd name="T59" fmla="*/ 6 h 11"/>
                  <a:gd name="T60" fmla="*/ 9 w 11"/>
                  <a:gd name="T61" fmla="*/ 6 h 11"/>
                  <a:gd name="T62" fmla="*/ 9 w 11"/>
                  <a:gd name="T63" fmla="*/ 6 h 11"/>
                  <a:gd name="T64" fmla="*/ 9 w 11"/>
                  <a:gd name="T65" fmla="*/ 6 h 11"/>
                  <a:gd name="T66" fmla="*/ 9 w 11"/>
                  <a:gd name="T67" fmla="*/ 6 h 11"/>
                  <a:gd name="T68" fmla="*/ 9 w 11"/>
                  <a:gd name="T69" fmla="*/ 6 h 11"/>
                  <a:gd name="T70" fmla="*/ 9 w 11"/>
                  <a:gd name="T71" fmla="*/ 6 h 11"/>
                  <a:gd name="T72" fmla="*/ 7 w 11"/>
                  <a:gd name="T73" fmla="*/ 6 h 11"/>
                  <a:gd name="T74" fmla="*/ 7 w 11"/>
                  <a:gd name="T75" fmla="*/ 6 h 11"/>
                  <a:gd name="T76" fmla="*/ 7 w 11"/>
                  <a:gd name="T77" fmla="*/ 6 h 11"/>
                  <a:gd name="T78" fmla="*/ 7 w 11"/>
                  <a:gd name="T79" fmla="*/ 6 h 11"/>
                  <a:gd name="T80" fmla="*/ 7 w 11"/>
                  <a:gd name="T81" fmla="*/ 4 h 11"/>
                  <a:gd name="T82" fmla="*/ 7 w 11"/>
                  <a:gd name="T83" fmla="*/ 4 h 11"/>
                  <a:gd name="T84" fmla="*/ 7 w 11"/>
                  <a:gd name="T85" fmla="*/ 4 h 11"/>
                  <a:gd name="T86" fmla="*/ 5 w 11"/>
                  <a:gd name="T87" fmla="*/ 4 h 11"/>
                  <a:gd name="T88" fmla="*/ 5 w 11"/>
                  <a:gd name="T89" fmla="*/ 4 h 11"/>
                  <a:gd name="T90" fmla="*/ 5 w 11"/>
                  <a:gd name="T91" fmla="*/ 4 h 11"/>
                  <a:gd name="T92" fmla="*/ 2 w 11"/>
                  <a:gd name="T93" fmla="*/ 4 h 11"/>
                  <a:gd name="T94" fmla="*/ 2 w 11"/>
                  <a:gd name="T95" fmla="*/ 4 h 11"/>
                  <a:gd name="T96" fmla="*/ 2 w 11"/>
                  <a:gd name="T97" fmla="*/ 2 h 11"/>
                  <a:gd name="T98" fmla="*/ 2 w 11"/>
                  <a:gd name="T99" fmla="*/ 2 h 11"/>
                  <a:gd name="T100" fmla="*/ 0 w 11"/>
                  <a:gd name="T101" fmla="*/ 2 h 11"/>
                  <a:gd name="T102" fmla="*/ 0 w 11"/>
                  <a:gd name="T103" fmla="*/ 2 h 11"/>
                  <a:gd name="T104" fmla="*/ 0 w 11"/>
                  <a:gd name="T105" fmla="*/ 2 h 11"/>
                  <a:gd name="T106" fmla="*/ 2 w 11"/>
                  <a:gd name="T107" fmla="*/ 0 h 11"/>
                  <a:gd name="T108" fmla="*/ 2 w 11"/>
                  <a:gd name="T109" fmla="*/ 0 h 11"/>
                  <a:gd name="T110" fmla="*/ 2 w 11"/>
                  <a:gd name="T111" fmla="*/ 0 h 11"/>
                  <a:gd name="T112" fmla="*/ 2 w 11"/>
                  <a:gd name="T1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" h="11">
                    <a:moveTo>
                      <a:pt x="9" y="6"/>
                    </a:move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0" name="Freeform 1310"/>
              <p:cNvSpPr>
                <a:spLocks/>
              </p:cNvSpPr>
              <p:nvPr/>
            </p:nvSpPr>
            <p:spPr bwMode="auto">
              <a:xfrm>
                <a:off x="2845" y="1418"/>
                <a:ext cx="7" cy="13"/>
              </a:xfrm>
              <a:custGeom>
                <a:avLst/>
                <a:gdLst>
                  <a:gd name="T0" fmla="*/ 5 w 7"/>
                  <a:gd name="T1" fmla="*/ 4 h 13"/>
                  <a:gd name="T2" fmla="*/ 7 w 7"/>
                  <a:gd name="T3" fmla="*/ 4 h 13"/>
                  <a:gd name="T4" fmla="*/ 7 w 7"/>
                  <a:gd name="T5" fmla="*/ 4 h 13"/>
                  <a:gd name="T6" fmla="*/ 7 w 7"/>
                  <a:gd name="T7" fmla="*/ 4 h 13"/>
                  <a:gd name="T8" fmla="*/ 7 w 7"/>
                  <a:gd name="T9" fmla="*/ 7 h 13"/>
                  <a:gd name="T10" fmla="*/ 5 w 7"/>
                  <a:gd name="T11" fmla="*/ 7 h 13"/>
                  <a:gd name="T12" fmla="*/ 5 w 7"/>
                  <a:gd name="T13" fmla="*/ 7 h 13"/>
                  <a:gd name="T14" fmla="*/ 7 w 7"/>
                  <a:gd name="T15" fmla="*/ 7 h 13"/>
                  <a:gd name="T16" fmla="*/ 5 w 7"/>
                  <a:gd name="T17" fmla="*/ 7 h 13"/>
                  <a:gd name="T18" fmla="*/ 5 w 7"/>
                  <a:gd name="T19" fmla="*/ 9 h 13"/>
                  <a:gd name="T20" fmla="*/ 5 w 7"/>
                  <a:gd name="T21" fmla="*/ 9 h 13"/>
                  <a:gd name="T22" fmla="*/ 7 w 7"/>
                  <a:gd name="T23" fmla="*/ 9 h 13"/>
                  <a:gd name="T24" fmla="*/ 5 w 7"/>
                  <a:gd name="T25" fmla="*/ 9 h 13"/>
                  <a:gd name="T26" fmla="*/ 5 w 7"/>
                  <a:gd name="T27" fmla="*/ 9 h 13"/>
                  <a:gd name="T28" fmla="*/ 5 w 7"/>
                  <a:gd name="T29" fmla="*/ 11 h 13"/>
                  <a:gd name="T30" fmla="*/ 5 w 7"/>
                  <a:gd name="T31" fmla="*/ 11 h 13"/>
                  <a:gd name="T32" fmla="*/ 5 w 7"/>
                  <a:gd name="T33" fmla="*/ 11 h 13"/>
                  <a:gd name="T34" fmla="*/ 5 w 7"/>
                  <a:gd name="T35" fmla="*/ 11 h 13"/>
                  <a:gd name="T36" fmla="*/ 5 w 7"/>
                  <a:gd name="T37" fmla="*/ 11 h 13"/>
                  <a:gd name="T38" fmla="*/ 5 w 7"/>
                  <a:gd name="T39" fmla="*/ 13 h 13"/>
                  <a:gd name="T40" fmla="*/ 5 w 7"/>
                  <a:gd name="T41" fmla="*/ 13 h 13"/>
                  <a:gd name="T42" fmla="*/ 5 w 7"/>
                  <a:gd name="T43" fmla="*/ 13 h 13"/>
                  <a:gd name="T44" fmla="*/ 3 w 7"/>
                  <a:gd name="T45" fmla="*/ 13 h 13"/>
                  <a:gd name="T46" fmla="*/ 3 w 7"/>
                  <a:gd name="T47" fmla="*/ 13 h 13"/>
                  <a:gd name="T48" fmla="*/ 3 w 7"/>
                  <a:gd name="T49" fmla="*/ 11 h 13"/>
                  <a:gd name="T50" fmla="*/ 3 w 7"/>
                  <a:gd name="T51" fmla="*/ 11 h 13"/>
                  <a:gd name="T52" fmla="*/ 0 w 7"/>
                  <a:gd name="T53" fmla="*/ 11 h 13"/>
                  <a:gd name="T54" fmla="*/ 0 w 7"/>
                  <a:gd name="T55" fmla="*/ 11 h 13"/>
                  <a:gd name="T56" fmla="*/ 0 w 7"/>
                  <a:gd name="T57" fmla="*/ 11 h 13"/>
                  <a:gd name="T58" fmla="*/ 0 w 7"/>
                  <a:gd name="T59" fmla="*/ 11 h 13"/>
                  <a:gd name="T60" fmla="*/ 0 w 7"/>
                  <a:gd name="T61" fmla="*/ 11 h 13"/>
                  <a:gd name="T62" fmla="*/ 0 w 7"/>
                  <a:gd name="T63" fmla="*/ 9 h 13"/>
                  <a:gd name="T64" fmla="*/ 0 w 7"/>
                  <a:gd name="T65" fmla="*/ 9 h 13"/>
                  <a:gd name="T66" fmla="*/ 0 w 7"/>
                  <a:gd name="T67" fmla="*/ 9 h 13"/>
                  <a:gd name="T68" fmla="*/ 0 w 7"/>
                  <a:gd name="T69" fmla="*/ 9 h 13"/>
                  <a:gd name="T70" fmla="*/ 0 w 7"/>
                  <a:gd name="T71" fmla="*/ 9 h 13"/>
                  <a:gd name="T72" fmla="*/ 0 w 7"/>
                  <a:gd name="T73" fmla="*/ 9 h 13"/>
                  <a:gd name="T74" fmla="*/ 0 w 7"/>
                  <a:gd name="T75" fmla="*/ 7 h 13"/>
                  <a:gd name="T76" fmla="*/ 0 w 7"/>
                  <a:gd name="T77" fmla="*/ 4 h 13"/>
                  <a:gd name="T78" fmla="*/ 0 w 7"/>
                  <a:gd name="T79" fmla="*/ 4 h 13"/>
                  <a:gd name="T80" fmla="*/ 3 w 7"/>
                  <a:gd name="T81" fmla="*/ 4 h 13"/>
                  <a:gd name="T82" fmla="*/ 3 w 7"/>
                  <a:gd name="T83" fmla="*/ 4 h 13"/>
                  <a:gd name="T84" fmla="*/ 3 w 7"/>
                  <a:gd name="T85" fmla="*/ 2 h 13"/>
                  <a:gd name="T86" fmla="*/ 3 w 7"/>
                  <a:gd name="T87" fmla="*/ 2 h 13"/>
                  <a:gd name="T88" fmla="*/ 3 w 7"/>
                  <a:gd name="T89" fmla="*/ 2 h 13"/>
                  <a:gd name="T90" fmla="*/ 3 w 7"/>
                  <a:gd name="T91" fmla="*/ 2 h 13"/>
                  <a:gd name="T92" fmla="*/ 3 w 7"/>
                  <a:gd name="T93" fmla="*/ 2 h 13"/>
                  <a:gd name="T94" fmla="*/ 3 w 7"/>
                  <a:gd name="T95" fmla="*/ 2 h 13"/>
                  <a:gd name="T96" fmla="*/ 3 w 7"/>
                  <a:gd name="T97" fmla="*/ 0 h 13"/>
                  <a:gd name="T98" fmla="*/ 5 w 7"/>
                  <a:gd name="T99" fmla="*/ 0 h 13"/>
                  <a:gd name="T100" fmla="*/ 5 w 7"/>
                  <a:gd name="T101" fmla="*/ 0 h 13"/>
                  <a:gd name="T102" fmla="*/ 5 w 7"/>
                  <a:gd name="T103" fmla="*/ 0 h 13"/>
                  <a:gd name="T104" fmla="*/ 5 w 7"/>
                  <a:gd name="T105" fmla="*/ 2 h 13"/>
                  <a:gd name="T106" fmla="*/ 5 w 7"/>
                  <a:gd name="T107" fmla="*/ 2 h 13"/>
                  <a:gd name="T108" fmla="*/ 5 w 7"/>
                  <a:gd name="T109" fmla="*/ 2 h 13"/>
                  <a:gd name="T110" fmla="*/ 5 w 7"/>
                  <a:gd name="T111" fmla="*/ 2 h 13"/>
                  <a:gd name="T112" fmla="*/ 5 w 7"/>
                  <a:gd name="T113" fmla="*/ 2 h 13"/>
                  <a:gd name="T114" fmla="*/ 5 w 7"/>
                  <a:gd name="T115" fmla="*/ 2 h 13"/>
                  <a:gd name="T116" fmla="*/ 5 w 7"/>
                  <a:gd name="T1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" h="13">
                    <a:moveTo>
                      <a:pt x="5" y="2"/>
                    </a:move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1" name="Freeform 1311"/>
              <p:cNvSpPr>
                <a:spLocks/>
              </p:cNvSpPr>
              <p:nvPr/>
            </p:nvSpPr>
            <p:spPr bwMode="auto">
              <a:xfrm>
                <a:off x="2845" y="1418"/>
                <a:ext cx="7" cy="13"/>
              </a:xfrm>
              <a:custGeom>
                <a:avLst/>
                <a:gdLst>
                  <a:gd name="T0" fmla="*/ 5 w 7"/>
                  <a:gd name="T1" fmla="*/ 4 h 13"/>
                  <a:gd name="T2" fmla="*/ 7 w 7"/>
                  <a:gd name="T3" fmla="*/ 4 h 13"/>
                  <a:gd name="T4" fmla="*/ 7 w 7"/>
                  <a:gd name="T5" fmla="*/ 4 h 13"/>
                  <a:gd name="T6" fmla="*/ 7 w 7"/>
                  <a:gd name="T7" fmla="*/ 4 h 13"/>
                  <a:gd name="T8" fmla="*/ 7 w 7"/>
                  <a:gd name="T9" fmla="*/ 7 h 13"/>
                  <a:gd name="T10" fmla="*/ 5 w 7"/>
                  <a:gd name="T11" fmla="*/ 7 h 13"/>
                  <a:gd name="T12" fmla="*/ 5 w 7"/>
                  <a:gd name="T13" fmla="*/ 7 h 13"/>
                  <a:gd name="T14" fmla="*/ 7 w 7"/>
                  <a:gd name="T15" fmla="*/ 7 h 13"/>
                  <a:gd name="T16" fmla="*/ 5 w 7"/>
                  <a:gd name="T17" fmla="*/ 7 h 13"/>
                  <a:gd name="T18" fmla="*/ 5 w 7"/>
                  <a:gd name="T19" fmla="*/ 9 h 13"/>
                  <a:gd name="T20" fmla="*/ 5 w 7"/>
                  <a:gd name="T21" fmla="*/ 9 h 13"/>
                  <a:gd name="T22" fmla="*/ 7 w 7"/>
                  <a:gd name="T23" fmla="*/ 9 h 13"/>
                  <a:gd name="T24" fmla="*/ 5 w 7"/>
                  <a:gd name="T25" fmla="*/ 9 h 13"/>
                  <a:gd name="T26" fmla="*/ 5 w 7"/>
                  <a:gd name="T27" fmla="*/ 9 h 13"/>
                  <a:gd name="T28" fmla="*/ 5 w 7"/>
                  <a:gd name="T29" fmla="*/ 11 h 13"/>
                  <a:gd name="T30" fmla="*/ 5 w 7"/>
                  <a:gd name="T31" fmla="*/ 11 h 13"/>
                  <a:gd name="T32" fmla="*/ 5 w 7"/>
                  <a:gd name="T33" fmla="*/ 11 h 13"/>
                  <a:gd name="T34" fmla="*/ 5 w 7"/>
                  <a:gd name="T35" fmla="*/ 11 h 13"/>
                  <a:gd name="T36" fmla="*/ 5 w 7"/>
                  <a:gd name="T37" fmla="*/ 11 h 13"/>
                  <a:gd name="T38" fmla="*/ 5 w 7"/>
                  <a:gd name="T39" fmla="*/ 13 h 13"/>
                  <a:gd name="T40" fmla="*/ 5 w 7"/>
                  <a:gd name="T41" fmla="*/ 13 h 13"/>
                  <a:gd name="T42" fmla="*/ 5 w 7"/>
                  <a:gd name="T43" fmla="*/ 13 h 13"/>
                  <a:gd name="T44" fmla="*/ 3 w 7"/>
                  <a:gd name="T45" fmla="*/ 13 h 13"/>
                  <a:gd name="T46" fmla="*/ 3 w 7"/>
                  <a:gd name="T47" fmla="*/ 13 h 13"/>
                  <a:gd name="T48" fmla="*/ 3 w 7"/>
                  <a:gd name="T49" fmla="*/ 11 h 13"/>
                  <a:gd name="T50" fmla="*/ 3 w 7"/>
                  <a:gd name="T51" fmla="*/ 11 h 13"/>
                  <a:gd name="T52" fmla="*/ 0 w 7"/>
                  <a:gd name="T53" fmla="*/ 11 h 13"/>
                  <a:gd name="T54" fmla="*/ 0 w 7"/>
                  <a:gd name="T55" fmla="*/ 11 h 13"/>
                  <a:gd name="T56" fmla="*/ 0 w 7"/>
                  <a:gd name="T57" fmla="*/ 11 h 13"/>
                  <a:gd name="T58" fmla="*/ 0 w 7"/>
                  <a:gd name="T59" fmla="*/ 11 h 13"/>
                  <a:gd name="T60" fmla="*/ 0 w 7"/>
                  <a:gd name="T61" fmla="*/ 11 h 13"/>
                  <a:gd name="T62" fmla="*/ 0 w 7"/>
                  <a:gd name="T63" fmla="*/ 9 h 13"/>
                  <a:gd name="T64" fmla="*/ 0 w 7"/>
                  <a:gd name="T65" fmla="*/ 9 h 13"/>
                  <a:gd name="T66" fmla="*/ 0 w 7"/>
                  <a:gd name="T67" fmla="*/ 9 h 13"/>
                  <a:gd name="T68" fmla="*/ 0 w 7"/>
                  <a:gd name="T69" fmla="*/ 9 h 13"/>
                  <a:gd name="T70" fmla="*/ 0 w 7"/>
                  <a:gd name="T71" fmla="*/ 9 h 13"/>
                  <a:gd name="T72" fmla="*/ 0 w 7"/>
                  <a:gd name="T73" fmla="*/ 9 h 13"/>
                  <a:gd name="T74" fmla="*/ 0 w 7"/>
                  <a:gd name="T75" fmla="*/ 7 h 13"/>
                  <a:gd name="T76" fmla="*/ 0 w 7"/>
                  <a:gd name="T77" fmla="*/ 4 h 13"/>
                  <a:gd name="T78" fmla="*/ 0 w 7"/>
                  <a:gd name="T79" fmla="*/ 4 h 13"/>
                  <a:gd name="T80" fmla="*/ 3 w 7"/>
                  <a:gd name="T81" fmla="*/ 4 h 13"/>
                  <a:gd name="T82" fmla="*/ 3 w 7"/>
                  <a:gd name="T83" fmla="*/ 4 h 13"/>
                  <a:gd name="T84" fmla="*/ 3 w 7"/>
                  <a:gd name="T85" fmla="*/ 2 h 13"/>
                  <a:gd name="T86" fmla="*/ 3 w 7"/>
                  <a:gd name="T87" fmla="*/ 2 h 13"/>
                  <a:gd name="T88" fmla="*/ 3 w 7"/>
                  <a:gd name="T89" fmla="*/ 2 h 13"/>
                  <a:gd name="T90" fmla="*/ 3 w 7"/>
                  <a:gd name="T91" fmla="*/ 2 h 13"/>
                  <a:gd name="T92" fmla="*/ 3 w 7"/>
                  <a:gd name="T93" fmla="*/ 2 h 13"/>
                  <a:gd name="T94" fmla="*/ 3 w 7"/>
                  <a:gd name="T95" fmla="*/ 2 h 13"/>
                  <a:gd name="T96" fmla="*/ 3 w 7"/>
                  <a:gd name="T97" fmla="*/ 0 h 13"/>
                  <a:gd name="T98" fmla="*/ 5 w 7"/>
                  <a:gd name="T99" fmla="*/ 0 h 13"/>
                  <a:gd name="T100" fmla="*/ 5 w 7"/>
                  <a:gd name="T101" fmla="*/ 0 h 13"/>
                  <a:gd name="T102" fmla="*/ 5 w 7"/>
                  <a:gd name="T103" fmla="*/ 0 h 13"/>
                  <a:gd name="T104" fmla="*/ 5 w 7"/>
                  <a:gd name="T105" fmla="*/ 2 h 13"/>
                  <a:gd name="T106" fmla="*/ 5 w 7"/>
                  <a:gd name="T107" fmla="*/ 2 h 13"/>
                  <a:gd name="T108" fmla="*/ 5 w 7"/>
                  <a:gd name="T109" fmla="*/ 2 h 13"/>
                  <a:gd name="T110" fmla="*/ 5 w 7"/>
                  <a:gd name="T111" fmla="*/ 2 h 13"/>
                  <a:gd name="T112" fmla="*/ 5 w 7"/>
                  <a:gd name="T113" fmla="*/ 2 h 13"/>
                  <a:gd name="T114" fmla="*/ 5 w 7"/>
                  <a:gd name="T115" fmla="*/ 2 h 13"/>
                  <a:gd name="T116" fmla="*/ 5 w 7"/>
                  <a:gd name="T1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" h="13">
                    <a:moveTo>
                      <a:pt x="5" y="2"/>
                    </a:move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2" name="Freeform 1312"/>
              <p:cNvSpPr>
                <a:spLocks noEditPoints="1"/>
              </p:cNvSpPr>
              <p:nvPr/>
            </p:nvSpPr>
            <p:spPr bwMode="auto">
              <a:xfrm>
                <a:off x="1030" y="830"/>
                <a:ext cx="1004" cy="574"/>
              </a:xfrm>
              <a:custGeom>
                <a:avLst/>
                <a:gdLst>
                  <a:gd name="T0" fmla="*/ 237 w 1004"/>
                  <a:gd name="T1" fmla="*/ 440 h 574"/>
                  <a:gd name="T2" fmla="*/ 99 w 1004"/>
                  <a:gd name="T3" fmla="*/ 138 h 574"/>
                  <a:gd name="T4" fmla="*/ 253 w 1004"/>
                  <a:gd name="T5" fmla="*/ 259 h 574"/>
                  <a:gd name="T6" fmla="*/ 228 w 1004"/>
                  <a:gd name="T7" fmla="*/ 214 h 574"/>
                  <a:gd name="T8" fmla="*/ 175 w 1004"/>
                  <a:gd name="T9" fmla="*/ 125 h 574"/>
                  <a:gd name="T10" fmla="*/ 186 w 1004"/>
                  <a:gd name="T11" fmla="*/ 114 h 574"/>
                  <a:gd name="T12" fmla="*/ 128 w 1004"/>
                  <a:gd name="T13" fmla="*/ 87 h 574"/>
                  <a:gd name="T14" fmla="*/ 1000 w 1004"/>
                  <a:gd name="T15" fmla="*/ 389 h 574"/>
                  <a:gd name="T16" fmla="*/ 1000 w 1004"/>
                  <a:gd name="T17" fmla="*/ 353 h 574"/>
                  <a:gd name="T18" fmla="*/ 906 w 1004"/>
                  <a:gd name="T19" fmla="*/ 322 h 574"/>
                  <a:gd name="T20" fmla="*/ 982 w 1004"/>
                  <a:gd name="T21" fmla="*/ 454 h 574"/>
                  <a:gd name="T22" fmla="*/ 993 w 1004"/>
                  <a:gd name="T23" fmla="*/ 351 h 574"/>
                  <a:gd name="T24" fmla="*/ 184 w 1004"/>
                  <a:gd name="T25" fmla="*/ 27 h 574"/>
                  <a:gd name="T26" fmla="*/ 298 w 1004"/>
                  <a:gd name="T27" fmla="*/ 42 h 574"/>
                  <a:gd name="T28" fmla="*/ 385 w 1004"/>
                  <a:gd name="T29" fmla="*/ 38 h 574"/>
                  <a:gd name="T30" fmla="*/ 434 w 1004"/>
                  <a:gd name="T31" fmla="*/ 83 h 574"/>
                  <a:gd name="T32" fmla="*/ 481 w 1004"/>
                  <a:gd name="T33" fmla="*/ 118 h 574"/>
                  <a:gd name="T34" fmla="*/ 519 w 1004"/>
                  <a:gd name="T35" fmla="*/ 92 h 574"/>
                  <a:gd name="T36" fmla="*/ 564 w 1004"/>
                  <a:gd name="T37" fmla="*/ 121 h 574"/>
                  <a:gd name="T38" fmla="*/ 599 w 1004"/>
                  <a:gd name="T39" fmla="*/ 170 h 574"/>
                  <a:gd name="T40" fmla="*/ 633 w 1004"/>
                  <a:gd name="T41" fmla="*/ 208 h 574"/>
                  <a:gd name="T42" fmla="*/ 669 w 1004"/>
                  <a:gd name="T43" fmla="*/ 228 h 574"/>
                  <a:gd name="T44" fmla="*/ 653 w 1004"/>
                  <a:gd name="T45" fmla="*/ 315 h 574"/>
                  <a:gd name="T46" fmla="*/ 675 w 1004"/>
                  <a:gd name="T47" fmla="*/ 384 h 574"/>
                  <a:gd name="T48" fmla="*/ 725 w 1004"/>
                  <a:gd name="T49" fmla="*/ 443 h 574"/>
                  <a:gd name="T50" fmla="*/ 801 w 1004"/>
                  <a:gd name="T51" fmla="*/ 451 h 574"/>
                  <a:gd name="T52" fmla="*/ 877 w 1004"/>
                  <a:gd name="T53" fmla="*/ 422 h 574"/>
                  <a:gd name="T54" fmla="*/ 903 w 1004"/>
                  <a:gd name="T55" fmla="*/ 362 h 574"/>
                  <a:gd name="T56" fmla="*/ 986 w 1004"/>
                  <a:gd name="T57" fmla="*/ 358 h 574"/>
                  <a:gd name="T58" fmla="*/ 984 w 1004"/>
                  <a:gd name="T59" fmla="*/ 391 h 574"/>
                  <a:gd name="T60" fmla="*/ 973 w 1004"/>
                  <a:gd name="T61" fmla="*/ 427 h 574"/>
                  <a:gd name="T62" fmla="*/ 959 w 1004"/>
                  <a:gd name="T63" fmla="*/ 438 h 574"/>
                  <a:gd name="T64" fmla="*/ 928 w 1004"/>
                  <a:gd name="T65" fmla="*/ 465 h 574"/>
                  <a:gd name="T66" fmla="*/ 865 w 1004"/>
                  <a:gd name="T67" fmla="*/ 501 h 574"/>
                  <a:gd name="T68" fmla="*/ 848 w 1004"/>
                  <a:gd name="T69" fmla="*/ 525 h 574"/>
                  <a:gd name="T70" fmla="*/ 810 w 1004"/>
                  <a:gd name="T71" fmla="*/ 554 h 574"/>
                  <a:gd name="T72" fmla="*/ 738 w 1004"/>
                  <a:gd name="T73" fmla="*/ 523 h 574"/>
                  <a:gd name="T74" fmla="*/ 660 w 1004"/>
                  <a:gd name="T75" fmla="*/ 530 h 574"/>
                  <a:gd name="T76" fmla="*/ 586 w 1004"/>
                  <a:gd name="T77" fmla="*/ 503 h 574"/>
                  <a:gd name="T78" fmla="*/ 532 w 1004"/>
                  <a:gd name="T79" fmla="*/ 476 h 574"/>
                  <a:gd name="T80" fmla="*/ 465 w 1004"/>
                  <a:gd name="T81" fmla="*/ 447 h 574"/>
                  <a:gd name="T82" fmla="*/ 432 w 1004"/>
                  <a:gd name="T83" fmla="*/ 427 h 574"/>
                  <a:gd name="T84" fmla="*/ 414 w 1004"/>
                  <a:gd name="T85" fmla="*/ 378 h 574"/>
                  <a:gd name="T86" fmla="*/ 396 w 1004"/>
                  <a:gd name="T87" fmla="*/ 317 h 574"/>
                  <a:gd name="T88" fmla="*/ 349 w 1004"/>
                  <a:gd name="T89" fmla="*/ 268 h 574"/>
                  <a:gd name="T90" fmla="*/ 284 w 1004"/>
                  <a:gd name="T91" fmla="*/ 217 h 574"/>
                  <a:gd name="T92" fmla="*/ 246 w 1004"/>
                  <a:gd name="T93" fmla="*/ 156 h 574"/>
                  <a:gd name="T94" fmla="*/ 208 w 1004"/>
                  <a:gd name="T95" fmla="*/ 127 h 574"/>
                  <a:gd name="T96" fmla="*/ 173 w 1004"/>
                  <a:gd name="T97" fmla="*/ 67 h 574"/>
                  <a:gd name="T98" fmla="*/ 139 w 1004"/>
                  <a:gd name="T99" fmla="*/ 38 h 574"/>
                  <a:gd name="T100" fmla="*/ 119 w 1004"/>
                  <a:gd name="T101" fmla="*/ 74 h 574"/>
                  <a:gd name="T102" fmla="*/ 155 w 1004"/>
                  <a:gd name="T103" fmla="*/ 118 h 574"/>
                  <a:gd name="T104" fmla="*/ 190 w 1004"/>
                  <a:gd name="T105" fmla="*/ 161 h 574"/>
                  <a:gd name="T106" fmla="*/ 224 w 1004"/>
                  <a:gd name="T107" fmla="*/ 217 h 574"/>
                  <a:gd name="T108" fmla="*/ 257 w 1004"/>
                  <a:gd name="T109" fmla="*/ 268 h 574"/>
                  <a:gd name="T110" fmla="*/ 271 w 1004"/>
                  <a:gd name="T111" fmla="*/ 311 h 574"/>
                  <a:gd name="T112" fmla="*/ 213 w 1004"/>
                  <a:gd name="T113" fmla="*/ 266 h 574"/>
                  <a:gd name="T114" fmla="*/ 188 w 1004"/>
                  <a:gd name="T115" fmla="*/ 203 h 574"/>
                  <a:gd name="T116" fmla="*/ 126 w 1004"/>
                  <a:gd name="T117" fmla="*/ 174 h 574"/>
                  <a:gd name="T118" fmla="*/ 135 w 1004"/>
                  <a:gd name="T119" fmla="*/ 145 h 574"/>
                  <a:gd name="T120" fmla="*/ 88 w 1004"/>
                  <a:gd name="T121" fmla="*/ 94 h 574"/>
                  <a:gd name="T122" fmla="*/ 54 w 1004"/>
                  <a:gd name="T123" fmla="*/ 36 h 574"/>
                  <a:gd name="T124" fmla="*/ 81 w 1004"/>
                  <a:gd name="T125" fmla="*/ 2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574">
                    <a:moveTo>
                      <a:pt x="421" y="416"/>
                    </a:moveTo>
                    <a:lnTo>
                      <a:pt x="421" y="418"/>
                    </a:lnTo>
                    <a:lnTo>
                      <a:pt x="421" y="416"/>
                    </a:lnTo>
                    <a:lnTo>
                      <a:pt x="421" y="418"/>
                    </a:lnTo>
                    <a:lnTo>
                      <a:pt x="421" y="416"/>
                    </a:lnTo>
                    <a:close/>
                    <a:moveTo>
                      <a:pt x="418" y="416"/>
                    </a:moveTo>
                    <a:lnTo>
                      <a:pt x="421" y="416"/>
                    </a:lnTo>
                    <a:lnTo>
                      <a:pt x="418" y="416"/>
                    </a:lnTo>
                    <a:close/>
                    <a:moveTo>
                      <a:pt x="421" y="416"/>
                    </a:moveTo>
                    <a:lnTo>
                      <a:pt x="418" y="416"/>
                    </a:lnTo>
                    <a:lnTo>
                      <a:pt x="421" y="416"/>
                    </a:lnTo>
                    <a:close/>
                    <a:moveTo>
                      <a:pt x="385" y="358"/>
                    </a:moveTo>
                    <a:lnTo>
                      <a:pt x="385" y="360"/>
                    </a:lnTo>
                    <a:lnTo>
                      <a:pt x="385" y="358"/>
                    </a:lnTo>
                    <a:lnTo>
                      <a:pt x="385" y="360"/>
                    </a:lnTo>
                    <a:lnTo>
                      <a:pt x="383" y="360"/>
                    </a:lnTo>
                    <a:lnTo>
                      <a:pt x="385" y="360"/>
                    </a:lnTo>
                    <a:lnTo>
                      <a:pt x="385" y="358"/>
                    </a:lnTo>
                    <a:close/>
                    <a:moveTo>
                      <a:pt x="378" y="355"/>
                    </a:moveTo>
                    <a:lnTo>
                      <a:pt x="380" y="355"/>
                    </a:lnTo>
                    <a:lnTo>
                      <a:pt x="380" y="358"/>
                    </a:lnTo>
                    <a:lnTo>
                      <a:pt x="380" y="355"/>
                    </a:lnTo>
                    <a:lnTo>
                      <a:pt x="380" y="358"/>
                    </a:lnTo>
                    <a:lnTo>
                      <a:pt x="378" y="358"/>
                    </a:lnTo>
                    <a:lnTo>
                      <a:pt x="378" y="355"/>
                    </a:lnTo>
                    <a:lnTo>
                      <a:pt x="380" y="355"/>
                    </a:lnTo>
                    <a:lnTo>
                      <a:pt x="378" y="355"/>
                    </a:lnTo>
                    <a:lnTo>
                      <a:pt x="376" y="355"/>
                    </a:lnTo>
                    <a:lnTo>
                      <a:pt x="378" y="355"/>
                    </a:lnTo>
                    <a:close/>
                    <a:moveTo>
                      <a:pt x="371" y="349"/>
                    </a:moveTo>
                    <a:lnTo>
                      <a:pt x="374" y="349"/>
                    </a:lnTo>
                    <a:lnTo>
                      <a:pt x="376" y="349"/>
                    </a:lnTo>
                    <a:lnTo>
                      <a:pt x="376" y="351"/>
                    </a:lnTo>
                    <a:lnTo>
                      <a:pt x="376" y="353"/>
                    </a:lnTo>
                    <a:lnTo>
                      <a:pt x="374" y="353"/>
                    </a:lnTo>
                    <a:lnTo>
                      <a:pt x="374" y="351"/>
                    </a:lnTo>
                    <a:lnTo>
                      <a:pt x="371" y="351"/>
                    </a:lnTo>
                    <a:lnTo>
                      <a:pt x="374" y="351"/>
                    </a:lnTo>
                    <a:lnTo>
                      <a:pt x="371" y="351"/>
                    </a:lnTo>
                    <a:lnTo>
                      <a:pt x="371" y="349"/>
                    </a:lnTo>
                    <a:close/>
                    <a:moveTo>
                      <a:pt x="396" y="344"/>
                    </a:moveTo>
                    <a:lnTo>
                      <a:pt x="396" y="342"/>
                    </a:lnTo>
                    <a:lnTo>
                      <a:pt x="396" y="344"/>
                    </a:lnTo>
                    <a:close/>
                    <a:moveTo>
                      <a:pt x="117" y="454"/>
                    </a:moveTo>
                    <a:lnTo>
                      <a:pt x="114" y="454"/>
                    </a:lnTo>
                    <a:lnTo>
                      <a:pt x="117" y="454"/>
                    </a:lnTo>
                    <a:close/>
                    <a:moveTo>
                      <a:pt x="235" y="438"/>
                    </a:moveTo>
                    <a:lnTo>
                      <a:pt x="235" y="440"/>
                    </a:lnTo>
                    <a:lnTo>
                      <a:pt x="237" y="440"/>
                    </a:lnTo>
                    <a:lnTo>
                      <a:pt x="237" y="443"/>
                    </a:lnTo>
                    <a:lnTo>
                      <a:pt x="235" y="443"/>
                    </a:lnTo>
                    <a:lnTo>
                      <a:pt x="235" y="440"/>
                    </a:lnTo>
                    <a:lnTo>
                      <a:pt x="233" y="443"/>
                    </a:lnTo>
                    <a:lnTo>
                      <a:pt x="233" y="440"/>
                    </a:lnTo>
                    <a:lnTo>
                      <a:pt x="233" y="438"/>
                    </a:lnTo>
                    <a:lnTo>
                      <a:pt x="235" y="438"/>
                    </a:lnTo>
                    <a:close/>
                    <a:moveTo>
                      <a:pt x="202" y="434"/>
                    </a:moveTo>
                    <a:lnTo>
                      <a:pt x="199" y="434"/>
                    </a:lnTo>
                    <a:lnTo>
                      <a:pt x="202" y="434"/>
                    </a:lnTo>
                    <a:close/>
                    <a:moveTo>
                      <a:pt x="240" y="425"/>
                    </a:moveTo>
                    <a:lnTo>
                      <a:pt x="240" y="422"/>
                    </a:lnTo>
                    <a:lnTo>
                      <a:pt x="240" y="425"/>
                    </a:lnTo>
                    <a:close/>
                    <a:moveTo>
                      <a:pt x="318" y="239"/>
                    </a:moveTo>
                    <a:lnTo>
                      <a:pt x="318" y="237"/>
                    </a:lnTo>
                    <a:lnTo>
                      <a:pt x="318" y="239"/>
                    </a:lnTo>
                    <a:close/>
                    <a:moveTo>
                      <a:pt x="101" y="152"/>
                    </a:moveTo>
                    <a:lnTo>
                      <a:pt x="103" y="152"/>
                    </a:lnTo>
                    <a:lnTo>
                      <a:pt x="103" y="154"/>
                    </a:lnTo>
                    <a:lnTo>
                      <a:pt x="103" y="152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101" y="152"/>
                    </a:lnTo>
                    <a:close/>
                    <a:moveTo>
                      <a:pt x="90" y="138"/>
                    </a:moveTo>
                    <a:lnTo>
                      <a:pt x="88" y="138"/>
                    </a:lnTo>
                    <a:lnTo>
                      <a:pt x="90" y="138"/>
                    </a:lnTo>
                    <a:close/>
                    <a:moveTo>
                      <a:pt x="101" y="136"/>
                    </a:moveTo>
                    <a:lnTo>
                      <a:pt x="101" y="138"/>
                    </a:lnTo>
                    <a:lnTo>
                      <a:pt x="103" y="138"/>
                    </a:lnTo>
                    <a:lnTo>
                      <a:pt x="103" y="141"/>
                    </a:lnTo>
                    <a:lnTo>
                      <a:pt x="103" y="143"/>
                    </a:lnTo>
                    <a:lnTo>
                      <a:pt x="103" y="145"/>
                    </a:lnTo>
                    <a:lnTo>
                      <a:pt x="101" y="145"/>
                    </a:lnTo>
                    <a:lnTo>
                      <a:pt x="101" y="147"/>
                    </a:lnTo>
                    <a:lnTo>
                      <a:pt x="99" y="147"/>
                    </a:lnTo>
                    <a:lnTo>
                      <a:pt x="99" y="145"/>
                    </a:lnTo>
                    <a:lnTo>
                      <a:pt x="97" y="145"/>
                    </a:lnTo>
                    <a:lnTo>
                      <a:pt x="99" y="145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101" y="141"/>
                    </a:lnTo>
                    <a:lnTo>
                      <a:pt x="99" y="141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101" y="136"/>
                    </a:lnTo>
                    <a:lnTo>
                      <a:pt x="99" y="136"/>
                    </a:lnTo>
                    <a:lnTo>
                      <a:pt x="101" y="136"/>
                    </a:lnTo>
                    <a:close/>
                    <a:moveTo>
                      <a:pt x="3" y="112"/>
                    </a:moveTo>
                    <a:lnTo>
                      <a:pt x="3" y="114"/>
                    </a:lnTo>
                    <a:lnTo>
                      <a:pt x="5" y="114"/>
                    </a:lnTo>
                    <a:lnTo>
                      <a:pt x="5" y="116"/>
                    </a:lnTo>
                    <a:lnTo>
                      <a:pt x="5" y="118"/>
                    </a:lnTo>
                    <a:lnTo>
                      <a:pt x="5" y="121"/>
                    </a:lnTo>
                    <a:lnTo>
                      <a:pt x="3" y="121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3" y="112"/>
                    </a:lnTo>
                    <a:close/>
                    <a:moveTo>
                      <a:pt x="50" y="27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27"/>
                    </a:lnTo>
                    <a:close/>
                    <a:moveTo>
                      <a:pt x="255" y="259"/>
                    </a:moveTo>
                    <a:lnTo>
                      <a:pt x="257" y="259"/>
                    </a:lnTo>
                    <a:lnTo>
                      <a:pt x="257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5" y="259"/>
                    </a:lnTo>
                    <a:lnTo>
                      <a:pt x="253" y="259"/>
                    </a:lnTo>
                    <a:lnTo>
                      <a:pt x="255" y="259"/>
                    </a:lnTo>
                    <a:lnTo>
                      <a:pt x="253" y="259"/>
                    </a:lnTo>
                    <a:lnTo>
                      <a:pt x="255" y="259"/>
                    </a:lnTo>
                    <a:close/>
                    <a:moveTo>
                      <a:pt x="253" y="257"/>
                    </a:moveTo>
                    <a:lnTo>
                      <a:pt x="255" y="257"/>
                    </a:lnTo>
                    <a:lnTo>
                      <a:pt x="255" y="259"/>
                    </a:lnTo>
                    <a:lnTo>
                      <a:pt x="255" y="257"/>
                    </a:lnTo>
                    <a:lnTo>
                      <a:pt x="253" y="257"/>
                    </a:lnTo>
                    <a:lnTo>
                      <a:pt x="253" y="259"/>
                    </a:lnTo>
                    <a:lnTo>
                      <a:pt x="253" y="257"/>
                    </a:lnTo>
                    <a:close/>
                    <a:moveTo>
                      <a:pt x="244" y="239"/>
                    </a:moveTo>
                    <a:lnTo>
                      <a:pt x="244" y="241"/>
                    </a:lnTo>
                    <a:lnTo>
                      <a:pt x="246" y="241"/>
                    </a:lnTo>
                    <a:lnTo>
                      <a:pt x="246" y="244"/>
                    </a:lnTo>
                    <a:lnTo>
                      <a:pt x="249" y="244"/>
                    </a:lnTo>
                    <a:lnTo>
                      <a:pt x="246" y="244"/>
                    </a:lnTo>
                    <a:lnTo>
                      <a:pt x="249" y="244"/>
                    </a:lnTo>
                    <a:lnTo>
                      <a:pt x="249" y="246"/>
                    </a:lnTo>
                    <a:lnTo>
                      <a:pt x="249" y="248"/>
                    </a:lnTo>
                    <a:lnTo>
                      <a:pt x="246" y="248"/>
                    </a:lnTo>
                    <a:lnTo>
                      <a:pt x="249" y="248"/>
                    </a:lnTo>
                    <a:lnTo>
                      <a:pt x="249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4" y="241"/>
                    </a:lnTo>
                    <a:lnTo>
                      <a:pt x="244" y="239"/>
                    </a:lnTo>
                    <a:close/>
                    <a:moveTo>
                      <a:pt x="244" y="235"/>
                    </a:moveTo>
                    <a:lnTo>
                      <a:pt x="242" y="235"/>
                    </a:lnTo>
                    <a:lnTo>
                      <a:pt x="244" y="235"/>
                    </a:lnTo>
                    <a:lnTo>
                      <a:pt x="244" y="232"/>
                    </a:lnTo>
                    <a:lnTo>
                      <a:pt x="244" y="235"/>
                    </a:lnTo>
                    <a:close/>
                    <a:moveTo>
                      <a:pt x="228" y="226"/>
                    </a:moveTo>
                    <a:lnTo>
                      <a:pt x="231" y="226"/>
                    </a:lnTo>
                    <a:lnTo>
                      <a:pt x="228" y="226"/>
                    </a:lnTo>
                    <a:close/>
                    <a:moveTo>
                      <a:pt x="242" y="221"/>
                    </a:moveTo>
                    <a:lnTo>
                      <a:pt x="242" y="223"/>
                    </a:lnTo>
                    <a:lnTo>
                      <a:pt x="242" y="226"/>
                    </a:lnTo>
                    <a:lnTo>
                      <a:pt x="242" y="223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2" y="221"/>
                    </a:lnTo>
                    <a:close/>
                    <a:moveTo>
                      <a:pt x="226" y="217"/>
                    </a:moveTo>
                    <a:lnTo>
                      <a:pt x="226" y="219"/>
                    </a:lnTo>
                    <a:lnTo>
                      <a:pt x="226" y="217"/>
                    </a:lnTo>
                    <a:close/>
                    <a:moveTo>
                      <a:pt x="233" y="210"/>
                    </a:moveTo>
                    <a:lnTo>
                      <a:pt x="231" y="210"/>
                    </a:lnTo>
                    <a:lnTo>
                      <a:pt x="231" y="212"/>
                    </a:lnTo>
                    <a:lnTo>
                      <a:pt x="233" y="212"/>
                    </a:lnTo>
                    <a:lnTo>
                      <a:pt x="231" y="212"/>
                    </a:lnTo>
                    <a:lnTo>
                      <a:pt x="231" y="214"/>
                    </a:lnTo>
                    <a:lnTo>
                      <a:pt x="228" y="214"/>
                    </a:lnTo>
                    <a:lnTo>
                      <a:pt x="228" y="217"/>
                    </a:lnTo>
                    <a:lnTo>
                      <a:pt x="226" y="217"/>
                    </a:lnTo>
                    <a:lnTo>
                      <a:pt x="228" y="217"/>
                    </a:lnTo>
                    <a:lnTo>
                      <a:pt x="228" y="214"/>
                    </a:lnTo>
                    <a:lnTo>
                      <a:pt x="226" y="214"/>
                    </a:lnTo>
                    <a:lnTo>
                      <a:pt x="228" y="214"/>
                    </a:lnTo>
                    <a:lnTo>
                      <a:pt x="228" y="212"/>
                    </a:lnTo>
                    <a:lnTo>
                      <a:pt x="228" y="214"/>
                    </a:lnTo>
                    <a:lnTo>
                      <a:pt x="228" y="212"/>
                    </a:lnTo>
                    <a:lnTo>
                      <a:pt x="228" y="210"/>
                    </a:lnTo>
                    <a:lnTo>
                      <a:pt x="231" y="210"/>
                    </a:lnTo>
                    <a:lnTo>
                      <a:pt x="233" y="210"/>
                    </a:lnTo>
                    <a:close/>
                    <a:moveTo>
                      <a:pt x="224" y="210"/>
                    </a:moveTo>
                    <a:lnTo>
                      <a:pt x="224" y="208"/>
                    </a:lnTo>
                    <a:lnTo>
                      <a:pt x="224" y="210"/>
                    </a:lnTo>
                    <a:close/>
                    <a:moveTo>
                      <a:pt x="226" y="208"/>
                    </a:moveTo>
                    <a:lnTo>
                      <a:pt x="224" y="208"/>
                    </a:lnTo>
                    <a:lnTo>
                      <a:pt x="226" y="208"/>
                    </a:lnTo>
                    <a:close/>
                    <a:moveTo>
                      <a:pt x="206" y="179"/>
                    </a:moveTo>
                    <a:lnTo>
                      <a:pt x="204" y="179"/>
                    </a:lnTo>
                    <a:lnTo>
                      <a:pt x="206" y="179"/>
                    </a:lnTo>
                    <a:close/>
                    <a:moveTo>
                      <a:pt x="264" y="179"/>
                    </a:moveTo>
                    <a:lnTo>
                      <a:pt x="264" y="176"/>
                    </a:lnTo>
                    <a:lnTo>
                      <a:pt x="264" y="179"/>
                    </a:lnTo>
                    <a:close/>
                    <a:moveTo>
                      <a:pt x="128" y="174"/>
                    </a:moveTo>
                    <a:lnTo>
                      <a:pt x="128" y="176"/>
                    </a:lnTo>
                    <a:lnTo>
                      <a:pt x="128" y="174"/>
                    </a:lnTo>
                    <a:lnTo>
                      <a:pt x="128" y="176"/>
                    </a:lnTo>
                    <a:lnTo>
                      <a:pt x="128" y="174"/>
                    </a:lnTo>
                    <a:lnTo>
                      <a:pt x="128" y="176"/>
                    </a:lnTo>
                    <a:lnTo>
                      <a:pt x="128" y="174"/>
                    </a:lnTo>
                    <a:close/>
                    <a:moveTo>
                      <a:pt x="199" y="172"/>
                    </a:moveTo>
                    <a:lnTo>
                      <a:pt x="202" y="172"/>
                    </a:lnTo>
                    <a:lnTo>
                      <a:pt x="202" y="174"/>
                    </a:lnTo>
                    <a:lnTo>
                      <a:pt x="199" y="174"/>
                    </a:lnTo>
                    <a:lnTo>
                      <a:pt x="199" y="172"/>
                    </a:lnTo>
                    <a:close/>
                    <a:moveTo>
                      <a:pt x="249" y="154"/>
                    </a:moveTo>
                    <a:lnTo>
                      <a:pt x="249" y="152"/>
                    </a:lnTo>
                    <a:lnTo>
                      <a:pt x="249" y="154"/>
                    </a:lnTo>
                    <a:close/>
                    <a:moveTo>
                      <a:pt x="240" y="152"/>
                    </a:moveTo>
                    <a:lnTo>
                      <a:pt x="237" y="152"/>
                    </a:lnTo>
                    <a:lnTo>
                      <a:pt x="240" y="152"/>
                    </a:lnTo>
                    <a:close/>
                    <a:moveTo>
                      <a:pt x="175" y="127"/>
                    </a:moveTo>
                    <a:lnTo>
                      <a:pt x="177" y="127"/>
                    </a:lnTo>
                    <a:lnTo>
                      <a:pt x="177" y="130"/>
                    </a:lnTo>
                    <a:lnTo>
                      <a:pt x="179" y="130"/>
                    </a:lnTo>
                    <a:lnTo>
                      <a:pt x="177" y="130"/>
                    </a:lnTo>
                    <a:lnTo>
                      <a:pt x="177" y="127"/>
                    </a:lnTo>
                    <a:lnTo>
                      <a:pt x="175" y="127"/>
                    </a:lnTo>
                    <a:close/>
                    <a:moveTo>
                      <a:pt x="173" y="125"/>
                    </a:moveTo>
                    <a:lnTo>
                      <a:pt x="173" y="127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5"/>
                    </a:lnTo>
                    <a:lnTo>
                      <a:pt x="175" y="125"/>
                    </a:lnTo>
                    <a:lnTo>
                      <a:pt x="173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3" y="125"/>
                    </a:lnTo>
                    <a:close/>
                    <a:moveTo>
                      <a:pt x="186" y="125"/>
                    </a:moveTo>
                    <a:lnTo>
                      <a:pt x="186" y="127"/>
                    </a:lnTo>
                    <a:lnTo>
                      <a:pt x="184" y="127"/>
                    </a:lnTo>
                    <a:lnTo>
                      <a:pt x="184" y="125"/>
                    </a:lnTo>
                    <a:lnTo>
                      <a:pt x="186" y="125"/>
                    </a:lnTo>
                    <a:close/>
                    <a:moveTo>
                      <a:pt x="173" y="123"/>
                    </a:moveTo>
                    <a:lnTo>
                      <a:pt x="170" y="123"/>
                    </a:lnTo>
                    <a:lnTo>
                      <a:pt x="173" y="123"/>
                    </a:lnTo>
                    <a:close/>
                    <a:moveTo>
                      <a:pt x="170" y="118"/>
                    </a:moveTo>
                    <a:lnTo>
                      <a:pt x="170" y="121"/>
                    </a:lnTo>
                    <a:lnTo>
                      <a:pt x="170" y="118"/>
                    </a:lnTo>
                    <a:close/>
                    <a:moveTo>
                      <a:pt x="157" y="118"/>
                    </a:moveTo>
                    <a:lnTo>
                      <a:pt x="155" y="118"/>
                    </a:lnTo>
                    <a:lnTo>
                      <a:pt x="157" y="118"/>
                    </a:lnTo>
                    <a:close/>
                    <a:moveTo>
                      <a:pt x="155" y="114"/>
                    </a:moveTo>
                    <a:lnTo>
                      <a:pt x="155" y="116"/>
                    </a:lnTo>
                    <a:lnTo>
                      <a:pt x="155" y="114"/>
                    </a:lnTo>
                    <a:close/>
                    <a:moveTo>
                      <a:pt x="193" y="109"/>
                    </a:moveTo>
                    <a:lnTo>
                      <a:pt x="195" y="109"/>
                    </a:lnTo>
                    <a:lnTo>
                      <a:pt x="195" y="112"/>
                    </a:lnTo>
                    <a:lnTo>
                      <a:pt x="195" y="114"/>
                    </a:lnTo>
                    <a:lnTo>
                      <a:pt x="195" y="116"/>
                    </a:lnTo>
                    <a:lnTo>
                      <a:pt x="197" y="116"/>
                    </a:lnTo>
                    <a:lnTo>
                      <a:pt x="195" y="116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5" y="118"/>
                    </a:lnTo>
                    <a:lnTo>
                      <a:pt x="195" y="121"/>
                    </a:lnTo>
                    <a:lnTo>
                      <a:pt x="195" y="123"/>
                    </a:lnTo>
                    <a:lnTo>
                      <a:pt x="195" y="125"/>
                    </a:lnTo>
                    <a:lnTo>
                      <a:pt x="193" y="125"/>
                    </a:lnTo>
                    <a:lnTo>
                      <a:pt x="190" y="125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6" y="121"/>
                    </a:lnTo>
                    <a:lnTo>
                      <a:pt x="184" y="121"/>
                    </a:lnTo>
                    <a:lnTo>
                      <a:pt x="186" y="121"/>
                    </a:lnTo>
                    <a:lnTo>
                      <a:pt x="186" y="118"/>
                    </a:lnTo>
                    <a:lnTo>
                      <a:pt x="188" y="118"/>
                    </a:lnTo>
                    <a:lnTo>
                      <a:pt x="186" y="118"/>
                    </a:lnTo>
                    <a:lnTo>
                      <a:pt x="188" y="118"/>
                    </a:lnTo>
                    <a:lnTo>
                      <a:pt x="186" y="118"/>
                    </a:lnTo>
                    <a:lnTo>
                      <a:pt x="186" y="116"/>
                    </a:lnTo>
                    <a:lnTo>
                      <a:pt x="186" y="114"/>
                    </a:lnTo>
                    <a:lnTo>
                      <a:pt x="188" y="114"/>
                    </a:lnTo>
                    <a:lnTo>
                      <a:pt x="188" y="112"/>
                    </a:lnTo>
                    <a:lnTo>
                      <a:pt x="188" y="109"/>
                    </a:lnTo>
                    <a:lnTo>
                      <a:pt x="188" y="112"/>
                    </a:lnTo>
                    <a:lnTo>
                      <a:pt x="190" y="112"/>
                    </a:lnTo>
                    <a:lnTo>
                      <a:pt x="190" y="109"/>
                    </a:lnTo>
                    <a:lnTo>
                      <a:pt x="193" y="109"/>
                    </a:lnTo>
                    <a:close/>
                    <a:moveTo>
                      <a:pt x="155" y="100"/>
                    </a:moveTo>
                    <a:lnTo>
                      <a:pt x="157" y="100"/>
                    </a:lnTo>
                    <a:lnTo>
                      <a:pt x="157" y="103"/>
                    </a:lnTo>
                    <a:lnTo>
                      <a:pt x="159" y="103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61" y="107"/>
                    </a:lnTo>
                    <a:lnTo>
                      <a:pt x="164" y="107"/>
                    </a:lnTo>
                    <a:lnTo>
                      <a:pt x="166" y="107"/>
                    </a:lnTo>
                    <a:lnTo>
                      <a:pt x="166" y="109"/>
                    </a:lnTo>
                    <a:lnTo>
                      <a:pt x="166" y="112"/>
                    </a:lnTo>
                    <a:lnTo>
                      <a:pt x="166" y="114"/>
                    </a:lnTo>
                    <a:lnTo>
                      <a:pt x="168" y="114"/>
                    </a:lnTo>
                    <a:lnTo>
                      <a:pt x="166" y="114"/>
                    </a:lnTo>
                    <a:lnTo>
                      <a:pt x="168" y="114"/>
                    </a:lnTo>
                    <a:lnTo>
                      <a:pt x="168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4"/>
                    </a:lnTo>
                    <a:lnTo>
                      <a:pt x="161" y="114"/>
                    </a:lnTo>
                    <a:lnTo>
                      <a:pt x="161" y="112"/>
                    </a:lnTo>
                    <a:lnTo>
                      <a:pt x="159" y="112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5" y="107"/>
                    </a:lnTo>
                    <a:lnTo>
                      <a:pt x="155" y="105"/>
                    </a:lnTo>
                    <a:lnTo>
                      <a:pt x="152" y="105"/>
                    </a:lnTo>
                    <a:lnTo>
                      <a:pt x="152" y="103"/>
                    </a:lnTo>
                    <a:lnTo>
                      <a:pt x="152" y="100"/>
                    </a:lnTo>
                    <a:lnTo>
                      <a:pt x="155" y="100"/>
                    </a:lnTo>
                    <a:lnTo>
                      <a:pt x="155" y="98"/>
                    </a:lnTo>
                    <a:lnTo>
                      <a:pt x="155" y="100"/>
                    </a:lnTo>
                    <a:close/>
                    <a:moveTo>
                      <a:pt x="152" y="98"/>
                    </a:moveTo>
                    <a:lnTo>
                      <a:pt x="152" y="100"/>
                    </a:lnTo>
                    <a:lnTo>
                      <a:pt x="152" y="98"/>
                    </a:lnTo>
                    <a:close/>
                    <a:moveTo>
                      <a:pt x="152" y="98"/>
                    </a:moveTo>
                    <a:lnTo>
                      <a:pt x="152" y="100"/>
                    </a:lnTo>
                    <a:lnTo>
                      <a:pt x="152" y="98"/>
                    </a:lnTo>
                    <a:close/>
                    <a:moveTo>
                      <a:pt x="126" y="85"/>
                    </a:moveTo>
                    <a:lnTo>
                      <a:pt x="126" y="87"/>
                    </a:lnTo>
                    <a:lnTo>
                      <a:pt x="128" y="87"/>
                    </a:lnTo>
                    <a:lnTo>
                      <a:pt x="126" y="87"/>
                    </a:lnTo>
                    <a:lnTo>
                      <a:pt x="126" y="85"/>
                    </a:lnTo>
                    <a:close/>
                    <a:moveTo>
                      <a:pt x="121" y="83"/>
                    </a:moveTo>
                    <a:lnTo>
                      <a:pt x="123" y="83"/>
                    </a:lnTo>
                    <a:lnTo>
                      <a:pt x="121" y="83"/>
                    </a:lnTo>
                    <a:close/>
                    <a:moveTo>
                      <a:pt x="117" y="36"/>
                    </a:moveTo>
                    <a:lnTo>
                      <a:pt x="114" y="36"/>
                    </a:lnTo>
                    <a:lnTo>
                      <a:pt x="117" y="36"/>
                    </a:lnTo>
                    <a:close/>
                    <a:moveTo>
                      <a:pt x="119" y="29"/>
                    </a:moveTo>
                    <a:lnTo>
                      <a:pt x="121" y="29"/>
                    </a:lnTo>
                    <a:lnTo>
                      <a:pt x="121" y="31"/>
                    </a:lnTo>
                    <a:lnTo>
                      <a:pt x="119" y="31"/>
                    </a:lnTo>
                    <a:lnTo>
                      <a:pt x="119" y="29"/>
                    </a:lnTo>
                    <a:close/>
                    <a:moveTo>
                      <a:pt x="117" y="29"/>
                    </a:move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7" y="31"/>
                    </a:lnTo>
                    <a:lnTo>
                      <a:pt x="114" y="31"/>
                    </a:lnTo>
                    <a:lnTo>
                      <a:pt x="114" y="29"/>
                    </a:lnTo>
                    <a:lnTo>
                      <a:pt x="114" y="27"/>
                    </a:lnTo>
                    <a:lnTo>
                      <a:pt x="114" y="29"/>
                    </a:lnTo>
                    <a:lnTo>
                      <a:pt x="117" y="29"/>
                    </a:lnTo>
                    <a:close/>
                    <a:moveTo>
                      <a:pt x="984" y="447"/>
                    </a:moveTo>
                    <a:lnTo>
                      <a:pt x="982" y="447"/>
                    </a:lnTo>
                    <a:lnTo>
                      <a:pt x="984" y="447"/>
                    </a:lnTo>
                    <a:lnTo>
                      <a:pt x="984" y="445"/>
                    </a:lnTo>
                    <a:lnTo>
                      <a:pt x="984" y="447"/>
                    </a:lnTo>
                    <a:close/>
                    <a:moveTo>
                      <a:pt x="986" y="443"/>
                    </a:moveTo>
                    <a:lnTo>
                      <a:pt x="986" y="445"/>
                    </a:lnTo>
                    <a:lnTo>
                      <a:pt x="986" y="443"/>
                    </a:lnTo>
                    <a:close/>
                    <a:moveTo>
                      <a:pt x="984" y="440"/>
                    </a:moveTo>
                    <a:lnTo>
                      <a:pt x="982" y="440"/>
                    </a:lnTo>
                    <a:lnTo>
                      <a:pt x="984" y="440"/>
                    </a:lnTo>
                    <a:close/>
                    <a:moveTo>
                      <a:pt x="997" y="384"/>
                    </a:moveTo>
                    <a:lnTo>
                      <a:pt x="1000" y="384"/>
                    </a:lnTo>
                    <a:lnTo>
                      <a:pt x="997" y="384"/>
                    </a:lnTo>
                    <a:close/>
                    <a:moveTo>
                      <a:pt x="1002" y="382"/>
                    </a:moveTo>
                    <a:lnTo>
                      <a:pt x="1002" y="384"/>
                    </a:lnTo>
                    <a:lnTo>
                      <a:pt x="1002" y="387"/>
                    </a:lnTo>
                    <a:lnTo>
                      <a:pt x="1000" y="387"/>
                    </a:lnTo>
                    <a:lnTo>
                      <a:pt x="1002" y="387"/>
                    </a:lnTo>
                    <a:lnTo>
                      <a:pt x="1000" y="387"/>
                    </a:lnTo>
                    <a:lnTo>
                      <a:pt x="1000" y="389"/>
                    </a:lnTo>
                    <a:lnTo>
                      <a:pt x="1000" y="387"/>
                    </a:lnTo>
                    <a:lnTo>
                      <a:pt x="1000" y="389"/>
                    </a:lnTo>
                    <a:lnTo>
                      <a:pt x="997" y="389"/>
                    </a:lnTo>
                    <a:lnTo>
                      <a:pt x="997" y="391"/>
                    </a:lnTo>
                    <a:lnTo>
                      <a:pt x="995" y="391"/>
                    </a:lnTo>
                    <a:lnTo>
                      <a:pt x="995" y="393"/>
                    </a:lnTo>
                    <a:lnTo>
                      <a:pt x="993" y="393"/>
                    </a:lnTo>
                    <a:lnTo>
                      <a:pt x="993" y="391"/>
                    </a:lnTo>
                    <a:lnTo>
                      <a:pt x="993" y="389"/>
                    </a:lnTo>
                    <a:lnTo>
                      <a:pt x="995" y="389"/>
                    </a:lnTo>
                    <a:lnTo>
                      <a:pt x="995" y="387"/>
                    </a:lnTo>
                    <a:lnTo>
                      <a:pt x="995" y="384"/>
                    </a:lnTo>
                    <a:lnTo>
                      <a:pt x="995" y="387"/>
                    </a:lnTo>
                    <a:lnTo>
                      <a:pt x="995" y="384"/>
                    </a:lnTo>
                    <a:lnTo>
                      <a:pt x="997" y="384"/>
                    </a:lnTo>
                    <a:lnTo>
                      <a:pt x="1000" y="384"/>
                    </a:lnTo>
                    <a:lnTo>
                      <a:pt x="1002" y="384"/>
                    </a:lnTo>
                    <a:lnTo>
                      <a:pt x="1002" y="382"/>
                    </a:lnTo>
                    <a:close/>
                    <a:moveTo>
                      <a:pt x="1002" y="362"/>
                    </a:moveTo>
                    <a:lnTo>
                      <a:pt x="1004" y="364"/>
                    </a:lnTo>
                    <a:lnTo>
                      <a:pt x="1002" y="364"/>
                    </a:lnTo>
                    <a:lnTo>
                      <a:pt x="1002" y="362"/>
                    </a:lnTo>
                    <a:lnTo>
                      <a:pt x="1002" y="364"/>
                    </a:lnTo>
                    <a:lnTo>
                      <a:pt x="1002" y="362"/>
                    </a:lnTo>
                    <a:close/>
                    <a:moveTo>
                      <a:pt x="1000" y="360"/>
                    </a:moveTo>
                    <a:lnTo>
                      <a:pt x="1000" y="358"/>
                    </a:lnTo>
                    <a:lnTo>
                      <a:pt x="1000" y="360"/>
                    </a:lnTo>
                    <a:close/>
                    <a:moveTo>
                      <a:pt x="1002" y="358"/>
                    </a:moveTo>
                    <a:lnTo>
                      <a:pt x="1002" y="360"/>
                    </a:lnTo>
                    <a:lnTo>
                      <a:pt x="1002" y="358"/>
                    </a:lnTo>
                    <a:close/>
                    <a:moveTo>
                      <a:pt x="1000" y="355"/>
                    </a:moveTo>
                    <a:lnTo>
                      <a:pt x="997" y="355"/>
                    </a:lnTo>
                    <a:lnTo>
                      <a:pt x="997" y="358"/>
                    </a:lnTo>
                    <a:lnTo>
                      <a:pt x="997" y="355"/>
                    </a:lnTo>
                    <a:lnTo>
                      <a:pt x="997" y="358"/>
                    </a:lnTo>
                    <a:lnTo>
                      <a:pt x="997" y="355"/>
                    </a:lnTo>
                    <a:lnTo>
                      <a:pt x="1000" y="355"/>
                    </a:lnTo>
                    <a:close/>
                    <a:moveTo>
                      <a:pt x="995" y="355"/>
                    </a:moveTo>
                    <a:lnTo>
                      <a:pt x="997" y="355"/>
                    </a:lnTo>
                    <a:lnTo>
                      <a:pt x="995" y="355"/>
                    </a:lnTo>
                    <a:lnTo>
                      <a:pt x="997" y="355"/>
                    </a:lnTo>
                    <a:lnTo>
                      <a:pt x="995" y="355"/>
                    </a:lnTo>
                    <a:close/>
                    <a:moveTo>
                      <a:pt x="1000" y="353"/>
                    </a:moveTo>
                    <a:lnTo>
                      <a:pt x="1000" y="355"/>
                    </a:lnTo>
                    <a:lnTo>
                      <a:pt x="1002" y="355"/>
                    </a:lnTo>
                    <a:lnTo>
                      <a:pt x="1000" y="355"/>
                    </a:lnTo>
                    <a:lnTo>
                      <a:pt x="1002" y="355"/>
                    </a:lnTo>
                    <a:lnTo>
                      <a:pt x="1000" y="355"/>
                    </a:lnTo>
                    <a:lnTo>
                      <a:pt x="1000" y="353"/>
                    </a:lnTo>
                    <a:lnTo>
                      <a:pt x="1000" y="355"/>
                    </a:lnTo>
                    <a:lnTo>
                      <a:pt x="1000" y="353"/>
                    </a:lnTo>
                    <a:close/>
                    <a:moveTo>
                      <a:pt x="993" y="351"/>
                    </a:moveTo>
                    <a:lnTo>
                      <a:pt x="993" y="353"/>
                    </a:lnTo>
                    <a:lnTo>
                      <a:pt x="993" y="351"/>
                    </a:lnTo>
                    <a:close/>
                    <a:moveTo>
                      <a:pt x="993" y="351"/>
                    </a:moveTo>
                    <a:lnTo>
                      <a:pt x="995" y="351"/>
                    </a:lnTo>
                    <a:lnTo>
                      <a:pt x="995" y="353"/>
                    </a:lnTo>
                    <a:lnTo>
                      <a:pt x="993" y="353"/>
                    </a:lnTo>
                    <a:lnTo>
                      <a:pt x="993" y="351"/>
                    </a:lnTo>
                    <a:lnTo>
                      <a:pt x="993" y="353"/>
                    </a:lnTo>
                    <a:lnTo>
                      <a:pt x="993" y="351"/>
                    </a:lnTo>
                    <a:close/>
                    <a:moveTo>
                      <a:pt x="886" y="382"/>
                    </a:move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close/>
                    <a:moveTo>
                      <a:pt x="883" y="382"/>
                    </a:moveTo>
                    <a:lnTo>
                      <a:pt x="883" y="380"/>
                    </a:lnTo>
                    <a:lnTo>
                      <a:pt x="883" y="382"/>
                    </a:lnTo>
                    <a:close/>
                    <a:moveTo>
                      <a:pt x="886" y="380"/>
                    </a:moveTo>
                    <a:lnTo>
                      <a:pt x="886" y="382"/>
                    </a:lnTo>
                    <a:lnTo>
                      <a:pt x="883" y="382"/>
                    </a:lnTo>
                    <a:lnTo>
                      <a:pt x="883" y="380"/>
                    </a:lnTo>
                    <a:lnTo>
                      <a:pt x="886" y="380"/>
                    </a:lnTo>
                    <a:close/>
                    <a:moveTo>
                      <a:pt x="830" y="373"/>
                    </a:moveTo>
                    <a:lnTo>
                      <a:pt x="827" y="373"/>
                    </a:lnTo>
                    <a:lnTo>
                      <a:pt x="830" y="373"/>
                    </a:lnTo>
                    <a:close/>
                    <a:moveTo>
                      <a:pt x="830" y="373"/>
                    </a:moveTo>
                    <a:lnTo>
                      <a:pt x="830" y="371"/>
                    </a:lnTo>
                    <a:lnTo>
                      <a:pt x="830" y="373"/>
                    </a:lnTo>
                    <a:close/>
                    <a:moveTo>
                      <a:pt x="908" y="326"/>
                    </a:moveTo>
                    <a:lnTo>
                      <a:pt x="910" y="326"/>
                    </a:lnTo>
                    <a:lnTo>
                      <a:pt x="908" y="326"/>
                    </a:lnTo>
                    <a:close/>
                    <a:moveTo>
                      <a:pt x="910" y="326"/>
                    </a:moveTo>
                    <a:lnTo>
                      <a:pt x="908" y="326"/>
                    </a:lnTo>
                    <a:lnTo>
                      <a:pt x="910" y="326"/>
                    </a:lnTo>
                    <a:close/>
                    <a:moveTo>
                      <a:pt x="908" y="324"/>
                    </a:moveTo>
                    <a:lnTo>
                      <a:pt x="906" y="324"/>
                    </a:lnTo>
                    <a:lnTo>
                      <a:pt x="908" y="324"/>
                    </a:lnTo>
                    <a:close/>
                    <a:moveTo>
                      <a:pt x="906" y="322"/>
                    </a:moveTo>
                    <a:lnTo>
                      <a:pt x="906" y="324"/>
                    </a:lnTo>
                    <a:lnTo>
                      <a:pt x="906" y="322"/>
                    </a:lnTo>
                    <a:close/>
                    <a:moveTo>
                      <a:pt x="908" y="322"/>
                    </a:moveTo>
                    <a:lnTo>
                      <a:pt x="908" y="320"/>
                    </a:lnTo>
                    <a:lnTo>
                      <a:pt x="908" y="322"/>
                    </a:lnTo>
                    <a:close/>
                    <a:moveTo>
                      <a:pt x="906" y="322"/>
                    </a:moveTo>
                    <a:lnTo>
                      <a:pt x="906" y="320"/>
                    </a:lnTo>
                    <a:lnTo>
                      <a:pt x="906" y="322"/>
                    </a:lnTo>
                    <a:close/>
                    <a:moveTo>
                      <a:pt x="906" y="322"/>
                    </a:moveTo>
                    <a:lnTo>
                      <a:pt x="906" y="320"/>
                    </a:lnTo>
                    <a:lnTo>
                      <a:pt x="906" y="322"/>
                    </a:lnTo>
                    <a:close/>
                    <a:moveTo>
                      <a:pt x="908" y="320"/>
                    </a:moveTo>
                    <a:lnTo>
                      <a:pt x="910" y="320"/>
                    </a:lnTo>
                    <a:lnTo>
                      <a:pt x="910" y="322"/>
                    </a:lnTo>
                    <a:lnTo>
                      <a:pt x="912" y="322"/>
                    </a:lnTo>
                    <a:lnTo>
                      <a:pt x="912" y="324"/>
                    </a:lnTo>
                    <a:lnTo>
                      <a:pt x="912" y="326"/>
                    </a:lnTo>
                    <a:lnTo>
                      <a:pt x="910" y="326"/>
                    </a:lnTo>
                    <a:lnTo>
                      <a:pt x="908" y="326"/>
                    </a:lnTo>
                    <a:lnTo>
                      <a:pt x="908" y="324"/>
                    </a:lnTo>
                    <a:lnTo>
                      <a:pt x="906" y="324"/>
                    </a:lnTo>
                    <a:lnTo>
                      <a:pt x="908" y="324"/>
                    </a:lnTo>
                    <a:lnTo>
                      <a:pt x="906" y="324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0"/>
                    </a:lnTo>
                    <a:lnTo>
                      <a:pt x="908" y="322"/>
                    </a:lnTo>
                    <a:lnTo>
                      <a:pt x="908" y="320"/>
                    </a:lnTo>
                    <a:lnTo>
                      <a:pt x="908" y="322"/>
                    </a:lnTo>
                    <a:lnTo>
                      <a:pt x="906" y="322"/>
                    </a:lnTo>
                    <a:lnTo>
                      <a:pt x="906" y="320"/>
                    </a:lnTo>
                    <a:lnTo>
                      <a:pt x="908" y="320"/>
                    </a:lnTo>
                    <a:lnTo>
                      <a:pt x="906" y="320"/>
                    </a:lnTo>
                    <a:lnTo>
                      <a:pt x="906" y="322"/>
                    </a:lnTo>
                    <a:lnTo>
                      <a:pt x="906" y="320"/>
                    </a:lnTo>
                    <a:lnTo>
                      <a:pt x="908" y="320"/>
                    </a:lnTo>
                    <a:close/>
                    <a:moveTo>
                      <a:pt x="966" y="458"/>
                    </a:moveTo>
                    <a:lnTo>
                      <a:pt x="966" y="460"/>
                    </a:lnTo>
                    <a:lnTo>
                      <a:pt x="966" y="458"/>
                    </a:lnTo>
                    <a:close/>
                    <a:moveTo>
                      <a:pt x="982" y="451"/>
                    </a:moveTo>
                    <a:lnTo>
                      <a:pt x="982" y="454"/>
                    </a:lnTo>
                    <a:lnTo>
                      <a:pt x="982" y="451"/>
                    </a:lnTo>
                    <a:close/>
                    <a:moveTo>
                      <a:pt x="982" y="451"/>
                    </a:moveTo>
                    <a:lnTo>
                      <a:pt x="979" y="451"/>
                    </a:lnTo>
                    <a:lnTo>
                      <a:pt x="982" y="451"/>
                    </a:lnTo>
                    <a:close/>
                    <a:moveTo>
                      <a:pt x="979" y="451"/>
                    </a:moveTo>
                    <a:lnTo>
                      <a:pt x="979" y="449"/>
                    </a:lnTo>
                    <a:lnTo>
                      <a:pt x="979" y="451"/>
                    </a:lnTo>
                    <a:close/>
                    <a:moveTo>
                      <a:pt x="982" y="454"/>
                    </a:moveTo>
                    <a:lnTo>
                      <a:pt x="982" y="451"/>
                    </a:lnTo>
                    <a:lnTo>
                      <a:pt x="984" y="451"/>
                    </a:lnTo>
                    <a:lnTo>
                      <a:pt x="984" y="449"/>
                    </a:lnTo>
                    <a:lnTo>
                      <a:pt x="984" y="447"/>
                    </a:lnTo>
                    <a:lnTo>
                      <a:pt x="984" y="449"/>
                    </a:lnTo>
                    <a:lnTo>
                      <a:pt x="984" y="451"/>
                    </a:lnTo>
                    <a:lnTo>
                      <a:pt x="982" y="451"/>
                    </a:lnTo>
                    <a:lnTo>
                      <a:pt x="982" y="454"/>
                    </a:lnTo>
                    <a:close/>
                    <a:moveTo>
                      <a:pt x="979" y="447"/>
                    </a:moveTo>
                    <a:lnTo>
                      <a:pt x="979" y="445"/>
                    </a:lnTo>
                    <a:lnTo>
                      <a:pt x="979" y="447"/>
                    </a:lnTo>
                    <a:close/>
                    <a:moveTo>
                      <a:pt x="957" y="445"/>
                    </a:moveTo>
                    <a:lnTo>
                      <a:pt x="957" y="447"/>
                    </a:lnTo>
                    <a:lnTo>
                      <a:pt x="955" y="447"/>
                    </a:lnTo>
                    <a:lnTo>
                      <a:pt x="955" y="445"/>
                    </a:lnTo>
                    <a:lnTo>
                      <a:pt x="957" y="445"/>
                    </a:lnTo>
                    <a:close/>
                    <a:moveTo>
                      <a:pt x="979" y="445"/>
                    </a:moveTo>
                    <a:lnTo>
                      <a:pt x="982" y="445"/>
                    </a:lnTo>
                    <a:lnTo>
                      <a:pt x="979" y="445"/>
                    </a:lnTo>
                    <a:close/>
                    <a:moveTo>
                      <a:pt x="982" y="443"/>
                    </a:moveTo>
                    <a:lnTo>
                      <a:pt x="982" y="440"/>
                    </a:lnTo>
                    <a:lnTo>
                      <a:pt x="982" y="443"/>
                    </a:lnTo>
                    <a:close/>
                    <a:moveTo>
                      <a:pt x="959" y="438"/>
                    </a:moveTo>
                    <a:lnTo>
                      <a:pt x="959" y="440"/>
                    </a:lnTo>
                    <a:lnTo>
                      <a:pt x="959" y="438"/>
                    </a:lnTo>
                    <a:close/>
                    <a:moveTo>
                      <a:pt x="973" y="427"/>
                    </a:moveTo>
                    <a:lnTo>
                      <a:pt x="975" y="427"/>
                    </a:lnTo>
                    <a:lnTo>
                      <a:pt x="973" y="427"/>
                    </a:lnTo>
                    <a:close/>
                    <a:moveTo>
                      <a:pt x="977" y="422"/>
                    </a:moveTo>
                    <a:lnTo>
                      <a:pt x="979" y="422"/>
                    </a:lnTo>
                    <a:lnTo>
                      <a:pt x="977" y="422"/>
                    </a:lnTo>
                    <a:close/>
                    <a:moveTo>
                      <a:pt x="975" y="420"/>
                    </a:moveTo>
                    <a:lnTo>
                      <a:pt x="977" y="420"/>
                    </a:lnTo>
                    <a:lnTo>
                      <a:pt x="975" y="420"/>
                    </a:lnTo>
                    <a:close/>
                    <a:moveTo>
                      <a:pt x="977" y="416"/>
                    </a:moveTo>
                    <a:lnTo>
                      <a:pt x="975" y="416"/>
                    </a:lnTo>
                    <a:lnTo>
                      <a:pt x="977" y="416"/>
                    </a:lnTo>
                    <a:close/>
                    <a:moveTo>
                      <a:pt x="973" y="416"/>
                    </a:moveTo>
                    <a:lnTo>
                      <a:pt x="975" y="416"/>
                    </a:lnTo>
                    <a:lnTo>
                      <a:pt x="973" y="416"/>
                    </a:lnTo>
                    <a:close/>
                    <a:moveTo>
                      <a:pt x="973" y="416"/>
                    </a:moveTo>
                    <a:lnTo>
                      <a:pt x="970" y="416"/>
                    </a:lnTo>
                    <a:lnTo>
                      <a:pt x="973" y="416"/>
                    </a:lnTo>
                    <a:lnTo>
                      <a:pt x="973" y="413"/>
                    </a:lnTo>
                    <a:lnTo>
                      <a:pt x="973" y="416"/>
                    </a:lnTo>
                    <a:close/>
                    <a:moveTo>
                      <a:pt x="979" y="416"/>
                    </a:moveTo>
                    <a:lnTo>
                      <a:pt x="977" y="416"/>
                    </a:lnTo>
                    <a:lnTo>
                      <a:pt x="977" y="413"/>
                    </a:lnTo>
                    <a:lnTo>
                      <a:pt x="979" y="416"/>
                    </a:lnTo>
                    <a:close/>
                    <a:moveTo>
                      <a:pt x="973" y="413"/>
                    </a:moveTo>
                    <a:lnTo>
                      <a:pt x="970" y="413"/>
                    </a:lnTo>
                    <a:lnTo>
                      <a:pt x="973" y="413"/>
                    </a:lnTo>
                    <a:close/>
                    <a:moveTo>
                      <a:pt x="977" y="411"/>
                    </a:moveTo>
                    <a:lnTo>
                      <a:pt x="979" y="411"/>
                    </a:lnTo>
                    <a:lnTo>
                      <a:pt x="977" y="411"/>
                    </a:lnTo>
                    <a:close/>
                    <a:moveTo>
                      <a:pt x="991" y="351"/>
                    </a:moveTo>
                    <a:lnTo>
                      <a:pt x="993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1" y="351"/>
                    </a:lnTo>
                    <a:lnTo>
                      <a:pt x="991" y="353"/>
                    </a:lnTo>
                    <a:lnTo>
                      <a:pt x="988" y="353"/>
                    </a:lnTo>
                    <a:lnTo>
                      <a:pt x="986" y="353"/>
                    </a:lnTo>
                    <a:lnTo>
                      <a:pt x="988" y="353"/>
                    </a:lnTo>
                    <a:lnTo>
                      <a:pt x="986" y="353"/>
                    </a:lnTo>
                    <a:lnTo>
                      <a:pt x="988" y="353"/>
                    </a:lnTo>
                    <a:lnTo>
                      <a:pt x="986" y="353"/>
                    </a:lnTo>
                    <a:lnTo>
                      <a:pt x="984" y="353"/>
                    </a:lnTo>
                    <a:lnTo>
                      <a:pt x="982" y="353"/>
                    </a:lnTo>
                    <a:lnTo>
                      <a:pt x="984" y="353"/>
                    </a:lnTo>
                    <a:lnTo>
                      <a:pt x="986" y="353"/>
                    </a:lnTo>
                    <a:lnTo>
                      <a:pt x="988" y="353"/>
                    </a:lnTo>
                    <a:lnTo>
                      <a:pt x="988" y="351"/>
                    </a:lnTo>
                    <a:lnTo>
                      <a:pt x="991" y="351"/>
                    </a:lnTo>
                    <a:close/>
                    <a:moveTo>
                      <a:pt x="114" y="2"/>
                    </a:moveTo>
                    <a:lnTo>
                      <a:pt x="114" y="4"/>
                    </a:lnTo>
                    <a:lnTo>
                      <a:pt x="114" y="7"/>
                    </a:lnTo>
                    <a:lnTo>
                      <a:pt x="117" y="7"/>
                    </a:lnTo>
                    <a:lnTo>
                      <a:pt x="119" y="7"/>
                    </a:lnTo>
                    <a:lnTo>
                      <a:pt x="121" y="9"/>
                    </a:lnTo>
                    <a:lnTo>
                      <a:pt x="123" y="9"/>
                    </a:lnTo>
                    <a:lnTo>
                      <a:pt x="126" y="9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5" y="13"/>
                    </a:lnTo>
                    <a:lnTo>
                      <a:pt x="137" y="13"/>
                    </a:lnTo>
                    <a:lnTo>
                      <a:pt x="139" y="13"/>
                    </a:lnTo>
                    <a:lnTo>
                      <a:pt x="141" y="13"/>
                    </a:lnTo>
                    <a:lnTo>
                      <a:pt x="141" y="16"/>
                    </a:lnTo>
                    <a:lnTo>
                      <a:pt x="146" y="16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7" y="20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4" y="22"/>
                    </a:lnTo>
                    <a:lnTo>
                      <a:pt x="168" y="22"/>
                    </a:lnTo>
                    <a:lnTo>
                      <a:pt x="170" y="24"/>
                    </a:lnTo>
                    <a:lnTo>
                      <a:pt x="175" y="24"/>
                    </a:lnTo>
                    <a:lnTo>
                      <a:pt x="177" y="24"/>
                    </a:lnTo>
                    <a:lnTo>
                      <a:pt x="177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4" y="27"/>
                    </a:lnTo>
                    <a:lnTo>
                      <a:pt x="186" y="29"/>
                    </a:lnTo>
                    <a:lnTo>
                      <a:pt x="188" y="29"/>
                    </a:lnTo>
                    <a:lnTo>
                      <a:pt x="190" y="29"/>
                    </a:lnTo>
                    <a:lnTo>
                      <a:pt x="193" y="31"/>
                    </a:lnTo>
                    <a:lnTo>
                      <a:pt x="195" y="31"/>
                    </a:lnTo>
                    <a:lnTo>
                      <a:pt x="199" y="31"/>
                    </a:lnTo>
                    <a:lnTo>
                      <a:pt x="199" y="33"/>
                    </a:lnTo>
                    <a:lnTo>
                      <a:pt x="202" y="33"/>
                    </a:lnTo>
                    <a:lnTo>
                      <a:pt x="204" y="33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11" y="36"/>
                    </a:lnTo>
                    <a:lnTo>
                      <a:pt x="213" y="38"/>
                    </a:lnTo>
                    <a:lnTo>
                      <a:pt x="215" y="38"/>
                    </a:lnTo>
                    <a:lnTo>
                      <a:pt x="219" y="38"/>
                    </a:lnTo>
                    <a:lnTo>
                      <a:pt x="222" y="40"/>
                    </a:lnTo>
                    <a:lnTo>
                      <a:pt x="224" y="40"/>
                    </a:lnTo>
                    <a:lnTo>
                      <a:pt x="226" y="40"/>
                    </a:lnTo>
                    <a:lnTo>
                      <a:pt x="228" y="42"/>
                    </a:lnTo>
                    <a:lnTo>
                      <a:pt x="231" y="42"/>
                    </a:lnTo>
                    <a:lnTo>
                      <a:pt x="233" y="42"/>
                    </a:lnTo>
                    <a:lnTo>
                      <a:pt x="235" y="42"/>
                    </a:lnTo>
                    <a:lnTo>
                      <a:pt x="237" y="42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9" y="42"/>
                    </a:lnTo>
                    <a:lnTo>
                      <a:pt x="251" y="42"/>
                    </a:lnTo>
                    <a:lnTo>
                      <a:pt x="253" y="42"/>
                    </a:lnTo>
                    <a:lnTo>
                      <a:pt x="255" y="42"/>
                    </a:lnTo>
                    <a:lnTo>
                      <a:pt x="260" y="42"/>
                    </a:lnTo>
                    <a:lnTo>
                      <a:pt x="262" y="42"/>
                    </a:lnTo>
                    <a:lnTo>
                      <a:pt x="264" y="42"/>
                    </a:lnTo>
                    <a:lnTo>
                      <a:pt x="266" y="42"/>
                    </a:lnTo>
                    <a:lnTo>
                      <a:pt x="269" y="42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8" y="42"/>
                    </a:lnTo>
                    <a:lnTo>
                      <a:pt x="280" y="42"/>
                    </a:lnTo>
                    <a:lnTo>
                      <a:pt x="282" y="42"/>
                    </a:lnTo>
                    <a:lnTo>
                      <a:pt x="284" y="42"/>
                    </a:lnTo>
                    <a:lnTo>
                      <a:pt x="287" y="42"/>
                    </a:lnTo>
                    <a:lnTo>
                      <a:pt x="289" y="42"/>
                    </a:lnTo>
                    <a:lnTo>
                      <a:pt x="291" y="42"/>
                    </a:lnTo>
                    <a:lnTo>
                      <a:pt x="293" y="42"/>
                    </a:lnTo>
                    <a:lnTo>
                      <a:pt x="295" y="42"/>
                    </a:lnTo>
                    <a:lnTo>
                      <a:pt x="298" y="42"/>
                    </a:lnTo>
                    <a:lnTo>
                      <a:pt x="300" y="42"/>
                    </a:lnTo>
                    <a:lnTo>
                      <a:pt x="302" y="42"/>
                    </a:lnTo>
                    <a:lnTo>
                      <a:pt x="304" y="42"/>
                    </a:lnTo>
                    <a:lnTo>
                      <a:pt x="307" y="42"/>
                    </a:lnTo>
                    <a:lnTo>
                      <a:pt x="309" y="42"/>
                    </a:lnTo>
                    <a:lnTo>
                      <a:pt x="311" y="42"/>
                    </a:lnTo>
                    <a:lnTo>
                      <a:pt x="313" y="42"/>
                    </a:lnTo>
                    <a:lnTo>
                      <a:pt x="316" y="42"/>
                    </a:lnTo>
                    <a:lnTo>
                      <a:pt x="318" y="42"/>
                    </a:lnTo>
                    <a:lnTo>
                      <a:pt x="320" y="42"/>
                    </a:lnTo>
                    <a:lnTo>
                      <a:pt x="322" y="42"/>
                    </a:lnTo>
                    <a:lnTo>
                      <a:pt x="322" y="40"/>
                    </a:lnTo>
                    <a:lnTo>
                      <a:pt x="322" y="38"/>
                    </a:lnTo>
                    <a:lnTo>
                      <a:pt x="322" y="36"/>
                    </a:lnTo>
                    <a:lnTo>
                      <a:pt x="322" y="33"/>
                    </a:lnTo>
                    <a:lnTo>
                      <a:pt x="322" y="31"/>
                    </a:lnTo>
                    <a:lnTo>
                      <a:pt x="322" y="29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6" y="29"/>
                    </a:lnTo>
                    <a:lnTo>
                      <a:pt x="338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5" y="29"/>
                    </a:lnTo>
                    <a:lnTo>
                      <a:pt x="347" y="29"/>
                    </a:lnTo>
                    <a:lnTo>
                      <a:pt x="349" y="29"/>
                    </a:lnTo>
                    <a:lnTo>
                      <a:pt x="351" y="29"/>
                    </a:lnTo>
                    <a:lnTo>
                      <a:pt x="354" y="29"/>
                    </a:lnTo>
                    <a:lnTo>
                      <a:pt x="356" y="29"/>
                    </a:lnTo>
                    <a:lnTo>
                      <a:pt x="358" y="29"/>
                    </a:lnTo>
                    <a:lnTo>
                      <a:pt x="360" y="29"/>
                    </a:lnTo>
                    <a:lnTo>
                      <a:pt x="363" y="29"/>
                    </a:lnTo>
                    <a:lnTo>
                      <a:pt x="365" y="29"/>
                    </a:lnTo>
                    <a:lnTo>
                      <a:pt x="367" y="29"/>
                    </a:lnTo>
                    <a:lnTo>
                      <a:pt x="369" y="29"/>
                    </a:lnTo>
                    <a:lnTo>
                      <a:pt x="371" y="29"/>
                    </a:lnTo>
                    <a:lnTo>
                      <a:pt x="374" y="29"/>
                    </a:lnTo>
                    <a:lnTo>
                      <a:pt x="376" y="29"/>
                    </a:lnTo>
                    <a:lnTo>
                      <a:pt x="378" y="29"/>
                    </a:lnTo>
                    <a:lnTo>
                      <a:pt x="380" y="29"/>
                    </a:lnTo>
                    <a:lnTo>
                      <a:pt x="380" y="31"/>
                    </a:lnTo>
                    <a:lnTo>
                      <a:pt x="383" y="31"/>
                    </a:lnTo>
                    <a:lnTo>
                      <a:pt x="383" y="33"/>
                    </a:lnTo>
                    <a:lnTo>
                      <a:pt x="383" y="36"/>
                    </a:lnTo>
                    <a:lnTo>
                      <a:pt x="385" y="36"/>
                    </a:lnTo>
                    <a:lnTo>
                      <a:pt x="385" y="38"/>
                    </a:lnTo>
                    <a:lnTo>
                      <a:pt x="387" y="38"/>
                    </a:lnTo>
                    <a:lnTo>
                      <a:pt x="387" y="40"/>
                    </a:lnTo>
                    <a:lnTo>
                      <a:pt x="389" y="40"/>
                    </a:lnTo>
                    <a:lnTo>
                      <a:pt x="392" y="40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6" y="45"/>
                    </a:lnTo>
                    <a:lnTo>
                      <a:pt x="398" y="45"/>
                    </a:lnTo>
                    <a:lnTo>
                      <a:pt x="398" y="47"/>
                    </a:lnTo>
                    <a:lnTo>
                      <a:pt x="401" y="47"/>
                    </a:lnTo>
                    <a:lnTo>
                      <a:pt x="401" y="49"/>
                    </a:lnTo>
                    <a:lnTo>
                      <a:pt x="403" y="49"/>
                    </a:lnTo>
                    <a:lnTo>
                      <a:pt x="403" y="51"/>
                    </a:lnTo>
                    <a:lnTo>
                      <a:pt x="405" y="51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9" y="54"/>
                    </a:lnTo>
                    <a:lnTo>
                      <a:pt x="409" y="56"/>
                    </a:lnTo>
                    <a:lnTo>
                      <a:pt x="412" y="56"/>
                    </a:lnTo>
                    <a:lnTo>
                      <a:pt x="412" y="58"/>
                    </a:lnTo>
                    <a:lnTo>
                      <a:pt x="414" y="58"/>
                    </a:lnTo>
                    <a:lnTo>
                      <a:pt x="414" y="60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60"/>
                    </a:lnTo>
                    <a:lnTo>
                      <a:pt x="418" y="60"/>
                    </a:lnTo>
                    <a:lnTo>
                      <a:pt x="416" y="60"/>
                    </a:lnTo>
                    <a:lnTo>
                      <a:pt x="418" y="60"/>
                    </a:lnTo>
                    <a:lnTo>
                      <a:pt x="421" y="60"/>
                    </a:lnTo>
                    <a:lnTo>
                      <a:pt x="421" y="62"/>
                    </a:lnTo>
                    <a:lnTo>
                      <a:pt x="423" y="62"/>
                    </a:lnTo>
                    <a:lnTo>
                      <a:pt x="425" y="62"/>
                    </a:lnTo>
                    <a:lnTo>
                      <a:pt x="425" y="65"/>
                    </a:lnTo>
                    <a:lnTo>
                      <a:pt x="425" y="67"/>
                    </a:lnTo>
                    <a:lnTo>
                      <a:pt x="425" y="65"/>
                    </a:lnTo>
                    <a:lnTo>
                      <a:pt x="425" y="67"/>
                    </a:lnTo>
                    <a:lnTo>
                      <a:pt x="427" y="67"/>
                    </a:lnTo>
                    <a:lnTo>
                      <a:pt x="427" y="69"/>
                    </a:lnTo>
                    <a:lnTo>
                      <a:pt x="427" y="71"/>
                    </a:lnTo>
                    <a:lnTo>
                      <a:pt x="430" y="71"/>
                    </a:lnTo>
                    <a:lnTo>
                      <a:pt x="427" y="71"/>
                    </a:lnTo>
                    <a:lnTo>
                      <a:pt x="430" y="71"/>
                    </a:lnTo>
                    <a:lnTo>
                      <a:pt x="430" y="74"/>
                    </a:lnTo>
                    <a:lnTo>
                      <a:pt x="432" y="74"/>
                    </a:lnTo>
                    <a:lnTo>
                      <a:pt x="432" y="76"/>
                    </a:lnTo>
                    <a:lnTo>
                      <a:pt x="432" y="78"/>
                    </a:lnTo>
                    <a:lnTo>
                      <a:pt x="434" y="78"/>
                    </a:lnTo>
                    <a:lnTo>
                      <a:pt x="434" y="80"/>
                    </a:lnTo>
                    <a:lnTo>
                      <a:pt x="434" y="83"/>
                    </a:lnTo>
                    <a:lnTo>
                      <a:pt x="434" y="80"/>
                    </a:lnTo>
                    <a:lnTo>
                      <a:pt x="434" y="83"/>
                    </a:lnTo>
                    <a:lnTo>
                      <a:pt x="434" y="85"/>
                    </a:lnTo>
                    <a:lnTo>
                      <a:pt x="434" y="87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6" y="92"/>
                    </a:lnTo>
                    <a:lnTo>
                      <a:pt x="439" y="92"/>
                    </a:lnTo>
                    <a:lnTo>
                      <a:pt x="436" y="92"/>
                    </a:lnTo>
                    <a:lnTo>
                      <a:pt x="439" y="92"/>
                    </a:lnTo>
                    <a:lnTo>
                      <a:pt x="439" y="94"/>
                    </a:lnTo>
                    <a:lnTo>
                      <a:pt x="439" y="96"/>
                    </a:lnTo>
                    <a:lnTo>
                      <a:pt x="441" y="96"/>
                    </a:lnTo>
                    <a:lnTo>
                      <a:pt x="439" y="96"/>
                    </a:lnTo>
                    <a:lnTo>
                      <a:pt x="441" y="96"/>
                    </a:lnTo>
                    <a:lnTo>
                      <a:pt x="441" y="98"/>
                    </a:lnTo>
                    <a:lnTo>
                      <a:pt x="443" y="98"/>
                    </a:lnTo>
                    <a:lnTo>
                      <a:pt x="443" y="100"/>
                    </a:lnTo>
                    <a:lnTo>
                      <a:pt x="445" y="100"/>
                    </a:lnTo>
                    <a:lnTo>
                      <a:pt x="447" y="100"/>
                    </a:lnTo>
                    <a:lnTo>
                      <a:pt x="450" y="100"/>
                    </a:lnTo>
                    <a:lnTo>
                      <a:pt x="450" y="103"/>
                    </a:lnTo>
                    <a:lnTo>
                      <a:pt x="450" y="105"/>
                    </a:lnTo>
                    <a:lnTo>
                      <a:pt x="452" y="105"/>
                    </a:lnTo>
                    <a:lnTo>
                      <a:pt x="454" y="105"/>
                    </a:lnTo>
                    <a:lnTo>
                      <a:pt x="454" y="107"/>
                    </a:lnTo>
                    <a:lnTo>
                      <a:pt x="456" y="107"/>
                    </a:lnTo>
                    <a:lnTo>
                      <a:pt x="459" y="107"/>
                    </a:lnTo>
                    <a:lnTo>
                      <a:pt x="461" y="107"/>
                    </a:lnTo>
                    <a:lnTo>
                      <a:pt x="461" y="109"/>
                    </a:lnTo>
                    <a:lnTo>
                      <a:pt x="463" y="109"/>
                    </a:lnTo>
                    <a:lnTo>
                      <a:pt x="463" y="107"/>
                    </a:lnTo>
                    <a:lnTo>
                      <a:pt x="463" y="109"/>
                    </a:lnTo>
                    <a:lnTo>
                      <a:pt x="465" y="109"/>
                    </a:lnTo>
                    <a:lnTo>
                      <a:pt x="465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70" y="114"/>
                    </a:lnTo>
                    <a:lnTo>
                      <a:pt x="472" y="114"/>
                    </a:lnTo>
                    <a:lnTo>
                      <a:pt x="474" y="114"/>
                    </a:lnTo>
                    <a:lnTo>
                      <a:pt x="474" y="116"/>
                    </a:lnTo>
                    <a:lnTo>
                      <a:pt x="477" y="116"/>
                    </a:lnTo>
                    <a:lnTo>
                      <a:pt x="479" y="116"/>
                    </a:lnTo>
                    <a:lnTo>
                      <a:pt x="477" y="116"/>
                    </a:lnTo>
                    <a:lnTo>
                      <a:pt x="479" y="116"/>
                    </a:lnTo>
                    <a:lnTo>
                      <a:pt x="479" y="118"/>
                    </a:lnTo>
                    <a:lnTo>
                      <a:pt x="479" y="116"/>
                    </a:lnTo>
                    <a:lnTo>
                      <a:pt x="479" y="118"/>
                    </a:lnTo>
                    <a:lnTo>
                      <a:pt x="481" y="118"/>
                    </a:lnTo>
                    <a:lnTo>
                      <a:pt x="481" y="116"/>
                    </a:lnTo>
                    <a:lnTo>
                      <a:pt x="481" y="118"/>
                    </a:lnTo>
                    <a:lnTo>
                      <a:pt x="483" y="118"/>
                    </a:lnTo>
                    <a:lnTo>
                      <a:pt x="483" y="116"/>
                    </a:lnTo>
                    <a:lnTo>
                      <a:pt x="485" y="116"/>
                    </a:lnTo>
                    <a:lnTo>
                      <a:pt x="483" y="116"/>
                    </a:lnTo>
                    <a:lnTo>
                      <a:pt x="483" y="114"/>
                    </a:lnTo>
                    <a:lnTo>
                      <a:pt x="485" y="114"/>
                    </a:lnTo>
                    <a:lnTo>
                      <a:pt x="488" y="114"/>
                    </a:lnTo>
                    <a:lnTo>
                      <a:pt x="488" y="112"/>
                    </a:lnTo>
                    <a:lnTo>
                      <a:pt x="490" y="112"/>
                    </a:lnTo>
                    <a:lnTo>
                      <a:pt x="490" y="109"/>
                    </a:lnTo>
                    <a:lnTo>
                      <a:pt x="490" y="112"/>
                    </a:lnTo>
                    <a:lnTo>
                      <a:pt x="490" y="109"/>
                    </a:lnTo>
                    <a:lnTo>
                      <a:pt x="492" y="109"/>
                    </a:lnTo>
                    <a:lnTo>
                      <a:pt x="490" y="109"/>
                    </a:lnTo>
                    <a:lnTo>
                      <a:pt x="490" y="107"/>
                    </a:lnTo>
                    <a:lnTo>
                      <a:pt x="492" y="107"/>
                    </a:lnTo>
                    <a:lnTo>
                      <a:pt x="490" y="107"/>
                    </a:lnTo>
                    <a:lnTo>
                      <a:pt x="492" y="107"/>
                    </a:lnTo>
                    <a:lnTo>
                      <a:pt x="492" y="105"/>
                    </a:lnTo>
                    <a:lnTo>
                      <a:pt x="494" y="105"/>
                    </a:lnTo>
                    <a:lnTo>
                      <a:pt x="492" y="105"/>
                    </a:lnTo>
                    <a:lnTo>
                      <a:pt x="492" y="103"/>
                    </a:lnTo>
                    <a:lnTo>
                      <a:pt x="494" y="103"/>
                    </a:lnTo>
                    <a:lnTo>
                      <a:pt x="494" y="100"/>
                    </a:lnTo>
                    <a:lnTo>
                      <a:pt x="494" y="98"/>
                    </a:lnTo>
                    <a:lnTo>
                      <a:pt x="497" y="98"/>
                    </a:lnTo>
                    <a:lnTo>
                      <a:pt x="497" y="96"/>
                    </a:lnTo>
                    <a:lnTo>
                      <a:pt x="497" y="94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1" y="92"/>
                    </a:lnTo>
                    <a:lnTo>
                      <a:pt x="501" y="94"/>
                    </a:lnTo>
                    <a:lnTo>
                      <a:pt x="503" y="94"/>
                    </a:lnTo>
                    <a:lnTo>
                      <a:pt x="503" y="92"/>
                    </a:lnTo>
                    <a:lnTo>
                      <a:pt x="506" y="92"/>
                    </a:lnTo>
                    <a:lnTo>
                      <a:pt x="508" y="92"/>
                    </a:lnTo>
                    <a:lnTo>
                      <a:pt x="508" y="89"/>
                    </a:lnTo>
                    <a:lnTo>
                      <a:pt x="510" y="89"/>
                    </a:lnTo>
                    <a:lnTo>
                      <a:pt x="508" y="89"/>
                    </a:lnTo>
                    <a:lnTo>
                      <a:pt x="510" y="89"/>
                    </a:lnTo>
                    <a:lnTo>
                      <a:pt x="512" y="89"/>
                    </a:lnTo>
                    <a:lnTo>
                      <a:pt x="515" y="89"/>
                    </a:lnTo>
                    <a:lnTo>
                      <a:pt x="515" y="92"/>
                    </a:lnTo>
                    <a:lnTo>
                      <a:pt x="517" y="92"/>
                    </a:lnTo>
                    <a:lnTo>
                      <a:pt x="519" y="92"/>
                    </a:lnTo>
                    <a:lnTo>
                      <a:pt x="517" y="92"/>
                    </a:lnTo>
                    <a:lnTo>
                      <a:pt x="519" y="92"/>
                    </a:lnTo>
                    <a:lnTo>
                      <a:pt x="521" y="92"/>
                    </a:lnTo>
                    <a:lnTo>
                      <a:pt x="523" y="92"/>
                    </a:lnTo>
                    <a:lnTo>
                      <a:pt x="526" y="92"/>
                    </a:lnTo>
                    <a:lnTo>
                      <a:pt x="528" y="92"/>
                    </a:lnTo>
                    <a:lnTo>
                      <a:pt x="530" y="92"/>
                    </a:lnTo>
                    <a:lnTo>
                      <a:pt x="530" y="94"/>
                    </a:lnTo>
                    <a:lnTo>
                      <a:pt x="530" y="92"/>
                    </a:lnTo>
                    <a:lnTo>
                      <a:pt x="532" y="92"/>
                    </a:lnTo>
                    <a:lnTo>
                      <a:pt x="535" y="92"/>
                    </a:lnTo>
                    <a:lnTo>
                      <a:pt x="535" y="94"/>
                    </a:lnTo>
                    <a:lnTo>
                      <a:pt x="535" y="92"/>
                    </a:lnTo>
                    <a:lnTo>
                      <a:pt x="537" y="92"/>
                    </a:lnTo>
                    <a:lnTo>
                      <a:pt x="537" y="94"/>
                    </a:lnTo>
                    <a:lnTo>
                      <a:pt x="537" y="92"/>
                    </a:lnTo>
                    <a:lnTo>
                      <a:pt x="539" y="92"/>
                    </a:lnTo>
                    <a:lnTo>
                      <a:pt x="539" y="94"/>
                    </a:lnTo>
                    <a:lnTo>
                      <a:pt x="537" y="94"/>
                    </a:lnTo>
                    <a:lnTo>
                      <a:pt x="539" y="94"/>
                    </a:lnTo>
                    <a:lnTo>
                      <a:pt x="539" y="96"/>
                    </a:lnTo>
                    <a:lnTo>
                      <a:pt x="541" y="96"/>
                    </a:lnTo>
                    <a:lnTo>
                      <a:pt x="541" y="98"/>
                    </a:lnTo>
                    <a:lnTo>
                      <a:pt x="541" y="96"/>
                    </a:lnTo>
                    <a:lnTo>
                      <a:pt x="544" y="96"/>
                    </a:lnTo>
                    <a:lnTo>
                      <a:pt x="544" y="98"/>
                    </a:lnTo>
                    <a:lnTo>
                      <a:pt x="544" y="100"/>
                    </a:lnTo>
                    <a:lnTo>
                      <a:pt x="546" y="100"/>
                    </a:lnTo>
                    <a:lnTo>
                      <a:pt x="546" y="103"/>
                    </a:lnTo>
                    <a:lnTo>
                      <a:pt x="546" y="100"/>
                    </a:lnTo>
                    <a:lnTo>
                      <a:pt x="546" y="103"/>
                    </a:lnTo>
                    <a:lnTo>
                      <a:pt x="548" y="103"/>
                    </a:lnTo>
                    <a:lnTo>
                      <a:pt x="550" y="103"/>
                    </a:lnTo>
                    <a:lnTo>
                      <a:pt x="550" y="105"/>
                    </a:lnTo>
                    <a:lnTo>
                      <a:pt x="553" y="105"/>
                    </a:lnTo>
                    <a:lnTo>
                      <a:pt x="553" y="107"/>
                    </a:lnTo>
                    <a:lnTo>
                      <a:pt x="555" y="107"/>
                    </a:lnTo>
                    <a:lnTo>
                      <a:pt x="555" y="109"/>
                    </a:lnTo>
                    <a:lnTo>
                      <a:pt x="557" y="109"/>
                    </a:lnTo>
                    <a:lnTo>
                      <a:pt x="557" y="107"/>
                    </a:lnTo>
                    <a:lnTo>
                      <a:pt x="557" y="109"/>
                    </a:lnTo>
                    <a:lnTo>
                      <a:pt x="559" y="109"/>
                    </a:lnTo>
                    <a:lnTo>
                      <a:pt x="559" y="112"/>
                    </a:lnTo>
                    <a:lnTo>
                      <a:pt x="557" y="112"/>
                    </a:lnTo>
                    <a:lnTo>
                      <a:pt x="559" y="112"/>
                    </a:lnTo>
                    <a:lnTo>
                      <a:pt x="559" y="114"/>
                    </a:lnTo>
                    <a:lnTo>
                      <a:pt x="561" y="114"/>
                    </a:lnTo>
                    <a:lnTo>
                      <a:pt x="561" y="116"/>
                    </a:lnTo>
                    <a:lnTo>
                      <a:pt x="561" y="118"/>
                    </a:lnTo>
                    <a:lnTo>
                      <a:pt x="561" y="121"/>
                    </a:lnTo>
                    <a:lnTo>
                      <a:pt x="564" y="121"/>
                    </a:lnTo>
                    <a:lnTo>
                      <a:pt x="564" y="123"/>
                    </a:lnTo>
                    <a:lnTo>
                      <a:pt x="566" y="123"/>
                    </a:lnTo>
                    <a:lnTo>
                      <a:pt x="566" y="125"/>
                    </a:lnTo>
                    <a:lnTo>
                      <a:pt x="566" y="127"/>
                    </a:lnTo>
                    <a:lnTo>
                      <a:pt x="568" y="127"/>
                    </a:lnTo>
                    <a:lnTo>
                      <a:pt x="568" y="130"/>
                    </a:lnTo>
                    <a:lnTo>
                      <a:pt x="570" y="130"/>
                    </a:lnTo>
                    <a:lnTo>
                      <a:pt x="570" y="132"/>
                    </a:lnTo>
                    <a:lnTo>
                      <a:pt x="573" y="132"/>
                    </a:lnTo>
                    <a:lnTo>
                      <a:pt x="573" y="134"/>
                    </a:lnTo>
                    <a:lnTo>
                      <a:pt x="570" y="134"/>
                    </a:lnTo>
                    <a:lnTo>
                      <a:pt x="573" y="134"/>
                    </a:lnTo>
                    <a:lnTo>
                      <a:pt x="573" y="136"/>
                    </a:lnTo>
                    <a:lnTo>
                      <a:pt x="570" y="136"/>
                    </a:lnTo>
                    <a:lnTo>
                      <a:pt x="573" y="136"/>
                    </a:lnTo>
                    <a:lnTo>
                      <a:pt x="573" y="138"/>
                    </a:lnTo>
                    <a:lnTo>
                      <a:pt x="573" y="141"/>
                    </a:lnTo>
                    <a:lnTo>
                      <a:pt x="575" y="141"/>
                    </a:lnTo>
                    <a:lnTo>
                      <a:pt x="575" y="143"/>
                    </a:lnTo>
                    <a:lnTo>
                      <a:pt x="577" y="143"/>
                    </a:lnTo>
                    <a:lnTo>
                      <a:pt x="579" y="143"/>
                    </a:lnTo>
                    <a:lnTo>
                      <a:pt x="579" y="145"/>
                    </a:lnTo>
                    <a:lnTo>
                      <a:pt x="582" y="145"/>
                    </a:lnTo>
                    <a:lnTo>
                      <a:pt x="582" y="147"/>
                    </a:lnTo>
                    <a:lnTo>
                      <a:pt x="584" y="147"/>
                    </a:lnTo>
                    <a:lnTo>
                      <a:pt x="584" y="150"/>
                    </a:lnTo>
                    <a:lnTo>
                      <a:pt x="586" y="152"/>
                    </a:lnTo>
                    <a:lnTo>
                      <a:pt x="586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91" y="156"/>
                    </a:lnTo>
                    <a:lnTo>
                      <a:pt x="591" y="159"/>
                    </a:lnTo>
                    <a:lnTo>
                      <a:pt x="593" y="159"/>
                    </a:lnTo>
                    <a:lnTo>
                      <a:pt x="593" y="161"/>
                    </a:lnTo>
                    <a:lnTo>
                      <a:pt x="595" y="161"/>
                    </a:lnTo>
                    <a:lnTo>
                      <a:pt x="595" y="159"/>
                    </a:lnTo>
                    <a:lnTo>
                      <a:pt x="595" y="161"/>
                    </a:lnTo>
                    <a:lnTo>
                      <a:pt x="595" y="159"/>
                    </a:lnTo>
                    <a:lnTo>
                      <a:pt x="595" y="161"/>
                    </a:lnTo>
                    <a:lnTo>
                      <a:pt x="597" y="161"/>
                    </a:lnTo>
                    <a:lnTo>
                      <a:pt x="597" y="163"/>
                    </a:lnTo>
                    <a:lnTo>
                      <a:pt x="597" y="165"/>
                    </a:lnTo>
                    <a:lnTo>
                      <a:pt x="597" y="163"/>
                    </a:lnTo>
                    <a:lnTo>
                      <a:pt x="597" y="165"/>
                    </a:lnTo>
                    <a:lnTo>
                      <a:pt x="599" y="165"/>
                    </a:lnTo>
                    <a:lnTo>
                      <a:pt x="599" y="168"/>
                    </a:lnTo>
                    <a:lnTo>
                      <a:pt x="597" y="168"/>
                    </a:lnTo>
                    <a:lnTo>
                      <a:pt x="597" y="170"/>
                    </a:lnTo>
                    <a:lnTo>
                      <a:pt x="599" y="170"/>
                    </a:lnTo>
                    <a:lnTo>
                      <a:pt x="599" y="172"/>
                    </a:lnTo>
                    <a:lnTo>
                      <a:pt x="599" y="174"/>
                    </a:lnTo>
                    <a:lnTo>
                      <a:pt x="602" y="174"/>
                    </a:lnTo>
                    <a:lnTo>
                      <a:pt x="599" y="174"/>
                    </a:lnTo>
                    <a:lnTo>
                      <a:pt x="599" y="176"/>
                    </a:lnTo>
                    <a:lnTo>
                      <a:pt x="599" y="179"/>
                    </a:lnTo>
                    <a:lnTo>
                      <a:pt x="602" y="179"/>
                    </a:lnTo>
                    <a:lnTo>
                      <a:pt x="602" y="181"/>
                    </a:lnTo>
                    <a:lnTo>
                      <a:pt x="602" y="183"/>
                    </a:lnTo>
                    <a:lnTo>
                      <a:pt x="604" y="183"/>
                    </a:lnTo>
                    <a:lnTo>
                      <a:pt x="606" y="185"/>
                    </a:lnTo>
                    <a:lnTo>
                      <a:pt x="606" y="188"/>
                    </a:lnTo>
                    <a:lnTo>
                      <a:pt x="608" y="188"/>
                    </a:lnTo>
                    <a:lnTo>
                      <a:pt x="608" y="190"/>
                    </a:lnTo>
                    <a:lnTo>
                      <a:pt x="608" y="192"/>
                    </a:lnTo>
                    <a:lnTo>
                      <a:pt x="608" y="194"/>
                    </a:lnTo>
                    <a:lnTo>
                      <a:pt x="611" y="194"/>
                    </a:lnTo>
                    <a:lnTo>
                      <a:pt x="611" y="197"/>
                    </a:lnTo>
                    <a:lnTo>
                      <a:pt x="611" y="199"/>
                    </a:lnTo>
                    <a:lnTo>
                      <a:pt x="613" y="199"/>
                    </a:lnTo>
                    <a:lnTo>
                      <a:pt x="615" y="199"/>
                    </a:lnTo>
                    <a:lnTo>
                      <a:pt x="615" y="201"/>
                    </a:lnTo>
                    <a:lnTo>
                      <a:pt x="615" y="199"/>
                    </a:lnTo>
                    <a:lnTo>
                      <a:pt x="617" y="199"/>
                    </a:lnTo>
                    <a:lnTo>
                      <a:pt x="615" y="199"/>
                    </a:lnTo>
                    <a:lnTo>
                      <a:pt x="617" y="199"/>
                    </a:lnTo>
                    <a:lnTo>
                      <a:pt x="617" y="201"/>
                    </a:lnTo>
                    <a:lnTo>
                      <a:pt x="620" y="201"/>
                    </a:lnTo>
                    <a:lnTo>
                      <a:pt x="620" y="199"/>
                    </a:lnTo>
                    <a:lnTo>
                      <a:pt x="620" y="201"/>
                    </a:lnTo>
                    <a:lnTo>
                      <a:pt x="622" y="201"/>
                    </a:lnTo>
                    <a:lnTo>
                      <a:pt x="622" y="203"/>
                    </a:lnTo>
                    <a:lnTo>
                      <a:pt x="622" y="201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6" y="203"/>
                    </a:lnTo>
                    <a:lnTo>
                      <a:pt x="629" y="203"/>
                    </a:lnTo>
                    <a:lnTo>
                      <a:pt x="626" y="203"/>
                    </a:lnTo>
                    <a:lnTo>
                      <a:pt x="629" y="203"/>
                    </a:lnTo>
                    <a:lnTo>
                      <a:pt x="629" y="206"/>
                    </a:lnTo>
                    <a:lnTo>
                      <a:pt x="629" y="203"/>
                    </a:lnTo>
                    <a:lnTo>
                      <a:pt x="629" y="206"/>
                    </a:lnTo>
                    <a:lnTo>
                      <a:pt x="629" y="203"/>
                    </a:lnTo>
                    <a:lnTo>
                      <a:pt x="629" y="206"/>
                    </a:lnTo>
                    <a:lnTo>
                      <a:pt x="631" y="206"/>
                    </a:lnTo>
                    <a:lnTo>
                      <a:pt x="633" y="206"/>
                    </a:lnTo>
                    <a:lnTo>
                      <a:pt x="631" y="206"/>
                    </a:lnTo>
                    <a:lnTo>
                      <a:pt x="633" y="206"/>
                    </a:lnTo>
                    <a:lnTo>
                      <a:pt x="633" y="208"/>
                    </a:lnTo>
                    <a:lnTo>
                      <a:pt x="635" y="208"/>
                    </a:lnTo>
                    <a:lnTo>
                      <a:pt x="635" y="206"/>
                    </a:lnTo>
                    <a:lnTo>
                      <a:pt x="635" y="208"/>
                    </a:lnTo>
                    <a:lnTo>
                      <a:pt x="635" y="206"/>
                    </a:lnTo>
                    <a:lnTo>
                      <a:pt x="635" y="208"/>
                    </a:lnTo>
                    <a:lnTo>
                      <a:pt x="637" y="208"/>
                    </a:lnTo>
                    <a:lnTo>
                      <a:pt x="635" y="208"/>
                    </a:lnTo>
                    <a:lnTo>
                      <a:pt x="637" y="208"/>
                    </a:lnTo>
                    <a:lnTo>
                      <a:pt x="637" y="210"/>
                    </a:lnTo>
                    <a:lnTo>
                      <a:pt x="640" y="210"/>
                    </a:lnTo>
                    <a:lnTo>
                      <a:pt x="642" y="210"/>
                    </a:lnTo>
                    <a:lnTo>
                      <a:pt x="644" y="210"/>
                    </a:lnTo>
                    <a:lnTo>
                      <a:pt x="646" y="210"/>
                    </a:lnTo>
                    <a:lnTo>
                      <a:pt x="649" y="210"/>
                    </a:lnTo>
                    <a:lnTo>
                      <a:pt x="651" y="210"/>
                    </a:lnTo>
                    <a:lnTo>
                      <a:pt x="653" y="210"/>
                    </a:lnTo>
                    <a:lnTo>
                      <a:pt x="655" y="210"/>
                    </a:lnTo>
                    <a:lnTo>
                      <a:pt x="658" y="210"/>
                    </a:lnTo>
                    <a:lnTo>
                      <a:pt x="655" y="210"/>
                    </a:lnTo>
                    <a:lnTo>
                      <a:pt x="658" y="210"/>
                    </a:lnTo>
                    <a:lnTo>
                      <a:pt x="658" y="212"/>
                    </a:lnTo>
                    <a:lnTo>
                      <a:pt x="658" y="210"/>
                    </a:lnTo>
                    <a:lnTo>
                      <a:pt x="658" y="212"/>
                    </a:lnTo>
                    <a:lnTo>
                      <a:pt x="660" y="212"/>
                    </a:lnTo>
                    <a:lnTo>
                      <a:pt x="660" y="214"/>
                    </a:lnTo>
                    <a:lnTo>
                      <a:pt x="660" y="212"/>
                    </a:lnTo>
                    <a:lnTo>
                      <a:pt x="660" y="214"/>
                    </a:lnTo>
                    <a:lnTo>
                      <a:pt x="662" y="214"/>
                    </a:lnTo>
                    <a:lnTo>
                      <a:pt x="662" y="217"/>
                    </a:lnTo>
                    <a:lnTo>
                      <a:pt x="662" y="214"/>
                    </a:lnTo>
                    <a:lnTo>
                      <a:pt x="662" y="217"/>
                    </a:lnTo>
                    <a:lnTo>
                      <a:pt x="664" y="217"/>
                    </a:lnTo>
                    <a:lnTo>
                      <a:pt x="662" y="217"/>
                    </a:lnTo>
                    <a:lnTo>
                      <a:pt x="664" y="217"/>
                    </a:lnTo>
                    <a:lnTo>
                      <a:pt x="666" y="217"/>
                    </a:lnTo>
                    <a:lnTo>
                      <a:pt x="666" y="214"/>
                    </a:lnTo>
                    <a:lnTo>
                      <a:pt x="669" y="214"/>
                    </a:lnTo>
                    <a:lnTo>
                      <a:pt x="669" y="212"/>
                    </a:lnTo>
                    <a:lnTo>
                      <a:pt x="671" y="212"/>
                    </a:lnTo>
                    <a:lnTo>
                      <a:pt x="673" y="212"/>
                    </a:lnTo>
                    <a:lnTo>
                      <a:pt x="673" y="214"/>
                    </a:lnTo>
                    <a:lnTo>
                      <a:pt x="673" y="217"/>
                    </a:lnTo>
                    <a:lnTo>
                      <a:pt x="673" y="219"/>
                    </a:lnTo>
                    <a:lnTo>
                      <a:pt x="673" y="221"/>
                    </a:lnTo>
                    <a:lnTo>
                      <a:pt x="671" y="221"/>
                    </a:lnTo>
                    <a:lnTo>
                      <a:pt x="671" y="223"/>
                    </a:lnTo>
                    <a:lnTo>
                      <a:pt x="671" y="226"/>
                    </a:lnTo>
                    <a:lnTo>
                      <a:pt x="669" y="226"/>
                    </a:lnTo>
                    <a:lnTo>
                      <a:pt x="669" y="228"/>
                    </a:lnTo>
                    <a:lnTo>
                      <a:pt x="669" y="230"/>
                    </a:lnTo>
                    <a:lnTo>
                      <a:pt x="666" y="230"/>
                    </a:lnTo>
                    <a:lnTo>
                      <a:pt x="666" y="232"/>
                    </a:lnTo>
                    <a:lnTo>
                      <a:pt x="664" y="232"/>
                    </a:lnTo>
                    <a:lnTo>
                      <a:pt x="664" y="235"/>
                    </a:lnTo>
                    <a:lnTo>
                      <a:pt x="664" y="237"/>
                    </a:lnTo>
                    <a:lnTo>
                      <a:pt x="662" y="237"/>
                    </a:lnTo>
                    <a:lnTo>
                      <a:pt x="662" y="239"/>
                    </a:lnTo>
                    <a:lnTo>
                      <a:pt x="662" y="241"/>
                    </a:lnTo>
                    <a:lnTo>
                      <a:pt x="660" y="244"/>
                    </a:lnTo>
                    <a:lnTo>
                      <a:pt x="660" y="246"/>
                    </a:lnTo>
                    <a:lnTo>
                      <a:pt x="660" y="248"/>
                    </a:lnTo>
                    <a:lnTo>
                      <a:pt x="658" y="248"/>
                    </a:lnTo>
                    <a:lnTo>
                      <a:pt x="658" y="250"/>
                    </a:lnTo>
                    <a:lnTo>
                      <a:pt x="658" y="252"/>
                    </a:lnTo>
                    <a:lnTo>
                      <a:pt x="658" y="255"/>
                    </a:lnTo>
                    <a:lnTo>
                      <a:pt x="658" y="257"/>
                    </a:lnTo>
                    <a:lnTo>
                      <a:pt x="655" y="257"/>
                    </a:lnTo>
                    <a:lnTo>
                      <a:pt x="655" y="259"/>
                    </a:lnTo>
                    <a:lnTo>
                      <a:pt x="655" y="261"/>
                    </a:lnTo>
                    <a:lnTo>
                      <a:pt x="655" y="264"/>
                    </a:lnTo>
                    <a:lnTo>
                      <a:pt x="655" y="266"/>
                    </a:lnTo>
                    <a:lnTo>
                      <a:pt x="655" y="268"/>
                    </a:lnTo>
                    <a:lnTo>
                      <a:pt x="655" y="270"/>
                    </a:lnTo>
                    <a:lnTo>
                      <a:pt x="655" y="273"/>
                    </a:lnTo>
                    <a:lnTo>
                      <a:pt x="655" y="275"/>
                    </a:lnTo>
                    <a:lnTo>
                      <a:pt x="653" y="275"/>
                    </a:lnTo>
                    <a:lnTo>
                      <a:pt x="653" y="277"/>
                    </a:lnTo>
                    <a:lnTo>
                      <a:pt x="653" y="279"/>
                    </a:lnTo>
                    <a:lnTo>
                      <a:pt x="653" y="282"/>
                    </a:lnTo>
                    <a:lnTo>
                      <a:pt x="655" y="282"/>
                    </a:lnTo>
                    <a:lnTo>
                      <a:pt x="653" y="282"/>
                    </a:lnTo>
                    <a:lnTo>
                      <a:pt x="655" y="282"/>
                    </a:lnTo>
                    <a:lnTo>
                      <a:pt x="653" y="282"/>
                    </a:lnTo>
                    <a:lnTo>
                      <a:pt x="653" y="284"/>
                    </a:lnTo>
                    <a:lnTo>
                      <a:pt x="653" y="286"/>
                    </a:lnTo>
                    <a:lnTo>
                      <a:pt x="653" y="288"/>
                    </a:lnTo>
                    <a:lnTo>
                      <a:pt x="653" y="290"/>
                    </a:lnTo>
                    <a:lnTo>
                      <a:pt x="653" y="293"/>
                    </a:lnTo>
                    <a:lnTo>
                      <a:pt x="653" y="295"/>
                    </a:lnTo>
                    <a:lnTo>
                      <a:pt x="653" y="297"/>
                    </a:lnTo>
                    <a:lnTo>
                      <a:pt x="653" y="299"/>
                    </a:lnTo>
                    <a:lnTo>
                      <a:pt x="653" y="302"/>
                    </a:lnTo>
                    <a:lnTo>
                      <a:pt x="653" y="304"/>
                    </a:lnTo>
                    <a:lnTo>
                      <a:pt x="653" y="306"/>
                    </a:lnTo>
                    <a:lnTo>
                      <a:pt x="653" y="308"/>
                    </a:lnTo>
                    <a:lnTo>
                      <a:pt x="653" y="311"/>
                    </a:lnTo>
                    <a:lnTo>
                      <a:pt x="653" y="313"/>
                    </a:lnTo>
                    <a:lnTo>
                      <a:pt x="653" y="315"/>
                    </a:lnTo>
                    <a:lnTo>
                      <a:pt x="651" y="315"/>
                    </a:lnTo>
                    <a:lnTo>
                      <a:pt x="651" y="317"/>
                    </a:lnTo>
                    <a:lnTo>
                      <a:pt x="651" y="320"/>
                    </a:lnTo>
                    <a:lnTo>
                      <a:pt x="651" y="322"/>
                    </a:lnTo>
                    <a:lnTo>
                      <a:pt x="651" y="324"/>
                    </a:lnTo>
                    <a:lnTo>
                      <a:pt x="651" y="326"/>
                    </a:lnTo>
                    <a:lnTo>
                      <a:pt x="651" y="328"/>
                    </a:lnTo>
                    <a:lnTo>
                      <a:pt x="653" y="328"/>
                    </a:lnTo>
                    <a:lnTo>
                      <a:pt x="653" y="331"/>
                    </a:lnTo>
                    <a:lnTo>
                      <a:pt x="653" y="333"/>
                    </a:lnTo>
                    <a:lnTo>
                      <a:pt x="653" y="335"/>
                    </a:lnTo>
                    <a:lnTo>
                      <a:pt x="653" y="337"/>
                    </a:lnTo>
                    <a:lnTo>
                      <a:pt x="655" y="337"/>
                    </a:lnTo>
                    <a:lnTo>
                      <a:pt x="655" y="340"/>
                    </a:lnTo>
                    <a:lnTo>
                      <a:pt x="655" y="342"/>
                    </a:lnTo>
                    <a:lnTo>
                      <a:pt x="658" y="342"/>
                    </a:lnTo>
                    <a:lnTo>
                      <a:pt x="658" y="344"/>
                    </a:lnTo>
                    <a:lnTo>
                      <a:pt x="660" y="344"/>
                    </a:lnTo>
                    <a:lnTo>
                      <a:pt x="660" y="346"/>
                    </a:lnTo>
                    <a:lnTo>
                      <a:pt x="662" y="346"/>
                    </a:lnTo>
                    <a:lnTo>
                      <a:pt x="662" y="349"/>
                    </a:lnTo>
                    <a:lnTo>
                      <a:pt x="664" y="349"/>
                    </a:lnTo>
                    <a:lnTo>
                      <a:pt x="664" y="351"/>
                    </a:lnTo>
                    <a:lnTo>
                      <a:pt x="666" y="351"/>
                    </a:lnTo>
                    <a:lnTo>
                      <a:pt x="666" y="353"/>
                    </a:lnTo>
                    <a:lnTo>
                      <a:pt x="666" y="355"/>
                    </a:lnTo>
                    <a:lnTo>
                      <a:pt x="666" y="358"/>
                    </a:lnTo>
                    <a:lnTo>
                      <a:pt x="664" y="358"/>
                    </a:lnTo>
                    <a:lnTo>
                      <a:pt x="664" y="360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6"/>
                    </a:lnTo>
                    <a:lnTo>
                      <a:pt x="666" y="366"/>
                    </a:lnTo>
                    <a:lnTo>
                      <a:pt x="666" y="369"/>
                    </a:lnTo>
                    <a:lnTo>
                      <a:pt x="666" y="371"/>
                    </a:lnTo>
                    <a:lnTo>
                      <a:pt x="669" y="371"/>
                    </a:lnTo>
                    <a:lnTo>
                      <a:pt x="669" y="373"/>
                    </a:lnTo>
                    <a:lnTo>
                      <a:pt x="669" y="375"/>
                    </a:lnTo>
                    <a:lnTo>
                      <a:pt x="671" y="375"/>
                    </a:lnTo>
                    <a:lnTo>
                      <a:pt x="669" y="375"/>
                    </a:lnTo>
                    <a:lnTo>
                      <a:pt x="671" y="375"/>
                    </a:lnTo>
                    <a:lnTo>
                      <a:pt x="671" y="378"/>
                    </a:lnTo>
                    <a:lnTo>
                      <a:pt x="671" y="380"/>
                    </a:lnTo>
                    <a:lnTo>
                      <a:pt x="671" y="382"/>
                    </a:lnTo>
                    <a:lnTo>
                      <a:pt x="673" y="382"/>
                    </a:lnTo>
                    <a:lnTo>
                      <a:pt x="673" y="384"/>
                    </a:lnTo>
                    <a:lnTo>
                      <a:pt x="675" y="384"/>
                    </a:lnTo>
                    <a:lnTo>
                      <a:pt x="675" y="387"/>
                    </a:lnTo>
                    <a:lnTo>
                      <a:pt x="675" y="384"/>
                    </a:lnTo>
                    <a:lnTo>
                      <a:pt x="675" y="387"/>
                    </a:lnTo>
                    <a:lnTo>
                      <a:pt x="678" y="387"/>
                    </a:lnTo>
                    <a:lnTo>
                      <a:pt x="678" y="389"/>
                    </a:lnTo>
                    <a:lnTo>
                      <a:pt x="680" y="389"/>
                    </a:lnTo>
                    <a:lnTo>
                      <a:pt x="680" y="391"/>
                    </a:lnTo>
                    <a:lnTo>
                      <a:pt x="682" y="391"/>
                    </a:lnTo>
                    <a:lnTo>
                      <a:pt x="682" y="393"/>
                    </a:lnTo>
                    <a:lnTo>
                      <a:pt x="684" y="393"/>
                    </a:lnTo>
                    <a:lnTo>
                      <a:pt x="684" y="396"/>
                    </a:lnTo>
                    <a:lnTo>
                      <a:pt x="687" y="396"/>
                    </a:lnTo>
                    <a:lnTo>
                      <a:pt x="687" y="398"/>
                    </a:lnTo>
                    <a:lnTo>
                      <a:pt x="689" y="398"/>
                    </a:lnTo>
                    <a:lnTo>
                      <a:pt x="689" y="400"/>
                    </a:lnTo>
                    <a:lnTo>
                      <a:pt x="691" y="400"/>
                    </a:lnTo>
                    <a:lnTo>
                      <a:pt x="691" y="402"/>
                    </a:lnTo>
                    <a:lnTo>
                      <a:pt x="691" y="405"/>
                    </a:lnTo>
                    <a:lnTo>
                      <a:pt x="693" y="405"/>
                    </a:lnTo>
                    <a:lnTo>
                      <a:pt x="693" y="407"/>
                    </a:lnTo>
                    <a:lnTo>
                      <a:pt x="696" y="407"/>
                    </a:lnTo>
                    <a:lnTo>
                      <a:pt x="696" y="409"/>
                    </a:lnTo>
                    <a:lnTo>
                      <a:pt x="696" y="411"/>
                    </a:lnTo>
                    <a:lnTo>
                      <a:pt x="698" y="411"/>
                    </a:lnTo>
                    <a:lnTo>
                      <a:pt x="696" y="411"/>
                    </a:lnTo>
                    <a:lnTo>
                      <a:pt x="696" y="413"/>
                    </a:lnTo>
                    <a:lnTo>
                      <a:pt x="698" y="413"/>
                    </a:lnTo>
                    <a:lnTo>
                      <a:pt x="698" y="416"/>
                    </a:lnTo>
                    <a:lnTo>
                      <a:pt x="698" y="418"/>
                    </a:lnTo>
                    <a:lnTo>
                      <a:pt x="700" y="418"/>
                    </a:lnTo>
                    <a:lnTo>
                      <a:pt x="700" y="420"/>
                    </a:lnTo>
                    <a:lnTo>
                      <a:pt x="700" y="422"/>
                    </a:lnTo>
                    <a:lnTo>
                      <a:pt x="700" y="425"/>
                    </a:lnTo>
                    <a:lnTo>
                      <a:pt x="702" y="425"/>
                    </a:lnTo>
                    <a:lnTo>
                      <a:pt x="704" y="425"/>
                    </a:lnTo>
                    <a:lnTo>
                      <a:pt x="704" y="427"/>
                    </a:lnTo>
                    <a:lnTo>
                      <a:pt x="704" y="429"/>
                    </a:lnTo>
                    <a:lnTo>
                      <a:pt x="707" y="429"/>
                    </a:lnTo>
                    <a:lnTo>
                      <a:pt x="707" y="431"/>
                    </a:lnTo>
                    <a:lnTo>
                      <a:pt x="709" y="431"/>
                    </a:lnTo>
                    <a:lnTo>
                      <a:pt x="711" y="431"/>
                    </a:lnTo>
                    <a:lnTo>
                      <a:pt x="711" y="434"/>
                    </a:lnTo>
                    <a:lnTo>
                      <a:pt x="711" y="436"/>
                    </a:lnTo>
                    <a:lnTo>
                      <a:pt x="711" y="438"/>
                    </a:lnTo>
                    <a:lnTo>
                      <a:pt x="713" y="438"/>
                    </a:lnTo>
                    <a:lnTo>
                      <a:pt x="716" y="440"/>
                    </a:lnTo>
                    <a:lnTo>
                      <a:pt x="718" y="440"/>
                    </a:lnTo>
                    <a:lnTo>
                      <a:pt x="720" y="440"/>
                    </a:lnTo>
                    <a:lnTo>
                      <a:pt x="720" y="443"/>
                    </a:lnTo>
                    <a:lnTo>
                      <a:pt x="722" y="443"/>
                    </a:lnTo>
                    <a:lnTo>
                      <a:pt x="725" y="443"/>
                    </a:lnTo>
                    <a:lnTo>
                      <a:pt x="727" y="443"/>
                    </a:lnTo>
                    <a:lnTo>
                      <a:pt x="729" y="443"/>
                    </a:lnTo>
                    <a:lnTo>
                      <a:pt x="731" y="443"/>
                    </a:lnTo>
                    <a:lnTo>
                      <a:pt x="734" y="443"/>
                    </a:lnTo>
                    <a:lnTo>
                      <a:pt x="736" y="443"/>
                    </a:lnTo>
                    <a:lnTo>
                      <a:pt x="736" y="445"/>
                    </a:lnTo>
                    <a:lnTo>
                      <a:pt x="738" y="445"/>
                    </a:lnTo>
                    <a:lnTo>
                      <a:pt x="738" y="447"/>
                    </a:lnTo>
                    <a:lnTo>
                      <a:pt x="740" y="447"/>
                    </a:lnTo>
                    <a:lnTo>
                      <a:pt x="738" y="447"/>
                    </a:lnTo>
                    <a:lnTo>
                      <a:pt x="740" y="447"/>
                    </a:lnTo>
                    <a:lnTo>
                      <a:pt x="738" y="447"/>
                    </a:lnTo>
                    <a:lnTo>
                      <a:pt x="740" y="447"/>
                    </a:lnTo>
                    <a:lnTo>
                      <a:pt x="742" y="447"/>
                    </a:lnTo>
                    <a:lnTo>
                      <a:pt x="745" y="447"/>
                    </a:lnTo>
                    <a:lnTo>
                      <a:pt x="747" y="447"/>
                    </a:lnTo>
                    <a:lnTo>
                      <a:pt x="747" y="449"/>
                    </a:lnTo>
                    <a:lnTo>
                      <a:pt x="747" y="451"/>
                    </a:lnTo>
                    <a:lnTo>
                      <a:pt x="749" y="451"/>
                    </a:lnTo>
                    <a:lnTo>
                      <a:pt x="749" y="454"/>
                    </a:lnTo>
                    <a:lnTo>
                      <a:pt x="751" y="454"/>
                    </a:lnTo>
                    <a:lnTo>
                      <a:pt x="751" y="456"/>
                    </a:lnTo>
                    <a:lnTo>
                      <a:pt x="754" y="456"/>
                    </a:lnTo>
                    <a:lnTo>
                      <a:pt x="754" y="458"/>
                    </a:lnTo>
                    <a:lnTo>
                      <a:pt x="754" y="460"/>
                    </a:lnTo>
                    <a:lnTo>
                      <a:pt x="756" y="460"/>
                    </a:lnTo>
                    <a:lnTo>
                      <a:pt x="758" y="460"/>
                    </a:lnTo>
                    <a:lnTo>
                      <a:pt x="760" y="460"/>
                    </a:lnTo>
                    <a:lnTo>
                      <a:pt x="763" y="460"/>
                    </a:lnTo>
                    <a:lnTo>
                      <a:pt x="765" y="458"/>
                    </a:lnTo>
                    <a:lnTo>
                      <a:pt x="767" y="458"/>
                    </a:lnTo>
                    <a:lnTo>
                      <a:pt x="769" y="458"/>
                    </a:lnTo>
                    <a:lnTo>
                      <a:pt x="772" y="458"/>
                    </a:lnTo>
                    <a:lnTo>
                      <a:pt x="772" y="456"/>
                    </a:lnTo>
                    <a:lnTo>
                      <a:pt x="774" y="456"/>
                    </a:lnTo>
                    <a:lnTo>
                      <a:pt x="776" y="456"/>
                    </a:lnTo>
                    <a:lnTo>
                      <a:pt x="778" y="456"/>
                    </a:lnTo>
                    <a:lnTo>
                      <a:pt x="778" y="454"/>
                    </a:lnTo>
                    <a:lnTo>
                      <a:pt x="780" y="454"/>
                    </a:lnTo>
                    <a:lnTo>
                      <a:pt x="783" y="454"/>
                    </a:lnTo>
                    <a:lnTo>
                      <a:pt x="785" y="454"/>
                    </a:lnTo>
                    <a:lnTo>
                      <a:pt x="785" y="451"/>
                    </a:lnTo>
                    <a:lnTo>
                      <a:pt x="787" y="451"/>
                    </a:lnTo>
                    <a:lnTo>
                      <a:pt x="789" y="451"/>
                    </a:lnTo>
                    <a:lnTo>
                      <a:pt x="792" y="451"/>
                    </a:lnTo>
                    <a:lnTo>
                      <a:pt x="794" y="451"/>
                    </a:lnTo>
                    <a:lnTo>
                      <a:pt x="796" y="451"/>
                    </a:lnTo>
                    <a:lnTo>
                      <a:pt x="798" y="451"/>
                    </a:lnTo>
                    <a:lnTo>
                      <a:pt x="801" y="451"/>
                    </a:lnTo>
                    <a:lnTo>
                      <a:pt x="803" y="451"/>
                    </a:lnTo>
                    <a:lnTo>
                      <a:pt x="805" y="451"/>
                    </a:lnTo>
                    <a:lnTo>
                      <a:pt x="807" y="451"/>
                    </a:lnTo>
                    <a:lnTo>
                      <a:pt x="810" y="451"/>
                    </a:lnTo>
                    <a:lnTo>
                      <a:pt x="810" y="449"/>
                    </a:lnTo>
                    <a:lnTo>
                      <a:pt x="812" y="449"/>
                    </a:lnTo>
                    <a:lnTo>
                      <a:pt x="812" y="447"/>
                    </a:lnTo>
                    <a:lnTo>
                      <a:pt x="814" y="447"/>
                    </a:lnTo>
                    <a:lnTo>
                      <a:pt x="814" y="445"/>
                    </a:lnTo>
                    <a:lnTo>
                      <a:pt x="816" y="445"/>
                    </a:lnTo>
                    <a:lnTo>
                      <a:pt x="818" y="445"/>
                    </a:lnTo>
                    <a:lnTo>
                      <a:pt x="821" y="445"/>
                    </a:lnTo>
                    <a:lnTo>
                      <a:pt x="823" y="445"/>
                    </a:lnTo>
                    <a:lnTo>
                      <a:pt x="825" y="445"/>
                    </a:lnTo>
                    <a:lnTo>
                      <a:pt x="827" y="445"/>
                    </a:lnTo>
                    <a:lnTo>
                      <a:pt x="827" y="443"/>
                    </a:lnTo>
                    <a:lnTo>
                      <a:pt x="830" y="443"/>
                    </a:lnTo>
                    <a:lnTo>
                      <a:pt x="832" y="443"/>
                    </a:lnTo>
                    <a:lnTo>
                      <a:pt x="834" y="443"/>
                    </a:lnTo>
                    <a:lnTo>
                      <a:pt x="836" y="443"/>
                    </a:lnTo>
                    <a:lnTo>
                      <a:pt x="839" y="443"/>
                    </a:lnTo>
                    <a:lnTo>
                      <a:pt x="839" y="445"/>
                    </a:lnTo>
                    <a:lnTo>
                      <a:pt x="841" y="445"/>
                    </a:lnTo>
                    <a:lnTo>
                      <a:pt x="843" y="445"/>
                    </a:lnTo>
                    <a:lnTo>
                      <a:pt x="843" y="443"/>
                    </a:lnTo>
                    <a:lnTo>
                      <a:pt x="845" y="443"/>
                    </a:lnTo>
                    <a:lnTo>
                      <a:pt x="848" y="443"/>
                    </a:lnTo>
                    <a:lnTo>
                      <a:pt x="848" y="440"/>
                    </a:lnTo>
                    <a:lnTo>
                      <a:pt x="850" y="440"/>
                    </a:lnTo>
                    <a:lnTo>
                      <a:pt x="852" y="440"/>
                    </a:lnTo>
                    <a:lnTo>
                      <a:pt x="852" y="438"/>
                    </a:lnTo>
                    <a:lnTo>
                      <a:pt x="854" y="438"/>
                    </a:lnTo>
                    <a:lnTo>
                      <a:pt x="854" y="436"/>
                    </a:lnTo>
                    <a:lnTo>
                      <a:pt x="856" y="436"/>
                    </a:lnTo>
                    <a:lnTo>
                      <a:pt x="859" y="436"/>
                    </a:lnTo>
                    <a:lnTo>
                      <a:pt x="859" y="434"/>
                    </a:lnTo>
                    <a:lnTo>
                      <a:pt x="861" y="434"/>
                    </a:lnTo>
                    <a:lnTo>
                      <a:pt x="863" y="434"/>
                    </a:lnTo>
                    <a:lnTo>
                      <a:pt x="863" y="431"/>
                    </a:lnTo>
                    <a:lnTo>
                      <a:pt x="865" y="431"/>
                    </a:lnTo>
                    <a:lnTo>
                      <a:pt x="865" y="429"/>
                    </a:lnTo>
                    <a:lnTo>
                      <a:pt x="868" y="429"/>
                    </a:lnTo>
                    <a:lnTo>
                      <a:pt x="870" y="429"/>
                    </a:lnTo>
                    <a:lnTo>
                      <a:pt x="870" y="427"/>
                    </a:lnTo>
                    <a:lnTo>
                      <a:pt x="872" y="427"/>
                    </a:lnTo>
                    <a:lnTo>
                      <a:pt x="872" y="425"/>
                    </a:lnTo>
                    <a:lnTo>
                      <a:pt x="874" y="425"/>
                    </a:lnTo>
                    <a:lnTo>
                      <a:pt x="874" y="422"/>
                    </a:lnTo>
                    <a:lnTo>
                      <a:pt x="877" y="422"/>
                    </a:lnTo>
                    <a:lnTo>
                      <a:pt x="877" y="420"/>
                    </a:lnTo>
                    <a:lnTo>
                      <a:pt x="877" y="418"/>
                    </a:lnTo>
                    <a:lnTo>
                      <a:pt x="877" y="416"/>
                    </a:lnTo>
                    <a:lnTo>
                      <a:pt x="877" y="413"/>
                    </a:lnTo>
                    <a:lnTo>
                      <a:pt x="877" y="411"/>
                    </a:lnTo>
                    <a:lnTo>
                      <a:pt x="879" y="411"/>
                    </a:lnTo>
                    <a:lnTo>
                      <a:pt x="879" y="409"/>
                    </a:lnTo>
                    <a:lnTo>
                      <a:pt x="879" y="407"/>
                    </a:lnTo>
                    <a:lnTo>
                      <a:pt x="881" y="407"/>
                    </a:lnTo>
                    <a:lnTo>
                      <a:pt x="883" y="407"/>
                    </a:lnTo>
                    <a:lnTo>
                      <a:pt x="883" y="405"/>
                    </a:lnTo>
                    <a:lnTo>
                      <a:pt x="886" y="405"/>
                    </a:lnTo>
                    <a:lnTo>
                      <a:pt x="883" y="405"/>
                    </a:lnTo>
                    <a:lnTo>
                      <a:pt x="886" y="405"/>
                    </a:lnTo>
                    <a:lnTo>
                      <a:pt x="886" y="402"/>
                    </a:lnTo>
                    <a:lnTo>
                      <a:pt x="883" y="402"/>
                    </a:lnTo>
                    <a:lnTo>
                      <a:pt x="886" y="402"/>
                    </a:lnTo>
                    <a:lnTo>
                      <a:pt x="883" y="402"/>
                    </a:lnTo>
                    <a:lnTo>
                      <a:pt x="883" y="400"/>
                    </a:lnTo>
                    <a:lnTo>
                      <a:pt x="883" y="398"/>
                    </a:lnTo>
                    <a:lnTo>
                      <a:pt x="883" y="396"/>
                    </a:lnTo>
                    <a:lnTo>
                      <a:pt x="883" y="393"/>
                    </a:lnTo>
                    <a:lnTo>
                      <a:pt x="883" y="391"/>
                    </a:lnTo>
                    <a:lnTo>
                      <a:pt x="883" y="389"/>
                    </a:lnTo>
                    <a:lnTo>
                      <a:pt x="883" y="387"/>
                    </a:lnTo>
                    <a:lnTo>
                      <a:pt x="883" y="384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6" y="380"/>
                    </a:lnTo>
                    <a:lnTo>
                      <a:pt x="886" y="378"/>
                    </a:lnTo>
                    <a:lnTo>
                      <a:pt x="886" y="375"/>
                    </a:lnTo>
                    <a:lnTo>
                      <a:pt x="886" y="373"/>
                    </a:lnTo>
                    <a:lnTo>
                      <a:pt x="888" y="373"/>
                    </a:lnTo>
                    <a:lnTo>
                      <a:pt x="888" y="371"/>
                    </a:lnTo>
                    <a:lnTo>
                      <a:pt x="888" y="369"/>
                    </a:lnTo>
                    <a:lnTo>
                      <a:pt x="890" y="369"/>
                    </a:lnTo>
                    <a:lnTo>
                      <a:pt x="892" y="369"/>
                    </a:lnTo>
                    <a:lnTo>
                      <a:pt x="892" y="366"/>
                    </a:lnTo>
                    <a:lnTo>
                      <a:pt x="894" y="366"/>
                    </a:lnTo>
                    <a:lnTo>
                      <a:pt x="894" y="364"/>
                    </a:lnTo>
                    <a:lnTo>
                      <a:pt x="897" y="364"/>
                    </a:lnTo>
                    <a:lnTo>
                      <a:pt x="899" y="364"/>
                    </a:lnTo>
                    <a:lnTo>
                      <a:pt x="901" y="364"/>
                    </a:lnTo>
                    <a:lnTo>
                      <a:pt x="901" y="362"/>
                    </a:lnTo>
                    <a:lnTo>
                      <a:pt x="903" y="362"/>
                    </a:lnTo>
                    <a:lnTo>
                      <a:pt x="906" y="362"/>
                    </a:lnTo>
                    <a:lnTo>
                      <a:pt x="908" y="362"/>
                    </a:lnTo>
                    <a:lnTo>
                      <a:pt x="910" y="362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5" y="360"/>
                    </a:lnTo>
                    <a:lnTo>
                      <a:pt x="917" y="360"/>
                    </a:lnTo>
                    <a:lnTo>
                      <a:pt x="919" y="360"/>
                    </a:lnTo>
                    <a:lnTo>
                      <a:pt x="921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58"/>
                    </a:lnTo>
                    <a:lnTo>
                      <a:pt x="928" y="358"/>
                    </a:lnTo>
                    <a:lnTo>
                      <a:pt x="930" y="358"/>
                    </a:lnTo>
                    <a:lnTo>
                      <a:pt x="932" y="358"/>
                    </a:lnTo>
                    <a:lnTo>
                      <a:pt x="935" y="358"/>
                    </a:lnTo>
                    <a:lnTo>
                      <a:pt x="937" y="358"/>
                    </a:lnTo>
                    <a:lnTo>
                      <a:pt x="939" y="358"/>
                    </a:lnTo>
                    <a:lnTo>
                      <a:pt x="939" y="355"/>
                    </a:lnTo>
                    <a:lnTo>
                      <a:pt x="941" y="355"/>
                    </a:lnTo>
                    <a:lnTo>
                      <a:pt x="941" y="353"/>
                    </a:lnTo>
                    <a:lnTo>
                      <a:pt x="944" y="353"/>
                    </a:lnTo>
                    <a:lnTo>
                      <a:pt x="946" y="353"/>
                    </a:lnTo>
                    <a:lnTo>
                      <a:pt x="948" y="353"/>
                    </a:lnTo>
                    <a:lnTo>
                      <a:pt x="950" y="353"/>
                    </a:lnTo>
                    <a:lnTo>
                      <a:pt x="953" y="353"/>
                    </a:lnTo>
                    <a:lnTo>
                      <a:pt x="955" y="353"/>
                    </a:lnTo>
                    <a:lnTo>
                      <a:pt x="955" y="351"/>
                    </a:lnTo>
                    <a:lnTo>
                      <a:pt x="957" y="351"/>
                    </a:lnTo>
                    <a:lnTo>
                      <a:pt x="959" y="351"/>
                    </a:lnTo>
                    <a:lnTo>
                      <a:pt x="962" y="351"/>
                    </a:lnTo>
                    <a:lnTo>
                      <a:pt x="964" y="351"/>
                    </a:lnTo>
                    <a:lnTo>
                      <a:pt x="966" y="351"/>
                    </a:lnTo>
                    <a:lnTo>
                      <a:pt x="966" y="353"/>
                    </a:lnTo>
                    <a:lnTo>
                      <a:pt x="968" y="353"/>
                    </a:lnTo>
                    <a:lnTo>
                      <a:pt x="970" y="353"/>
                    </a:lnTo>
                    <a:lnTo>
                      <a:pt x="973" y="353"/>
                    </a:lnTo>
                    <a:lnTo>
                      <a:pt x="975" y="353"/>
                    </a:lnTo>
                    <a:lnTo>
                      <a:pt x="975" y="355"/>
                    </a:lnTo>
                    <a:lnTo>
                      <a:pt x="977" y="355"/>
                    </a:lnTo>
                    <a:lnTo>
                      <a:pt x="979" y="355"/>
                    </a:lnTo>
                    <a:lnTo>
                      <a:pt x="982" y="355"/>
                    </a:lnTo>
                    <a:lnTo>
                      <a:pt x="984" y="355"/>
                    </a:lnTo>
                    <a:lnTo>
                      <a:pt x="986" y="355"/>
                    </a:lnTo>
                    <a:lnTo>
                      <a:pt x="986" y="358"/>
                    </a:lnTo>
                    <a:lnTo>
                      <a:pt x="986" y="355"/>
                    </a:lnTo>
                    <a:lnTo>
                      <a:pt x="988" y="355"/>
                    </a:lnTo>
                    <a:lnTo>
                      <a:pt x="991" y="355"/>
                    </a:lnTo>
                    <a:lnTo>
                      <a:pt x="991" y="353"/>
                    </a:lnTo>
                    <a:lnTo>
                      <a:pt x="991" y="351"/>
                    </a:lnTo>
                    <a:lnTo>
                      <a:pt x="991" y="353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3"/>
                    </a:lnTo>
                    <a:lnTo>
                      <a:pt x="995" y="353"/>
                    </a:lnTo>
                    <a:lnTo>
                      <a:pt x="995" y="355"/>
                    </a:lnTo>
                    <a:lnTo>
                      <a:pt x="997" y="355"/>
                    </a:lnTo>
                    <a:lnTo>
                      <a:pt x="997" y="358"/>
                    </a:lnTo>
                    <a:lnTo>
                      <a:pt x="997" y="360"/>
                    </a:lnTo>
                    <a:lnTo>
                      <a:pt x="1000" y="360"/>
                    </a:lnTo>
                    <a:lnTo>
                      <a:pt x="997" y="360"/>
                    </a:lnTo>
                    <a:lnTo>
                      <a:pt x="997" y="362"/>
                    </a:lnTo>
                    <a:lnTo>
                      <a:pt x="1000" y="362"/>
                    </a:lnTo>
                    <a:lnTo>
                      <a:pt x="1000" y="360"/>
                    </a:lnTo>
                    <a:lnTo>
                      <a:pt x="1000" y="358"/>
                    </a:lnTo>
                    <a:lnTo>
                      <a:pt x="1002" y="358"/>
                    </a:lnTo>
                    <a:lnTo>
                      <a:pt x="1000" y="358"/>
                    </a:lnTo>
                    <a:lnTo>
                      <a:pt x="1002" y="360"/>
                    </a:lnTo>
                    <a:lnTo>
                      <a:pt x="1000" y="360"/>
                    </a:lnTo>
                    <a:lnTo>
                      <a:pt x="1000" y="362"/>
                    </a:lnTo>
                    <a:lnTo>
                      <a:pt x="1000" y="364"/>
                    </a:lnTo>
                    <a:lnTo>
                      <a:pt x="1002" y="364"/>
                    </a:lnTo>
                    <a:lnTo>
                      <a:pt x="1002" y="366"/>
                    </a:lnTo>
                    <a:lnTo>
                      <a:pt x="1002" y="369"/>
                    </a:lnTo>
                    <a:lnTo>
                      <a:pt x="1000" y="369"/>
                    </a:lnTo>
                    <a:lnTo>
                      <a:pt x="1000" y="371"/>
                    </a:lnTo>
                    <a:lnTo>
                      <a:pt x="1000" y="373"/>
                    </a:lnTo>
                    <a:lnTo>
                      <a:pt x="997" y="373"/>
                    </a:lnTo>
                    <a:lnTo>
                      <a:pt x="997" y="375"/>
                    </a:lnTo>
                    <a:lnTo>
                      <a:pt x="997" y="378"/>
                    </a:lnTo>
                    <a:lnTo>
                      <a:pt x="995" y="378"/>
                    </a:lnTo>
                    <a:lnTo>
                      <a:pt x="995" y="380"/>
                    </a:lnTo>
                    <a:lnTo>
                      <a:pt x="993" y="380"/>
                    </a:lnTo>
                    <a:lnTo>
                      <a:pt x="993" y="382"/>
                    </a:lnTo>
                    <a:lnTo>
                      <a:pt x="991" y="382"/>
                    </a:lnTo>
                    <a:lnTo>
                      <a:pt x="991" y="384"/>
                    </a:lnTo>
                    <a:lnTo>
                      <a:pt x="988" y="384"/>
                    </a:lnTo>
                    <a:lnTo>
                      <a:pt x="988" y="387"/>
                    </a:lnTo>
                    <a:lnTo>
                      <a:pt x="986" y="387"/>
                    </a:lnTo>
                    <a:lnTo>
                      <a:pt x="984" y="387"/>
                    </a:lnTo>
                    <a:lnTo>
                      <a:pt x="986" y="387"/>
                    </a:lnTo>
                    <a:lnTo>
                      <a:pt x="986" y="389"/>
                    </a:lnTo>
                    <a:lnTo>
                      <a:pt x="984" y="389"/>
                    </a:lnTo>
                    <a:lnTo>
                      <a:pt x="984" y="391"/>
                    </a:lnTo>
                    <a:lnTo>
                      <a:pt x="982" y="391"/>
                    </a:lnTo>
                    <a:lnTo>
                      <a:pt x="982" y="393"/>
                    </a:lnTo>
                    <a:lnTo>
                      <a:pt x="982" y="396"/>
                    </a:lnTo>
                    <a:lnTo>
                      <a:pt x="979" y="396"/>
                    </a:lnTo>
                    <a:lnTo>
                      <a:pt x="979" y="398"/>
                    </a:lnTo>
                    <a:lnTo>
                      <a:pt x="979" y="400"/>
                    </a:lnTo>
                    <a:lnTo>
                      <a:pt x="979" y="402"/>
                    </a:lnTo>
                    <a:lnTo>
                      <a:pt x="979" y="405"/>
                    </a:lnTo>
                    <a:lnTo>
                      <a:pt x="979" y="407"/>
                    </a:lnTo>
                    <a:lnTo>
                      <a:pt x="979" y="409"/>
                    </a:lnTo>
                    <a:lnTo>
                      <a:pt x="979" y="407"/>
                    </a:lnTo>
                    <a:lnTo>
                      <a:pt x="979" y="405"/>
                    </a:lnTo>
                    <a:lnTo>
                      <a:pt x="979" y="402"/>
                    </a:lnTo>
                    <a:lnTo>
                      <a:pt x="979" y="405"/>
                    </a:lnTo>
                    <a:lnTo>
                      <a:pt x="979" y="407"/>
                    </a:lnTo>
                    <a:lnTo>
                      <a:pt x="977" y="407"/>
                    </a:lnTo>
                    <a:lnTo>
                      <a:pt x="977" y="409"/>
                    </a:lnTo>
                    <a:lnTo>
                      <a:pt x="977" y="407"/>
                    </a:lnTo>
                    <a:lnTo>
                      <a:pt x="977" y="409"/>
                    </a:lnTo>
                    <a:lnTo>
                      <a:pt x="975" y="409"/>
                    </a:lnTo>
                    <a:lnTo>
                      <a:pt x="975" y="411"/>
                    </a:lnTo>
                    <a:lnTo>
                      <a:pt x="973" y="411"/>
                    </a:lnTo>
                    <a:lnTo>
                      <a:pt x="973" y="413"/>
                    </a:lnTo>
                    <a:lnTo>
                      <a:pt x="973" y="411"/>
                    </a:lnTo>
                    <a:lnTo>
                      <a:pt x="970" y="411"/>
                    </a:lnTo>
                    <a:lnTo>
                      <a:pt x="970" y="413"/>
                    </a:lnTo>
                    <a:lnTo>
                      <a:pt x="970" y="416"/>
                    </a:lnTo>
                    <a:lnTo>
                      <a:pt x="973" y="416"/>
                    </a:lnTo>
                    <a:lnTo>
                      <a:pt x="970" y="416"/>
                    </a:lnTo>
                    <a:lnTo>
                      <a:pt x="973" y="416"/>
                    </a:lnTo>
                    <a:lnTo>
                      <a:pt x="973" y="418"/>
                    </a:lnTo>
                    <a:lnTo>
                      <a:pt x="973" y="416"/>
                    </a:lnTo>
                    <a:lnTo>
                      <a:pt x="975" y="416"/>
                    </a:lnTo>
                    <a:lnTo>
                      <a:pt x="977" y="416"/>
                    </a:lnTo>
                    <a:lnTo>
                      <a:pt x="979" y="416"/>
                    </a:lnTo>
                    <a:lnTo>
                      <a:pt x="977" y="416"/>
                    </a:lnTo>
                    <a:lnTo>
                      <a:pt x="979" y="416"/>
                    </a:lnTo>
                    <a:lnTo>
                      <a:pt x="979" y="413"/>
                    </a:lnTo>
                    <a:lnTo>
                      <a:pt x="982" y="413"/>
                    </a:lnTo>
                    <a:lnTo>
                      <a:pt x="982" y="416"/>
                    </a:lnTo>
                    <a:lnTo>
                      <a:pt x="979" y="416"/>
                    </a:lnTo>
                    <a:lnTo>
                      <a:pt x="979" y="418"/>
                    </a:lnTo>
                    <a:lnTo>
                      <a:pt x="979" y="420"/>
                    </a:lnTo>
                    <a:lnTo>
                      <a:pt x="977" y="420"/>
                    </a:lnTo>
                    <a:lnTo>
                      <a:pt x="975" y="420"/>
                    </a:lnTo>
                    <a:lnTo>
                      <a:pt x="975" y="422"/>
                    </a:lnTo>
                    <a:lnTo>
                      <a:pt x="973" y="422"/>
                    </a:lnTo>
                    <a:lnTo>
                      <a:pt x="973" y="425"/>
                    </a:lnTo>
                    <a:lnTo>
                      <a:pt x="973" y="427"/>
                    </a:lnTo>
                    <a:lnTo>
                      <a:pt x="975" y="427"/>
                    </a:lnTo>
                    <a:lnTo>
                      <a:pt x="975" y="425"/>
                    </a:lnTo>
                    <a:lnTo>
                      <a:pt x="977" y="425"/>
                    </a:lnTo>
                    <a:lnTo>
                      <a:pt x="977" y="422"/>
                    </a:lnTo>
                    <a:lnTo>
                      <a:pt x="979" y="422"/>
                    </a:lnTo>
                    <a:lnTo>
                      <a:pt x="979" y="425"/>
                    </a:lnTo>
                    <a:lnTo>
                      <a:pt x="977" y="425"/>
                    </a:lnTo>
                    <a:lnTo>
                      <a:pt x="977" y="427"/>
                    </a:lnTo>
                    <a:lnTo>
                      <a:pt x="977" y="429"/>
                    </a:lnTo>
                    <a:lnTo>
                      <a:pt x="977" y="431"/>
                    </a:lnTo>
                    <a:lnTo>
                      <a:pt x="975" y="431"/>
                    </a:lnTo>
                    <a:lnTo>
                      <a:pt x="975" y="434"/>
                    </a:lnTo>
                    <a:lnTo>
                      <a:pt x="975" y="436"/>
                    </a:lnTo>
                    <a:lnTo>
                      <a:pt x="973" y="436"/>
                    </a:lnTo>
                    <a:lnTo>
                      <a:pt x="973" y="438"/>
                    </a:lnTo>
                    <a:lnTo>
                      <a:pt x="973" y="440"/>
                    </a:lnTo>
                    <a:lnTo>
                      <a:pt x="973" y="443"/>
                    </a:lnTo>
                    <a:lnTo>
                      <a:pt x="970" y="443"/>
                    </a:lnTo>
                    <a:lnTo>
                      <a:pt x="970" y="445"/>
                    </a:lnTo>
                    <a:lnTo>
                      <a:pt x="970" y="447"/>
                    </a:lnTo>
                    <a:lnTo>
                      <a:pt x="970" y="449"/>
                    </a:lnTo>
                    <a:lnTo>
                      <a:pt x="970" y="451"/>
                    </a:lnTo>
                    <a:lnTo>
                      <a:pt x="968" y="451"/>
                    </a:lnTo>
                    <a:lnTo>
                      <a:pt x="968" y="454"/>
                    </a:lnTo>
                    <a:lnTo>
                      <a:pt x="968" y="456"/>
                    </a:lnTo>
                    <a:lnTo>
                      <a:pt x="968" y="458"/>
                    </a:lnTo>
                    <a:lnTo>
                      <a:pt x="966" y="458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4" y="454"/>
                    </a:lnTo>
                    <a:lnTo>
                      <a:pt x="964" y="451"/>
                    </a:lnTo>
                    <a:lnTo>
                      <a:pt x="962" y="451"/>
                    </a:lnTo>
                    <a:lnTo>
                      <a:pt x="962" y="449"/>
                    </a:lnTo>
                    <a:lnTo>
                      <a:pt x="959" y="449"/>
                    </a:lnTo>
                    <a:lnTo>
                      <a:pt x="962" y="449"/>
                    </a:lnTo>
                    <a:lnTo>
                      <a:pt x="962" y="447"/>
                    </a:lnTo>
                    <a:lnTo>
                      <a:pt x="962" y="445"/>
                    </a:lnTo>
                    <a:lnTo>
                      <a:pt x="962" y="447"/>
                    </a:lnTo>
                    <a:lnTo>
                      <a:pt x="962" y="445"/>
                    </a:lnTo>
                    <a:lnTo>
                      <a:pt x="962" y="443"/>
                    </a:lnTo>
                    <a:lnTo>
                      <a:pt x="962" y="440"/>
                    </a:lnTo>
                    <a:lnTo>
                      <a:pt x="962" y="438"/>
                    </a:lnTo>
                    <a:lnTo>
                      <a:pt x="959" y="438"/>
                    </a:lnTo>
                    <a:lnTo>
                      <a:pt x="959" y="440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7" y="440"/>
                    </a:lnTo>
                    <a:lnTo>
                      <a:pt x="955" y="440"/>
                    </a:lnTo>
                    <a:lnTo>
                      <a:pt x="955" y="443"/>
                    </a:lnTo>
                    <a:lnTo>
                      <a:pt x="955" y="440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5" y="443"/>
                    </a:lnTo>
                    <a:lnTo>
                      <a:pt x="957" y="443"/>
                    </a:lnTo>
                    <a:lnTo>
                      <a:pt x="955" y="443"/>
                    </a:lnTo>
                    <a:lnTo>
                      <a:pt x="957" y="443"/>
                    </a:lnTo>
                    <a:lnTo>
                      <a:pt x="955" y="443"/>
                    </a:lnTo>
                    <a:lnTo>
                      <a:pt x="957" y="443"/>
                    </a:lnTo>
                    <a:lnTo>
                      <a:pt x="957" y="445"/>
                    </a:lnTo>
                    <a:lnTo>
                      <a:pt x="955" y="445"/>
                    </a:lnTo>
                    <a:lnTo>
                      <a:pt x="955" y="447"/>
                    </a:lnTo>
                    <a:lnTo>
                      <a:pt x="955" y="449"/>
                    </a:lnTo>
                    <a:lnTo>
                      <a:pt x="953" y="449"/>
                    </a:lnTo>
                    <a:lnTo>
                      <a:pt x="950" y="449"/>
                    </a:lnTo>
                    <a:lnTo>
                      <a:pt x="948" y="449"/>
                    </a:lnTo>
                    <a:lnTo>
                      <a:pt x="946" y="449"/>
                    </a:lnTo>
                    <a:lnTo>
                      <a:pt x="946" y="451"/>
                    </a:lnTo>
                    <a:lnTo>
                      <a:pt x="946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8"/>
                    </a:lnTo>
                    <a:lnTo>
                      <a:pt x="941" y="458"/>
                    </a:lnTo>
                    <a:lnTo>
                      <a:pt x="939" y="458"/>
                    </a:lnTo>
                    <a:lnTo>
                      <a:pt x="941" y="460"/>
                    </a:lnTo>
                    <a:lnTo>
                      <a:pt x="939" y="460"/>
                    </a:lnTo>
                    <a:lnTo>
                      <a:pt x="939" y="463"/>
                    </a:lnTo>
                    <a:lnTo>
                      <a:pt x="939" y="465"/>
                    </a:lnTo>
                    <a:lnTo>
                      <a:pt x="937" y="465"/>
                    </a:lnTo>
                    <a:lnTo>
                      <a:pt x="939" y="465"/>
                    </a:lnTo>
                    <a:lnTo>
                      <a:pt x="937" y="465"/>
                    </a:lnTo>
                    <a:lnTo>
                      <a:pt x="937" y="467"/>
                    </a:lnTo>
                    <a:lnTo>
                      <a:pt x="935" y="467"/>
                    </a:lnTo>
                    <a:lnTo>
                      <a:pt x="935" y="469"/>
                    </a:lnTo>
                    <a:lnTo>
                      <a:pt x="935" y="467"/>
                    </a:lnTo>
                    <a:lnTo>
                      <a:pt x="932" y="467"/>
                    </a:lnTo>
                    <a:lnTo>
                      <a:pt x="930" y="467"/>
                    </a:lnTo>
                    <a:lnTo>
                      <a:pt x="930" y="465"/>
                    </a:lnTo>
                    <a:lnTo>
                      <a:pt x="928" y="465"/>
                    </a:lnTo>
                    <a:lnTo>
                      <a:pt x="926" y="465"/>
                    </a:lnTo>
                    <a:lnTo>
                      <a:pt x="926" y="467"/>
                    </a:lnTo>
                    <a:lnTo>
                      <a:pt x="926" y="472"/>
                    </a:lnTo>
                    <a:lnTo>
                      <a:pt x="924" y="472"/>
                    </a:lnTo>
                    <a:lnTo>
                      <a:pt x="921" y="472"/>
                    </a:lnTo>
                    <a:lnTo>
                      <a:pt x="915" y="472"/>
                    </a:lnTo>
                    <a:lnTo>
                      <a:pt x="910" y="472"/>
                    </a:lnTo>
                    <a:lnTo>
                      <a:pt x="908" y="472"/>
                    </a:lnTo>
                    <a:lnTo>
                      <a:pt x="906" y="472"/>
                    </a:lnTo>
                    <a:lnTo>
                      <a:pt x="903" y="472"/>
                    </a:lnTo>
                    <a:lnTo>
                      <a:pt x="901" y="472"/>
                    </a:lnTo>
                    <a:lnTo>
                      <a:pt x="899" y="472"/>
                    </a:lnTo>
                    <a:lnTo>
                      <a:pt x="897" y="472"/>
                    </a:lnTo>
                    <a:lnTo>
                      <a:pt x="894" y="472"/>
                    </a:lnTo>
                    <a:lnTo>
                      <a:pt x="890" y="472"/>
                    </a:lnTo>
                    <a:lnTo>
                      <a:pt x="888" y="472"/>
                    </a:lnTo>
                    <a:lnTo>
                      <a:pt x="886" y="472"/>
                    </a:lnTo>
                    <a:lnTo>
                      <a:pt x="883" y="472"/>
                    </a:lnTo>
                    <a:lnTo>
                      <a:pt x="881" y="472"/>
                    </a:lnTo>
                    <a:lnTo>
                      <a:pt x="879" y="472"/>
                    </a:lnTo>
                    <a:lnTo>
                      <a:pt x="877" y="472"/>
                    </a:lnTo>
                    <a:lnTo>
                      <a:pt x="874" y="472"/>
                    </a:lnTo>
                    <a:lnTo>
                      <a:pt x="872" y="472"/>
                    </a:lnTo>
                    <a:lnTo>
                      <a:pt x="870" y="472"/>
                    </a:lnTo>
                    <a:lnTo>
                      <a:pt x="868" y="472"/>
                    </a:lnTo>
                    <a:lnTo>
                      <a:pt x="868" y="474"/>
                    </a:lnTo>
                    <a:lnTo>
                      <a:pt x="868" y="476"/>
                    </a:lnTo>
                    <a:lnTo>
                      <a:pt x="868" y="478"/>
                    </a:lnTo>
                    <a:lnTo>
                      <a:pt x="868" y="481"/>
                    </a:lnTo>
                    <a:lnTo>
                      <a:pt x="868" y="483"/>
                    </a:lnTo>
                    <a:lnTo>
                      <a:pt x="868" y="485"/>
                    </a:lnTo>
                    <a:lnTo>
                      <a:pt x="868" y="487"/>
                    </a:lnTo>
                    <a:lnTo>
                      <a:pt x="868" y="489"/>
                    </a:lnTo>
                    <a:lnTo>
                      <a:pt x="865" y="489"/>
                    </a:lnTo>
                    <a:lnTo>
                      <a:pt x="863" y="489"/>
                    </a:lnTo>
                    <a:lnTo>
                      <a:pt x="861" y="489"/>
                    </a:lnTo>
                    <a:lnTo>
                      <a:pt x="859" y="489"/>
                    </a:lnTo>
                    <a:lnTo>
                      <a:pt x="856" y="489"/>
                    </a:lnTo>
                    <a:lnTo>
                      <a:pt x="854" y="489"/>
                    </a:lnTo>
                    <a:lnTo>
                      <a:pt x="856" y="489"/>
                    </a:lnTo>
                    <a:lnTo>
                      <a:pt x="856" y="492"/>
                    </a:lnTo>
                    <a:lnTo>
                      <a:pt x="859" y="492"/>
                    </a:lnTo>
                    <a:lnTo>
                      <a:pt x="859" y="494"/>
                    </a:lnTo>
                    <a:lnTo>
                      <a:pt x="861" y="494"/>
                    </a:lnTo>
                    <a:lnTo>
                      <a:pt x="861" y="496"/>
                    </a:lnTo>
                    <a:lnTo>
                      <a:pt x="863" y="496"/>
                    </a:lnTo>
                    <a:lnTo>
                      <a:pt x="863" y="498"/>
                    </a:lnTo>
                    <a:lnTo>
                      <a:pt x="865" y="498"/>
                    </a:lnTo>
                    <a:lnTo>
                      <a:pt x="865" y="501"/>
                    </a:lnTo>
                    <a:lnTo>
                      <a:pt x="868" y="501"/>
                    </a:lnTo>
                    <a:lnTo>
                      <a:pt x="870" y="501"/>
                    </a:lnTo>
                    <a:lnTo>
                      <a:pt x="868" y="501"/>
                    </a:lnTo>
                    <a:lnTo>
                      <a:pt x="870" y="501"/>
                    </a:lnTo>
                    <a:lnTo>
                      <a:pt x="870" y="503"/>
                    </a:lnTo>
                    <a:lnTo>
                      <a:pt x="872" y="503"/>
                    </a:lnTo>
                    <a:lnTo>
                      <a:pt x="874" y="503"/>
                    </a:lnTo>
                    <a:lnTo>
                      <a:pt x="874" y="505"/>
                    </a:lnTo>
                    <a:lnTo>
                      <a:pt x="877" y="505"/>
                    </a:lnTo>
                    <a:lnTo>
                      <a:pt x="877" y="507"/>
                    </a:lnTo>
                    <a:lnTo>
                      <a:pt x="879" y="507"/>
                    </a:lnTo>
                    <a:lnTo>
                      <a:pt x="879" y="510"/>
                    </a:lnTo>
                    <a:lnTo>
                      <a:pt x="879" y="512"/>
                    </a:lnTo>
                    <a:lnTo>
                      <a:pt x="879" y="514"/>
                    </a:lnTo>
                    <a:lnTo>
                      <a:pt x="879" y="512"/>
                    </a:lnTo>
                    <a:lnTo>
                      <a:pt x="881" y="512"/>
                    </a:lnTo>
                    <a:lnTo>
                      <a:pt x="881" y="514"/>
                    </a:lnTo>
                    <a:lnTo>
                      <a:pt x="883" y="514"/>
                    </a:lnTo>
                    <a:lnTo>
                      <a:pt x="886" y="514"/>
                    </a:lnTo>
                    <a:lnTo>
                      <a:pt x="886" y="516"/>
                    </a:lnTo>
                    <a:lnTo>
                      <a:pt x="886" y="514"/>
                    </a:lnTo>
                    <a:lnTo>
                      <a:pt x="886" y="516"/>
                    </a:lnTo>
                    <a:lnTo>
                      <a:pt x="888" y="516"/>
                    </a:lnTo>
                    <a:lnTo>
                      <a:pt x="886" y="516"/>
                    </a:lnTo>
                    <a:lnTo>
                      <a:pt x="888" y="516"/>
                    </a:lnTo>
                    <a:lnTo>
                      <a:pt x="886" y="516"/>
                    </a:lnTo>
                    <a:lnTo>
                      <a:pt x="888" y="516"/>
                    </a:lnTo>
                    <a:lnTo>
                      <a:pt x="888" y="519"/>
                    </a:lnTo>
                    <a:lnTo>
                      <a:pt x="886" y="519"/>
                    </a:lnTo>
                    <a:lnTo>
                      <a:pt x="886" y="521"/>
                    </a:lnTo>
                    <a:lnTo>
                      <a:pt x="886" y="523"/>
                    </a:lnTo>
                    <a:lnTo>
                      <a:pt x="886" y="525"/>
                    </a:lnTo>
                    <a:lnTo>
                      <a:pt x="883" y="525"/>
                    </a:lnTo>
                    <a:lnTo>
                      <a:pt x="881" y="525"/>
                    </a:lnTo>
                    <a:lnTo>
                      <a:pt x="879" y="525"/>
                    </a:lnTo>
                    <a:lnTo>
                      <a:pt x="877" y="525"/>
                    </a:lnTo>
                    <a:lnTo>
                      <a:pt x="874" y="525"/>
                    </a:lnTo>
                    <a:lnTo>
                      <a:pt x="872" y="525"/>
                    </a:lnTo>
                    <a:lnTo>
                      <a:pt x="870" y="525"/>
                    </a:lnTo>
                    <a:lnTo>
                      <a:pt x="868" y="525"/>
                    </a:lnTo>
                    <a:lnTo>
                      <a:pt x="865" y="525"/>
                    </a:lnTo>
                    <a:lnTo>
                      <a:pt x="863" y="525"/>
                    </a:lnTo>
                    <a:lnTo>
                      <a:pt x="861" y="525"/>
                    </a:lnTo>
                    <a:lnTo>
                      <a:pt x="859" y="525"/>
                    </a:lnTo>
                    <a:lnTo>
                      <a:pt x="856" y="525"/>
                    </a:lnTo>
                    <a:lnTo>
                      <a:pt x="854" y="525"/>
                    </a:lnTo>
                    <a:lnTo>
                      <a:pt x="852" y="525"/>
                    </a:lnTo>
                    <a:lnTo>
                      <a:pt x="850" y="525"/>
                    </a:lnTo>
                    <a:lnTo>
                      <a:pt x="848" y="525"/>
                    </a:lnTo>
                    <a:lnTo>
                      <a:pt x="845" y="525"/>
                    </a:lnTo>
                    <a:lnTo>
                      <a:pt x="843" y="525"/>
                    </a:lnTo>
                    <a:lnTo>
                      <a:pt x="843" y="527"/>
                    </a:lnTo>
                    <a:lnTo>
                      <a:pt x="841" y="530"/>
                    </a:lnTo>
                    <a:lnTo>
                      <a:pt x="841" y="532"/>
                    </a:lnTo>
                    <a:lnTo>
                      <a:pt x="841" y="534"/>
                    </a:lnTo>
                    <a:lnTo>
                      <a:pt x="839" y="534"/>
                    </a:lnTo>
                    <a:lnTo>
                      <a:pt x="839" y="536"/>
                    </a:lnTo>
                    <a:lnTo>
                      <a:pt x="836" y="539"/>
                    </a:lnTo>
                    <a:lnTo>
                      <a:pt x="836" y="541"/>
                    </a:lnTo>
                    <a:lnTo>
                      <a:pt x="834" y="543"/>
                    </a:lnTo>
                    <a:lnTo>
                      <a:pt x="834" y="545"/>
                    </a:lnTo>
                    <a:lnTo>
                      <a:pt x="832" y="548"/>
                    </a:lnTo>
                    <a:lnTo>
                      <a:pt x="830" y="550"/>
                    </a:lnTo>
                    <a:lnTo>
                      <a:pt x="830" y="552"/>
                    </a:lnTo>
                    <a:lnTo>
                      <a:pt x="830" y="554"/>
                    </a:lnTo>
                    <a:lnTo>
                      <a:pt x="832" y="554"/>
                    </a:lnTo>
                    <a:lnTo>
                      <a:pt x="832" y="557"/>
                    </a:lnTo>
                    <a:lnTo>
                      <a:pt x="834" y="557"/>
                    </a:lnTo>
                    <a:lnTo>
                      <a:pt x="834" y="559"/>
                    </a:lnTo>
                    <a:lnTo>
                      <a:pt x="832" y="559"/>
                    </a:lnTo>
                    <a:lnTo>
                      <a:pt x="832" y="561"/>
                    </a:lnTo>
                    <a:lnTo>
                      <a:pt x="832" y="563"/>
                    </a:lnTo>
                    <a:lnTo>
                      <a:pt x="830" y="563"/>
                    </a:lnTo>
                    <a:lnTo>
                      <a:pt x="830" y="565"/>
                    </a:lnTo>
                    <a:lnTo>
                      <a:pt x="830" y="568"/>
                    </a:lnTo>
                    <a:lnTo>
                      <a:pt x="832" y="568"/>
                    </a:lnTo>
                    <a:lnTo>
                      <a:pt x="832" y="570"/>
                    </a:lnTo>
                    <a:lnTo>
                      <a:pt x="830" y="570"/>
                    </a:lnTo>
                    <a:lnTo>
                      <a:pt x="830" y="572"/>
                    </a:lnTo>
                    <a:lnTo>
                      <a:pt x="830" y="574"/>
                    </a:lnTo>
                    <a:lnTo>
                      <a:pt x="827" y="574"/>
                    </a:lnTo>
                    <a:lnTo>
                      <a:pt x="827" y="572"/>
                    </a:lnTo>
                    <a:lnTo>
                      <a:pt x="825" y="572"/>
                    </a:lnTo>
                    <a:lnTo>
                      <a:pt x="825" y="570"/>
                    </a:lnTo>
                    <a:lnTo>
                      <a:pt x="823" y="570"/>
                    </a:lnTo>
                    <a:lnTo>
                      <a:pt x="823" y="568"/>
                    </a:lnTo>
                    <a:lnTo>
                      <a:pt x="821" y="568"/>
                    </a:lnTo>
                    <a:lnTo>
                      <a:pt x="821" y="565"/>
                    </a:lnTo>
                    <a:lnTo>
                      <a:pt x="818" y="565"/>
                    </a:lnTo>
                    <a:lnTo>
                      <a:pt x="818" y="563"/>
                    </a:lnTo>
                    <a:lnTo>
                      <a:pt x="816" y="563"/>
                    </a:lnTo>
                    <a:lnTo>
                      <a:pt x="816" y="561"/>
                    </a:lnTo>
                    <a:lnTo>
                      <a:pt x="814" y="561"/>
                    </a:lnTo>
                    <a:lnTo>
                      <a:pt x="814" y="559"/>
                    </a:lnTo>
                    <a:lnTo>
                      <a:pt x="812" y="559"/>
                    </a:lnTo>
                    <a:lnTo>
                      <a:pt x="812" y="557"/>
                    </a:lnTo>
                    <a:lnTo>
                      <a:pt x="810" y="557"/>
                    </a:lnTo>
                    <a:lnTo>
                      <a:pt x="810" y="554"/>
                    </a:lnTo>
                    <a:lnTo>
                      <a:pt x="807" y="554"/>
                    </a:lnTo>
                    <a:lnTo>
                      <a:pt x="807" y="552"/>
                    </a:lnTo>
                    <a:lnTo>
                      <a:pt x="805" y="552"/>
                    </a:lnTo>
                    <a:lnTo>
                      <a:pt x="805" y="550"/>
                    </a:lnTo>
                    <a:lnTo>
                      <a:pt x="803" y="550"/>
                    </a:lnTo>
                    <a:lnTo>
                      <a:pt x="803" y="548"/>
                    </a:lnTo>
                    <a:lnTo>
                      <a:pt x="801" y="548"/>
                    </a:lnTo>
                    <a:lnTo>
                      <a:pt x="798" y="545"/>
                    </a:lnTo>
                    <a:lnTo>
                      <a:pt x="796" y="545"/>
                    </a:lnTo>
                    <a:lnTo>
                      <a:pt x="796" y="543"/>
                    </a:lnTo>
                    <a:lnTo>
                      <a:pt x="794" y="543"/>
                    </a:lnTo>
                    <a:lnTo>
                      <a:pt x="794" y="541"/>
                    </a:lnTo>
                    <a:lnTo>
                      <a:pt x="792" y="541"/>
                    </a:lnTo>
                    <a:lnTo>
                      <a:pt x="792" y="539"/>
                    </a:lnTo>
                    <a:lnTo>
                      <a:pt x="789" y="539"/>
                    </a:lnTo>
                    <a:lnTo>
                      <a:pt x="792" y="539"/>
                    </a:lnTo>
                    <a:lnTo>
                      <a:pt x="789" y="539"/>
                    </a:lnTo>
                    <a:lnTo>
                      <a:pt x="789" y="536"/>
                    </a:lnTo>
                    <a:lnTo>
                      <a:pt x="787" y="536"/>
                    </a:lnTo>
                    <a:lnTo>
                      <a:pt x="785" y="536"/>
                    </a:lnTo>
                    <a:lnTo>
                      <a:pt x="785" y="534"/>
                    </a:lnTo>
                    <a:lnTo>
                      <a:pt x="783" y="534"/>
                    </a:lnTo>
                    <a:lnTo>
                      <a:pt x="783" y="532"/>
                    </a:lnTo>
                    <a:lnTo>
                      <a:pt x="780" y="532"/>
                    </a:lnTo>
                    <a:lnTo>
                      <a:pt x="778" y="532"/>
                    </a:lnTo>
                    <a:lnTo>
                      <a:pt x="778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27"/>
                    </a:lnTo>
                    <a:lnTo>
                      <a:pt x="772" y="527"/>
                    </a:lnTo>
                    <a:lnTo>
                      <a:pt x="769" y="527"/>
                    </a:lnTo>
                    <a:lnTo>
                      <a:pt x="769" y="525"/>
                    </a:lnTo>
                    <a:lnTo>
                      <a:pt x="767" y="525"/>
                    </a:lnTo>
                    <a:lnTo>
                      <a:pt x="765" y="525"/>
                    </a:lnTo>
                    <a:lnTo>
                      <a:pt x="763" y="525"/>
                    </a:lnTo>
                    <a:lnTo>
                      <a:pt x="763" y="523"/>
                    </a:lnTo>
                    <a:lnTo>
                      <a:pt x="760" y="523"/>
                    </a:lnTo>
                    <a:lnTo>
                      <a:pt x="758" y="523"/>
                    </a:lnTo>
                    <a:lnTo>
                      <a:pt x="756" y="523"/>
                    </a:lnTo>
                    <a:lnTo>
                      <a:pt x="754" y="523"/>
                    </a:lnTo>
                    <a:lnTo>
                      <a:pt x="751" y="523"/>
                    </a:lnTo>
                    <a:lnTo>
                      <a:pt x="751" y="521"/>
                    </a:lnTo>
                    <a:lnTo>
                      <a:pt x="749" y="521"/>
                    </a:lnTo>
                    <a:lnTo>
                      <a:pt x="747" y="521"/>
                    </a:lnTo>
                    <a:lnTo>
                      <a:pt x="745" y="521"/>
                    </a:lnTo>
                    <a:lnTo>
                      <a:pt x="742" y="521"/>
                    </a:lnTo>
                    <a:lnTo>
                      <a:pt x="742" y="523"/>
                    </a:lnTo>
                    <a:lnTo>
                      <a:pt x="740" y="523"/>
                    </a:lnTo>
                    <a:lnTo>
                      <a:pt x="738" y="523"/>
                    </a:lnTo>
                    <a:lnTo>
                      <a:pt x="736" y="523"/>
                    </a:lnTo>
                    <a:lnTo>
                      <a:pt x="734" y="523"/>
                    </a:lnTo>
                    <a:lnTo>
                      <a:pt x="731" y="525"/>
                    </a:lnTo>
                    <a:lnTo>
                      <a:pt x="729" y="525"/>
                    </a:lnTo>
                    <a:lnTo>
                      <a:pt x="729" y="527"/>
                    </a:lnTo>
                    <a:lnTo>
                      <a:pt x="727" y="527"/>
                    </a:lnTo>
                    <a:lnTo>
                      <a:pt x="727" y="530"/>
                    </a:lnTo>
                    <a:lnTo>
                      <a:pt x="725" y="530"/>
                    </a:lnTo>
                    <a:lnTo>
                      <a:pt x="722" y="530"/>
                    </a:lnTo>
                    <a:lnTo>
                      <a:pt x="720" y="530"/>
                    </a:lnTo>
                    <a:lnTo>
                      <a:pt x="720" y="532"/>
                    </a:lnTo>
                    <a:lnTo>
                      <a:pt x="718" y="532"/>
                    </a:lnTo>
                    <a:lnTo>
                      <a:pt x="716" y="532"/>
                    </a:lnTo>
                    <a:lnTo>
                      <a:pt x="713" y="532"/>
                    </a:lnTo>
                    <a:lnTo>
                      <a:pt x="713" y="534"/>
                    </a:lnTo>
                    <a:lnTo>
                      <a:pt x="711" y="534"/>
                    </a:lnTo>
                    <a:lnTo>
                      <a:pt x="709" y="534"/>
                    </a:lnTo>
                    <a:lnTo>
                      <a:pt x="707" y="534"/>
                    </a:lnTo>
                    <a:lnTo>
                      <a:pt x="707" y="536"/>
                    </a:lnTo>
                    <a:lnTo>
                      <a:pt x="707" y="534"/>
                    </a:lnTo>
                    <a:lnTo>
                      <a:pt x="707" y="536"/>
                    </a:lnTo>
                    <a:lnTo>
                      <a:pt x="704" y="536"/>
                    </a:lnTo>
                    <a:lnTo>
                      <a:pt x="702" y="536"/>
                    </a:lnTo>
                    <a:lnTo>
                      <a:pt x="702" y="539"/>
                    </a:lnTo>
                    <a:lnTo>
                      <a:pt x="702" y="536"/>
                    </a:lnTo>
                    <a:lnTo>
                      <a:pt x="702" y="539"/>
                    </a:lnTo>
                    <a:lnTo>
                      <a:pt x="700" y="539"/>
                    </a:lnTo>
                    <a:lnTo>
                      <a:pt x="698" y="539"/>
                    </a:lnTo>
                    <a:lnTo>
                      <a:pt x="696" y="539"/>
                    </a:lnTo>
                    <a:lnTo>
                      <a:pt x="693" y="539"/>
                    </a:lnTo>
                    <a:lnTo>
                      <a:pt x="691" y="539"/>
                    </a:lnTo>
                    <a:lnTo>
                      <a:pt x="689" y="539"/>
                    </a:lnTo>
                    <a:lnTo>
                      <a:pt x="687" y="539"/>
                    </a:lnTo>
                    <a:lnTo>
                      <a:pt x="687" y="536"/>
                    </a:lnTo>
                    <a:lnTo>
                      <a:pt x="684" y="536"/>
                    </a:lnTo>
                    <a:lnTo>
                      <a:pt x="682" y="536"/>
                    </a:lnTo>
                    <a:lnTo>
                      <a:pt x="680" y="536"/>
                    </a:lnTo>
                    <a:lnTo>
                      <a:pt x="680" y="534"/>
                    </a:lnTo>
                    <a:lnTo>
                      <a:pt x="678" y="534"/>
                    </a:lnTo>
                    <a:lnTo>
                      <a:pt x="675" y="534"/>
                    </a:lnTo>
                    <a:lnTo>
                      <a:pt x="675" y="532"/>
                    </a:lnTo>
                    <a:lnTo>
                      <a:pt x="673" y="532"/>
                    </a:lnTo>
                    <a:lnTo>
                      <a:pt x="671" y="532"/>
                    </a:lnTo>
                    <a:lnTo>
                      <a:pt x="671" y="530"/>
                    </a:lnTo>
                    <a:lnTo>
                      <a:pt x="669" y="530"/>
                    </a:lnTo>
                    <a:lnTo>
                      <a:pt x="666" y="530"/>
                    </a:lnTo>
                    <a:lnTo>
                      <a:pt x="664" y="530"/>
                    </a:lnTo>
                    <a:lnTo>
                      <a:pt x="662" y="530"/>
                    </a:lnTo>
                    <a:lnTo>
                      <a:pt x="660" y="530"/>
                    </a:lnTo>
                    <a:lnTo>
                      <a:pt x="658" y="530"/>
                    </a:lnTo>
                    <a:lnTo>
                      <a:pt x="655" y="530"/>
                    </a:lnTo>
                    <a:lnTo>
                      <a:pt x="653" y="530"/>
                    </a:lnTo>
                    <a:lnTo>
                      <a:pt x="653" y="527"/>
                    </a:lnTo>
                    <a:lnTo>
                      <a:pt x="651" y="527"/>
                    </a:lnTo>
                    <a:lnTo>
                      <a:pt x="649" y="527"/>
                    </a:lnTo>
                    <a:lnTo>
                      <a:pt x="649" y="525"/>
                    </a:lnTo>
                    <a:lnTo>
                      <a:pt x="646" y="525"/>
                    </a:lnTo>
                    <a:lnTo>
                      <a:pt x="644" y="525"/>
                    </a:lnTo>
                    <a:lnTo>
                      <a:pt x="644" y="523"/>
                    </a:lnTo>
                    <a:lnTo>
                      <a:pt x="642" y="523"/>
                    </a:lnTo>
                    <a:lnTo>
                      <a:pt x="640" y="523"/>
                    </a:lnTo>
                    <a:lnTo>
                      <a:pt x="640" y="521"/>
                    </a:lnTo>
                    <a:lnTo>
                      <a:pt x="637" y="521"/>
                    </a:lnTo>
                    <a:lnTo>
                      <a:pt x="635" y="521"/>
                    </a:lnTo>
                    <a:lnTo>
                      <a:pt x="633" y="521"/>
                    </a:lnTo>
                    <a:lnTo>
                      <a:pt x="633" y="519"/>
                    </a:lnTo>
                    <a:lnTo>
                      <a:pt x="631" y="519"/>
                    </a:lnTo>
                    <a:lnTo>
                      <a:pt x="629" y="519"/>
                    </a:lnTo>
                    <a:lnTo>
                      <a:pt x="629" y="516"/>
                    </a:lnTo>
                    <a:lnTo>
                      <a:pt x="626" y="516"/>
                    </a:lnTo>
                    <a:lnTo>
                      <a:pt x="626" y="514"/>
                    </a:lnTo>
                    <a:lnTo>
                      <a:pt x="624" y="514"/>
                    </a:lnTo>
                    <a:lnTo>
                      <a:pt x="624" y="512"/>
                    </a:lnTo>
                    <a:lnTo>
                      <a:pt x="622" y="512"/>
                    </a:lnTo>
                    <a:lnTo>
                      <a:pt x="620" y="512"/>
                    </a:lnTo>
                    <a:lnTo>
                      <a:pt x="620" y="510"/>
                    </a:lnTo>
                    <a:lnTo>
                      <a:pt x="620" y="512"/>
                    </a:lnTo>
                    <a:lnTo>
                      <a:pt x="617" y="512"/>
                    </a:lnTo>
                    <a:lnTo>
                      <a:pt x="615" y="512"/>
                    </a:lnTo>
                    <a:lnTo>
                      <a:pt x="615" y="510"/>
                    </a:lnTo>
                    <a:lnTo>
                      <a:pt x="613" y="510"/>
                    </a:lnTo>
                    <a:lnTo>
                      <a:pt x="611" y="510"/>
                    </a:lnTo>
                    <a:lnTo>
                      <a:pt x="608" y="510"/>
                    </a:lnTo>
                    <a:lnTo>
                      <a:pt x="608" y="507"/>
                    </a:lnTo>
                    <a:lnTo>
                      <a:pt x="606" y="507"/>
                    </a:lnTo>
                    <a:lnTo>
                      <a:pt x="604" y="507"/>
                    </a:lnTo>
                    <a:lnTo>
                      <a:pt x="602" y="507"/>
                    </a:lnTo>
                    <a:lnTo>
                      <a:pt x="599" y="507"/>
                    </a:lnTo>
                    <a:lnTo>
                      <a:pt x="597" y="507"/>
                    </a:lnTo>
                    <a:lnTo>
                      <a:pt x="595" y="507"/>
                    </a:lnTo>
                    <a:lnTo>
                      <a:pt x="593" y="507"/>
                    </a:lnTo>
                    <a:lnTo>
                      <a:pt x="593" y="505"/>
                    </a:lnTo>
                    <a:lnTo>
                      <a:pt x="591" y="505"/>
                    </a:lnTo>
                    <a:lnTo>
                      <a:pt x="588" y="505"/>
                    </a:lnTo>
                    <a:lnTo>
                      <a:pt x="588" y="503"/>
                    </a:lnTo>
                    <a:lnTo>
                      <a:pt x="586" y="503"/>
                    </a:lnTo>
                    <a:lnTo>
                      <a:pt x="588" y="503"/>
                    </a:lnTo>
                    <a:lnTo>
                      <a:pt x="586" y="503"/>
                    </a:lnTo>
                    <a:lnTo>
                      <a:pt x="588" y="503"/>
                    </a:lnTo>
                    <a:lnTo>
                      <a:pt x="588" y="501"/>
                    </a:lnTo>
                    <a:lnTo>
                      <a:pt x="586" y="501"/>
                    </a:lnTo>
                    <a:lnTo>
                      <a:pt x="586" y="503"/>
                    </a:lnTo>
                    <a:lnTo>
                      <a:pt x="586" y="501"/>
                    </a:lnTo>
                    <a:lnTo>
                      <a:pt x="586" y="503"/>
                    </a:lnTo>
                    <a:lnTo>
                      <a:pt x="586" y="501"/>
                    </a:lnTo>
                    <a:lnTo>
                      <a:pt x="584" y="501"/>
                    </a:lnTo>
                    <a:lnTo>
                      <a:pt x="586" y="501"/>
                    </a:lnTo>
                    <a:lnTo>
                      <a:pt x="584" y="501"/>
                    </a:lnTo>
                    <a:lnTo>
                      <a:pt x="584" y="498"/>
                    </a:lnTo>
                    <a:lnTo>
                      <a:pt x="582" y="498"/>
                    </a:lnTo>
                    <a:lnTo>
                      <a:pt x="579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5" y="496"/>
                    </a:lnTo>
                    <a:lnTo>
                      <a:pt x="573" y="496"/>
                    </a:lnTo>
                    <a:lnTo>
                      <a:pt x="570" y="496"/>
                    </a:lnTo>
                    <a:lnTo>
                      <a:pt x="570" y="494"/>
                    </a:lnTo>
                    <a:lnTo>
                      <a:pt x="568" y="494"/>
                    </a:lnTo>
                    <a:lnTo>
                      <a:pt x="566" y="494"/>
                    </a:lnTo>
                    <a:lnTo>
                      <a:pt x="564" y="494"/>
                    </a:lnTo>
                    <a:lnTo>
                      <a:pt x="564" y="492"/>
                    </a:lnTo>
                    <a:lnTo>
                      <a:pt x="561" y="492"/>
                    </a:lnTo>
                    <a:lnTo>
                      <a:pt x="559" y="492"/>
                    </a:lnTo>
                    <a:lnTo>
                      <a:pt x="557" y="492"/>
                    </a:lnTo>
                    <a:lnTo>
                      <a:pt x="557" y="489"/>
                    </a:lnTo>
                    <a:lnTo>
                      <a:pt x="555" y="489"/>
                    </a:lnTo>
                    <a:lnTo>
                      <a:pt x="553" y="489"/>
                    </a:lnTo>
                    <a:lnTo>
                      <a:pt x="550" y="489"/>
                    </a:lnTo>
                    <a:lnTo>
                      <a:pt x="550" y="487"/>
                    </a:lnTo>
                    <a:lnTo>
                      <a:pt x="548" y="487"/>
                    </a:lnTo>
                    <a:lnTo>
                      <a:pt x="550" y="487"/>
                    </a:lnTo>
                    <a:lnTo>
                      <a:pt x="548" y="487"/>
                    </a:lnTo>
                    <a:lnTo>
                      <a:pt x="550" y="487"/>
                    </a:lnTo>
                    <a:lnTo>
                      <a:pt x="548" y="487"/>
                    </a:lnTo>
                    <a:lnTo>
                      <a:pt x="548" y="485"/>
                    </a:lnTo>
                    <a:lnTo>
                      <a:pt x="546" y="485"/>
                    </a:lnTo>
                    <a:lnTo>
                      <a:pt x="546" y="483"/>
                    </a:lnTo>
                    <a:lnTo>
                      <a:pt x="544" y="483"/>
                    </a:lnTo>
                    <a:lnTo>
                      <a:pt x="541" y="483"/>
                    </a:lnTo>
                    <a:lnTo>
                      <a:pt x="541" y="481"/>
                    </a:lnTo>
                    <a:lnTo>
                      <a:pt x="539" y="481"/>
                    </a:lnTo>
                    <a:lnTo>
                      <a:pt x="537" y="481"/>
                    </a:lnTo>
                    <a:lnTo>
                      <a:pt x="537" y="478"/>
                    </a:lnTo>
                    <a:lnTo>
                      <a:pt x="535" y="478"/>
                    </a:lnTo>
                    <a:lnTo>
                      <a:pt x="535" y="476"/>
                    </a:lnTo>
                    <a:lnTo>
                      <a:pt x="532" y="478"/>
                    </a:lnTo>
                    <a:lnTo>
                      <a:pt x="532" y="476"/>
                    </a:lnTo>
                    <a:lnTo>
                      <a:pt x="532" y="478"/>
                    </a:lnTo>
                    <a:lnTo>
                      <a:pt x="532" y="476"/>
                    </a:lnTo>
                    <a:lnTo>
                      <a:pt x="535" y="476"/>
                    </a:lnTo>
                    <a:lnTo>
                      <a:pt x="532" y="476"/>
                    </a:lnTo>
                    <a:lnTo>
                      <a:pt x="530" y="476"/>
                    </a:lnTo>
                    <a:lnTo>
                      <a:pt x="530" y="474"/>
                    </a:lnTo>
                    <a:lnTo>
                      <a:pt x="528" y="474"/>
                    </a:lnTo>
                    <a:lnTo>
                      <a:pt x="528" y="472"/>
                    </a:lnTo>
                    <a:lnTo>
                      <a:pt x="526" y="472"/>
                    </a:lnTo>
                    <a:lnTo>
                      <a:pt x="526" y="469"/>
                    </a:lnTo>
                    <a:lnTo>
                      <a:pt x="523" y="467"/>
                    </a:lnTo>
                    <a:lnTo>
                      <a:pt x="521" y="467"/>
                    </a:lnTo>
                    <a:lnTo>
                      <a:pt x="521" y="465"/>
                    </a:lnTo>
                    <a:lnTo>
                      <a:pt x="519" y="465"/>
                    </a:lnTo>
                    <a:lnTo>
                      <a:pt x="517" y="465"/>
                    </a:lnTo>
                    <a:lnTo>
                      <a:pt x="515" y="467"/>
                    </a:lnTo>
                    <a:lnTo>
                      <a:pt x="512" y="467"/>
                    </a:lnTo>
                    <a:lnTo>
                      <a:pt x="510" y="467"/>
                    </a:lnTo>
                    <a:lnTo>
                      <a:pt x="510" y="465"/>
                    </a:lnTo>
                    <a:lnTo>
                      <a:pt x="508" y="465"/>
                    </a:lnTo>
                    <a:lnTo>
                      <a:pt x="506" y="465"/>
                    </a:lnTo>
                    <a:lnTo>
                      <a:pt x="503" y="465"/>
                    </a:lnTo>
                    <a:lnTo>
                      <a:pt x="501" y="465"/>
                    </a:lnTo>
                    <a:lnTo>
                      <a:pt x="501" y="463"/>
                    </a:lnTo>
                    <a:lnTo>
                      <a:pt x="499" y="463"/>
                    </a:lnTo>
                    <a:lnTo>
                      <a:pt x="497" y="463"/>
                    </a:lnTo>
                    <a:lnTo>
                      <a:pt x="494" y="463"/>
                    </a:lnTo>
                    <a:lnTo>
                      <a:pt x="492" y="463"/>
                    </a:lnTo>
                    <a:lnTo>
                      <a:pt x="492" y="460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58"/>
                    </a:lnTo>
                    <a:lnTo>
                      <a:pt x="485" y="458"/>
                    </a:lnTo>
                    <a:lnTo>
                      <a:pt x="483" y="458"/>
                    </a:lnTo>
                    <a:lnTo>
                      <a:pt x="485" y="458"/>
                    </a:lnTo>
                    <a:lnTo>
                      <a:pt x="483" y="458"/>
                    </a:lnTo>
                    <a:lnTo>
                      <a:pt x="481" y="458"/>
                    </a:lnTo>
                    <a:lnTo>
                      <a:pt x="479" y="458"/>
                    </a:lnTo>
                    <a:lnTo>
                      <a:pt x="479" y="456"/>
                    </a:lnTo>
                    <a:lnTo>
                      <a:pt x="477" y="456"/>
                    </a:lnTo>
                    <a:lnTo>
                      <a:pt x="474" y="456"/>
                    </a:lnTo>
                    <a:lnTo>
                      <a:pt x="472" y="456"/>
                    </a:lnTo>
                    <a:lnTo>
                      <a:pt x="472" y="454"/>
                    </a:lnTo>
                    <a:lnTo>
                      <a:pt x="470" y="454"/>
                    </a:lnTo>
                    <a:lnTo>
                      <a:pt x="470" y="451"/>
                    </a:lnTo>
                    <a:lnTo>
                      <a:pt x="470" y="449"/>
                    </a:lnTo>
                    <a:lnTo>
                      <a:pt x="468" y="449"/>
                    </a:lnTo>
                    <a:lnTo>
                      <a:pt x="468" y="447"/>
                    </a:lnTo>
                    <a:lnTo>
                      <a:pt x="465" y="447"/>
                    </a:lnTo>
                    <a:lnTo>
                      <a:pt x="465" y="445"/>
                    </a:lnTo>
                    <a:lnTo>
                      <a:pt x="465" y="443"/>
                    </a:lnTo>
                    <a:lnTo>
                      <a:pt x="463" y="443"/>
                    </a:lnTo>
                    <a:lnTo>
                      <a:pt x="463" y="440"/>
                    </a:lnTo>
                    <a:lnTo>
                      <a:pt x="461" y="440"/>
                    </a:lnTo>
                    <a:lnTo>
                      <a:pt x="459" y="440"/>
                    </a:lnTo>
                    <a:lnTo>
                      <a:pt x="459" y="438"/>
                    </a:lnTo>
                    <a:lnTo>
                      <a:pt x="456" y="438"/>
                    </a:lnTo>
                    <a:lnTo>
                      <a:pt x="456" y="436"/>
                    </a:lnTo>
                    <a:lnTo>
                      <a:pt x="454" y="436"/>
                    </a:lnTo>
                    <a:lnTo>
                      <a:pt x="452" y="436"/>
                    </a:lnTo>
                    <a:lnTo>
                      <a:pt x="452" y="434"/>
                    </a:lnTo>
                    <a:lnTo>
                      <a:pt x="450" y="434"/>
                    </a:lnTo>
                    <a:lnTo>
                      <a:pt x="447" y="434"/>
                    </a:lnTo>
                    <a:lnTo>
                      <a:pt x="445" y="434"/>
                    </a:lnTo>
                    <a:lnTo>
                      <a:pt x="445" y="431"/>
                    </a:lnTo>
                    <a:lnTo>
                      <a:pt x="445" y="429"/>
                    </a:lnTo>
                    <a:lnTo>
                      <a:pt x="445" y="431"/>
                    </a:lnTo>
                    <a:lnTo>
                      <a:pt x="445" y="429"/>
                    </a:lnTo>
                    <a:lnTo>
                      <a:pt x="445" y="431"/>
                    </a:lnTo>
                    <a:lnTo>
                      <a:pt x="445" y="429"/>
                    </a:lnTo>
                    <a:lnTo>
                      <a:pt x="443" y="429"/>
                    </a:lnTo>
                    <a:lnTo>
                      <a:pt x="443" y="431"/>
                    </a:lnTo>
                    <a:lnTo>
                      <a:pt x="443" y="429"/>
                    </a:lnTo>
                    <a:lnTo>
                      <a:pt x="443" y="431"/>
                    </a:lnTo>
                    <a:lnTo>
                      <a:pt x="443" y="429"/>
                    </a:lnTo>
                    <a:lnTo>
                      <a:pt x="443" y="431"/>
                    </a:lnTo>
                    <a:lnTo>
                      <a:pt x="441" y="431"/>
                    </a:lnTo>
                    <a:lnTo>
                      <a:pt x="443" y="431"/>
                    </a:lnTo>
                    <a:lnTo>
                      <a:pt x="441" y="431"/>
                    </a:lnTo>
                    <a:lnTo>
                      <a:pt x="443" y="431"/>
                    </a:lnTo>
                    <a:lnTo>
                      <a:pt x="441" y="431"/>
                    </a:lnTo>
                    <a:lnTo>
                      <a:pt x="441" y="429"/>
                    </a:lnTo>
                    <a:lnTo>
                      <a:pt x="439" y="429"/>
                    </a:lnTo>
                    <a:lnTo>
                      <a:pt x="436" y="429"/>
                    </a:lnTo>
                    <a:lnTo>
                      <a:pt x="434" y="427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0" y="427"/>
                    </a:lnTo>
                    <a:lnTo>
                      <a:pt x="430" y="425"/>
                    </a:lnTo>
                    <a:lnTo>
                      <a:pt x="432" y="425"/>
                    </a:lnTo>
                    <a:lnTo>
                      <a:pt x="430" y="425"/>
                    </a:lnTo>
                    <a:lnTo>
                      <a:pt x="432" y="425"/>
                    </a:lnTo>
                    <a:lnTo>
                      <a:pt x="430" y="425"/>
                    </a:lnTo>
                    <a:lnTo>
                      <a:pt x="427" y="425"/>
                    </a:lnTo>
                    <a:lnTo>
                      <a:pt x="427" y="422"/>
                    </a:lnTo>
                    <a:lnTo>
                      <a:pt x="425" y="425"/>
                    </a:lnTo>
                    <a:lnTo>
                      <a:pt x="425" y="422"/>
                    </a:lnTo>
                    <a:lnTo>
                      <a:pt x="423" y="422"/>
                    </a:lnTo>
                    <a:lnTo>
                      <a:pt x="423" y="420"/>
                    </a:lnTo>
                    <a:lnTo>
                      <a:pt x="423" y="418"/>
                    </a:lnTo>
                    <a:lnTo>
                      <a:pt x="421" y="418"/>
                    </a:lnTo>
                    <a:lnTo>
                      <a:pt x="423" y="418"/>
                    </a:lnTo>
                    <a:lnTo>
                      <a:pt x="421" y="418"/>
                    </a:lnTo>
                    <a:lnTo>
                      <a:pt x="421" y="416"/>
                    </a:lnTo>
                    <a:lnTo>
                      <a:pt x="418" y="416"/>
                    </a:lnTo>
                    <a:lnTo>
                      <a:pt x="418" y="413"/>
                    </a:lnTo>
                    <a:lnTo>
                      <a:pt x="416" y="413"/>
                    </a:lnTo>
                    <a:lnTo>
                      <a:pt x="416" y="411"/>
                    </a:lnTo>
                    <a:lnTo>
                      <a:pt x="414" y="411"/>
                    </a:lnTo>
                    <a:lnTo>
                      <a:pt x="414" y="409"/>
                    </a:lnTo>
                    <a:lnTo>
                      <a:pt x="414" y="407"/>
                    </a:lnTo>
                    <a:lnTo>
                      <a:pt x="412" y="407"/>
                    </a:lnTo>
                    <a:lnTo>
                      <a:pt x="412" y="405"/>
                    </a:lnTo>
                    <a:lnTo>
                      <a:pt x="409" y="405"/>
                    </a:lnTo>
                    <a:lnTo>
                      <a:pt x="409" y="402"/>
                    </a:lnTo>
                    <a:lnTo>
                      <a:pt x="407" y="402"/>
                    </a:lnTo>
                    <a:lnTo>
                      <a:pt x="407" y="400"/>
                    </a:lnTo>
                    <a:lnTo>
                      <a:pt x="407" y="398"/>
                    </a:lnTo>
                    <a:lnTo>
                      <a:pt x="407" y="396"/>
                    </a:lnTo>
                    <a:lnTo>
                      <a:pt x="407" y="393"/>
                    </a:lnTo>
                    <a:lnTo>
                      <a:pt x="405" y="393"/>
                    </a:lnTo>
                    <a:lnTo>
                      <a:pt x="405" y="391"/>
                    </a:lnTo>
                    <a:lnTo>
                      <a:pt x="403" y="391"/>
                    </a:lnTo>
                    <a:lnTo>
                      <a:pt x="403" y="389"/>
                    </a:lnTo>
                    <a:lnTo>
                      <a:pt x="403" y="387"/>
                    </a:lnTo>
                    <a:lnTo>
                      <a:pt x="405" y="387"/>
                    </a:lnTo>
                    <a:lnTo>
                      <a:pt x="407" y="387"/>
                    </a:lnTo>
                    <a:lnTo>
                      <a:pt x="409" y="387"/>
                    </a:lnTo>
                    <a:lnTo>
                      <a:pt x="412" y="387"/>
                    </a:lnTo>
                    <a:lnTo>
                      <a:pt x="414" y="387"/>
                    </a:lnTo>
                    <a:lnTo>
                      <a:pt x="414" y="384"/>
                    </a:lnTo>
                    <a:lnTo>
                      <a:pt x="416" y="384"/>
                    </a:lnTo>
                    <a:lnTo>
                      <a:pt x="416" y="382"/>
                    </a:lnTo>
                    <a:lnTo>
                      <a:pt x="416" y="380"/>
                    </a:lnTo>
                    <a:lnTo>
                      <a:pt x="414" y="380"/>
                    </a:lnTo>
                    <a:lnTo>
                      <a:pt x="414" y="378"/>
                    </a:lnTo>
                    <a:lnTo>
                      <a:pt x="412" y="378"/>
                    </a:lnTo>
                    <a:lnTo>
                      <a:pt x="409" y="378"/>
                    </a:lnTo>
                    <a:lnTo>
                      <a:pt x="407" y="378"/>
                    </a:lnTo>
                    <a:lnTo>
                      <a:pt x="409" y="378"/>
                    </a:lnTo>
                    <a:lnTo>
                      <a:pt x="409" y="375"/>
                    </a:lnTo>
                    <a:lnTo>
                      <a:pt x="409" y="373"/>
                    </a:lnTo>
                    <a:lnTo>
                      <a:pt x="412" y="373"/>
                    </a:lnTo>
                    <a:lnTo>
                      <a:pt x="412" y="371"/>
                    </a:lnTo>
                    <a:lnTo>
                      <a:pt x="412" y="373"/>
                    </a:lnTo>
                    <a:lnTo>
                      <a:pt x="412" y="371"/>
                    </a:lnTo>
                    <a:lnTo>
                      <a:pt x="414" y="371"/>
                    </a:lnTo>
                    <a:lnTo>
                      <a:pt x="414" y="369"/>
                    </a:lnTo>
                    <a:lnTo>
                      <a:pt x="416" y="369"/>
                    </a:lnTo>
                    <a:lnTo>
                      <a:pt x="416" y="366"/>
                    </a:lnTo>
                    <a:lnTo>
                      <a:pt x="416" y="364"/>
                    </a:lnTo>
                    <a:lnTo>
                      <a:pt x="418" y="364"/>
                    </a:lnTo>
                    <a:lnTo>
                      <a:pt x="418" y="362"/>
                    </a:lnTo>
                    <a:lnTo>
                      <a:pt x="416" y="362"/>
                    </a:lnTo>
                    <a:lnTo>
                      <a:pt x="416" y="360"/>
                    </a:lnTo>
                    <a:lnTo>
                      <a:pt x="416" y="358"/>
                    </a:lnTo>
                    <a:lnTo>
                      <a:pt x="418" y="358"/>
                    </a:lnTo>
                    <a:lnTo>
                      <a:pt x="418" y="355"/>
                    </a:lnTo>
                    <a:lnTo>
                      <a:pt x="418" y="353"/>
                    </a:lnTo>
                    <a:lnTo>
                      <a:pt x="416" y="353"/>
                    </a:lnTo>
                    <a:lnTo>
                      <a:pt x="414" y="353"/>
                    </a:lnTo>
                    <a:lnTo>
                      <a:pt x="414" y="351"/>
                    </a:lnTo>
                    <a:lnTo>
                      <a:pt x="412" y="351"/>
                    </a:lnTo>
                    <a:lnTo>
                      <a:pt x="409" y="351"/>
                    </a:lnTo>
                    <a:lnTo>
                      <a:pt x="409" y="349"/>
                    </a:lnTo>
                    <a:lnTo>
                      <a:pt x="409" y="346"/>
                    </a:lnTo>
                    <a:lnTo>
                      <a:pt x="407" y="346"/>
                    </a:lnTo>
                    <a:lnTo>
                      <a:pt x="407" y="344"/>
                    </a:lnTo>
                    <a:lnTo>
                      <a:pt x="407" y="342"/>
                    </a:lnTo>
                    <a:lnTo>
                      <a:pt x="405" y="342"/>
                    </a:lnTo>
                    <a:lnTo>
                      <a:pt x="405" y="340"/>
                    </a:lnTo>
                    <a:lnTo>
                      <a:pt x="403" y="340"/>
                    </a:lnTo>
                    <a:lnTo>
                      <a:pt x="403" y="337"/>
                    </a:lnTo>
                    <a:lnTo>
                      <a:pt x="403" y="335"/>
                    </a:lnTo>
                    <a:lnTo>
                      <a:pt x="403" y="333"/>
                    </a:lnTo>
                    <a:lnTo>
                      <a:pt x="403" y="331"/>
                    </a:lnTo>
                    <a:lnTo>
                      <a:pt x="403" y="328"/>
                    </a:lnTo>
                    <a:lnTo>
                      <a:pt x="403" y="326"/>
                    </a:lnTo>
                    <a:lnTo>
                      <a:pt x="403" y="324"/>
                    </a:lnTo>
                    <a:lnTo>
                      <a:pt x="401" y="324"/>
                    </a:lnTo>
                    <a:lnTo>
                      <a:pt x="401" y="322"/>
                    </a:lnTo>
                    <a:lnTo>
                      <a:pt x="401" y="320"/>
                    </a:lnTo>
                    <a:lnTo>
                      <a:pt x="398" y="320"/>
                    </a:lnTo>
                    <a:lnTo>
                      <a:pt x="398" y="317"/>
                    </a:lnTo>
                    <a:lnTo>
                      <a:pt x="396" y="317"/>
                    </a:lnTo>
                    <a:lnTo>
                      <a:pt x="396" y="315"/>
                    </a:lnTo>
                    <a:lnTo>
                      <a:pt x="394" y="315"/>
                    </a:lnTo>
                    <a:lnTo>
                      <a:pt x="394" y="313"/>
                    </a:lnTo>
                    <a:lnTo>
                      <a:pt x="392" y="313"/>
                    </a:lnTo>
                    <a:lnTo>
                      <a:pt x="392" y="311"/>
                    </a:lnTo>
                    <a:lnTo>
                      <a:pt x="389" y="311"/>
                    </a:lnTo>
                    <a:lnTo>
                      <a:pt x="389" y="308"/>
                    </a:lnTo>
                    <a:lnTo>
                      <a:pt x="387" y="308"/>
                    </a:lnTo>
                    <a:lnTo>
                      <a:pt x="387" y="306"/>
                    </a:lnTo>
                    <a:lnTo>
                      <a:pt x="385" y="306"/>
                    </a:lnTo>
                    <a:lnTo>
                      <a:pt x="385" y="304"/>
                    </a:lnTo>
                    <a:lnTo>
                      <a:pt x="383" y="304"/>
                    </a:lnTo>
                    <a:lnTo>
                      <a:pt x="383" y="302"/>
                    </a:lnTo>
                    <a:lnTo>
                      <a:pt x="380" y="302"/>
                    </a:lnTo>
                    <a:lnTo>
                      <a:pt x="378" y="302"/>
                    </a:lnTo>
                    <a:lnTo>
                      <a:pt x="378" y="299"/>
                    </a:lnTo>
                    <a:lnTo>
                      <a:pt x="378" y="297"/>
                    </a:lnTo>
                    <a:lnTo>
                      <a:pt x="376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6" y="295"/>
                    </a:lnTo>
                    <a:lnTo>
                      <a:pt x="376" y="293"/>
                    </a:lnTo>
                    <a:lnTo>
                      <a:pt x="374" y="293"/>
                    </a:lnTo>
                    <a:lnTo>
                      <a:pt x="374" y="290"/>
                    </a:lnTo>
                    <a:lnTo>
                      <a:pt x="371" y="290"/>
                    </a:lnTo>
                    <a:lnTo>
                      <a:pt x="374" y="290"/>
                    </a:lnTo>
                    <a:lnTo>
                      <a:pt x="371" y="290"/>
                    </a:lnTo>
                    <a:lnTo>
                      <a:pt x="374" y="290"/>
                    </a:lnTo>
                    <a:lnTo>
                      <a:pt x="371" y="290"/>
                    </a:lnTo>
                    <a:lnTo>
                      <a:pt x="371" y="288"/>
                    </a:lnTo>
                    <a:lnTo>
                      <a:pt x="369" y="288"/>
                    </a:lnTo>
                    <a:lnTo>
                      <a:pt x="369" y="286"/>
                    </a:lnTo>
                    <a:lnTo>
                      <a:pt x="367" y="286"/>
                    </a:lnTo>
                    <a:lnTo>
                      <a:pt x="367" y="284"/>
                    </a:lnTo>
                    <a:lnTo>
                      <a:pt x="365" y="284"/>
                    </a:lnTo>
                    <a:lnTo>
                      <a:pt x="365" y="282"/>
                    </a:lnTo>
                    <a:lnTo>
                      <a:pt x="365" y="279"/>
                    </a:lnTo>
                    <a:lnTo>
                      <a:pt x="363" y="279"/>
                    </a:lnTo>
                    <a:lnTo>
                      <a:pt x="363" y="277"/>
                    </a:lnTo>
                    <a:lnTo>
                      <a:pt x="360" y="277"/>
                    </a:lnTo>
                    <a:lnTo>
                      <a:pt x="360" y="275"/>
                    </a:lnTo>
                    <a:lnTo>
                      <a:pt x="358" y="275"/>
                    </a:lnTo>
                    <a:lnTo>
                      <a:pt x="358" y="273"/>
                    </a:lnTo>
                    <a:lnTo>
                      <a:pt x="356" y="273"/>
                    </a:lnTo>
                    <a:lnTo>
                      <a:pt x="354" y="273"/>
                    </a:lnTo>
                    <a:lnTo>
                      <a:pt x="354" y="270"/>
                    </a:lnTo>
                    <a:lnTo>
                      <a:pt x="351" y="270"/>
                    </a:lnTo>
                    <a:lnTo>
                      <a:pt x="351" y="268"/>
                    </a:lnTo>
                    <a:lnTo>
                      <a:pt x="349" y="268"/>
                    </a:lnTo>
                    <a:lnTo>
                      <a:pt x="347" y="268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345" y="264"/>
                    </a:lnTo>
                    <a:lnTo>
                      <a:pt x="342" y="264"/>
                    </a:lnTo>
                    <a:lnTo>
                      <a:pt x="340" y="264"/>
                    </a:lnTo>
                    <a:lnTo>
                      <a:pt x="340" y="261"/>
                    </a:lnTo>
                    <a:lnTo>
                      <a:pt x="338" y="261"/>
                    </a:lnTo>
                    <a:lnTo>
                      <a:pt x="338" y="259"/>
                    </a:lnTo>
                    <a:lnTo>
                      <a:pt x="336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1" y="257"/>
                    </a:lnTo>
                    <a:lnTo>
                      <a:pt x="331" y="255"/>
                    </a:lnTo>
                    <a:lnTo>
                      <a:pt x="329" y="255"/>
                    </a:lnTo>
                    <a:lnTo>
                      <a:pt x="329" y="252"/>
                    </a:lnTo>
                    <a:lnTo>
                      <a:pt x="329" y="250"/>
                    </a:lnTo>
                    <a:lnTo>
                      <a:pt x="327" y="250"/>
                    </a:lnTo>
                    <a:lnTo>
                      <a:pt x="327" y="248"/>
                    </a:lnTo>
                    <a:lnTo>
                      <a:pt x="325" y="248"/>
                    </a:lnTo>
                    <a:lnTo>
                      <a:pt x="325" y="246"/>
                    </a:lnTo>
                    <a:lnTo>
                      <a:pt x="322" y="244"/>
                    </a:lnTo>
                    <a:lnTo>
                      <a:pt x="322" y="241"/>
                    </a:lnTo>
                    <a:lnTo>
                      <a:pt x="320" y="241"/>
                    </a:lnTo>
                    <a:lnTo>
                      <a:pt x="318" y="239"/>
                    </a:lnTo>
                    <a:lnTo>
                      <a:pt x="318" y="237"/>
                    </a:lnTo>
                    <a:lnTo>
                      <a:pt x="316" y="237"/>
                    </a:lnTo>
                    <a:lnTo>
                      <a:pt x="316" y="235"/>
                    </a:lnTo>
                    <a:lnTo>
                      <a:pt x="313" y="235"/>
                    </a:lnTo>
                    <a:lnTo>
                      <a:pt x="311" y="235"/>
                    </a:lnTo>
                    <a:lnTo>
                      <a:pt x="311" y="232"/>
                    </a:lnTo>
                    <a:lnTo>
                      <a:pt x="309" y="232"/>
                    </a:lnTo>
                    <a:lnTo>
                      <a:pt x="307" y="232"/>
                    </a:lnTo>
                    <a:lnTo>
                      <a:pt x="304" y="232"/>
                    </a:lnTo>
                    <a:lnTo>
                      <a:pt x="302" y="232"/>
                    </a:lnTo>
                    <a:lnTo>
                      <a:pt x="302" y="230"/>
                    </a:lnTo>
                    <a:lnTo>
                      <a:pt x="300" y="230"/>
                    </a:lnTo>
                    <a:lnTo>
                      <a:pt x="298" y="230"/>
                    </a:lnTo>
                    <a:lnTo>
                      <a:pt x="295" y="228"/>
                    </a:lnTo>
                    <a:lnTo>
                      <a:pt x="295" y="226"/>
                    </a:lnTo>
                    <a:lnTo>
                      <a:pt x="293" y="226"/>
                    </a:lnTo>
                    <a:lnTo>
                      <a:pt x="291" y="226"/>
                    </a:lnTo>
                    <a:lnTo>
                      <a:pt x="291" y="223"/>
                    </a:lnTo>
                    <a:lnTo>
                      <a:pt x="289" y="223"/>
                    </a:lnTo>
                    <a:lnTo>
                      <a:pt x="287" y="223"/>
                    </a:lnTo>
                    <a:lnTo>
                      <a:pt x="284" y="223"/>
                    </a:lnTo>
                    <a:lnTo>
                      <a:pt x="284" y="221"/>
                    </a:lnTo>
                    <a:lnTo>
                      <a:pt x="284" y="219"/>
                    </a:lnTo>
                    <a:lnTo>
                      <a:pt x="284" y="217"/>
                    </a:lnTo>
                    <a:lnTo>
                      <a:pt x="284" y="214"/>
                    </a:lnTo>
                    <a:lnTo>
                      <a:pt x="284" y="212"/>
                    </a:lnTo>
                    <a:lnTo>
                      <a:pt x="284" y="210"/>
                    </a:lnTo>
                    <a:lnTo>
                      <a:pt x="284" y="208"/>
                    </a:lnTo>
                    <a:lnTo>
                      <a:pt x="287" y="208"/>
                    </a:lnTo>
                    <a:lnTo>
                      <a:pt x="287" y="206"/>
                    </a:lnTo>
                    <a:lnTo>
                      <a:pt x="289" y="206"/>
                    </a:lnTo>
                    <a:lnTo>
                      <a:pt x="289" y="203"/>
                    </a:lnTo>
                    <a:lnTo>
                      <a:pt x="289" y="201"/>
                    </a:lnTo>
                    <a:lnTo>
                      <a:pt x="289" y="199"/>
                    </a:lnTo>
                    <a:lnTo>
                      <a:pt x="289" y="197"/>
                    </a:lnTo>
                    <a:lnTo>
                      <a:pt x="289" y="194"/>
                    </a:lnTo>
                    <a:lnTo>
                      <a:pt x="287" y="194"/>
                    </a:lnTo>
                    <a:lnTo>
                      <a:pt x="287" y="192"/>
                    </a:lnTo>
                    <a:lnTo>
                      <a:pt x="284" y="192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0" y="190"/>
                    </a:lnTo>
                    <a:lnTo>
                      <a:pt x="278" y="190"/>
                    </a:lnTo>
                    <a:lnTo>
                      <a:pt x="275" y="190"/>
                    </a:lnTo>
                    <a:lnTo>
                      <a:pt x="273" y="190"/>
                    </a:lnTo>
                    <a:lnTo>
                      <a:pt x="273" y="188"/>
                    </a:lnTo>
                    <a:lnTo>
                      <a:pt x="271" y="188"/>
                    </a:lnTo>
                    <a:lnTo>
                      <a:pt x="271" y="185"/>
                    </a:lnTo>
                    <a:lnTo>
                      <a:pt x="271" y="183"/>
                    </a:lnTo>
                    <a:lnTo>
                      <a:pt x="269" y="183"/>
                    </a:lnTo>
                    <a:lnTo>
                      <a:pt x="269" y="181"/>
                    </a:lnTo>
                    <a:lnTo>
                      <a:pt x="269" y="179"/>
                    </a:lnTo>
                    <a:lnTo>
                      <a:pt x="266" y="179"/>
                    </a:lnTo>
                    <a:lnTo>
                      <a:pt x="264" y="176"/>
                    </a:lnTo>
                    <a:lnTo>
                      <a:pt x="262" y="176"/>
                    </a:lnTo>
                    <a:lnTo>
                      <a:pt x="260" y="176"/>
                    </a:lnTo>
                    <a:lnTo>
                      <a:pt x="257" y="176"/>
                    </a:lnTo>
                    <a:lnTo>
                      <a:pt x="257" y="174"/>
                    </a:lnTo>
                    <a:lnTo>
                      <a:pt x="255" y="174"/>
                    </a:lnTo>
                    <a:lnTo>
                      <a:pt x="253" y="174"/>
                    </a:lnTo>
                    <a:lnTo>
                      <a:pt x="253" y="172"/>
                    </a:lnTo>
                    <a:lnTo>
                      <a:pt x="251" y="172"/>
                    </a:lnTo>
                    <a:lnTo>
                      <a:pt x="251" y="170"/>
                    </a:lnTo>
                    <a:lnTo>
                      <a:pt x="249" y="170"/>
                    </a:lnTo>
                    <a:lnTo>
                      <a:pt x="249" y="172"/>
                    </a:lnTo>
                    <a:lnTo>
                      <a:pt x="249" y="170"/>
                    </a:lnTo>
                    <a:lnTo>
                      <a:pt x="246" y="170"/>
                    </a:lnTo>
                    <a:lnTo>
                      <a:pt x="246" y="168"/>
                    </a:lnTo>
                    <a:lnTo>
                      <a:pt x="246" y="165"/>
                    </a:lnTo>
                    <a:lnTo>
                      <a:pt x="246" y="163"/>
                    </a:lnTo>
                    <a:lnTo>
                      <a:pt x="246" y="161"/>
                    </a:lnTo>
                    <a:lnTo>
                      <a:pt x="246" y="159"/>
                    </a:lnTo>
                    <a:lnTo>
                      <a:pt x="246" y="156"/>
                    </a:lnTo>
                    <a:lnTo>
                      <a:pt x="246" y="154"/>
                    </a:lnTo>
                    <a:lnTo>
                      <a:pt x="249" y="154"/>
                    </a:lnTo>
                    <a:lnTo>
                      <a:pt x="246" y="154"/>
                    </a:lnTo>
                    <a:lnTo>
                      <a:pt x="249" y="154"/>
                    </a:lnTo>
                    <a:lnTo>
                      <a:pt x="246" y="154"/>
                    </a:lnTo>
                    <a:lnTo>
                      <a:pt x="249" y="154"/>
                    </a:lnTo>
                    <a:lnTo>
                      <a:pt x="249" y="152"/>
                    </a:lnTo>
                    <a:lnTo>
                      <a:pt x="246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4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37" y="154"/>
                    </a:lnTo>
                    <a:lnTo>
                      <a:pt x="237" y="152"/>
                    </a:lnTo>
                    <a:lnTo>
                      <a:pt x="235" y="152"/>
                    </a:lnTo>
                    <a:lnTo>
                      <a:pt x="235" y="150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8" y="150"/>
                    </a:lnTo>
                    <a:lnTo>
                      <a:pt x="228" y="147"/>
                    </a:lnTo>
                    <a:lnTo>
                      <a:pt x="228" y="150"/>
                    </a:lnTo>
                    <a:lnTo>
                      <a:pt x="228" y="147"/>
                    </a:lnTo>
                    <a:lnTo>
                      <a:pt x="226" y="147"/>
                    </a:lnTo>
                    <a:lnTo>
                      <a:pt x="226" y="145"/>
                    </a:lnTo>
                    <a:lnTo>
                      <a:pt x="224" y="145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2" y="141"/>
                    </a:lnTo>
                    <a:lnTo>
                      <a:pt x="222" y="138"/>
                    </a:lnTo>
                    <a:lnTo>
                      <a:pt x="222" y="141"/>
                    </a:lnTo>
                    <a:lnTo>
                      <a:pt x="222" y="138"/>
                    </a:lnTo>
                    <a:lnTo>
                      <a:pt x="219" y="138"/>
                    </a:lnTo>
                    <a:lnTo>
                      <a:pt x="219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5" y="134"/>
                    </a:lnTo>
                    <a:lnTo>
                      <a:pt x="213" y="134"/>
                    </a:lnTo>
                    <a:lnTo>
                      <a:pt x="211" y="132"/>
                    </a:lnTo>
                    <a:lnTo>
                      <a:pt x="211" y="130"/>
                    </a:lnTo>
                    <a:lnTo>
                      <a:pt x="208" y="130"/>
                    </a:lnTo>
                    <a:lnTo>
                      <a:pt x="208" y="127"/>
                    </a:lnTo>
                    <a:lnTo>
                      <a:pt x="206" y="127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6" y="123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2" y="121"/>
                    </a:lnTo>
                    <a:lnTo>
                      <a:pt x="202" y="118"/>
                    </a:lnTo>
                    <a:lnTo>
                      <a:pt x="199" y="118"/>
                    </a:lnTo>
                    <a:lnTo>
                      <a:pt x="197" y="118"/>
                    </a:lnTo>
                    <a:lnTo>
                      <a:pt x="197" y="116"/>
                    </a:lnTo>
                    <a:lnTo>
                      <a:pt x="197" y="114"/>
                    </a:lnTo>
                    <a:lnTo>
                      <a:pt x="197" y="112"/>
                    </a:lnTo>
                    <a:lnTo>
                      <a:pt x="195" y="112"/>
                    </a:lnTo>
                    <a:lnTo>
                      <a:pt x="195" y="109"/>
                    </a:lnTo>
                    <a:lnTo>
                      <a:pt x="195" y="107"/>
                    </a:lnTo>
                    <a:lnTo>
                      <a:pt x="193" y="107"/>
                    </a:lnTo>
                    <a:lnTo>
                      <a:pt x="190" y="107"/>
                    </a:lnTo>
                    <a:lnTo>
                      <a:pt x="190" y="105"/>
                    </a:lnTo>
                    <a:lnTo>
                      <a:pt x="188" y="105"/>
                    </a:lnTo>
                    <a:lnTo>
                      <a:pt x="190" y="105"/>
                    </a:lnTo>
                    <a:lnTo>
                      <a:pt x="190" y="103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8" y="98"/>
                    </a:lnTo>
                    <a:lnTo>
                      <a:pt x="186" y="98"/>
                    </a:lnTo>
                    <a:lnTo>
                      <a:pt x="186" y="96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4" y="92"/>
                    </a:lnTo>
                    <a:lnTo>
                      <a:pt x="181" y="92"/>
                    </a:ln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9" y="85"/>
                    </a:lnTo>
                    <a:lnTo>
                      <a:pt x="179" y="83"/>
                    </a:lnTo>
                    <a:lnTo>
                      <a:pt x="179" y="80"/>
                    </a:lnTo>
                    <a:lnTo>
                      <a:pt x="179" y="78"/>
                    </a:lnTo>
                    <a:lnTo>
                      <a:pt x="177" y="78"/>
                    </a:lnTo>
                    <a:lnTo>
                      <a:pt x="177" y="76"/>
                    </a:lnTo>
                    <a:lnTo>
                      <a:pt x="175" y="76"/>
                    </a:lnTo>
                    <a:lnTo>
                      <a:pt x="175" y="74"/>
                    </a:lnTo>
                    <a:lnTo>
                      <a:pt x="175" y="71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67"/>
                    </a:lnTo>
                    <a:lnTo>
                      <a:pt x="170" y="67"/>
                    </a:lnTo>
                    <a:lnTo>
                      <a:pt x="170" y="69"/>
                    </a:lnTo>
                    <a:lnTo>
                      <a:pt x="170" y="67"/>
                    </a:lnTo>
                    <a:lnTo>
                      <a:pt x="170" y="65"/>
                    </a:lnTo>
                    <a:lnTo>
                      <a:pt x="168" y="65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66" y="60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8" y="54"/>
                    </a:lnTo>
                    <a:lnTo>
                      <a:pt x="168" y="51"/>
                    </a:lnTo>
                    <a:lnTo>
                      <a:pt x="166" y="51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8" y="47"/>
                    </a:lnTo>
                    <a:lnTo>
                      <a:pt x="166" y="47"/>
                    </a:lnTo>
                    <a:lnTo>
                      <a:pt x="164" y="47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9" y="45"/>
                    </a:lnTo>
                    <a:lnTo>
                      <a:pt x="157" y="45"/>
                    </a:lnTo>
                    <a:lnTo>
                      <a:pt x="155" y="45"/>
                    </a:lnTo>
                    <a:lnTo>
                      <a:pt x="152" y="45"/>
                    </a:lnTo>
                    <a:lnTo>
                      <a:pt x="155" y="45"/>
                    </a:lnTo>
                    <a:lnTo>
                      <a:pt x="152" y="45"/>
                    </a:lnTo>
                    <a:lnTo>
                      <a:pt x="155" y="45"/>
                    </a:lnTo>
                    <a:lnTo>
                      <a:pt x="155" y="42"/>
                    </a:lnTo>
                    <a:lnTo>
                      <a:pt x="152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3" y="36"/>
                    </a:lnTo>
                    <a:lnTo>
                      <a:pt x="141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39" y="33"/>
                    </a:lnTo>
                    <a:lnTo>
                      <a:pt x="139" y="36"/>
                    </a:lnTo>
                    <a:lnTo>
                      <a:pt x="141" y="36"/>
                    </a:lnTo>
                    <a:lnTo>
                      <a:pt x="139" y="36"/>
                    </a:lnTo>
                    <a:lnTo>
                      <a:pt x="139" y="38"/>
                    </a:lnTo>
                    <a:lnTo>
                      <a:pt x="139" y="36"/>
                    </a:lnTo>
                    <a:lnTo>
                      <a:pt x="139" y="38"/>
                    </a:lnTo>
                    <a:lnTo>
                      <a:pt x="137" y="38"/>
                    </a:lnTo>
                    <a:lnTo>
                      <a:pt x="135" y="38"/>
                    </a:lnTo>
                    <a:lnTo>
                      <a:pt x="132" y="38"/>
                    </a:lnTo>
                    <a:lnTo>
                      <a:pt x="132" y="36"/>
                    </a:lnTo>
                    <a:lnTo>
                      <a:pt x="130" y="36"/>
                    </a:lnTo>
                    <a:lnTo>
                      <a:pt x="128" y="36"/>
                    </a:lnTo>
                    <a:lnTo>
                      <a:pt x="130" y="36"/>
                    </a:lnTo>
                    <a:lnTo>
                      <a:pt x="128" y="36"/>
                    </a:lnTo>
                    <a:lnTo>
                      <a:pt x="128" y="33"/>
                    </a:lnTo>
                    <a:lnTo>
                      <a:pt x="126" y="33"/>
                    </a:lnTo>
                    <a:lnTo>
                      <a:pt x="126" y="31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4" y="27"/>
                    </a:lnTo>
                    <a:lnTo>
                      <a:pt x="114" y="29"/>
                    </a:lnTo>
                    <a:lnTo>
                      <a:pt x="114" y="31"/>
                    </a:lnTo>
                    <a:lnTo>
                      <a:pt x="114" y="33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2" y="42"/>
                    </a:lnTo>
                    <a:lnTo>
                      <a:pt x="112" y="45"/>
                    </a:lnTo>
                    <a:lnTo>
                      <a:pt x="112" y="47"/>
                    </a:lnTo>
                    <a:lnTo>
                      <a:pt x="110" y="47"/>
                    </a:lnTo>
                    <a:lnTo>
                      <a:pt x="110" y="49"/>
                    </a:lnTo>
                    <a:lnTo>
                      <a:pt x="112" y="49"/>
                    </a:lnTo>
                    <a:lnTo>
                      <a:pt x="112" y="51"/>
                    </a:lnTo>
                    <a:lnTo>
                      <a:pt x="114" y="51"/>
                    </a:lnTo>
                    <a:lnTo>
                      <a:pt x="112" y="51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4" y="56"/>
                    </a:lnTo>
                    <a:lnTo>
                      <a:pt x="117" y="56"/>
                    </a:lnTo>
                    <a:lnTo>
                      <a:pt x="117" y="58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7" y="65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4"/>
                    </a:lnTo>
                    <a:lnTo>
                      <a:pt x="119" y="76"/>
                    </a:lnTo>
                    <a:lnTo>
                      <a:pt x="119" y="78"/>
                    </a:lnTo>
                    <a:lnTo>
                      <a:pt x="119" y="80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3" y="85"/>
                    </a:lnTo>
                    <a:lnTo>
                      <a:pt x="123" y="87"/>
                    </a:lnTo>
                    <a:lnTo>
                      <a:pt x="126" y="87"/>
                    </a:lnTo>
                    <a:lnTo>
                      <a:pt x="126" y="89"/>
                    </a:lnTo>
                    <a:lnTo>
                      <a:pt x="126" y="92"/>
                    </a:lnTo>
                    <a:lnTo>
                      <a:pt x="128" y="92"/>
                    </a:lnTo>
                    <a:lnTo>
                      <a:pt x="126" y="92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2" y="92"/>
                    </a:lnTo>
                    <a:lnTo>
                      <a:pt x="132" y="94"/>
                    </a:lnTo>
                    <a:lnTo>
                      <a:pt x="135" y="94"/>
                    </a:lnTo>
                    <a:lnTo>
                      <a:pt x="135" y="96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0"/>
                    </a:lnTo>
                    <a:lnTo>
                      <a:pt x="143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8" y="105"/>
                    </a:lnTo>
                    <a:lnTo>
                      <a:pt x="148" y="107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50" y="112"/>
                    </a:lnTo>
                    <a:lnTo>
                      <a:pt x="152" y="112"/>
                    </a:lnTo>
                    <a:lnTo>
                      <a:pt x="152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2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2" y="118"/>
                    </a:lnTo>
                    <a:lnTo>
                      <a:pt x="155" y="118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8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61" y="123"/>
                    </a:lnTo>
                    <a:lnTo>
                      <a:pt x="164" y="123"/>
                    </a:lnTo>
                    <a:lnTo>
                      <a:pt x="166" y="123"/>
                    </a:lnTo>
                    <a:lnTo>
                      <a:pt x="166" y="125"/>
                    </a:lnTo>
                    <a:lnTo>
                      <a:pt x="166" y="127"/>
                    </a:lnTo>
                    <a:lnTo>
                      <a:pt x="166" y="130"/>
                    </a:lnTo>
                    <a:lnTo>
                      <a:pt x="168" y="130"/>
                    </a:lnTo>
                    <a:lnTo>
                      <a:pt x="168" y="132"/>
                    </a:lnTo>
                    <a:lnTo>
                      <a:pt x="168" y="134"/>
                    </a:lnTo>
                    <a:lnTo>
                      <a:pt x="170" y="134"/>
                    </a:lnTo>
                    <a:lnTo>
                      <a:pt x="173" y="134"/>
                    </a:lnTo>
                    <a:lnTo>
                      <a:pt x="175" y="134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41"/>
                    </a:lnTo>
                    <a:lnTo>
                      <a:pt x="177" y="141"/>
                    </a:lnTo>
                    <a:lnTo>
                      <a:pt x="177" y="143"/>
                    </a:lnTo>
                    <a:lnTo>
                      <a:pt x="177" y="145"/>
                    </a:lnTo>
                    <a:lnTo>
                      <a:pt x="177" y="147"/>
                    </a:lnTo>
                    <a:lnTo>
                      <a:pt x="179" y="147"/>
                    </a:lnTo>
                    <a:lnTo>
                      <a:pt x="179" y="150"/>
                    </a:lnTo>
                    <a:lnTo>
                      <a:pt x="179" y="152"/>
                    </a:lnTo>
                    <a:lnTo>
                      <a:pt x="177" y="152"/>
                    </a:lnTo>
                    <a:lnTo>
                      <a:pt x="179" y="152"/>
                    </a:lnTo>
                    <a:lnTo>
                      <a:pt x="177" y="152"/>
                    </a:lnTo>
                    <a:lnTo>
                      <a:pt x="179" y="152"/>
                    </a:lnTo>
                    <a:lnTo>
                      <a:pt x="179" y="154"/>
                    </a:lnTo>
                    <a:lnTo>
                      <a:pt x="179" y="156"/>
                    </a:lnTo>
                    <a:lnTo>
                      <a:pt x="181" y="156"/>
                    </a:lnTo>
                    <a:lnTo>
                      <a:pt x="181" y="159"/>
                    </a:lnTo>
                    <a:lnTo>
                      <a:pt x="181" y="156"/>
                    </a:lnTo>
                    <a:lnTo>
                      <a:pt x="181" y="159"/>
                    </a:lnTo>
                    <a:lnTo>
                      <a:pt x="184" y="159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3" y="163"/>
                    </a:lnTo>
                    <a:lnTo>
                      <a:pt x="193" y="165"/>
                    </a:lnTo>
                    <a:lnTo>
                      <a:pt x="193" y="168"/>
                    </a:lnTo>
                    <a:lnTo>
                      <a:pt x="195" y="168"/>
                    </a:lnTo>
                    <a:lnTo>
                      <a:pt x="195" y="170"/>
                    </a:lnTo>
                    <a:lnTo>
                      <a:pt x="195" y="172"/>
                    </a:lnTo>
                    <a:lnTo>
                      <a:pt x="197" y="172"/>
                    </a:lnTo>
                    <a:lnTo>
                      <a:pt x="195" y="172"/>
                    </a:lnTo>
                    <a:lnTo>
                      <a:pt x="195" y="174"/>
                    </a:lnTo>
                    <a:lnTo>
                      <a:pt x="197" y="174"/>
                    </a:lnTo>
                    <a:lnTo>
                      <a:pt x="199" y="174"/>
                    </a:lnTo>
                    <a:lnTo>
                      <a:pt x="199" y="176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9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4" y="181"/>
                    </a:lnTo>
                    <a:lnTo>
                      <a:pt x="204" y="183"/>
                    </a:lnTo>
                    <a:lnTo>
                      <a:pt x="206" y="183"/>
                    </a:lnTo>
                    <a:lnTo>
                      <a:pt x="206" y="185"/>
                    </a:lnTo>
                    <a:lnTo>
                      <a:pt x="208" y="183"/>
                    </a:lnTo>
                    <a:lnTo>
                      <a:pt x="211" y="183"/>
                    </a:lnTo>
                    <a:lnTo>
                      <a:pt x="211" y="185"/>
                    </a:lnTo>
                    <a:lnTo>
                      <a:pt x="213" y="185"/>
                    </a:lnTo>
                    <a:lnTo>
                      <a:pt x="213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7" y="190"/>
                    </a:lnTo>
                    <a:lnTo>
                      <a:pt x="215" y="190"/>
                    </a:lnTo>
                    <a:lnTo>
                      <a:pt x="217" y="190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9" y="197"/>
                    </a:lnTo>
                    <a:lnTo>
                      <a:pt x="219" y="199"/>
                    </a:lnTo>
                    <a:lnTo>
                      <a:pt x="222" y="199"/>
                    </a:lnTo>
                    <a:lnTo>
                      <a:pt x="219" y="199"/>
                    </a:lnTo>
                    <a:lnTo>
                      <a:pt x="219" y="201"/>
                    </a:lnTo>
                    <a:lnTo>
                      <a:pt x="222" y="201"/>
                    </a:lnTo>
                    <a:lnTo>
                      <a:pt x="222" y="203"/>
                    </a:lnTo>
                    <a:lnTo>
                      <a:pt x="222" y="206"/>
                    </a:lnTo>
                    <a:lnTo>
                      <a:pt x="222" y="208"/>
                    </a:lnTo>
                    <a:lnTo>
                      <a:pt x="224" y="208"/>
                    </a:lnTo>
                    <a:lnTo>
                      <a:pt x="224" y="210"/>
                    </a:lnTo>
                    <a:lnTo>
                      <a:pt x="224" y="212"/>
                    </a:lnTo>
                    <a:lnTo>
                      <a:pt x="224" y="214"/>
                    </a:lnTo>
                    <a:lnTo>
                      <a:pt x="224" y="217"/>
                    </a:lnTo>
                    <a:lnTo>
                      <a:pt x="224" y="219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8" y="221"/>
                    </a:lnTo>
                    <a:lnTo>
                      <a:pt x="228" y="223"/>
                    </a:lnTo>
                    <a:lnTo>
                      <a:pt x="228" y="226"/>
                    </a:lnTo>
                    <a:lnTo>
                      <a:pt x="231" y="226"/>
                    </a:lnTo>
                    <a:lnTo>
                      <a:pt x="233" y="226"/>
                    </a:lnTo>
                    <a:lnTo>
                      <a:pt x="233" y="228"/>
                    </a:lnTo>
                    <a:lnTo>
                      <a:pt x="233" y="230"/>
                    </a:lnTo>
                    <a:lnTo>
                      <a:pt x="235" y="230"/>
                    </a:lnTo>
                    <a:lnTo>
                      <a:pt x="235" y="232"/>
                    </a:lnTo>
                    <a:lnTo>
                      <a:pt x="235" y="235"/>
                    </a:lnTo>
                    <a:lnTo>
                      <a:pt x="237" y="235"/>
                    </a:lnTo>
                    <a:lnTo>
                      <a:pt x="235" y="235"/>
                    </a:lnTo>
                    <a:lnTo>
                      <a:pt x="237" y="235"/>
                    </a:lnTo>
                    <a:lnTo>
                      <a:pt x="235" y="235"/>
                    </a:lnTo>
                    <a:lnTo>
                      <a:pt x="235" y="237"/>
                    </a:lnTo>
                    <a:lnTo>
                      <a:pt x="237" y="237"/>
                    </a:lnTo>
                    <a:lnTo>
                      <a:pt x="237" y="239"/>
                    </a:lnTo>
                    <a:lnTo>
                      <a:pt x="237" y="241"/>
                    </a:lnTo>
                    <a:lnTo>
                      <a:pt x="240" y="241"/>
                    </a:lnTo>
                    <a:lnTo>
                      <a:pt x="242" y="241"/>
                    </a:lnTo>
                    <a:lnTo>
                      <a:pt x="242" y="244"/>
                    </a:lnTo>
                    <a:lnTo>
                      <a:pt x="242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4" y="250"/>
                    </a:lnTo>
                    <a:lnTo>
                      <a:pt x="244" y="252"/>
                    </a:lnTo>
                    <a:lnTo>
                      <a:pt x="242" y="252"/>
                    </a:lnTo>
                    <a:lnTo>
                      <a:pt x="242" y="255"/>
                    </a:lnTo>
                    <a:lnTo>
                      <a:pt x="242" y="257"/>
                    </a:lnTo>
                    <a:lnTo>
                      <a:pt x="242" y="259"/>
                    </a:lnTo>
                    <a:lnTo>
                      <a:pt x="244" y="259"/>
                    </a:lnTo>
                    <a:lnTo>
                      <a:pt x="244" y="261"/>
                    </a:lnTo>
                    <a:lnTo>
                      <a:pt x="244" y="264"/>
                    </a:lnTo>
                    <a:lnTo>
                      <a:pt x="246" y="264"/>
                    </a:lnTo>
                    <a:lnTo>
                      <a:pt x="246" y="266"/>
                    </a:lnTo>
                    <a:lnTo>
                      <a:pt x="246" y="268"/>
                    </a:lnTo>
                    <a:lnTo>
                      <a:pt x="246" y="266"/>
                    </a:lnTo>
                    <a:lnTo>
                      <a:pt x="246" y="268"/>
                    </a:lnTo>
                    <a:lnTo>
                      <a:pt x="249" y="268"/>
                    </a:lnTo>
                    <a:lnTo>
                      <a:pt x="251" y="268"/>
                    </a:lnTo>
                    <a:lnTo>
                      <a:pt x="253" y="270"/>
                    </a:lnTo>
                    <a:lnTo>
                      <a:pt x="255" y="270"/>
                    </a:lnTo>
                    <a:lnTo>
                      <a:pt x="255" y="268"/>
                    </a:lnTo>
                    <a:lnTo>
                      <a:pt x="257" y="268"/>
                    </a:lnTo>
                    <a:lnTo>
                      <a:pt x="255" y="268"/>
                    </a:lnTo>
                    <a:lnTo>
                      <a:pt x="257" y="268"/>
                    </a:lnTo>
                    <a:lnTo>
                      <a:pt x="255" y="268"/>
                    </a:lnTo>
                    <a:lnTo>
                      <a:pt x="257" y="268"/>
                    </a:lnTo>
                    <a:lnTo>
                      <a:pt x="255" y="268"/>
                    </a:lnTo>
                    <a:lnTo>
                      <a:pt x="255" y="266"/>
                    </a:lnTo>
                    <a:lnTo>
                      <a:pt x="255" y="264"/>
                    </a:lnTo>
                    <a:lnTo>
                      <a:pt x="257" y="264"/>
                    </a:lnTo>
                    <a:lnTo>
                      <a:pt x="257" y="266"/>
                    </a:lnTo>
                    <a:lnTo>
                      <a:pt x="260" y="266"/>
                    </a:lnTo>
                    <a:lnTo>
                      <a:pt x="260" y="268"/>
                    </a:lnTo>
                    <a:lnTo>
                      <a:pt x="262" y="268"/>
                    </a:lnTo>
                    <a:lnTo>
                      <a:pt x="264" y="268"/>
                    </a:lnTo>
                    <a:lnTo>
                      <a:pt x="264" y="270"/>
                    </a:lnTo>
                    <a:lnTo>
                      <a:pt x="266" y="270"/>
                    </a:lnTo>
                    <a:lnTo>
                      <a:pt x="266" y="273"/>
                    </a:lnTo>
                    <a:lnTo>
                      <a:pt x="266" y="275"/>
                    </a:lnTo>
                    <a:lnTo>
                      <a:pt x="269" y="275"/>
                    </a:lnTo>
                    <a:lnTo>
                      <a:pt x="269" y="273"/>
                    </a:lnTo>
                    <a:lnTo>
                      <a:pt x="271" y="273"/>
                    </a:lnTo>
                    <a:lnTo>
                      <a:pt x="271" y="275"/>
                    </a:lnTo>
                    <a:lnTo>
                      <a:pt x="273" y="275"/>
                    </a:lnTo>
                    <a:lnTo>
                      <a:pt x="271" y="275"/>
                    </a:lnTo>
                    <a:lnTo>
                      <a:pt x="271" y="277"/>
                    </a:lnTo>
                    <a:lnTo>
                      <a:pt x="273" y="277"/>
                    </a:lnTo>
                    <a:lnTo>
                      <a:pt x="273" y="279"/>
                    </a:lnTo>
                    <a:lnTo>
                      <a:pt x="275" y="279"/>
                    </a:lnTo>
                    <a:lnTo>
                      <a:pt x="275" y="282"/>
                    </a:lnTo>
                    <a:lnTo>
                      <a:pt x="275" y="284"/>
                    </a:lnTo>
                    <a:lnTo>
                      <a:pt x="275" y="286"/>
                    </a:lnTo>
                    <a:lnTo>
                      <a:pt x="278" y="286"/>
                    </a:lnTo>
                    <a:lnTo>
                      <a:pt x="278" y="288"/>
                    </a:lnTo>
                    <a:lnTo>
                      <a:pt x="280" y="288"/>
                    </a:lnTo>
                    <a:lnTo>
                      <a:pt x="282" y="288"/>
                    </a:lnTo>
                    <a:lnTo>
                      <a:pt x="282" y="290"/>
                    </a:lnTo>
                    <a:lnTo>
                      <a:pt x="284" y="290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7"/>
                    </a:lnTo>
                    <a:lnTo>
                      <a:pt x="284" y="299"/>
                    </a:lnTo>
                    <a:lnTo>
                      <a:pt x="282" y="299"/>
                    </a:lnTo>
                    <a:lnTo>
                      <a:pt x="282" y="302"/>
                    </a:lnTo>
                    <a:lnTo>
                      <a:pt x="280" y="302"/>
                    </a:lnTo>
                    <a:lnTo>
                      <a:pt x="280" y="304"/>
                    </a:lnTo>
                    <a:lnTo>
                      <a:pt x="278" y="304"/>
                    </a:lnTo>
                    <a:lnTo>
                      <a:pt x="275" y="304"/>
                    </a:lnTo>
                    <a:lnTo>
                      <a:pt x="275" y="306"/>
                    </a:lnTo>
                    <a:lnTo>
                      <a:pt x="273" y="306"/>
                    </a:lnTo>
                    <a:lnTo>
                      <a:pt x="273" y="308"/>
                    </a:lnTo>
                    <a:lnTo>
                      <a:pt x="271" y="308"/>
                    </a:lnTo>
                    <a:lnTo>
                      <a:pt x="271" y="311"/>
                    </a:lnTo>
                    <a:lnTo>
                      <a:pt x="269" y="311"/>
                    </a:lnTo>
                    <a:lnTo>
                      <a:pt x="266" y="311"/>
                    </a:lnTo>
                    <a:lnTo>
                      <a:pt x="264" y="311"/>
                    </a:lnTo>
                    <a:lnTo>
                      <a:pt x="264" y="308"/>
                    </a:lnTo>
                    <a:lnTo>
                      <a:pt x="264" y="306"/>
                    </a:lnTo>
                    <a:lnTo>
                      <a:pt x="262" y="306"/>
                    </a:lnTo>
                    <a:lnTo>
                      <a:pt x="262" y="304"/>
                    </a:lnTo>
                    <a:lnTo>
                      <a:pt x="262" y="302"/>
                    </a:lnTo>
                    <a:lnTo>
                      <a:pt x="262" y="299"/>
                    </a:lnTo>
                    <a:lnTo>
                      <a:pt x="262" y="297"/>
                    </a:lnTo>
                    <a:lnTo>
                      <a:pt x="260" y="297"/>
                    </a:lnTo>
                    <a:lnTo>
                      <a:pt x="260" y="295"/>
                    </a:lnTo>
                    <a:lnTo>
                      <a:pt x="257" y="295"/>
                    </a:lnTo>
                    <a:lnTo>
                      <a:pt x="257" y="293"/>
                    </a:lnTo>
                    <a:lnTo>
                      <a:pt x="260" y="293"/>
                    </a:lnTo>
                    <a:lnTo>
                      <a:pt x="257" y="293"/>
                    </a:lnTo>
                    <a:lnTo>
                      <a:pt x="257" y="290"/>
                    </a:lnTo>
                    <a:lnTo>
                      <a:pt x="255" y="290"/>
                    </a:lnTo>
                    <a:lnTo>
                      <a:pt x="255" y="288"/>
                    </a:lnTo>
                    <a:lnTo>
                      <a:pt x="253" y="288"/>
                    </a:lnTo>
                    <a:lnTo>
                      <a:pt x="253" y="286"/>
                    </a:lnTo>
                    <a:lnTo>
                      <a:pt x="251" y="286"/>
                    </a:lnTo>
                    <a:lnTo>
                      <a:pt x="249" y="286"/>
                    </a:lnTo>
                    <a:lnTo>
                      <a:pt x="249" y="284"/>
                    </a:lnTo>
                    <a:lnTo>
                      <a:pt x="246" y="284"/>
                    </a:lnTo>
                    <a:lnTo>
                      <a:pt x="244" y="284"/>
                    </a:lnTo>
                    <a:lnTo>
                      <a:pt x="244" y="282"/>
                    </a:lnTo>
                    <a:lnTo>
                      <a:pt x="242" y="282"/>
                    </a:lnTo>
                    <a:lnTo>
                      <a:pt x="242" y="279"/>
                    </a:lnTo>
                    <a:lnTo>
                      <a:pt x="240" y="279"/>
                    </a:lnTo>
                    <a:lnTo>
                      <a:pt x="240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5" y="275"/>
                    </a:lnTo>
                    <a:lnTo>
                      <a:pt x="235" y="273"/>
                    </a:lnTo>
                    <a:lnTo>
                      <a:pt x="233" y="273"/>
                    </a:lnTo>
                    <a:lnTo>
                      <a:pt x="233" y="270"/>
                    </a:lnTo>
                    <a:lnTo>
                      <a:pt x="231" y="270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6" y="268"/>
                    </a:lnTo>
                    <a:lnTo>
                      <a:pt x="224" y="268"/>
                    </a:lnTo>
                    <a:lnTo>
                      <a:pt x="224" y="266"/>
                    </a:lnTo>
                    <a:lnTo>
                      <a:pt x="222" y="266"/>
                    </a:lnTo>
                    <a:lnTo>
                      <a:pt x="219" y="264"/>
                    </a:lnTo>
                    <a:lnTo>
                      <a:pt x="217" y="264"/>
                    </a:lnTo>
                    <a:lnTo>
                      <a:pt x="215" y="264"/>
                    </a:lnTo>
                    <a:lnTo>
                      <a:pt x="213" y="264"/>
                    </a:lnTo>
                    <a:lnTo>
                      <a:pt x="213" y="266"/>
                    </a:lnTo>
                    <a:lnTo>
                      <a:pt x="211" y="266"/>
                    </a:lnTo>
                    <a:lnTo>
                      <a:pt x="211" y="264"/>
                    </a:lnTo>
                    <a:lnTo>
                      <a:pt x="208" y="264"/>
                    </a:lnTo>
                    <a:lnTo>
                      <a:pt x="208" y="261"/>
                    </a:lnTo>
                    <a:lnTo>
                      <a:pt x="206" y="261"/>
                    </a:lnTo>
                    <a:lnTo>
                      <a:pt x="206" y="259"/>
                    </a:lnTo>
                    <a:lnTo>
                      <a:pt x="204" y="259"/>
                    </a:lnTo>
                    <a:lnTo>
                      <a:pt x="202" y="259"/>
                    </a:lnTo>
                    <a:lnTo>
                      <a:pt x="202" y="257"/>
                    </a:lnTo>
                    <a:lnTo>
                      <a:pt x="199" y="257"/>
                    </a:lnTo>
                    <a:lnTo>
                      <a:pt x="199" y="255"/>
                    </a:lnTo>
                    <a:lnTo>
                      <a:pt x="197" y="255"/>
                    </a:lnTo>
                    <a:lnTo>
                      <a:pt x="197" y="252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5" y="250"/>
                    </a:lnTo>
                    <a:lnTo>
                      <a:pt x="193" y="250"/>
                    </a:lnTo>
                    <a:lnTo>
                      <a:pt x="193" y="248"/>
                    </a:lnTo>
                    <a:lnTo>
                      <a:pt x="195" y="248"/>
                    </a:lnTo>
                    <a:lnTo>
                      <a:pt x="195" y="246"/>
                    </a:lnTo>
                    <a:lnTo>
                      <a:pt x="195" y="244"/>
                    </a:lnTo>
                    <a:lnTo>
                      <a:pt x="197" y="244"/>
                    </a:lnTo>
                    <a:lnTo>
                      <a:pt x="197" y="241"/>
                    </a:lnTo>
                    <a:lnTo>
                      <a:pt x="197" y="239"/>
                    </a:lnTo>
                    <a:lnTo>
                      <a:pt x="197" y="237"/>
                    </a:lnTo>
                    <a:lnTo>
                      <a:pt x="197" y="235"/>
                    </a:lnTo>
                    <a:lnTo>
                      <a:pt x="199" y="235"/>
                    </a:lnTo>
                    <a:lnTo>
                      <a:pt x="197" y="235"/>
                    </a:lnTo>
                    <a:lnTo>
                      <a:pt x="199" y="235"/>
                    </a:lnTo>
                    <a:lnTo>
                      <a:pt x="199" y="232"/>
                    </a:lnTo>
                    <a:lnTo>
                      <a:pt x="199" y="230"/>
                    </a:lnTo>
                    <a:lnTo>
                      <a:pt x="199" y="228"/>
                    </a:lnTo>
                    <a:lnTo>
                      <a:pt x="199" y="226"/>
                    </a:lnTo>
                    <a:lnTo>
                      <a:pt x="199" y="223"/>
                    </a:lnTo>
                    <a:lnTo>
                      <a:pt x="199" y="221"/>
                    </a:lnTo>
                    <a:lnTo>
                      <a:pt x="199" y="219"/>
                    </a:lnTo>
                    <a:lnTo>
                      <a:pt x="199" y="217"/>
                    </a:lnTo>
                    <a:lnTo>
                      <a:pt x="197" y="217"/>
                    </a:lnTo>
                    <a:lnTo>
                      <a:pt x="197" y="214"/>
                    </a:lnTo>
                    <a:lnTo>
                      <a:pt x="197" y="212"/>
                    </a:lnTo>
                    <a:lnTo>
                      <a:pt x="195" y="212"/>
                    </a:lnTo>
                    <a:lnTo>
                      <a:pt x="195" y="210"/>
                    </a:lnTo>
                    <a:lnTo>
                      <a:pt x="193" y="210"/>
                    </a:lnTo>
                    <a:lnTo>
                      <a:pt x="193" y="208"/>
                    </a:lnTo>
                    <a:lnTo>
                      <a:pt x="193" y="206"/>
                    </a:lnTo>
                    <a:lnTo>
                      <a:pt x="190" y="206"/>
                    </a:lnTo>
                    <a:lnTo>
                      <a:pt x="190" y="203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4" y="203"/>
                    </a:lnTo>
                    <a:lnTo>
                      <a:pt x="184" y="201"/>
                    </a:lnTo>
                    <a:lnTo>
                      <a:pt x="181" y="201"/>
                    </a:lnTo>
                    <a:lnTo>
                      <a:pt x="179" y="201"/>
                    </a:lnTo>
                    <a:lnTo>
                      <a:pt x="179" y="199"/>
                    </a:lnTo>
                    <a:lnTo>
                      <a:pt x="177" y="199"/>
                    </a:lnTo>
                    <a:lnTo>
                      <a:pt x="177" y="197"/>
                    </a:lnTo>
                    <a:lnTo>
                      <a:pt x="175" y="197"/>
                    </a:lnTo>
                    <a:lnTo>
                      <a:pt x="173" y="197"/>
                    </a:lnTo>
                    <a:lnTo>
                      <a:pt x="173" y="194"/>
                    </a:lnTo>
                    <a:lnTo>
                      <a:pt x="170" y="194"/>
                    </a:lnTo>
                    <a:lnTo>
                      <a:pt x="170" y="192"/>
                    </a:lnTo>
                    <a:lnTo>
                      <a:pt x="168" y="192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61" y="188"/>
                    </a:lnTo>
                    <a:lnTo>
                      <a:pt x="159" y="188"/>
                    </a:lnTo>
                    <a:lnTo>
                      <a:pt x="159" y="185"/>
                    </a:lnTo>
                    <a:lnTo>
                      <a:pt x="157" y="185"/>
                    </a:lnTo>
                    <a:lnTo>
                      <a:pt x="155" y="185"/>
                    </a:lnTo>
                    <a:lnTo>
                      <a:pt x="155" y="188"/>
                    </a:lnTo>
                    <a:lnTo>
                      <a:pt x="152" y="188"/>
                    </a:lnTo>
                    <a:lnTo>
                      <a:pt x="155" y="188"/>
                    </a:lnTo>
                    <a:lnTo>
                      <a:pt x="155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50" y="188"/>
                    </a:lnTo>
                    <a:lnTo>
                      <a:pt x="148" y="188"/>
                    </a:lnTo>
                    <a:lnTo>
                      <a:pt x="148" y="185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6" y="181"/>
                    </a:lnTo>
                    <a:lnTo>
                      <a:pt x="143" y="181"/>
                    </a:lnTo>
                    <a:lnTo>
                      <a:pt x="141" y="181"/>
                    </a:lnTo>
                    <a:lnTo>
                      <a:pt x="139" y="181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7" y="176"/>
                    </a:lnTo>
                    <a:lnTo>
                      <a:pt x="135" y="176"/>
                    </a:lnTo>
                    <a:lnTo>
                      <a:pt x="132" y="176"/>
                    </a:lnTo>
                    <a:lnTo>
                      <a:pt x="132" y="174"/>
                    </a:lnTo>
                    <a:lnTo>
                      <a:pt x="130" y="174"/>
                    </a:lnTo>
                    <a:lnTo>
                      <a:pt x="130" y="176"/>
                    </a:lnTo>
                    <a:lnTo>
                      <a:pt x="130" y="174"/>
                    </a:lnTo>
                    <a:lnTo>
                      <a:pt x="128" y="174"/>
                    </a:lnTo>
                    <a:lnTo>
                      <a:pt x="126" y="174"/>
                    </a:lnTo>
                    <a:lnTo>
                      <a:pt x="126" y="172"/>
                    </a:lnTo>
                    <a:lnTo>
                      <a:pt x="123" y="172"/>
                    </a:lnTo>
                    <a:lnTo>
                      <a:pt x="123" y="174"/>
                    </a:lnTo>
                    <a:lnTo>
                      <a:pt x="123" y="172"/>
                    </a:lnTo>
                    <a:lnTo>
                      <a:pt x="123" y="170"/>
                    </a:lnTo>
                    <a:lnTo>
                      <a:pt x="123" y="168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19" y="165"/>
                    </a:lnTo>
                    <a:lnTo>
                      <a:pt x="119" y="163"/>
                    </a:lnTo>
                    <a:lnTo>
                      <a:pt x="117" y="163"/>
                    </a:lnTo>
                    <a:lnTo>
                      <a:pt x="114" y="163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12" y="159"/>
                    </a:lnTo>
                    <a:lnTo>
                      <a:pt x="110" y="159"/>
                    </a:lnTo>
                    <a:lnTo>
                      <a:pt x="110" y="156"/>
                    </a:lnTo>
                    <a:lnTo>
                      <a:pt x="108" y="156"/>
                    </a:lnTo>
                    <a:lnTo>
                      <a:pt x="105" y="156"/>
                    </a:lnTo>
                    <a:lnTo>
                      <a:pt x="105" y="154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8" y="154"/>
                    </a:lnTo>
                    <a:lnTo>
                      <a:pt x="110" y="154"/>
                    </a:lnTo>
                    <a:lnTo>
                      <a:pt x="112" y="154"/>
                    </a:lnTo>
                    <a:lnTo>
                      <a:pt x="114" y="154"/>
                    </a:lnTo>
                    <a:lnTo>
                      <a:pt x="117" y="154"/>
                    </a:lnTo>
                    <a:lnTo>
                      <a:pt x="119" y="154"/>
                    </a:lnTo>
                    <a:lnTo>
                      <a:pt x="119" y="156"/>
                    </a:lnTo>
                    <a:lnTo>
                      <a:pt x="121" y="156"/>
                    </a:lnTo>
                    <a:lnTo>
                      <a:pt x="121" y="154"/>
                    </a:lnTo>
                    <a:lnTo>
                      <a:pt x="121" y="156"/>
                    </a:lnTo>
                    <a:lnTo>
                      <a:pt x="121" y="154"/>
                    </a:lnTo>
                    <a:lnTo>
                      <a:pt x="121" y="156"/>
                    </a:lnTo>
                    <a:lnTo>
                      <a:pt x="121" y="154"/>
                    </a:lnTo>
                    <a:lnTo>
                      <a:pt x="123" y="154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6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30" y="152"/>
                    </a:lnTo>
                    <a:lnTo>
                      <a:pt x="130" y="150"/>
                    </a:lnTo>
                    <a:lnTo>
                      <a:pt x="132" y="150"/>
                    </a:lnTo>
                    <a:lnTo>
                      <a:pt x="132" y="147"/>
                    </a:lnTo>
                    <a:lnTo>
                      <a:pt x="135" y="147"/>
                    </a:lnTo>
                    <a:lnTo>
                      <a:pt x="135" y="145"/>
                    </a:lnTo>
                    <a:lnTo>
                      <a:pt x="137" y="145"/>
                    </a:lnTo>
                    <a:lnTo>
                      <a:pt x="137" y="143"/>
                    </a:lnTo>
                    <a:lnTo>
                      <a:pt x="137" y="141"/>
                    </a:lnTo>
                    <a:lnTo>
                      <a:pt x="135" y="141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7" y="134"/>
                    </a:lnTo>
                    <a:lnTo>
                      <a:pt x="137" y="132"/>
                    </a:lnTo>
                    <a:lnTo>
                      <a:pt x="135" y="130"/>
                    </a:lnTo>
                    <a:lnTo>
                      <a:pt x="135" y="127"/>
                    </a:lnTo>
                    <a:lnTo>
                      <a:pt x="132" y="127"/>
                    </a:lnTo>
                    <a:lnTo>
                      <a:pt x="130" y="127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6" y="121"/>
                    </a:lnTo>
                    <a:lnTo>
                      <a:pt x="123" y="118"/>
                    </a:lnTo>
                    <a:lnTo>
                      <a:pt x="121" y="118"/>
                    </a:lnTo>
                    <a:lnTo>
                      <a:pt x="121" y="116"/>
                    </a:lnTo>
                    <a:lnTo>
                      <a:pt x="121" y="114"/>
                    </a:lnTo>
                    <a:lnTo>
                      <a:pt x="119" y="114"/>
                    </a:lnTo>
                    <a:lnTo>
                      <a:pt x="117" y="114"/>
                    </a:lnTo>
                    <a:lnTo>
                      <a:pt x="117" y="112"/>
                    </a:lnTo>
                    <a:lnTo>
                      <a:pt x="114" y="112"/>
                    </a:lnTo>
                    <a:lnTo>
                      <a:pt x="114" y="109"/>
                    </a:lnTo>
                    <a:lnTo>
                      <a:pt x="112" y="109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08" y="105"/>
                    </a:lnTo>
                    <a:lnTo>
                      <a:pt x="105" y="105"/>
                    </a:lnTo>
                    <a:lnTo>
                      <a:pt x="105" y="103"/>
                    </a:lnTo>
                    <a:lnTo>
                      <a:pt x="103" y="103"/>
                    </a:lnTo>
                    <a:lnTo>
                      <a:pt x="101" y="103"/>
                    </a:lnTo>
                    <a:lnTo>
                      <a:pt x="101" y="100"/>
                    </a:lnTo>
                    <a:lnTo>
                      <a:pt x="99" y="100"/>
                    </a:lnTo>
                    <a:lnTo>
                      <a:pt x="97" y="100"/>
                    </a:lnTo>
                    <a:lnTo>
                      <a:pt x="97" y="98"/>
                    </a:lnTo>
                    <a:lnTo>
                      <a:pt x="94" y="98"/>
                    </a:lnTo>
                    <a:lnTo>
                      <a:pt x="94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0" y="94"/>
                    </a:lnTo>
                    <a:lnTo>
                      <a:pt x="88" y="94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89"/>
                    </a:lnTo>
                    <a:lnTo>
                      <a:pt x="85" y="87"/>
                    </a:lnTo>
                    <a:lnTo>
                      <a:pt x="83" y="87"/>
                    </a:lnTo>
                    <a:lnTo>
                      <a:pt x="81" y="87"/>
                    </a:lnTo>
                    <a:lnTo>
                      <a:pt x="83" y="87"/>
                    </a:lnTo>
                    <a:lnTo>
                      <a:pt x="81" y="87"/>
                    </a:lnTo>
                    <a:lnTo>
                      <a:pt x="83" y="87"/>
                    </a:lnTo>
                    <a:lnTo>
                      <a:pt x="83" y="85"/>
                    </a:lnTo>
                    <a:lnTo>
                      <a:pt x="83" y="83"/>
                    </a:lnTo>
                    <a:lnTo>
                      <a:pt x="83" y="80"/>
                    </a:lnTo>
                    <a:lnTo>
                      <a:pt x="83" y="78"/>
                    </a:lnTo>
                    <a:lnTo>
                      <a:pt x="83" y="76"/>
                    </a:lnTo>
                    <a:lnTo>
                      <a:pt x="81" y="76"/>
                    </a:lnTo>
                    <a:lnTo>
                      <a:pt x="81" y="74"/>
                    </a:lnTo>
                    <a:lnTo>
                      <a:pt x="79" y="74"/>
                    </a:lnTo>
                    <a:lnTo>
                      <a:pt x="79" y="71"/>
                    </a:lnTo>
                    <a:lnTo>
                      <a:pt x="76" y="71"/>
                    </a:lnTo>
                    <a:lnTo>
                      <a:pt x="76" y="74"/>
                    </a:lnTo>
                    <a:lnTo>
                      <a:pt x="76" y="71"/>
                    </a:lnTo>
                    <a:lnTo>
                      <a:pt x="74" y="71"/>
                    </a:lnTo>
                    <a:lnTo>
                      <a:pt x="74" y="69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4" y="62"/>
                    </a:lnTo>
                    <a:lnTo>
                      <a:pt x="74" y="60"/>
                    </a:lnTo>
                    <a:lnTo>
                      <a:pt x="74" y="58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67" y="56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5" y="56"/>
                    </a:lnTo>
                    <a:lnTo>
                      <a:pt x="65" y="54"/>
                    </a:lnTo>
                    <a:lnTo>
                      <a:pt x="65" y="51"/>
                    </a:lnTo>
                    <a:lnTo>
                      <a:pt x="65" y="49"/>
                    </a:lnTo>
                    <a:lnTo>
                      <a:pt x="65" y="47"/>
                    </a:lnTo>
                    <a:lnTo>
                      <a:pt x="65" y="45"/>
                    </a:lnTo>
                    <a:lnTo>
                      <a:pt x="63" y="45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6" y="31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47" y="22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7" y="13"/>
                    </a:lnTo>
                    <a:lnTo>
                      <a:pt x="45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5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7" y="0"/>
                    </a:lnTo>
                    <a:lnTo>
                      <a:pt x="114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3" name="Freeform 1313"/>
              <p:cNvSpPr>
                <a:spLocks/>
              </p:cNvSpPr>
              <p:nvPr/>
            </p:nvSpPr>
            <p:spPr bwMode="auto">
              <a:xfrm>
                <a:off x="1451" y="124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4" name="Freeform 1314"/>
              <p:cNvSpPr>
                <a:spLocks/>
              </p:cNvSpPr>
              <p:nvPr/>
            </p:nvSpPr>
            <p:spPr bwMode="auto">
              <a:xfrm>
                <a:off x="1448" y="124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5" name="Freeform 1315"/>
              <p:cNvSpPr>
                <a:spLocks/>
              </p:cNvSpPr>
              <p:nvPr/>
            </p:nvSpPr>
            <p:spPr bwMode="auto">
              <a:xfrm>
                <a:off x="1448" y="124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6" name="Freeform 1316"/>
              <p:cNvSpPr>
                <a:spLocks/>
              </p:cNvSpPr>
              <p:nvPr/>
            </p:nvSpPr>
            <p:spPr bwMode="auto">
              <a:xfrm>
                <a:off x="1413" y="118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7" name="Freeform 1317"/>
              <p:cNvSpPr>
                <a:spLocks/>
              </p:cNvSpPr>
              <p:nvPr/>
            </p:nvSpPr>
            <p:spPr bwMode="auto">
              <a:xfrm>
                <a:off x="1406" y="118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0 h 3"/>
                  <a:gd name="T8" fmla="*/ 4 w 4"/>
                  <a:gd name="T9" fmla="*/ 3 h 3"/>
                  <a:gd name="T10" fmla="*/ 2 w 4"/>
                  <a:gd name="T11" fmla="*/ 3 h 3"/>
                  <a:gd name="T12" fmla="*/ 2 w 4"/>
                  <a:gd name="T13" fmla="*/ 0 h 3"/>
                  <a:gd name="T14" fmla="*/ 4 w 4"/>
                  <a:gd name="T15" fmla="*/ 0 h 3"/>
                  <a:gd name="T16" fmla="*/ 2 w 4"/>
                  <a:gd name="T17" fmla="*/ 0 h 3"/>
                  <a:gd name="T18" fmla="*/ 0 w 4"/>
                  <a:gd name="T19" fmla="*/ 0 h 3"/>
                  <a:gd name="T20" fmla="*/ 2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8" name="Freeform 1318"/>
              <p:cNvSpPr>
                <a:spLocks/>
              </p:cNvSpPr>
              <p:nvPr/>
            </p:nvSpPr>
            <p:spPr bwMode="auto">
              <a:xfrm>
                <a:off x="1401" y="1179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0 h 4"/>
                  <a:gd name="T4" fmla="*/ 5 w 5"/>
                  <a:gd name="T5" fmla="*/ 0 h 4"/>
                  <a:gd name="T6" fmla="*/ 5 w 5"/>
                  <a:gd name="T7" fmla="*/ 2 h 4"/>
                  <a:gd name="T8" fmla="*/ 5 w 5"/>
                  <a:gd name="T9" fmla="*/ 4 h 4"/>
                  <a:gd name="T10" fmla="*/ 3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3 w 5"/>
                  <a:gd name="T17" fmla="*/ 2 h 4"/>
                  <a:gd name="T18" fmla="*/ 0 w 5"/>
                  <a:gd name="T19" fmla="*/ 2 h 4"/>
                  <a:gd name="T20" fmla="*/ 0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9" name="Freeform 1319"/>
              <p:cNvSpPr>
                <a:spLocks/>
              </p:cNvSpPr>
              <p:nvPr/>
            </p:nvSpPr>
            <p:spPr bwMode="auto">
              <a:xfrm>
                <a:off x="1426" y="1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0" name="Freeform 1320"/>
              <p:cNvSpPr>
                <a:spLocks/>
              </p:cNvSpPr>
              <p:nvPr/>
            </p:nvSpPr>
            <p:spPr bwMode="auto">
              <a:xfrm>
                <a:off x="1144" y="128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1" name="Freeform 1321"/>
              <p:cNvSpPr>
                <a:spLocks/>
              </p:cNvSpPr>
              <p:nvPr/>
            </p:nvSpPr>
            <p:spPr bwMode="auto">
              <a:xfrm>
                <a:off x="1263" y="1268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4 w 4"/>
                  <a:gd name="T5" fmla="*/ 2 h 5"/>
                  <a:gd name="T6" fmla="*/ 4 w 4"/>
                  <a:gd name="T7" fmla="*/ 5 h 5"/>
                  <a:gd name="T8" fmla="*/ 2 w 4"/>
                  <a:gd name="T9" fmla="*/ 5 h 5"/>
                  <a:gd name="T10" fmla="*/ 2 w 4"/>
                  <a:gd name="T11" fmla="*/ 2 h 5"/>
                  <a:gd name="T12" fmla="*/ 0 w 4"/>
                  <a:gd name="T13" fmla="*/ 5 h 5"/>
                  <a:gd name="T14" fmla="*/ 0 w 4"/>
                  <a:gd name="T15" fmla="*/ 2 h 5"/>
                  <a:gd name="T16" fmla="*/ 0 w 4"/>
                  <a:gd name="T17" fmla="*/ 0 h 5"/>
                  <a:gd name="T18" fmla="*/ 2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2" name="Freeform 1322"/>
              <p:cNvSpPr>
                <a:spLocks/>
              </p:cNvSpPr>
              <p:nvPr/>
            </p:nvSpPr>
            <p:spPr bwMode="auto">
              <a:xfrm>
                <a:off x="1229" y="126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3" name="Freeform 1323"/>
              <p:cNvSpPr>
                <a:spLocks/>
              </p:cNvSpPr>
              <p:nvPr/>
            </p:nvSpPr>
            <p:spPr bwMode="auto">
              <a:xfrm>
                <a:off x="1270" y="125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4" name="Freeform 1324"/>
              <p:cNvSpPr>
                <a:spLocks/>
              </p:cNvSpPr>
              <p:nvPr/>
            </p:nvSpPr>
            <p:spPr bwMode="auto">
              <a:xfrm>
                <a:off x="1348" y="10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5" name="Freeform 1325"/>
              <p:cNvSpPr>
                <a:spLocks/>
              </p:cNvSpPr>
              <p:nvPr/>
            </p:nvSpPr>
            <p:spPr bwMode="auto">
              <a:xfrm>
                <a:off x="1131" y="98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6" name="Freeform 1326"/>
              <p:cNvSpPr>
                <a:spLocks/>
              </p:cNvSpPr>
              <p:nvPr/>
            </p:nvSpPr>
            <p:spPr bwMode="auto">
              <a:xfrm>
                <a:off x="1118" y="96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7" name="Freeform 1327"/>
              <p:cNvSpPr>
                <a:spLocks/>
              </p:cNvSpPr>
              <p:nvPr/>
            </p:nvSpPr>
            <p:spPr bwMode="auto">
              <a:xfrm>
                <a:off x="1127" y="966"/>
                <a:ext cx="6" cy="11"/>
              </a:xfrm>
              <a:custGeom>
                <a:avLst/>
                <a:gdLst>
                  <a:gd name="T0" fmla="*/ 4 w 6"/>
                  <a:gd name="T1" fmla="*/ 0 h 11"/>
                  <a:gd name="T2" fmla="*/ 4 w 6"/>
                  <a:gd name="T3" fmla="*/ 2 h 11"/>
                  <a:gd name="T4" fmla="*/ 6 w 6"/>
                  <a:gd name="T5" fmla="*/ 2 h 11"/>
                  <a:gd name="T6" fmla="*/ 6 w 6"/>
                  <a:gd name="T7" fmla="*/ 5 h 11"/>
                  <a:gd name="T8" fmla="*/ 6 w 6"/>
                  <a:gd name="T9" fmla="*/ 7 h 11"/>
                  <a:gd name="T10" fmla="*/ 6 w 6"/>
                  <a:gd name="T11" fmla="*/ 9 h 11"/>
                  <a:gd name="T12" fmla="*/ 4 w 6"/>
                  <a:gd name="T13" fmla="*/ 9 h 11"/>
                  <a:gd name="T14" fmla="*/ 4 w 6"/>
                  <a:gd name="T15" fmla="*/ 11 h 11"/>
                  <a:gd name="T16" fmla="*/ 2 w 6"/>
                  <a:gd name="T17" fmla="*/ 11 h 11"/>
                  <a:gd name="T18" fmla="*/ 2 w 6"/>
                  <a:gd name="T19" fmla="*/ 9 h 11"/>
                  <a:gd name="T20" fmla="*/ 0 w 6"/>
                  <a:gd name="T21" fmla="*/ 9 h 11"/>
                  <a:gd name="T22" fmla="*/ 2 w 6"/>
                  <a:gd name="T23" fmla="*/ 9 h 11"/>
                  <a:gd name="T24" fmla="*/ 2 w 6"/>
                  <a:gd name="T25" fmla="*/ 7 h 11"/>
                  <a:gd name="T26" fmla="*/ 2 w 6"/>
                  <a:gd name="T27" fmla="*/ 5 h 11"/>
                  <a:gd name="T28" fmla="*/ 4 w 6"/>
                  <a:gd name="T29" fmla="*/ 5 h 11"/>
                  <a:gd name="T30" fmla="*/ 2 w 6"/>
                  <a:gd name="T31" fmla="*/ 5 h 11"/>
                  <a:gd name="T32" fmla="*/ 2 w 6"/>
                  <a:gd name="T33" fmla="*/ 2 h 11"/>
                  <a:gd name="T34" fmla="*/ 4 w 6"/>
                  <a:gd name="T35" fmla="*/ 2 h 11"/>
                  <a:gd name="T36" fmla="*/ 2 w 6"/>
                  <a:gd name="T37" fmla="*/ 2 h 11"/>
                  <a:gd name="T38" fmla="*/ 4 w 6"/>
                  <a:gd name="T39" fmla="*/ 2 h 11"/>
                  <a:gd name="T40" fmla="*/ 2 w 6"/>
                  <a:gd name="T41" fmla="*/ 2 h 11"/>
                  <a:gd name="T42" fmla="*/ 4 w 6"/>
                  <a:gd name="T43" fmla="*/ 2 h 11"/>
                  <a:gd name="T44" fmla="*/ 2 w 6"/>
                  <a:gd name="T45" fmla="*/ 2 h 11"/>
                  <a:gd name="T46" fmla="*/ 4 w 6"/>
                  <a:gd name="T47" fmla="*/ 2 h 11"/>
                  <a:gd name="T48" fmla="*/ 4 w 6"/>
                  <a:gd name="T49" fmla="*/ 0 h 11"/>
                  <a:gd name="T50" fmla="*/ 2 w 6"/>
                  <a:gd name="T51" fmla="*/ 0 h 11"/>
                  <a:gd name="T52" fmla="*/ 4 w 6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8" name="Freeform 1328"/>
              <p:cNvSpPr>
                <a:spLocks/>
              </p:cNvSpPr>
              <p:nvPr/>
            </p:nvSpPr>
            <p:spPr bwMode="auto">
              <a:xfrm>
                <a:off x="1030" y="942"/>
                <a:ext cx="5" cy="9"/>
              </a:xfrm>
              <a:custGeom>
                <a:avLst/>
                <a:gdLst>
                  <a:gd name="T0" fmla="*/ 3 w 5"/>
                  <a:gd name="T1" fmla="*/ 0 h 9"/>
                  <a:gd name="T2" fmla="*/ 3 w 5"/>
                  <a:gd name="T3" fmla="*/ 2 h 9"/>
                  <a:gd name="T4" fmla="*/ 5 w 5"/>
                  <a:gd name="T5" fmla="*/ 2 h 9"/>
                  <a:gd name="T6" fmla="*/ 5 w 5"/>
                  <a:gd name="T7" fmla="*/ 4 h 9"/>
                  <a:gd name="T8" fmla="*/ 5 w 5"/>
                  <a:gd name="T9" fmla="*/ 6 h 9"/>
                  <a:gd name="T10" fmla="*/ 5 w 5"/>
                  <a:gd name="T11" fmla="*/ 9 h 9"/>
                  <a:gd name="T12" fmla="*/ 3 w 5"/>
                  <a:gd name="T13" fmla="*/ 9 h 9"/>
                  <a:gd name="T14" fmla="*/ 3 w 5"/>
                  <a:gd name="T15" fmla="*/ 6 h 9"/>
                  <a:gd name="T16" fmla="*/ 3 w 5"/>
                  <a:gd name="T17" fmla="*/ 4 h 9"/>
                  <a:gd name="T18" fmla="*/ 0 w 5"/>
                  <a:gd name="T19" fmla="*/ 4 h 9"/>
                  <a:gd name="T20" fmla="*/ 0 w 5"/>
                  <a:gd name="T21" fmla="*/ 2 h 9"/>
                  <a:gd name="T22" fmla="*/ 0 w 5"/>
                  <a:gd name="T23" fmla="*/ 0 h 9"/>
                  <a:gd name="T24" fmla="*/ 3 w 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9" name="Rectangle 1329"/>
              <p:cNvSpPr>
                <a:spLocks noChangeArrowheads="1"/>
              </p:cNvSpPr>
              <p:nvPr/>
            </p:nvSpPr>
            <p:spPr bwMode="auto">
              <a:xfrm>
                <a:off x="1080" y="85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0" name="Freeform 1330"/>
              <p:cNvSpPr>
                <a:spLocks/>
              </p:cNvSpPr>
              <p:nvPr/>
            </p:nvSpPr>
            <p:spPr bwMode="auto">
              <a:xfrm>
                <a:off x="1283" y="108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2 w 4"/>
                  <a:gd name="T15" fmla="*/ 2 h 2"/>
                  <a:gd name="T16" fmla="*/ 0 w 4"/>
                  <a:gd name="T17" fmla="*/ 2 h 2"/>
                  <a:gd name="T18" fmla="*/ 2 w 4"/>
                  <a:gd name="T19" fmla="*/ 2 h 2"/>
                  <a:gd name="T20" fmla="*/ 0 w 4"/>
                  <a:gd name="T21" fmla="*/ 2 h 2"/>
                  <a:gd name="T22" fmla="*/ 2 w 4"/>
                  <a:gd name="T23" fmla="*/ 2 h 2"/>
                  <a:gd name="T24" fmla="*/ 0 w 4"/>
                  <a:gd name="T25" fmla="*/ 2 h 2"/>
                  <a:gd name="T26" fmla="*/ 2 w 4"/>
                  <a:gd name="T27" fmla="*/ 2 h 2"/>
                  <a:gd name="T28" fmla="*/ 0 w 4"/>
                  <a:gd name="T29" fmla="*/ 2 h 2"/>
                  <a:gd name="T30" fmla="*/ 2 w 4"/>
                  <a:gd name="T31" fmla="*/ 2 h 2"/>
                  <a:gd name="T32" fmla="*/ 2 w 4"/>
                  <a:gd name="T33" fmla="*/ 0 h 2"/>
                  <a:gd name="T34" fmla="*/ 0 w 4"/>
                  <a:gd name="T35" fmla="*/ 0 h 2"/>
                  <a:gd name="T36" fmla="*/ 2 w 4"/>
                  <a:gd name="T37" fmla="*/ 0 h 2"/>
                  <a:gd name="T38" fmla="*/ 0 w 4"/>
                  <a:gd name="T39" fmla="*/ 0 h 2"/>
                  <a:gd name="T40" fmla="*/ 2 w 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1" name="Freeform 1331"/>
              <p:cNvSpPr>
                <a:spLocks/>
              </p:cNvSpPr>
              <p:nvPr/>
            </p:nvSpPr>
            <p:spPr bwMode="auto">
              <a:xfrm>
                <a:off x="1283" y="108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2" name="Freeform 1332"/>
              <p:cNvSpPr>
                <a:spLocks/>
              </p:cNvSpPr>
              <p:nvPr/>
            </p:nvSpPr>
            <p:spPr bwMode="auto">
              <a:xfrm>
                <a:off x="1274" y="1069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2 h 9"/>
                  <a:gd name="T4" fmla="*/ 2 w 5"/>
                  <a:gd name="T5" fmla="*/ 2 h 9"/>
                  <a:gd name="T6" fmla="*/ 2 w 5"/>
                  <a:gd name="T7" fmla="*/ 5 h 9"/>
                  <a:gd name="T8" fmla="*/ 5 w 5"/>
                  <a:gd name="T9" fmla="*/ 5 h 9"/>
                  <a:gd name="T10" fmla="*/ 2 w 5"/>
                  <a:gd name="T11" fmla="*/ 5 h 9"/>
                  <a:gd name="T12" fmla="*/ 5 w 5"/>
                  <a:gd name="T13" fmla="*/ 5 h 9"/>
                  <a:gd name="T14" fmla="*/ 5 w 5"/>
                  <a:gd name="T15" fmla="*/ 7 h 9"/>
                  <a:gd name="T16" fmla="*/ 5 w 5"/>
                  <a:gd name="T17" fmla="*/ 9 h 9"/>
                  <a:gd name="T18" fmla="*/ 2 w 5"/>
                  <a:gd name="T19" fmla="*/ 9 h 9"/>
                  <a:gd name="T20" fmla="*/ 5 w 5"/>
                  <a:gd name="T21" fmla="*/ 9 h 9"/>
                  <a:gd name="T22" fmla="*/ 5 w 5"/>
                  <a:gd name="T23" fmla="*/ 7 h 9"/>
                  <a:gd name="T24" fmla="*/ 2 w 5"/>
                  <a:gd name="T25" fmla="*/ 7 h 9"/>
                  <a:gd name="T26" fmla="*/ 0 w 5"/>
                  <a:gd name="T27" fmla="*/ 7 h 9"/>
                  <a:gd name="T28" fmla="*/ 0 w 5"/>
                  <a:gd name="T29" fmla="*/ 5 h 9"/>
                  <a:gd name="T30" fmla="*/ 0 w 5"/>
                  <a:gd name="T31" fmla="*/ 2 h 9"/>
                  <a:gd name="T32" fmla="*/ 0 w 5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3" name="Freeform 1333"/>
              <p:cNvSpPr>
                <a:spLocks/>
              </p:cNvSpPr>
              <p:nvPr/>
            </p:nvSpPr>
            <p:spPr bwMode="auto">
              <a:xfrm>
                <a:off x="1272" y="106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4" name="Freeform 1334"/>
              <p:cNvSpPr>
                <a:spLocks/>
              </p:cNvSpPr>
              <p:nvPr/>
            </p:nvSpPr>
            <p:spPr bwMode="auto">
              <a:xfrm>
                <a:off x="1258" y="105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5" name="Freeform 1335"/>
              <p:cNvSpPr>
                <a:spLocks/>
              </p:cNvSpPr>
              <p:nvPr/>
            </p:nvSpPr>
            <p:spPr bwMode="auto">
              <a:xfrm>
                <a:off x="1270" y="1051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2 h 5"/>
                  <a:gd name="T4" fmla="*/ 2 w 2"/>
                  <a:gd name="T5" fmla="*/ 5 h 5"/>
                  <a:gd name="T6" fmla="*/ 2 w 2"/>
                  <a:gd name="T7" fmla="*/ 2 h 5"/>
                  <a:gd name="T8" fmla="*/ 0 w 2"/>
                  <a:gd name="T9" fmla="*/ 2 h 5"/>
                  <a:gd name="T10" fmla="*/ 0 w 2"/>
                  <a:gd name="T11" fmla="*/ 0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6" name="Freeform 1336"/>
              <p:cNvSpPr>
                <a:spLocks/>
              </p:cNvSpPr>
              <p:nvPr/>
            </p:nvSpPr>
            <p:spPr bwMode="auto">
              <a:xfrm>
                <a:off x="1256" y="104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7" name="Freeform 1337"/>
              <p:cNvSpPr>
                <a:spLocks/>
              </p:cNvSpPr>
              <p:nvPr/>
            </p:nvSpPr>
            <p:spPr bwMode="auto">
              <a:xfrm>
                <a:off x="1256" y="1040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5 w 7"/>
                  <a:gd name="T3" fmla="*/ 0 h 7"/>
                  <a:gd name="T4" fmla="*/ 5 w 7"/>
                  <a:gd name="T5" fmla="*/ 2 h 7"/>
                  <a:gd name="T6" fmla="*/ 7 w 7"/>
                  <a:gd name="T7" fmla="*/ 2 h 7"/>
                  <a:gd name="T8" fmla="*/ 5 w 7"/>
                  <a:gd name="T9" fmla="*/ 2 h 7"/>
                  <a:gd name="T10" fmla="*/ 5 w 7"/>
                  <a:gd name="T11" fmla="*/ 4 h 7"/>
                  <a:gd name="T12" fmla="*/ 2 w 7"/>
                  <a:gd name="T13" fmla="*/ 4 h 7"/>
                  <a:gd name="T14" fmla="*/ 2 w 7"/>
                  <a:gd name="T15" fmla="*/ 7 h 7"/>
                  <a:gd name="T16" fmla="*/ 0 w 7"/>
                  <a:gd name="T17" fmla="*/ 7 h 7"/>
                  <a:gd name="T18" fmla="*/ 2 w 7"/>
                  <a:gd name="T19" fmla="*/ 7 h 7"/>
                  <a:gd name="T20" fmla="*/ 2 w 7"/>
                  <a:gd name="T21" fmla="*/ 4 h 7"/>
                  <a:gd name="T22" fmla="*/ 0 w 7"/>
                  <a:gd name="T23" fmla="*/ 4 h 7"/>
                  <a:gd name="T24" fmla="*/ 2 w 7"/>
                  <a:gd name="T25" fmla="*/ 4 h 7"/>
                  <a:gd name="T26" fmla="*/ 2 w 7"/>
                  <a:gd name="T27" fmla="*/ 2 h 7"/>
                  <a:gd name="T28" fmla="*/ 2 w 7"/>
                  <a:gd name="T29" fmla="*/ 4 h 7"/>
                  <a:gd name="T30" fmla="*/ 2 w 7"/>
                  <a:gd name="T31" fmla="*/ 2 h 7"/>
                  <a:gd name="T32" fmla="*/ 2 w 7"/>
                  <a:gd name="T33" fmla="*/ 0 h 7"/>
                  <a:gd name="T34" fmla="*/ 5 w 7"/>
                  <a:gd name="T35" fmla="*/ 0 h 7"/>
                  <a:gd name="T36" fmla="*/ 7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8" name="Freeform 1338"/>
              <p:cNvSpPr>
                <a:spLocks/>
              </p:cNvSpPr>
              <p:nvPr/>
            </p:nvSpPr>
            <p:spPr bwMode="auto">
              <a:xfrm>
                <a:off x="1254" y="10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9" name="Freeform 1339"/>
              <p:cNvSpPr>
                <a:spLocks/>
              </p:cNvSpPr>
              <p:nvPr/>
            </p:nvSpPr>
            <p:spPr bwMode="auto">
              <a:xfrm>
                <a:off x="1254" y="10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0" name="Freeform 1340"/>
              <p:cNvSpPr>
                <a:spLocks/>
              </p:cNvSpPr>
              <p:nvPr/>
            </p:nvSpPr>
            <p:spPr bwMode="auto">
              <a:xfrm>
                <a:off x="1234" y="10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1" name="Freeform 1341"/>
              <p:cNvSpPr>
                <a:spLocks/>
              </p:cNvSpPr>
              <p:nvPr/>
            </p:nvSpPr>
            <p:spPr bwMode="auto">
              <a:xfrm>
                <a:off x="1294" y="100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2" name="Freeform 1342"/>
              <p:cNvSpPr>
                <a:spLocks/>
              </p:cNvSpPr>
              <p:nvPr/>
            </p:nvSpPr>
            <p:spPr bwMode="auto">
              <a:xfrm>
                <a:off x="1158" y="100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3" name="Rectangle 1343"/>
              <p:cNvSpPr>
                <a:spLocks noChangeArrowheads="1"/>
              </p:cNvSpPr>
              <p:nvPr/>
            </p:nvSpPr>
            <p:spPr bwMode="auto">
              <a:xfrm>
                <a:off x="1229" y="1002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4" name="Freeform 1344"/>
              <p:cNvSpPr>
                <a:spLocks/>
              </p:cNvSpPr>
              <p:nvPr/>
            </p:nvSpPr>
            <p:spPr bwMode="auto">
              <a:xfrm>
                <a:off x="1279" y="98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5" name="Freeform 1345"/>
              <p:cNvSpPr>
                <a:spLocks/>
              </p:cNvSpPr>
              <p:nvPr/>
            </p:nvSpPr>
            <p:spPr bwMode="auto">
              <a:xfrm>
                <a:off x="1267" y="98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6" name="Freeform 1346"/>
              <p:cNvSpPr>
                <a:spLocks/>
              </p:cNvSpPr>
              <p:nvPr/>
            </p:nvSpPr>
            <p:spPr bwMode="auto">
              <a:xfrm>
                <a:off x="1205" y="95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0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7" name="Freeform 1347"/>
              <p:cNvSpPr>
                <a:spLocks/>
              </p:cNvSpPr>
              <p:nvPr/>
            </p:nvSpPr>
            <p:spPr bwMode="auto">
              <a:xfrm>
                <a:off x="1203" y="95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0 w 2"/>
                  <a:gd name="T13" fmla="*/ 2 h 2"/>
                  <a:gd name="T14" fmla="*/ 2 w 2"/>
                  <a:gd name="T15" fmla="*/ 2 h 2"/>
                  <a:gd name="T16" fmla="*/ 0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8" name="Rectangle 1348"/>
              <p:cNvSpPr>
                <a:spLocks noChangeArrowheads="1"/>
              </p:cNvSpPr>
              <p:nvPr/>
            </p:nvSpPr>
            <p:spPr bwMode="auto">
              <a:xfrm>
                <a:off x="1214" y="95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9" name="Freeform 1349"/>
              <p:cNvSpPr>
                <a:spLocks/>
              </p:cNvSpPr>
              <p:nvPr/>
            </p:nvSpPr>
            <p:spPr bwMode="auto">
              <a:xfrm>
                <a:off x="1200" y="95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0" name="Freeform 1350"/>
              <p:cNvSpPr>
                <a:spLocks/>
              </p:cNvSpPr>
              <p:nvPr/>
            </p:nvSpPr>
            <p:spPr bwMode="auto">
              <a:xfrm>
                <a:off x="1200" y="94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1" name="Freeform 1351"/>
              <p:cNvSpPr>
                <a:spLocks/>
              </p:cNvSpPr>
              <p:nvPr/>
            </p:nvSpPr>
            <p:spPr bwMode="auto">
              <a:xfrm>
                <a:off x="1185" y="94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2" name="Freeform 1352"/>
              <p:cNvSpPr>
                <a:spLocks/>
              </p:cNvSpPr>
              <p:nvPr/>
            </p:nvSpPr>
            <p:spPr bwMode="auto">
              <a:xfrm>
                <a:off x="1185" y="94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3" name="Freeform 1353"/>
              <p:cNvSpPr>
                <a:spLocks/>
              </p:cNvSpPr>
              <p:nvPr/>
            </p:nvSpPr>
            <p:spPr bwMode="auto">
              <a:xfrm>
                <a:off x="1214" y="939"/>
                <a:ext cx="13" cy="16"/>
              </a:xfrm>
              <a:custGeom>
                <a:avLst/>
                <a:gdLst>
                  <a:gd name="T0" fmla="*/ 9 w 13"/>
                  <a:gd name="T1" fmla="*/ 0 h 16"/>
                  <a:gd name="T2" fmla="*/ 11 w 13"/>
                  <a:gd name="T3" fmla="*/ 0 h 16"/>
                  <a:gd name="T4" fmla="*/ 11 w 13"/>
                  <a:gd name="T5" fmla="*/ 3 h 16"/>
                  <a:gd name="T6" fmla="*/ 11 w 13"/>
                  <a:gd name="T7" fmla="*/ 5 h 16"/>
                  <a:gd name="T8" fmla="*/ 11 w 13"/>
                  <a:gd name="T9" fmla="*/ 7 h 16"/>
                  <a:gd name="T10" fmla="*/ 13 w 13"/>
                  <a:gd name="T11" fmla="*/ 7 h 16"/>
                  <a:gd name="T12" fmla="*/ 11 w 13"/>
                  <a:gd name="T13" fmla="*/ 7 h 16"/>
                  <a:gd name="T14" fmla="*/ 11 w 13"/>
                  <a:gd name="T15" fmla="*/ 9 h 16"/>
                  <a:gd name="T16" fmla="*/ 13 w 13"/>
                  <a:gd name="T17" fmla="*/ 9 h 16"/>
                  <a:gd name="T18" fmla="*/ 11 w 13"/>
                  <a:gd name="T19" fmla="*/ 9 h 16"/>
                  <a:gd name="T20" fmla="*/ 11 w 13"/>
                  <a:gd name="T21" fmla="*/ 12 h 16"/>
                  <a:gd name="T22" fmla="*/ 11 w 13"/>
                  <a:gd name="T23" fmla="*/ 14 h 16"/>
                  <a:gd name="T24" fmla="*/ 11 w 13"/>
                  <a:gd name="T25" fmla="*/ 16 h 16"/>
                  <a:gd name="T26" fmla="*/ 9 w 13"/>
                  <a:gd name="T27" fmla="*/ 16 h 16"/>
                  <a:gd name="T28" fmla="*/ 6 w 13"/>
                  <a:gd name="T29" fmla="*/ 16 h 16"/>
                  <a:gd name="T30" fmla="*/ 6 w 13"/>
                  <a:gd name="T31" fmla="*/ 14 h 16"/>
                  <a:gd name="T32" fmla="*/ 4 w 13"/>
                  <a:gd name="T33" fmla="*/ 14 h 16"/>
                  <a:gd name="T34" fmla="*/ 2 w 13"/>
                  <a:gd name="T35" fmla="*/ 14 h 16"/>
                  <a:gd name="T36" fmla="*/ 2 w 13"/>
                  <a:gd name="T37" fmla="*/ 12 h 16"/>
                  <a:gd name="T38" fmla="*/ 0 w 13"/>
                  <a:gd name="T39" fmla="*/ 12 h 16"/>
                  <a:gd name="T40" fmla="*/ 2 w 13"/>
                  <a:gd name="T41" fmla="*/ 12 h 16"/>
                  <a:gd name="T42" fmla="*/ 2 w 13"/>
                  <a:gd name="T43" fmla="*/ 9 h 16"/>
                  <a:gd name="T44" fmla="*/ 4 w 13"/>
                  <a:gd name="T45" fmla="*/ 9 h 16"/>
                  <a:gd name="T46" fmla="*/ 2 w 13"/>
                  <a:gd name="T47" fmla="*/ 9 h 16"/>
                  <a:gd name="T48" fmla="*/ 4 w 13"/>
                  <a:gd name="T49" fmla="*/ 9 h 16"/>
                  <a:gd name="T50" fmla="*/ 2 w 13"/>
                  <a:gd name="T51" fmla="*/ 9 h 16"/>
                  <a:gd name="T52" fmla="*/ 2 w 13"/>
                  <a:gd name="T53" fmla="*/ 7 h 16"/>
                  <a:gd name="T54" fmla="*/ 2 w 13"/>
                  <a:gd name="T55" fmla="*/ 5 h 16"/>
                  <a:gd name="T56" fmla="*/ 4 w 13"/>
                  <a:gd name="T57" fmla="*/ 5 h 16"/>
                  <a:gd name="T58" fmla="*/ 4 w 13"/>
                  <a:gd name="T59" fmla="*/ 3 h 16"/>
                  <a:gd name="T60" fmla="*/ 4 w 13"/>
                  <a:gd name="T61" fmla="*/ 0 h 16"/>
                  <a:gd name="T62" fmla="*/ 4 w 13"/>
                  <a:gd name="T63" fmla="*/ 3 h 16"/>
                  <a:gd name="T64" fmla="*/ 6 w 13"/>
                  <a:gd name="T65" fmla="*/ 3 h 16"/>
                  <a:gd name="T66" fmla="*/ 6 w 13"/>
                  <a:gd name="T67" fmla="*/ 0 h 16"/>
                  <a:gd name="T68" fmla="*/ 9 w 13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4" name="Freeform 1354"/>
              <p:cNvSpPr>
                <a:spLocks/>
              </p:cNvSpPr>
              <p:nvPr/>
            </p:nvSpPr>
            <p:spPr bwMode="auto">
              <a:xfrm>
                <a:off x="1182" y="928"/>
                <a:ext cx="16" cy="18"/>
              </a:xfrm>
              <a:custGeom>
                <a:avLst/>
                <a:gdLst>
                  <a:gd name="T0" fmla="*/ 3 w 16"/>
                  <a:gd name="T1" fmla="*/ 2 h 18"/>
                  <a:gd name="T2" fmla="*/ 5 w 16"/>
                  <a:gd name="T3" fmla="*/ 2 h 18"/>
                  <a:gd name="T4" fmla="*/ 5 w 16"/>
                  <a:gd name="T5" fmla="*/ 5 h 18"/>
                  <a:gd name="T6" fmla="*/ 7 w 16"/>
                  <a:gd name="T7" fmla="*/ 5 h 18"/>
                  <a:gd name="T8" fmla="*/ 7 w 16"/>
                  <a:gd name="T9" fmla="*/ 7 h 18"/>
                  <a:gd name="T10" fmla="*/ 7 w 16"/>
                  <a:gd name="T11" fmla="*/ 9 h 18"/>
                  <a:gd name="T12" fmla="*/ 9 w 16"/>
                  <a:gd name="T13" fmla="*/ 9 h 18"/>
                  <a:gd name="T14" fmla="*/ 12 w 16"/>
                  <a:gd name="T15" fmla="*/ 9 h 18"/>
                  <a:gd name="T16" fmla="*/ 14 w 16"/>
                  <a:gd name="T17" fmla="*/ 9 h 18"/>
                  <a:gd name="T18" fmla="*/ 14 w 16"/>
                  <a:gd name="T19" fmla="*/ 11 h 18"/>
                  <a:gd name="T20" fmla="*/ 14 w 16"/>
                  <a:gd name="T21" fmla="*/ 14 h 18"/>
                  <a:gd name="T22" fmla="*/ 14 w 16"/>
                  <a:gd name="T23" fmla="*/ 16 h 18"/>
                  <a:gd name="T24" fmla="*/ 16 w 16"/>
                  <a:gd name="T25" fmla="*/ 16 h 18"/>
                  <a:gd name="T26" fmla="*/ 14 w 16"/>
                  <a:gd name="T27" fmla="*/ 16 h 18"/>
                  <a:gd name="T28" fmla="*/ 16 w 16"/>
                  <a:gd name="T29" fmla="*/ 16 h 18"/>
                  <a:gd name="T30" fmla="*/ 16 w 16"/>
                  <a:gd name="T31" fmla="*/ 18 h 18"/>
                  <a:gd name="T32" fmla="*/ 14 w 16"/>
                  <a:gd name="T33" fmla="*/ 18 h 18"/>
                  <a:gd name="T34" fmla="*/ 12 w 16"/>
                  <a:gd name="T35" fmla="*/ 18 h 18"/>
                  <a:gd name="T36" fmla="*/ 12 w 16"/>
                  <a:gd name="T37" fmla="*/ 16 h 18"/>
                  <a:gd name="T38" fmla="*/ 9 w 16"/>
                  <a:gd name="T39" fmla="*/ 16 h 18"/>
                  <a:gd name="T40" fmla="*/ 9 w 16"/>
                  <a:gd name="T41" fmla="*/ 14 h 18"/>
                  <a:gd name="T42" fmla="*/ 7 w 16"/>
                  <a:gd name="T43" fmla="*/ 14 h 18"/>
                  <a:gd name="T44" fmla="*/ 7 w 16"/>
                  <a:gd name="T45" fmla="*/ 11 h 18"/>
                  <a:gd name="T46" fmla="*/ 5 w 16"/>
                  <a:gd name="T47" fmla="*/ 11 h 18"/>
                  <a:gd name="T48" fmla="*/ 5 w 16"/>
                  <a:gd name="T49" fmla="*/ 9 h 18"/>
                  <a:gd name="T50" fmla="*/ 3 w 16"/>
                  <a:gd name="T51" fmla="*/ 9 h 18"/>
                  <a:gd name="T52" fmla="*/ 3 w 16"/>
                  <a:gd name="T53" fmla="*/ 7 h 18"/>
                  <a:gd name="T54" fmla="*/ 0 w 16"/>
                  <a:gd name="T55" fmla="*/ 7 h 18"/>
                  <a:gd name="T56" fmla="*/ 0 w 16"/>
                  <a:gd name="T57" fmla="*/ 5 h 18"/>
                  <a:gd name="T58" fmla="*/ 0 w 16"/>
                  <a:gd name="T59" fmla="*/ 2 h 18"/>
                  <a:gd name="T60" fmla="*/ 3 w 16"/>
                  <a:gd name="T61" fmla="*/ 2 h 18"/>
                  <a:gd name="T62" fmla="*/ 3 w 16"/>
                  <a:gd name="T63" fmla="*/ 0 h 18"/>
                  <a:gd name="T64" fmla="*/ 3 w 16"/>
                  <a:gd name="T6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3" y="2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5" name="Freeform 1355"/>
              <p:cNvSpPr>
                <a:spLocks/>
              </p:cNvSpPr>
              <p:nvPr/>
            </p:nvSpPr>
            <p:spPr bwMode="auto">
              <a:xfrm>
                <a:off x="1182" y="92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6" name="Freeform 1356"/>
              <p:cNvSpPr>
                <a:spLocks/>
              </p:cNvSpPr>
              <p:nvPr/>
            </p:nvSpPr>
            <p:spPr bwMode="auto">
              <a:xfrm>
                <a:off x="1182" y="92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7" name="Freeform 1357"/>
              <p:cNvSpPr>
                <a:spLocks/>
              </p:cNvSpPr>
              <p:nvPr/>
            </p:nvSpPr>
            <p:spPr bwMode="auto">
              <a:xfrm>
                <a:off x="1156" y="9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8" name="Freeform 1358"/>
              <p:cNvSpPr>
                <a:spLocks/>
              </p:cNvSpPr>
              <p:nvPr/>
            </p:nvSpPr>
            <p:spPr bwMode="auto">
              <a:xfrm>
                <a:off x="1151" y="91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9" name="Freeform 1359"/>
              <p:cNvSpPr>
                <a:spLocks/>
              </p:cNvSpPr>
              <p:nvPr/>
            </p:nvSpPr>
            <p:spPr bwMode="auto">
              <a:xfrm>
                <a:off x="1144" y="86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0" name="Rectangle 1360"/>
              <p:cNvSpPr>
                <a:spLocks noChangeArrowheads="1"/>
              </p:cNvSpPr>
              <p:nvPr/>
            </p:nvSpPr>
            <p:spPr bwMode="auto">
              <a:xfrm>
                <a:off x="1149" y="85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1" name="Freeform 1361"/>
              <p:cNvSpPr>
                <a:spLocks/>
              </p:cNvSpPr>
              <p:nvPr/>
            </p:nvSpPr>
            <p:spPr bwMode="auto">
              <a:xfrm>
                <a:off x="1144" y="857"/>
                <a:ext cx="5" cy="6"/>
              </a:xfrm>
              <a:custGeom>
                <a:avLst/>
                <a:gdLst>
                  <a:gd name="T0" fmla="*/ 3 w 5"/>
                  <a:gd name="T1" fmla="*/ 2 h 6"/>
                  <a:gd name="T2" fmla="*/ 3 w 5"/>
                  <a:gd name="T3" fmla="*/ 4 h 6"/>
                  <a:gd name="T4" fmla="*/ 5 w 5"/>
                  <a:gd name="T5" fmla="*/ 4 h 6"/>
                  <a:gd name="T6" fmla="*/ 5 w 5"/>
                  <a:gd name="T7" fmla="*/ 6 h 6"/>
                  <a:gd name="T8" fmla="*/ 5 w 5"/>
                  <a:gd name="T9" fmla="*/ 4 h 6"/>
                  <a:gd name="T10" fmla="*/ 5 w 5"/>
                  <a:gd name="T11" fmla="*/ 6 h 6"/>
                  <a:gd name="T12" fmla="*/ 5 w 5"/>
                  <a:gd name="T13" fmla="*/ 4 h 6"/>
                  <a:gd name="T14" fmla="*/ 3 w 5"/>
                  <a:gd name="T15" fmla="*/ 4 h 6"/>
                  <a:gd name="T16" fmla="*/ 0 w 5"/>
                  <a:gd name="T17" fmla="*/ 4 h 6"/>
                  <a:gd name="T18" fmla="*/ 0 w 5"/>
                  <a:gd name="T19" fmla="*/ 2 h 6"/>
                  <a:gd name="T20" fmla="*/ 0 w 5"/>
                  <a:gd name="T21" fmla="*/ 0 h 6"/>
                  <a:gd name="T22" fmla="*/ 0 w 5"/>
                  <a:gd name="T23" fmla="*/ 2 h 6"/>
                  <a:gd name="T24" fmla="*/ 3 w 5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6">
                    <a:moveTo>
                      <a:pt x="3" y="2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2" name="Freeform 1362"/>
              <p:cNvSpPr>
                <a:spLocks/>
              </p:cNvSpPr>
              <p:nvPr/>
            </p:nvSpPr>
            <p:spPr bwMode="auto">
              <a:xfrm>
                <a:off x="2012" y="127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3" name="Freeform 1363"/>
              <p:cNvSpPr>
                <a:spLocks/>
              </p:cNvSpPr>
              <p:nvPr/>
            </p:nvSpPr>
            <p:spPr bwMode="auto">
              <a:xfrm>
                <a:off x="2016" y="127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4" name="Freeform 1364"/>
              <p:cNvSpPr>
                <a:spLocks/>
              </p:cNvSpPr>
              <p:nvPr/>
            </p:nvSpPr>
            <p:spPr bwMode="auto">
              <a:xfrm>
                <a:off x="2012" y="127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5" name="Freeform 1365"/>
              <p:cNvSpPr>
                <a:spLocks/>
              </p:cNvSpPr>
              <p:nvPr/>
            </p:nvSpPr>
            <p:spPr bwMode="auto">
              <a:xfrm>
                <a:off x="2027" y="121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6" name="Freeform 1366"/>
              <p:cNvSpPr>
                <a:spLocks/>
              </p:cNvSpPr>
              <p:nvPr/>
            </p:nvSpPr>
            <p:spPr bwMode="auto">
              <a:xfrm>
                <a:off x="2023" y="1212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9 w 9"/>
                  <a:gd name="T3" fmla="*/ 2 h 11"/>
                  <a:gd name="T4" fmla="*/ 9 w 9"/>
                  <a:gd name="T5" fmla="*/ 5 h 11"/>
                  <a:gd name="T6" fmla="*/ 7 w 9"/>
                  <a:gd name="T7" fmla="*/ 5 h 11"/>
                  <a:gd name="T8" fmla="*/ 9 w 9"/>
                  <a:gd name="T9" fmla="*/ 5 h 11"/>
                  <a:gd name="T10" fmla="*/ 7 w 9"/>
                  <a:gd name="T11" fmla="*/ 5 h 11"/>
                  <a:gd name="T12" fmla="*/ 7 w 9"/>
                  <a:gd name="T13" fmla="*/ 7 h 11"/>
                  <a:gd name="T14" fmla="*/ 7 w 9"/>
                  <a:gd name="T15" fmla="*/ 5 h 11"/>
                  <a:gd name="T16" fmla="*/ 7 w 9"/>
                  <a:gd name="T17" fmla="*/ 7 h 11"/>
                  <a:gd name="T18" fmla="*/ 4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11 h 11"/>
                  <a:gd name="T28" fmla="*/ 0 w 9"/>
                  <a:gd name="T29" fmla="*/ 9 h 11"/>
                  <a:gd name="T30" fmla="*/ 0 w 9"/>
                  <a:gd name="T31" fmla="*/ 7 h 11"/>
                  <a:gd name="T32" fmla="*/ 2 w 9"/>
                  <a:gd name="T33" fmla="*/ 7 h 11"/>
                  <a:gd name="T34" fmla="*/ 2 w 9"/>
                  <a:gd name="T35" fmla="*/ 5 h 11"/>
                  <a:gd name="T36" fmla="*/ 2 w 9"/>
                  <a:gd name="T37" fmla="*/ 2 h 11"/>
                  <a:gd name="T38" fmla="*/ 2 w 9"/>
                  <a:gd name="T39" fmla="*/ 5 h 11"/>
                  <a:gd name="T40" fmla="*/ 2 w 9"/>
                  <a:gd name="T41" fmla="*/ 2 h 11"/>
                  <a:gd name="T42" fmla="*/ 4 w 9"/>
                  <a:gd name="T43" fmla="*/ 2 h 11"/>
                  <a:gd name="T44" fmla="*/ 7 w 9"/>
                  <a:gd name="T45" fmla="*/ 2 h 11"/>
                  <a:gd name="T46" fmla="*/ 9 w 9"/>
                  <a:gd name="T47" fmla="*/ 2 h 11"/>
                  <a:gd name="T48" fmla="*/ 9 w 9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7" name="Freeform 1367"/>
              <p:cNvSpPr>
                <a:spLocks/>
              </p:cNvSpPr>
              <p:nvPr/>
            </p:nvSpPr>
            <p:spPr bwMode="auto">
              <a:xfrm>
                <a:off x="2032" y="11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8" name="Freeform 1368"/>
              <p:cNvSpPr>
                <a:spLocks/>
              </p:cNvSpPr>
              <p:nvPr/>
            </p:nvSpPr>
            <p:spPr bwMode="auto">
              <a:xfrm>
                <a:off x="2030" y="1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9" name="Freeform 1369"/>
              <p:cNvSpPr>
                <a:spLocks/>
              </p:cNvSpPr>
              <p:nvPr/>
            </p:nvSpPr>
            <p:spPr bwMode="auto">
              <a:xfrm>
                <a:off x="2032" y="118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0" name="Freeform 1370"/>
              <p:cNvSpPr>
                <a:spLocks/>
              </p:cNvSpPr>
              <p:nvPr/>
            </p:nvSpPr>
            <p:spPr bwMode="auto">
              <a:xfrm>
                <a:off x="2027" y="118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  <a:gd name="T8" fmla="*/ 0 w 3"/>
                  <a:gd name="T9" fmla="*/ 3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1" name="Freeform 1371"/>
              <p:cNvSpPr>
                <a:spLocks/>
              </p:cNvSpPr>
              <p:nvPr/>
            </p:nvSpPr>
            <p:spPr bwMode="auto">
              <a:xfrm>
                <a:off x="2025" y="11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2" name="Freeform 1372"/>
              <p:cNvSpPr>
                <a:spLocks/>
              </p:cNvSpPr>
              <p:nvPr/>
            </p:nvSpPr>
            <p:spPr bwMode="auto">
              <a:xfrm>
                <a:off x="2030" y="11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w 2"/>
                  <a:gd name="T15" fmla="*/ 2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3" name="Freeform 1373"/>
              <p:cNvSpPr>
                <a:spLocks/>
              </p:cNvSpPr>
              <p:nvPr/>
            </p:nvSpPr>
            <p:spPr bwMode="auto">
              <a:xfrm>
                <a:off x="2023" y="118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4" name="Freeform 1374"/>
              <p:cNvSpPr>
                <a:spLocks/>
              </p:cNvSpPr>
              <p:nvPr/>
            </p:nvSpPr>
            <p:spPr bwMode="auto">
              <a:xfrm>
                <a:off x="2023" y="11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5" name="Freeform 1375"/>
              <p:cNvSpPr>
                <a:spLocks/>
              </p:cNvSpPr>
              <p:nvPr/>
            </p:nvSpPr>
            <p:spPr bwMode="auto">
              <a:xfrm>
                <a:off x="1913" y="121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w 3"/>
                  <a:gd name="T4" fmla="*/ 3 w 3"/>
                  <a:gd name="T5" fmla="*/ 0 w 3"/>
                  <a:gd name="T6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6" name="Freeform 1376"/>
              <p:cNvSpPr>
                <a:spLocks/>
              </p:cNvSpPr>
              <p:nvPr/>
            </p:nvSpPr>
            <p:spPr bwMode="auto">
              <a:xfrm>
                <a:off x="1913" y="121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7" name="Rectangle 1377"/>
              <p:cNvSpPr>
                <a:spLocks noChangeArrowheads="1"/>
              </p:cNvSpPr>
              <p:nvPr/>
            </p:nvSpPr>
            <p:spPr bwMode="auto">
              <a:xfrm>
                <a:off x="1913" y="1210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8" name="Freeform 1378"/>
              <p:cNvSpPr>
                <a:spLocks/>
              </p:cNvSpPr>
              <p:nvPr/>
            </p:nvSpPr>
            <p:spPr bwMode="auto">
              <a:xfrm>
                <a:off x="1857" y="120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9" name="Freeform 1379"/>
              <p:cNvSpPr>
                <a:spLocks/>
              </p:cNvSpPr>
              <p:nvPr/>
            </p:nvSpPr>
            <p:spPr bwMode="auto">
              <a:xfrm>
                <a:off x="1860" y="120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0" name="Freeform 1380"/>
              <p:cNvSpPr>
                <a:spLocks/>
              </p:cNvSpPr>
              <p:nvPr/>
            </p:nvSpPr>
            <p:spPr bwMode="auto">
              <a:xfrm>
                <a:off x="1938" y="11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1" name="Freeform 1381"/>
              <p:cNvSpPr>
                <a:spLocks/>
              </p:cNvSpPr>
              <p:nvPr/>
            </p:nvSpPr>
            <p:spPr bwMode="auto">
              <a:xfrm>
                <a:off x="1938" y="11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2" name="Freeform 1382"/>
              <p:cNvSpPr>
                <a:spLocks/>
              </p:cNvSpPr>
              <p:nvPr/>
            </p:nvSpPr>
            <p:spPr bwMode="auto">
              <a:xfrm>
                <a:off x="1936" y="11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3" name="Freeform 1383"/>
              <p:cNvSpPr>
                <a:spLocks/>
              </p:cNvSpPr>
              <p:nvPr/>
            </p:nvSpPr>
            <p:spPr bwMode="auto">
              <a:xfrm>
                <a:off x="1936" y="115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4" name="Freeform 1384"/>
              <p:cNvSpPr>
                <a:spLocks/>
              </p:cNvSpPr>
              <p:nvPr/>
            </p:nvSpPr>
            <p:spPr bwMode="auto">
              <a:xfrm>
                <a:off x="1938" y="11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5" name="Freeform 1385"/>
              <p:cNvSpPr>
                <a:spLocks/>
              </p:cNvSpPr>
              <p:nvPr/>
            </p:nvSpPr>
            <p:spPr bwMode="auto">
              <a:xfrm>
                <a:off x="1936" y="11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6" name="Freeform 1386"/>
              <p:cNvSpPr>
                <a:spLocks/>
              </p:cNvSpPr>
              <p:nvPr/>
            </p:nvSpPr>
            <p:spPr bwMode="auto">
              <a:xfrm>
                <a:off x="1936" y="11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7" name="Freeform 1387"/>
              <p:cNvSpPr>
                <a:spLocks/>
              </p:cNvSpPr>
              <p:nvPr/>
            </p:nvSpPr>
            <p:spPr bwMode="auto">
              <a:xfrm>
                <a:off x="1936" y="115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2 h 6"/>
                  <a:gd name="T6" fmla="*/ 6 w 6"/>
                  <a:gd name="T7" fmla="*/ 2 h 6"/>
                  <a:gd name="T8" fmla="*/ 6 w 6"/>
                  <a:gd name="T9" fmla="*/ 4 h 6"/>
                  <a:gd name="T10" fmla="*/ 6 w 6"/>
                  <a:gd name="T11" fmla="*/ 6 h 6"/>
                  <a:gd name="T12" fmla="*/ 4 w 6"/>
                  <a:gd name="T13" fmla="*/ 6 h 6"/>
                  <a:gd name="T14" fmla="*/ 2 w 6"/>
                  <a:gd name="T15" fmla="*/ 6 h 6"/>
                  <a:gd name="T16" fmla="*/ 2 w 6"/>
                  <a:gd name="T17" fmla="*/ 4 h 6"/>
                  <a:gd name="T18" fmla="*/ 0 w 6"/>
                  <a:gd name="T19" fmla="*/ 4 h 6"/>
                  <a:gd name="T20" fmla="*/ 2 w 6"/>
                  <a:gd name="T21" fmla="*/ 4 h 6"/>
                  <a:gd name="T22" fmla="*/ 0 w 6"/>
                  <a:gd name="T23" fmla="*/ 4 h 6"/>
                  <a:gd name="T24" fmla="*/ 0 w 6"/>
                  <a:gd name="T25" fmla="*/ 2 h 6"/>
                  <a:gd name="T26" fmla="*/ 2 w 6"/>
                  <a:gd name="T27" fmla="*/ 2 h 6"/>
                  <a:gd name="T28" fmla="*/ 2 w 6"/>
                  <a:gd name="T29" fmla="*/ 0 h 6"/>
                  <a:gd name="T30" fmla="*/ 2 w 6"/>
                  <a:gd name="T31" fmla="*/ 2 h 6"/>
                  <a:gd name="T32" fmla="*/ 2 w 6"/>
                  <a:gd name="T33" fmla="*/ 0 h 6"/>
                  <a:gd name="T34" fmla="*/ 2 w 6"/>
                  <a:gd name="T35" fmla="*/ 2 h 6"/>
                  <a:gd name="T36" fmla="*/ 0 w 6"/>
                  <a:gd name="T37" fmla="*/ 2 h 6"/>
                  <a:gd name="T38" fmla="*/ 0 w 6"/>
                  <a:gd name="T39" fmla="*/ 0 h 6"/>
                  <a:gd name="T40" fmla="*/ 2 w 6"/>
                  <a:gd name="T41" fmla="*/ 0 h 6"/>
                  <a:gd name="T42" fmla="*/ 0 w 6"/>
                  <a:gd name="T43" fmla="*/ 0 h 6"/>
                  <a:gd name="T44" fmla="*/ 0 w 6"/>
                  <a:gd name="T45" fmla="*/ 2 h 6"/>
                  <a:gd name="T46" fmla="*/ 0 w 6"/>
                  <a:gd name="T47" fmla="*/ 0 h 6"/>
                  <a:gd name="T48" fmla="*/ 2 w 6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8" name="Freeform 1388"/>
              <p:cNvSpPr>
                <a:spLocks/>
              </p:cNvSpPr>
              <p:nvPr/>
            </p:nvSpPr>
            <p:spPr bwMode="auto">
              <a:xfrm>
                <a:off x="1996" y="128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9" name="Freeform 1389"/>
              <p:cNvSpPr>
                <a:spLocks/>
              </p:cNvSpPr>
              <p:nvPr/>
            </p:nvSpPr>
            <p:spPr bwMode="auto">
              <a:xfrm>
                <a:off x="2012" y="128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0" name="Freeform 1390"/>
              <p:cNvSpPr>
                <a:spLocks/>
              </p:cNvSpPr>
              <p:nvPr/>
            </p:nvSpPr>
            <p:spPr bwMode="auto">
              <a:xfrm>
                <a:off x="2009" y="128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1" name="Freeform 1391"/>
              <p:cNvSpPr>
                <a:spLocks/>
              </p:cNvSpPr>
              <p:nvPr/>
            </p:nvSpPr>
            <p:spPr bwMode="auto">
              <a:xfrm>
                <a:off x="2009" y="127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2" name="Freeform 1392"/>
              <p:cNvSpPr>
                <a:spLocks/>
              </p:cNvSpPr>
              <p:nvPr/>
            </p:nvSpPr>
            <p:spPr bwMode="auto">
              <a:xfrm>
                <a:off x="2012" y="1277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4 h 7"/>
                  <a:gd name="T4" fmla="*/ 2 w 2"/>
                  <a:gd name="T5" fmla="*/ 4 h 7"/>
                  <a:gd name="T6" fmla="*/ 2 w 2"/>
                  <a:gd name="T7" fmla="*/ 2 h 7"/>
                  <a:gd name="T8" fmla="*/ 2 w 2"/>
                  <a:gd name="T9" fmla="*/ 0 h 7"/>
                  <a:gd name="T10" fmla="*/ 2 w 2"/>
                  <a:gd name="T11" fmla="*/ 2 h 7"/>
                  <a:gd name="T12" fmla="*/ 2 w 2"/>
                  <a:gd name="T13" fmla="*/ 4 h 7"/>
                  <a:gd name="T14" fmla="*/ 0 w 2"/>
                  <a:gd name="T15" fmla="*/ 4 h 7"/>
                  <a:gd name="T16" fmla="*/ 0 w 2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3" name="Freeform 1393"/>
              <p:cNvSpPr>
                <a:spLocks/>
              </p:cNvSpPr>
              <p:nvPr/>
            </p:nvSpPr>
            <p:spPr bwMode="auto">
              <a:xfrm>
                <a:off x="2009" y="127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4" name="Rectangle 1394"/>
              <p:cNvSpPr>
                <a:spLocks noChangeArrowheads="1"/>
              </p:cNvSpPr>
              <p:nvPr/>
            </p:nvSpPr>
            <p:spPr bwMode="auto">
              <a:xfrm>
                <a:off x="1985" y="127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5" name="Freeform 1395"/>
              <p:cNvSpPr>
                <a:spLocks/>
              </p:cNvSpPr>
              <p:nvPr/>
            </p:nvSpPr>
            <p:spPr bwMode="auto">
              <a:xfrm>
                <a:off x="2009" y="12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6" name="Freeform 1396"/>
              <p:cNvSpPr>
                <a:spLocks/>
              </p:cNvSpPr>
              <p:nvPr/>
            </p:nvSpPr>
            <p:spPr bwMode="auto">
              <a:xfrm>
                <a:off x="2012" y="12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7" name="Freeform 1397"/>
              <p:cNvSpPr>
                <a:spLocks/>
              </p:cNvSpPr>
              <p:nvPr/>
            </p:nvSpPr>
            <p:spPr bwMode="auto">
              <a:xfrm>
                <a:off x="1989" y="126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8" name="Freeform 1398"/>
              <p:cNvSpPr>
                <a:spLocks/>
              </p:cNvSpPr>
              <p:nvPr/>
            </p:nvSpPr>
            <p:spPr bwMode="auto">
              <a:xfrm>
                <a:off x="2003" y="125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9" name="Freeform 1399"/>
              <p:cNvSpPr>
                <a:spLocks/>
              </p:cNvSpPr>
              <p:nvPr/>
            </p:nvSpPr>
            <p:spPr bwMode="auto">
              <a:xfrm>
                <a:off x="2007" y="125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0" name="Freeform 1400"/>
              <p:cNvSpPr>
                <a:spLocks/>
              </p:cNvSpPr>
              <p:nvPr/>
            </p:nvSpPr>
            <p:spPr bwMode="auto">
              <a:xfrm>
                <a:off x="2005" y="125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1" name="Freeform 1401"/>
              <p:cNvSpPr>
                <a:spLocks/>
              </p:cNvSpPr>
              <p:nvPr/>
            </p:nvSpPr>
            <p:spPr bwMode="auto">
              <a:xfrm>
                <a:off x="2005" y="124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2" name="Freeform 1402"/>
              <p:cNvSpPr>
                <a:spLocks/>
              </p:cNvSpPr>
              <p:nvPr/>
            </p:nvSpPr>
            <p:spPr bwMode="auto">
              <a:xfrm>
                <a:off x="2003" y="124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3" name="Freeform 1403"/>
              <p:cNvSpPr>
                <a:spLocks/>
              </p:cNvSpPr>
              <p:nvPr/>
            </p:nvSpPr>
            <p:spPr bwMode="auto">
              <a:xfrm>
                <a:off x="2000" y="124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4" name="Freeform 1404"/>
              <p:cNvSpPr>
                <a:spLocks/>
              </p:cNvSpPr>
              <p:nvPr/>
            </p:nvSpPr>
            <p:spPr bwMode="auto">
              <a:xfrm>
                <a:off x="2007" y="124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5" name="Freeform 1405"/>
              <p:cNvSpPr>
                <a:spLocks/>
              </p:cNvSpPr>
              <p:nvPr/>
            </p:nvSpPr>
            <p:spPr bwMode="auto">
              <a:xfrm>
                <a:off x="2000" y="124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6" name="Freeform 1406"/>
              <p:cNvSpPr>
                <a:spLocks/>
              </p:cNvSpPr>
              <p:nvPr/>
            </p:nvSpPr>
            <p:spPr bwMode="auto">
              <a:xfrm>
                <a:off x="2007" y="124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7" name="Freeform 1407"/>
              <p:cNvSpPr>
                <a:spLocks/>
              </p:cNvSpPr>
              <p:nvPr/>
            </p:nvSpPr>
            <p:spPr bwMode="auto">
              <a:xfrm>
                <a:off x="2012" y="1181"/>
                <a:ext cx="11" cy="2"/>
              </a:xfrm>
              <a:custGeom>
                <a:avLst/>
                <a:gdLst>
                  <a:gd name="T0" fmla="*/ 9 w 11"/>
                  <a:gd name="T1" fmla="*/ 0 h 2"/>
                  <a:gd name="T2" fmla="*/ 11 w 11"/>
                  <a:gd name="T3" fmla="*/ 0 h 2"/>
                  <a:gd name="T4" fmla="*/ 9 w 11"/>
                  <a:gd name="T5" fmla="*/ 0 h 2"/>
                  <a:gd name="T6" fmla="*/ 11 w 11"/>
                  <a:gd name="T7" fmla="*/ 0 h 2"/>
                  <a:gd name="T8" fmla="*/ 9 w 11"/>
                  <a:gd name="T9" fmla="*/ 0 h 2"/>
                  <a:gd name="T10" fmla="*/ 9 w 11"/>
                  <a:gd name="T11" fmla="*/ 2 h 2"/>
                  <a:gd name="T12" fmla="*/ 6 w 11"/>
                  <a:gd name="T13" fmla="*/ 2 h 2"/>
                  <a:gd name="T14" fmla="*/ 4 w 11"/>
                  <a:gd name="T15" fmla="*/ 2 h 2"/>
                  <a:gd name="T16" fmla="*/ 6 w 11"/>
                  <a:gd name="T17" fmla="*/ 2 h 2"/>
                  <a:gd name="T18" fmla="*/ 4 w 11"/>
                  <a:gd name="T19" fmla="*/ 2 h 2"/>
                  <a:gd name="T20" fmla="*/ 6 w 11"/>
                  <a:gd name="T21" fmla="*/ 2 h 2"/>
                  <a:gd name="T22" fmla="*/ 4 w 11"/>
                  <a:gd name="T23" fmla="*/ 2 h 2"/>
                  <a:gd name="T24" fmla="*/ 2 w 11"/>
                  <a:gd name="T25" fmla="*/ 2 h 2"/>
                  <a:gd name="T26" fmla="*/ 0 w 11"/>
                  <a:gd name="T27" fmla="*/ 2 h 2"/>
                  <a:gd name="T28" fmla="*/ 2 w 11"/>
                  <a:gd name="T29" fmla="*/ 2 h 2"/>
                  <a:gd name="T30" fmla="*/ 4 w 11"/>
                  <a:gd name="T31" fmla="*/ 2 h 2"/>
                  <a:gd name="T32" fmla="*/ 6 w 11"/>
                  <a:gd name="T33" fmla="*/ 2 h 2"/>
                  <a:gd name="T34" fmla="*/ 6 w 11"/>
                  <a:gd name="T35" fmla="*/ 0 h 2"/>
                  <a:gd name="T36" fmla="*/ 9 w 11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2">
                    <a:moveTo>
                      <a:pt x="9" y="0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8" name="Freeform 1408"/>
              <p:cNvSpPr>
                <a:spLocks/>
              </p:cNvSpPr>
              <p:nvPr/>
            </p:nvSpPr>
            <p:spPr bwMode="auto">
              <a:xfrm>
                <a:off x="1144" y="832"/>
                <a:ext cx="888" cy="470"/>
              </a:xfrm>
              <a:custGeom>
                <a:avLst/>
                <a:gdLst>
                  <a:gd name="T0" fmla="*/ 27 w 888"/>
                  <a:gd name="T1" fmla="*/ 14 h 470"/>
                  <a:gd name="T2" fmla="*/ 74 w 888"/>
                  <a:gd name="T3" fmla="*/ 27 h 470"/>
                  <a:gd name="T4" fmla="*/ 114 w 888"/>
                  <a:gd name="T5" fmla="*/ 40 h 470"/>
                  <a:gd name="T6" fmla="*/ 155 w 888"/>
                  <a:gd name="T7" fmla="*/ 40 h 470"/>
                  <a:gd name="T8" fmla="*/ 193 w 888"/>
                  <a:gd name="T9" fmla="*/ 40 h 470"/>
                  <a:gd name="T10" fmla="*/ 217 w 888"/>
                  <a:gd name="T11" fmla="*/ 27 h 470"/>
                  <a:gd name="T12" fmla="*/ 255 w 888"/>
                  <a:gd name="T13" fmla="*/ 27 h 470"/>
                  <a:gd name="T14" fmla="*/ 282 w 888"/>
                  <a:gd name="T15" fmla="*/ 40 h 470"/>
                  <a:gd name="T16" fmla="*/ 300 w 888"/>
                  <a:gd name="T17" fmla="*/ 56 h 470"/>
                  <a:gd name="T18" fmla="*/ 316 w 888"/>
                  <a:gd name="T19" fmla="*/ 69 h 470"/>
                  <a:gd name="T20" fmla="*/ 325 w 888"/>
                  <a:gd name="T21" fmla="*/ 90 h 470"/>
                  <a:gd name="T22" fmla="*/ 340 w 888"/>
                  <a:gd name="T23" fmla="*/ 103 h 470"/>
                  <a:gd name="T24" fmla="*/ 363 w 888"/>
                  <a:gd name="T25" fmla="*/ 114 h 470"/>
                  <a:gd name="T26" fmla="*/ 374 w 888"/>
                  <a:gd name="T27" fmla="*/ 110 h 470"/>
                  <a:gd name="T28" fmla="*/ 380 w 888"/>
                  <a:gd name="T29" fmla="*/ 96 h 470"/>
                  <a:gd name="T30" fmla="*/ 401 w 888"/>
                  <a:gd name="T31" fmla="*/ 87 h 470"/>
                  <a:gd name="T32" fmla="*/ 423 w 888"/>
                  <a:gd name="T33" fmla="*/ 90 h 470"/>
                  <a:gd name="T34" fmla="*/ 432 w 888"/>
                  <a:gd name="T35" fmla="*/ 101 h 470"/>
                  <a:gd name="T36" fmla="*/ 447 w 888"/>
                  <a:gd name="T37" fmla="*/ 114 h 470"/>
                  <a:gd name="T38" fmla="*/ 456 w 888"/>
                  <a:gd name="T39" fmla="*/ 134 h 470"/>
                  <a:gd name="T40" fmla="*/ 477 w 888"/>
                  <a:gd name="T41" fmla="*/ 154 h 470"/>
                  <a:gd name="T42" fmla="*/ 483 w 888"/>
                  <a:gd name="T43" fmla="*/ 168 h 470"/>
                  <a:gd name="T44" fmla="*/ 494 w 888"/>
                  <a:gd name="T45" fmla="*/ 192 h 470"/>
                  <a:gd name="T46" fmla="*/ 508 w 888"/>
                  <a:gd name="T47" fmla="*/ 199 h 470"/>
                  <a:gd name="T48" fmla="*/ 521 w 888"/>
                  <a:gd name="T49" fmla="*/ 206 h 470"/>
                  <a:gd name="T50" fmla="*/ 544 w 888"/>
                  <a:gd name="T51" fmla="*/ 208 h 470"/>
                  <a:gd name="T52" fmla="*/ 552 w 888"/>
                  <a:gd name="T53" fmla="*/ 215 h 470"/>
                  <a:gd name="T54" fmla="*/ 552 w 888"/>
                  <a:gd name="T55" fmla="*/ 230 h 470"/>
                  <a:gd name="T56" fmla="*/ 541 w 888"/>
                  <a:gd name="T57" fmla="*/ 259 h 470"/>
                  <a:gd name="T58" fmla="*/ 539 w 888"/>
                  <a:gd name="T59" fmla="*/ 286 h 470"/>
                  <a:gd name="T60" fmla="*/ 537 w 888"/>
                  <a:gd name="T61" fmla="*/ 322 h 470"/>
                  <a:gd name="T62" fmla="*/ 550 w 888"/>
                  <a:gd name="T63" fmla="*/ 347 h 470"/>
                  <a:gd name="T64" fmla="*/ 557 w 888"/>
                  <a:gd name="T65" fmla="*/ 373 h 470"/>
                  <a:gd name="T66" fmla="*/ 568 w 888"/>
                  <a:gd name="T67" fmla="*/ 391 h 470"/>
                  <a:gd name="T68" fmla="*/ 582 w 888"/>
                  <a:gd name="T69" fmla="*/ 411 h 470"/>
                  <a:gd name="T70" fmla="*/ 597 w 888"/>
                  <a:gd name="T71" fmla="*/ 434 h 470"/>
                  <a:gd name="T72" fmla="*/ 626 w 888"/>
                  <a:gd name="T73" fmla="*/ 445 h 470"/>
                  <a:gd name="T74" fmla="*/ 642 w 888"/>
                  <a:gd name="T75" fmla="*/ 458 h 470"/>
                  <a:gd name="T76" fmla="*/ 673 w 888"/>
                  <a:gd name="T77" fmla="*/ 449 h 470"/>
                  <a:gd name="T78" fmla="*/ 704 w 888"/>
                  <a:gd name="T79" fmla="*/ 443 h 470"/>
                  <a:gd name="T80" fmla="*/ 734 w 888"/>
                  <a:gd name="T81" fmla="*/ 438 h 470"/>
                  <a:gd name="T82" fmla="*/ 758 w 888"/>
                  <a:gd name="T83" fmla="*/ 425 h 470"/>
                  <a:gd name="T84" fmla="*/ 769 w 888"/>
                  <a:gd name="T85" fmla="*/ 403 h 470"/>
                  <a:gd name="T86" fmla="*/ 772 w 888"/>
                  <a:gd name="T87" fmla="*/ 380 h 470"/>
                  <a:gd name="T88" fmla="*/ 787 w 888"/>
                  <a:gd name="T89" fmla="*/ 362 h 470"/>
                  <a:gd name="T90" fmla="*/ 812 w 888"/>
                  <a:gd name="T91" fmla="*/ 358 h 470"/>
                  <a:gd name="T92" fmla="*/ 841 w 888"/>
                  <a:gd name="T93" fmla="*/ 349 h 470"/>
                  <a:gd name="T94" fmla="*/ 872 w 888"/>
                  <a:gd name="T95" fmla="*/ 356 h 470"/>
                  <a:gd name="T96" fmla="*/ 883 w 888"/>
                  <a:gd name="T97" fmla="*/ 360 h 470"/>
                  <a:gd name="T98" fmla="*/ 883 w 888"/>
                  <a:gd name="T99" fmla="*/ 373 h 470"/>
                  <a:gd name="T100" fmla="*/ 868 w 888"/>
                  <a:gd name="T101" fmla="*/ 391 h 470"/>
                  <a:gd name="T102" fmla="*/ 863 w 888"/>
                  <a:gd name="T103" fmla="*/ 407 h 470"/>
                  <a:gd name="T104" fmla="*/ 863 w 888"/>
                  <a:gd name="T105" fmla="*/ 414 h 470"/>
                  <a:gd name="T106" fmla="*/ 863 w 888"/>
                  <a:gd name="T107" fmla="*/ 420 h 470"/>
                  <a:gd name="T108" fmla="*/ 856 w 888"/>
                  <a:gd name="T109" fmla="*/ 447 h 470"/>
                  <a:gd name="T110" fmla="*/ 848 w 888"/>
                  <a:gd name="T111" fmla="*/ 449 h 470"/>
                  <a:gd name="T112" fmla="*/ 843 w 888"/>
                  <a:gd name="T113" fmla="*/ 438 h 470"/>
                  <a:gd name="T114" fmla="*/ 841 w 888"/>
                  <a:gd name="T115" fmla="*/ 447 h 470"/>
                  <a:gd name="T116" fmla="*/ 825 w 888"/>
                  <a:gd name="T117" fmla="*/ 463 h 470"/>
                  <a:gd name="T118" fmla="*/ 794 w 888"/>
                  <a:gd name="T119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88" h="470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32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3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50" y="20"/>
                    </a:lnTo>
                    <a:lnTo>
                      <a:pt x="54" y="20"/>
                    </a:lnTo>
                    <a:lnTo>
                      <a:pt x="56" y="22"/>
                    </a:lnTo>
                    <a:lnTo>
                      <a:pt x="61" y="22"/>
                    </a:lnTo>
                    <a:lnTo>
                      <a:pt x="63" y="22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7" y="25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7" y="34"/>
                    </a:lnTo>
                    <a:lnTo>
                      <a:pt x="99" y="36"/>
                    </a:lnTo>
                    <a:lnTo>
                      <a:pt x="101" y="36"/>
                    </a:lnTo>
                    <a:lnTo>
                      <a:pt x="105" y="36"/>
                    </a:lnTo>
                    <a:lnTo>
                      <a:pt x="108" y="38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4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3" y="40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35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6" y="40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5" y="40"/>
                    </a:lnTo>
                    <a:lnTo>
                      <a:pt x="157" y="40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81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3" y="40"/>
                    </a:lnTo>
                    <a:lnTo>
                      <a:pt x="195" y="40"/>
                    </a:lnTo>
                    <a:lnTo>
                      <a:pt x="197" y="40"/>
                    </a:lnTo>
                    <a:lnTo>
                      <a:pt x="199" y="40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08" y="38"/>
                    </a:lnTo>
                    <a:lnTo>
                      <a:pt x="208" y="36"/>
                    </a:lnTo>
                    <a:lnTo>
                      <a:pt x="208" y="34"/>
                    </a:lnTo>
                    <a:lnTo>
                      <a:pt x="208" y="31"/>
                    </a:lnTo>
                    <a:lnTo>
                      <a:pt x="208" y="29"/>
                    </a:lnTo>
                    <a:lnTo>
                      <a:pt x="208" y="27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5" y="27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22" y="27"/>
                    </a:lnTo>
                    <a:lnTo>
                      <a:pt x="224" y="27"/>
                    </a:lnTo>
                    <a:lnTo>
                      <a:pt x="226" y="27"/>
                    </a:lnTo>
                    <a:lnTo>
                      <a:pt x="228" y="27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7" y="27"/>
                    </a:lnTo>
                    <a:lnTo>
                      <a:pt x="240" y="27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9" y="27"/>
                    </a:lnTo>
                    <a:lnTo>
                      <a:pt x="251" y="27"/>
                    </a:lnTo>
                    <a:lnTo>
                      <a:pt x="253" y="27"/>
                    </a:lnTo>
                    <a:lnTo>
                      <a:pt x="255" y="27"/>
                    </a:lnTo>
                    <a:lnTo>
                      <a:pt x="257" y="27"/>
                    </a:lnTo>
                    <a:lnTo>
                      <a:pt x="260" y="27"/>
                    </a:lnTo>
                    <a:lnTo>
                      <a:pt x="262" y="27"/>
                    </a:lnTo>
                    <a:lnTo>
                      <a:pt x="264" y="27"/>
                    </a:lnTo>
                    <a:lnTo>
                      <a:pt x="266" y="27"/>
                    </a:lnTo>
                    <a:lnTo>
                      <a:pt x="266" y="29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69" y="34"/>
                    </a:lnTo>
                    <a:lnTo>
                      <a:pt x="271" y="34"/>
                    </a:lnTo>
                    <a:lnTo>
                      <a:pt x="271" y="36"/>
                    </a:lnTo>
                    <a:lnTo>
                      <a:pt x="273" y="36"/>
                    </a:lnTo>
                    <a:lnTo>
                      <a:pt x="273" y="38"/>
                    </a:lnTo>
                    <a:lnTo>
                      <a:pt x="275" y="38"/>
                    </a:lnTo>
                    <a:lnTo>
                      <a:pt x="278" y="38"/>
                    </a:lnTo>
                    <a:lnTo>
                      <a:pt x="280" y="40"/>
                    </a:lnTo>
                    <a:lnTo>
                      <a:pt x="282" y="40"/>
                    </a:lnTo>
                    <a:lnTo>
                      <a:pt x="282" y="43"/>
                    </a:lnTo>
                    <a:lnTo>
                      <a:pt x="284" y="43"/>
                    </a:lnTo>
                    <a:lnTo>
                      <a:pt x="284" y="45"/>
                    </a:lnTo>
                    <a:lnTo>
                      <a:pt x="287" y="45"/>
                    </a:lnTo>
                    <a:lnTo>
                      <a:pt x="287" y="47"/>
                    </a:lnTo>
                    <a:lnTo>
                      <a:pt x="289" y="47"/>
                    </a:lnTo>
                    <a:lnTo>
                      <a:pt x="289" y="49"/>
                    </a:lnTo>
                    <a:lnTo>
                      <a:pt x="291" y="49"/>
                    </a:lnTo>
                    <a:lnTo>
                      <a:pt x="291" y="52"/>
                    </a:lnTo>
                    <a:lnTo>
                      <a:pt x="293" y="52"/>
                    </a:lnTo>
                    <a:lnTo>
                      <a:pt x="295" y="52"/>
                    </a:lnTo>
                    <a:lnTo>
                      <a:pt x="295" y="54"/>
                    </a:lnTo>
                    <a:lnTo>
                      <a:pt x="298" y="54"/>
                    </a:lnTo>
                    <a:lnTo>
                      <a:pt x="298" y="56"/>
                    </a:lnTo>
                    <a:lnTo>
                      <a:pt x="300" y="56"/>
                    </a:lnTo>
                    <a:lnTo>
                      <a:pt x="300" y="58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2" y="58"/>
                    </a:lnTo>
                    <a:lnTo>
                      <a:pt x="304" y="58"/>
                    </a:lnTo>
                    <a:lnTo>
                      <a:pt x="302" y="58"/>
                    </a:lnTo>
                    <a:lnTo>
                      <a:pt x="304" y="58"/>
                    </a:lnTo>
                    <a:lnTo>
                      <a:pt x="307" y="58"/>
                    </a:lnTo>
                    <a:lnTo>
                      <a:pt x="307" y="60"/>
                    </a:lnTo>
                    <a:lnTo>
                      <a:pt x="309" y="60"/>
                    </a:lnTo>
                    <a:lnTo>
                      <a:pt x="311" y="60"/>
                    </a:lnTo>
                    <a:lnTo>
                      <a:pt x="311" y="63"/>
                    </a:lnTo>
                    <a:lnTo>
                      <a:pt x="311" y="65"/>
                    </a:lnTo>
                    <a:lnTo>
                      <a:pt x="311" y="63"/>
                    </a:lnTo>
                    <a:lnTo>
                      <a:pt x="311" y="65"/>
                    </a:lnTo>
                    <a:lnTo>
                      <a:pt x="313" y="65"/>
                    </a:lnTo>
                    <a:lnTo>
                      <a:pt x="313" y="67"/>
                    </a:lnTo>
                    <a:lnTo>
                      <a:pt x="313" y="69"/>
                    </a:lnTo>
                    <a:lnTo>
                      <a:pt x="316" y="69"/>
                    </a:lnTo>
                    <a:lnTo>
                      <a:pt x="313" y="69"/>
                    </a:lnTo>
                    <a:lnTo>
                      <a:pt x="316" y="69"/>
                    </a:lnTo>
                    <a:lnTo>
                      <a:pt x="316" y="72"/>
                    </a:lnTo>
                    <a:lnTo>
                      <a:pt x="318" y="72"/>
                    </a:lnTo>
                    <a:lnTo>
                      <a:pt x="318" y="74"/>
                    </a:lnTo>
                    <a:lnTo>
                      <a:pt x="318" y="76"/>
                    </a:lnTo>
                    <a:lnTo>
                      <a:pt x="320" y="76"/>
                    </a:lnTo>
                    <a:lnTo>
                      <a:pt x="320" y="78"/>
                    </a:lnTo>
                    <a:lnTo>
                      <a:pt x="320" y="81"/>
                    </a:lnTo>
                    <a:lnTo>
                      <a:pt x="320" y="78"/>
                    </a:lnTo>
                    <a:lnTo>
                      <a:pt x="320" y="81"/>
                    </a:lnTo>
                    <a:lnTo>
                      <a:pt x="320" y="83"/>
                    </a:lnTo>
                    <a:lnTo>
                      <a:pt x="320" y="85"/>
                    </a:lnTo>
                    <a:lnTo>
                      <a:pt x="320" y="87"/>
                    </a:lnTo>
                    <a:lnTo>
                      <a:pt x="322" y="87"/>
                    </a:lnTo>
                    <a:lnTo>
                      <a:pt x="322" y="90"/>
                    </a:lnTo>
                    <a:lnTo>
                      <a:pt x="325" y="90"/>
                    </a:lnTo>
                    <a:lnTo>
                      <a:pt x="322" y="90"/>
                    </a:lnTo>
                    <a:lnTo>
                      <a:pt x="325" y="90"/>
                    </a:lnTo>
                    <a:lnTo>
                      <a:pt x="325" y="92"/>
                    </a:lnTo>
                    <a:lnTo>
                      <a:pt x="325" y="94"/>
                    </a:lnTo>
                    <a:lnTo>
                      <a:pt x="327" y="94"/>
                    </a:lnTo>
                    <a:lnTo>
                      <a:pt x="325" y="94"/>
                    </a:lnTo>
                    <a:lnTo>
                      <a:pt x="327" y="94"/>
                    </a:lnTo>
                    <a:lnTo>
                      <a:pt x="327" y="96"/>
                    </a:lnTo>
                    <a:lnTo>
                      <a:pt x="329" y="96"/>
                    </a:lnTo>
                    <a:lnTo>
                      <a:pt x="329" y="98"/>
                    </a:lnTo>
                    <a:lnTo>
                      <a:pt x="331" y="98"/>
                    </a:lnTo>
                    <a:lnTo>
                      <a:pt x="333" y="98"/>
                    </a:lnTo>
                    <a:lnTo>
                      <a:pt x="336" y="98"/>
                    </a:lnTo>
                    <a:lnTo>
                      <a:pt x="336" y="101"/>
                    </a:lnTo>
                    <a:lnTo>
                      <a:pt x="336" y="103"/>
                    </a:lnTo>
                    <a:lnTo>
                      <a:pt x="338" y="103"/>
                    </a:lnTo>
                    <a:lnTo>
                      <a:pt x="340" y="103"/>
                    </a:lnTo>
                    <a:lnTo>
                      <a:pt x="340" y="105"/>
                    </a:lnTo>
                    <a:lnTo>
                      <a:pt x="342" y="105"/>
                    </a:lnTo>
                    <a:lnTo>
                      <a:pt x="345" y="105"/>
                    </a:lnTo>
                    <a:lnTo>
                      <a:pt x="347" y="105"/>
                    </a:lnTo>
                    <a:lnTo>
                      <a:pt x="347" y="107"/>
                    </a:lnTo>
                    <a:lnTo>
                      <a:pt x="349" y="107"/>
                    </a:lnTo>
                    <a:lnTo>
                      <a:pt x="349" y="105"/>
                    </a:lnTo>
                    <a:lnTo>
                      <a:pt x="349" y="107"/>
                    </a:lnTo>
                    <a:lnTo>
                      <a:pt x="351" y="107"/>
                    </a:lnTo>
                    <a:lnTo>
                      <a:pt x="351" y="110"/>
                    </a:lnTo>
                    <a:lnTo>
                      <a:pt x="354" y="110"/>
                    </a:lnTo>
                    <a:lnTo>
                      <a:pt x="356" y="110"/>
                    </a:lnTo>
                    <a:lnTo>
                      <a:pt x="356" y="112"/>
                    </a:lnTo>
                    <a:lnTo>
                      <a:pt x="358" y="112"/>
                    </a:lnTo>
                    <a:lnTo>
                      <a:pt x="360" y="112"/>
                    </a:lnTo>
                    <a:lnTo>
                      <a:pt x="360" y="114"/>
                    </a:lnTo>
                    <a:lnTo>
                      <a:pt x="363" y="114"/>
                    </a:lnTo>
                    <a:lnTo>
                      <a:pt x="365" y="114"/>
                    </a:lnTo>
                    <a:lnTo>
                      <a:pt x="363" y="114"/>
                    </a:lnTo>
                    <a:lnTo>
                      <a:pt x="365" y="114"/>
                    </a:lnTo>
                    <a:lnTo>
                      <a:pt x="365" y="116"/>
                    </a:lnTo>
                    <a:lnTo>
                      <a:pt x="365" y="114"/>
                    </a:lnTo>
                    <a:lnTo>
                      <a:pt x="365" y="116"/>
                    </a:lnTo>
                    <a:lnTo>
                      <a:pt x="367" y="116"/>
                    </a:lnTo>
                    <a:lnTo>
                      <a:pt x="367" y="114"/>
                    </a:lnTo>
                    <a:lnTo>
                      <a:pt x="367" y="116"/>
                    </a:lnTo>
                    <a:lnTo>
                      <a:pt x="369" y="116"/>
                    </a:lnTo>
                    <a:lnTo>
                      <a:pt x="369" y="114"/>
                    </a:lnTo>
                    <a:lnTo>
                      <a:pt x="371" y="114"/>
                    </a:lnTo>
                    <a:lnTo>
                      <a:pt x="369" y="114"/>
                    </a:lnTo>
                    <a:lnTo>
                      <a:pt x="369" y="112"/>
                    </a:lnTo>
                    <a:lnTo>
                      <a:pt x="371" y="112"/>
                    </a:lnTo>
                    <a:lnTo>
                      <a:pt x="374" y="112"/>
                    </a:lnTo>
                    <a:lnTo>
                      <a:pt x="374" y="110"/>
                    </a:lnTo>
                    <a:lnTo>
                      <a:pt x="376" y="110"/>
                    </a:lnTo>
                    <a:lnTo>
                      <a:pt x="376" y="107"/>
                    </a:lnTo>
                    <a:lnTo>
                      <a:pt x="376" y="110"/>
                    </a:lnTo>
                    <a:lnTo>
                      <a:pt x="376" y="107"/>
                    </a:lnTo>
                    <a:lnTo>
                      <a:pt x="378" y="107"/>
                    </a:lnTo>
                    <a:lnTo>
                      <a:pt x="376" y="107"/>
                    </a:lnTo>
                    <a:lnTo>
                      <a:pt x="376" y="105"/>
                    </a:lnTo>
                    <a:lnTo>
                      <a:pt x="378" y="105"/>
                    </a:lnTo>
                    <a:lnTo>
                      <a:pt x="376" y="105"/>
                    </a:lnTo>
                    <a:lnTo>
                      <a:pt x="378" y="105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98"/>
                    </a:lnTo>
                    <a:lnTo>
                      <a:pt x="380" y="96"/>
                    </a:lnTo>
                    <a:lnTo>
                      <a:pt x="383" y="96"/>
                    </a:lnTo>
                    <a:lnTo>
                      <a:pt x="383" y="94"/>
                    </a:lnTo>
                    <a:lnTo>
                      <a:pt x="383" y="92"/>
                    </a:lnTo>
                    <a:lnTo>
                      <a:pt x="385" y="92"/>
                    </a:lnTo>
                    <a:lnTo>
                      <a:pt x="387" y="92"/>
                    </a:lnTo>
                    <a:lnTo>
                      <a:pt x="387" y="90"/>
                    </a:lnTo>
                    <a:lnTo>
                      <a:pt x="387" y="92"/>
                    </a:lnTo>
                    <a:lnTo>
                      <a:pt x="389" y="92"/>
                    </a:lnTo>
                    <a:lnTo>
                      <a:pt x="389" y="90"/>
                    </a:lnTo>
                    <a:lnTo>
                      <a:pt x="392" y="90"/>
                    </a:lnTo>
                    <a:lnTo>
                      <a:pt x="394" y="90"/>
                    </a:lnTo>
                    <a:lnTo>
                      <a:pt x="394" y="87"/>
                    </a:lnTo>
                    <a:lnTo>
                      <a:pt x="396" y="87"/>
                    </a:lnTo>
                    <a:lnTo>
                      <a:pt x="394" y="87"/>
                    </a:lnTo>
                    <a:lnTo>
                      <a:pt x="396" y="87"/>
                    </a:lnTo>
                    <a:lnTo>
                      <a:pt x="398" y="87"/>
                    </a:lnTo>
                    <a:lnTo>
                      <a:pt x="401" y="87"/>
                    </a:lnTo>
                    <a:lnTo>
                      <a:pt x="401" y="90"/>
                    </a:lnTo>
                    <a:lnTo>
                      <a:pt x="403" y="90"/>
                    </a:lnTo>
                    <a:lnTo>
                      <a:pt x="405" y="90"/>
                    </a:lnTo>
                    <a:lnTo>
                      <a:pt x="403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9" y="90"/>
                    </a:lnTo>
                    <a:lnTo>
                      <a:pt x="412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6" y="92"/>
                    </a:lnTo>
                    <a:lnTo>
                      <a:pt x="416" y="90"/>
                    </a:lnTo>
                    <a:lnTo>
                      <a:pt x="418" y="90"/>
                    </a:lnTo>
                    <a:lnTo>
                      <a:pt x="421" y="90"/>
                    </a:lnTo>
                    <a:lnTo>
                      <a:pt x="421" y="92"/>
                    </a:lnTo>
                    <a:lnTo>
                      <a:pt x="421" y="90"/>
                    </a:lnTo>
                    <a:lnTo>
                      <a:pt x="423" y="90"/>
                    </a:lnTo>
                    <a:lnTo>
                      <a:pt x="423" y="92"/>
                    </a:lnTo>
                    <a:lnTo>
                      <a:pt x="423" y="90"/>
                    </a:lnTo>
                    <a:lnTo>
                      <a:pt x="425" y="90"/>
                    </a:lnTo>
                    <a:lnTo>
                      <a:pt x="425" y="92"/>
                    </a:lnTo>
                    <a:lnTo>
                      <a:pt x="423" y="92"/>
                    </a:lnTo>
                    <a:lnTo>
                      <a:pt x="425" y="92"/>
                    </a:lnTo>
                    <a:lnTo>
                      <a:pt x="425" y="94"/>
                    </a:lnTo>
                    <a:lnTo>
                      <a:pt x="427" y="94"/>
                    </a:lnTo>
                    <a:lnTo>
                      <a:pt x="427" y="96"/>
                    </a:lnTo>
                    <a:lnTo>
                      <a:pt x="427" y="94"/>
                    </a:lnTo>
                    <a:lnTo>
                      <a:pt x="430" y="94"/>
                    </a:lnTo>
                    <a:lnTo>
                      <a:pt x="430" y="96"/>
                    </a:lnTo>
                    <a:lnTo>
                      <a:pt x="430" y="98"/>
                    </a:lnTo>
                    <a:lnTo>
                      <a:pt x="432" y="98"/>
                    </a:lnTo>
                    <a:lnTo>
                      <a:pt x="432" y="101"/>
                    </a:lnTo>
                    <a:lnTo>
                      <a:pt x="432" y="98"/>
                    </a:lnTo>
                    <a:lnTo>
                      <a:pt x="432" y="101"/>
                    </a:lnTo>
                    <a:lnTo>
                      <a:pt x="434" y="101"/>
                    </a:lnTo>
                    <a:lnTo>
                      <a:pt x="436" y="101"/>
                    </a:lnTo>
                    <a:lnTo>
                      <a:pt x="436" y="103"/>
                    </a:lnTo>
                    <a:lnTo>
                      <a:pt x="439" y="103"/>
                    </a:lnTo>
                    <a:lnTo>
                      <a:pt x="439" y="105"/>
                    </a:lnTo>
                    <a:lnTo>
                      <a:pt x="441" y="105"/>
                    </a:lnTo>
                    <a:lnTo>
                      <a:pt x="441" y="107"/>
                    </a:lnTo>
                    <a:lnTo>
                      <a:pt x="443" y="107"/>
                    </a:lnTo>
                    <a:lnTo>
                      <a:pt x="443" y="105"/>
                    </a:lnTo>
                    <a:lnTo>
                      <a:pt x="443" y="107"/>
                    </a:lnTo>
                    <a:lnTo>
                      <a:pt x="445" y="107"/>
                    </a:lnTo>
                    <a:lnTo>
                      <a:pt x="445" y="110"/>
                    </a:lnTo>
                    <a:lnTo>
                      <a:pt x="443" y="110"/>
                    </a:lnTo>
                    <a:lnTo>
                      <a:pt x="445" y="110"/>
                    </a:lnTo>
                    <a:lnTo>
                      <a:pt x="445" y="112"/>
                    </a:lnTo>
                    <a:lnTo>
                      <a:pt x="447" y="112"/>
                    </a:lnTo>
                    <a:lnTo>
                      <a:pt x="447" y="114"/>
                    </a:lnTo>
                    <a:lnTo>
                      <a:pt x="447" y="116"/>
                    </a:lnTo>
                    <a:lnTo>
                      <a:pt x="447" y="119"/>
                    </a:lnTo>
                    <a:lnTo>
                      <a:pt x="450" y="119"/>
                    </a:lnTo>
                    <a:lnTo>
                      <a:pt x="450" y="121"/>
                    </a:lnTo>
                    <a:lnTo>
                      <a:pt x="452" y="121"/>
                    </a:lnTo>
                    <a:lnTo>
                      <a:pt x="452" y="123"/>
                    </a:lnTo>
                    <a:lnTo>
                      <a:pt x="452" y="125"/>
                    </a:lnTo>
                    <a:lnTo>
                      <a:pt x="454" y="125"/>
                    </a:lnTo>
                    <a:lnTo>
                      <a:pt x="454" y="128"/>
                    </a:lnTo>
                    <a:lnTo>
                      <a:pt x="456" y="128"/>
                    </a:lnTo>
                    <a:lnTo>
                      <a:pt x="456" y="130"/>
                    </a:lnTo>
                    <a:lnTo>
                      <a:pt x="459" y="130"/>
                    </a:lnTo>
                    <a:lnTo>
                      <a:pt x="459" y="132"/>
                    </a:lnTo>
                    <a:lnTo>
                      <a:pt x="456" y="132"/>
                    </a:lnTo>
                    <a:lnTo>
                      <a:pt x="459" y="132"/>
                    </a:lnTo>
                    <a:lnTo>
                      <a:pt x="459" y="134"/>
                    </a:lnTo>
                    <a:lnTo>
                      <a:pt x="456" y="134"/>
                    </a:lnTo>
                    <a:lnTo>
                      <a:pt x="459" y="134"/>
                    </a:lnTo>
                    <a:lnTo>
                      <a:pt x="459" y="136"/>
                    </a:lnTo>
                    <a:lnTo>
                      <a:pt x="459" y="139"/>
                    </a:lnTo>
                    <a:lnTo>
                      <a:pt x="461" y="139"/>
                    </a:lnTo>
                    <a:lnTo>
                      <a:pt x="461" y="141"/>
                    </a:lnTo>
                    <a:lnTo>
                      <a:pt x="463" y="141"/>
                    </a:lnTo>
                    <a:lnTo>
                      <a:pt x="465" y="141"/>
                    </a:lnTo>
                    <a:lnTo>
                      <a:pt x="465" y="143"/>
                    </a:lnTo>
                    <a:lnTo>
                      <a:pt x="468" y="143"/>
                    </a:lnTo>
                    <a:lnTo>
                      <a:pt x="468" y="145"/>
                    </a:lnTo>
                    <a:lnTo>
                      <a:pt x="470" y="145"/>
                    </a:lnTo>
                    <a:lnTo>
                      <a:pt x="470" y="148"/>
                    </a:lnTo>
                    <a:lnTo>
                      <a:pt x="472" y="150"/>
                    </a:lnTo>
                    <a:lnTo>
                      <a:pt x="472" y="152"/>
                    </a:lnTo>
                    <a:lnTo>
                      <a:pt x="474" y="152"/>
                    </a:lnTo>
                    <a:lnTo>
                      <a:pt x="474" y="154"/>
                    </a:lnTo>
                    <a:lnTo>
                      <a:pt x="477" y="154"/>
                    </a:lnTo>
                    <a:lnTo>
                      <a:pt x="477" y="157"/>
                    </a:lnTo>
                    <a:lnTo>
                      <a:pt x="479" y="157"/>
                    </a:lnTo>
                    <a:lnTo>
                      <a:pt x="479" y="159"/>
                    </a:lnTo>
                    <a:lnTo>
                      <a:pt x="481" y="159"/>
                    </a:lnTo>
                    <a:lnTo>
                      <a:pt x="481" y="157"/>
                    </a:lnTo>
                    <a:lnTo>
                      <a:pt x="481" y="159"/>
                    </a:lnTo>
                    <a:lnTo>
                      <a:pt x="481" y="157"/>
                    </a:lnTo>
                    <a:lnTo>
                      <a:pt x="481" y="159"/>
                    </a:lnTo>
                    <a:lnTo>
                      <a:pt x="483" y="159"/>
                    </a:lnTo>
                    <a:lnTo>
                      <a:pt x="483" y="161"/>
                    </a:lnTo>
                    <a:lnTo>
                      <a:pt x="483" y="163"/>
                    </a:lnTo>
                    <a:lnTo>
                      <a:pt x="483" y="161"/>
                    </a:lnTo>
                    <a:lnTo>
                      <a:pt x="483" y="163"/>
                    </a:lnTo>
                    <a:lnTo>
                      <a:pt x="485" y="163"/>
                    </a:lnTo>
                    <a:lnTo>
                      <a:pt x="485" y="166"/>
                    </a:lnTo>
                    <a:lnTo>
                      <a:pt x="483" y="166"/>
                    </a:lnTo>
                    <a:lnTo>
                      <a:pt x="483" y="168"/>
                    </a:lnTo>
                    <a:lnTo>
                      <a:pt x="485" y="168"/>
                    </a:lnTo>
                    <a:lnTo>
                      <a:pt x="485" y="170"/>
                    </a:lnTo>
                    <a:lnTo>
                      <a:pt x="485" y="172"/>
                    </a:lnTo>
                    <a:lnTo>
                      <a:pt x="488" y="172"/>
                    </a:lnTo>
                    <a:lnTo>
                      <a:pt x="485" y="172"/>
                    </a:lnTo>
                    <a:lnTo>
                      <a:pt x="485" y="174"/>
                    </a:lnTo>
                    <a:lnTo>
                      <a:pt x="485" y="177"/>
                    </a:lnTo>
                    <a:lnTo>
                      <a:pt x="488" y="177"/>
                    </a:lnTo>
                    <a:lnTo>
                      <a:pt x="488" y="179"/>
                    </a:lnTo>
                    <a:lnTo>
                      <a:pt x="488" y="181"/>
                    </a:lnTo>
                    <a:lnTo>
                      <a:pt x="490" y="181"/>
                    </a:lnTo>
                    <a:lnTo>
                      <a:pt x="492" y="183"/>
                    </a:lnTo>
                    <a:lnTo>
                      <a:pt x="492" y="186"/>
                    </a:lnTo>
                    <a:lnTo>
                      <a:pt x="494" y="186"/>
                    </a:lnTo>
                    <a:lnTo>
                      <a:pt x="494" y="188"/>
                    </a:lnTo>
                    <a:lnTo>
                      <a:pt x="494" y="190"/>
                    </a:lnTo>
                    <a:lnTo>
                      <a:pt x="494" y="192"/>
                    </a:lnTo>
                    <a:lnTo>
                      <a:pt x="497" y="192"/>
                    </a:lnTo>
                    <a:lnTo>
                      <a:pt x="497" y="195"/>
                    </a:lnTo>
                    <a:lnTo>
                      <a:pt x="497" y="197"/>
                    </a:lnTo>
                    <a:lnTo>
                      <a:pt x="499" y="197"/>
                    </a:lnTo>
                    <a:lnTo>
                      <a:pt x="501" y="197"/>
                    </a:lnTo>
                    <a:lnTo>
                      <a:pt x="501" y="199"/>
                    </a:lnTo>
                    <a:lnTo>
                      <a:pt x="501" y="197"/>
                    </a:lnTo>
                    <a:lnTo>
                      <a:pt x="503" y="197"/>
                    </a:lnTo>
                    <a:lnTo>
                      <a:pt x="501" y="197"/>
                    </a:lnTo>
                    <a:lnTo>
                      <a:pt x="503" y="197"/>
                    </a:lnTo>
                    <a:lnTo>
                      <a:pt x="503" y="199"/>
                    </a:lnTo>
                    <a:lnTo>
                      <a:pt x="506" y="199"/>
                    </a:lnTo>
                    <a:lnTo>
                      <a:pt x="506" y="197"/>
                    </a:lnTo>
                    <a:lnTo>
                      <a:pt x="506" y="199"/>
                    </a:lnTo>
                    <a:lnTo>
                      <a:pt x="508" y="199"/>
                    </a:lnTo>
                    <a:lnTo>
                      <a:pt x="508" y="201"/>
                    </a:lnTo>
                    <a:lnTo>
                      <a:pt x="508" y="199"/>
                    </a:lnTo>
                    <a:lnTo>
                      <a:pt x="508" y="201"/>
                    </a:lnTo>
                    <a:lnTo>
                      <a:pt x="510" y="201"/>
                    </a:lnTo>
                    <a:lnTo>
                      <a:pt x="512" y="201"/>
                    </a:lnTo>
                    <a:lnTo>
                      <a:pt x="515" y="201"/>
                    </a:lnTo>
                    <a:lnTo>
                      <a:pt x="512" y="201"/>
                    </a:lnTo>
                    <a:lnTo>
                      <a:pt x="515" y="201"/>
                    </a:lnTo>
                    <a:lnTo>
                      <a:pt x="515" y="204"/>
                    </a:lnTo>
                    <a:lnTo>
                      <a:pt x="515" y="201"/>
                    </a:lnTo>
                    <a:lnTo>
                      <a:pt x="515" y="204"/>
                    </a:lnTo>
                    <a:lnTo>
                      <a:pt x="515" y="201"/>
                    </a:lnTo>
                    <a:lnTo>
                      <a:pt x="515" y="204"/>
                    </a:lnTo>
                    <a:lnTo>
                      <a:pt x="517" y="204"/>
                    </a:lnTo>
                    <a:lnTo>
                      <a:pt x="519" y="204"/>
                    </a:lnTo>
                    <a:lnTo>
                      <a:pt x="517" y="204"/>
                    </a:lnTo>
                    <a:lnTo>
                      <a:pt x="519" y="204"/>
                    </a:lnTo>
                    <a:lnTo>
                      <a:pt x="519" y="206"/>
                    </a:lnTo>
                    <a:lnTo>
                      <a:pt x="521" y="206"/>
                    </a:lnTo>
                    <a:lnTo>
                      <a:pt x="521" y="204"/>
                    </a:lnTo>
                    <a:lnTo>
                      <a:pt x="521" y="206"/>
                    </a:lnTo>
                    <a:lnTo>
                      <a:pt x="521" y="204"/>
                    </a:lnTo>
                    <a:lnTo>
                      <a:pt x="521" y="206"/>
                    </a:lnTo>
                    <a:lnTo>
                      <a:pt x="523" y="206"/>
                    </a:lnTo>
                    <a:lnTo>
                      <a:pt x="521" y="206"/>
                    </a:lnTo>
                    <a:lnTo>
                      <a:pt x="523" y="206"/>
                    </a:lnTo>
                    <a:lnTo>
                      <a:pt x="523" y="208"/>
                    </a:lnTo>
                    <a:lnTo>
                      <a:pt x="526" y="208"/>
                    </a:lnTo>
                    <a:lnTo>
                      <a:pt x="528" y="208"/>
                    </a:lnTo>
                    <a:lnTo>
                      <a:pt x="530" y="208"/>
                    </a:lnTo>
                    <a:lnTo>
                      <a:pt x="532" y="208"/>
                    </a:lnTo>
                    <a:lnTo>
                      <a:pt x="535" y="208"/>
                    </a:lnTo>
                    <a:lnTo>
                      <a:pt x="537" y="208"/>
                    </a:lnTo>
                    <a:lnTo>
                      <a:pt x="539" y="208"/>
                    </a:lnTo>
                    <a:lnTo>
                      <a:pt x="541" y="208"/>
                    </a:lnTo>
                    <a:lnTo>
                      <a:pt x="544" y="208"/>
                    </a:lnTo>
                    <a:lnTo>
                      <a:pt x="541" y="208"/>
                    </a:lnTo>
                    <a:lnTo>
                      <a:pt x="544" y="208"/>
                    </a:lnTo>
                    <a:lnTo>
                      <a:pt x="544" y="210"/>
                    </a:lnTo>
                    <a:lnTo>
                      <a:pt x="544" y="208"/>
                    </a:lnTo>
                    <a:lnTo>
                      <a:pt x="544" y="210"/>
                    </a:lnTo>
                    <a:lnTo>
                      <a:pt x="546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12"/>
                    </a:lnTo>
                    <a:lnTo>
                      <a:pt x="548" y="212"/>
                    </a:lnTo>
                    <a:lnTo>
                      <a:pt x="548" y="215"/>
                    </a:lnTo>
                    <a:lnTo>
                      <a:pt x="548" y="212"/>
                    </a:lnTo>
                    <a:lnTo>
                      <a:pt x="548" y="215"/>
                    </a:lnTo>
                    <a:lnTo>
                      <a:pt x="550" y="215"/>
                    </a:lnTo>
                    <a:lnTo>
                      <a:pt x="548" y="215"/>
                    </a:lnTo>
                    <a:lnTo>
                      <a:pt x="550" y="215"/>
                    </a:lnTo>
                    <a:lnTo>
                      <a:pt x="552" y="215"/>
                    </a:lnTo>
                    <a:lnTo>
                      <a:pt x="552" y="212"/>
                    </a:lnTo>
                    <a:lnTo>
                      <a:pt x="555" y="212"/>
                    </a:lnTo>
                    <a:lnTo>
                      <a:pt x="555" y="210"/>
                    </a:lnTo>
                    <a:lnTo>
                      <a:pt x="557" y="210"/>
                    </a:lnTo>
                    <a:lnTo>
                      <a:pt x="559" y="210"/>
                    </a:lnTo>
                    <a:lnTo>
                      <a:pt x="559" y="212"/>
                    </a:lnTo>
                    <a:lnTo>
                      <a:pt x="559" y="215"/>
                    </a:lnTo>
                    <a:lnTo>
                      <a:pt x="559" y="217"/>
                    </a:lnTo>
                    <a:lnTo>
                      <a:pt x="559" y="219"/>
                    </a:lnTo>
                    <a:lnTo>
                      <a:pt x="557" y="219"/>
                    </a:lnTo>
                    <a:lnTo>
                      <a:pt x="557" y="221"/>
                    </a:lnTo>
                    <a:lnTo>
                      <a:pt x="557" y="224"/>
                    </a:lnTo>
                    <a:lnTo>
                      <a:pt x="555" y="224"/>
                    </a:lnTo>
                    <a:lnTo>
                      <a:pt x="555" y="226"/>
                    </a:lnTo>
                    <a:lnTo>
                      <a:pt x="555" y="228"/>
                    </a:lnTo>
                    <a:lnTo>
                      <a:pt x="552" y="228"/>
                    </a:lnTo>
                    <a:lnTo>
                      <a:pt x="552" y="230"/>
                    </a:lnTo>
                    <a:lnTo>
                      <a:pt x="550" y="230"/>
                    </a:lnTo>
                    <a:lnTo>
                      <a:pt x="550" y="233"/>
                    </a:lnTo>
                    <a:lnTo>
                      <a:pt x="550" y="235"/>
                    </a:lnTo>
                    <a:lnTo>
                      <a:pt x="548" y="235"/>
                    </a:lnTo>
                    <a:lnTo>
                      <a:pt x="548" y="237"/>
                    </a:lnTo>
                    <a:lnTo>
                      <a:pt x="548" y="239"/>
                    </a:lnTo>
                    <a:lnTo>
                      <a:pt x="546" y="242"/>
                    </a:lnTo>
                    <a:lnTo>
                      <a:pt x="546" y="244"/>
                    </a:lnTo>
                    <a:lnTo>
                      <a:pt x="546" y="246"/>
                    </a:lnTo>
                    <a:lnTo>
                      <a:pt x="544" y="246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4" y="253"/>
                    </a:lnTo>
                    <a:lnTo>
                      <a:pt x="544" y="255"/>
                    </a:lnTo>
                    <a:lnTo>
                      <a:pt x="541" y="255"/>
                    </a:lnTo>
                    <a:lnTo>
                      <a:pt x="541" y="257"/>
                    </a:lnTo>
                    <a:lnTo>
                      <a:pt x="541" y="259"/>
                    </a:lnTo>
                    <a:lnTo>
                      <a:pt x="541" y="262"/>
                    </a:lnTo>
                    <a:lnTo>
                      <a:pt x="541" y="264"/>
                    </a:lnTo>
                    <a:lnTo>
                      <a:pt x="541" y="266"/>
                    </a:lnTo>
                    <a:lnTo>
                      <a:pt x="541" y="268"/>
                    </a:lnTo>
                    <a:lnTo>
                      <a:pt x="541" y="271"/>
                    </a:lnTo>
                    <a:lnTo>
                      <a:pt x="541" y="273"/>
                    </a:lnTo>
                    <a:lnTo>
                      <a:pt x="539" y="273"/>
                    </a:lnTo>
                    <a:lnTo>
                      <a:pt x="539" y="275"/>
                    </a:lnTo>
                    <a:lnTo>
                      <a:pt x="539" y="277"/>
                    </a:lnTo>
                    <a:lnTo>
                      <a:pt x="539" y="280"/>
                    </a:lnTo>
                    <a:lnTo>
                      <a:pt x="541" y="280"/>
                    </a:lnTo>
                    <a:lnTo>
                      <a:pt x="539" y="280"/>
                    </a:lnTo>
                    <a:lnTo>
                      <a:pt x="541" y="280"/>
                    </a:lnTo>
                    <a:lnTo>
                      <a:pt x="539" y="280"/>
                    </a:lnTo>
                    <a:lnTo>
                      <a:pt x="539" y="282"/>
                    </a:lnTo>
                    <a:lnTo>
                      <a:pt x="539" y="284"/>
                    </a:lnTo>
                    <a:lnTo>
                      <a:pt x="539" y="286"/>
                    </a:lnTo>
                    <a:lnTo>
                      <a:pt x="539" y="288"/>
                    </a:lnTo>
                    <a:lnTo>
                      <a:pt x="539" y="291"/>
                    </a:lnTo>
                    <a:lnTo>
                      <a:pt x="539" y="293"/>
                    </a:lnTo>
                    <a:lnTo>
                      <a:pt x="539" y="295"/>
                    </a:lnTo>
                    <a:lnTo>
                      <a:pt x="539" y="297"/>
                    </a:lnTo>
                    <a:lnTo>
                      <a:pt x="539" y="300"/>
                    </a:lnTo>
                    <a:lnTo>
                      <a:pt x="539" y="302"/>
                    </a:lnTo>
                    <a:lnTo>
                      <a:pt x="539" y="304"/>
                    </a:lnTo>
                    <a:lnTo>
                      <a:pt x="539" y="306"/>
                    </a:lnTo>
                    <a:lnTo>
                      <a:pt x="539" y="309"/>
                    </a:lnTo>
                    <a:lnTo>
                      <a:pt x="539" y="311"/>
                    </a:lnTo>
                    <a:lnTo>
                      <a:pt x="539" y="313"/>
                    </a:lnTo>
                    <a:lnTo>
                      <a:pt x="537" y="313"/>
                    </a:lnTo>
                    <a:lnTo>
                      <a:pt x="537" y="315"/>
                    </a:lnTo>
                    <a:lnTo>
                      <a:pt x="537" y="318"/>
                    </a:lnTo>
                    <a:lnTo>
                      <a:pt x="537" y="320"/>
                    </a:lnTo>
                    <a:lnTo>
                      <a:pt x="537" y="322"/>
                    </a:lnTo>
                    <a:lnTo>
                      <a:pt x="537" y="324"/>
                    </a:lnTo>
                    <a:lnTo>
                      <a:pt x="537" y="326"/>
                    </a:lnTo>
                    <a:lnTo>
                      <a:pt x="539" y="326"/>
                    </a:lnTo>
                    <a:lnTo>
                      <a:pt x="539" y="329"/>
                    </a:lnTo>
                    <a:lnTo>
                      <a:pt x="539" y="331"/>
                    </a:lnTo>
                    <a:lnTo>
                      <a:pt x="539" y="333"/>
                    </a:lnTo>
                    <a:lnTo>
                      <a:pt x="539" y="335"/>
                    </a:lnTo>
                    <a:lnTo>
                      <a:pt x="541" y="335"/>
                    </a:lnTo>
                    <a:lnTo>
                      <a:pt x="541" y="338"/>
                    </a:lnTo>
                    <a:lnTo>
                      <a:pt x="541" y="340"/>
                    </a:lnTo>
                    <a:lnTo>
                      <a:pt x="544" y="340"/>
                    </a:lnTo>
                    <a:lnTo>
                      <a:pt x="544" y="342"/>
                    </a:lnTo>
                    <a:lnTo>
                      <a:pt x="546" y="342"/>
                    </a:lnTo>
                    <a:lnTo>
                      <a:pt x="546" y="344"/>
                    </a:lnTo>
                    <a:lnTo>
                      <a:pt x="548" y="344"/>
                    </a:lnTo>
                    <a:lnTo>
                      <a:pt x="548" y="347"/>
                    </a:lnTo>
                    <a:lnTo>
                      <a:pt x="550" y="347"/>
                    </a:lnTo>
                    <a:lnTo>
                      <a:pt x="550" y="349"/>
                    </a:lnTo>
                    <a:lnTo>
                      <a:pt x="552" y="349"/>
                    </a:lnTo>
                    <a:lnTo>
                      <a:pt x="552" y="351"/>
                    </a:lnTo>
                    <a:lnTo>
                      <a:pt x="552" y="353"/>
                    </a:lnTo>
                    <a:lnTo>
                      <a:pt x="552" y="356"/>
                    </a:lnTo>
                    <a:lnTo>
                      <a:pt x="550" y="356"/>
                    </a:lnTo>
                    <a:lnTo>
                      <a:pt x="550" y="358"/>
                    </a:lnTo>
                    <a:lnTo>
                      <a:pt x="550" y="360"/>
                    </a:lnTo>
                    <a:lnTo>
                      <a:pt x="550" y="362"/>
                    </a:lnTo>
                    <a:lnTo>
                      <a:pt x="550" y="364"/>
                    </a:lnTo>
                    <a:lnTo>
                      <a:pt x="552" y="364"/>
                    </a:lnTo>
                    <a:lnTo>
                      <a:pt x="552" y="367"/>
                    </a:lnTo>
                    <a:lnTo>
                      <a:pt x="552" y="369"/>
                    </a:lnTo>
                    <a:lnTo>
                      <a:pt x="555" y="369"/>
                    </a:lnTo>
                    <a:lnTo>
                      <a:pt x="555" y="371"/>
                    </a:lnTo>
                    <a:lnTo>
                      <a:pt x="555" y="373"/>
                    </a:lnTo>
                    <a:lnTo>
                      <a:pt x="557" y="373"/>
                    </a:lnTo>
                    <a:lnTo>
                      <a:pt x="555" y="373"/>
                    </a:lnTo>
                    <a:lnTo>
                      <a:pt x="557" y="373"/>
                    </a:lnTo>
                    <a:lnTo>
                      <a:pt x="557" y="376"/>
                    </a:lnTo>
                    <a:lnTo>
                      <a:pt x="557" y="378"/>
                    </a:lnTo>
                    <a:lnTo>
                      <a:pt x="557" y="380"/>
                    </a:lnTo>
                    <a:lnTo>
                      <a:pt x="559" y="380"/>
                    </a:lnTo>
                    <a:lnTo>
                      <a:pt x="559" y="382"/>
                    </a:lnTo>
                    <a:lnTo>
                      <a:pt x="561" y="382"/>
                    </a:lnTo>
                    <a:lnTo>
                      <a:pt x="561" y="385"/>
                    </a:lnTo>
                    <a:lnTo>
                      <a:pt x="561" y="382"/>
                    </a:lnTo>
                    <a:lnTo>
                      <a:pt x="561" y="385"/>
                    </a:lnTo>
                    <a:lnTo>
                      <a:pt x="564" y="385"/>
                    </a:lnTo>
                    <a:lnTo>
                      <a:pt x="564" y="387"/>
                    </a:lnTo>
                    <a:lnTo>
                      <a:pt x="566" y="387"/>
                    </a:lnTo>
                    <a:lnTo>
                      <a:pt x="566" y="389"/>
                    </a:lnTo>
                    <a:lnTo>
                      <a:pt x="568" y="389"/>
                    </a:lnTo>
                    <a:lnTo>
                      <a:pt x="568" y="391"/>
                    </a:lnTo>
                    <a:lnTo>
                      <a:pt x="570" y="391"/>
                    </a:lnTo>
                    <a:lnTo>
                      <a:pt x="570" y="394"/>
                    </a:lnTo>
                    <a:lnTo>
                      <a:pt x="573" y="394"/>
                    </a:lnTo>
                    <a:lnTo>
                      <a:pt x="573" y="396"/>
                    </a:lnTo>
                    <a:lnTo>
                      <a:pt x="575" y="396"/>
                    </a:lnTo>
                    <a:lnTo>
                      <a:pt x="575" y="398"/>
                    </a:lnTo>
                    <a:lnTo>
                      <a:pt x="577" y="398"/>
                    </a:lnTo>
                    <a:lnTo>
                      <a:pt x="577" y="400"/>
                    </a:lnTo>
                    <a:lnTo>
                      <a:pt x="577" y="403"/>
                    </a:lnTo>
                    <a:lnTo>
                      <a:pt x="579" y="403"/>
                    </a:lnTo>
                    <a:lnTo>
                      <a:pt x="579" y="405"/>
                    </a:lnTo>
                    <a:lnTo>
                      <a:pt x="582" y="405"/>
                    </a:lnTo>
                    <a:lnTo>
                      <a:pt x="582" y="407"/>
                    </a:lnTo>
                    <a:lnTo>
                      <a:pt x="582" y="409"/>
                    </a:lnTo>
                    <a:lnTo>
                      <a:pt x="584" y="409"/>
                    </a:lnTo>
                    <a:lnTo>
                      <a:pt x="582" y="409"/>
                    </a:lnTo>
                    <a:lnTo>
                      <a:pt x="582" y="411"/>
                    </a:lnTo>
                    <a:lnTo>
                      <a:pt x="584" y="411"/>
                    </a:lnTo>
                    <a:lnTo>
                      <a:pt x="584" y="414"/>
                    </a:lnTo>
                    <a:lnTo>
                      <a:pt x="584" y="416"/>
                    </a:lnTo>
                    <a:lnTo>
                      <a:pt x="586" y="416"/>
                    </a:lnTo>
                    <a:lnTo>
                      <a:pt x="586" y="418"/>
                    </a:lnTo>
                    <a:lnTo>
                      <a:pt x="586" y="420"/>
                    </a:lnTo>
                    <a:lnTo>
                      <a:pt x="586" y="423"/>
                    </a:lnTo>
                    <a:lnTo>
                      <a:pt x="588" y="423"/>
                    </a:lnTo>
                    <a:lnTo>
                      <a:pt x="590" y="423"/>
                    </a:lnTo>
                    <a:lnTo>
                      <a:pt x="590" y="425"/>
                    </a:lnTo>
                    <a:lnTo>
                      <a:pt x="590" y="427"/>
                    </a:lnTo>
                    <a:lnTo>
                      <a:pt x="593" y="427"/>
                    </a:lnTo>
                    <a:lnTo>
                      <a:pt x="593" y="429"/>
                    </a:lnTo>
                    <a:lnTo>
                      <a:pt x="595" y="429"/>
                    </a:lnTo>
                    <a:lnTo>
                      <a:pt x="597" y="429"/>
                    </a:lnTo>
                    <a:lnTo>
                      <a:pt x="597" y="432"/>
                    </a:lnTo>
                    <a:lnTo>
                      <a:pt x="597" y="434"/>
                    </a:lnTo>
                    <a:lnTo>
                      <a:pt x="597" y="436"/>
                    </a:lnTo>
                    <a:lnTo>
                      <a:pt x="599" y="436"/>
                    </a:lnTo>
                    <a:lnTo>
                      <a:pt x="602" y="438"/>
                    </a:lnTo>
                    <a:lnTo>
                      <a:pt x="604" y="438"/>
                    </a:lnTo>
                    <a:lnTo>
                      <a:pt x="606" y="438"/>
                    </a:lnTo>
                    <a:lnTo>
                      <a:pt x="606" y="441"/>
                    </a:lnTo>
                    <a:lnTo>
                      <a:pt x="608" y="441"/>
                    </a:lnTo>
                    <a:lnTo>
                      <a:pt x="611" y="441"/>
                    </a:lnTo>
                    <a:lnTo>
                      <a:pt x="613" y="441"/>
                    </a:lnTo>
                    <a:lnTo>
                      <a:pt x="615" y="441"/>
                    </a:lnTo>
                    <a:lnTo>
                      <a:pt x="617" y="441"/>
                    </a:lnTo>
                    <a:lnTo>
                      <a:pt x="620" y="441"/>
                    </a:lnTo>
                    <a:lnTo>
                      <a:pt x="622" y="441"/>
                    </a:lnTo>
                    <a:lnTo>
                      <a:pt x="622" y="443"/>
                    </a:lnTo>
                    <a:lnTo>
                      <a:pt x="624" y="443"/>
                    </a:lnTo>
                    <a:lnTo>
                      <a:pt x="624" y="445"/>
                    </a:lnTo>
                    <a:lnTo>
                      <a:pt x="626" y="445"/>
                    </a:lnTo>
                    <a:lnTo>
                      <a:pt x="624" y="445"/>
                    </a:lnTo>
                    <a:lnTo>
                      <a:pt x="626" y="445"/>
                    </a:lnTo>
                    <a:lnTo>
                      <a:pt x="624" y="445"/>
                    </a:lnTo>
                    <a:lnTo>
                      <a:pt x="626" y="445"/>
                    </a:lnTo>
                    <a:lnTo>
                      <a:pt x="628" y="445"/>
                    </a:lnTo>
                    <a:lnTo>
                      <a:pt x="631" y="445"/>
                    </a:lnTo>
                    <a:lnTo>
                      <a:pt x="633" y="445"/>
                    </a:lnTo>
                    <a:lnTo>
                      <a:pt x="633" y="447"/>
                    </a:lnTo>
                    <a:lnTo>
                      <a:pt x="633" y="449"/>
                    </a:lnTo>
                    <a:lnTo>
                      <a:pt x="635" y="449"/>
                    </a:lnTo>
                    <a:lnTo>
                      <a:pt x="635" y="452"/>
                    </a:lnTo>
                    <a:lnTo>
                      <a:pt x="637" y="452"/>
                    </a:lnTo>
                    <a:lnTo>
                      <a:pt x="637" y="454"/>
                    </a:lnTo>
                    <a:lnTo>
                      <a:pt x="640" y="454"/>
                    </a:lnTo>
                    <a:lnTo>
                      <a:pt x="640" y="456"/>
                    </a:lnTo>
                    <a:lnTo>
                      <a:pt x="640" y="458"/>
                    </a:lnTo>
                    <a:lnTo>
                      <a:pt x="642" y="458"/>
                    </a:lnTo>
                    <a:lnTo>
                      <a:pt x="644" y="458"/>
                    </a:lnTo>
                    <a:lnTo>
                      <a:pt x="646" y="458"/>
                    </a:lnTo>
                    <a:lnTo>
                      <a:pt x="649" y="458"/>
                    </a:lnTo>
                    <a:lnTo>
                      <a:pt x="651" y="456"/>
                    </a:lnTo>
                    <a:lnTo>
                      <a:pt x="653" y="456"/>
                    </a:lnTo>
                    <a:lnTo>
                      <a:pt x="655" y="456"/>
                    </a:lnTo>
                    <a:lnTo>
                      <a:pt x="658" y="456"/>
                    </a:lnTo>
                    <a:lnTo>
                      <a:pt x="658" y="454"/>
                    </a:lnTo>
                    <a:lnTo>
                      <a:pt x="660" y="454"/>
                    </a:lnTo>
                    <a:lnTo>
                      <a:pt x="662" y="454"/>
                    </a:lnTo>
                    <a:lnTo>
                      <a:pt x="664" y="454"/>
                    </a:lnTo>
                    <a:lnTo>
                      <a:pt x="664" y="452"/>
                    </a:lnTo>
                    <a:lnTo>
                      <a:pt x="666" y="452"/>
                    </a:lnTo>
                    <a:lnTo>
                      <a:pt x="669" y="452"/>
                    </a:lnTo>
                    <a:lnTo>
                      <a:pt x="671" y="452"/>
                    </a:lnTo>
                    <a:lnTo>
                      <a:pt x="671" y="449"/>
                    </a:lnTo>
                    <a:lnTo>
                      <a:pt x="673" y="449"/>
                    </a:lnTo>
                    <a:lnTo>
                      <a:pt x="675" y="449"/>
                    </a:lnTo>
                    <a:lnTo>
                      <a:pt x="678" y="449"/>
                    </a:lnTo>
                    <a:lnTo>
                      <a:pt x="680" y="449"/>
                    </a:lnTo>
                    <a:lnTo>
                      <a:pt x="682" y="449"/>
                    </a:lnTo>
                    <a:lnTo>
                      <a:pt x="684" y="449"/>
                    </a:lnTo>
                    <a:lnTo>
                      <a:pt x="687" y="449"/>
                    </a:lnTo>
                    <a:lnTo>
                      <a:pt x="689" y="449"/>
                    </a:lnTo>
                    <a:lnTo>
                      <a:pt x="691" y="449"/>
                    </a:lnTo>
                    <a:lnTo>
                      <a:pt x="693" y="449"/>
                    </a:lnTo>
                    <a:lnTo>
                      <a:pt x="696" y="449"/>
                    </a:lnTo>
                    <a:lnTo>
                      <a:pt x="696" y="447"/>
                    </a:lnTo>
                    <a:lnTo>
                      <a:pt x="698" y="447"/>
                    </a:lnTo>
                    <a:lnTo>
                      <a:pt x="698" y="445"/>
                    </a:lnTo>
                    <a:lnTo>
                      <a:pt x="700" y="445"/>
                    </a:lnTo>
                    <a:lnTo>
                      <a:pt x="700" y="443"/>
                    </a:lnTo>
                    <a:lnTo>
                      <a:pt x="702" y="443"/>
                    </a:lnTo>
                    <a:lnTo>
                      <a:pt x="704" y="443"/>
                    </a:lnTo>
                    <a:lnTo>
                      <a:pt x="707" y="443"/>
                    </a:lnTo>
                    <a:lnTo>
                      <a:pt x="709" y="443"/>
                    </a:lnTo>
                    <a:lnTo>
                      <a:pt x="711" y="443"/>
                    </a:lnTo>
                    <a:lnTo>
                      <a:pt x="713" y="443"/>
                    </a:lnTo>
                    <a:lnTo>
                      <a:pt x="713" y="441"/>
                    </a:lnTo>
                    <a:lnTo>
                      <a:pt x="716" y="441"/>
                    </a:lnTo>
                    <a:lnTo>
                      <a:pt x="718" y="441"/>
                    </a:lnTo>
                    <a:lnTo>
                      <a:pt x="720" y="441"/>
                    </a:lnTo>
                    <a:lnTo>
                      <a:pt x="722" y="441"/>
                    </a:lnTo>
                    <a:lnTo>
                      <a:pt x="725" y="441"/>
                    </a:lnTo>
                    <a:lnTo>
                      <a:pt x="725" y="443"/>
                    </a:lnTo>
                    <a:lnTo>
                      <a:pt x="727" y="443"/>
                    </a:lnTo>
                    <a:lnTo>
                      <a:pt x="729" y="443"/>
                    </a:lnTo>
                    <a:lnTo>
                      <a:pt x="729" y="441"/>
                    </a:lnTo>
                    <a:lnTo>
                      <a:pt x="731" y="441"/>
                    </a:lnTo>
                    <a:lnTo>
                      <a:pt x="734" y="441"/>
                    </a:lnTo>
                    <a:lnTo>
                      <a:pt x="734" y="438"/>
                    </a:lnTo>
                    <a:lnTo>
                      <a:pt x="736" y="438"/>
                    </a:lnTo>
                    <a:lnTo>
                      <a:pt x="738" y="438"/>
                    </a:lnTo>
                    <a:lnTo>
                      <a:pt x="738" y="436"/>
                    </a:lnTo>
                    <a:lnTo>
                      <a:pt x="740" y="436"/>
                    </a:lnTo>
                    <a:lnTo>
                      <a:pt x="740" y="434"/>
                    </a:lnTo>
                    <a:lnTo>
                      <a:pt x="742" y="434"/>
                    </a:lnTo>
                    <a:lnTo>
                      <a:pt x="745" y="434"/>
                    </a:lnTo>
                    <a:lnTo>
                      <a:pt x="745" y="432"/>
                    </a:lnTo>
                    <a:lnTo>
                      <a:pt x="747" y="432"/>
                    </a:lnTo>
                    <a:lnTo>
                      <a:pt x="749" y="432"/>
                    </a:lnTo>
                    <a:lnTo>
                      <a:pt x="749" y="429"/>
                    </a:lnTo>
                    <a:lnTo>
                      <a:pt x="751" y="429"/>
                    </a:lnTo>
                    <a:lnTo>
                      <a:pt x="751" y="427"/>
                    </a:lnTo>
                    <a:lnTo>
                      <a:pt x="754" y="427"/>
                    </a:lnTo>
                    <a:lnTo>
                      <a:pt x="756" y="427"/>
                    </a:lnTo>
                    <a:lnTo>
                      <a:pt x="756" y="425"/>
                    </a:lnTo>
                    <a:lnTo>
                      <a:pt x="758" y="425"/>
                    </a:lnTo>
                    <a:lnTo>
                      <a:pt x="758" y="423"/>
                    </a:lnTo>
                    <a:lnTo>
                      <a:pt x="760" y="423"/>
                    </a:lnTo>
                    <a:lnTo>
                      <a:pt x="760" y="420"/>
                    </a:lnTo>
                    <a:lnTo>
                      <a:pt x="763" y="420"/>
                    </a:lnTo>
                    <a:lnTo>
                      <a:pt x="763" y="418"/>
                    </a:lnTo>
                    <a:lnTo>
                      <a:pt x="763" y="416"/>
                    </a:lnTo>
                    <a:lnTo>
                      <a:pt x="763" y="414"/>
                    </a:lnTo>
                    <a:lnTo>
                      <a:pt x="763" y="411"/>
                    </a:lnTo>
                    <a:lnTo>
                      <a:pt x="763" y="409"/>
                    </a:lnTo>
                    <a:lnTo>
                      <a:pt x="765" y="409"/>
                    </a:lnTo>
                    <a:lnTo>
                      <a:pt x="765" y="407"/>
                    </a:lnTo>
                    <a:lnTo>
                      <a:pt x="765" y="405"/>
                    </a:lnTo>
                    <a:lnTo>
                      <a:pt x="767" y="405"/>
                    </a:lnTo>
                    <a:lnTo>
                      <a:pt x="769" y="405"/>
                    </a:lnTo>
                    <a:lnTo>
                      <a:pt x="769" y="403"/>
                    </a:lnTo>
                    <a:lnTo>
                      <a:pt x="772" y="403"/>
                    </a:lnTo>
                    <a:lnTo>
                      <a:pt x="769" y="403"/>
                    </a:lnTo>
                    <a:lnTo>
                      <a:pt x="772" y="403"/>
                    </a:lnTo>
                    <a:lnTo>
                      <a:pt x="772" y="400"/>
                    </a:lnTo>
                    <a:lnTo>
                      <a:pt x="769" y="400"/>
                    </a:lnTo>
                    <a:lnTo>
                      <a:pt x="772" y="400"/>
                    </a:lnTo>
                    <a:lnTo>
                      <a:pt x="769" y="400"/>
                    </a:lnTo>
                    <a:lnTo>
                      <a:pt x="769" y="398"/>
                    </a:lnTo>
                    <a:lnTo>
                      <a:pt x="769" y="396"/>
                    </a:lnTo>
                    <a:lnTo>
                      <a:pt x="769" y="394"/>
                    </a:lnTo>
                    <a:lnTo>
                      <a:pt x="769" y="391"/>
                    </a:lnTo>
                    <a:lnTo>
                      <a:pt x="769" y="389"/>
                    </a:lnTo>
                    <a:lnTo>
                      <a:pt x="769" y="387"/>
                    </a:lnTo>
                    <a:lnTo>
                      <a:pt x="769" y="385"/>
                    </a:lnTo>
                    <a:lnTo>
                      <a:pt x="769" y="382"/>
                    </a:lnTo>
                    <a:lnTo>
                      <a:pt x="769" y="380"/>
                    </a:lnTo>
                    <a:lnTo>
                      <a:pt x="772" y="380"/>
                    </a:lnTo>
                    <a:lnTo>
                      <a:pt x="769" y="380"/>
                    </a:lnTo>
                    <a:lnTo>
                      <a:pt x="772" y="380"/>
                    </a:lnTo>
                    <a:lnTo>
                      <a:pt x="769" y="380"/>
                    </a:lnTo>
                    <a:lnTo>
                      <a:pt x="772" y="380"/>
                    </a:lnTo>
                    <a:lnTo>
                      <a:pt x="772" y="378"/>
                    </a:lnTo>
                    <a:lnTo>
                      <a:pt x="772" y="376"/>
                    </a:lnTo>
                    <a:lnTo>
                      <a:pt x="772" y="373"/>
                    </a:lnTo>
                    <a:lnTo>
                      <a:pt x="772" y="371"/>
                    </a:lnTo>
                    <a:lnTo>
                      <a:pt x="774" y="371"/>
                    </a:lnTo>
                    <a:lnTo>
                      <a:pt x="774" y="369"/>
                    </a:lnTo>
                    <a:lnTo>
                      <a:pt x="774" y="367"/>
                    </a:lnTo>
                    <a:lnTo>
                      <a:pt x="776" y="367"/>
                    </a:lnTo>
                    <a:lnTo>
                      <a:pt x="778" y="367"/>
                    </a:lnTo>
                    <a:lnTo>
                      <a:pt x="778" y="364"/>
                    </a:lnTo>
                    <a:lnTo>
                      <a:pt x="780" y="364"/>
                    </a:lnTo>
                    <a:lnTo>
                      <a:pt x="780" y="362"/>
                    </a:lnTo>
                    <a:lnTo>
                      <a:pt x="783" y="362"/>
                    </a:lnTo>
                    <a:lnTo>
                      <a:pt x="785" y="362"/>
                    </a:lnTo>
                    <a:lnTo>
                      <a:pt x="787" y="362"/>
                    </a:lnTo>
                    <a:lnTo>
                      <a:pt x="787" y="360"/>
                    </a:lnTo>
                    <a:lnTo>
                      <a:pt x="789" y="360"/>
                    </a:lnTo>
                    <a:lnTo>
                      <a:pt x="792" y="360"/>
                    </a:lnTo>
                    <a:lnTo>
                      <a:pt x="794" y="360"/>
                    </a:lnTo>
                    <a:lnTo>
                      <a:pt x="796" y="360"/>
                    </a:lnTo>
                    <a:lnTo>
                      <a:pt x="796" y="358"/>
                    </a:lnTo>
                    <a:lnTo>
                      <a:pt x="798" y="358"/>
                    </a:lnTo>
                    <a:lnTo>
                      <a:pt x="801" y="358"/>
                    </a:lnTo>
                    <a:lnTo>
                      <a:pt x="803" y="358"/>
                    </a:lnTo>
                    <a:lnTo>
                      <a:pt x="805" y="358"/>
                    </a:lnTo>
                    <a:lnTo>
                      <a:pt x="807" y="358"/>
                    </a:lnTo>
                    <a:lnTo>
                      <a:pt x="810" y="358"/>
                    </a:lnTo>
                    <a:lnTo>
                      <a:pt x="812" y="358"/>
                    </a:lnTo>
                    <a:lnTo>
                      <a:pt x="812" y="356"/>
                    </a:lnTo>
                    <a:lnTo>
                      <a:pt x="812" y="358"/>
                    </a:lnTo>
                    <a:lnTo>
                      <a:pt x="812" y="356"/>
                    </a:lnTo>
                    <a:lnTo>
                      <a:pt x="812" y="358"/>
                    </a:lnTo>
                    <a:lnTo>
                      <a:pt x="812" y="356"/>
                    </a:lnTo>
                    <a:lnTo>
                      <a:pt x="814" y="356"/>
                    </a:lnTo>
                    <a:lnTo>
                      <a:pt x="816" y="356"/>
                    </a:lnTo>
                    <a:lnTo>
                      <a:pt x="818" y="356"/>
                    </a:lnTo>
                    <a:lnTo>
                      <a:pt x="821" y="356"/>
                    </a:lnTo>
                    <a:lnTo>
                      <a:pt x="823" y="356"/>
                    </a:lnTo>
                    <a:lnTo>
                      <a:pt x="825" y="356"/>
                    </a:lnTo>
                    <a:lnTo>
                      <a:pt x="825" y="353"/>
                    </a:lnTo>
                    <a:lnTo>
                      <a:pt x="827" y="353"/>
                    </a:lnTo>
                    <a:lnTo>
                      <a:pt x="827" y="351"/>
                    </a:lnTo>
                    <a:lnTo>
                      <a:pt x="830" y="351"/>
                    </a:lnTo>
                    <a:lnTo>
                      <a:pt x="832" y="351"/>
                    </a:lnTo>
                    <a:lnTo>
                      <a:pt x="834" y="351"/>
                    </a:lnTo>
                    <a:lnTo>
                      <a:pt x="836" y="351"/>
                    </a:lnTo>
                    <a:lnTo>
                      <a:pt x="839" y="351"/>
                    </a:lnTo>
                    <a:lnTo>
                      <a:pt x="841" y="351"/>
                    </a:lnTo>
                    <a:lnTo>
                      <a:pt x="841" y="349"/>
                    </a:lnTo>
                    <a:lnTo>
                      <a:pt x="843" y="349"/>
                    </a:lnTo>
                    <a:lnTo>
                      <a:pt x="845" y="349"/>
                    </a:lnTo>
                    <a:lnTo>
                      <a:pt x="848" y="349"/>
                    </a:lnTo>
                    <a:lnTo>
                      <a:pt x="850" y="349"/>
                    </a:lnTo>
                    <a:lnTo>
                      <a:pt x="852" y="349"/>
                    </a:lnTo>
                    <a:lnTo>
                      <a:pt x="852" y="351"/>
                    </a:lnTo>
                    <a:lnTo>
                      <a:pt x="854" y="351"/>
                    </a:lnTo>
                    <a:lnTo>
                      <a:pt x="856" y="351"/>
                    </a:lnTo>
                    <a:lnTo>
                      <a:pt x="859" y="351"/>
                    </a:lnTo>
                    <a:lnTo>
                      <a:pt x="861" y="351"/>
                    </a:lnTo>
                    <a:lnTo>
                      <a:pt x="861" y="353"/>
                    </a:lnTo>
                    <a:lnTo>
                      <a:pt x="863" y="353"/>
                    </a:lnTo>
                    <a:lnTo>
                      <a:pt x="865" y="353"/>
                    </a:lnTo>
                    <a:lnTo>
                      <a:pt x="868" y="353"/>
                    </a:lnTo>
                    <a:lnTo>
                      <a:pt x="870" y="353"/>
                    </a:lnTo>
                    <a:lnTo>
                      <a:pt x="872" y="353"/>
                    </a:lnTo>
                    <a:lnTo>
                      <a:pt x="872" y="356"/>
                    </a:lnTo>
                    <a:lnTo>
                      <a:pt x="872" y="353"/>
                    </a:lnTo>
                    <a:lnTo>
                      <a:pt x="874" y="353"/>
                    </a:lnTo>
                    <a:lnTo>
                      <a:pt x="877" y="353"/>
                    </a:lnTo>
                    <a:lnTo>
                      <a:pt x="877" y="351"/>
                    </a:lnTo>
                    <a:lnTo>
                      <a:pt x="877" y="349"/>
                    </a:lnTo>
                    <a:lnTo>
                      <a:pt x="877" y="351"/>
                    </a:lnTo>
                    <a:lnTo>
                      <a:pt x="877" y="349"/>
                    </a:lnTo>
                    <a:lnTo>
                      <a:pt x="879" y="349"/>
                    </a:lnTo>
                    <a:lnTo>
                      <a:pt x="879" y="351"/>
                    </a:lnTo>
                    <a:lnTo>
                      <a:pt x="881" y="351"/>
                    </a:lnTo>
                    <a:lnTo>
                      <a:pt x="881" y="353"/>
                    </a:lnTo>
                    <a:lnTo>
                      <a:pt x="883" y="353"/>
                    </a:lnTo>
                    <a:lnTo>
                      <a:pt x="883" y="356"/>
                    </a:lnTo>
                    <a:lnTo>
                      <a:pt x="883" y="358"/>
                    </a:lnTo>
                    <a:lnTo>
                      <a:pt x="886" y="358"/>
                    </a:lnTo>
                    <a:lnTo>
                      <a:pt x="883" y="358"/>
                    </a:lnTo>
                    <a:lnTo>
                      <a:pt x="883" y="360"/>
                    </a:lnTo>
                    <a:lnTo>
                      <a:pt x="886" y="360"/>
                    </a:lnTo>
                    <a:lnTo>
                      <a:pt x="886" y="358"/>
                    </a:lnTo>
                    <a:lnTo>
                      <a:pt x="886" y="356"/>
                    </a:lnTo>
                    <a:lnTo>
                      <a:pt x="888" y="356"/>
                    </a:lnTo>
                    <a:lnTo>
                      <a:pt x="886" y="356"/>
                    </a:lnTo>
                    <a:lnTo>
                      <a:pt x="888" y="358"/>
                    </a:lnTo>
                    <a:lnTo>
                      <a:pt x="886" y="358"/>
                    </a:lnTo>
                    <a:lnTo>
                      <a:pt x="886" y="360"/>
                    </a:lnTo>
                    <a:lnTo>
                      <a:pt x="886" y="362"/>
                    </a:lnTo>
                    <a:lnTo>
                      <a:pt x="888" y="362"/>
                    </a:lnTo>
                    <a:lnTo>
                      <a:pt x="888" y="364"/>
                    </a:lnTo>
                    <a:lnTo>
                      <a:pt x="888" y="367"/>
                    </a:lnTo>
                    <a:lnTo>
                      <a:pt x="886" y="367"/>
                    </a:lnTo>
                    <a:lnTo>
                      <a:pt x="886" y="369"/>
                    </a:lnTo>
                    <a:lnTo>
                      <a:pt x="886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3" y="376"/>
                    </a:lnTo>
                    <a:lnTo>
                      <a:pt x="881" y="376"/>
                    </a:lnTo>
                    <a:lnTo>
                      <a:pt x="881" y="378"/>
                    </a:lnTo>
                    <a:lnTo>
                      <a:pt x="879" y="378"/>
                    </a:lnTo>
                    <a:lnTo>
                      <a:pt x="879" y="380"/>
                    </a:lnTo>
                    <a:lnTo>
                      <a:pt x="877" y="380"/>
                    </a:lnTo>
                    <a:lnTo>
                      <a:pt x="877" y="382"/>
                    </a:lnTo>
                    <a:lnTo>
                      <a:pt x="874" y="382"/>
                    </a:lnTo>
                    <a:lnTo>
                      <a:pt x="874" y="385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2" y="385"/>
                    </a:lnTo>
                    <a:lnTo>
                      <a:pt x="872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68" y="389"/>
                    </a:lnTo>
                    <a:lnTo>
                      <a:pt x="868" y="391"/>
                    </a:lnTo>
                    <a:lnTo>
                      <a:pt x="868" y="394"/>
                    </a:lnTo>
                    <a:lnTo>
                      <a:pt x="865" y="394"/>
                    </a:lnTo>
                    <a:lnTo>
                      <a:pt x="865" y="396"/>
                    </a:lnTo>
                    <a:lnTo>
                      <a:pt x="865" y="398"/>
                    </a:lnTo>
                    <a:lnTo>
                      <a:pt x="865" y="400"/>
                    </a:lnTo>
                    <a:lnTo>
                      <a:pt x="865" y="403"/>
                    </a:lnTo>
                    <a:lnTo>
                      <a:pt x="865" y="405"/>
                    </a:lnTo>
                    <a:lnTo>
                      <a:pt x="865" y="407"/>
                    </a:lnTo>
                    <a:lnTo>
                      <a:pt x="865" y="405"/>
                    </a:lnTo>
                    <a:lnTo>
                      <a:pt x="865" y="403"/>
                    </a:lnTo>
                    <a:lnTo>
                      <a:pt x="865" y="400"/>
                    </a:lnTo>
                    <a:lnTo>
                      <a:pt x="865" y="403"/>
                    </a:lnTo>
                    <a:lnTo>
                      <a:pt x="865" y="405"/>
                    </a:lnTo>
                    <a:lnTo>
                      <a:pt x="863" y="405"/>
                    </a:lnTo>
                    <a:lnTo>
                      <a:pt x="863" y="407"/>
                    </a:lnTo>
                    <a:lnTo>
                      <a:pt x="863" y="405"/>
                    </a:lnTo>
                    <a:lnTo>
                      <a:pt x="863" y="407"/>
                    </a:lnTo>
                    <a:lnTo>
                      <a:pt x="861" y="407"/>
                    </a:lnTo>
                    <a:lnTo>
                      <a:pt x="861" y="409"/>
                    </a:lnTo>
                    <a:lnTo>
                      <a:pt x="859" y="409"/>
                    </a:lnTo>
                    <a:lnTo>
                      <a:pt x="859" y="411"/>
                    </a:lnTo>
                    <a:lnTo>
                      <a:pt x="859" y="409"/>
                    </a:lnTo>
                    <a:lnTo>
                      <a:pt x="856" y="409"/>
                    </a:lnTo>
                    <a:lnTo>
                      <a:pt x="856" y="411"/>
                    </a:lnTo>
                    <a:lnTo>
                      <a:pt x="856" y="414"/>
                    </a:lnTo>
                    <a:lnTo>
                      <a:pt x="859" y="414"/>
                    </a:lnTo>
                    <a:lnTo>
                      <a:pt x="856" y="414"/>
                    </a:lnTo>
                    <a:lnTo>
                      <a:pt x="859" y="414"/>
                    </a:lnTo>
                    <a:lnTo>
                      <a:pt x="859" y="416"/>
                    </a:lnTo>
                    <a:lnTo>
                      <a:pt x="859" y="414"/>
                    </a:lnTo>
                    <a:lnTo>
                      <a:pt x="861" y="414"/>
                    </a:lnTo>
                    <a:lnTo>
                      <a:pt x="863" y="414"/>
                    </a:lnTo>
                    <a:lnTo>
                      <a:pt x="865" y="414"/>
                    </a:lnTo>
                    <a:lnTo>
                      <a:pt x="863" y="414"/>
                    </a:lnTo>
                    <a:lnTo>
                      <a:pt x="865" y="414"/>
                    </a:lnTo>
                    <a:lnTo>
                      <a:pt x="865" y="411"/>
                    </a:lnTo>
                    <a:lnTo>
                      <a:pt x="868" y="411"/>
                    </a:lnTo>
                    <a:lnTo>
                      <a:pt x="868" y="414"/>
                    </a:lnTo>
                    <a:lnTo>
                      <a:pt x="865" y="414"/>
                    </a:lnTo>
                    <a:lnTo>
                      <a:pt x="865" y="416"/>
                    </a:lnTo>
                    <a:lnTo>
                      <a:pt x="865" y="418"/>
                    </a:lnTo>
                    <a:lnTo>
                      <a:pt x="863" y="418"/>
                    </a:lnTo>
                    <a:lnTo>
                      <a:pt x="861" y="418"/>
                    </a:lnTo>
                    <a:lnTo>
                      <a:pt x="861" y="420"/>
                    </a:lnTo>
                    <a:lnTo>
                      <a:pt x="859" y="420"/>
                    </a:lnTo>
                    <a:lnTo>
                      <a:pt x="859" y="423"/>
                    </a:lnTo>
                    <a:lnTo>
                      <a:pt x="859" y="425"/>
                    </a:lnTo>
                    <a:lnTo>
                      <a:pt x="861" y="425"/>
                    </a:lnTo>
                    <a:lnTo>
                      <a:pt x="861" y="423"/>
                    </a:lnTo>
                    <a:lnTo>
                      <a:pt x="863" y="423"/>
                    </a:lnTo>
                    <a:lnTo>
                      <a:pt x="863" y="420"/>
                    </a:lnTo>
                    <a:lnTo>
                      <a:pt x="865" y="420"/>
                    </a:lnTo>
                    <a:lnTo>
                      <a:pt x="865" y="423"/>
                    </a:lnTo>
                    <a:lnTo>
                      <a:pt x="863" y="423"/>
                    </a:lnTo>
                    <a:lnTo>
                      <a:pt x="863" y="425"/>
                    </a:lnTo>
                    <a:lnTo>
                      <a:pt x="863" y="427"/>
                    </a:lnTo>
                    <a:lnTo>
                      <a:pt x="863" y="429"/>
                    </a:lnTo>
                    <a:lnTo>
                      <a:pt x="861" y="429"/>
                    </a:lnTo>
                    <a:lnTo>
                      <a:pt x="861" y="432"/>
                    </a:lnTo>
                    <a:lnTo>
                      <a:pt x="861" y="434"/>
                    </a:lnTo>
                    <a:lnTo>
                      <a:pt x="859" y="434"/>
                    </a:lnTo>
                    <a:lnTo>
                      <a:pt x="859" y="436"/>
                    </a:lnTo>
                    <a:lnTo>
                      <a:pt x="859" y="438"/>
                    </a:lnTo>
                    <a:lnTo>
                      <a:pt x="859" y="441"/>
                    </a:lnTo>
                    <a:lnTo>
                      <a:pt x="856" y="441"/>
                    </a:lnTo>
                    <a:lnTo>
                      <a:pt x="856" y="443"/>
                    </a:lnTo>
                    <a:lnTo>
                      <a:pt x="856" y="445"/>
                    </a:lnTo>
                    <a:lnTo>
                      <a:pt x="856" y="447"/>
                    </a:lnTo>
                    <a:lnTo>
                      <a:pt x="856" y="449"/>
                    </a:lnTo>
                    <a:lnTo>
                      <a:pt x="854" y="449"/>
                    </a:lnTo>
                    <a:lnTo>
                      <a:pt x="854" y="452"/>
                    </a:lnTo>
                    <a:lnTo>
                      <a:pt x="854" y="454"/>
                    </a:lnTo>
                    <a:lnTo>
                      <a:pt x="854" y="456"/>
                    </a:lnTo>
                    <a:lnTo>
                      <a:pt x="852" y="456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0" y="452"/>
                    </a:lnTo>
                    <a:lnTo>
                      <a:pt x="850" y="449"/>
                    </a:lnTo>
                    <a:lnTo>
                      <a:pt x="848" y="449"/>
                    </a:lnTo>
                    <a:lnTo>
                      <a:pt x="848" y="447"/>
                    </a:lnTo>
                    <a:lnTo>
                      <a:pt x="845" y="447"/>
                    </a:lnTo>
                    <a:lnTo>
                      <a:pt x="848" y="447"/>
                    </a:lnTo>
                    <a:lnTo>
                      <a:pt x="848" y="445"/>
                    </a:lnTo>
                    <a:lnTo>
                      <a:pt x="848" y="443"/>
                    </a:lnTo>
                    <a:lnTo>
                      <a:pt x="848" y="445"/>
                    </a:lnTo>
                    <a:lnTo>
                      <a:pt x="848" y="443"/>
                    </a:lnTo>
                    <a:lnTo>
                      <a:pt x="848" y="441"/>
                    </a:lnTo>
                    <a:lnTo>
                      <a:pt x="848" y="438"/>
                    </a:lnTo>
                    <a:lnTo>
                      <a:pt x="848" y="436"/>
                    </a:lnTo>
                    <a:lnTo>
                      <a:pt x="845" y="436"/>
                    </a:lnTo>
                    <a:lnTo>
                      <a:pt x="845" y="438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3" y="438"/>
                    </a:lnTo>
                    <a:lnTo>
                      <a:pt x="841" y="438"/>
                    </a:lnTo>
                    <a:lnTo>
                      <a:pt x="841" y="441"/>
                    </a:lnTo>
                    <a:lnTo>
                      <a:pt x="841" y="438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1" y="441"/>
                    </a:lnTo>
                    <a:lnTo>
                      <a:pt x="843" y="441"/>
                    </a:lnTo>
                    <a:lnTo>
                      <a:pt x="841" y="441"/>
                    </a:lnTo>
                    <a:lnTo>
                      <a:pt x="843" y="441"/>
                    </a:lnTo>
                    <a:lnTo>
                      <a:pt x="841" y="441"/>
                    </a:lnTo>
                    <a:lnTo>
                      <a:pt x="843" y="441"/>
                    </a:lnTo>
                    <a:lnTo>
                      <a:pt x="843" y="443"/>
                    </a:lnTo>
                    <a:lnTo>
                      <a:pt x="841" y="443"/>
                    </a:lnTo>
                    <a:lnTo>
                      <a:pt x="841" y="445"/>
                    </a:lnTo>
                    <a:lnTo>
                      <a:pt x="841" y="447"/>
                    </a:lnTo>
                    <a:lnTo>
                      <a:pt x="839" y="447"/>
                    </a:lnTo>
                    <a:lnTo>
                      <a:pt x="836" y="447"/>
                    </a:lnTo>
                    <a:lnTo>
                      <a:pt x="834" y="447"/>
                    </a:lnTo>
                    <a:lnTo>
                      <a:pt x="832" y="447"/>
                    </a:lnTo>
                    <a:lnTo>
                      <a:pt x="832" y="449"/>
                    </a:lnTo>
                    <a:lnTo>
                      <a:pt x="832" y="452"/>
                    </a:lnTo>
                    <a:lnTo>
                      <a:pt x="830" y="452"/>
                    </a:lnTo>
                    <a:lnTo>
                      <a:pt x="830" y="454"/>
                    </a:lnTo>
                    <a:lnTo>
                      <a:pt x="830" y="456"/>
                    </a:lnTo>
                    <a:lnTo>
                      <a:pt x="827" y="456"/>
                    </a:lnTo>
                    <a:lnTo>
                      <a:pt x="825" y="456"/>
                    </a:lnTo>
                    <a:lnTo>
                      <a:pt x="827" y="458"/>
                    </a:lnTo>
                    <a:lnTo>
                      <a:pt x="825" y="458"/>
                    </a:lnTo>
                    <a:lnTo>
                      <a:pt x="825" y="461"/>
                    </a:lnTo>
                    <a:lnTo>
                      <a:pt x="825" y="463"/>
                    </a:lnTo>
                    <a:lnTo>
                      <a:pt x="823" y="463"/>
                    </a:lnTo>
                    <a:lnTo>
                      <a:pt x="825" y="463"/>
                    </a:lnTo>
                    <a:lnTo>
                      <a:pt x="823" y="463"/>
                    </a:lnTo>
                    <a:lnTo>
                      <a:pt x="823" y="465"/>
                    </a:lnTo>
                    <a:lnTo>
                      <a:pt x="821" y="465"/>
                    </a:lnTo>
                    <a:lnTo>
                      <a:pt x="821" y="467"/>
                    </a:lnTo>
                    <a:lnTo>
                      <a:pt x="821" y="465"/>
                    </a:lnTo>
                    <a:lnTo>
                      <a:pt x="818" y="465"/>
                    </a:lnTo>
                    <a:lnTo>
                      <a:pt x="816" y="465"/>
                    </a:lnTo>
                    <a:lnTo>
                      <a:pt x="816" y="463"/>
                    </a:lnTo>
                    <a:lnTo>
                      <a:pt x="814" y="463"/>
                    </a:lnTo>
                    <a:lnTo>
                      <a:pt x="812" y="463"/>
                    </a:lnTo>
                    <a:lnTo>
                      <a:pt x="812" y="465"/>
                    </a:lnTo>
                    <a:lnTo>
                      <a:pt x="812" y="470"/>
                    </a:lnTo>
                    <a:lnTo>
                      <a:pt x="810" y="470"/>
                    </a:lnTo>
                    <a:lnTo>
                      <a:pt x="807" y="470"/>
                    </a:lnTo>
                    <a:lnTo>
                      <a:pt x="801" y="470"/>
                    </a:lnTo>
                    <a:lnTo>
                      <a:pt x="796" y="470"/>
                    </a:lnTo>
                    <a:lnTo>
                      <a:pt x="794" y="470"/>
                    </a:lnTo>
                    <a:lnTo>
                      <a:pt x="792" y="470"/>
                    </a:lnTo>
                    <a:lnTo>
                      <a:pt x="789" y="470"/>
                    </a:lnTo>
                    <a:lnTo>
                      <a:pt x="787" y="470"/>
                    </a:lnTo>
                    <a:lnTo>
                      <a:pt x="785" y="47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9" name="Freeform 1409"/>
              <p:cNvSpPr>
                <a:spLocks/>
              </p:cNvSpPr>
              <p:nvPr/>
            </p:nvSpPr>
            <p:spPr bwMode="auto">
              <a:xfrm>
                <a:off x="1140" y="857"/>
                <a:ext cx="789" cy="547"/>
              </a:xfrm>
              <a:custGeom>
                <a:avLst/>
                <a:gdLst>
                  <a:gd name="T0" fmla="*/ 758 w 789"/>
                  <a:gd name="T1" fmla="*/ 451 h 547"/>
                  <a:gd name="T2" fmla="*/ 751 w 789"/>
                  <a:gd name="T3" fmla="*/ 469 h 547"/>
                  <a:gd name="T4" fmla="*/ 769 w 789"/>
                  <a:gd name="T5" fmla="*/ 485 h 547"/>
                  <a:gd name="T6" fmla="*/ 776 w 789"/>
                  <a:gd name="T7" fmla="*/ 494 h 547"/>
                  <a:gd name="T8" fmla="*/ 742 w 789"/>
                  <a:gd name="T9" fmla="*/ 498 h 547"/>
                  <a:gd name="T10" fmla="*/ 720 w 789"/>
                  <a:gd name="T11" fmla="*/ 525 h 547"/>
                  <a:gd name="T12" fmla="*/ 717 w 789"/>
                  <a:gd name="T13" fmla="*/ 547 h 547"/>
                  <a:gd name="T14" fmla="*/ 700 w 789"/>
                  <a:gd name="T15" fmla="*/ 527 h 547"/>
                  <a:gd name="T16" fmla="*/ 679 w 789"/>
                  <a:gd name="T17" fmla="*/ 512 h 547"/>
                  <a:gd name="T18" fmla="*/ 655 w 789"/>
                  <a:gd name="T19" fmla="*/ 498 h 547"/>
                  <a:gd name="T20" fmla="*/ 624 w 789"/>
                  <a:gd name="T21" fmla="*/ 496 h 547"/>
                  <a:gd name="T22" fmla="*/ 597 w 789"/>
                  <a:gd name="T23" fmla="*/ 509 h 547"/>
                  <a:gd name="T24" fmla="*/ 572 w 789"/>
                  <a:gd name="T25" fmla="*/ 509 h 547"/>
                  <a:gd name="T26" fmla="*/ 543 w 789"/>
                  <a:gd name="T27" fmla="*/ 500 h 547"/>
                  <a:gd name="T28" fmla="*/ 516 w 789"/>
                  <a:gd name="T29" fmla="*/ 489 h 547"/>
                  <a:gd name="T30" fmla="*/ 492 w 789"/>
                  <a:gd name="T31" fmla="*/ 480 h 547"/>
                  <a:gd name="T32" fmla="*/ 476 w 789"/>
                  <a:gd name="T33" fmla="*/ 476 h 547"/>
                  <a:gd name="T34" fmla="*/ 454 w 789"/>
                  <a:gd name="T35" fmla="*/ 465 h 547"/>
                  <a:gd name="T36" fmla="*/ 434 w 789"/>
                  <a:gd name="T37" fmla="*/ 456 h 547"/>
                  <a:gd name="T38" fmla="*/ 418 w 789"/>
                  <a:gd name="T39" fmla="*/ 445 h 547"/>
                  <a:gd name="T40" fmla="*/ 389 w 789"/>
                  <a:gd name="T41" fmla="*/ 436 h 547"/>
                  <a:gd name="T42" fmla="*/ 362 w 789"/>
                  <a:gd name="T43" fmla="*/ 429 h 547"/>
                  <a:gd name="T44" fmla="*/ 344 w 789"/>
                  <a:gd name="T45" fmla="*/ 409 h 547"/>
                  <a:gd name="T46" fmla="*/ 333 w 789"/>
                  <a:gd name="T47" fmla="*/ 404 h 547"/>
                  <a:gd name="T48" fmla="*/ 322 w 789"/>
                  <a:gd name="T49" fmla="*/ 398 h 547"/>
                  <a:gd name="T50" fmla="*/ 313 w 789"/>
                  <a:gd name="T51" fmla="*/ 393 h 547"/>
                  <a:gd name="T52" fmla="*/ 297 w 789"/>
                  <a:gd name="T53" fmla="*/ 375 h 547"/>
                  <a:gd name="T54" fmla="*/ 306 w 789"/>
                  <a:gd name="T55" fmla="*/ 355 h 547"/>
                  <a:gd name="T56" fmla="*/ 306 w 789"/>
                  <a:gd name="T57" fmla="*/ 339 h 547"/>
                  <a:gd name="T58" fmla="*/ 297 w 789"/>
                  <a:gd name="T59" fmla="*/ 319 h 547"/>
                  <a:gd name="T60" fmla="*/ 288 w 789"/>
                  <a:gd name="T61" fmla="*/ 290 h 547"/>
                  <a:gd name="T62" fmla="*/ 268 w 789"/>
                  <a:gd name="T63" fmla="*/ 272 h 547"/>
                  <a:gd name="T64" fmla="*/ 257 w 789"/>
                  <a:gd name="T65" fmla="*/ 259 h 547"/>
                  <a:gd name="T66" fmla="*/ 237 w 789"/>
                  <a:gd name="T67" fmla="*/ 241 h 547"/>
                  <a:gd name="T68" fmla="*/ 217 w 789"/>
                  <a:gd name="T69" fmla="*/ 223 h 547"/>
                  <a:gd name="T70" fmla="*/ 192 w 789"/>
                  <a:gd name="T71" fmla="*/ 205 h 547"/>
                  <a:gd name="T72" fmla="*/ 174 w 789"/>
                  <a:gd name="T73" fmla="*/ 183 h 547"/>
                  <a:gd name="T74" fmla="*/ 165 w 789"/>
                  <a:gd name="T75" fmla="*/ 163 h 547"/>
                  <a:gd name="T76" fmla="*/ 143 w 789"/>
                  <a:gd name="T77" fmla="*/ 145 h 547"/>
                  <a:gd name="T78" fmla="*/ 136 w 789"/>
                  <a:gd name="T79" fmla="*/ 127 h 547"/>
                  <a:gd name="T80" fmla="*/ 127 w 789"/>
                  <a:gd name="T81" fmla="*/ 125 h 547"/>
                  <a:gd name="T82" fmla="*/ 112 w 789"/>
                  <a:gd name="T83" fmla="*/ 111 h 547"/>
                  <a:gd name="T84" fmla="*/ 96 w 789"/>
                  <a:gd name="T85" fmla="*/ 96 h 547"/>
                  <a:gd name="T86" fmla="*/ 80 w 789"/>
                  <a:gd name="T87" fmla="*/ 78 h 547"/>
                  <a:gd name="T88" fmla="*/ 69 w 789"/>
                  <a:gd name="T89" fmla="*/ 51 h 547"/>
                  <a:gd name="T90" fmla="*/ 56 w 789"/>
                  <a:gd name="T91" fmla="*/ 31 h 547"/>
                  <a:gd name="T92" fmla="*/ 45 w 789"/>
                  <a:gd name="T93" fmla="*/ 18 h 547"/>
                  <a:gd name="T94" fmla="*/ 29 w 789"/>
                  <a:gd name="T95" fmla="*/ 6 h 547"/>
                  <a:gd name="T96" fmla="*/ 18 w 789"/>
                  <a:gd name="T97" fmla="*/ 6 h 547"/>
                  <a:gd name="T98" fmla="*/ 2 w 789"/>
                  <a:gd name="T99" fmla="*/ 15 h 547"/>
                  <a:gd name="T100" fmla="*/ 7 w 789"/>
                  <a:gd name="T101" fmla="*/ 40 h 547"/>
                  <a:gd name="T102" fmla="*/ 18 w 789"/>
                  <a:gd name="T103" fmla="*/ 65 h 547"/>
                  <a:gd name="T104" fmla="*/ 31 w 789"/>
                  <a:gd name="T105" fmla="*/ 71 h 547"/>
                  <a:gd name="T106" fmla="*/ 45 w 789"/>
                  <a:gd name="T107" fmla="*/ 91 h 547"/>
                  <a:gd name="T108" fmla="*/ 56 w 789"/>
                  <a:gd name="T109" fmla="*/ 96 h 547"/>
                  <a:gd name="T110" fmla="*/ 69 w 789"/>
                  <a:gd name="T111" fmla="*/ 120 h 547"/>
                  <a:gd name="T112" fmla="*/ 80 w 789"/>
                  <a:gd name="T113" fmla="*/ 134 h 547"/>
                  <a:gd name="T114" fmla="*/ 92 w 789"/>
                  <a:gd name="T115" fmla="*/ 152 h 547"/>
                  <a:gd name="T116" fmla="*/ 107 w 789"/>
                  <a:gd name="T117" fmla="*/ 167 h 547"/>
                  <a:gd name="T118" fmla="*/ 116 w 789"/>
                  <a:gd name="T119" fmla="*/ 192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89" h="547">
                    <a:moveTo>
                      <a:pt x="789" y="445"/>
                    </a:moveTo>
                    <a:lnTo>
                      <a:pt x="787" y="445"/>
                    </a:lnTo>
                    <a:lnTo>
                      <a:pt x="784" y="445"/>
                    </a:lnTo>
                    <a:lnTo>
                      <a:pt x="780" y="445"/>
                    </a:lnTo>
                    <a:lnTo>
                      <a:pt x="778" y="445"/>
                    </a:lnTo>
                    <a:lnTo>
                      <a:pt x="776" y="445"/>
                    </a:lnTo>
                    <a:lnTo>
                      <a:pt x="773" y="445"/>
                    </a:lnTo>
                    <a:lnTo>
                      <a:pt x="771" y="445"/>
                    </a:lnTo>
                    <a:lnTo>
                      <a:pt x="769" y="445"/>
                    </a:lnTo>
                    <a:lnTo>
                      <a:pt x="767" y="445"/>
                    </a:lnTo>
                    <a:lnTo>
                      <a:pt x="764" y="445"/>
                    </a:lnTo>
                    <a:lnTo>
                      <a:pt x="762" y="445"/>
                    </a:lnTo>
                    <a:lnTo>
                      <a:pt x="760" y="445"/>
                    </a:lnTo>
                    <a:lnTo>
                      <a:pt x="758" y="445"/>
                    </a:lnTo>
                    <a:lnTo>
                      <a:pt x="758" y="447"/>
                    </a:lnTo>
                    <a:lnTo>
                      <a:pt x="758" y="449"/>
                    </a:lnTo>
                    <a:lnTo>
                      <a:pt x="758" y="451"/>
                    </a:lnTo>
                    <a:lnTo>
                      <a:pt x="758" y="454"/>
                    </a:lnTo>
                    <a:lnTo>
                      <a:pt x="758" y="456"/>
                    </a:lnTo>
                    <a:lnTo>
                      <a:pt x="758" y="458"/>
                    </a:lnTo>
                    <a:lnTo>
                      <a:pt x="758" y="460"/>
                    </a:lnTo>
                    <a:lnTo>
                      <a:pt x="758" y="462"/>
                    </a:lnTo>
                    <a:lnTo>
                      <a:pt x="755" y="462"/>
                    </a:lnTo>
                    <a:lnTo>
                      <a:pt x="753" y="462"/>
                    </a:lnTo>
                    <a:lnTo>
                      <a:pt x="751" y="462"/>
                    </a:lnTo>
                    <a:lnTo>
                      <a:pt x="749" y="462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6" y="462"/>
                    </a:lnTo>
                    <a:lnTo>
                      <a:pt x="746" y="465"/>
                    </a:lnTo>
                    <a:lnTo>
                      <a:pt x="749" y="465"/>
                    </a:lnTo>
                    <a:lnTo>
                      <a:pt x="749" y="467"/>
                    </a:lnTo>
                    <a:lnTo>
                      <a:pt x="751" y="467"/>
                    </a:lnTo>
                    <a:lnTo>
                      <a:pt x="751" y="469"/>
                    </a:lnTo>
                    <a:lnTo>
                      <a:pt x="753" y="469"/>
                    </a:lnTo>
                    <a:lnTo>
                      <a:pt x="753" y="471"/>
                    </a:lnTo>
                    <a:lnTo>
                      <a:pt x="755" y="471"/>
                    </a:lnTo>
                    <a:lnTo>
                      <a:pt x="755" y="474"/>
                    </a:lnTo>
                    <a:lnTo>
                      <a:pt x="758" y="474"/>
                    </a:lnTo>
                    <a:lnTo>
                      <a:pt x="760" y="474"/>
                    </a:lnTo>
                    <a:lnTo>
                      <a:pt x="758" y="474"/>
                    </a:lnTo>
                    <a:lnTo>
                      <a:pt x="760" y="474"/>
                    </a:lnTo>
                    <a:lnTo>
                      <a:pt x="760" y="476"/>
                    </a:lnTo>
                    <a:lnTo>
                      <a:pt x="762" y="476"/>
                    </a:lnTo>
                    <a:lnTo>
                      <a:pt x="764" y="476"/>
                    </a:lnTo>
                    <a:lnTo>
                      <a:pt x="764" y="478"/>
                    </a:lnTo>
                    <a:lnTo>
                      <a:pt x="767" y="478"/>
                    </a:lnTo>
                    <a:lnTo>
                      <a:pt x="767" y="480"/>
                    </a:lnTo>
                    <a:lnTo>
                      <a:pt x="769" y="480"/>
                    </a:lnTo>
                    <a:lnTo>
                      <a:pt x="769" y="483"/>
                    </a:lnTo>
                    <a:lnTo>
                      <a:pt x="769" y="485"/>
                    </a:lnTo>
                    <a:lnTo>
                      <a:pt x="769" y="487"/>
                    </a:lnTo>
                    <a:lnTo>
                      <a:pt x="769" y="485"/>
                    </a:lnTo>
                    <a:lnTo>
                      <a:pt x="771" y="485"/>
                    </a:lnTo>
                    <a:lnTo>
                      <a:pt x="771" y="487"/>
                    </a:lnTo>
                    <a:lnTo>
                      <a:pt x="773" y="487"/>
                    </a:lnTo>
                    <a:lnTo>
                      <a:pt x="776" y="487"/>
                    </a:lnTo>
                    <a:lnTo>
                      <a:pt x="776" y="489"/>
                    </a:lnTo>
                    <a:lnTo>
                      <a:pt x="776" y="487"/>
                    </a:lnTo>
                    <a:lnTo>
                      <a:pt x="776" y="489"/>
                    </a:lnTo>
                    <a:lnTo>
                      <a:pt x="778" y="489"/>
                    </a:lnTo>
                    <a:lnTo>
                      <a:pt x="776" y="489"/>
                    </a:lnTo>
                    <a:lnTo>
                      <a:pt x="778" y="489"/>
                    </a:lnTo>
                    <a:lnTo>
                      <a:pt x="776" y="489"/>
                    </a:lnTo>
                    <a:lnTo>
                      <a:pt x="778" y="489"/>
                    </a:lnTo>
                    <a:lnTo>
                      <a:pt x="778" y="492"/>
                    </a:lnTo>
                    <a:lnTo>
                      <a:pt x="776" y="492"/>
                    </a:lnTo>
                    <a:lnTo>
                      <a:pt x="776" y="494"/>
                    </a:lnTo>
                    <a:lnTo>
                      <a:pt x="776" y="496"/>
                    </a:lnTo>
                    <a:lnTo>
                      <a:pt x="776" y="498"/>
                    </a:lnTo>
                    <a:lnTo>
                      <a:pt x="773" y="498"/>
                    </a:lnTo>
                    <a:lnTo>
                      <a:pt x="771" y="498"/>
                    </a:lnTo>
                    <a:lnTo>
                      <a:pt x="769" y="498"/>
                    </a:lnTo>
                    <a:lnTo>
                      <a:pt x="767" y="498"/>
                    </a:lnTo>
                    <a:lnTo>
                      <a:pt x="764" y="498"/>
                    </a:lnTo>
                    <a:lnTo>
                      <a:pt x="762" y="498"/>
                    </a:lnTo>
                    <a:lnTo>
                      <a:pt x="760" y="498"/>
                    </a:lnTo>
                    <a:lnTo>
                      <a:pt x="758" y="498"/>
                    </a:lnTo>
                    <a:lnTo>
                      <a:pt x="755" y="498"/>
                    </a:lnTo>
                    <a:lnTo>
                      <a:pt x="753" y="498"/>
                    </a:lnTo>
                    <a:lnTo>
                      <a:pt x="751" y="498"/>
                    </a:lnTo>
                    <a:lnTo>
                      <a:pt x="749" y="498"/>
                    </a:lnTo>
                    <a:lnTo>
                      <a:pt x="746" y="498"/>
                    </a:lnTo>
                    <a:lnTo>
                      <a:pt x="744" y="498"/>
                    </a:lnTo>
                    <a:lnTo>
                      <a:pt x="742" y="498"/>
                    </a:lnTo>
                    <a:lnTo>
                      <a:pt x="740" y="498"/>
                    </a:lnTo>
                    <a:lnTo>
                      <a:pt x="738" y="498"/>
                    </a:lnTo>
                    <a:lnTo>
                      <a:pt x="735" y="498"/>
                    </a:lnTo>
                    <a:lnTo>
                      <a:pt x="733" y="498"/>
                    </a:lnTo>
                    <a:lnTo>
                      <a:pt x="733" y="500"/>
                    </a:lnTo>
                    <a:lnTo>
                      <a:pt x="731" y="503"/>
                    </a:lnTo>
                    <a:lnTo>
                      <a:pt x="731" y="505"/>
                    </a:lnTo>
                    <a:lnTo>
                      <a:pt x="731" y="507"/>
                    </a:lnTo>
                    <a:lnTo>
                      <a:pt x="729" y="507"/>
                    </a:lnTo>
                    <a:lnTo>
                      <a:pt x="729" y="509"/>
                    </a:lnTo>
                    <a:lnTo>
                      <a:pt x="726" y="512"/>
                    </a:lnTo>
                    <a:lnTo>
                      <a:pt x="726" y="514"/>
                    </a:lnTo>
                    <a:lnTo>
                      <a:pt x="724" y="516"/>
                    </a:lnTo>
                    <a:lnTo>
                      <a:pt x="724" y="518"/>
                    </a:lnTo>
                    <a:lnTo>
                      <a:pt x="722" y="521"/>
                    </a:lnTo>
                    <a:lnTo>
                      <a:pt x="720" y="523"/>
                    </a:lnTo>
                    <a:lnTo>
                      <a:pt x="720" y="525"/>
                    </a:lnTo>
                    <a:lnTo>
                      <a:pt x="720" y="527"/>
                    </a:lnTo>
                    <a:lnTo>
                      <a:pt x="722" y="527"/>
                    </a:lnTo>
                    <a:lnTo>
                      <a:pt x="722" y="530"/>
                    </a:lnTo>
                    <a:lnTo>
                      <a:pt x="724" y="530"/>
                    </a:lnTo>
                    <a:lnTo>
                      <a:pt x="724" y="532"/>
                    </a:lnTo>
                    <a:lnTo>
                      <a:pt x="722" y="532"/>
                    </a:lnTo>
                    <a:lnTo>
                      <a:pt x="722" y="534"/>
                    </a:lnTo>
                    <a:lnTo>
                      <a:pt x="722" y="536"/>
                    </a:lnTo>
                    <a:lnTo>
                      <a:pt x="720" y="536"/>
                    </a:lnTo>
                    <a:lnTo>
                      <a:pt x="720" y="538"/>
                    </a:lnTo>
                    <a:lnTo>
                      <a:pt x="720" y="541"/>
                    </a:lnTo>
                    <a:lnTo>
                      <a:pt x="722" y="541"/>
                    </a:lnTo>
                    <a:lnTo>
                      <a:pt x="722" y="543"/>
                    </a:lnTo>
                    <a:lnTo>
                      <a:pt x="720" y="543"/>
                    </a:lnTo>
                    <a:lnTo>
                      <a:pt x="720" y="545"/>
                    </a:lnTo>
                    <a:lnTo>
                      <a:pt x="720" y="547"/>
                    </a:lnTo>
                    <a:lnTo>
                      <a:pt x="717" y="547"/>
                    </a:lnTo>
                    <a:lnTo>
                      <a:pt x="717" y="545"/>
                    </a:lnTo>
                    <a:lnTo>
                      <a:pt x="715" y="545"/>
                    </a:lnTo>
                    <a:lnTo>
                      <a:pt x="715" y="543"/>
                    </a:lnTo>
                    <a:lnTo>
                      <a:pt x="713" y="543"/>
                    </a:lnTo>
                    <a:lnTo>
                      <a:pt x="713" y="541"/>
                    </a:lnTo>
                    <a:lnTo>
                      <a:pt x="711" y="541"/>
                    </a:lnTo>
                    <a:lnTo>
                      <a:pt x="711" y="538"/>
                    </a:lnTo>
                    <a:lnTo>
                      <a:pt x="708" y="538"/>
                    </a:lnTo>
                    <a:lnTo>
                      <a:pt x="708" y="536"/>
                    </a:lnTo>
                    <a:lnTo>
                      <a:pt x="706" y="536"/>
                    </a:lnTo>
                    <a:lnTo>
                      <a:pt x="706" y="534"/>
                    </a:lnTo>
                    <a:lnTo>
                      <a:pt x="704" y="534"/>
                    </a:lnTo>
                    <a:lnTo>
                      <a:pt x="704" y="532"/>
                    </a:lnTo>
                    <a:lnTo>
                      <a:pt x="702" y="532"/>
                    </a:lnTo>
                    <a:lnTo>
                      <a:pt x="702" y="530"/>
                    </a:lnTo>
                    <a:lnTo>
                      <a:pt x="700" y="530"/>
                    </a:lnTo>
                    <a:lnTo>
                      <a:pt x="700" y="527"/>
                    </a:lnTo>
                    <a:lnTo>
                      <a:pt x="697" y="527"/>
                    </a:lnTo>
                    <a:lnTo>
                      <a:pt x="697" y="525"/>
                    </a:lnTo>
                    <a:lnTo>
                      <a:pt x="695" y="525"/>
                    </a:lnTo>
                    <a:lnTo>
                      <a:pt x="695" y="523"/>
                    </a:lnTo>
                    <a:lnTo>
                      <a:pt x="693" y="523"/>
                    </a:lnTo>
                    <a:lnTo>
                      <a:pt x="693" y="521"/>
                    </a:lnTo>
                    <a:lnTo>
                      <a:pt x="691" y="521"/>
                    </a:lnTo>
                    <a:lnTo>
                      <a:pt x="688" y="518"/>
                    </a:lnTo>
                    <a:lnTo>
                      <a:pt x="686" y="518"/>
                    </a:lnTo>
                    <a:lnTo>
                      <a:pt x="686" y="516"/>
                    </a:lnTo>
                    <a:lnTo>
                      <a:pt x="684" y="516"/>
                    </a:lnTo>
                    <a:lnTo>
                      <a:pt x="684" y="514"/>
                    </a:lnTo>
                    <a:lnTo>
                      <a:pt x="682" y="514"/>
                    </a:lnTo>
                    <a:lnTo>
                      <a:pt x="682" y="512"/>
                    </a:lnTo>
                    <a:lnTo>
                      <a:pt x="679" y="512"/>
                    </a:lnTo>
                    <a:lnTo>
                      <a:pt x="682" y="512"/>
                    </a:lnTo>
                    <a:lnTo>
                      <a:pt x="679" y="512"/>
                    </a:lnTo>
                    <a:lnTo>
                      <a:pt x="679" y="509"/>
                    </a:lnTo>
                    <a:lnTo>
                      <a:pt x="677" y="509"/>
                    </a:lnTo>
                    <a:lnTo>
                      <a:pt x="675" y="509"/>
                    </a:lnTo>
                    <a:lnTo>
                      <a:pt x="675" y="507"/>
                    </a:lnTo>
                    <a:lnTo>
                      <a:pt x="673" y="507"/>
                    </a:lnTo>
                    <a:lnTo>
                      <a:pt x="673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3"/>
                    </a:lnTo>
                    <a:lnTo>
                      <a:pt x="666" y="503"/>
                    </a:lnTo>
                    <a:lnTo>
                      <a:pt x="664" y="503"/>
                    </a:lnTo>
                    <a:lnTo>
                      <a:pt x="664" y="500"/>
                    </a:lnTo>
                    <a:lnTo>
                      <a:pt x="662" y="500"/>
                    </a:lnTo>
                    <a:lnTo>
                      <a:pt x="659" y="500"/>
                    </a:lnTo>
                    <a:lnTo>
                      <a:pt x="659" y="498"/>
                    </a:lnTo>
                    <a:lnTo>
                      <a:pt x="657" y="498"/>
                    </a:lnTo>
                    <a:lnTo>
                      <a:pt x="655" y="498"/>
                    </a:lnTo>
                    <a:lnTo>
                      <a:pt x="653" y="498"/>
                    </a:lnTo>
                    <a:lnTo>
                      <a:pt x="653" y="496"/>
                    </a:lnTo>
                    <a:lnTo>
                      <a:pt x="650" y="496"/>
                    </a:lnTo>
                    <a:lnTo>
                      <a:pt x="648" y="496"/>
                    </a:lnTo>
                    <a:lnTo>
                      <a:pt x="646" y="496"/>
                    </a:lnTo>
                    <a:lnTo>
                      <a:pt x="644" y="496"/>
                    </a:lnTo>
                    <a:lnTo>
                      <a:pt x="641" y="496"/>
                    </a:lnTo>
                    <a:lnTo>
                      <a:pt x="641" y="494"/>
                    </a:lnTo>
                    <a:lnTo>
                      <a:pt x="639" y="494"/>
                    </a:lnTo>
                    <a:lnTo>
                      <a:pt x="637" y="494"/>
                    </a:lnTo>
                    <a:lnTo>
                      <a:pt x="635" y="494"/>
                    </a:lnTo>
                    <a:lnTo>
                      <a:pt x="632" y="494"/>
                    </a:lnTo>
                    <a:lnTo>
                      <a:pt x="632" y="496"/>
                    </a:lnTo>
                    <a:lnTo>
                      <a:pt x="630" y="496"/>
                    </a:lnTo>
                    <a:lnTo>
                      <a:pt x="628" y="496"/>
                    </a:lnTo>
                    <a:lnTo>
                      <a:pt x="626" y="496"/>
                    </a:lnTo>
                    <a:lnTo>
                      <a:pt x="624" y="496"/>
                    </a:lnTo>
                    <a:lnTo>
                      <a:pt x="621" y="498"/>
                    </a:lnTo>
                    <a:lnTo>
                      <a:pt x="619" y="498"/>
                    </a:lnTo>
                    <a:lnTo>
                      <a:pt x="619" y="500"/>
                    </a:lnTo>
                    <a:lnTo>
                      <a:pt x="617" y="500"/>
                    </a:lnTo>
                    <a:lnTo>
                      <a:pt x="617" y="503"/>
                    </a:lnTo>
                    <a:lnTo>
                      <a:pt x="615" y="503"/>
                    </a:lnTo>
                    <a:lnTo>
                      <a:pt x="612" y="503"/>
                    </a:lnTo>
                    <a:lnTo>
                      <a:pt x="610" y="503"/>
                    </a:lnTo>
                    <a:lnTo>
                      <a:pt x="610" y="505"/>
                    </a:lnTo>
                    <a:lnTo>
                      <a:pt x="608" y="505"/>
                    </a:lnTo>
                    <a:lnTo>
                      <a:pt x="606" y="505"/>
                    </a:lnTo>
                    <a:lnTo>
                      <a:pt x="603" y="505"/>
                    </a:lnTo>
                    <a:lnTo>
                      <a:pt x="603" y="507"/>
                    </a:lnTo>
                    <a:lnTo>
                      <a:pt x="601" y="507"/>
                    </a:lnTo>
                    <a:lnTo>
                      <a:pt x="599" y="507"/>
                    </a:lnTo>
                    <a:lnTo>
                      <a:pt x="597" y="507"/>
                    </a:lnTo>
                    <a:lnTo>
                      <a:pt x="597" y="509"/>
                    </a:lnTo>
                    <a:lnTo>
                      <a:pt x="597" y="507"/>
                    </a:lnTo>
                    <a:lnTo>
                      <a:pt x="597" y="509"/>
                    </a:lnTo>
                    <a:lnTo>
                      <a:pt x="594" y="509"/>
                    </a:lnTo>
                    <a:lnTo>
                      <a:pt x="592" y="509"/>
                    </a:lnTo>
                    <a:lnTo>
                      <a:pt x="592" y="512"/>
                    </a:lnTo>
                    <a:lnTo>
                      <a:pt x="592" y="509"/>
                    </a:lnTo>
                    <a:lnTo>
                      <a:pt x="592" y="512"/>
                    </a:lnTo>
                    <a:lnTo>
                      <a:pt x="590" y="512"/>
                    </a:lnTo>
                    <a:lnTo>
                      <a:pt x="588" y="512"/>
                    </a:lnTo>
                    <a:lnTo>
                      <a:pt x="586" y="512"/>
                    </a:lnTo>
                    <a:lnTo>
                      <a:pt x="583" y="512"/>
                    </a:lnTo>
                    <a:lnTo>
                      <a:pt x="581" y="512"/>
                    </a:lnTo>
                    <a:lnTo>
                      <a:pt x="579" y="512"/>
                    </a:lnTo>
                    <a:lnTo>
                      <a:pt x="577" y="512"/>
                    </a:lnTo>
                    <a:lnTo>
                      <a:pt x="577" y="509"/>
                    </a:lnTo>
                    <a:lnTo>
                      <a:pt x="574" y="509"/>
                    </a:lnTo>
                    <a:lnTo>
                      <a:pt x="572" y="509"/>
                    </a:lnTo>
                    <a:lnTo>
                      <a:pt x="570" y="509"/>
                    </a:lnTo>
                    <a:lnTo>
                      <a:pt x="570" y="507"/>
                    </a:lnTo>
                    <a:lnTo>
                      <a:pt x="568" y="507"/>
                    </a:lnTo>
                    <a:lnTo>
                      <a:pt x="565" y="507"/>
                    </a:lnTo>
                    <a:lnTo>
                      <a:pt x="565" y="505"/>
                    </a:lnTo>
                    <a:lnTo>
                      <a:pt x="563" y="505"/>
                    </a:lnTo>
                    <a:lnTo>
                      <a:pt x="561" y="505"/>
                    </a:lnTo>
                    <a:lnTo>
                      <a:pt x="561" y="503"/>
                    </a:lnTo>
                    <a:lnTo>
                      <a:pt x="559" y="503"/>
                    </a:lnTo>
                    <a:lnTo>
                      <a:pt x="556" y="503"/>
                    </a:lnTo>
                    <a:lnTo>
                      <a:pt x="554" y="503"/>
                    </a:lnTo>
                    <a:lnTo>
                      <a:pt x="552" y="503"/>
                    </a:lnTo>
                    <a:lnTo>
                      <a:pt x="550" y="503"/>
                    </a:lnTo>
                    <a:lnTo>
                      <a:pt x="548" y="503"/>
                    </a:lnTo>
                    <a:lnTo>
                      <a:pt x="545" y="503"/>
                    </a:lnTo>
                    <a:lnTo>
                      <a:pt x="543" y="503"/>
                    </a:lnTo>
                    <a:lnTo>
                      <a:pt x="543" y="500"/>
                    </a:lnTo>
                    <a:lnTo>
                      <a:pt x="541" y="500"/>
                    </a:lnTo>
                    <a:lnTo>
                      <a:pt x="539" y="500"/>
                    </a:lnTo>
                    <a:lnTo>
                      <a:pt x="539" y="498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4" y="496"/>
                    </a:lnTo>
                    <a:lnTo>
                      <a:pt x="532" y="496"/>
                    </a:lnTo>
                    <a:lnTo>
                      <a:pt x="530" y="496"/>
                    </a:lnTo>
                    <a:lnTo>
                      <a:pt x="530" y="494"/>
                    </a:lnTo>
                    <a:lnTo>
                      <a:pt x="527" y="494"/>
                    </a:lnTo>
                    <a:lnTo>
                      <a:pt x="525" y="494"/>
                    </a:lnTo>
                    <a:lnTo>
                      <a:pt x="523" y="494"/>
                    </a:lnTo>
                    <a:lnTo>
                      <a:pt x="523" y="492"/>
                    </a:lnTo>
                    <a:lnTo>
                      <a:pt x="521" y="492"/>
                    </a:lnTo>
                    <a:lnTo>
                      <a:pt x="519" y="492"/>
                    </a:lnTo>
                    <a:lnTo>
                      <a:pt x="519" y="489"/>
                    </a:lnTo>
                    <a:lnTo>
                      <a:pt x="516" y="489"/>
                    </a:lnTo>
                    <a:lnTo>
                      <a:pt x="516" y="487"/>
                    </a:lnTo>
                    <a:lnTo>
                      <a:pt x="514" y="487"/>
                    </a:lnTo>
                    <a:lnTo>
                      <a:pt x="514" y="485"/>
                    </a:lnTo>
                    <a:lnTo>
                      <a:pt x="512" y="485"/>
                    </a:lnTo>
                    <a:lnTo>
                      <a:pt x="510" y="485"/>
                    </a:lnTo>
                    <a:lnTo>
                      <a:pt x="510" y="483"/>
                    </a:lnTo>
                    <a:lnTo>
                      <a:pt x="510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3"/>
                    </a:lnTo>
                    <a:lnTo>
                      <a:pt x="503" y="483"/>
                    </a:lnTo>
                    <a:lnTo>
                      <a:pt x="501" y="483"/>
                    </a:lnTo>
                    <a:lnTo>
                      <a:pt x="498" y="483"/>
                    </a:lnTo>
                    <a:lnTo>
                      <a:pt x="498" y="480"/>
                    </a:lnTo>
                    <a:lnTo>
                      <a:pt x="496" y="480"/>
                    </a:lnTo>
                    <a:lnTo>
                      <a:pt x="494" y="480"/>
                    </a:lnTo>
                    <a:lnTo>
                      <a:pt x="492" y="480"/>
                    </a:lnTo>
                    <a:lnTo>
                      <a:pt x="489" y="480"/>
                    </a:lnTo>
                    <a:lnTo>
                      <a:pt x="487" y="480"/>
                    </a:lnTo>
                    <a:lnTo>
                      <a:pt x="485" y="480"/>
                    </a:lnTo>
                    <a:lnTo>
                      <a:pt x="483" y="480"/>
                    </a:lnTo>
                    <a:lnTo>
                      <a:pt x="483" y="478"/>
                    </a:lnTo>
                    <a:lnTo>
                      <a:pt x="481" y="478"/>
                    </a:lnTo>
                    <a:lnTo>
                      <a:pt x="478" y="478"/>
                    </a:lnTo>
                    <a:lnTo>
                      <a:pt x="478" y="476"/>
                    </a:lnTo>
                    <a:lnTo>
                      <a:pt x="476" y="476"/>
                    </a:lnTo>
                    <a:lnTo>
                      <a:pt x="478" y="476"/>
                    </a:lnTo>
                    <a:lnTo>
                      <a:pt x="476" y="476"/>
                    </a:lnTo>
                    <a:lnTo>
                      <a:pt x="478" y="476"/>
                    </a:lnTo>
                    <a:lnTo>
                      <a:pt x="478" y="474"/>
                    </a:lnTo>
                    <a:lnTo>
                      <a:pt x="476" y="474"/>
                    </a:lnTo>
                    <a:lnTo>
                      <a:pt x="476" y="476"/>
                    </a:lnTo>
                    <a:lnTo>
                      <a:pt x="476" y="474"/>
                    </a:lnTo>
                    <a:lnTo>
                      <a:pt x="476" y="476"/>
                    </a:lnTo>
                    <a:lnTo>
                      <a:pt x="476" y="474"/>
                    </a:lnTo>
                    <a:lnTo>
                      <a:pt x="474" y="474"/>
                    </a:lnTo>
                    <a:lnTo>
                      <a:pt x="476" y="474"/>
                    </a:lnTo>
                    <a:lnTo>
                      <a:pt x="474" y="474"/>
                    </a:lnTo>
                    <a:lnTo>
                      <a:pt x="474" y="471"/>
                    </a:lnTo>
                    <a:lnTo>
                      <a:pt x="472" y="471"/>
                    </a:lnTo>
                    <a:lnTo>
                      <a:pt x="469" y="471"/>
                    </a:lnTo>
                    <a:lnTo>
                      <a:pt x="467" y="471"/>
                    </a:lnTo>
                    <a:lnTo>
                      <a:pt x="467" y="469"/>
                    </a:lnTo>
                    <a:lnTo>
                      <a:pt x="465" y="469"/>
                    </a:lnTo>
                    <a:lnTo>
                      <a:pt x="463" y="469"/>
                    </a:lnTo>
                    <a:lnTo>
                      <a:pt x="460" y="469"/>
                    </a:lnTo>
                    <a:lnTo>
                      <a:pt x="460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1" y="465"/>
                    </a:lnTo>
                    <a:lnTo>
                      <a:pt x="449" y="465"/>
                    </a:lnTo>
                    <a:lnTo>
                      <a:pt x="447" y="465"/>
                    </a:lnTo>
                    <a:lnTo>
                      <a:pt x="447" y="462"/>
                    </a:lnTo>
                    <a:lnTo>
                      <a:pt x="445" y="462"/>
                    </a:lnTo>
                    <a:lnTo>
                      <a:pt x="443" y="462"/>
                    </a:lnTo>
                    <a:lnTo>
                      <a:pt x="440" y="462"/>
                    </a:lnTo>
                    <a:lnTo>
                      <a:pt x="440" y="460"/>
                    </a:lnTo>
                    <a:lnTo>
                      <a:pt x="438" y="460"/>
                    </a:lnTo>
                    <a:lnTo>
                      <a:pt x="440" y="460"/>
                    </a:lnTo>
                    <a:lnTo>
                      <a:pt x="438" y="460"/>
                    </a:lnTo>
                    <a:lnTo>
                      <a:pt x="440" y="460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36" y="458"/>
                    </a:lnTo>
                    <a:lnTo>
                      <a:pt x="436" y="456"/>
                    </a:lnTo>
                    <a:lnTo>
                      <a:pt x="434" y="456"/>
                    </a:lnTo>
                    <a:lnTo>
                      <a:pt x="431" y="456"/>
                    </a:lnTo>
                    <a:lnTo>
                      <a:pt x="431" y="454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7" y="451"/>
                    </a:lnTo>
                    <a:lnTo>
                      <a:pt x="425" y="451"/>
                    </a:lnTo>
                    <a:lnTo>
                      <a:pt x="425" y="449"/>
                    </a:lnTo>
                    <a:lnTo>
                      <a:pt x="422" y="451"/>
                    </a:lnTo>
                    <a:lnTo>
                      <a:pt x="422" y="449"/>
                    </a:lnTo>
                    <a:lnTo>
                      <a:pt x="422" y="451"/>
                    </a:lnTo>
                    <a:lnTo>
                      <a:pt x="422" y="449"/>
                    </a:lnTo>
                    <a:lnTo>
                      <a:pt x="425" y="449"/>
                    </a:lnTo>
                    <a:lnTo>
                      <a:pt x="422" y="449"/>
                    </a:lnTo>
                    <a:lnTo>
                      <a:pt x="420" y="449"/>
                    </a:lnTo>
                    <a:lnTo>
                      <a:pt x="420" y="447"/>
                    </a:lnTo>
                    <a:lnTo>
                      <a:pt x="418" y="447"/>
                    </a:lnTo>
                    <a:lnTo>
                      <a:pt x="418" y="445"/>
                    </a:lnTo>
                    <a:lnTo>
                      <a:pt x="416" y="445"/>
                    </a:lnTo>
                    <a:lnTo>
                      <a:pt x="416" y="442"/>
                    </a:lnTo>
                    <a:lnTo>
                      <a:pt x="413" y="440"/>
                    </a:lnTo>
                    <a:lnTo>
                      <a:pt x="411" y="440"/>
                    </a:lnTo>
                    <a:lnTo>
                      <a:pt x="411" y="438"/>
                    </a:lnTo>
                    <a:lnTo>
                      <a:pt x="409" y="438"/>
                    </a:lnTo>
                    <a:lnTo>
                      <a:pt x="407" y="438"/>
                    </a:lnTo>
                    <a:lnTo>
                      <a:pt x="405" y="440"/>
                    </a:lnTo>
                    <a:lnTo>
                      <a:pt x="402" y="440"/>
                    </a:lnTo>
                    <a:lnTo>
                      <a:pt x="400" y="440"/>
                    </a:lnTo>
                    <a:lnTo>
                      <a:pt x="400" y="438"/>
                    </a:lnTo>
                    <a:lnTo>
                      <a:pt x="398" y="438"/>
                    </a:lnTo>
                    <a:lnTo>
                      <a:pt x="396" y="438"/>
                    </a:lnTo>
                    <a:lnTo>
                      <a:pt x="393" y="438"/>
                    </a:lnTo>
                    <a:lnTo>
                      <a:pt x="391" y="438"/>
                    </a:lnTo>
                    <a:lnTo>
                      <a:pt x="391" y="436"/>
                    </a:lnTo>
                    <a:lnTo>
                      <a:pt x="389" y="436"/>
                    </a:lnTo>
                    <a:lnTo>
                      <a:pt x="387" y="436"/>
                    </a:lnTo>
                    <a:lnTo>
                      <a:pt x="384" y="436"/>
                    </a:lnTo>
                    <a:lnTo>
                      <a:pt x="382" y="436"/>
                    </a:lnTo>
                    <a:lnTo>
                      <a:pt x="382" y="433"/>
                    </a:lnTo>
                    <a:lnTo>
                      <a:pt x="380" y="433"/>
                    </a:lnTo>
                    <a:lnTo>
                      <a:pt x="378" y="433"/>
                    </a:lnTo>
                    <a:lnTo>
                      <a:pt x="378" y="431"/>
                    </a:lnTo>
                    <a:lnTo>
                      <a:pt x="375" y="431"/>
                    </a:lnTo>
                    <a:lnTo>
                      <a:pt x="373" y="431"/>
                    </a:lnTo>
                    <a:lnTo>
                      <a:pt x="375" y="431"/>
                    </a:lnTo>
                    <a:lnTo>
                      <a:pt x="373" y="431"/>
                    </a:lnTo>
                    <a:lnTo>
                      <a:pt x="371" y="431"/>
                    </a:lnTo>
                    <a:lnTo>
                      <a:pt x="369" y="431"/>
                    </a:lnTo>
                    <a:lnTo>
                      <a:pt x="369" y="429"/>
                    </a:lnTo>
                    <a:lnTo>
                      <a:pt x="367" y="429"/>
                    </a:lnTo>
                    <a:lnTo>
                      <a:pt x="364" y="429"/>
                    </a:lnTo>
                    <a:lnTo>
                      <a:pt x="362" y="429"/>
                    </a:lnTo>
                    <a:lnTo>
                      <a:pt x="362" y="427"/>
                    </a:lnTo>
                    <a:lnTo>
                      <a:pt x="360" y="427"/>
                    </a:lnTo>
                    <a:lnTo>
                      <a:pt x="360" y="424"/>
                    </a:lnTo>
                    <a:lnTo>
                      <a:pt x="360" y="422"/>
                    </a:lnTo>
                    <a:lnTo>
                      <a:pt x="358" y="422"/>
                    </a:lnTo>
                    <a:lnTo>
                      <a:pt x="358" y="420"/>
                    </a:lnTo>
                    <a:lnTo>
                      <a:pt x="355" y="420"/>
                    </a:lnTo>
                    <a:lnTo>
                      <a:pt x="355" y="418"/>
                    </a:lnTo>
                    <a:lnTo>
                      <a:pt x="355" y="416"/>
                    </a:lnTo>
                    <a:lnTo>
                      <a:pt x="353" y="416"/>
                    </a:lnTo>
                    <a:lnTo>
                      <a:pt x="353" y="413"/>
                    </a:lnTo>
                    <a:lnTo>
                      <a:pt x="351" y="413"/>
                    </a:lnTo>
                    <a:lnTo>
                      <a:pt x="349" y="413"/>
                    </a:lnTo>
                    <a:lnTo>
                      <a:pt x="349" y="411"/>
                    </a:lnTo>
                    <a:lnTo>
                      <a:pt x="346" y="411"/>
                    </a:lnTo>
                    <a:lnTo>
                      <a:pt x="346" y="409"/>
                    </a:lnTo>
                    <a:lnTo>
                      <a:pt x="344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0" y="407"/>
                    </a:lnTo>
                    <a:lnTo>
                      <a:pt x="337" y="407"/>
                    </a:lnTo>
                    <a:lnTo>
                      <a:pt x="335" y="407"/>
                    </a:lnTo>
                    <a:lnTo>
                      <a:pt x="335" y="404"/>
                    </a:lnTo>
                    <a:lnTo>
                      <a:pt x="335" y="402"/>
                    </a:lnTo>
                    <a:lnTo>
                      <a:pt x="335" y="404"/>
                    </a:lnTo>
                    <a:lnTo>
                      <a:pt x="335" y="402"/>
                    </a:lnTo>
                    <a:lnTo>
                      <a:pt x="335" y="404"/>
                    </a:lnTo>
                    <a:lnTo>
                      <a:pt x="335" y="402"/>
                    </a:lnTo>
                    <a:lnTo>
                      <a:pt x="333" y="402"/>
                    </a:lnTo>
                    <a:lnTo>
                      <a:pt x="333" y="404"/>
                    </a:lnTo>
                    <a:lnTo>
                      <a:pt x="333" y="402"/>
                    </a:lnTo>
                    <a:lnTo>
                      <a:pt x="333" y="404"/>
                    </a:lnTo>
                    <a:lnTo>
                      <a:pt x="333" y="402"/>
                    </a:lnTo>
                    <a:lnTo>
                      <a:pt x="333" y="404"/>
                    </a:lnTo>
                    <a:lnTo>
                      <a:pt x="331" y="404"/>
                    </a:lnTo>
                    <a:lnTo>
                      <a:pt x="333" y="404"/>
                    </a:lnTo>
                    <a:lnTo>
                      <a:pt x="331" y="404"/>
                    </a:lnTo>
                    <a:lnTo>
                      <a:pt x="333" y="404"/>
                    </a:lnTo>
                    <a:lnTo>
                      <a:pt x="331" y="404"/>
                    </a:lnTo>
                    <a:lnTo>
                      <a:pt x="331" y="402"/>
                    </a:lnTo>
                    <a:lnTo>
                      <a:pt x="329" y="402"/>
                    </a:lnTo>
                    <a:lnTo>
                      <a:pt x="326" y="402"/>
                    </a:lnTo>
                    <a:lnTo>
                      <a:pt x="324" y="400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0" y="400"/>
                    </a:lnTo>
                    <a:lnTo>
                      <a:pt x="320" y="398"/>
                    </a:lnTo>
                    <a:lnTo>
                      <a:pt x="322" y="398"/>
                    </a:lnTo>
                    <a:lnTo>
                      <a:pt x="320" y="398"/>
                    </a:lnTo>
                    <a:lnTo>
                      <a:pt x="322" y="398"/>
                    </a:lnTo>
                    <a:lnTo>
                      <a:pt x="320" y="398"/>
                    </a:lnTo>
                    <a:lnTo>
                      <a:pt x="317" y="398"/>
                    </a:lnTo>
                    <a:lnTo>
                      <a:pt x="317" y="395"/>
                    </a:lnTo>
                    <a:lnTo>
                      <a:pt x="315" y="398"/>
                    </a:lnTo>
                    <a:lnTo>
                      <a:pt x="315" y="395"/>
                    </a:lnTo>
                    <a:lnTo>
                      <a:pt x="313" y="395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1" y="391"/>
                    </a:lnTo>
                    <a:lnTo>
                      <a:pt x="313" y="391"/>
                    </a:lnTo>
                    <a:lnTo>
                      <a:pt x="311" y="391"/>
                    </a:lnTo>
                    <a:lnTo>
                      <a:pt x="311" y="389"/>
                    </a:lnTo>
                    <a:lnTo>
                      <a:pt x="308" y="389"/>
                    </a:lnTo>
                    <a:lnTo>
                      <a:pt x="308" y="386"/>
                    </a:lnTo>
                    <a:lnTo>
                      <a:pt x="306" y="386"/>
                    </a:lnTo>
                    <a:lnTo>
                      <a:pt x="306" y="384"/>
                    </a:lnTo>
                    <a:lnTo>
                      <a:pt x="304" y="384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2" y="380"/>
                    </a:lnTo>
                    <a:lnTo>
                      <a:pt x="302" y="378"/>
                    </a:lnTo>
                    <a:lnTo>
                      <a:pt x="299" y="378"/>
                    </a:lnTo>
                    <a:lnTo>
                      <a:pt x="299" y="375"/>
                    </a:lnTo>
                    <a:lnTo>
                      <a:pt x="297" y="375"/>
                    </a:lnTo>
                    <a:lnTo>
                      <a:pt x="297" y="373"/>
                    </a:lnTo>
                    <a:lnTo>
                      <a:pt x="297" y="371"/>
                    </a:lnTo>
                    <a:lnTo>
                      <a:pt x="297" y="369"/>
                    </a:lnTo>
                    <a:lnTo>
                      <a:pt x="297" y="366"/>
                    </a:lnTo>
                    <a:lnTo>
                      <a:pt x="295" y="366"/>
                    </a:lnTo>
                    <a:lnTo>
                      <a:pt x="295" y="364"/>
                    </a:lnTo>
                    <a:lnTo>
                      <a:pt x="293" y="364"/>
                    </a:lnTo>
                    <a:lnTo>
                      <a:pt x="293" y="362"/>
                    </a:lnTo>
                    <a:lnTo>
                      <a:pt x="293" y="360"/>
                    </a:lnTo>
                    <a:lnTo>
                      <a:pt x="295" y="360"/>
                    </a:lnTo>
                    <a:lnTo>
                      <a:pt x="297" y="360"/>
                    </a:lnTo>
                    <a:lnTo>
                      <a:pt x="299" y="360"/>
                    </a:lnTo>
                    <a:lnTo>
                      <a:pt x="302" y="360"/>
                    </a:lnTo>
                    <a:lnTo>
                      <a:pt x="304" y="360"/>
                    </a:lnTo>
                    <a:lnTo>
                      <a:pt x="304" y="357"/>
                    </a:lnTo>
                    <a:lnTo>
                      <a:pt x="306" y="357"/>
                    </a:lnTo>
                    <a:lnTo>
                      <a:pt x="306" y="355"/>
                    </a:lnTo>
                    <a:lnTo>
                      <a:pt x="306" y="353"/>
                    </a:lnTo>
                    <a:lnTo>
                      <a:pt x="304" y="353"/>
                    </a:lnTo>
                    <a:lnTo>
                      <a:pt x="304" y="351"/>
                    </a:lnTo>
                    <a:lnTo>
                      <a:pt x="302" y="351"/>
                    </a:lnTo>
                    <a:lnTo>
                      <a:pt x="299" y="351"/>
                    </a:lnTo>
                    <a:lnTo>
                      <a:pt x="297" y="351"/>
                    </a:lnTo>
                    <a:lnTo>
                      <a:pt x="299" y="351"/>
                    </a:lnTo>
                    <a:lnTo>
                      <a:pt x="299" y="348"/>
                    </a:lnTo>
                    <a:lnTo>
                      <a:pt x="299" y="346"/>
                    </a:lnTo>
                    <a:lnTo>
                      <a:pt x="302" y="346"/>
                    </a:lnTo>
                    <a:lnTo>
                      <a:pt x="302" y="344"/>
                    </a:lnTo>
                    <a:lnTo>
                      <a:pt x="302" y="346"/>
                    </a:lnTo>
                    <a:lnTo>
                      <a:pt x="302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6" y="342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6" y="335"/>
                    </a:lnTo>
                    <a:lnTo>
                      <a:pt x="306" y="333"/>
                    </a:lnTo>
                    <a:lnTo>
                      <a:pt x="306" y="331"/>
                    </a:lnTo>
                    <a:lnTo>
                      <a:pt x="308" y="331"/>
                    </a:lnTo>
                    <a:lnTo>
                      <a:pt x="308" y="328"/>
                    </a:lnTo>
                    <a:lnTo>
                      <a:pt x="308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4" y="324"/>
                    </a:lnTo>
                    <a:lnTo>
                      <a:pt x="302" y="324"/>
                    </a:lnTo>
                    <a:lnTo>
                      <a:pt x="299" y="324"/>
                    </a:lnTo>
                    <a:lnTo>
                      <a:pt x="299" y="322"/>
                    </a:lnTo>
                    <a:lnTo>
                      <a:pt x="299" y="319"/>
                    </a:lnTo>
                    <a:lnTo>
                      <a:pt x="297" y="319"/>
                    </a:lnTo>
                    <a:lnTo>
                      <a:pt x="297" y="317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3"/>
                    </a:lnTo>
                    <a:lnTo>
                      <a:pt x="293" y="313"/>
                    </a:lnTo>
                    <a:lnTo>
                      <a:pt x="293" y="310"/>
                    </a:lnTo>
                    <a:lnTo>
                      <a:pt x="293" y="308"/>
                    </a:lnTo>
                    <a:lnTo>
                      <a:pt x="293" y="306"/>
                    </a:lnTo>
                    <a:lnTo>
                      <a:pt x="293" y="304"/>
                    </a:lnTo>
                    <a:lnTo>
                      <a:pt x="293" y="301"/>
                    </a:lnTo>
                    <a:lnTo>
                      <a:pt x="293" y="299"/>
                    </a:lnTo>
                    <a:lnTo>
                      <a:pt x="293" y="297"/>
                    </a:lnTo>
                    <a:lnTo>
                      <a:pt x="291" y="297"/>
                    </a:lnTo>
                    <a:lnTo>
                      <a:pt x="291" y="295"/>
                    </a:lnTo>
                    <a:lnTo>
                      <a:pt x="291" y="293"/>
                    </a:lnTo>
                    <a:lnTo>
                      <a:pt x="288" y="293"/>
                    </a:lnTo>
                    <a:lnTo>
                      <a:pt x="288" y="290"/>
                    </a:lnTo>
                    <a:lnTo>
                      <a:pt x="286" y="290"/>
                    </a:lnTo>
                    <a:lnTo>
                      <a:pt x="286" y="288"/>
                    </a:lnTo>
                    <a:lnTo>
                      <a:pt x="284" y="288"/>
                    </a:lnTo>
                    <a:lnTo>
                      <a:pt x="284" y="286"/>
                    </a:lnTo>
                    <a:lnTo>
                      <a:pt x="282" y="286"/>
                    </a:lnTo>
                    <a:lnTo>
                      <a:pt x="282" y="284"/>
                    </a:lnTo>
                    <a:lnTo>
                      <a:pt x="279" y="284"/>
                    </a:lnTo>
                    <a:lnTo>
                      <a:pt x="279" y="281"/>
                    </a:lnTo>
                    <a:lnTo>
                      <a:pt x="277" y="281"/>
                    </a:lnTo>
                    <a:lnTo>
                      <a:pt x="277" y="279"/>
                    </a:lnTo>
                    <a:lnTo>
                      <a:pt x="275" y="279"/>
                    </a:lnTo>
                    <a:lnTo>
                      <a:pt x="275" y="277"/>
                    </a:lnTo>
                    <a:lnTo>
                      <a:pt x="273" y="277"/>
                    </a:lnTo>
                    <a:lnTo>
                      <a:pt x="273" y="275"/>
                    </a:lnTo>
                    <a:lnTo>
                      <a:pt x="270" y="275"/>
                    </a:lnTo>
                    <a:lnTo>
                      <a:pt x="268" y="275"/>
                    </a:lnTo>
                    <a:lnTo>
                      <a:pt x="268" y="272"/>
                    </a:lnTo>
                    <a:lnTo>
                      <a:pt x="268" y="270"/>
                    </a:lnTo>
                    <a:lnTo>
                      <a:pt x="266" y="270"/>
                    </a:lnTo>
                    <a:lnTo>
                      <a:pt x="268" y="270"/>
                    </a:lnTo>
                    <a:lnTo>
                      <a:pt x="268" y="268"/>
                    </a:lnTo>
                    <a:lnTo>
                      <a:pt x="266" y="268"/>
                    </a:lnTo>
                    <a:lnTo>
                      <a:pt x="266" y="266"/>
                    </a:lnTo>
                    <a:lnTo>
                      <a:pt x="264" y="266"/>
                    </a:lnTo>
                    <a:lnTo>
                      <a:pt x="264" y="263"/>
                    </a:lnTo>
                    <a:lnTo>
                      <a:pt x="261" y="263"/>
                    </a:lnTo>
                    <a:lnTo>
                      <a:pt x="264" y="263"/>
                    </a:lnTo>
                    <a:lnTo>
                      <a:pt x="261" y="263"/>
                    </a:lnTo>
                    <a:lnTo>
                      <a:pt x="264" y="263"/>
                    </a:lnTo>
                    <a:lnTo>
                      <a:pt x="261" y="263"/>
                    </a:lnTo>
                    <a:lnTo>
                      <a:pt x="261" y="261"/>
                    </a:lnTo>
                    <a:lnTo>
                      <a:pt x="259" y="261"/>
                    </a:lnTo>
                    <a:lnTo>
                      <a:pt x="259" y="259"/>
                    </a:lnTo>
                    <a:lnTo>
                      <a:pt x="257" y="259"/>
                    </a:lnTo>
                    <a:lnTo>
                      <a:pt x="257" y="257"/>
                    </a:lnTo>
                    <a:lnTo>
                      <a:pt x="255" y="257"/>
                    </a:lnTo>
                    <a:lnTo>
                      <a:pt x="255" y="255"/>
                    </a:lnTo>
                    <a:lnTo>
                      <a:pt x="255" y="252"/>
                    </a:lnTo>
                    <a:lnTo>
                      <a:pt x="253" y="252"/>
                    </a:lnTo>
                    <a:lnTo>
                      <a:pt x="253" y="250"/>
                    </a:lnTo>
                    <a:lnTo>
                      <a:pt x="250" y="250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3"/>
                    </a:lnTo>
                    <a:lnTo>
                      <a:pt x="241" y="243"/>
                    </a:lnTo>
                    <a:lnTo>
                      <a:pt x="241" y="241"/>
                    </a:lnTo>
                    <a:lnTo>
                      <a:pt x="239" y="241"/>
                    </a:lnTo>
                    <a:lnTo>
                      <a:pt x="237" y="241"/>
                    </a:lnTo>
                    <a:lnTo>
                      <a:pt x="237" y="239"/>
                    </a:lnTo>
                    <a:lnTo>
                      <a:pt x="235" y="239"/>
                    </a:lnTo>
                    <a:lnTo>
                      <a:pt x="235" y="237"/>
                    </a:lnTo>
                    <a:lnTo>
                      <a:pt x="232" y="237"/>
                    </a:lnTo>
                    <a:lnTo>
                      <a:pt x="230" y="237"/>
                    </a:lnTo>
                    <a:lnTo>
                      <a:pt x="230" y="234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26" y="232"/>
                    </a:lnTo>
                    <a:lnTo>
                      <a:pt x="223" y="232"/>
                    </a:lnTo>
                    <a:lnTo>
                      <a:pt x="223" y="230"/>
                    </a:lnTo>
                    <a:lnTo>
                      <a:pt x="221" y="230"/>
                    </a:lnTo>
                    <a:lnTo>
                      <a:pt x="221" y="228"/>
                    </a:lnTo>
                    <a:lnTo>
                      <a:pt x="219" y="228"/>
                    </a:lnTo>
                    <a:lnTo>
                      <a:pt x="219" y="225"/>
                    </a:lnTo>
                    <a:lnTo>
                      <a:pt x="219" y="223"/>
                    </a:lnTo>
                    <a:lnTo>
                      <a:pt x="217" y="223"/>
                    </a:lnTo>
                    <a:lnTo>
                      <a:pt x="217" y="221"/>
                    </a:lnTo>
                    <a:lnTo>
                      <a:pt x="215" y="221"/>
                    </a:lnTo>
                    <a:lnTo>
                      <a:pt x="215" y="219"/>
                    </a:lnTo>
                    <a:lnTo>
                      <a:pt x="212" y="217"/>
                    </a:lnTo>
                    <a:lnTo>
                      <a:pt x="212" y="214"/>
                    </a:lnTo>
                    <a:lnTo>
                      <a:pt x="210" y="214"/>
                    </a:lnTo>
                    <a:lnTo>
                      <a:pt x="208" y="212"/>
                    </a:lnTo>
                    <a:lnTo>
                      <a:pt x="208" y="210"/>
                    </a:lnTo>
                    <a:lnTo>
                      <a:pt x="206" y="210"/>
                    </a:lnTo>
                    <a:lnTo>
                      <a:pt x="206" y="208"/>
                    </a:lnTo>
                    <a:lnTo>
                      <a:pt x="203" y="208"/>
                    </a:lnTo>
                    <a:lnTo>
                      <a:pt x="201" y="208"/>
                    </a:lnTo>
                    <a:lnTo>
                      <a:pt x="201" y="205"/>
                    </a:lnTo>
                    <a:lnTo>
                      <a:pt x="199" y="205"/>
                    </a:lnTo>
                    <a:lnTo>
                      <a:pt x="197" y="205"/>
                    </a:lnTo>
                    <a:lnTo>
                      <a:pt x="194" y="205"/>
                    </a:lnTo>
                    <a:lnTo>
                      <a:pt x="192" y="205"/>
                    </a:lnTo>
                    <a:lnTo>
                      <a:pt x="192" y="203"/>
                    </a:lnTo>
                    <a:lnTo>
                      <a:pt x="190" y="203"/>
                    </a:lnTo>
                    <a:lnTo>
                      <a:pt x="188" y="203"/>
                    </a:lnTo>
                    <a:lnTo>
                      <a:pt x="185" y="201"/>
                    </a:lnTo>
                    <a:lnTo>
                      <a:pt x="185" y="199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1" y="196"/>
                    </a:lnTo>
                    <a:lnTo>
                      <a:pt x="179" y="196"/>
                    </a:lnTo>
                    <a:lnTo>
                      <a:pt x="177" y="196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4" y="192"/>
                    </a:lnTo>
                    <a:lnTo>
                      <a:pt x="174" y="190"/>
                    </a:lnTo>
                    <a:lnTo>
                      <a:pt x="174" y="187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7" y="181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6"/>
                    </a:lnTo>
                    <a:lnTo>
                      <a:pt x="179" y="174"/>
                    </a:lnTo>
                    <a:lnTo>
                      <a:pt x="179" y="172"/>
                    </a:lnTo>
                    <a:lnTo>
                      <a:pt x="179" y="170"/>
                    </a:lnTo>
                    <a:lnTo>
                      <a:pt x="179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4" y="165"/>
                    </a:lnTo>
                    <a:lnTo>
                      <a:pt x="174" y="163"/>
                    </a:lnTo>
                    <a:lnTo>
                      <a:pt x="172" y="163"/>
                    </a:lnTo>
                    <a:lnTo>
                      <a:pt x="170" y="163"/>
                    </a:lnTo>
                    <a:lnTo>
                      <a:pt x="168" y="163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3" y="161"/>
                    </a:lnTo>
                    <a:lnTo>
                      <a:pt x="161" y="161"/>
                    </a:lnTo>
                    <a:lnTo>
                      <a:pt x="161" y="158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56" y="152"/>
                    </a:lnTo>
                    <a:lnTo>
                      <a:pt x="154" y="149"/>
                    </a:lnTo>
                    <a:lnTo>
                      <a:pt x="152" y="149"/>
                    </a:lnTo>
                    <a:lnTo>
                      <a:pt x="150" y="149"/>
                    </a:lnTo>
                    <a:lnTo>
                      <a:pt x="147" y="149"/>
                    </a:lnTo>
                    <a:lnTo>
                      <a:pt x="147" y="147"/>
                    </a:lnTo>
                    <a:lnTo>
                      <a:pt x="145" y="147"/>
                    </a:lnTo>
                    <a:lnTo>
                      <a:pt x="143" y="147"/>
                    </a:lnTo>
                    <a:lnTo>
                      <a:pt x="143" y="145"/>
                    </a:lnTo>
                    <a:lnTo>
                      <a:pt x="141" y="145"/>
                    </a:lnTo>
                    <a:lnTo>
                      <a:pt x="141" y="143"/>
                    </a:lnTo>
                    <a:lnTo>
                      <a:pt x="139" y="143"/>
                    </a:lnTo>
                    <a:lnTo>
                      <a:pt x="139" y="145"/>
                    </a:lnTo>
                    <a:lnTo>
                      <a:pt x="139" y="143"/>
                    </a:lnTo>
                    <a:lnTo>
                      <a:pt x="136" y="143"/>
                    </a:lnTo>
                    <a:lnTo>
                      <a:pt x="136" y="141"/>
                    </a:lnTo>
                    <a:lnTo>
                      <a:pt x="136" y="138"/>
                    </a:lnTo>
                    <a:lnTo>
                      <a:pt x="136" y="136"/>
                    </a:lnTo>
                    <a:lnTo>
                      <a:pt x="136" y="134"/>
                    </a:lnTo>
                    <a:lnTo>
                      <a:pt x="136" y="132"/>
                    </a:lnTo>
                    <a:lnTo>
                      <a:pt x="136" y="129"/>
                    </a:lnTo>
                    <a:lnTo>
                      <a:pt x="136" y="127"/>
                    </a:lnTo>
                    <a:lnTo>
                      <a:pt x="139" y="127"/>
                    </a:lnTo>
                    <a:lnTo>
                      <a:pt x="136" y="127"/>
                    </a:lnTo>
                    <a:lnTo>
                      <a:pt x="139" y="127"/>
                    </a:lnTo>
                    <a:lnTo>
                      <a:pt x="136" y="127"/>
                    </a:lnTo>
                    <a:lnTo>
                      <a:pt x="139" y="127"/>
                    </a:lnTo>
                    <a:lnTo>
                      <a:pt x="139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27" y="127"/>
                    </a:lnTo>
                    <a:lnTo>
                      <a:pt x="127" y="125"/>
                    </a:lnTo>
                    <a:lnTo>
                      <a:pt x="125" y="125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8" y="123"/>
                    </a:lnTo>
                    <a:lnTo>
                      <a:pt x="118" y="120"/>
                    </a:lnTo>
                    <a:lnTo>
                      <a:pt x="118" y="123"/>
                    </a:lnTo>
                    <a:lnTo>
                      <a:pt x="118" y="120"/>
                    </a:lnTo>
                    <a:lnTo>
                      <a:pt x="116" y="120"/>
                    </a:lnTo>
                    <a:lnTo>
                      <a:pt x="116" y="118"/>
                    </a:lnTo>
                    <a:lnTo>
                      <a:pt x="114" y="118"/>
                    </a:lnTo>
                    <a:lnTo>
                      <a:pt x="114" y="116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2" y="111"/>
                    </a:lnTo>
                    <a:lnTo>
                      <a:pt x="112" y="114"/>
                    </a:lnTo>
                    <a:lnTo>
                      <a:pt x="112" y="111"/>
                    </a:lnTo>
                    <a:lnTo>
                      <a:pt x="109" y="111"/>
                    </a:lnTo>
                    <a:lnTo>
                      <a:pt x="109" y="109"/>
                    </a:lnTo>
                    <a:lnTo>
                      <a:pt x="107" y="109"/>
                    </a:lnTo>
                    <a:lnTo>
                      <a:pt x="105" y="109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1" y="105"/>
                    </a:lnTo>
                    <a:lnTo>
                      <a:pt x="101" y="103"/>
                    </a:lnTo>
                    <a:lnTo>
                      <a:pt x="98" y="103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6" y="96"/>
                    </a:lnTo>
                    <a:lnTo>
                      <a:pt x="94" y="96"/>
                    </a:lnTo>
                    <a:lnTo>
                      <a:pt x="94" y="94"/>
                    </a:lnTo>
                    <a:lnTo>
                      <a:pt x="92" y="94"/>
                    </a:lnTo>
                    <a:lnTo>
                      <a:pt x="92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89"/>
                    </a:lnTo>
                    <a:lnTo>
                      <a:pt x="87" y="87"/>
                    </a:lnTo>
                    <a:lnTo>
                      <a:pt x="87" y="85"/>
                    </a:lnTo>
                    <a:lnTo>
                      <a:pt x="85" y="85"/>
                    </a:lnTo>
                    <a:lnTo>
                      <a:pt x="85" y="82"/>
                    </a:lnTo>
                    <a:lnTo>
                      <a:pt x="85" y="80"/>
                    </a:lnTo>
                    <a:lnTo>
                      <a:pt x="83" y="80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8" y="78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3"/>
                    </a:lnTo>
                    <a:lnTo>
                      <a:pt x="78" y="73"/>
                    </a:lnTo>
                    <a:lnTo>
                      <a:pt x="78" y="71"/>
                    </a:lnTo>
                    <a:lnTo>
                      <a:pt x="76" y="71"/>
                    </a:lnTo>
                    <a:lnTo>
                      <a:pt x="76" y="69"/>
                    </a:lnTo>
                    <a:lnTo>
                      <a:pt x="76" y="67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1" y="65"/>
                    </a:lnTo>
                    <a:lnTo>
                      <a:pt x="71" y="62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69" y="51"/>
                    </a:lnTo>
                    <a:lnTo>
                      <a:pt x="67" y="51"/>
                    </a:lnTo>
                    <a:lnTo>
                      <a:pt x="67" y="49"/>
                    </a:lnTo>
                    <a:lnTo>
                      <a:pt x="65" y="49"/>
                    </a:lnTo>
                    <a:lnTo>
                      <a:pt x="65" y="47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4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2" y="18"/>
                    </a:lnTo>
                    <a:lnTo>
                      <a:pt x="45" y="18"/>
                    </a:lnTo>
                    <a:lnTo>
                      <a:pt x="42" y="18"/>
                    </a:lnTo>
                    <a:lnTo>
                      <a:pt x="45" y="18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3" y="9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5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9" y="53"/>
                    </a:lnTo>
                    <a:lnTo>
                      <a:pt x="11" y="56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5" y="67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6"/>
                    </a:lnTo>
                    <a:lnTo>
                      <a:pt x="36" y="76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40" y="85"/>
                    </a:lnTo>
                    <a:lnTo>
                      <a:pt x="42" y="85"/>
                    </a:lnTo>
                    <a:lnTo>
                      <a:pt x="42" y="87"/>
                    </a:lnTo>
                    <a:lnTo>
                      <a:pt x="45" y="87"/>
                    </a:lnTo>
                    <a:lnTo>
                      <a:pt x="45" y="89"/>
                    </a:lnTo>
                    <a:lnTo>
                      <a:pt x="42" y="89"/>
                    </a:lnTo>
                    <a:lnTo>
                      <a:pt x="45" y="89"/>
                    </a:lnTo>
                    <a:lnTo>
                      <a:pt x="45" y="91"/>
                    </a:lnTo>
                    <a:lnTo>
                      <a:pt x="42" y="91"/>
                    </a:lnTo>
                    <a:lnTo>
                      <a:pt x="45" y="91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7" y="91"/>
                    </a:lnTo>
                    <a:lnTo>
                      <a:pt x="45" y="91"/>
                    </a:lnTo>
                    <a:lnTo>
                      <a:pt x="47" y="91"/>
                    </a:lnTo>
                    <a:lnTo>
                      <a:pt x="45" y="91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94"/>
                    </a:lnTo>
                    <a:lnTo>
                      <a:pt x="49" y="96"/>
                    </a:lnTo>
                    <a:lnTo>
                      <a:pt x="51" y="96"/>
                    </a:lnTo>
                    <a:lnTo>
                      <a:pt x="54" y="96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8" y="103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60" y="107"/>
                    </a:lnTo>
                    <a:lnTo>
                      <a:pt x="63" y="107"/>
                    </a:lnTo>
                    <a:lnTo>
                      <a:pt x="65" y="107"/>
                    </a:lnTo>
                    <a:lnTo>
                      <a:pt x="65" y="109"/>
                    </a:lnTo>
                    <a:lnTo>
                      <a:pt x="65" y="111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67" y="116"/>
                    </a:lnTo>
                    <a:lnTo>
                      <a:pt x="67" y="118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69" y="123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9" y="125"/>
                    </a:lnTo>
                    <a:lnTo>
                      <a:pt x="69" y="127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32"/>
                    </a:lnTo>
                    <a:lnTo>
                      <a:pt x="71" y="129"/>
                    </a:lnTo>
                    <a:lnTo>
                      <a:pt x="71" y="132"/>
                    </a:lnTo>
                    <a:lnTo>
                      <a:pt x="74" y="132"/>
                    </a:lnTo>
                    <a:lnTo>
                      <a:pt x="76" y="132"/>
                    </a:lnTo>
                    <a:lnTo>
                      <a:pt x="76" y="134"/>
                    </a:lnTo>
                    <a:lnTo>
                      <a:pt x="78" y="134"/>
                    </a:lnTo>
                    <a:lnTo>
                      <a:pt x="80" y="134"/>
                    </a:lnTo>
                    <a:lnTo>
                      <a:pt x="80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41"/>
                    </a:lnTo>
                    <a:lnTo>
                      <a:pt x="85" y="141"/>
                    </a:lnTo>
                    <a:lnTo>
                      <a:pt x="85" y="143"/>
                    </a:lnTo>
                    <a:lnTo>
                      <a:pt x="85" y="145"/>
                    </a:lnTo>
                    <a:lnTo>
                      <a:pt x="87" y="145"/>
                    </a:lnTo>
                    <a:lnTo>
                      <a:pt x="85" y="145"/>
                    </a:lnTo>
                    <a:lnTo>
                      <a:pt x="85" y="147"/>
                    </a:lnTo>
                    <a:lnTo>
                      <a:pt x="87" y="147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92" y="149"/>
                    </a:lnTo>
                    <a:lnTo>
                      <a:pt x="94" y="149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2" y="154"/>
                    </a:lnTo>
                    <a:lnTo>
                      <a:pt x="94" y="154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6"/>
                    </a:lnTo>
                    <a:lnTo>
                      <a:pt x="101" y="156"/>
                    </a:lnTo>
                    <a:lnTo>
                      <a:pt x="101" y="158"/>
                    </a:lnTo>
                    <a:lnTo>
                      <a:pt x="103" y="158"/>
                    </a:lnTo>
                    <a:lnTo>
                      <a:pt x="103" y="161"/>
                    </a:lnTo>
                    <a:lnTo>
                      <a:pt x="105" y="161"/>
                    </a:lnTo>
                    <a:lnTo>
                      <a:pt x="105" y="163"/>
                    </a:lnTo>
                    <a:lnTo>
                      <a:pt x="107" y="163"/>
                    </a:lnTo>
                    <a:lnTo>
                      <a:pt x="105" y="163"/>
                    </a:lnTo>
                    <a:lnTo>
                      <a:pt x="107" y="163"/>
                    </a:lnTo>
                    <a:lnTo>
                      <a:pt x="107" y="165"/>
                    </a:lnTo>
                    <a:lnTo>
                      <a:pt x="107" y="167"/>
                    </a:lnTo>
                    <a:lnTo>
                      <a:pt x="109" y="167"/>
                    </a:lnTo>
                    <a:lnTo>
                      <a:pt x="109" y="170"/>
                    </a:lnTo>
                    <a:lnTo>
                      <a:pt x="109" y="172"/>
                    </a:lnTo>
                    <a:lnTo>
                      <a:pt x="112" y="172"/>
                    </a:lnTo>
                    <a:lnTo>
                      <a:pt x="109" y="172"/>
                    </a:lnTo>
                    <a:lnTo>
                      <a:pt x="109" y="174"/>
                    </a:lnTo>
                    <a:lnTo>
                      <a:pt x="112" y="174"/>
                    </a:lnTo>
                    <a:lnTo>
                      <a:pt x="112" y="176"/>
                    </a:lnTo>
                    <a:lnTo>
                      <a:pt x="112" y="179"/>
                    </a:lnTo>
                    <a:lnTo>
                      <a:pt x="112" y="181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4" y="185"/>
                    </a:lnTo>
                    <a:lnTo>
                      <a:pt x="114" y="187"/>
                    </a:lnTo>
                    <a:lnTo>
                      <a:pt x="114" y="190"/>
                    </a:lnTo>
                    <a:lnTo>
                      <a:pt x="114" y="192"/>
                    </a:lnTo>
                    <a:lnTo>
                      <a:pt x="116" y="192"/>
                    </a:lnTo>
                    <a:lnTo>
                      <a:pt x="116" y="194"/>
                    </a:lnTo>
                    <a:lnTo>
                      <a:pt x="118" y="194"/>
                    </a:lnTo>
                    <a:lnTo>
                      <a:pt x="118" y="196"/>
                    </a:lnTo>
                    <a:lnTo>
                      <a:pt x="118" y="1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0" name="Freeform 1410"/>
              <p:cNvSpPr>
                <a:spLocks/>
              </p:cNvSpPr>
              <p:nvPr/>
            </p:nvSpPr>
            <p:spPr bwMode="auto">
              <a:xfrm>
                <a:off x="1071" y="830"/>
                <a:ext cx="243" cy="311"/>
              </a:xfrm>
              <a:custGeom>
                <a:avLst/>
                <a:gdLst>
                  <a:gd name="T0" fmla="*/ 194 w 243"/>
                  <a:gd name="T1" fmla="*/ 235 h 311"/>
                  <a:gd name="T2" fmla="*/ 196 w 243"/>
                  <a:gd name="T3" fmla="*/ 241 h 311"/>
                  <a:gd name="T4" fmla="*/ 203 w 243"/>
                  <a:gd name="T5" fmla="*/ 252 h 311"/>
                  <a:gd name="T6" fmla="*/ 205 w 243"/>
                  <a:gd name="T7" fmla="*/ 264 h 311"/>
                  <a:gd name="T8" fmla="*/ 214 w 243"/>
                  <a:gd name="T9" fmla="*/ 270 h 311"/>
                  <a:gd name="T10" fmla="*/ 214 w 243"/>
                  <a:gd name="T11" fmla="*/ 266 h 311"/>
                  <a:gd name="T12" fmla="*/ 223 w 243"/>
                  <a:gd name="T13" fmla="*/ 270 h 311"/>
                  <a:gd name="T14" fmla="*/ 232 w 243"/>
                  <a:gd name="T15" fmla="*/ 275 h 311"/>
                  <a:gd name="T16" fmla="*/ 234 w 243"/>
                  <a:gd name="T17" fmla="*/ 286 h 311"/>
                  <a:gd name="T18" fmla="*/ 243 w 243"/>
                  <a:gd name="T19" fmla="*/ 295 h 311"/>
                  <a:gd name="T20" fmla="*/ 234 w 243"/>
                  <a:gd name="T21" fmla="*/ 304 h 311"/>
                  <a:gd name="T22" fmla="*/ 223 w 243"/>
                  <a:gd name="T23" fmla="*/ 311 h 311"/>
                  <a:gd name="T24" fmla="*/ 219 w 243"/>
                  <a:gd name="T25" fmla="*/ 297 h 311"/>
                  <a:gd name="T26" fmla="*/ 214 w 243"/>
                  <a:gd name="T27" fmla="*/ 288 h 311"/>
                  <a:gd name="T28" fmla="*/ 203 w 243"/>
                  <a:gd name="T29" fmla="*/ 282 h 311"/>
                  <a:gd name="T30" fmla="*/ 194 w 243"/>
                  <a:gd name="T31" fmla="*/ 273 h 311"/>
                  <a:gd name="T32" fmla="*/ 183 w 243"/>
                  <a:gd name="T33" fmla="*/ 266 h 311"/>
                  <a:gd name="T34" fmla="*/ 170 w 243"/>
                  <a:gd name="T35" fmla="*/ 264 h 311"/>
                  <a:gd name="T36" fmla="*/ 158 w 243"/>
                  <a:gd name="T37" fmla="*/ 257 h 311"/>
                  <a:gd name="T38" fmla="*/ 152 w 243"/>
                  <a:gd name="T39" fmla="*/ 250 h 311"/>
                  <a:gd name="T40" fmla="*/ 156 w 243"/>
                  <a:gd name="T41" fmla="*/ 237 h 311"/>
                  <a:gd name="T42" fmla="*/ 158 w 243"/>
                  <a:gd name="T43" fmla="*/ 226 h 311"/>
                  <a:gd name="T44" fmla="*/ 154 w 243"/>
                  <a:gd name="T45" fmla="*/ 212 h 311"/>
                  <a:gd name="T46" fmla="*/ 145 w 243"/>
                  <a:gd name="T47" fmla="*/ 203 h 311"/>
                  <a:gd name="T48" fmla="*/ 134 w 243"/>
                  <a:gd name="T49" fmla="*/ 197 h 311"/>
                  <a:gd name="T50" fmla="*/ 123 w 243"/>
                  <a:gd name="T51" fmla="*/ 190 h 311"/>
                  <a:gd name="T52" fmla="*/ 111 w 243"/>
                  <a:gd name="T53" fmla="*/ 188 h 311"/>
                  <a:gd name="T54" fmla="*/ 107 w 243"/>
                  <a:gd name="T55" fmla="*/ 183 h 311"/>
                  <a:gd name="T56" fmla="*/ 96 w 243"/>
                  <a:gd name="T57" fmla="*/ 176 h 311"/>
                  <a:gd name="T58" fmla="*/ 85 w 243"/>
                  <a:gd name="T59" fmla="*/ 174 h 311"/>
                  <a:gd name="T60" fmla="*/ 80 w 243"/>
                  <a:gd name="T61" fmla="*/ 165 h 311"/>
                  <a:gd name="T62" fmla="*/ 69 w 243"/>
                  <a:gd name="T63" fmla="*/ 159 h 311"/>
                  <a:gd name="T64" fmla="*/ 64 w 243"/>
                  <a:gd name="T65" fmla="*/ 154 h 311"/>
                  <a:gd name="T66" fmla="*/ 80 w 243"/>
                  <a:gd name="T67" fmla="*/ 156 h 311"/>
                  <a:gd name="T68" fmla="*/ 82 w 243"/>
                  <a:gd name="T69" fmla="*/ 154 h 311"/>
                  <a:gd name="T70" fmla="*/ 94 w 243"/>
                  <a:gd name="T71" fmla="*/ 147 h 311"/>
                  <a:gd name="T72" fmla="*/ 96 w 243"/>
                  <a:gd name="T73" fmla="*/ 134 h 311"/>
                  <a:gd name="T74" fmla="*/ 87 w 243"/>
                  <a:gd name="T75" fmla="*/ 123 h 311"/>
                  <a:gd name="T76" fmla="*/ 76 w 243"/>
                  <a:gd name="T77" fmla="*/ 114 h 311"/>
                  <a:gd name="T78" fmla="*/ 67 w 243"/>
                  <a:gd name="T79" fmla="*/ 105 h 311"/>
                  <a:gd name="T80" fmla="*/ 56 w 243"/>
                  <a:gd name="T81" fmla="*/ 98 h 311"/>
                  <a:gd name="T82" fmla="*/ 49 w 243"/>
                  <a:gd name="T83" fmla="*/ 96 h 311"/>
                  <a:gd name="T84" fmla="*/ 40 w 243"/>
                  <a:gd name="T85" fmla="*/ 87 h 311"/>
                  <a:gd name="T86" fmla="*/ 42 w 243"/>
                  <a:gd name="T87" fmla="*/ 76 h 311"/>
                  <a:gd name="T88" fmla="*/ 33 w 243"/>
                  <a:gd name="T89" fmla="*/ 71 h 311"/>
                  <a:gd name="T90" fmla="*/ 29 w 243"/>
                  <a:gd name="T91" fmla="*/ 58 h 311"/>
                  <a:gd name="T92" fmla="*/ 24 w 243"/>
                  <a:gd name="T93" fmla="*/ 49 h 311"/>
                  <a:gd name="T94" fmla="*/ 18 w 243"/>
                  <a:gd name="T95" fmla="*/ 38 h 311"/>
                  <a:gd name="T96" fmla="*/ 13 w 243"/>
                  <a:gd name="T97" fmla="*/ 31 h 311"/>
                  <a:gd name="T98" fmla="*/ 15 w 243"/>
                  <a:gd name="T99" fmla="*/ 29 h 311"/>
                  <a:gd name="T100" fmla="*/ 6 w 243"/>
                  <a:gd name="T101" fmla="*/ 20 h 311"/>
                  <a:gd name="T102" fmla="*/ 0 w 243"/>
                  <a:gd name="T103" fmla="*/ 9 h 311"/>
                  <a:gd name="T104" fmla="*/ 13 w 243"/>
                  <a:gd name="T105" fmla="*/ 4 h 311"/>
                  <a:gd name="T106" fmla="*/ 29 w 243"/>
                  <a:gd name="T107" fmla="*/ 2 h 311"/>
                  <a:gd name="T108" fmla="*/ 51 w 243"/>
                  <a:gd name="T109" fmla="*/ 0 h 311"/>
                  <a:gd name="T110" fmla="*/ 76 w 243"/>
                  <a:gd name="T111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3" h="311">
                    <a:moveTo>
                      <a:pt x="187" y="226"/>
                    </a:moveTo>
                    <a:lnTo>
                      <a:pt x="190" y="226"/>
                    </a:lnTo>
                    <a:lnTo>
                      <a:pt x="192" y="226"/>
                    </a:lnTo>
                    <a:lnTo>
                      <a:pt x="192" y="228"/>
                    </a:lnTo>
                    <a:lnTo>
                      <a:pt x="192" y="230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4" y="235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7"/>
                    </a:lnTo>
                    <a:lnTo>
                      <a:pt x="196" y="237"/>
                    </a:lnTo>
                    <a:lnTo>
                      <a:pt x="196" y="239"/>
                    </a:lnTo>
                    <a:lnTo>
                      <a:pt x="196" y="241"/>
                    </a:lnTo>
                    <a:lnTo>
                      <a:pt x="199" y="241"/>
                    </a:lnTo>
                    <a:lnTo>
                      <a:pt x="201" y="241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203" y="246"/>
                    </a:lnTo>
                    <a:lnTo>
                      <a:pt x="203" y="248"/>
                    </a:lnTo>
                    <a:lnTo>
                      <a:pt x="203" y="250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5"/>
                    </a:lnTo>
                    <a:lnTo>
                      <a:pt x="201" y="257"/>
                    </a:lnTo>
                    <a:lnTo>
                      <a:pt x="201" y="259"/>
                    </a:lnTo>
                    <a:lnTo>
                      <a:pt x="203" y="259"/>
                    </a:lnTo>
                    <a:lnTo>
                      <a:pt x="203" y="261"/>
                    </a:lnTo>
                    <a:lnTo>
                      <a:pt x="203" y="264"/>
                    </a:lnTo>
                    <a:lnTo>
                      <a:pt x="205" y="264"/>
                    </a:lnTo>
                    <a:lnTo>
                      <a:pt x="205" y="266"/>
                    </a:lnTo>
                    <a:lnTo>
                      <a:pt x="205" y="268"/>
                    </a:lnTo>
                    <a:lnTo>
                      <a:pt x="205" y="266"/>
                    </a:lnTo>
                    <a:lnTo>
                      <a:pt x="205" y="268"/>
                    </a:lnTo>
                    <a:lnTo>
                      <a:pt x="208" y="268"/>
                    </a:lnTo>
                    <a:lnTo>
                      <a:pt x="210" y="268"/>
                    </a:lnTo>
                    <a:lnTo>
                      <a:pt x="212" y="270"/>
                    </a:lnTo>
                    <a:lnTo>
                      <a:pt x="214" y="270"/>
                    </a:lnTo>
                    <a:lnTo>
                      <a:pt x="214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14" y="266"/>
                    </a:lnTo>
                    <a:lnTo>
                      <a:pt x="214" y="264"/>
                    </a:lnTo>
                    <a:lnTo>
                      <a:pt x="216" y="264"/>
                    </a:lnTo>
                    <a:lnTo>
                      <a:pt x="216" y="266"/>
                    </a:lnTo>
                    <a:lnTo>
                      <a:pt x="219" y="266"/>
                    </a:lnTo>
                    <a:lnTo>
                      <a:pt x="219" y="268"/>
                    </a:lnTo>
                    <a:lnTo>
                      <a:pt x="221" y="268"/>
                    </a:lnTo>
                    <a:lnTo>
                      <a:pt x="223" y="268"/>
                    </a:lnTo>
                    <a:lnTo>
                      <a:pt x="223" y="270"/>
                    </a:lnTo>
                    <a:lnTo>
                      <a:pt x="225" y="270"/>
                    </a:lnTo>
                    <a:lnTo>
                      <a:pt x="225" y="273"/>
                    </a:lnTo>
                    <a:lnTo>
                      <a:pt x="225" y="275"/>
                    </a:lnTo>
                    <a:lnTo>
                      <a:pt x="228" y="275"/>
                    </a:lnTo>
                    <a:lnTo>
                      <a:pt x="228" y="273"/>
                    </a:lnTo>
                    <a:lnTo>
                      <a:pt x="230" y="273"/>
                    </a:lnTo>
                    <a:lnTo>
                      <a:pt x="230" y="275"/>
                    </a:lnTo>
                    <a:lnTo>
                      <a:pt x="232" y="275"/>
                    </a:lnTo>
                    <a:lnTo>
                      <a:pt x="230" y="275"/>
                    </a:lnTo>
                    <a:lnTo>
                      <a:pt x="230" y="277"/>
                    </a:lnTo>
                    <a:lnTo>
                      <a:pt x="232" y="277"/>
                    </a:lnTo>
                    <a:lnTo>
                      <a:pt x="232" y="279"/>
                    </a:lnTo>
                    <a:lnTo>
                      <a:pt x="234" y="279"/>
                    </a:lnTo>
                    <a:lnTo>
                      <a:pt x="234" y="282"/>
                    </a:lnTo>
                    <a:lnTo>
                      <a:pt x="234" y="284"/>
                    </a:lnTo>
                    <a:lnTo>
                      <a:pt x="234" y="286"/>
                    </a:lnTo>
                    <a:lnTo>
                      <a:pt x="237" y="286"/>
                    </a:lnTo>
                    <a:lnTo>
                      <a:pt x="237" y="288"/>
                    </a:lnTo>
                    <a:lnTo>
                      <a:pt x="239" y="288"/>
                    </a:lnTo>
                    <a:lnTo>
                      <a:pt x="241" y="288"/>
                    </a:lnTo>
                    <a:lnTo>
                      <a:pt x="241" y="290"/>
                    </a:lnTo>
                    <a:lnTo>
                      <a:pt x="243" y="290"/>
                    </a:lnTo>
                    <a:lnTo>
                      <a:pt x="243" y="293"/>
                    </a:lnTo>
                    <a:lnTo>
                      <a:pt x="243" y="295"/>
                    </a:lnTo>
                    <a:lnTo>
                      <a:pt x="243" y="297"/>
                    </a:lnTo>
                    <a:lnTo>
                      <a:pt x="243" y="299"/>
                    </a:lnTo>
                    <a:lnTo>
                      <a:pt x="241" y="299"/>
                    </a:lnTo>
                    <a:lnTo>
                      <a:pt x="241" y="302"/>
                    </a:lnTo>
                    <a:lnTo>
                      <a:pt x="239" y="302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4" y="304"/>
                    </a:lnTo>
                    <a:lnTo>
                      <a:pt x="234" y="306"/>
                    </a:lnTo>
                    <a:lnTo>
                      <a:pt x="232" y="306"/>
                    </a:lnTo>
                    <a:lnTo>
                      <a:pt x="232" y="308"/>
                    </a:lnTo>
                    <a:lnTo>
                      <a:pt x="230" y="308"/>
                    </a:lnTo>
                    <a:lnTo>
                      <a:pt x="230" y="311"/>
                    </a:lnTo>
                    <a:lnTo>
                      <a:pt x="228" y="311"/>
                    </a:lnTo>
                    <a:lnTo>
                      <a:pt x="225" y="311"/>
                    </a:lnTo>
                    <a:lnTo>
                      <a:pt x="223" y="311"/>
                    </a:lnTo>
                    <a:lnTo>
                      <a:pt x="223" y="308"/>
                    </a:lnTo>
                    <a:lnTo>
                      <a:pt x="223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1" y="302"/>
                    </a:lnTo>
                    <a:lnTo>
                      <a:pt x="221" y="299"/>
                    </a:lnTo>
                    <a:lnTo>
                      <a:pt x="221" y="297"/>
                    </a:lnTo>
                    <a:lnTo>
                      <a:pt x="219" y="297"/>
                    </a:lnTo>
                    <a:lnTo>
                      <a:pt x="219" y="295"/>
                    </a:lnTo>
                    <a:lnTo>
                      <a:pt x="216" y="295"/>
                    </a:lnTo>
                    <a:lnTo>
                      <a:pt x="216" y="293"/>
                    </a:lnTo>
                    <a:lnTo>
                      <a:pt x="219" y="293"/>
                    </a:lnTo>
                    <a:lnTo>
                      <a:pt x="216" y="293"/>
                    </a:lnTo>
                    <a:lnTo>
                      <a:pt x="216" y="290"/>
                    </a:lnTo>
                    <a:lnTo>
                      <a:pt x="214" y="290"/>
                    </a:lnTo>
                    <a:lnTo>
                      <a:pt x="214" y="288"/>
                    </a:lnTo>
                    <a:lnTo>
                      <a:pt x="212" y="288"/>
                    </a:lnTo>
                    <a:lnTo>
                      <a:pt x="212" y="286"/>
                    </a:lnTo>
                    <a:lnTo>
                      <a:pt x="210" y="286"/>
                    </a:lnTo>
                    <a:lnTo>
                      <a:pt x="208" y="286"/>
                    </a:lnTo>
                    <a:lnTo>
                      <a:pt x="208" y="284"/>
                    </a:lnTo>
                    <a:lnTo>
                      <a:pt x="205" y="284"/>
                    </a:lnTo>
                    <a:lnTo>
                      <a:pt x="203" y="284"/>
                    </a:lnTo>
                    <a:lnTo>
                      <a:pt x="203" y="282"/>
                    </a:lnTo>
                    <a:lnTo>
                      <a:pt x="201" y="282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92" y="270"/>
                    </a:lnTo>
                    <a:lnTo>
                      <a:pt x="190" y="270"/>
                    </a:lnTo>
                    <a:lnTo>
                      <a:pt x="187" y="270"/>
                    </a:lnTo>
                    <a:lnTo>
                      <a:pt x="187" y="268"/>
                    </a:lnTo>
                    <a:lnTo>
                      <a:pt x="185" y="268"/>
                    </a:lnTo>
                    <a:lnTo>
                      <a:pt x="183" y="268"/>
                    </a:lnTo>
                    <a:lnTo>
                      <a:pt x="183" y="266"/>
                    </a:lnTo>
                    <a:lnTo>
                      <a:pt x="181" y="266"/>
                    </a:lnTo>
                    <a:lnTo>
                      <a:pt x="178" y="264"/>
                    </a:lnTo>
                    <a:lnTo>
                      <a:pt x="176" y="264"/>
                    </a:lnTo>
                    <a:lnTo>
                      <a:pt x="174" y="264"/>
                    </a:lnTo>
                    <a:lnTo>
                      <a:pt x="172" y="264"/>
                    </a:lnTo>
                    <a:lnTo>
                      <a:pt x="172" y="266"/>
                    </a:lnTo>
                    <a:lnTo>
                      <a:pt x="170" y="266"/>
                    </a:lnTo>
                    <a:lnTo>
                      <a:pt x="170" y="264"/>
                    </a:lnTo>
                    <a:lnTo>
                      <a:pt x="167" y="264"/>
                    </a:lnTo>
                    <a:lnTo>
                      <a:pt x="167" y="261"/>
                    </a:lnTo>
                    <a:lnTo>
                      <a:pt x="165" y="261"/>
                    </a:lnTo>
                    <a:lnTo>
                      <a:pt x="165" y="259"/>
                    </a:lnTo>
                    <a:lnTo>
                      <a:pt x="163" y="259"/>
                    </a:lnTo>
                    <a:lnTo>
                      <a:pt x="161" y="259"/>
                    </a:lnTo>
                    <a:lnTo>
                      <a:pt x="161" y="257"/>
                    </a:lnTo>
                    <a:lnTo>
                      <a:pt x="158" y="257"/>
                    </a:lnTo>
                    <a:lnTo>
                      <a:pt x="158" y="255"/>
                    </a:lnTo>
                    <a:lnTo>
                      <a:pt x="156" y="255"/>
                    </a:lnTo>
                    <a:lnTo>
                      <a:pt x="156" y="252"/>
                    </a:lnTo>
                    <a:lnTo>
                      <a:pt x="158" y="252"/>
                    </a:lnTo>
                    <a:lnTo>
                      <a:pt x="156" y="252"/>
                    </a:lnTo>
                    <a:lnTo>
                      <a:pt x="156" y="250"/>
                    </a:lnTo>
                    <a:lnTo>
                      <a:pt x="154" y="250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4" y="248"/>
                    </a:lnTo>
                    <a:lnTo>
                      <a:pt x="154" y="246"/>
                    </a:lnTo>
                    <a:lnTo>
                      <a:pt x="154" y="244"/>
                    </a:lnTo>
                    <a:lnTo>
                      <a:pt x="156" y="244"/>
                    </a:lnTo>
                    <a:lnTo>
                      <a:pt x="156" y="241"/>
                    </a:lnTo>
                    <a:lnTo>
                      <a:pt x="156" y="239"/>
                    </a:lnTo>
                    <a:lnTo>
                      <a:pt x="156" y="237"/>
                    </a:lnTo>
                    <a:lnTo>
                      <a:pt x="156" y="235"/>
                    </a:lnTo>
                    <a:lnTo>
                      <a:pt x="158" y="235"/>
                    </a:lnTo>
                    <a:lnTo>
                      <a:pt x="156" y="235"/>
                    </a:lnTo>
                    <a:lnTo>
                      <a:pt x="158" y="235"/>
                    </a:lnTo>
                    <a:lnTo>
                      <a:pt x="158" y="232"/>
                    </a:lnTo>
                    <a:lnTo>
                      <a:pt x="158" y="230"/>
                    </a:lnTo>
                    <a:lnTo>
                      <a:pt x="158" y="228"/>
                    </a:lnTo>
                    <a:lnTo>
                      <a:pt x="158" y="226"/>
                    </a:lnTo>
                    <a:lnTo>
                      <a:pt x="158" y="223"/>
                    </a:lnTo>
                    <a:lnTo>
                      <a:pt x="158" y="221"/>
                    </a:lnTo>
                    <a:lnTo>
                      <a:pt x="158" y="219"/>
                    </a:lnTo>
                    <a:lnTo>
                      <a:pt x="158" y="217"/>
                    </a:lnTo>
                    <a:lnTo>
                      <a:pt x="156" y="217"/>
                    </a:lnTo>
                    <a:lnTo>
                      <a:pt x="156" y="214"/>
                    </a:lnTo>
                    <a:lnTo>
                      <a:pt x="156" y="212"/>
                    </a:lnTo>
                    <a:lnTo>
                      <a:pt x="154" y="212"/>
                    </a:lnTo>
                    <a:lnTo>
                      <a:pt x="154" y="210"/>
                    </a:lnTo>
                    <a:lnTo>
                      <a:pt x="152" y="210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49" y="206"/>
                    </a:lnTo>
                    <a:lnTo>
                      <a:pt x="149" y="203"/>
                    </a:lnTo>
                    <a:lnTo>
                      <a:pt x="147" y="203"/>
                    </a:lnTo>
                    <a:lnTo>
                      <a:pt x="145" y="203"/>
                    </a:lnTo>
                    <a:lnTo>
                      <a:pt x="143" y="203"/>
                    </a:lnTo>
                    <a:lnTo>
                      <a:pt x="143" y="201"/>
                    </a:lnTo>
                    <a:lnTo>
                      <a:pt x="140" y="201"/>
                    </a:lnTo>
                    <a:lnTo>
                      <a:pt x="138" y="201"/>
                    </a:lnTo>
                    <a:lnTo>
                      <a:pt x="138" y="199"/>
                    </a:lnTo>
                    <a:lnTo>
                      <a:pt x="136" y="199"/>
                    </a:lnTo>
                    <a:lnTo>
                      <a:pt x="136" y="197"/>
                    </a:lnTo>
                    <a:lnTo>
                      <a:pt x="134" y="197"/>
                    </a:lnTo>
                    <a:lnTo>
                      <a:pt x="132" y="197"/>
                    </a:lnTo>
                    <a:lnTo>
                      <a:pt x="132" y="194"/>
                    </a:lnTo>
                    <a:lnTo>
                      <a:pt x="129" y="194"/>
                    </a:lnTo>
                    <a:lnTo>
                      <a:pt x="129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0" y="190"/>
                    </a:lnTo>
                    <a:lnTo>
                      <a:pt x="120" y="188"/>
                    </a:lnTo>
                    <a:lnTo>
                      <a:pt x="118" y="188"/>
                    </a:lnTo>
                    <a:lnTo>
                      <a:pt x="118" y="185"/>
                    </a:lnTo>
                    <a:lnTo>
                      <a:pt x="116" y="185"/>
                    </a:lnTo>
                    <a:lnTo>
                      <a:pt x="114" y="185"/>
                    </a:lnTo>
                    <a:lnTo>
                      <a:pt x="114" y="188"/>
                    </a:lnTo>
                    <a:lnTo>
                      <a:pt x="111" y="188"/>
                    </a:lnTo>
                    <a:lnTo>
                      <a:pt x="114" y="188"/>
                    </a:lnTo>
                    <a:lnTo>
                      <a:pt x="114" y="190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85"/>
                    </a:lnTo>
                    <a:lnTo>
                      <a:pt x="107" y="183"/>
                    </a:lnTo>
                    <a:lnTo>
                      <a:pt x="105" y="183"/>
                    </a:lnTo>
                    <a:lnTo>
                      <a:pt x="105" y="181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98" y="181"/>
                    </a:lnTo>
                    <a:lnTo>
                      <a:pt x="98" y="179"/>
                    </a:lnTo>
                    <a:lnTo>
                      <a:pt x="96" y="179"/>
                    </a:lnTo>
                    <a:lnTo>
                      <a:pt x="96" y="176"/>
                    </a:lnTo>
                    <a:lnTo>
                      <a:pt x="94" y="176"/>
                    </a:lnTo>
                    <a:lnTo>
                      <a:pt x="91" y="176"/>
                    </a:lnTo>
                    <a:lnTo>
                      <a:pt x="91" y="174"/>
                    </a:lnTo>
                    <a:lnTo>
                      <a:pt x="89" y="174"/>
                    </a:lnTo>
                    <a:lnTo>
                      <a:pt x="89" y="176"/>
                    </a:lnTo>
                    <a:lnTo>
                      <a:pt x="89" y="174"/>
                    </a:lnTo>
                    <a:lnTo>
                      <a:pt x="87" y="174"/>
                    </a:lnTo>
                    <a:lnTo>
                      <a:pt x="85" y="174"/>
                    </a:lnTo>
                    <a:lnTo>
                      <a:pt x="85" y="172"/>
                    </a:lnTo>
                    <a:lnTo>
                      <a:pt x="82" y="172"/>
                    </a:lnTo>
                    <a:lnTo>
                      <a:pt x="82" y="174"/>
                    </a:lnTo>
                    <a:lnTo>
                      <a:pt x="82" y="172"/>
                    </a:lnTo>
                    <a:lnTo>
                      <a:pt x="82" y="170"/>
                    </a:lnTo>
                    <a:lnTo>
                      <a:pt x="82" y="168"/>
                    </a:lnTo>
                    <a:lnTo>
                      <a:pt x="82" y="165"/>
                    </a:lnTo>
                    <a:lnTo>
                      <a:pt x="80" y="165"/>
                    </a:lnTo>
                    <a:lnTo>
                      <a:pt x="78" y="165"/>
                    </a:lnTo>
                    <a:lnTo>
                      <a:pt x="78" y="163"/>
                    </a:lnTo>
                    <a:lnTo>
                      <a:pt x="76" y="163"/>
                    </a:lnTo>
                    <a:lnTo>
                      <a:pt x="73" y="163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71" y="159"/>
                    </a:lnTo>
                    <a:lnTo>
                      <a:pt x="69" y="159"/>
                    </a:lnTo>
                    <a:lnTo>
                      <a:pt x="69" y="156"/>
                    </a:lnTo>
                    <a:lnTo>
                      <a:pt x="67" y="156"/>
                    </a:lnTo>
                    <a:lnTo>
                      <a:pt x="64" y="156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4" y="154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4"/>
                    </a:lnTo>
                    <a:lnTo>
                      <a:pt x="76" y="154"/>
                    </a:lnTo>
                    <a:lnTo>
                      <a:pt x="78" y="154"/>
                    </a:lnTo>
                    <a:lnTo>
                      <a:pt x="78" y="156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2" y="156"/>
                    </a:lnTo>
                    <a:lnTo>
                      <a:pt x="82" y="154"/>
                    </a:lnTo>
                    <a:lnTo>
                      <a:pt x="85" y="154"/>
                    </a:lnTo>
                    <a:lnTo>
                      <a:pt x="87" y="154"/>
                    </a:lnTo>
                    <a:lnTo>
                      <a:pt x="87" y="152"/>
                    </a:lnTo>
                    <a:lnTo>
                      <a:pt x="89" y="152"/>
                    </a:lnTo>
                    <a:lnTo>
                      <a:pt x="89" y="150"/>
                    </a:lnTo>
                    <a:lnTo>
                      <a:pt x="91" y="150"/>
                    </a:lnTo>
                    <a:lnTo>
                      <a:pt x="91" y="147"/>
                    </a:lnTo>
                    <a:lnTo>
                      <a:pt x="94" y="147"/>
                    </a:lnTo>
                    <a:lnTo>
                      <a:pt x="94" y="145"/>
                    </a:lnTo>
                    <a:lnTo>
                      <a:pt x="96" y="145"/>
                    </a:lnTo>
                    <a:lnTo>
                      <a:pt x="96" y="143"/>
                    </a:lnTo>
                    <a:lnTo>
                      <a:pt x="96" y="141"/>
                    </a:lnTo>
                    <a:lnTo>
                      <a:pt x="94" y="141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0"/>
                    </a:lnTo>
                    <a:lnTo>
                      <a:pt x="94" y="127"/>
                    </a:lnTo>
                    <a:lnTo>
                      <a:pt x="91" y="127"/>
                    </a:lnTo>
                    <a:lnTo>
                      <a:pt x="89" y="127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7" y="123"/>
                    </a:lnTo>
                    <a:lnTo>
                      <a:pt x="85" y="123"/>
                    </a:lnTo>
                    <a:lnTo>
                      <a:pt x="85" y="121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3" y="112"/>
                    </a:lnTo>
                    <a:lnTo>
                      <a:pt x="73" y="109"/>
                    </a:lnTo>
                    <a:lnTo>
                      <a:pt x="71" y="109"/>
                    </a:lnTo>
                    <a:lnTo>
                      <a:pt x="71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4" y="105"/>
                    </a:lnTo>
                    <a:lnTo>
                      <a:pt x="64" y="103"/>
                    </a:lnTo>
                    <a:lnTo>
                      <a:pt x="62" y="103"/>
                    </a:lnTo>
                    <a:lnTo>
                      <a:pt x="60" y="103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47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2" y="85"/>
                    </a:lnTo>
                    <a:lnTo>
                      <a:pt x="42" y="83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8" y="71"/>
                    </a:lnTo>
                    <a:lnTo>
                      <a:pt x="35" y="71"/>
                    </a:lnTo>
                    <a:lnTo>
                      <a:pt x="35" y="74"/>
                    </a:lnTo>
                    <a:lnTo>
                      <a:pt x="35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3" y="65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4" y="54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4" y="51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4" y="45"/>
                    </a:lnTo>
                    <a:lnTo>
                      <a:pt x="22" y="45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4" name="Group 1612"/>
            <p:cNvGrpSpPr>
              <a:grpSpLocks/>
            </p:cNvGrpSpPr>
            <p:nvPr/>
          </p:nvGrpSpPr>
          <p:grpSpPr bwMode="auto">
            <a:xfrm>
              <a:off x="3054350" y="1857375"/>
              <a:ext cx="3211513" cy="4556125"/>
              <a:chOff x="1924" y="1170"/>
              <a:chExt cx="2023" cy="2870"/>
            </a:xfrm>
          </p:grpSpPr>
          <p:sp>
            <p:nvSpPr>
              <p:cNvPr id="5121" name="Freeform 1412"/>
              <p:cNvSpPr>
                <a:spLocks/>
              </p:cNvSpPr>
              <p:nvPr/>
            </p:nvSpPr>
            <p:spPr bwMode="auto">
              <a:xfrm>
                <a:off x="2807" y="1333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3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3 w 5"/>
                  <a:gd name="T11" fmla="*/ 4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w 5"/>
                  <a:gd name="T19" fmla="*/ 2 h 4"/>
                  <a:gd name="T20" fmla="*/ 0 w 5"/>
                  <a:gd name="T21" fmla="*/ 2 h 4"/>
                  <a:gd name="T22" fmla="*/ 0 w 5"/>
                  <a:gd name="T23" fmla="*/ 2 h 4"/>
                  <a:gd name="T24" fmla="*/ 0 w 5"/>
                  <a:gd name="T25" fmla="*/ 2 h 4"/>
                  <a:gd name="T26" fmla="*/ 0 w 5"/>
                  <a:gd name="T27" fmla="*/ 2 h 4"/>
                  <a:gd name="T28" fmla="*/ 0 w 5"/>
                  <a:gd name="T29" fmla="*/ 2 h 4"/>
                  <a:gd name="T30" fmla="*/ 0 w 5"/>
                  <a:gd name="T31" fmla="*/ 0 h 4"/>
                  <a:gd name="T32" fmla="*/ 3 w 5"/>
                  <a:gd name="T33" fmla="*/ 0 h 4"/>
                  <a:gd name="T34" fmla="*/ 3 w 5"/>
                  <a:gd name="T35" fmla="*/ 0 h 4"/>
                  <a:gd name="T36" fmla="*/ 3 w 5"/>
                  <a:gd name="T37" fmla="*/ 0 h 4"/>
                  <a:gd name="T38" fmla="*/ 3 w 5"/>
                  <a:gd name="T39" fmla="*/ 0 h 4"/>
                  <a:gd name="T40" fmla="*/ 3 w 5"/>
                  <a:gd name="T41" fmla="*/ 0 h 4"/>
                  <a:gd name="T42" fmla="*/ 3 w 5"/>
                  <a:gd name="T43" fmla="*/ 0 h 4"/>
                  <a:gd name="T44" fmla="*/ 3 w 5"/>
                  <a:gd name="T45" fmla="*/ 0 h 4"/>
                  <a:gd name="T46" fmla="*/ 3 w 5"/>
                  <a:gd name="T47" fmla="*/ 0 h 4"/>
                  <a:gd name="T48" fmla="*/ 3 w 5"/>
                  <a:gd name="T49" fmla="*/ 0 h 4"/>
                  <a:gd name="T50" fmla="*/ 3 w 5"/>
                  <a:gd name="T51" fmla="*/ 0 h 4"/>
                  <a:gd name="T52" fmla="*/ 3 w 5"/>
                  <a:gd name="T53" fmla="*/ 0 h 4"/>
                  <a:gd name="T54" fmla="*/ 3 w 5"/>
                  <a:gd name="T55" fmla="*/ 0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5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5 w 5"/>
                  <a:gd name="T75" fmla="*/ 2 h 4"/>
                  <a:gd name="T76" fmla="*/ 5 w 5"/>
                  <a:gd name="T77" fmla="*/ 4 h 4"/>
                  <a:gd name="T78" fmla="*/ 5 w 5"/>
                  <a:gd name="T79" fmla="*/ 4 h 4"/>
                  <a:gd name="T80" fmla="*/ 3 w 5"/>
                  <a:gd name="T81" fmla="*/ 4 h 4"/>
                  <a:gd name="T82" fmla="*/ 3 w 5"/>
                  <a:gd name="T83" fmla="*/ 4 h 4"/>
                  <a:gd name="T84" fmla="*/ 3 w 5"/>
                  <a:gd name="T85" fmla="*/ 4 h 4"/>
                  <a:gd name="T86" fmla="*/ 3 w 5"/>
                  <a:gd name="T8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1413"/>
              <p:cNvSpPr>
                <a:spLocks/>
              </p:cNvSpPr>
              <p:nvPr/>
            </p:nvSpPr>
            <p:spPr bwMode="auto">
              <a:xfrm>
                <a:off x="2807" y="1333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3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3 w 5"/>
                  <a:gd name="T11" fmla="*/ 4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w 5"/>
                  <a:gd name="T19" fmla="*/ 2 h 4"/>
                  <a:gd name="T20" fmla="*/ 0 w 5"/>
                  <a:gd name="T21" fmla="*/ 2 h 4"/>
                  <a:gd name="T22" fmla="*/ 0 w 5"/>
                  <a:gd name="T23" fmla="*/ 2 h 4"/>
                  <a:gd name="T24" fmla="*/ 0 w 5"/>
                  <a:gd name="T25" fmla="*/ 2 h 4"/>
                  <a:gd name="T26" fmla="*/ 0 w 5"/>
                  <a:gd name="T27" fmla="*/ 2 h 4"/>
                  <a:gd name="T28" fmla="*/ 0 w 5"/>
                  <a:gd name="T29" fmla="*/ 2 h 4"/>
                  <a:gd name="T30" fmla="*/ 0 w 5"/>
                  <a:gd name="T31" fmla="*/ 0 h 4"/>
                  <a:gd name="T32" fmla="*/ 3 w 5"/>
                  <a:gd name="T33" fmla="*/ 0 h 4"/>
                  <a:gd name="T34" fmla="*/ 3 w 5"/>
                  <a:gd name="T35" fmla="*/ 0 h 4"/>
                  <a:gd name="T36" fmla="*/ 3 w 5"/>
                  <a:gd name="T37" fmla="*/ 0 h 4"/>
                  <a:gd name="T38" fmla="*/ 3 w 5"/>
                  <a:gd name="T39" fmla="*/ 0 h 4"/>
                  <a:gd name="T40" fmla="*/ 3 w 5"/>
                  <a:gd name="T41" fmla="*/ 0 h 4"/>
                  <a:gd name="T42" fmla="*/ 3 w 5"/>
                  <a:gd name="T43" fmla="*/ 0 h 4"/>
                  <a:gd name="T44" fmla="*/ 3 w 5"/>
                  <a:gd name="T45" fmla="*/ 0 h 4"/>
                  <a:gd name="T46" fmla="*/ 3 w 5"/>
                  <a:gd name="T47" fmla="*/ 0 h 4"/>
                  <a:gd name="T48" fmla="*/ 3 w 5"/>
                  <a:gd name="T49" fmla="*/ 0 h 4"/>
                  <a:gd name="T50" fmla="*/ 3 w 5"/>
                  <a:gd name="T51" fmla="*/ 0 h 4"/>
                  <a:gd name="T52" fmla="*/ 3 w 5"/>
                  <a:gd name="T53" fmla="*/ 0 h 4"/>
                  <a:gd name="T54" fmla="*/ 3 w 5"/>
                  <a:gd name="T55" fmla="*/ 0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5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5 w 5"/>
                  <a:gd name="T75" fmla="*/ 2 h 4"/>
                  <a:gd name="T76" fmla="*/ 5 w 5"/>
                  <a:gd name="T77" fmla="*/ 4 h 4"/>
                  <a:gd name="T78" fmla="*/ 5 w 5"/>
                  <a:gd name="T79" fmla="*/ 4 h 4"/>
                  <a:gd name="T80" fmla="*/ 3 w 5"/>
                  <a:gd name="T81" fmla="*/ 4 h 4"/>
                  <a:gd name="T82" fmla="*/ 3 w 5"/>
                  <a:gd name="T83" fmla="*/ 4 h 4"/>
                  <a:gd name="T84" fmla="*/ 3 w 5"/>
                  <a:gd name="T85" fmla="*/ 4 h 4"/>
                  <a:gd name="T86" fmla="*/ 3 w 5"/>
                  <a:gd name="T8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1414"/>
              <p:cNvSpPr>
                <a:spLocks noEditPoints="1"/>
              </p:cNvSpPr>
              <p:nvPr/>
            </p:nvSpPr>
            <p:spPr bwMode="auto">
              <a:xfrm>
                <a:off x="2841" y="1393"/>
                <a:ext cx="11" cy="16"/>
              </a:xfrm>
              <a:custGeom>
                <a:avLst/>
                <a:gdLst>
                  <a:gd name="T0" fmla="*/ 11 w 11"/>
                  <a:gd name="T1" fmla="*/ 9 h 16"/>
                  <a:gd name="T2" fmla="*/ 9 w 11"/>
                  <a:gd name="T3" fmla="*/ 7 h 16"/>
                  <a:gd name="T4" fmla="*/ 7 w 11"/>
                  <a:gd name="T5" fmla="*/ 5 h 16"/>
                  <a:gd name="T6" fmla="*/ 7 w 11"/>
                  <a:gd name="T7" fmla="*/ 5 h 16"/>
                  <a:gd name="T8" fmla="*/ 4 w 11"/>
                  <a:gd name="T9" fmla="*/ 2 h 16"/>
                  <a:gd name="T10" fmla="*/ 7 w 11"/>
                  <a:gd name="T11" fmla="*/ 5 h 16"/>
                  <a:gd name="T12" fmla="*/ 7 w 11"/>
                  <a:gd name="T13" fmla="*/ 5 h 16"/>
                  <a:gd name="T14" fmla="*/ 9 w 11"/>
                  <a:gd name="T15" fmla="*/ 5 h 16"/>
                  <a:gd name="T16" fmla="*/ 9 w 11"/>
                  <a:gd name="T17" fmla="*/ 5 h 16"/>
                  <a:gd name="T18" fmla="*/ 9 w 11"/>
                  <a:gd name="T19" fmla="*/ 5 h 16"/>
                  <a:gd name="T20" fmla="*/ 9 w 11"/>
                  <a:gd name="T21" fmla="*/ 5 h 16"/>
                  <a:gd name="T22" fmla="*/ 9 w 11"/>
                  <a:gd name="T23" fmla="*/ 5 h 16"/>
                  <a:gd name="T24" fmla="*/ 9 w 11"/>
                  <a:gd name="T25" fmla="*/ 5 h 16"/>
                  <a:gd name="T26" fmla="*/ 9 w 11"/>
                  <a:gd name="T27" fmla="*/ 7 h 16"/>
                  <a:gd name="T28" fmla="*/ 9 w 11"/>
                  <a:gd name="T29" fmla="*/ 7 h 16"/>
                  <a:gd name="T30" fmla="*/ 9 w 11"/>
                  <a:gd name="T31" fmla="*/ 7 h 16"/>
                  <a:gd name="T32" fmla="*/ 9 w 11"/>
                  <a:gd name="T33" fmla="*/ 7 h 16"/>
                  <a:gd name="T34" fmla="*/ 9 w 11"/>
                  <a:gd name="T35" fmla="*/ 7 h 16"/>
                  <a:gd name="T36" fmla="*/ 9 w 11"/>
                  <a:gd name="T37" fmla="*/ 9 h 16"/>
                  <a:gd name="T38" fmla="*/ 11 w 11"/>
                  <a:gd name="T39" fmla="*/ 9 h 16"/>
                  <a:gd name="T40" fmla="*/ 11 w 11"/>
                  <a:gd name="T41" fmla="*/ 11 h 16"/>
                  <a:gd name="T42" fmla="*/ 11 w 11"/>
                  <a:gd name="T43" fmla="*/ 11 h 16"/>
                  <a:gd name="T44" fmla="*/ 11 w 11"/>
                  <a:gd name="T45" fmla="*/ 11 h 16"/>
                  <a:gd name="T46" fmla="*/ 11 w 11"/>
                  <a:gd name="T47" fmla="*/ 11 h 16"/>
                  <a:gd name="T48" fmla="*/ 11 w 11"/>
                  <a:gd name="T49" fmla="*/ 14 h 16"/>
                  <a:gd name="T50" fmla="*/ 11 w 11"/>
                  <a:gd name="T51" fmla="*/ 16 h 16"/>
                  <a:gd name="T52" fmla="*/ 11 w 11"/>
                  <a:gd name="T53" fmla="*/ 16 h 16"/>
                  <a:gd name="T54" fmla="*/ 9 w 11"/>
                  <a:gd name="T55" fmla="*/ 16 h 16"/>
                  <a:gd name="T56" fmla="*/ 9 w 11"/>
                  <a:gd name="T57" fmla="*/ 14 h 16"/>
                  <a:gd name="T58" fmla="*/ 11 w 11"/>
                  <a:gd name="T59" fmla="*/ 14 h 16"/>
                  <a:gd name="T60" fmla="*/ 9 w 11"/>
                  <a:gd name="T61" fmla="*/ 14 h 16"/>
                  <a:gd name="T62" fmla="*/ 9 w 11"/>
                  <a:gd name="T63" fmla="*/ 14 h 16"/>
                  <a:gd name="T64" fmla="*/ 7 w 11"/>
                  <a:gd name="T65" fmla="*/ 14 h 16"/>
                  <a:gd name="T66" fmla="*/ 7 w 11"/>
                  <a:gd name="T67" fmla="*/ 14 h 16"/>
                  <a:gd name="T68" fmla="*/ 4 w 11"/>
                  <a:gd name="T69" fmla="*/ 14 h 16"/>
                  <a:gd name="T70" fmla="*/ 4 w 11"/>
                  <a:gd name="T71" fmla="*/ 14 h 16"/>
                  <a:gd name="T72" fmla="*/ 2 w 11"/>
                  <a:gd name="T73" fmla="*/ 14 h 16"/>
                  <a:gd name="T74" fmla="*/ 4 w 11"/>
                  <a:gd name="T75" fmla="*/ 11 h 16"/>
                  <a:gd name="T76" fmla="*/ 4 w 11"/>
                  <a:gd name="T77" fmla="*/ 11 h 16"/>
                  <a:gd name="T78" fmla="*/ 7 w 11"/>
                  <a:gd name="T79" fmla="*/ 11 h 16"/>
                  <a:gd name="T80" fmla="*/ 7 w 11"/>
                  <a:gd name="T81" fmla="*/ 11 h 16"/>
                  <a:gd name="T82" fmla="*/ 4 w 11"/>
                  <a:gd name="T83" fmla="*/ 9 h 16"/>
                  <a:gd name="T84" fmla="*/ 4 w 11"/>
                  <a:gd name="T85" fmla="*/ 9 h 16"/>
                  <a:gd name="T86" fmla="*/ 4 w 11"/>
                  <a:gd name="T87" fmla="*/ 9 h 16"/>
                  <a:gd name="T88" fmla="*/ 4 w 11"/>
                  <a:gd name="T89" fmla="*/ 9 h 16"/>
                  <a:gd name="T90" fmla="*/ 2 w 11"/>
                  <a:gd name="T91" fmla="*/ 9 h 16"/>
                  <a:gd name="T92" fmla="*/ 2 w 11"/>
                  <a:gd name="T93" fmla="*/ 9 h 16"/>
                  <a:gd name="T94" fmla="*/ 0 w 11"/>
                  <a:gd name="T95" fmla="*/ 7 h 16"/>
                  <a:gd name="T96" fmla="*/ 0 w 11"/>
                  <a:gd name="T97" fmla="*/ 5 h 16"/>
                  <a:gd name="T98" fmla="*/ 0 w 11"/>
                  <a:gd name="T99" fmla="*/ 2 h 16"/>
                  <a:gd name="T100" fmla="*/ 0 w 11"/>
                  <a:gd name="T101" fmla="*/ 0 h 16"/>
                  <a:gd name="T102" fmla="*/ 2 w 11"/>
                  <a:gd name="T103" fmla="*/ 0 h 16"/>
                  <a:gd name="T104" fmla="*/ 4 w 11"/>
                  <a:gd name="T105" fmla="*/ 2 h 16"/>
                  <a:gd name="T106" fmla="*/ 2 w 11"/>
                  <a:gd name="T107" fmla="*/ 7 h 16"/>
                  <a:gd name="T108" fmla="*/ 7 w 11"/>
                  <a:gd name="T109" fmla="*/ 9 h 16"/>
                  <a:gd name="T110" fmla="*/ 7 w 11"/>
                  <a:gd name="T11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" h="16"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1415"/>
              <p:cNvSpPr>
                <a:spLocks noEditPoints="1"/>
              </p:cNvSpPr>
              <p:nvPr/>
            </p:nvSpPr>
            <p:spPr bwMode="auto">
              <a:xfrm>
                <a:off x="2841" y="1393"/>
                <a:ext cx="11" cy="16"/>
              </a:xfrm>
              <a:custGeom>
                <a:avLst/>
                <a:gdLst>
                  <a:gd name="T0" fmla="*/ 11 w 11"/>
                  <a:gd name="T1" fmla="*/ 9 h 16"/>
                  <a:gd name="T2" fmla="*/ 9 w 11"/>
                  <a:gd name="T3" fmla="*/ 7 h 16"/>
                  <a:gd name="T4" fmla="*/ 7 w 11"/>
                  <a:gd name="T5" fmla="*/ 5 h 16"/>
                  <a:gd name="T6" fmla="*/ 7 w 11"/>
                  <a:gd name="T7" fmla="*/ 5 h 16"/>
                  <a:gd name="T8" fmla="*/ 4 w 11"/>
                  <a:gd name="T9" fmla="*/ 2 h 16"/>
                  <a:gd name="T10" fmla="*/ 7 w 11"/>
                  <a:gd name="T11" fmla="*/ 5 h 16"/>
                  <a:gd name="T12" fmla="*/ 7 w 11"/>
                  <a:gd name="T13" fmla="*/ 5 h 16"/>
                  <a:gd name="T14" fmla="*/ 9 w 11"/>
                  <a:gd name="T15" fmla="*/ 5 h 16"/>
                  <a:gd name="T16" fmla="*/ 9 w 11"/>
                  <a:gd name="T17" fmla="*/ 5 h 16"/>
                  <a:gd name="T18" fmla="*/ 9 w 11"/>
                  <a:gd name="T19" fmla="*/ 5 h 16"/>
                  <a:gd name="T20" fmla="*/ 9 w 11"/>
                  <a:gd name="T21" fmla="*/ 5 h 16"/>
                  <a:gd name="T22" fmla="*/ 9 w 11"/>
                  <a:gd name="T23" fmla="*/ 5 h 16"/>
                  <a:gd name="T24" fmla="*/ 9 w 11"/>
                  <a:gd name="T25" fmla="*/ 5 h 16"/>
                  <a:gd name="T26" fmla="*/ 9 w 11"/>
                  <a:gd name="T27" fmla="*/ 7 h 16"/>
                  <a:gd name="T28" fmla="*/ 9 w 11"/>
                  <a:gd name="T29" fmla="*/ 7 h 16"/>
                  <a:gd name="T30" fmla="*/ 9 w 11"/>
                  <a:gd name="T31" fmla="*/ 7 h 16"/>
                  <a:gd name="T32" fmla="*/ 9 w 11"/>
                  <a:gd name="T33" fmla="*/ 7 h 16"/>
                  <a:gd name="T34" fmla="*/ 9 w 11"/>
                  <a:gd name="T35" fmla="*/ 7 h 16"/>
                  <a:gd name="T36" fmla="*/ 9 w 11"/>
                  <a:gd name="T37" fmla="*/ 9 h 16"/>
                  <a:gd name="T38" fmla="*/ 11 w 11"/>
                  <a:gd name="T39" fmla="*/ 9 h 16"/>
                  <a:gd name="T40" fmla="*/ 11 w 11"/>
                  <a:gd name="T41" fmla="*/ 11 h 16"/>
                  <a:gd name="T42" fmla="*/ 11 w 11"/>
                  <a:gd name="T43" fmla="*/ 11 h 16"/>
                  <a:gd name="T44" fmla="*/ 11 w 11"/>
                  <a:gd name="T45" fmla="*/ 11 h 16"/>
                  <a:gd name="T46" fmla="*/ 11 w 11"/>
                  <a:gd name="T47" fmla="*/ 11 h 16"/>
                  <a:gd name="T48" fmla="*/ 11 w 11"/>
                  <a:gd name="T49" fmla="*/ 14 h 16"/>
                  <a:gd name="T50" fmla="*/ 11 w 11"/>
                  <a:gd name="T51" fmla="*/ 16 h 16"/>
                  <a:gd name="T52" fmla="*/ 11 w 11"/>
                  <a:gd name="T53" fmla="*/ 16 h 16"/>
                  <a:gd name="T54" fmla="*/ 9 w 11"/>
                  <a:gd name="T55" fmla="*/ 16 h 16"/>
                  <a:gd name="T56" fmla="*/ 9 w 11"/>
                  <a:gd name="T57" fmla="*/ 14 h 16"/>
                  <a:gd name="T58" fmla="*/ 11 w 11"/>
                  <a:gd name="T59" fmla="*/ 14 h 16"/>
                  <a:gd name="T60" fmla="*/ 9 w 11"/>
                  <a:gd name="T61" fmla="*/ 14 h 16"/>
                  <a:gd name="T62" fmla="*/ 9 w 11"/>
                  <a:gd name="T63" fmla="*/ 14 h 16"/>
                  <a:gd name="T64" fmla="*/ 7 w 11"/>
                  <a:gd name="T65" fmla="*/ 14 h 16"/>
                  <a:gd name="T66" fmla="*/ 7 w 11"/>
                  <a:gd name="T67" fmla="*/ 14 h 16"/>
                  <a:gd name="T68" fmla="*/ 4 w 11"/>
                  <a:gd name="T69" fmla="*/ 14 h 16"/>
                  <a:gd name="T70" fmla="*/ 4 w 11"/>
                  <a:gd name="T71" fmla="*/ 14 h 16"/>
                  <a:gd name="T72" fmla="*/ 2 w 11"/>
                  <a:gd name="T73" fmla="*/ 14 h 16"/>
                  <a:gd name="T74" fmla="*/ 4 w 11"/>
                  <a:gd name="T75" fmla="*/ 11 h 16"/>
                  <a:gd name="T76" fmla="*/ 4 w 11"/>
                  <a:gd name="T77" fmla="*/ 11 h 16"/>
                  <a:gd name="T78" fmla="*/ 7 w 11"/>
                  <a:gd name="T79" fmla="*/ 11 h 16"/>
                  <a:gd name="T80" fmla="*/ 7 w 11"/>
                  <a:gd name="T81" fmla="*/ 11 h 16"/>
                  <a:gd name="T82" fmla="*/ 4 w 11"/>
                  <a:gd name="T83" fmla="*/ 9 h 16"/>
                  <a:gd name="T84" fmla="*/ 4 w 11"/>
                  <a:gd name="T85" fmla="*/ 9 h 16"/>
                  <a:gd name="T86" fmla="*/ 4 w 11"/>
                  <a:gd name="T87" fmla="*/ 9 h 16"/>
                  <a:gd name="T88" fmla="*/ 4 w 11"/>
                  <a:gd name="T89" fmla="*/ 9 h 16"/>
                  <a:gd name="T90" fmla="*/ 2 w 11"/>
                  <a:gd name="T91" fmla="*/ 9 h 16"/>
                  <a:gd name="T92" fmla="*/ 2 w 11"/>
                  <a:gd name="T93" fmla="*/ 9 h 16"/>
                  <a:gd name="T94" fmla="*/ 0 w 11"/>
                  <a:gd name="T95" fmla="*/ 7 h 16"/>
                  <a:gd name="T96" fmla="*/ 0 w 11"/>
                  <a:gd name="T97" fmla="*/ 5 h 16"/>
                  <a:gd name="T98" fmla="*/ 0 w 11"/>
                  <a:gd name="T99" fmla="*/ 2 h 16"/>
                  <a:gd name="T100" fmla="*/ 0 w 11"/>
                  <a:gd name="T101" fmla="*/ 0 h 16"/>
                  <a:gd name="T102" fmla="*/ 2 w 11"/>
                  <a:gd name="T103" fmla="*/ 0 h 16"/>
                  <a:gd name="T104" fmla="*/ 4 w 11"/>
                  <a:gd name="T105" fmla="*/ 2 h 16"/>
                  <a:gd name="T106" fmla="*/ 2 w 11"/>
                  <a:gd name="T107" fmla="*/ 7 h 16"/>
                  <a:gd name="T108" fmla="*/ 7 w 11"/>
                  <a:gd name="T109" fmla="*/ 9 h 16"/>
                  <a:gd name="T110" fmla="*/ 7 w 11"/>
                  <a:gd name="T11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" h="16"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1416"/>
              <p:cNvSpPr>
                <a:spLocks noEditPoints="1"/>
              </p:cNvSpPr>
              <p:nvPr/>
            </p:nvSpPr>
            <p:spPr bwMode="auto">
              <a:xfrm>
                <a:off x="2003" y="1389"/>
                <a:ext cx="156" cy="136"/>
              </a:xfrm>
              <a:custGeom>
                <a:avLst/>
                <a:gdLst>
                  <a:gd name="T0" fmla="*/ 80 w 156"/>
                  <a:gd name="T1" fmla="*/ 112 h 136"/>
                  <a:gd name="T2" fmla="*/ 67 w 156"/>
                  <a:gd name="T3" fmla="*/ 116 h 136"/>
                  <a:gd name="T4" fmla="*/ 78 w 156"/>
                  <a:gd name="T5" fmla="*/ 105 h 136"/>
                  <a:gd name="T6" fmla="*/ 58 w 156"/>
                  <a:gd name="T7" fmla="*/ 105 h 136"/>
                  <a:gd name="T8" fmla="*/ 149 w 156"/>
                  <a:gd name="T9" fmla="*/ 87 h 136"/>
                  <a:gd name="T10" fmla="*/ 141 w 156"/>
                  <a:gd name="T11" fmla="*/ 2 h 136"/>
                  <a:gd name="T12" fmla="*/ 141 w 156"/>
                  <a:gd name="T13" fmla="*/ 4 h 136"/>
                  <a:gd name="T14" fmla="*/ 141 w 156"/>
                  <a:gd name="T15" fmla="*/ 22 h 136"/>
                  <a:gd name="T16" fmla="*/ 132 w 156"/>
                  <a:gd name="T17" fmla="*/ 38 h 136"/>
                  <a:gd name="T18" fmla="*/ 129 w 156"/>
                  <a:gd name="T19" fmla="*/ 51 h 136"/>
                  <a:gd name="T20" fmla="*/ 132 w 156"/>
                  <a:gd name="T21" fmla="*/ 69 h 136"/>
                  <a:gd name="T22" fmla="*/ 127 w 156"/>
                  <a:gd name="T23" fmla="*/ 85 h 136"/>
                  <a:gd name="T24" fmla="*/ 125 w 156"/>
                  <a:gd name="T25" fmla="*/ 100 h 136"/>
                  <a:gd name="T26" fmla="*/ 120 w 156"/>
                  <a:gd name="T27" fmla="*/ 114 h 136"/>
                  <a:gd name="T28" fmla="*/ 127 w 156"/>
                  <a:gd name="T29" fmla="*/ 132 h 136"/>
                  <a:gd name="T30" fmla="*/ 114 w 156"/>
                  <a:gd name="T31" fmla="*/ 134 h 136"/>
                  <a:gd name="T32" fmla="*/ 105 w 156"/>
                  <a:gd name="T33" fmla="*/ 127 h 136"/>
                  <a:gd name="T34" fmla="*/ 91 w 156"/>
                  <a:gd name="T35" fmla="*/ 127 h 136"/>
                  <a:gd name="T36" fmla="*/ 85 w 156"/>
                  <a:gd name="T37" fmla="*/ 114 h 136"/>
                  <a:gd name="T38" fmla="*/ 78 w 156"/>
                  <a:gd name="T39" fmla="*/ 105 h 136"/>
                  <a:gd name="T40" fmla="*/ 65 w 156"/>
                  <a:gd name="T41" fmla="*/ 94 h 136"/>
                  <a:gd name="T42" fmla="*/ 56 w 156"/>
                  <a:gd name="T43" fmla="*/ 91 h 136"/>
                  <a:gd name="T44" fmla="*/ 49 w 156"/>
                  <a:gd name="T45" fmla="*/ 87 h 136"/>
                  <a:gd name="T46" fmla="*/ 38 w 156"/>
                  <a:gd name="T47" fmla="*/ 85 h 136"/>
                  <a:gd name="T48" fmla="*/ 38 w 156"/>
                  <a:gd name="T49" fmla="*/ 87 h 136"/>
                  <a:gd name="T50" fmla="*/ 49 w 156"/>
                  <a:gd name="T51" fmla="*/ 91 h 136"/>
                  <a:gd name="T52" fmla="*/ 56 w 156"/>
                  <a:gd name="T53" fmla="*/ 96 h 136"/>
                  <a:gd name="T54" fmla="*/ 56 w 156"/>
                  <a:gd name="T55" fmla="*/ 105 h 136"/>
                  <a:gd name="T56" fmla="*/ 60 w 156"/>
                  <a:gd name="T57" fmla="*/ 116 h 136"/>
                  <a:gd name="T58" fmla="*/ 76 w 156"/>
                  <a:gd name="T59" fmla="*/ 123 h 136"/>
                  <a:gd name="T60" fmla="*/ 87 w 156"/>
                  <a:gd name="T61" fmla="*/ 127 h 136"/>
                  <a:gd name="T62" fmla="*/ 82 w 156"/>
                  <a:gd name="T63" fmla="*/ 127 h 136"/>
                  <a:gd name="T64" fmla="*/ 65 w 156"/>
                  <a:gd name="T65" fmla="*/ 123 h 136"/>
                  <a:gd name="T66" fmla="*/ 56 w 156"/>
                  <a:gd name="T67" fmla="*/ 120 h 136"/>
                  <a:gd name="T68" fmla="*/ 47 w 156"/>
                  <a:gd name="T69" fmla="*/ 109 h 136"/>
                  <a:gd name="T70" fmla="*/ 33 w 156"/>
                  <a:gd name="T71" fmla="*/ 100 h 136"/>
                  <a:gd name="T72" fmla="*/ 22 w 156"/>
                  <a:gd name="T73" fmla="*/ 87 h 136"/>
                  <a:gd name="T74" fmla="*/ 15 w 156"/>
                  <a:gd name="T75" fmla="*/ 80 h 136"/>
                  <a:gd name="T76" fmla="*/ 11 w 156"/>
                  <a:gd name="T77" fmla="*/ 78 h 136"/>
                  <a:gd name="T78" fmla="*/ 4 w 156"/>
                  <a:gd name="T79" fmla="*/ 69 h 136"/>
                  <a:gd name="T80" fmla="*/ 0 w 156"/>
                  <a:gd name="T81" fmla="*/ 65 h 136"/>
                  <a:gd name="T82" fmla="*/ 13 w 156"/>
                  <a:gd name="T83" fmla="*/ 65 h 136"/>
                  <a:gd name="T84" fmla="*/ 22 w 156"/>
                  <a:gd name="T85" fmla="*/ 60 h 136"/>
                  <a:gd name="T86" fmla="*/ 29 w 156"/>
                  <a:gd name="T87" fmla="*/ 51 h 136"/>
                  <a:gd name="T88" fmla="*/ 38 w 156"/>
                  <a:gd name="T89" fmla="*/ 40 h 136"/>
                  <a:gd name="T90" fmla="*/ 49 w 156"/>
                  <a:gd name="T91" fmla="*/ 31 h 136"/>
                  <a:gd name="T92" fmla="*/ 58 w 156"/>
                  <a:gd name="T93" fmla="*/ 38 h 136"/>
                  <a:gd name="T94" fmla="*/ 69 w 156"/>
                  <a:gd name="T95" fmla="*/ 31 h 136"/>
                  <a:gd name="T96" fmla="*/ 71 w 156"/>
                  <a:gd name="T97" fmla="*/ 27 h 136"/>
                  <a:gd name="T98" fmla="*/ 78 w 156"/>
                  <a:gd name="T99" fmla="*/ 22 h 136"/>
                  <a:gd name="T100" fmla="*/ 85 w 156"/>
                  <a:gd name="T101" fmla="*/ 13 h 136"/>
                  <a:gd name="T102" fmla="*/ 89 w 156"/>
                  <a:gd name="T103" fmla="*/ 6 h 136"/>
                  <a:gd name="T104" fmla="*/ 100 w 156"/>
                  <a:gd name="T105" fmla="*/ 11 h 136"/>
                  <a:gd name="T106" fmla="*/ 109 w 156"/>
                  <a:gd name="T107" fmla="*/ 9 h 136"/>
                  <a:gd name="T108" fmla="*/ 120 w 156"/>
                  <a:gd name="T109" fmla="*/ 9 h 136"/>
                  <a:gd name="T110" fmla="*/ 129 w 156"/>
                  <a:gd name="T111" fmla="*/ 4 h 136"/>
                  <a:gd name="T112" fmla="*/ 134 w 156"/>
                  <a:gd name="T113" fmla="*/ 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36">
                    <a:moveTo>
                      <a:pt x="85" y="123"/>
                    </a:moveTo>
                    <a:lnTo>
                      <a:pt x="87" y="123"/>
                    </a:lnTo>
                    <a:lnTo>
                      <a:pt x="85" y="123"/>
                    </a:lnTo>
                    <a:close/>
                    <a:moveTo>
                      <a:pt x="85" y="120"/>
                    </a:moveTo>
                    <a:lnTo>
                      <a:pt x="85" y="123"/>
                    </a:lnTo>
                    <a:lnTo>
                      <a:pt x="82" y="123"/>
                    </a:lnTo>
                    <a:lnTo>
                      <a:pt x="82" y="120"/>
                    </a:lnTo>
                    <a:lnTo>
                      <a:pt x="85" y="120"/>
                    </a:lnTo>
                    <a:close/>
                    <a:moveTo>
                      <a:pt x="80" y="112"/>
                    </a:moveTo>
                    <a:lnTo>
                      <a:pt x="82" y="112"/>
                    </a:lnTo>
                    <a:lnTo>
                      <a:pt x="80" y="112"/>
                    </a:lnTo>
                    <a:close/>
                    <a:moveTo>
                      <a:pt x="65" y="109"/>
                    </a:moveTo>
                    <a:lnTo>
                      <a:pt x="67" y="109"/>
                    </a:lnTo>
                    <a:lnTo>
                      <a:pt x="67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7" y="114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2" y="112"/>
                    </a:lnTo>
                    <a:lnTo>
                      <a:pt x="62" y="109"/>
                    </a:lnTo>
                    <a:lnTo>
                      <a:pt x="65" y="109"/>
                    </a:lnTo>
                    <a:close/>
                    <a:moveTo>
                      <a:pt x="78" y="105"/>
                    </a:moveTo>
                    <a:lnTo>
                      <a:pt x="78" y="103"/>
                    </a:lnTo>
                    <a:lnTo>
                      <a:pt x="78" y="105"/>
                    </a:lnTo>
                    <a:close/>
                    <a:moveTo>
                      <a:pt x="60" y="103"/>
                    </a:moveTo>
                    <a:lnTo>
                      <a:pt x="60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3"/>
                    </a:lnTo>
                    <a:lnTo>
                      <a:pt x="60" y="103"/>
                    </a:lnTo>
                    <a:close/>
                    <a:moveTo>
                      <a:pt x="56" y="94"/>
                    </a:moveTo>
                    <a:lnTo>
                      <a:pt x="58" y="94"/>
                    </a:lnTo>
                    <a:lnTo>
                      <a:pt x="56" y="94"/>
                    </a:lnTo>
                    <a:close/>
                    <a:moveTo>
                      <a:pt x="145" y="91"/>
                    </a:moveTo>
                    <a:lnTo>
                      <a:pt x="147" y="91"/>
                    </a:lnTo>
                    <a:lnTo>
                      <a:pt x="145" y="91"/>
                    </a:lnTo>
                    <a:close/>
                    <a:moveTo>
                      <a:pt x="149" y="87"/>
                    </a:moveTo>
                    <a:lnTo>
                      <a:pt x="147" y="87"/>
                    </a:lnTo>
                    <a:lnTo>
                      <a:pt x="149" y="87"/>
                    </a:lnTo>
                    <a:close/>
                    <a:moveTo>
                      <a:pt x="156" y="20"/>
                    </a:moveTo>
                    <a:lnTo>
                      <a:pt x="156" y="22"/>
                    </a:lnTo>
                    <a:lnTo>
                      <a:pt x="154" y="22"/>
                    </a:lnTo>
                    <a:lnTo>
                      <a:pt x="154" y="20"/>
                    </a:lnTo>
                    <a:lnTo>
                      <a:pt x="156" y="20"/>
                    </a:lnTo>
                    <a:close/>
                    <a:moveTo>
                      <a:pt x="143" y="2"/>
                    </a:moveTo>
                    <a:lnTo>
                      <a:pt x="141" y="2"/>
                    </a:lnTo>
                    <a:lnTo>
                      <a:pt x="143" y="2"/>
                    </a:lnTo>
                    <a:close/>
                    <a:moveTo>
                      <a:pt x="136" y="2"/>
                    </a:moveTo>
                    <a:lnTo>
                      <a:pt x="136" y="0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1" y="2"/>
                    </a:lnTo>
                    <a:lnTo>
                      <a:pt x="141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41" y="18"/>
                    </a:lnTo>
                    <a:lnTo>
                      <a:pt x="141" y="20"/>
                    </a:lnTo>
                    <a:lnTo>
                      <a:pt x="141" y="22"/>
                    </a:lnTo>
                    <a:lnTo>
                      <a:pt x="141" y="24"/>
                    </a:lnTo>
                    <a:lnTo>
                      <a:pt x="141" y="27"/>
                    </a:lnTo>
                    <a:lnTo>
                      <a:pt x="138" y="29"/>
                    </a:lnTo>
                    <a:lnTo>
                      <a:pt x="136" y="29"/>
                    </a:lnTo>
                    <a:lnTo>
                      <a:pt x="136" y="31"/>
                    </a:lnTo>
                    <a:lnTo>
                      <a:pt x="134" y="33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29" y="47"/>
                    </a:lnTo>
                    <a:lnTo>
                      <a:pt x="132" y="47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29" y="56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62"/>
                    </a:lnTo>
                    <a:lnTo>
                      <a:pt x="129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2" y="74"/>
                    </a:lnTo>
                    <a:lnTo>
                      <a:pt x="129" y="76"/>
                    </a:lnTo>
                    <a:lnTo>
                      <a:pt x="129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2" y="82"/>
                    </a:lnTo>
                    <a:lnTo>
                      <a:pt x="132" y="85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7" y="89"/>
                    </a:lnTo>
                    <a:lnTo>
                      <a:pt x="125" y="89"/>
                    </a:lnTo>
                    <a:lnTo>
                      <a:pt x="127" y="91"/>
                    </a:lnTo>
                    <a:lnTo>
                      <a:pt x="125" y="91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3" y="112"/>
                    </a:lnTo>
                    <a:lnTo>
                      <a:pt x="123" y="114"/>
                    </a:lnTo>
                    <a:lnTo>
                      <a:pt x="120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20" y="120"/>
                    </a:lnTo>
                    <a:lnTo>
                      <a:pt x="120" y="123"/>
                    </a:lnTo>
                    <a:lnTo>
                      <a:pt x="123" y="125"/>
                    </a:lnTo>
                    <a:lnTo>
                      <a:pt x="123" y="127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0" y="136"/>
                    </a:lnTo>
                    <a:lnTo>
                      <a:pt x="118" y="136"/>
                    </a:lnTo>
                    <a:lnTo>
                      <a:pt x="116" y="136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4" y="134"/>
                    </a:lnTo>
                    <a:lnTo>
                      <a:pt x="111" y="134"/>
                    </a:lnTo>
                    <a:lnTo>
                      <a:pt x="109" y="134"/>
                    </a:lnTo>
                    <a:lnTo>
                      <a:pt x="109" y="132"/>
                    </a:lnTo>
                    <a:lnTo>
                      <a:pt x="107" y="132"/>
                    </a:lnTo>
                    <a:lnTo>
                      <a:pt x="107" y="129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6" y="127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3"/>
                    </a:lnTo>
                    <a:lnTo>
                      <a:pt x="91" y="120"/>
                    </a:lnTo>
                    <a:lnTo>
                      <a:pt x="91" y="118"/>
                    </a:lnTo>
                    <a:lnTo>
                      <a:pt x="89" y="118"/>
                    </a:lnTo>
                    <a:lnTo>
                      <a:pt x="89" y="116"/>
                    </a:lnTo>
                    <a:lnTo>
                      <a:pt x="87" y="116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5" y="112"/>
                    </a:lnTo>
                    <a:lnTo>
                      <a:pt x="87" y="112"/>
                    </a:lnTo>
                    <a:lnTo>
                      <a:pt x="85" y="112"/>
                    </a:lnTo>
                    <a:lnTo>
                      <a:pt x="85" y="109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80" y="105"/>
                    </a:lnTo>
                    <a:lnTo>
                      <a:pt x="78" y="105"/>
                    </a:lnTo>
                    <a:lnTo>
                      <a:pt x="78" y="103"/>
                    </a:lnTo>
                    <a:lnTo>
                      <a:pt x="76" y="103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5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49" y="89"/>
                    </a:lnTo>
                    <a:lnTo>
                      <a:pt x="49" y="87"/>
                    </a:lnTo>
                    <a:lnTo>
                      <a:pt x="49" y="85"/>
                    </a:lnTo>
                    <a:lnTo>
                      <a:pt x="49" y="87"/>
                    </a:lnTo>
                    <a:lnTo>
                      <a:pt x="47" y="87"/>
                    </a:lnTo>
                    <a:lnTo>
                      <a:pt x="44" y="85"/>
                    </a:lnTo>
                    <a:lnTo>
                      <a:pt x="44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38" y="82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3" y="85"/>
                    </a:lnTo>
                    <a:lnTo>
                      <a:pt x="33" y="87"/>
                    </a:lnTo>
                    <a:lnTo>
                      <a:pt x="35" y="87"/>
                    </a:lnTo>
                    <a:lnTo>
                      <a:pt x="38" y="87"/>
                    </a:lnTo>
                    <a:lnTo>
                      <a:pt x="40" y="89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4" y="89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1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89"/>
                    </a:lnTo>
                    <a:lnTo>
                      <a:pt x="51" y="89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3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3" y="98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8" y="109"/>
                    </a:lnTo>
                    <a:lnTo>
                      <a:pt x="58" y="112"/>
                    </a:lnTo>
                    <a:lnTo>
                      <a:pt x="60" y="112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2" y="118"/>
                    </a:lnTo>
                    <a:lnTo>
                      <a:pt x="65" y="118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6" y="123"/>
                    </a:lnTo>
                    <a:lnTo>
                      <a:pt x="76" y="125"/>
                    </a:lnTo>
                    <a:lnTo>
                      <a:pt x="78" y="125"/>
                    </a:lnTo>
                    <a:lnTo>
                      <a:pt x="80" y="125"/>
                    </a:lnTo>
                    <a:lnTo>
                      <a:pt x="82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7" y="127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9" y="127"/>
                    </a:lnTo>
                    <a:lnTo>
                      <a:pt x="91" y="127"/>
                    </a:lnTo>
                    <a:lnTo>
                      <a:pt x="89" y="125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89" y="127"/>
                    </a:lnTo>
                    <a:lnTo>
                      <a:pt x="87" y="129"/>
                    </a:lnTo>
                    <a:lnTo>
                      <a:pt x="85" y="129"/>
                    </a:lnTo>
                    <a:lnTo>
                      <a:pt x="82" y="127"/>
                    </a:lnTo>
                    <a:lnTo>
                      <a:pt x="78" y="127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7" y="123"/>
                    </a:lnTo>
                    <a:lnTo>
                      <a:pt x="67" y="120"/>
                    </a:lnTo>
                    <a:lnTo>
                      <a:pt x="65" y="120"/>
                    </a:lnTo>
                    <a:lnTo>
                      <a:pt x="65" y="123"/>
                    </a:lnTo>
                    <a:lnTo>
                      <a:pt x="62" y="123"/>
                    </a:lnTo>
                    <a:lnTo>
                      <a:pt x="62" y="125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6" y="120"/>
                    </a:lnTo>
                    <a:lnTo>
                      <a:pt x="56" y="118"/>
                    </a:lnTo>
                    <a:lnTo>
                      <a:pt x="53" y="118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35" y="103"/>
                    </a:lnTo>
                    <a:lnTo>
                      <a:pt x="35" y="100"/>
                    </a:lnTo>
                    <a:lnTo>
                      <a:pt x="33" y="100"/>
                    </a:lnTo>
                    <a:lnTo>
                      <a:pt x="33" y="98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1"/>
                    </a:lnTo>
                    <a:lnTo>
                      <a:pt x="29" y="89"/>
                    </a:lnTo>
                    <a:lnTo>
                      <a:pt x="27" y="89"/>
                    </a:lnTo>
                    <a:lnTo>
                      <a:pt x="24" y="87"/>
                    </a:lnTo>
                    <a:lnTo>
                      <a:pt x="22" y="87"/>
                    </a:lnTo>
                    <a:lnTo>
                      <a:pt x="22" y="85"/>
                    </a:lnTo>
                    <a:lnTo>
                      <a:pt x="20" y="85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3" y="78"/>
                    </a:lnTo>
                    <a:lnTo>
                      <a:pt x="15" y="80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5" y="65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5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7" y="36"/>
                    </a:lnTo>
                    <a:lnTo>
                      <a:pt x="47" y="33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3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2" y="33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3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23" y="9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27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32" y="0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1417"/>
              <p:cNvSpPr>
                <a:spLocks noEditPoints="1"/>
              </p:cNvSpPr>
              <p:nvPr/>
            </p:nvSpPr>
            <p:spPr bwMode="auto">
              <a:xfrm>
                <a:off x="2003" y="1389"/>
                <a:ext cx="156" cy="136"/>
              </a:xfrm>
              <a:custGeom>
                <a:avLst/>
                <a:gdLst>
                  <a:gd name="T0" fmla="*/ 80 w 156"/>
                  <a:gd name="T1" fmla="*/ 112 h 136"/>
                  <a:gd name="T2" fmla="*/ 67 w 156"/>
                  <a:gd name="T3" fmla="*/ 116 h 136"/>
                  <a:gd name="T4" fmla="*/ 78 w 156"/>
                  <a:gd name="T5" fmla="*/ 105 h 136"/>
                  <a:gd name="T6" fmla="*/ 58 w 156"/>
                  <a:gd name="T7" fmla="*/ 105 h 136"/>
                  <a:gd name="T8" fmla="*/ 149 w 156"/>
                  <a:gd name="T9" fmla="*/ 87 h 136"/>
                  <a:gd name="T10" fmla="*/ 141 w 156"/>
                  <a:gd name="T11" fmla="*/ 2 h 136"/>
                  <a:gd name="T12" fmla="*/ 141 w 156"/>
                  <a:gd name="T13" fmla="*/ 4 h 136"/>
                  <a:gd name="T14" fmla="*/ 141 w 156"/>
                  <a:gd name="T15" fmla="*/ 22 h 136"/>
                  <a:gd name="T16" fmla="*/ 132 w 156"/>
                  <a:gd name="T17" fmla="*/ 38 h 136"/>
                  <a:gd name="T18" fmla="*/ 129 w 156"/>
                  <a:gd name="T19" fmla="*/ 51 h 136"/>
                  <a:gd name="T20" fmla="*/ 132 w 156"/>
                  <a:gd name="T21" fmla="*/ 69 h 136"/>
                  <a:gd name="T22" fmla="*/ 127 w 156"/>
                  <a:gd name="T23" fmla="*/ 85 h 136"/>
                  <a:gd name="T24" fmla="*/ 125 w 156"/>
                  <a:gd name="T25" fmla="*/ 100 h 136"/>
                  <a:gd name="T26" fmla="*/ 120 w 156"/>
                  <a:gd name="T27" fmla="*/ 114 h 136"/>
                  <a:gd name="T28" fmla="*/ 127 w 156"/>
                  <a:gd name="T29" fmla="*/ 132 h 136"/>
                  <a:gd name="T30" fmla="*/ 114 w 156"/>
                  <a:gd name="T31" fmla="*/ 134 h 136"/>
                  <a:gd name="T32" fmla="*/ 105 w 156"/>
                  <a:gd name="T33" fmla="*/ 127 h 136"/>
                  <a:gd name="T34" fmla="*/ 91 w 156"/>
                  <a:gd name="T35" fmla="*/ 127 h 136"/>
                  <a:gd name="T36" fmla="*/ 85 w 156"/>
                  <a:gd name="T37" fmla="*/ 114 h 136"/>
                  <a:gd name="T38" fmla="*/ 78 w 156"/>
                  <a:gd name="T39" fmla="*/ 105 h 136"/>
                  <a:gd name="T40" fmla="*/ 65 w 156"/>
                  <a:gd name="T41" fmla="*/ 94 h 136"/>
                  <a:gd name="T42" fmla="*/ 56 w 156"/>
                  <a:gd name="T43" fmla="*/ 91 h 136"/>
                  <a:gd name="T44" fmla="*/ 49 w 156"/>
                  <a:gd name="T45" fmla="*/ 87 h 136"/>
                  <a:gd name="T46" fmla="*/ 38 w 156"/>
                  <a:gd name="T47" fmla="*/ 85 h 136"/>
                  <a:gd name="T48" fmla="*/ 38 w 156"/>
                  <a:gd name="T49" fmla="*/ 87 h 136"/>
                  <a:gd name="T50" fmla="*/ 49 w 156"/>
                  <a:gd name="T51" fmla="*/ 91 h 136"/>
                  <a:gd name="T52" fmla="*/ 56 w 156"/>
                  <a:gd name="T53" fmla="*/ 96 h 136"/>
                  <a:gd name="T54" fmla="*/ 56 w 156"/>
                  <a:gd name="T55" fmla="*/ 105 h 136"/>
                  <a:gd name="T56" fmla="*/ 60 w 156"/>
                  <a:gd name="T57" fmla="*/ 116 h 136"/>
                  <a:gd name="T58" fmla="*/ 76 w 156"/>
                  <a:gd name="T59" fmla="*/ 123 h 136"/>
                  <a:gd name="T60" fmla="*/ 87 w 156"/>
                  <a:gd name="T61" fmla="*/ 127 h 136"/>
                  <a:gd name="T62" fmla="*/ 82 w 156"/>
                  <a:gd name="T63" fmla="*/ 127 h 136"/>
                  <a:gd name="T64" fmla="*/ 65 w 156"/>
                  <a:gd name="T65" fmla="*/ 123 h 136"/>
                  <a:gd name="T66" fmla="*/ 56 w 156"/>
                  <a:gd name="T67" fmla="*/ 120 h 136"/>
                  <a:gd name="T68" fmla="*/ 47 w 156"/>
                  <a:gd name="T69" fmla="*/ 109 h 136"/>
                  <a:gd name="T70" fmla="*/ 33 w 156"/>
                  <a:gd name="T71" fmla="*/ 100 h 136"/>
                  <a:gd name="T72" fmla="*/ 22 w 156"/>
                  <a:gd name="T73" fmla="*/ 87 h 136"/>
                  <a:gd name="T74" fmla="*/ 15 w 156"/>
                  <a:gd name="T75" fmla="*/ 80 h 136"/>
                  <a:gd name="T76" fmla="*/ 11 w 156"/>
                  <a:gd name="T77" fmla="*/ 78 h 136"/>
                  <a:gd name="T78" fmla="*/ 4 w 156"/>
                  <a:gd name="T79" fmla="*/ 69 h 136"/>
                  <a:gd name="T80" fmla="*/ 0 w 156"/>
                  <a:gd name="T81" fmla="*/ 65 h 136"/>
                  <a:gd name="T82" fmla="*/ 13 w 156"/>
                  <a:gd name="T83" fmla="*/ 65 h 136"/>
                  <a:gd name="T84" fmla="*/ 22 w 156"/>
                  <a:gd name="T85" fmla="*/ 60 h 136"/>
                  <a:gd name="T86" fmla="*/ 29 w 156"/>
                  <a:gd name="T87" fmla="*/ 51 h 136"/>
                  <a:gd name="T88" fmla="*/ 38 w 156"/>
                  <a:gd name="T89" fmla="*/ 40 h 136"/>
                  <a:gd name="T90" fmla="*/ 49 w 156"/>
                  <a:gd name="T91" fmla="*/ 31 h 136"/>
                  <a:gd name="T92" fmla="*/ 58 w 156"/>
                  <a:gd name="T93" fmla="*/ 38 h 136"/>
                  <a:gd name="T94" fmla="*/ 69 w 156"/>
                  <a:gd name="T95" fmla="*/ 31 h 136"/>
                  <a:gd name="T96" fmla="*/ 71 w 156"/>
                  <a:gd name="T97" fmla="*/ 27 h 136"/>
                  <a:gd name="T98" fmla="*/ 78 w 156"/>
                  <a:gd name="T99" fmla="*/ 22 h 136"/>
                  <a:gd name="T100" fmla="*/ 85 w 156"/>
                  <a:gd name="T101" fmla="*/ 13 h 136"/>
                  <a:gd name="T102" fmla="*/ 89 w 156"/>
                  <a:gd name="T103" fmla="*/ 6 h 136"/>
                  <a:gd name="T104" fmla="*/ 100 w 156"/>
                  <a:gd name="T105" fmla="*/ 11 h 136"/>
                  <a:gd name="T106" fmla="*/ 109 w 156"/>
                  <a:gd name="T107" fmla="*/ 9 h 136"/>
                  <a:gd name="T108" fmla="*/ 120 w 156"/>
                  <a:gd name="T109" fmla="*/ 9 h 136"/>
                  <a:gd name="T110" fmla="*/ 129 w 156"/>
                  <a:gd name="T111" fmla="*/ 4 h 136"/>
                  <a:gd name="T112" fmla="*/ 134 w 156"/>
                  <a:gd name="T113" fmla="*/ 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36">
                    <a:moveTo>
                      <a:pt x="85" y="123"/>
                    </a:moveTo>
                    <a:lnTo>
                      <a:pt x="87" y="123"/>
                    </a:lnTo>
                    <a:lnTo>
                      <a:pt x="85" y="123"/>
                    </a:lnTo>
                    <a:moveTo>
                      <a:pt x="85" y="120"/>
                    </a:moveTo>
                    <a:lnTo>
                      <a:pt x="85" y="123"/>
                    </a:lnTo>
                    <a:lnTo>
                      <a:pt x="82" y="123"/>
                    </a:lnTo>
                    <a:lnTo>
                      <a:pt x="82" y="120"/>
                    </a:lnTo>
                    <a:lnTo>
                      <a:pt x="85" y="120"/>
                    </a:lnTo>
                    <a:moveTo>
                      <a:pt x="80" y="112"/>
                    </a:moveTo>
                    <a:lnTo>
                      <a:pt x="82" y="112"/>
                    </a:lnTo>
                    <a:lnTo>
                      <a:pt x="80" y="112"/>
                    </a:lnTo>
                    <a:moveTo>
                      <a:pt x="65" y="109"/>
                    </a:moveTo>
                    <a:lnTo>
                      <a:pt x="67" y="109"/>
                    </a:lnTo>
                    <a:lnTo>
                      <a:pt x="67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7" y="114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2" y="112"/>
                    </a:lnTo>
                    <a:lnTo>
                      <a:pt x="62" y="109"/>
                    </a:lnTo>
                    <a:lnTo>
                      <a:pt x="65" y="109"/>
                    </a:lnTo>
                    <a:moveTo>
                      <a:pt x="78" y="105"/>
                    </a:moveTo>
                    <a:lnTo>
                      <a:pt x="78" y="103"/>
                    </a:lnTo>
                    <a:lnTo>
                      <a:pt x="78" y="105"/>
                    </a:lnTo>
                    <a:moveTo>
                      <a:pt x="60" y="103"/>
                    </a:moveTo>
                    <a:lnTo>
                      <a:pt x="60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3"/>
                    </a:lnTo>
                    <a:lnTo>
                      <a:pt x="60" y="103"/>
                    </a:lnTo>
                    <a:moveTo>
                      <a:pt x="56" y="94"/>
                    </a:moveTo>
                    <a:lnTo>
                      <a:pt x="58" y="94"/>
                    </a:lnTo>
                    <a:lnTo>
                      <a:pt x="56" y="94"/>
                    </a:lnTo>
                    <a:moveTo>
                      <a:pt x="145" y="91"/>
                    </a:moveTo>
                    <a:lnTo>
                      <a:pt x="147" y="91"/>
                    </a:lnTo>
                    <a:lnTo>
                      <a:pt x="145" y="91"/>
                    </a:lnTo>
                    <a:moveTo>
                      <a:pt x="149" y="87"/>
                    </a:moveTo>
                    <a:lnTo>
                      <a:pt x="147" y="87"/>
                    </a:lnTo>
                    <a:lnTo>
                      <a:pt x="149" y="87"/>
                    </a:lnTo>
                    <a:moveTo>
                      <a:pt x="156" y="20"/>
                    </a:moveTo>
                    <a:lnTo>
                      <a:pt x="156" y="22"/>
                    </a:lnTo>
                    <a:lnTo>
                      <a:pt x="154" y="22"/>
                    </a:lnTo>
                    <a:lnTo>
                      <a:pt x="154" y="20"/>
                    </a:lnTo>
                    <a:lnTo>
                      <a:pt x="156" y="20"/>
                    </a:lnTo>
                    <a:moveTo>
                      <a:pt x="143" y="2"/>
                    </a:moveTo>
                    <a:lnTo>
                      <a:pt x="141" y="2"/>
                    </a:lnTo>
                    <a:lnTo>
                      <a:pt x="143" y="2"/>
                    </a:lnTo>
                    <a:moveTo>
                      <a:pt x="136" y="2"/>
                    </a:moveTo>
                    <a:lnTo>
                      <a:pt x="136" y="0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1" y="2"/>
                    </a:lnTo>
                    <a:lnTo>
                      <a:pt x="141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41" y="18"/>
                    </a:lnTo>
                    <a:lnTo>
                      <a:pt x="141" y="20"/>
                    </a:lnTo>
                    <a:lnTo>
                      <a:pt x="141" y="22"/>
                    </a:lnTo>
                    <a:lnTo>
                      <a:pt x="141" y="24"/>
                    </a:lnTo>
                    <a:lnTo>
                      <a:pt x="141" y="27"/>
                    </a:lnTo>
                    <a:lnTo>
                      <a:pt x="138" y="29"/>
                    </a:lnTo>
                    <a:lnTo>
                      <a:pt x="136" y="29"/>
                    </a:lnTo>
                    <a:lnTo>
                      <a:pt x="136" y="31"/>
                    </a:lnTo>
                    <a:lnTo>
                      <a:pt x="134" y="33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29" y="47"/>
                    </a:lnTo>
                    <a:lnTo>
                      <a:pt x="132" y="47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29" y="56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62"/>
                    </a:lnTo>
                    <a:lnTo>
                      <a:pt x="129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2" y="74"/>
                    </a:lnTo>
                    <a:lnTo>
                      <a:pt x="129" y="76"/>
                    </a:lnTo>
                    <a:lnTo>
                      <a:pt x="129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2" y="82"/>
                    </a:lnTo>
                    <a:lnTo>
                      <a:pt x="132" y="85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7" y="89"/>
                    </a:lnTo>
                    <a:lnTo>
                      <a:pt x="125" y="89"/>
                    </a:lnTo>
                    <a:lnTo>
                      <a:pt x="127" y="91"/>
                    </a:lnTo>
                    <a:lnTo>
                      <a:pt x="125" y="91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3" y="112"/>
                    </a:lnTo>
                    <a:lnTo>
                      <a:pt x="123" y="114"/>
                    </a:lnTo>
                    <a:lnTo>
                      <a:pt x="120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20" y="120"/>
                    </a:lnTo>
                    <a:lnTo>
                      <a:pt x="120" y="123"/>
                    </a:lnTo>
                    <a:lnTo>
                      <a:pt x="123" y="125"/>
                    </a:lnTo>
                    <a:lnTo>
                      <a:pt x="123" y="127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0" y="136"/>
                    </a:lnTo>
                    <a:lnTo>
                      <a:pt x="118" y="136"/>
                    </a:lnTo>
                    <a:lnTo>
                      <a:pt x="116" y="136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4" y="134"/>
                    </a:lnTo>
                    <a:lnTo>
                      <a:pt x="111" y="134"/>
                    </a:lnTo>
                    <a:lnTo>
                      <a:pt x="109" y="134"/>
                    </a:lnTo>
                    <a:lnTo>
                      <a:pt x="109" y="132"/>
                    </a:lnTo>
                    <a:lnTo>
                      <a:pt x="107" y="132"/>
                    </a:lnTo>
                    <a:lnTo>
                      <a:pt x="107" y="129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6" y="127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3"/>
                    </a:lnTo>
                    <a:lnTo>
                      <a:pt x="91" y="120"/>
                    </a:lnTo>
                    <a:lnTo>
                      <a:pt x="91" y="118"/>
                    </a:lnTo>
                    <a:lnTo>
                      <a:pt x="89" y="118"/>
                    </a:lnTo>
                    <a:lnTo>
                      <a:pt x="89" y="116"/>
                    </a:lnTo>
                    <a:lnTo>
                      <a:pt x="87" y="116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5" y="112"/>
                    </a:lnTo>
                    <a:lnTo>
                      <a:pt x="87" y="112"/>
                    </a:lnTo>
                    <a:lnTo>
                      <a:pt x="85" y="112"/>
                    </a:lnTo>
                    <a:lnTo>
                      <a:pt x="85" y="109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80" y="105"/>
                    </a:lnTo>
                    <a:lnTo>
                      <a:pt x="78" y="105"/>
                    </a:lnTo>
                    <a:lnTo>
                      <a:pt x="78" y="103"/>
                    </a:lnTo>
                    <a:lnTo>
                      <a:pt x="76" y="103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5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49" y="89"/>
                    </a:lnTo>
                    <a:lnTo>
                      <a:pt x="49" y="87"/>
                    </a:lnTo>
                    <a:lnTo>
                      <a:pt x="49" y="85"/>
                    </a:lnTo>
                    <a:lnTo>
                      <a:pt x="49" y="87"/>
                    </a:lnTo>
                    <a:lnTo>
                      <a:pt x="47" y="87"/>
                    </a:lnTo>
                    <a:lnTo>
                      <a:pt x="44" y="85"/>
                    </a:lnTo>
                    <a:lnTo>
                      <a:pt x="44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38" y="82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3" y="85"/>
                    </a:lnTo>
                    <a:lnTo>
                      <a:pt x="33" y="87"/>
                    </a:lnTo>
                    <a:lnTo>
                      <a:pt x="35" y="87"/>
                    </a:lnTo>
                    <a:lnTo>
                      <a:pt x="38" y="87"/>
                    </a:lnTo>
                    <a:lnTo>
                      <a:pt x="40" y="89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4" y="89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1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89"/>
                    </a:lnTo>
                    <a:lnTo>
                      <a:pt x="51" y="89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3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3" y="98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8" y="109"/>
                    </a:lnTo>
                    <a:lnTo>
                      <a:pt x="58" y="112"/>
                    </a:lnTo>
                    <a:lnTo>
                      <a:pt x="60" y="112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2" y="118"/>
                    </a:lnTo>
                    <a:lnTo>
                      <a:pt x="65" y="118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6" y="123"/>
                    </a:lnTo>
                    <a:lnTo>
                      <a:pt x="76" y="125"/>
                    </a:lnTo>
                    <a:lnTo>
                      <a:pt x="78" y="125"/>
                    </a:lnTo>
                    <a:lnTo>
                      <a:pt x="80" y="125"/>
                    </a:lnTo>
                    <a:lnTo>
                      <a:pt x="82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7" y="127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9" y="127"/>
                    </a:lnTo>
                    <a:lnTo>
                      <a:pt x="91" y="127"/>
                    </a:lnTo>
                    <a:lnTo>
                      <a:pt x="89" y="125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89" y="127"/>
                    </a:lnTo>
                    <a:lnTo>
                      <a:pt x="87" y="129"/>
                    </a:lnTo>
                    <a:lnTo>
                      <a:pt x="85" y="129"/>
                    </a:lnTo>
                    <a:lnTo>
                      <a:pt x="82" y="127"/>
                    </a:lnTo>
                    <a:lnTo>
                      <a:pt x="78" y="127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7" y="123"/>
                    </a:lnTo>
                    <a:lnTo>
                      <a:pt x="67" y="120"/>
                    </a:lnTo>
                    <a:lnTo>
                      <a:pt x="65" y="120"/>
                    </a:lnTo>
                    <a:lnTo>
                      <a:pt x="65" y="123"/>
                    </a:lnTo>
                    <a:lnTo>
                      <a:pt x="62" y="123"/>
                    </a:lnTo>
                    <a:lnTo>
                      <a:pt x="62" y="125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6" y="120"/>
                    </a:lnTo>
                    <a:lnTo>
                      <a:pt x="56" y="118"/>
                    </a:lnTo>
                    <a:lnTo>
                      <a:pt x="53" y="118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35" y="103"/>
                    </a:lnTo>
                    <a:lnTo>
                      <a:pt x="35" y="100"/>
                    </a:lnTo>
                    <a:lnTo>
                      <a:pt x="33" y="100"/>
                    </a:lnTo>
                    <a:lnTo>
                      <a:pt x="33" y="98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1"/>
                    </a:lnTo>
                    <a:lnTo>
                      <a:pt x="29" y="89"/>
                    </a:lnTo>
                    <a:lnTo>
                      <a:pt x="27" y="89"/>
                    </a:lnTo>
                    <a:lnTo>
                      <a:pt x="24" y="87"/>
                    </a:lnTo>
                    <a:lnTo>
                      <a:pt x="22" y="87"/>
                    </a:lnTo>
                    <a:lnTo>
                      <a:pt x="22" y="85"/>
                    </a:lnTo>
                    <a:lnTo>
                      <a:pt x="20" y="85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3" y="78"/>
                    </a:lnTo>
                    <a:lnTo>
                      <a:pt x="15" y="80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5" y="65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5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7" y="36"/>
                    </a:lnTo>
                    <a:lnTo>
                      <a:pt x="47" y="33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3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2" y="33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3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23" y="9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27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32" y="0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1418"/>
              <p:cNvSpPr>
                <a:spLocks noEditPoints="1"/>
              </p:cNvSpPr>
              <p:nvPr/>
            </p:nvSpPr>
            <p:spPr bwMode="auto">
              <a:xfrm>
                <a:off x="2148" y="1559"/>
                <a:ext cx="188" cy="78"/>
              </a:xfrm>
              <a:custGeom>
                <a:avLst/>
                <a:gdLst>
                  <a:gd name="T0" fmla="*/ 63 w 188"/>
                  <a:gd name="T1" fmla="*/ 67 h 78"/>
                  <a:gd name="T2" fmla="*/ 38 w 188"/>
                  <a:gd name="T3" fmla="*/ 71 h 78"/>
                  <a:gd name="T4" fmla="*/ 7 w 188"/>
                  <a:gd name="T5" fmla="*/ 53 h 78"/>
                  <a:gd name="T6" fmla="*/ 25 w 188"/>
                  <a:gd name="T7" fmla="*/ 44 h 78"/>
                  <a:gd name="T8" fmla="*/ 22 w 188"/>
                  <a:gd name="T9" fmla="*/ 44 h 78"/>
                  <a:gd name="T10" fmla="*/ 127 w 188"/>
                  <a:gd name="T11" fmla="*/ 44 h 78"/>
                  <a:gd name="T12" fmla="*/ 134 w 188"/>
                  <a:gd name="T13" fmla="*/ 40 h 78"/>
                  <a:gd name="T14" fmla="*/ 154 w 188"/>
                  <a:gd name="T15" fmla="*/ 38 h 78"/>
                  <a:gd name="T16" fmla="*/ 112 w 188"/>
                  <a:gd name="T17" fmla="*/ 35 h 78"/>
                  <a:gd name="T18" fmla="*/ 114 w 188"/>
                  <a:gd name="T19" fmla="*/ 26 h 78"/>
                  <a:gd name="T20" fmla="*/ 163 w 188"/>
                  <a:gd name="T21" fmla="*/ 18 h 78"/>
                  <a:gd name="T22" fmla="*/ 105 w 188"/>
                  <a:gd name="T23" fmla="*/ 15 h 78"/>
                  <a:gd name="T24" fmla="*/ 103 w 188"/>
                  <a:gd name="T25" fmla="*/ 13 h 78"/>
                  <a:gd name="T26" fmla="*/ 29 w 188"/>
                  <a:gd name="T27" fmla="*/ 11 h 78"/>
                  <a:gd name="T28" fmla="*/ 25 w 188"/>
                  <a:gd name="T29" fmla="*/ 6 h 78"/>
                  <a:gd name="T30" fmla="*/ 25 w 188"/>
                  <a:gd name="T31" fmla="*/ 9 h 78"/>
                  <a:gd name="T32" fmla="*/ 27 w 188"/>
                  <a:gd name="T33" fmla="*/ 15 h 78"/>
                  <a:gd name="T34" fmla="*/ 34 w 188"/>
                  <a:gd name="T35" fmla="*/ 22 h 78"/>
                  <a:gd name="T36" fmla="*/ 38 w 188"/>
                  <a:gd name="T37" fmla="*/ 18 h 78"/>
                  <a:gd name="T38" fmla="*/ 54 w 188"/>
                  <a:gd name="T39" fmla="*/ 29 h 78"/>
                  <a:gd name="T40" fmla="*/ 76 w 188"/>
                  <a:gd name="T41" fmla="*/ 20 h 78"/>
                  <a:gd name="T42" fmla="*/ 98 w 188"/>
                  <a:gd name="T43" fmla="*/ 13 h 78"/>
                  <a:gd name="T44" fmla="*/ 96 w 188"/>
                  <a:gd name="T45" fmla="*/ 20 h 78"/>
                  <a:gd name="T46" fmla="*/ 103 w 188"/>
                  <a:gd name="T47" fmla="*/ 20 h 78"/>
                  <a:gd name="T48" fmla="*/ 112 w 188"/>
                  <a:gd name="T49" fmla="*/ 22 h 78"/>
                  <a:gd name="T50" fmla="*/ 105 w 188"/>
                  <a:gd name="T51" fmla="*/ 33 h 78"/>
                  <a:gd name="T52" fmla="*/ 87 w 188"/>
                  <a:gd name="T53" fmla="*/ 42 h 78"/>
                  <a:gd name="T54" fmla="*/ 94 w 188"/>
                  <a:gd name="T55" fmla="*/ 60 h 78"/>
                  <a:gd name="T56" fmla="*/ 85 w 188"/>
                  <a:gd name="T57" fmla="*/ 71 h 78"/>
                  <a:gd name="T58" fmla="*/ 67 w 188"/>
                  <a:gd name="T59" fmla="*/ 76 h 78"/>
                  <a:gd name="T60" fmla="*/ 65 w 188"/>
                  <a:gd name="T61" fmla="*/ 58 h 78"/>
                  <a:gd name="T62" fmla="*/ 58 w 188"/>
                  <a:gd name="T63" fmla="*/ 58 h 78"/>
                  <a:gd name="T64" fmla="*/ 51 w 188"/>
                  <a:gd name="T65" fmla="*/ 60 h 78"/>
                  <a:gd name="T66" fmla="*/ 45 w 188"/>
                  <a:gd name="T67" fmla="*/ 53 h 78"/>
                  <a:gd name="T68" fmla="*/ 34 w 188"/>
                  <a:gd name="T69" fmla="*/ 47 h 78"/>
                  <a:gd name="T70" fmla="*/ 29 w 188"/>
                  <a:gd name="T71" fmla="*/ 42 h 78"/>
                  <a:gd name="T72" fmla="*/ 20 w 188"/>
                  <a:gd name="T73" fmla="*/ 42 h 78"/>
                  <a:gd name="T74" fmla="*/ 7 w 188"/>
                  <a:gd name="T75" fmla="*/ 47 h 78"/>
                  <a:gd name="T76" fmla="*/ 9 w 188"/>
                  <a:gd name="T77" fmla="*/ 38 h 78"/>
                  <a:gd name="T78" fmla="*/ 7 w 188"/>
                  <a:gd name="T79" fmla="*/ 18 h 78"/>
                  <a:gd name="T80" fmla="*/ 125 w 188"/>
                  <a:gd name="T81" fmla="*/ 4 h 78"/>
                  <a:gd name="T82" fmla="*/ 141 w 188"/>
                  <a:gd name="T83" fmla="*/ 6 h 78"/>
                  <a:gd name="T84" fmla="*/ 163 w 188"/>
                  <a:gd name="T85" fmla="*/ 18 h 78"/>
                  <a:gd name="T86" fmla="*/ 174 w 188"/>
                  <a:gd name="T87" fmla="*/ 29 h 78"/>
                  <a:gd name="T88" fmla="*/ 186 w 188"/>
                  <a:gd name="T89" fmla="*/ 49 h 78"/>
                  <a:gd name="T90" fmla="*/ 177 w 188"/>
                  <a:gd name="T91" fmla="*/ 67 h 78"/>
                  <a:gd name="T92" fmla="*/ 165 w 188"/>
                  <a:gd name="T93" fmla="*/ 73 h 78"/>
                  <a:gd name="T94" fmla="*/ 150 w 188"/>
                  <a:gd name="T95" fmla="*/ 58 h 78"/>
                  <a:gd name="T96" fmla="*/ 156 w 188"/>
                  <a:gd name="T97" fmla="*/ 42 h 78"/>
                  <a:gd name="T98" fmla="*/ 168 w 188"/>
                  <a:gd name="T99" fmla="*/ 49 h 78"/>
                  <a:gd name="T100" fmla="*/ 159 w 188"/>
                  <a:gd name="T101" fmla="*/ 40 h 78"/>
                  <a:gd name="T102" fmla="*/ 150 w 188"/>
                  <a:gd name="T103" fmla="*/ 35 h 78"/>
                  <a:gd name="T104" fmla="*/ 145 w 188"/>
                  <a:gd name="T105" fmla="*/ 40 h 78"/>
                  <a:gd name="T106" fmla="*/ 139 w 188"/>
                  <a:gd name="T107" fmla="*/ 29 h 78"/>
                  <a:gd name="T108" fmla="*/ 123 w 188"/>
                  <a:gd name="T109" fmla="*/ 20 h 78"/>
                  <a:gd name="T110" fmla="*/ 107 w 188"/>
                  <a:gd name="T111" fmla="*/ 18 h 78"/>
                  <a:gd name="T112" fmla="*/ 101 w 188"/>
                  <a:gd name="T113" fmla="*/ 11 h 78"/>
                  <a:gd name="T114" fmla="*/ 110 w 188"/>
                  <a:gd name="T115" fmla="*/ 2 h 78"/>
                  <a:gd name="T116" fmla="*/ 136 w 188"/>
                  <a:gd name="T117" fmla="*/ 15 h 78"/>
                  <a:gd name="T118" fmla="*/ 141 w 188"/>
                  <a:gd name="T119" fmla="*/ 18 h 78"/>
                  <a:gd name="T120" fmla="*/ 145 w 188"/>
                  <a:gd name="T12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8" h="78">
                    <a:moveTo>
                      <a:pt x="40" y="76"/>
                    </a:moveTo>
                    <a:lnTo>
                      <a:pt x="42" y="76"/>
                    </a:lnTo>
                    <a:lnTo>
                      <a:pt x="40" y="76"/>
                    </a:lnTo>
                    <a:lnTo>
                      <a:pt x="40" y="78"/>
                    </a:lnTo>
                    <a:lnTo>
                      <a:pt x="40" y="76"/>
                    </a:lnTo>
                    <a:close/>
                    <a:moveTo>
                      <a:pt x="60" y="67"/>
                    </a:moveTo>
                    <a:lnTo>
                      <a:pt x="58" y="67"/>
                    </a:lnTo>
                    <a:lnTo>
                      <a:pt x="60" y="67"/>
                    </a:lnTo>
                    <a:close/>
                    <a:moveTo>
                      <a:pt x="63" y="67"/>
                    </a:moveTo>
                    <a:lnTo>
                      <a:pt x="65" y="67"/>
                    </a:lnTo>
                    <a:lnTo>
                      <a:pt x="63" y="67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58" y="69"/>
                    </a:lnTo>
                    <a:lnTo>
                      <a:pt x="60" y="67"/>
                    </a:lnTo>
                    <a:lnTo>
                      <a:pt x="63" y="67"/>
                    </a:lnTo>
                    <a:close/>
                    <a:moveTo>
                      <a:pt x="42" y="64"/>
                    </a:moveTo>
                    <a:lnTo>
                      <a:pt x="42" y="67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7" y="73"/>
                    </a:lnTo>
                    <a:lnTo>
                      <a:pt x="45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42" y="64"/>
                    </a:lnTo>
                    <a:close/>
                    <a:moveTo>
                      <a:pt x="45" y="64"/>
                    </a:moveTo>
                    <a:lnTo>
                      <a:pt x="42" y="64"/>
                    </a:lnTo>
                    <a:lnTo>
                      <a:pt x="45" y="64"/>
                    </a:lnTo>
                    <a:close/>
                    <a:moveTo>
                      <a:pt x="63" y="60"/>
                    </a:moveTo>
                    <a:lnTo>
                      <a:pt x="63" y="62"/>
                    </a:lnTo>
                    <a:lnTo>
                      <a:pt x="60" y="60"/>
                    </a:lnTo>
                    <a:lnTo>
                      <a:pt x="63" y="60"/>
                    </a:lnTo>
                    <a:close/>
                    <a:moveTo>
                      <a:pt x="42" y="58"/>
                    </a:moveTo>
                    <a:lnTo>
                      <a:pt x="42" y="60"/>
                    </a:lnTo>
                    <a:lnTo>
                      <a:pt x="42" y="58"/>
                    </a:lnTo>
                    <a:close/>
                    <a:moveTo>
                      <a:pt x="7" y="53"/>
                    </a:moveTo>
                    <a:lnTo>
                      <a:pt x="7" y="51"/>
                    </a:lnTo>
                    <a:lnTo>
                      <a:pt x="7" y="53"/>
                    </a:lnTo>
                    <a:close/>
                    <a:moveTo>
                      <a:pt x="27" y="49"/>
                    </a:moveTo>
                    <a:lnTo>
                      <a:pt x="27" y="51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7" y="49"/>
                    </a:lnTo>
                    <a:close/>
                    <a:moveTo>
                      <a:pt x="25" y="49"/>
                    </a:moveTo>
                    <a:lnTo>
                      <a:pt x="22" y="49"/>
                    </a:lnTo>
                    <a:lnTo>
                      <a:pt x="25" y="49"/>
                    </a:lnTo>
                    <a:close/>
                    <a:moveTo>
                      <a:pt x="25" y="44"/>
                    </a:moveTo>
                    <a:lnTo>
                      <a:pt x="27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4"/>
                    </a:lnTo>
                    <a:close/>
                    <a:moveTo>
                      <a:pt x="27" y="44"/>
                    </a:moveTo>
                    <a:lnTo>
                      <a:pt x="27" y="47"/>
                    </a:lnTo>
                    <a:lnTo>
                      <a:pt x="27" y="44"/>
                    </a:lnTo>
                    <a:close/>
                    <a:moveTo>
                      <a:pt x="27" y="44"/>
                    </a:moveTo>
                    <a:lnTo>
                      <a:pt x="29" y="44"/>
                    </a:lnTo>
                    <a:lnTo>
                      <a:pt x="27" y="44"/>
                    </a:lnTo>
                    <a:close/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lnTo>
                      <a:pt x="22" y="47"/>
                    </a:lnTo>
                    <a:lnTo>
                      <a:pt x="20" y="44"/>
                    </a:lnTo>
                    <a:lnTo>
                      <a:pt x="22" y="44"/>
                    </a:lnTo>
                    <a:close/>
                    <a:moveTo>
                      <a:pt x="22" y="44"/>
                    </a:moveTo>
                    <a:lnTo>
                      <a:pt x="20" y="44"/>
                    </a:lnTo>
                    <a:lnTo>
                      <a:pt x="22" y="44"/>
                    </a:lnTo>
                    <a:close/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close/>
                    <a:moveTo>
                      <a:pt x="22" y="44"/>
                    </a:move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4"/>
                    </a:lnTo>
                    <a:close/>
                    <a:moveTo>
                      <a:pt x="25" y="44"/>
                    </a:moveTo>
                    <a:lnTo>
                      <a:pt x="25" y="42"/>
                    </a:lnTo>
                    <a:lnTo>
                      <a:pt x="25" y="44"/>
                    </a:lnTo>
                    <a:close/>
                    <a:moveTo>
                      <a:pt x="127" y="44"/>
                    </a:moveTo>
                    <a:lnTo>
                      <a:pt x="125" y="44"/>
                    </a:lnTo>
                    <a:lnTo>
                      <a:pt x="125" y="47"/>
                    </a:lnTo>
                    <a:lnTo>
                      <a:pt x="125" y="44"/>
                    </a:lnTo>
                    <a:lnTo>
                      <a:pt x="125" y="42"/>
                    </a:lnTo>
                    <a:lnTo>
                      <a:pt x="127" y="44"/>
                    </a:lnTo>
                    <a:close/>
                    <a:moveTo>
                      <a:pt x="22" y="42"/>
                    </a:moveTo>
                    <a:lnTo>
                      <a:pt x="22" y="44"/>
                    </a:lnTo>
                    <a:lnTo>
                      <a:pt x="22" y="42"/>
                    </a:lnTo>
                    <a:close/>
                    <a:moveTo>
                      <a:pt x="125" y="40"/>
                    </a:moveTo>
                    <a:lnTo>
                      <a:pt x="127" y="40"/>
                    </a:lnTo>
                    <a:lnTo>
                      <a:pt x="125" y="40"/>
                    </a:lnTo>
                    <a:close/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close/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close/>
                    <a:moveTo>
                      <a:pt x="134" y="38"/>
                    </a:moveTo>
                    <a:lnTo>
                      <a:pt x="134" y="40"/>
                    </a:lnTo>
                    <a:lnTo>
                      <a:pt x="136" y="40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close/>
                    <a:moveTo>
                      <a:pt x="154" y="38"/>
                    </a:moveTo>
                    <a:lnTo>
                      <a:pt x="154" y="40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close/>
                    <a:moveTo>
                      <a:pt x="130" y="38"/>
                    </a:moveTo>
                    <a:lnTo>
                      <a:pt x="127" y="38"/>
                    </a:lnTo>
                    <a:lnTo>
                      <a:pt x="127" y="35"/>
                    </a:lnTo>
                    <a:lnTo>
                      <a:pt x="127" y="38"/>
                    </a:lnTo>
                    <a:lnTo>
                      <a:pt x="130" y="38"/>
                    </a:lnTo>
                    <a:close/>
                    <a:moveTo>
                      <a:pt x="127" y="35"/>
                    </a:moveTo>
                    <a:lnTo>
                      <a:pt x="127" y="38"/>
                    </a:lnTo>
                    <a:lnTo>
                      <a:pt x="127" y="35"/>
                    </a:lnTo>
                    <a:close/>
                    <a:moveTo>
                      <a:pt x="127" y="35"/>
                    </a:moveTo>
                    <a:lnTo>
                      <a:pt x="130" y="35"/>
                    </a:lnTo>
                    <a:lnTo>
                      <a:pt x="127" y="35"/>
                    </a:lnTo>
                    <a:close/>
                    <a:moveTo>
                      <a:pt x="112" y="35"/>
                    </a:moveTo>
                    <a:lnTo>
                      <a:pt x="110" y="35"/>
                    </a:lnTo>
                    <a:lnTo>
                      <a:pt x="110" y="33"/>
                    </a:lnTo>
                    <a:lnTo>
                      <a:pt x="112" y="35"/>
                    </a:lnTo>
                    <a:close/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close/>
                    <a:moveTo>
                      <a:pt x="112" y="33"/>
                    </a:moveTo>
                    <a:lnTo>
                      <a:pt x="110" y="33"/>
                    </a:lnTo>
                    <a:lnTo>
                      <a:pt x="112" y="33"/>
                    </a:lnTo>
                    <a:close/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close/>
                    <a:moveTo>
                      <a:pt x="112" y="29"/>
                    </a:moveTo>
                    <a:lnTo>
                      <a:pt x="112" y="26"/>
                    </a:lnTo>
                    <a:lnTo>
                      <a:pt x="112" y="29"/>
                    </a:lnTo>
                    <a:close/>
                    <a:moveTo>
                      <a:pt x="114" y="26"/>
                    </a:moveTo>
                    <a:lnTo>
                      <a:pt x="112" y="26"/>
                    </a:lnTo>
                    <a:lnTo>
                      <a:pt x="114" y="26"/>
                    </a:lnTo>
                    <a:close/>
                    <a:moveTo>
                      <a:pt x="170" y="24"/>
                    </a:moveTo>
                    <a:lnTo>
                      <a:pt x="170" y="22"/>
                    </a:lnTo>
                    <a:lnTo>
                      <a:pt x="170" y="24"/>
                    </a:lnTo>
                    <a:close/>
                    <a:moveTo>
                      <a:pt x="170" y="22"/>
                    </a:moveTo>
                    <a:lnTo>
                      <a:pt x="168" y="22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0" y="22"/>
                    </a:lnTo>
                    <a:close/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close/>
                    <a:moveTo>
                      <a:pt x="163" y="18"/>
                    </a:moveTo>
                    <a:lnTo>
                      <a:pt x="163" y="15"/>
                    </a:lnTo>
                    <a:lnTo>
                      <a:pt x="163" y="18"/>
                    </a:lnTo>
                    <a:close/>
                    <a:moveTo>
                      <a:pt x="134" y="18"/>
                    </a:move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5"/>
                    </a:lnTo>
                    <a:lnTo>
                      <a:pt x="134" y="18"/>
                    </a:lnTo>
                    <a:close/>
                    <a:moveTo>
                      <a:pt x="29" y="15"/>
                    </a:moveTo>
                    <a:lnTo>
                      <a:pt x="29" y="18"/>
                    </a:lnTo>
                    <a:lnTo>
                      <a:pt x="29" y="15"/>
                    </a:lnTo>
                    <a:close/>
                    <a:moveTo>
                      <a:pt x="103" y="15"/>
                    </a:moveTo>
                    <a:lnTo>
                      <a:pt x="103" y="18"/>
                    </a:lnTo>
                    <a:lnTo>
                      <a:pt x="103" y="15"/>
                    </a:lnTo>
                    <a:close/>
                    <a:moveTo>
                      <a:pt x="34" y="18"/>
                    </a:moveTo>
                    <a:lnTo>
                      <a:pt x="31" y="15"/>
                    </a:lnTo>
                    <a:lnTo>
                      <a:pt x="34" y="15"/>
                    </a:lnTo>
                    <a:lnTo>
                      <a:pt x="34" y="18"/>
                    </a:lnTo>
                    <a:close/>
                    <a:moveTo>
                      <a:pt x="105" y="15"/>
                    </a:moveTo>
                    <a:lnTo>
                      <a:pt x="103" y="15"/>
                    </a:lnTo>
                    <a:lnTo>
                      <a:pt x="105" y="15"/>
                    </a:lnTo>
                    <a:close/>
                    <a:moveTo>
                      <a:pt x="27" y="13"/>
                    </a:moveTo>
                    <a:lnTo>
                      <a:pt x="27" y="15"/>
                    </a:lnTo>
                    <a:lnTo>
                      <a:pt x="27" y="13"/>
                    </a:lnTo>
                    <a:close/>
                    <a:moveTo>
                      <a:pt x="29" y="13"/>
                    </a:moveTo>
                    <a:lnTo>
                      <a:pt x="31" y="13"/>
                    </a:lnTo>
                    <a:lnTo>
                      <a:pt x="31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5" y="13"/>
                    </a:moveTo>
                    <a:lnTo>
                      <a:pt x="22" y="13"/>
                    </a:lnTo>
                    <a:lnTo>
                      <a:pt x="25" y="13"/>
                    </a:lnTo>
                    <a:close/>
                    <a:moveTo>
                      <a:pt x="103" y="13"/>
                    </a:moveTo>
                    <a:lnTo>
                      <a:pt x="103" y="15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103" y="13"/>
                    </a:lnTo>
                    <a:close/>
                    <a:moveTo>
                      <a:pt x="25" y="13"/>
                    </a:move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3"/>
                    </a:lnTo>
                    <a:close/>
                    <a:moveTo>
                      <a:pt x="103" y="11"/>
                    </a:moveTo>
                    <a:lnTo>
                      <a:pt x="103" y="13"/>
                    </a:lnTo>
                    <a:lnTo>
                      <a:pt x="103" y="11"/>
                    </a:lnTo>
                    <a:close/>
                    <a:moveTo>
                      <a:pt x="29" y="11"/>
                    </a:moveTo>
                    <a:lnTo>
                      <a:pt x="27" y="11"/>
                    </a:lnTo>
                    <a:lnTo>
                      <a:pt x="29" y="11"/>
                    </a:lnTo>
                    <a:close/>
                    <a:moveTo>
                      <a:pt x="29" y="11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9" y="11"/>
                    </a:lnTo>
                    <a:close/>
                    <a:moveTo>
                      <a:pt x="27" y="9"/>
                    </a:moveTo>
                    <a:lnTo>
                      <a:pt x="27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9"/>
                    </a:lnTo>
                    <a:close/>
                    <a:moveTo>
                      <a:pt x="134" y="2"/>
                    </a:moveTo>
                    <a:lnTo>
                      <a:pt x="132" y="2"/>
                    </a:lnTo>
                    <a:lnTo>
                      <a:pt x="134" y="2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51" y="26"/>
                    </a:lnTo>
                    <a:lnTo>
                      <a:pt x="54" y="29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6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2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3" y="18"/>
                    </a:lnTo>
                    <a:lnTo>
                      <a:pt x="85" y="18"/>
                    </a:lnTo>
                    <a:lnTo>
                      <a:pt x="85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8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0" y="24"/>
                    </a:lnTo>
                    <a:lnTo>
                      <a:pt x="107" y="24"/>
                    </a:lnTo>
                    <a:lnTo>
                      <a:pt x="107" y="26"/>
                    </a:lnTo>
                    <a:lnTo>
                      <a:pt x="105" y="26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5" y="35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1" y="38"/>
                    </a:lnTo>
                    <a:lnTo>
                      <a:pt x="98" y="38"/>
                    </a:lnTo>
                    <a:lnTo>
                      <a:pt x="98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2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3" y="47"/>
                    </a:lnTo>
                    <a:lnTo>
                      <a:pt x="83" y="49"/>
                    </a:lnTo>
                    <a:lnTo>
                      <a:pt x="83" y="51"/>
                    </a:lnTo>
                    <a:lnTo>
                      <a:pt x="85" y="51"/>
                    </a:lnTo>
                    <a:lnTo>
                      <a:pt x="85" y="53"/>
                    </a:lnTo>
                    <a:lnTo>
                      <a:pt x="87" y="53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9" y="58"/>
                    </a:lnTo>
                    <a:lnTo>
                      <a:pt x="92" y="58"/>
                    </a:lnTo>
                    <a:lnTo>
                      <a:pt x="92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4"/>
                    </a:lnTo>
                    <a:lnTo>
                      <a:pt x="96" y="67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1"/>
                    </a:lnTo>
                    <a:lnTo>
                      <a:pt x="85" y="71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5" y="76"/>
                    </a:lnTo>
                    <a:lnTo>
                      <a:pt x="83" y="76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78" y="78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2" y="78"/>
                    </a:lnTo>
                    <a:lnTo>
                      <a:pt x="69" y="78"/>
                    </a:lnTo>
                    <a:lnTo>
                      <a:pt x="69" y="76"/>
                    </a:lnTo>
                    <a:lnTo>
                      <a:pt x="67" y="76"/>
                    </a:lnTo>
                    <a:lnTo>
                      <a:pt x="69" y="76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7" y="64"/>
                    </a:lnTo>
                    <a:lnTo>
                      <a:pt x="65" y="64"/>
                    </a:lnTo>
                    <a:lnTo>
                      <a:pt x="65" y="62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5" y="58"/>
                    </a:lnTo>
                    <a:lnTo>
                      <a:pt x="67" y="58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58" y="58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6" y="64"/>
                    </a:lnTo>
                    <a:lnTo>
                      <a:pt x="54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2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6" y="47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7"/>
                    </a:lnTo>
                    <a:lnTo>
                      <a:pt x="31" y="47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close/>
                    <a:moveTo>
                      <a:pt x="112" y="2"/>
                    </a:move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7" y="4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9"/>
                    </a:lnTo>
                    <a:lnTo>
                      <a:pt x="132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9" y="6"/>
                    </a:lnTo>
                    <a:lnTo>
                      <a:pt x="141" y="6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6"/>
                    </a:lnTo>
                    <a:lnTo>
                      <a:pt x="145" y="9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18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4" y="29"/>
                    </a:lnTo>
                    <a:lnTo>
                      <a:pt x="177" y="29"/>
                    </a:lnTo>
                    <a:lnTo>
                      <a:pt x="174" y="29"/>
                    </a:lnTo>
                    <a:lnTo>
                      <a:pt x="174" y="31"/>
                    </a:lnTo>
                    <a:lnTo>
                      <a:pt x="177" y="31"/>
                    </a:lnTo>
                    <a:lnTo>
                      <a:pt x="179" y="31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79" y="38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3" y="42"/>
                    </a:lnTo>
                    <a:lnTo>
                      <a:pt x="183" y="44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6" y="51"/>
                    </a:lnTo>
                    <a:lnTo>
                      <a:pt x="186" y="53"/>
                    </a:lnTo>
                    <a:lnTo>
                      <a:pt x="188" y="53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3" y="56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3" y="60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7" y="64"/>
                    </a:lnTo>
                    <a:lnTo>
                      <a:pt x="177" y="67"/>
                    </a:lnTo>
                    <a:lnTo>
                      <a:pt x="174" y="67"/>
                    </a:lnTo>
                    <a:lnTo>
                      <a:pt x="174" y="69"/>
                    </a:lnTo>
                    <a:lnTo>
                      <a:pt x="174" y="67"/>
                    </a:lnTo>
                    <a:lnTo>
                      <a:pt x="172" y="67"/>
                    </a:lnTo>
                    <a:lnTo>
                      <a:pt x="172" y="64"/>
                    </a:lnTo>
                    <a:lnTo>
                      <a:pt x="172" y="62"/>
                    </a:lnTo>
                    <a:lnTo>
                      <a:pt x="170" y="62"/>
                    </a:lnTo>
                    <a:lnTo>
                      <a:pt x="168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7"/>
                    </a:lnTo>
                    <a:lnTo>
                      <a:pt x="170" y="69"/>
                    </a:lnTo>
                    <a:lnTo>
                      <a:pt x="168" y="69"/>
                    </a:lnTo>
                    <a:lnTo>
                      <a:pt x="168" y="71"/>
                    </a:lnTo>
                    <a:lnTo>
                      <a:pt x="165" y="71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78"/>
                    </a:lnTo>
                    <a:lnTo>
                      <a:pt x="163" y="76"/>
                    </a:lnTo>
                    <a:lnTo>
                      <a:pt x="161" y="76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56" y="69"/>
                    </a:lnTo>
                    <a:lnTo>
                      <a:pt x="156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67"/>
                    </a:lnTo>
                    <a:lnTo>
                      <a:pt x="154" y="64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3"/>
                    </a:lnTo>
                    <a:lnTo>
                      <a:pt x="148" y="51"/>
                    </a:lnTo>
                    <a:lnTo>
                      <a:pt x="148" y="49"/>
                    </a:lnTo>
                    <a:lnTo>
                      <a:pt x="148" y="51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2" y="49"/>
                    </a:lnTo>
                    <a:lnTo>
                      <a:pt x="152" y="47"/>
                    </a:lnTo>
                    <a:lnTo>
                      <a:pt x="154" y="47"/>
                    </a:lnTo>
                    <a:lnTo>
                      <a:pt x="152" y="47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1" y="47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3" y="47"/>
                    </a:lnTo>
                    <a:lnTo>
                      <a:pt x="163" y="44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5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68" y="47"/>
                    </a:lnTo>
                    <a:lnTo>
                      <a:pt x="165" y="47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9" y="40"/>
                    </a:lnTo>
                    <a:lnTo>
                      <a:pt x="159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56" y="40"/>
                    </a:lnTo>
                    <a:lnTo>
                      <a:pt x="156" y="38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38"/>
                    </a:lnTo>
                    <a:lnTo>
                      <a:pt x="154" y="35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2" y="35"/>
                    </a:lnTo>
                    <a:lnTo>
                      <a:pt x="152" y="38"/>
                    </a:lnTo>
                    <a:lnTo>
                      <a:pt x="150" y="38"/>
                    </a:lnTo>
                    <a:lnTo>
                      <a:pt x="150" y="35"/>
                    </a:lnTo>
                    <a:lnTo>
                      <a:pt x="150" y="38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48" y="35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48" y="40"/>
                    </a:lnTo>
                    <a:lnTo>
                      <a:pt x="145" y="40"/>
                    </a:lnTo>
                    <a:lnTo>
                      <a:pt x="148" y="40"/>
                    </a:lnTo>
                    <a:lnTo>
                      <a:pt x="145" y="38"/>
                    </a:lnTo>
                    <a:lnTo>
                      <a:pt x="148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5" y="35"/>
                    </a:lnTo>
                    <a:lnTo>
                      <a:pt x="143" y="35"/>
                    </a:lnTo>
                    <a:lnTo>
                      <a:pt x="143" y="33"/>
                    </a:lnTo>
                    <a:lnTo>
                      <a:pt x="145" y="33"/>
                    </a:lnTo>
                    <a:lnTo>
                      <a:pt x="145" y="35"/>
                    </a:lnTo>
                    <a:lnTo>
                      <a:pt x="145" y="33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1" y="31"/>
                    </a:lnTo>
                    <a:lnTo>
                      <a:pt x="139" y="31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36" y="29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0" y="22"/>
                    </a:lnTo>
                    <a:lnTo>
                      <a:pt x="127" y="22"/>
                    </a:lnTo>
                    <a:lnTo>
                      <a:pt x="127" y="20"/>
                    </a:lnTo>
                    <a:lnTo>
                      <a:pt x="127" y="22"/>
                    </a:lnTo>
                    <a:lnTo>
                      <a:pt x="125" y="22"/>
                    </a:lnTo>
                    <a:lnTo>
                      <a:pt x="125" y="20"/>
                    </a:lnTo>
                    <a:lnTo>
                      <a:pt x="123" y="20"/>
                    </a:lnTo>
                    <a:lnTo>
                      <a:pt x="121" y="20"/>
                    </a:lnTo>
                    <a:lnTo>
                      <a:pt x="118" y="20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2"/>
                    </a:lnTo>
                    <a:lnTo>
                      <a:pt x="112" y="20"/>
                    </a:lnTo>
                    <a:lnTo>
                      <a:pt x="110" y="20"/>
                    </a:lnTo>
                    <a:lnTo>
                      <a:pt x="107" y="20"/>
                    </a:lnTo>
                    <a:lnTo>
                      <a:pt x="107" y="18"/>
                    </a:lnTo>
                    <a:lnTo>
                      <a:pt x="107" y="15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5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1" y="13"/>
                    </a:lnTo>
                    <a:lnTo>
                      <a:pt x="101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12" y="2"/>
                    </a:lnTo>
                    <a:close/>
                    <a:moveTo>
                      <a:pt x="139" y="13"/>
                    </a:moveTo>
                    <a:lnTo>
                      <a:pt x="139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36" y="18"/>
                    </a:lnTo>
                    <a:lnTo>
                      <a:pt x="136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3" y="20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48" y="18"/>
                    </a:lnTo>
                    <a:lnTo>
                      <a:pt x="145" y="18"/>
                    </a:lnTo>
                    <a:lnTo>
                      <a:pt x="145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1" y="15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39" y="13"/>
                    </a:lnTo>
                    <a:close/>
                    <a:moveTo>
                      <a:pt x="112" y="2"/>
                    </a:moveTo>
                    <a:lnTo>
                      <a:pt x="112" y="0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1419"/>
              <p:cNvSpPr>
                <a:spLocks noEditPoints="1"/>
              </p:cNvSpPr>
              <p:nvPr/>
            </p:nvSpPr>
            <p:spPr bwMode="auto">
              <a:xfrm>
                <a:off x="2148" y="1559"/>
                <a:ext cx="188" cy="78"/>
              </a:xfrm>
              <a:custGeom>
                <a:avLst/>
                <a:gdLst>
                  <a:gd name="T0" fmla="*/ 63 w 188"/>
                  <a:gd name="T1" fmla="*/ 67 h 78"/>
                  <a:gd name="T2" fmla="*/ 38 w 188"/>
                  <a:gd name="T3" fmla="*/ 71 h 78"/>
                  <a:gd name="T4" fmla="*/ 7 w 188"/>
                  <a:gd name="T5" fmla="*/ 53 h 78"/>
                  <a:gd name="T6" fmla="*/ 25 w 188"/>
                  <a:gd name="T7" fmla="*/ 44 h 78"/>
                  <a:gd name="T8" fmla="*/ 22 w 188"/>
                  <a:gd name="T9" fmla="*/ 44 h 78"/>
                  <a:gd name="T10" fmla="*/ 127 w 188"/>
                  <a:gd name="T11" fmla="*/ 44 h 78"/>
                  <a:gd name="T12" fmla="*/ 134 w 188"/>
                  <a:gd name="T13" fmla="*/ 40 h 78"/>
                  <a:gd name="T14" fmla="*/ 154 w 188"/>
                  <a:gd name="T15" fmla="*/ 38 h 78"/>
                  <a:gd name="T16" fmla="*/ 112 w 188"/>
                  <a:gd name="T17" fmla="*/ 35 h 78"/>
                  <a:gd name="T18" fmla="*/ 114 w 188"/>
                  <a:gd name="T19" fmla="*/ 26 h 78"/>
                  <a:gd name="T20" fmla="*/ 163 w 188"/>
                  <a:gd name="T21" fmla="*/ 18 h 78"/>
                  <a:gd name="T22" fmla="*/ 105 w 188"/>
                  <a:gd name="T23" fmla="*/ 15 h 78"/>
                  <a:gd name="T24" fmla="*/ 103 w 188"/>
                  <a:gd name="T25" fmla="*/ 13 h 78"/>
                  <a:gd name="T26" fmla="*/ 29 w 188"/>
                  <a:gd name="T27" fmla="*/ 11 h 78"/>
                  <a:gd name="T28" fmla="*/ 25 w 188"/>
                  <a:gd name="T29" fmla="*/ 6 h 78"/>
                  <a:gd name="T30" fmla="*/ 25 w 188"/>
                  <a:gd name="T31" fmla="*/ 9 h 78"/>
                  <a:gd name="T32" fmla="*/ 27 w 188"/>
                  <a:gd name="T33" fmla="*/ 15 h 78"/>
                  <a:gd name="T34" fmla="*/ 34 w 188"/>
                  <a:gd name="T35" fmla="*/ 22 h 78"/>
                  <a:gd name="T36" fmla="*/ 38 w 188"/>
                  <a:gd name="T37" fmla="*/ 18 h 78"/>
                  <a:gd name="T38" fmla="*/ 54 w 188"/>
                  <a:gd name="T39" fmla="*/ 29 h 78"/>
                  <a:gd name="T40" fmla="*/ 76 w 188"/>
                  <a:gd name="T41" fmla="*/ 20 h 78"/>
                  <a:gd name="T42" fmla="*/ 98 w 188"/>
                  <a:gd name="T43" fmla="*/ 13 h 78"/>
                  <a:gd name="T44" fmla="*/ 96 w 188"/>
                  <a:gd name="T45" fmla="*/ 20 h 78"/>
                  <a:gd name="T46" fmla="*/ 103 w 188"/>
                  <a:gd name="T47" fmla="*/ 20 h 78"/>
                  <a:gd name="T48" fmla="*/ 112 w 188"/>
                  <a:gd name="T49" fmla="*/ 22 h 78"/>
                  <a:gd name="T50" fmla="*/ 105 w 188"/>
                  <a:gd name="T51" fmla="*/ 33 h 78"/>
                  <a:gd name="T52" fmla="*/ 87 w 188"/>
                  <a:gd name="T53" fmla="*/ 42 h 78"/>
                  <a:gd name="T54" fmla="*/ 94 w 188"/>
                  <a:gd name="T55" fmla="*/ 60 h 78"/>
                  <a:gd name="T56" fmla="*/ 85 w 188"/>
                  <a:gd name="T57" fmla="*/ 71 h 78"/>
                  <a:gd name="T58" fmla="*/ 67 w 188"/>
                  <a:gd name="T59" fmla="*/ 76 h 78"/>
                  <a:gd name="T60" fmla="*/ 65 w 188"/>
                  <a:gd name="T61" fmla="*/ 58 h 78"/>
                  <a:gd name="T62" fmla="*/ 58 w 188"/>
                  <a:gd name="T63" fmla="*/ 58 h 78"/>
                  <a:gd name="T64" fmla="*/ 51 w 188"/>
                  <a:gd name="T65" fmla="*/ 60 h 78"/>
                  <a:gd name="T66" fmla="*/ 45 w 188"/>
                  <a:gd name="T67" fmla="*/ 53 h 78"/>
                  <a:gd name="T68" fmla="*/ 34 w 188"/>
                  <a:gd name="T69" fmla="*/ 47 h 78"/>
                  <a:gd name="T70" fmla="*/ 29 w 188"/>
                  <a:gd name="T71" fmla="*/ 42 h 78"/>
                  <a:gd name="T72" fmla="*/ 20 w 188"/>
                  <a:gd name="T73" fmla="*/ 42 h 78"/>
                  <a:gd name="T74" fmla="*/ 7 w 188"/>
                  <a:gd name="T75" fmla="*/ 47 h 78"/>
                  <a:gd name="T76" fmla="*/ 9 w 188"/>
                  <a:gd name="T77" fmla="*/ 38 h 78"/>
                  <a:gd name="T78" fmla="*/ 7 w 188"/>
                  <a:gd name="T79" fmla="*/ 18 h 78"/>
                  <a:gd name="T80" fmla="*/ 125 w 188"/>
                  <a:gd name="T81" fmla="*/ 4 h 78"/>
                  <a:gd name="T82" fmla="*/ 141 w 188"/>
                  <a:gd name="T83" fmla="*/ 6 h 78"/>
                  <a:gd name="T84" fmla="*/ 163 w 188"/>
                  <a:gd name="T85" fmla="*/ 18 h 78"/>
                  <a:gd name="T86" fmla="*/ 174 w 188"/>
                  <a:gd name="T87" fmla="*/ 29 h 78"/>
                  <a:gd name="T88" fmla="*/ 186 w 188"/>
                  <a:gd name="T89" fmla="*/ 49 h 78"/>
                  <a:gd name="T90" fmla="*/ 177 w 188"/>
                  <a:gd name="T91" fmla="*/ 67 h 78"/>
                  <a:gd name="T92" fmla="*/ 165 w 188"/>
                  <a:gd name="T93" fmla="*/ 73 h 78"/>
                  <a:gd name="T94" fmla="*/ 150 w 188"/>
                  <a:gd name="T95" fmla="*/ 58 h 78"/>
                  <a:gd name="T96" fmla="*/ 156 w 188"/>
                  <a:gd name="T97" fmla="*/ 42 h 78"/>
                  <a:gd name="T98" fmla="*/ 168 w 188"/>
                  <a:gd name="T99" fmla="*/ 49 h 78"/>
                  <a:gd name="T100" fmla="*/ 159 w 188"/>
                  <a:gd name="T101" fmla="*/ 40 h 78"/>
                  <a:gd name="T102" fmla="*/ 150 w 188"/>
                  <a:gd name="T103" fmla="*/ 35 h 78"/>
                  <a:gd name="T104" fmla="*/ 145 w 188"/>
                  <a:gd name="T105" fmla="*/ 40 h 78"/>
                  <a:gd name="T106" fmla="*/ 139 w 188"/>
                  <a:gd name="T107" fmla="*/ 29 h 78"/>
                  <a:gd name="T108" fmla="*/ 123 w 188"/>
                  <a:gd name="T109" fmla="*/ 20 h 78"/>
                  <a:gd name="T110" fmla="*/ 107 w 188"/>
                  <a:gd name="T111" fmla="*/ 18 h 78"/>
                  <a:gd name="T112" fmla="*/ 101 w 188"/>
                  <a:gd name="T113" fmla="*/ 11 h 78"/>
                  <a:gd name="T114" fmla="*/ 110 w 188"/>
                  <a:gd name="T115" fmla="*/ 2 h 78"/>
                  <a:gd name="T116" fmla="*/ 136 w 188"/>
                  <a:gd name="T117" fmla="*/ 15 h 78"/>
                  <a:gd name="T118" fmla="*/ 141 w 188"/>
                  <a:gd name="T119" fmla="*/ 18 h 78"/>
                  <a:gd name="T120" fmla="*/ 145 w 188"/>
                  <a:gd name="T12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8" h="78">
                    <a:moveTo>
                      <a:pt x="40" y="76"/>
                    </a:moveTo>
                    <a:lnTo>
                      <a:pt x="42" y="76"/>
                    </a:lnTo>
                    <a:lnTo>
                      <a:pt x="40" y="76"/>
                    </a:lnTo>
                    <a:lnTo>
                      <a:pt x="40" y="78"/>
                    </a:lnTo>
                    <a:lnTo>
                      <a:pt x="40" y="76"/>
                    </a:lnTo>
                    <a:moveTo>
                      <a:pt x="60" y="67"/>
                    </a:moveTo>
                    <a:lnTo>
                      <a:pt x="58" y="67"/>
                    </a:lnTo>
                    <a:lnTo>
                      <a:pt x="60" y="67"/>
                    </a:lnTo>
                    <a:moveTo>
                      <a:pt x="63" y="67"/>
                    </a:moveTo>
                    <a:lnTo>
                      <a:pt x="65" y="67"/>
                    </a:lnTo>
                    <a:lnTo>
                      <a:pt x="63" y="67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58" y="69"/>
                    </a:lnTo>
                    <a:lnTo>
                      <a:pt x="60" y="67"/>
                    </a:lnTo>
                    <a:lnTo>
                      <a:pt x="63" y="67"/>
                    </a:lnTo>
                    <a:moveTo>
                      <a:pt x="42" y="64"/>
                    </a:moveTo>
                    <a:lnTo>
                      <a:pt x="42" y="67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7" y="73"/>
                    </a:lnTo>
                    <a:lnTo>
                      <a:pt x="45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42" y="64"/>
                    </a:lnTo>
                    <a:moveTo>
                      <a:pt x="45" y="64"/>
                    </a:moveTo>
                    <a:lnTo>
                      <a:pt x="42" y="64"/>
                    </a:lnTo>
                    <a:lnTo>
                      <a:pt x="45" y="64"/>
                    </a:lnTo>
                    <a:moveTo>
                      <a:pt x="63" y="60"/>
                    </a:moveTo>
                    <a:lnTo>
                      <a:pt x="63" y="62"/>
                    </a:lnTo>
                    <a:lnTo>
                      <a:pt x="60" y="60"/>
                    </a:lnTo>
                    <a:lnTo>
                      <a:pt x="63" y="60"/>
                    </a:lnTo>
                    <a:moveTo>
                      <a:pt x="42" y="58"/>
                    </a:moveTo>
                    <a:lnTo>
                      <a:pt x="42" y="60"/>
                    </a:lnTo>
                    <a:lnTo>
                      <a:pt x="42" y="58"/>
                    </a:lnTo>
                    <a:moveTo>
                      <a:pt x="7" y="53"/>
                    </a:moveTo>
                    <a:lnTo>
                      <a:pt x="7" y="51"/>
                    </a:lnTo>
                    <a:lnTo>
                      <a:pt x="7" y="53"/>
                    </a:lnTo>
                    <a:moveTo>
                      <a:pt x="27" y="49"/>
                    </a:moveTo>
                    <a:lnTo>
                      <a:pt x="27" y="51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7" y="49"/>
                    </a:lnTo>
                    <a:moveTo>
                      <a:pt x="25" y="49"/>
                    </a:moveTo>
                    <a:lnTo>
                      <a:pt x="22" y="49"/>
                    </a:lnTo>
                    <a:lnTo>
                      <a:pt x="25" y="49"/>
                    </a:lnTo>
                    <a:moveTo>
                      <a:pt x="25" y="44"/>
                    </a:moveTo>
                    <a:lnTo>
                      <a:pt x="27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4"/>
                    </a:lnTo>
                    <a:moveTo>
                      <a:pt x="27" y="44"/>
                    </a:moveTo>
                    <a:lnTo>
                      <a:pt x="27" y="47"/>
                    </a:lnTo>
                    <a:lnTo>
                      <a:pt x="27" y="44"/>
                    </a:lnTo>
                    <a:moveTo>
                      <a:pt x="27" y="44"/>
                    </a:moveTo>
                    <a:lnTo>
                      <a:pt x="29" y="44"/>
                    </a:lnTo>
                    <a:lnTo>
                      <a:pt x="27" y="44"/>
                    </a:lnTo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lnTo>
                      <a:pt x="22" y="47"/>
                    </a:lnTo>
                    <a:lnTo>
                      <a:pt x="20" y="44"/>
                    </a:lnTo>
                    <a:lnTo>
                      <a:pt x="22" y="44"/>
                    </a:lnTo>
                    <a:moveTo>
                      <a:pt x="22" y="44"/>
                    </a:moveTo>
                    <a:lnTo>
                      <a:pt x="20" y="44"/>
                    </a:lnTo>
                    <a:lnTo>
                      <a:pt x="22" y="44"/>
                    </a:lnTo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moveTo>
                      <a:pt x="22" y="44"/>
                    </a:move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4"/>
                    </a:lnTo>
                    <a:moveTo>
                      <a:pt x="25" y="44"/>
                    </a:moveTo>
                    <a:lnTo>
                      <a:pt x="25" y="42"/>
                    </a:lnTo>
                    <a:lnTo>
                      <a:pt x="25" y="44"/>
                    </a:lnTo>
                    <a:moveTo>
                      <a:pt x="127" y="44"/>
                    </a:moveTo>
                    <a:lnTo>
                      <a:pt x="125" y="44"/>
                    </a:lnTo>
                    <a:lnTo>
                      <a:pt x="125" y="47"/>
                    </a:lnTo>
                    <a:lnTo>
                      <a:pt x="125" y="44"/>
                    </a:lnTo>
                    <a:lnTo>
                      <a:pt x="125" y="42"/>
                    </a:lnTo>
                    <a:lnTo>
                      <a:pt x="127" y="44"/>
                    </a:lnTo>
                    <a:moveTo>
                      <a:pt x="22" y="42"/>
                    </a:moveTo>
                    <a:lnTo>
                      <a:pt x="22" y="44"/>
                    </a:lnTo>
                    <a:lnTo>
                      <a:pt x="22" y="42"/>
                    </a:lnTo>
                    <a:moveTo>
                      <a:pt x="125" y="40"/>
                    </a:moveTo>
                    <a:lnTo>
                      <a:pt x="127" y="40"/>
                    </a:lnTo>
                    <a:lnTo>
                      <a:pt x="125" y="40"/>
                    </a:lnTo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moveTo>
                      <a:pt x="134" y="38"/>
                    </a:moveTo>
                    <a:lnTo>
                      <a:pt x="134" y="40"/>
                    </a:lnTo>
                    <a:lnTo>
                      <a:pt x="136" y="40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moveTo>
                      <a:pt x="154" y="38"/>
                    </a:moveTo>
                    <a:lnTo>
                      <a:pt x="154" y="40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moveTo>
                      <a:pt x="130" y="38"/>
                    </a:moveTo>
                    <a:lnTo>
                      <a:pt x="127" y="38"/>
                    </a:lnTo>
                    <a:lnTo>
                      <a:pt x="127" y="35"/>
                    </a:lnTo>
                    <a:lnTo>
                      <a:pt x="127" y="38"/>
                    </a:lnTo>
                    <a:lnTo>
                      <a:pt x="130" y="38"/>
                    </a:lnTo>
                    <a:moveTo>
                      <a:pt x="127" y="35"/>
                    </a:moveTo>
                    <a:lnTo>
                      <a:pt x="127" y="38"/>
                    </a:lnTo>
                    <a:lnTo>
                      <a:pt x="127" y="35"/>
                    </a:lnTo>
                    <a:moveTo>
                      <a:pt x="127" y="35"/>
                    </a:moveTo>
                    <a:lnTo>
                      <a:pt x="130" y="35"/>
                    </a:lnTo>
                    <a:lnTo>
                      <a:pt x="127" y="35"/>
                    </a:lnTo>
                    <a:moveTo>
                      <a:pt x="112" y="35"/>
                    </a:moveTo>
                    <a:lnTo>
                      <a:pt x="110" y="35"/>
                    </a:lnTo>
                    <a:lnTo>
                      <a:pt x="110" y="33"/>
                    </a:lnTo>
                    <a:lnTo>
                      <a:pt x="112" y="35"/>
                    </a:lnTo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moveTo>
                      <a:pt x="112" y="33"/>
                    </a:moveTo>
                    <a:lnTo>
                      <a:pt x="110" y="33"/>
                    </a:lnTo>
                    <a:lnTo>
                      <a:pt x="112" y="33"/>
                    </a:lnTo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moveTo>
                      <a:pt x="112" y="29"/>
                    </a:moveTo>
                    <a:lnTo>
                      <a:pt x="112" y="26"/>
                    </a:lnTo>
                    <a:lnTo>
                      <a:pt x="112" y="29"/>
                    </a:lnTo>
                    <a:moveTo>
                      <a:pt x="114" y="26"/>
                    </a:moveTo>
                    <a:lnTo>
                      <a:pt x="112" y="26"/>
                    </a:lnTo>
                    <a:lnTo>
                      <a:pt x="114" y="26"/>
                    </a:lnTo>
                    <a:moveTo>
                      <a:pt x="170" y="24"/>
                    </a:moveTo>
                    <a:lnTo>
                      <a:pt x="170" y="22"/>
                    </a:lnTo>
                    <a:lnTo>
                      <a:pt x="170" y="24"/>
                    </a:lnTo>
                    <a:moveTo>
                      <a:pt x="170" y="22"/>
                    </a:moveTo>
                    <a:lnTo>
                      <a:pt x="168" y="22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0" y="22"/>
                    </a:lnTo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moveTo>
                      <a:pt x="163" y="18"/>
                    </a:moveTo>
                    <a:lnTo>
                      <a:pt x="163" y="15"/>
                    </a:lnTo>
                    <a:lnTo>
                      <a:pt x="163" y="18"/>
                    </a:lnTo>
                    <a:moveTo>
                      <a:pt x="134" y="18"/>
                    </a:move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5"/>
                    </a:lnTo>
                    <a:lnTo>
                      <a:pt x="134" y="18"/>
                    </a:lnTo>
                    <a:moveTo>
                      <a:pt x="29" y="15"/>
                    </a:moveTo>
                    <a:lnTo>
                      <a:pt x="29" y="18"/>
                    </a:lnTo>
                    <a:lnTo>
                      <a:pt x="29" y="15"/>
                    </a:lnTo>
                    <a:moveTo>
                      <a:pt x="103" y="15"/>
                    </a:moveTo>
                    <a:lnTo>
                      <a:pt x="103" y="18"/>
                    </a:lnTo>
                    <a:lnTo>
                      <a:pt x="103" y="15"/>
                    </a:lnTo>
                    <a:moveTo>
                      <a:pt x="34" y="18"/>
                    </a:moveTo>
                    <a:lnTo>
                      <a:pt x="31" y="15"/>
                    </a:lnTo>
                    <a:lnTo>
                      <a:pt x="34" y="15"/>
                    </a:lnTo>
                    <a:lnTo>
                      <a:pt x="34" y="18"/>
                    </a:lnTo>
                    <a:moveTo>
                      <a:pt x="105" y="15"/>
                    </a:moveTo>
                    <a:lnTo>
                      <a:pt x="103" y="15"/>
                    </a:lnTo>
                    <a:lnTo>
                      <a:pt x="105" y="15"/>
                    </a:lnTo>
                    <a:moveTo>
                      <a:pt x="27" y="13"/>
                    </a:moveTo>
                    <a:lnTo>
                      <a:pt x="27" y="15"/>
                    </a:lnTo>
                    <a:lnTo>
                      <a:pt x="27" y="13"/>
                    </a:lnTo>
                    <a:moveTo>
                      <a:pt x="29" y="13"/>
                    </a:moveTo>
                    <a:lnTo>
                      <a:pt x="31" y="13"/>
                    </a:lnTo>
                    <a:lnTo>
                      <a:pt x="31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29" y="13"/>
                    </a:lnTo>
                    <a:moveTo>
                      <a:pt x="25" y="13"/>
                    </a:moveTo>
                    <a:lnTo>
                      <a:pt x="22" y="13"/>
                    </a:lnTo>
                    <a:lnTo>
                      <a:pt x="25" y="13"/>
                    </a:lnTo>
                    <a:moveTo>
                      <a:pt x="103" y="13"/>
                    </a:moveTo>
                    <a:lnTo>
                      <a:pt x="103" y="15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103" y="13"/>
                    </a:lnTo>
                    <a:moveTo>
                      <a:pt x="25" y="13"/>
                    </a:move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3"/>
                    </a:lnTo>
                    <a:moveTo>
                      <a:pt x="103" y="11"/>
                    </a:moveTo>
                    <a:lnTo>
                      <a:pt x="103" y="13"/>
                    </a:lnTo>
                    <a:lnTo>
                      <a:pt x="103" y="11"/>
                    </a:lnTo>
                    <a:moveTo>
                      <a:pt x="29" y="11"/>
                    </a:moveTo>
                    <a:lnTo>
                      <a:pt x="27" y="11"/>
                    </a:lnTo>
                    <a:lnTo>
                      <a:pt x="29" y="11"/>
                    </a:lnTo>
                    <a:moveTo>
                      <a:pt x="29" y="11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9" y="11"/>
                    </a:lnTo>
                    <a:moveTo>
                      <a:pt x="27" y="9"/>
                    </a:moveTo>
                    <a:lnTo>
                      <a:pt x="27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9"/>
                    </a:lnTo>
                    <a:moveTo>
                      <a:pt x="134" y="2"/>
                    </a:moveTo>
                    <a:lnTo>
                      <a:pt x="132" y="2"/>
                    </a:lnTo>
                    <a:lnTo>
                      <a:pt x="134" y="2"/>
                    </a:lnTo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51" y="26"/>
                    </a:lnTo>
                    <a:lnTo>
                      <a:pt x="54" y="29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6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2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3" y="18"/>
                    </a:lnTo>
                    <a:lnTo>
                      <a:pt x="85" y="18"/>
                    </a:lnTo>
                    <a:lnTo>
                      <a:pt x="85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8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0" y="24"/>
                    </a:lnTo>
                    <a:lnTo>
                      <a:pt x="107" y="24"/>
                    </a:lnTo>
                    <a:lnTo>
                      <a:pt x="107" y="26"/>
                    </a:lnTo>
                    <a:lnTo>
                      <a:pt x="105" y="26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5" y="35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1" y="38"/>
                    </a:lnTo>
                    <a:lnTo>
                      <a:pt x="98" y="38"/>
                    </a:lnTo>
                    <a:lnTo>
                      <a:pt x="98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2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3" y="47"/>
                    </a:lnTo>
                    <a:lnTo>
                      <a:pt x="83" y="49"/>
                    </a:lnTo>
                    <a:lnTo>
                      <a:pt x="83" y="51"/>
                    </a:lnTo>
                    <a:lnTo>
                      <a:pt x="85" y="51"/>
                    </a:lnTo>
                    <a:lnTo>
                      <a:pt x="85" y="53"/>
                    </a:lnTo>
                    <a:lnTo>
                      <a:pt x="87" y="53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9" y="58"/>
                    </a:lnTo>
                    <a:lnTo>
                      <a:pt x="92" y="58"/>
                    </a:lnTo>
                    <a:lnTo>
                      <a:pt x="92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4"/>
                    </a:lnTo>
                    <a:lnTo>
                      <a:pt x="96" y="67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1"/>
                    </a:lnTo>
                    <a:lnTo>
                      <a:pt x="85" y="71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5" y="76"/>
                    </a:lnTo>
                    <a:lnTo>
                      <a:pt x="83" y="76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78" y="78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2" y="78"/>
                    </a:lnTo>
                    <a:lnTo>
                      <a:pt x="69" y="78"/>
                    </a:lnTo>
                    <a:lnTo>
                      <a:pt x="69" y="76"/>
                    </a:lnTo>
                    <a:lnTo>
                      <a:pt x="67" y="76"/>
                    </a:lnTo>
                    <a:lnTo>
                      <a:pt x="69" y="76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7" y="64"/>
                    </a:lnTo>
                    <a:lnTo>
                      <a:pt x="65" y="64"/>
                    </a:lnTo>
                    <a:lnTo>
                      <a:pt x="65" y="62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5" y="58"/>
                    </a:lnTo>
                    <a:lnTo>
                      <a:pt x="67" y="58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58" y="58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6" y="64"/>
                    </a:lnTo>
                    <a:lnTo>
                      <a:pt x="54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2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6" y="47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7"/>
                    </a:lnTo>
                    <a:lnTo>
                      <a:pt x="31" y="47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moveTo>
                      <a:pt x="112" y="2"/>
                    </a:move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7" y="4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9"/>
                    </a:lnTo>
                    <a:lnTo>
                      <a:pt x="132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9" y="6"/>
                    </a:lnTo>
                    <a:lnTo>
                      <a:pt x="141" y="6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6"/>
                    </a:lnTo>
                    <a:lnTo>
                      <a:pt x="145" y="9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18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4" y="29"/>
                    </a:lnTo>
                    <a:lnTo>
                      <a:pt x="177" y="29"/>
                    </a:lnTo>
                    <a:lnTo>
                      <a:pt x="174" y="29"/>
                    </a:lnTo>
                    <a:lnTo>
                      <a:pt x="174" y="31"/>
                    </a:lnTo>
                    <a:lnTo>
                      <a:pt x="177" y="31"/>
                    </a:lnTo>
                    <a:lnTo>
                      <a:pt x="179" y="31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79" y="38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3" y="42"/>
                    </a:lnTo>
                    <a:lnTo>
                      <a:pt x="183" y="44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6" y="51"/>
                    </a:lnTo>
                    <a:lnTo>
                      <a:pt x="186" y="53"/>
                    </a:lnTo>
                    <a:lnTo>
                      <a:pt x="188" y="53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3" y="56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3" y="60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7" y="64"/>
                    </a:lnTo>
                    <a:lnTo>
                      <a:pt x="177" y="67"/>
                    </a:lnTo>
                    <a:lnTo>
                      <a:pt x="174" y="67"/>
                    </a:lnTo>
                    <a:lnTo>
                      <a:pt x="174" y="69"/>
                    </a:lnTo>
                    <a:lnTo>
                      <a:pt x="174" y="67"/>
                    </a:lnTo>
                    <a:lnTo>
                      <a:pt x="172" y="67"/>
                    </a:lnTo>
                    <a:lnTo>
                      <a:pt x="172" y="64"/>
                    </a:lnTo>
                    <a:lnTo>
                      <a:pt x="172" y="62"/>
                    </a:lnTo>
                    <a:lnTo>
                      <a:pt x="170" y="62"/>
                    </a:lnTo>
                    <a:lnTo>
                      <a:pt x="168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7"/>
                    </a:lnTo>
                    <a:lnTo>
                      <a:pt x="170" y="69"/>
                    </a:lnTo>
                    <a:lnTo>
                      <a:pt x="168" y="69"/>
                    </a:lnTo>
                    <a:lnTo>
                      <a:pt x="168" y="71"/>
                    </a:lnTo>
                    <a:lnTo>
                      <a:pt x="165" y="71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78"/>
                    </a:lnTo>
                    <a:lnTo>
                      <a:pt x="163" y="76"/>
                    </a:lnTo>
                    <a:lnTo>
                      <a:pt x="161" y="76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56" y="69"/>
                    </a:lnTo>
                    <a:lnTo>
                      <a:pt x="156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67"/>
                    </a:lnTo>
                    <a:lnTo>
                      <a:pt x="154" y="64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3"/>
                    </a:lnTo>
                    <a:lnTo>
                      <a:pt x="148" y="51"/>
                    </a:lnTo>
                    <a:lnTo>
                      <a:pt x="148" y="49"/>
                    </a:lnTo>
                    <a:lnTo>
                      <a:pt x="148" y="51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2" y="49"/>
                    </a:lnTo>
                    <a:lnTo>
                      <a:pt x="152" y="47"/>
                    </a:lnTo>
                    <a:lnTo>
                      <a:pt x="154" y="47"/>
                    </a:lnTo>
                    <a:lnTo>
                      <a:pt x="152" y="47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1" y="47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3" y="47"/>
                    </a:lnTo>
                    <a:lnTo>
                      <a:pt x="163" y="44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5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68" y="47"/>
                    </a:lnTo>
                    <a:lnTo>
                      <a:pt x="165" y="47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9" y="40"/>
                    </a:lnTo>
                    <a:lnTo>
                      <a:pt x="159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56" y="40"/>
                    </a:lnTo>
                    <a:lnTo>
                      <a:pt x="156" y="38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38"/>
                    </a:lnTo>
                    <a:lnTo>
                      <a:pt x="154" y="35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2" y="35"/>
                    </a:lnTo>
                    <a:lnTo>
                      <a:pt x="152" y="38"/>
                    </a:lnTo>
                    <a:lnTo>
                      <a:pt x="150" y="38"/>
                    </a:lnTo>
                    <a:lnTo>
                      <a:pt x="150" y="35"/>
                    </a:lnTo>
                    <a:lnTo>
                      <a:pt x="150" y="38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48" y="35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48" y="40"/>
                    </a:lnTo>
                    <a:lnTo>
                      <a:pt x="145" y="40"/>
                    </a:lnTo>
                    <a:lnTo>
                      <a:pt x="148" y="40"/>
                    </a:lnTo>
                    <a:lnTo>
                      <a:pt x="145" y="38"/>
                    </a:lnTo>
                    <a:lnTo>
                      <a:pt x="148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5" y="35"/>
                    </a:lnTo>
                    <a:lnTo>
                      <a:pt x="143" y="35"/>
                    </a:lnTo>
                    <a:lnTo>
                      <a:pt x="143" y="33"/>
                    </a:lnTo>
                    <a:lnTo>
                      <a:pt x="145" y="33"/>
                    </a:lnTo>
                    <a:lnTo>
                      <a:pt x="145" y="35"/>
                    </a:lnTo>
                    <a:lnTo>
                      <a:pt x="145" y="33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1" y="31"/>
                    </a:lnTo>
                    <a:lnTo>
                      <a:pt x="139" y="31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36" y="29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0" y="22"/>
                    </a:lnTo>
                    <a:lnTo>
                      <a:pt x="127" y="22"/>
                    </a:lnTo>
                    <a:lnTo>
                      <a:pt x="127" y="20"/>
                    </a:lnTo>
                    <a:lnTo>
                      <a:pt x="127" y="22"/>
                    </a:lnTo>
                    <a:lnTo>
                      <a:pt x="125" y="22"/>
                    </a:lnTo>
                    <a:lnTo>
                      <a:pt x="125" y="20"/>
                    </a:lnTo>
                    <a:lnTo>
                      <a:pt x="123" y="20"/>
                    </a:lnTo>
                    <a:lnTo>
                      <a:pt x="121" y="20"/>
                    </a:lnTo>
                    <a:lnTo>
                      <a:pt x="118" y="20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2"/>
                    </a:lnTo>
                    <a:lnTo>
                      <a:pt x="112" y="20"/>
                    </a:lnTo>
                    <a:lnTo>
                      <a:pt x="110" y="20"/>
                    </a:lnTo>
                    <a:lnTo>
                      <a:pt x="107" y="20"/>
                    </a:lnTo>
                    <a:lnTo>
                      <a:pt x="107" y="18"/>
                    </a:lnTo>
                    <a:lnTo>
                      <a:pt x="107" y="15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5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1" y="13"/>
                    </a:lnTo>
                    <a:lnTo>
                      <a:pt x="101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12" y="2"/>
                    </a:lnTo>
                    <a:moveTo>
                      <a:pt x="139" y="13"/>
                    </a:moveTo>
                    <a:lnTo>
                      <a:pt x="139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36" y="18"/>
                    </a:lnTo>
                    <a:lnTo>
                      <a:pt x="136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3" y="20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48" y="18"/>
                    </a:lnTo>
                    <a:lnTo>
                      <a:pt x="145" y="18"/>
                    </a:lnTo>
                    <a:lnTo>
                      <a:pt x="145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1" y="15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39" y="13"/>
                    </a:lnTo>
                    <a:moveTo>
                      <a:pt x="112" y="2"/>
                    </a:moveTo>
                    <a:lnTo>
                      <a:pt x="112" y="0"/>
                    </a:lnTo>
                    <a:lnTo>
                      <a:pt x="11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Freeform 1420"/>
              <p:cNvSpPr>
                <a:spLocks/>
              </p:cNvSpPr>
              <p:nvPr/>
            </p:nvSpPr>
            <p:spPr bwMode="auto">
              <a:xfrm>
                <a:off x="2204" y="1867"/>
                <a:ext cx="400" cy="579"/>
              </a:xfrm>
              <a:custGeom>
                <a:avLst/>
                <a:gdLst>
                  <a:gd name="T0" fmla="*/ 223 w 400"/>
                  <a:gd name="T1" fmla="*/ 25 h 579"/>
                  <a:gd name="T2" fmla="*/ 246 w 400"/>
                  <a:gd name="T3" fmla="*/ 43 h 579"/>
                  <a:gd name="T4" fmla="*/ 261 w 400"/>
                  <a:gd name="T5" fmla="*/ 63 h 579"/>
                  <a:gd name="T6" fmla="*/ 284 w 400"/>
                  <a:gd name="T7" fmla="*/ 76 h 579"/>
                  <a:gd name="T8" fmla="*/ 308 w 400"/>
                  <a:gd name="T9" fmla="*/ 69 h 579"/>
                  <a:gd name="T10" fmla="*/ 333 w 400"/>
                  <a:gd name="T11" fmla="*/ 72 h 579"/>
                  <a:gd name="T12" fmla="*/ 353 w 400"/>
                  <a:gd name="T13" fmla="*/ 83 h 579"/>
                  <a:gd name="T14" fmla="*/ 360 w 400"/>
                  <a:gd name="T15" fmla="*/ 130 h 579"/>
                  <a:gd name="T16" fmla="*/ 337 w 400"/>
                  <a:gd name="T17" fmla="*/ 130 h 579"/>
                  <a:gd name="T18" fmla="*/ 308 w 400"/>
                  <a:gd name="T19" fmla="*/ 139 h 579"/>
                  <a:gd name="T20" fmla="*/ 288 w 400"/>
                  <a:gd name="T21" fmla="*/ 148 h 579"/>
                  <a:gd name="T22" fmla="*/ 275 w 400"/>
                  <a:gd name="T23" fmla="*/ 157 h 579"/>
                  <a:gd name="T24" fmla="*/ 264 w 400"/>
                  <a:gd name="T25" fmla="*/ 175 h 579"/>
                  <a:gd name="T26" fmla="*/ 255 w 400"/>
                  <a:gd name="T27" fmla="*/ 190 h 579"/>
                  <a:gd name="T28" fmla="*/ 248 w 400"/>
                  <a:gd name="T29" fmla="*/ 210 h 579"/>
                  <a:gd name="T30" fmla="*/ 235 w 400"/>
                  <a:gd name="T31" fmla="*/ 242 h 579"/>
                  <a:gd name="T32" fmla="*/ 246 w 400"/>
                  <a:gd name="T33" fmla="*/ 262 h 579"/>
                  <a:gd name="T34" fmla="*/ 264 w 400"/>
                  <a:gd name="T35" fmla="*/ 289 h 579"/>
                  <a:gd name="T36" fmla="*/ 288 w 400"/>
                  <a:gd name="T37" fmla="*/ 306 h 579"/>
                  <a:gd name="T38" fmla="*/ 333 w 400"/>
                  <a:gd name="T39" fmla="*/ 304 h 579"/>
                  <a:gd name="T40" fmla="*/ 342 w 400"/>
                  <a:gd name="T41" fmla="*/ 304 h 579"/>
                  <a:gd name="T42" fmla="*/ 362 w 400"/>
                  <a:gd name="T43" fmla="*/ 344 h 579"/>
                  <a:gd name="T44" fmla="*/ 398 w 400"/>
                  <a:gd name="T45" fmla="*/ 396 h 579"/>
                  <a:gd name="T46" fmla="*/ 395 w 400"/>
                  <a:gd name="T47" fmla="*/ 416 h 579"/>
                  <a:gd name="T48" fmla="*/ 391 w 400"/>
                  <a:gd name="T49" fmla="*/ 436 h 579"/>
                  <a:gd name="T50" fmla="*/ 380 w 400"/>
                  <a:gd name="T51" fmla="*/ 470 h 579"/>
                  <a:gd name="T52" fmla="*/ 378 w 400"/>
                  <a:gd name="T53" fmla="*/ 490 h 579"/>
                  <a:gd name="T54" fmla="*/ 364 w 400"/>
                  <a:gd name="T55" fmla="*/ 481 h 579"/>
                  <a:gd name="T56" fmla="*/ 364 w 400"/>
                  <a:gd name="T57" fmla="*/ 490 h 579"/>
                  <a:gd name="T58" fmla="*/ 357 w 400"/>
                  <a:gd name="T59" fmla="*/ 501 h 579"/>
                  <a:gd name="T60" fmla="*/ 373 w 400"/>
                  <a:gd name="T61" fmla="*/ 503 h 579"/>
                  <a:gd name="T62" fmla="*/ 378 w 400"/>
                  <a:gd name="T63" fmla="*/ 510 h 579"/>
                  <a:gd name="T64" fmla="*/ 387 w 400"/>
                  <a:gd name="T65" fmla="*/ 519 h 579"/>
                  <a:gd name="T66" fmla="*/ 369 w 400"/>
                  <a:gd name="T67" fmla="*/ 557 h 579"/>
                  <a:gd name="T68" fmla="*/ 337 w 400"/>
                  <a:gd name="T69" fmla="*/ 573 h 579"/>
                  <a:gd name="T70" fmla="*/ 313 w 400"/>
                  <a:gd name="T71" fmla="*/ 548 h 579"/>
                  <a:gd name="T72" fmla="*/ 284 w 400"/>
                  <a:gd name="T73" fmla="*/ 528 h 579"/>
                  <a:gd name="T74" fmla="*/ 255 w 400"/>
                  <a:gd name="T75" fmla="*/ 517 h 579"/>
                  <a:gd name="T76" fmla="*/ 217 w 400"/>
                  <a:gd name="T77" fmla="*/ 496 h 579"/>
                  <a:gd name="T78" fmla="*/ 192 w 400"/>
                  <a:gd name="T79" fmla="*/ 481 h 579"/>
                  <a:gd name="T80" fmla="*/ 165 w 400"/>
                  <a:gd name="T81" fmla="*/ 454 h 579"/>
                  <a:gd name="T82" fmla="*/ 156 w 400"/>
                  <a:gd name="T83" fmla="*/ 436 h 579"/>
                  <a:gd name="T84" fmla="*/ 150 w 400"/>
                  <a:gd name="T85" fmla="*/ 403 h 579"/>
                  <a:gd name="T86" fmla="*/ 130 w 400"/>
                  <a:gd name="T87" fmla="*/ 369 h 579"/>
                  <a:gd name="T88" fmla="*/ 112 w 400"/>
                  <a:gd name="T89" fmla="*/ 338 h 579"/>
                  <a:gd name="T90" fmla="*/ 96 w 400"/>
                  <a:gd name="T91" fmla="*/ 304 h 579"/>
                  <a:gd name="T92" fmla="*/ 85 w 400"/>
                  <a:gd name="T93" fmla="*/ 289 h 579"/>
                  <a:gd name="T94" fmla="*/ 71 w 400"/>
                  <a:gd name="T95" fmla="*/ 255 h 579"/>
                  <a:gd name="T96" fmla="*/ 51 w 400"/>
                  <a:gd name="T97" fmla="*/ 226 h 579"/>
                  <a:gd name="T98" fmla="*/ 18 w 400"/>
                  <a:gd name="T99" fmla="*/ 197 h 579"/>
                  <a:gd name="T100" fmla="*/ 9 w 400"/>
                  <a:gd name="T101" fmla="*/ 168 h 579"/>
                  <a:gd name="T102" fmla="*/ 4 w 400"/>
                  <a:gd name="T103" fmla="*/ 130 h 579"/>
                  <a:gd name="T104" fmla="*/ 29 w 400"/>
                  <a:gd name="T105" fmla="*/ 107 h 579"/>
                  <a:gd name="T106" fmla="*/ 36 w 400"/>
                  <a:gd name="T107" fmla="*/ 123 h 579"/>
                  <a:gd name="T108" fmla="*/ 29 w 400"/>
                  <a:gd name="T109" fmla="*/ 139 h 579"/>
                  <a:gd name="T110" fmla="*/ 62 w 400"/>
                  <a:gd name="T111" fmla="*/ 150 h 579"/>
                  <a:gd name="T112" fmla="*/ 83 w 400"/>
                  <a:gd name="T113" fmla="*/ 143 h 579"/>
                  <a:gd name="T114" fmla="*/ 92 w 400"/>
                  <a:gd name="T115" fmla="*/ 112 h 579"/>
                  <a:gd name="T116" fmla="*/ 107 w 400"/>
                  <a:gd name="T117" fmla="*/ 96 h 579"/>
                  <a:gd name="T118" fmla="*/ 168 w 400"/>
                  <a:gd name="T119" fmla="*/ 65 h 579"/>
                  <a:gd name="T120" fmla="*/ 192 w 400"/>
                  <a:gd name="T121" fmla="*/ 27 h 579"/>
                  <a:gd name="T122" fmla="*/ 190 w 400"/>
                  <a:gd name="T123" fmla="*/ 2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0" h="579">
                    <a:moveTo>
                      <a:pt x="194" y="0"/>
                    </a:moveTo>
                    <a:lnTo>
                      <a:pt x="197" y="0"/>
                    </a:lnTo>
                    <a:lnTo>
                      <a:pt x="199" y="0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1" y="5"/>
                    </a:lnTo>
                    <a:lnTo>
                      <a:pt x="203" y="5"/>
                    </a:lnTo>
                    <a:lnTo>
                      <a:pt x="206" y="5"/>
                    </a:lnTo>
                    <a:lnTo>
                      <a:pt x="208" y="5"/>
                    </a:lnTo>
                    <a:lnTo>
                      <a:pt x="208" y="7"/>
                    </a:lnTo>
                    <a:lnTo>
                      <a:pt x="208" y="9"/>
                    </a:lnTo>
                    <a:lnTo>
                      <a:pt x="210" y="9"/>
                    </a:lnTo>
                    <a:lnTo>
                      <a:pt x="212" y="9"/>
                    </a:lnTo>
                    <a:lnTo>
                      <a:pt x="212" y="11"/>
                    </a:lnTo>
                    <a:lnTo>
                      <a:pt x="214" y="11"/>
                    </a:lnTo>
                    <a:lnTo>
                      <a:pt x="214" y="14"/>
                    </a:lnTo>
                    <a:lnTo>
                      <a:pt x="217" y="14"/>
                    </a:lnTo>
                    <a:lnTo>
                      <a:pt x="219" y="14"/>
                    </a:lnTo>
                    <a:lnTo>
                      <a:pt x="219" y="16"/>
                    </a:lnTo>
                    <a:lnTo>
                      <a:pt x="219" y="18"/>
                    </a:lnTo>
                    <a:lnTo>
                      <a:pt x="221" y="18"/>
                    </a:lnTo>
                    <a:lnTo>
                      <a:pt x="219" y="18"/>
                    </a:lnTo>
                    <a:lnTo>
                      <a:pt x="221" y="18"/>
                    </a:lnTo>
                    <a:lnTo>
                      <a:pt x="221" y="20"/>
                    </a:lnTo>
                    <a:lnTo>
                      <a:pt x="219" y="20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3" y="27"/>
                    </a:lnTo>
                    <a:lnTo>
                      <a:pt x="223" y="29"/>
                    </a:lnTo>
                    <a:lnTo>
                      <a:pt x="226" y="29"/>
                    </a:lnTo>
                    <a:lnTo>
                      <a:pt x="228" y="29"/>
                    </a:lnTo>
                    <a:lnTo>
                      <a:pt x="228" y="31"/>
                    </a:lnTo>
                    <a:lnTo>
                      <a:pt x="230" y="31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2" y="34"/>
                    </a:lnTo>
                    <a:lnTo>
                      <a:pt x="232" y="31"/>
                    </a:lnTo>
                    <a:lnTo>
                      <a:pt x="232" y="34"/>
                    </a:lnTo>
                    <a:lnTo>
                      <a:pt x="235" y="34"/>
                    </a:lnTo>
                    <a:lnTo>
                      <a:pt x="235" y="36"/>
                    </a:lnTo>
                    <a:lnTo>
                      <a:pt x="237" y="36"/>
                    </a:lnTo>
                    <a:lnTo>
                      <a:pt x="237" y="38"/>
                    </a:lnTo>
                    <a:lnTo>
                      <a:pt x="237" y="36"/>
                    </a:lnTo>
                    <a:lnTo>
                      <a:pt x="237" y="38"/>
                    </a:lnTo>
                    <a:lnTo>
                      <a:pt x="239" y="38"/>
                    </a:lnTo>
                    <a:lnTo>
                      <a:pt x="239" y="36"/>
                    </a:lnTo>
                    <a:lnTo>
                      <a:pt x="239" y="38"/>
                    </a:lnTo>
                    <a:lnTo>
                      <a:pt x="241" y="38"/>
                    </a:lnTo>
                    <a:lnTo>
                      <a:pt x="244" y="38"/>
                    </a:lnTo>
                    <a:lnTo>
                      <a:pt x="244" y="40"/>
                    </a:lnTo>
                    <a:lnTo>
                      <a:pt x="246" y="40"/>
                    </a:lnTo>
                    <a:lnTo>
                      <a:pt x="246" y="43"/>
                    </a:lnTo>
                    <a:lnTo>
                      <a:pt x="246" y="45"/>
                    </a:lnTo>
                    <a:lnTo>
                      <a:pt x="248" y="45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48" y="52"/>
                    </a:lnTo>
                    <a:lnTo>
                      <a:pt x="246" y="52"/>
                    </a:lnTo>
                    <a:lnTo>
                      <a:pt x="248" y="52"/>
                    </a:lnTo>
                    <a:lnTo>
                      <a:pt x="248" y="54"/>
                    </a:lnTo>
                    <a:lnTo>
                      <a:pt x="250" y="54"/>
                    </a:lnTo>
                    <a:lnTo>
                      <a:pt x="252" y="54"/>
                    </a:lnTo>
                    <a:lnTo>
                      <a:pt x="252" y="56"/>
                    </a:lnTo>
                    <a:lnTo>
                      <a:pt x="255" y="56"/>
                    </a:lnTo>
                    <a:lnTo>
                      <a:pt x="252" y="56"/>
                    </a:lnTo>
                    <a:lnTo>
                      <a:pt x="252" y="54"/>
                    </a:lnTo>
                    <a:lnTo>
                      <a:pt x="255" y="54"/>
                    </a:lnTo>
                    <a:lnTo>
                      <a:pt x="255" y="56"/>
                    </a:lnTo>
                    <a:lnTo>
                      <a:pt x="257" y="56"/>
                    </a:lnTo>
                    <a:lnTo>
                      <a:pt x="257" y="54"/>
                    </a:lnTo>
                    <a:lnTo>
                      <a:pt x="257" y="56"/>
                    </a:lnTo>
                    <a:lnTo>
                      <a:pt x="259" y="56"/>
                    </a:lnTo>
                    <a:lnTo>
                      <a:pt x="259" y="58"/>
                    </a:lnTo>
                    <a:lnTo>
                      <a:pt x="259" y="61"/>
                    </a:lnTo>
                    <a:lnTo>
                      <a:pt x="259" y="63"/>
                    </a:lnTo>
                    <a:lnTo>
                      <a:pt x="261" y="63"/>
                    </a:lnTo>
                    <a:lnTo>
                      <a:pt x="259" y="63"/>
                    </a:lnTo>
                    <a:lnTo>
                      <a:pt x="259" y="65"/>
                    </a:lnTo>
                    <a:lnTo>
                      <a:pt x="261" y="65"/>
                    </a:lnTo>
                    <a:lnTo>
                      <a:pt x="261" y="63"/>
                    </a:lnTo>
                    <a:lnTo>
                      <a:pt x="261" y="65"/>
                    </a:lnTo>
                    <a:lnTo>
                      <a:pt x="259" y="65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9"/>
                    </a:lnTo>
                    <a:lnTo>
                      <a:pt x="259" y="69"/>
                    </a:lnTo>
                    <a:lnTo>
                      <a:pt x="259" y="72"/>
                    </a:lnTo>
                    <a:lnTo>
                      <a:pt x="261" y="72"/>
                    </a:lnTo>
                    <a:lnTo>
                      <a:pt x="264" y="72"/>
                    </a:lnTo>
                    <a:lnTo>
                      <a:pt x="264" y="74"/>
                    </a:lnTo>
                    <a:lnTo>
                      <a:pt x="266" y="74"/>
                    </a:lnTo>
                    <a:lnTo>
                      <a:pt x="266" y="76"/>
                    </a:lnTo>
                    <a:lnTo>
                      <a:pt x="266" y="74"/>
                    </a:lnTo>
                    <a:lnTo>
                      <a:pt x="268" y="76"/>
                    </a:lnTo>
                    <a:lnTo>
                      <a:pt x="268" y="74"/>
                    </a:lnTo>
                    <a:lnTo>
                      <a:pt x="270" y="74"/>
                    </a:lnTo>
                    <a:lnTo>
                      <a:pt x="273" y="74"/>
                    </a:lnTo>
                    <a:lnTo>
                      <a:pt x="273" y="76"/>
                    </a:lnTo>
                    <a:lnTo>
                      <a:pt x="275" y="76"/>
                    </a:lnTo>
                    <a:lnTo>
                      <a:pt x="275" y="74"/>
                    </a:lnTo>
                    <a:lnTo>
                      <a:pt x="275" y="72"/>
                    </a:lnTo>
                    <a:lnTo>
                      <a:pt x="277" y="74"/>
                    </a:lnTo>
                    <a:lnTo>
                      <a:pt x="279" y="74"/>
                    </a:lnTo>
                    <a:lnTo>
                      <a:pt x="282" y="74"/>
                    </a:lnTo>
                    <a:lnTo>
                      <a:pt x="282" y="76"/>
                    </a:lnTo>
                    <a:lnTo>
                      <a:pt x="282" y="74"/>
                    </a:lnTo>
                    <a:lnTo>
                      <a:pt x="282" y="76"/>
                    </a:lnTo>
                    <a:lnTo>
                      <a:pt x="284" y="76"/>
                    </a:lnTo>
                    <a:lnTo>
                      <a:pt x="286" y="76"/>
                    </a:lnTo>
                    <a:lnTo>
                      <a:pt x="286" y="74"/>
                    </a:lnTo>
                    <a:lnTo>
                      <a:pt x="288" y="74"/>
                    </a:lnTo>
                    <a:lnTo>
                      <a:pt x="288" y="76"/>
                    </a:lnTo>
                    <a:lnTo>
                      <a:pt x="288" y="74"/>
                    </a:lnTo>
                    <a:lnTo>
                      <a:pt x="290" y="74"/>
                    </a:lnTo>
                    <a:lnTo>
                      <a:pt x="290" y="76"/>
                    </a:lnTo>
                    <a:lnTo>
                      <a:pt x="290" y="74"/>
                    </a:lnTo>
                    <a:lnTo>
                      <a:pt x="293" y="74"/>
                    </a:lnTo>
                    <a:lnTo>
                      <a:pt x="293" y="72"/>
                    </a:lnTo>
                    <a:lnTo>
                      <a:pt x="295" y="72"/>
                    </a:lnTo>
                    <a:lnTo>
                      <a:pt x="295" y="74"/>
                    </a:lnTo>
                    <a:lnTo>
                      <a:pt x="295" y="72"/>
                    </a:lnTo>
                    <a:lnTo>
                      <a:pt x="297" y="72"/>
                    </a:lnTo>
                    <a:lnTo>
                      <a:pt x="297" y="74"/>
                    </a:lnTo>
                    <a:lnTo>
                      <a:pt x="297" y="72"/>
                    </a:lnTo>
                    <a:lnTo>
                      <a:pt x="299" y="72"/>
                    </a:lnTo>
                    <a:lnTo>
                      <a:pt x="299" y="69"/>
                    </a:lnTo>
                    <a:lnTo>
                      <a:pt x="299" y="67"/>
                    </a:lnTo>
                    <a:lnTo>
                      <a:pt x="302" y="67"/>
                    </a:lnTo>
                    <a:lnTo>
                      <a:pt x="302" y="65"/>
                    </a:lnTo>
                    <a:lnTo>
                      <a:pt x="304" y="65"/>
                    </a:lnTo>
                    <a:lnTo>
                      <a:pt x="304" y="67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11" y="69"/>
                    </a:lnTo>
                    <a:lnTo>
                      <a:pt x="311" y="72"/>
                    </a:lnTo>
                    <a:lnTo>
                      <a:pt x="311" y="69"/>
                    </a:lnTo>
                    <a:lnTo>
                      <a:pt x="313" y="69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5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2"/>
                    </a:lnTo>
                    <a:lnTo>
                      <a:pt x="319" y="72"/>
                    </a:lnTo>
                    <a:lnTo>
                      <a:pt x="319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9"/>
                    </a:lnTo>
                    <a:lnTo>
                      <a:pt x="324" y="69"/>
                    </a:lnTo>
                    <a:lnTo>
                      <a:pt x="326" y="69"/>
                    </a:lnTo>
                    <a:lnTo>
                      <a:pt x="326" y="72"/>
                    </a:lnTo>
                    <a:lnTo>
                      <a:pt x="326" y="69"/>
                    </a:lnTo>
                    <a:lnTo>
                      <a:pt x="326" y="67"/>
                    </a:lnTo>
                    <a:lnTo>
                      <a:pt x="328" y="67"/>
                    </a:lnTo>
                    <a:lnTo>
                      <a:pt x="328" y="69"/>
                    </a:lnTo>
                    <a:lnTo>
                      <a:pt x="331" y="69"/>
                    </a:lnTo>
                    <a:lnTo>
                      <a:pt x="331" y="67"/>
                    </a:lnTo>
                    <a:lnTo>
                      <a:pt x="331" y="69"/>
                    </a:lnTo>
                    <a:lnTo>
                      <a:pt x="333" y="69"/>
                    </a:lnTo>
                    <a:lnTo>
                      <a:pt x="333" y="72"/>
                    </a:lnTo>
                    <a:lnTo>
                      <a:pt x="333" y="69"/>
                    </a:lnTo>
                    <a:lnTo>
                      <a:pt x="333" y="72"/>
                    </a:lnTo>
                    <a:lnTo>
                      <a:pt x="335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6"/>
                    </a:lnTo>
                    <a:lnTo>
                      <a:pt x="340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40" y="74"/>
                    </a:lnTo>
                    <a:lnTo>
                      <a:pt x="342" y="74"/>
                    </a:lnTo>
                    <a:lnTo>
                      <a:pt x="342" y="76"/>
                    </a:lnTo>
                    <a:lnTo>
                      <a:pt x="344" y="76"/>
                    </a:lnTo>
                    <a:lnTo>
                      <a:pt x="344" y="78"/>
                    </a:lnTo>
                    <a:lnTo>
                      <a:pt x="346" y="78"/>
                    </a:lnTo>
                    <a:lnTo>
                      <a:pt x="346" y="76"/>
                    </a:lnTo>
                    <a:lnTo>
                      <a:pt x="349" y="76"/>
                    </a:lnTo>
                    <a:lnTo>
                      <a:pt x="349" y="78"/>
                    </a:lnTo>
                    <a:lnTo>
                      <a:pt x="346" y="78"/>
                    </a:lnTo>
                    <a:lnTo>
                      <a:pt x="349" y="78"/>
                    </a:lnTo>
                    <a:lnTo>
                      <a:pt x="349" y="81"/>
                    </a:lnTo>
                    <a:lnTo>
                      <a:pt x="349" y="78"/>
                    </a:lnTo>
                    <a:lnTo>
                      <a:pt x="351" y="78"/>
                    </a:lnTo>
                    <a:lnTo>
                      <a:pt x="351" y="81"/>
                    </a:lnTo>
                    <a:lnTo>
                      <a:pt x="351" y="83"/>
                    </a:lnTo>
                    <a:lnTo>
                      <a:pt x="353" y="83"/>
                    </a:lnTo>
                    <a:lnTo>
                      <a:pt x="353" y="81"/>
                    </a:lnTo>
                    <a:lnTo>
                      <a:pt x="353" y="83"/>
                    </a:lnTo>
                    <a:lnTo>
                      <a:pt x="355" y="83"/>
                    </a:lnTo>
                    <a:lnTo>
                      <a:pt x="355" y="85"/>
                    </a:lnTo>
                    <a:lnTo>
                      <a:pt x="355" y="87"/>
                    </a:lnTo>
                    <a:lnTo>
                      <a:pt x="355" y="90"/>
                    </a:lnTo>
                    <a:lnTo>
                      <a:pt x="353" y="90"/>
                    </a:lnTo>
                    <a:lnTo>
                      <a:pt x="353" y="92"/>
                    </a:lnTo>
                    <a:lnTo>
                      <a:pt x="351" y="92"/>
                    </a:lnTo>
                    <a:lnTo>
                      <a:pt x="342" y="107"/>
                    </a:lnTo>
                    <a:lnTo>
                      <a:pt x="342" y="110"/>
                    </a:lnTo>
                    <a:lnTo>
                      <a:pt x="335" y="119"/>
                    </a:lnTo>
                    <a:lnTo>
                      <a:pt x="337" y="119"/>
                    </a:lnTo>
                    <a:lnTo>
                      <a:pt x="340" y="119"/>
                    </a:lnTo>
                    <a:lnTo>
                      <a:pt x="340" y="121"/>
                    </a:lnTo>
                    <a:lnTo>
                      <a:pt x="342" y="121"/>
                    </a:lnTo>
                    <a:lnTo>
                      <a:pt x="344" y="121"/>
                    </a:lnTo>
                    <a:lnTo>
                      <a:pt x="344" y="119"/>
                    </a:lnTo>
                    <a:lnTo>
                      <a:pt x="346" y="119"/>
                    </a:lnTo>
                    <a:lnTo>
                      <a:pt x="349" y="119"/>
                    </a:lnTo>
                    <a:lnTo>
                      <a:pt x="351" y="119"/>
                    </a:lnTo>
                    <a:lnTo>
                      <a:pt x="351" y="121"/>
                    </a:lnTo>
                    <a:lnTo>
                      <a:pt x="353" y="121"/>
                    </a:lnTo>
                    <a:lnTo>
                      <a:pt x="353" y="123"/>
                    </a:lnTo>
                    <a:lnTo>
                      <a:pt x="353" y="125"/>
                    </a:lnTo>
                    <a:lnTo>
                      <a:pt x="355" y="125"/>
                    </a:lnTo>
                    <a:lnTo>
                      <a:pt x="355" y="128"/>
                    </a:lnTo>
                    <a:lnTo>
                      <a:pt x="357" y="128"/>
                    </a:lnTo>
                    <a:lnTo>
                      <a:pt x="357" y="130"/>
                    </a:lnTo>
                    <a:lnTo>
                      <a:pt x="360" y="130"/>
                    </a:lnTo>
                    <a:lnTo>
                      <a:pt x="360" y="132"/>
                    </a:lnTo>
                    <a:lnTo>
                      <a:pt x="360" y="134"/>
                    </a:lnTo>
                    <a:lnTo>
                      <a:pt x="357" y="134"/>
                    </a:lnTo>
                    <a:lnTo>
                      <a:pt x="357" y="137"/>
                    </a:lnTo>
                    <a:lnTo>
                      <a:pt x="357" y="134"/>
                    </a:lnTo>
                    <a:lnTo>
                      <a:pt x="355" y="134"/>
                    </a:lnTo>
                    <a:lnTo>
                      <a:pt x="357" y="134"/>
                    </a:lnTo>
                    <a:lnTo>
                      <a:pt x="355" y="134"/>
                    </a:lnTo>
                    <a:lnTo>
                      <a:pt x="355" y="132"/>
                    </a:lnTo>
                    <a:lnTo>
                      <a:pt x="355" y="134"/>
                    </a:lnTo>
                    <a:lnTo>
                      <a:pt x="353" y="134"/>
                    </a:lnTo>
                    <a:lnTo>
                      <a:pt x="353" y="137"/>
                    </a:lnTo>
                    <a:lnTo>
                      <a:pt x="351" y="137"/>
                    </a:lnTo>
                    <a:lnTo>
                      <a:pt x="351" y="134"/>
                    </a:lnTo>
                    <a:lnTo>
                      <a:pt x="349" y="134"/>
                    </a:lnTo>
                    <a:lnTo>
                      <a:pt x="349" y="132"/>
                    </a:lnTo>
                    <a:lnTo>
                      <a:pt x="349" y="130"/>
                    </a:lnTo>
                    <a:lnTo>
                      <a:pt x="346" y="130"/>
                    </a:lnTo>
                    <a:lnTo>
                      <a:pt x="344" y="130"/>
                    </a:lnTo>
                    <a:lnTo>
                      <a:pt x="342" y="130"/>
                    </a:lnTo>
                    <a:lnTo>
                      <a:pt x="340" y="130"/>
                    </a:lnTo>
                    <a:lnTo>
                      <a:pt x="342" y="130"/>
                    </a:lnTo>
                    <a:lnTo>
                      <a:pt x="340" y="130"/>
                    </a:lnTo>
                    <a:lnTo>
                      <a:pt x="342" y="130"/>
                    </a:lnTo>
                    <a:lnTo>
                      <a:pt x="340" y="130"/>
                    </a:lnTo>
                    <a:lnTo>
                      <a:pt x="340" y="132"/>
                    </a:lnTo>
                    <a:lnTo>
                      <a:pt x="340" y="130"/>
                    </a:lnTo>
                    <a:lnTo>
                      <a:pt x="337" y="130"/>
                    </a:lnTo>
                    <a:lnTo>
                      <a:pt x="340" y="130"/>
                    </a:lnTo>
                    <a:lnTo>
                      <a:pt x="340" y="128"/>
                    </a:lnTo>
                    <a:lnTo>
                      <a:pt x="337" y="128"/>
                    </a:lnTo>
                    <a:lnTo>
                      <a:pt x="337" y="130"/>
                    </a:lnTo>
                    <a:lnTo>
                      <a:pt x="337" y="132"/>
                    </a:lnTo>
                    <a:lnTo>
                      <a:pt x="337" y="130"/>
                    </a:lnTo>
                    <a:lnTo>
                      <a:pt x="335" y="130"/>
                    </a:lnTo>
                    <a:lnTo>
                      <a:pt x="333" y="130"/>
                    </a:lnTo>
                    <a:lnTo>
                      <a:pt x="333" y="132"/>
                    </a:lnTo>
                    <a:lnTo>
                      <a:pt x="331" y="132"/>
                    </a:lnTo>
                    <a:lnTo>
                      <a:pt x="333" y="132"/>
                    </a:lnTo>
                    <a:lnTo>
                      <a:pt x="331" y="132"/>
                    </a:lnTo>
                    <a:lnTo>
                      <a:pt x="331" y="134"/>
                    </a:lnTo>
                    <a:lnTo>
                      <a:pt x="328" y="137"/>
                    </a:lnTo>
                    <a:lnTo>
                      <a:pt x="326" y="137"/>
                    </a:lnTo>
                    <a:lnTo>
                      <a:pt x="324" y="137"/>
                    </a:lnTo>
                    <a:lnTo>
                      <a:pt x="322" y="137"/>
                    </a:lnTo>
                    <a:lnTo>
                      <a:pt x="322" y="139"/>
                    </a:lnTo>
                    <a:lnTo>
                      <a:pt x="319" y="139"/>
                    </a:lnTo>
                    <a:lnTo>
                      <a:pt x="319" y="137"/>
                    </a:lnTo>
                    <a:lnTo>
                      <a:pt x="317" y="137"/>
                    </a:lnTo>
                    <a:lnTo>
                      <a:pt x="317" y="139"/>
                    </a:lnTo>
                    <a:lnTo>
                      <a:pt x="315" y="139"/>
                    </a:lnTo>
                    <a:lnTo>
                      <a:pt x="313" y="139"/>
                    </a:lnTo>
                    <a:lnTo>
                      <a:pt x="311" y="139"/>
                    </a:lnTo>
                    <a:lnTo>
                      <a:pt x="311" y="141"/>
                    </a:lnTo>
                    <a:lnTo>
                      <a:pt x="311" y="139"/>
                    </a:lnTo>
                    <a:lnTo>
                      <a:pt x="308" y="139"/>
                    </a:lnTo>
                    <a:lnTo>
                      <a:pt x="308" y="141"/>
                    </a:lnTo>
                    <a:lnTo>
                      <a:pt x="306" y="141"/>
                    </a:lnTo>
                    <a:lnTo>
                      <a:pt x="306" y="139"/>
                    </a:lnTo>
                    <a:lnTo>
                      <a:pt x="308" y="139"/>
                    </a:lnTo>
                    <a:lnTo>
                      <a:pt x="306" y="139"/>
                    </a:lnTo>
                    <a:lnTo>
                      <a:pt x="306" y="141"/>
                    </a:lnTo>
                    <a:lnTo>
                      <a:pt x="306" y="139"/>
                    </a:lnTo>
                    <a:lnTo>
                      <a:pt x="306" y="141"/>
                    </a:lnTo>
                    <a:lnTo>
                      <a:pt x="304" y="141"/>
                    </a:lnTo>
                    <a:lnTo>
                      <a:pt x="304" y="139"/>
                    </a:lnTo>
                    <a:lnTo>
                      <a:pt x="302" y="139"/>
                    </a:lnTo>
                    <a:lnTo>
                      <a:pt x="304" y="139"/>
                    </a:lnTo>
                    <a:lnTo>
                      <a:pt x="304" y="141"/>
                    </a:lnTo>
                    <a:lnTo>
                      <a:pt x="302" y="141"/>
                    </a:lnTo>
                    <a:lnTo>
                      <a:pt x="302" y="139"/>
                    </a:lnTo>
                    <a:lnTo>
                      <a:pt x="302" y="141"/>
                    </a:lnTo>
                    <a:lnTo>
                      <a:pt x="299" y="141"/>
                    </a:lnTo>
                    <a:lnTo>
                      <a:pt x="297" y="141"/>
                    </a:lnTo>
                    <a:lnTo>
                      <a:pt x="299" y="141"/>
                    </a:lnTo>
                    <a:lnTo>
                      <a:pt x="297" y="141"/>
                    </a:lnTo>
                    <a:lnTo>
                      <a:pt x="297" y="143"/>
                    </a:lnTo>
                    <a:lnTo>
                      <a:pt x="295" y="143"/>
                    </a:lnTo>
                    <a:lnTo>
                      <a:pt x="295" y="145"/>
                    </a:lnTo>
                    <a:lnTo>
                      <a:pt x="293" y="143"/>
                    </a:lnTo>
                    <a:lnTo>
                      <a:pt x="293" y="145"/>
                    </a:lnTo>
                    <a:lnTo>
                      <a:pt x="293" y="148"/>
                    </a:lnTo>
                    <a:lnTo>
                      <a:pt x="290" y="148"/>
                    </a:lnTo>
                    <a:lnTo>
                      <a:pt x="288" y="148"/>
                    </a:lnTo>
                    <a:lnTo>
                      <a:pt x="288" y="150"/>
                    </a:lnTo>
                    <a:lnTo>
                      <a:pt x="286" y="150"/>
                    </a:lnTo>
                    <a:lnTo>
                      <a:pt x="286" y="148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4" y="152"/>
                    </a:lnTo>
                    <a:lnTo>
                      <a:pt x="284" y="150"/>
                    </a:lnTo>
                    <a:lnTo>
                      <a:pt x="284" y="152"/>
                    </a:lnTo>
                    <a:lnTo>
                      <a:pt x="282" y="152"/>
                    </a:lnTo>
                    <a:lnTo>
                      <a:pt x="284" y="152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2"/>
                    </a:lnTo>
                    <a:lnTo>
                      <a:pt x="279" y="152"/>
                    </a:lnTo>
                    <a:lnTo>
                      <a:pt x="279" y="154"/>
                    </a:lnTo>
                    <a:lnTo>
                      <a:pt x="282" y="154"/>
                    </a:lnTo>
                    <a:lnTo>
                      <a:pt x="279" y="154"/>
                    </a:lnTo>
                    <a:lnTo>
                      <a:pt x="277" y="154"/>
                    </a:lnTo>
                    <a:lnTo>
                      <a:pt x="277" y="157"/>
                    </a:lnTo>
                    <a:lnTo>
                      <a:pt x="275" y="157"/>
                    </a:lnTo>
                    <a:lnTo>
                      <a:pt x="277" y="157"/>
                    </a:lnTo>
                    <a:lnTo>
                      <a:pt x="275" y="157"/>
                    </a:lnTo>
                    <a:lnTo>
                      <a:pt x="275" y="159"/>
                    </a:lnTo>
                    <a:lnTo>
                      <a:pt x="275" y="157"/>
                    </a:lnTo>
                    <a:lnTo>
                      <a:pt x="275" y="159"/>
                    </a:lnTo>
                    <a:lnTo>
                      <a:pt x="275" y="157"/>
                    </a:lnTo>
                    <a:lnTo>
                      <a:pt x="275" y="159"/>
                    </a:lnTo>
                    <a:lnTo>
                      <a:pt x="275" y="157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0" y="159"/>
                    </a:lnTo>
                    <a:lnTo>
                      <a:pt x="268" y="159"/>
                    </a:lnTo>
                    <a:lnTo>
                      <a:pt x="268" y="161"/>
                    </a:lnTo>
                    <a:lnTo>
                      <a:pt x="266" y="161"/>
                    </a:lnTo>
                    <a:lnTo>
                      <a:pt x="268" y="161"/>
                    </a:lnTo>
                    <a:lnTo>
                      <a:pt x="268" y="163"/>
                    </a:lnTo>
                    <a:lnTo>
                      <a:pt x="268" y="166"/>
                    </a:lnTo>
                    <a:lnTo>
                      <a:pt x="266" y="166"/>
                    </a:lnTo>
                    <a:lnTo>
                      <a:pt x="266" y="168"/>
                    </a:lnTo>
                    <a:lnTo>
                      <a:pt x="266" y="170"/>
                    </a:lnTo>
                    <a:lnTo>
                      <a:pt x="264" y="170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6" y="172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4" y="177"/>
                    </a:lnTo>
                    <a:lnTo>
                      <a:pt x="264" y="179"/>
                    </a:lnTo>
                    <a:lnTo>
                      <a:pt x="261" y="179"/>
                    </a:lnTo>
                    <a:lnTo>
                      <a:pt x="264" y="179"/>
                    </a:lnTo>
                    <a:lnTo>
                      <a:pt x="261" y="179"/>
                    </a:lnTo>
                    <a:lnTo>
                      <a:pt x="261" y="181"/>
                    </a:lnTo>
                    <a:lnTo>
                      <a:pt x="259" y="181"/>
                    </a:lnTo>
                    <a:lnTo>
                      <a:pt x="261" y="181"/>
                    </a:lnTo>
                    <a:lnTo>
                      <a:pt x="261" y="184"/>
                    </a:lnTo>
                    <a:lnTo>
                      <a:pt x="259" y="184"/>
                    </a:lnTo>
                    <a:lnTo>
                      <a:pt x="257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7" y="190"/>
                    </a:lnTo>
                    <a:lnTo>
                      <a:pt x="257" y="188"/>
                    </a:lnTo>
                    <a:lnTo>
                      <a:pt x="255" y="188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7" y="192"/>
                    </a:lnTo>
                    <a:lnTo>
                      <a:pt x="257" y="195"/>
                    </a:lnTo>
                    <a:lnTo>
                      <a:pt x="257" y="197"/>
                    </a:lnTo>
                    <a:lnTo>
                      <a:pt x="259" y="197"/>
                    </a:lnTo>
                    <a:lnTo>
                      <a:pt x="259" y="199"/>
                    </a:lnTo>
                    <a:lnTo>
                      <a:pt x="259" y="201"/>
                    </a:lnTo>
                    <a:lnTo>
                      <a:pt x="259" y="199"/>
                    </a:lnTo>
                    <a:lnTo>
                      <a:pt x="259" y="201"/>
                    </a:lnTo>
                    <a:lnTo>
                      <a:pt x="259" y="204"/>
                    </a:lnTo>
                    <a:lnTo>
                      <a:pt x="259" y="206"/>
                    </a:lnTo>
                    <a:lnTo>
                      <a:pt x="257" y="206"/>
                    </a:lnTo>
                    <a:lnTo>
                      <a:pt x="257" y="204"/>
                    </a:lnTo>
                    <a:lnTo>
                      <a:pt x="259" y="204"/>
                    </a:lnTo>
                    <a:lnTo>
                      <a:pt x="257" y="204"/>
                    </a:lnTo>
                    <a:lnTo>
                      <a:pt x="257" y="206"/>
                    </a:lnTo>
                    <a:lnTo>
                      <a:pt x="257" y="204"/>
                    </a:lnTo>
                    <a:lnTo>
                      <a:pt x="257" y="206"/>
                    </a:lnTo>
                    <a:lnTo>
                      <a:pt x="255" y="206"/>
                    </a:lnTo>
                    <a:lnTo>
                      <a:pt x="252" y="206"/>
                    </a:lnTo>
                    <a:lnTo>
                      <a:pt x="252" y="208"/>
                    </a:lnTo>
                    <a:lnTo>
                      <a:pt x="250" y="208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4" y="213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7"/>
                    </a:lnTo>
                    <a:lnTo>
                      <a:pt x="239" y="217"/>
                    </a:lnTo>
                    <a:lnTo>
                      <a:pt x="239" y="219"/>
                    </a:lnTo>
                    <a:lnTo>
                      <a:pt x="239" y="222"/>
                    </a:lnTo>
                    <a:lnTo>
                      <a:pt x="239" y="224"/>
                    </a:lnTo>
                    <a:lnTo>
                      <a:pt x="239" y="226"/>
                    </a:lnTo>
                    <a:lnTo>
                      <a:pt x="241" y="226"/>
                    </a:lnTo>
                    <a:lnTo>
                      <a:pt x="241" y="228"/>
                    </a:lnTo>
                    <a:lnTo>
                      <a:pt x="241" y="230"/>
                    </a:lnTo>
                    <a:lnTo>
                      <a:pt x="239" y="230"/>
                    </a:lnTo>
                    <a:lnTo>
                      <a:pt x="237" y="230"/>
                    </a:lnTo>
                    <a:lnTo>
                      <a:pt x="237" y="233"/>
                    </a:lnTo>
                    <a:lnTo>
                      <a:pt x="235" y="233"/>
                    </a:lnTo>
                    <a:lnTo>
                      <a:pt x="235" y="230"/>
                    </a:lnTo>
                    <a:lnTo>
                      <a:pt x="232" y="230"/>
                    </a:lnTo>
                    <a:lnTo>
                      <a:pt x="232" y="233"/>
                    </a:lnTo>
                    <a:lnTo>
                      <a:pt x="235" y="233"/>
                    </a:lnTo>
                    <a:lnTo>
                      <a:pt x="235" y="235"/>
                    </a:lnTo>
                    <a:lnTo>
                      <a:pt x="235" y="237"/>
                    </a:lnTo>
                    <a:lnTo>
                      <a:pt x="232" y="237"/>
                    </a:lnTo>
                    <a:lnTo>
                      <a:pt x="235" y="237"/>
                    </a:lnTo>
                    <a:lnTo>
                      <a:pt x="235" y="239"/>
                    </a:lnTo>
                    <a:lnTo>
                      <a:pt x="235" y="242"/>
                    </a:lnTo>
                    <a:lnTo>
                      <a:pt x="237" y="242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41" y="244"/>
                    </a:lnTo>
                    <a:lnTo>
                      <a:pt x="241" y="246"/>
                    </a:lnTo>
                    <a:lnTo>
                      <a:pt x="241" y="248"/>
                    </a:lnTo>
                    <a:lnTo>
                      <a:pt x="239" y="248"/>
                    </a:lnTo>
                    <a:lnTo>
                      <a:pt x="239" y="246"/>
                    </a:lnTo>
                    <a:lnTo>
                      <a:pt x="239" y="248"/>
                    </a:lnTo>
                    <a:lnTo>
                      <a:pt x="239" y="246"/>
                    </a:lnTo>
                    <a:lnTo>
                      <a:pt x="239" y="248"/>
                    </a:lnTo>
                    <a:lnTo>
                      <a:pt x="239" y="251"/>
                    </a:lnTo>
                    <a:lnTo>
                      <a:pt x="241" y="251"/>
                    </a:lnTo>
                    <a:lnTo>
                      <a:pt x="241" y="253"/>
                    </a:lnTo>
                    <a:lnTo>
                      <a:pt x="241" y="251"/>
                    </a:lnTo>
                    <a:lnTo>
                      <a:pt x="244" y="251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6" y="255"/>
                    </a:lnTo>
                    <a:lnTo>
                      <a:pt x="244" y="255"/>
                    </a:lnTo>
                    <a:lnTo>
                      <a:pt x="246" y="255"/>
                    </a:lnTo>
                    <a:lnTo>
                      <a:pt x="244" y="255"/>
                    </a:lnTo>
                    <a:lnTo>
                      <a:pt x="244" y="257"/>
                    </a:lnTo>
                    <a:lnTo>
                      <a:pt x="246" y="257"/>
                    </a:lnTo>
                    <a:lnTo>
                      <a:pt x="246" y="260"/>
                    </a:lnTo>
                    <a:lnTo>
                      <a:pt x="246" y="262"/>
                    </a:lnTo>
                    <a:lnTo>
                      <a:pt x="246" y="264"/>
                    </a:lnTo>
                    <a:lnTo>
                      <a:pt x="248" y="264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2" y="266"/>
                    </a:lnTo>
                    <a:lnTo>
                      <a:pt x="252" y="268"/>
                    </a:lnTo>
                    <a:lnTo>
                      <a:pt x="252" y="271"/>
                    </a:lnTo>
                    <a:lnTo>
                      <a:pt x="255" y="271"/>
                    </a:lnTo>
                    <a:lnTo>
                      <a:pt x="255" y="273"/>
                    </a:lnTo>
                    <a:lnTo>
                      <a:pt x="257" y="273"/>
                    </a:lnTo>
                    <a:lnTo>
                      <a:pt x="259" y="273"/>
                    </a:lnTo>
                    <a:lnTo>
                      <a:pt x="259" y="275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1" y="280"/>
                    </a:lnTo>
                    <a:lnTo>
                      <a:pt x="264" y="280"/>
                    </a:lnTo>
                    <a:lnTo>
                      <a:pt x="264" y="282"/>
                    </a:lnTo>
                    <a:lnTo>
                      <a:pt x="266" y="282"/>
                    </a:lnTo>
                    <a:lnTo>
                      <a:pt x="264" y="282"/>
                    </a:lnTo>
                    <a:lnTo>
                      <a:pt x="264" y="284"/>
                    </a:lnTo>
                    <a:lnTo>
                      <a:pt x="266" y="284"/>
                    </a:lnTo>
                    <a:lnTo>
                      <a:pt x="266" y="286"/>
                    </a:lnTo>
                    <a:lnTo>
                      <a:pt x="264" y="286"/>
                    </a:lnTo>
                    <a:lnTo>
                      <a:pt x="264" y="289"/>
                    </a:lnTo>
                    <a:lnTo>
                      <a:pt x="264" y="286"/>
                    </a:lnTo>
                    <a:lnTo>
                      <a:pt x="264" y="289"/>
                    </a:lnTo>
                    <a:lnTo>
                      <a:pt x="261" y="289"/>
                    </a:lnTo>
                    <a:lnTo>
                      <a:pt x="264" y="289"/>
                    </a:lnTo>
                    <a:lnTo>
                      <a:pt x="264" y="291"/>
                    </a:lnTo>
                    <a:lnTo>
                      <a:pt x="261" y="291"/>
                    </a:lnTo>
                    <a:lnTo>
                      <a:pt x="259" y="291"/>
                    </a:lnTo>
                    <a:lnTo>
                      <a:pt x="259" y="293"/>
                    </a:lnTo>
                    <a:lnTo>
                      <a:pt x="259" y="295"/>
                    </a:lnTo>
                    <a:lnTo>
                      <a:pt x="257" y="295"/>
                    </a:lnTo>
                    <a:lnTo>
                      <a:pt x="264" y="295"/>
                    </a:lnTo>
                    <a:lnTo>
                      <a:pt x="268" y="295"/>
                    </a:lnTo>
                    <a:lnTo>
                      <a:pt x="270" y="295"/>
                    </a:lnTo>
                    <a:lnTo>
                      <a:pt x="273" y="295"/>
                    </a:lnTo>
                    <a:lnTo>
                      <a:pt x="273" y="298"/>
                    </a:lnTo>
                    <a:lnTo>
                      <a:pt x="275" y="298"/>
                    </a:lnTo>
                    <a:lnTo>
                      <a:pt x="277" y="298"/>
                    </a:lnTo>
                    <a:lnTo>
                      <a:pt x="279" y="298"/>
                    </a:lnTo>
                    <a:lnTo>
                      <a:pt x="277" y="298"/>
                    </a:lnTo>
                    <a:lnTo>
                      <a:pt x="279" y="298"/>
                    </a:lnTo>
                    <a:lnTo>
                      <a:pt x="282" y="298"/>
                    </a:lnTo>
                    <a:lnTo>
                      <a:pt x="284" y="298"/>
                    </a:lnTo>
                    <a:lnTo>
                      <a:pt x="284" y="300"/>
                    </a:lnTo>
                    <a:lnTo>
                      <a:pt x="284" y="298"/>
                    </a:lnTo>
                    <a:lnTo>
                      <a:pt x="284" y="300"/>
                    </a:lnTo>
                    <a:lnTo>
                      <a:pt x="286" y="300"/>
                    </a:lnTo>
                    <a:lnTo>
                      <a:pt x="286" y="302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6" y="304"/>
                    </a:lnTo>
                    <a:lnTo>
                      <a:pt x="286" y="306"/>
                    </a:lnTo>
                    <a:lnTo>
                      <a:pt x="288" y="306"/>
                    </a:lnTo>
                    <a:lnTo>
                      <a:pt x="288" y="309"/>
                    </a:lnTo>
                    <a:lnTo>
                      <a:pt x="288" y="306"/>
                    </a:lnTo>
                    <a:lnTo>
                      <a:pt x="288" y="309"/>
                    </a:lnTo>
                    <a:lnTo>
                      <a:pt x="290" y="309"/>
                    </a:lnTo>
                    <a:lnTo>
                      <a:pt x="290" y="311"/>
                    </a:lnTo>
                    <a:lnTo>
                      <a:pt x="290" y="313"/>
                    </a:lnTo>
                    <a:lnTo>
                      <a:pt x="288" y="313"/>
                    </a:lnTo>
                    <a:lnTo>
                      <a:pt x="288" y="315"/>
                    </a:lnTo>
                    <a:lnTo>
                      <a:pt x="295" y="315"/>
                    </a:lnTo>
                    <a:lnTo>
                      <a:pt x="311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7" y="313"/>
                    </a:lnTo>
                    <a:lnTo>
                      <a:pt x="317" y="315"/>
                    </a:lnTo>
                    <a:lnTo>
                      <a:pt x="317" y="313"/>
                    </a:lnTo>
                    <a:lnTo>
                      <a:pt x="317" y="315"/>
                    </a:lnTo>
                    <a:lnTo>
                      <a:pt x="317" y="313"/>
                    </a:lnTo>
                    <a:lnTo>
                      <a:pt x="319" y="313"/>
                    </a:lnTo>
                    <a:lnTo>
                      <a:pt x="322" y="313"/>
                    </a:lnTo>
                    <a:lnTo>
                      <a:pt x="322" y="311"/>
                    </a:lnTo>
                    <a:lnTo>
                      <a:pt x="324" y="311"/>
                    </a:lnTo>
                    <a:lnTo>
                      <a:pt x="324" y="309"/>
                    </a:lnTo>
                    <a:lnTo>
                      <a:pt x="326" y="309"/>
                    </a:lnTo>
                    <a:lnTo>
                      <a:pt x="326" y="306"/>
                    </a:lnTo>
                    <a:lnTo>
                      <a:pt x="328" y="306"/>
                    </a:lnTo>
                    <a:lnTo>
                      <a:pt x="331" y="306"/>
                    </a:lnTo>
                    <a:lnTo>
                      <a:pt x="331" y="304"/>
                    </a:lnTo>
                    <a:lnTo>
                      <a:pt x="333" y="304"/>
                    </a:lnTo>
                    <a:lnTo>
                      <a:pt x="333" y="302"/>
                    </a:lnTo>
                    <a:lnTo>
                      <a:pt x="335" y="302"/>
                    </a:lnTo>
                    <a:lnTo>
                      <a:pt x="335" y="300"/>
                    </a:lnTo>
                    <a:lnTo>
                      <a:pt x="335" y="302"/>
                    </a:lnTo>
                    <a:lnTo>
                      <a:pt x="335" y="300"/>
                    </a:lnTo>
                    <a:lnTo>
                      <a:pt x="337" y="300"/>
                    </a:lnTo>
                    <a:lnTo>
                      <a:pt x="337" y="298"/>
                    </a:lnTo>
                    <a:lnTo>
                      <a:pt x="337" y="300"/>
                    </a:lnTo>
                    <a:lnTo>
                      <a:pt x="337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2" y="295"/>
                    </a:lnTo>
                    <a:lnTo>
                      <a:pt x="342" y="298"/>
                    </a:lnTo>
                    <a:lnTo>
                      <a:pt x="342" y="295"/>
                    </a:lnTo>
                    <a:lnTo>
                      <a:pt x="342" y="298"/>
                    </a:lnTo>
                    <a:lnTo>
                      <a:pt x="342" y="295"/>
                    </a:lnTo>
                    <a:lnTo>
                      <a:pt x="342" y="298"/>
                    </a:lnTo>
                    <a:lnTo>
                      <a:pt x="342" y="300"/>
                    </a:lnTo>
                    <a:lnTo>
                      <a:pt x="342" y="298"/>
                    </a:lnTo>
                    <a:lnTo>
                      <a:pt x="342" y="300"/>
                    </a:lnTo>
                    <a:lnTo>
                      <a:pt x="340" y="300"/>
                    </a:lnTo>
                    <a:lnTo>
                      <a:pt x="340" y="302"/>
                    </a:lnTo>
                    <a:lnTo>
                      <a:pt x="340" y="300"/>
                    </a:lnTo>
                    <a:lnTo>
                      <a:pt x="340" y="302"/>
                    </a:lnTo>
                    <a:lnTo>
                      <a:pt x="340" y="300"/>
                    </a:lnTo>
                    <a:lnTo>
                      <a:pt x="340" y="302"/>
                    </a:lnTo>
                    <a:lnTo>
                      <a:pt x="340" y="304"/>
                    </a:lnTo>
                    <a:lnTo>
                      <a:pt x="342" y="304"/>
                    </a:lnTo>
                    <a:lnTo>
                      <a:pt x="342" y="306"/>
                    </a:lnTo>
                    <a:lnTo>
                      <a:pt x="342" y="309"/>
                    </a:lnTo>
                    <a:lnTo>
                      <a:pt x="340" y="309"/>
                    </a:lnTo>
                    <a:lnTo>
                      <a:pt x="340" y="306"/>
                    </a:lnTo>
                    <a:lnTo>
                      <a:pt x="340" y="309"/>
                    </a:lnTo>
                    <a:lnTo>
                      <a:pt x="337" y="309"/>
                    </a:lnTo>
                    <a:lnTo>
                      <a:pt x="340" y="309"/>
                    </a:lnTo>
                    <a:lnTo>
                      <a:pt x="340" y="311"/>
                    </a:lnTo>
                    <a:lnTo>
                      <a:pt x="340" y="315"/>
                    </a:lnTo>
                    <a:lnTo>
                      <a:pt x="340" y="347"/>
                    </a:lnTo>
                    <a:lnTo>
                      <a:pt x="342" y="344"/>
                    </a:lnTo>
                    <a:lnTo>
                      <a:pt x="344" y="344"/>
                    </a:lnTo>
                    <a:lnTo>
                      <a:pt x="344" y="347"/>
                    </a:lnTo>
                    <a:lnTo>
                      <a:pt x="346" y="347"/>
                    </a:lnTo>
                    <a:lnTo>
                      <a:pt x="346" y="349"/>
                    </a:lnTo>
                    <a:lnTo>
                      <a:pt x="349" y="349"/>
                    </a:lnTo>
                    <a:lnTo>
                      <a:pt x="351" y="349"/>
                    </a:lnTo>
                    <a:lnTo>
                      <a:pt x="351" y="347"/>
                    </a:lnTo>
                    <a:lnTo>
                      <a:pt x="351" y="349"/>
                    </a:lnTo>
                    <a:lnTo>
                      <a:pt x="353" y="349"/>
                    </a:lnTo>
                    <a:lnTo>
                      <a:pt x="353" y="347"/>
                    </a:lnTo>
                    <a:lnTo>
                      <a:pt x="355" y="347"/>
                    </a:lnTo>
                    <a:lnTo>
                      <a:pt x="357" y="347"/>
                    </a:lnTo>
                    <a:lnTo>
                      <a:pt x="357" y="344"/>
                    </a:lnTo>
                    <a:lnTo>
                      <a:pt x="360" y="344"/>
                    </a:lnTo>
                    <a:lnTo>
                      <a:pt x="362" y="344"/>
                    </a:lnTo>
                    <a:lnTo>
                      <a:pt x="360" y="344"/>
                    </a:lnTo>
                    <a:lnTo>
                      <a:pt x="362" y="344"/>
                    </a:lnTo>
                    <a:lnTo>
                      <a:pt x="364" y="344"/>
                    </a:lnTo>
                    <a:lnTo>
                      <a:pt x="366" y="344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3" y="347"/>
                    </a:lnTo>
                    <a:lnTo>
                      <a:pt x="373" y="349"/>
                    </a:lnTo>
                    <a:lnTo>
                      <a:pt x="375" y="349"/>
                    </a:lnTo>
                    <a:lnTo>
                      <a:pt x="378" y="356"/>
                    </a:lnTo>
                    <a:lnTo>
                      <a:pt x="380" y="358"/>
                    </a:lnTo>
                    <a:lnTo>
                      <a:pt x="382" y="360"/>
                    </a:lnTo>
                    <a:lnTo>
                      <a:pt x="382" y="362"/>
                    </a:lnTo>
                    <a:lnTo>
                      <a:pt x="384" y="365"/>
                    </a:lnTo>
                    <a:lnTo>
                      <a:pt x="384" y="367"/>
                    </a:lnTo>
                    <a:lnTo>
                      <a:pt x="387" y="369"/>
                    </a:lnTo>
                    <a:lnTo>
                      <a:pt x="389" y="374"/>
                    </a:lnTo>
                    <a:lnTo>
                      <a:pt x="391" y="376"/>
                    </a:lnTo>
                    <a:lnTo>
                      <a:pt x="393" y="378"/>
                    </a:lnTo>
                    <a:lnTo>
                      <a:pt x="398" y="387"/>
                    </a:lnTo>
                    <a:lnTo>
                      <a:pt x="400" y="394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6"/>
                    </a:lnTo>
                    <a:lnTo>
                      <a:pt x="400" y="398"/>
                    </a:lnTo>
                    <a:lnTo>
                      <a:pt x="398" y="398"/>
                    </a:lnTo>
                    <a:lnTo>
                      <a:pt x="398" y="396"/>
                    </a:lnTo>
                    <a:lnTo>
                      <a:pt x="398" y="398"/>
                    </a:lnTo>
                    <a:lnTo>
                      <a:pt x="398" y="400"/>
                    </a:lnTo>
                    <a:lnTo>
                      <a:pt x="398" y="398"/>
                    </a:lnTo>
                    <a:lnTo>
                      <a:pt x="398" y="400"/>
                    </a:lnTo>
                    <a:lnTo>
                      <a:pt x="400" y="400"/>
                    </a:lnTo>
                    <a:lnTo>
                      <a:pt x="398" y="400"/>
                    </a:lnTo>
                    <a:lnTo>
                      <a:pt x="398" y="403"/>
                    </a:lnTo>
                    <a:lnTo>
                      <a:pt x="395" y="403"/>
                    </a:lnTo>
                    <a:lnTo>
                      <a:pt x="395" y="405"/>
                    </a:lnTo>
                    <a:lnTo>
                      <a:pt x="395" y="403"/>
                    </a:lnTo>
                    <a:lnTo>
                      <a:pt x="395" y="405"/>
                    </a:lnTo>
                    <a:lnTo>
                      <a:pt x="393" y="405"/>
                    </a:lnTo>
                    <a:lnTo>
                      <a:pt x="393" y="407"/>
                    </a:lnTo>
                    <a:lnTo>
                      <a:pt x="393" y="409"/>
                    </a:lnTo>
                    <a:lnTo>
                      <a:pt x="395" y="409"/>
                    </a:lnTo>
                    <a:lnTo>
                      <a:pt x="393" y="409"/>
                    </a:lnTo>
                    <a:lnTo>
                      <a:pt x="393" y="412"/>
                    </a:lnTo>
                    <a:lnTo>
                      <a:pt x="395" y="412"/>
                    </a:lnTo>
                    <a:lnTo>
                      <a:pt x="393" y="412"/>
                    </a:lnTo>
                    <a:lnTo>
                      <a:pt x="395" y="412"/>
                    </a:lnTo>
                    <a:lnTo>
                      <a:pt x="393" y="412"/>
                    </a:lnTo>
                    <a:lnTo>
                      <a:pt x="393" y="414"/>
                    </a:lnTo>
                    <a:lnTo>
                      <a:pt x="395" y="414"/>
                    </a:lnTo>
                    <a:lnTo>
                      <a:pt x="393" y="414"/>
                    </a:lnTo>
                    <a:lnTo>
                      <a:pt x="393" y="416"/>
                    </a:lnTo>
                    <a:lnTo>
                      <a:pt x="395" y="416"/>
                    </a:lnTo>
                    <a:lnTo>
                      <a:pt x="393" y="416"/>
                    </a:lnTo>
                    <a:lnTo>
                      <a:pt x="395" y="416"/>
                    </a:lnTo>
                    <a:lnTo>
                      <a:pt x="393" y="416"/>
                    </a:lnTo>
                    <a:lnTo>
                      <a:pt x="395" y="416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3" y="420"/>
                    </a:lnTo>
                    <a:lnTo>
                      <a:pt x="393" y="423"/>
                    </a:lnTo>
                    <a:lnTo>
                      <a:pt x="393" y="425"/>
                    </a:lnTo>
                    <a:lnTo>
                      <a:pt x="393" y="427"/>
                    </a:lnTo>
                    <a:lnTo>
                      <a:pt x="393" y="425"/>
                    </a:lnTo>
                    <a:lnTo>
                      <a:pt x="391" y="427"/>
                    </a:lnTo>
                    <a:lnTo>
                      <a:pt x="391" y="429"/>
                    </a:lnTo>
                    <a:lnTo>
                      <a:pt x="389" y="429"/>
                    </a:lnTo>
                    <a:lnTo>
                      <a:pt x="391" y="429"/>
                    </a:lnTo>
                    <a:lnTo>
                      <a:pt x="389" y="429"/>
                    </a:lnTo>
                    <a:lnTo>
                      <a:pt x="391" y="429"/>
                    </a:lnTo>
                    <a:lnTo>
                      <a:pt x="389" y="429"/>
                    </a:lnTo>
                    <a:lnTo>
                      <a:pt x="389" y="432"/>
                    </a:lnTo>
                    <a:lnTo>
                      <a:pt x="389" y="434"/>
                    </a:lnTo>
                    <a:lnTo>
                      <a:pt x="391" y="434"/>
                    </a:lnTo>
                    <a:lnTo>
                      <a:pt x="391" y="436"/>
                    </a:lnTo>
                    <a:lnTo>
                      <a:pt x="393" y="436"/>
                    </a:lnTo>
                    <a:lnTo>
                      <a:pt x="391" y="436"/>
                    </a:lnTo>
                    <a:lnTo>
                      <a:pt x="391" y="438"/>
                    </a:lnTo>
                    <a:lnTo>
                      <a:pt x="391" y="441"/>
                    </a:lnTo>
                    <a:lnTo>
                      <a:pt x="391" y="443"/>
                    </a:lnTo>
                    <a:lnTo>
                      <a:pt x="393" y="443"/>
                    </a:lnTo>
                    <a:lnTo>
                      <a:pt x="393" y="445"/>
                    </a:lnTo>
                    <a:lnTo>
                      <a:pt x="395" y="445"/>
                    </a:lnTo>
                    <a:lnTo>
                      <a:pt x="395" y="447"/>
                    </a:lnTo>
                    <a:lnTo>
                      <a:pt x="391" y="447"/>
                    </a:lnTo>
                    <a:lnTo>
                      <a:pt x="391" y="450"/>
                    </a:lnTo>
                    <a:lnTo>
                      <a:pt x="389" y="450"/>
                    </a:lnTo>
                    <a:lnTo>
                      <a:pt x="389" y="452"/>
                    </a:lnTo>
                    <a:lnTo>
                      <a:pt x="391" y="452"/>
                    </a:lnTo>
                    <a:lnTo>
                      <a:pt x="391" y="454"/>
                    </a:lnTo>
                    <a:lnTo>
                      <a:pt x="389" y="454"/>
                    </a:lnTo>
                    <a:lnTo>
                      <a:pt x="389" y="456"/>
                    </a:lnTo>
                    <a:lnTo>
                      <a:pt x="387" y="456"/>
                    </a:lnTo>
                    <a:lnTo>
                      <a:pt x="387" y="458"/>
                    </a:lnTo>
                    <a:lnTo>
                      <a:pt x="384" y="458"/>
                    </a:lnTo>
                    <a:lnTo>
                      <a:pt x="384" y="461"/>
                    </a:lnTo>
                    <a:lnTo>
                      <a:pt x="382" y="461"/>
                    </a:lnTo>
                    <a:lnTo>
                      <a:pt x="382" y="463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7"/>
                    </a:lnTo>
                    <a:lnTo>
                      <a:pt x="378" y="467"/>
                    </a:lnTo>
                    <a:lnTo>
                      <a:pt x="380" y="470"/>
                    </a:lnTo>
                    <a:lnTo>
                      <a:pt x="378" y="470"/>
                    </a:lnTo>
                    <a:lnTo>
                      <a:pt x="378" y="472"/>
                    </a:lnTo>
                    <a:lnTo>
                      <a:pt x="380" y="472"/>
                    </a:lnTo>
                    <a:lnTo>
                      <a:pt x="380" y="474"/>
                    </a:lnTo>
                    <a:lnTo>
                      <a:pt x="380" y="476"/>
                    </a:lnTo>
                    <a:lnTo>
                      <a:pt x="382" y="476"/>
                    </a:lnTo>
                    <a:lnTo>
                      <a:pt x="380" y="476"/>
                    </a:lnTo>
                    <a:lnTo>
                      <a:pt x="382" y="476"/>
                    </a:lnTo>
                    <a:lnTo>
                      <a:pt x="382" y="479"/>
                    </a:lnTo>
                    <a:lnTo>
                      <a:pt x="384" y="479"/>
                    </a:lnTo>
                    <a:lnTo>
                      <a:pt x="384" y="481"/>
                    </a:lnTo>
                    <a:lnTo>
                      <a:pt x="387" y="481"/>
                    </a:lnTo>
                    <a:lnTo>
                      <a:pt x="384" y="481"/>
                    </a:lnTo>
                    <a:lnTo>
                      <a:pt x="384" y="483"/>
                    </a:lnTo>
                    <a:lnTo>
                      <a:pt x="382" y="483"/>
                    </a:lnTo>
                    <a:lnTo>
                      <a:pt x="382" y="485"/>
                    </a:lnTo>
                    <a:lnTo>
                      <a:pt x="382" y="488"/>
                    </a:lnTo>
                    <a:lnTo>
                      <a:pt x="380" y="488"/>
                    </a:lnTo>
                    <a:lnTo>
                      <a:pt x="380" y="490"/>
                    </a:lnTo>
                    <a:lnTo>
                      <a:pt x="378" y="490"/>
                    </a:lnTo>
                    <a:lnTo>
                      <a:pt x="378" y="488"/>
                    </a:lnTo>
                    <a:lnTo>
                      <a:pt x="378" y="490"/>
                    </a:lnTo>
                    <a:lnTo>
                      <a:pt x="380" y="490"/>
                    </a:lnTo>
                    <a:lnTo>
                      <a:pt x="378" y="490"/>
                    </a:lnTo>
                    <a:lnTo>
                      <a:pt x="378" y="488"/>
                    </a:lnTo>
                    <a:lnTo>
                      <a:pt x="375" y="488"/>
                    </a:lnTo>
                    <a:lnTo>
                      <a:pt x="378" y="488"/>
                    </a:lnTo>
                    <a:lnTo>
                      <a:pt x="378" y="490"/>
                    </a:lnTo>
                    <a:lnTo>
                      <a:pt x="375" y="490"/>
                    </a:lnTo>
                    <a:lnTo>
                      <a:pt x="375" y="488"/>
                    </a:lnTo>
                    <a:lnTo>
                      <a:pt x="375" y="485"/>
                    </a:lnTo>
                    <a:lnTo>
                      <a:pt x="373" y="485"/>
                    </a:lnTo>
                    <a:lnTo>
                      <a:pt x="373" y="483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66" y="481"/>
                    </a:lnTo>
                    <a:lnTo>
                      <a:pt x="366" y="483"/>
                    </a:lnTo>
                    <a:lnTo>
                      <a:pt x="369" y="483"/>
                    </a:lnTo>
                    <a:lnTo>
                      <a:pt x="366" y="483"/>
                    </a:lnTo>
                    <a:lnTo>
                      <a:pt x="369" y="483"/>
                    </a:lnTo>
                    <a:lnTo>
                      <a:pt x="366" y="483"/>
                    </a:lnTo>
                    <a:lnTo>
                      <a:pt x="366" y="481"/>
                    </a:lnTo>
                    <a:lnTo>
                      <a:pt x="366" y="483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2" y="481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2" y="483"/>
                    </a:lnTo>
                    <a:lnTo>
                      <a:pt x="362" y="485"/>
                    </a:lnTo>
                    <a:lnTo>
                      <a:pt x="362" y="483"/>
                    </a:lnTo>
                    <a:lnTo>
                      <a:pt x="364" y="483"/>
                    </a:lnTo>
                    <a:lnTo>
                      <a:pt x="362" y="483"/>
                    </a:lnTo>
                    <a:lnTo>
                      <a:pt x="364" y="483"/>
                    </a:lnTo>
                    <a:lnTo>
                      <a:pt x="364" y="485"/>
                    </a:lnTo>
                    <a:lnTo>
                      <a:pt x="364" y="483"/>
                    </a:lnTo>
                    <a:lnTo>
                      <a:pt x="364" y="485"/>
                    </a:lnTo>
                    <a:lnTo>
                      <a:pt x="362" y="485"/>
                    </a:lnTo>
                    <a:lnTo>
                      <a:pt x="360" y="485"/>
                    </a:lnTo>
                    <a:lnTo>
                      <a:pt x="362" y="485"/>
                    </a:lnTo>
                    <a:lnTo>
                      <a:pt x="360" y="485"/>
                    </a:lnTo>
                    <a:lnTo>
                      <a:pt x="360" y="488"/>
                    </a:lnTo>
                    <a:lnTo>
                      <a:pt x="362" y="488"/>
                    </a:lnTo>
                    <a:lnTo>
                      <a:pt x="360" y="488"/>
                    </a:lnTo>
                    <a:lnTo>
                      <a:pt x="362" y="488"/>
                    </a:lnTo>
                    <a:lnTo>
                      <a:pt x="362" y="490"/>
                    </a:lnTo>
                    <a:lnTo>
                      <a:pt x="364" y="490"/>
                    </a:lnTo>
                    <a:lnTo>
                      <a:pt x="364" y="492"/>
                    </a:lnTo>
                    <a:lnTo>
                      <a:pt x="364" y="494"/>
                    </a:lnTo>
                    <a:lnTo>
                      <a:pt x="366" y="494"/>
                    </a:lnTo>
                    <a:lnTo>
                      <a:pt x="364" y="494"/>
                    </a:lnTo>
                    <a:lnTo>
                      <a:pt x="366" y="494"/>
                    </a:lnTo>
                    <a:lnTo>
                      <a:pt x="366" y="496"/>
                    </a:lnTo>
                    <a:lnTo>
                      <a:pt x="364" y="496"/>
                    </a:lnTo>
                    <a:lnTo>
                      <a:pt x="364" y="494"/>
                    </a:lnTo>
                    <a:lnTo>
                      <a:pt x="362" y="494"/>
                    </a:lnTo>
                    <a:lnTo>
                      <a:pt x="364" y="494"/>
                    </a:lnTo>
                    <a:lnTo>
                      <a:pt x="364" y="492"/>
                    </a:lnTo>
                    <a:lnTo>
                      <a:pt x="362" y="492"/>
                    </a:lnTo>
                    <a:lnTo>
                      <a:pt x="362" y="490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2" y="492"/>
                    </a:lnTo>
                    <a:lnTo>
                      <a:pt x="360" y="492"/>
                    </a:lnTo>
                    <a:lnTo>
                      <a:pt x="362" y="492"/>
                    </a:lnTo>
                    <a:lnTo>
                      <a:pt x="360" y="492"/>
                    </a:lnTo>
                    <a:lnTo>
                      <a:pt x="362" y="492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57" y="494"/>
                    </a:lnTo>
                    <a:lnTo>
                      <a:pt x="357" y="496"/>
                    </a:lnTo>
                    <a:lnTo>
                      <a:pt x="357" y="499"/>
                    </a:lnTo>
                    <a:lnTo>
                      <a:pt x="357" y="501"/>
                    </a:lnTo>
                    <a:lnTo>
                      <a:pt x="360" y="501"/>
                    </a:lnTo>
                    <a:lnTo>
                      <a:pt x="362" y="501"/>
                    </a:lnTo>
                    <a:lnTo>
                      <a:pt x="362" y="503"/>
                    </a:lnTo>
                    <a:lnTo>
                      <a:pt x="364" y="503"/>
                    </a:lnTo>
                    <a:lnTo>
                      <a:pt x="362" y="503"/>
                    </a:lnTo>
                    <a:lnTo>
                      <a:pt x="364" y="503"/>
                    </a:lnTo>
                    <a:lnTo>
                      <a:pt x="364" y="501"/>
                    </a:lnTo>
                    <a:lnTo>
                      <a:pt x="364" y="503"/>
                    </a:lnTo>
                    <a:lnTo>
                      <a:pt x="364" y="501"/>
                    </a:lnTo>
                    <a:lnTo>
                      <a:pt x="364" y="503"/>
                    </a:lnTo>
                    <a:lnTo>
                      <a:pt x="364" y="501"/>
                    </a:lnTo>
                    <a:lnTo>
                      <a:pt x="362" y="501"/>
                    </a:lnTo>
                    <a:lnTo>
                      <a:pt x="362" y="499"/>
                    </a:lnTo>
                    <a:lnTo>
                      <a:pt x="364" y="499"/>
                    </a:lnTo>
                    <a:lnTo>
                      <a:pt x="366" y="499"/>
                    </a:lnTo>
                    <a:lnTo>
                      <a:pt x="364" y="499"/>
                    </a:lnTo>
                    <a:lnTo>
                      <a:pt x="364" y="501"/>
                    </a:lnTo>
                    <a:lnTo>
                      <a:pt x="366" y="501"/>
                    </a:lnTo>
                    <a:lnTo>
                      <a:pt x="366" y="503"/>
                    </a:lnTo>
                    <a:lnTo>
                      <a:pt x="369" y="503"/>
                    </a:lnTo>
                    <a:lnTo>
                      <a:pt x="369" y="501"/>
                    </a:lnTo>
                    <a:lnTo>
                      <a:pt x="369" y="503"/>
                    </a:lnTo>
                    <a:lnTo>
                      <a:pt x="371" y="503"/>
                    </a:lnTo>
                    <a:lnTo>
                      <a:pt x="373" y="503"/>
                    </a:lnTo>
                    <a:lnTo>
                      <a:pt x="373" y="505"/>
                    </a:lnTo>
                    <a:lnTo>
                      <a:pt x="375" y="505"/>
                    </a:lnTo>
                    <a:lnTo>
                      <a:pt x="373" y="505"/>
                    </a:lnTo>
                    <a:lnTo>
                      <a:pt x="373" y="503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9" y="501"/>
                    </a:lnTo>
                    <a:lnTo>
                      <a:pt x="369" y="503"/>
                    </a:lnTo>
                    <a:lnTo>
                      <a:pt x="371" y="503"/>
                    </a:lnTo>
                    <a:lnTo>
                      <a:pt x="373" y="503"/>
                    </a:lnTo>
                    <a:lnTo>
                      <a:pt x="375" y="503"/>
                    </a:lnTo>
                    <a:lnTo>
                      <a:pt x="375" y="505"/>
                    </a:lnTo>
                    <a:lnTo>
                      <a:pt x="378" y="505"/>
                    </a:lnTo>
                    <a:lnTo>
                      <a:pt x="378" y="508"/>
                    </a:lnTo>
                    <a:lnTo>
                      <a:pt x="375" y="508"/>
                    </a:lnTo>
                    <a:lnTo>
                      <a:pt x="375" y="505"/>
                    </a:lnTo>
                    <a:lnTo>
                      <a:pt x="375" y="508"/>
                    </a:lnTo>
                    <a:lnTo>
                      <a:pt x="375" y="505"/>
                    </a:lnTo>
                    <a:lnTo>
                      <a:pt x="375" y="508"/>
                    </a:lnTo>
                    <a:lnTo>
                      <a:pt x="375" y="510"/>
                    </a:lnTo>
                    <a:lnTo>
                      <a:pt x="375" y="508"/>
                    </a:lnTo>
                    <a:lnTo>
                      <a:pt x="373" y="508"/>
                    </a:lnTo>
                    <a:lnTo>
                      <a:pt x="375" y="510"/>
                    </a:lnTo>
                    <a:lnTo>
                      <a:pt x="373" y="510"/>
                    </a:lnTo>
                    <a:lnTo>
                      <a:pt x="375" y="510"/>
                    </a:lnTo>
                    <a:lnTo>
                      <a:pt x="373" y="510"/>
                    </a:lnTo>
                    <a:lnTo>
                      <a:pt x="373" y="512"/>
                    </a:lnTo>
                    <a:lnTo>
                      <a:pt x="375" y="512"/>
                    </a:lnTo>
                    <a:lnTo>
                      <a:pt x="375" y="510"/>
                    </a:lnTo>
                    <a:lnTo>
                      <a:pt x="375" y="512"/>
                    </a:lnTo>
                    <a:lnTo>
                      <a:pt x="375" y="510"/>
                    </a:lnTo>
                    <a:lnTo>
                      <a:pt x="378" y="510"/>
                    </a:lnTo>
                    <a:lnTo>
                      <a:pt x="378" y="512"/>
                    </a:lnTo>
                    <a:lnTo>
                      <a:pt x="380" y="512"/>
                    </a:lnTo>
                    <a:lnTo>
                      <a:pt x="380" y="514"/>
                    </a:lnTo>
                    <a:lnTo>
                      <a:pt x="382" y="514"/>
                    </a:lnTo>
                    <a:lnTo>
                      <a:pt x="380" y="514"/>
                    </a:lnTo>
                    <a:lnTo>
                      <a:pt x="382" y="514"/>
                    </a:lnTo>
                    <a:lnTo>
                      <a:pt x="382" y="512"/>
                    </a:lnTo>
                    <a:lnTo>
                      <a:pt x="384" y="512"/>
                    </a:lnTo>
                    <a:lnTo>
                      <a:pt x="387" y="512"/>
                    </a:lnTo>
                    <a:lnTo>
                      <a:pt x="389" y="512"/>
                    </a:lnTo>
                    <a:lnTo>
                      <a:pt x="389" y="510"/>
                    </a:lnTo>
                    <a:lnTo>
                      <a:pt x="389" y="512"/>
                    </a:lnTo>
                    <a:lnTo>
                      <a:pt x="389" y="510"/>
                    </a:lnTo>
                    <a:lnTo>
                      <a:pt x="391" y="510"/>
                    </a:lnTo>
                    <a:lnTo>
                      <a:pt x="391" y="512"/>
                    </a:lnTo>
                    <a:lnTo>
                      <a:pt x="391" y="514"/>
                    </a:lnTo>
                    <a:lnTo>
                      <a:pt x="389" y="514"/>
                    </a:lnTo>
                    <a:lnTo>
                      <a:pt x="389" y="512"/>
                    </a:lnTo>
                    <a:lnTo>
                      <a:pt x="391" y="512"/>
                    </a:lnTo>
                    <a:lnTo>
                      <a:pt x="389" y="512"/>
                    </a:lnTo>
                    <a:lnTo>
                      <a:pt x="389" y="514"/>
                    </a:lnTo>
                    <a:lnTo>
                      <a:pt x="389" y="512"/>
                    </a:lnTo>
                    <a:lnTo>
                      <a:pt x="387" y="512"/>
                    </a:lnTo>
                    <a:lnTo>
                      <a:pt x="387" y="514"/>
                    </a:lnTo>
                    <a:lnTo>
                      <a:pt x="389" y="514"/>
                    </a:lnTo>
                    <a:lnTo>
                      <a:pt x="389" y="517"/>
                    </a:lnTo>
                    <a:lnTo>
                      <a:pt x="389" y="519"/>
                    </a:lnTo>
                    <a:lnTo>
                      <a:pt x="387" y="519"/>
                    </a:lnTo>
                    <a:lnTo>
                      <a:pt x="387" y="521"/>
                    </a:lnTo>
                    <a:lnTo>
                      <a:pt x="389" y="521"/>
                    </a:lnTo>
                    <a:lnTo>
                      <a:pt x="389" y="523"/>
                    </a:lnTo>
                    <a:lnTo>
                      <a:pt x="389" y="526"/>
                    </a:lnTo>
                    <a:lnTo>
                      <a:pt x="387" y="528"/>
                    </a:lnTo>
                    <a:lnTo>
                      <a:pt x="384" y="528"/>
                    </a:lnTo>
                    <a:lnTo>
                      <a:pt x="384" y="530"/>
                    </a:lnTo>
                    <a:lnTo>
                      <a:pt x="382" y="530"/>
                    </a:lnTo>
                    <a:lnTo>
                      <a:pt x="382" y="532"/>
                    </a:lnTo>
                    <a:lnTo>
                      <a:pt x="380" y="532"/>
                    </a:lnTo>
                    <a:lnTo>
                      <a:pt x="380" y="534"/>
                    </a:lnTo>
                    <a:lnTo>
                      <a:pt x="380" y="537"/>
                    </a:lnTo>
                    <a:lnTo>
                      <a:pt x="378" y="537"/>
                    </a:lnTo>
                    <a:lnTo>
                      <a:pt x="378" y="539"/>
                    </a:lnTo>
                    <a:lnTo>
                      <a:pt x="375" y="539"/>
                    </a:lnTo>
                    <a:lnTo>
                      <a:pt x="373" y="541"/>
                    </a:lnTo>
                    <a:lnTo>
                      <a:pt x="371" y="541"/>
                    </a:lnTo>
                    <a:lnTo>
                      <a:pt x="371" y="543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8"/>
                    </a:lnTo>
                    <a:lnTo>
                      <a:pt x="375" y="548"/>
                    </a:lnTo>
                    <a:lnTo>
                      <a:pt x="375" y="550"/>
                    </a:lnTo>
                    <a:lnTo>
                      <a:pt x="375" y="552"/>
                    </a:lnTo>
                    <a:lnTo>
                      <a:pt x="373" y="555"/>
                    </a:lnTo>
                    <a:lnTo>
                      <a:pt x="371" y="557"/>
                    </a:lnTo>
                    <a:lnTo>
                      <a:pt x="369" y="557"/>
                    </a:lnTo>
                    <a:lnTo>
                      <a:pt x="366" y="557"/>
                    </a:lnTo>
                    <a:lnTo>
                      <a:pt x="364" y="557"/>
                    </a:lnTo>
                    <a:lnTo>
                      <a:pt x="364" y="559"/>
                    </a:lnTo>
                    <a:lnTo>
                      <a:pt x="364" y="561"/>
                    </a:lnTo>
                    <a:lnTo>
                      <a:pt x="364" y="564"/>
                    </a:lnTo>
                    <a:lnTo>
                      <a:pt x="364" y="566"/>
                    </a:lnTo>
                    <a:lnTo>
                      <a:pt x="366" y="566"/>
                    </a:lnTo>
                    <a:lnTo>
                      <a:pt x="366" y="568"/>
                    </a:lnTo>
                    <a:lnTo>
                      <a:pt x="364" y="570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5"/>
                    </a:lnTo>
                    <a:lnTo>
                      <a:pt x="360" y="577"/>
                    </a:lnTo>
                    <a:lnTo>
                      <a:pt x="357" y="577"/>
                    </a:lnTo>
                    <a:lnTo>
                      <a:pt x="355" y="577"/>
                    </a:lnTo>
                    <a:lnTo>
                      <a:pt x="353" y="577"/>
                    </a:lnTo>
                    <a:lnTo>
                      <a:pt x="353" y="579"/>
                    </a:lnTo>
                    <a:lnTo>
                      <a:pt x="351" y="577"/>
                    </a:lnTo>
                    <a:lnTo>
                      <a:pt x="349" y="577"/>
                    </a:lnTo>
                    <a:lnTo>
                      <a:pt x="346" y="577"/>
                    </a:lnTo>
                    <a:lnTo>
                      <a:pt x="346" y="579"/>
                    </a:lnTo>
                    <a:lnTo>
                      <a:pt x="344" y="579"/>
                    </a:lnTo>
                    <a:lnTo>
                      <a:pt x="344" y="577"/>
                    </a:lnTo>
                    <a:lnTo>
                      <a:pt x="342" y="577"/>
                    </a:lnTo>
                    <a:lnTo>
                      <a:pt x="342" y="575"/>
                    </a:lnTo>
                    <a:lnTo>
                      <a:pt x="340" y="575"/>
                    </a:lnTo>
                    <a:lnTo>
                      <a:pt x="337" y="575"/>
                    </a:lnTo>
                    <a:lnTo>
                      <a:pt x="337" y="573"/>
                    </a:lnTo>
                    <a:lnTo>
                      <a:pt x="335" y="573"/>
                    </a:lnTo>
                    <a:lnTo>
                      <a:pt x="335" y="570"/>
                    </a:lnTo>
                    <a:lnTo>
                      <a:pt x="333" y="570"/>
                    </a:lnTo>
                    <a:lnTo>
                      <a:pt x="333" y="568"/>
                    </a:lnTo>
                    <a:lnTo>
                      <a:pt x="331" y="568"/>
                    </a:lnTo>
                    <a:lnTo>
                      <a:pt x="331" y="566"/>
                    </a:lnTo>
                    <a:lnTo>
                      <a:pt x="328" y="566"/>
                    </a:lnTo>
                    <a:lnTo>
                      <a:pt x="328" y="564"/>
                    </a:lnTo>
                    <a:lnTo>
                      <a:pt x="326" y="564"/>
                    </a:lnTo>
                    <a:lnTo>
                      <a:pt x="324" y="564"/>
                    </a:lnTo>
                    <a:lnTo>
                      <a:pt x="322" y="564"/>
                    </a:lnTo>
                    <a:lnTo>
                      <a:pt x="322" y="561"/>
                    </a:lnTo>
                    <a:lnTo>
                      <a:pt x="319" y="561"/>
                    </a:lnTo>
                    <a:lnTo>
                      <a:pt x="319" y="559"/>
                    </a:lnTo>
                    <a:lnTo>
                      <a:pt x="317" y="559"/>
                    </a:lnTo>
                    <a:lnTo>
                      <a:pt x="315" y="559"/>
                    </a:lnTo>
                    <a:lnTo>
                      <a:pt x="315" y="557"/>
                    </a:lnTo>
                    <a:lnTo>
                      <a:pt x="315" y="555"/>
                    </a:lnTo>
                    <a:lnTo>
                      <a:pt x="315" y="552"/>
                    </a:lnTo>
                    <a:lnTo>
                      <a:pt x="315" y="550"/>
                    </a:lnTo>
                    <a:lnTo>
                      <a:pt x="315" y="548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1" y="546"/>
                    </a:lnTo>
                    <a:lnTo>
                      <a:pt x="311" y="543"/>
                    </a:lnTo>
                    <a:lnTo>
                      <a:pt x="308" y="543"/>
                    </a:lnTo>
                    <a:lnTo>
                      <a:pt x="308" y="546"/>
                    </a:lnTo>
                    <a:lnTo>
                      <a:pt x="308" y="543"/>
                    </a:lnTo>
                    <a:lnTo>
                      <a:pt x="306" y="543"/>
                    </a:lnTo>
                    <a:lnTo>
                      <a:pt x="304" y="543"/>
                    </a:lnTo>
                    <a:lnTo>
                      <a:pt x="302" y="543"/>
                    </a:lnTo>
                    <a:lnTo>
                      <a:pt x="302" y="541"/>
                    </a:lnTo>
                    <a:lnTo>
                      <a:pt x="299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5" y="539"/>
                    </a:lnTo>
                    <a:lnTo>
                      <a:pt x="295" y="537"/>
                    </a:lnTo>
                    <a:lnTo>
                      <a:pt x="293" y="537"/>
                    </a:lnTo>
                    <a:lnTo>
                      <a:pt x="290" y="537"/>
                    </a:lnTo>
                    <a:lnTo>
                      <a:pt x="293" y="537"/>
                    </a:lnTo>
                    <a:lnTo>
                      <a:pt x="290" y="537"/>
                    </a:lnTo>
                    <a:lnTo>
                      <a:pt x="290" y="534"/>
                    </a:lnTo>
                    <a:lnTo>
                      <a:pt x="288" y="534"/>
                    </a:lnTo>
                    <a:lnTo>
                      <a:pt x="288" y="532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2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7" y="526"/>
                    </a:lnTo>
                    <a:lnTo>
                      <a:pt x="275" y="526"/>
                    </a:lnTo>
                    <a:lnTo>
                      <a:pt x="273" y="526"/>
                    </a:lnTo>
                    <a:lnTo>
                      <a:pt x="270" y="526"/>
                    </a:lnTo>
                    <a:lnTo>
                      <a:pt x="270" y="523"/>
                    </a:lnTo>
                    <a:lnTo>
                      <a:pt x="268" y="523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4" y="521"/>
                    </a:lnTo>
                    <a:lnTo>
                      <a:pt x="261" y="521"/>
                    </a:lnTo>
                    <a:lnTo>
                      <a:pt x="261" y="519"/>
                    </a:lnTo>
                    <a:lnTo>
                      <a:pt x="259" y="519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5" y="519"/>
                    </a:lnTo>
                    <a:lnTo>
                      <a:pt x="255" y="517"/>
                    </a:lnTo>
                    <a:lnTo>
                      <a:pt x="257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2" y="514"/>
                    </a:lnTo>
                    <a:lnTo>
                      <a:pt x="250" y="514"/>
                    </a:lnTo>
                    <a:lnTo>
                      <a:pt x="248" y="514"/>
                    </a:lnTo>
                    <a:lnTo>
                      <a:pt x="248" y="512"/>
                    </a:lnTo>
                    <a:lnTo>
                      <a:pt x="246" y="512"/>
                    </a:lnTo>
                    <a:lnTo>
                      <a:pt x="244" y="512"/>
                    </a:lnTo>
                    <a:lnTo>
                      <a:pt x="241" y="512"/>
                    </a:lnTo>
                    <a:lnTo>
                      <a:pt x="241" y="510"/>
                    </a:lnTo>
                    <a:lnTo>
                      <a:pt x="239" y="510"/>
                    </a:lnTo>
                    <a:lnTo>
                      <a:pt x="237" y="510"/>
                    </a:lnTo>
                    <a:lnTo>
                      <a:pt x="235" y="510"/>
                    </a:lnTo>
                    <a:lnTo>
                      <a:pt x="235" y="508"/>
                    </a:lnTo>
                    <a:lnTo>
                      <a:pt x="232" y="508"/>
                    </a:lnTo>
                    <a:lnTo>
                      <a:pt x="232" y="505"/>
                    </a:lnTo>
                    <a:lnTo>
                      <a:pt x="230" y="505"/>
                    </a:lnTo>
                    <a:lnTo>
                      <a:pt x="230" y="503"/>
                    </a:lnTo>
                    <a:lnTo>
                      <a:pt x="228" y="503"/>
                    </a:lnTo>
                    <a:lnTo>
                      <a:pt x="228" y="501"/>
                    </a:lnTo>
                    <a:lnTo>
                      <a:pt x="226" y="501"/>
                    </a:lnTo>
                    <a:lnTo>
                      <a:pt x="223" y="501"/>
                    </a:lnTo>
                    <a:lnTo>
                      <a:pt x="223" y="499"/>
                    </a:lnTo>
                    <a:lnTo>
                      <a:pt x="221" y="499"/>
                    </a:lnTo>
                    <a:lnTo>
                      <a:pt x="221" y="501"/>
                    </a:lnTo>
                    <a:lnTo>
                      <a:pt x="221" y="499"/>
                    </a:lnTo>
                    <a:lnTo>
                      <a:pt x="219" y="499"/>
                    </a:lnTo>
                    <a:lnTo>
                      <a:pt x="217" y="499"/>
                    </a:lnTo>
                    <a:lnTo>
                      <a:pt x="217" y="496"/>
                    </a:lnTo>
                    <a:lnTo>
                      <a:pt x="217" y="494"/>
                    </a:lnTo>
                    <a:lnTo>
                      <a:pt x="214" y="494"/>
                    </a:lnTo>
                    <a:lnTo>
                      <a:pt x="212" y="494"/>
                    </a:lnTo>
                    <a:lnTo>
                      <a:pt x="210" y="494"/>
                    </a:lnTo>
                    <a:lnTo>
                      <a:pt x="210" y="492"/>
                    </a:lnTo>
                    <a:lnTo>
                      <a:pt x="208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3" y="490"/>
                    </a:lnTo>
                    <a:lnTo>
                      <a:pt x="201" y="490"/>
                    </a:lnTo>
                    <a:lnTo>
                      <a:pt x="201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7" y="485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2" y="483"/>
                    </a:lnTo>
                    <a:lnTo>
                      <a:pt x="192" y="481"/>
                    </a:lnTo>
                    <a:lnTo>
                      <a:pt x="192" y="479"/>
                    </a:lnTo>
                    <a:lnTo>
                      <a:pt x="190" y="479"/>
                    </a:lnTo>
                    <a:lnTo>
                      <a:pt x="190" y="476"/>
                    </a:lnTo>
                    <a:lnTo>
                      <a:pt x="188" y="476"/>
                    </a:lnTo>
                    <a:lnTo>
                      <a:pt x="188" y="479"/>
                    </a:lnTo>
                    <a:lnTo>
                      <a:pt x="188" y="476"/>
                    </a:lnTo>
                    <a:lnTo>
                      <a:pt x="188" y="474"/>
                    </a:lnTo>
                    <a:lnTo>
                      <a:pt x="185" y="474"/>
                    </a:lnTo>
                    <a:lnTo>
                      <a:pt x="185" y="472"/>
                    </a:lnTo>
                    <a:lnTo>
                      <a:pt x="183" y="472"/>
                    </a:lnTo>
                    <a:lnTo>
                      <a:pt x="185" y="472"/>
                    </a:lnTo>
                    <a:lnTo>
                      <a:pt x="185" y="470"/>
                    </a:lnTo>
                    <a:lnTo>
                      <a:pt x="183" y="470"/>
                    </a:lnTo>
                    <a:lnTo>
                      <a:pt x="181" y="470"/>
                    </a:lnTo>
                    <a:lnTo>
                      <a:pt x="181" y="467"/>
                    </a:lnTo>
                    <a:lnTo>
                      <a:pt x="179" y="467"/>
                    </a:lnTo>
                    <a:lnTo>
                      <a:pt x="176" y="467"/>
                    </a:lnTo>
                    <a:lnTo>
                      <a:pt x="176" y="465"/>
                    </a:lnTo>
                    <a:lnTo>
                      <a:pt x="174" y="465"/>
                    </a:lnTo>
                    <a:lnTo>
                      <a:pt x="174" y="463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1"/>
                    </a:lnTo>
                    <a:lnTo>
                      <a:pt x="170" y="458"/>
                    </a:lnTo>
                    <a:lnTo>
                      <a:pt x="170" y="456"/>
                    </a:lnTo>
                    <a:lnTo>
                      <a:pt x="168" y="456"/>
                    </a:lnTo>
                    <a:lnTo>
                      <a:pt x="168" y="454"/>
                    </a:lnTo>
                    <a:lnTo>
                      <a:pt x="165" y="454"/>
                    </a:lnTo>
                    <a:lnTo>
                      <a:pt x="165" y="452"/>
                    </a:lnTo>
                    <a:lnTo>
                      <a:pt x="163" y="452"/>
                    </a:lnTo>
                    <a:lnTo>
                      <a:pt x="165" y="452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3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59" y="447"/>
                    </a:lnTo>
                    <a:lnTo>
                      <a:pt x="159" y="445"/>
                    </a:lnTo>
                    <a:lnTo>
                      <a:pt x="159" y="443"/>
                    </a:lnTo>
                    <a:lnTo>
                      <a:pt x="161" y="443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59" y="438"/>
                    </a:lnTo>
                    <a:lnTo>
                      <a:pt x="156" y="438"/>
                    </a:lnTo>
                    <a:lnTo>
                      <a:pt x="156" y="436"/>
                    </a:lnTo>
                    <a:lnTo>
                      <a:pt x="156" y="434"/>
                    </a:lnTo>
                    <a:lnTo>
                      <a:pt x="156" y="436"/>
                    </a:lnTo>
                    <a:lnTo>
                      <a:pt x="159" y="436"/>
                    </a:lnTo>
                    <a:lnTo>
                      <a:pt x="159" y="434"/>
                    </a:lnTo>
                    <a:lnTo>
                      <a:pt x="159" y="436"/>
                    </a:lnTo>
                    <a:lnTo>
                      <a:pt x="161" y="436"/>
                    </a:lnTo>
                    <a:lnTo>
                      <a:pt x="161" y="434"/>
                    </a:lnTo>
                    <a:lnTo>
                      <a:pt x="161" y="432"/>
                    </a:lnTo>
                    <a:lnTo>
                      <a:pt x="161" y="429"/>
                    </a:lnTo>
                    <a:lnTo>
                      <a:pt x="163" y="429"/>
                    </a:lnTo>
                    <a:lnTo>
                      <a:pt x="163" y="427"/>
                    </a:lnTo>
                    <a:lnTo>
                      <a:pt x="163" y="425"/>
                    </a:lnTo>
                    <a:lnTo>
                      <a:pt x="163" y="423"/>
                    </a:lnTo>
                    <a:lnTo>
                      <a:pt x="161" y="423"/>
                    </a:lnTo>
                    <a:lnTo>
                      <a:pt x="161" y="420"/>
                    </a:lnTo>
                    <a:lnTo>
                      <a:pt x="161" y="418"/>
                    </a:lnTo>
                    <a:lnTo>
                      <a:pt x="159" y="418"/>
                    </a:lnTo>
                    <a:lnTo>
                      <a:pt x="159" y="416"/>
                    </a:lnTo>
                    <a:lnTo>
                      <a:pt x="156" y="416"/>
                    </a:lnTo>
                    <a:lnTo>
                      <a:pt x="156" y="414"/>
                    </a:lnTo>
                    <a:lnTo>
                      <a:pt x="154" y="414"/>
                    </a:lnTo>
                    <a:lnTo>
                      <a:pt x="154" y="412"/>
                    </a:lnTo>
                    <a:lnTo>
                      <a:pt x="152" y="412"/>
                    </a:lnTo>
                    <a:lnTo>
                      <a:pt x="154" y="412"/>
                    </a:lnTo>
                    <a:lnTo>
                      <a:pt x="154" y="409"/>
                    </a:lnTo>
                    <a:lnTo>
                      <a:pt x="152" y="409"/>
                    </a:lnTo>
                    <a:lnTo>
                      <a:pt x="152" y="407"/>
                    </a:lnTo>
                    <a:lnTo>
                      <a:pt x="152" y="405"/>
                    </a:lnTo>
                    <a:lnTo>
                      <a:pt x="150" y="405"/>
                    </a:lnTo>
                    <a:lnTo>
                      <a:pt x="150" y="403"/>
                    </a:lnTo>
                    <a:lnTo>
                      <a:pt x="147" y="403"/>
                    </a:lnTo>
                    <a:lnTo>
                      <a:pt x="147" y="400"/>
                    </a:lnTo>
                    <a:lnTo>
                      <a:pt x="147" y="398"/>
                    </a:lnTo>
                    <a:lnTo>
                      <a:pt x="145" y="398"/>
                    </a:lnTo>
                    <a:lnTo>
                      <a:pt x="145" y="396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1"/>
                    </a:lnTo>
                    <a:lnTo>
                      <a:pt x="143" y="389"/>
                    </a:lnTo>
                    <a:lnTo>
                      <a:pt x="141" y="389"/>
                    </a:lnTo>
                    <a:lnTo>
                      <a:pt x="143" y="389"/>
                    </a:lnTo>
                    <a:lnTo>
                      <a:pt x="143" y="387"/>
                    </a:lnTo>
                    <a:lnTo>
                      <a:pt x="141" y="387"/>
                    </a:lnTo>
                    <a:lnTo>
                      <a:pt x="138" y="387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6" y="382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2" y="380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2" y="371"/>
                    </a:lnTo>
                    <a:lnTo>
                      <a:pt x="130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67"/>
                    </a:lnTo>
                    <a:lnTo>
                      <a:pt x="130" y="365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5" y="362"/>
                    </a:lnTo>
                    <a:lnTo>
                      <a:pt x="125" y="360"/>
                    </a:lnTo>
                    <a:lnTo>
                      <a:pt x="123" y="360"/>
                    </a:lnTo>
                    <a:lnTo>
                      <a:pt x="123" y="358"/>
                    </a:lnTo>
                    <a:lnTo>
                      <a:pt x="121" y="358"/>
                    </a:lnTo>
                    <a:lnTo>
                      <a:pt x="118" y="358"/>
                    </a:lnTo>
                    <a:lnTo>
                      <a:pt x="118" y="356"/>
                    </a:lnTo>
                    <a:lnTo>
                      <a:pt x="116" y="356"/>
                    </a:lnTo>
                    <a:lnTo>
                      <a:pt x="116" y="353"/>
                    </a:lnTo>
                    <a:lnTo>
                      <a:pt x="118" y="353"/>
                    </a:lnTo>
                    <a:lnTo>
                      <a:pt x="118" y="351"/>
                    </a:lnTo>
                    <a:lnTo>
                      <a:pt x="116" y="351"/>
                    </a:lnTo>
                    <a:lnTo>
                      <a:pt x="118" y="351"/>
                    </a:lnTo>
                    <a:lnTo>
                      <a:pt x="118" y="349"/>
                    </a:lnTo>
                    <a:lnTo>
                      <a:pt x="116" y="349"/>
                    </a:lnTo>
                    <a:lnTo>
                      <a:pt x="116" y="347"/>
                    </a:lnTo>
                    <a:lnTo>
                      <a:pt x="116" y="344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2" y="338"/>
                    </a:lnTo>
                    <a:lnTo>
                      <a:pt x="112" y="336"/>
                    </a:lnTo>
                    <a:lnTo>
                      <a:pt x="109" y="336"/>
                    </a:lnTo>
                    <a:lnTo>
                      <a:pt x="109" y="333"/>
                    </a:lnTo>
                    <a:lnTo>
                      <a:pt x="107" y="333"/>
                    </a:lnTo>
                    <a:lnTo>
                      <a:pt x="107" y="331"/>
                    </a:lnTo>
                    <a:lnTo>
                      <a:pt x="107" y="329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3" y="327"/>
                    </a:lnTo>
                    <a:lnTo>
                      <a:pt x="103" y="324"/>
                    </a:lnTo>
                    <a:lnTo>
                      <a:pt x="103" y="322"/>
                    </a:lnTo>
                    <a:lnTo>
                      <a:pt x="103" y="320"/>
                    </a:lnTo>
                    <a:lnTo>
                      <a:pt x="100" y="320"/>
                    </a:lnTo>
                    <a:lnTo>
                      <a:pt x="100" y="318"/>
                    </a:lnTo>
                    <a:lnTo>
                      <a:pt x="98" y="318"/>
                    </a:lnTo>
                    <a:lnTo>
                      <a:pt x="100" y="318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6" y="306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4" y="302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2" y="298"/>
                    </a:lnTo>
                    <a:lnTo>
                      <a:pt x="94" y="298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89" y="293"/>
                    </a:lnTo>
                    <a:lnTo>
                      <a:pt x="89" y="291"/>
                    </a:lnTo>
                    <a:lnTo>
                      <a:pt x="89" y="289"/>
                    </a:lnTo>
                    <a:lnTo>
                      <a:pt x="87" y="289"/>
                    </a:lnTo>
                    <a:lnTo>
                      <a:pt x="87" y="291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7" y="286"/>
                    </a:lnTo>
                    <a:lnTo>
                      <a:pt x="85" y="286"/>
                    </a:lnTo>
                    <a:lnTo>
                      <a:pt x="85" y="284"/>
                    </a:lnTo>
                    <a:lnTo>
                      <a:pt x="85" y="282"/>
                    </a:lnTo>
                    <a:lnTo>
                      <a:pt x="85" y="280"/>
                    </a:lnTo>
                    <a:lnTo>
                      <a:pt x="83" y="280"/>
                    </a:lnTo>
                    <a:lnTo>
                      <a:pt x="83" y="277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83" y="275"/>
                    </a:lnTo>
                    <a:lnTo>
                      <a:pt x="83" y="273"/>
                    </a:lnTo>
                    <a:lnTo>
                      <a:pt x="80" y="273"/>
                    </a:lnTo>
                    <a:lnTo>
                      <a:pt x="83" y="273"/>
                    </a:lnTo>
                    <a:lnTo>
                      <a:pt x="83" y="271"/>
                    </a:lnTo>
                    <a:lnTo>
                      <a:pt x="80" y="271"/>
                    </a:lnTo>
                    <a:lnTo>
                      <a:pt x="80" y="268"/>
                    </a:lnTo>
                    <a:lnTo>
                      <a:pt x="78" y="268"/>
                    </a:lnTo>
                    <a:lnTo>
                      <a:pt x="78" y="266"/>
                    </a:lnTo>
                    <a:lnTo>
                      <a:pt x="76" y="266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4" y="260"/>
                    </a:lnTo>
                    <a:lnTo>
                      <a:pt x="74" y="257"/>
                    </a:lnTo>
                    <a:lnTo>
                      <a:pt x="71" y="257"/>
                    </a:lnTo>
                    <a:lnTo>
                      <a:pt x="71" y="255"/>
                    </a:lnTo>
                    <a:lnTo>
                      <a:pt x="69" y="255"/>
                    </a:lnTo>
                    <a:lnTo>
                      <a:pt x="69" y="253"/>
                    </a:lnTo>
                    <a:lnTo>
                      <a:pt x="67" y="253"/>
                    </a:lnTo>
                    <a:lnTo>
                      <a:pt x="67" y="251"/>
                    </a:lnTo>
                    <a:lnTo>
                      <a:pt x="65" y="251"/>
                    </a:lnTo>
                    <a:lnTo>
                      <a:pt x="65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0" y="246"/>
                    </a:lnTo>
                    <a:lnTo>
                      <a:pt x="60" y="244"/>
                    </a:lnTo>
                    <a:lnTo>
                      <a:pt x="58" y="244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39"/>
                    </a:lnTo>
                    <a:lnTo>
                      <a:pt x="58" y="239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4" y="228"/>
                    </a:lnTo>
                    <a:lnTo>
                      <a:pt x="54" y="226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51" y="222"/>
                    </a:lnTo>
                    <a:lnTo>
                      <a:pt x="49" y="222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2" y="210"/>
                    </a:lnTo>
                    <a:lnTo>
                      <a:pt x="40" y="210"/>
                    </a:lnTo>
                    <a:lnTo>
                      <a:pt x="40" y="208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6" y="206"/>
                    </a:lnTo>
                    <a:lnTo>
                      <a:pt x="33" y="206"/>
                    </a:lnTo>
                    <a:lnTo>
                      <a:pt x="31" y="206"/>
                    </a:lnTo>
                    <a:lnTo>
                      <a:pt x="31" y="204"/>
                    </a:lnTo>
                    <a:lnTo>
                      <a:pt x="29" y="204"/>
                    </a:lnTo>
                    <a:lnTo>
                      <a:pt x="27" y="204"/>
                    </a:lnTo>
                    <a:lnTo>
                      <a:pt x="27" y="201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2" y="199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8" y="197"/>
                    </a:lnTo>
                    <a:lnTo>
                      <a:pt x="16" y="197"/>
                    </a:lnTo>
                    <a:lnTo>
                      <a:pt x="16" y="195"/>
                    </a:lnTo>
                    <a:lnTo>
                      <a:pt x="13" y="195"/>
                    </a:lnTo>
                    <a:lnTo>
                      <a:pt x="11" y="195"/>
                    </a:lnTo>
                    <a:lnTo>
                      <a:pt x="11" y="192"/>
                    </a:lnTo>
                    <a:lnTo>
                      <a:pt x="9" y="192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88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7" y="184"/>
                    </a:lnTo>
                    <a:lnTo>
                      <a:pt x="7" y="181"/>
                    </a:lnTo>
                    <a:lnTo>
                      <a:pt x="9" y="181"/>
                    </a:lnTo>
                    <a:lnTo>
                      <a:pt x="9" y="184"/>
                    </a:lnTo>
                    <a:lnTo>
                      <a:pt x="11" y="184"/>
                    </a:lnTo>
                    <a:lnTo>
                      <a:pt x="13" y="184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6" y="179"/>
                    </a:lnTo>
                    <a:lnTo>
                      <a:pt x="16" y="177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3" y="170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7" y="166"/>
                    </a:lnTo>
                    <a:lnTo>
                      <a:pt x="4" y="166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7" y="159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7" y="157"/>
                    </a:lnTo>
                    <a:lnTo>
                      <a:pt x="7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9" y="128"/>
                    </a:lnTo>
                    <a:lnTo>
                      <a:pt x="9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0" y="114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7" y="107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3" y="107"/>
                    </a:lnTo>
                    <a:lnTo>
                      <a:pt x="36" y="107"/>
                    </a:lnTo>
                    <a:lnTo>
                      <a:pt x="33" y="107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6" y="119"/>
                    </a:lnTo>
                    <a:lnTo>
                      <a:pt x="38" y="119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6" y="123"/>
                    </a:lnTo>
                    <a:lnTo>
                      <a:pt x="33" y="123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7" y="128"/>
                    </a:lnTo>
                    <a:lnTo>
                      <a:pt x="27" y="130"/>
                    </a:lnTo>
                    <a:lnTo>
                      <a:pt x="27" y="132"/>
                    </a:lnTo>
                    <a:lnTo>
                      <a:pt x="27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29" y="130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7" y="139"/>
                    </a:lnTo>
                    <a:lnTo>
                      <a:pt x="29" y="139"/>
                    </a:lnTo>
                    <a:lnTo>
                      <a:pt x="29" y="141"/>
                    </a:lnTo>
                    <a:lnTo>
                      <a:pt x="29" y="139"/>
                    </a:lnTo>
                    <a:lnTo>
                      <a:pt x="31" y="139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6" y="137"/>
                    </a:lnTo>
                    <a:lnTo>
                      <a:pt x="36" y="134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0" y="137"/>
                    </a:lnTo>
                    <a:lnTo>
                      <a:pt x="42" y="137"/>
                    </a:lnTo>
                    <a:lnTo>
                      <a:pt x="45" y="137"/>
                    </a:lnTo>
                    <a:lnTo>
                      <a:pt x="45" y="139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4" y="139"/>
                    </a:lnTo>
                    <a:lnTo>
                      <a:pt x="56" y="139"/>
                    </a:lnTo>
                    <a:lnTo>
                      <a:pt x="56" y="141"/>
                    </a:lnTo>
                    <a:lnTo>
                      <a:pt x="58" y="141"/>
                    </a:lnTo>
                    <a:lnTo>
                      <a:pt x="58" y="143"/>
                    </a:lnTo>
                    <a:lnTo>
                      <a:pt x="58" y="145"/>
                    </a:lnTo>
                    <a:lnTo>
                      <a:pt x="58" y="148"/>
                    </a:lnTo>
                    <a:lnTo>
                      <a:pt x="60" y="148"/>
                    </a:lnTo>
                    <a:lnTo>
                      <a:pt x="60" y="150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1" y="157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2"/>
                    </a:lnTo>
                    <a:lnTo>
                      <a:pt x="76" y="152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8" y="145"/>
                    </a:lnTo>
                    <a:lnTo>
                      <a:pt x="80" y="145"/>
                    </a:lnTo>
                    <a:lnTo>
                      <a:pt x="83" y="145"/>
                    </a:lnTo>
                    <a:lnTo>
                      <a:pt x="83" y="143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4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7" y="130"/>
                    </a:lnTo>
                    <a:lnTo>
                      <a:pt x="87" y="128"/>
                    </a:lnTo>
                    <a:lnTo>
                      <a:pt x="87" y="125"/>
                    </a:lnTo>
                    <a:lnTo>
                      <a:pt x="87" y="123"/>
                    </a:lnTo>
                    <a:lnTo>
                      <a:pt x="89" y="123"/>
                    </a:lnTo>
                    <a:lnTo>
                      <a:pt x="89" y="121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92" y="116"/>
                    </a:lnTo>
                    <a:lnTo>
                      <a:pt x="92" y="114"/>
                    </a:lnTo>
                    <a:lnTo>
                      <a:pt x="94" y="114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8" y="110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3" y="99"/>
                    </a:lnTo>
                    <a:lnTo>
                      <a:pt x="105" y="99"/>
                    </a:lnTo>
                    <a:lnTo>
                      <a:pt x="105" y="96"/>
                    </a:lnTo>
                    <a:lnTo>
                      <a:pt x="107" y="96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2"/>
                    </a:lnTo>
                    <a:lnTo>
                      <a:pt x="112" y="92"/>
                    </a:lnTo>
                    <a:lnTo>
                      <a:pt x="114" y="92"/>
                    </a:lnTo>
                    <a:lnTo>
                      <a:pt x="118" y="90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23" y="87"/>
                    </a:lnTo>
                    <a:lnTo>
                      <a:pt x="125" y="87"/>
                    </a:lnTo>
                    <a:lnTo>
                      <a:pt x="127" y="87"/>
                    </a:lnTo>
                    <a:lnTo>
                      <a:pt x="130" y="87"/>
                    </a:lnTo>
                    <a:lnTo>
                      <a:pt x="130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3"/>
                    </a:lnTo>
                    <a:lnTo>
                      <a:pt x="138" y="83"/>
                    </a:lnTo>
                    <a:lnTo>
                      <a:pt x="141" y="83"/>
                    </a:lnTo>
                    <a:lnTo>
                      <a:pt x="143" y="83"/>
                    </a:lnTo>
                    <a:lnTo>
                      <a:pt x="143" y="81"/>
                    </a:lnTo>
                    <a:lnTo>
                      <a:pt x="145" y="81"/>
                    </a:lnTo>
                    <a:lnTo>
                      <a:pt x="147" y="81"/>
                    </a:lnTo>
                    <a:lnTo>
                      <a:pt x="150" y="81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68" y="65"/>
                    </a:lnTo>
                    <a:lnTo>
                      <a:pt x="168" y="63"/>
                    </a:lnTo>
                    <a:lnTo>
                      <a:pt x="170" y="63"/>
                    </a:lnTo>
                    <a:lnTo>
                      <a:pt x="170" y="61"/>
                    </a:lnTo>
                    <a:lnTo>
                      <a:pt x="172" y="61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56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9" y="52"/>
                    </a:lnTo>
                    <a:lnTo>
                      <a:pt x="179" y="49"/>
                    </a:lnTo>
                    <a:lnTo>
                      <a:pt x="181" y="49"/>
                    </a:lnTo>
                    <a:lnTo>
                      <a:pt x="181" y="47"/>
                    </a:lnTo>
                    <a:lnTo>
                      <a:pt x="183" y="47"/>
                    </a:lnTo>
                    <a:lnTo>
                      <a:pt x="183" y="45"/>
                    </a:lnTo>
                    <a:lnTo>
                      <a:pt x="183" y="43"/>
                    </a:lnTo>
                    <a:lnTo>
                      <a:pt x="183" y="40"/>
                    </a:lnTo>
                    <a:lnTo>
                      <a:pt x="185" y="38"/>
                    </a:lnTo>
                    <a:lnTo>
                      <a:pt x="185" y="34"/>
                    </a:lnTo>
                    <a:lnTo>
                      <a:pt x="188" y="29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2" y="29"/>
                    </a:lnTo>
                    <a:lnTo>
                      <a:pt x="194" y="29"/>
                    </a:lnTo>
                    <a:lnTo>
                      <a:pt x="192" y="29"/>
                    </a:lnTo>
                    <a:lnTo>
                      <a:pt x="192" y="27"/>
                    </a:lnTo>
                    <a:lnTo>
                      <a:pt x="192" y="25"/>
                    </a:lnTo>
                    <a:lnTo>
                      <a:pt x="192" y="23"/>
                    </a:lnTo>
                    <a:lnTo>
                      <a:pt x="192" y="20"/>
                    </a:lnTo>
                    <a:lnTo>
                      <a:pt x="192" y="18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1"/>
                    </a:lnTo>
                    <a:lnTo>
                      <a:pt x="190" y="14"/>
                    </a:lnTo>
                    <a:lnTo>
                      <a:pt x="188" y="14"/>
                    </a:lnTo>
                    <a:lnTo>
                      <a:pt x="188" y="11"/>
                    </a:lnTo>
                    <a:lnTo>
                      <a:pt x="190" y="11"/>
                    </a:lnTo>
                    <a:lnTo>
                      <a:pt x="188" y="11"/>
                    </a:lnTo>
                    <a:lnTo>
                      <a:pt x="188" y="9"/>
                    </a:lnTo>
                    <a:lnTo>
                      <a:pt x="185" y="9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5"/>
                    </a:lnTo>
                    <a:lnTo>
                      <a:pt x="181" y="5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1421"/>
              <p:cNvSpPr>
                <a:spLocks/>
              </p:cNvSpPr>
              <p:nvPr/>
            </p:nvSpPr>
            <p:spPr bwMode="auto">
              <a:xfrm>
                <a:off x="2398" y="1867"/>
                <a:ext cx="206" cy="579"/>
              </a:xfrm>
              <a:custGeom>
                <a:avLst/>
                <a:gdLst>
                  <a:gd name="T0" fmla="*/ 23 w 206"/>
                  <a:gd name="T1" fmla="*/ 14 h 579"/>
                  <a:gd name="T2" fmla="*/ 34 w 206"/>
                  <a:gd name="T3" fmla="*/ 29 h 579"/>
                  <a:gd name="T4" fmla="*/ 45 w 206"/>
                  <a:gd name="T5" fmla="*/ 38 h 579"/>
                  <a:gd name="T6" fmla="*/ 61 w 206"/>
                  <a:gd name="T7" fmla="*/ 56 h 579"/>
                  <a:gd name="T8" fmla="*/ 67 w 206"/>
                  <a:gd name="T9" fmla="*/ 65 h 579"/>
                  <a:gd name="T10" fmla="*/ 79 w 206"/>
                  <a:gd name="T11" fmla="*/ 76 h 579"/>
                  <a:gd name="T12" fmla="*/ 96 w 206"/>
                  <a:gd name="T13" fmla="*/ 76 h 579"/>
                  <a:gd name="T14" fmla="*/ 110 w 206"/>
                  <a:gd name="T15" fmla="*/ 69 h 579"/>
                  <a:gd name="T16" fmla="*/ 125 w 206"/>
                  <a:gd name="T17" fmla="*/ 74 h 579"/>
                  <a:gd name="T18" fmla="*/ 139 w 206"/>
                  <a:gd name="T19" fmla="*/ 72 h 579"/>
                  <a:gd name="T20" fmla="*/ 152 w 206"/>
                  <a:gd name="T21" fmla="*/ 78 h 579"/>
                  <a:gd name="T22" fmla="*/ 148 w 206"/>
                  <a:gd name="T23" fmla="*/ 107 h 579"/>
                  <a:gd name="T24" fmla="*/ 161 w 206"/>
                  <a:gd name="T25" fmla="*/ 128 h 579"/>
                  <a:gd name="T26" fmla="*/ 157 w 206"/>
                  <a:gd name="T27" fmla="*/ 134 h 579"/>
                  <a:gd name="T28" fmla="*/ 143 w 206"/>
                  <a:gd name="T29" fmla="*/ 128 h 579"/>
                  <a:gd name="T30" fmla="*/ 125 w 206"/>
                  <a:gd name="T31" fmla="*/ 137 h 579"/>
                  <a:gd name="T32" fmla="*/ 110 w 206"/>
                  <a:gd name="T33" fmla="*/ 141 h 579"/>
                  <a:gd name="T34" fmla="*/ 99 w 206"/>
                  <a:gd name="T35" fmla="*/ 148 h 579"/>
                  <a:gd name="T36" fmla="*/ 88 w 206"/>
                  <a:gd name="T37" fmla="*/ 152 h 579"/>
                  <a:gd name="T38" fmla="*/ 79 w 206"/>
                  <a:gd name="T39" fmla="*/ 159 h 579"/>
                  <a:gd name="T40" fmla="*/ 72 w 206"/>
                  <a:gd name="T41" fmla="*/ 175 h 579"/>
                  <a:gd name="T42" fmla="*/ 67 w 206"/>
                  <a:gd name="T43" fmla="*/ 181 h 579"/>
                  <a:gd name="T44" fmla="*/ 63 w 206"/>
                  <a:gd name="T45" fmla="*/ 190 h 579"/>
                  <a:gd name="T46" fmla="*/ 65 w 206"/>
                  <a:gd name="T47" fmla="*/ 204 h 579"/>
                  <a:gd name="T48" fmla="*/ 47 w 206"/>
                  <a:gd name="T49" fmla="*/ 215 h 579"/>
                  <a:gd name="T50" fmla="*/ 41 w 206"/>
                  <a:gd name="T51" fmla="*/ 233 h 579"/>
                  <a:gd name="T52" fmla="*/ 45 w 206"/>
                  <a:gd name="T53" fmla="*/ 248 h 579"/>
                  <a:gd name="T54" fmla="*/ 52 w 206"/>
                  <a:gd name="T55" fmla="*/ 262 h 579"/>
                  <a:gd name="T56" fmla="*/ 70 w 206"/>
                  <a:gd name="T57" fmla="*/ 282 h 579"/>
                  <a:gd name="T58" fmla="*/ 63 w 206"/>
                  <a:gd name="T59" fmla="*/ 295 h 579"/>
                  <a:gd name="T60" fmla="*/ 92 w 206"/>
                  <a:gd name="T61" fmla="*/ 302 h 579"/>
                  <a:gd name="T62" fmla="*/ 121 w 206"/>
                  <a:gd name="T63" fmla="*/ 313 h 579"/>
                  <a:gd name="T64" fmla="*/ 139 w 206"/>
                  <a:gd name="T65" fmla="*/ 302 h 579"/>
                  <a:gd name="T66" fmla="*/ 148 w 206"/>
                  <a:gd name="T67" fmla="*/ 300 h 579"/>
                  <a:gd name="T68" fmla="*/ 146 w 206"/>
                  <a:gd name="T69" fmla="*/ 309 h 579"/>
                  <a:gd name="T70" fmla="*/ 163 w 206"/>
                  <a:gd name="T71" fmla="*/ 344 h 579"/>
                  <a:gd name="T72" fmla="*/ 188 w 206"/>
                  <a:gd name="T73" fmla="*/ 360 h 579"/>
                  <a:gd name="T74" fmla="*/ 204 w 206"/>
                  <a:gd name="T75" fmla="*/ 400 h 579"/>
                  <a:gd name="T76" fmla="*/ 199 w 206"/>
                  <a:gd name="T77" fmla="*/ 412 h 579"/>
                  <a:gd name="T78" fmla="*/ 199 w 206"/>
                  <a:gd name="T79" fmla="*/ 418 h 579"/>
                  <a:gd name="T80" fmla="*/ 195 w 206"/>
                  <a:gd name="T81" fmla="*/ 432 h 579"/>
                  <a:gd name="T82" fmla="*/ 197 w 206"/>
                  <a:gd name="T83" fmla="*/ 452 h 579"/>
                  <a:gd name="T84" fmla="*/ 186 w 206"/>
                  <a:gd name="T85" fmla="*/ 472 h 579"/>
                  <a:gd name="T86" fmla="*/ 184 w 206"/>
                  <a:gd name="T87" fmla="*/ 490 h 579"/>
                  <a:gd name="T88" fmla="*/ 177 w 206"/>
                  <a:gd name="T89" fmla="*/ 485 h 579"/>
                  <a:gd name="T90" fmla="*/ 172 w 206"/>
                  <a:gd name="T91" fmla="*/ 483 h 579"/>
                  <a:gd name="T92" fmla="*/ 170 w 206"/>
                  <a:gd name="T93" fmla="*/ 483 h 579"/>
                  <a:gd name="T94" fmla="*/ 170 w 206"/>
                  <a:gd name="T95" fmla="*/ 494 h 579"/>
                  <a:gd name="T96" fmla="*/ 166 w 206"/>
                  <a:gd name="T97" fmla="*/ 492 h 579"/>
                  <a:gd name="T98" fmla="*/ 170 w 206"/>
                  <a:gd name="T99" fmla="*/ 503 h 579"/>
                  <a:gd name="T100" fmla="*/ 179 w 206"/>
                  <a:gd name="T101" fmla="*/ 505 h 579"/>
                  <a:gd name="T102" fmla="*/ 181 w 206"/>
                  <a:gd name="T103" fmla="*/ 510 h 579"/>
                  <a:gd name="T104" fmla="*/ 186 w 206"/>
                  <a:gd name="T105" fmla="*/ 514 h 579"/>
                  <a:gd name="T106" fmla="*/ 195 w 206"/>
                  <a:gd name="T107" fmla="*/ 512 h 579"/>
                  <a:gd name="T108" fmla="*/ 186 w 206"/>
                  <a:gd name="T109" fmla="*/ 534 h 579"/>
                  <a:gd name="T110" fmla="*/ 175 w 206"/>
                  <a:gd name="T111" fmla="*/ 557 h 579"/>
                  <a:gd name="T112" fmla="*/ 159 w 206"/>
                  <a:gd name="T113" fmla="*/ 579 h 579"/>
                  <a:gd name="T114" fmla="*/ 137 w 206"/>
                  <a:gd name="T115" fmla="*/ 566 h 579"/>
                  <a:gd name="T116" fmla="*/ 119 w 206"/>
                  <a:gd name="T117" fmla="*/ 546 h 579"/>
                  <a:gd name="T118" fmla="*/ 103 w 206"/>
                  <a:gd name="T119" fmla="*/ 541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" h="579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38" y="34"/>
                    </a:lnTo>
                    <a:lnTo>
                      <a:pt x="38" y="31"/>
                    </a:lnTo>
                    <a:lnTo>
                      <a:pt x="38" y="34"/>
                    </a:lnTo>
                    <a:lnTo>
                      <a:pt x="41" y="34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43"/>
                    </a:lnTo>
                    <a:lnTo>
                      <a:pt x="52" y="45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4" y="49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1" y="54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3" y="54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5" y="58"/>
                    </a:lnTo>
                    <a:lnTo>
                      <a:pt x="65" y="61"/>
                    </a:lnTo>
                    <a:lnTo>
                      <a:pt x="65" y="63"/>
                    </a:lnTo>
                    <a:lnTo>
                      <a:pt x="67" y="63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5" y="69"/>
                    </a:lnTo>
                    <a:lnTo>
                      <a:pt x="65" y="72"/>
                    </a:lnTo>
                    <a:lnTo>
                      <a:pt x="67" y="72"/>
                    </a:lnTo>
                    <a:lnTo>
                      <a:pt x="70" y="72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4" y="76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4"/>
                    </a:lnTo>
                    <a:lnTo>
                      <a:pt x="81" y="72"/>
                    </a:lnTo>
                    <a:lnTo>
                      <a:pt x="83" y="74"/>
                    </a:lnTo>
                    <a:lnTo>
                      <a:pt x="85" y="74"/>
                    </a:lnTo>
                    <a:lnTo>
                      <a:pt x="88" y="74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6"/>
                    </a:lnTo>
                    <a:lnTo>
                      <a:pt x="90" y="76"/>
                    </a:lnTo>
                    <a:lnTo>
                      <a:pt x="92" y="76"/>
                    </a:lnTo>
                    <a:lnTo>
                      <a:pt x="92" y="74"/>
                    </a:lnTo>
                    <a:lnTo>
                      <a:pt x="94" y="74"/>
                    </a:lnTo>
                    <a:lnTo>
                      <a:pt x="94" y="76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9" y="74"/>
                    </a:lnTo>
                    <a:lnTo>
                      <a:pt x="99" y="72"/>
                    </a:lnTo>
                    <a:lnTo>
                      <a:pt x="101" y="72"/>
                    </a:lnTo>
                    <a:lnTo>
                      <a:pt x="101" y="74"/>
                    </a:lnTo>
                    <a:lnTo>
                      <a:pt x="101" y="72"/>
                    </a:lnTo>
                    <a:lnTo>
                      <a:pt x="103" y="72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69"/>
                    </a:lnTo>
                    <a:lnTo>
                      <a:pt x="105" y="67"/>
                    </a:lnTo>
                    <a:lnTo>
                      <a:pt x="108" y="67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0" y="67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7" y="69"/>
                    </a:lnTo>
                    <a:lnTo>
                      <a:pt x="117" y="72"/>
                    </a:lnTo>
                    <a:lnTo>
                      <a:pt x="117" y="69"/>
                    </a:lnTo>
                    <a:lnTo>
                      <a:pt x="119" y="69"/>
                    </a:lnTo>
                    <a:lnTo>
                      <a:pt x="119" y="72"/>
                    </a:lnTo>
                    <a:lnTo>
                      <a:pt x="121" y="72"/>
                    </a:lnTo>
                    <a:lnTo>
                      <a:pt x="121" y="74"/>
                    </a:lnTo>
                    <a:lnTo>
                      <a:pt x="119" y="74"/>
                    </a:lnTo>
                    <a:lnTo>
                      <a:pt x="121" y="74"/>
                    </a:lnTo>
                    <a:lnTo>
                      <a:pt x="123" y="74"/>
                    </a:lnTo>
                    <a:lnTo>
                      <a:pt x="123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8" y="74"/>
                    </a:lnTo>
                    <a:lnTo>
                      <a:pt x="128" y="72"/>
                    </a:lnTo>
                    <a:lnTo>
                      <a:pt x="128" y="69"/>
                    </a:lnTo>
                    <a:lnTo>
                      <a:pt x="130" y="69"/>
                    </a:lnTo>
                    <a:lnTo>
                      <a:pt x="132" y="69"/>
                    </a:lnTo>
                    <a:lnTo>
                      <a:pt x="132" y="72"/>
                    </a:lnTo>
                    <a:lnTo>
                      <a:pt x="132" y="69"/>
                    </a:lnTo>
                    <a:lnTo>
                      <a:pt x="132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7" y="69"/>
                    </a:lnTo>
                    <a:lnTo>
                      <a:pt x="139" y="69"/>
                    </a:lnTo>
                    <a:lnTo>
                      <a:pt x="139" y="72"/>
                    </a:lnTo>
                    <a:lnTo>
                      <a:pt x="139" y="69"/>
                    </a:lnTo>
                    <a:lnTo>
                      <a:pt x="139" y="72"/>
                    </a:lnTo>
                    <a:lnTo>
                      <a:pt x="141" y="72"/>
                    </a:lnTo>
                    <a:lnTo>
                      <a:pt x="143" y="72"/>
                    </a:lnTo>
                    <a:lnTo>
                      <a:pt x="143" y="74"/>
                    </a:lnTo>
                    <a:lnTo>
                      <a:pt x="143" y="76"/>
                    </a:lnTo>
                    <a:lnTo>
                      <a:pt x="146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48" y="76"/>
                    </a:lnTo>
                    <a:lnTo>
                      <a:pt x="150" y="76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5" y="76"/>
                    </a:lnTo>
                    <a:lnTo>
                      <a:pt x="155" y="78"/>
                    </a:lnTo>
                    <a:lnTo>
                      <a:pt x="152" y="78"/>
                    </a:lnTo>
                    <a:lnTo>
                      <a:pt x="155" y="78"/>
                    </a:lnTo>
                    <a:lnTo>
                      <a:pt x="155" y="81"/>
                    </a:lnTo>
                    <a:lnTo>
                      <a:pt x="155" y="78"/>
                    </a:lnTo>
                    <a:lnTo>
                      <a:pt x="157" y="78"/>
                    </a:lnTo>
                    <a:lnTo>
                      <a:pt x="157" y="81"/>
                    </a:lnTo>
                    <a:lnTo>
                      <a:pt x="157" y="83"/>
                    </a:lnTo>
                    <a:lnTo>
                      <a:pt x="159" y="83"/>
                    </a:lnTo>
                    <a:lnTo>
                      <a:pt x="159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1" y="87"/>
                    </a:lnTo>
                    <a:lnTo>
                      <a:pt x="161" y="90"/>
                    </a:lnTo>
                    <a:lnTo>
                      <a:pt x="159" y="90"/>
                    </a:lnTo>
                    <a:lnTo>
                      <a:pt x="159" y="92"/>
                    </a:lnTo>
                    <a:lnTo>
                      <a:pt x="157" y="92"/>
                    </a:lnTo>
                    <a:lnTo>
                      <a:pt x="148" y="107"/>
                    </a:lnTo>
                    <a:lnTo>
                      <a:pt x="148" y="110"/>
                    </a:lnTo>
                    <a:lnTo>
                      <a:pt x="141" y="119"/>
                    </a:lnTo>
                    <a:lnTo>
                      <a:pt x="143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0" y="119"/>
                    </a:lnTo>
                    <a:lnTo>
                      <a:pt x="152" y="119"/>
                    </a:lnTo>
                    <a:lnTo>
                      <a:pt x="155" y="119"/>
                    </a:lnTo>
                    <a:lnTo>
                      <a:pt x="157" y="119"/>
                    </a:lnTo>
                    <a:lnTo>
                      <a:pt x="157" y="121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1" y="128"/>
                    </a:lnTo>
                    <a:lnTo>
                      <a:pt x="163" y="128"/>
                    </a:lnTo>
                    <a:lnTo>
                      <a:pt x="163" y="130"/>
                    </a:lnTo>
                    <a:lnTo>
                      <a:pt x="166" y="130"/>
                    </a:lnTo>
                    <a:lnTo>
                      <a:pt x="166" y="132"/>
                    </a:lnTo>
                    <a:lnTo>
                      <a:pt x="166" y="134"/>
                    </a:lnTo>
                    <a:lnTo>
                      <a:pt x="163" y="134"/>
                    </a:lnTo>
                    <a:lnTo>
                      <a:pt x="163" y="137"/>
                    </a:lnTo>
                    <a:lnTo>
                      <a:pt x="163" y="134"/>
                    </a:lnTo>
                    <a:lnTo>
                      <a:pt x="161" y="134"/>
                    </a:lnTo>
                    <a:lnTo>
                      <a:pt x="163" y="134"/>
                    </a:lnTo>
                    <a:lnTo>
                      <a:pt x="161" y="134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59" y="134"/>
                    </a:lnTo>
                    <a:lnTo>
                      <a:pt x="159" y="137"/>
                    </a:lnTo>
                    <a:lnTo>
                      <a:pt x="157" y="137"/>
                    </a:lnTo>
                    <a:lnTo>
                      <a:pt x="157" y="134"/>
                    </a:lnTo>
                    <a:lnTo>
                      <a:pt x="155" y="134"/>
                    </a:lnTo>
                    <a:lnTo>
                      <a:pt x="155" y="132"/>
                    </a:lnTo>
                    <a:lnTo>
                      <a:pt x="155" y="130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6" y="130"/>
                    </a:lnTo>
                    <a:lnTo>
                      <a:pt x="143" y="130"/>
                    </a:lnTo>
                    <a:lnTo>
                      <a:pt x="146" y="130"/>
                    </a:lnTo>
                    <a:lnTo>
                      <a:pt x="146" y="128"/>
                    </a:lnTo>
                    <a:lnTo>
                      <a:pt x="143" y="128"/>
                    </a:lnTo>
                    <a:lnTo>
                      <a:pt x="143" y="130"/>
                    </a:lnTo>
                    <a:lnTo>
                      <a:pt x="143" y="132"/>
                    </a:lnTo>
                    <a:lnTo>
                      <a:pt x="143" y="130"/>
                    </a:lnTo>
                    <a:lnTo>
                      <a:pt x="141" y="130"/>
                    </a:lnTo>
                    <a:lnTo>
                      <a:pt x="139" y="130"/>
                    </a:lnTo>
                    <a:lnTo>
                      <a:pt x="139" y="132"/>
                    </a:lnTo>
                    <a:lnTo>
                      <a:pt x="137" y="132"/>
                    </a:lnTo>
                    <a:lnTo>
                      <a:pt x="139" y="132"/>
                    </a:lnTo>
                    <a:lnTo>
                      <a:pt x="137" y="132"/>
                    </a:lnTo>
                    <a:lnTo>
                      <a:pt x="137" y="134"/>
                    </a:lnTo>
                    <a:lnTo>
                      <a:pt x="134" y="137"/>
                    </a:lnTo>
                    <a:lnTo>
                      <a:pt x="132" y="137"/>
                    </a:lnTo>
                    <a:lnTo>
                      <a:pt x="130" y="137"/>
                    </a:lnTo>
                    <a:lnTo>
                      <a:pt x="128" y="137"/>
                    </a:lnTo>
                    <a:lnTo>
                      <a:pt x="128" y="139"/>
                    </a:lnTo>
                    <a:lnTo>
                      <a:pt x="125" y="139"/>
                    </a:lnTo>
                    <a:lnTo>
                      <a:pt x="125" y="137"/>
                    </a:lnTo>
                    <a:lnTo>
                      <a:pt x="123" y="137"/>
                    </a:lnTo>
                    <a:lnTo>
                      <a:pt x="123" y="139"/>
                    </a:lnTo>
                    <a:lnTo>
                      <a:pt x="121" y="139"/>
                    </a:lnTo>
                    <a:lnTo>
                      <a:pt x="119" y="139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7" y="139"/>
                    </a:lnTo>
                    <a:lnTo>
                      <a:pt x="114" y="139"/>
                    </a:lnTo>
                    <a:lnTo>
                      <a:pt x="114" y="141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4" y="139"/>
                    </a:lnTo>
                    <a:lnTo>
                      <a:pt x="112" y="139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2" y="141"/>
                    </a:lnTo>
                    <a:lnTo>
                      <a:pt x="110" y="141"/>
                    </a:lnTo>
                    <a:lnTo>
                      <a:pt x="110" y="139"/>
                    </a:lnTo>
                    <a:lnTo>
                      <a:pt x="108" y="139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39"/>
                    </a:lnTo>
                    <a:lnTo>
                      <a:pt x="108" y="141"/>
                    </a:lnTo>
                    <a:lnTo>
                      <a:pt x="105" y="141"/>
                    </a:lnTo>
                    <a:lnTo>
                      <a:pt x="103" y="141"/>
                    </a:lnTo>
                    <a:lnTo>
                      <a:pt x="105" y="141"/>
                    </a:lnTo>
                    <a:lnTo>
                      <a:pt x="103" y="141"/>
                    </a:lnTo>
                    <a:lnTo>
                      <a:pt x="103" y="143"/>
                    </a:lnTo>
                    <a:lnTo>
                      <a:pt x="101" y="143"/>
                    </a:lnTo>
                    <a:lnTo>
                      <a:pt x="101" y="145"/>
                    </a:lnTo>
                    <a:lnTo>
                      <a:pt x="99" y="143"/>
                    </a:lnTo>
                    <a:lnTo>
                      <a:pt x="99" y="145"/>
                    </a:lnTo>
                    <a:lnTo>
                      <a:pt x="99" y="148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92" y="148"/>
                    </a:lnTo>
                    <a:lnTo>
                      <a:pt x="92" y="150"/>
                    </a:lnTo>
                    <a:lnTo>
                      <a:pt x="90" y="150"/>
                    </a:lnTo>
                    <a:lnTo>
                      <a:pt x="88" y="150"/>
                    </a:lnTo>
                    <a:lnTo>
                      <a:pt x="88" y="152"/>
                    </a:lnTo>
                    <a:lnTo>
                      <a:pt x="90" y="152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88" y="154"/>
                    </a:lnTo>
                    <a:lnTo>
                      <a:pt x="88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8" y="154"/>
                    </a:lnTo>
                    <a:lnTo>
                      <a:pt x="85" y="154"/>
                    </a:lnTo>
                    <a:lnTo>
                      <a:pt x="83" y="154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9"/>
                    </a:lnTo>
                    <a:lnTo>
                      <a:pt x="81" y="157"/>
                    </a:lnTo>
                    <a:lnTo>
                      <a:pt x="81" y="159"/>
                    </a:lnTo>
                    <a:lnTo>
                      <a:pt x="81" y="157"/>
                    </a:lnTo>
                    <a:lnTo>
                      <a:pt x="81" y="159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9" y="159"/>
                    </a:lnTo>
                    <a:lnTo>
                      <a:pt x="76" y="159"/>
                    </a:lnTo>
                    <a:lnTo>
                      <a:pt x="74" y="159"/>
                    </a:lnTo>
                    <a:lnTo>
                      <a:pt x="74" y="161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4" y="163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72" y="168"/>
                    </a:lnTo>
                    <a:lnTo>
                      <a:pt x="72" y="170"/>
                    </a:lnTo>
                    <a:lnTo>
                      <a:pt x="70" y="170"/>
                    </a:lnTo>
                    <a:lnTo>
                      <a:pt x="70" y="172"/>
                    </a:lnTo>
                    <a:lnTo>
                      <a:pt x="72" y="172"/>
                    </a:lnTo>
                    <a:lnTo>
                      <a:pt x="70" y="172"/>
                    </a:lnTo>
                    <a:lnTo>
                      <a:pt x="72" y="172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2" y="172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70" y="179"/>
                    </a:lnTo>
                    <a:lnTo>
                      <a:pt x="67" y="179"/>
                    </a:lnTo>
                    <a:lnTo>
                      <a:pt x="70" y="179"/>
                    </a:lnTo>
                    <a:lnTo>
                      <a:pt x="67" y="179"/>
                    </a:lnTo>
                    <a:lnTo>
                      <a:pt x="67" y="181"/>
                    </a:lnTo>
                    <a:lnTo>
                      <a:pt x="65" y="181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3" y="188"/>
                    </a:lnTo>
                    <a:lnTo>
                      <a:pt x="63" y="190"/>
                    </a:lnTo>
                    <a:lnTo>
                      <a:pt x="63" y="188"/>
                    </a:lnTo>
                    <a:lnTo>
                      <a:pt x="61" y="188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92"/>
                    </a:lnTo>
                    <a:lnTo>
                      <a:pt x="63" y="192"/>
                    </a:lnTo>
                    <a:lnTo>
                      <a:pt x="63" y="195"/>
                    </a:lnTo>
                    <a:lnTo>
                      <a:pt x="63" y="197"/>
                    </a:lnTo>
                    <a:lnTo>
                      <a:pt x="65" y="197"/>
                    </a:lnTo>
                    <a:lnTo>
                      <a:pt x="65" y="199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5" y="201"/>
                    </a:lnTo>
                    <a:lnTo>
                      <a:pt x="65" y="204"/>
                    </a:lnTo>
                    <a:lnTo>
                      <a:pt x="65" y="206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5" y="204"/>
                    </a:lnTo>
                    <a:lnTo>
                      <a:pt x="63" y="204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3" y="206"/>
                    </a:lnTo>
                    <a:lnTo>
                      <a:pt x="61" y="206"/>
                    </a:lnTo>
                    <a:lnTo>
                      <a:pt x="58" y="20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4" y="208"/>
                    </a:lnTo>
                    <a:lnTo>
                      <a:pt x="54" y="210"/>
                    </a:lnTo>
                    <a:lnTo>
                      <a:pt x="54" y="208"/>
                    </a:lnTo>
                    <a:lnTo>
                      <a:pt x="54" y="210"/>
                    </a:lnTo>
                    <a:lnTo>
                      <a:pt x="52" y="210"/>
                    </a:lnTo>
                    <a:lnTo>
                      <a:pt x="50" y="210"/>
                    </a:lnTo>
                    <a:lnTo>
                      <a:pt x="50" y="213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5" y="219"/>
                    </a:lnTo>
                    <a:lnTo>
                      <a:pt x="45" y="222"/>
                    </a:lnTo>
                    <a:lnTo>
                      <a:pt x="45" y="224"/>
                    </a:lnTo>
                    <a:lnTo>
                      <a:pt x="45" y="226"/>
                    </a:lnTo>
                    <a:lnTo>
                      <a:pt x="47" y="226"/>
                    </a:lnTo>
                    <a:lnTo>
                      <a:pt x="47" y="228"/>
                    </a:lnTo>
                    <a:lnTo>
                      <a:pt x="47" y="230"/>
                    </a:lnTo>
                    <a:lnTo>
                      <a:pt x="45" y="230"/>
                    </a:lnTo>
                    <a:lnTo>
                      <a:pt x="43" y="230"/>
                    </a:lnTo>
                    <a:lnTo>
                      <a:pt x="43" y="233"/>
                    </a:lnTo>
                    <a:lnTo>
                      <a:pt x="41" y="233"/>
                    </a:lnTo>
                    <a:lnTo>
                      <a:pt x="41" y="230"/>
                    </a:lnTo>
                    <a:lnTo>
                      <a:pt x="38" y="230"/>
                    </a:lnTo>
                    <a:lnTo>
                      <a:pt x="38" y="233"/>
                    </a:lnTo>
                    <a:lnTo>
                      <a:pt x="41" y="233"/>
                    </a:lnTo>
                    <a:lnTo>
                      <a:pt x="41" y="235"/>
                    </a:lnTo>
                    <a:lnTo>
                      <a:pt x="41" y="237"/>
                    </a:lnTo>
                    <a:lnTo>
                      <a:pt x="38" y="237"/>
                    </a:lnTo>
                    <a:lnTo>
                      <a:pt x="41" y="237"/>
                    </a:lnTo>
                    <a:lnTo>
                      <a:pt x="41" y="239"/>
                    </a:lnTo>
                    <a:lnTo>
                      <a:pt x="41" y="242"/>
                    </a:lnTo>
                    <a:lnTo>
                      <a:pt x="43" y="242"/>
                    </a:lnTo>
                    <a:lnTo>
                      <a:pt x="45" y="242"/>
                    </a:lnTo>
                    <a:lnTo>
                      <a:pt x="45" y="244"/>
                    </a:lnTo>
                    <a:lnTo>
                      <a:pt x="45" y="242"/>
                    </a:lnTo>
                    <a:lnTo>
                      <a:pt x="45" y="244"/>
                    </a:lnTo>
                    <a:lnTo>
                      <a:pt x="47" y="244"/>
                    </a:lnTo>
                    <a:lnTo>
                      <a:pt x="47" y="246"/>
                    </a:lnTo>
                    <a:lnTo>
                      <a:pt x="47" y="248"/>
                    </a:lnTo>
                    <a:lnTo>
                      <a:pt x="45" y="248"/>
                    </a:lnTo>
                    <a:lnTo>
                      <a:pt x="45" y="246"/>
                    </a:lnTo>
                    <a:lnTo>
                      <a:pt x="45" y="248"/>
                    </a:lnTo>
                    <a:lnTo>
                      <a:pt x="45" y="246"/>
                    </a:lnTo>
                    <a:lnTo>
                      <a:pt x="45" y="248"/>
                    </a:lnTo>
                    <a:lnTo>
                      <a:pt x="45" y="251"/>
                    </a:lnTo>
                    <a:lnTo>
                      <a:pt x="47" y="251"/>
                    </a:lnTo>
                    <a:lnTo>
                      <a:pt x="47" y="253"/>
                    </a:lnTo>
                    <a:lnTo>
                      <a:pt x="47" y="251"/>
                    </a:lnTo>
                    <a:lnTo>
                      <a:pt x="50" y="251"/>
                    </a:lnTo>
                    <a:lnTo>
                      <a:pt x="50" y="253"/>
                    </a:lnTo>
                    <a:lnTo>
                      <a:pt x="50" y="255"/>
                    </a:lnTo>
                    <a:lnTo>
                      <a:pt x="52" y="255"/>
                    </a:lnTo>
                    <a:lnTo>
                      <a:pt x="50" y="255"/>
                    </a:lnTo>
                    <a:lnTo>
                      <a:pt x="52" y="255"/>
                    </a:lnTo>
                    <a:lnTo>
                      <a:pt x="50" y="255"/>
                    </a:lnTo>
                    <a:lnTo>
                      <a:pt x="50" y="257"/>
                    </a:lnTo>
                    <a:lnTo>
                      <a:pt x="52" y="257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52" y="264"/>
                    </a:lnTo>
                    <a:lnTo>
                      <a:pt x="54" y="264"/>
                    </a:lnTo>
                    <a:lnTo>
                      <a:pt x="56" y="264"/>
                    </a:lnTo>
                    <a:lnTo>
                      <a:pt x="56" y="266"/>
                    </a:lnTo>
                    <a:lnTo>
                      <a:pt x="58" y="266"/>
                    </a:lnTo>
                    <a:lnTo>
                      <a:pt x="58" y="268"/>
                    </a:lnTo>
                    <a:lnTo>
                      <a:pt x="58" y="271"/>
                    </a:lnTo>
                    <a:lnTo>
                      <a:pt x="61" y="271"/>
                    </a:lnTo>
                    <a:lnTo>
                      <a:pt x="61" y="273"/>
                    </a:lnTo>
                    <a:lnTo>
                      <a:pt x="63" y="273"/>
                    </a:lnTo>
                    <a:lnTo>
                      <a:pt x="65" y="273"/>
                    </a:lnTo>
                    <a:lnTo>
                      <a:pt x="65" y="275"/>
                    </a:lnTo>
                    <a:lnTo>
                      <a:pt x="65" y="277"/>
                    </a:lnTo>
                    <a:lnTo>
                      <a:pt x="67" y="277"/>
                    </a:lnTo>
                    <a:lnTo>
                      <a:pt x="67" y="280"/>
                    </a:lnTo>
                    <a:lnTo>
                      <a:pt x="70" y="280"/>
                    </a:lnTo>
                    <a:lnTo>
                      <a:pt x="70" y="282"/>
                    </a:lnTo>
                    <a:lnTo>
                      <a:pt x="72" y="282"/>
                    </a:lnTo>
                    <a:lnTo>
                      <a:pt x="70" y="282"/>
                    </a:lnTo>
                    <a:lnTo>
                      <a:pt x="70" y="284"/>
                    </a:lnTo>
                    <a:lnTo>
                      <a:pt x="72" y="284"/>
                    </a:lnTo>
                    <a:lnTo>
                      <a:pt x="72" y="286"/>
                    </a:lnTo>
                    <a:lnTo>
                      <a:pt x="70" y="286"/>
                    </a:lnTo>
                    <a:lnTo>
                      <a:pt x="70" y="289"/>
                    </a:lnTo>
                    <a:lnTo>
                      <a:pt x="70" y="286"/>
                    </a:lnTo>
                    <a:lnTo>
                      <a:pt x="70" y="289"/>
                    </a:lnTo>
                    <a:lnTo>
                      <a:pt x="67" y="289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67" y="291"/>
                    </a:lnTo>
                    <a:lnTo>
                      <a:pt x="65" y="291"/>
                    </a:lnTo>
                    <a:lnTo>
                      <a:pt x="65" y="293"/>
                    </a:lnTo>
                    <a:lnTo>
                      <a:pt x="65" y="295"/>
                    </a:lnTo>
                    <a:lnTo>
                      <a:pt x="63" y="295"/>
                    </a:lnTo>
                    <a:lnTo>
                      <a:pt x="70" y="295"/>
                    </a:lnTo>
                    <a:lnTo>
                      <a:pt x="74" y="295"/>
                    </a:lnTo>
                    <a:lnTo>
                      <a:pt x="76" y="295"/>
                    </a:lnTo>
                    <a:lnTo>
                      <a:pt x="79" y="295"/>
                    </a:lnTo>
                    <a:lnTo>
                      <a:pt x="79" y="298"/>
                    </a:lnTo>
                    <a:lnTo>
                      <a:pt x="81" y="298"/>
                    </a:lnTo>
                    <a:lnTo>
                      <a:pt x="83" y="298"/>
                    </a:lnTo>
                    <a:lnTo>
                      <a:pt x="85" y="298"/>
                    </a:lnTo>
                    <a:lnTo>
                      <a:pt x="83" y="298"/>
                    </a:lnTo>
                    <a:lnTo>
                      <a:pt x="85" y="298"/>
                    </a:lnTo>
                    <a:lnTo>
                      <a:pt x="88" y="298"/>
                    </a:lnTo>
                    <a:lnTo>
                      <a:pt x="90" y="298"/>
                    </a:lnTo>
                    <a:lnTo>
                      <a:pt x="90" y="300"/>
                    </a:lnTo>
                    <a:lnTo>
                      <a:pt x="90" y="298"/>
                    </a:lnTo>
                    <a:lnTo>
                      <a:pt x="90" y="300"/>
                    </a:lnTo>
                    <a:lnTo>
                      <a:pt x="92" y="300"/>
                    </a:lnTo>
                    <a:lnTo>
                      <a:pt x="92" y="302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2" y="304"/>
                    </a:lnTo>
                    <a:lnTo>
                      <a:pt x="92" y="306"/>
                    </a:lnTo>
                    <a:lnTo>
                      <a:pt x="94" y="306"/>
                    </a:lnTo>
                    <a:lnTo>
                      <a:pt x="94" y="309"/>
                    </a:lnTo>
                    <a:lnTo>
                      <a:pt x="94" y="306"/>
                    </a:lnTo>
                    <a:lnTo>
                      <a:pt x="94" y="309"/>
                    </a:lnTo>
                    <a:lnTo>
                      <a:pt x="96" y="309"/>
                    </a:lnTo>
                    <a:lnTo>
                      <a:pt x="96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4" y="315"/>
                    </a:lnTo>
                    <a:lnTo>
                      <a:pt x="101" y="315"/>
                    </a:lnTo>
                    <a:lnTo>
                      <a:pt x="117" y="315"/>
                    </a:lnTo>
                    <a:lnTo>
                      <a:pt x="121" y="315"/>
                    </a:lnTo>
                    <a:lnTo>
                      <a:pt x="121" y="313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3" y="313"/>
                    </a:lnTo>
                    <a:lnTo>
                      <a:pt x="125" y="313"/>
                    </a:lnTo>
                    <a:lnTo>
                      <a:pt x="128" y="313"/>
                    </a:lnTo>
                    <a:lnTo>
                      <a:pt x="128" y="311"/>
                    </a:lnTo>
                    <a:lnTo>
                      <a:pt x="130" y="311"/>
                    </a:lnTo>
                    <a:lnTo>
                      <a:pt x="130" y="309"/>
                    </a:lnTo>
                    <a:lnTo>
                      <a:pt x="132" y="309"/>
                    </a:lnTo>
                    <a:lnTo>
                      <a:pt x="132" y="306"/>
                    </a:lnTo>
                    <a:lnTo>
                      <a:pt x="134" y="306"/>
                    </a:lnTo>
                    <a:lnTo>
                      <a:pt x="137" y="306"/>
                    </a:lnTo>
                    <a:lnTo>
                      <a:pt x="137" y="304"/>
                    </a:lnTo>
                    <a:lnTo>
                      <a:pt x="139" y="304"/>
                    </a:lnTo>
                    <a:lnTo>
                      <a:pt x="139" y="302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3" y="300"/>
                    </a:lnTo>
                    <a:lnTo>
                      <a:pt x="143" y="298"/>
                    </a:lnTo>
                    <a:lnTo>
                      <a:pt x="143" y="300"/>
                    </a:lnTo>
                    <a:lnTo>
                      <a:pt x="143" y="298"/>
                    </a:lnTo>
                    <a:lnTo>
                      <a:pt x="146" y="298"/>
                    </a:lnTo>
                    <a:lnTo>
                      <a:pt x="148" y="298"/>
                    </a:lnTo>
                    <a:lnTo>
                      <a:pt x="148" y="295"/>
                    </a:lnTo>
                    <a:lnTo>
                      <a:pt x="148" y="298"/>
                    </a:lnTo>
                    <a:lnTo>
                      <a:pt x="148" y="295"/>
                    </a:lnTo>
                    <a:lnTo>
                      <a:pt x="148" y="298"/>
                    </a:lnTo>
                    <a:lnTo>
                      <a:pt x="148" y="295"/>
                    </a:lnTo>
                    <a:lnTo>
                      <a:pt x="148" y="298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8" y="300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6" y="304"/>
                    </a:lnTo>
                    <a:lnTo>
                      <a:pt x="148" y="304"/>
                    </a:lnTo>
                    <a:lnTo>
                      <a:pt x="148" y="306"/>
                    </a:lnTo>
                    <a:lnTo>
                      <a:pt x="148" y="309"/>
                    </a:lnTo>
                    <a:lnTo>
                      <a:pt x="146" y="309"/>
                    </a:lnTo>
                    <a:lnTo>
                      <a:pt x="146" y="306"/>
                    </a:lnTo>
                    <a:lnTo>
                      <a:pt x="146" y="309"/>
                    </a:lnTo>
                    <a:lnTo>
                      <a:pt x="143" y="309"/>
                    </a:lnTo>
                    <a:lnTo>
                      <a:pt x="146" y="309"/>
                    </a:lnTo>
                    <a:lnTo>
                      <a:pt x="146" y="311"/>
                    </a:lnTo>
                    <a:lnTo>
                      <a:pt x="146" y="315"/>
                    </a:lnTo>
                    <a:lnTo>
                      <a:pt x="146" y="347"/>
                    </a:lnTo>
                    <a:lnTo>
                      <a:pt x="148" y="344"/>
                    </a:lnTo>
                    <a:lnTo>
                      <a:pt x="150" y="344"/>
                    </a:lnTo>
                    <a:lnTo>
                      <a:pt x="150" y="347"/>
                    </a:lnTo>
                    <a:lnTo>
                      <a:pt x="152" y="347"/>
                    </a:lnTo>
                    <a:lnTo>
                      <a:pt x="152" y="349"/>
                    </a:lnTo>
                    <a:lnTo>
                      <a:pt x="155" y="349"/>
                    </a:lnTo>
                    <a:lnTo>
                      <a:pt x="157" y="349"/>
                    </a:lnTo>
                    <a:lnTo>
                      <a:pt x="157" y="347"/>
                    </a:lnTo>
                    <a:lnTo>
                      <a:pt x="157" y="349"/>
                    </a:lnTo>
                    <a:lnTo>
                      <a:pt x="159" y="349"/>
                    </a:lnTo>
                    <a:lnTo>
                      <a:pt x="159" y="347"/>
                    </a:lnTo>
                    <a:lnTo>
                      <a:pt x="161" y="347"/>
                    </a:lnTo>
                    <a:lnTo>
                      <a:pt x="163" y="347"/>
                    </a:lnTo>
                    <a:lnTo>
                      <a:pt x="163" y="344"/>
                    </a:lnTo>
                    <a:lnTo>
                      <a:pt x="166" y="344"/>
                    </a:lnTo>
                    <a:lnTo>
                      <a:pt x="168" y="344"/>
                    </a:lnTo>
                    <a:lnTo>
                      <a:pt x="166" y="344"/>
                    </a:lnTo>
                    <a:lnTo>
                      <a:pt x="168" y="344"/>
                    </a:lnTo>
                    <a:lnTo>
                      <a:pt x="170" y="344"/>
                    </a:lnTo>
                    <a:lnTo>
                      <a:pt x="172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9" y="344"/>
                    </a:lnTo>
                    <a:lnTo>
                      <a:pt x="177" y="344"/>
                    </a:lnTo>
                    <a:lnTo>
                      <a:pt x="179" y="344"/>
                    </a:lnTo>
                    <a:lnTo>
                      <a:pt x="179" y="347"/>
                    </a:lnTo>
                    <a:lnTo>
                      <a:pt x="179" y="349"/>
                    </a:lnTo>
                    <a:lnTo>
                      <a:pt x="181" y="349"/>
                    </a:lnTo>
                    <a:lnTo>
                      <a:pt x="184" y="356"/>
                    </a:lnTo>
                    <a:lnTo>
                      <a:pt x="186" y="358"/>
                    </a:lnTo>
                    <a:lnTo>
                      <a:pt x="188" y="360"/>
                    </a:lnTo>
                    <a:lnTo>
                      <a:pt x="188" y="362"/>
                    </a:lnTo>
                    <a:lnTo>
                      <a:pt x="190" y="365"/>
                    </a:lnTo>
                    <a:lnTo>
                      <a:pt x="190" y="367"/>
                    </a:lnTo>
                    <a:lnTo>
                      <a:pt x="193" y="369"/>
                    </a:lnTo>
                    <a:lnTo>
                      <a:pt x="195" y="374"/>
                    </a:lnTo>
                    <a:lnTo>
                      <a:pt x="197" y="376"/>
                    </a:lnTo>
                    <a:lnTo>
                      <a:pt x="199" y="378"/>
                    </a:lnTo>
                    <a:lnTo>
                      <a:pt x="204" y="387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8"/>
                    </a:lnTo>
                    <a:lnTo>
                      <a:pt x="204" y="398"/>
                    </a:lnTo>
                    <a:lnTo>
                      <a:pt x="204" y="396"/>
                    </a:lnTo>
                    <a:lnTo>
                      <a:pt x="204" y="398"/>
                    </a:lnTo>
                    <a:lnTo>
                      <a:pt x="204" y="400"/>
                    </a:lnTo>
                    <a:lnTo>
                      <a:pt x="204" y="398"/>
                    </a:lnTo>
                    <a:lnTo>
                      <a:pt x="204" y="400"/>
                    </a:lnTo>
                    <a:lnTo>
                      <a:pt x="206" y="400"/>
                    </a:lnTo>
                    <a:lnTo>
                      <a:pt x="204" y="400"/>
                    </a:lnTo>
                    <a:lnTo>
                      <a:pt x="204" y="403"/>
                    </a:lnTo>
                    <a:lnTo>
                      <a:pt x="201" y="403"/>
                    </a:lnTo>
                    <a:lnTo>
                      <a:pt x="201" y="405"/>
                    </a:lnTo>
                    <a:lnTo>
                      <a:pt x="201" y="403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7"/>
                    </a:lnTo>
                    <a:lnTo>
                      <a:pt x="199" y="409"/>
                    </a:lnTo>
                    <a:lnTo>
                      <a:pt x="201" y="409"/>
                    </a:lnTo>
                    <a:lnTo>
                      <a:pt x="199" y="409"/>
                    </a:lnTo>
                    <a:lnTo>
                      <a:pt x="199" y="412"/>
                    </a:lnTo>
                    <a:lnTo>
                      <a:pt x="201" y="412"/>
                    </a:lnTo>
                    <a:lnTo>
                      <a:pt x="199" y="412"/>
                    </a:lnTo>
                    <a:lnTo>
                      <a:pt x="201" y="412"/>
                    </a:lnTo>
                    <a:lnTo>
                      <a:pt x="199" y="412"/>
                    </a:lnTo>
                    <a:lnTo>
                      <a:pt x="199" y="414"/>
                    </a:lnTo>
                    <a:lnTo>
                      <a:pt x="201" y="414"/>
                    </a:lnTo>
                    <a:lnTo>
                      <a:pt x="199" y="414"/>
                    </a:lnTo>
                    <a:lnTo>
                      <a:pt x="199" y="416"/>
                    </a:lnTo>
                    <a:lnTo>
                      <a:pt x="201" y="416"/>
                    </a:lnTo>
                    <a:lnTo>
                      <a:pt x="199" y="416"/>
                    </a:lnTo>
                    <a:lnTo>
                      <a:pt x="201" y="416"/>
                    </a:lnTo>
                    <a:lnTo>
                      <a:pt x="199" y="416"/>
                    </a:lnTo>
                    <a:lnTo>
                      <a:pt x="201" y="416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199" y="420"/>
                    </a:lnTo>
                    <a:lnTo>
                      <a:pt x="199" y="423"/>
                    </a:lnTo>
                    <a:lnTo>
                      <a:pt x="199" y="425"/>
                    </a:lnTo>
                    <a:lnTo>
                      <a:pt x="199" y="427"/>
                    </a:lnTo>
                    <a:lnTo>
                      <a:pt x="199" y="425"/>
                    </a:lnTo>
                    <a:lnTo>
                      <a:pt x="197" y="427"/>
                    </a:lnTo>
                    <a:lnTo>
                      <a:pt x="197" y="429"/>
                    </a:lnTo>
                    <a:lnTo>
                      <a:pt x="195" y="429"/>
                    </a:lnTo>
                    <a:lnTo>
                      <a:pt x="197" y="429"/>
                    </a:lnTo>
                    <a:lnTo>
                      <a:pt x="195" y="429"/>
                    </a:lnTo>
                    <a:lnTo>
                      <a:pt x="197" y="429"/>
                    </a:lnTo>
                    <a:lnTo>
                      <a:pt x="195" y="429"/>
                    </a:lnTo>
                    <a:lnTo>
                      <a:pt x="195" y="432"/>
                    </a:lnTo>
                    <a:lnTo>
                      <a:pt x="195" y="434"/>
                    </a:lnTo>
                    <a:lnTo>
                      <a:pt x="197" y="434"/>
                    </a:lnTo>
                    <a:lnTo>
                      <a:pt x="197" y="436"/>
                    </a:lnTo>
                    <a:lnTo>
                      <a:pt x="199" y="436"/>
                    </a:lnTo>
                    <a:lnTo>
                      <a:pt x="197" y="436"/>
                    </a:lnTo>
                    <a:lnTo>
                      <a:pt x="197" y="438"/>
                    </a:lnTo>
                    <a:lnTo>
                      <a:pt x="197" y="441"/>
                    </a:lnTo>
                    <a:lnTo>
                      <a:pt x="197" y="443"/>
                    </a:lnTo>
                    <a:lnTo>
                      <a:pt x="199" y="443"/>
                    </a:lnTo>
                    <a:lnTo>
                      <a:pt x="199" y="445"/>
                    </a:lnTo>
                    <a:lnTo>
                      <a:pt x="201" y="445"/>
                    </a:lnTo>
                    <a:lnTo>
                      <a:pt x="201" y="447"/>
                    </a:lnTo>
                    <a:lnTo>
                      <a:pt x="197" y="447"/>
                    </a:lnTo>
                    <a:lnTo>
                      <a:pt x="197" y="450"/>
                    </a:lnTo>
                    <a:lnTo>
                      <a:pt x="195" y="450"/>
                    </a:lnTo>
                    <a:lnTo>
                      <a:pt x="195" y="452"/>
                    </a:lnTo>
                    <a:lnTo>
                      <a:pt x="197" y="452"/>
                    </a:lnTo>
                    <a:lnTo>
                      <a:pt x="197" y="454"/>
                    </a:lnTo>
                    <a:lnTo>
                      <a:pt x="195" y="454"/>
                    </a:lnTo>
                    <a:lnTo>
                      <a:pt x="195" y="456"/>
                    </a:lnTo>
                    <a:lnTo>
                      <a:pt x="193" y="456"/>
                    </a:lnTo>
                    <a:lnTo>
                      <a:pt x="193" y="458"/>
                    </a:lnTo>
                    <a:lnTo>
                      <a:pt x="190" y="458"/>
                    </a:lnTo>
                    <a:lnTo>
                      <a:pt x="190" y="461"/>
                    </a:lnTo>
                    <a:lnTo>
                      <a:pt x="188" y="461"/>
                    </a:lnTo>
                    <a:lnTo>
                      <a:pt x="188" y="463"/>
                    </a:lnTo>
                    <a:lnTo>
                      <a:pt x="188" y="465"/>
                    </a:lnTo>
                    <a:lnTo>
                      <a:pt x="186" y="465"/>
                    </a:lnTo>
                    <a:lnTo>
                      <a:pt x="186" y="467"/>
                    </a:lnTo>
                    <a:lnTo>
                      <a:pt x="184" y="467"/>
                    </a:lnTo>
                    <a:lnTo>
                      <a:pt x="186" y="470"/>
                    </a:lnTo>
                    <a:lnTo>
                      <a:pt x="184" y="470"/>
                    </a:lnTo>
                    <a:lnTo>
                      <a:pt x="184" y="472"/>
                    </a:lnTo>
                    <a:lnTo>
                      <a:pt x="186" y="472"/>
                    </a:lnTo>
                    <a:lnTo>
                      <a:pt x="186" y="474"/>
                    </a:lnTo>
                    <a:lnTo>
                      <a:pt x="186" y="476"/>
                    </a:lnTo>
                    <a:lnTo>
                      <a:pt x="188" y="476"/>
                    </a:lnTo>
                    <a:lnTo>
                      <a:pt x="186" y="476"/>
                    </a:lnTo>
                    <a:lnTo>
                      <a:pt x="188" y="476"/>
                    </a:lnTo>
                    <a:lnTo>
                      <a:pt x="188" y="479"/>
                    </a:lnTo>
                    <a:lnTo>
                      <a:pt x="190" y="479"/>
                    </a:lnTo>
                    <a:lnTo>
                      <a:pt x="190" y="481"/>
                    </a:lnTo>
                    <a:lnTo>
                      <a:pt x="193" y="481"/>
                    </a:lnTo>
                    <a:lnTo>
                      <a:pt x="190" y="481"/>
                    </a:lnTo>
                    <a:lnTo>
                      <a:pt x="190" y="483"/>
                    </a:lnTo>
                    <a:lnTo>
                      <a:pt x="188" y="483"/>
                    </a:lnTo>
                    <a:lnTo>
                      <a:pt x="188" y="485"/>
                    </a:lnTo>
                    <a:lnTo>
                      <a:pt x="188" y="488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4" y="490"/>
                    </a:lnTo>
                    <a:lnTo>
                      <a:pt x="184" y="488"/>
                    </a:lnTo>
                    <a:lnTo>
                      <a:pt x="184" y="490"/>
                    </a:lnTo>
                    <a:lnTo>
                      <a:pt x="186" y="490"/>
                    </a:lnTo>
                    <a:lnTo>
                      <a:pt x="184" y="490"/>
                    </a:lnTo>
                    <a:lnTo>
                      <a:pt x="184" y="488"/>
                    </a:lnTo>
                    <a:lnTo>
                      <a:pt x="181" y="488"/>
                    </a:lnTo>
                    <a:lnTo>
                      <a:pt x="184" y="488"/>
                    </a:lnTo>
                    <a:lnTo>
                      <a:pt x="184" y="490"/>
                    </a:lnTo>
                    <a:lnTo>
                      <a:pt x="181" y="490"/>
                    </a:lnTo>
                    <a:lnTo>
                      <a:pt x="181" y="488"/>
                    </a:lnTo>
                    <a:lnTo>
                      <a:pt x="181" y="485"/>
                    </a:lnTo>
                    <a:lnTo>
                      <a:pt x="179" y="485"/>
                    </a:lnTo>
                    <a:lnTo>
                      <a:pt x="179" y="483"/>
                    </a:lnTo>
                    <a:lnTo>
                      <a:pt x="177" y="483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5" y="481"/>
                    </a:lnTo>
                    <a:lnTo>
                      <a:pt x="172" y="481"/>
                    </a:lnTo>
                    <a:lnTo>
                      <a:pt x="172" y="483"/>
                    </a:lnTo>
                    <a:lnTo>
                      <a:pt x="175" y="483"/>
                    </a:lnTo>
                    <a:lnTo>
                      <a:pt x="172" y="483"/>
                    </a:lnTo>
                    <a:lnTo>
                      <a:pt x="175" y="483"/>
                    </a:lnTo>
                    <a:lnTo>
                      <a:pt x="172" y="483"/>
                    </a:lnTo>
                    <a:lnTo>
                      <a:pt x="172" y="481"/>
                    </a:lnTo>
                    <a:lnTo>
                      <a:pt x="172" y="483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68" y="481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68" y="483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70" y="483"/>
                    </a:lnTo>
                    <a:lnTo>
                      <a:pt x="168" y="483"/>
                    </a:lnTo>
                    <a:lnTo>
                      <a:pt x="170" y="483"/>
                    </a:lnTo>
                    <a:lnTo>
                      <a:pt x="170" y="485"/>
                    </a:lnTo>
                    <a:lnTo>
                      <a:pt x="170" y="483"/>
                    </a:lnTo>
                    <a:lnTo>
                      <a:pt x="170" y="485"/>
                    </a:lnTo>
                    <a:lnTo>
                      <a:pt x="168" y="485"/>
                    </a:lnTo>
                    <a:lnTo>
                      <a:pt x="166" y="485"/>
                    </a:lnTo>
                    <a:lnTo>
                      <a:pt x="168" y="485"/>
                    </a:lnTo>
                    <a:lnTo>
                      <a:pt x="166" y="485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4"/>
                    </a:lnTo>
                    <a:lnTo>
                      <a:pt x="172" y="494"/>
                    </a:lnTo>
                    <a:lnTo>
                      <a:pt x="170" y="494"/>
                    </a:lnTo>
                    <a:lnTo>
                      <a:pt x="172" y="494"/>
                    </a:lnTo>
                    <a:lnTo>
                      <a:pt x="172" y="496"/>
                    </a:lnTo>
                    <a:lnTo>
                      <a:pt x="170" y="496"/>
                    </a:lnTo>
                    <a:lnTo>
                      <a:pt x="170" y="494"/>
                    </a:lnTo>
                    <a:lnTo>
                      <a:pt x="168" y="494"/>
                    </a:lnTo>
                    <a:lnTo>
                      <a:pt x="170" y="494"/>
                    </a:lnTo>
                    <a:lnTo>
                      <a:pt x="170" y="492"/>
                    </a:lnTo>
                    <a:lnTo>
                      <a:pt x="168" y="492"/>
                    </a:lnTo>
                    <a:lnTo>
                      <a:pt x="168" y="490"/>
                    </a:lnTo>
                    <a:lnTo>
                      <a:pt x="166" y="490"/>
                    </a:lnTo>
                    <a:lnTo>
                      <a:pt x="166" y="492"/>
                    </a:lnTo>
                    <a:lnTo>
                      <a:pt x="166" y="490"/>
                    </a:lnTo>
                    <a:lnTo>
                      <a:pt x="166" y="492"/>
                    </a:lnTo>
                    <a:lnTo>
                      <a:pt x="168" y="492"/>
                    </a:lnTo>
                    <a:lnTo>
                      <a:pt x="166" y="492"/>
                    </a:lnTo>
                    <a:lnTo>
                      <a:pt x="168" y="492"/>
                    </a:lnTo>
                    <a:lnTo>
                      <a:pt x="166" y="492"/>
                    </a:lnTo>
                    <a:lnTo>
                      <a:pt x="168" y="492"/>
                    </a:lnTo>
                    <a:lnTo>
                      <a:pt x="166" y="492"/>
                    </a:lnTo>
                    <a:lnTo>
                      <a:pt x="166" y="494"/>
                    </a:lnTo>
                    <a:lnTo>
                      <a:pt x="163" y="494"/>
                    </a:lnTo>
                    <a:lnTo>
                      <a:pt x="163" y="496"/>
                    </a:lnTo>
                    <a:lnTo>
                      <a:pt x="163" y="499"/>
                    </a:lnTo>
                    <a:lnTo>
                      <a:pt x="163" y="501"/>
                    </a:lnTo>
                    <a:lnTo>
                      <a:pt x="166" y="501"/>
                    </a:lnTo>
                    <a:lnTo>
                      <a:pt x="168" y="501"/>
                    </a:lnTo>
                    <a:lnTo>
                      <a:pt x="168" y="503"/>
                    </a:lnTo>
                    <a:lnTo>
                      <a:pt x="170" y="503"/>
                    </a:lnTo>
                    <a:lnTo>
                      <a:pt x="168" y="503"/>
                    </a:lnTo>
                    <a:lnTo>
                      <a:pt x="170" y="503"/>
                    </a:lnTo>
                    <a:lnTo>
                      <a:pt x="170" y="501"/>
                    </a:lnTo>
                    <a:lnTo>
                      <a:pt x="170" y="503"/>
                    </a:lnTo>
                    <a:lnTo>
                      <a:pt x="170" y="501"/>
                    </a:lnTo>
                    <a:lnTo>
                      <a:pt x="170" y="503"/>
                    </a:lnTo>
                    <a:lnTo>
                      <a:pt x="170" y="501"/>
                    </a:lnTo>
                    <a:lnTo>
                      <a:pt x="168" y="501"/>
                    </a:lnTo>
                    <a:lnTo>
                      <a:pt x="168" y="499"/>
                    </a:lnTo>
                    <a:lnTo>
                      <a:pt x="170" y="499"/>
                    </a:lnTo>
                    <a:lnTo>
                      <a:pt x="172" y="499"/>
                    </a:lnTo>
                    <a:lnTo>
                      <a:pt x="170" y="499"/>
                    </a:lnTo>
                    <a:lnTo>
                      <a:pt x="170" y="501"/>
                    </a:lnTo>
                    <a:lnTo>
                      <a:pt x="172" y="501"/>
                    </a:lnTo>
                    <a:lnTo>
                      <a:pt x="172" y="503"/>
                    </a:lnTo>
                    <a:lnTo>
                      <a:pt x="175" y="503"/>
                    </a:lnTo>
                    <a:lnTo>
                      <a:pt x="175" y="501"/>
                    </a:lnTo>
                    <a:lnTo>
                      <a:pt x="175" y="503"/>
                    </a:lnTo>
                    <a:lnTo>
                      <a:pt x="177" y="503"/>
                    </a:lnTo>
                    <a:lnTo>
                      <a:pt x="179" y="503"/>
                    </a:lnTo>
                    <a:lnTo>
                      <a:pt x="179" y="505"/>
                    </a:lnTo>
                    <a:lnTo>
                      <a:pt x="181" y="505"/>
                    </a:lnTo>
                    <a:lnTo>
                      <a:pt x="179" y="505"/>
                    </a:lnTo>
                    <a:lnTo>
                      <a:pt x="179" y="503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5" y="501"/>
                    </a:lnTo>
                    <a:lnTo>
                      <a:pt x="175" y="503"/>
                    </a:lnTo>
                    <a:lnTo>
                      <a:pt x="177" y="503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1" y="505"/>
                    </a:lnTo>
                    <a:lnTo>
                      <a:pt x="184" y="505"/>
                    </a:lnTo>
                    <a:lnTo>
                      <a:pt x="184" y="508"/>
                    </a:lnTo>
                    <a:lnTo>
                      <a:pt x="181" y="508"/>
                    </a:lnTo>
                    <a:lnTo>
                      <a:pt x="181" y="505"/>
                    </a:lnTo>
                    <a:lnTo>
                      <a:pt x="181" y="508"/>
                    </a:lnTo>
                    <a:lnTo>
                      <a:pt x="181" y="505"/>
                    </a:lnTo>
                    <a:lnTo>
                      <a:pt x="181" y="508"/>
                    </a:lnTo>
                    <a:lnTo>
                      <a:pt x="181" y="510"/>
                    </a:lnTo>
                    <a:lnTo>
                      <a:pt x="181" y="508"/>
                    </a:lnTo>
                    <a:lnTo>
                      <a:pt x="179" y="508"/>
                    </a:lnTo>
                    <a:lnTo>
                      <a:pt x="181" y="510"/>
                    </a:lnTo>
                    <a:lnTo>
                      <a:pt x="179" y="510"/>
                    </a:lnTo>
                    <a:lnTo>
                      <a:pt x="181" y="510"/>
                    </a:lnTo>
                    <a:lnTo>
                      <a:pt x="179" y="510"/>
                    </a:lnTo>
                    <a:lnTo>
                      <a:pt x="179" y="512"/>
                    </a:lnTo>
                    <a:lnTo>
                      <a:pt x="181" y="512"/>
                    </a:lnTo>
                    <a:lnTo>
                      <a:pt x="181" y="510"/>
                    </a:lnTo>
                    <a:lnTo>
                      <a:pt x="181" y="512"/>
                    </a:lnTo>
                    <a:lnTo>
                      <a:pt x="181" y="510"/>
                    </a:lnTo>
                    <a:lnTo>
                      <a:pt x="184" y="510"/>
                    </a:lnTo>
                    <a:lnTo>
                      <a:pt x="184" y="512"/>
                    </a:lnTo>
                    <a:lnTo>
                      <a:pt x="186" y="512"/>
                    </a:lnTo>
                    <a:lnTo>
                      <a:pt x="186" y="514"/>
                    </a:lnTo>
                    <a:lnTo>
                      <a:pt x="188" y="514"/>
                    </a:lnTo>
                    <a:lnTo>
                      <a:pt x="186" y="514"/>
                    </a:lnTo>
                    <a:lnTo>
                      <a:pt x="188" y="514"/>
                    </a:lnTo>
                    <a:lnTo>
                      <a:pt x="188" y="512"/>
                    </a:lnTo>
                    <a:lnTo>
                      <a:pt x="190" y="512"/>
                    </a:lnTo>
                    <a:lnTo>
                      <a:pt x="193" y="512"/>
                    </a:lnTo>
                    <a:lnTo>
                      <a:pt x="195" y="512"/>
                    </a:lnTo>
                    <a:lnTo>
                      <a:pt x="195" y="510"/>
                    </a:lnTo>
                    <a:lnTo>
                      <a:pt x="195" y="512"/>
                    </a:lnTo>
                    <a:lnTo>
                      <a:pt x="195" y="510"/>
                    </a:lnTo>
                    <a:lnTo>
                      <a:pt x="197" y="510"/>
                    </a:lnTo>
                    <a:lnTo>
                      <a:pt x="197" y="512"/>
                    </a:lnTo>
                    <a:lnTo>
                      <a:pt x="197" y="514"/>
                    </a:lnTo>
                    <a:lnTo>
                      <a:pt x="195" y="514"/>
                    </a:lnTo>
                    <a:lnTo>
                      <a:pt x="195" y="512"/>
                    </a:lnTo>
                    <a:lnTo>
                      <a:pt x="197" y="512"/>
                    </a:lnTo>
                    <a:lnTo>
                      <a:pt x="195" y="512"/>
                    </a:lnTo>
                    <a:lnTo>
                      <a:pt x="195" y="514"/>
                    </a:lnTo>
                    <a:lnTo>
                      <a:pt x="195" y="512"/>
                    </a:lnTo>
                    <a:lnTo>
                      <a:pt x="193" y="512"/>
                    </a:lnTo>
                    <a:lnTo>
                      <a:pt x="193" y="514"/>
                    </a:lnTo>
                    <a:lnTo>
                      <a:pt x="195" y="514"/>
                    </a:lnTo>
                    <a:lnTo>
                      <a:pt x="195" y="517"/>
                    </a:lnTo>
                    <a:lnTo>
                      <a:pt x="195" y="519"/>
                    </a:lnTo>
                    <a:lnTo>
                      <a:pt x="193" y="519"/>
                    </a:lnTo>
                    <a:lnTo>
                      <a:pt x="193" y="521"/>
                    </a:lnTo>
                    <a:lnTo>
                      <a:pt x="195" y="521"/>
                    </a:lnTo>
                    <a:lnTo>
                      <a:pt x="195" y="523"/>
                    </a:lnTo>
                    <a:lnTo>
                      <a:pt x="195" y="526"/>
                    </a:lnTo>
                    <a:lnTo>
                      <a:pt x="193" y="528"/>
                    </a:lnTo>
                    <a:lnTo>
                      <a:pt x="190" y="528"/>
                    </a:lnTo>
                    <a:lnTo>
                      <a:pt x="190" y="530"/>
                    </a:lnTo>
                    <a:lnTo>
                      <a:pt x="188" y="530"/>
                    </a:lnTo>
                    <a:lnTo>
                      <a:pt x="188" y="532"/>
                    </a:lnTo>
                    <a:lnTo>
                      <a:pt x="186" y="532"/>
                    </a:lnTo>
                    <a:lnTo>
                      <a:pt x="186" y="534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1" y="539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43"/>
                    </a:lnTo>
                    <a:lnTo>
                      <a:pt x="177" y="546"/>
                    </a:lnTo>
                    <a:lnTo>
                      <a:pt x="175" y="546"/>
                    </a:lnTo>
                    <a:lnTo>
                      <a:pt x="177" y="546"/>
                    </a:lnTo>
                    <a:lnTo>
                      <a:pt x="179" y="548"/>
                    </a:lnTo>
                    <a:lnTo>
                      <a:pt x="181" y="548"/>
                    </a:lnTo>
                    <a:lnTo>
                      <a:pt x="181" y="550"/>
                    </a:lnTo>
                    <a:lnTo>
                      <a:pt x="181" y="552"/>
                    </a:lnTo>
                    <a:lnTo>
                      <a:pt x="179" y="555"/>
                    </a:lnTo>
                    <a:lnTo>
                      <a:pt x="177" y="557"/>
                    </a:lnTo>
                    <a:lnTo>
                      <a:pt x="175" y="557"/>
                    </a:lnTo>
                    <a:lnTo>
                      <a:pt x="172" y="557"/>
                    </a:lnTo>
                    <a:lnTo>
                      <a:pt x="170" y="557"/>
                    </a:lnTo>
                    <a:lnTo>
                      <a:pt x="170" y="559"/>
                    </a:lnTo>
                    <a:lnTo>
                      <a:pt x="170" y="561"/>
                    </a:lnTo>
                    <a:lnTo>
                      <a:pt x="170" y="564"/>
                    </a:lnTo>
                    <a:lnTo>
                      <a:pt x="170" y="566"/>
                    </a:lnTo>
                    <a:lnTo>
                      <a:pt x="172" y="566"/>
                    </a:lnTo>
                    <a:lnTo>
                      <a:pt x="172" y="568"/>
                    </a:lnTo>
                    <a:lnTo>
                      <a:pt x="170" y="570"/>
                    </a:lnTo>
                    <a:lnTo>
                      <a:pt x="170" y="573"/>
                    </a:lnTo>
                    <a:lnTo>
                      <a:pt x="168" y="573"/>
                    </a:lnTo>
                    <a:lnTo>
                      <a:pt x="168" y="575"/>
                    </a:lnTo>
                    <a:lnTo>
                      <a:pt x="166" y="577"/>
                    </a:lnTo>
                    <a:lnTo>
                      <a:pt x="163" y="577"/>
                    </a:lnTo>
                    <a:lnTo>
                      <a:pt x="161" y="577"/>
                    </a:lnTo>
                    <a:lnTo>
                      <a:pt x="159" y="577"/>
                    </a:lnTo>
                    <a:lnTo>
                      <a:pt x="159" y="579"/>
                    </a:lnTo>
                    <a:lnTo>
                      <a:pt x="157" y="577"/>
                    </a:lnTo>
                    <a:lnTo>
                      <a:pt x="155" y="577"/>
                    </a:lnTo>
                    <a:lnTo>
                      <a:pt x="152" y="577"/>
                    </a:lnTo>
                    <a:lnTo>
                      <a:pt x="152" y="579"/>
                    </a:lnTo>
                    <a:lnTo>
                      <a:pt x="150" y="579"/>
                    </a:lnTo>
                    <a:lnTo>
                      <a:pt x="150" y="577"/>
                    </a:lnTo>
                    <a:lnTo>
                      <a:pt x="148" y="577"/>
                    </a:lnTo>
                    <a:lnTo>
                      <a:pt x="148" y="575"/>
                    </a:lnTo>
                    <a:lnTo>
                      <a:pt x="146" y="575"/>
                    </a:lnTo>
                    <a:lnTo>
                      <a:pt x="143" y="575"/>
                    </a:lnTo>
                    <a:lnTo>
                      <a:pt x="143" y="573"/>
                    </a:lnTo>
                    <a:lnTo>
                      <a:pt x="141" y="573"/>
                    </a:lnTo>
                    <a:lnTo>
                      <a:pt x="141" y="570"/>
                    </a:lnTo>
                    <a:lnTo>
                      <a:pt x="139" y="570"/>
                    </a:lnTo>
                    <a:lnTo>
                      <a:pt x="139" y="568"/>
                    </a:lnTo>
                    <a:lnTo>
                      <a:pt x="137" y="568"/>
                    </a:lnTo>
                    <a:lnTo>
                      <a:pt x="137" y="566"/>
                    </a:lnTo>
                    <a:lnTo>
                      <a:pt x="134" y="566"/>
                    </a:lnTo>
                    <a:lnTo>
                      <a:pt x="134" y="564"/>
                    </a:lnTo>
                    <a:lnTo>
                      <a:pt x="132" y="564"/>
                    </a:lnTo>
                    <a:lnTo>
                      <a:pt x="130" y="564"/>
                    </a:lnTo>
                    <a:lnTo>
                      <a:pt x="128" y="564"/>
                    </a:lnTo>
                    <a:lnTo>
                      <a:pt x="128" y="561"/>
                    </a:lnTo>
                    <a:lnTo>
                      <a:pt x="125" y="561"/>
                    </a:lnTo>
                    <a:lnTo>
                      <a:pt x="125" y="559"/>
                    </a:lnTo>
                    <a:lnTo>
                      <a:pt x="123" y="559"/>
                    </a:lnTo>
                    <a:lnTo>
                      <a:pt x="121" y="559"/>
                    </a:lnTo>
                    <a:lnTo>
                      <a:pt x="121" y="557"/>
                    </a:lnTo>
                    <a:lnTo>
                      <a:pt x="121" y="555"/>
                    </a:lnTo>
                    <a:lnTo>
                      <a:pt x="121" y="552"/>
                    </a:lnTo>
                    <a:lnTo>
                      <a:pt x="121" y="550"/>
                    </a:lnTo>
                    <a:lnTo>
                      <a:pt x="121" y="548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7" y="546"/>
                    </a:lnTo>
                    <a:lnTo>
                      <a:pt x="117" y="543"/>
                    </a:lnTo>
                    <a:lnTo>
                      <a:pt x="114" y="543"/>
                    </a:lnTo>
                    <a:lnTo>
                      <a:pt x="114" y="546"/>
                    </a:lnTo>
                    <a:lnTo>
                      <a:pt x="114" y="543"/>
                    </a:lnTo>
                    <a:lnTo>
                      <a:pt x="112" y="543"/>
                    </a:lnTo>
                    <a:lnTo>
                      <a:pt x="110" y="543"/>
                    </a:lnTo>
                    <a:lnTo>
                      <a:pt x="108" y="543"/>
                    </a:lnTo>
                    <a:lnTo>
                      <a:pt x="108" y="541"/>
                    </a:lnTo>
                    <a:lnTo>
                      <a:pt x="105" y="541"/>
                    </a:lnTo>
                    <a:lnTo>
                      <a:pt x="103" y="541"/>
                    </a:lnTo>
                    <a:lnTo>
                      <a:pt x="103" y="539"/>
                    </a:lnTo>
                    <a:lnTo>
                      <a:pt x="101" y="539"/>
                    </a:lnTo>
                    <a:lnTo>
                      <a:pt x="101" y="537"/>
                    </a:lnTo>
                    <a:lnTo>
                      <a:pt x="99" y="53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1422"/>
              <p:cNvSpPr>
                <a:spLocks/>
              </p:cNvSpPr>
              <p:nvPr/>
            </p:nvSpPr>
            <p:spPr bwMode="auto">
              <a:xfrm>
                <a:off x="2204" y="1867"/>
                <a:ext cx="293" cy="537"/>
              </a:xfrm>
              <a:custGeom>
                <a:avLst/>
                <a:gdLst>
                  <a:gd name="T0" fmla="*/ 284 w 293"/>
                  <a:gd name="T1" fmla="*/ 530 h 537"/>
                  <a:gd name="T2" fmla="*/ 268 w 293"/>
                  <a:gd name="T3" fmla="*/ 523 h 537"/>
                  <a:gd name="T4" fmla="*/ 255 w 293"/>
                  <a:gd name="T5" fmla="*/ 519 h 537"/>
                  <a:gd name="T6" fmla="*/ 244 w 293"/>
                  <a:gd name="T7" fmla="*/ 512 h 537"/>
                  <a:gd name="T8" fmla="*/ 228 w 293"/>
                  <a:gd name="T9" fmla="*/ 501 h 537"/>
                  <a:gd name="T10" fmla="*/ 212 w 293"/>
                  <a:gd name="T11" fmla="*/ 494 h 537"/>
                  <a:gd name="T12" fmla="*/ 197 w 293"/>
                  <a:gd name="T13" fmla="*/ 488 h 537"/>
                  <a:gd name="T14" fmla="*/ 192 w 293"/>
                  <a:gd name="T15" fmla="*/ 483 h 537"/>
                  <a:gd name="T16" fmla="*/ 185 w 293"/>
                  <a:gd name="T17" fmla="*/ 472 h 537"/>
                  <a:gd name="T18" fmla="*/ 170 w 293"/>
                  <a:gd name="T19" fmla="*/ 461 h 537"/>
                  <a:gd name="T20" fmla="*/ 163 w 293"/>
                  <a:gd name="T21" fmla="*/ 450 h 537"/>
                  <a:gd name="T22" fmla="*/ 161 w 293"/>
                  <a:gd name="T23" fmla="*/ 443 h 537"/>
                  <a:gd name="T24" fmla="*/ 159 w 293"/>
                  <a:gd name="T25" fmla="*/ 436 h 537"/>
                  <a:gd name="T26" fmla="*/ 159 w 293"/>
                  <a:gd name="T27" fmla="*/ 418 h 537"/>
                  <a:gd name="T28" fmla="*/ 150 w 293"/>
                  <a:gd name="T29" fmla="*/ 405 h 537"/>
                  <a:gd name="T30" fmla="*/ 143 w 293"/>
                  <a:gd name="T31" fmla="*/ 389 h 537"/>
                  <a:gd name="T32" fmla="*/ 132 w 293"/>
                  <a:gd name="T33" fmla="*/ 374 h 537"/>
                  <a:gd name="T34" fmla="*/ 123 w 293"/>
                  <a:gd name="T35" fmla="*/ 360 h 537"/>
                  <a:gd name="T36" fmla="*/ 116 w 293"/>
                  <a:gd name="T37" fmla="*/ 349 h 537"/>
                  <a:gd name="T38" fmla="*/ 109 w 293"/>
                  <a:gd name="T39" fmla="*/ 333 h 537"/>
                  <a:gd name="T40" fmla="*/ 100 w 293"/>
                  <a:gd name="T41" fmla="*/ 320 h 537"/>
                  <a:gd name="T42" fmla="*/ 96 w 293"/>
                  <a:gd name="T43" fmla="*/ 306 h 537"/>
                  <a:gd name="T44" fmla="*/ 92 w 293"/>
                  <a:gd name="T45" fmla="*/ 298 h 537"/>
                  <a:gd name="T46" fmla="*/ 87 w 293"/>
                  <a:gd name="T47" fmla="*/ 289 h 537"/>
                  <a:gd name="T48" fmla="*/ 85 w 293"/>
                  <a:gd name="T49" fmla="*/ 282 h 537"/>
                  <a:gd name="T50" fmla="*/ 80 w 293"/>
                  <a:gd name="T51" fmla="*/ 268 h 537"/>
                  <a:gd name="T52" fmla="*/ 67 w 293"/>
                  <a:gd name="T53" fmla="*/ 253 h 537"/>
                  <a:gd name="T54" fmla="*/ 58 w 293"/>
                  <a:gd name="T55" fmla="*/ 239 h 537"/>
                  <a:gd name="T56" fmla="*/ 54 w 293"/>
                  <a:gd name="T57" fmla="*/ 226 h 537"/>
                  <a:gd name="T58" fmla="*/ 42 w 293"/>
                  <a:gd name="T59" fmla="*/ 210 h 537"/>
                  <a:gd name="T60" fmla="*/ 24 w 293"/>
                  <a:gd name="T61" fmla="*/ 201 h 537"/>
                  <a:gd name="T62" fmla="*/ 9 w 293"/>
                  <a:gd name="T63" fmla="*/ 190 h 537"/>
                  <a:gd name="T64" fmla="*/ 13 w 293"/>
                  <a:gd name="T65" fmla="*/ 181 h 537"/>
                  <a:gd name="T66" fmla="*/ 4 w 293"/>
                  <a:gd name="T67" fmla="*/ 166 h 537"/>
                  <a:gd name="T68" fmla="*/ 2 w 293"/>
                  <a:gd name="T69" fmla="*/ 148 h 537"/>
                  <a:gd name="T70" fmla="*/ 4 w 293"/>
                  <a:gd name="T71" fmla="*/ 132 h 537"/>
                  <a:gd name="T72" fmla="*/ 16 w 293"/>
                  <a:gd name="T73" fmla="*/ 116 h 537"/>
                  <a:gd name="T74" fmla="*/ 27 w 293"/>
                  <a:gd name="T75" fmla="*/ 107 h 537"/>
                  <a:gd name="T76" fmla="*/ 29 w 293"/>
                  <a:gd name="T77" fmla="*/ 110 h 537"/>
                  <a:gd name="T78" fmla="*/ 36 w 293"/>
                  <a:gd name="T79" fmla="*/ 112 h 537"/>
                  <a:gd name="T80" fmla="*/ 31 w 293"/>
                  <a:gd name="T81" fmla="*/ 125 h 537"/>
                  <a:gd name="T82" fmla="*/ 29 w 293"/>
                  <a:gd name="T83" fmla="*/ 132 h 537"/>
                  <a:gd name="T84" fmla="*/ 29 w 293"/>
                  <a:gd name="T85" fmla="*/ 141 h 537"/>
                  <a:gd name="T86" fmla="*/ 45 w 293"/>
                  <a:gd name="T87" fmla="*/ 139 h 537"/>
                  <a:gd name="T88" fmla="*/ 58 w 293"/>
                  <a:gd name="T89" fmla="*/ 143 h 537"/>
                  <a:gd name="T90" fmla="*/ 69 w 293"/>
                  <a:gd name="T91" fmla="*/ 154 h 537"/>
                  <a:gd name="T92" fmla="*/ 76 w 293"/>
                  <a:gd name="T93" fmla="*/ 152 h 537"/>
                  <a:gd name="T94" fmla="*/ 85 w 293"/>
                  <a:gd name="T95" fmla="*/ 139 h 537"/>
                  <a:gd name="T96" fmla="*/ 87 w 293"/>
                  <a:gd name="T97" fmla="*/ 128 h 537"/>
                  <a:gd name="T98" fmla="*/ 94 w 293"/>
                  <a:gd name="T99" fmla="*/ 112 h 537"/>
                  <a:gd name="T100" fmla="*/ 98 w 293"/>
                  <a:gd name="T101" fmla="*/ 107 h 537"/>
                  <a:gd name="T102" fmla="*/ 100 w 293"/>
                  <a:gd name="T103" fmla="*/ 101 h 537"/>
                  <a:gd name="T104" fmla="*/ 121 w 293"/>
                  <a:gd name="T105" fmla="*/ 90 h 537"/>
                  <a:gd name="T106" fmla="*/ 141 w 293"/>
                  <a:gd name="T107" fmla="*/ 83 h 537"/>
                  <a:gd name="T108" fmla="*/ 170 w 293"/>
                  <a:gd name="T109" fmla="*/ 61 h 537"/>
                  <a:gd name="T110" fmla="*/ 183 w 293"/>
                  <a:gd name="T111" fmla="*/ 47 h 537"/>
                  <a:gd name="T112" fmla="*/ 192 w 293"/>
                  <a:gd name="T113" fmla="*/ 29 h 537"/>
                  <a:gd name="T114" fmla="*/ 190 w 293"/>
                  <a:gd name="T115" fmla="*/ 14 h 537"/>
                  <a:gd name="T116" fmla="*/ 183 w 293"/>
                  <a:gd name="T117" fmla="*/ 2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537">
                    <a:moveTo>
                      <a:pt x="293" y="537"/>
                    </a:moveTo>
                    <a:lnTo>
                      <a:pt x="290" y="537"/>
                    </a:lnTo>
                    <a:lnTo>
                      <a:pt x="293" y="537"/>
                    </a:lnTo>
                    <a:lnTo>
                      <a:pt x="290" y="537"/>
                    </a:lnTo>
                    <a:lnTo>
                      <a:pt x="290" y="534"/>
                    </a:lnTo>
                    <a:lnTo>
                      <a:pt x="288" y="534"/>
                    </a:lnTo>
                    <a:lnTo>
                      <a:pt x="288" y="532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2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7" y="526"/>
                    </a:lnTo>
                    <a:lnTo>
                      <a:pt x="275" y="526"/>
                    </a:lnTo>
                    <a:lnTo>
                      <a:pt x="273" y="526"/>
                    </a:lnTo>
                    <a:lnTo>
                      <a:pt x="270" y="526"/>
                    </a:lnTo>
                    <a:lnTo>
                      <a:pt x="270" y="523"/>
                    </a:lnTo>
                    <a:lnTo>
                      <a:pt x="268" y="523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4" y="521"/>
                    </a:lnTo>
                    <a:lnTo>
                      <a:pt x="261" y="521"/>
                    </a:lnTo>
                    <a:lnTo>
                      <a:pt x="261" y="519"/>
                    </a:lnTo>
                    <a:lnTo>
                      <a:pt x="259" y="519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5" y="519"/>
                    </a:lnTo>
                    <a:lnTo>
                      <a:pt x="255" y="517"/>
                    </a:lnTo>
                    <a:lnTo>
                      <a:pt x="257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2" y="514"/>
                    </a:lnTo>
                    <a:lnTo>
                      <a:pt x="250" y="514"/>
                    </a:lnTo>
                    <a:lnTo>
                      <a:pt x="248" y="514"/>
                    </a:lnTo>
                    <a:lnTo>
                      <a:pt x="248" y="512"/>
                    </a:lnTo>
                    <a:lnTo>
                      <a:pt x="246" y="512"/>
                    </a:lnTo>
                    <a:lnTo>
                      <a:pt x="244" y="512"/>
                    </a:lnTo>
                    <a:lnTo>
                      <a:pt x="241" y="512"/>
                    </a:lnTo>
                    <a:lnTo>
                      <a:pt x="241" y="510"/>
                    </a:lnTo>
                    <a:lnTo>
                      <a:pt x="239" y="510"/>
                    </a:lnTo>
                    <a:lnTo>
                      <a:pt x="237" y="510"/>
                    </a:lnTo>
                    <a:lnTo>
                      <a:pt x="235" y="510"/>
                    </a:lnTo>
                    <a:lnTo>
                      <a:pt x="235" y="508"/>
                    </a:lnTo>
                    <a:lnTo>
                      <a:pt x="232" y="508"/>
                    </a:lnTo>
                    <a:lnTo>
                      <a:pt x="232" y="505"/>
                    </a:lnTo>
                    <a:lnTo>
                      <a:pt x="230" y="505"/>
                    </a:lnTo>
                    <a:lnTo>
                      <a:pt x="230" y="503"/>
                    </a:lnTo>
                    <a:lnTo>
                      <a:pt x="228" y="503"/>
                    </a:lnTo>
                    <a:lnTo>
                      <a:pt x="228" y="501"/>
                    </a:lnTo>
                    <a:lnTo>
                      <a:pt x="226" y="501"/>
                    </a:lnTo>
                    <a:lnTo>
                      <a:pt x="223" y="501"/>
                    </a:lnTo>
                    <a:lnTo>
                      <a:pt x="223" y="499"/>
                    </a:lnTo>
                    <a:lnTo>
                      <a:pt x="221" y="499"/>
                    </a:lnTo>
                    <a:lnTo>
                      <a:pt x="221" y="501"/>
                    </a:lnTo>
                    <a:lnTo>
                      <a:pt x="221" y="499"/>
                    </a:lnTo>
                    <a:lnTo>
                      <a:pt x="219" y="499"/>
                    </a:lnTo>
                    <a:lnTo>
                      <a:pt x="217" y="499"/>
                    </a:lnTo>
                    <a:lnTo>
                      <a:pt x="217" y="496"/>
                    </a:lnTo>
                    <a:lnTo>
                      <a:pt x="217" y="494"/>
                    </a:lnTo>
                    <a:lnTo>
                      <a:pt x="214" y="494"/>
                    </a:lnTo>
                    <a:lnTo>
                      <a:pt x="212" y="494"/>
                    </a:lnTo>
                    <a:lnTo>
                      <a:pt x="210" y="494"/>
                    </a:lnTo>
                    <a:lnTo>
                      <a:pt x="210" y="492"/>
                    </a:lnTo>
                    <a:lnTo>
                      <a:pt x="208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3" y="490"/>
                    </a:lnTo>
                    <a:lnTo>
                      <a:pt x="201" y="490"/>
                    </a:lnTo>
                    <a:lnTo>
                      <a:pt x="201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7" y="485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2" y="483"/>
                    </a:lnTo>
                    <a:lnTo>
                      <a:pt x="192" y="481"/>
                    </a:lnTo>
                    <a:lnTo>
                      <a:pt x="192" y="479"/>
                    </a:lnTo>
                    <a:lnTo>
                      <a:pt x="190" y="479"/>
                    </a:lnTo>
                    <a:lnTo>
                      <a:pt x="190" y="476"/>
                    </a:lnTo>
                    <a:lnTo>
                      <a:pt x="188" y="476"/>
                    </a:lnTo>
                    <a:lnTo>
                      <a:pt x="188" y="479"/>
                    </a:lnTo>
                    <a:lnTo>
                      <a:pt x="188" y="476"/>
                    </a:lnTo>
                    <a:lnTo>
                      <a:pt x="188" y="474"/>
                    </a:lnTo>
                    <a:lnTo>
                      <a:pt x="185" y="474"/>
                    </a:lnTo>
                    <a:lnTo>
                      <a:pt x="185" y="472"/>
                    </a:lnTo>
                    <a:lnTo>
                      <a:pt x="183" y="472"/>
                    </a:lnTo>
                    <a:lnTo>
                      <a:pt x="185" y="472"/>
                    </a:lnTo>
                    <a:lnTo>
                      <a:pt x="185" y="470"/>
                    </a:lnTo>
                    <a:lnTo>
                      <a:pt x="183" y="470"/>
                    </a:lnTo>
                    <a:lnTo>
                      <a:pt x="181" y="470"/>
                    </a:lnTo>
                    <a:lnTo>
                      <a:pt x="181" y="467"/>
                    </a:lnTo>
                    <a:lnTo>
                      <a:pt x="179" y="467"/>
                    </a:lnTo>
                    <a:lnTo>
                      <a:pt x="176" y="467"/>
                    </a:lnTo>
                    <a:lnTo>
                      <a:pt x="176" y="465"/>
                    </a:lnTo>
                    <a:lnTo>
                      <a:pt x="174" y="465"/>
                    </a:lnTo>
                    <a:lnTo>
                      <a:pt x="174" y="463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1"/>
                    </a:lnTo>
                    <a:lnTo>
                      <a:pt x="170" y="458"/>
                    </a:lnTo>
                    <a:lnTo>
                      <a:pt x="170" y="456"/>
                    </a:lnTo>
                    <a:lnTo>
                      <a:pt x="168" y="456"/>
                    </a:lnTo>
                    <a:lnTo>
                      <a:pt x="168" y="454"/>
                    </a:lnTo>
                    <a:lnTo>
                      <a:pt x="165" y="454"/>
                    </a:lnTo>
                    <a:lnTo>
                      <a:pt x="165" y="452"/>
                    </a:lnTo>
                    <a:lnTo>
                      <a:pt x="163" y="452"/>
                    </a:lnTo>
                    <a:lnTo>
                      <a:pt x="165" y="452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3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59" y="447"/>
                    </a:lnTo>
                    <a:lnTo>
                      <a:pt x="159" y="445"/>
                    </a:lnTo>
                    <a:lnTo>
                      <a:pt x="159" y="443"/>
                    </a:lnTo>
                    <a:lnTo>
                      <a:pt x="161" y="443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59" y="438"/>
                    </a:lnTo>
                    <a:lnTo>
                      <a:pt x="156" y="438"/>
                    </a:lnTo>
                    <a:lnTo>
                      <a:pt x="156" y="436"/>
                    </a:lnTo>
                    <a:lnTo>
                      <a:pt x="156" y="434"/>
                    </a:lnTo>
                    <a:lnTo>
                      <a:pt x="156" y="436"/>
                    </a:lnTo>
                    <a:lnTo>
                      <a:pt x="159" y="436"/>
                    </a:lnTo>
                    <a:lnTo>
                      <a:pt x="159" y="434"/>
                    </a:lnTo>
                    <a:lnTo>
                      <a:pt x="159" y="436"/>
                    </a:lnTo>
                    <a:lnTo>
                      <a:pt x="161" y="436"/>
                    </a:lnTo>
                    <a:lnTo>
                      <a:pt x="161" y="434"/>
                    </a:lnTo>
                    <a:lnTo>
                      <a:pt x="161" y="432"/>
                    </a:lnTo>
                    <a:lnTo>
                      <a:pt x="161" y="429"/>
                    </a:lnTo>
                    <a:lnTo>
                      <a:pt x="163" y="429"/>
                    </a:lnTo>
                    <a:lnTo>
                      <a:pt x="163" y="427"/>
                    </a:lnTo>
                    <a:lnTo>
                      <a:pt x="163" y="425"/>
                    </a:lnTo>
                    <a:lnTo>
                      <a:pt x="163" y="423"/>
                    </a:lnTo>
                    <a:lnTo>
                      <a:pt x="161" y="423"/>
                    </a:lnTo>
                    <a:lnTo>
                      <a:pt x="161" y="420"/>
                    </a:lnTo>
                    <a:lnTo>
                      <a:pt x="161" y="418"/>
                    </a:lnTo>
                    <a:lnTo>
                      <a:pt x="159" y="418"/>
                    </a:lnTo>
                    <a:lnTo>
                      <a:pt x="159" y="416"/>
                    </a:lnTo>
                    <a:lnTo>
                      <a:pt x="156" y="416"/>
                    </a:lnTo>
                    <a:lnTo>
                      <a:pt x="156" y="414"/>
                    </a:lnTo>
                    <a:lnTo>
                      <a:pt x="154" y="414"/>
                    </a:lnTo>
                    <a:lnTo>
                      <a:pt x="154" y="412"/>
                    </a:lnTo>
                    <a:lnTo>
                      <a:pt x="152" y="412"/>
                    </a:lnTo>
                    <a:lnTo>
                      <a:pt x="154" y="412"/>
                    </a:lnTo>
                    <a:lnTo>
                      <a:pt x="154" y="409"/>
                    </a:lnTo>
                    <a:lnTo>
                      <a:pt x="152" y="409"/>
                    </a:lnTo>
                    <a:lnTo>
                      <a:pt x="152" y="407"/>
                    </a:lnTo>
                    <a:lnTo>
                      <a:pt x="152" y="405"/>
                    </a:lnTo>
                    <a:lnTo>
                      <a:pt x="150" y="405"/>
                    </a:lnTo>
                    <a:lnTo>
                      <a:pt x="150" y="403"/>
                    </a:lnTo>
                    <a:lnTo>
                      <a:pt x="147" y="403"/>
                    </a:lnTo>
                    <a:lnTo>
                      <a:pt x="147" y="400"/>
                    </a:lnTo>
                    <a:lnTo>
                      <a:pt x="147" y="398"/>
                    </a:lnTo>
                    <a:lnTo>
                      <a:pt x="145" y="398"/>
                    </a:lnTo>
                    <a:lnTo>
                      <a:pt x="145" y="396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1"/>
                    </a:lnTo>
                    <a:lnTo>
                      <a:pt x="143" y="389"/>
                    </a:lnTo>
                    <a:lnTo>
                      <a:pt x="141" y="389"/>
                    </a:lnTo>
                    <a:lnTo>
                      <a:pt x="143" y="389"/>
                    </a:lnTo>
                    <a:lnTo>
                      <a:pt x="143" y="387"/>
                    </a:lnTo>
                    <a:lnTo>
                      <a:pt x="141" y="387"/>
                    </a:lnTo>
                    <a:lnTo>
                      <a:pt x="138" y="387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6" y="382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2" y="380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2" y="371"/>
                    </a:lnTo>
                    <a:lnTo>
                      <a:pt x="130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67"/>
                    </a:lnTo>
                    <a:lnTo>
                      <a:pt x="130" y="365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5" y="362"/>
                    </a:lnTo>
                    <a:lnTo>
                      <a:pt x="125" y="360"/>
                    </a:lnTo>
                    <a:lnTo>
                      <a:pt x="123" y="360"/>
                    </a:lnTo>
                    <a:lnTo>
                      <a:pt x="123" y="358"/>
                    </a:lnTo>
                    <a:lnTo>
                      <a:pt x="121" y="358"/>
                    </a:lnTo>
                    <a:lnTo>
                      <a:pt x="118" y="358"/>
                    </a:lnTo>
                    <a:lnTo>
                      <a:pt x="118" y="356"/>
                    </a:lnTo>
                    <a:lnTo>
                      <a:pt x="116" y="356"/>
                    </a:lnTo>
                    <a:lnTo>
                      <a:pt x="116" y="353"/>
                    </a:lnTo>
                    <a:lnTo>
                      <a:pt x="118" y="353"/>
                    </a:lnTo>
                    <a:lnTo>
                      <a:pt x="118" y="351"/>
                    </a:lnTo>
                    <a:lnTo>
                      <a:pt x="116" y="351"/>
                    </a:lnTo>
                    <a:lnTo>
                      <a:pt x="118" y="351"/>
                    </a:lnTo>
                    <a:lnTo>
                      <a:pt x="118" y="349"/>
                    </a:lnTo>
                    <a:lnTo>
                      <a:pt x="116" y="349"/>
                    </a:lnTo>
                    <a:lnTo>
                      <a:pt x="116" y="347"/>
                    </a:lnTo>
                    <a:lnTo>
                      <a:pt x="116" y="344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2" y="338"/>
                    </a:lnTo>
                    <a:lnTo>
                      <a:pt x="112" y="336"/>
                    </a:lnTo>
                    <a:lnTo>
                      <a:pt x="109" y="336"/>
                    </a:lnTo>
                    <a:lnTo>
                      <a:pt x="109" y="333"/>
                    </a:lnTo>
                    <a:lnTo>
                      <a:pt x="107" y="333"/>
                    </a:lnTo>
                    <a:lnTo>
                      <a:pt x="107" y="331"/>
                    </a:lnTo>
                    <a:lnTo>
                      <a:pt x="107" y="329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3" y="327"/>
                    </a:lnTo>
                    <a:lnTo>
                      <a:pt x="103" y="324"/>
                    </a:lnTo>
                    <a:lnTo>
                      <a:pt x="103" y="322"/>
                    </a:lnTo>
                    <a:lnTo>
                      <a:pt x="103" y="320"/>
                    </a:lnTo>
                    <a:lnTo>
                      <a:pt x="100" y="320"/>
                    </a:lnTo>
                    <a:lnTo>
                      <a:pt x="100" y="318"/>
                    </a:lnTo>
                    <a:lnTo>
                      <a:pt x="98" y="318"/>
                    </a:lnTo>
                    <a:lnTo>
                      <a:pt x="100" y="318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6" y="306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4" y="302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2" y="298"/>
                    </a:lnTo>
                    <a:lnTo>
                      <a:pt x="94" y="298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89" y="293"/>
                    </a:lnTo>
                    <a:lnTo>
                      <a:pt x="89" y="291"/>
                    </a:lnTo>
                    <a:lnTo>
                      <a:pt x="89" y="289"/>
                    </a:lnTo>
                    <a:lnTo>
                      <a:pt x="87" y="289"/>
                    </a:lnTo>
                    <a:lnTo>
                      <a:pt x="87" y="291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7" y="286"/>
                    </a:lnTo>
                    <a:lnTo>
                      <a:pt x="85" y="286"/>
                    </a:lnTo>
                    <a:lnTo>
                      <a:pt x="85" y="284"/>
                    </a:lnTo>
                    <a:lnTo>
                      <a:pt x="85" y="282"/>
                    </a:lnTo>
                    <a:lnTo>
                      <a:pt x="85" y="280"/>
                    </a:lnTo>
                    <a:lnTo>
                      <a:pt x="83" y="280"/>
                    </a:lnTo>
                    <a:lnTo>
                      <a:pt x="83" y="277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83" y="275"/>
                    </a:lnTo>
                    <a:lnTo>
                      <a:pt x="83" y="273"/>
                    </a:lnTo>
                    <a:lnTo>
                      <a:pt x="80" y="273"/>
                    </a:lnTo>
                    <a:lnTo>
                      <a:pt x="83" y="273"/>
                    </a:lnTo>
                    <a:lnTo>
                      <a:pt x="83" y="271"/>
                    </a:lnTo>
                    <a:lnTo>
                      <a:pt x="80" y="271"/>
                    </a:lnTo>
                    <a:lnTo>
                      <a:pt x="80" y="268"/>
                    </a:lnTo>
                    <a:lnTo>
                      <a:pt x="78" y="268"/>
                    </a:lnTo>
                    <a:lnTo>
                      <a:pt x="78" y="266"/>
                    </a:lnTo>
                    <a:lnTo>
                      <a:pt x="76" y="266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4" y="260"/>
                    </a:lnTo>
                    <a:lnTo>
                      <a:pt x="74" y="257"/>
                    </a:lnTo>
                    <a:lnTo>
                      <a:pt x="71" y="257"/>
                    </a:lnTo>
                    <a:lnTo>
                      <a:pt x="71" y="255"/>
                    </a:lnTo>
                    <a:lnTo>
                      <a:pt x="69" y="255"/>
                    </a:lnTo>
                    <a:lnTo>
                      <a:pt x="69" y="253"/>
                    </a:lnTo>
                    <a:lnTo>
                      <a:pt x="67" y="253"/>
                    </a:lnTo>
                    <a:lnTo>
                      <a:pt x="67" y="251"/>
                    </a:lnTo>
                    <a:lnTo>
                      <a:pt x="65" y="251"/>
                    </a:lnTo>
                    <a:lnTo>
                      <a:pt x="65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0" y="246"/>
                    </a:lnTo>
                    <a:lnTo>
                      <a:pt x="60" y="244"/>
                    </a:lnTo>
                    <a:lnTo>
                      <a:pt x="58" y="244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39"/>
                    </a:lnTo>
                    <a:lnTo>
                      <a:pt x="58" y="239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4" y="228"/>
                    </a:lnTo>
                    <a:lnTo>
                      <a:pt x="54" y="226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51" y="222"/>
                    </a:lnTo>
                    <a:lnTo>
                      <a:pt x="49" y="222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2" y="210"/>
                    </a:lnTo>
                    <a:lnTo>
                      <a:pt x="40" y="210"/>
                    </a:lnTo>
                    <a:lnTo>
                      <a:pt x="40" y="208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6" y="206"/>
                    </a:lnTo>
                    <a:lnTo>
                      <a:pt x="33" y="206"/>
                    </a:lnTo>
                    <a:lnTo>
                      <a:pt x="31" y="206"/>
                    </a:lnTo>
                    <a:lnTo>
                      <a:pt x="31" y="204"/>
                    </a:lnTo>
                    <a:lnTo>
                      <a:pt x="29" y="204"/>
                    </a:lnTo>
                    <a:lnTo>
                      <a:pt x="27" y="204"/>
                    </a:lnTo>
                    <a:lnTo>
                      <a:pt x="27" y="201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2" y="199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8" y="197"/>
                    </a:lnTo>
                    <a:lnTo>
                      <a:pt x="16" y="197"/>
                    </a:lnTo>
                    <a:lnTo>
                      <a:pt x="16" y="195"/>
                    </a:lnTo>
                    <a:lnTo>
                      <a:pt x="13" y="195"/>
                    </a:lnTo>
                    <a:lnTo>
                      <a:pt x="11" y="195"/>
                    </a:lnTo>
                    <a:lnTo>
                      <a:pt x="11" y="192"/>
                    </a:lnTo>
                    <a:lnTo>
                      <a:pt x="9" y="192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88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7" y="184"/>
                    </a:lnTo>
                    <a:lnTo>
                      <a:pt x="7" y="181"/>
                    </a:lnTo>
                    <a:lnTo>
                      <a:pt x="9" y="181"/>
                    </a:lnTo>
                    <a:lnTo>
                      <a:pt x="9" y="184"/>
                    </a:lnTo>
                    <a:lnTo>
                      <a:pt x="11" y="184"/>
                    </a:lnTo>
                    <a:lnTo>
                      <a:pt x="13" y="184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6" y="179"/>
                    </a:lnTo>
                    <a:lnTo>
                      <a:pt x="16" y="177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3" y="170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7" y="166"/>
                    </a:lnTo>
                    <a:lnTo>
                      <a:pt x="4" y="166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7" y="159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7" y="157"/>
                    </a:lnTo>
                    <a:lnTo>
                      <a:pt x="7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9" y="128"/>
                    </a:lnTo>
                    <a:lnTo>
                      <a:pt x="9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0" y="114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7" y="107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3" y="107"/>
                    </a:lnTo>
                    <a:lnTo>
                      <a:pt x="36" y="107"/>
                    </a:lnTo>
                    <a:lnTo>
                      <a:pt x="33" y="107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6" y="119"/>
                    </a:lnTo>
                    <a:lnTo>
                      <a:pt x="38" y="119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6" y="123"/>
                    </a:lnTo>
                    <a:lnTo>
                      <a:pt x="33" y="123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7" y="128"/>
                    </a:lnTo>
                    <a:lnTo>
                      <a:pt x="27" y="130"/>
                    </a:lnTo>
                    <a:lnTo>
                      <a:pt x="27" y="132"/>
                    </a:lnTo>
                    <a:lnTo>
                      <a:pt x="27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29" y="130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7" y="139"/>
                    </a:lnTo>
                    <a:lnTo>
                      <a:pt x="29" y="139"/>
                    </a:lnTo>
                    <a:lnTo>
                      <a:pt x="29" y="141"/>
                    </a:lnTo>
                    <a:lnTo>
                      <a:pt x="29" y="139"/>
                    </a:lnTo>
                    <a:lnTo>
                      <a:pt x="31" y="139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6" y="137"/>
                    </a:lnTo>
                    <a:lnTo>
                      <a:pt x="36" y="134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0" y="137"/>
                    </a:lnTo>
                    <a:lnTo>
                      <a:pt x="42" y="137"/>
                    </a:lnTo>
                    <a:lnTo>
                      <a:pt x="45" y="137"/>
                    </a:lnTo>
                    <a:lnTo>
                      <a:pt x="45" y="139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4" y="139"/>
                    </a:lnTo>
                    <a:lnTo>
                      <a:pt x="56" y="139"/>
                    </a:lnTo>
                    <a:lnTo>
                      <a:pt x="56" y="141"/>
                    </a:lnTo>
                    <a:lnTo>
                      <a:pt x="58" y="141"/>
                    </a:lnTo>
                    <a:lnTo>
                      <a:pt x="58" y="143"/>
                    </a:lnTo>
                    <a:lnTo>
                      <a:pt x="58" y="145"/>
                    </a:lnTo>
                    <a:lnTo>
                      <a:pt x="58" y="148"/>
                    </a:lnTo>
                    <a:lnTo>
                      <a:pt x="60" y="148"/>
                    </a:lnTo>
                    <a:lnTo>
                      <a:pt x="60" y="150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1" y="157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2"/>
                    </a:lnTo>
                    <a:lnTo>
                      <a:pt x="76" y="152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8" y="145"/>
                    </a:lnTo>
                    <a:lnTo>
                      <a:pt x="80" y="145"/>
                    </a:lnTo>
                    <a:lnTo>
                      <a:pt x="83" y="145"/>
                    </a:lnTo>
                    <a:lnTo>
                      <a:pt x="83" y="143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4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7" y="130"/>
                    </a:lnTo>
                    <a:lnTo>
                      <a:pt x="87" y="128"/>
                    </a:lnTo>
                    <a:lnTo>
                      <a:pt x="87" y="125"/>
                    </a:lnTo>
                    <a:lnTo>
                      <a:pt x="87" y="123"/>
                    </a:lnTo>
                    <a:lnTo>
                      <a:pt x="89" y="123"/>
                    </a:lnTo>
                    <a:lnTo>
                      <a:pt x="89" y="121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92" y="116"/>
                    </a:lnTo>
                    <a:lnTo>
                      <a:pt x="92" y="114"/>
                    </a:lnTo>
                    <a:lnTo>
                      <a:pt x="94" y="114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8" y="110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3" y="99"/>
                    </a:lnTo>
                    <a:lnTo>
                      <a:pt x="105" y="99"/>
                    </a:lnTo>
                    <a:lnTo>
                      <a:pt x="105" y="96"/>
                    </a:lnTo>
                    <a:lnTo>
                      <a:pt x="107" y="96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2"/>
                    </a:lnTo>
                    <a:lnTo>
                      <a:pt x="112" y="92"/>
                    </a:lnTo>
                    <a:lnTo>
                      <a:pt x="114" y="92"/>
                    </a:lnTo>
                    <a:lnTo>
                      <a:pt x="118" y="90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23" y="87"/>
                    </a:lnTo>
                    <a:lnTo>
                      <a:pt x="125" y="87"/>
                    </a:lnTo>
                    <a:lnTo>
                      <a:pt x="127" y="87"/>
                    </a:lnTo>
                    <a:lnTo>
                      <a:pt x="130" y="87"/>
                    </a:lnTo>
                    <a:lnTo>
                      <a:pt x="130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3"/>
                    </a:lnTo>
                    <a:lnTo>
                      <a:pt x="138" y="83"/>
                    </a:lnTo>
                    <a:lnTo>
                      <a:pt x="141" y="83"/>
                    </a:lnTo>
                    <a:lnTo>
                      <a:pt x="143" y="83"/>
                    </a:lnTo>
                    <a:lnTo>
                      <a:pt x="143" y="81"/>
                    </a:lnTo>
                    <a:lnTo>
                      <a:pt x="145" y="81"/>
                    </a:lnTo>
                    <a:lnTo>
                      <a:pt x="147" y="81"/>
                    </a:lnTo>
                    <a:lnTo>
                      <a:pt x="150" y="81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68" y="65"/>
                    </a:lnTo>
                    <a:lnTo>
                      <a:pt x="168" y="63"/>
                    </a:lnTo>
                    <a:lnTo>
                      <a:pt x="170" y="63"/>
                    </a:lnTo>
                    <a:lnTo>
                      <a:pt x="170" y="61"/>
                    </a:lnTo>
                    <a:lnTo>
                      <a:pt x="172" y="61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56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9" y="52"/>
                    </a:lnTo>
                    <a:lnTo>
                      <a:pt x="179" y="49"/>
                    </a:lnTo>
                    <a:lnTo>
                      <a:pt x="181" y="49"/>
                    </a:lnTo>
                    <a:lnTo>
                      <a:pt x="181" y="47"/>
                    </a:lnTo>
                    <a:lnTo>
                      <a:pt x="183" y="47"/>
                    </a:lnTo>
                    <a:lnTo>
                      <a:pt x="183" y="45"/>
                    </a:lnTo>
                    <a:lnTo>
                      <a:pt x="183" y="43"/>
                    </a:lnTo>
                    <a:lnTo>
                      <a:pt x="183" y="40"/>
                    </a:lnTo>
                    <a:lnTo>
                      <a:pt x="185" y="38"/>
                    </a:lnTo>
                    <a:lnTo>
                      <a:pt x="185" y="34"/>
                    </a:lnTo>
                    <a:lnTo>
                      <a:pt x="188" y="29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2" y="29"/>
                    </a:lnTo>
                    <a:lnTo>
                      <a:pt x="194" y="29"/>
                    </a:lnTo>
                    <a:lnTo>
                      <a:pt x="192" y="29"/>
                    </a:lnTo>
                    <a:lnTo>
                      <a:pt x="192" y="27"/>
                    </a:lnTo>
                    <a:lnTo>
                      <a:pt x="192" y="25"/>
                    </a:lnTo>
                    <a:lnTo>
                      <a:pt x="192" y="23"/>
                    </a:lnTo>
                    <a:lnTo>
                      <a:pt x="192" y="20"/>
                    </a:lnTo>
                    <a:lnTo>
                      <a:pt x="192" y="18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1"/>
                    </a:lnTo>
                    <a:lnTo>
                      <a:pt x="190" y="14"/>
                    </a:lnTo>
                    <a:lnTo>
                      <a:pt x="188" y="14"/>
                    </a:lnTo>
                    <a:lnTo>
                      <a:pt x="188" y="11"/>
                    </a:lnTo>
                    <a:lnTo>
                      <a:pt x="190" y="11"/>
                    </a:lnTo>
                    <a:lnTo>
                      <a:pt x="188" y="11"/>
                    </a:lnTo>
                    <a:lnTo>
                      <a:pt x="188" y="9"/>
                    </a:lnTo>
                    <a:lnTo>
                      <a:pt x="185" y="9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5"/>
                    </a:lnTo>
                    <a:lnTo>
                      <a:pt x="181" y="5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1423"/>
              <p:cNvSpPr>
                <a:spLocks noEditPoints="1"/>
              </p:cNvSpPr>
              <p:nvPr/>
            </p:nvSpPr>
            <p:spPr bwMode="auto">
              <a:xfrm>
                <a:off x="2626" y="1279"/>
                <a:ext cx="87" cy="20"/>
              </a:xfrm>
              <a:custGeom>
                <a:avLst/>
                <a:gdLst>
                  <a:gd name="T0" fmla="*/ 83 w 87"/>
                  <a:gd name="T1" fmla="*/ 14 h 20"/>
                  <a:gd name="T2" fmla="*/ 81 w 87"/>
                  <a:gd name="T3" fmla="*/ 11 h 20"/>
                  <a:gd name="T4" fmla="*/ 83 w 87"/>
                  <a:gd name="T5" fmla="*/ 11 h 20"/>
                  <a:gd name="T6" fmla="*/ 76 w 87"/>
                  <a:gd name="T7" fmla="*/ 7 h 20"/>
                  <a:gd name="T8" fmla="*/ 83 w 87"/>
                  <a:gd name="T9" fmla="*/ 7 h 20"/>
                  <a:gd name="T10" fmla="*/ 85 w 87"/>
                  <a:gd name="T11" fmla="*/ 5 h 20"/>
                  <a:gd name="T12" fmla="*/ 83 w 87"/>
                  <a:gd name="T13" fmla="*/ 5 h 20"/>
                  <a:gd name="T14" fmla="*/ 47 w 87"/>
                  <a:gd name="T15" fmla="*/ 20 h 20"/>
                  <a:gd name="T16" fmla="*/ 52 w 87"/>
                  <a:gd name="T17" fmla="*/ 18 h 20"/>
                  <a:gd name="T18" fmla="*/ 32 w 87"/>
                  <a:gd name="T19" fmla="*/ 16 h 20"/>
                  <a:gd name="T20" fmla="*/ 29 w 87"/>
                  <a:gd name="T21" fmla="*/ 16 h 20"/>
                  <a:gd name="T22" fmla="*/ 3 w 87"/>
                  <a:gd name="T23" fmla="*/ 14 h 20"/>
                  <a:gd name="T24" fmla="*/ 61 w 87"/>
                  <a:gd name="T25" fmla="*/ 2 h 20"/>
                  <a:gd name="T26" fmla="*/ 58 w 87"/>
                  <a:gd name="T27" fmla="*/ 2 h 20"/>
                  <a:gd name="T28" fmla="*/ 41 w 87"/>
                  <a:gd name="T29" fmla="*/ 5 h 20"/>
                  <a:gd name="T30" fmla="*/ 45 w 87"/>
                  <a:gd name="T31" fmla="*/ 0 h 20"/>
                  <a:gd name="T32" fmla="*/ 45 w 87"/>
                  <a:gd name="T33" fmla="*/ 0 h 20"/>
                  <a:gd name="T34" fmla="*/ 47 w 87"/>
                  <a:gd name="T35" fmla="*/ 7 h 20"/>
                  <a:gd name="T36" fmla="*/ 45 w 87"/>
                  <a:gd name="T37" fmla="*/ 0 h 20"/>
                  <a:gd name="T38" fmla="*/ 54 w 87"/>
                  <a:gd name="T39" fmla="*/ 0 h 20"/>
                  <a:gd name="T40" fmla="*/ 56 w 87"/>
                  <a:gd name="T41" fmla="*/ 2 h 20"/>
                  <a:gd name="T42" fmla="*/ 65 w 87"/>
                  <a:gd name="T43" fmla="*/ 2 h 20"/>
                  <a:gd name="T44" fmla="*/ 65 w 87"/>
                  <a:gd name="T45" fmla="*/ 2 h 20"/>
                  <a:gd name="T46" fmla="*/ 67 w 87"/>
                  <a:gd name="T47" fmla="*/ 5 h 20"/>
                  <a:gd name="T48" fmla="*/ 74 w 87"/>
                  <a:gd name="T49" fmla="*/ 7 h 20"/>
                  <a:gd name="T50" fmla="*/ 76 w 87"/>
                  <a:gd name="T51" fmla="*/ 7 h 20"/>
                  <a:gd name="T52" fmla="*/ 72 w 87"/>
                  <a:gd name="T53" fmla="*/ 11 h 20"/>
                  <a:gd name="T54" fmla="*/ 63 w 87"/>
                  <a:gd name="T55" fmla="*/ 16 h 20"/>
                  <a:gd name="T56" fmla="*/ 56 w 87"/>
                  <a:gd name="T57" fmla="*/ 18 h 20"/>
                  <a:gd name="T58" fmla="*/ 45 w 87"/>
                  <a:gd name="T59" fmla="*/ 16 h 20"/>
                  <a:gd name="T60" fmla="*/ 43 w 87"/>
                  <a:gd name="T61" fmla="*/ 16 h 20"/>
                  <a:gd name="T62" fmla="*/ 41 w 87"/>
                  <a:gd name="T63" fmla="*/ 18 h 20"/>
                  <a:gd name="T64" fmla="*/ 32 w 87"/>
                  <a:gd name="T65" fmla="*/ 18 h 20"/>
                  <a:gd name="T66" fmla="*/ 29 w 87"/>
                  <a:gd name="T67" fmla="*/ 16 h 20"/>
                  <a:gd name="T68" fmla="*/ 27 w 87"/>
                  <a:gd name="T69" fmla="*/ 18 h 20"/>
                  <a:gd name="T70" fmla="*/ 29 w 87"/>
                  <a:gd name="T71" fmla="*/ 7 h 20"/>
                  <a:gd name="T72" fmla="*/ 25 w 87"/>
                  <a:gd name="T73" fmla="*/ 2 h 20"/>
                  <a:gd name="T74" fmla="*/ 32 w 87"/>
                  <a:gd name="T75" fmla="*/ 0 h 20"/>
                  <a:gd name="T76" fmla="*/ 41 w 87"/>
                  <a:gd name="T77" fmla="*/ 0 h 20"/>
                  <a:gd name="T78" fmla="*/ 41 w 87"/>
                  <a:gd name="T79" fmla="*/ 5 h 20"/>
                  <a:gd name="T80" fmla="*/ 41 w 87"/>
                  <a:gd name="T81" fmla="*/ 7 h 20"/>
                  <a:gd name="T82" fmla="*/ 54 w 87"/>
                  <a:gd name="T83" fmla="*/ 5 h 20"/>
                  <a:gd name="T84" fmla="*/ 65 w 87"/>
                  <a:gd name="T85" fmla="*/ 5 h 20"/>
                  <a:gd name="T86" fmla="*/ 65 w 87"/>
                  <a:gd name="T87" fmla="*/ 7 h 20"/>
                  <a:gd name="T88" fmla="*/ 63 w 87"/>
                  <a:gd name="T89" fmla="*/ 9 h 20"/>
                  <a:gd name="T90" fmla="*/ 72 w 87"/>
                  <a:gd name="T91" fmla="*/ 11 h 20"/>
                  <a:gd name="T92" fmla="*/ 58 w 87"/>
                  <a:gd name="T93" fmla="*/ 9 h 20"/>
                  <a:gd name="T94" fmla="*/ 63 w 87"/>
                  <a:gd name="T95" fmla="*/ 9 h 20"/>
                  <a:gd name="T96" fmla="*/ 25 w 87"/>
                  <a:gd name="T97" fmla="*/ 11 h 20"/>
                  <a:gd name="T98" fmla="*/ 47 w 87"/>
                  <a:gd name="T99" fmla="*/ 14 h 20"/>
                  <a:gd name="T100" fmla="*/ 49 w 87"/>
                  <a:gd name="T101" fmla="*/ 11 h 20"/>
                  <a:gd name="T102" fmla="*/ 43 w 87"/>
                  <a:gd name="T103" fmla="*/ 11 h 20"/>
                  <a:gd name="T104" fmla="*/ 34 w 87"/>
                  <a:gd name="T105" fmla="*/ 14 h 20"/>
                  <a:gd name="T106" fmla="*/ 32 w 87"/>
                  <a:gd name="T107" fmla="*/ 16 h 20"/>
                  <a:gd name="T108" fmla="*/ 32 w 87"/>
                  <a:gd name="T109" fmla="*/ 18 h 20"/>
                  <a:gd name="T110" fmla="*/ 47 w 87"/>
                  <a:gd name="T111" fmla="*/ 14 h 20"/>
                  <a:gd name="T112" fmla="*/ 52 w 87"/>
                  <a:gd name="T113" fmla="*/ 16 h 20"/>
                  <a:gd name="T114" fmla="*/ 58 w 87"/>
                  <a:gd name="T115" fmla="*/ 18 h 20"/>
                  <a:gd name="T116" fmla="*/ 63 w 87"/>
                  <a:gd name="T117" fmla="*/ 2 h 20"/>
                  <a:gd name="T118" fmla="*/ 49 w 87"/>
                  <a:gd name="T119" fmla="*/ 2 h 20"/>
                  <a:gd name="T120" fmla="*/ 49 w 87"/>
                  <a:gd name="T1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20">
                    <a:moveTo>
                      <a:pt x="83" y="14"/>
                    </a:moveTo>
                    <a:lnTo>
                      <a:pt x="83" y="11"/>
                    </a:lnTo>
                    <a:lnTo>
                      <a:pt x="83" y="14"/>
                    </a:lnTo>
                    <a:close/>
                    <a:moveTo>
                      <a:pt x="81" y="14"/>
                    </a:moveTo>
                    <a:lnTo>
                      <a:pt x="81" y="11"/>
                    </a:lnTo>
                    <a:lnTo>
                      <a:pt x="81" y="14"/>
                    </a:lnTo>
                    <a:close/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79" y="14"/>
                    </a:lnTo>
                    <a:lnTo>
                      <a:pt x="76" y="14"/>
                    </a:lnTo>
                    <a:lnTo>
                      <a:pt x="76" y="11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3" y="11"/>
                    </a:lnTo>
                    <a:close/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3" y="11"/>
                    </a:lnTo>
                    <a:close/>
                    <a:moveTo>
                      <a:pt x="76" y="7"/>
                    </a:moveTo>
                    <a:lnTo>
                      <a:pt x="76" y="9"/>
                    </a:lnTo>
                    <a:lnTo>
                      <a:pt x="76" y="7"/>
                    </a:lnTo>
                    <a:close/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6" y="7"/>
                    </a:lnTo>
                    <a:close/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close/>
                    <a:moveTo>
                      <a:pt x="83" y="7"/>
                    </a:moveTo>
                    <a:lnTo>
                      <a:pt x="85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3" y="7"/>
                    </a:lnTo>
                    <a:close/>
                    <a:moveTo>
                      <a:pt x="87" y="5"/>
                    </a:moveTo>
                    <a:lnTo>
                      <a:pt x="87" y="7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7" y="5"/>
                    </a:lnTo>
                    <a:close/>
                    <a:moveTo>
                      <a:pt x="85" y="5"/>
                    </a:moveTo>
                    <a:lnTo>
                      <a:pt x="87" y="5"/>
                    </a:lnTo>
                    <a:lnTo>
                      <a:pt x="85" y="5"/>
                    </a:lnTo>
                    <a:close/>
                    <a:moveTo>
                      <a:pt x="83" y="5"/>
                    </a:moveTo>
                    <a:lnTo>
                      <a:pt x="85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3" y="5"/>
                    </a:lnTo>
                    <a:close/>
                    <a:moveTo>
                      <a:pt x="85" y="7"/>
                    </a:moveTo>
                    <a:lnTo>
                      <a:pt x="85" y="5"/>
                    </a:lnTo>
                    <a:lnTo>
                      <a:pt x="85" y="7"/>
                    </a:lnTo>
                    <a:close/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close/>
                    <a:moveTo>
                      <a:pt x="47" y="18"/>
                    </a:moveTo>
                    <a:lnTo>
                      <a:pt x="47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18"/>
                    </a:lnTo>
                    <a:close/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close/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close/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close/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close/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2" y="16"/>
                    </a:lnTo>
                    <a:close/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close/>
                    <a:moveTo>
                      <a:pt x="41" y="16"/>
                    </a:moveTo>
                    <a:lnTo>
                      <a:pt x="41" y="18"/>
                    </a:lnTo>
                    <a:lnTo>
                      <a:pt x="41" y="16"/>
                    </a:lnTo>
                    <a:close/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close/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close/>
                    <a:moveTo>
                      <a:pt x="41" y="16"/>
                    </a:moveTo>
                    <a:lnTo>
                      <a:pt x="38" y="16"/>
                    </a:lnTo>
                    <a:lnTo>
                      <a:pt x="41" y="16"/>
                    </a:lnTo>
                    <a:close/>
                    <a:moveTo>
                      <a:pt x="5" y="11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5" y="11"/>
                    </a:lnTo>
                    <a:close/>
                    <a:moveTo>
                      <a:pt x="47" y="0"/>
                    </a:moveTo>
                    <a:lnTo>
                      <a:pt x="45" y="0"/>
                    </a:lnTo>
                    <a:lnTo>
                      <a:pt x="47" y="0"/>
                    </a:lnTo>
                    <a:close/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61" y="2"/>
                    </a:lnTo>
                    <a:close/>
                    <a:moveTo>
                      <a:pt x="58" y="0"/>
                    </a:move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close/>
                    <a:moveTo>
                      <a:pt x="41" y="5"/>
                    </a:move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0" y="11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0" y="14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5"/>
                    </a:lnTo>
                    <a:close/>
                    <a:moveTo>
                      <a:pt x="34" y="5"/>
                    </a:moveTo>
                    <a:lnTo>
                      <a:pt x="34" y="2"/>
                    </a:lnTo>
                    <a:lnTo>
                      <a:pt x="34" y="5"/>
                    </a:lnTo>
                    <a:close/>
                    <a:moveTo>
                      <a:pt x="41" y="5"/>
                    </a:moveTo>
                    <a:lnTo>
                      <a:pt x="38" y="5"/>
                    </a:lnTo>
                    <a:lnTo>
                      <a:pt x="41" y="5"/>
                    </a:lnTo>
                    <a:close/>
                    <a:moveTo>
                      <a:pt x="43" y="7"/>
                    </a:move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close/>
                    <a:moveTo>
                      <a:pt x="54" y="5"/>
                    </a:moveTo>
                    <a:lnTo>
                      <a:pt x="56" y="5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4" y="5"/>
                    </a:lnTo>
                    <a:close/>
                    <a:moveTo>
                      <a:pt x="63" y="5"/>
                    </a:moveTo>
                    <a:lnTo>
                      <a:pt x="65" y="5"/>
                    </a:lnTo>
                    <a:lnTo>
                      <a:pt x="63" y="5"/>
                    </a:lnTo>
                    <a:close/>
                    <a:moveTo>
                      <a:pt x="63" y="5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3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3" y="5"/>
                    </a:lnTo>
                    <a:close/>
                    <a:moveTo>
                      <a:pt x="56" y="9"/>
                    </a:moveTo>
                    <a:lnTo>
                      <a:pt x="56" y="7"/>
                    </a:lnTo>
                    <a:lnTo>
                      <a:pt x="56" y="9"/>
                    </a:lnTo>
                    <a:close/>
                    <a:moveTo>
                      <a:pt x="63" y="9"/>
                    </a:moveTo>
                    <a:lnTo>
                      <a:pt x="61" y="9"/>
                    </a:lnTo>
                    <a:lnTo>
                      <a:pt x="63" y="9"/>
                    </a:lnTo>
                    <a:close/>
                    <a:moveTo>
                      <a:pt x="63" y="9"/>
                    </a:move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3" y="9"/>
                    </a:lnTo>
                    <a:close/>
                    <a:moveTo>
                      <a:pt x="72" y="11"/>
                    </a:moveTo>
                    <a:lnTo>
                      <a:pt x="70" y="11"/>
                    </a:lnTo>
                    <a:lnTo>
                      <a:pt x="72" y="11"/>
                    </a:lnTo>
                    <a:close/>
                    <a:moveTo>
                      <a:pt x="58" y="11"/>
                    </a:move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close/>
                    <a:moveTo>
                      <a:pt x="43" y="9"/>
                    </a:move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close/>
                    <a:moveTo>
                      <a:pt x="63" y="7"/>
                    </a:moveTo>
                    <a:lnTo>
                      <a:pt x="63" y="9"/>
                    </a:lnTo>
                    <a:lnTo>
                      <a:pt x="63" y="7"/>
                    </a:lnTo>
                    <a:close/>
                    <a:moveTo>
                      <a:pt x="56" y="5"/>
                    </a:moveTo>
                    <a:lnTo>
                      <a:pt x="56" y="2"/>
                    </a:lnTo>
                    <a:lnTo>
                      <a:pt x="56" y="5"/>
                    </a:lnTo>
                    <a:close/>
                    <a:moveTo>
                      <a:pt x="45" y="11"/>
                    </a:moveTo>
                    <a:lnTo>
                      <a:pt x="47" y="11"/>
                    </a:lnTo>
                    <a:lnTo>
                      <a:pt x="45" y="11"/>
                    </a:lnTo>
                    <a:close/>
                    <a:moveTo>
                      <a:pt x="25" y="11"/>
                    </a:moveTo>
                    <a:lnTo>
                      <a:pt x="27" y="11"/>
                    </a:lnTo>
                    <a:lnTo>
                      <a:pt x="25" y="11"/>
                    </a:lnTo>
                    <a:close/>
                    <a:moveTo>
                      <a:pt x="38" y="11"/>
                    </a:moveTo>
                    <a:lnTo>
                      <a:pt x="41" y="11"/>
                    </a:lnTo>
                    <a:lnTo>
                      <a:pt x="38" y="11"/>
                    </a:lnTo>
                    <a:close/>
                    <a:moveTo>
                      <a:pt x="49" y="11"/>
                    </a:move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close/>
                    <a:moveTo>
                      <a:pt x="61" y="14"/>
                    </a:moveTo>
                    <a:lnTo>
                      <a:pt x="58" y="14"/>
                    </a:lnTo>
                    <a:lnTo>
                      <a:pt x="61" y="14"/>
                    </a:lnTo>
                    <a:close/>
                    <a:moveTo>
                      <a:pt x="45" y="14"/>
                    </a:moveTo>
                    <a:lnTo>
                      <a:pt x="45" y="11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4"/>
                    </a:lnTo>
                    <a:close/>
                    <a:moveTo>
                      <a:pt x="36" y="14"/>
                    </a:move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close/>
                    <a:moveTo>
                      <a:pt x="34" y="14"/>
                    </a:moveTo>
                    <a:lnTo>
                      <a:pt x="36" y="14"/>
                    </a:lnTo>
                    <a:lnTo>
                      <a:pt x="34" y="14"/>
                    </a:lnTo>
                    <a:close/>
                    <a:moveTo>
                      <a:pt x="25" y="16"/>
                    </a:moveTo>
                    <a:lnTo>
                      <a:pt x="25" y="14"/>
                    </a:lnTo>
                    <a:lnTo>
                      <a:pt x="25" y="16"/>
                    </a:lnTo>
                    <a:close/>
                    <a:moveTo>
                      <a:pt x="27" y="16"/>
                    </a:moveTo>
                    <a:lnTo>
                      <a:pt x="29" y="16"/>
                    </a:lnTo>
                    <a:lnTo>
                      <a:pt x="27" y="16"/>
                    </a:lnTo>
                    <a:close/>
                    <a:moveTo>
                      <a:pt x="29" y="16"/>
                    </a:moveTo>
                    <a:lnTo>
                      <a:pt x="32" y="16"/>
                    </a:lnTo>
                    <a:lnTo>
                      <a:pt x="29" y="16"/>
                    </a:lnTo>
                    <a:close/>
                    <a:moveTo>
                      <a:pt x="25" y="18"/>
                    </a:moveTo>
                    <a:lnTo>
                      <a:pt x="25" y="16"/>
                    </a:lnTo>
                    <a:lnTo>
                      <a:pt x="25" y="18"/>
                    </a:lnTo>
                    <a:close/>
                    <a:moveTo>
                      <a:pt x="29" y="18"/>
                    </a:moveTo>
                    <a:lnTo>
                      <a:pt x="29" y="16"/>
                    </a:lnTo>
                    <a:lnTo>
                      <a:pt x="29" y="18"/>
                    </a:lnTo>
                    <a:close/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close/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close/>
                    <a:moveTo>
                      <a:pt x="41" y="16"/>
                    </a:moveTo>
                    <a:lnTo>
                      <a:pt x="43" y="16"/>
                    </a:lnTo>
                    <a:lnTo>
                      <a:pt x="41" y="16"/>
                    </a:lnTo>
                    <a:close/>
                    <a:moveTo>
                      <a:pt x="56" y="14"/>
                    </a:moveTo>
                    <a:lnTo>
                      <a:pt x="56" y="16"/>
                    </a:lnTo>
                    <a:lnTo>
                      <a:pt x="56" y="14"/>
                    </a:lnTo>
                    <a:close/>
                    <a:moveTo>
                      <a:pt x="47" y="14"/>
                    </a:moveTo>
                    <a:lnTo>
                      <a:pt x="47" y="16"/>
                    </a:lnTo>
                    <a:lnTo>
                      <a:pt x="47" y="14"/>
                    </a:lnTo>
                    <a:close/>
                    <a:moveTo>
                      <a:pt x="45" y="14"/>
                    </a:move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close/>
                    <a:moveTo>
                      <a:pt x="52" y="16"/>
                    </a:moveTo>
                    <a:lnTo>
                      <a:pt x="49" y="16"/>
                    </a:lnTo>
                    <a:lnTo>
                      <a:pt x="52" y="16"/>
                    </a:lnTo>
                    <a:close/>
                    <a:moveTo>
                      <a:pt x="49" y="16"/>
                    </a:moveTo>
                    <a:lnTo>
                      <a:pt x="52" y="16"/>
                    </a:lnTo>
                    <a:lnTo>
                      <a:pt x="49" y="16"/>
                    </a:lnTo>
                    <a:close/>
                    <a:moveTo>
                      <a:pt x="45" y="16"/>
                    </a:move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close/>
                    <a:moveTo>
                      <a:pt x="58" y="16"/>
                    </a:moveTo>
                    <a:lnTo>
                      <a:pt x="58" y="18"/>
                    </a:lnTo>
                    <a:lnTo>
                      <a:pt x="58" y="16"/>
                    </a:lnTo>
                    <a:close/>
                    <a:moveTo>
                      <a:pt x="56" y="18"/>
                    </a:moveTo>
                    <a:lnTo>
                      <a:pt x="58" y="18"/>
                    </a:lnTo>
                    <a:lnTo>
                      <a:pt x="56" y="18"/>
                    </a:lnTo>
                    <a:close/>
                    <a:moveTo>
                      <a:pt x="70" y="5"/>
                    </a:moveTo>
                    <a:lnTo>
                      <a:pt x="70" y="2"/>
                    </a:lnTo>
                    <a:lnTo>
                      <a:pt x="70" y="5"/>
                    </a:lnTo>
                    <a:close/>
                    <a:moveTo>
                      <a:pt x="63" y="2"/>
                    </a:moveTo>
                    <a:lnTo>
                      <a:pt x="65" y="2"/>
                    </a:lnTo>
                    <a:lnTo>
                      <a:pt x="63" y="2"/>
                    </a:lnTo>
                    <a:close/>
                    <a:moveTo>
                      <a:pt x="54" y="2"/>
                    </a:moveTo>
                    <a:lnTo>
                      <a:pt x="54" y="0"/>
                    </a:lnTo>
                    <a:lnTo>
                      <a:pt x="54" y="2"/>
                    </a:lnTo>
                    <a:close/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close/>
                    <a:moveTo>
                      <a:pt x="47" y="2"/>
                    </a:moveTo>
                    <a:lnTo>
                      <a:pt x="45" y="2"/>
                    </a:lnTo>
                    <a:lnTo>
                      <a:pt x="47" y="2"/>
                    </a:lnTo>
                    <a:close/>
                    <a:moveTo>
                      <a:pt x="49" y="2"/>
                    </a:moveTo>
                    <a:lnTo>
                      <a:pt x="49" y="0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1424"/>
              <p:cNvSpPr>
                <a:spLocks noEditPoints="1"/>
              </p:cNvSpPr>
              <p:nvPr/>
            </p:nvSpPr>
            <p:spPr bwMode="auto">
              <a:xfrm>
                <a:off x="2626" y="1279"/>
                <a:ext cx="87" cy="20"/>
              </a:xfrm>
              <a:custGeom>
                <a:avLst/>
                <a:gdLst>
                  <a:gd name="T0" fmla="*/ 83 w 87"/>
                  <a:gd name="T1" fmla="*/ 14 h 20"/>
                  <a:gd name="T2" fmla="*/ 81 w 87"/>
                  <a:gd name="T3" fmla="*/ 11 h 20"/>
                  <a:gd name="T4" fmla="*/ 83 w 87"/>
                  <a:gd name="T5" fmla="*/ 11 h 20"/>
                  <a:gd name="T6" fmla="*/ 76 w 87"/>
                  <a:gd name="T7" fmla="*/ 7 h 20"/>
                  <a:gd name="T8" fmla="*/ 83 w 87"/>
                  <a:gd name="T9" fmla="*/ 7 h 20"/>
                  <a:gd name="T10" fmla="*/ 85 w 87"/>
                  <a:gd name="T11" fmla="*/ 5 h 20"/>
                  <a:gd name="T12" fmla="*/ 83 w 87"/>
                  <a:gd name="T13" fmla="*/ 5 h 20"/>
                  <a:gd name="T14" fmla="*/ 47 w 87"/>
                  <a:gd name="T15" fmla="*/ 20 h 20"/>
                  <a:gd name="T16" fmla="*/ 52 w 87"/>
                  <a:gd name="T17" fmla="*/ 18 h 20"/>
                  <a:gd name="T18" fmla="*/ 32 w 87"/>
                  <a:gd name="T19" fmla="*/ 16 h 20"/>
                  <a:gd name="T20" fmla="*/ 29 w 87"/>
                  <a:gd name="T21" fmla="*/ 16 h 20"/>
                  <a:gd name="T22" fmla="*/ 3 w 87"/>
                  <a:gd name="T23" fmla="*/ 14 h 20"/>
                  <a:gd name="T24" fmla="*/ 61 w 87"/>
                  <a:gd name="T25" fmla="*/ 2 h 20"/>
                  <a:gd name="T26" fmla="*/ 58 w 87"/>
                  <a:gd name="T27" fmla="*/ 2 h 20"/>
                  <a:gd name="T28" fmla="*/ 41 w 87"/>
                  <a:gd name="T29" fmla="*/ 5 h 20"/>
                  <a:gd name="T30" fmla="*/ 45 w 87"/>
                  <a:gd name="T31" fmla="*/ 0 h 20"/>
                  <a:gd name="T32" fmla="*/ 45 w 87"/>
                  <a:gd name="T33" fmla="*/ 0 h 20"/>
                  <a:gd name="T34" fmla="*/ 47 w 87"/>
                  <a:gd name="T35" fmla="*/ 7 h 20"/>
                  <a:gd name="T36" fmla="*/ 45 w 87"/>
                  <a:gd name="T37" fmla="*/ 0 h 20"/>
                  <a:gd name="T38" fmla="*/ 54 w 87"/>
                  <a:gd name="T39" fmla="*/ 0 h 20"/>
                  <a:gd name="T40" fmla="*/ 56 w 87"/>
                  <a:gd name="T41" fmla="*/ 2 h 20"/>
                  <a:gd name="T42" fmla="*/ 65 w 87"/>
                  <a:gd name="T43" fmla="*/ 2 h 20"/>
                  <a:gd name="T44" fmla="*/ 65 w 87"/>
                  <a:gd name="T45" fmla="*/ 2 h 20"/>
                  <a:gd name="T46" fmla="*/ 67 w 87"/>
                  <a:gd name="T47" fmla="*/ 5 h 20"/>
                  <a:gd name="T48" fmla="*/ 74 w 87"/>
                  <a:gd name="T49" fmla="*/ 7 h 20"/>
                  <a:gd name="T50" fmla="*/ 76 w 87"/>
                  <a:gd name="T51" fmla="*/ 7 h 20"/>
                  <a:gd name="T52" fmla="*/ 72 w 87"/>
                  <a:gd name="T53" fmla="*/ 11 h 20"/>
                  <a:gd name="T54" fmla="*/ 63 w 87"/>
                  <a:gd name="T55" fmla="*/ 16 h 20"/>
                  <a:gd name="T56" fmla="*/ 56 w 87"/>
                  <a:gd name="T57" fmla="*/ 18 h 20"/>
                  <a:gd name="T58" fmla="*/ 45 w 87"/>
                  <a:gd name="T59" fmla="*/ 16 h 20"/>
                  <a:gd name="T60" fmla="*/ 43 w 87"/>
                  <a:gd name="T61" fmla="*/ 16 h 20"/>
                  <a:gd name="T62" fmla="*/ 41 w 87"/>
                  <a:gd name="T63" fmla="*/ 18 h 20"/>
                  <a:gd name="T64" fmla="*/ 32 w 87"/>
                  <a:gd name="T65" fmla="*/ 18 h 20"/>
                  <a:gd name="T66" fmla="*/ 29 w 87"/>
                  <a:gd name="T67" fmla="*/ 16 h 20"/>
                  <a:gd name="T68" fmla="*/ 27 w 87"/>
                  <a:gd name="T69" fmla="*/ 18 h 20"/>
                  <a:gd name="T70" fmla="*/ 29 w 87"/>
                  <a:gd name="T71" fmla="*/ 7 h 20"/>
                  <a:gd name="T72" fmla="*/ 25 w 87"/>
                  <a:gd name="T73" fmla="*/ 2 h 20"/>
                  <a:gd name="T74" fmla="*/ 32 w 87"/>
                  <a:gd name="T75" fmla="*/ 0 h 20"/>
                  <a:gd name="T76" fmla="*/ 41 w 87"/>
                  <a:gd name="T77" fmla="*/ 0 h 20"/>
                  <a:gd name="T78" fmla="*/ 41 w 87"/>
                  <a:gd name="T79" fmla="*/ 5 h 20"/>
                  <a:gd name="T80" fmla="*/ 41 w 87"/>
                  <a:gd name="T81" fmla="*/ 7 h 20"/>
                  <a:gd name="T82" fmla="*/ 54 w 87"/>
                  <a:gd name="T83" fmla="*/ 5 h 20"/>
                  <a:gd name="T84" fmla="*/ 65 w 87"/>
                  <a:gd name="T85" fmla="*/ 5 h 20"/>
                  <a:gd name="T86" fmla="*/ 65 w 87"/>
                  <a:gd name="T87" fmla="*/ 7 h 20"/>
                  <a:gd name="T88" fmla="*/ 63 w 87"/>
                  <a:gd name="T89" fmla="*/ 9 h 20"/>
                  <a:gd name="T90" fmla="*/ 72 w 87"/>
                  <a:gd name="T91" fmla="*/ 11 h 20"/>
                  <a:gd name="T92" fmla="*/ 58 w 87"/>
                  <a:gd name="T93" fmla="*/ 9 h 20"/>
                  <a:gd name="T94" fmla="*/ 63 w 87"/>
                  <a:gd name="T95" fmla="*/ 9 h 20"/>
                  <a:gd name="T96" fmla="*/ 25 w 87"/>
                  <a:gd name="T97" fmla="*/ 11 h 20"/>
                  <a:gd name="T98" fmla="*/ 47 w 87"/>
                  <a:gd name="T99" fmla="*/ 14 h 20"/>
                  <a:gd name="T100" fmla="*/ 49 w 87"/>
                  <a:gd name="T101" fmla="*/ 11 h 20"/>
                  <a:gd name="T102" fmla="*/ 43 w 87"/>
                  <a:gd name="T103" fmla="*/ 11 h 20"/>
                  <a:gd name="T104" fmla="*/ 34 w 87"/>
                  <a:gd name="T105" fmla="*/ 14 h 20"/>
                  <a:gd name="T106" fmla="*/ 32 w 87"/>
                  <a:gd name="T107" fmla="*/ 16 h 20"/>
                  <a:gd name="T108" fmla="*/ 32 w 87"/>
                  <a:gd name="T109" fmla="*/ 18 h 20"/>
                  <a:gd name="T110" fmla="*/ 47 w 87"/>
                  <a:gd name="T111" fmla="*/ 14 h 20"/>
                  <a:gd name="T112" fmla="*/ 52 w 87"/>
                  <a:gd name="T113" fmla="*/ 16 h 20"/>
                  <a:gd name="T114" fmla="*/ 58 w 87"/>
                  <a:gd name="T115" fmla="*/ 18 h 20"/>
                  <a:gd name="T116" fmla="*/ 63 w 87"/>
                  <a:gd name="T117" fmla="*/ 2 h 20"/>
                  <a:gd name="T118" fmla="*/ 49 w 87"/>
                  <a:gd name="T119" fmla="*/ 2 h 20"/>
                  <a:gd name="T120" fmla="*/ 49 w 87"/>
                  <a:gd name="T1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20">
                    <a:moveTo>
                      <a:pt x="83" y="14"/>
                    </a:moveTo>
                    <a:lnTo>
                      <a:pt x="83" y="11"/>
                    </a:lnTo>
                    <a:lnTo>
                      <a:pt x="83" y="14"/>
                    </a:lnTo>
                    <a:moveTo>
                      <a:pt x="81" y="14"/>
                    </a:moveTo>
                    <a:lnTo>
                      <a:pt x="81" y="11"/>
                    </a:lnTo>
                    <a:lnTo>
                      <a:pt x="81" y="14"/>
                    </a:lnTo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79" y="14"/>
                    </a:lnTo>
                    <a:lnTo>
                      <a:pt x="76" y="14"/>
                    </a:lnTo>
                    <a:lnTo>
                      <a:pt x="76" y="11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3" y="11"/>
                    </a:lnTo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3" y="11"/>
                    </a:lnTo>
                    <a:moveTo>
                      <a:pt x="76" y="7"/>
                    </a:moveTo>
                    <a:lnTo>
                      <a:pt x="76" y="9"/>
                    </a:lnTo>
                    <a:lnTo>
                      <a:pt x="76" y="7"/>
                    </a:lnTo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6" y="7"/>
                    </a:lnTo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moveTo>
                      <a:pt x="83" y="7"/>
                    </a:moveTo>
                    <a:lnTo>
                      <a:pt x="85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3" y="7"/>
                    </a:lnTo>
                    <a:moveTo>
                      <a:pt x="87" y="5"/>
                    </a:moveTo>
                    <a:lnTo>
                      <a:pt x="87" y="7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7" y="5"/>
                    </a:lnTo>
                    <a:moveTo>
                      <a:pt x="85" y="5"/>
                    </a:moveTo>
                    <a:lnTo>
                      <a:pt x="87" y="5"/>
                    </a:lnTo>
                    <a:lnTo>
                      <a:pt x="85" y="5"/>
                    </a:lnTo>
                    <a:moveTo>
                      <a:pt x="83" y="5"/>
                    </a:moveTo>
                    <a:lnTo>
                      <a:pt x="85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3" y="5"/>
                    </a:lnTo>
                    <a:moveTo>
                      <a:pt x="85" y="7"/>
                    </a:moveTo>
                    <a:lnTo>
                      <a:pt x="85" y="5"/>
                    </a:lnTo>
                    <a:lnTo>
                      <a:pt x="85" y="7"/>
                    </a:lnTo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moveTo>
                      <a:pt x="47" y="18"/>
                    </a:moveTo>
                    <a:lnTo>
                      <a:pt x="47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18"/>
                    </a:lnTo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2" y="16"/>
                    </a:lnTo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moveTo>
                      <a:pt x="41" y="16"/>
                    </a:moveTo>
                    <a:lnTo>
                      <a:pt x="41" y="18"/>
                    </a:lnTo>
                    <a:lnTo>
                      <a:pt x="41" y="16"/>
                    </a:lnTo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moveTo>
                      <a:pt x="41" y="16"/>
                    </a:moveTo>
                    <a:lnTo>
                      <a:pt x="38" y="16"/>
                    </a:lnTo>
                    <a:lnTo>
                      <a:pt x="41" y="16"/>
                    </a:lnTo>
                    <a:moveTo>
                      <a:pt x="5" y="11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5" y="11"/>
                    </a:lnTo>
                    <a:moveTo>
                      <a:pt x="47" y="0"/>
                    </a:moveTo>
                    <a:lnTo>
                      <a:pt x="45" y="0"/>
                    </a:lnTo>
                    <a:lnTo>
                      <a:pt x="47" y="0"/>
                    </a:lnTo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61" y="2"/>
                    </a:lnTo>
                    <a:moveTo>
                      <a:pt x="58" y="0"/>
                    </a:move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moveTo>
                      <a:pt x="41" y="5"/>
                    </a:move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0" y="11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0" y="14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5"/>
                    </a:lnTo>
                    <a:moveTo>
                      <a:pt x="34" y="5"/>
                    </a:moveTo>
                    <a:lnTo>
                      <a:pt x="34" y="2"/>
                    </a:lnTo>
                    <a:lnTo>
                      <a:pt x="34" y="5"/>
                    </a:lnTo>
                    <a:moveTo>
                      <a:pt x="41" y="5"/>
                    </a:moveTo>
                    <a:lnTo>
                      <a:pt x="38" y="5"/>
                    </a:lnTo>
                    <a:lnTo>
                      <a:pt x="41" y="5"/>
                    </a:lnTo>
                    <a:moveTo>
                      <a:pt x="43" y="7"/>
                    </a:move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moveTo>
                      <a:pt x="54" y="5"/>
                    </a:moveTo>
                    <a:lnTo>
                      <a:pt x="56" y="5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4" y="5"/>
                    </a:lnTo>
                    <a:moveTo>
                      <a:pt x="63" y="5"/>
                    </a:moveTo>
                    <a:lnTo>
                      <a:pt x="65" y="5"/>
                    </a:lnTo>
                    <a:lnTo>
                      <a:pt x="63" y="5"/>
                    </a:lnTo>
                    <a:moveTo>
                      <a:pt x="63" y="5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3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3" y="5"/>
                    </a:lnTo>
                    <a:moveTo>
                      <a:pt x="56" y="9"/>
                    </a:moveTo>
                    <a:lnTo>
                      <a:pt x="56" y="7"/>
                    </a:lnTo>
                    <a:lnTo>
                      <a:pt x="56" y="9"/>
                    </a:lnTo>
                    <a:moveTo>
                      <a:pt x="63" y="9"/>
                    </a:moveTo>
                    <a:lnTo>
                      <a:pt x="61" y="9"/>
                    </a:lnTo>
                    <a:lnTo>
                      <a:pt x="63" y="9"/>
                    </a:lnTo>
                    <a:moveTo>
                      <a:pt x="63" y="9"/>
                    </a:move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3" y="9"/>
                    </a:lnTo>
                    <a:moveTo>
                      <a:pt x="72" y="11"/>
                    </a:moveTo>
                    <a:lnTo>
                      <a:pt x="70" y="11"/>
                    </a:lnTo>
                    <a:lnTo>
                      <a:pt x="72" y="11"/>
                    </a:lnTo>
                    <a:moveTo>
                      <a:pt x="58" y="11"/>
                    </a:move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moveTo>
                      <a:pt x="43" y="9"/>
                    </a:move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moveTo>
                      <a:pt x="63" y="7"/>
                    </a:moveTo>
                    <a:lnTo>
                      <a:pt x="63" y="9"/>
                    </a:lnTo>
                    <a:lnTo>
                      <a:pt x="63" y="7"/>
                    </a:lnTo>
                    <a:moveTo>
                      <a:pt x="56" y="5"/>
                    </a:moveTo>
                    <a:lnTo>
                      <a:pt x="56" y="2"/>
                    </a:lnTo>
                    <a:lnTo>
                      <a:pt x="56" y="5"/>
                    </a:lnTo>
                    <a:moveTo>
                      <a:pt x="45" y="11"/>
                    </a:moveTo>
                    <a:lnTo>
                      <a:pt x="47" y="11"/>
                    </a:lnTo>
                    <a:lnTo>
                      <a:pt x="45" y="11"/>
                    </a:lnTo>
                    <a:moveTo>
                      <a:pt x="25" y="11"/>
                    </a:moveTo>
                    <a:lnTo>
                      <a:pt x="27" y="11"/>
                    </a:lnTo>
                    <a:lnTo>
                      <a:pt x="25" y="11"/>
                    </a:lnTo>
                    <a:moveTo>
                      <a:pt x="38" y="11"/>
                    </a:moveTo>
                    <a:lnTo>
                      <a:pt x="41" y="11"/>
                    </a:lnTo>
                    <a:lnTo>
                      <a:pt x="38" y="11"/>
                    </a:lnTo>
                    <a:moveTo>
                      <a:pt x="49" y="11"/>
                    </a:move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moveTo>
                      <a:pt x="61" y="14"/>
                    </a:moveTo>
                    <a:lnTo>
                      <a:pt x="58" y="14"/>
                    </a:lnTo>
                    <a:lnTo>
                      <a:pt x="61" y="14"/>
                    </a:lnTo>
                    <a:moveTo>
                      <a:pt x="45" y="14"/>
                    </a:moveTo>
                    <a:lnTo>
                      <a:pt x="45" y="11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4"/>
                    </a:lnTo>
                    <a:moveTo>
                      <a:pt x="36" y="14"/>
                    </a:move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moveTo>
                      <a:pt x="34" y="14"/>
                    </a:moveTo>
                    <a:lnTo>
                      <a:pt x="36" y="14"/>
                    </a:lnTo>
                    <a:lnTo>
                      <a:pt x="34" y="14"/>
                    </a:lnTo>
                    <a:moveTo>
                      <a:pt x="25" y="16"/>
                    </a:moveTo>
                    <a:lnTo>
                      <a:pt x="25" y="14"/>
                    </a:lnTo>
                    <a:lnTo>
                      <a:pt x="25" y="16"/>
                    </a:lnTo>
                    <a:moveTo>
                      <a:pt x="27" y="16"/>
                    </a:moveTo>
                    <a:lnTo>
                      <a:pt x="29" y="16"/>
                    </a:lnTo>
                    <a:lnTo>
                      <a:pt x="27" y="16"/>
                    </a:lnTo>
                    <a:moveTo>
                      <a:pt x="29" y="16"/>
                    </a:moveTo>
                    <a:lnTo>
                      <a:pt x="32" y="16"/>
                    </a:lnTo>
                    <a:lnTo>
                      <a:pt x="29" y="16"/>
                    </a:lnTo>
                    <a:moveTo>
                      <a:pt x="25" y="18"/>
                    </a:moveTo>
                    <a:lnTo>
                      <a:pt x="25" y="16"/>
                    </a:lnTo>
                    <a:lnTo>
                      <a:pt x="25" y="18"/>
                    </a:lnTo>
                    <a:moveTo>
                      <a:pt x="29" y="18"/>
                    </a:moveTo>
                    <a:lnTo>
                      <a:pt x="29" y="16"/>
                    </a:lnTo>
                    <a:lnTo>
                      <a:pt x="29" y="18"/>
                    </a:lnTo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moveTo>
                      <a:pt x="41" y="16"/>
                    </a:moveTo>
                    <a:lnTo>
                      <a:pt x="43" y="16"/>
                    </a:lnTo>
                    <a:lnTo>
                      <a:pt x="41" y="16"/>
                    </a:lnTo>
                    <a:moveTo>
                      <a:pt x="56" y="14"/>
                    </a:moveTo>
                    <a:lnTo>
                      <a:pt x="56" y="16"/>
                    </a:lnTo>
                    <a:lnTo>
                      <a:pt x="56" y="14"/>
                    </a:lnTo>
                    <a:moveTo>
                      <a:pt x="47" y="14"/>
                    </a:moveTo>
                    <a:lnTo>
                      <a:pt x="47" y="16"/>
                    </a:lnTo>
                    <a:lnTo>
                      <a:pt x="47" y="14"/>
                    </a:lnTo>
                    <a:moveTo>
                      <a:pt x="45" y="14"/>
                    </a:move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moveTo>
                      <a:pt x="52" y="16"/>
                    </a:moveTo>
                    <a:lnTo>
                      <a:pt x="49" y="16"/>
                    </a:lnTo>
                    <a:lnTo>
                      <a:pt x="52" y="16"/>
                    </a:lnTo>
                    <a:moveTo>
                      <a:pt x="49" y="16"/>
                    </a:moveTo>
                    <a:lnTo>
                      <a:pt x="52" y="16"/>
                    </a:lnTo>
                    <a:lnTo>
                      <a:pt x="49" y="16"/>
                    </a:lnTo>
                    <a:moveTo>
                      <a:pt x="45" y="16"/>
                    </a:move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moveTo>
                      <a:pt x="58" y="16"/>
                    </a:moveTo>
                    <a:lnTo>
                      <a:pt x="58" y="18"/>
                    </a:lnTo>
                    <a:lnTo>
                      <a:pt x="58" y="16"/>
                    </a:lnTo>
                    <a:moveTo>
                      <a:pt x="56" y="18"/>
                    </a:moveTo>
                    <a:lnTo>
                      <a:pt x="58" y="18"/>
                    </a:lnTo>
                    <a:lnTo>
                      <a:pt x="56" y="18"/>
                    </a:lnTo>
                    <a:moveTo>
                      <a:pt x="70" y="5"/>
                    </a:moveTo>
                    <a:lnTo>
                      <a:pt x="70" y="2"/>
                    </a:lnTo>
                    <a:lnTo>
                      <a:pt x="70" y="5"/>
                    </a:lnTo>
                    <a:moveTo>
                      <a:pt x="63" y="2"/>
                    </a:moveTo>
                    <a:lnTo>
                      <a:pt x="65" y="2"/>
                    </a:lnTo>
                    <a:lnTo>
                      <a:pt x="63" y="2"/>
                    </a:lnTo>
                    <a:moveTo>
                      <a:pt x="54" y="2"/>
                    </a:moveTo>
                    <a:lnTo>
                      <a:pt x="54" y="0"/>
                    </a:lnTo>
                    <a:lnTo>
                      <a:pt x="54" y="2"/>
                    </a:lnTo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moveTo>
                      <a:pt x="47" y="2"/>
                    </a:moveTo>
                    <a:lnTo>
                      <a:pt x="45" y="2"/>
                    </a:lnTo>
                    <a:lnTo>
                      <a:pt x="47" y="2"/>
                    </a:lnTo>
                    <a:moveTo>
                      <a:pt x="49" y="2"/>
                    </a:moveTo>
                    <a:lnTo>
                      <a:pt x="49" y="0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1425"/>
              <p:cNvSpPr>
                <a:spLocks noEditPoints="1"/>
              </p:cNvSpPr>
              <p:nvPr/>
            </p:nvSpPr>
            <p:spPr bwMode="auto">
              <a:xfrm>
                <a:off x="2794" y="2475"/>
                <a:ext cx="266" cy="264"/>
              </a:xfrm>
              <a:custGeom>
                <a:avLst/>
                <a:gdLst>
                  <a:gd name="T0" fmla="*/ 174 w 266"/>
                  <a:gd name="T1" fmla="*/ 260 h 264"/>
                  <a:gd name="T2" fmla="*/ 170 w 266"/>
                  <a:gd name="T3" fmla="*/ 257 h 264"/>
                  <a:gd name="T4" fmla="*/ 183 w 266"/>
                  <a:gd name="T5" fmla="*/ 257 h 264"/>
                  <a:gd name="T6" fmla="*/ 161 w 266"/>
                  <a:gd name="T7" fmla="*/ 257 h 264"/>
                  <a:gd name="T8" fmla="*/ 206 w 266"/>
                  <a:gd name="T9" fmla="*/ 255 h 264"/>
                  <a:gd name="T10" fmla="*/ 156 w 266"/>
                  <a:gd name="T11" fmla="*/ 255 h 264"/>
                  <a:gd name="T12" fmla="*/ 134 w 266"/>
                  <a:gd name="T13" fmla="*/ 253 h 264"/>
                  <a:gd name="T14" fmla="*/ 163 w 266"/>
                  <a:gd name="T15" fmla="*/ 184 h 264"/>
                  <a:gd name="T16" fmla="*/ 174 w 266"/>
                  <a:gd name="T17" fmla="*/ 161 h 264"/>
                  <a:gd name="T18" fmla="*/ 257 w 266"/>
                  <a:gd name="T19" fmla="*/ 179 h 264"/>
                  <a:gd name="T20" fmla="*/ 257 w 266"/>
                  <a:gd name="T21" fmla="*/ 181 h 264"/>
                  <a:gd name="T22" fmla="*/ 257 w 266"/>
                  <a:gd name="T23" fmla="*/ 186 h 264"/>
                  <a:gd name="T24" fmla="*/ 257 w 266"/>
                  <a:gd name="T25" fmla="*/ 186 h 264"/>
                  <a:gd name="T26" fmla="*/ 255 w 266"/>
                  <a:gd name="T27" fmla="*/ 193 h 264"/>
                  <a:gd name="T28" fmla="*/ 255 w 266"/>
                  <a:gd name="T29" fmla="*/ 215 h 264"/>
                  <a:gd name="T30" fmla="*/ 246 w 266"/>
                  <a:gd name="T31" fmla="*/ 235 h 264"/>
                  <a:gd name="T32" fmla="*/ 226 w 266"/>
                  <a:gd name="T33" fmla="*/ 251 h 264"/>
                  <a:gd name="T34" fmla="*/ 201 w 266"/>
                  <a:gd name="T35" fmla="*/ 255 h 264"/>
                  <a:gd name="T36" fmla="*/ 174 w 266"/>
                  <a:gd name="T37" fmla="*/ 257 h 264"/>
                  <a:gd name="T38" fmla="*/ 136 w 266"/>
                  <a:gd name="T39" fmla="*/ 253 h 264"/>
                  <a:gd name="T40" fmla="*/ 139 w 266"/>
                  <a:gd name="T41" fmla="*/ 237 h 264"/>
                  <a:gd name="T42" fmla="*/ 141 w 266"/>
                  <a:gd name="T43" fmla="*/ 226 h 264"/>
                  <a:gd name="T44" fmla="*/ 152 w 266"/>
                  <a:gd name="T45" fmla="*/ 210 h 264"/>
                  <a:gd name="T46" fmla="*/ 159 w 266"/>
                  <a:gd name="T47" fmla="*/ 190 h 264"/>
                  <a:gd name="T48" fmla="*/ 172 w 266"/>
                  <a:gd name="T49" fmla="*/ 177 h 264"/>
                  <a:gd name="T50" fmla="*/ 172 w 266"/>
                  <a:gd name="T51" fmla="*/ 150 h 264"/>
                  <a:gd name="T52" fmla="*/ 165 w 266"/>
                  <a:gd name="T53" fmla="*/ 134 h 264"/>
                  <a:gd name="T54" fmla="*/ 172 w 266"/>
                  <a:gd name="T55" fmla="*/ 155 h 264"/>
                  <a:gd name="T56" fmla="*/ 174 w 266"/>
                  <a:gd name="T57" fmla="*/ 170 h 264"/>
                  <a:gd name="T58" fmla="*/ 163 w 266"/>
                  <a:gd name="T59" fmla="*/ 186 h 264"/>
                  <a:gd name="T60" fmla="*/ 136 w 266"/>
                  <a:gd name="T61" fmla="*/ 181 h 264"/>
                  <a:gd name="T62" fmla="*/ 109 w 266"/>
                  <a:gd name="T63" fmla="*/ 166 h 264"/>
                  <a:gd name="T64" fmla="*/ 74 w 266"/>
                  <a:gd name="T65" fmla="*/ 152 h 264"/>
                  <a:gd name="T66" fmla="*/ 47 w 266"/>
                  <a:gd name="T67" fmla="*/ 137 h 264"/>
                  <a:gd name="T68" fmla="*/ 29 w 266"/>
                  <a:gd name="T69" fmla="*/ 123 h 264"/>
                  <a:gd name="T70" fmla="*/ 7 w 266"/>
                  <a:gd name="T71" fmla="*/ 101 h 264"/>
                  <a:gd name="T72" fmla="*/ 9 w 266"/>
                  <a:gd name="T73" fmla="*/ 72 h 264"/>
                  <a:gd name="T74" fmla="*/ 18 w 266"/>
                  <a:gd name="T75" fmla="*/ 34 h 264"/>
                  <a:gd name="T76" fmla="*/ 47 w 266"/>
                  <a:gd name="T77" fmla="*/ 9 h 264"/>
                  <a:gd name="T78" fmla="*/ 141 w 266"/>
                  <a:gd name="T79" fmla="*/ 20 h 264"/>
                  <a:gd name="T80" fmla="*/ 150 w 266"/>
                  <a:gd name="T81" fmla="*/ 43 h 264"/>
                  <a:gd name="T82" fmla="*/ 152 w 266"/>
                  <a:gd name="T83" fmla="*/ 63 h 264"/>
                  <a:gd name="T84" fmla="*/ 147 w 266"/>
                  <a:gd name="T85" fmla="*/ 87 h 264"/>
                  <a:gd name="T86" fmla="*/ 168 w 266"/>
                  <a:gd name="T87" fmla="*/ 94 h 264"/>
                  <a:gd name="T88" fmla="*/ 194 w 266"/>
                  <a:gd name="T89" fmla="*/ 90 h 264"/>
                  <a:gd name="T90" fmla="*/ 221 w 266"/>
                  <a:gd name="T91" fmla="*/ 105 h 264"/>
                  <a:gd name="T92" fmla="*/ 226 w 266"/>
                  <a:gd name="T93" fmla="*/ 128 h 264"/>
                  <a:gd name="T94" fmla="*/ 232 w 266"/>
                  <a:gd name="T95" fmla="*/ 150 h 264"/>
                  <a:gd name="T96" fmla="*/ 257 w 266"/>
                  <a:gd name="T97" fmla="*/ 146 h 264"/>
                  <a:gd name="T98" fmla="*/ 264 w 266"/>
                  <a:gd name="T99" fmla="*/ 175 h 264"/>
                  <a:gd name="T100" fmla="*/ 188 w 266"/>
                  <a:gd name="T101" fmla="*/ 146 h 264"/>
                  <a:gd name="T102" fmla="*/ 230 w 266"/>
                  <a:gd name="T103" fmla="*/ 186 h 264"/>
                  <a:gd name="T104" fmla="*/ 228 w 266"/>
                  <a:gd name="T105" fmla="*/ 193 h 264"/>
                  <a:gd name="T106" fmla="*/ 235 w 266"/>
                  <a:gd name="T107" fmla="*/ 190 h 264"/>
                  <a:gd name="T108" fmla="*/ 239 w 266"/>
                  <a:gd name="T109" fmla="*/ 195 h 264"/>
                  <a:gd name="T110" fmla="*/ 239 w 266"/>
                  <a:gd name="T111" fmla="*/ 190 h 264"/>
                  <a:gd name="T112" fmla="*/ 168 w 266"/>
                  <a:gd name="T113" fmla="*/ 193 h 264"/>
                  <a:gd name="T114" fmla="*/ 165 w 266"/>
                  <a:gd name="T115" fmla="*/ 208 h 264"/>
                  <a:gd name="T116" fmla="*/ 163 w 266"/>
                  <a:gd name="T117" fmla="*/ 213 h 264"/>
                  <a:gd name="T118" fmla="*/ 165 w 266"/>
                  <a:gd name="T119" fmla="*/ 21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6" h="264">
                    <a:moveTo>
                      <a:pt x="201" y="260"/>
                    </a:moveTo>
                    <a:lnTo>
                      <a:pt x="201" y="262"/>
                    </a:lnTo>
                    <a:lnTo>
                      <a:pt x="199" y="262"/>
                    </a:lnTo>
                    <a:lnTo>
                      <a:pt x="199" y="264"/>
                    </a:lnTo>
                    <a:lnTo>
                      <a:pt x="197" y="264"/>
                    </a:lnTo>
                    <a:lnTo>
                      <a:pt x="197" y="262"/>
                    </a:lnTo>
                    <a:lnTo>
                      <a:pt x="194" y="260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201" y="260"/>
                    </a:lnTo>
                    <a:close/>
                    <a:moveTo>
                      <a:pt x="179" y="260"/>
                    </a:moveTo>
                    <a:lnTo>
                      <a:pt x="177" y="260"/>
                    </a:lnTo>
                    <a:lnTo>
                      <a:pt x="179" y="260"/>
                    </a:lnTo>
                    <a:close/>
                    <a:moveTo>
                      <a:pt x="174" y="260"/>
                    </a:moveTo>
                    <a:lnTo>
                      <a:pt x="177" y="260"/>
                    </a:lnTo>
                    <a:lnTo>
                      <a:pt x="174" y="260"/>
                    </a:lnTo>
                    <a:lnTo>
                      <a:pt x="172" y="260"/>
                    </a:lnTo>
                    <a:lnTo>
                      <a:pt x="174" y="260"/>
                    </a:lnTo>
                    <a:close/>
                    <a:moveTo>
                      <a:pt x="179" y="260"/>
                    </a:moveTo>
                    <a:lnTo>
                      <a:pt x="177" y="260"/>
                    </a:lnTo>
                    <a:lnTo>
                      <a:pt x="179" y="260"/>
                    </a:lnTo>
                    <a:close/>
                    <a:moveTo>
                      <a:pt x="165" y="260"/>
                    </a:moveTo>
                    <a:lnTo>
                      <a:pt x="163" y="260"/>
                    </a:lnTo>
                    <a:lnTo>
                      <a:pt x="163" y="257"/>
                    </a:lnTo>
                    <a:lnTo>
                      <a:pt x="163" y="260"/>
                    </a:lnTo>
                    <a:lnTo>
                      <a:pt x="165" y="260"/>
                    </a:lnTo>
                    <a:close/>
                    <a:moveTo>
                      <a:pt x="181" y="257"/>
                    </a:moveTo>
                    <a:lnTo>
                      <a:pt x="179" y="257"/>
                    </a:lnTo>
                    <a:lnTo>
                      <a:pt x="179" y="260"/>
                    </a:lnTo>
                    <a:lnTo>
                      <a:pt x="177" y="260"/>
                    </a:lnTo>
                    <a:lnTo>
                      <a:pt x="179" y="260"/>
                    </a:lnTo>
                    <a:lnTo>
                      <a:pt x="179" y="257"/>
                    </a:lnTo>
                    <a:lnTo>
                      <a:pt x="181" y="257"/>
                    </a:lnTo>
                    <a:close/>
                    <a:moveTo>
                      <a:pt x="172" y="260"/>
                    </a:moveTo>
                    <a:lnTo>
                      <a:pt x="172" y="257"/>
                    </a:lnTo>
                    <a:lnTo>
                      <a:pt x="170" y="257"/>
                    </a:lnTo>
                    <a:lnTo>
                      <a:pt x="172" y="257"/>
                    </a:lnTo>
                    <a:lnTo>
                      <a:pt x="172" y="260"/>
                    </a:lnTo>
                    <a:close/>
                    <a:moveTo>
                      <a:pt x="172" y="257"/>
                    </a:moveTo>
                    <a:lnTo>
                      <a:pt x="174" y="257"/>
                    </a:lnTo>
                    <a:lnTo>
                      <a:pt x="172" y="257"/>
                    </a:lnTo>
                    <a:lnTo>
                      <a:pt x="174" y="257"/>
                    </a:lnTo>
                    <a:lnTo>
                      <a:pt x="174" y="260"/>
                    </a:lnTo>
                    <a:lnTo>
                      <a:pt x="172" y="260"/>
                    </a:lnTo>
                    <a:lnTo>
                      <a:pt x="172" y="257"/>
                    </a:lnTo>
                    <a:close/>
                    <a:moveTo>
                      <a:pt x="185" y="260"/>
                    </a:moveTo>
                    <a:lnTo>
                      <a:pt x="188" y="260"/>
                    </a:lnTo>
                    <a:lnTo>
                      <a:pt x="185" y="260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79" y="260"/>
                    </a:lnTo>
                    <a:lnTo>
                      <a:pt x="181" y="260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5" y="257"/>
                    </a:lnTo>
                    <a:lnTo>
                      <a:pt x="185" y="260"/>
                    </a:lnTo>
                    <a:close/>
                    <a:moveTo>
                      <a:pt x="165" y="257"/>
                    </a:moveTo>
                    <a:lnTo>
                      <a:pt x="168" y="257"/>
                    </a:lnTo>
                    <a:lnTo>
                      <a:pt x="165" y="257"/>
                    </a:lnTo>
                    <a:lnTo>
                      <a:pt x="163" y="257"/>
                    </a:lnTo>
                    <a:lnTo>
                      <a:pt x="161" y="257"/>
                    </a:lnTo>
                    <a:lnTo>
                      <a:pt x="163" y="257"/>
                    </a:lnTo>
                    <a:lnTo>
                      <a:pt x="165" y="257"/>
                    </a:lnTo>
                    <a:close/>
                    <a:moveTo>
                      <a:pt x="185" y="257"/>
                    </a:moveTo>
                    <a:lnTo>
                      <a:pt x="183" y="257"/>
                    </a:lnTo>
                    <a:lnTo>
                      <a:pt x="185" y="257"/>
                    </a:lnTo>
                    <a:close/>
                    <a:moveTo>
                      <a:pt x="165" y="257"/>
                    </a:moveTo>
                    <a:lnTo>
                      <a:pt x="163" y="257"/>
                    </a:lnTo>
                    <a:lnTo>
                      <a:pt x="165" y="257"/>
                    </a:lnTo>
                    <a:close/>
                    <a:moveTo>
                      <a:pt x="161" y="257"/>
                    </a:moveTo>
                    <a:lnTo>
                      <a:pt x="161" y="255"/>
                    </a:lnTo>
                    <a:lnTo>
                      <a:pt x="161" y="257"/>
                    </a:lnTo>
                    <a:close/>
                    <a:moveTo>
                      <a:pt x="190" y="257"/>
                    </a:moveTo>
                    <a:lnTo>
                      <a:pt x="190" y="255"/>
                    </a:lnTo>
                    <a:lnTo>
                      <a:pt x="188" y="257"/>
                    </a:lnTo>
                    <a:lnTo>
                      <a:pt x="188" y="255"/>
                    </a:lnTo>
                    <a:lnTo>
                      <a:pt x="190" y="255"/>
                    </a:lnTo>
                    <a:lnTo>
                      <a:pt x="190" y="257"/>
                    </a:lnTo>
                    <a:close/>
                    <a:moveTo>
                      <a:pt x="190" y="257"/>
                    </a:moveTo>
                    <a:lnTo>
                      <a:pt x="192" y="257"/>
                    </a:lnTo>
                    <a:lnTo>
                      <a:pt x="194" y="257"/>
                    </a:lnTo>
                    <a:lnTo>
                      <a:pt x="197" y="255"/>
                    </a:lnTo>
                    <a:lnTo>
                      <a:pt x="199" y="255"/>
                    </a:lnTo>
                    <a:lnTo>
                      <a:pt x="199" y="257"/>
                    </a:lnTo>
                    <a:lnTo>
                      <a:pt x="199" y="255"/>
                    </a:lnTo>
                    <a:lnTo>
                      <a:pt x="201" y="255"/>
                    </a:lnTo>
                    <a:lnTo>
                      <a:pt x="203" y="255"/>
                    </a:lnTo>
                    <a:lnTo>
                      <a:pt x="206" y="255"/>
                    </a:lnTo>
                    <a:lnTo>
                      <a:pt x="208" y="255"/>
                    </a:lnTo>
                    <a:lnTo>
                      <a:pt x="206" y="255"/>
                    </a:lnTo>
                    <a:lnTo>
                      <a:pt x="203" y="255"/>
                    </a:lnTo>
                    <a:lnTo>
                      <a:pt x="203" y="257"/>
                    </a:lnTo>
                    <a:lnTo>
                      <a:pt x="201" y="257"/>
                    </a:lnTo>
                    <a:lnTo>
                      <a:pt x="201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4" y="260"/>
                    </a:lnTo>
                    <a:lnTo>
                      <a:pt x="194" y="257"/>
                    </a:lnTo>
                    <a:lnTo>
                      <a:pt x="192" y="257"/>
                    </a:lnTo>
                    <a:lnTo>
                      <a:pt x="190" y="257"/>
                    </a:lnTo>
                    <a:lnTo>
                      <a:pt x="188" y="257"/>
                    </a:lnTo>
                    <a:lnTo>
                      <a:pt x="188" y="260"/>
                    </a:lnTo>
                    <a:lnTo>
                      <a:pt x="185" y="260"/>
                    </a:lnTo>
                    <a:lnTo>
                      <a:pt x="185" y="257"/>
                    </a:lnTo>
                    <a:lnTo>
                      <a:pt x="188" y="257"/>
                    </a:lnTo>
                    <a:lnTo>
                      <a:pt x="190" y="257"/>
                    </a:lnTo>
                    <a:close/>
                    <a:moveTo>
                      <a:pt x="154" y="253"/>
                    </a:moveTo>
                    <a:lnTo>
                      <a:pt x="156" y="255"/>
                    </a:lnTo>
                    <a:lnTo>
                      <a:pt x="159" y="255"/>
                    </a:lnTo>
                    <a:lnTo>
                      <a:pt x="156" y="255"/>
                    </a:lnTo>
                    <a:lnTo>
                      <a:pt x="154" y="255"/>
                    </a:lnTo>
                    <a:lnTo>
                      <a:pt x="154" y="253"/>
                    </a:lnTo>
                    <a:close/>
                    <a:moveTo>
                      <a:pt x="134" y="253"/>
                    </a:moveTo>
                    <a:lnTo>
                      <a:pt x="132" y="253"/>
                    </a:lnTo>
                    <a:lnTo>
                      <a:pt x="134" y="253"/>
                    </a:lnTo>
                    <a:close/>
                    <a:moveTo>
                      <a:pt x="152" y="253"/>
                    </a:moveTo>
                    <a:lnTo>
                      <a:pt x="150" y="253"/>
                    </a:lnTo>
                    <a:lnTo>
                      <a:pt x="152" y="253"/>
                    </a:lnTo>
                    <a:close/>
                    <a:moveTo>
                      <a:pt x="154" y="253"/>
                    </a:moveTo>
                    <a:lnTo>
                      <a:pt x="154" y="255"/>
                    </a:lnTo>
                    <a:lnTo>
                      <a:pt x="152" y="255"/>
                    </a:lnTo>
                    <a:lnTo>
                      <a:pt x="150" y="253"/>
                    </a:lnTo>
                    <a:lnTo>
                      <a:pt x="152" y="253"/>
                    </a:lnTo>
                    <a:lnTo>
                      <a:pt x="154" y="253"/>
                    </a:lnTo>
                    <a:close/>
                    <a:moveTo>
                      <a:pt x="136" y="253"/>
                    </a:moveTo>
                    <a:lnTo>
                      <a:pt x="134" y="253"/>
                    </a:lnTo>
                    <a:lnTo>
                      <a:pt x="136" y="253"/>
                    </a:lnTo>
                    <a:close/>
                    <a:moveTo>
                      <a:pt x="147" y="253"/>
                    </a:moveTo>
                    <a:lnTo>
                      <a:pt x="145" y="253"/>
                    </a:lnTo>
                    <a:lnTo>
                      <a:pt x="147" y="253"/>
                    </a:lnTo>
                    <a:close/>
                    <a:moveTo>
                      <a:pt x="141" y="253"/>
                    </a:moveTo>
                    <a:lnTo>
                      <a:pt x="143" y="253"/>
                    </a:lnTo>
                    <a:lnTo>
                      <a:pt x="141" y="253"/>
                    </a:lnTo>
                    <a:close/>
                    <a:moveTo>
                      <a:pt x="132" y="244"/>
                    </a:moveTo>
                    <a:lnTo>
                      <a:pt x="132" y="242"/>
                    </a:lnTo>
                    <a:lnTo>
                      <a:pt x="134" y="242"/>
                    </a:lnTo>
                    <a:lnTo>
                      <a:pt x="134" y="244"/>
                    </a:lnTo>
                    <a:lnTo>
                      <a:pt x="132" y="244"/>
                    </a:lnTo>
                    <a:close/>
                    <a:moveTo>
                      <a:pt x="139" y="239"/>
                    </a:moveTo>
                    <a:lnTo>
                      <a:pt x="136" y="239"/>
                    </a:lnTo>
                    <a:lnTo>
                      <a:pt x="139" y="239"/>
                    </a:lnTo>
                    <a:close/>
                    <a:moveTo>
                      <a:pt x="163" y="188"/>
                    </a:moveTo>
                    <a:lnTo>
                      <a:pt x="163" y="186"/>
                    </a:lnTo>
                    <a:lnTo>
                      <a:pt x="163" y="184"/>
                    </a:lnTo>
                    <a:lnTo>
                      <a:pt x="163" y="186"/>
                    </a:lnTo>
                    <a:lnTo>
                      <a:pt x="163" y="188"/>
                    </a:lnTo>
                    <a:close/>
                    <a:moveTo>
                      <a:pt x="165" y="184"/>
                    </a:moveTo>
                    <a:lnTo>
                      <a:pt x="168" y="184"/>
                    </a:lnTo>
                    <a:lnTo>
                      <a:pt x="165" y="184"/>
                    </a:lnTo>
                    <a:close/>
                    <a:moveTo>
                      <a:pt x="172" y="179"/>
                    </a:moveTo>
                    <a:lnTo>
                      <a:pt x="170" y="179"/>
                    </a:lnTo>
                    <a:lnTo>
                      <a:pt x="172" y="179"/>
                    </a:lnTo>
                    <a:close/>
                    <a:moveTo>
                      <a:pt x="170" y="179"/>
                    </a:moveTo>
                    <a:lnTo>
                      <a:pt x="172" y="179"/>
                    </a:lnTo>
                    <a:lnTo>
                      <a:pt x="170" y="179"/>
                    </a:lnTo>
                    <a:close/>
                    <a:moveTo>
                      <a:pt x="172" y="172"/>
                    </a:moveTo>
                    <a:lnTo>
                      <a:pt x="172" y="175"/>
                    </a:lnTo>
                    <a:lnTo>
                      <a:pt x="170" y="175"/>
                    </a:lnTo>
                    <a:lnTo>
                      <a:pt x="170" y="172"/>
                    </a:lnTo>
                    <a:lnTo>
                      <a:pt x="172" y="172"/>
                    </a:lnTo>
                    <a:close/>
                    <a:moveTo>
                      <a:pt x="174" y="163"/>
                    </a:moveTo>
                    <a:lnTo>
                      <a:pt x="174" y="161"/>
                    </a:lnTo>
                    <a:lnTo>
                      <a:pt x="174" y="163"/>
                    </a:lnTo>
                    <a:close/>
                    <a:moveTo>
                      <a:pt x="174" y="161"/>
                    </a:moveTo>
                    <a:lnTo>
                      <a:pt x="174" y="159"/>
                    </a:lnTo>
                    <a:lnTo>
                      <a:pt x="174" y="161"/>
                    </a:lnTo>
                    <a:close/>
                    <a:moveTo>
                      <a:pt x="172" y="155"/>
                    </a:moveTo>
                    <a:lnTo>
                      <a:pt x="172" y="152"/>
                    </a:lnTo>
                    <a:lnTo>
                      <a:pt x="172" y="155"/>
                    </a:lnTo>
                    <a:close/>
                    <a:moveTo>
                      <a:pt x="172" y="143"/>
                    </a:moveTo>
                    <a:lnTo>
                      <a:pt x="170" y="143"/>
                    </a:lnTo>
                    <a:lnTo>
                      <a:pt x="172" y="143"/>
                    </a:lnTo>
                    <a:close/>
                    <a:moveTo>
                      <a:pt x="253" y="177"/>
                    </a:moveTo>
                    <a:lnTo>
                      <a:pt x="255" y="177"/>
                    </a:lnTo>
                    <a:lnTo>
                      <a:pt x="255" y="179"/>
                    </a:lnTo>
                    <a:lnTo>
                      <a:pt x="255" y="177"/>
                    </a:lnTo>
                    <a:lnTo>
                      <a:pt x="257" y="177"/>
                    </a:lnTo>
                    <a:lnTo>
                      <a:pt x="257" y="179"/>
                    </a:lnTo>
                    <a:lnTo>
                      <a:pt x="255" y="179"/>
                    </a:lnTo>
                    <a:lnTo>
                      <a:pt x="257" y="179"/>
                    </a:lnTo>
                    <a:lnTo>
                      <a:pt x="257" y="177"/>
                    </a:lnTo>
                    <a:lnTo>
                      <a:pt x="257" y="179"/>
                    </a:lnTo>
                    <a:lnTo>
                      <a:pt x="257" y="177"/>
                    </a:lnTo>
                    <a:lnTo>
                      <a:pt x="259" y="179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61" y="181"/>
                    </a:lnTo>
                    <a:lnTo>
                      <a:pt x="259" y="181"/>
                    </a:lnTo>
                    <a:lnTo>
                      <a:pt x="259" y="184"/>
                    </a:lnTo>
                    <a:lnTo>
                      <a:pt x="259" y="181"/>
                    </a:lnTo>
                    <a:lnTo>
                      <a:pt x="259" y="184"/>
                    </a:lnTo>
                    <a:lnTo>
                      <a:pt x="257" y="184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5" y="181"/>
                    </a:lnTo>
                    <a:lnTo>
                      <a:pt x="255" y="184"/>
                    </a:lnTo>
                    <a:lnTo>
                      <a:pt x="253" y="184"/>
                    </a:lnTo>
                    <a:lnTo>
                      <a:pt x="250" y="184"/>
                    </a:lnTo>
                    <a:lnTo>
                      <a:pt x="253" y="184"/>
                    </a:lnTo>
                    <a:lnTo>
                      <a:pt x="253" y="186"/>
                    </a:lnTo>
                    <a:lnTo>
                      <a:pt x="253" y="184"/>
                    </a:lnTo>
                    <a:lnTo>
                      <a:pt x="255" y="184"/>
                    </a:lnTo>
                    <a:lnTo>
                      <a:pt x="255" y="186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4"/>
                    </a:lnTo>
                    <a:lnTo>
                      <a:pt x="259" y="184"/>
                    </a:lnTo>
                    <a:lnTo>
                      <a:pt x="259" y="186"/>
                    </a:lnTo>
                    <a:lnTo>
                      <a:pt x="259" y="184"/>
                    </a:lnTo>
                    <a:lnTo>
                      <a:pt x="259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7" y="188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9" y="188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88"/>
                    </a:lnTo>
                    <a:lnTo>
                      <a:pt x="257" y="190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93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7" y="193"/>
                    </a:lnTo>
                    <a:lnTo>
                      <a:pt x="255" y="193"/>
                    </a:lnTo>
                    <a:lnTo>
                      <a:pt x="257" y="193"/>
                    </a:lnTo>
                    <a:lnTo>
                      <a:pt x="257" y="195"/>
                    </a:lnTo>
                    <a:lnTo>
                      <a:pt x="255" y="195"/>
                    </a:lnTo>
                    <a:lnTo>
                      <a:pt x="255" y="193"/>
                    </a:lnTo>
                    <a:lnTo>
                      <a:pt x="255" y="195"/>
                    </a:lnTo>
                    <a:lnTo>
                      <a:pt x="255" y="197"/>
                    </a:lnTo>
                    <a:lnTo>
                      <a:pt x="255" y="199"/>
                    </a:lnTo>
                    <a:lnTo>
                      <a:pt x="255" y="201"/>
                    </a:lnTo>
                    <a:lnTo>
                      <a:pt x="257" y="201"/>
                    </a:lnTo>
                    <a:lnTo>
                      <a:pt x="257" y="204"/>
                    </a:lnTo>
                    <a:lnTo>
                      <a:pt x="255" y="204"/>
                    </a:lnTo>
                    <a:lnTo>
                      <a:pt x="255" y="201"/>
                    </a:lnTo>
                    <a:lnTo>
                      <a:pt x="255" y="204"/>
                    </a:lnTo>
                    <a:lnTo>
                      <a:pt x="255" y="206"/>
                    </a:lnTo>
                    <a:lnTo>
                      <a:pt x="255" y="208"/>
                    </a:lnTo>
                    <a:lnTo>
                      <a:pt x="257" y="208"/>
                    </a:lnTo>
                    <a:lnTo>
                      <a:pt x="255" y="208"/>
                    </a:lnTo>
                    <a:lnTo>
                      <a:pt x="255" y="210"/>
                    </a:lnTo>
                    <a:lnTo>
                      <a:pt x="255" y="213"/>
                    </a:lnTo>
                    <a:lnTo>
                      <a:pt x="253" y="213"/>
                    </a:lnTo>
                    <a:lnTo>
                      <a:pt x="253" y="215"/>
                    </a:lnTo>
                    <a:lnTo>
                      <a:pt x="255" y="215"/>
                    </a:lnTo>
                    <a:lnTo>
                      <a:pt x="255" y="217"/>
                    </a:lnTo>
                    <a:lnTo>
                      <a:pt x="253" y="217"/>
                    </a:lnTo>
                    <a:lnTo>
                      <a:pt x="253" y="219"/>
                    </a:lnTo>
                    <a:lnTo>
                      <a:pt x="255" y="219"/>
                    </a:lnTo>
                    <a:lnTo>
                      <a:pt x="255" y="222"/>
                    </a:lnTo>
                    <a:lnTo>
                      <a:pt x="253" y="222"/>
                    </a:lnTo>
                    <a:lnTo>
                      <a:pt x="255" y="224"/>
                    </a:lnTo>
                    <a:lnTo>
                      <a:pt x="253" y="224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50" y="231"/>
                    </a:lnTo>
                    <a:lnTo>
                      <a:pt x="248" y="231"/>
                    </a:lnTo>
                    <a:lnTo>
                      <a:pt x="248" y="233"/>
                    </a:lnTo>
                    <a:lnTo>
                      <a:pt x="250" y="233"/>
                    </a:lnTo>
                    <a:lnTo>
                      <a:pt x="248" y="233"/>
                    </a:lnTo>
                    <a:lnTo>
                      <a:pt x="248" y="235"/>
                    </a:lnTo>
                    <a:lnTo>
                      <a:pt x="246" y="235"/>
                    </a:lnTo>
                    <a:lnTo>
                      <a:pt x="244" y="235"/>
                    </a:lnTo>
                    <a:lnTo>
                      <a:pt x="244" y="237"/>
                    </a:lnTo>
                    <a:lnTo>
                      <a:pt x="241" y="237"/>
                    </a:lnTo>
                    <a:lnTo>
                      <a:pt x="241" y="239"/>
                    </a:lnTo>
                    <a:lnTo>
                      <a:pt x="239" y="239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37" y="244"/>
                    </a:lnTo>
                    <a:lnTo>
                      <a:pt x="235" y="244"/>
                    </a:lnTo>
                    <a:lnTo>
                      <a:pt x="235" y="242"/>
                    </a:lnTo>
                    <a:lnTo>
                      <a:pt x="235" y="244"/>
                    </a:lnTo>
                    <a:lnTo>
                      <a:pt x="232" y="244"/>
                    </a:lnTo>
                    <a:lnTo>
                      <a:pt x="230" y="244"/>
                    </a:lnTo>
                    <a:lnTo>
                      <a:pt x="230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6" y="251"/>
                    </a:lnTo>
                    <a:lnTo>
                      <a:pt x="223" y="251"/>
                    </a:lnTo>
                    <a:lnTo>
                      <a:pt x="223" y="253"/>
                    </a:lnTo>
                    <a:lnTo>
                      <a:pt x="223" y="255"/>
                    </a:lnTo>
                    <a:lnTo>
                      <a:pt x="223" y="257"/>
                    </a:lnTo>
                    <a:lnTo>
                      <a:pt x="221" y="257"/>
                    </a:lnTo>
                    <a:lnTo>
                      <a:pt x="219" y="257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7" y="257"/>
                    </a:lnTo>
                    <a:lnTo>
                      <a:pt x="215" y="257"/>
                    </a:lnTo>
                    <a:lnTo>
                      <a:pt x="215" y="255"/>
                    </a:lnTo>
                    <a:lnTo>
                      <a:pt x="212" y="255"/>
                    </a:lnTo>
                    <a:lnTo>
                      <a:pt x="210" y="255"/>
                    </a:lnTo>
                    <a:lnTo>
                      <a:pt x="208" y="253"/>
                    </a:lnTo>
                    <a:lnTo>
                      <a:pt x="206" y="253"/>
                    </a:lnTo>
                    <a:lnTo>
                      <a:pt x="203" y="253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199" y="255"/>
                    </a:lnTo>
                    <a:lnTo>
                      <a:pt x="197" y="255"/>
                    </a:lnTo>
                    <a:lnTo>
                      <a:pt x="194" y="255"/>
                    </a:lnTo>
                    <a:lnTo>
                      <a:pt x="192" y="255"/>
                    </a:lnTo>
                    <a:lnTo>
                      <a:pt x="190" y="255"/>
                    </a:lnTo>
                    <a:lnTo>
                      <a:pt x="188" y="255"/>
                    </a:lnTo>
                    <a:lnTo>
                      <a:pt x="185" y="255"/>
                    </a:lnTo>
                    <a:lnTo>
                      <a:pt x="185" y="257"/>
                    </a:lnTo>
                    <a:lnTo>
                      <a:pt x="185" y="255"/>
                    </a:lnTo>
                    <a:lnTo>
                      <a:pt x="185" y="257"/>
                    </a:lnTo>
                    <a:lnTo>
                      <a:pt x="183" y="257"/>
                    </a:lnTo>
                    <a:lnTo>
                      <a:pt x="181" y="257"/>
                    </a:lnTo>
                    <a:lnTo>
                      <a:pt x="179" y="257"/>
                    </a:lnTo>
                    <a:lnTo>
                      <a:pt x="179" y="260"/>
                    </a:lnTo>
                    <a:lnTo>
                      <a:pt x="177" y="257"/>
                    </a:lnTo>
                    <a:lnTo>
                      <a:pt x="177" y="260"/>
                    </a:lnTo>
                    <a:lnTo>
                      <a:pt x="174" y="260"/>
                    </a:lnTo>
                    <a:lnTo>
                      <a:pt x="174" y="257"/>
                    </a:lnTo>
                    <a:lnTo>
                      <a:pt x="172" y="257"/>
                    </a:lnTo>
                    <a:lnTo>
                      <a:pt x="170" y="257"/>
                    </a:lnTo>
                    <a:lnTo>
                      <a:pt x="168" y="257"/>
                    </a:lnTo>
                    <a:lnTo>
                      <a:pt x="165" y="257"/>
                    </a:lnTo>
                    <a:lnTo>
                      <a:pt x="163" y="255"/>
                    </a:lnTo>
                    <a:lnTo>
                      <a:pt x="161" y="255"/>
                    </a:lnTo>
                    <a:lnTo>
                      <a:pt x="159" y="255"/>
                    </a:lnTo>
                    <a:lnTo>
                      <a:pt x="156" y="255"/>
                    </a:lnTo>
                    <a:lnTo>
                      <a:pt x="156" y="253"/>
                    </a:lnTo>
                    <a:lnTo>
                      <a:pt x="154" y="253"/>
                    </a:lnTo>
                    <a:lnTo>
                      <a:pt x="152" y="253"/>
                    </a:lnTo>
                    <a:lnTo>
                      <a:pt x="150" y="253"/>
                    </a:lnTo>
                    <a:lnTo>
                      <a:pt x="147" y="253"/>
                    </a:lnTo>
                    <a:lnTo>
                      <a:pt x="145" y="253"/>
                    </a:lnTo>
                    <a:lnTo>
                      <a:pt x="143" y="253"/>
                    </a:lnTo>
                    <a:lnTo>
                      <a:pt x="141" y="253"/>
                    </a:lnTo>
                    <a:lnTo>
                      <a:pt x="139" y="253"/>
                    </a:lnTo>
                    <a:lnTo>
                      <a:pt x="136" y="253"/>
                    </a:lnTo>
                    <a:lnTo>
                      <a:pt x="134" y="253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0" y="251"/>
                    </a:lnTo>
                    <a:lnTo>
                      <a:pt x="127" y="251"/>
                    </a:lnTo>
                    <a:lnTo>
                      <a:pt x="127" y="248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9" y="242"/>
                    </a:lnTo>
                    <a:lnTo>
                      <a:pt x="139" y="239"/>
                    </a:lnTo>
                    <a:lnTo>
                      <a:pt x="139" y="237"/>
                    </a:lnTo>
                    <a:lnTo>
                      <a:pt x="141" y="237"/>
                    </a:lnTo>
                    <a:lnTo>
                      <a:pt x="141" y="235"/>
                    </a:lnTo>
                    <a:lnTo>
                      <a:pt x="141" y="233"/>
                    </a:lnTo>
                    <a:lnTo>
                      <a:pt x="141" y="235"/>
                    </a:lnTo>
                    <a:lnTo>
                      <a:pt x="143" y="235"/>
                    </a:lnTo>
                    <a:lnTo>
                      <a:pt x="143" y="233"/>
                    </a:lnTo>
                    <a:lnTo>
                      <a:pt x="141" y="233"/>
                    </a:lnTo>
                    <a:lnTo>
                      <a:pt x="143" y="233"/>
                    </a:lnTo>
                    <a:lnTo>
                      <a:pt x="143" y="231"/>
                    </a:lnTo>
                    <a:lnTo>
                      <a:pt x="141" y="231"/>
                    </a:lnTo>
                    <a:lnTo>
                      <a:pt x="141" y="228"/>
                    </a:lnTo>
                    <a:lnTo>
                      <a:pt x="143" y="228"/>
                    </a:lnTo>
                    <a:lnTo>
                      <a:pt x="141" y="228"/>
                    </a:lnTo>
                    <a:lnTo>
                      <a:pt x="143" y="228"/>
                    </a:lnTo>
                    <a:lnTo>
                      <a:pt x="143" y="226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3" y="224"/>
                    </a:lnTo>
                    <a:lnTo>
                      <a:pt x="143" y="222"/>
                    </a:lnTo>
                    <a:lnTo>
                      <a:pt x="145" y="222"/>
                    </a:lnTo>
                    <a:lnTo>
                      <a:pt x="145" y="219"/>
                    </a:lnTo>
                    <a:lnTo>
                      <a:pt x="143" y="219"/>
                    </a:lnTo>
                    <a:lnTo>
                      <a:pt x="145" y="219"/>
                    </a:lnTo>
                    <a:lnTo>
                      <a:pt x="145" y="217"/>
                    </a:lnTo>
                    <a:lnTo>
                      <a:pt x="147" y="217"/>
                    </a:lnTo>
                    <a:lnTo>
                      <a:pt x="150" y="217"/>
                    </a:lnTo>
                    <a:lnTo>
                      <a:pt x="150" y="215"/>
                    </a:lnTo>
                    <a:lnTo>
                      <a:pt x="152" y="215"/>
                    </a:lnTo>
                    <a:lnTo>
                      <a:pt x="152" y="213"/>
                    </a:lnTo>
                    <a:lnTo>
                      <a:pt x="154" y="213"/>
                    </a:lnTo>
                    <a:lnTo>
                      <a:pt x="152" y="213"/>
                    </a:lnTo>
                    <a:lnTo>
                      <a:pt x="152" y="210"/>
                    </a:lnTo>
                    <a:lnTo>
                      <a:pt x="154" y="210"/>
                    </a:lnTo>
                    <a:lnTo>
                      <a:pt x="152" y="210"/>
                    </a:lnTo>
                    <a:lnTo>
                      <a:pt x="152" y="208"/>
                    </a:lnTo>
                    <a:lnTo>
                      <a:pt x="154" y="208"/>
                    </a:lnTo>
                    <a:lnTo>
                      <a:pt x="154" y="206"/>
                    </a:lnTo>
                    <a:lnTo>
                      <a:pt x="156" y="206"/>
                    </a:lnTo>
                    <a:lnTo>
                      <a:pt x="156" y="204"/>
                    </a:lnTo>
                    <a:lnTo>
                      <a:pt x="156" y="201"/>
                    </a:lnTo>
                    <a:lnTo>
                      <a:pt x="159" y="201"/>
                    </a:lnTo>
                    <a:lnTo>
                      <a:pt x="159" y="204"/>
                    </a:lnTo>
                    <a:lnTo>
                      <a:pt x="159" y="201"/>
                    </a:lnTo>
                    <a:lnTo>
                      <a:pt x="161" y="201"/>
                    </a:lnTo>
                    <a:lnTo>
                      <a:pt x="161" y="199"/>
                    </a:lnTo>
                    <a:lnTo>
                      <a:pt x="161" y="197"/>
                    </a:lnTo>
                    <a:lnTo>
                      <a:pt x="163" y="197"/>
                    </a:lnTo>
                    <a:lnTo>
                      <a:pt x="163" y="195"/>
                    </a:lnTo>
                    <a:lnTo>
                      <a:pt x="161" y="195"/>
                    </a:lnTo>
                    <a:lnTo>
                      <a:pt x="159" y="195"/>
                    </a:lnTo>
                    <a:lnTo>
                      <a:pt x="159" y="193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88"/>
                    </a:lnTo>
                    <a:lnTo>
                      <a:pt x="163" y="188"/>
                    </a:lnTo>
                    <a:lnTo>
                      <a:pt x="163" y="186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8" y="186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8" y="184"/>
                    </a:lnTo>
                    <a:lnTo>
                      <a:pt x="170" y="184"/>
                    </a:lnTo>
                    <a:lnTo>
                      <a:pt x="170" y="181"/>
                    </a:lnTo>
                    <a:lnTo>
                      <a:pt x="170" y="179"/>
                    </a:lnTo>
                    <a:lnTo>
                      <a:pt x="172" y="179"/>
                    </a:lnTo>
                    <a:lnTo>
                      <a:pt x="172" y="177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2" y="175"/>
                    </a:lnTo>
                    <a:lnTo>
                      <a:pt x="172" y="172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4" y="172"/>
                    </a:lnTo>
                    <a:lnTo>
                      <a:pt x="174" y="170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2" y="157"/>
                    </a:lnTo>
                    <a:lnTo>
                      <a:pt x="172" y="155"/>
                    </a:lnTo>
                    <a:lnTo>
                      <a:pt x="172" y="152"/>
                    </a:lnTo>
                    <a:lnTo>
                      <a:pt x="174" y="152"/>
                    </a:lnTo>
                    <a:lnTo>
                      <a:pt x="172" y="152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2" y="148"/>
                    </a:lnTo>
                    <a:lnTo>
                      <a:pt x="170" y="148"/>
                    </a:lnTo>
                    <a:lnTo>
                      <a:pt x="170" y="146"/>
                    </a:lnTo>
                    <a:lnTo>
                      <a:pt x="172" y="146"/>
                    </a:lnTo>
                    <a:lnTo>
                      <a:pt x="172" y="143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70" y="139"/>
                    </a:lnTo>
                    <a:lnTo>
                      <a:pt x="168" y="139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5" y="134"/>
                    </a:lnTo>
                    <a:lnTo>
                      <a:pt x="165" y="137"/>
                    </a:lnTo>
                    <a:lnTo>
                      <a:pt x="165" y="139"/>
                    </a:lnTo>
                    <a:lnTo>
                      <a:pt x="168" y="139"/>
                    </a:lnTo>
                    <a:lnTo>
                      <a:pt x="170" y="139"/>
                    </a:lnTo>
                    <a:lnTo>
                      <a:pt x="170" y="141"/>
                    </a:lnTo>
                    <a:lnTo>
                      <a:pt x="172" y="141"/>
                    </a:lnTo>
                    <a:lnTo>
                      <a:pt x="172" y="143"/>
                    </a:lnTo>
                    <a:lnTo>
                      <a:pt x="170" y="143"/>
                    </a:lnTo>
                    <a:lnTo>
                      <a:pt x="172" y="143"/>
                    </a:lnTo>
                    <a:lnTo>
                      <a:pt x="172" y="146"/>
                    </a:lnTo>
                    <a:lnTo>
                      <a:pt x="170" y="146"/>
                    </a:lnTo>
                    <a:lnTo>
                      <a:pt x="172" y="146"/>
                    </a:lnTo>
                    <a:lnTo>
                      <a:pt x="170" y="146"/>
                    </a:lnTo>
                    <a:lnTo>
                      <a:pt x="170" y="148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2" y="152"/>
                    </a:lnTo>
                    <a:lnTo>
                      <a:pt x="172" y="155"/>
                    </a:lnTo>
                    <a:lnTo>
                      <a:pt x="170" y="155"/>
                    </a:lnTo>
                    <a:lnTo>
                      <a:pt x="172" y="155"/>
                    </a:lnTo>
                    <a:lnTo>
                      <a:pt x="172" y="157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4" y="170"/>
                    </a:lnTo>
                    <a:lnTo>
                      <a:pt x="172" y="170"/>
                    </a:lnTo>
                    <a:lnTo>
                      <a:pt x="172" y="172"/>
                    </a:lnTo>
                    <a:lnTo>
                      <a:pt x="170" y="172"/>
                    </a:lnTo>
                    <a:lnTo>
                      <a:pt x="170" y="175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2" y="179"/>
                    </a:lnTo>
                    <a:lnTo>
                      <a:pt x="170" y="179"/>
                    </a:lnTo>
                    <a:lnTo>
                      <a:pt x="170" y="181"/>
                    </a:lnTo>
                    <a:lnTo>
                      <a:pt x="168" y="181"/>
                    </a:lnTo>
                    <a:lnTo>
                      <a:pt x="168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3" y="186"/>
                    </a:lnTo>
                    <a:lnTo>
                      <a:pt x="163" y="188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6" y="190"/>
                    </a:lnTo>
                    <a:lnTo>
                      <a:pt x="156" y="188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2" y="184"/>
                    </a:lnTo>
                    <a:lnTo>
                      <a:pt x="150" y="184"/>
                    </a:lnTo>
                    <a:lnTo>
                      <a:pt x="147" y="184"/>
                    </a:lnTo>
                    <a:lnTo>
                      <a:pt x="145" y="184"/>
                    </a:lnTo>
                    <a:lnTo>
                      <a:pt x="145" y="181"/>
                    </a:lnTo>
                    <a:lnTo>
                      <a:pt x="143" y="181"/>
                    </a:lnTo>
                    <a:lnTo>
                      <a:pt x="141" y="179"/>
                    </a:lnTo>
                    <a:lnTo>
                      <a:pt x="139" y="179"/>
                    </a:lnTo>
                    <a:lnTo>
                      <a:pt x="139" y="181"/>
                    </a:lnTo>
                    <a:lnTo>
                      <a:pt x="136" y="181"/>
                    </a:lnTo>
                    <a:lnTo>
                      <a:pt x="136" y="179"/>
                    </a:lnTo>
                    <a:lnTo>
                      <a:pt x="134" y="179"/>
                    </a:lnTo>
                    <a:lnTo>
                      <a:pt x="134" y="177"/>
                    </a:lnTo>
                    <a:lnTo>
                      <a:pt x="132" y="177"/>
                    </a:lnTo>
                    <a:lnTo>
                      <a:pt x="130" y="177"/>
                    </a:lnTo>
                    <a:lnTo>
                      <a:pt x="127" y="177"/>
                    </a:lnTo>
                    <a:lnTo>
                      <a:pt x="127" y="175"/>
                    </a:lnTo>
                    <a:lnTo>
                      <a:pt x="125" y="175"/>
                    </a:lnTo>
                    <a:lnTo>
                      <a:pt x="123" y="175"/>
                    </a:lnTo>
                    <a:lnTo>
                      <a:pt x="121" y="172"/>
                    </a:lnTo>
                    <a:lnTo>
                      <a:pt x="118" y="172"/>
                    </a:lnTo>
                    <a:lnTo>
                      <a:pt x="118" y="170"/>
                    </a:lnTo>
                    <a:lnTo>
                      <a:pt x="116" y="170"/>
                    </a:lnTo>
                    <a:lnTo>
                      <a:pt x="114" y="170"/>
                    </a:lnTo>
                    <a:lnTo>
                      <a:pt x="112" y="170"/>
                    </a:lnTo>
                    <a:lnTo>
                      <a:pt x="112" y="168"/>
                    </a:lnTo>
                    <a:lnTo>
                      <a:pt x="109" y="168"/>
                    </a:lnTo>
                    <a:lnTo>
                      <a:pt x="109" y="166"/>
                    </a:lnTo>
                    <a:lnTo>
                      <a:pt x="107" y="166"/>
                    </a:lnTo>
                    <a:lnTo>
                      <a:pt x="105" y="166"/>
                    </a:lnTo>
                    <a:lnTo>
                      <a:pt x="105" y="163"/>
                    </a:lnTo>
                    <a:lnTo>
                      <a:pt x="103" y="163"/>
                    </a:lnTo>
                    <a:lnTo>
                      <a:pt x="103" y="161"/>
                    </a:lnTo>
                    <a:lnTo>
                      <a:pt x="101" y="161"/>
                    </a:lnTo>
                    <a:lnTo>
                      <a:pt x="98" y="159"/>
                    </a:lnTo>
                    <a:lnTo>
                      <a:pt x="96" y="159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89" y="155"/>
                    </a:lnTo>
                    <a:lnTo>
                      <a:pt x="87" y="152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80" y="152"/>
                    </a:lnTo>
                    <a:lnTo>
                      <a:pt x="78" y="152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1" y="150"/>
                    </a:lnTo>
                    <a:lnTo>
                      <a:pt x="71" y="148"/>
                    </a:lnTo>
                    <a:lnTo>
                      <a:pt x="69" y="148"/>
                    </a:lnTo>
                    <a:lnTo>
                      <a:pt x="67" y="148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3" y="146"/>
                    </a:lnTo>
                    <a:lnTo>
                      <a:pt x="60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3"/>
                    </a:lnTo>
                    <a:lnTo>
                      <a:pt x="54" y="143"/>
                    </a:lnTo>
                    <a:lnTo>
                      <a:pt x="51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9" y="137"/>
                    </a:lnTo>
                    <a:lnTo>
                      <a:pt x="47" y="137"/>
                    </a:lnTo>
                    <a:lnTo>
                      <a:pt x="47" y="134"/>
                    </a:lnTo>
                    <a:lnTo>
                      <a:pt x="47" y="137"/>
                    </a:lnTo>
                    <a:lnTo>
                      <a:pt x="45" y="137"/>
                    </a:lnTo>
                    <a:lnTo>
                      <a:pt x="45" y="134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31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99"/>
                    </a:lnTo>
                    <a:lnTo>
                      <a:pt x="4" y="99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7" y="79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8" y="34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8" y="11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7" y="5"/>
                    </a:lnTo>
                    <a:lnTo>
                      <a:pt x="71" y="5"/>
                    </a:lnTo>
                    <a:lnTo>
                      <a:pt x="76" y="3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5" y="0"/>
                    </a:lnTo>
                    <a:lnTo>
                      <a:pt x="114" y="0"/>
                    </a:lnTo>
                    <a:lnTo>
                      <a:pt x="139" y="16"/>
                    </a:lnTo>
                    <a:lnTo>
                      <a:pt x="141" y="16"/>
                    </a:lnTo>
                    <a:lnTo>
                      <a:pt x="143" y="16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1" y="23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3" y="27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3" y="29"/>
                    </a:lnTo>
                    <a:lnTo>
                      <a:pt x="143" y="32"/>
                    </a:lnTo>
                    <a:lnTo>
                      <a:pt x="145" y="32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7" y="36"/>
                    </a:lnTo>
                    <a:lnTo>
                      <a:pt x="147" y="38"/>
                    </a:lnTo>
                    <a:lnTo>
                      <a:pt x="147" y="41"/>
                    </a:lnTo>
                    <a:lnTo>
                      <a:pt x="147" y="43"/>
                    </a:lnTo>
                    <a:lnTo>
                      <a:pt x="150" y="43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50" y="45"/>
                    </a:lnTo>
                    <a:lnTo>
                      <a:pt x="152" y="45"/>
                    </a:lnTo>
                    <a:lnTo>
                      <a:pt x="152" y="47"/>
                    </a:lnTo>
                    <a:lnTo>
                      <a:pt x="150" y="47"/>
                    </a:lnTo>
                    <a:lnTo>
                      <a:pt x="150" y="49"/>
                    </a:lnTo>
                    <a:lnTo>
                      <a:pt x="152" y="47"/>
                    </a:lnTo>
                    <a:lnTo>
                      <a:pt x="152" y="49"/>
                    </a:lnTo>
                    <a:lnTo>
                      <a:pt x="152" y="52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4" y="54"/>
                    </a:lnTo>
                    <a:lnTo>
                      <a:pt x="152" y="56"/>
                    </a:lnTo>
                    <a:lnTo>
                      <a:pt x="152" y="58"/>
                    </a:lnTo>
                    <a:lnTo>
                      <a:pt x="152" y="61"/>
                    </a:lnTo>
                    <a:lnTo>
                      <a:pt x="152" y="63"/>
                    </a:lnTo>
                    <a:lnTo>
                      <a:pt x="150" y="63"/>
                    </a:lnTo>
                    <a:lnTo>
                      <a:pt x="150" y="65"/>
                    </a:lnTo>
                    <a:lnTo>
                      <a:pt x="152" y="65"/>
                    </a:lnTo>
                    <a:lnTo>
                      <a:pt x="152" y="67"/>
                    </a:lnTo>
                    <a:lnTo>
                      <a:pt x="150" y="70"/>
                    </a:lnTo>
                    <a:lnTo>
                      <a:pt x="150" y="72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50" y="83"/>
                    </a:lnTo>
                    <a:lnTo>
                      <a:pt x="150" y="85"/>
                    </a:lnTo>
                    <a:lnTo>
                      <a:pt x="150" y="87"/>
                    </a:lnTo>
                    <a:lnTo>
                      <a:pt x="147" y="87"/>
                    </a:lnTo>
                    <a:lnTo>
                      <a:pt x="147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70" y="94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7" y="94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3" y="94"/>
                    </a:lnTo>
                    <a:lnTo>
                      <a:pt x="183" y="96"/>
                    </a:lnTo>
                    <a:lnTo>
                      <a:pt x="185" y="96"/>
                    </a:lnTo>
                    <a:lnTo>
                      <a:pt x="185" y="94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2" y="94"/>
                    </a:lnTo>
                    <a:lnTo>
                      <a:pt x="190" y="94"/>
                    </a:lnTo>
                    <a:lnTo>
                      <a:pt x="192" y="94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197" y="90"/>
                    </a:lnTo>
                    <a:lnTo>
                      <a:pt x="199" y="90"/>
                    </a:lnTo>
                    <a:lnTo>
                      <a:pt x="199" y="92"/>
                    </a:lnTo>
                    <a:lnTo>
                      <a:pt x="201" y="92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6" y="96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2" y="96"/>
                    </a:lnTo>
                    <a:lnTo>
                      <a:pt x="215" y="96"/>
                    </a:lnTo>
                    <a:lnTo>
                      <a:pt x="217" y="96"/>
                    </a:lnTo>
                    <a:lnTo>
                      <a:pt x="217" y="99"/>
                    </a:lnTo>
                    <a:lnTo>
                      <a:pt x="219" y="99"/>
                    </a:lnTo>
                    <a:lnTo>
                      <a:pt x="219" y="101"/>
                    </a:lnTo>
                    <a:lnTo>
                      <a:pt x="219" y="103"/>
                    </a:lnTo>
                    <a:lnTo>
                      <a:pt x="221" y="103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1" y="112"/>
                    </a:lnTo>
                    <a:lnTo>
                      <a:pt x="221" y="114"/>
                    </a:lnTo>
                    <a:lnTo>
                      <a:pt x="223" y="114"/>
                    </a:lnTo>
                    <a:lnTo>
                      <a:pt x="223" y="117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6" y="128"/>
                    </a:lnTo>
                    <a:lnTo>
                      <a:pt x="226" y="130"/>
                    </a:lnTo>
                    <a:lnTo>
                      <a:pt x="228" y="130"/>
                    </a:lnTo>
                    <a:lnTo>
                      <a:pt x="228" y="132"/>
                    </a:lnTo>
                    <a:lnTo>
                      <a:pt x="226" y="132"/>
                    </a:lnTo>
                    <a:lnTo>
                      <a:pt x="226" y="134"/>
                    </a:lnTo>
                    <a:lnTo>
                      <a:pt x="226" y="137"/>
                    </a:lnTo>
                    <a:lnTo>
                      <a:pt x="226" y="139"/>
                    </a:lnTo>
                    <a:lnTo>
                      <a:pt x="228" y="139"/>
                    </a:lnTo>
                    <a:lnTo>
                      <a:pt x="228" y="141"/>
                    </a:lnTo>
                    <a:lnTo>
                      <a:pt x="230" y="141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30" y="146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2" y="150"/>
                    </a:lnTo>
                    <a:lnTo>
                      <a:pt x="232" y="148"/>
                    </a:lnTo>
                    <a:lnTo>
                      <a:pt x="235" y="148"/>
                    </a:lnTo>
                    <a:lnTo>
                      <a:pt x="235" y="150"/>
                    </a:lnTo>
                    <a:lnTo>
                      <a:pt x="237" y="150"/>
                    </a:lnTo>
                    <a:lnTo>
                      <a:pt x="239" y="150"/>
                    </a:lnTo>
                    <a:lnTo>
                      <a:pt x="239" y="148"/>
                    </a:lnTo>
                    <a:lnTo>
                      <a:pt x="239" y="150"/>
                    </a:lnTo>
                    <a:lnTo>
                      <a:pt x="241" y="150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53" y="146"/>
                    </a:lnTo>
                    <a:lnTo>
                      <a:pt x="253" y="143"/>
                    </a:lnTo>
                    <a:lnTo>
                      <a:pt x="255" y="143"/>
                    </a:lnTo>
                    <a:lnTo>
                      <a:pt x="255" y="146"/>
                    </a:lnTo>
                    <a:lnTo>
                      <a:pt x="257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61" y="148"/>
                    </a:lnTo>
                    <a:lnTo>
                      <a:pt x="264" y="150"/>
                    </a:lnTo>
                    <a:lnTo>
                      <a:pt x="266" y="152"/>
                    </a:lnTo>
                    <a:lnTo>
                      <a:pt x="264" y="155"/>
                    </a:lnTo>
                    <a:lnTo>
                      <a:pt x="264" y="157"/>
                    </a:lnTo>
                    <a:lnTo>
                      <a:pt x="266" y="159"/>
                    </a:lnTo>
                    <a:lnTo>
                      <a:pt x="266" y="161"/>
                    </a:lnTo>
                    <a:lnTo>
                      <a:pt x="266" y="163"/>
                    </a:lnTo>
                    <a:lnTo>
                      <a:pt x="264" y="163"/>
                    </a:lnTo>
                    <a:lnTo>
                      <a:pt x="264" y="166"/>
                    </a:lnTo>
                    <a:lnTo>
                      <a:pt x="264" y="168"/>
                    </a:lnTo>
                    <a:lnTo>
                      <a:pt x="264" y="170"/>
                    </a:lnTo>
                    <a:lnTo>
                      <a:pt x="264" y="172"/>
                    </a:lnTo>
                    <a:lnTo>
                      <a:pt x="261" y="172"/>
                    </a:lnTo>
                    <a:lnTo>
                      <a:pt x="264" y="172"/>
                    </a:lnTo>
                    <a:lnTo>
                      <a:pt x="264" y="175"/>
                    </a:lnTo>
                    <a:lnTo>
                      <a:pt x="264" y="172"/>
                    </a:lnTo>
                    <a:lnTo>
                      <a:pt x="261" y="172"/>
                    </a:lnTo>
                    <a:lnTo>
                      <a:pt x="261" y="175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1" y="177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59" y="177"/>
                    </a:lnTo>
                    <a:lnTo>
                      <a:pt x="257" y="177"/>
                    </a:lnTo>
                    <a:lnTo>
                      <a:pt x="255" y="177"/>
                    </a:lnTo>
                    <a:lnTo>
                      <a:pt x="257" y="177"/>
                    </a:lnTo>
                    <a:lnTo>
                      <a:pt x="255" y="177"/>
                    </a:lnTo>
                    <a:lnTo>
                      <a:pt x="253" y="177"/>
                    </a:lnTo>
                    <a:close/>
                    <a:moveTo>
                      <a:pt x="181" y="166"/>
                    </a:moveTo>
                    <a:lnTo>
                      <a:pt x="179" y="166"/>
                    </a:lnTo>
                    <a:lnTo>
                      <a:pt x="181" y="166"/>
                    </a:lnTo>
                    <a:close/>
                    <a:moveTo>
                      <a:pt x="188" y="146"/>
                    </a:moveTo>
                    <a:lnTo>
                      <a:pt x="188" y="143"/>
                    </a:lnTo>
                    <a:lnTo>
                      <a:pt x="188" y="146"/>
                    </a:lnTo>
                    <a:close/>
                    <a:moveTo>
                      <a:pt x="188" y="141"/>
                    </a:moveTo>
                    <a:lnTo>
                      <a:pt x="188" y="143"/>
                    </a:lnTo>
                    <a:lnTo>
                      <a:pt x="188" y="141"/>
                    </a:lnTo>
                    <a:close/>
                    <a:moveTo>
                      <a:pt x="194" y="112"/>
                    </a:moveTo>
                    <a:lnTo>
                      <a:pt x="197" y="112"/>
                    </a:lnTo>
                    <a:lnTo>
                      <a:pt x="194" y="112"/>
                    </a:lnTo>
                    <a:close/>
                    <a:moveTo>
                      <a:pt x="192" y="99"/>
                    </a:moveTo>
                    <a:lnTo>
                      <a:pt x="190" y="99"/>
                    </a:lnTo>
                    <a:lnTo>
                      <a:pt x="192" y="99"/>
                    </a:lnTo>
                    <a:close/>
                    <a:moveTo>
                      <a:pt x="244" y="181"/>
                    </a:moveTo>
                    <a:lnTo>
                      <a:pt x="246" y="181"/>
                    </a:lnTo>
                    <a:lnTo>
                      <a:pt x="244" y="181"/>
                    </a:lnTo>
                    <a:close/>
                    <a:moveTo>
                      <a:pt x="230" y="184"/>
                    </a:moveTo>
                    <a:lnTo>
                      <a:pt x="230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2" y="186"/>
                    </a:lnTo>
                    <a:lnTo>
                      <a:pt x="232" y="188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5" y="188"/>
                    </a:lnTo>
                    <a:lnTo>
                      <a:pt x="232" y="188"/>
                    </a:lnTo>
                    <a:lnTo>
                      <a:pt x="232" y="190"/>
                    </a:lnTo>
                    <a:lnTo>
                      <a:pt x="232" y="188"/>
                    </a:lnTo>
                    <a:lnTo>
                      <a:pt x="232" y="190"/>
                    </a:lnTo>
                    <a:lnTo>
                      <a:pt x="230" y="190"/>
                    </a:lnTo>
                    <a:lnTo>
                      <a:pt x="232" y="190"/>
                    </a:lnTo>
                    <a:lnTo>
                      <a:pt x="232" y="193"/>
                    </a:lnTo>
                    <a:lnTo>
                      <a:pt x="230" y="193"/>
                    </a:lnTo>
                    <a:lnTo>
                      <a:pt x="228" y="193"/>
                    </a:lnTo>
                    <a:lnTo>
                      <a:pt x="230" y="193"/>
                    </a:lnTo>
                    <a:lnTo>
                      <a:pt x="228" y="193"/>
                    </a:lnTo>
                    <a:lnTo>
                      <a:pt x="228" y="195"/>
                    </a:lnTo>
                    <a:lnTo>
                      <a:pt x="230" y="195"/>
                    </a:lnTo>
                    <a:lnTo>
                      <a:pt x="230" y="193"/>
                    </a:lnTo>
                    <a:lnTo>
                      <a:pt x="230" y="195"/>
                    </a:lnTo>
                    <a:lnTo>
                      <a:pt x="230" y="193"/>
                    </a:lnTo>
                    <a:lnTo>
                      <a:pt x="232" y="193"/>
                    </a:lnTo>
                    <a:lnTo>
                      <a:pt x="232" y="195"/>
                    </a:lnTo>
                    <a:lnTo>
                      <a:pt x="230" y="195"/>
                    </a:lnTo>
                    <a:lnTo>
                      <a:pt x="232" y="195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5" y="190"/>
                    </a:lnTo>
                    <a:lnTo>
                      <a:pt x="232" y="190"/>
                    </a:lnTo>
                    <a:lnTo>
                      <a:pt x="235" y="190"/>
                    </a:lnTo>
                    <a:lnTo>
                      <a:pt x="237" y="190"/>
                    </a:lnTo>
                    <a:lnTo>
                      <a:pt x="237" y="193"/>
                    </a:lnTo>
                    <a:lnTo>
                      <a:pt x="235" y="193"/>
                    </a:lnTo>
                    <a:lnTo>
                      <a:pt x="237" y="193"/>
                    </a:lnTo>
                    <a:lnTo>
                      <a:pt x="237" y="190"/>
                    </a:lnTo>
                    <a:lnTo>
                      <a:pt x="237" y="193"/>
                    </a:lnTo>
                    <a:lnTo>
                      <a:pt x="237" y="195"/>
                    </a:lnTo>
                    <a:lnTo>
                      <a:pt x="237" y="193"/>
                    </a:lnTo>
                    <a:lnTo>
                      <a:pt x="237" y="195"/>
                    </a:lnTo>
                    <a:lnTo>
                      <a:pt x="237" y="193"/>
                    </a:lnTo>
                    <a:lnTo>
                      <a:pt x="237" y="195"/>
                    </a:lnTo>
                    <a:lnTo>
                      <a:pt x="239" y="195"/>
                    </a:lnTo>
                    <a:lnTo>
                      <a:pt x="239" y="193"/>
                    </a:lnTo>
                    <a:lnTo>
                      <a:pt x="237" y="193"/>
                    </a:lnTo>
                    <a:lnTo>
                      <a:pt x="239" y="193"/>
                    </a:lnTo>
                    <a:lnTo>
                      <a:pt x="239" y="195"/>
                    </a:lnTo>
                    <a:lnTo>
                      <a:pt x="239" y="193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44" y="195"/>
                    </a:lnTo>
                    <a:lnTo>
                      <a:pt x="241" y="195"/>
                    </a:lnTo>
                    <a:lnTo>
                      <a:pt x="244" y="195"/>
                    </a:lnTo>
                    <a:lnTo>
                      <a:pt x="244" y="193"/>
                    </a:lnTo>
                    <a:lnTo>
                      <a:pt x="241" y="193"/>
                    </a:lnTo>
                    <a:lnTo>
                      <a:pt x="241" y="190"/>
                    </a:lnTo>
                    <a:lnTo>
                      <a:pt x="239" y="190"/>
                    </a:lnTo>
                    <a:lnTo>
                      <a:pt x="241" y="190"/>
                    </a:lnTo>
                    <a:lnTo>
                      <a:pt x="239" y="190"/>
                    </a:lnTo>
                    <a:lnTo>
                      <a:pt x="239" y="193"/>
                    </a:lnTo>
                    <a:lnTo>
                      <a:pt x="239" y="190"/>
                    </a:lnTo>
                    <a:lnTo>
                      <a:pt x="237" y="190"/>
                    </a:lnTo>
                    <a:lnTo>
                      <a:pt x="237" y="188"/>
                    </a:lnTo>
                    <a:lnTo>
                      <a:pt x="235" y="188"/>
                    </a:lnTo>
                    <a:lnTo>
                      <a:pt x="237" y="188"/>
                    </a:lnTo>
                    <a:lnTo>
                      <a:pt x="237" y="186"/>
                    </a:lnTo>
                    <a:lnTo>
                      <a:pt x="237" y="188"/>
                    </a:lnTo>
                    <a:lnTo>
                      <a:pt x="235" y="188"/>
                    </a:lnTo>
                    <a:lnTo>
                      <a:pt x="235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0" y="184"/>
                    </a:lnTo>
                    <a:close/>
                    <a:moveTo>
                      <a:pt x="235" y="190"/>
                    </a:moveTo>
                    <a:lnTo>
                      <a:pt x="237" y="190"/>
                    </a:lnTo>
                    <a:lnTo>
                      <a:pt x="235" y="190"/>
                    </a:lnTo>
                    <a:close/>
                    <a:moveTo>
                      <a:pt x="170" y="193"/>
                    </a:moveTo>
                    <a:lnTo>
                      <a:pt x="170" y="190"/>
                    </a:lnTo>
                    <a:lnTo>
                      <a:pt x="168" y="190"/>
                    </a:lnTo>
                    <a:lnTo>
                      <a:pt x="168" y="193"/>
                    </a:lnTo>
                    <a:lnTo>
                      <a:pt x="170" y="193"/>
                    </a:lnTo>
                    <a:close/>
                    <a:moveTo>
                      <a:pt x="177" y="186"/>
                    </a:moveTo>
                    <a:lnTo>
                      <a:pt x="179" y="186"/>
                    </a:lnTo>
                    <a:lnTo>
                      <a:pt x="177" y="186"/>
                    </a:lnTo>
                    <a:close/>
                    <a:moveTo>
                      <a:pt x="239" y="199"/>
                    </a:moveTo>
                    <a:lnTo>
                      <a:pt x="239" y="197"/>
                    </a:lnTo>
                    <a:lnTo>
                      <a:pt x="239" y="199"/>
                    </a:lnTo>
                    <a:close/>
                    <a:moveTo>
                      <a:pt x="241" y="199"/>
                    </a:moveTo>
                    <a:lnTo>
                      <a:pt x="239" y="199"/>
                    </a:lnTo>
                    <a:lnTo>
                      <a:pt x="241" y="199"/>
                    </a:lnTo>
                    <a:close/>
                    <a:moveTo>
                      <a:pt x="246" y="199"/>
                    </a:moveTo>
                    <a:lnTo>
                      <a:pt x="244" y="199"/>
                    </a:lnTo>
                    <a:lnTo>
                      <a:pt x="246" y="199"/>
                    </a:lnTo>
                    <a:close/>
                    <a:moveTo>
                      <a:pt x="192" y="208"/>
                    </a:moveTo>
                    <a:lnTo>
                      <a:pt x="192" y="210"/>
                    </a:lnTo>
                    <a:lnTo>
                      <a:pt x="192" y="208"/>
                    </a:lnTo>
                    <a:close/>
                    <a:moveTo>
                      <a:pt x="168" y="208"/>
                    </a:moveTo>
                    <a:lnTo>
                      <a:pt x="165" y="208"/>
                    </a:lnTo>
                    <a:lnTo>
                      <a:pt x="165" y="210"/>
                    </a:lnTo>
                    <a:lnTo>
                      <a:pt x="165" y="213"/>
                    </a:lnTo>
                    <a:lnTo>
                      <a:pt x="165" y="210"/>
                    </a:lnTo>
                    <a:lnTo>
                      <a:pt x="168" y="210"/>
                    </a:lnTo>
                    <a:lnTo>
                      <a:pt x="168" y="208"/>
                    </a:lnTo>
                    <a:close/>
                    <a:moveTo>
                      <a:pt x="244" y="213"/>
                    </a:moveTo>
                    <a:lnTo>
                      <a:pt x="244" y="210"/>
                    </a:lnTo>
                    <a:lnTo>
                      <a:pt x="244" y="213"/>
                    </a:lnTo>
                    <a:close/>
                    <a:moveTo>
                      <a:pt x="163" y="213"/>
                    </a:moveTo>
                    <a:lnTo>
                      <a:pt x="163" y="210"/>
                    </a:lnTo>
                    <a:lnTo>
                      <a:pt x="161" y="210"/>
                    </a:lnTo>
                    <a:lnTo>
                      <a:pt x="163" y="210"/>
                    </a:lnTo>
                    <a:lnTo>
                      <a:pt x="163" y="213"/>
                    </a:lnTo>
                    <a:close/>
                    <a:moveTo>
                      <a:pt x="163" y="215"/>
                    </a:move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3" y="213"/>
                    </a:lnTo>
                    <a:lnTo>
                      <a:pt x="163" y="215"/>
                    </a:lnTo>
                    <a:close/>
                    <a:moveTo>
                      <a:pt x="165" y="217"/>
                    </a:moveTo>
                    <a:lnTo>
                      <a:pt x="165" y="219"/>
                    </a:lnTo>
                    <a:lnTo>
                      <a:pt x="165" y="217"/>
                    </a:lnTo>
                    <a:lnTo>
                      <a:pt x="165" y="219"/>
                    </a:lnTo>
                    <a:lnTo>
                      <a:pt x="163" y="219"/>
                    </a:lnTo>
                    <a:lnTo>
                      <a:pt x="163" y="217"/>
                    </a:lnTo>
                    <a:lnTo>
                      <a:pt x="163" y="219"/>
                    </a:lnTo>
                    <a:lnTo>
                      <a:pt x="165" y="219"/>
                    </a:lnTo>
                    <a:lnTo>
                      <a:pt x="163" y="219"/>
                    </a:lnTo>
                    <a:lnTo>
                      <a:pt x="165" y="219"/>
                    </a:lnTo>
                    <a:lnTo>
                      <a:pt x="168" y="219"/>
                    </a:lnTo>
                    <a:lnTo>
                      <a:pt x="165" y="219"/>
                    </a:lnTo>
                    <a:lnTo>
                      <a:pt x="168" y="219"/>
                    </a:lnTo>
                    <a:lnTo>
                      <a:pt x="165" y="219"/>
                    </a:lnTo>
                    <a:lnTo>
                      <a:pt x="165" y="217"/>
                    </a:lnTo>
                    <a:lnTo>
                      <a:pt x="168" y="217"/>
                    </a:lnTo>
                    <a:lnTo>
                      <a:pt x="165" y="217"/>
                    </a:lnTo>
                    <a:lnTo>
                      <a:pt x="165" y="219"/>
                    </a:lnTo>
                    <a:lnTo>
                      <a:pt x="165" y="217"/>
                    </a:lnTo>
                    <a:close/>
                    <a:moveTo>
                      <a:pt x="145" y="231"/>
                    </a:moveTo>
                    <a:lnTo>
                      <a:pt x="147" y="231"/>
                    </a:lnTo>
                    <a:lnTo>
                      <a:pt x="145" y="231"/>
                    </a:lnTo>
                    <a:close/>
                    <a:moveTo>
                      <a:pt x="145" y="231"/>
                    </a:moveTo>
                    <a:lnTo>
                      <a:pt x="143" y="231"/>
                    </a:lnTo>
                    <a:lnTo>
                      <a:pt x="145" y="231"/>
                    </a:lnTo>
                    <a:close/>
                    <a:moveTo>
                      <a:pt x="226" y="242"/>
                    </a:moveTo>
                    <a:lnTo>
                      <a:pt x="226" y="244"/>
                    </a:lnTo>
                    <a:lnTo>
                      <a:pt x="226" y="242"/>
                    </a:lnTo>
                    <a:lnTo>
                      <a:pt x="223" y="242"/>
                    </a:lnTo>
                    <a:lnTo>
                      <a:pt x="226" y="242"/>
                    </a:lnTo>
                    <a:close/>
                    <a:moveTo>
                      <a:pt x="183" y="248"/>
                    </a:moveTo>
                    <a:lnTo>
                      <a:pt x="183" y="246"/>
                    </a:lnTo>
                    <a:lnTo>
                      <a:pt x="183" y="248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1426"/>
              <p:cNvSpPr>
                <a:spLocks/>
              </p:cNvSpPr>
              <p:nvPr/>
            </p:nvSpPr>
            <p:spPr bwMode="auto">
              <a:xfrm>
                <a:off x="2988" y="273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2 h 4"/>
                  <a:gd name="T4" fmla="*/ 5 w 7"/>
                  <a:gd name="T5" fmla="*/ 2 h 4"/>
                  <a:gd name="T6" fmla="*/ 5 w 7"/>
                  <a:gd name="T7" fmla="*/ 4 h 4"/>
                  <a:gd name="T8" fmla="*/ 3 w 7"/>
                  <a:gd name="T9" fmla="*/ 4 h 4"/>
                  <a:gd name="T10" fmla="*/ 3 w 7"/>
                  <a:gd name="T11" fmla="*/ 2 h 4"/>
                  <a:gd name="T12" fmla="*/ 0 w 7"/>
                  <a:gd name="T13" fmla="*/ 0 h 4"/>
                  <a:gd name="T14" fmla="*/ 3 w 7"/>
                  <a:gd name="T15" fmla="*/ 2 h 4"/>
                  <a:gd name="T16" fmla="*/ 5 w 7"/>
                  <a:gd name="T17" fmla="*/ 0 h 4"/>
                  <a:gd name="T18" fmla="*/ 7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1427"/>
              <p:cNvSpPr>
                <a:spLocks/>
              </p:cNvSpPr>
              <p:nvPr/>
            </p:nvSpPr>
            <p:spPr bwMode="auto">
              <a:xfrm>
                <a:off x="297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1428"/>
              <p:cNvSpPr>
                <a:spLocks/>
              </p:cNvSpPr>
              <p:nvPr/>
            </p:nvSpPr>
            <p:spPr bwMode="auto">
              <a:xfrm>
                <a:off x="2966" y="2735"/>
                <a:ext cx="5" cy="0"/>
              </a:xfrm>
              <a:custGeom>
                <a:avLst/>
                <a:gdLst>
                  <a:gd name="T0" fmla="*/ 2 w 5"/>
                  <a:gd name="T1" fmla="*/ 5 w 5"/>
                  <a:gd name="T2" fmla="*/ 2 w 5"/>
                  <a:gd name="T3" fmla="*/ 0 w 5"/>
                  <a:gd name="T4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1429"/>
              <p:cNvSpPr>
                <a:spLocks/>
              </p:cNvSpPr>
              <p:nvPr/>
            </p:nvSpPr>
            <p:spPr bwMode="auto">
              <a:xfrm>
                <a:off x="297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1430"/>
              <p:cNvSpPr>
                <a:spLocks/>
              </p:cNvSpPr>
              <p:nvPr/>
            </p:nvSpPr>
            <p:spPr bwMode="auto">
              <a:xfrm>
                <a:off x="2957" y="273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1431"/>
              <p:cNvSpPr>
                <a:spLocks/>
              </p:cNvSpPr>
              <p:nvPr/>
            </p:nvSpPr>
            <p:spPr bwMode="auto">
              <a:xfrm>
                <a:off x="2971" y="273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0 w 4"/>
                  <a:gd name="T7" fmla="*/ 3 h 3"/>
                  <a:gd name="T8" fmla="*/ 2 w 4"/>
                  <a:gd name="T9" fmla="*/ 3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1432"/>
              <p:cNvSpPr>
                <a:spLocks/>
              </p:cNvSpPr>
              <p:nvPr/>
            </p:nvSpPr>
            <p:spPr bwMode="auto">
              <a:xfrm>
                <a:off x="2964" y="273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1433"/>
              <p:cNvSpPr>
                <a:spLocks/>
              </p:cNvSpPr>
              <p:nvPr/>
            </p:nvSpPr>
            <p:spPr bwMode="auto">
              <a:xfrm>
                <a:off x="2966" y="273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1434"/>
              <p:cNvSpPr>
                <a:spLocks/>
              </p:cNvSpPr>
              <p:nvPr/>
            </p:nvSpPr>
            <p:spPr bwMode="auto">
              <a:xfrm>
                <a:off x="2973" y="2732"/>
                <a:ext cx="9" cy="3"/>
              </a:xfrm>
              <a:custGeom>
                <a:avLst/>
                <a:gdLst>
                  <a:gd name="T0" fmla="*/ 6 w 9"/>
                  <a:gd name="T1" fmla="*/ 3 h 3"/>
                  <a:gd name="T2" fmla="*/ 9 w 9"/>
                  <a:gd name="T3" fmla="*/ 3 h 3"/>
                  <a:gd name="T4" fmla="*/ 6 w 9"/>
                  <a:gd name="T5" fmla="*/ 3 h 3"/>
                  <a:gd name="T6" fmla="*/ 4 w 9"/>
                  <a:gd name="T7" fmla="*/ 3 h 3"/>
                  <a:gd name="T8" fmla="*/ 2 w 9"/>
                  <a:gd name="T9" fmla="*/ 3 h 3"/>
                  <a:gd name="T10" fmla="*/ 0 w 9"/>
                  <a:gd name="T11" fmla="*/ 3 h 3"/>
                  <a:gd name="T12" fmla="*/ 2 w 9"/>
                  <a:gd name="T13" fmla="*/ 3 h 3"/>
                  <a:gd name="T14" fmla="*/ 2 w 9"/>
                  <a:gd name="T15" fmla="*/ 0 h 3"/>
                  <a:gd name="T16" fmla="*/ 4 w 9"/>
                  <a:gd name="T17" fmla="*/ 0 h 3"/>
                  <a:gd name="T18" fmla="*/ 6 w 9"/>
                  <a:gd name="T19" fmla="*/ 0 h 3"/>
                  <a:gd name="T20" fmla="*/ 6 w 9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6" y="3"/>
                    </a:move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1435"/>
              <p:cNvSpPr>
                <a:spLocks/>
              </p:cNvSpPr>
              <p:nvPr/>
            </p:nvSpPr>
            <p:spPr bwMode="auto">
              <a:xfrm>
                <a:off x="2955" y="2732"/>
                <a:ext cx="7" cy="0"/>
              </a:xfrm>
              <a:custGeom>
                <a:avLst/>
                <a:gdLst>
                  <a:gd name="T0" fmla="*/ 4 w 7"/>
                  <a:gd name="T1" fmla="*/ 7 w 7"/>
                  <a:gd name="T2" fmla="*/ 4 w 7"/>
                  <a:gd name="T3" fmla="*/ 2 w 7"/>
                  <a:gd name="T4" fmla="*/ 0 w 7"/>
                  <a:gd name="T5" fmla="*/ 2 w 7"/>
                  <a:gd name="T6" fmla="*/ 4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7">
                    <a:moveTo>
                      <a:pt x="4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1436"/>
              <p:cNvSpPr>
                <a:spLocks/>
              </p:cNvSpPr>
              <p:nvPr/>
            </p:nvSpPr>
            <p:spPr bwMode="auto">
              <a:xfrm>
                <a:off x="2977" y="27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1437"/>
              <p:cNvSpPr>
                <a:spLocks/>
              </p:cNvSpPr>
              <p:nvPr/>
            </p:nvSpPr>
            <p:spPr bwMode="auto">
              <a:xfrm>
                <a:off x="2957" y="27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1438"/>
              <p:cNvSpPr>
                <a:spLocks/>
              </p:cNvSpPr>
              <p:nvPr/>
            </p:nvSpPr>
            <p:spPr bwMode="auto">
              <a:xfrm>
                <a:off x="2955" y="273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1439"/>
              <p:cNvSpPr>
                <a:spLocks/>
              </p:cNvSpPr>
              <p:nvPr/>
            </p:nvSpPr>
            <p:spPr bwMode="auto">
              <a:xfrm>
                <a:off x="2982" y="273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1440"/>
              <p:cNvSpPr>
                <a:spLocks/>
              </p:cNvSpPr>
              <p:nvPr/>
            </p:nvSpPr>
            <p:spPr bwMode="auto">
              <a:xfrm>
                <a:off x="2979" y="2730"/>
                <a:ext cx="23" cy="5"/>
              </a:xfrm>
              <a:custGeom>
                <a:avLst/>
                <a:gdLst>
                  <a:gd name="T0" fmla="*/ 5 w 23"/>
                  <a:gd name="T1" fmla="*/ 2 h 5"/>
                  <a:gd name="T2" fmla="*/ 7 w 23"/>
                  <a:gd name="T3" fmla="*/ 2 h 5"/>
                  <a:gd name="T4" fmla="*/ 9 w 23"/>
                  <a:gd name="T5" fmla="*/ 2 h 5"/>
                  <a:gd name="T6" fmla="*/ 12 w 23"/>
                  <a:gd name="T7" fmla="*/ 0 h 5"/>
                  <a:gd name="T8" fmla="*/ 14 w 23"/>
                  <a:gd name="T9" fmla="*/ 0 h 5"/>
                  <a:gd name="T10" fmla="*/ 14 w 23"/>
                  <a:gd name="T11" fmla="*/ 2 h 5"/>
                  <a:gd name="T12" fmla="*/ 14 w 23"/>
                  <a:gd name="T13" fmla="*/ 0 h 5"/>
                  <a:gd name="T14" fmla="*/ 16 w 23"/>
                  <a:gd name="T15" fmla="*/ 0 h 5"/>
                  <a:gd name="T16" fmla="*/ 18 w 23"/>
                  <a:gd name="T17" fmla="*/ 0 h 5"/>
                  <a:gd name="T18" fmla="*/ 21 w 23"/>
                  <a:gd name="T19" fmla="*/ 0 h 5"/>
                  <a:gd name="T20" fmla="*/ 23 w 23"/>
                  <a:gd name="T21" fmla="*/ 0 h 5"/>
                  <a:gd name="T22" fmla="*/ 21 w 23"/>
                  <a:gd name="T23" fmla="*/ 0 h 5"/>
                  <a:gd name="T24" fmla="*/ 18 w 23"/>
                  <a:gd name="T25" fmla="*/ 0 h 5"/>
                  <a:gd name="T26" fmla="*/ 18 w 23"/>
                  <a:gd name="T27" fmla="*/ 2 h 5"/>
                  <a:gd name="T28" fmla="*/ 16 w 23"/>
                  <a:gd name="T29" fmla="*/ 2 h 5"/>
                  <a:gd name="T30" fmla="*/ 16 w 23"/>
                  <a:gd name="T31" fmla="*/ 5 h 5"/>
                  <a:gd name="T32" fmla="*/ 14 w 23"/>
                  <a:gd name="T33" fmla="*/ 5 h 5"/>
                  <a:gd name="T34" fmla="*/ 12 w 23"/>
                  <a:gd name="T35" fmla="*/ 5 h 5"/>
                  <a:gd name="T36" fmla="*/ 9 w 23"/>
                  <a:gd name="T37" fmla="*/ 5 h 5"/>
                  <a:gd name="T38" fmla="*/ 9 w 23"/>
                  <a:gd name="T39" fmla="*/ 2 h 5"/>
                  <a:gd name="T40" fmla="*/ 7 w 23"/>
                  <a:gd name="T41" fmla="*/ 2 h 5"/>
                  <a:gd name="T42" fmla="*/ 5 w 23"/>
                  <a:gd name="T43" fmla="*/ 2 h 5"/>
                  <a:gd name="T44" fmla="*/ 3 w 23"/>
                  <a:gd name="T45" fmla="*/ 2 h 5"/>
                  <a:gd name="T46" fmla="*/ 3 w 23"/>
                  <a:gd name="T47" fmla="*/ 5 h 5"/>
                  <a:gd name="T48" fmla="*/ 0 w 23"/>
                  <a:gd name="T49" fmla="*/ 5 h 5"/>
                  <a:gd name="T50" fmla="*/ 0 w 23"/>
                  <a:gd name="T51" fmla="*/ 2 h 5"/>
                  <a:gd name="T52" fmla="*/ 3 w 23"/>
                  <a:gd name="T53" fmla="*/ 2 h 5"/>
                  <a:gd name="T54" fmla="*/ 5 w 23"/>
                  <a:gd name="T5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5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1441"/>
              <p:cNvSpPr>
                <a:spLocks/>
              </p:cNvSpPr>
              <p:nvPr/>
            </p:nvSpPr>
            <p:spPr bwMode="auto">
              <a:xfrm>
                <a:off x="2948" y="272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1442"/>
              <p:cNvSpPr>
                <a:spLocks/>
              </p:cNvSpPr>
              <p:nvPr/>
            </p:nvSpPr>
            <p:spPr bwMode="auto">
              <a:xfrm>
                <a:off x="2926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1443"/>
              <p:cNvSpPr>
                <a:spLocks/>
              </p:cNvSpPr>
              <p:nvPr/>
            </p:nvSpPr>
            <p:spPr bwMode="auto">
              <a:xfrm>
                <a:off x="2944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1444"/>
              <p:cNvSpPr>
                <a:spLocks/>
              </p:cNvSpPr>
              <p:nvPr/>
            </p:nvSpPr>
            <p:spPr bwMode="auto">
              <a:xfrm>
                <a:off x="2944" y="272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Freeform 1445"/>
              <p:cNvSpPr>
                <a:spLocks/>
              </p:cNvSpPr>
              <p:nvPr/>
            </p:nvSpPr>
            <p:spPr bwMode="auto">
              <a:xfrm>
                <a:off x="2928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Freeform 1446"/>
              <p:cNvSpPr>
                <a:spLocks/>
              </p:cNvSpPr>
              <p:nvPr/>
            </p:nvSpPr>
            <p:spPr bwMode="auto">
              <a:xfrm>
                <a:off x="2939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1447"/>
              <p:cNvSpPr>
                <a:spLocks/>
              </p:cNvSpPr>
              <p:nvPr/>
            </p:nvSpPr>
            <p:spPr bwMode="auto">
              <a:xfrm>
                <a:off x="2935" y="272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Rectangle 1448"/>
              <p:cNvSpPr>
                <a:spLocks noChangeArrowheads="1"/>
              </p:cNvSpPr>
              <p:nvPr/>
            </p:nvSpPr>
            <p:spPr bwMode="auto">
              <a:xfrm>
                <a:off x="2926" y="271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1449"/>
              <p:cNvSpPr>
                <a:spLocks/>
              </p:cNvSpPr>
              <p:nvPr/>
            </p:nvSpPr>
            <p:spPr bwMode="auto">
              <a:xfrm>
                <a:off x="2930" y="271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1450"/>
              <p:cNvSpPr>
                <a:spLocks/>
              </p:cNvSpPr>
              <p:nvPr/>
            </p:nvSpPr>
            <p:spPr bwMode="auto">
              <a:xfrm>
                <a:off x="2957" y="2659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1451"/>
              <p:cNvSpPr>
                <a:spLocks/>
              </p:cNvSpPr>
              <p:nvPr/>
            </p:nvSpPr>
            <p:spPr bwMode="auto">
              <a:xfrm>
                <a:off x="2959" y="265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1452"/>
              <p:cNvSpPr>
                <a:spLocks/>
              </p:cNvSpPr>
              <p:nvPr/>
            </p:nvSpPr>
            <p:spPr bwMode="auto">
              <a:xfrm>
                <a:off x="2964" y="26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1453"/>
              <p:cNvSpPr>
                <a:spLocks/>
              </p:cNvSpPr>
              <p:nvPr/>
            </p:nvSpPr>
            <p:spPr bwMode="auto">
              <a:xfrm>
                <a:off x="2964" y="26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Rectangle 1454"/>
              <p:cNvSpPr>
                <a:spLocks noChangeArrowheads="1"/>
              </p:cNvSpPr>
              <p:nvPr/>
            </p:nvSpPr>
            <p:spPr bwMode="auto">
              <a:xfrm>
                <a:off x="2964" y="264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1455"/>
              <p:cNvSpPr>
                <a:spLocks/>
              </p:cNvSpPr>
              <p:nvPr/>
            </p:nvSpPr>
            <p:spPr bwMode="auto">
              <a:xfrm>
                <a:off x="2968" y="26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5" name="Freeform 1456"/>
              <p:cNvSpPr>
                <a:spLocks/>
              </p:cNvSpPr>
              <p:nvPr/>
            </p:nvSpPr>
            <p:spPr bwMode="auto">
              <a:xfrm>
                <a:off x="2968" y="263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6" name="Freeform 1457"/>
              <p:cNvSpPr>
                <a:spLocks/>
              </p:cNvSpPr>
              <p:nvPr/>
            </p:nvSpPr>
            <p:spPr bwMode="auto">
              <a:xfrm>
                <a:off x="2966" y="262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7" name="Freeform 1458"/>
              <p:cNvSpPr>
                <a:spLocks/>
              </p:cNvSpPr>
              <p:nvPr/>
            </p:nvSpPr>
            <p:spPr bwMode="auto">
              <a:xfrm>
                <a:off x="2964" y="26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8" name="Freeform 1459"/>
              <p:cNvSpPr>
                <a:spLocks/>
              </p:cNvSpPr>
              <p:nvPr/>
            </p:nvSpPr>
            <p:spPr bwMode="auto">
              <a:xfrm>
                <a:off x="2794" y="2475"/>
                <a:ext cx="266" cy="260"/>
              </a:xfrm>
              <a:custGeom>
                <a:avLst/>
                <a:gdLst>
                  <a:gd name="T0" fmla="*/ 259 w 266"/>
                  <a:gd name="T1" fmla="*/ 179 h 260"/>
                  <a:gd name="T2" fmla="*/ 259 w 266"/>
                  <a:gd name="T3" fmla="*/ 184 h 260"/>
                  <a:gd name="T4" fmla="*/ 250 w 266"/>
                  <a:gd name="T5" fmla="*/ 184 h 260"/>
                  <a:gd name="T6" fmla="*/ 259 w 266"/>
                  <a:gd name="T7" fmla="*/ 184 h 260"/>
                  <a:gd name="T8" fmla="*/ 257 w 266"/>
                  <a:gd name="T9" fmla="*/ 186 h 260"/>
                  <a:gd name="T10" fmla="*/ 257 w 266"/>
                  <a:gd name="T11" fmla="*/ 190 h 260"/>
                  <a:gd name="T12" fmla="*/ 255 w 266"/>
                  <a:gd name="T13" fmla="*/ 201 h 260"/>
                  <a:gd name="T14" fmla="*/ 253 w 266"/>
                  <a:gd name="T15" fmla="*/ 213 h 260"/>
                  <a:gd name="T16" fmla="*/ 253 w 266"/>
                  <a:gd name="T17" fmla="*/ 228 h 260"/>
                  <a:gd name="T18" fmla="*/ 241 w 266"/>
                  <a:gd name="T19" fmla="*/ 239 h 260"/>
                  <a:gd name="T20" fmla="*/ 228 w 266"/>
                  <a:gd name="T21" fmla="*/ 248 h 260"/>
                  <a:gd name="T22" fmla="*/ 215 w 266"/>
                  <a:gd name="T23" fmla="*/ 257 h 260"/>
                  <a:gd name="T24" fmla="*/ 192 w 266"/>
                  <a:gd name="T25" fmla="*/ 255 h 260"/>
                  <a:gd name="T26" fmla="*/ 177 w 266"/>
                  <a:gd name="T27" fmla="*/ 260 h 260"/>
                  <a:gd name="T28" fmla="*/ 154 w 266"/>
                  <a:gd name="T29" fmla="*/ 253 h 260"/>
                  <a:gd name="T30" fmla="*/ 130 w 266"/>
                  <a:gd name="T31" fmla="*/ 251 h 260"/>
                  <a:gd name="T32" fmla="*/ 139 w 266"/>
                  <a:gd name="T33" fmla="*/ 242 h 260"/>
                  <a:gd name="T34" fmla="*/ 141 w 266"/>
                  <a:gd name="T35" fmla="*/ 231 h 260"/>
                  <a:gd name="T36" fmla="*/ 145 w 266"/>
                  <a:gd name="T37" fmla="*/ 222 h 260"/>
                  <a:gd name="T38" fmla="*/ 152 w 266"/>
                  <a:gd name="T39" fmla="*/ 210 h 260"/>
                  <a:gd name="T40" fmla="*/ 161 w 266"/>
                  <a:gd name="T41" fmla="*/ 201 h 260"/>
                  <a:gd name="T42" fmla="*/ 163 w 266"/>
                  <a:gd name="T43" fmla="*/ 186 h 260"/>
                  <a:gd name="T44" fmla="*/ 172 w 266"/>
                  <a:gd name="T45" fmla="*/ 177 h 260"/>
                  <a:gd name="T46" fmla="*/ 174 w 266"/>
                  <a:gd name="T47" fmla="*/ 161 h 260"/>
                  <a:gd name="T48" fmla="*/ 172 w 266"/>
                  <a:gd name="T49" fmla="*/ 150 h 260"/>
                  <a:gd name="T50" fmla="*/ 165 w 266"/>
                  <a:gd name="T51" fmla="*/ 139 h 260"/>
                  <a:gd name="T52" fmla="*/ 172 w 266"/>
                  <a:gd name="T53" fmla="*/ 146 h 260"/>
                  <a:gd name="T54" fmla="*/ 172 w 266"/>
                  <a:gd name="T55" fmla="*/ 159 h 260"/>
                  <a:gd name="T56" fmla="*/ 172 w 266"/>
                  <a:gd name="T57" fmla="*/ 172 h 260"/>
                  <a:gd name="T58" fmla="*/ 170 w 266"/>
                  <a:gd name="T59" fmla="*/ 179 h 260"/>
                  <a:gd name="T60" fmla="*/ 159 w 266"/>
                  <a:gd name="T61" fmla="*/ 190 h 260"/>
                  <a:gd name="T62" fmla="*/ 139 w 266"/>
                  <a:gd name="T63" fmla="*/ 179 h 260"/>
                  <a:gd name="T64" fmla="*/ 121 w 266"/>
                  <a:gd name="T65" fmla="*/ 172 h 260"/>
                  <a:gd name="T66" fmla="*/ 103 w 266"/>
                  <a:gd name="T67" fmla="*/ 163 h 260"/>
                  <a:gd name="T68" fmla="*/ 78 w 266"/>
                  <a:gd name="T69" fmla="*/ 152 h 260"/>
                  <a:gd name="T70" fmla="*/ 58 w 266"/>
                  <a:gd name="T71" fmla="*/ 146 h 260"/>
                  <a:gd name="T72" fmla="*/ 45 w 266"/>
                  <a:gd name="T73" fmla="*/ 134 h 260"/>
                  <a:gd name="T74" fmla="*/ 31 w 266"/>
                  <a:gd name="T75" fmla="*/ 125 h 260"/>
                  <a:gd name="T76" fmla="*/ 18 w 266"/>
                  <a:gd name="T77" fmla="*/ 112 h 260"/>
                  <a:gd name="T78" fmla="*/ 2 w 266"/>
                  <a:gd name="T79" fmla="*/ 96 h 260"/>
                  <a:gd name="T80" fmla="*/ 7 w 266"/>
                  <a:gd name="T81" fmla="*/ 74 h 260"/>
                  <a:gd name="T82" fmla="*/ 13 w 266"/>
                  <a:gd name="T83" fmla="*/ 52 h 260"/>
                  <a:gd name="T84" fmla="*/ 25 w 266"/>
                  <a:gd name="T85" fmla="*/ 27 h 260"/>
                  <a:gd name="T86" fmla="*/ 42 w 266"/>
                  <a:gd name="T87" fmla="*/ 9 h 260"/>
                  <a:gd name="T88" fmla="*/ 83 w 266"/>
                  <a:gd name="T89" fmla="*/ 3 h 260"/>
                  <a:gd name="T90" fmla="*/ 143 w 266"/>
                  <a:gd name="T91" fmla="*/ 23 h 260"/>
                  <a:gd name="T92" fmla="*/ 147 w 266"/>
                  <a:gd name="T93" fmla="*/ 41 h 260"/>
                  <a:gd name="T94" fmla="*/ 152 w 266"/>
                  <a:gd name="T95" fmla="*/ 52 h 260"/>
                  <a:gd name="T96" fmla="*/ 152 w 266"/>
                  <a:gd name="T97" fmla="*/ 67 h 260"/>
                  <a:gd name="T98" fmla="*/ 150 w 266"/>
                  <a:gd name="T99" fmla="*/ 85 h 260"/>
                  <a:gd name="T100" fmla="*/ 156 w 266"/>
                  <a:gd name="T101" fmla="*/ 92 h 260"/>
                  <a:gd name="T102" fmla="*/ 177 w 266"/>
                  <a:gd name="T103" fmla="*/ 94 h 260"/>
                  <a:gd name="T104" fmla="*/ 192 w 266"/>
                  <a:gd name="T105" fmla="*/ 92 h 260"/>
                  <a:gd name="T106" fmla="*/ 212 w 266"/>
                  <a:gd name="T107" fmla="*/ 96 h 260"/>
                  <a:gd name="T108" fmla="*/ 223 w 266"/>
                  <a:gd name="T109" fmla="*/ 112 h 260"/>
                  <a:gd name="T110" fmla="*/ 226 w 266"/>
                  <a:gd name="T111" fmla="*/ 123 h 260"/>
                  <a:gd name="T112" fmla="*/ 230 w 266"/>
                  <a:gd name="T113" fmla="*/ 141 h 260"/>
                  <a:gd name="T114" fmla="*/ 237 w 266"/>
                  <a:gd name="T115" fmla="*/ 150 h 260"/>
                  <a:gd name="T116" fmla="*/ 255 w 266"/>
                  <a:gd name="T117" fmla="*/ 143 h 260"/>
                  <a:gd name="T118" fmla="*/ 266 w 266"/>
                  <a:gd name="T119" fmla="*/ 163 h 260"/>
                  <a:gd name="T120" fmla="*/ 261 w 266"/>
                  <a:gd name="T121" fmla="*/ 17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66" h="260">
                    <a:moveTo>
                      <a:pt x="253" y="177"/>
                    </a:moveTo>
                    <a:lnTo>
                      <a:pt x="255" y="177"/>
                    </a:lnTo>
                    <a:lnTo>
                      <a:pt x="255" y="179"/>
                    </a:lnTo>
                    <a:lnTo>
                      <a:pt x="255" y="177"/>
                    </a:lnTo>
                    <a:lnTo>
                      <a:pt x="257" y="177"/>
                    </a:lnTo>
                    <a:lnTo>
                      <a:pt x="257" y="179"/>
                    </a:lnTo>
                    <a:lnTo>
                      <a:pt x="255" y="179"/>
                    </a:lnTo>
                    <a:lnTo>
                      <a:pt x="257" y="179"/>
                    </a:lnTo>
                    <a:lnTo>
                      <a:pt x="257" y="177"/>
                    </a:lnTo>
                    <a:lnTo>
                      <a:pt x="257" y="179"/>
                    </a:lnTo>
                    <a:lnTo>
                      <a:pt x="257" y="177"/>
                    </a:lnTo>
                    <a:lnTo>
                      <a:pt x="259" y="179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61" y="181"/>
                    </a:lnTo>
                    <a:lnTo>
                      <a:pt x="259" y="181"/>
                    </a:lnTo>
                    <a:lnTo>
                      <a:pt x="259" y="184"/>
                    </a:lnTo>
                    <a:lnTo>
                      <a:pt x="259" y="181"/>
                    </a:lnTo>
                    <a:lnTo>
                      <a:pt x="259" y="184"/>
                    </a:lnTo>
                    <a:lnTo>
                      <a:pt x="257" y="184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5" y="181"/>
                    </a:lnTo>
                    <a:lnTo>
                      <a:pt x="255" y="184"/>
                    </a:lnTo>
                    <a:lnTo>
                      <a:pt x="253" y="184"/>
                    </a:lnTo>
                    <a:lnTo>
                      <a:pt x="250" y="184"/>
                    </a:lnTo>
                    <a:lnTo>
                      <a:pt x="253" y="184"/>
                    </a:lnTo>
                    <a:lnTo>
                      <a:pt x="253" y="186"/>
                    </a:lnTo>
                    <a:lnTo>
                      <a:pt x="253" y="184"/>
                    </a:lnTo>
                    <a:lnTo>
                      <a:pt x="255" y="184"/>
                    </a:lnTo>
                    <a:lnTo>
                      <a:pt x="255" y="186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4"/>
                    </a:lnTo>
                    <a:lnTo>
                      <a:pt x="259" y="184"/>
                    </a:lnTo>
                    <a:lnTo>
                      <a:pt x="259" y="186"/>
                    </a:lnTo>
                    <a:lnTo>
                      <a:pt x="259" y="184"/>
                    </a:lnTo>
                    <a:lnTo>
                      <a:pt x="259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7" y="188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9" y="188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88"/>
                    </a:lnTo>
                    <a:lnTo>
                      <a:pt x="257" y="190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93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7" y="193"/>
                    </a:lnTo>
                    <a:lnTo>
                      <a:pt x="255" y="193"/>
                    </a:lnTo>
                    <a:lnTo>
                      <a:pt x="257" y="193"/>
                    </a:lnTo>
                    <a:lnTo>
                      <a:pt x="257" y="195"/>
                    </a:lnTo>
                    <a:lnTo>
                      <a:pt x="255" y="195"/>
                    </a:lnTo>
                    <a:lnTo>
                      <a:pt x="255" y="193"/>
                    </a:lnTo>
                    <a:lnTo>
                      <a:pt x="255" y="195"/>
                    </a:lnTo>
                    <a:lnTo>
                      <a:pt x="255" y="197"/>
                    </a:lnTo>
                    <a:lnTo>
                      <a:pt x="255" y="199"/>
                    </a:lnTo>
                    <a:lnTo>
                      <a:pt x="255" y="201"/>
                    </a:lnTo>
                    <a:lnTo>
                      <a:pt x="257" y="201"/>
                    </a:lnTo>
                    <a:lnTo>
                      <a:pt x="257" y="204"/>
                    </a:lnTo>
                    <a:lnTo>
                      <a:pt x="255" y="204"/>
                    </a:lnTo>
                    <a:lnTo>
                      <a:pt x="255" y="201"/>
                    </a:lnTo>
                    <a:lnTo>
                      <a:pt x="255" y="204"/>
                    </a:lnTo>
                    <a:lnTo>
                      <a:pt x="255" y="206"/>
                    </a:lnTo>
                    <a:lnTo>
                      <a:pt x="255" y="208"/>
                    </a:lnTo>
                    <a:lnTo>
                      <a:pt x="257" y="208"/>
                    </a:lnTo>
                    <a:lnTo>
                      <a:pt x="255" y="208"/>
                    </a:lnTo>
                    <a:lnTo>
                      <a:pt x="255" y="210"/>
                    </a:lnTo>
                    <a:lnTo>
                      <a:pt x="255" y="213"/>
                    </a:lnTo>
                    <a:lnTo>
                      <a:pt x="253" y="213"/>
                    </a:lnTo>
                    <a:lnTo>
                      <a:pt x="253" y="215"/>
                    </a:lnTo>
                    <a:lnTo>
                      <a:pt x="255" y="215"/>
                    </a:lnTo>
                    <a:lnTo>
                      <a:pt x="255" y="217"/>
                    </a:lnTo>
                    <a:lnTo>
                      <a:pt x="253" y="217"/>
                    </a:lnTo>
                    <a:lnTo>
                      <a:pt x="253" y="219"/>
                    </a:lnTo>
                    <a:lnTo>
                      <a:pt x="255" y="219"/>
                    </a:lnTo>
                    <a:lnTo>
                      <a:pt x="255" y="222"/>
                    </a:lnTo>
                    <a:lnTo>
                      <a:pt x="253" y="222"/>
                    </a:lnTo>
                    <a:lnTo>
                      <a:pt x="255" y="224"/>
                    </a:lnTo>
                    <a:lnTo>
                      <a:pt x="253" y="224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50" y="231"/>
                    </a:lnTo>
                    <a:lnTo>
                      <a:pt x="248" y="231"/>
                    </a:lnTo>
                    <a:lnTo>
                      <a:pt x="248" y="233"/>
                    </a:lnTo>
                    <a:lnTo>
                      <a:pt x="250" y="233"/>
                    </a:lnTo>
                    <a:lnTo>
                      <a:pt x="248" y="233"/>
                    </a:lnTo>
                    <a:lnTo>
                      <a:pt x="248" y="235"/>
                    </a:lnTo>
                    <a:lnTo>
                      <a:pt x="246" y="235"/>
                    </a:lnTo>
                    <a:lnTo>
                      <a:pt x="244" y="235"/>
                    </a:lnTo>
                    <a:lnTo>
                      <a:pt x="244" y="237"/>
                    </a:lnTo>
                    <a:lnTo>
                      <a:pt x="241" y="237"/>
                    </a:lnTo>
                    <a:lnTo>
                      <a:pt x="241" y="239"/>
                    </a:lnTo>
                    <a:lnTo>
                      <a:pt x="239" y="239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37" y="244"/>
                    </a:lnTo>
                    <a:lnTo>
                      <a:pt x="235" y="244"/>
                    </a:lnTo>
                    <a:lnTo>
                      <a:pt x="235" y="242"/>
                    </a:lnTo>
                    <a:lnTo>
                      <a:pt x="235" y="244"/>
                    </a:lnTo>
                    <a:lnTo>
                      <a:pt x="232" y="244"/>
                    </a:lnTo>
                    <a:lnTo>
                      <a:pt x="230" y="244"/>
                    </a:lnTo>
                    <a:lnTo>
                      <a:pt x="230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6" y="251"/>
                    </a:lnTo>
                    <a:lnTo>
                      <a:pt x="223" y="251"/>
                    </a:lnTo>
                    <a:lnTo>
                      <a:pt x="223" y="253"/>
                    </a:lnTo>
                    <a:lnTo>
                      <a:pt x="223" y="255"/>
                    </a:lnTo>
                    <a:lnTo>
                      <a:pt x="223" y="257"/>
                    </a:lnTo>
                    <a:lnTo>
                      <a:pt x="221" y="257"/>
                    </a:lnTo>
                    <a:lnTo>
                      <a:pt x="219" y="257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7" y="257"/>
                    </a:lnTo>
                    <a:lnTo>
                      <a:pt x="215" y="257"/>
                    </a:lnTo>
                    <a:lnTo>
                      <a:pt x="215" y="255"/>
                    </a:lnTo>
                    <a:lnTo>
                      <a:pt x="212" y="255"/>
                    </a:lnTo>
                    <a:lnTo>
                      <a:pt x="210" y="255"/>
                    </a:lnTo>
                    <a:lnTo>
                      <a:pt x="208" y="253"/>
                    </a:lnTo>
                    <a:lnTo>
                      <a:pt x="206" y="253"/>
                    </a:lnTo>
                    <a:lnTo>
                      <a:pt x="203" y="253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199" y="255"/>
                    </a:lnTo>
                    <a:lnTo>
                      <a:pt x="197" y="255"/>
                    </a:lnTo>
                    <a:lnTo>
                      <a:pt x="194" y="255"/>
                    </a:lnTo>
                    <a:lnTo>
                      <a:pt x="192" y="255"/>
                    </a:lnTo>
                    <a:lnTo>
                      <a:pt x="190" y="255"/>
                    </a:lnTo>
                    <a:lnTo>
                      <a:pt x="188" y="255"/>
                    </a:lnTo>
                    <a:lnTo>
                      <a:pt x="185" y="255"/>
                    </a:lnTo>
                    <a:lnTo>
                      <a:pt x="185" y="257"/>
                    </a:lnTo>
                    <a:lnTo>
                      <a:pt x="185" y="255"/>
                    </a:lnTo>
                    <a:lnTo>
                      <a:pt x="185" y="257"/>
                    </a:lnTo>
                    <a:lnTo>
                      <a:pt x="183" y="257"/>
                    </a:lnTo>
                    <a:lnTo>
                      <a:pt x="181" y="257"/>
                    </a:lnTo>
                    <a:lnTo>
                      <a:pt x="179" y="257"/>
                    </a:lnTo>
                    <a:lnTo>
                      <a:pt x="179" y="260"/>
                    </a:lnTo>
                    <a:lnTo>
                      <a:pt x="177" y="257"/>
                    </a:lnTo>
                    <a:lnTo>
                      <a:pt x="177" y="260"/>
                    </a:lnTo>
                    <a:lnTo>
                      <a:pt x="174" y="260"/>
                    </a:lnTo>
                    <a:lnTo>
                      <a:pt x="174" y="257"/>
                    </a:lnTo>
                    <a:lnTo>
                      <a:pt x="172" y="257"/>
                    </a:lnTo>
                    <a:lnTo>
                      <a:pt x="170" y="257"/>
                    </a:lnTo>
                    <a:lnTo>
                      <a:pt x="168" y="257"/>
                    </a:lnTo>
                    <a:lnTo>
                      <a:pt x="165" y="257"/>
                    </a:lnTo>
                    <a:lnTo>
                      <a:pt x="163" y="255"/>
                    </a:lnTo>
                    <a:lnTo>
                      <a:pt x="161" y="255"/>
                    </a:lnTo>
                    <a:lnTo>
                      <a:pt x="159" y="255"/>
                    </a:lnTo>
                    <a:lnTo>
                      <a:pt x="156" y="255"/>
                    </a:lnTo>
                    <a:lnTo>
                      <a:pt x="156" y="253"/>
                    </a:lnTo>
                    <a:lnTo>
                      <a:pt x="154" y="253"/>
                    </a:lnTo>
                    <a:lnTo>
                      <a:pt x="152" y="253"/>
                    </a:lnTo>
                    <a:lnTo>
                      <a:pt x="150" y="253"/>
                    </a:lnTo>
                    <a:lnTo>
                      <a:pt x="147" y="253"/>
                    </a:lnTo>
                    <a:lnTo>
                      <a:pt x="145" y="253"/>
                    </a:lnTo>
                    <a:lnTo>
                      <a:pt x="143" y="253"/>
                    </a:lnTo>
                    <a:lnTo>
                      <a:pt x="141" y="253"/>
                    </a:lnTo>
                    <a:lnTo>
                      <a:pt x="139" y="253"/>
                    </a:lnTo>
                    <a:lnTo>
                      <a:pt x="136" y="253"/>
                    </a:lnTo>
                    <a:lnTo>
                      <a:pt x="134" y="253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0" y="251"/>
                    </a:lnTo>
                    <a:lnTo>
                      <a:pt x="127" y="251"/>
                    </a:lnTo>
                    <a:lnTo>
                      <a:pt x="127" y="248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9" y="242"/>
                    </a:lnTo>
                    <a:lnTo>
                      <a:pt x="139" y="239"/>
                    </a:lnTo>
                    <a:lnTo>
                      <a:pt x="139" y="237"/>
                    </a:lnTo>
                    <a:lnTo>
                      <a:pt x="141" y="237"/>
                    </a:lnTo>
                    <a:lnTo>
                      <a:pt x="141" y="235"/>
                    </a:lnTo>
                    <a:lnTo>
                      <a:pt x="141" y="233"/>
                    </a:lnTo>
                    <a:lnTo>
                      <a:pt x="141" y="235"/>
                    </a:lnTo>
                    <a:lnTo>
                      <a:pt x="143" y="235"/>
                    </a:lnTo>
                    <a:lnTo>
                      <a:pt x="143" y="233"/>
                    </a:lnTo>
                    <a:lnTo>
                      <a:pt x="141" y="233"/>
                    </a:lnTo>
                    <a:lnTo>
                      <a:pt x="143" y="233"/>
                    </a:lnTo>
                    <a:lnTo>
                      <a:pt x="143" y="231"/>
                    </a:lnTo>
                    <a:lnTo>
                      <a:pt x="141" y="231"/>
                    </a:lnTo>
                    <a:lnTo>
                      <a:pt x="141" y="228"/>
                    </a:lnTo>
                    <a:lnTo>
                      <a:pt x="143" y="228"/>
                    </a:lnTo>
                    <a:lnTo>
                      <a:pt x="141" y="228"/>
                    </a:lnTo>
                    <a:lnTo>
                      <a:pt x="143" y="228"/>
                    </a:lnTo>
                    <a:lnTo>
                      <a:pt x="143" y="226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3" y="224"/>
                    </a:lnTo>
                    <a:lnTo>
                      <a:pt x="143" y="222"/>
                    </a:lnTo>
                    <a:lnTo>
                      <a:pt x="145" y="222"/>
                    </a:lnTo>
                    <a:lnTo>
                      <a:pt x="145" y="219"/>
                    </a:lnTo>
                    <a:lnTo>
                      <a:pt x="143" y="219"/>
                    </a:lnTo>
                    <a:lnTo>
                      <a:pt x="145" y="219"/>
                    </a:lnTo>
                    <a:lnTo>
                      <a:pt x="145" y="217"/>
                    </a:lnTo>
                    <a:lnTo>
                      <a:pt x="147" y="217"/>
                    </a:lnTo>
                    <a:lnTo>
                      <a:pt x="150" y="217"/>
                    </a:lnTo>
                    <a:lnTo>
                      <a:pt x="150" y="215"/>
                    </a:lnTo>
                    <a:lnTo>
                      <a:pt x="152" y="215"/>
                    </a:lnTo>
                    <a:lnTo>
                      <a:pt x="152" y="213"/>
                    </a:lnTo>
                    <a:lnTo>
                      <a:pt x="154" y="213"/>
                    </a:lnTo>
                    <a:lnTo>
                      <a:pt x="152" y="213"/>
                    </a:lnTo>
                    <a:lnTo>
                      <a:pt x="152" y="210"/>
                    </a:lnTo>
                    <a:lnTo>
                      <a:pt x="154" y="210"/>
                    </a:lnTo>
                    <a:lnTo>
                      <a:pt x="152" y="210"/>
                    </a:lnTo>
                    <a:lnTo>
                      <a:pt x="152" y="208"/>
                    </a:lnTo>
                    <a:lnTo>
                      <a:pt x="154" y="208"/>
                    </a:lnTo>
                    <a:lnTo>
                      <a:pt x="154" y="206"/>
                    </a:lnTo>
                    <a:lnTo>
                      <a:pt x="156" y="206"/>
                    </a:lnTo>
                    <a:lnTo>
                      <a:pt x="156" y="204"/>
                    </a:lnTo>
                    <a:lnTo>
                      <a:pt x="156" y="201"/>
                    </a:lnTo>
                    <a:lnTo>
                      <a:pt x="159" y="201"/>
                    </a:lnTo>
                    <a:lnTo>
                      <a:pt x="159" y="204"/>
                    </a:lnTo>
                    <a:lnTo>
                      <a:pt x="159" y="201"/>
                    </a:lnTo>
                    <a:lnTo>
                      <a:pt x="161" y="201"/>
                    </a:lnTo>
                    <a:lnTo>
                      <a:pt x="161" y="199"/>
                    </a:lnTo>
                    <a:lnTo>
                      <a:pt x="161" y="197"/>
                    </a:lnTo>
                    <a:lnTo>
                      <a:pt x="163" y="197"/>
                    </a:lnTo>
                    <a:lnTo>
                      <a:pt x="163" y="195"/>
                    </a:lnTo>
                    <a:lnTo>
                      <a:pt x="161" y="195"/>
                    </a:lnTo>
                    <a:lnTo>
                      <a:pt x="159" y="195"/>
                    </a:lnTo>
                    <a:lnTo>
                      <a:pt x="159" y="193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88"/>
                    </a:lnTo>
                    <a:lnTo>
                      <a:pt x="163" y="188"/>
                    </a:lnTo>
                    <a:lnTo>
                      <a:pt x="163" y="186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8" y="186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8" y="184"/>
                    </a:lnTo>
                    <a:lnTo>
                      <a:pt x="170" y="184"/>
                    </a:lnTo>
                    <a:lnTo>
                      <a:pt x="170" y="181"/>
                    </a:lnTo>
                    <a:lnTo>
                      <a:pt x="170" y="179"/>
                    </a:lnTo>
                    <a:lnTo>
                      <a:pt x="172" y="179"/>
                    </a:lnTo>
                    <a:lnTo>
                      <a:pt x="172" y="177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2" y="175"/>
                    </a:lnTo>
                    <a:lnTo>
                      <a:pt x="172" y="172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4" y="172"/>
                    </a:lnTo>
                    <a:lnTo>
                      <a:pt x="174" y="170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2" y="157"/>
                    </a:lnTo>
                    <a:lnTo>
                      <a:pt x="172" y="155"/>
                    </a:lnTo>
                    <a:lnTo>
                      <a:pt x="172" y="152"/>
                    </a:lnTo>
                    <a:lnTo>
                      <a:pt x="174" y="152"/>
                    </a:lnTo>
                    <a:lnTo>
                      <a:pt x="172" y="152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2" y="148"/>
                    </a:lnTo>
                    <a:lnTo>
                      <a:pt x="170" y="148"/>
                    </a:lnTo>
                    <a:lnTo>
                      <a:pt x="170" y="146"/>
                    </a:lnTo>
                    <a:lnTo>
                      <a:pt x="172" y="146"/>
                    </a:lnTo>
                    <a:lnTo>
                      <a:pt x="172" y="143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70" y="139"/>
                    </a:lnTo>
                    <a:lnTo>
                      <a:pt x="168" y="139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5" y="134"/>
                    </a:lnTo>
                    <a:lnTo>
                      <a:pt x="165" y="137"/>
                    </a:lnTo>
                    <a:lnTo>
                      <a:pt x="165" y="139"/>
                    </a:lnTo>
                    <a:lnTo>
                      <a:pt x="168" y="139"/>
                    </a:lnTo>
                    <a:lnTo>
                      <a:pt x="170" y="139"/>
                    </a:lnTo>
                    <a:lnTo>
                      <a:pt x="170" y="141"/>
                    </a:lnTo>
                    <a:lnTo>
                      <a:pt x="172" y="141"/>
                    </a:lnTo>
                    <a:lnTo>
                      <a:pt x="172" y="143"/>
                    </a:lnTo>
                    <a:lnTo>
                      <a:pt x="170" y="143"/>
                    </a:lnTo>
                    <a:lnTo>
                      <a:pt x="172" y="143"/>
                    </a:lnTo>
                    <a:lnTo>
                      <a:pt x="172" y="146"/>
                    </a:lnTo>
                    <a:lnTo>
                      <a:pt x="170" y="146"/>
                    </a:lnTo>
                    <a:lnTo>
                      <a:pt x="172" y="146"/>
                    </a:lnTo>
                    <a:lnTo>
                      <a:pt x="170" y="146"/>
                    </a:lnTo>
                    <a:lnTo>
                      <a:pt x="170" y="148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2" y="152"/>
                    </a:lnTo>
                    <a:lnTo>
                      <a:pt x="172" y="155"/>
                    </a:lnTo>
                    <a:lnTo>
                      <a:pt x="170" y="155"/>
                    </a:lnTo>
                    <a:lnTo>
                      <a:pt x="172" y="155"/>
                    </a:lnTo>
                    <a:lnTo>
                      <a:pt x="172" y="157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4" y="170"/>
                    </a:lnTo>
                    <a:lnTo>
                      <a:pt x="172" y="170"/>
                    </a:lnTo>
                    <a:lnTo>
                      <a:pt x="172" y="172"/>
                    </a:lnTo>
                    <a:lnTo>
                      <a:pt x="170" y="172"/>
                    </a:lnTo>
                    <a:lnTo>
                      <a:pt x="170" y="175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2" y="179"/>
                    </a:lnTo>
                    <a:lnTo>
                      <a:pt x="170" y="179"/>
                    </a:lnTo>
                    <a:lnTo>
                      <a:pt x="170" y="181"/>
                    </a:lnTo>
                    <a:lnTo>
                      <a:pt x="168" y="181"/>
                    </a:lnTo>
                    <a:lnTo>
                      <a:pt x="168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3" y="186"/>
                    </a:lnTo>
                    <a:lnTo>
                      <a:pt x="163" y="188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6" y="190"/>
                    </a:lnTo>
                    <a:lnTo>
                      <a:pt x="156" y="188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2" y="184"/>
                    </a:lnTo>
                    <a:lnTo>
                      <a:pt x="150" y="184"/>
                    </a:lnTo>
                    <a:lnTo>
                      <a:pt x="147" y="184"/>
                    </a:lnTo>
                    <a:lnTo>
                      <a:pt x="145" y="184"/>
                    </a:lnTo>
                    <a:lnTo>
                      <a:pt x="145" y="181"/>
                    </a:lnTo>
                    <a:lnTo>
                      <a:pt x="143" y="181"/>
                    </a:lnTo>
                    <a:lnTo>
                      <a:pt x="141" y="179"/>
                    </a:lnTo>
                    <a:lnTo>
                      <a:pt x="139" y="179"/>
                    </a:lnTo>
                    <a:lnTo>
                      <a:pt x="139" y="181"/>
                    </a:lnTo>
                    <a:lnTo>
                      <a:pt x="136" y="181"/>
                    </a:lnTo>
                    <a:lnTo>
                      <a:pt x="136" y="179"/>
                    </a:lnTo>
                    <a:lnTo>
                      <a:pt x="134" y="179"/>
                    </a:lnTo>
                    <a:lnTo>
                      <a:pt x="134" y="177"/>
                    </a:lnTo>
                    <a:lnTo>
                      <a:pt x="132" y="177"/>
                    </a:lnTo>
                    <a:lnTo>
                      <a:pt x="130" y="177"/>
                    </a:lnTo>
                    <a:lnTo>
                      <a:pt x="127" y="177"/>
                    </a:lnTo>
                    <a:lnTo>
                      <a:pt x="127" y="175"/>
                    </a:lnTo>
                    <a:lnTo>
                      <a:pt x="125" y="175"/>
                    </a:lnTo>
                    <a:lnTo>
                      <a:pt x="123" y="175"/>
                    </a:lnTo>
                    <a:lnTo>
                      <a:pt x="121" y="172"/>
                    </a:lnTo>
                    <a:lnTo>
                      <a:pt x="118" y="172"/>
                    </a:lnTo>
                    <a:lnTo>
                      <a:pt x="118" y="170"/>
                    </a:lnTo>
                    <a:lnTo>
                      <a:pt x="116" y="170"/>
                    </a:lnTo>
                    <a:lnTo>
                      <a:pt x="114" y="170"/>
                    </a:lnTo>
                    <a:lnTo>
                      <a:pt x="112" y="170"/>
                    </a:lnTo>
                    <a:lnTo>
                      <a:pt x="112" y="168"/>
                    </a:lnTo>
                    <a:lnTo>
                      <a:pt x="109" y="168"/>
                    </a:lnTo>
                    <a:lnTo>
                      <a:pt x="109" y="166"/>
                    </a:lnTo>
                    <a:lnTo>
                      <a:pt x="107" y="166"/>
                    </a:lnTo>
                    <a:lnTo>
                      <a:pt x="105" y="166"/>
                    </a:lnTo>
                    <a:lnTo>
                      <a:pt x="105" y="163"/>
                    </a:lnTo>
                    <a:lnTo>
                      <a:pt x="103" y="163"/>
                    </a:lnTo>
                    <a:lnTo>
                      <a:pt x="103" y="161"/>
                    </a:lnTo>
                    <a:lnTo>
                      <a:pt x="101" y="161"/>
                    </a:lnTo>
                    <a:lnTo>
                      <a:pt x="98" y="159"/>
                    </a:lnTo>
                    <a:lnTo>
                      <a:pt x="96" y="159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89" y="155"/>
                    </a:lnTo>
                    <a:lnTo>
                      <a:pt x="87" y="152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80" y="152"/>
                    </a:lnTo>
                    <a:lnTo>
                      <a:pt x="78" y="152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1" y="150"/>
                    </a:lnTo>
                    <a:lnTo>
                      <a:pt x="71" y="148"/>
                    </a:lnTo>
                    <a:lnTo>
                      <a:pt x="69" y="148"/>
                    </a:lnTo>
                    <a:lnTo>
                      <a:pt x="67" y="148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3" y="146"/>
                    </a:lnTo>
                    <a:lnTo>
                      <a:pt x="60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3"/>
                    </a:lnTo>
                    <a:lnTo>
                      <a:pt x="54" y="143"/>
                    </a:lnTo>
                    <a:lnTo>
                      <a:pt x="51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9" y="137"/>
                    </a:lnTo>
                    <a:lnTo>
                      <a:pt x="47" y="137"/>
                    </a:lnTo>
                    <a:lnTo>
                      <a:pt x="47" y="134"/>
                    </a:lnTo>
                    <a:lnTo>
                      <a:pt x="47" y="137"/>
                    </a:lnTo>
                    <a:lnTo>
                      <a:pt x="45" y="137"/>
                    </a:lnTo>
                    <a:lnTo>
                      <a:pt x="45" y="134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31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99"/>
                    </a:lnTo>
                    <a:lnTo>
                      <a:pt x="4" y="99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7" y="79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8" y="34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8" y="11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7" y="5"/>
                    </a:lnTo>
                    <a:lnTo>
                      <a:pt x="71" y="5"/>
                    </a:lnTo>
                    <a:lnTo>
                      <a:pt x="76" y="3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5" y="0"/>
                    </a:lnTo>
                    <a:lnTo>
                      <a:pt x="114" y="0"/>
                    </a:lnTo>
                    <a:lnTo>
                      <a:pt x="139" y="16"/>
                    </a:lnTo>
                    <a:lnTo>
                      <a:pt x="141" y="16"/>
                    </a:lnTo>
                    <a:lnTo>
                      <a:pt x="143" y="16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1" y="23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3" y="27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3" y="29"/>
                    </a:lnTo>
                    <a:lnTo>
                      <a:pt x="143" y="32"/>
                    </a:lnTo>
                    <a:lnTo>
                      <a:pt x="145" y="32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7" y="36"/>
                    </a:lnTo>
                    <a:lnTo>
                      <a:pt x="147" y="38"/>
                    </a:lnTo>
                    <a:lnTo>
                      <a:pt x="147" y="41"/>
                    </a:lnTo>
                    <a:lnTo>
                      <a:pt x="147" y="43"/>
                    </a:lnTo>
                    <a:lnTo>
                      <a:pt x="150" y="43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50" y="45"/>
                    </a:lnTo>
                    <a:lnTo>
                      <a:pt x="152" y="45"/>
                    </a:lnTo>
                    <a:lnTo>
                      <a:pt x="152" y="47"/>
                    </a:lnTo>
                    <a:lnTo>
                      <a:pt x="150" y="47"/>
                    </a:lnTo>
                    <a:lnTo>
                      <a:pt x="150" y="49"/>
                    </a:lnTo>
                    <a:lnTo>
                      <a:pt x="152" y="47"/>
                    </a:lnTo>
                    <a:lnTo>
                      <a:pt x="152" y="49"/>
                    </a:lnTo>
                    <a:lnTo>
                      <a:pt x="152" y="52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4" y="54"/>
                    </a:lnTo>
                    <a:lnTo>
                      <a:pt x="152" y="56"/>
                    </a:lnTo>
                    <a:lnTo>
                      <a:pt x="152" y="58"/>
                    </a:lnTo>
                    <a:lnTo>
                      <a:pt x="152" y="61"/>
                    </a:lnTo>
                    <a:lnTo>
                      <a:pt x="152" y="63"/>
                    </a:lnTo>
                    <a:lnTo>
                      <a:pt x="150" y="63"/>
                    </a:lnTo>
                    <a:lnTo>
                      <a:pt x="150" y="65"/>
                    </a:lnTo>
                    <a:lnTo>
                      <a:pt x="152" y="65"/>
                    </a:lnTo>
                    <a:lnTo>
                      <a:pt x="152" y="67"/>
                    </a:lnTo>
                    <a:lnTo>
                      <a:pt x="150" y="70"/>
                    </a:lnTo>
                    <a:lnTo>
                      <a:pt x="150" y="72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50" y="83"/>
                    </a:lnTo>
                    <a:lnTo>
                      <a:pt x="150" y="85"/>
                    </a:lnTo>
                    <a:lnTo>
                      <a:pt x="150" y="87"/>
                    </a:lnTo>
                    <a:lnTo>
                      <a:pt x="147" y="87"/>
                    </a:lnTo>
                    <a:lnTo>
                      <a:pt x="147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70" y="94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7" y="94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3" y="94"/>
                    </a:lnTo>
                    <a:lnTo>
                      <a:pt x="183" y="96"/>
                    </a:lnTo>
                    <a:lnTo>
                      <a:pt x="185" y="96"/>
                    </a:lnTo>
                    <a:lnTo>
                      <a:pt x="185" y="94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2" y="94"/>
                    </a:lnTo>
                    <a:lnTo>
                      <a:pt x="190" y="94"/>
                    </a:lnTo>
                    <a:lnTo>
                      <a:pt x="192" y="94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197" y="90"/>
                    </a:lnTo>
                    <a:lnTo>
                      <a:pt x="199" y="90"/>
                    </a:lnTo>
                    <a:lnTo>
                      <a:pt x="199" y="92"/>
                    </a:lnTo>
                    <a:lnTo>
                      <a:pt x="201" y="92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6" y="96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2" y="96"/>
                    </a:lnTo>
                    <a:lnTo>
                      <a:pt x="215" y="96"/>
                    </a:lnTo>
                    <a:lnTo>
                      <a:pt x="217" y="96"/>
                    </a:lnTo>
                    <a:lnTo>
                      <a:pt x="217" y="99"/>
                    </a:lnTo>
                    <a:lnTo>
                      <a:pt x="219" y="99"/>
                    </a:lnTo>
                    <a:lnTo>
                      <a:pt x="219" y="101"/>
                    </a:lnTo>
                    <a:lnTo>
                      <a:pt x="219" y="103"/>
                    </a:lnTo>
                    <a:lnTo>
                      <a:pt x="221" y="103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1" y="112"/>
                    </a:lnTo>
                    <a:lnTo>
                      <a:pt x="221" y="114"/>
                    </a:lnTo>
                    <a:lnTo>
                      <a:pt x="223" y="114"/>
                    </a:lnTo>
                    <a:lnTo>
                      <a:pt x="223" y="117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6" y="128"/>
                    </a:lnTo>
                    <a:lnTo>
                      <a:pt x="226" y="130"/>
                    </a:lnTo>
                    <a:lnTo>
                      <a:pt x="228" y="130"/>
                    </a:lnTo>
                    <a:lnTo>
                      <a:pt x="228" y="132"/>
                    </a:lnTo>
                    <a:lnTo>
                      <a:pt x="226" y="132"/>
                    </a:lnTo>
                    <a:lnTo>
                      <a:pt x="226" y="134"/>
                    </a:lnTo>
                    <a:lnTo>
                      <a:pt x="226" y="137"/>
                    </a:lnTo>
                    <a:lnTo>
                      <a:pt x="226" y="139"/>
                    </a:lnTo>
                    <a:lnTo>
                      <a:pt x="228" y="139"/>
                    </a:lnTo>
                    <a:lnTo>
                      <a:pt x="228" y="141"/>
                    </a:lnTo>
                    <a:lnTo>
                      <a:pt x="230" y="141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30" y="146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2" y="150"/>
                    </a:lnTo>
                    <a:lnTo>
                      <a:pt x="232" y="148"/>
                    </a:lnTo>
                    <a:lnTo>
                      <a:pt x="235" y="148"/>
                    </a:lnTo>
                    <a:lnTo>
                      <a:pt x="235" y="150"/>
                    </a:lnTo>
                    <a:lnTo>
                      <a:pt x="237" y="150"/>
                    </a:lnTo>
                    <a:lnTo>
                      <a:pt x="239" y="150"/>
                    </a:lnTo>
                    <a:lnTo>
                      <a:pt x="239" y="148"/>
                    </a:lnTo>
                    <a:lnTo>
                      <a:pt x="239" y="150"/>
                    </a:lnTo>
                    <a:lnTo>
                      <a:pt x="241" y="150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53" y="146"/>
                    </a:lnTo>
                    <a:lnTo>
                      <a:pt x="253" y="143"/>
                    </a:lnTo>
                    <a:lnTo>
                      <a:pt x="255" y="143"/>
                    </a:lnTo>
                    <a:lnTo>
                      <a:pt x="255" y="146"/>
                    </a:lnTo>
                    <a:lnTo>
                      <a:pt x="257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61" y="148"/>
                    </a:lnTo>
                    <a:lnTo>
                      <a:pt x="264" y="150"/>
                    </a:lnTo>
                    <a:lnTo>
                      <a:pt x="266" y="152"/>
                    </a:lnTo>
                    <a:lnTo>
                      <a:pt x="264" y="155"/>
                    </a:lnTo>
                    <a:lnTo>
                      <a:pt x="264" y="157"/>
                    </a:lnTo>
                    <a:lnTo>
                      <a:pt x="266" y="159"/>
                    </a:lnTo>
                    <a:lnTo>
                      <a:pt x="266" y="161"/>
                    </a:lnTo>
                    <a:lnTo>
                      <a:pt x="266" y="163"/>
                    </a:lnTo>
                    <a:lnTo>
                      <a:pt x="264" y="163"/>
                    </a:lnTo>
                    <a:lnTo>
                      <a:pt x="264" y="166"/>
                    </a:lnTo>
                    <a:lnTo>
                      <a:pt x="264" y="168"/>
                    </a:lnTo>
                    <a:lnTo>
                      <a:pt x="264" y="170"/>
                    </a:lnTo>
                    <a:lnTo>
                      <a:pt x="264" y="172"/>
                    </a:lnTo>
                    <a:lnTo>
                      <a:pt x="261" y="172"/>
                    </a:lnTo>
                    <a:lnTo>
                      <a:pt x="264" y="172"/>
                    </a:lnTo>
                    <a:lnTo>
                      <a:pt x="264" y="175"/>
                    </a:lnTo>
                    <a:lnTo>
                      <a:pt x="264" y="172"/>
                    </a:lnTo>
                    <a:lnTo>
                      <a:pt x="261" y="172"/>
                    </a:lnTo>
                    <a:lnTo>
                      <a:pt x="261" y="175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1" y="177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59" y="177"/>
                    </a:lnTo>
                    <a:lnTo>
                      <a:pt x="257" y="177"/>
                    </a:lnTo>
                    <a:lnTo>
                      <a:pt x="255" y="177"/>
                    </a:lnTo>
                    <a:lnTo>
                      <a:pt x="257" y="177"/>
                    </a:lnTo>
                    <a:lnTo>
                      <a:pt x="255" y="177"/>
                    </a:lnTo>
                    <a:lnTo>
                      <a:pt x="253" y="17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9" name="Freeform 1460"/>
              <p:cNvSpPr>
                <a:spLocks/>
              </p:cNvSpPr>
              <p:nvPr/>
            </p:nvSpPr>
            <p:spPr bwMode="auto">
              <a:xfrm>
                <a:off x="2973" y="26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0" name="Freeform 1461"/>
              <p:cNvSpPr>
                <a:spLocks/>
              </p:cNvSpPr>
              <p:nvPr/>
            </p:nvSpPr>
            <p:spPr bwMode="auto">
              <a:xfrm>
                <a:off x="2982" y="261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1" name="Freeform 1462"/>
              <p:cNvSpPr>
                <a:spLocks/>
              </p:cNvSpPr>
              <p:nvPr/>
            </p:nvSpPr>
            <p:spPr bwMode="auto">
              <a:xfrm>
                <a:off x="2982" y="261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2" name="Freeform 1463"/>
              <p:cNvSpPr>
                <a:spLocks/>
              </p:cNvSpPr>
              <p:nvPr/>
            </p:nvSpPr>
            <p:spPr bwMode="auto">
              <a:xfrm>
                <a:off x="2988" y="25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3" name="Freeform 1464"/>
              <p:cNvSpPr>
                <a:spLocks/>
              </p:cNvSpPr>
              <p:nvPr/>
            </p:nvSpPr>
            <p:spPr bwMode="auto">
              <a:xfrm>
                <a:off x="2984" y="257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4" name="Freeform 1465"/>
              <p:cNvSpPr>
                <a:spLocks/>
              </p:cNvSpPr>
              <p:nvPr/>
            </p:nvSpPr>
            <p:spPr bwMode="auto">
              <a:xfrm>
                <a:off x="3038" y="26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5" name="Freeform 1466"/>
              <p:cNvSpPr>
                <a:spLocks/>
              </p:cNvSpPr>
              <p:nvPr/>
            </p:nvSpPr>
            <p:spPr bwMode="auto">
              <a:xfrm>
                <a:off x="3022" y="2659"/>
                <a:ext cx="16" cy="11"/>
              </a:xfrm>
              <a:custGeom>
                <a:avLst/>
                <a:gdLst>
                  <a:gd name="T0" fmla="*/ 2 w 16"/>
                  <a:gd name="T1" fmla="*/ 2 h 11"/>
                  <a:gd name="T2" fmla="*/ 2 w 16"/>
                  <a:gd name="T3" fmla="*/ 2 h 11"/>
                  <a:gd name="T4" fmla="*/ 2 w 16"/>
                  <a:gd name="T5" fmla="*/ 2 h 11"/>
                  <a:gd name="T6" fmla="*/ 4 w 16"/>
                  <a:gd name="T7" fmla="*/ 4 h 11"/>
                  <a:gd name="T8" fmla="*/ 7 w 16"/>
                  <a:gd name="T9" fmla="*/ 6 h 11"/>
                  <a:gd name="T10" fmla="*/ 7 w 16"/>
                  <a:gd name="T11" fmla="*/ 6 h 11"/>
                  <a:gd name="T12" fmla="*/ 4 w 16"/>
                  <a:gd name="T13" fmla="*/ 4 h 11"/>
                  <a:gd name="T14" fmla="*/ 4 w 16"/>
                  <a:gd name="T15" fmla="*/ 4 h 11"/>
                  <a:gd name="T16" fmla="*/ 2 w 16"/>
                  <a:gd name="T17" fmla="*/ 6 h 11"/>
                  <a:gd name="T18" fmla="*/ 4 w 16"/>
                  <a:gd name="T19" fmla="*/ 9 h 11"/>
                  <a:gd name="T20" fmla="*/ 0 w 16"/>
                  <a:gd name="T21" fmla="*/ 9 h 11"/>
                  <a:gd name="T22" fmla="*/ 0 w 16"/>
                  <a:gd name="T23" fmla="*/ 9 h 11"/>
                  <a:gd name="T24" fmla="*/ 2 w 16"/>
                  <a:gd name="T25" fmla="*/ 11 h 11"/>
                  <a:gd name="T26" fmla="*/ 2 w 16"/>
                  <a:gd name="T27" fmla="*/ 11 h 11"/>
                  <a:gd name="T28" fmla="*/ 4 w 16"/>
                  <a:gd name="T29" fmla="*/ 9 h 11"/>
                  <a:gd name="T30" fmla="*/ 2 w 16"/>
                  <a:gd name="T31" fmla="*/ 11 h 11"/>
                  <a:gd name="T32" fmla="*/ 4 w 16"/>
                  <a:gd name="T33" fmla="*/ 9 h 11"/>
                  <a:gd name="T34" fmla="*/ 4 w 16"/>
                  <a:gd name="T35" fmla="*/ 9 h 11"/>
                  <a:gd name="T36" fmla="*/ 4 w 16"/>
                  <a:gd name="T37" fmla="*/ 9 h 11"/>
                  <a:gd name="T38" fmla="*/ 7 w 16"/>
                  <a:gd name="T39" fmla="*/ 6 h 11"/>
                  <a:gd name="T40" fmla="*/ 7 w 16"/>
                  <a:gd name="T41" fmla="*/ 6 h 11"/>
                  <a:gd name="T42" fmla="*/ 9 w 16"/>
                  <a:gd name="T43" fmla="*/ 9 h 11"/>
                  <a:gd name="T44" fmla="*/ 9 w 16"/>
                  <a:gd name="T45" fmla="*/ 9 h 11"/>
                  <a:gd name="T46" fmla="*/ 9 w 16"/>
                  <a:gd name="T47" fmla="*/ 9 h 11"/>
                  <a:gd name="T48" fmla="*/ 9 w 16"/>
                  <a:gd name="T49" fmla="*/ 9 h 11"/>
                  <a:gd name="T50" fmla="*/ 9 w 16"/>
                  <a:gd name="T51" fmla="*/ 9 h 11"/>
                  <a:gd name="T52" fmla="*/ 11 w 16"/>
                  <a:gd name="T53" fmla="*/ 11 h 11"/>
                  <a:gd name="T54" fmla="*/ 9 w 16"/>
                  <a:gd name="T55" fmla="*/ 9 h 11"/>
                  <a:gd name="T56" fmla="*/ 11 w 16"/>
                  <a:gd name="T57" fmla="*/ 11 h 11"/>
                  <a:gd name="T58" fmla="*/ 13 w 16"/>
                  <a:gd name="T59" fmla="*/ 9 h 11"/>
                  <a:gd name="T60" fmla="*/ 13 w 16"/>
                  <a:gd name="T61" fmla="*/ 9 h 11"/>
                  <a:gd name="T62" fmla="*/ 13 w 16"/>
                  <a:gd name="T63" fmla="*/ 9 h 11"/>
                  <a:gd name="T64" fmla="*/ 16 w 16"/>
                  <a:gd name="T65" fmla="*/ 11 h 11"/>
                  <a:gd name="T66" fmla="*/ 16 w 16"/>
                  <a:gd name="T67" fmla="*/ 11 h 11"/>
                  <a:gd name="T68" fmla="*/ 13 w 16"/>
                  <a:gd name="T69" fmla="*/ 9 h 11"/>
                  <a:gd name="T70" fmla="*/ 11 w 16"/>
                  <a:gd name="T71" fmla="*/ 6 h 11"/>
                  <a:gd name="T72" fmla="*/ 11 w 16"/>
                  <a:gd name="T73" fmla="*/ 6 h 11"/>
                  <a:gd name="T74" fmla="*/ 11 w 16"/>
                  <a:gd name="T75" fmla="*/ 6 h 11"/>
                  <a:gd name="T76" fmla="*/ 9 w 16"/>
                  <a:gd name="T77" fmla="*/ 4 h 11"/>
                  <a:gd name="T78" fmla="*/ 9 w 16"/>
                  <a:gd name="T79" fmla="*/ 4 h 11"/>
                  <a:gd name="T80" fmla="*/ 9 w 16"/>
                  <a:gd name="T81" fmla="*/ 4 h 11"/>
                  <a:gd name="T82" fmla="*/ 7 w 16"/>
                  <a:gd name="T83" fmla="*/ 2 h 11"/>
                  <a:gd name="T84" fmla="*/ 2 w 16"/>
                  <a:gd name="T8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" h="11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6" name="Freeform 1467"/>
              <p:cNvSpPr>
                <a:spLocks/>
              </p:cNvSpPr>
              <p:nvPr/>
            </p:nvSpPr>
            <p:spPr bwMode="auto">
              <a:xfrm>
                <a:off x="3029" y="266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7" name="Rectangle 1468"/>
              <p:cNvSpPr>
                <a:spLocks noChangeArrowheads="1"/>
              </p:cNvSpPr>
              <p:nvPr/>
            </p:nvSpPr>
            <p:spPr bwMode="auto">
              <a:xfrm>
                <a:off x="2962" y="266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8" name="Freeform 1469"/>
              <p:cNvSpPr>
                <a:spLocks/>
              </p:cNvSpPr>
              <p:nvPr/>
            </p:nvSpPr>
            <p:spPr bwMode="auto">
              <a:xfrm>
                <a:off x="2971" y="26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9" name="Freeform 1470"/>
              <p:cNvSpPr>
                <a:spLocks/>
              </p:cNvSpPr>
              <p:nvPr/>
            </p:nvSpPr>
            <p:spPr bwMode="auto">
              <a:xfrm>
                <a:off x="3033" y="26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0" name="Freeform 1471"/>
              <p:cNvSpPr>
                <a:spLocks/>
              </p:cNvSpPr>
              <p:nvPr/>
            </p:nvSpPr>
            <p:spPr bwMode="auto">
              <a:xfrm>
                <a:off x="3033" y="267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" name="Freeform 1472"/>
              <p:cNvSpPr>
                <a:spLocks/>
              </p:cNvSpPr>
              <p:nvPr/>
            </p:nvSpPr>
            <p:spPr bwMode="auto">
              <a:xfrm>
                <a:off x="3038" y="267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" name="Freeform 1473"/>
              <p:cNvSpPr>
                <a:spLocks/>
              </p:cNvSpPr>
              <p:nvPr/>
            </p:nvSpPr>
            <p:spPr bwMode="auto">
              <a:xfrm>
                <a:off x="2986" y="26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" name="Freeform 1474"/>
              <p:cNvSpPr>
                <a:spLocks/>
              </p:cNvSpPr>
              <p:nvPr/>
            </p:nvSpPr>
            <p:spPr bwMode="auto">
              <a:xfrm>
                <a:off x="2959" y="268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0 h 5"/>
                  <a:gd name="T4" fmla="*/ 0 w 3"/>
                  <a:gd name="T5" fmla="*/ 2 h 5"/>
                  <a:gd name="T6" fmla="*/ 0 w 3"/>
                  <a:gd name="T7" fmla="*/ 5 h 5"/>
                  <a:gd name="T8" fmla="*/ 0 w 3"/>
                  <a:gd name="T9" fmla="*/ 2 h 5"/>
                  <a:gd name="T10" fmla="*/ 3 w 3"/>
                  <a:gd name="T11" fmla="*/ 2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" name="Freeform 1475"/>
              <p:cNvSpPr>
                <a:spLocks/>
              </p:cNvSpPr>
              <p:nvPr/>
            </p:nvSpPr>
            <p:spPr bwMode="auto">
              <a:xfrm>
                <a:off x="3038" y="268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" name="Freeform 1476"/>
              <p:cNvSpPr>
                <a:spLocks/>
              </p:cNvSpPr>
              <p:nvPr/>
            </p:nvSpPr>
            <p:spPr bwMode="auto">
              <a:xfrm>
                <a:off x="2955" y="26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" name="Freeform 1477"/>
              <p:cNvSpPr>
                <a:spLocks/>
              </p:cNvSpPr>
              <p:nvPr/>
            </p:nvSpPr>
            <p:spPr bwMode="auto">
              <a:xfrm>
                <a:off x="2957" y="268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" name="Freeform 1478"/>
              <p:cNvSpPr>
                <a:spLocks/>
              </p:cNvSpPr>
              <p:nvPr/>
            </p:nvSpPr>
            <p:spPr bwMode="auto">
              <a:xfrm>
                <a:off x="2957" y="2692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2 w 5"/>
                  <a:gd name="T3" fmla="*/ 2 h 2"/>
                  <a:gd name="T4" fmla="*/ 2 w 5"/>
                  <a:gd name="T5" fmla="*/ 0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0 w 5"/>
                  <a:gd name="T13" fmla="*/ 2 h 2"/>
                  <a:gd name="T14" fmla="*/ 2 w 5"/>
                  <a:gd name="T15" fmla="*/ 2 h 2"/>
                  <a:gd name="T16" fmla="*/ 0 w 5"/>
                  <a:gd name="T17" fmla="*/ 2 h 2"/>
                  <a:gd name="T18" fmla="*/ 2 w 5"/>
                  <a:gd name="T19" fmla="*/ 2 h 2"/>
                  <a:gd name="T20" fmla="*/ 5 w 5"/>
                  <a:gd name="T21" fmla="*/ 2 h 2"/>
                  <a:gd name="T22" fmla="*/ 2 w 5"/>
                  <a:gd name="T23" fmla="*/ 2 h 2"/>
                  <a:gd name="T24" fmla="*/ 5 w 5"/>
                  <a:gd name="T25" fmla="*/ 2 h 2"/>
                  <a:gd name="T26" fmla="*/ 2 w 5"/>
                  <a:gd name="T27" fmla="*/ 2 h 2"/>
                  <a:gd name="T28" fmla="*/ 2 w 5"/>
                  <a:gd name="T29" fmla="*/ 0 h 2"/>
                  <a:gd name="T30" fmla="*/ 5 w 5"/>
                  <a:gd name="T31" fmla="*/ 0 h 2"/>
                  <a:gd name="T32" fmla="*/ 2 w 5"/>
                  <a:gd name="T33" fmla="*/ 0 h 2"/>
                  <a:gd name="T34" fmla="*/ 2 w 5"/>
                  <a:gd name="T35" fmla="*/ 2 h 2"/>
                  <a:gd name="T36" fmla="*/ 2 w 5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" name="Freeform 1479"/>
              <p:cNvSpPr>
                <a:spLocks/>
              </p:cNvSpPr>
              <p:nvPr/>
            </p:nvSpPr>
            <p:spPr bwMode="auto">
              <a:xfrm>
                <a:off x="2939" y="270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" name="Freeform 1480"/>
              <p:cNvSpPr>
                <a:spLocks/>
              </p:cNvSpPr>
              <p:nvPr/>
            </p:nvSpPr>
            <p:spPr bwMode="auto">
              <a:xfrm>
                <a:off x="2937" y="270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" name="Freeform 1481"/>
              <p:cNvSpPr>
                <a:spLocks/>
              </p:cNvSpPr>
              <p:nvPr/>
            </p:nvSpPr>
            <p:spPr bwMode="auto">
              <a:xfrm>
                <a:off x="3017" y="271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" name="Freeform 1482"/>
              <p:cNvSpPr>
                <a:spLocks/>
              </p:cNvSpPr>
              <p:nvPr/>
            </p:nvSpPr>
            <p:spPr bwMode="auto">
              <a:xfrm>
                <a:off x="2977" y="272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" name="Freeform 1483"/>
              <p:cNvSpPr>
                <a:spLocks noEditPoints="1"/>
              </p:cNvSpPr>
              <p:nvPr/>
            </p:nvSpPr>
            <p:spPr bwMode="auto">
              <a:xfrm>
                <a:off x="1924" y="1407"/>
                <a:ext cx="79" cy="42"/>
              </a:xfrm>
              <a:custGeom>
                <a:avLst/>
                <a:gdLst>
                  <a:gd name="T0" fmla="*/ 56 w 79"/>
                  <a:gd name="T1" fmla="*/ 40 h 42"/>
                  <a:gd name="T2" fmla="*/ 56 w 79"/>
                  <a:gd name="T3" fmla="*/ 40 h 42"/>
                  <a:gd name="T4" fmla="*/ 54 w 79"/>
                  <a:gd name="T5" fmla="*/ 40 h 42"/>
                  <a:gd name="T6" fmla="*/ 52 w 79"/>
                  <a:gd name="T7" fmla="*/ 40 h 42"/>
                  <a:gd name="T8" fmla="*/ 54 w 79"/>
                  <a:gd name="T9" fmla="*/ 38 h 42"/>
                  <a:gd name="T10" fmla="*/ 52 w 79"/>
                  <a:gd name="T11" fmla="*/ 38 h 42"/>
                  <a:gd name="T12" fmla="*/ 41 w 79"/>
                  <a:gd name="T13" fmla="*/ 38 h 42"/>
                  <a:gd name="T14" fmla="*/ 43 w 79"/>
                  <a:gd name="T15" fmla="*/ 35 h 42"/>
                  <a:gd name="T16" fmla="*/ 74 w 79"/>
                  <a:gd name="T17" fmla="*/ 35 h 42"/>
                  <a:gd name="T18" fmla="*/ 41 w 79"/>
                  <a:gd name="T19" fmla="*/ 35 h 42"/>
                  <a:gd name="T20" fmla="*/ 41 w 79"/>
                  <a:gd name="T21" fmla="*/ 35 h 42"/>
                  <a:gd name="T22" fmla="*/ 38 w 79"/>
                  <a:gd name="T23" fmla="*/ 38 h 42"/>
                  <a:gd name="T24" fmla="*/ 38 w 79"/>
                  <a:gd name="T25" fmla="*/ 38 h 42"/>
                  <a:gd name="T26" fmla="*/ 30 w 79"/>
                  <a:gd name="T27" fmla="*/ 33 h 42"/>
                  <a:gd name="T28" fmla="*/ 14 w 79"/>
                  <a:gd name="T29" fmla="*/ 29 h 42"/>
                  <a:gd name="T30" fmla="*/ 5 w 79"/>
                  <a:gd name="T31" fmla="*/ 24 h 42"/>
                  <a:gd name="T32" fmla="*/ 3 w 79"/>
                  <a:gd name="T33" fmla="*/ 18 h 42"/>
                  <a:gd name="T34" fmla="*/ 14 w 79"/>
                  <a:gd name="T35" fmla="*/ 11 h 42"/>
                  <a:gd name="T36" fmla="*/ 18 w 79"/>
                  <a:gd name="T37" fmla="*/ 2 h 42"/>
                  <a:gd name="T38" fmla="*/ 32 w 79"/>
                  <a:gd name="T39" fmla="*/ 4 h 42"/>
                  <a:gd name="T40" fmla="*/ 41 w 79"/>
                  <a:gd name="T41" fmla="*/ 11 h 42"/>
                  <a:gd name="T42" fmla="*/ 47 w 79"/>
                  <a:gd name="T43" fmla="*/ 13 h 42"/>
                  <a:gd name="T44" fmla="*/ 54 w 79"/>
                  <a:gd name="T45" fmla="*/ 18 h 42"/>
                  <a:gd name="T46" fmla="*/ 65 w 79"/>
                  <a:gd name="T47" fmla="*/ 15 h 42"/>
                  <a:gd name="T48" fmla="*/ 76 w 79"/>
                  <a:gd name="T49" fmla="*/ 22 h 42"/>
                  <a:gd name="T50" fmla="*/ 74 w 79"/>
                  <a:gd name="T51" fmla="*/ 33 h 42"/>
                  <a:gd name="T52" fmla="*/ 72 w 79"/>
                  <a:gd name="T53" fmla="*/ 35 h 42"/>
                  <a:gd name="T54" fmla="*/ 72 w 79"/>
                  <a:gd name="T55" fmla="*/ 40 h 42"/>
                  <a:gd name="T56" fmla="*/ 63 w 79"/>
                  <a:gd name="T57" fmla="*/ 42 h 42"/>
                  <a:gd name="T58" fmla="*/ 56 w 79"/>
                  <a:gd name="T59" fmla="*/ 40 h 42"/>
                  <a:gd name="T60" fmla="*/ 56 w 79"/>
                  <a:gd name="T61" fmla="*/ 40 h 42"/>
                  <a:gd name="T62" fmla="*/ 56 w 79"/>
                  <a:gd name="T63" fmla="*/ 40 h 42"/>
                  <a:gd name="T64" fmla="*/ 54 w 79"/>
                  <a:gd name="T65" fmla="*/ 38 h 42"/>
                  <a:gd name="T66" fmla="*/ 52 w 79"/>
                  <a:gd name="T67" fmla="*/ 40 h 42"/>
                  <a:gd name="T68" fmla="*/ 50 w 79"/>
                  <a:gd name="T69" fmla="*/ 38 h 42"/>
                  <a:gd name="T70" fmla="*/ 45 w 79"/>
                  <a:gd name="T71" fmla="*/ 38 h 42"/>
                  <a:gd name="T72" fmla="*/ 47 w 79"/>
                  <a:gd name="T73" fmla="*/ 40 h 42"/>
                  <a:gd name="T74" fmla="*/ 47 w 79"/>
                  <a:gd name="T75" fmla="*/ 40 h 42"/>
                  <a:gd name="T76" fmla="*/ 47 w 79"/>
                  <a:gd name="T77" fmla="*/ 40 h 42"/>
                  <a:gd name="T78" fmla="*/ 47 w 79"/>
                  <a:gd name="T79" fmla="*/ 40 h 42"/>
                  <a:gd name="T80" fmla="*/ 45 w 79"/>
                  <a:gd name="T81" fmla="*/ 33 h 42"/>
                  <a:gd name="T82" fmla="*/ 52 w 79"/>
                  <a:gd name="T83" fmla="*/ 26 h 42"/>
                  <a:gd name="T84" fmla="*/ 54 w 79"/>
                  <a:gd name="T85" fmla="*/ 24 h 42"/>
                  <a:gd name="T86" fmla="*/ 52 w 79"/>
                  <a:gd name="T87" fmla="*/ 22 h 42"/>
                  <a:gd name="T88" fmla="*/ 52 w 79"/>
                  <a:gd name="T89" fmla="*/ 26 h 42"/>
                  <a:gd name="T90" fmla="*/ 45 w 79"/>
                  <a:gd name="T91" fmla="*/ 33 h 42"/>
                  <a:gd name="T92" fmla="*/ 43 w 79"/>
                  <a:gd name="T93" fmla="*/ 35 h 42"/>
                  <a:gd name="T94" fmla="*/ 43 w 79"/>
                  <a:gd name="T95" fmla="*/ 35 h 42"/>
                  <a:gd name="T96" fmla="*/ 36 w 79"/>
                  <a:gd name="T97" fmla="*/ 26 h 42"/>
                  <a:gd name="T98" fmla="*/ 68 w 79"/>
                  <a:gd name="T99" fmla="*/ 35 h 42"/>
                  <a:gd name="T100" fmla="*/ 38 w 79"/>
                  <a:gd name="T101" fmla="*/ 18 h 42"/>
                  <a:gd name="T102" fmla="*/ 38 w 79"/>
                  <a:gd name="T103" fmla="*/ 18 h 42"/>
                  <a:gd name="T104" fmla="*/ 34 w 79"/>
                  <a:gd name="T105" fmla="*/ 13 h 42"/>
                  <a:gd name="T106" fmla="*/ 32 w 79"/>
                  <a:gd name="T107" fmla="*/ 11 h 42"/>
                  <a:gd name="T108" fmla="*/ 34 w 79"/>
                  <a:gd name="T109" fmla="*/ 13 h 42"/>
                  <a:gd name="T110" fmla="*/ 36 w 79"/>
                  <a:gd name="T111" fmla="*/ 15 h 42"/>
                  <a:gd name="T112" fmla="*/ 43 w 79"/>
                  <a:gd name="T113" fmla="*/ 13 h 42"/>
                  <a:gd name="T114" fmla="*/ 45 w 79"/>
                  <a:gd name="T115" fmla="*/ 15 h 42"/>
                  <a:gd name="T116" fmla="*/ 43 w 79"/>
                  <a:gd name="T117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9" h="42">
                    <a:moveTo>
                      <a:pt x="59" y="40"/>
                    </a:move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close/>
                    <a:moveTo>
                      <a:pt x="56" y="40"/>
                    </a:moveTo>
                    <a:lnTo>
                      <a:pt x="59" y="40"/>
                    </a:lnTo>
                    <a:lnTo>
                      <a:pt x="56" y="40"/>
                    </a:lnTo>
                    <a:close/>
                    <a:moveTo>
                      <a:pt x="79" y="40"/>
                    </a:moveTo>
                    <a:lnTo>
                      <a:pt x="79" y="42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79" y="40"/>
                    </a:lnTo>
                    <a:close/>
                    <a:moveTo>
                      <a:pt x="56" y="40"/>
                    </a:moveTo>
                    <a:lnTo>
                      <a:pt x="56" y="42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6" y="40"/>
                    </a:lnTo>
                    <a:close/>
                    <a:moveTo>
                      <a:pt x="52" y="40"/>
                    </a:moveTo>
                    <a:lnTo>
                      <a:pt x="54" y="40"/>
                    </a:lnTo>
                    <a:lnTo>
                      <a:pt x="52" y="40"/>
                    </a:lnTo>
                    <a:close/>
                    <a:moveTo>
                      <a:pt x="76" y="40"/>
                    </a:moveTo>
                    <a:lnTo>
                      <a:pt x="74" y="40"/>
                    </a:lnTo>
                    <a:lnTo>
                      <a:pt x="76" y="38"/>
                    </a:lnTo>
                    <a:lnTo>
                      <a:pt x="76" y="40"/>
                    </a:lnTo>
                    <a:close/>
                    <a:moveTo>
                      <a:pt x="54" y="38"/>
                    </a:moveTo>
                    <a:lnTo>
                      <a:pt x="54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4" y="38"/>
                    </a:lnTo>
                    <a:close/>
                    <a:moveTo>
                      <a:pt x="47" y="38"/>
                    </a:moveTo>
                    <a:lnTo>
                      <a:pt x="45" y="38"/>
                    </a:lnTo>
                    <a:lnTo>
                      <a:pt x="47" y="38"/>
                    </a:lnTo>
                    <a:close/>
                    <a:moveTo>
                      <a:pt x="54" y="38"/>
                    </a:moveTo>
                    <a:lnTo>
                      <a:pt x="52" y="38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4" y="38"/>
                    </a:lnTo>
                    <a:close/>
                    <a:moveTo>
                      <a:pt x="50" y="38"/>
                    </a:move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0" y="38"/>
                    </a:lnTo>
                    <a:close/>
                    <a:moveTo>
                      <a:pt x="41" y="38"/>
                    </a:moveTo>
                    <a:lnTo>
                      <a:pt x="43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1" y="38"/>
                    </a:lnTo>
                    <a:close/>
                    <a:moveTo>
                      <a:pt x="41" y="38"/>
                    </a:moveTo>
                    <a:lnTo>
                      <a:pt x="38" y="38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close/>
                    <a:moveTo>
                      <a:pt x="43" y="35"/>
                    </a:moveTo>
                    <a:lnTo>
                      <a:pt x="43" y="38"/>
                    </a:lnTo>
                    <a:lnTo>
                      <a:pt x="43" y="35"/>
                    </a:lnTo>
                    <a:close/>
                    <a:moveTo>
                      <a:pt x="76" y="35"/>
                    </a:moveTo>
                    <a:lnTo>
                      <a:pt x="76" y="38"/>
                    </a:lnTo>
                    <a:lnTo>
                      <a:pt x="76" y="35"/>
                    </a:lnTo>
                    <a:lnTo>
                      <a:pt x="76" y="38"/>
                    </a:lnTo>
                    <a:lnTo>
                      <a:pt x="76" y="35"/>
                    </a:lnTo>
                    <a:close/>
                    <a:moveTo>
                      <a:pt x="72" y="35"/>
                    </a:moveTo>
                    <a:lnTo>
                      <a:pt x="72" y="33"/>
                    </a:lnTo>
                    <a:lnTo>
                      <a:pt x="74" y="35"/>
                    </a:lnTo>
                    <a:lnTo>
                      <a:pt x="72" y="35"/>
                    </a:lnTo>
                    <a:close/>
                    <a:moveTo>
                      <a:pt x="41" y="35"/>
                    </a:moveTo>
                    <a:lnTo>
                      <a:pt x="43" y="35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36" y="35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41" y="38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0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8" y="9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5" y="15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6" y="26"/>
                    </a:lnTo>
                    <a:lnTo>
                      <a:pt x="76" y="29"/>
                    </a:lnTo>
                    <a:lnTo>
                      <a:pt x="74" y="29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6" y="33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4" y="33"/>
                    </a:lnTo>
                    <a:lnTo>
                      <a:pt x="72" y="33"/>
                    </a:lnTo>
                    <a:lnTo>
                      <a:pt x="72" y="35"/>
                    </a:lnTo>
                    <a:lnTo>
                      <a:pt x="72" y="33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2" y="40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2"/>
                    </a:lnTo>
                    <a:lnTo>
                      <a:pt x="65" y="42"/>
                    </a:lnTo>
                    <a:lnTo>
                      <a:pt x="68" y="40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6" y="38"/>
                    </a:lnTo>
                    <a:lnTo>
                      <a:pt x="59" y="38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50" y="40"/>
                    </a:lnTo>
                    <a:lnTo>
                      <a:pt x="47" y="40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47" y="40"/>
                    </a:lnTo>
                    <a:lnTo>
                      <a:pt x="45" y="40"/>
                    </a:lnTo>
                    <a:lnTo>
                      <a:pt x="43" y="40"/>
                    </a:lnTo>
                    <a:lnTo>
                      <a:pt x="43" y="38"/>
                    </a:lnTo>
                    <a:lnTo>
                      <a:pt x="43" y="40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5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50" y="29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50" y="29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5" y="35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3" y="35"/>
                    </a:lnTo>
                    <a:lnTo>
                      <a:pt x="41" y="35"/>
                    </a:lnTo>
                    <a:close/>
                    <a:moveTo>
                      <a:pt x="36" y="26"/>
                    </a:moveTo>
                    <a:lnTo>
                      <a:pt x="36" y="24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6" y="26"/>
                    </a:lnTo>
                    <a:close/>
                    <a:moveTo>
                      <a:pt x="18" y="20"/>
                    </a:moveTo>
                    <a:lnTo>
                      <a:pt x="21" y="20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20"/>
                    </a:lnTo>
                    <a:close/>
                    <a:moveTo>
                      <a:pt x="68" y="35"/>
                    </a:moveTo>
                    <a:lnTo>
                      <a:pt x="65" y="35"/>
                    </a:lnTo>
                    <a:lnTo>
                      <a:pt x="65" y="38"/>
                    </a:lnTo>
                    <a:lnTo>
                      <a:pt x="65" y="35"/>
                    </a:lnTo>
                    <a:lnTo>
                      <a:pt x="65" y="38"/>
                    </a:lnTo>
                    <a:lnTo>
                      <a:pt x="68" y="38"/>
                    </a:lnTo>
                    <a:lnTo>
                      <a:pt x="68" y="35"/>
                    </a:lnTo>
                    <a:close/>
                    <a:moveTo>
                      <a:pt x="36" y="18"/>
                    </a:moveTo>
                    <a:lnTo>
                      <a:pt x="38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6" y="18"/>
                    </a:lnTo>
                    <a:close/>
                    <a:moveTo>
                      <a:pt x="43" y="13"/>
                    </a:move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1" y="15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3"/>
                    </a:lnTo>
                    <a:close/>
                    <a:moveTo>
                      <a:pt x="47" y="15"/>
                    </a:moveTo>
                    <a:lnTo>
                      <a:pt x="45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" name="Freeform 1484"/>
              <p:cNvSpPr>
                <a:spLocks noEditPoints="1"/>
              </p:cNvSpPr>
              <p:nvPr/>
            </p:nvSpPr>
            <p:spPr bwMode="auto">
              <a:xfrm>
                <a:off x="1924" y="1407"/>
                <a:ext cx="79" cy="42"/>
              </a:xfrm>
              <a:custGeom>
                <a:avLst/>
                <a:gdLst>
                  <a:gd name="T0" fmla="*/ 56 w 79"/>
                  <a:gd name="T1" fmla="*/ 40 h 42"/>
                  <a:gd name="T2" fmla="*/ 56 w 79"/>
                  <a:gd name="T3" fmla="*/ 40 h 42"/>
                  <a:gd name="T4" fmla="*/ 54 w 79"/>
                  <a:gd name="T5" fmla="*/ 40 h 42"/>
                  <a:gd name="T6" fmla="*/ 52 w 79"/>
                  <a:gd name="T7" fmla="*/ 40 h 42"/>
                  <a:gd name="T8" fmla="*/ 54 w 79"/>
                  <a:gd name="T9" fmla="*/ 38 h 42"/>
                  <a:gd name="T10" fmla="*/ 52 w 79"/>
                  <a:gd name="T11" fmla="*/ 38 h 42"/>
                  <a:gd name="T12" fmla="*/ 41 w 79"/>
                  <a:gd name="T13" fmla="*/ 38 h 42"/>
                  <a:gd name="T14" fmla="*/ 43 w 79"/>
                  <a:gd name="T15" fmla="*/ 35 h 42"/>
                  <a:gd name="T16" fmla="*/ 74 w 79"/>
                  <a:gd name="T17" fmla="*/ 35 h 42"/>
                  <a:gd name="T18" fmla="*/ 41 w 79"/>
                  <a:gd name="T19" fmla="*/ 35 h 42"/>
                  <a:gd name="T20" fmla="*/ 41 w 79"/>
                  <a:gd name="T21" fmla="*/ 35 h 42"/>
                  <a:gd name="T22" fmla="*/ 38 w 79"/>
                  <a:gd name="T23" fmla="*/ 38 h 42"/>
                  <a:gd name="T24" fmla="*/ 38 w 79"/>
                  <a:gd name="T25" fmla="*/ 38 h 42"/>
                  <a:gd name="T26" fmla="*/ 30 w 79"/>
                  <a:gd name="T27" fmla="*/ 33 h 42"/>
                  <a:gd name="T28" fmla="*/ 14 w 79"/>
                  <a:gd name="T29" fmla="*/ 29 h 42"/>
                  <a:gd name="T30" fmla="*/ 5 w 79"/>
                  <a:gd name="T31" fmla="*/ 24 h 42"/>
                  <a:gd name="T32" fmla="*/ 3 w 79"/>
                  <a:gd name="T33" fmla="*/ 18 h 42"/>
                  <a:gd name="T34" fmla="*/ 14 w 79"/>
                  <a:gd name="T35" fmla="*/ 11 h 42"/>
                  <a:gd name="T36" fmla="*/ 18 w 79"/>
                  <a:gd name="T37" fmla="*/ 2 h 42"/>
                  <a:gd name="T38" fmla="*/ 32 w 79"/>
                  <a:gd name="T39" fmla="*/ 4 h 42"/>
                  <a:gd name="T40" fmla="*/ 41 w 79"/>
                  <a:gd name="T41" fmla="*/ 11 h 42"/>
                  <a:gd name="T42" fmla="*/ 47 w 79"/>
                  <a:gd name="T43" fmla="*/ 13 h 42"/>
                  <a:gd name="T44" fmla="*/ 54 w 79"/>
                  <a:gd name="T45" fmla="*/ 18 h 42"/>
                  <a:gd name="T46" fmla="*/ 65 w 79"/>
                  <a:gd name="T47" fmla="*/ 15 h 42"/>
                  <a:gd name="T48" fmla="*/ 76 w 79"/>
                  <a:gd name="T49" fmla="*/ 22 h 42"/>
                  <a:gd name="T50" fmla="*/ 74 w 79"/>
                  <a:gd name="T51" fmla="*/ 33 h 42"/>
                  <a:gd name="T52" fmla="*/ 72 w 79"/>
                  <a:gd name="T53" fmla="*/ 35 h 42"/>
                  <a:gd name="T54" fmla="*/ 72 w 79"/>
                  <a:gd name="T55" fmla="*/ 40 h 42"/>
                  <a:gd name="T56" fmla="*/ 63 w 79"/>
                  <a:gd name="T57" fmla="*/ 42 h 42"/>
                  <a:gd name="T58" fmla="*/ 56 w 79"/>
                  <a:gd name="T59" fmla="*/ 40 h 42"/>
                  <a:gd name="T60" fmla="*/ 56 w 79"/>
                  <a:gd name="T61" fmla="*/ 40 h 42"/>
                  <a:gd name="T62" fmla="*/ 56 w 79"/>
                  <a:gd name="T63" fmla="*/ 40 h 42"/>
                  <a:gd name="T64" fmla="*/ 54 w 79"/>
                  <a:gd name="T65" fmla="*/ 38 h 42"/>
                  <a:gd name="T66" fmla="*/ 52 w 79"/>
                  <a:gd name="T67" fmla="*/ 40 h 42"/>
                  <a:gd name="T68" fmla="*/ 50 w 79"/>
                  <a:gd name="T69" fmla="*/ 38 h 42"/>
                  <a:gd name="T70" fmla="*/ 45 w 79"/>
                  <a:gd name="T71" fmla="*/ 38 h 42"/>
                  <a:gd name="T72" fmla="*/ 47 w 79"/>
                  <a:gd name="T73" fmla="*/ 40 h 42"/>
                  <a:gd name="T74" fmla="*/ 47 w 79"/>
                  <a:gd name="T75" fmla="*/ 40 h 42"/>
                  <a:gd name="T76" fmla="*/ 47 w 79"/>
                  <a:gd name="T77" fmla="*/ 40 h 42"/>
                  <a:gd name="T78" fmla="*/ 47 w 79"/>
                  <a:gd name="T79" fmla="*/ 40 h 42"/>
                  <a:gd name="T80" fmla="*/ 45 w 79"/>
                  <a:gd name="T81" fmla="*/ 33 h 42"/>
                  <a:gd name="T82" fmla="*/ 52 w 79"/>
                  <a:gd name="T83" fmla="*/ 26 h 42"/>
                  <a:gd name="T84" fmla="*/ 54 w 79"/>
                  <a:gd name="T85" fmla="*/ 24 h 42"/>
                  <a:gd name="T86" fmla="*/ 52 w 79"/>
                  <a:gd name="T87" fmla="*/ 22 h 42"/>
                  <a:gd name="T88" fmla="*/ 52 w 79"/>
                  <a:gd name="T89" fmla="*/ 26 h 42"/>
                  <a:gd name="T90" fmla="*/ 45 w 79"/>
                  <a:gd name="T91" fmla="*/ 33 h 42"/>
                  <a:gd name="T92" fmla="*/ 43 w 79"/>
                  <a:gd name="T93" fmla="*/ 35 h 42"/>
                  <a:gd name="T94" fmla="*/ 43 w 79"/>
                  <a:gd name="T95" fmla="*/ 35 h 42"/>
                  <a:gd name="T96" fmla="*/ 36 w 79"/>
                  <a:gd name="T97" fmla="*/ 26 h 42"/>
                  <a:gd name="T98" fmla="*/ 68 w 79"/>
                  <a:gd name="T99" fmla="*/ 35 h 42"/>
                  <a:gd name="T100" fmla="*/ 38 w 79"/>
                  <a:gd name="T101" fmla="*/ 18 h 42"/>
                  <a:gd name="T102" fmla="*/ 38 w 79"/>
                  <a:gd name="T103" fmla="*/ 18 h 42"/>
                  <a:gd name="T104" fmla="*/ 34 w 79"/>
                  <a:gd name="T105" fmla="*/ 13 h 42"/>
                  <a:gd name="T106" fmla="*/ 32 w 79"/>
                  <a:gd name="T107" fmla="*/ 11 h 42"/>
                  <a:gd name="T108" fmla="*/ 34 w 79"/>
                  <a:gd name="T109" fmla="*/ 13 h 42"/>
                  <a:gd name="T110" fmla="*/ 36 w 79"/>
                  <a:gd name="T111" fmla="*/ 15 h 42"/>
                  <a:gd name="T112" fmla="*/ 43 w 79"/>
                  <a:gd name="T113" fmla="*/ 13 h 42"/>
                  <a:gd name="T114" fmla="*/ 45 w 79"/>
                  <a:gd name="T115" fmla="*/ 15 h 42"/>
                  <a:gd name="T116" fmla="*/ 43 w 79"/>
                  <a:gd name="T117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9" h="42">
                    <a:moveTo>
                      <a:pt x="59" y="40"/>
                    </a:move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moveTo>
                      <a:pt x="56" y="40"/>
                    </a:moveTo>
                    <a:lnTo>
                      <a:pt x="59" y="40"/>
                    </a:lnTo>
                    <a:lnTo>
                      <a:pt x="56" y="40"/>
                    </a:lnTo>
                    <a:moveTo>
                      <a:pt x="79" y="40"/>
                    </a:moveTo>
                    <a:lnTo>
                      <a:pt x="79" y="42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79" y="40"/>
                    </a:lnTo>
                    <a:moveTo>
                      <a:pt x="56" y="40"/>
                    </a:moveTo>
                    <a:lnTo>
                      <a:pt x="56" y="42"/>
                    </a:lnTo>
                    <a:lnTo>
                      <a:pt x="54" y="42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6" y="40"/>
                    </a:lnTo>
                    <a:moveTo>
                      <a:pt x="52" y="40"/>
                    </a:moveTo>
                    <a:lnTo>
                      <a:pt x="54" y="40"/>
                    </a:lnTo>
                    <a:lnTo>
                      <a:pt x="52" y="40"/>
                    </a:lnTo>
                    <a:moveTo>
                      <a:pt x="76" y="40"/>
                    </a:moveTo>
                    <a:lnTo>
                      <a:pt x="74" y="40"/>
                    </a:lnTo>
                    <a:lnTo>
                      <a:pt x="76" y="38"/>
                    </a:lnTo>
                    <a:lnTo>
                      <a:pt x="76" y="40"/>
                    </a:lnTo>
                    <a:moveTo>
                      <a:pt x="54" y="38"/>
                    </a:moveTo>
                    <a:lnTo>
                      <a:pt x="54" y="40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4" y="38"/>
                    </a:lnTo>
                    <a:moveTo>
                      <a:pt x="47" y="38"/>
                    </a:moveTo>
                    <a:lnTo>
                      <a:pt x="45" y="38"/>
                    </a:lnTo>
                    <a:lnTo>
                      <a:pt x="47" y="38"/>
                    </a:lnTo>
                    <a:moveTo>
                      <a:pt x="54" y="38"/>
                    </a:moveTo>
                    <a:lnTo>
                      <a:pt x="52" y="38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4" y="38"/>
                    </a:lnTo>
                    <a:moveTo>
                      <a:pt x="50" y="38"/>
                    </a:move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0" y="38"/>
                    </a:lnTo>
                    <a:moveTo>
                      <a:pt x="41" y="38"/>
                    </a:moveTo>
                    <a:lnTo>
                      <a:pt x="43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1" y="38"/>
                    </a:lnTo>
                    <a:moveTo>
                      <a:pt x="41" y="38"/>
                    </a:moveTo>
                    <a:lnTo>
                      <a:pt x="38" y="38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moveTo>
                      <a:pt x="43" y="35"/>
                    </a:moveTo>
                    <a:lnTo>
                      <a:pt x="43" y="38"/>
                    </a:lnTo>
                    <a:lnTo>
                      <a:pt x="43" y="35"/>
                    </a:lnTo>
                    <a:moveTo>
                      <a:pt x="76" y="35"/>
                    </a:moveTo>
                    <a:lnTo>
                      <a:pt x="76" y="38"/>
                    </a:lnTo>
                    <a:lnTo>
                      <a:pt x="76" y="35"/>
                    </a:lnTo>
                    <a:lnTo>
                      <a:pt x="76" y="38"/>
                    </a:lnTo>
                    <a:lnTo>
                      <a:pt x="76" y="35"/>
                    </a:lnTo>
                    <a:moveTo>
                      <a:pt x="72" y="35"/>
                    </a:moveTo>
                    <a:lnTo>
                      <a:pt x="72" y="33"/>
                    </a:lnTo>
                    <a:lnTo>
                      <a:pt x="74" y="35"/>
                    </a:lnTo>
                    <a:lnTo>
                      <a:pt x="72" y="35"/>
                    </a:lnTo>
                    <a:moveTo>
                      <a:pt x="41" y="35"/>
                    </a:moveTo>
                    <a:lnTo>
                      <a:pt x="43" y="35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41" y="35"/>
                    </a:lnTo>
                    <a:lnTo>
                      <a:pt x="38" y="35"/>
                    </a:lnTo>
                    <a:lnTo>
                      <a:pt x="36" y="35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8" y="38"/>
                    </a:lnTo>
                    <a:lnTo>
                      <a:pt x="41" y="38"/>
                    </a:lnTo>
                    <a:lnTo>
                      <a:pt x="38" y="38"/>
                    </a:lnTo>
                    <a:lnTo>
                      <a:pt x="38" y="35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0" y="33"/>
                    </a:lnTo>
                    <a:lnTo>
                      <a:pt x="27" y="31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2" y="31"/>
                    </a:lnTo>
                    <a:lnTo>
                      <a:pt x="12" y="29"/>
                    </a:lnTo>
                    <a:lnTo>
                      <a:pt x="9" y="29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8" y="9"/>
                    </a:lnTo>
                    <a:lnTo>
                      <a:pt x="41" y="9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6" y="20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1" y="15"/>
                    </a:lnTo>
                    <a:lnTo>
                      <a:pt x="63" y="15"/>
                    </a:lnTo>
                    <a:lnTo>
                      <a:pt x="65" y="15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70" y="18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6" y="26"/>
                    </a:lnTo>
                    <a:lnTo>
                      <a:pt x="76" y="29"/>
                    </a:lnTo>
                    <a:lnTo>
                      <a:pt x="74" y="29"/>
                    </a:lnTo>
                    <a:lnTo>
                      <a:pt x="74" y="31"/>
                    </a:lnTo>
                    <a:lnTo>
                      <a:pt x="76" y="31"/>
                    </a:lnTo>
                    <a:lnTo>
                      <a:pt x="76" y="33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4" y="33"/>
                    </a:lnTo>
                    <a:lnTo>
                      <a:pt x="74" y="31"/>
                    </a:lnTo>
                    <a:lnTo>
                      <a:pt x="74" y="33"/>
                    </a:lnTo>
                    <a:lnTo>
                      <a:pt x="72" y="33"/>
                    </a:lnTo>
                    <a:lnTo>
                      <a:pt x="72" y="35"/>
                    </a:lnTo>
                    <a:lnTo>
                      <a:pt x="72" y="33"/>
                    </a:lnTo>
                    <a:lnTo>
                      <a:pt x="72" y="35"/>
                    </a:lnTo>
                    <a:lnTo>
                      <a:pt x="74" y="35"/>
                    </a:lnTo>
                    <a:lnTo>
                      <a:pt x="74" y="38"/>
                    </a:lnTo>
                    <a:lnTo>
                      <a:pt x="76" y="38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2" y="40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2"/>
                    </a:lnTo>
                    <a:lnTo>
                      <a:pt x="65" y="42"/>
                    </a:lnTo>
                    <a:lnTo>
                      <a:pt x="68" y="40"/>
                    </a:lnTo>
                    <a:lnTo>
                      <a:pt x="65" y="40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6" y="38"/>
                    </a:lnTo>
                    <a:lnTo>
                      <a:pt x="59" y="38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9" y="40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40"/>
                    </a:lnTo>
                    <a:lnTo>
                      <a:pt x="50" y="40"/>
                    </a:lnTo>
                    <a:lnTo>
                      <a:pt x="47" y="40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4" y="40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0" y="40"/>
                    </a:lnTo>
                    <a:lnTo>
                      <a:pt x="47" y="40"/>
                    </a:lnTo>
                    <a:lnTo>
                      <a:pt x="45" y="40"/>
                    </a:lnTo>
                    <a:lnTo>
                      <a:pt x="43" y="40"/>
                    </a:lnTo>
                    <a:lnTo>
                      <a:pt x="43" y="38"/>
                    </a:lnTo>
                    <a:lnTo>
                      <a:pt x="43" y="40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5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50" y="29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0" y="26"/>
                    </a:lnTo>
                    <a:lnTo>
                      <a:pt x="50" y="29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5" y="35"/>
                    </a:lnTo>
                    <a:lnTo>
                      <a:pt x="45" y="38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3" y="38"/>
                    </a:lnTo>
                    <a:lnTo>
                      <a:pt x="43" y="35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41" y="35"/>
                    </a:lnTo>
                    <a:lnTo>
                      <a:pt x="43" y="35"/>
                    </a:lnTo>
                    <a:lnTo>
                      <a:pt x="41" y="35"/>
                    </a:lnTo>
                    <a:moveTo>
                      <a:pt x="36" y="26"/>
                    </a:moveTo>
                    <a:lnTo>
                      <a:pt x="36" y="24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6" y="26"/>
                    </a:lnTo>
                    <a:moveTo>
                      <a:pt x="18" y="20"/>
                    </a:moveTo>
                    <a:lnTo>
                      <a:pt x="21" y="20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20"/>
                    </a:lnTo>
                    <a:moveTo>
                      <a:pt x="68" y="35"/>
                    </a:moveTo>
                    <a:lnTo>
                      <a:pt x="65" y="35"/>
                    </a:lnTo>
                    <a:lnTo>
                      <a:pt x="65" y="38"/>
                    </a:lnTo>
                    <a:lnTo>
                      <a:pt x="65" y="35"/>
                    </a:lnTo>
                    <a:lnTo>
                      <a:pt x="65" y="38"/>
                    </a:lnTo>
                    <a:lnTo>
                      <a:pt x="68" y="38"/>
                    </a:lnTo>
                    <a:lnTo>
                      <a:pt x="68" y="35"/>
                    </a:lnTo>
                    <a:moveTo>
                      <a:pt x="36" y="18"/>
                    </a:moveTo>
                    <a:lnTo>
                      <a:pt x="38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2" y="11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6" y="18"/>
                    </a:lnTo>
                    <a:moveTo>
                      <a:pt x="43" y="13"/>
                    </a:move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1" y="15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43" y="15"/>
                    </a:lnTo>
                    <a:lnTo>
                      <a:pt x="45" y="15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3"/>
                    </a:lnTo>
                    <a:moveTo>
                      <a:pt x="47" y="15"/>
                    </a:moveTo>
                    <a:lnTo>
                      <a:pt x="45" y="15"/>
                    </a:lnTo>
                    <a:lnTo>
                      <a:pt x="47" y="1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" name="Freeform 1485"/>
              <p:cNvSpPr>
                <a:spLocks/>
              </p:cNvSpPr>
              <p:nvPr/>
            </p:nvSpPr>
            <p:spPr bwMode="auto">
              <a:xfrm>
                <a:off x="2939" y="1675"/>
                <a:ext cx="130" cy="132"/>
              </a:xfrm>
              <a:custGeom>
                <a:avLst/>
                <a:gdLst>
                  <a:gd name="T0" fmla="*/ 110 w 130"/>
                  <a:gd name="T1" fmla="*/ 2 h 132"/>
                  <a:gd name="T2" fmla="*/ 123 w 130"/>
                  <a:gd name="T3" fmla="*/ 4 h 132"/>
                  <a:gd name="T4" fmla="*/ 130 w 130"/>
                  <a:gd name="T5" fmla="*/ 11 h 132"/>
                  <a:gd name="T6" fmla="*/ 130 w 130"/>
                  <a:gd name="T7" fmla="*/ 16 h 132"/>
                  <a:gd name="T8" fmla="*/ 123 w 130"/>
                  <a:gd name="T9" fmla="*/ 22 h 132"/>
                  <a:gd name="T10" fmla="*/ 116 w 130"/>
                  <a:gd name="T11" fmla="*/ 29 h 132"/>
                  <a:gd name="T12" fmla="*/ 114 w 130"/>
                  <a:gd name="T13" fmla="*/ 40 h 132"/>
                  <a:gd name="T14" fmla="*/ 116 w 130"/>
                  <a:gd name="T15" fmla="*/ 51 h 132"/>
                  <a:gd name="T16" fmla="*/ 119 w 130"/>
                  <a:gd name="T17" fmla="*/ 60 h 132"/>
                  <a:gd name="T18" fmla="*/ 123 w 130"/>
                  <a:gd name="T19" fmla="*/ 69 h 132"/>
                  <a:gd name="T20" fmla="*/ 130 w 130"/>
                  <a:gd name="T21" fmla="*/ 74 h 132"/>
                  <a:gd name="T22" fmla="*/ 128 w 130"/>
                  <a:gd name="T23" fmla="*/ 85 h 132"/>
                  <a:gd name="T24" fmla="*/ 123 w 130"/>
                  <a:gd name="T25" fmla="*/ 92 h 132"/>
                  <a:gd name="T26" fmla="*/ 123 w 130"/>
                  <a:gd name="T27" fmla="*/ 98 h 132"/>
                  <a:gd name="T28" fmla="*/ 121 w 130"/>
                  <a:gd name="T29" fmla="*/ 107 h 132"/>
                  <a:gd name="T30" fmla="*/ 114 w 130"/>
                  <a:gd name="T31" fmla="*/ 112 h 132"/>
                  <a:gd name="T32" fmla="*/ 110 w 130"/>
                  <a:gd name="T33" fmla="*/ 116 h 132"/>
                  <a:gd name="T34" fmla="*/ 103 w 130"/>
                  <a:gd name="T35" fmla="*/ 114 h 132"/>
                  <a:gd name="T36" fmla="*/ 99 w 130"/>
                  <a:gd name="T37" fmla="*/ 107 h 132"/>
                  <a:gd name="T38" fmla="*/ 90 w 130"/>
                  <a:gd name="T39" fmla="*/ 112 h 132"/>
                  <a:gd name="T40" fmla="*/ 85 w 130"/>
                  <a:gd name="T41" fmla="*/ 112 h 132"/>
                  <a:gd name="T42" fmla="*/ 74 w 130"/>
                  <a:gd name="T43" fmla="*/ 112 h 132"/>
                  <a:gd name="T44" fmla="*/ 67 w 130"/>
                  <a:gd name="T45" fmla="*/ 114 h 132"/>
                  <a:gd name="T46" fmla="*/ 65 w 130"/>
                  <a:gd name="T47" fmla="*/ 121 h 132"/>
                  <a:gd name="T48" fmla="*/ 70 w 130"/>
                  <a:gd name="T49" fmla="*/ 130 h 132"/>
                  <a:gd name="T50" fmla="*/ 61 w 130"/>
                  <a:gd name="T51" fmla="*/ 130 h 132"/>
                  <a:gd name="T52" fmla="*/ 52 w 130"/>
                  <a:gd name="T53" fmla="*/ 130 h 132"/>
                  <a:gd name="T54" fmla="*/ 43 w 130"/>
                  <a:gd name="T55" fmla="*/ 125 h 132"/>
                  <a:gd name="T56" fmla="*/ 38 w 130"/>
                  <a:gd name="T57" fmla="*/ 116 h 132"/>
                  <a:gd name="T58" fmla="*/ 34 w 130"/>
                  <a:gd name="T59" fmla="*/ 107 h 132"/>
                  <a:gd name="T60" fmla="*/ 32 w 130"/>
                  <a:gd name="T61" fmla="*/ 101 h 132"/>
                  <a:gd name="T62" fmla="*/ 27 w 130"/>
                  <a:gd name="T63" fmla="*/ 96 h 132"/>
                  <a:gd name="T64" fmla="*/ 25 w 130"/>
                  <a:gd name="T65" fmla="*/ 89 h 132"/>
                  <a:gd name="T66" fmla="*/ 18 w 130"/>
                  <a:gd name="T67" fmla="*/ 85 h 132"/>
                  <a:gd name="T68" fmla="*/ 14 w 130"/>
                  <a:gd name="T69" fmla="*/ 80 h 132"/>
                  <a:gd name="T70" fmla="*/ 7 w 130"/>
                  <a:gd name="T71" fmla="*/ 74 h 132"/>
                  <a:gd name="T72" fmla="*/ 2 w 130"/>
                  <a:gd name="T73" fmla="*/ 65 h 132"/>
                  <a:gd name="T74" fmla="*/ 5 w 130"/>
                  <a:gd name="T75" fmla="*/ 54 h 132"/>
                  <a:gd name="T76" fmla="*/ 7 w 130"/>
                  <a:gd name="T77" fmla="*/ 40 h 132"/>
                  <a:gd name="T78" fmla="*/ 11 w 130"/>
                  <a:gd name="T79" fmla="*/ 33 h 132"/>
                  <a:gd name="T80" fmla="*/ 23 w 130"/>
                  <a:gd name="T81" fmla="*/ 31 h 132"/>
                  <a:gd name="T82" fmla="*/ 29 w 130"/>
                  <a:gd name="T83" fmla="*/ 27 h 132"/>
                  <a:gd name="T84" fmla="*/ 27 w 130"/>
                  <a:gd name="T85" fmla="*/ 18 h 132"/>
                  <a:gd name="T86" fmla="*/ 29 w 130"/>
                  <a:gd name="T87" fmla="*/ 7 h 132"/>
                  <a:gd name="T88" fmla="*/ 32 w 130"/>
                  <a:gd name="T89" fmla="*/ 4 h 132"/>
                  <a:gd name="T90" fmla="*/ 34 w 130"/>
                  <a:gd name="T91" fmla="*/ 2 h 132"/>
                  <a:gd name="T92" fmla="*/ 43 w 130"/>
                  <a:gd name="T93" fmla="*/ 2 h 132"/>
                  <a:gd name="T94" fmla="*/ 56 w 130"/>
                  <a:gd name="T95" fmla="*/ 2 h 132"/>
                  <a:gd name="T96" fmla="*/ 65 w 130"/>
                  <a:gd name="T97" fmla="*/ 7 h 132"/>
                  <a:gd name="T98" fmla="*/ 74 w 130"/>
                  <a:gd name="T99" fmla="*/ 2 h 132"/>
                  <a:gd name="T100" fmla="*/ 85 w 130"/>
                  <a:gd name="T101" fmla="*/ 0 h 132"/>
                  <a:gd name="T102" fmla="*/ 94 w 130"/>
                  <a:gd name="T103" fmla="*/ 4 h 132"/>
                  <a:gd name="T104" fmla="*/ 94 w 130"/>
                  <a:gd name="T10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0" h="132">
                    <a:moveTo>
                      <a:pt x="101" y="0"/>
                    </a:moveTo>
                    <a:lnTo>
                      <a:pt x="103" y="0"/>
                    </a:lnTo>
                    <a:lnTo>
                      <a:pt x="105" y="0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9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30" y="7"/>
                    </a:lnTo>
                    <a:lnTo>
                      <a:pt x="130" y="9"/>
                    </a:lnTo>
                    <a:lnTo>
                      <a:pt x="130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30" y="16"/>
                    </a:lnTo>
                    <a:lnTo>
                      <a:pt x="128" y="16"/>
                    </a:lnTo>
                    <a:lnTo>
                      <a:pt x="128" y="18"/>
                    </a:lnTo>
                    <a:lnTo>
                      <a:pt x="125" y="18"/>
                    </a:lnTo>
                    <a:lnTo>
                      <a:pt x="125" y="20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1" y="22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6" y="29"/>
                    </a:lnTo>
                    <a:lnTo>
                      <a:pt x="116" y="31"/>
                    </a:lnTo>
                    <a:lnTo>
                      <a:pt x="116" y="33"/>
                    </a:lnTo>
                    <a:lnTo>
                      <a:pt x="114" y="33"/>
                    </a:lnTo>
                    <a:lnTo>
                      <a:pt x="114" y="36"/>
                    </a:lnTo>
                    <a:lnTo>
                      <a:pt x="114" y="38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5"/>
                    </a:lnTo>
                    <a:lnTo>
                      <a:pt x="116" y="47"/>
                    </a:lnTo>
                    <a:lnTo>
                      <a:pt x="116" y="49"/>
                    </a:lnTo>
                    <a:lnTo>
                      <a:pt x="116" y="51"/>
                    </a:lnTo>
                    <a:lnTo>
                      <a:pt x="116" y="54"/>
                    </a:lnTo>
                    <a:lnTo>
                      <a:pt x="119" y="56"/>
                    </a:lnTo>
                    <a:lnTo>
                      <a:pt x="116" y="56"/>
                    </a:lnTo>
                    <a:lnTo>
                      <a:pt x="116" y="58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19" y="63"/>
                    </a:lnTo>
                    <a:lnTo>
                      <a:pt x="121" y="63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5" y="69"/>
                    </a:lnTo>
                    <a:lnTo>
                      <a:pt x="128" y="71"/>
                    </a:lnTo>
                    <a:lnTo>
                      <a:pt x="128" y="74"/>
                    </a:lnTo>
                    <a:lnTo>
                      <a:pt x="128" y="76"/>
                    </a:lnTo>
                    <a:lnTo>
                      <a:pt x="130" y="76"/>
                    </a:lnTo>
                    <a:lnTo>
                      <a:pt x="130" y="74"/>
                    </a:lnTo>
                    <a:lnTo>
                      <a:pt x="130" y="76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3"/>
                    </a:lnTo>
                    <a:lnTo>
                      <a:pt x="128" y="83"/>
                    </a:lnTo>
                    <a:lnTo>
                      <a:pt x="128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3" y="89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5" y="94"/>
                    </a:lnTo>
                    <a:lnTo>
                      <a:pt x="123" y="96"/>
                    </a:lnTo>
                    <a:lnTo>
                      <a:pt x="125" y="96"/>
                    </a:lnTo>
                    <a:lnTo>
                      <a:pt x="123" y="98"/>
                    </a:lnTo>
                    <a:lnTo>
                      <a:pt x="123" y="101"/>
                    </a:lnTo>
                    <a:lnTo>
                      <a:pt x="123" y="103"/>
                    </a:lnTo>
                    <a:lnTo>
                      <a:pt x="121" y="103"/>
                    </a:lnTo>
                    <a:lnTo>
                      <a:pt x="121" y="105"/>
                    </a:lnTo>
                    <a:lnTo>
                      <a:pt x="119" y="107"/>
                    </a:lnTo>
                    <a:lnTo>
                      <a:pt x="121" y="107"/>
                    </a:lnTo>
                    <a:lnTo>
                      <a:pt x="119" y="107"/>
                    </a:lnTo>
                    <a:lnTo>
                      <a:pt x="119" y="109"/>
                    </a:lnTo>
                    <a:lnTo>
                      <a:pt x="119" y="112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4" y="112"/>
                    </a:lnTo>
                    <a:lnTo>
                      <a:pt x="114" y="114"/>
                    </a:lnTo>
                    <a:lnTo>
                      <a:pt x="114" y="116"/>
                    </a:lnTo>
                    <a:lnTo>
                      <a:pt x="112" y="116"/>
                    </a:lnTo>
                    <a:lnTo>
                      <a:pt x="112" y="114"/>
                    </a:lnTo>
                    <a:lnTo>
                      <a:pt x="112" y="116"/>
                    </a:lnTo>
                    <a:lnTo>
                      <a:pt x="110" y="116"/>
                    </a:lnTo>
                    <a:lnTo>
                      <a:pt x="108" y="116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05" y="112"/>
                    </a:lnTo>
                    <a:lnTo>
                      <a:pt x="103" y="112"/>
                    </a:lnTo>
                    <a:lnTo>
                      <a:pt x="103" y="114"/>
                    </a:lnTo>
                    <a:lnTo>
                      <a:pt x="103" y="112"/>
                    </a:lnTo>
                    <a:lnTo>
                      <a:pt x="101" y="112"/>
                    </a:lnTo>
                    <a:lnTo>
                      <a:pt x="101" y="109"/>
                    </a:lnTo>
                    <a:lnTo>
                      <a:pt x="99" y="109"/>
                    </a:lnTo>
                    <a:lnTo>
                      <a:pt x="101" y="107"/>
                    </a:lnTo>
                    <a:lnTo>
                      <a:pt x="99" y="107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90" y="109"/>
                    </a:lnTo>
                    <a:lnTo>
                      <a:pt x="87" y="109"/>
                    </a:lnTo>
                    <a:lnTo>
                      <a:pt x="87" y="112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5" y="112"/>
                    </a:lnTo>
                    <a:lnTo>
                      <a:pt x="83" y="112"/>
                    </a:lnTo>
                    <a:lnTo>
                      <a:pt x="81" y="114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4" y="114"/>
                    </a:lnTo>
                    <a:lnTo>
                      <a:pt x="74" y="112"/>
                    </a:lnTo>
                    <a:lnTo>
                      <a:pt x="72" y="112"/>
                    </a:lnTo>
                    <a:lnTo>
                      <a:pt x="70" y="112"/>
                    </a:lnTo>
                    <a:lnTo>
                      <a:pt x="70" y="109"/>
                    </a:lnTo>
                    <a:lnTo>
                      <a:pt x="67" y="109"/>
                    </a:lnTo>
                    <a:lnTo>
                      <a:pt x="67" y="112"/>
                    </a:lnTo>
                    <a:lnTo>
                      <a:pt x="67" y="114"/>
                    </a:lnTo>
                    <a:lnTo>
                      <a:pt x="65" y="114"/>
                    </a:lnTo>
                    <a:lnTo>
                      <a:pt x="65" y="116"/>
                    </a:lnTo>
                    <a:lnTo>
                      <a:pt x="63" y="116"/>
                    </a:lnTo>
                    <a:lnTo>
                      <a:pt x="63" y="118"/>
                    </a:lnTo>
                    <a:lnTo>
                      <a:pt x="65" y="118"/>
                    </a:lnTo>
                    <a:lnTo>
                      <a:pt x="65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70" y="125"/>
                    </a:lnTo>
                    <a:lnTo>
                      <a:pt x="70" y="127"/>
                    </a:lnTo>
                    <a:lnTo>
                      <a:pt x="70" y="130"/>
                    </a:lnTo>
                    <a:lnTo>
                      <a:pt x="70" y="132"/>
                    </a:lnTo>
                    <a:lnTo>
                      <a:pt x="67" y="132"/>
                    </a:lnTo>
                    <a:lnTo>
                      <a:pt x="65" y="132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1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49" y="127"/>
                    </a:lnTo>
                    <a:lnTo>
                      <a:pt x="49" y="125"/>
                    </a:lnTo>
                    <a:lnTo>
                      <a:pt x="47" y="125"/>
                    </a:lnTo>
                    <a:lnTo>
                      <a:pt x="45" y="125"/>
                    </a:lnTo>
                    <a:lnTo>
                      <a:pt x="43" y="125"/>
                    </a:lnTo>
                    <a:lnTo>
                      <a:pt x="43" y="123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38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2" y="105"/>
                    </a:lnTo>
                    <a:lnTo>
                      <a:pt x="32" y="103"/>
                    </a:lnTo>
                    <a:lnTo>
                      <a:pt x="29" y="103"/>
                    </a:lnTo>
                    <a:lnTo>
                      <a:pt x="29" y="101"/>
                    </a:lnTo>
                    <a:lnTo>
                      <a:pt x="32" y="101"/>
                    </a:lnTo>
                    <a:lnTo>
                      <a:pt x="29" y="101"/>
                    </a:lnTo>
                    <a:lnTo>
                      <a:pt x="29" y="98"/>
                    </a:lnTo>
                    <a:lnTo>
                      <a:pt x="27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7" y="74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5" y="54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29" y="4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" name="Freeform 1486"/>
              <p:cNvSpPr>
                <a:spLocks/>
              </p:cNvSpPr>
              <p:nvPr/>
            </p:nvSpPr>
            <p:spPr bwMode="auto">
              <a:xfrm>
                <a:off x="2939" y="1675"/>
                <a:ext cx="130" cy="132"/>
              </a:xfrm>
              <a:custGeom>
                <a:avLst/>
                <a:gdLst>
                  <a:gd name="T0" fmla="*/ 110 w 130"/>
                  <a:gd name="T1" fmla="*/ 2 h 132"/>
                  <a:gd name="T2" fmla="*/ 123 w 130"/>
                  <a:gd name="T3" fmla="*/ 4 h 132"/>
                  <a:gd name="T4" fmla="*/ 130 w 130"/>
                  <a:gd name="T5" fmla="*/ 11 h 132"/>
                  <a:gd name="T6" fmla="*/ 130 w 130"/>
                  <a:gd name="T7" fmla="*/ 16 h 132"/>
                  <a:gd name="T8" fmla="*/ 123 w 130"/>
                  <a:gd name="T9" fmla="*/ 22 h 132"/>
                  <a:gd name="T10" fmla="*/ 116 w 130"/>
                  <a:gd name="T11" fmla="*/ 29 h 132"/>
                  <a:gd name="T12" fmla="*/ 114 w 130"/>
                  <a:gd name="T13" fmla="*/ 40 h 132"/>
                  <a:gd name="T14" fmla="*/ 116 w 130"/>
                  <a:gd name="T15" fmla="*/ 51 h 132"/>
                  <a:gd name="T16" fmla="*/ 119 w 130"/>
                  <a:gd name="T17" fmla="*/ 60 h 132"/>
                  <a:gd name="T18" fmla="*/ 123 w 130"/>
                  <a:gd name="T19" fmla="*/ 69 h 132"/>
                  <a:gd name="T20" fmla="*/ 130 w 130"/>
                  <a:gd name="T21" fmla="*/ 74 h 132"/>
                  <a:gd name="T22" fmla="*/ 128 w 130"/>
                  <a:gd name="T23" fmla="*/ 85 h 132"/>
                  <a:gd name="T24" fmla="*/ 123 w 130"/>
                  <a:gd name="T25" fmla="*/ 92 h 132"/>
                  <a:gd name="T26" fmla="*/ 123 w 130"/>
                  <a:gd name="T27" fmla="*/ 98 h 132"/>
                  <a:gd name="T28" fmla="*/ 121 w 130"/>
                  <a:gd name="T29" fmla="*/ 107 h 132"/>
                  <a:gd name="T30" fmla="*/ 114 w 130"/>
                  <a:gd name="T31" fmla="*/ 112 h 132"/>
                  <a:gd name="T32" fmla="*/ 110 w 130"/>
                  <a:gd name="T33" fmla="*/ 116 h 132"/>
                  <a:gd name="T34" fmla="*/ 103 w 130"/>
                  <a:gd name="T35" fmla="*/ 114 h 132"/>
                  <a:gd name="T36" fmla="*/ 99 w 130"/>
                  <a:gd name="T37" fmla="*/ 107 h 132"/>
                  <a:gd name="T38" fmla="*/ 90 w 130"/>
                  <a:gd name="T39" fmla="*/ 112 h 132"/>
                  <a:gd name="T40" fmla="*/ 85 w 130"/>
                  <a:gd name="T41" fmla="*/ 112 h 132"/>
                  <a:gd name="T42" fmla="*/ 74 w 130"/>
                  <a:gd name="T43" fmla="*/ 112 h 132"/>
                  <a:gd name="T44" fmla="*/ 67 w 130"/>
                  <a:gd name="T45" fmla="*/ 114 h 132"/>
                  <a:gd name="T46" fmla="*/ 65 w 130"/>
                  <a:gd name="T47" fmla="*/ 121 h 132"/>
                  <a:gd name="T48" fmla="*/ 70 w 130"/>
                  <a:gd name="T49" fmla="*/ 130 h 132"/>
                  <a:gd name="T50" fmla="*/ 61 w 130"/>
                  <a:gd name="T51" fmla="*/ 130 h 132"/>
                  <a:gd name="T52" fmla="*/ 52 w 130"/>
                  <a:gd name="T53" fmla="*/ 130 h 132"/>
                  <a:gd name="T54" fmla="*/ 43 w 130"/>
                  <a:gd name="T55" fmla="*/ 125 h 132"/>
                  <a:gd name="T56" fmla="*/ 38 w 130"/>
                  <a:gd name="T57" fmla="*/ 116 h 132"/>
                  <a:gd name="T58" fmla="*/ 34 w 130"/>
                  <a:gd name="T59" fmla="*/ 107 h 132"/>
                  <a:gd name="T60" fmla="*/ 32 w 130"/>
                  <a:gd name="T61" fmla="*/ 101 h 132"/>
                  <a:gd name="T62" fmla="*/ 27 w 130"/>
                  <a:gd name="T63" fmla="*/ 96 h 132"/>
                  <a:gd name="T64" fmla="*/ 25 w 130"/>
                  <a:gd name="T65" fmla="*/ 89 h 132"/>
                  <a:gd name="T66" fmla="*/ 18 w 130"/>
                  <a:gd name="T67" fmla="*/ 85 h 132"/>
                  <a:gd name="T68" fmla="*/ 14 w 130"/>
                  <a:gd name="T69" fmla="*/ 80 h 132"/>
                  <a:gd name="T70" fmla="*/ 7 w 130"/>
                  <a:gd name="T71" fmla="*/ 74 h 132"/>
                  <a:gd name="T72" fmla="*/ 2 w 130"/>
                  <a:gd name="T73" fmla="*/ 65 h 132"/>
                  <a:gd name="T74" fmla="*/ 5 w 130"/>
                  <a:gd name="T75" fmla="*/ 54 h 132"/>
                  <a:gd name="T76" fmla="*/ 7 w 130"/>
                  <a:gd name="T77" fmla="*/ 40 h 132"/>
                  <a:gd name="T78" fmla="*/ 11 w 130"/>
                  <a:gd name="T79" fmla="*/ 33 h 132"/>
                  <a:gd name="T80" fmla="*/ 23 w 130"/>
                  <a:gd name="T81" fmla="*/ 31 h 132"/>
                  <a:gd name="T82" fmla="*/ 29 w 130"/>
                  <a:gd name="T83" fmla="*/ 27 h 132"/>
                  <a:gd name="T84" fmla="*/ 27 w 130"/>
                  <a:gd name="T85" fmla="*/ 18 h 132"/>
                  <a:gd name="T86" fmla="*/ 29 w 130"/>
                  <a:gd name="T87" fmla="*/ 7 h 132"/>
                  <a:gd name="T88" fmla="*/ 32 w 130"/>
                  <a:gd name="T89" fmla="*/ 4 h 132"/>
                  <a:gd name="T90" fmla="*/ 34 w 130"/>
                  <a:gd name="T91" fmla="*/ 2 h 132"/>
                  <a:gd name="T92" fmla="*/ 43 w 130"/>
                  <a:gd name="T93" fmla="*/ 2 h 132"/>
                  <a:gd name="T94" fmla="*/ 56 w 130"/>
                  <a:gd name="T95" fmla="*/ 2 h 132"/>
                  <a:gd name="T96" fmla="*/ 65 w 130"/>
                  <a:gd name="T97" fmla="*/ 7 h 132"/>
                  <a:gd name="T98" fmla="*/ 74 w 130"/>
                  <a:gd name="T99" fmla="*/ 2 h 132"/>
                  <a:gd name="T100" fmla="*/ 85 w 130"/>
                  <a:gd name="T101" fmla="*/ 0 h 132"/>
                  <a:gd name="T102" fmla="*/ 94 w 130"/>
                  <a:gd name="T103" fmla="*/ 4 h 132"/>
                  <a:gd name="T104" fmla="*/ 94 w 130"/>
                  <a:gd name="T10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0" h="132">
                    <a:moveTo>
                      <a:pt x="101" y="0"/>
                    </a:moveTo>
                    <a:lnTo>
                      <a:pt x="103" y="0"/>
                    </a:lnTo>
                    <a:lnTo>
                      <a:pt x="105" y="0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9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8" y="4"/>
                    </a:lnTo>
                    <a:lnTo>
                      <a:pt x="130" y="4"/>
                    </a:lnTo>
                    <a:lnTo>
                      <a:pt x="130" y="7"/>
                    </a:lnTo>
                    <a:lnTo>
                      <a:pt x="130" y="9"/>
                    </a:lnTo>
                    <a:lnTo>
                      <a:pt x="130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30" y="16"/>
                    </a:lnTo>
                    <a:lnTo>
                      <a:pt x="128" y="16"/>
                    </a:lnTo>
                    <a:lnTo>
                      <a:pt x="128" y="18"/>
                    </a:lnTo>
                    <a:lnTo>
                      <a:pt x="125" y="18"/>
                    </a:lnTo>
                    <a:lnTo>
                      <a:pt x="125" y="20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1" y="22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6" y="29"/>
                    </a:lnTo>
                    <a:lnTo>
                      <a:pt x="116" y="31"/>
                    </a:lnTo>
                    <a:lnTo>
                      <a:pt x="116" y="33"/>
                    </a:lnTo>
                    <a:lnTo>
                      <a:pt x="114" y="33"/>
                    </a:lnTo>
                    <a:lnTo>
                      <a:pt x="114" y="36"/>
                    </a:lnTo>
                    <a:lnTo>
                      <a:pt x="114" y="38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5"/>
                    </a:lnTo>
                    <a:lnTo>
                      <a:pt x="116" y="47"/>
                    </a:lnTo>
                    <a:lnTo>
                      <a:pt x="116" y="49"/>
                    </a:lnTo>
                    <a:lnTo>
                      <a:pt x="116" y="51"/>
                    </a:lnTo>
                    <a:lnTo>
                      <a:pt x="116" y="54"/>
                    </a:lnTo>
                    <a:lnTo>
                      <a:pt x="119" y="56"/>
                    </a:lnTo>
                    <a:lnTo>
                      <a:pt x="116" y="56"/>
                    </a:lnTo>
                    <a:lnTo>
                      <a:pt x="116" y="58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19" y="63"/>
                    </a:lnTo>
                    <a:lnTo>
                      <a:pt x="121" y="63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5" y="69"/>
                    </a:lnTo>
                    <a:lnTo>
                      <a:pt x="128" y="71"/>
                    </a:lnTo>
                    <a:lnTo>
                      <a:pt x="128" y="74"/>
                    </a:lnTo>
                    <a:lnTo>
                      <a:pt x="128" y="76"/>
                    </a:lnTo>
                    <a:lnTo>
                      <a:pt x="130" y="76"/>
                    </a:lnTo>
                    <a:lnTo>
                      <a:pt x="130" y="74"/>
                    </a:lnTo>
                    <a:lnTo>
                      <a:pt x="130" y="76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3"/>
                    </a:lnTo>
                    <a:lnTo>
                      <a:pt x="128" y="83"/>
                    </a:lnTo>
                    <a:lnTo>
                      <a:pt x="128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3" y="89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5" y="94"/>
                    </a:lnTo>
                    <a:lnTo>
                      <a:pt x="123" y="96"/>
                    </a:lnTo>
                    <a:lnTo>
                      <a:pt x="125" y="96"/>
                    </a:lnTo>
                    <a:lnTo>
                      <a:pt x="123" y="98"/>
                    </a:lnTo>
                    <a:lnTo>
                      <a:pt x="123" y="101"/>
                    </a:lnTo>
                    <a:lnTo>
                      <a:pt x="123" y="103"/>
                    </a:lnTo>
                    <a:lnTo>
                      <a:pt x="121" y="103"/>
                    </a:lnTo>
                    <a:lnTo>
                      <a:pt x="121" y="105"/>
                    </a:lnTo>
                    <a:lnTo>
                      <a:pt x="119" y="107"/>
                    </a:lnTo>
                    <a:lnTo>
                      <a:pt x="121" y="107"/>
                    </a:lnTo>
                    <a:lnTo>
                      <a:pt x="119" y="107"/>
                    </a:lnTo>
                    <a:lnTo>
                      <a:pt x="119" y="109"/>
                    </a:lnTo>
                    <a:lnTo>
                      <a:pt x="119" y="112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4" y="112"/>
                    </a:lnTo>
                    <a:lnTo>
                      <a:pt x="114" y="114"/>
                    </a:lnTo>
                    <a:lnTo>
                      <a:pt x="114" y="116"/>
                    </a:lnTo>
                    <a:lnTo>
                      <a:pt x="112" y="116"/>
                    </a:lnTo>
                    <a:lnTo>
                      <a:pt x="112" y="114"/>
                    </a:lnTo>
                    <a:lnTo>
                      <a:pt x="112" y="116"/>
                    </a:lnTo>
                    <a:lnTo>
                      <a:pt x="110" y="116"/>
                    </a:lnTo>
                    <a:lnTo>
                      <a:pt x="108" y="116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05" y="112"/>
                    </a:lnTo>
                    <a:lnTo>
                      <a:pt x="103" y="112"/>
                    </a:lnTo>
                    <a:lnTo>
                      <a:pt x="103" y="114"/>
                    </a:lnTo>
                    <a:lnTo>
                      <a:pt x="103" y="112"/>
                    </a:lnTo>
                    <a:lnTo>
                      <a:pt x="101" y="112"/>
                    </a:lnTo>
                    <a:lnTo>
                      <a:pt x="101" y="109"/>
                    </a:lnTo>
                    <a:lnTo>
                      <a:pt x="99" y="109"/>
                    </a:lnTo>
                    <a:lnTo>
                      <a:pt x="101" y="107"/>
                    </a:lnTo>
                    <a:lnTo>
                      <a:pt x="99" y="107"/>
                    </a:lnTo>
                    <a:lnTo>
                      <a:pt x="96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2" y="112"/>
                    </a:lnTo>
                    <a:lnTo>
                      <a:pt x="90" y="112"/>
                    </a:lnTo>
                    <a:lnTo>
                      <a:pt x="90" y="109"/>
                    </a:lnTo>
                    <a:lnTo>
                      <a:pt x="87" y="109"/>
                    </a:lnTo>
                    <a:lnTo>
                      <a:pt x="87" y="112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5" y="112"/>
                    </a:lnTo>
                    <a:lnTo>
                      <a:pt x="83" y="112"/>
                    </a:lnTo>
                    <a:lnTo>
                      <a:pt x="81" y="114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4" y="114"/>
                    </a:lnTo>
                    <a:lnTo>
                      <a:pt x="74" y="112"/>
                    </a:lnTo>
                    <a:lnTo>
                      <a:pt x="72" y="112"/>
                    </a:lnTo>
                    <a:lnTo>
                      <a:pt x="70" y="112"/>
                    </a:lnTo>
                    <a:lnTo>
                      <a:pt x="70" y="109"/>
                    </a:lnTo>
                    <a:lnTo>
                      <a:pt x="67" y="109"/>
                    </a:lnTo>
                    <a:lnTo>
                      <a:pt x="67" y="112"/>
                    </a:lnTo>
                    <a:lnTo>
                      <a:pt x="67" y="114"/>
                    </a:lnTo>
                    <a:lnTo>
                      <a:pt x="65" y="114"/>
                    </a:lnTo>
                    <a:lnTo>
                      <a:pt x="65" y="116"/>
                    </a:lnTo>
                    <a:lnTo>
                      <a:pt x="63" y="116"/>
                    </a:lnTo>
                    <a:lnTo>
                      <a:pt x="63" y="118"/>
                    </a:lnTo>
                    <a:lnTo>
                      <a:pt x="65" y="118"/>
                    </a:lnTo>
                    <a:lnTo>
                      <a:pt x="65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70" y="125"/>
                    </a:lnTo>
                    <a:lnTo>
                      <a:pt x="70" y="127"/>
                    </a:lnTo>
                    <a:lnTo>
                      <a:pt x="70" y="130"/>
                    </a:lnTo>
                    <a:lnTo>
                      <a:pt x="70" y="132"/>
                    </a:lnTo>
                    <a:lnTo>
                      <a:pt x="67" y="132"/>
                    </a:lnTo>
                    <a:lnTo>
                      <a:pt x="65" y="132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1" y="130"/>
                    </a:lnTo>
                    <a:lnTo>
                      <a:pt x="58" y="130"/>
                    </a:lnTo>
                    <a:lnTo>
                      <a:pt x="56" y="130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49" y="127"/>
                    </a:lnTo>
                    <a:lnTo>
                      <a:pt x="49" y="125"/>
                    </a:lnTo>
                    <a:lnTo>
                      <a:pt x="47" y="125"/>
                    </a:lnTo>
                    <a:lnTo>
                      <a:pt x="45" y="125"/>
                    </a:lnTo>
                    <a:lnTo>
                      <a:pt x="43" y="125"/>
                    </a:lnTo>
                    <a:lnTo>
                      <a:pt x="43" y="123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38" y="116"/>
                    </a:lnTo>
                    <a:lnTo>
                      <a:pt x="38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2" y="105"/>
                    </a:lnTo>
                    <a:lnTo>
                      <a:pt x="32" y="103"/>
                    </a:lnTo>
                    <a:lnTo>
                      <a:pt x="29" y="103"/>
                    </a:lnTo>
                    <a:lnTo>
                      <a:pt x="29" y="101"/>
                    </a:lnTo>
                    <a:lnTo>
                      <a:pt x="32" y="101"/>
                    </a:lnTo>
                    <a:lnTo>
                      <a:pt x="29" y="101"/>
                    </a:lnTo>
                    <a:lnTo>
                      <a:pt x="29" y="98"/>
                    </a:lnTo>
                    <a:lnTo>
                      <a:pt x="27" y="98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89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7" y="74"/>
                    </a:lnTo>
                    <a:lnTo>
                      <a:pt x="7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5" y="54"/>
                    </a:lnTo>
                    <a:lnTo>
                      <a:pt x="5" y="51"/>
                    </a:lnTo>
                    <a:lnTo>
                      <a:pt x="5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7" y="42"/>
                    </a:lnTo>
                    <a:lnTo>
                      <a:pt x="7" y="40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29" y="4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70" y="7"/>
                    </a:lnTo>
                    <a:lnTo>
                      <a:pt x="70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9" y="0"/>
                    </a:lnTo>
                    <a:lnTo>
                      <a:pt x="10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" name="Freeform 1487"/>
              <p:cNvSpPr>
                <a:spLocks noEditPoints="1"/>
              </p:cNvSpPr>
              <p:nvPr/>
            </p:nvSpPr>
            <p:spPr bwMode="auto">
              <a:xfrm>
                <a:off x="2483" y="1170"/>
                <a:ext cx="45" cy="22"/>
              </a:xfrm>
              <a:custGeom>
                <a:avLst/>
                <a:gdLst>
                  <a:gd name="T0" fmla="*/ 25 w 45"/>
                  <a:gd name="T1" fmla="*/ 20 h 22"/>
                  <a:gd name="T2" fmla="*/ 25 w 45"/>
                  <a:gd name="T3" fmla="*/ 22 h 22"/>
                  <a:gd name="T4" fmla="*/ 27 w 45"/>
                  <a:gd name="T5" fmla="*/ 20 h 22"/>
                  <a:gd name="T6" fmla="*/ 40 w 45"/>
                  <a:gd name="T7" fmla="*/ 20 h 22"/>
                  <a:gd name="T8" fmla="*/ 40 w 45"/>
                  <a:gd name="T9" fmla="*/ 20 h 22"/>
                  <a:gd name="T10" fmla="*/ 45 w 45"/>
                  <a:gd name="T11" fmla="*/ 18 h 22"/>
                  <a:gd name="T12" fmla="*/ 43 w 45"/>
                  <a:gd name="T13" fmla="*/ 18 h 22"/>
                  <a:gd name="T14" fmla="*/ 43 w 45"/>
                  <a:gd name="T15" fmla="*/ 18 h 22"/>
                  <a:gd name="T16" fmla="*/ 32 w 45"/>
                  <a:gd name="T17" fmla="*/ 15 h 22"/>
                  <a:gd name="T18" fmla="*/ 43 w 45"/>
                  <a:gd name="T19" fmla="*/ 18 h 22"/>
                  <a:gd name="T20" fmla="*/ 43 w 45"/>
                  <a:gd name="T21" fmla="*/ 13 h 22"/>
                  <a:gd name="T22" fmla="*/ 43 w 45"/>
                  <a:gd name="T23" fmla="*/ 18 h 22"/>
                  <a:gd name="T24" fmla="*/ 32 w 45"/>
                  <a:gd name="T25" fmla="*/ 15 h 22"/>
                  <a:gd name="T26" fmla="*/ 32 w 45"/>
                  <a:gd name="T27" fmla="*/ 13 h 22"/>
                  <a:gd name="T28" fmla="*/ 32 w 45"/>
                  <a:gd name="T29" fmla="*/ 9 h 22"/>
                  <a:gd name="T30" fmla="*/ 32 w 45"/>
                  <a:gd name="T31" fmla="*/ 11 h 22"/>
                  <a:gd name="T32" fmla="*/ 32 w 45"/>
                  <a:gd name="T33" fmla="*/ 11 h 22"/>
                  <a:gd name="T34" fmla="*/ 3 w 45"/>
                  <a:gd name="T35" fmla="*/ 9 h 22"/>
                  <a:gd name="T36" fmla="*/ 0 w 45"/>
                  <a:gd name="T37" fmla="*/ 9 h 22"/>
                  <a:gd name="T38" fmla="*/ 3 w 45"/>
                  <a:gd name="T39" fmla="*/ 6 h 22"/>
                  <a:gd name="T40" fmla="*/ 20 w 45"/>
                  <a:gd name="T41" fmla="*/ 9 h 22"/>
                  <a:gd name="T42" fmla="*/ 29 w 45"/>
                  <a:gd name="T43" fmla="*/ 6 h 22"/>
                  <a:gd name="T44" fmla="*/ 34 w 45"/>
                  <a:gd name="T45" fmla="*/ 6 h 22"/>
                  <a:gd name="T46" fmla="*/ 32 w 45"/>
                  <a:gd name="T47" fmla="*/ 9 h 22"/>
                  <a:gd name="T48" fmla="*/ 29 w 45"/>
                  <a:gd name="T49" fmla="*/ 6 h 22"/>
                  <a:gd name="T50" fmla="*/ 27 w 45"/>
                  <a:gd name="T51" fmla="*/ 6 h 22"/>
                  <a:gd name="T52" fmla="*/ 11 w 45"/>
                  <a:gd name="T53" fmla="*/ 4 h 22"/>
                  <a:gd name="T54" fmla="*/ 14 w 45"/>
                  <a:gd name="T55" fmla="*/ 2 h 22"/>
                  <a:gd name="T56" fmla="*/ 23 w 45"/>
                  <a:gd name="T57" fmla="*/ 4 h 22"/>
                  <a:gd name="T58" fmla="*/ 27 w 45"/>
                  <a:gd name="T59" fmla="*/ 4 h 22"/>
                  <a:gd name="T60" fmla="*/ 27 w 45"/>
                  <a:gd name="T61" fmla="*/ 4 h 22"/>
                  <a:gd name="T62" fmla="*/ 27 w 45"/>
                  <a:gd name="T63" fmla="*/ 4 h 22"/>
                  <a:gd name="T64" fmla="*/ 25 w 45"/>
                  <a:gd name="T65" fmla="*/ 6 h 22"/>
                  <a:gd name="T66" fmla="*/ 25 w 45"/>
                  <a:gd name="T67" fmla="*/ 6 h 22"/>
                  <a:gd name="T68" fmla="*/ 23 w 45"/>
                  <a:gd name="T69" fmla="*/ 6 h 22"/>
                  <a:gd name="T70" fmla="*/ 20 w 45"/>
                  <a:gd name="T71" fmla="*/ 4 h 22"/>
                  <a:gd name="T72" fmla="*/ 20 w 45"/>
                  <a:gd name="T73" fmla="*/ 4 h 22"/>
                  <a:gd name="T74" fmla="*/ 7 w 45"/>
                  <a:gd name="T75" fmla="*/ 4 h 22"/>
                  <a:gd name="T76" fmla="*/ 11 w 45"/>
                  <a:gd name="T77" fmla="*/ 4 h 22"/>
                  <a:gd name="T78" fmla="*/ 11 w 45"/>
                  <a:gd name="T79" fmla="*/ 4 h 22"/>
                  <a:gd name="T80" fmla="*/ 11 w 45"/>
                  <a:gd name="T81" fmla="*/ 6 h 22"/>
                  <a:gd name="T82" fmla="*/ 7 w 45"/>
                  <a:gd name="T83" fmla="*/ 6 h 22"/>
                  <a:gd name="T84" fmla="*/ 5 w 45"/>
                  <a:gd name="T85" fmla="*/ 6 h 22"/>
                  <a:gd name="T86" fmla="*/ 5 w 45"/>
                  <a:gd name="T87" fmla="*/ 6 h 22"/>
                  <a:gd name="T88" fmla="*/ 5 w 45"/>
                  <a:gd name="T89" fmla="*/ 2 h 22"/>
                  <a:gd name="T90" fmla="*/ 14 w 45"/>
                  <a:gd name="T91" fmla="*/ 2 h 22"/>
                  <a:gd name="T92" fmla="*/ 14 w 45"/>
                  <a:gd name="T93" fmla="*/ 2 h 22"/>
                  <a:gd name="T94" fmla="*/ 20 w 45"/>
                  <a:gd name="T95" fmla="*/ 0 h 22"/>
                  <a:gd name="T96" fmla="*/ 20 w 45"/>
                  <a:gd name="T97" fmla="*/ 0 h 22"/>
                  <a:gd name="T98" fmla="*/ 18 w 45"/>
                  <a:gd name="T99" fmla="*/ 0 h 22"/>
                  <a:gd name="T100" fmla="*/ 20 w 45"/>
                  <a:gd name="T101" fmla="*/ 4 h 22"/>
                  <a:gd name="T102" fmla="*/ 18 w 45"/>
                  <a:gd name="T103" fmla="*/ 2 h 22"/>
                  <a:gd name="T104" fmla="*/ 18 w 45"/>
                  <a:gd name="T105" fmla="*/ 2 h 22"/>
                  <a:gd name="T106" fmla="*/ 18 w 45"/>
                  <a:gd name="T107" fmla="*/ 2 h 22"/>
                  <a:gd name="T108" fmla="*/ 16 w 45"/>
                  <a:gd name="T109" fmla="*/ 0 h 22"/>
                  <a:gd name="T110" fmla="*/ 18 w 45"/>
                  <a:gd name="T111" fmla="*/ 2 h 22"/>
                  <a:gd name="T112" fmla="*/ 16 w 45"/>
                  <a:gd name="T113" fmla="*/ 0 h 22"/>
                  <a:gd name="T114" fmla="*/ 16 w 45"/>
                  <a:gd name="T1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" h="22">
                    <a:moveTo>
                      <a:pt x="25" y="22"/>
                    </a:moveTo>
                    <a:lnTo>
                      <a:pt x="25" y="20"/>
                    </a:lnTo>
                    <a:lnTo>
                      <a:pt x="27" y="20"/>
                    </a:lnTo>
                    <a:lnTo>
                      <a:pt x="25" y="22"/>
                    </a:lnTo>
                    <a:close/>
                    <a:moveTo>
                      <a:pt x="27" y="22"/>
                    </a:moveTo>
                    <a:lnTo>
                      <a:pt x="27" y="20"/>
                    </a:lnTo>
                    <a:lnTo>
                      <a:pt x="27" y="22"/>
                    </a:lnTo>
                    <a:close/>
                    <a:moveTo>
                      <a:pt x="40" y="20"/>
                    </a:moveTo>
                    <a:lnTo>
                      <a:pt x="43" y="20"/>
                    </a:lnTo>
                    <a:lnTo>
                      <a:pt x="40" y="20"/>
                    </a:lnTo>
                    <a:close/>
                    <a:moveTo>
                      <a:pt x="45" y="20"/>
                    </a:moveTo>
                    <a:lnTo>
                      <a:pt x="45" y="18"/>
                    </a:lnTo>
                    <a:lnTo>
                      <a:pt x="45" y="20"/>
                    </a:lnTo>
                    <a:close/>
                    <a:moveTo>
                      <a:pt x="43" y="18"/>
                    </a:moveTo>
                    <a:lnTo>
                      <a:pt x="43" y="20"/>
                    </a:lnTo>
                    <a:lnTo>
                      <a:pt x="43" y="18"/>
                    </a:lnTo>
                    <a:close/>
                    <a:moveTo>
                      <a:pt x="29" y="15"/>
                    </a:moveTo>
                    <a:lnTo>
                      <a:pt x="32" y="15"/>
                    </a:lnTo>
                    <a:lnTo>
                      <a:pt x="29" y="15"/>
                    </a:lnTo>
                    <a:close/>
                    <a:moveTo>
                      <a:pt x="43" y="18"/>
                    </a:move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8"/>
                    </a:lnTo>
                    <a:close/>
                    <a:moveTo>
                      <a:pt x="32" y="13"/>
                    </a:moveTo>
                    <a:lnTo>
                      <a:pt x="32" y="15"/>
                    </a:lnTo>
                    <a:lnTo>
                      <a:pt x="29" y="13"/>
                    </a:lnTo>
                    <a:lnTo>
                      <a:pt x="32" y="13"/>
                    </a:lnTo>
                    <a:close/>
                    <a:moveTo>
                      <a:pt x="32" y="11"/>
                    </a:moveTo>
                    <a:lnTo>
                      <a:pt x="32" y="9"/>
                    </a:lnTo>
                    <a:lnTo>
                      <a:pt x="32" y="11"/>
                    </a:lnTo>
                    <a:close/>
                    <a:moveTo>
                      <a:pt x="32" y="11"/>
                    </a:moveTo>
                    <a:lnTo>
                      <a:pt x="32" y="9"/>
                    </a:lnTo>
                    <a:lnTo>
                      <a:pt x="32" y="11"/>
                    </a:lnTo>
                    <a:close/>
                    <a:moveTo>
                      <a:pt x="3" y="6"/>
                    </a:moveTo>
                    <a:lnTo>
                      <a:pt x="3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6"/>
                    </a:lnTo>
                    <a:close/>
                    <a:moveTo>
                      <a:pt x="20" y="6"/>
                    </a:moveTo>
                    <a:lnTo>
                      <a:pt x="20" y="9"/>
                    </a:lnTo>
                    <a:lnTo>
                      <a:pt x="20" y="6"/>
                    </a:lnTo>
                    <a:close/>
                    <a:moveTo>
                      <a:pt x="29" y="6"/>
                    </a:moveTo>
                    <a:lnTo>
                      <a:pt x="32" y="6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9" y="6"/>
                    </a:lnTo>
                    <a:close/>
                    <a:moveTo>
                      <a:pt x="29" y="6"/>
                    </a:moveTo>
                    <a:lnTo>
                      <a:pt x="27" y="6"/>
                    </a:lnTo>
                    <a:lnTo>
                      <a:pt x="29" y="6"/>
                    </a:lnTo>
                    <a:close/>
                    <a:moveTo>
                      <a:pt x="11" y="4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1" y="4"/>
                    </a:lnTo>
                    <a:close/>
                    <a:moveTo>
                      <a:pt x="23" y="4"/>
                    </a:move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3" y="4"/>
                    </a:lnTo>
                    <a:close/>
                    <a:moveTo>
                      <a:pt x="7" y="4"/>
                    </a:move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  <a:moveTo>
                      <a:pt x="14" y="2"/>
                    </a:moveTo>
                    <a:lnTo>
                      <a:pt x="14" y="0"/>
                    </a:lnTo>
                    <a:lnTo>
                      <a:pt x="14" y="2"/>
                    </a:lnTo>
                    <a:close/>
                    <a:moveTo>
                      <a:pt x="20" y="2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close/>
                    <a:moveTo>
                      <a:pt x="18" y="0"/>
                    </a:moveTo>
                    <a:lnTo>
                      <a:pt x="18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" name="Freeform 1488"/>
              <p:cNvSpPr>
                <a:spLocks noEditPoints="1"/>
              </p:cNvSpPr>
              <p:nvPr/>
            </p:nvSpPr>
            <p:spPr bwMode="auto">
              <a:xfrm>
                <a:off x="2483" y="1170"/>
                <a:ext cx="45" cy="22"/>
              </a:xfrm>
              <a:custGeom>
                <a:avLst/>
                <a:gdLst>
                  <a:gd name="T0" fmla="*/ 25 w 45"/>
                  <a:gd name="T1" fmla="*/ 20 h 22"/>
                  <a:gd name="T2" fmla="*/ 25 w 45"/>
                  <a:gd name="T3" fmla="*/ 22 h 22"/>
                  <a:gd name="T4" fmla="*/ 27 w 45"/>
                  <a:gd name="T5" fmla="*/ 20 h 22"/>
                  <a:gd name="T6" fmla="*/ 40 w 45"/>
                  <a:gd name="T7" fmla="*/ 20 h 22"/>
                  <a:gd name="T8" fmla="*/ 40 w 45"/>
                  <a:gd name="T9" fmla="*/ 20 h 22"/>
                  <a:gd name="T10" fmla="*/ 45 w 45"/>
                  <a:gd name="T11" fmla="*/ 18 h 22"/>
                  <a:gd name="T12" fmla="*/ 43 w 45"/>
                  <a:gd name="T13" fmla="*/ 18 h 22"/>
                  <a:gd name="T14" fmla="*/ 43 w 45"/>
                  <a:gd name="T15" fmla="*/ 18 h 22"/>
                  <a:gd name="T16" fmla="*/ 32 w 45"/>
                  <a:gd name="T17" fmla="*/ 15 h 22"/>
                  <a:gd name="T18" fmla="*/ 43 w 45"/>
                  <a:gd name="T19" fmla="*/ 18 h 22"/>
                  <a:gd name="T20" fmla="*/ 43 w 45"/>
                  <a:gd name="T21" fmla="*/ 13 h 22"/>
                  <a:gd name="T22" fmla="*/ 43 w 45"/>
                  <a:gd name="T23" fmla="*/ 18 h 22"/>
                  <a:gd name="T24" fmla="*/ 32 w 45"/>
                  <a:gd name="T25" fmla="*/ 15 h 22"/>
                  <a:gd name="T26" fmla="*/ 32 w 45"/>
                  <a:gd name="T27" fmla="*/ 13 h 22"/>
                  <a:gd name="T28" fmla="*/ 32 w 45"/>
                  <a:gd name="T29" fmla="*/ 9 h 22"/>
                  <a:gd name="T30" fmla="*/ 32 w 45"/>
                  <a:gd name="T31" fmla="*/ 11 h 22"/>
                  <a:gd name="T32" fmla="*/ 32 w 45"/>
                  <a:gd name="T33" fmla="*/ 11 h 22"/>
                  <a:gd name="T34" fmla="*/ 3 w 45"/>
                  <a:gd name="T35" fmla="*/ 9 h 22"/>
                  <a:gd name="T36" fmla="*/ 0 w 45"/>
                  <a:gd name="T37" fmla="*/ 9 h 22"/>
                  <a:gd name="T38" fmla="*/ 3 w 45"/>
                  <a:gd name="T39" fmla="*/ 6 h 22"/>
                  <a:gd name="T40" fmla="*/ 20 w 45"/>
                  <a:gd name="T41" fmla="*/ 9 h 22"/>
                  <a:gd name="T42" fmla="*/ 29 w 45"/>
                  <a:gd name="T43" fmla="*/ 6 h 22"/>
                  <a:gd name="T44" fmla="*/ 34 w 45"/>
                  <a:gd name="T45" fmla="*/ 6 h 22"/>
                  <a:gd name="T46" fmla="*/ 32 w 45"/>
                  <a:gd name="T47" fmla="*/ 9 h 22"/>
                  <a:gd name="T48" fmla="*/ 29 w 45"/>
                  <a:gd name="T49" fmla="*/ 6 h 22"/>
                  <a:gd name="T50" fmla="*/ 27 w 45"/>
                  <a:gd name="T51" fmla="*/ 6 h 22"/>
                  <a:gd name="T52" fmla="*/ 11 w 45"/>
                  <a:gd name="T53" fmla="*/ 4 h 22"/>
                  <a:gd name="T54" fmla="*/ 14 w 45"/>
                  <a:gd name="T55" fmla="*/ 2 h 22"/>
                  <a:gd name="T56" fmla="*/ 23 w 45"/>
                  <a:gd name="T57" fmla="*/ 4 h 22"/>
                  <a:gd name="T58" fmla="*/ 27 w 45"/>
                  <a:gd name="T59" fmla="*/ 4 h 22"/>
                  <a:gd name="T60" fmla="*/ 27 w 45"/>
                  <a:gd name="T61" fmla="*/ 4 h 22"/>
                  <a:gd name="T62" fmla="*/ 27 w 45"/>
                  <a:gd name="T63" fmla="*/ 4 h 22"/>
                  <a:gd name="T64" fmla="*/ 25 w 45"/>
                  <a:gd name="T65" fmla="*/ 6 h 22"/>
                  <a:gd name="T66" fmla="*/ 25 w 45"/>
                  <a:gd name="T67" fmla="*/ 6 h 22"/>
                  <a:gd name="T68" fmla="*/ 23 w 45"/>
                  <a:gd name="T69" fmla="*/ 6 h 22"/>
                  <a:gd name="T70" fmla="*/ 20 w 45"/>
                  <a:gd name="T71" fmla="*/ 4 h 22"/>
                  <a:gd name="T72" fmla="*/ 20 w 45"/>
                  <a:gd name="T73" fmla="*/ 4 h 22"/>
                  <a:gd name="T74" fmla="*/ 7 w 45"/>
                  <a:gd name="T75" fmla="*/ 4 h 22"/>
                  <a:gd name="T76" fmla="*/ 11 w 45"/>
                  <a:gd name="T77" fmla="*/ 4 h 22"/>
                  <a:gd name="T78" fmla="*/ 11 w 45"/>
                  <a:gd name="T79" fmla="*/ 4 h 22"/>
                  <a:gd name="T80" fmla="*/ 11 w 45"/>
                  <a:gd name="T81" fmla="*/ 6 h 22"/>
                  <a:gd name="T82" fmla="*/ 7 w 45"/>
                  <a:gd name="T83" fmla="*/ 6 h 22"/>
                  <a:gd name="T84" fmla="*/ 5 w 45"/>
                  <a:gd name="T85" fmla="*/ 6 h 22"/>
                  <a:gd name="T86" fmla="*/ 5 w 45"/>
                  <a:gd name="T87" fmla="*/ 6 h 22"/>
                  <a:gd name="T88" fmla="*/ 5 w 45"/>
                  <a:gd name="T89" fmla="*/ 2 h 22"/>
                  <a:gd name="T90" fmla="*/ 14 w 45"/>
                  <a:gd name="T91" fmla="*/ 2 h 22"/>
                  <a:gd name="T92" fmla="*/ 14 w 45"/>
                  <a:gd name="T93" fmla="*/ 2 h 22"/>
                  <a:gd name="T94" fmla="*/ 20 w 45"/>
                  <a:gd name="T95" fmla="*/ 0 h 22"/>
                  <a:gd name="T96" fmla="*/ 20 w 45"/>
                  <a:gd name="T97" fmla="*/ 0 h 22"/>
                  <a:gd name="T98" fmla="*/ 18 w 45"/>
                  <a:gd name="T99" fmla="*/ 0 h 22"/>
                  <a:gd name="T100" fmla="*/ 20 w 45"/>
                  <a:gd name="T101" fmla="*/ 4 h 22"/>
                  <a:gd name="T102" fmla="*/ 18 w 45"/>
                  <a:gd name="T103" fmla="*/ 2 h 22"/>
                  <a:gd name="T104" fmla="*/ 18 w 45"/>
                  <a:gd name="T105" fmla="*/ 2 h 22"/>
                  <a:gd name="T106" fmla="*/ 18 w 45"/>
                  <a:gd name="T107" fmla="*/ 2 h 22"/>
                  <a:gd name="T108" fmla="*/ 16 w 45"/>
                  <a:gd name="T109" fmla="*/ 0 h 22"/>
                  <a:gd name="T110" fmla="*/ 18 w 45"/>
                  <a:gd name="T111" fmla="*/ 2 h 22"/>
                  <a:gd name="T112" fmla="*/ 16 w 45"/>
                  <a:gd name="T113" fmla="*/ 0 h 22"/>
                  <a:gd name="T114" fmla="*/ 16 w 45"/>
                  <a:gd name="T1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" h="22">
                    <a:moveTo>
                      <a:pt x="25" y="22"/>
                    </a:moveTo>
                    <a:lnTo>
                      <a:pt x="25" y="20"/>
                    </a:lnTo>
                    <a:lnTo>
                      <a:pt x="27" y="20"/>
                    </a:lnTo>
                    <a:lnTo>
                      <a:pt x="25" y="22"/>
                    </a:lnTo>
                    <a:moveTo>
                      <a:pt x="27" y="22"/>
                    </a:moveTo>
                    <a:lnTo>
                      <a:pt x="27" y="20"/>
                    </a:lnTo>
                    <a:lnTo>
                      <a:pt x="27" y="22"/>
                    </a:lnTo>
                    <a:moveTo>
                      <a:pt x="40" y="20"/>
                    </a:moveTo>
                    <a:lnTo>
                      <a:pt x="43" y="20"/>
                    </a:lnTo>
                    <a:lnTo>
                      <a:pt x="40" y="20"/>
                    </a:lnTo>
                    <a:moveTo>
                      <a:pt x="45" y="20"/>
                    </a:moveTo>
                    <a:lnTo>
                      <a:pt x="45" y="18"/>
                    </a:lnTo>
                    <a:lnTo>
                      <a:pt x="45" y="20"/>
                    </a:lnTo>
                    <a:moveTo>
                      <a:pt x="43" y="18"/>
                    </a:moveTo>
                    <a:lnTo>
                      <a:pt x="43" y="20"/>
                    </a:lnTo>
                    <a:lnTo>
                      <a:pt x="43" y="18"/>
                    </a:lnTo>
                    <a:moveTo>
                      <a:pt x="29" y="15"/>
                    </a:moveTo>
                    <a:lnTo>
                      <a:pt x="32" y="15"/>
                    </a:lnTo>
                    <a:lnTo>
                      <a:pt x="29" y="15"/>
                    </a:lnTo>
                    <a:moveTo>
                      <a:pt x="43" y="18"/>
                    </a:moveTo>
                    <a:lnTo>
                      <a:pt x="43" y="15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3" y="18"/>
                    </a:lnTo>
                    <a:moveTo>
                      <a:pt x="32" y="13"/>
                    </a:moveTo>
                    <a:lnTo>
                      <a:pt x="32" y="15"/>
                    </a:lnTo>
                    <a:lnTo>
                      <a:pt x="29" y="13"/>
                    </a:lnTo>
                    <a:lnTo>
                      <a:pt x="32" y="13"/>
                    </a:lnTo>
                    <a:moveTo>
                      <a:pt x="32" y="11"/>
                    </a:moveTo>
                    <a:lnTo>
                      <a:pt x="32" y="9"/>
                    </a:lnTo>
                    <a:lnTo>
                      <a:pt x="32" y="11"/>
                    </a:lnTo>
                    <a:moveTo>
                      <a:pt x="32" y="11"/>
                    </a:moveTo>
                    <a:lnTo>
                      <a:pt x="32" y="9"/>
                    </a:lnTo>
                    <a:lnTo>
                      <a:pt x="32" y="11"/>
                    </a:lnTo>
                    <a:moveTo>
                      <a:pt x="3" y="6"/>
                    </a:moveTo>
                    <a:lnTo>
                      <a:pt x="3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6"/>
                    </a:lnTo>
                    <a:moveTo>
                      <a:pt x="20" y="6"/>
                    </a:moveTo>
                    <a:lnTo>
                      <a:pt x="20" y="9"/>
                    </a:lnTo>
                    <a:lnTo>
                      <a:pt x="20" y="6"/>
                    </a:lnTo>
                    <a:moveTo>
                      <a:pt x="29" y="6"/>
                    </a:moveTo>
                    <a:lnTo>
                      <a:pt x="32" y="6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29" y="9"/>
                    </a:lnTo>
                    <a:lnTo>
                      <a:pt x="29" y="6"/>
                    </a:lnTo>
                    <a:moveTo>
                      <a:pt x="29" y="6"/>
                    </a:moveTo>
                    <a:lnTo>
                      <a:pt x="27" y="6"/>
                    </a:lnTo>
                    <a:lnTo>
                      <a:pt x="29" y="6"/>
                    </a:lnTo>
                    <a:moveTo>
                      <a:pt x="11" y="4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1" y="4"/>
                    </a:lnTo>
                    <a:moveTo>
                      <a:pt x="23" y="4"/>
                    </a:move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5" y="6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3" y="4"/>
                    </a:lnTo>
                    <a:moveTo>
                      <a:pt x="7" y="4"/>
                    </a:move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4"/>
                    </a:lnTo>
                    <a:moveTo>
                      <a:pt x="14" y="2"/>
                    </a:moveTo>
                    <a:lnTo>
                      <a:pt x="14" y="0"/>
                    </a:lnTo>
                    <a:lnTo>
                      <a:pt x="14" y="2"/>
                    </a:lnTo>
                    <a:moveTo>
                      <a:pt x="20" y="2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moveTo>
                      <a:pt x="18" y="0"/>
                    </a:moveTo>
                    <a:lnTo>
                      <a:pt x="18" y="2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" name="Freeform 1489"/>
              <p:cNvSpPr>
                <a:spLocks noEditPoints="1"/>
              </p:cNvSpPr>
              <p:nvPr/>
            </p:nvSpPr>
            <p:spPr bwMode="auto">
              <a:xfrm>
                <a:off x="2819" y="1505"/>
                <a:ext cx="44" cy="42"/>
              </a:xfrm>
              <a:custGeom>
                <a:avLst/>
                <a:gdLst>
                  <a:gd name="T0" fmla="*/ 8 w 44"/>
                  <a:gd name="T1" fmla="*/ 22 h 42"/>
                  <a:gd name="T2" fmla="*/ 4 w 44"/>
                  <a:gd name="T3" fmla="*/ 22 h 42"/>
                  <a:gd name="T4" fmla="*/ 4 w 44"/>
                  <a:gd name="T5" fmla="*/ 22 h 42"/>
                  <a:gd name="T6" fmla="*/ 4 w 44"/>
                  <a:gd name="T7" fmla="*/ 22 h 42"/>
                  <a:gd name="T8" fmla="*/ 6 w 44"/>
                  <a:gd name="T9" fmla="*/ 22 h 42"/>
                  <a:gd name="T10" fmla="*/ 6 w 44"/>
                  <a:gd name="T11" fmla="*/ 20 h 42"/>
                  <a:gd name="T12" fmla="*/ 31 w 44"/>
                  <a:gd name="T13" fmla="*/ 16 h 42"/>
                  <a:gd name="T14" fmla="*/ 31 w 44"/>
                  <a:gd name="T15" fmla="*/ 18 h 42"/>
                  <a:gd name="T16" fmla="*/ 29 w 44"/>
                  <a:gd name="T17" fmla="*/ 20 h 42"/>
                  <a:gd name="T18" fmla="*/ 29 w 44"/>
                  <a:gd name="T19" fmla="*/ 27 h 42"/>
                  <a:gd name="T20" fmla="*/ 26 w 44"/>
                  <a:gd name="T21" fmla="*/ 29 h 42"/>
                  <a:gd name="T22" fmla="*/ 29 w 44"/>
                  <a:gd name="T23" fmla="*/ 34 h 42"/>
                  <a:gd name="T24" fmla="*/ 29 w 44"/>
                  <a:gd name="T25" fmla="*/ 34 h 42"/>
                  <a:gd name="T26" fmla="*/ 29 w 44"/>
                  <a:gd name="T27" fmla="*/ 36 h 42"/>
                  <a:gd name="T28" fmla="*/ 29 w 44"/>
                  <a:gd name="T29" fmla="*/ 38 h 42"/>
                  <a:gd name="T30" fmla="*/ 24 w 44"/>
                  <a:gd name="T31" fmla="*/ 40 h 42"/>
                  <a:gd name="T32" fmla="*/ 22 w 44"/>
                  <a:gd name="T33" fmla="*/ 40 h 42"/>
                  <a:gd name="T34" fmla="*/ 17 w 44"/>
                  <a:gd name="T35" fmla="*/ 40 h 42"/>
                  <a:gd name="T36" fmla="*/ 13 w 44"/>
                  <a:gd name="T37" fmla="*/ 40 h 42"/>
                  <a:gd name="T38" fmla="*/ 8 w 44"/>
                  <a:gd name="T39" fmla="*/ 42 h 42"/>
                  <a:gd name="T40" fmla="*/ 6 w 44"/>
                  <a:gd name="T41" fmla="*/ 40 h 42"/>
                  <a:gd name="T42" fmla="*/ 2 w 44"/>
                  <a:gd name="T43" fmla="*/ 40 h 42"/>
                  <a:gd name="T44" fmla="*/ 0 w 44"/>
                  <a:gd name="T45" fmla="*/ 42 h 42"/>
                  <a:gd name="T46" fmla="*/ 2 w 44"/>
                  <a:gd name="T47" fmla="*/ 40 h 42"/>
                  <a:gd name="T48" fmla="*/ 6 w 44"/>
                  <a:gd name="T49" fmla="*/ 38 h 42"/>
                  <a:gd name="T50" fmla="*/ 8 w 44"/>
                  <a:gd name="T51" fmla="*/ 36 h 42"/>
                  <a:gd name="T52" fmla="*/ 8 w 44"/>
                  <a:gd name="T53" fmla="*/ 36 h 42"/>
                  <a:gd name="T54" fmla="*/ 13 w 44"/>
                  <a:gd name="T55" fmla="*/ 36 h 42"/>
                  <a:gd name="T56" fmla="*/ 13 w 44"/>
                  <a:gd name="T57" fmla="*/ 34 h 42"/>
                  <a:gd name="T58" fmla="*/ 13 w 44"/>
                  <a:gd name="T59" fmla="*/ 29 h 42"/>
                  <a:gd name="T60" fmla="*/ 13 w 44"/>
                  <a:gd name="T61" fmla="*/ 27 h 42"/>
                  <a:gd name="T62" fmla="*/ 13 w 44"/>
                  <a:gd name="T63" fmla="*/ 27 h 42"/>
                  <a:gd name="T64" fmla="*/ 13 w 44"/>
                  <a:gd name="T65" fmla="*/ 22 h 42"/>
                  <a:gd name="T66" fmla="*/ 8 w 44"/>
                  <a:gd name="T67" fmla="*/ 22 h 42"/>
                  <a:gd name="T68" fmla="*/ 6 w 44"/>
                  <a:gd name="T69" fmla="*/ 22 h 42"/>
                  <a:gd name="T70" fmla="*/ 8 w 44"/>
                  <a:gd name="T71" fmla="*/ 20 h 42"/>
                  <a:gd name="T72" fmla="*/ 11 w 44"/>
                  <a:gd name="T73" fmla="*/ 20 h 42"/>
                  <a:gd name="T74" fmla="*/ 13 w 44"/>
                  <a:gd name="T75" fmla="*/ 20 h 42"/>
                  <a:gd name="T76" fmla="*/ 13 w 44"/>
                  <a:gd name="T77" fmla="*/ 20 h 42"/>
                  <a:gd name="T78" fmla="*/ 15 w 44"/>
                  <a:gd name="T79" fmla="*/ 20 h 42"/>
                  <a:gd name="T80" fmla="*/ 15 w 44"/>
                  <a:gd name="T81" fmla="*/ 18 h 42"/>
                  <a:gd name="T82" fmla="*/ 17 w 44"/>
                  <a:gd name="T83" fmla="*/ 18 h 42"/>
                  <a:gd name="T84" fmla="*/ 22 w 44"/>
                  <a:gd name="T85" fmla="*/ 18 h 42"/>
                  <a:gd name="T86" fmla="*/ 26 w 44"/>
                  <a:gd name="T87" fmla="*/ 18 h 42"/>
                  <a:gd name="T88" fmla="*/ 44 w 44"/>
                  <a:gd name="T89" fmla="*/ 2 h 42"/>
                  <a:gd name="T90" fmla="*/ 44 w 44"/>
                  <a:gd name="T91" fmla="*/ 2 h 42"/>
                  <a:gd name="T92" fmla="*/ 42 w 44"/>
                  <a:gd name="T93" fmla="*/ 4 h 42"/>
                  <a:gd name="T94" fmla="*/ 42 w 44"/>
                  <a:gd name="T95" fmla="*/ 4 h 42"/>
                  <a:gd name="T96" fmla="*/ 38 w 44"/>
                  <a:gd name="T97" fmla="*/ 7 h 42"/>
                  <a:gd name="T98" fmla="*/ 35 w 44"/>
                  <a:gd name="T99" fmla="*/ 7 h 42"/>
                  <a:gd name="T100" fmla="*/ 35 w 44"/>
                  <a:gd name="T101" fmla="*/ 7 h 42"/>
                  <a:gd name="T102" fmla="*/ 33 w 44"/>
                  <a:gd name="T103" fmla="*/ 7 h 42"/>
                  <a:gd name="T104" fmla="*/ 35 w 44"/>
                  <a:gd name="T105" fmla="*/ 4 h 42"/>
                  <a:gd name="T106" fmla="*/ 40 w 44"/>
                  <a:gd name="T107" fmla="*/ 2 h 42"/>
                  <a:gd name="T108" fmla="*/ 42 w 44"/>
                  <a:gd name="T109" fmla="*/ 2 h 42"/>
                  <a:gd name="T110" fmla="*/ 42 w 44"/>
                  <a:gd name="T1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42">
                    <a:moveTo>
                      <a:pt x="8" y="22"/>
                    </a:moveTo>
                    <a:lnTo>
                      <a:pt x="8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8" y="22"/>
                    </a:move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4" y="22"/>
                    </a:move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2"/>
                    </a:lnTo>
                    <a:close/>
                    <a:moveTo>
                      <a:pt x="6" y="22"/>
                    </a:move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9" y="18"/>
                    </a:moveTo>
                    <a:lnTo>
                      <a:pt x="31" y="18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9" y="16"/>
                    </a:lnTo>
                    <a:lnTo>
                      <a:pt x="29" y="18"/>
                    </a:lnTo>
                    <a:close/>
                    <a:moveTo>
                      <a:pt x="44" y="2"/>
                    </a:move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  <a:moveTo>
                      <a:pt x="44" y="2"/>
                    </a:moveTo>
                    <a:lnTo>
                      <a:pt x="44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" name="Freeform 1490"/>
              <p:cNvSpPr>
                <a:spLocks noEditPoints="1"/>
              </p:cNvSpPr>
              <p:nvPr/>
            </p:nvSpPr>
            <p:spPr bwMode="auto">
              <a:xfrm>
                <a:off x="2819" y="1505"/>
                <a:ext cx="44" cy="42"/>
              </a:xfrm>
              <a:custGeom>
                <a:avLst/>
                <a:gdLst>
                  <a:gd name="T0" fmla="*/ 8 w 44"/>
                  <a:gd name="T1" fmla="*/ 22 h 42"/>
                  <a:gd name="T2" fmla="*/ 4 w 44"/>
                  <a:gd name="T3" fmla="*/ 22 h 42"/>
                  <a:gd name="T4" fmla="*/ 4 w 44"/>
                  <a:gd name="T5" fmla="*/ 22 h 42"/>
                  <a:gd name="T6" fmla="*/ 4 w 44"/>
                  <a:gd name="T7" fmla="*/ 22 h 42"/>
                  <a:gd name="T8" fmla="*/ 6 w 44"/>
                  <a:gd name="T9" fmla="*/ 22 h 42"/>
                  <a:gd name="T10" fmla="*/ 6 w 44"/>
                  <a:gd name="T11" fmla="*/ 20 h 42"/>
                  <a:gd name="T12" fmla="*/ 31 w 44"/>
                  <a:gd name="T13" fmla="*/ 16 h 42"/>
                  <a:gd name="T14" fmla="*/ 31 w 44"/>
                  <a:gd name="T15" fmla="*/ 18 h 42"/>
                  <a:gd name="T16" fmla="*/ 29 w 44"/>
                  <a:gd name="T17" fmla="*/ 20 h 42"/>
                  <a:gd name="T18" fmla="*/ 29 w 44"/>
                  <a:gd name="T19" fmla="*/ 27 h 42"/>
                  <a:gd name="T20" fmla="*/ 26 w 44"/>
                  <a:gd name="T21" fmla="*/ 29 h 42"/>
                  <a:gd name="T22" fmla="*/ 29 w 44"/>
                  <a:gd name="T23" fmla="*/ 34 h 42"/>
                  <a:gd name="T24" fmla="*/ 29 w 44"/>
                  <a:gd name="T25" fmla="*/ 34 h 42"/>
                  <a:gd name="T26" fmla="*/ 29 w 44"/>
                  <a:gd name="T27" fmla="*/ 36 h 42"/>
                  <a:gd name="T28" fmla="*/ 29 w 44"/>
                  <a:gd name="T29" fmla="*/ 38 h 42"/>
                  <a:gd name="T30" fmla="*/ 24 w 44"/>
                  <a:gd name="T31" fmla="*/ 40 h 42"/>
                  <a:gd name="T32" fmla="*/ 22 w 44"/>
                  <a:gd name="T33" fmla="*/ 40 h 42"/>
                  <a:gd name="T34" fmla="*/ 17 w 44"/>
                  <a:gd name="T35" fmla="*/ 40 h 42"/>
                  <a:gd name="T36" fmla="*/ 13 w 44"/>
                  <a:gd name="T37" fmla="*/ 40 h 42"/>
                  <a:gd name="T38" fmla="*/ 8 w 44"/>
                  <a:gd name="T39" fmla="*/ 42 h 42"/>
                  <a:gd name="T40" fmla="*/ 6 w 44"/>
                  <a:gd name="T41" fmla="*/ 40 h 42"/>
                  <a:gd name="T42" fmla="*/ 2 w 44"/>
                  <a:gd name="T43" fmla="*/ 40 h 42"/>
                  <a:gd name="T44" fmla="*/ 0 w 44"/>
                  <a:gd name="T45" fmla="*/ 42 h 42"/>
                  <a:gd name="T46" fmla="*/ 2 w 44"/>
                  <a:gd name="T47" fmla="*/ 40 h 42"/>
                  <a:gd name="T48" fmla="*/ 6 w 44"/>
                  <a:gd name="T49" fmla="*/ 38 h 42"/>
                  <a:gd name="T50" fmla="*/ 8 w 44"/>
                  <a:gd name="T51" fmla="*/ 36 h 42"/>
                  <a:gd name="T52" fmla="*/ 8 w 44"/>
                  <a:gd name="T53" fmla="*/ 36 h 42"/>
                  <a:gd name="T54" fmla="*/ 13 w 44"/>
                  <a:gd name="T55" fmla="*/ 36 h 42"/>
                  <a:gd name="T56" fmla="*/ 13 w 44"/>
                  <a:gd name="T57" fmla="*/ 34 h 42"/>
                  <a:gd name="T58" fmla="*/ 13 w 44"/>
                  <a:gd name="T59" fmla="*/ 29 h 42"/>
                  <a:gd name="T60" fmla="*/ 13 w 44"/>
                  <a:gd name="T61" fmla="*/ 27 h 42"/>
                  <a:gd name="T62" fmla="*/ 13 w 44"/>
                  <a:gd name="T63" fmla="*/ 27 h 42"/>
                  <a:gd name="T64" fmla="*/ 13 w 44"/>
                  <a:gd name="T65" fmla="*/ 22 h 42"/>
                  <a:gd name="T66" fmla="*/ 8 w 44"/>
                  <a:gd name="T67" fmla="*/ 22 h 42"/>
                  <a:gd name="T68" fmla="*/ 6 w 44"/>
                  <a:gd name="T69" fmla="*/ 22 h 42"/>
                  <a:gd name="T70" fmla="*/ 8 w 44"/>
                  <a:gd name="T71" fmla="*/ 20 h 42"/>
                  <a:gd name="T72" fmla="*/ 11 w 44"/>
                  <a:gd name="T73" fmla="*/ 20 h 42"/>
                  <a:gd name="T74" fmla="*/ 13 w 44"/>
                  <a:gd name="T75" fmla="*/ 20 h 42"/>
                  <a:gd name="T76" fmla="*/ 13 w 44"/>
                  <a:gd name="T77" fmla="*/ 20 h 42"/>
                  <a:gd name="T78" fmla="*/ 15 w 44"/>
                  <a:gd name="T79" fmla="*/ 20 h 42"/>
                  <a:gd name="T80" fmla="*/ 15 w 44"/>
                  <a:gd name="T81" fmla="*/ 18 h 42"/>
                  <a:gd name="T82" fmla="*/ 17 w 44"/>
                  <a:gd name="T83" fmla="*/ 18 h 42"/>
                  <a:gd name="T84" fmla="*/ 22 w 44"/>
                  <a:gd name="T85" fmla="*/ 18 h 42"/>
                  <a:gd name="T86" fmla="*/ 26 w 44"/>
                  <a:gd name="T87" fmla="*/ 18 h 42"/>
                  <a:gd name="T88" fmla="*/ 44 w 44"/>
                  <a:gd name="T89" fmla="*/ 2 h 42"/>
                  <a:gd name="T90" fmla="*/ 44 w 44"/>
                  <a:gd name="T91" fmla="*/ 2 h 42"/>
                  <a:gd name="T92" fmla="*/ 42 w 44"/>
                  <a:gd name="T93" fmla="*/ 4 h 42"/>
                  <a:gd name="T94" fmla="*/ 42 w 44"/>
                  <a:gd name="T95" fmla="*/ 4 h 42"/>
                  <a:gd name="T96" fmla="*/ 38 w 44"/>
                  <a:gd name="T97" fmla="*/ 7 h 42"/>
                  <a:gd name="T98" fmla="*/ 35 w 44"/>
                  <a:gd name="T99" fmla="*/ 7 h 42"/>
                  <a:gd name="T100" fmla="*/ 35 w 44"/>
                  <a:gd name="T101" fmla="*/ 7 h 42"/>
                  <a:gd name="T102" fmla="*/ 33 w 44"/>
                  <a:gd name="T103" fmla="*/ 7 h 42"/>
                  <a:gd name="T104" fmla="*/ 35 w 44"/>
                  <a:gd name="T105" fmla="*/ 4 h 42"/>
                  <a:gd name="T106" fmla="*/ 40 w 44"/>
                  <a:gd name="T107" fmla="*/ 2 h 42"/>
                  <a:gd name="T108" fmla="*/ 42 w 44"/>
                  <a:gd name="T109" fmla="*/ 2 h 42"/>
                  <a:gd name="T110" fmla="*/ 42 w 44"/>
                  <a:gd name="T1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42">
                    <a:moveTo>
                      <a:pt x="8" y="22"/>
                    </a:moveTo>
                    <a:lnTo>
                      <a:pt x="8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2"/>
                    </a:lnTo>
                    <a:moveTo>
                      <a:pt x="8" y="22"/>
                    </a:move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moveTo>
                      <a:pt x="4" y="22"/>
                    </a:move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4" y="22"/>
                    </a:lnTo>
                    <a:lnTo>
                      <a:pt x="4" y="22"/>
                    </a:lnTo>
                    <a:moveTo>
                      <a:pt x="6" y="22"/>
                    </a:move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moveTo>
                      <a:pt x="29" y="18"/>
                    </a:moveTo>
                    <a:lnTo>
                      <a:pt x="31" y="18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18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9" y="20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2"/>
                    </a:lnTo>
                    <a:lnTo>
                      <a:pt x="26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9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7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29" y="31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0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9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8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11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5" y="20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9" y="16"/>
                    </a:lnTo>
                    <a:lnTo>
                      <a:pt x="29" y="18"/>
                    </a:lnTo>
                    <a:moveTo>
                      <a:pt x="44" y="2"/>
                    </a:move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moveTo>
                      <a:pt x="44" y="2"/>
                    </a:moveTo>
                    <a:lnTo>
                      <a:pt x="44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2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0" name="Freeform 1491"/>
              <p:cNvSpPr>
                <a:spLocks noEditPoints="1"/>
              </p:cNvSpPr>
              <p:nvPr/>
            </p:nvSpPr>
            <p:spPr bwMode="auto">
              <a:xfrm>
                <a:off x="2928" y="2817"/>
                <a:ext cx="168" cy="155"/>
              </a:xfrm>
              <a:custGeom>
                <a:avLst/>
                <a:gdLst>
                  <a:gd name="T0" fmla="*/ 7 w 168"/>
                  <a:gd name="T1" fmla="*/ 96 h 155"/>
                  <a:gd name="T2" fmla="*/ 51 w 168"/>
                  <a:gd name="T3" fmla="*/ 0 h 155"/>
                  <a:gd name="T4" fmla="*/ 63 w 168"/>
                  <a:gd name="T5" fmla="*/ 9 h 155"/>
                  <a:gd name="T6" fmla="*/ 78 w 168"/>
                  <a:gd name="T7" fmla="*/ 25 h 155"/>
                  <a:gd name="T8" fmla="*/ 87 w 168"/>
                  <a:gd name="T9" fmla="*/ 29 h 155"/>
                  <a:gd name="T10" fmla="*/ 101 w 168"/>
                  <a:gd name="T11" fmla="*/ 36 h 155"/>
                  <a:gd name="T12" fmla="*/ 119 w 168"/>
                  <a:gd name="T13" fmla="*/ 43 h 155"/>
                  <a:gd name="T14" fmla="*/ 132 w 168"/>
                  <a:gd name="T15" fmla="*/ 54 h 155"/>
                  <a:gd name="T16" fmla="*/ 150 w 168"/>
                  <a:gd name="T17" fmla="*/ 65 h 155"/>
                  <a:gd name="T18" fmla="*/ 163 w 168"/>
                  <a:gd name="T19" fmla="*/ 81 h 155"/>
                  <a:gd name="T20" fmla="*/ 163 w 168"/>
                  <a:gd name="T21" fmla="*/ 85 h 155"/>
                  <a:gd name="T22" fmla="*/ 157 w 168"/>
                  <a:gd name="T23" fmla="*/ 94 h 155"/>
                  <a:gd name="T24" fmla="*/ 150 w 168"/>
                  <a:gd name="T25" fmla="*/ 99 h 155"/>
                  <a:gd name="T26" fmla="*/ 154 w 168"/>
                  <a:gd name="T27" fmla="*/ 110 h 155"/>
                  <a:gd name="T28" fmla="*/ 154 w 168"/>
                  <a:gd name="T29" fmla="*/ 128 h 155"/>
                  <a:gd name="T30" fmla="*/ 136 w 168"/>
                  <a:gd name="T31" fmla="*/ 143 h 155"/>
                  <a:gd name="T32" fmla="*/ 116 w 168"/>
                  <a:gd name="T33" fmla="*/ 155 h 155"/>
                  <a:gd name="T34" fmla="*/ 96 w 168"/>
                  <a:gd name="T35" fmla="*/ 150 h 155"/>
                  <a:gd name="T36" fmla="*/ 81 w 168"/>
                  <a:gd name="T37" fmla="*/ 150 h 155"/>
                  <a:gd name="T38" fmla="*/ 65 w 168"/>
                  <a:gd name="T39" fmla="*/ 152 h 155"/>
                  <a:gd name="T40" fmla="*/ 49 w 168"/>
                  <a:gd name="T41" fmla="*/ 146 h 155"/>
                  <a:gd name="T42" fmla="*/ 25 w 168"/>
                  <a:gd name="T43" fmla="*/ 139 h 155"/>
                  <a:gd name="T44" fmla="*/ 7 w 168"/>
                  <a:gd name="T45" fmla="*/ 128 h 155"/>
                  <a:gd name="T46" fmla="*/ 2 w 168"/>
                  <a:gd name="T47" fmla="*/ 105 h 155"/>
                  <a:gd name="T48" fmla="*/ 11 w 168"/>
                  <a:gd name="T49" fmla="*/ 92 h 155"/>
                  <a:gd name="T50" fmla="*/ 11 w 168"/>
                  <a:gd name="T51" fmla="*/ 72 h 155"/>
                  <a:gd name="T52" fmla="*/ 13 w 168"/>
                  <a:gd name="T53" fmla="*/ 50 h 155"/>
                  <a:gd name="T54" fmla="*/ 20 w 168"/>
                  <a:gd name="T55" fmla="*/ 36 h 155"/>
                  <a:gd name="T56" fmla="*/ 25 w 168"/>
                  <a:gd name="T57" fmla="*/ 27 h 155"/>
                  <a:gd name="T58" fmla="*/ 20 w 168"/>
                  <a:gd name="T59" fmla="*/ 14 h 155"/>
                  <a:gd name="T60" fmla="*/ 29 w 168"/>
                  <a:gd name="T61" fmla="*/ 7 h 155"/>
                  <a:gd name="T62" fmla="*/ 49 w 168"/>
                  <a:gd name="T63" fmla="*/ 90 h 155"/>
                  <a:gd name="T64" fmla="*/ 40 w 168"/>
                  <a:gd name="T65" fmla="*/ 92 h 155"/>
                  <a:gd name="T66" fmla="*/ 40 w 168"/>
                  <a:gd name="T67" fmla="*/ 94 h 155"/>
                  <a:gd name="T68" fmla="*/ 36 w 168"/>
                  <a:gd name="T69" fmla="*/ 92 h 155"/>
                  <a:gd name="T70" fmla="*/ 34 w 168"/>
                  <a:gd name="T71" fmla="*/ 96 h 155"/>
                  <a:gd name="T72" fmla="*/ 36 w 168"/>
                  <a:gd name="T73" fmla="*/ 96 h 155"/>
                  <a:gd name="T74" fmla="*/ 40 w 168"/>
                  <a:gd name="T75" fmla="*/ 96 h 155"/>
                  <a:gd name="T76" fmla="*/ 45 w 168"/>
                  <a:gd name="T77" fmla="*/ 96 h 155"/>
                  <a:gd name="T78" fmla="*/ 45 w 168"/>
                  <a:gd name="T79" fmla="*/ 94 h 155"/>
                  <a:gd name="T80" fmla="*/ 47 w 168"/>
                  <a:gd name="T81" fmla="*/ 94 h 155"/>
                  <a:gd name="T82" fmla="*/ 47 w 168"/>
                  <a:gd name="T83" fmla="*/ 90 h 155"/>
                  <a:gd name="T84" fmla="*/ 56 w 168"/>
                  <a:gd name="T85" fmla="*/ 88 h 155"/>
                  <a:gd name="T86" fmla="*/ 60 w 168"/>
                  <a:gd name="T87" fmla="*/ 88 h 155"/>
                  <a:gd name="T88" fmla="*/ 72 w 168"/>
                  <a:gd name="T89" fmla="*/ 92 h 155"/>
                  <a:gd name="T90" fmla="*/ 72 w 168"/>
                  <a:gd name="T91" fmla="*/ 90 h 155"/>
                  <a:gd name="T92" fmla="*/ 74 w 168"/>
                  <a:gd name="T93" fmla="*/ 85 h 155"/>
                  <a:gd name="T94" fmla="*/ 76 w 168"/>
                  <a:gd name="T95" fmla="*/ 85 h 155"/>
                  <a:gd name="T96" fmla="*/ 78 w 168"/>
                  <a:gd name="T97" fmla="*/ 81 h 155"/>
                  <a:gd name="T98" fmla="*/ 85 w 168"/>
                  <a:gd name="T99" fmla="*/ 79 h 155"/>
                  <a:gd name="T100" fmla="*/ 89 w 168"/>
                  <a:gd name="T101" fmla="*/ 76 h 155"/>
                  <a:gd name="T102" fmla="*/ 96 w 168"/>
                  <a:gd name="T103" fmla="*/ 76 h 155"/>
                  <a:gd name="T104" fmla="*/ 87 w 168"/>
                  <a:gd name="T105" fmla="*/ 74 h 155"/>
                  <a:gd name="T106" fmla="*/ 83 w 168"/>
                  <a:gd name="T107" fmla="*/ 81 h 155"/>
                  <a:gd name="T108" fmla="*/ 76 w 168"/>
                  <a:gd name="T109" fmla="*/ 81 h 155"/>
                  <a:gd name="T110" fmla="*/ 74 w 168"/>
                  <a:gd name="T111" fmla="*/ 81 h 155"/>
                  <a:gd name="T112" fmla="*/ 67 w 168"/>
                  <a:gd name="T113" fmla="*/ 85 h 155"/>
                  <a:gd name="T114" fmla="*/ 67 w 168"/>
                  <a:gd name="T115" fmla="*/ 79 h 155"/>
                  <a:gd name="T116" fmla="*/ 65 w 168"/>
                  <a:gd name="T117" fmla="*/ 83 h 155"/>
                  <a:gd name="T118" fmla="*/ 60 w 168"/>
                  <a:gd name="T119" fmla="*/ 85 h 155"/>
                  <a:gd name="T120" fmla="*/ 60 w 168"/>
                  <a:gd name="T121" fmla="*/ 79 h 155"/>
                  <a:gd name="T122" fmla="*/ 54 w 168"/>
                  <a:gd name="T123" fmla="*/ 8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8" h="155">
                    <a:moveTo>
                      <a:pt x="29" y="139"/>
                    </a:moveTo>
                    <a:lnTo>
                      <a:pt x="29" y="141"/>
                    </a:lnTo>
                    <a:lnTo>
                      <a:pt x="27" y="141"/>
                    </a:lnTo>
                    <a:lnTo>
                      <a:pt x="27" y="139"/>
                    </a:lnTo>
                    <a:lnTo>
                      <a:pt x="29" y="139"/>
                    </a:lnTo>
                    <a:close/>
                    <a:moveTo>
                      <a:pt x="2" y="126"/>
                    </a:moveTo>
                    <a:lnTo>
                      <a:pt x="2" y="123"/>
                    </a:lnTo>
                    <a:lnTo>
                      <a:pt x="2" y="126"/>
                    </a:lnTo>
                    <a:close/>
                    <a:moveTo>
                      <a:pt x="150" y="99"/>
                    </a:moveTo>
                    <a:lnTo>
                      <a:pt x="152" y="99"/>
                    </a:lnTo>
                    <a:lnTo>
                      <a:pt x="150" y="99"/>
                    </a:lnTo>
                    <a:close/>
                    <a:moveTo>
                      <a:pt x="9" y="96"/>
                    </a:moveTo>
                    <a:lnTo>
                      <a:pt x="7" y="96"/>
                    </a:lnTo>
                    <a:lnTo>
                      <a:pt x="9" y="96"/>
                    </a:lnTo>
                    <a:close/>
                    <a:moveTo>
                      <a:pt x="9" y="94"/>
                    </a:moveTo>
                    <a:lnTo>
                      <a:pt x="9" y="96"/>
                    </a:lnTo>
                    <a:lnTo>
                      <a:pt x="9" y="94"/>
                    </a:lnTo>
                    <a:close/>
                    <a:moveTo>
                      <a:pt x="9" y="94"/>
                    </a:moveTo>
                    <a:lnTo>
                      <a:pt x="11" y="94"/>
                    </a:lnTo>
                    <a:lnTo>
                      <a:pt x="9" y="94"/>
                    </a:lnTo>
                    <a:close/>
                    <a:moveTo>
                      <a:pt x="13" y="92"/>
                    </a:moveTo>
                    <a:lnTo>
                      <a:pt x="13" y="90"/>
                    </a:lnTo>
                    <a:lnTo>
                      <a:pt x="13" y="92"/>
                    </a:lnTo>
                    <a:close/>
                    <a:moveTo>
                      <a:pt x="47" y="0"/>
                    </a:moveTo>
                    <a:lnTo>
                      <a:pt x="49" y="0"/>
                    </a:lnTo>
                    <a:lnTo>
                      <a:pt x="51" y="0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2" y="16"/>
                    </a:lnTo>
                    <a:lnTo>
                      <a:pt x="72" y="18"/>
                    </a:lnTo>
                    <a:lnTo>
                      <a:pt x="74" y="20"/>
                    </a:lnTo>
                    <a:lnTo>
                      <a:pt x="74" y="23"/>
                    </a:lnTo>
                    <a:lnTo>
                      <a:pt x="76" y="20"/>
                    </a:lnTo>
                    <a:lnTo>
                      <a:pt x="76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7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2"/>
                    </a:lnTo>
                    <a:lnTo>
                      <a:pt x="98" y="32"/>
                    </a:lnTo>
                    <a:lnTo>
                      <a:pt x="98" y="34"/>
                    </a:lnTo>
                    <a:lnTo>
                      <a:pt x="101" y="34"/>
                    </a:lnTo>
                    <a:lnTo>
                      <a:pt x="101" y="36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1"/>
                    </a:lnTo>
                    <a:lnTo>
                      <a:pt x="107" y="41"/>
                    </a:lnTo>
                    <a:lnTo>
                      <a:pt x="107" y="38"/>
                    </a:lnTo>
                    <a:lnTo>
                      <a:pt x="110" y="38"/>
                    </a:lnTo>
                    <a:lnTo>
                      <a:pt x="110" y="41"/>
                    </a:lnTo>
                    <a:lnTo>
                      <a:pt x="112" y="41"/>
                    </a:lnTo>
                    <a:lnTo>
                      <a:pt x="112" y="43"/>
                    </a:lnTo>
                    <a:lnTo>
                      <a:pt x="114" y="43"/>
                    </a:lnTo>
                    <a:lnTo>
                      <a:pt x="116" y="43"/>
                    </a:lnTo>
                    <a:lnTo>
                      <a:pt x="119" y="43"/>
                    </a:lnTo>
                    <a:lnTo>
                      <a:pt x="119" y="45"/>
                    </a:lnTo>
                    <a:lnTo>
                      <a:pt x="121" y="45"/>
                    </a:lnTo>
                    <a:lnTo>
                      <a:pt x="123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7" y="47"/>
                    </a:lnTo>
                    <a:lnTo>
                      <a:pt x="127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9" y="58"/>
                    </a:lnTo>
                    <a:lnTo>
                      <a:pt x="141" y="58"/>
                    </a:lnTo>
                    <a:lnTo>
                      <a:pt x="143" y="58"/>
                    </a:lnTo>
                    <a:lnTo>
                      <a:pt x="141" y="58"/>
                    </a:lnTo>
                    <a:lnTo>
                      <a:pt x="143" y="61"/>
                    </a:lnTo>
                    <a:lnTo>
                      <a:pt x="145" y="61"/>
                    </a:lnTo>
                    <a:lnTo>
                      <a:pt x="145" y="63"/>
                    </a:lnTo>
                    <a:lnTo>
                      <a:pt x="148" y="63"/>
                    </a:lnTo>
                    <a:lnTo>
                      <a:pt x="150" y="63"/>
                    </a:lnTo>
                    <a:lnTo>
                      <a:pt x="150" y="65"/>
                    </a:lnTo>
                    <a:lnTo>
                      <a:pt x="150" y="67"/>
                    </a:lnTo>
                    <a:lnTo>
                      <a:pt x="152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7" y="76"/>
                    </a:lnTo>
                    <a:lnTo>
                      <a:pt x="159" y="76"/>
                    </a:lnTo>
                    <a:lnTo>
                      <a:pt x="159" y="79"/>
                    </a:lnTo>
                    <a:lnTo>
                      <a:pt x="161" y="81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8" y="83"/>
                    </a:lnTo>
                    <a:lnTo>
                      <a:pt x="165" y="83"/>
                    </a:lnTo>
                    <a:lnTo>
                      <a:pt x="168" y="83"/>
                    </a:lnTo>
                    <a:lnTo>
                      <a:pt x="165" y="83"/>
                    </a:lnTo>
                    <a:lnTo>
                      <a:pt x="168" y="83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85"/>
                    </a:lnTo>
                    <a:lnTo>
                      <a:pt x="161" y="85"/>
                    </a:lnTo>
                    <a:lnTo>
                      <a:pt x="159" y="85"/>
                    </a:lnTo>
                    <a:lnTo>
                      <a:pt x="161" y="85"/>
                    </a:lnTo>
                    <a:lnTo>
                      <a:pt x="163" y="85"/>
                    </a:lnTo>
                    <a:lnTo>
                      <a:pt x="163" y="88"/>
                    </a:lnTo>
                    <a:lnTo>
                      <a:pt x="163" y="90"/>
                    </a:lnTo>
                    <a:lnTo>
                      <a:pt x="161" y="90"/>
                    </a:lnTo>
                    <a:lnTo>
                      <a:pt x="163" y="90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3" y="92"/>
                    </a:lnTo>
                    <a:lnTo>
                      <a:pt x="161" y="92"/>
                    </a:lnTo>
                    <a:lnTo>
                      <a:pt x="159" y="92"/>
                    </a:lnTo>
                    <a:lnTo>
                      <a:pt x="157" y="92"/>
                    </a:lnTo>
                    <a:lnTo>
                      <a:pt x="157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2" y="94"/>
                    </a:lnTo>
                    <a:lnTo>
                      <a:pt x="152" y="96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9"/>
                    </a:lnTo>
                    <a:lnTo>
                      <a:pt x="152" y="96"/>
                    </a:lnTo>
                    <a:lnTo>
                      <a:pt x="152" y="99"/>
                    </a:lnTo>
                    <a:lnTo>
                      <a:pt x="150" y="99"/>
                    </a:lnTo>
                    <a:lnTo>
                      <a:pt x="148" y="99"/>
                    </a:lnTo>
                    <a:lnTo>
                      <a:pt x="150" y="99"/>
                    </a:lnTo>
                    <a:lnTo>
                      <a:pt x="152" y="99"/>
                    </a:lnTo>
                    <a:lnTo>
                      <a:pt x="154" y="99"/>
                    </a:lnTo>
                    <a:lnTo>
                      <a:pt x="152" y="99"/>
                    </a:lnTo>
                    <a:lnTo>
                      <a:pt x="152" y="101"/>
                    </a:lnTo>
                    <a:lnTo>
                      <a:pt x="154" y="101"/>
                    </a:lnTo>
                    <a:lnTo>
                      <a:pt x="154" y="103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5"/>
                    </a:lnTo>
                    <a:lnTo>
                      <a:pt x="154" y="108"/>
                    </a:lnTo>
                    <a:lnTo>
                      <a:pt x="154" y="110"/>
                    </a:lnTo>
                    <a:lnTo>
                      <a:pt x="157" y="110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9" y="114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9" y="119"/>
                    </a:lnTo>
                    <a:lnTo>
                      <a:pt x="157" y="119"/>
                    </a:lnTo>
                    <a:lnTo>
                      <a:pt x="157" y="121"/>
                    </a:lnTo>
                    <a:lnTo>
                      <a:pt x="157" y="123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52" y="128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50" y="132"/>
                    </a:lnTo>
                    <a:lnTo>
                      <a:pt x="148" y="132"/>
                    </a:lnTo>
                    <a:lnTo>
                      <a:pt x="148" y="134"/>
                    </a:lnTo>
                    <a:lnTo>
                      <a:pt x="148" y="137"/>
                    </a:lnTo>
                    <a:lnTo>
                      <a:pt x="145" y="139"/>
                    </a:lnTo>
                    <a:lnTo>
                      <a:pt x="143" y="139"/>
                    </a:lnTo>
                    <a:lnTo>
                      <a:pt x="143" y="141"/>
                    </a:lnTo>
                    <a:lnTo>
                      <a:pt x="141" y="141"/>
                    </a:lnTo>
                    <a:lnTo>
                      <a:pt x="139" y="143"/>
                    </a:lnTo>
                    <a:lnTo>
                      <a:pt x="136" y="143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7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52"/>
                    </a:lnTo>
                    <a:lnTo>
                      <a:pt x="119" y="152"/>
                    </a:lnTo>
                    <a:lnTo>
                      <a:pt x="116" y="152"/>
                    </a:lnTo>
                    <a:lnTo>
                      <a:pt x="116" y="155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7" y="155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3" y="152"/>
                    </a:lnTo>
                    <a:lnTo>
                      <a:pt x="101" y="152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89" y="150"/>
                    </a:lnTo>
                    <a:lnTo>
                      <a:pt x="87" y="150"/>
                    </a:lnTo>
                    <a:lnTo>
                      <a:pt x="87" y="148"/>
                    </a:lnTo>
                    <a:lnTo>
                      <a:pt x="87" y="150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81" y="150"/>
                    </a:lnTo>
                    <a:lnTo>
                      <a:pt x="78" y="152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72" y="152"/>
                    </a:lnTo>
                    <a:lnTo>
                      <a:pt x="69" y="152"/>
                    </a:lnTo>
                    <a:lnTo>
                      <a:pt x="69" y="155"/>
                    </a:lnTo>
                    <a:lnTo>
                      <a:pt x="69" y="152"/>
                    </a:lnTo>
                    <a:lnTo>
                      <a:pt x="67" y="152"/>
                    </a:lnTo>
                    <a:lnTo>
                      <a:pt x="67" y="155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48"/>
                    </a:lnTo>
                    <a:lnTo>
                      <a:pt x="60" y="148"/>
                    </a:lnTo>
                    <a:lnTo>
                      <a:pt x="60" y="150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1" y="148"/>
                    </a:lnTo>
                    <a:lnTo>
                      <a:pt x="51" y="146"/>
                    </a:lnTo>
                    <a:lnTo>
                      <a:pt x="49" y="146"/>
                    </a:lnTo>
                    <a:lnTo>
                      <a:pt x="47" y="143"/>
                    </a:lnTo>
                    <a:lnTo>
                      <a:pt x="45" y="143"/>
                    </a:lnTo>
                    <a:lnTo>
                      <a:pt x="45" y="141"/>
                    </a:lnTo>
                    <a:lnTo>
                      <a:pt x="43" y="141"/>
                    </a:lnTo>
                    <a:lnTo>
                      <a:pt x="43" y="139"/>
                    </a:lnTo>
                    <a:lnTo>
                      <a:pt x="40" y="139"/>
                    </a:lnTo>
                    <a:lnTo>
                      <a:pt x="38" y="139"/>
                    </a:lnTo>
                    <a:lnTo>
                      <a:pt x="36" y="139"/>
                    </a:lnTo>
                    <a:lnTo>
                      <a:pt x="34" y="139"/>
                    </a:lnTo>
                    <a:lnTo>
                      <a:pt x="31" y="139"/>
                    </a:lnTo>
                    <a:lnTo>
                      <a:pt x="29" y="139"/>
                    </a:lnTo>
                    <a:lnTo>
                      <a:pt x="27" y="139"/>
                    </a:lnTo>
                    <a:lnTo>
                      <a:pt x="25" y="139"/>
                    </a:lnTo>
                    <a:lnTo>
                      <a:pt x="22" y="139"/>
                    </a:lnTo>
                    <a:lnTo>
                      <a:pt x="20" y="139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6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1" y="132"/>
                    </a:lnTo>
                    <a:lnTo>
                      <a:pt x="11" y="130"/>
                    </a:lnTo>
                    <a:lnTo>
                      <a:pt x="9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7" y="126"/>
                    </a:lnTo>
                    <a:lnTo>
                      <a:pt x="5" y="126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6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9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13" y="92"/>
                    </a:lnTo>
                    <a:lnTo>
                      <a:pt x="13" y="90"/>
                    </a:lnTo>
                    <a:lnTo>
                      <a:pt x="11" y="90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11" y="92"/>
                    </a:lnTo>
                    <a:lnTo>
                      <a:pt x="11" y="90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79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9" y="58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6" y="47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3" y="41"/>
                    </a:lnTo>
                    <a:lnTo>
                      <a:pt x="16" y="41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2" y="20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close/>
                    <a:moveTo>
                      <a:pt x="51" y="90"/>
                    </a:moveTo>
                    <a:lnTo>
                      <a:pt x="49" y="90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5" y="92"/>
                    </a:lnTo>
                    <a:lnTo>
                      <a:pt x="43" y="92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6" y="92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4" y="96"/>
                    </a:lnTo>
                    <a:lnTo>
                      <a:pt x="31" y="96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3" y="99"/>
                    </a:lnTo>
                    <a:lnTo>
                      <a:pt x="43" y="96"/>
                    </a:lnTo>
                    <a:lnTo>
                      <a:pt x="40" y="99"/>
                    </a:lnTo>
                    <a:lnTo>
                      <a:pt x="40" y="96"/>
                    </a:lnTo>
                    <a:lnTo>
                      <a:pt x="43" y="96"/>
                    </a:lnTo>
                    <a:lnTo>
                      <a:pt x="40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47" y="96"/>
                    </a:lnTo>
                    <a:lnTo>
                      <a:pt x="47" y="99"/>
                    </a:lnTo>
                    <a:lnTo>
                      <a:pt x="49" y="99"/>
                    </a:lnTo>
                    <a:lnTo>
                      <a:pt x="49" y="96"/>
                    </a:lnTo>
                    <a:lnTo>
                      <a:pt x="49" y="99"/>
                    </a:lnTo>
                    <a:lnTo>
                      <a:pt x="47" y="96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5" y="92"/>
                    </a:lnTo>
                    <a:lnTo>
                      <a:pt x="45" y="94"/>
                    </a:lnTo>
                    <a:lnTo>
                      <a:pt x="45" y="92"/>
                    </a:lnTo>
                    <a:lnTo>
                      <a:pt x="47" y="92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9" y="94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2"/>
                    </a:lnTo>
                    <a:lnTo>
                      <a:pt x="51" y="92"/>
                    </a:lnTo>
                    <a:lnTo>
                      <a:pt x="51" y="90"/>
                    </a:lnTo>
                    <a:lnTo>
                      <a:pt x="51" y="92"/>
                    </a:lnTo>
                    <a:lnTo>
                      <a:pt x="51" y="90"/>
                    </a:lnTo>
                    <a:lnTo>
                      <a:pt x="49" y="90"/>
                    </a:lnTo>
                    <a:lnTo>
                      <a:pt x="51" y="90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6" y="85"/>
                    </a:lnTo>
                    <a:lnTo>
                      <a:pt x="58" y="85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5"/>
                    </a:lnTo>
                    <a:lnTo>
                      <a:pt x="60" y="88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5" y="88"/>
                    </a:lnTo>
                    <a:lnTo>
                      <a:pt x="67" y="88"/>
                    </a:lnTo>
                    <a:lnTo>
                      <a:pt x="69" y="88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72" y="90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69" y="88"/>
                    </a:lnTo>
                    <a:lnTo>
                      <a:pt x="72" y="88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72" y="90"/>
                    </a:lnTo>
                    <a:lnTo>
                      <a:pt x="74" y="90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6" y="88"/>
                    </a:lnTo>
                    <a:lnTo>
                      <a:pt x="74" y="88"/>
                    </a:lnTo>
                    <a:lnTo>
                      <a:pt x="72" y="88"/>
                    </a:lnTo>
                    <a:lnTo>
                      <a:pt x="72" y="85"/>
                    </a:lnTo>
                    <a:lnTo>
                      <a:pt x="72" y="88"/>
                    </a:lnTo>
                    <a:lnTo>
                      <a:pt x="72" y="85"/>
                    </a:lnTo>
                    <a:lnTo>
                      <a:pt x="74" y="85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4" y="83"/>
                    </a:lnTo>
                    <a:lnTo>
                      <a:pt x="74" y="85"/>
                    </a:lnTo>
                    <a:lnTo>
                      <a:pt x="74" y="83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8" y="83"/>
                    </a:lnTo>
                    <a:lnTo>
                      <a:pt x="78" y="85"/>
                    </a:lnTo>
                    <a:lnTo>
                      <a:pt x="78" y="83"/>
                    </a:lnTo>
                    <a:lnTo>
                      <a:pt x="78" y="85"/>
                    </a:lnTo>
                    <a:lnTo>
                      <a:pt x="78" y="83"/>
                    </a:lnTo>
                    <a:lnTo>
                      <a:pt x="81" y="83"/>
                    </a:lnTo>
                    <a:lnTo>
                      <a:pt x="81" y="85"/>
                    </a:lnTo>
                    <a:lnTo>
                      <a:pt x="81" y="83"/>
                    </a:lnTo>
                    <a:lnTo>
                      <a:pt x="78" y="83"/>
                    </a:lnTo>
                    <a:lnTo>
                      <a:pt x="78" y="81"/>
                    </a:lnTo>
                    <a:lnTo>
                      <a:pt x="81" y="81"/>
                    </a:lnTo>
                    <a:lnTo>
                      <a:pt x="81" y="83"/>
                    </a:lnTo>
                    <a:lnTo>
                      <a:pt x="83" y="83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5" y="83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81"/>
                    </a:lnTo>
                    <a:lnTo>
                      <a:pt x="87" y="83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7" y="79"/>
                    </a:lnTo>
                    <a:lnTo>
                      <a:pt x="85" y="79"/>
                    </a:lnTo>
                    <a:lnTo>
                      <a:pt x="85" y="76"/>
                    </a:lnTo>
                    <a:lnTo>
                      <a:pt x="85" y="79"/>
                    </a:lnTo>
                    <a:lnTo>
                      <a:pt x="85" y="76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89" y="76"/>
                    </a:lnTo>
                    <a:lnTo>
                      <a:pt x="89" y="79"/>
                    </a:lnTo>
                    <a:lnTo>
                      <a:pt x="89" y="76"/>
                    </a:lnTo>
                    <a:lnTo>
                      <a:pt x="87" y="76"/>
                    </a:lnTo>
                    <a:lnTo>
                      <a:pt x="89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4" y="74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96" y="70"/>
                    </a:lnTo>
                    <a:lnTo>
                      <a:pt x="96" y="72"/>
                    </a:lnTo>
                    <a:lnTo>
                      <a:pt x="94" y="72"/>
                    </a:lnTo>
                    <a:lnTo>
                      <a:pt x="94" y="74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7" y="74"/>
                    </a:lnTo>
                    <a:lnTo>
                      <a:pt x="87" y="76"/>
                    </a:lnTo>
                    <a:lnTo>
                      <a:pt x="89" y="76"/>
                    </a:lnTo>
                    <a:lnTo>
                      <a:pt x="87" y="76"/>
                    </a:lnTo>
                    <a:lnTo>
                      <a:pt x="85" y="76"/>
                    </a:lnTo>
                    <a:lnTo>
                      <a:pt x="83" y="76"/>
                    </a:lnTo>
                    <a:lnTo>
                      <a:pt x="85" y="76"/>
                    </a:lnTo>
                    <a:lnTo>
                      <a:pt x="85" y="79"/>
                    </a:lnTo>
                    <a:lnTo>
                      <a:pt x="83" y="79"/>
                    </a:lnTo>
                    <a:lnTo>
                      <a:pt x="85" y="79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1" y="81"/>
                    </a:lnTo>
                    <a:lnTo>
                      <a:pt x="81" y="79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1" y="79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78" y="79"/>
                    </a:lnTo>
                    <a:lnTo>
                      <a:pt x="78" y="76"/>
                    </a:lnTo>
                    <a:lnTo>
                      <a:pt x="78" y="79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6" y="81"/>
                    </a:lnTo>
                    <a:lnTo>
                      <a:pt x="74" y="81"/>
                    </a:lnTo>
                    <a:lnTo>
                      <a:pt x="74" y="79"/>
                    </a:lnTo>
                    <a:lnTo>
                      <a:pt x="72" y="79"/>
                    </a:lnTo>
                    <a:lnTo>
                      <a:pt x="72" y="81"/>
                    </a:lnTo>
                    <a:lnTo>
                      <a:pt x="74" y="81"/>
                    </a:lnTo>
                    <a:lnTo>
                      <a:pt x="72" y="81"/>
                    </a:lnTo>
                    <a:lnTo>
                      <a:pt x="74" y="81"/>
                    </a:lnTo>
                    <a:lnTo>
                      <a:pt x="72" y="81"/>
                    </a:lnTo>
                    <a:lnTo>
                      <a:pt x="72" y="83"/>
                    </a:lnTo>
                    <a:lnTo>
                      <a:pt x="72" y="81"/>
                    </a:lnTo>
                    <a:lnTo>
                      <a:pt x="72" y="83"/>
                    </a:lnTo>
                    <a:lnTo>
                      <a:pt x="69" y="83"/>
                    </a:lnTo>
                    <a:lnTo>
                      <a:pt x="72" y="83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7" y="85"/>
                    </a:lnTo>
                    <a:lnTo>
                      <a:pt x="69" y="85"/>
                    </a:lnTo>
                    <a:lnTo>
                      <a:pt x="67" y="85"/>
                    </a:lnTo>
                    <a:lnTo>
                      <a:pt x="67" y="83"/>
                    </a:lnTo>
                    <a:lnTo>
                      <a:pt x="67" y="85"/>
                    </a:lnTo>
                    <a:lnTo>
                      <a:pt x="65" y="85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9" y="79"/>
                    </a:lnTo>
                    <a:lnTo>
                      <a:pt x="67" y="79"/>
                    </a:lnTo>
                    <a:lnTo>
                      <a:pt x="67" y="81"/>
                    </a:lnTo>
                    <a:lnTo>
                      <a:pt x="65" y="81"/>
                    </a:lnTo>
                    <a:lnTo>
                      <a:pt x="67" y="81"/>
                    </a:lnTo>
                    <a:lnTo>
                      <a:pt x="65" y="81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3" y="81"/>
                    </a:lnTo>
                    <a:lnTo>
                      <a:pt x="63" y="83"/>
                    </a:lnTo>
                    <a:lnTo>
                      <a:pt x="65" y="83"/>
                    </a:lnTo>
                    <a:lnTo>
                      <a:pt x="65" y="85"/>
                    </a:lnTo>
                    <a:lnTo>
                      <a:pt x="65" y="88"/>
                    </a:lnTo>
                    <a:lnTo>
                      <a:pt x="65" y="85"/>
                    </a:lnTo>
                    <a:lnTo>
                      <a:pt x="65" y="88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0" y="88"/>
                    </a:lnTo>
                    <a:lnTo>
                      <a:pt x="60" y="85"/>
                    </a:lnTo>
                    <a:lnTo>
                      <a:pt x="60" y="88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8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4" y="88"/>
                    </a:lnTo>
                    <a:lnTo>
                      <a:pt x="54" y="85"/>
                    </a:lnTo>
                    <a:lnTo>
                      <a:pt x="51" y="85"/>
                    </a:lnTo>
                    <a:lnTo>
                      <a:pt x="54" y="85"/>
                    </a:lnTo>
                    <a:lnTo>
                      <a:pt x="51" y="85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1" y="9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1" name="Freeform 1492"/>
              <p:cNvSpPr>
                <a:spLocks noEditPoints="1"/>
              </p:cNvSpPr>
              <p:nvPr/>
            </p:nvSpPr>
            <p:spPr bwMode="auto">
              <a:xfrm>
                <a:off x="2928" y="2817"/>
                <a:ext cx="168" cy="155"/>
              </a:xfrm>
              <a:custGeom>
                <a:avLst/>
                <a:gdLst>
                  <a:gd name="T0" fmla="*/ 7 w 168"/>
                  <a:gd name="T1" fmla="*/ 96 h 155"/>
                  <a:gd name="T2" fmla="*/ 51 w 168"/>
                  <a:gd name="T3" fmla="*/ 0 h 155"/>
                  <a:gd name="T4" fmla="*/ 63 w 168"/>
                  <a:gd name="T5" fmla="*/ 9 h 155"/>
                  <a:gd name="T6" fmla="*/ 78 w 168"/>
                  <a:gd name="T7" fmla="*/ 25 h 155"/>
                  <a:gd name="T8" fmla="*/ 87 w 168"/>
                  <a:gd name="T9" fmla="*/ 29 h 155"/>
                  <a:gd name="T10" fmla="*/ 101 w 168"/>
                  <a:gd name="T11" fmla="*/ 36 h 155"/>
                  <a:gd name="T12" fmla="*/ 119 w 168"/>
                  <a:gd name="T13" fmla="*/ 43 h 155"/>
                  <a:gd name="T14" fmla="*/ 132 w 168"/>
                  <a:gd name="T15" fmla="*/ 54 h 155"/>
                  <a:gd name="T16" fmla="*/ 150 w 168"/>
                  <a:gd name="T17" fmla="*/ 65 h 155"/>
                  <a:gd name="T18" fmla="*/ 163 w 168"/>
                  <a:gd name="T19" fmla="*/ 81 h 155"/>
                  <a:gd name="T20" fmla="*/ 163 w 168"/>
                  <a:gd name="T21" fmla="*/ 85 h 155"/>
                  <a:gd name="T22" fmla="*/ 157 w 168"/>
                  <a:gd name="T23" fmla="*/ 94 h 155"/>
                  <a:gd name="T24" fmla="*/ 150 w 168"/>
                  <a:gd name="T25" fmla="*/ 99 h 155"/>
                  <a:gd name="T26" fmla="*/ 154 w 168"/>
                  <a:gd name="T27" fmla="*/ 110 h 155"/>
                  <a:gd name="T28" fmla="*/ 154 w 168"/>
                  <a:gd name="T29" fmla="*/ 128 h 155"/>
                  <a:gd name="T30" fmla="*/ 136 w 168"/>
                  <a:gd name="T31" fmla="*/ 143 h 155"/>
                  <a:gd name="T32" fmla="*/ 116 w 168"/>
                  <a:gd name="T33" fmla="*/ 155 h 155"/>
                  <a:gd name="T34" fmla="*/ 96 w 168"/>
                  <a:gd name="T35" fmla="*/ 150 h 155"/>
                  <a:gd name="T36" fmla="*/ 81 w 168"/>
                  <a:gd name="T37" fmla="*/ 150 h 155"/>
                  <a:gd name="T38" fmla="*/ 65 w 168"/>
                  <a:gd name="T39" fmla="*/ 152 h 155"/>
                  <a:gd name="T40" fmla="*/ 49 w 168"/>
                  <a:gd name="T41" fmla="*/ 146 h 155"/>
                  <a:gd name="T42" fmla="*/ 25 w 168"/>
                  <a:gd name="T43" fmla="*/ 139 h 155"/>
                  <a:gd name="T44" fmla="*/ 7 w 168"/>
                  <a:gd name="T45" fmla="*/ 128 h 155"/>
                  <a:gd name="T46" fmla="*/ 2 w 168"/>
                  <a:gd name="T47" fmla="*/ 105 h 155"/>
                  <a:gd name="T48" fmla="*/ 11 w 168"/>
                  <a:gd name="T49" fmla="*/ 92 h 155"/>
                  <a:gd name="T50" fmla="*/ 11 w 168"/>
                  <a:gd name="T51" fmla="*/ 72 h 155"/>
                  <a:gd name="T52" fmla="*/ 13 w 168"/>
                  <a:gd name="T53" fmla="*/ 50 h 155"/>
                  <a:gd name="T54" fmla="*/ 20 w 168"/>
                  <a:gd name="T55" fmla="*/ 36 h 155"/>
                  <a:gd name="T56" fmla="*/ 25 w 168"/>
                  <a:gd name="T57" fmla="*/ 27 h 155"/>
                  <a:gd name="T58" fmla="*/ 20 w 168"/>
                  <a:gd name="T59" fmla="*/ 14 h 155"/>
                  <a:gd name="T60" fmla="*/ 29 w 168"/>
                  <a:gd name="T61" fmla="*/ 7 h 155"/>
                  <a:gd name="T62" fmla="*/ 49 w 168"/>
                  <a:gd name="T63" fmla="*/ 90 h 155"/>
                  <a:gd name="T64" fmla="*/ 40 w 168"/>
                  <a:gd name="T65" fmla="*/ 92 h 155"/>
                  <a:gd name="T66" fmla="*/ 40 w 168"/>
                  <a:gd name="T67" fmla="*/ 94 h 155"/>
                  <a:gd name="T68" fmla="*/ 36 w 168"/>
                  <a:gd name="T69" fmla="*/ 92 h 155"/>
                  <a:gd name="T70" fmla="*/ 34 w 168"/>
                  <a:gd name="T71" fmla="*/ 96 h 155"/>
                  <a:gd name="T72" fmla="*/ 36 w 168"/>
                  <a:gd name="T73" fmla="*/ 96 h 155"/>
                  <a:gd name="T74" fmla="*/ 40 w 168"/>
                  <a:gd name="T75" fmla="*/ 96 h 155"/>
                  <a:gd name="T76" fmla="*/ 45 w 168"/>
                  <a:gd name="T77" fmla="*/ 96 h 155"/>
                  <a:gd name="T78" fmla="*/ 45 w 168"/>
                  <a:gd name="T79" fmla="*/ 94 h 155"/>
                  <a:gd name="T80" fmla="*/ 47 w 168"/>
                  <a:gd name="T81" fmla="*/ 94 h 155"/>
                  <a:gd name="T82" fmla="*/ 47 w 168"/>
                  <a:gd name="T83" fmla="*/ 90 h 155"/>
                  <a:gd name="T84" fmla="*/ 56 w 168"/>
                  <a:gd name="T85" fmla="*/ 88 h 155"/>
                  <a:gd name="T86" fmla="*/ 60 w 168"/>
                  <a:gd name="T87" fmla="*/ 88 h 155"/>
                  <a:gd name="T88" fmla="*/ 72 w 168"/>
                  <a:gd name="T89" fmla="*/ 92 h 155"/>
                  <a:gd name="T90" fmla="*/ 72 w 168"/>
                  <a:gd name="T91" fmla="*/ 90 h 155"/>
                  <a:gd name="T92" fmla="*/ 74 w 168"/>
                  <a:gd name="T93" fmla="*/ 85 h 155"/>
                  <a:gd name="T94" fmla="*/ 76 w 168"/>
                  <a:gd name="T95" fmla="*/ 85 h 155"/>
                  <a:gd name="T96" fmla="*/ 78 w 168"/>
                  <a:gd name="T97" fmla="*/ 81 h 155"/>
                  <a:gd name="T98" fmla="*/ 85 w 168"/>
                  <a:gd name="T99" fmla="*/ 79 h 155"/>
                  <a:gd name="T100" fmla="*/ 89 w 168"/>
                  <a:gd name="T101" fmla="*/ 76 h 155"/>
                  <a:gd name="T102" fmla="*/ 96 w 168"/>
                  <a:gd name="T103" fmla="*/ 76 h 155"/>
                  <a:gd name="T104" fmla="*/ 87 w 168"/>
                  <a:gd name="T105" fmla="*/ 74 h 155"/>
                  <a:gd name="T106" fmla="*/ 83 w 168"/>
                  <a:gd name="T107" fmla="*/ 81 h 155"/>
                  <a:gd name="T108" fmla="*/ 76 w 168"/>
                  <a:gd name="T109" fmla="*/ 81 h 155"/>
                  <a:gd name="T110" fmla="*/ 74 w 168"/>
                  <a:gd name="T111" fmla="*/ 81 h 155"/>
                  <a:gd name="T112" fmla="*/ 67 w 168"/>
                  <a:gd name="T113" fmla="*/ 85 h 155"/>
                  <a:gd name="T114" fmla="*/ 67 w 168"/>
                  <a:gd name="T115" fmla="*/ 79 h 155"/>
                  <a:gd name="T116" fmla="*/ 65 w 168"/>
                  <a:gd name="T117" fmla="*/ 83 h 155"/>
                  <a:gd name="T118" fmla="*/ 60 w 168"/>
                  <a:gd name="T119" fmla="*/ 85 h 155"/>
                  <a:gd name="T120" fmla="*/ 60 w 168"/>
                  <a:gd name="T121" fmla="*/ 79 h 155"/>
                  <a:gd name="T122" fmla="*/ 54 w 168"/>
                  <a:gd name="T123" fmla="*/ 8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8" h="155">
                    <a:moveTo>
                      <a:pt x="29" y="139"/>
                    </a:moveTo>
                    <a:lnTo>
                      <a:pt x="29" y="141"/>
                    </a:lnTo>
                    <a:lnTo>
                      <a:pt x="27" y="141"/>
                    </a:lnTo>
                    <a:lnTo>
                      <a:pt x="27" y="139"/>
                    </a:lnTo>
                    <a:lnTo>
                      <a:pt x="29" y="139"/>
                    </a:lnTo>
                    <a:moveTo>
                      <a:pt x="2" y="126"/>
                    </a:moveTo>
                    <a:lnTo>
                      <a:pt x="2" y="123"/>
                    </a:lnTo>
                    <a:lnTo>
                      <a:pt x="2" y="126"/>
                    </a:lnTo>
                    <a:moveTo>
                      <a:pt x="150" y="99"/>
                    </a:moveTo>
                    <a:lnTo>
                      <a:pt x="152" y="99"/>
                    </a:lnTo>
                    <a:lnTo>
                      <a:pt x="150" y="99"/>
                    </a:lnTo>
                    <a:moveTo>
                      <a:pt x="9" y="96"/>
                    </a:moveTo>
                    <a:lnTo>
                      <a:pt x="7" y="96"/>
                    </a:lnTo>
                    <a:lnTo>
                      <a:pt x="9" y="96"/>
                    </a:lnTo>
                    <a:moveTo>
                      <a:pt x="9" y="94"/>
                    </a:moveTo>
                    <a:lnTo>
                      <a:pt x="9" y="96"/>
                    </a:lnTo>
                    <a:lnTo>
                      <a:pt x="9" y="94"/>
                    </a:lnTo>
                    <a:moveTo>
                      <a:pt x="9" y="94"/>
                    </a:moveTo>
                    <a:lnTo>
                      <a:pt x="11" y="94"/>
                    </a:lnTo>
                    <a:lnTo>
                      <a:pt x="9" y="94"/>
                    </a:lnTo>
                    <a:moveTo>
                      <a:pt x="13" y="92"/>
                    </a:moveTo>
                    <a:lnTo>
                      <a:pt x="13" y="90"/>
                    </a:lnTo>
                    <a:lnTo>
                      <a:pt x="13" y="92"/>
                    </a:lnTo>
                    <a:moveTo>
                      <a:pt x="47" y="0"/>
                    </a:moveTo>
                    <a:lnTo>
                      <a:pt x="49" y="0"/>
                    </a:lnTo>
                    <a:lnTo>
                      <a:pt x="51" y="0"/>
                    </a:lnTo>
                    <a:lnTo>
                      <a:pt x="51" y="3"/>
                    </a:lnTo>
                    <a:lnTo>
                      <a:pt x="54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3" y="9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2" y="16"/>
                    </a:lnTo>
                    <a:lnTo>
                      <a:pt x="72" y="18"/>
                    </a:lnTo>
                    <a:lnTo>
                      <a:pt x="74" y="20"/>
                    </a:lnTo>
                    <a:lnTo>
                      <a:pt x="74" y="23"/>
                    </a:lnTo>
                    <a:lnTo>
                      <a:pt x="76" y="20"/>
                    </a:lnTo>
                    <a:lnTo>
                      <a:pt x="76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6" y="27"/>
                    </a:lnTo>
                    <a:lnTo>
                      <a:pt x="78" y="27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8" y="29"/>
                    </a:lnTo>
                    <a:lnTo>
                      <a:pt x="76" y="29"/>
                    </a:lnTo>
                    <a:lnTo>
                      <a:pt x="76" y="32"/>
                    </a:lnTo>
                    <a:lnTo>
                      <a:pt x="78" y="32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7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2"/>
                    </a:lnTo>
                    <a:lnTo>
                      <a:pt x="98" y="32"/>
                    </a:lnTo>
                    <a:lnTo>
                      <a:pt x="98" y="34"/>
                    </a:lnTo>
                    <a:lnTo>
                      <a:pt x="101" y="34"/>
                    </a:lnTo>
                    <a:lnTo>
                      <a:pt x="101" y="36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1"/>
                    </a:lnTo>
                    <a:lnTo>
                      <a:pt x="107" y="41"/>
                    </a:lnTo>
                    <a:lnTo>
                      <a:pt x="107" y="38"/>
                    </a:lnTo>
                    <a:lnTo>
                      <a:pt x="110" y="38"/>
                    </a:lnTo>
                    <a:lnTo>
                      <a:pt x="110" y="41"/>
                    </a:lnTo>
                    <a:lnTo>
                      <a:pt x="112" y="41"/>
                    </a:lnTo>
                    <a:lnTo>
                      <a:pt x="112" y="43"/>
                    </a:lnTo>
                    <a:lnTo>
                      <a:pt x="114" y="43"/>
                    </a:lnTo>
                    <a:lnTo>
                      <a:pt x="116" y="43"/>
                    </a:lnTo>
                    <a:lnTo>
                      <a:pt x="119" y="43"/>
                    </a:lnTo>
                    <a:lnTo>
                      <a:pt x="119" y="45"/>
                    </a:lnTo>
                    <a:lnTo>
                      <a:pt x="121" y="45"/>
                    </a:lnTo>
                    <a:lnTo>
                      <a:pt x="123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7" y="47"/>
                    </a:lnTo>
                    <a:lnTo>
                      <a:pt x="127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9" y="58"/>
                    </a:lnTo>
                    <a:lnTo>
                      <a:pt x="141" y="58"/>
                    </a:lnTo>
                    <a:lnTo>
                      <a:pt x="143" y="58"/>
                    </a:lnTo>
                    <a:lnTo>
                      <a:pt x="141" y="58"/>
                    </a:lnTo>
                    <a:lnTo>
                      <a:pt x="143" y="61"/>
                    </a:lnTo>
                    <a:lnTo>
                      <a:pt x="145" y="61"/>
                    </a:lnTo>
                    <a:lnTo>
                      <a:pt x="145" y="63"/>
                    </a:lnTo>
                    <a:lnTo>
                      <a:pt x="148" y="63"/>
                    </a:lnTo>
                    <a:lnTo>
                      <a:pt x="150" y="63"/>
                    </a:lnTo>
                    <a:lnTo>
                      <a:pt x="150" y="65"/>
                    </a:lnTo>
                    <a:lnTo>
                      <a:pt x="150" y="67"/>
                    </a:lnTo>
                    <a:lnTo>
                      <a:pt x="152" y="70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7" y="76"/>
                    </a:lnTo>
                    <a:lnTo>
                      <a:pt x="159" y="76"/>
                    </a:lnTo>
                    <a:lnTo>
                      <a:pt x="159" y="79"/>
                    </a:lnTo>
                    <a:lnTo>
                      <a:pt x="161" y="81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8" y="83"/>
                    </a:lnTo>
                    <a:lnTo>
                      <a:pt x="165" y="83"/>
                    </a:lnTo>
                    <a:lnTo>
                      <a:pt x="168" y="83"/>
                    </a:lnTo>
                    <a:lnTo>
                      <a:pt x="165" y="83"/>
                    </a:lnTo>
                    <a:lnTo>
                      <a:pt x="168" y="83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85"/>
                    </a:lnTo>
                    <a:lnTo>
                      <a:pt x="161" y="85"/>
                    </a:lnTo>
                    <a:lnTo>
                      <a:pt x="159" y="85"/>
                    </a:lnTo>
                    <a:lnTo>
                      <a:pt x="161" y="85"/>
                    </a:lnTo>
                    <a:lnTo>
                      <a:pt x="163" y="85"/>
                    </a:lnTo>
                    <a:lnTo>
                      <a:pt x="163" y="88"/>
                    </a:lnTo>
                    <a:lnTo>
                      <a:pt x="163" y="90"/>
                    </a:lnTo>
                    <a:lnTo>
                      <a:pt x="161" y="90"/>
                    </a:lnTo>
                    <a:lnTo>
                      <a:pt x="163" y="90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3" y="92"/>
                    </a:lnTo>
                    <a:lnTo>
                      <a:pt x="161" y="92"/>
                    </a:lnTo>
                    <a:lnTo>
                      <a:pt x="159" y="92"/>
                    </a:lnTo>
                    <a:lnTo>
                      <a:pt x="157" y="92"/>
                    </a:lnTo>
                    <a:lnTo>
                      <a:pt x="157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2" y="94"/>
                    </a:lnTo>
                    <a:lnTo>
                      <a:pt x="152" y="96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9"/>
                    </a:lnTo>
                    <a:lnTo>
                      <a:pt x="152" y="96"/>
                    </a:lnTo>
                    <a:lnTo>
                      <a:pt x="152" y="99"/>
                    </a:lnTo>
                    <a:lnTo>
                      <a:pt x="150" y="99"/>
                    </a:lnTo>
                    <a:lnTo>
                      <a:pt x="148" y="99"/>
                    </a:lnTo>
                    <a:lnTo>
                      <a:pt x="150" y="99"/>
                    </a:lnTo>
                    <a:lnTo>
                      <a:pt x="152" y="99"/>
                    </a:lnTo>
                    <a:lnTo>
                      <a:pt x="154" y="99"/>
                    </a:lnTo>
                    <a:lnTo>
                      <a:pt x="152" y="99"/>
                    </a:lnTo>
                    <a:lnTo>
                      <a:pt x="152" y="101"/>
                    </a:lnTo>
                    <a:lnTo>
                      <a:pt x="154" y="101"/>
                    </a:lnTo>
                    <a:lnTo>
                      <a:pt x="154" y="103"/>
                    </a:lnTo>
                    <a:lnTo>
                      <a:pt x="154" y="105"/>
                    </a:lnTo>
                    <a:lnTo>
                      <a:pt x="154" y="103"/>
                    </a:lnTo>
                    <a:lnTo>
                      <a:pt x="154" y="105"/>
                    </a:lnTo>
                    <a:lnTo>
                      <a:pt x="154" y="108"/>
                    </a:lnTo>
                    <a:lnTo>
                      <a:pt x="154" y="110"/>
                    </a:lnTo>
                    <a:lnTo>
                      <a:pt x="157" y="110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9" y="114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59" y="117"/>
                    </a:lnTo>
                    <a:lnTo>
                      <a:pt x="159" y="119"/>
                    </a:lnTo>
                    <a:lnTo>
                      <a:pt x="157" y="119"/>
                    </a:lnTo>
                    <a:lnTo>
                      <a:pt x="157" y="121"/>
                    </a:lnTo>
                    <a:lnTo>
                      <a:pt x="157" y="123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52" y="128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50" y="132"/>
                    </a:lnTo>
                    <a:lnTo>
                      <a:pt x="148" y="132"/>
                    </a:lnTo>
                    <a:lnTo>
                      <a:pt x="148" y="134"/>
                    </a:lnTo>
                    <a:lnTo>
                      <a:pt x="148" y="137"/>
                    </a:lnTo>
                    <a:lnTo>
                      <a:pt x="145" y="139"/>
                    </a:lnTo>
                    <a:lnTo>
                      <a:pt x="143" y="139"/>
                    </a:lnTo>
                    <a:lnTo>
                      <a:pt x="143" y="141"/>
                    </a:lnTo>
                    <a:lnTo>
                      <a:pt x="141" y="141"/>
                    </a:lnTo>
                    <a:lnTo>
                      <a:pt x="139" y="143"/>
                    </a:lnTo>
                    <a:lnTo>
                      <a:pt x="136" y="143"/>
                    </a:lnTo>
                    <a:lnTo>
                      <a:pt x="136" y="146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7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52"/>
                    </a:lnTo>
                    <a:lnTo>
                      <a:pt x="119" y="152"/>
                    </a:lnTo>
                    <a:lnTo>
                      <a:pt x="116" y="152"/>
                    </a:lnTo>
                    <a:lnTo>
                      <a:pt x="116" y="155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12" y="155"/>
                    </a:lnTo>
                    <a:lnTo>
                      <a:pt x="110" y="155"/>
                    </a:lnTo>
                    <a:lnTo>
                      <a:pt x="107" y="155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3" y="152"/>
                    </a:lnTo>
                    <a:lnTo>
                      <a:pt x="101" y="152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6" y="148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89" y="150"/>
                    </a:lnTo>
                    <a:lnTo>
                      <a:pt x="87" y="150"/>
                    </a:lnTo>
                    <a:lnTo>
                      <a:pt x="87" y="148"/>
                    </a:lnTo>
                    <a:lnTo>
                      <a:pt x="87" y="150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81" y="150"/>
                    </a:lnTo>
                    <a:lnTo>
                      <a:pt x="78" y="152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72" y="152"/>
                    </a:lnTo>
                    <a:lnTo>
                      <a:pt x="69" y="152"/>
                    </a:lnTo>
                    <a:lnTo>
                      <a:pt x="69" y="155"/>
                    </a:lnTo>
                    <a:lnTo>
                      <a:pt x="69" y="152"/>
                    </a:lnTo>
                    <a:lnTo>
                      <a:pt x="67" y="152"/>
                    </a:lnTo>
                    <a:lnTo>
                      <a:pt x="67" y="155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48"/>
                    </a:lnTo>
                    <a:lnTo>
                      <a:pt x="60" y="148"/>
                    </a:lnTo>
                    <a:lnTo>
                      <a:pt x="60" y="150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1" y="148"/>
                    </a:lnTo>
                    <a:lnTo>
                      <a:pt x="51" y="146"/>
                    </a:lnTo>
                    <a:lnTo>
                      <a:pt x="49" y="146"/>
                    </a:lnTo>
                    <a:lnTo>
                      <a:pt x="47" y="143"/>
                    </a:lnTo>
                    <a:lnTo>
                      <a:pt x="45" y="143"/>
                    </a:lnTo>
                    <a:lnTo>
                      <a:pt x="45" y="141"/>
                    </a:lnTo>
                    <a:lnTo>
                      <a:pt x="43" y="141"/>
                    </a:lnTo>
                    <a:lnTo>
                      <a:pt x="43" y="139"/>
                    </a:lnTo>
                    <a:lnTo>
                      <a:pt x="40" y="139"/>
                    </a:lnTo>
                    <a:lnTo>
                      <a:pt x="38" y="139"/>
                    </a:lnTo>
                    <a:lnTo>
                      <a:pt x="36" y="139"/>
                    </a:lnTo>
                    <a:lnTo>
                      <a:pt x="34" y="139"/>
                    </a:lnTo>
                    <a:lnTo>
                      <a:pt x="31" y="139"/>
                    </a:lnTo>
                    <a:lnTo>
                      <a:pt x="29" y="139"/>
                    </a:lnTo>
                    <a:lnTo>
                      <a:pt x="27" y="139"/>
                    </a:lnTo>
                    <a:lnTo>
                      <a:pt x="25" y="139"/>
                    </a:lnTo>
                    <a:lnTo>
                      <a:pt x="22" y="139"/>
                    </a:lnTo>
                    <a:lnTo>
                      <a:pt x="20" y="139"/>
                    </a:lnTo>
                    <a:lnTo>
                      <a:pt x="18" y="139"/>
                    </a:lnTo>
                    <a:lnTo>
                      <a:pt x="18" y="137"/>
                    </a:lnTo>
                    <a:lnTo>
                      <a:pt x="16" y="137"/>
                    </a:lnTo>
                    <a:lnTo>
                      <a:pt x="16" y="134"/>
                    </a:lnTo>
                    <a:lnTo>
                      <a:pt x="13" y="134"/>
                    </a:lnTo>
                    <a:lnTo>
                      <a:pt x="13" y="132"/>
                    </a:lnTo>
                    <a:lnTo>
                      <a:pt x="11" y="132"/>
                    </a:lnTo>
                    <a:lnTo>
                      <a:pt x="11" y="130"/>
                    </a:lnTo>
                    <a:lnTo>
                      <a:pt x="9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7" y="126"/>
                    </a:lnTo>
                    <a:lnTo>
                      <a:pt x="5" y="126"/>
                    </a:lnTo>
                    <a:lnTo>
                      <a:pt x="2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08"/>
                    </a:lnTo>
                    <a:lnTo>
                      <a:pt x="2" y="105"/>
                    </a:lnTo>
                    <a:lnTo>
                      <a:pt x="0" y="105"/>
                    </a:lnTo>
                    <a:lnTo>
                      <a:pt x="2" y="105"/>
                    </a:lnTo>
                    <a:lnTo>
                      <a:pt x="2" y="103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6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9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13" y="92"/>
                    </a:lnTo>
                    <a:lnTo>
                      <a:pt x="13" y="90"/>
                    </a:lnTo>
                    <a:lnTo>
                      <a:pt x="11" y="90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11" y="92"/>
                    </a:lnTo>
                    <a:lnTo>
                      <a:pt x="11" y="90"/>
                    </a:lnTo>
                    <a:lnTo>
                      <a:pt x="9" y="88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9" y="79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9" y="67"/>
                    </a:lnTo>
                    <a:lnTo>
                      <a:pt x="9" y="65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9" y="58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6" y="47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1" y="43"/>
                    </a:lnTo>
                    <a:lnTo>
                      <a:pt x="13" y="43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3" y="41"/>
                    </a:lnTo>
                    <a:lnTo>
                      <a:pt x="16" y="41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5" y="29"/>
                    </a:lnTo>
                    <a:lnTo>
                      <a:pt x="25" y="27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2" y="20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moveTo>
                      <a:pt x="51" y="90"/>
                    </a:moveTo>
                    <a:lnTo>
                      <a:pt x="49" y="90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7" y="90"/>
                    </a:lnTo>
                    <a:lnTo>
                      <a:pt x="47" y="92"/>
                    </a:lnTo>
                    <a:lnTo>
                      <a:pt x="45" y="92"/>
                    </a:lnTo>
                    <a:lnTo>
                      <a:pt x="43" y="92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6" y="92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4" y="96"/>
                    </a:lnTo>
                    <a:lnTo>
                      <a:pt x="31" y="96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3" y="99"/>
                    </a:lnTo>
                    <a:lnTo>
                      <a:pt x="43" y="96"/>
                    </a:lnTo>
                    <a:lnTo>
                      <a:pt x="40" y="99"/>
                    </a:lnTo>
                    <a:lnTo>
                      <a:pt x="40" y="96"/>
                    </a:lnTo>
                    <a:lnTo>
                      <a:pt x="43" y="96"/>
                    </a:lnTo>
                    <a:lnTo>
                      <a:pt x="40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5" y="99"/>
                    </a:lnTo>
                    <a:lnTo>
                      <a:pt x="47" y="99"/>
                    </a:lnTo>
                    <a:lnTo>
                      <a:pt x="47" y="96"/>
                    </a:lnTo>
                    <a:lnTo>
                      <a:pt x="47" y="99"/>
                    </a:lnTo>
                    <a:lnTo>
                      <a:pt x="49" y="99"/>
                    </a:lnTo>
                    <a:lnTo>
                      <a:pt x="49" y="96"/>
                    </a:lnTo>
                    <a:lnTo>
                      <a:pt x="49" y="99"/>
                    </a:lnTo>
                    <a:lnTo>
                      <a:pt x="47" y="96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0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5" y="92"/>
                    </a:lnTo>
                    <a:lnTo>
                      <a:pt x="45" y="94"/>
                    </a:lnTo>
                    <a:lnTo>
                      <a:pt x="45" y="92"/>
                    </a:lnTo>
                    <a:lnTo>
                      <a:pt x="47" y="92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9" y="94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7" y="92"/>
                    </a:lnTo>
                    <a:lnTo>
                      <a:pt x="4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2"/>
                    </a:lnTo>
                    <a:lnTo>
                      <a:pt x="51" y="92"/>
                    </a:lnTo>
                    <a:lnTo>
                      <a:pt x="51" y="90"/>
                    </a:lnTo>
                    <a:lnTo>
                      <a:pt x="51" y="92"/>
                    </a:lnTo>
                    <a:lnTo>
                      <a:pt x="51" y="90"/>
                    </a:lnTo>
                    <a:lnTo>
                      <a:pt x="49" y="90"/>
                    </a:lnTo>
                    <a:lnTo>
                      <a:pt x="51" y="90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6" y="85"/>
                    </a:lnTo>
                    <a:lnTo>
                      <a:pt x="58" y="85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8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5"/>
                    </a:lnTo>
                    <a:lnTo>
                      <a:pt x="60" y="88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5" y="88"/>
                    </a:lnTo>
                    <a:lnTo>
                      <a:pt x="67" y="88"/>
                    </a:lnTo>
                    <a:lnTo>
                      <a:pt x="69" y="88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69" y="90"/>
                    </a:lnTo>
                    <a:lnTo>
                      <a:pt x="72" y="90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69" y="88"/>
                    </a:lnTo>
                    <a:lnTo>
                      <a:pt x="72" y="88"/>
                    </a:lnTo>
                    <a:lnTo>
                      <a:pt x="72" y="90"/>
                    </a:lnTo>
                    <a:lnTo>
                      <a:pt x="72" y="88"/>
                    </a:lnTo>
                    <a:lnTo>
                      <a:pt x="72" y="90"/>
                    </a:lnTo>
                    <a:lnTo>
                      <a:pt x="74" y="90"/>
                    </a:lnTo>
                    <a:lnTo>
                      <a:pt x="7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6" y="88"/>
                    </a:lnTo>
                    <a:lnTo>
                      <a:pt x="74" y="88"/>
                    </a:lnTo>
                    <a:lnTo>
                      <a:pt x="72" y="88"/>
                    </a:lnTo>
                    <a:lnTo>
                      <a:pt x="72" y="85"/>
                    </a:lnTo>
                    <a:lnTo>
                      <a:pt x="72" y="88"/>
                    </a:lnTo>
                    <a:lnTo>
                      <a:pt x="72" y="85"/>
                    </a:lnTo>
                    <a:lnTo>
                      <a:pt x="74" y="85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4" y="83"/>
                    </a:lnTo>
                    <a:lnTo>
                      <a:pt x="74" y="85"/>
                    </a:lnTo>
                    <a:lnTo>
                      <a:pt x="74" y="83"/>
                    </a:lnTo>
                    <a:lnTo>
                      <a:pt x="74" y="85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6" y="85"/>
                    </a:lnTo>
                    <a:lnTo>
                      <a:pt x="76" y="83"/>
                    </a:lnTo>
                    <a:lnTo>
                      <a:pt x="78" y="83"/>
                    </a:lnTo>
                    <a:lnTo>
                      <a:pt x="78" y="85"/>
                    </a:lnTo>
                    <a:lnTo>
                      <a:pt x="78" y="83"/>
                    </a:lnTo>
                    <a:lnTo>
                      <a:pt x="78" y="85"/>
                    </a:lnTo>
                    <a:lnTo>
                      <a:pt x="78" y="83"/>
                    </a:lnTo>
                    <a:lnTo>
                      <a:pt x="81" y="83"/>
                    </a:lnTo>
                    <a:lnTo>
                      <a:pt x="81" y="85"/>
                    </a:lnTo>
                    <a:lnTo>
                      <a:pt x="81" y="83"/>
                    </a:lnTo>
                    <a:lnTo>
                      <a:pt x="78" y="83"/>
                    </a:lnTo>
                    <a:lnTo>
                      <a:pt x="78" y="81"/>
                    </a:lnTo>
                    <a:lnTo>
                      <a:pt x="81" y="81"/>
                    </a:lnTo>
                    <a:lnTo>
                      <a:pt x="81" y="83"/>
                    </a:lnTo>
                    <a:lnTo>
                      <a:pt x="83" y="83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5" y="83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5" y="81"/>
                    </a:lnTo>
                    <a:lnTo>
                      <a:pt x="87" y="83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5" y="79"/>
                    </a:lnTo>
                    <a:lnTo>
                      <a:pt x="87" y="79"/>
                    </a:lnTo>
                    <a:lnTo>
                      <a:pt x="85" y="79"/>
                    </a:lnTo>
                    <a:lnTo>
                      <a:pt x="85" y="76"/>
                    </a:lnTo>
                    <a:lnTo>
                      <a:pt x="85" y="79"/>
                    </a:lnTo>
                    <a:lnTo>
                      <a:pt x="85" y="76"/>
                    </a:lnTo>
                    <a:lnTo>
                      <a:pt x="87" y="76"/>
                    </a:lnTo>
                    <a:lnTo>
                      <a:pt x="87" y="79"/>
                    </a:lnTo>
                    <a:lnTo>
                      <a:pt x="89" y="76"/>
                    </a:lnTo>
                    <a:lnTo>
                      <a:pt x="89" y="79"/>
                    </a:lnTo>
                    <a:lnTo>
                      <a:pt x="89" y="76"/>
                    </a:lnTo>
                    <a:lnTo>
                      <a:pt x="87" y="76"/>
                    </a:lnTo>
                    <a:lnTo>
                      <a:pt x="89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4" y="74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96" y="70"/>
                    </a:lnTo>
                    <a:lnTo>
                      <a:pt x="96" y="72"/>
                    </a:lnTo>
                    <a:lnTo>
                      <a:pt x="94" y="72"/>
                    </a:lnTo>
                    <a:lnTo>
                      <a:pt x="94" y="74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7" y="74"/>
                    </a:lnTo>
                    <a:lnTo>
                      <a:pt x="87" y="76"/>
                    </a:lnTo>
                    <a:lnTo>
                      <a:pt x="89" y="76"/>
                    </a:lnTo>
                    <a:lnTo>
                      <a:pt x="87" y="76"/>
                    </a:lnTo>
                    <a:lnTo>
                      <a:pt x="85" y="76"/>
                    </a:lnTo>
                    <a:lnTo>
                      <a:pt x="83" y="76"/>
                    </a:lnTo>
                    <a:lnTo>
                      <a:pt x="85" y="76"/>
                    </a:lnTo>
                    <a:lnTo>
                      <a:pt x="85" y="79"/>
                    </a:lnTo>
                    <a:lnTo>
                      <a:pt x="83" y="79"/>
                    </a:lnTo>
                    <a:lnTo>
                      <a:pt x="85" y="79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1" y="81"/>
                    </a:lnTo>
                    <a:lnTo>
                      <a:pt x="81" y="79"/>
                    </a:lnTo>
                    <a:lnTo>
                      <a:pt x="83" y="79"/>
                    </a:lnTo>
                    <a:lnTo>
                      <a:pt x="83" y="81"/>
                    </a:lnTo>
                    <a:lnTo>
                      <a:pt x="83" y="79"/>
                    </a:lnTo>
                    <a:lnTo>
                      <a:pt x="81" y="79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78" y="79"/>
                    </a:lnTo>
                    <a:lnTo>
                      <a:pt x="78" y="76"/>
                    </a:lnTo>
                    <a:lnTo>
                      <a:pt x="78" y="79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8" y="81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6" y="81"/>
                    </a:lnTo>
                    <a:lnTo>
                      <a:pt x="74" y="81"/>
                    </a:lnTo>
                    <a:lnTo>
                      <a:pt x="74" y="79"/>
                    </a:lnTo>
                    <a:lnTo>
                      <a:pt x="72" y="79"/>
                    </a:lnTo>
                    <a:lnTo>
                      <a:pt x="72" y="81"/>
                    </a:lnTo>
                    <a:lnTo>
                      <a:pt x="74" y="81"/>
                    </a:lnTo>
                    <a:lnTo>
                      <a:pt x="72" y="81"/>
                    </a:lnTo>
                    <a:lnTo>
                      <a:pt x="74" y="81"/>
                    </a:lnTo>
                    <a:lnTo>
                      <a:pt x="72" y="81"/>
                    </a:lnTo>
                    <a:lnTo>
                      <a:pt x="72" y="83"/>
                    </a:lnTo>
                    <a:lnTo>
                      <a:pt x="72" y="81"/>
                    </a:lnTo>
                    <a:lnTo>
                      <a:pt x="72" y="83"/>
                    </a:lnTo>
                    <a:lnTo>
                      <a:pt x="69" y="83"/>
                    </a:lnTo>
                    <a:lnTo>
                      <a:pt x="72" y="83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7" y="85"/>
                    </a:lnTo>
                    <a:lnTo>
                      <a:pt x="69" y="85"/>
                    </a:lnTo>
                    <a:lnTo>
                      <a:pt x="67" y="85"/>
                    </a:lnTo>
                    <a:lnTo>
                      <a:pt x="67" y="83"/>
                    </a:lnTo>
                    <a:lnTo>
                      <a:pt x="67" y="85"/>
                    </a:lnTo>
                    <a:lnTo>
                      <a:pt x="65" y="85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9" y="79"/>
                    </a:lnTo>
                    <a:lnTo>
                      <a:pt x="67" y="79"/>
                    </a:lnTo>
                    <a:lnTo>
                      <a:pt x="67" y="81"/>
                    </a:lnTo>
                    <a:lnTo>
                      <a:pt x="65" y="81"/>
                    </a:lnTo>
                    <a:lnTo>
                      <a:pt x="67" y="81"/>
                    </a:lnTo>
                    <a:lnTo>
                      <a:pt x="65" y="81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3" y="81"/>
                    </a:lnTo>
                    <a:lnTo>
                      <a:pt x="63" y="83"/>
                    </a:lnTo>
                    <a:lnTo>
                      <a:pt x="65" y="83"/>
                    </a:lnTo>
                    <a:lnTo>
                      <a:pt x="65" y="85"/>
                    </a:lnTo>
                    <a:lnTo>
                      <a:pt x="65" y="88"/>
                    </a:lnTo>
                    <a:lnTo>
                      <a:pt x="65" y="85"/>
                    </a:lnTo>
                    <a:lnTo>
                      <a:pt x="65" y="88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3" y="85"/>
                    </a:lnTo>
                    <a:lnTo>
                      <a:pt x="63" y="88"/>
                    </a:lnTo>
                    <a:lnTo>
                      <a:pt x="60" y="88"/>
                    </a:lnTo>
                    <a:lnTo>
                      <a:pt x="60" y="85"/>
                    </a:lnTo>
                    <a:lnTo>
                      <a:pt x="60" y="88"/>
                    </a:lnTo>
                    <a:lnTo>
                      <a:pt x="60" y="85"/>
                    </a:lnTo>
                    <a:lnTo>
                      <a:pt x="58" y="85"/>
                    </a:lnTo>
                    <a:lnTo>
                      <a:pt x="58" y="88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6" y="88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6" y="85"/>
                    </a:lnTo>
                    <a:lnTo>
                      <a:pt x="54" y="85"/>
                    </a:lnTo>
                    <a:lnTo>
                      <a:pt x="54" y="88"/>
                    </a:lnTo>
                    <a:lnTo>
                      <a:pt x="54" y="85"/>
                    </a:lnTo>
                    <a:lnTo>
                      <a:pt x="51" y="85"/>
                    </a:lnTo>
                    <a:lnTo>
                      <a:pt x="54" y="85"/>
                    </a:lnTo>
                    <a:lnTo>
                      <a:pt x="51" y="85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4" y="88"/>
                    </a:lnTo>
                    <a:lnTo>
                      <a:pt x="51" y="88"/>
                    </a:lnTo>
                    <a:lnTo>
                      <a:pt x="51" y="9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2" name="Freeform 1493"/>
              <p:cNvSpPr>
                <a:spLocks noEditPoints="1"/>
              </p:cNvSpPr>
              <p:nvPr/>
            </p:nvSpPr>
            <p:spPr bwMode="auto">
              <a:xfrm>
                <a:off x="2832" y="1442"/>
                <a:ext cx="11" cy="27"/>
              </a:xfrm>
              <a:custGeom>
                <a:avLst/>
                <a:gdLst>
                  <a:gd name="T0" fmla="*/ 2 w 11"/>
                  <a:gd name="T1" fmla="*/ 25 h 27"/>
                  <a:gd name="T2" fmla="*/ 2 w 11"/>
                  <a:gd name="T3" fmla="*/ 25 h 27"/>
                  <a:gd name="T4" fmla="*/ 2 w 11"/>
                  <a:gd name="T5" fmla="*/ 25 h 27"/>
                  <a:gd name="T6" fmla="*/ 2 w 11"/>
                  <a:gd name="T7" fmla="*/ 25 h 27"/>
                  <a:gd name="T8" fmla="*/ 2 w 11"/>
                  <a:gd name="T9" fmla="*/ 25 h 27"/>
                  <a:gd name="T10" fmla="*/ 2 w 11"/>
                  <a:gd name="T11" fmla="*/ 25 h 27"/>
                  <a:gd name="T12" fmla="*/ 0 w 11"/>
                  <a:gd name="T13" fmla="*/ 25 h 27"/>
                  <a:gd name="T14" fmla="*/ 0 w 11"/>
                  <a:gd name="T15" fmla="*/ 23 h 27"/>
                  <a:gd name="T16" fmla="*/ 2 w 11"/>
                  <a:gd name="T17" fmla="*/ 23 h 27"/>
                  <a:gd name="T18" fmla="*/ 2 w 11"/>
                  <a:gd name="T19" fmla="*/ 25 h 27"/>
                  <a:gd name="T20" fmla="*/ 2 w 11"/>
                  <a:gd name="T21" fmla="*/ 23 h 27"/>
                  <a:gd name="T22" fmla="*/ 2 w 11"/>
                  <a:gd name="T23" fmla="*/ 23 h 27"/>
                  <a:gd name="T24" fmla="*/ 2 w 11"/>
                  <a:gd name="T25" fmla="*/ 23 h 27"/>
                  <a:gd name="T26" fmla="*/ 4 w 11"/>
                  <a:gd name="T27" fmla="*/ 21 h 27"/>
                  <a:gd name="T28" fmla="*/ 4 w 11"/>
                  <a:gd name="T29" fmla="*/ 21 h 27"/>
                  <a:gd name="T30" fmla="*/ 4 w 11"/>
                  <a:gd name="T31" fmla="*/ 21 h 27"/>
                  <a:gd name="T32" fmla="*/ 4 w 11"/>
                  <a:gd name="T33" fmla="*/ 21 h 27"/>
                  <a:gd name="T34" fmla="*/ 4 w 11"/>
                  <a:gd name="T35" fmla="*/ 21 h 27"/>
                  <a:gd name="T36" fmla="*/ 4 w 11"/>
                  <a:gd name="T37" fmla="*/ 21 h 27"/>
                  <a:gd name="T38" fmla="*/ 4 w 11"/>
                  <a:gd name="T39" fmla="*/ 21 h 27"/>
                  <a:gd name="T40" fmla="*/ 9 w 11"/>
                  <a:gd name="T41" fmla="*/ 16 h 27"/>
                  <a:gd name="T42" fmla="*/ 9 w 11"/>
                  <a:gd name="T43" fmla="*/ 16 h 27"/>
                  <a:gd name="T44" fmla="*/ 9 w 11"/>
                  <a:gd name="T45" fmla="*/ 16 h 27"/>
                  <a:gd name="T46" fmla="*/ 9 w 11"/>
                  <a:gd name="T47" fmla="*/ 14 h 27"/>
                  <a:gd name="T48" fmla="*/ 11 w 11"/>
                  <a:gd name="T49" fmla="*/ 14 h 27"/>
                  <a:gd name="T50" fmla="*/ 11 w 11"/>
                  <a:gd name="T51" fmla="*/ 12 h 27"/>
                  <a:gd name="T52" fmla="*/ 11 w 11"/>
                  <a:gd name="T53" fmla="*/ 14 h 27"/>
                  <a:gd name="T54" fmla="*/ 7 w 11"/>
                  <a:gd name="T55" fmla="*/ 14 h 27"/>
                  <a:gd name="T56" fmla="*/ 7 w 11"/>
                  <a:gd name="T57" fmla="*/ 12 h 27"/>
                  <a:gd name="T58" fmla="*/ 7 w 11"/>
                  <a:gd name="T59" fmla="*/ 14 h 27"/>
                  <a:gd name="T60" fmla="*/ 11 w 11"/>
                  <a:gd name="T61" fmla="*/ 12 h 27"/>
                  <a:gd name="T62" fmla="*/ 11 w 11"/>
                  <a:gd name="T63" fmla="*/ 12 h 27"/>
                  <a:gd name="T64" fmla="*/ 9 w 11"/>
                  <a:gd name="T65" fmla="*/ 12 h 27"/>
                  <a:gd name="T66" fmla="*/ 7 w 11"/>
                  <a:gd name="T67" fmla="*/ 12 h 27"/>
                  <a:gd name="T68" fmla="*/ 7 w 11"/>
                  <a:gd name="T69" fmla="*/ 12 h 27"/>
                  <a:gd name="T70" fmla="*/ 7 w 11"/>
                  <a:gd name="T71" fmla="*/ 12 h 27"/>
                  <a:gd name="T72" fmla="*/ 7 w 11"/>
                  <a:gd name="T73" fmla="*/ 12 h 27"/>
                  <a:gd name="T74" fmla="*/ 9 w 11"/>
                  <a:gd name="T75" fmla="*/ 9 h 27"/>
                  <a:gd name="T76" fmla="*/ 9 w 11"/>
                  <a:gd name="T77" fmla="*/ 9 h 27"/>
                  <a:gd name="T78" fmla="*/ 9 w 11"/>
                  <a:gd name="T79" fmla="*/ 12 h 27"/>
                  <a:gd name="T80" fmla="*/ 11 w 11"/>
                  <a:gd name="T81" fmla="*/ 0 h 27"/>
                  <a:gd name="T82" fmla="*/ 11 w 11"/>
                  <a:gd name="T83" fmla="*/ 3 h 27"/>
                  <a:gd name="T84" fmla="*/ 11 w 11"/>
                  <a:gd name="T85" fmla="*/ 3 h 27"/>
                  <a:gd name="T86" fmla="*/ 11 w 11"/>
                  <a:gd name="T87" fmla="*/ 5 h 27"/>
                  <a:gd name="T88" fmla="*/ 11 w 11"/>
                  <a:gd name="T89" fmla="*/ 7 h 27"/>
                  <a:gd name="T90" fmla="*/ 9 w 11"/>
                  <a:gd name="T91" fmla="*/ 7 h 27"/>
                  <a:gd name="T92" fmla="*/ 9 w 11"/>
                  <a:gd name="T93" fmla="*/ 7 h 27"/>
                  <a:gd name="T94" fmla="*/ 7 w 11"/>
                  <a:gd name="T95" fmla="*/ 7 h 27"/>
                  <a:gd name="T96" fmla="*/ 7 w 11"/>
                  <a:gd name="T97" fmla="*/ 7 h 27"/>
                  <a:gd name="T98" fmla="*/ 7 w 11"/>
                  <a:gd name="T99" fmla="*/ 5 h 27"/>
                  <a:gd name="T100" fmla="*/ 7 w 11"/>
                  <a:gd name="T101" fmla="*/ 5 h 27"/>
                  <a:gd name="T102" fmla="*/ 7 w 11"/>
                  <a:gd name="T103" fmla="*/ 3 h 27"/>
                  <a:gd name="T104" fmla="*/ 7 w 11"/>
                  <a:gd name="T105" fmla="*/ 3 h 27"/>
                  <a:gd name="T106" fmla="*/ 9 w 11"/>
                  <a:gd name="T107" fmla="*/ 0 h 27"/>
                  <a:gd name="T108" fmla="*/ 9 w 11"/>
                  <a:gd name="T10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" h="27">
                    <a:moveTo>
                      <a:pt x="2" y="25"/>
                    </a:move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  <a:moveTo>
                      <a:pt x="2" y="25"/>
                    </a:moveTo>
                    <a:lnTo>
                      <a:pt x="2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  <a:moveTo>
                      <a:pt x="2" y="25"/>
                    </a:move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  <a:moveTo>
                      <a:pt x="2" y="25"/>
                    </a:move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close/>
                    <a:moveTo>
                      <a:pt x="2" y="23"/>
                    </a:move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close/>
                    <a:moveTo>
                      <a:pt x="4" y="21"/>
                    </a:move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close/>
                    <a:moveTo>
                      <a:pt x="9" y="14"/>
                    </a:move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close/>
                    <a:moveTo>
                      <a:pt x="11" y="14"/>
                    </a:move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close/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  <a:moveTo>
                      <a:pt x="11" y="12"/>
                    </a:move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close/>
                    <a:moveTo>
                      <a:pt x="9" y="12"/>
                    </a:move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close/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3" name="Freeform 1494"/>
              <p:cNvSpPr>
                <a:spLocks noEditPoints="1"/>
              </p:cNvSpPr>
              <p:nvPr/>
            </p:nvSpPr>
            <p:spPr bwMode="auto">
              <a:xfrm>
                <a:off x="2832" y="1442"/>
                <a:ext cx="11" cy="27"/>
              </a:xfrm>
              <a:custGeom>
                <a:avLst/>
                <a:gdLst>
                  <a:gd name="T0" fmla="*/ 2 w 11"/>
                  <a:gd name="T1" fmla="*/ 25 h 27"/>
                  <a:gd name="T2" fmla="*/ 2 w 11"/>
                  <a:gd name="T3" fmla="*/ 25 h 27"/>
                  <a:gd name="T4" fmla="*/ 2 w 11"/>
                  <a:gd name="T5" fmla="*/ 25 h 27"/>
                  <a:gd name="T6" fmla="*/ 2 w 11"/>
                  <a:gd name="T7" fmla="*/ 25 h 27"/>
                  <a:gd name="T8" fmla="*/ 2 w 11"/>
                  <a:gd name="T9" fmla="*/ 25 h 27"/>
                  <a:gd name="T10" fmla="*/ 2 w 11"/>
                  <a:gd name="T11" fmla="*/ 25 h 27"/>
                  <a:gd name="T12" fmla="*/ 0 w 11"/>
                  <a:gd name="T13" fmla="*/ 25 h 27"/>
                  <a:gd name="T14" fmla="*/ 0 w 11"/>
                  <a:gd name="T15" fmla="*/ 23 h 27"/>
                  <a:gd name="T16" fmla="*/ 2 w 11"/>
                  <a:gd name="T17" fmla="*/ 23 h 27"/>
                  <a:gd name="T18" fmla="*/ 2 w 11"/>
                  <a:gd name="T19" fmla="*/ 25 h 27"/>
                  <a:gd name="T20" fmla="*/ 2 w 11"/>
                  <a:gd name="T21" fmla="*/ 23 h 27"/>
                  <a:gd name="T22" fmla="*/ 2 w 11"/>
                  <a:gd name="T23" fmla="*/ 23 h 27"/>
                  <a:gd name="T24" fmla="*/ 2 w 11"/>
                  <a:gd name="T25" fmla="*/ 23 h 27"/>
                  <a:gd name="T26" fmla="*/ 4 w 11"/>
                  <a:gd name="T27" fmla="*/ 21 h 27"/>
                  <a:gd name="T28" fmla="*/ 4 w 11"/>
                  <a:gd name="T29" fmla="*/ 21 h 27"/>
                  <a:gd name="T30" fmla="*/ 4 w 11"/>
                  <a:gd name="T31" fmla="*/ 21 h 27"/>
                  <a:gd name="T32" fmla="*/ 4 w 11"/>
                  <a:gd name="T33" fmla="*/ 21 h 27"/>
                  <a:gd name="T34" fmla="*/ 4 w 11"/>
                  <a:gd name="T35" fmla="*/ 21 h 27"/>
                  <a:gd name="T36" fmla="*/ 4 w 11"/>
                  <a:gd name="T37" fmla="*/ 21 h 27"/>
                  <a:gd name="T38" fmla="*/ 4 w 11"/>
                  <a:gd name="T39" fmla="*/ 21 h 27"/>
                  <a:gd name="T40" fmla="*/ 9 w 11"/>
                  <a:gd name="T41" fmla="*/ 16 h 27"/>
                  <a:gd name="T42" fmla="*/ 9 w 11"/>
                  <a:gd name="T43" fmla="*/ 16 h 27"/>
                  <a:gd name="T44" fmla="*/ 9 w 11"/>
                  <a:gd name="T45" fmla="*/ 16 h 27"/>
                  <a:gd name="T46" fmla="*/ 9 w 11"/>
                  <a:gd name="T47" fmla="*/ 14 h 27"/>
                  <a:gd name="T48" fmla="*/ 11 w 11"/>
                  <a:gd name="T49" fmla="*/ 14 h 27"/>
                  <a:gd name="T50" fmla="*/ 11 w 11"/>
                  <a:gd name="T51" fmla="*/ 12 h 27"/>
                  <a:gd name="T52" fmla="*/ 11 w 11"/>
                  <a:gd name="T53" fmla="*/ 14 h 27"/>
                  <a:gd name="T54" fmla="*/ 7 w 11"/>
                  <a:gd name="T55" fmla="*/ 14 h 27"/>
                  <a:gd name="T56" fmla="*/ 7 w 11"/>
                  <a:gd name="T57" fmla="*/ 12 h 27"/>
                  <a:gd name="T58" fmla="*/ 7 w 11"/>
                  <a:gd name="T59" fmla="*/ 14 h 27"/>
                  <a:gd name="T60" fmla="*/ 11 w 11"/>
                  <a:gd name="T61" fmla="*/ 12 h 27"/>
                  <a:gd name="T62" fmla="*/ 11 w 11"/>
                  <a:gd name="T63" fmla="*/ 12 h 27"/>
                  <a:gd name="T64" fmla="*/ 9 w 11"/>
                  <a:gd name="T65" fmla="*/ 12 h 27"/>
                  <a:gd name="T66" fmla="*/ 7 w 11"/>
                  <a:gd name="T67" fmla="*/ 12 h 27"/>
                  <a:gd name="T68" fmla="*/ 7 w 11"/>
                  <a:gd name="T69" fmla="*/ 12 h 27"/>
                  <a:gd name="T70" fmla="*/ 7 w 11"/>
                  <a:gd name="T71" fmla="*/ 12 h 27"/>
                  <a:gd name="T72" fmla="*/ 7 w 11"/>
                  <a:gd name="T73" fmla="*/ 12 h 27"/>
                  <a:gd name="T74" fmla="*/ 9 w 11"/>
                  <a:gd name="T75" fmla="*/ 9 h 27"/>
                  <a:gd name="T76" fmla="*/ 9 w 11"/>
                  <a:gd name="T77" fmla="*/ 9 h 27"/>
                  <a:gd name="T78" fmla="*/ 9 w 11"/>
                  <a:gd name="T79" fmla="*/ 12 h 27"/>
                  <a:gd name="T80" fmla="*/ 11 w 11"/>
                  <a:gd name="T81" fmla="*/ 0 h 27"/>
                  <a:gd name="T82" fmla="*/ 11 w 11"/>
                  <a:gd name="T83" fmla="*/ 3 h 27"/>
                  <a:gd name="T84" fmla="*/ 11 w 11"/>
                  <a:gd name="T85" fmla="*/ 3 h 27"/>
                  <a:gd name="T86" fmla="*/ 11 w 11"/>
                  <a:gd name="T87" fmla="*/ 5 h 27"/>
                  <a:gd name="T88" fmla="*/ 11 w 11"/>
                  <a:gd name="T89" fmla="*/ 7 h 27"/>
                  <a:gd name="T90" fmla="*/ 9 w 11"/>
                  <a:gd name="T91" fmla="*/ 7 h 27"/>
                  <a:gd name="T92" fmla="*/ 9 w 11"/>
                  <a:gd name="T93" fmla="*/ 7 h 27"/>
                  <a:gd name="T94" fmla="*/ 7 w 11"/>
                  <a:gd name="T95" fmla="*/ 7 h 27"/>
                  <a:gd name="T96" fmla="*/ 7 w 11"/>
                  <a:gd name="T97" fmla="*/ 7 h 27"/>
                  <a:gd name="T98" fmla="*/ 7 w 11"/>
                  <a:gd name="T99" fmla="*/ 5 h 27"/>
                  <a:gd name="T100" fmla="*/ 7 w 11"/>
                  <a:gd name="T101" fmla="*/ 5 h 27"/>
                  <a:gd name="T102" fmla="*/ 7 w 11"/>
                  <a:gd name="T103" fmla="*/ 3 h 27"/>
                  <a:gd name="T104" fmla="*/ 7 w 11"/>
                  <a:gd name="T105" fmla="*/ 3 h 27"/>
                  <a:gd name="T106" fmla="*/ 9 w 11"/>
                  <a:gd name="T107" fmla="*/ 0 h 27"/>
                  <a:gd name="T108" fmla="*/ 9 w 11"/>
                  <a:gd name="T10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" h="27">
                    <a:moveTo>
                      <a:pt x="2" y="25"/>
                    </a:move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moveTo>
                      <a:pt x="2" y="25"/>
                    </a:moveTo>
                    <a:lnTo>
                      <a:pt x="2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moveTo>
                      <a:pt x="2" y="25"/>
                    </a:move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moveTo>
                      <a:pt x="2" y="25"/>
                    </a:moveTo>
                    <a:lnTo>
                      <a:pt x="2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2" y="25"/>
                    </a:lnTo>
                    <a:moveTo>
                      <a:pt x="2" y="23"/>
                    </a:move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moveTo>
                      <a:pt x="4" y="21"/>
                    </a:move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lnTo>
                      <a:pt x="4" y="21"/>
                    </a:lnTo>
                    <a:moveTo>
                      <a:pt x="9" y="14"/>
                    </a:move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moveTo>
                      <a:pt x="11" y="14"/>
                    </a:move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moveTo>
                      <a:pt x="11" y="12"/>
                    </a:move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12"/>
                    </a:lnTo>
                    <a:moveTo>
                      <a:pt x="9" y="12"/>
                    </a:moveTo>
                    <a:lnTo>
                      <a:pt x="9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9" y="12"/>
                    </a:lnTo>
                    <a:moveTo>
                      <a:pt x="9" y="0"/>
                    </a:move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4" name="Freeform 1495"/>
              <p:cNvSpPr>
                <a:spLocks noEditPoints="1"/>
              </p:cNvSpPr>
              <p:nvPr/>
            </p:nvSpPr>
            <p:spPr bwMode="auto">
              <a:xfrm>
                <a:off x="2454" y="1478"/>
                <a:ext cx="434" cy="367"/>
              </a:xfrm>
              <a:custGeom>
                <a:avLst/>
                <a:gdLst>
                  <a:gd name="T0" fmla="*/ 58 w 434"/>
                  <a:gd name="T1" fmla="*/ 38 h 367"/>
                  <a:gd name="T2" fmla="*/ 300 w 434"/>
                  <a:gd name="T3" fmla="*/ 43 h 367"/>
                  <a:gd name="T4" fmla="*/ 293 w 434"/>
                  <a:gd name="T5" fmla="*/ 40 h 367"/>
                  <a:gd name="T6" fmla="*/ 407 w 434"/>
                  <a:gd name="T7" fmla="*/ 114 h 367"/>
                  <a:gd name="T8" fmla="*/ 400 w 434"/>
                  <a:gd name="T9" fmla="*/ 110 h 367"/>
                  <a:gd name="T10" fmla="*/ 400 w 434"/>
                  <a:gd name="T11" fmla="*/ 107 h 367"/>
                  <a:gd name="T12" fmla="*/ 400 w 434"/>
                  <a:gd name="T13" fmla="*/ 105 h 367"/>
                  <a:gd name="T14" fmla="*/ 405 w 434"/>
                  <a:gd name="T15" fmla="*/ 103 h 367"/>
                  <a:gd name="T16" fmla="*/ 400 w 434"/>
                  <a:gd name="T17" fmla="*/ 99 h 367"/>
                  <a:gd name="T18" fmla="*/ 396 w 434"/>
                  <a:gd name="T19" fmla="*/ 94 h 367"/>
                  <a:gd name="T20" fmla="*/ 116 w 434"/>
                  <a:gd name="T21" fmla="*/ 18 h 367"/>
                  <a:gd name="T22" fmla="*/ 159 w 434"/>
                  <a:gd name="T23" fmla="*/ 34 h 367"/>
                  <a:gd name="T24" fmla="*/ 161 w 434"/>
                  <a:gd name="T25" fmla="*/ 45 h 367"/>
                  <a:gd name="T26" fmla="*/ 177 w 434"/>
                  <a:gd name="T27" fmla="*/ 56 h 367"/>
                  <a:gd name="T28" fmla="*/ 213 w 434"/>
                  <a:gd name="T29" fmla="*/ 52 h 367"/>
                  <a:gd name="T30" fmla="*/ 233 w 434"/>
                  <a:gd name="T31" fmla="*/ 54 h 367"/>
                  <a:gd name="T32" fmla="*/ 277 w 434"/>
                  <a:gd name="T33" fmla="*/ 63 h 367"/>
                  <a:gd name="T34" fmla="*/ 297 w 434"/>
                  <a:gd name="T35" fmla="*/ 56 h 367"/>
                  <a:gd name="T36" fmla="*/ 297 w 434"/>
                  <a:gd name="T37" fmla="*/ 52 h 367"/>
                  <a:gd name="T38" fmla="*/ 322 w 434"/>
                  <a:gd name="T39" fmla="*/ 49 h 367"/>
                  <a:gd name="T40" fmla="*/ 365 w 434"/>
                  <a:gd name="T41" fmla="*/ 47 h 367"/>
                  <a:gd name="T42" fmla="*/ 335 w 434"/>
                  <a:gd name="T43" fmla="*/ 52 h 367"/>
                  <a:gd name="T44" fmla="*/ 369 w 434"/>
                  <a:gd name="T45" fmla="*/ 76 h 367"/>
                  <a:gd name="T46" fmla="*/ 394 w 434"/>
                  <a:gd name="T47" fmla="*/ 96 h 367"/>
                  <a:gd name="T48" fmla="*/ 398 w 434"/>
                  <a:gd name="T49" fmla="*/ 110 h 367"/>
                  <a:gd name="T50" fmla="*/ 409 w 434"/>
                  <a:gd name="T51" fmla="*/ 116 h 367"/>
                  <a:gd name="T52" fmla="*/ 420 w 434"/>
                  <a:gd name="T53" fmla="*/ 134 h 367"/>
                  <a:gd name="T54" fmla="*/ 414 w 434"/>
                  <a:gd name="T55" fmla="*/ 161 h 367"/>
                  <a:gd name="T56" fmla="*/ 389 w 434"/>
                  <a:gd name="T57" fmla="*/ 184 h 367"/>
                  <a:gd name="T58" fmla="*/ 398 w 434"/>
                  <a:gd name="T59" fmla="*/ 237 h 367"/>
                  <a:gd name="T60" fmla="*/ 367 w 434"/>
                  <a:gd name="T61" fmla="*/ 255 h 367"/>
                  <a:gd name="T62" fmla="*/ 331 w 434"/>
                  <a:gd name="T63" fmla="*/ 273 h 367"/>
                  <a:gd name="T64" fmla="*/ 289 w 434"/>
                  <a:gd name="T65" fmla="*/ 257 h 367"/>
                  <a:gd name="T66" fmla="*/ 284 w 434"/>
                  <a:gd name="T67" fmla="*/ 266 h 367"/>
                  <a:gd name="T68" fmla="*/ 302 w 434"/>
                  <a:gd name="T69" fmla="*/ 311 h 367"/>
                  <a:gd name="T70" fmla="*/ 297 w 434"/>
                  <a:gd name="T71" fmla="*/ 331 h 367"/>
                  <a:gd name="T72" fmla="*/ 266 w 434"/>
                  <a:gd name="T73" fmla="*/ 351 h 367"/>
                  <a:gd name="T74" fmla="*/ 237 w 434"/>
                  <a:gd name="T75" fmla="*/ 362 h 367"/>
                  <a:gd name="T76" fmla="*/ 197 w 434"/>
                  <a:gd name="T77" fmla="*/ 311 h 367"/>
                  <a:gd name="T78" fmla="*/ 186 w 434"/>
                  <a:gd name="T79" fmla="*/ 266 h 367"/>
                  <a:gd name="T80" fmla="*/ 183 w 434"/>
                  <a:gd name="T81" fmla="*/ 215 h 367"/>
                  <a:gd name="T82" fmla="*/ 161 w 434"/>
                  <a:gd name="T83" fmla="*/ 192 h 367"/>
                  <a:gd name="T84" fmla="*/ 101 w 434"/>
                  <a:gd name="T85" fmla="*/ 168 h 367"/>
                  <a:gd name="T86" fmla="*/ 69 w 434"/>
                  <a:gd name="T87" fmla="*/ 163 h 367"/>
                  <a:gd name="T88" fmla="*/ 45 w 434"/>
                  <a:gd name="T89" fmla="*/ 166 h 367"/>
                  <a:gd name="T90" fmla="*/ 34 w 434"/>
                  <a:gd name="T91" fmla="*/ 132 h 367"/>
                  <a:gd name="T92" fmla="*/ 14 w 434"/>
                  <a:gd name="T93" fmla="*/ 94 h 367"/>
                  <a:gd name="T94" fmla="*/ 14 w 434"/>
                  <a:gd name="T95" fmla="*/ 74 h 367"/>
                  <a:gd name="T96" fmla="*/ 36 w 434"/>
                  <a:gd name="T97" fmla="*/ 34 h 367"/>
                  <a:gd name="T98" fmla="*/ 52 w 434"/>
                  <a:gd name="T99" fmla="*/ 18 h 367"/>
                  <a:gd name="T100" fmla="*/ 58 w 434"/>
                  <a:gd name="T101" fmla="*/ 49 h 367"/>
                  <a:gd name="T102" fmla="*/ 56 w 434"/>
                  <a:gd name="T103" fmla="*/ 56 h 367"/>
                  <a:gd name="T104" fmla="*/ 45 w 434"/>
                  <a:gd name="T105" fmla="*/ 83 h 367"/>
                  <a:gd name="T106" fmla="*/ 52 w 434"/>
                  <a:gd name="T107" fmla="*/ 90 h 367"/>
                  <a:gd name="T108" fmla="*/ 56 w 434"/>
                  <a:gd name="T109" fmla="*/ 99 h 367"/>
                  <a:gd name="T110" fmla="*/ 74 w 434"/>
                  <a:gd name="T111" fmla="*/ 74 h 367"/>
                  <a:gd name="T112" fmla="*/ 63 w 434"/>
                  <a:gd name="T113" fmla="*/ 40 h 367"/>
                  <a:gd name="T114" fmla="*/ 99 w 434"/>
                  <a:gd name="T115" fmla="*/ 29 h 367"/>
                  <a:gd name="T116" fmla="*/ 114 w 434"/>
                  <a:gd name="T117" fmla="*/ 18 h 367"/>
                  <a:gd name="T118" fmla="*/ 103 w 434"/>
                  <a:gd name="T119" fmla="*/ 2 h 367"/>
                  <a:gd name="T120" fmla="*/ 179 w 434"/>
                  <a:gd name="T121" fmla="*/ 63 h 367"/>
                  <a:gd name="T122" fmla="*/ 304 w 434"/>
                  <a:gd name="T123" fmla="*/ 85 h 367"/>
                  <a:gd name="T124" fmla="*/ 206 w 434"/>
                  <a:gd name="T125" fmla="*/ 208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34" h="367">
                    <a:moveTo>
                      <a:pt x="297" y="45"/>
                    </a:moveTo>
                    <a:lnTo>
                      <a:pt x="300" y="45"/>
                    </a:lnTo>
                    <a:lnTo>
                      <a:pt x="302" y="45"/>
                    </a:lnTo>
                    <a:lnTo>
                      <a:pt x="302" y="47"/>
                    </a:lnTo>
                    <a:lnTo>
                      <a:pt x="300" y="47"/>
                    </a:lnTo>
                    <a:lnTo>
                      <a:pt x="300" y="45"/>
                    </a:lnTo>
                    <a:lnTo>
                      <a:pt x="297" y="45"/>
                    </a:lnTo>
                    <a:close/>
                    <a:moveTo>
                      <a:pt x="295" y="40"/>
                    </a:moveTo>
                    <a:lnTo>
                      <a:pt x="295" y="38"/>
                    </a:lnTo>
                    <a:lnTo>
                      <a:pt x="295" y="40"/>
                    </a:lnTo>
                    <a:close/>
                    <a:moveTo>
                      <a:pt x="295" y="38"/>
                    </a:moveTo>
                    <a:lnTo>
                      <a:pt x="295" y="40"/>
                    </a:lnTo>
                    <a:lnTo>
                      <a:pt x="295" y="38"/>
                    </a:lnTo>
                    <a:close/>
                    <a:moveTo>
                      <a:pt x="56" y="38"/>
                    </a:moveTo>
                    <a:lnTo>
                      <a:pt x="56" y="40"/>
                    </a:lnTo>
                    <a:lnTo>
                      <a:pt x="56" y="38"/>
                    </a:lnTo>
                    <a:close/>
                    <a:moveTo>
                      <a:pt x="58" y="38"/>
                    </a:moveTo>
                    <a:lnTo>
                      <a:pt x="56" y="38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8" y="38"/>
                    </a:lnTo>
                    <a:close/>
                    <a:moveTo>
                      <a:pt x="58" y="38"/>
                    </a:moveTo>
                    <a:lnTo>
                      <a:pt x="58" y="40"/>
                    </a:lnTo>
                    <a:lnTo>
                      <a:pt x="61" y="40"/>
                    </a:lnTo>
                    <a:lnTo>
                      <a:pt x="58" y="40"/>
                    </a:lnTo>
                    <a:lnTo>
                      <a:pt x="58" y="38"/>
                    </a:lnTo>
                    <a:close/>
                    <a:moveTo>
                      <a:pt x="293" y="38"/>
                    </a:moveTo>
                    <a:lnTo>
                      <a:pt x="295" y="38"/>
                    </a:lnTo>
                    <a:lnTo>
                      <a:pt x="293" y="38"/>
                    </a:lnTo>
                    <a:close/>
                    <a:moveTo>
                      <a:pt x="291" y="36"/>
                    </a:moveTo>
                    <a:lnTo>
                      <a:pt x="293" y="36"/>
                    </a:lnTo>
                    <a:lnTo>
                      <a:pt x="291" y="36"/>
                    </a:lnTo>
                    <a:lnTo>
                      <a:pt x="291" y="38"/>
                    </a:lnTo>
                    <a:lnTo>
                      <a:pt x="293" y="38"/>
                    </a:lnTo>
                    <a:lnTo>
                      <a:pt x="293" y="40"/>
                    </a:lnTo>
                    <a:lnTo>
                      <a:pt x="291" y="40"/>
                    </a:lnTo>
                    <a:lnTo>
                      <a:pt x="289" y="40"/>
                    </a:lnTo>
                    <a:lnTo>
                      <a:pt x="286" y="40"/>
                    </a:lnTo>
                    <a:lnTo>
                      <a:pt x="286" y="38"/>
                    </a:lnTo>
                    <a:lnTo>
                      <a:pt x="286" y="36"/>
                    </a:lnTo>
                    <a:lnTo>
                      <a:pt x="289" y="36"/>
                    </a:lnTo>
                    <a:lnTo>
                      <a:pt x="291" y="36"/>
                    </a:lnTo>
                    <a:close/>
                    <a:moveTo>
                      <a:pt x="302" y="34"/>
                    </a:moveTo>
                    <a:lnTo>
                      <a:pt x="304" y="34"/>
                    </a:lnTo>
                    <a:lnTo>
                      <a:pt x="304" y="36"/>
                    </a:lnTo>
                    <a:lnTo>
                      <a:pt x="304" y="38"/>
                    </a:lnTo>
                    <a:lnTo>
                      <a:pt x="306" y="38"/>
                    </a:lnTo>
                    <a:lnTo>
                      <a:pt x="304" y="38"/>
                    </a:lnTo>
                    <a:lnTo>
                      <a:pt x="304" y="40"/>
                    </a:lnTo>
                    <a:lnTo>
                      <a:pt x="304" y="38"/>
                    </a:lnTo>
                    <a:lnTo>
                      <a:pt x="304" y="40"/>
                    </a:lnTo>
                    <a:lnTo>
                      <a:pt x="302" y="40"/>
                    </a:lnTo>
                    <a:lnTo>
                      <a:pt x="302" y="43"/>
                    </a:lnTo>
                    <a:lnTo>
                      <a:pt x="300" y="43"/>
                    </a:lnTo>
                    <a:lnTo>
                      <a:pt x="300" y="40"/>
                    </a:lnTo>
                    <a:lnTo>
                      <a:pt x="300" y="43"/>
                    </a:lnTo>
                    <a:lnTo>
                      <a:pt x="297" y="43"/>
                    </a:lnTo>
                    <a:lnTo>
                      <a:pt x="295" y="43"/>
                    </a:lnTo>
                    <a:lnTo>
                      <a:pt x="297" y="43"/>
                    </a:lnTo>
                    <a:lnTo>
                      <a:pt x="295" y="43"/>
                    </a:lnTo>
                    <a:lnTo>
                      <a:pt x="297" y="43"/>
                    </a:lnTo>
                    <a:lnTo>
                      <a:pt x="295" y="43"/>
                    </a:lnTo>
                    <a:lnTo>
                      <a:pt x="295" y="40"/>
                    </a:lnTo>
                    <a:lnTo>
                      <a:pt x="295" y="43"/>
                    </a:lnTo>
                    <a:lnTo>
                      <a:pt x="295" y="40"/>
                    </a:lnTo>
                    <a:lnTo>
                      <a:pt x="295" y="43"/>
                    </a:lnTo>
                    <a:lnTo>
                      <a:pt x="295" y="40"/>
                    </a:lnTo>
                    <a:lnTo>
                      <a:pt x="295" y="43"/>
                    </a:lnTo>
                    <a:lnTo>
                      <a:pt x="295" y="40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3" y="40"/>
                    </a:lnTo>
                    <a:lnTo>
                      <a:pt x="293" y="38"/>
                    </a:lnTo>
                    <a:lnTo>
                      <a:pt x="293" y="40"/>
                    </a:lnTo>
                    <a:lnTo>
                      <a:pt x="293" y="38"/>
                    </a:lnTo>
                    <a:lnTo>
                      <a:pt x="295" y="38"/>
                    </a:lnTo>
                    <a:lnTo>
                      <a:pt x="293" y="38"/>
                    </a:lnTo>
                    <a:lnTo>
                      <a:pt x="295" y="38"/>
                    </a:lnTo>
                    <a:lnTo>
                      <a:pt x="293" y="38"/>
                    </a:lnTo>
                    <a:lnTo>
                      <a:pt x="293" y="40"/>
                    </a:lnTo>
                    <a:lnTo>
                      <a:pt x="293" y="38"/>
                    </a:lnTo>
                    <a:lnTo>
                      <a:pt x="293" y="40"/>
                    </a:lnTo>
                    <a:lnTo>
                      <a:pt x="293" y="38"/>
                    </a:lnTo>
                    <a:lnTo>
                      <a:pt x="293" y="40"/>
                    </a:lnTo>
                    <a:lnTo>
                      <a:pt x="293" y="38"/>
                    </a:lnTo>
                    <a:lnTo>
                      <a:pt x="293" y="40"/>
                    </a:lnTo>
                    <a:lnTo>
                      <a:pt x="295" y="40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7" y="36"/>
                    </a:lnTo>
                    <a:lnTo>
                      <a:pt x="300" y="36"/>
                    </a:lnTo>
                    <a:lnTo>
                      <a:pt x="300" y="34"/>
                    </a:lnTo>
                    <a:lnTo>
                      <a:pt x="302" y="34"/>
                    </a:lnTo>
                    <a:close/>
                    <a:moveTo>
                      <a:pt x="394" y="114"/>
                    </a:moveTo>
                    <a:lnTo>
                      <a:pt x="394" y="116"/>
                    </a:lnTo>
                    <a:lnTo>
                      <a:pt x="394" y="114"/>
                    </a:lnTo>
                    <a:close/>
                    <a:moveTo>
                      <a:pt x="396" y="114"/>
                    </a:moveTo>
                    <a:lnTo>
                      <a:pt x="394" y="114"/>
                    </a:lnTo>
                    <a:lnTo>
                      <a:pt x="396" y="114"/>
                    </a:lnTo>
                    <a:close/>
                    <a:moveTo>
                      <a:pt x="396" y="114"/>
                    </a:moveTo>
                    <a:lnTo>
                      <a:pt x="394" y="114"/>
                    </a:lnTo>
                    <a:lnTo>
                      <a:pt x="396" y="114"/>
                    </a:lnTo>
                    <a:close/>
                    <a:moveTo>
                      <a:pt x="398" y="114"/>
                    </a:moveTo>
                    <a:lnTo>
                      <a:pt x="400" y="114"/>
                    </a:lnTo>
                    <a:lnTo>
                      <a:pt x="398" y="114"/>
                    </a:lnTo>
                    <a:close/>
                    <a:moveTo>
                      <a:pt x="407" y="114"/>
                    </a:moveTo>
                    <a:lnTo>
                      <a:pt x="405" y="114"/>
                    </a:lnTo>
                    <a:lnTo>
                      <a:pt x="407" y="114"/>
                    </a:lnTo>
                    <a:lnTo>
                      <a:pt x="405" y="114"/>
                    </a:lnTo>
                    <a:lnTo>
                      <a:pt x="407" y="114"/>
                    </a:lnTo>
                    <a:close/>
                    <a:moveTo>
                      <a:pt x="398" y="114"/>
                    </a:moveTo>
                    <a:lnTo>
                      <a:pt x="396" y="114"/>
                    </a:lnTo>
                    <a:lnTo>
                      <a:pt x="398" y="114"/>
                    </a:lnTo>
                    <a:close/>
                    <a:moveTo>
                      <a:pt x="405" y="112"/>
                    </a:moveTo>
                    <a:lnTo>
                      <a:pt x="405" y="114"/>
                    </a:lnTo>
                    <a:lnTo>
                      <a:pt x="405" y="112"/>
                    </a:lnTo>
                    <a:close/>
                    <a:moveTo>
                      <a:pt x="403" y="112"/>
                    </a:moveTo>
                    <a:lnTo>
                      <a:pt x="405" y="112"/>
                    </a:lnTo>
                    <a:lnTo>
                      <a:pt x="405" y="114"/>
                    </a:lnTo>
                    <a:lnTo>
                      <a:pt x="403" y="114"/>
                    </a:lnTo>
                    <a:lnTo>
                      <a:pt x="400" y="114"/>
                    </a:lnTo>
                    <a:lnTo>
                      <a:pt x="398" y="114"/>
                    </a:lnTo>
                    <a:lnTo>
                      <a:pt x="400" y="114"/>
                    </a:lnTo>
                    <a:lnTo>
                      <a:pt x="400" y="112"/>
                    </a:lnTo>
                    <a:lnTo>
                      <a:pt x="403" y="112"/>
                    </a:lnTo>
                    <a:close/>
                    <a:moveTo>
                      <a:pt x="400" y="112"/>
                    </a:moveTo>
                    <a:lnTo>
                      <a:pt x="403" y="112"/>
                    </a:lnTo>
                    <a:lnTo>
                      <a:pt x="400" y="112"/>
                    </a:lnTo>
                    <a:lnTo>
                      <a:pt x="400" y="114"/>
                    </a:lnTo>
                    <a:lnTo>
                      <a:pt x="398" y="114"/>
                    </a:lnTo>
                    <a:lnTo>
                      <a:pt x="400" y="114"/>
                    </a:lnTo>
                    <a:lnTo>
                      <a:pt x="400" y="112"/>
                    </a:lnTo>
                    <a:close/>
                    <a:moveTo>
                      <a:pt x="400" y="112"/>
                    </a:moveTo>
                    <a:lnTo>
                      <a:pt x="400" y="110"/>
                    </a:lnTo>
                    <a:lnTo>
                      <a:pt x="400" y="112"/>
                    </a:lnTo>
                    <a:close/>
                    <a:moveTo>
                      <a:pt x="400" y="110"/>
                    </a:moveTo>
                    <a:lnTo>
                      <a:pt x="398" y="110"/>
                    </a:lnTo>
                    <a:lnTo>
                      <a:pt x="400" y="110"/>
                    </a:lnTo>
                    <a:close/>
                    <a:moveTo>
                      <a:pt x="398" y="110"/>
                    </a:moveTo>
                    <a:lnTo>
                      <a:pt x="396" y="110"/>
                    </a:lnTo>
                    <a:lnTo>
                      <a:pt x="398" y="110"/>
                    </a:lnTo>
                    <a:close/>
                    <a:moveTo>
                      <a:pt x="403" y="110"/>
                    </a:moveTo>
                    <a:lnTo>
                      <a:pt x="403" y="112"/>
                    </a:lnTo>
                    <a:lnTo>
                      <a:pt x="400" y="112"/>
                    </a:lnTo>
                    <a:lnTo>
                      <a:pt x="403" y="112"/>
                    </a:lnTo>
                    <a:lnTo>
                      <a:pt x="403" y="110"/>
                    </a:lnTo>
                    <a:lnTo>
                      <a:pt x="405" y="110"/>
                    </a:lnTo>
                    <a:lnTo>
                      <a:pt x="403" y="110"/>
                    </a:lnTo>
                    <a:close/>
                    <a:moveTo>
                      <a:pt x="403" y="110"/>
                    </a:moveTo>
                    <a:lnTo>
                      <a:pt x="400" y="110"/>
                    </a:lnTo>
                    <a:lnTo>
                      <a:pt x="403" y="110"/>
                    </a:lnTo>
                    <a:lnTo>
                      <a:pt x="400" y="110"/>
                    </a:lnTo>
                    <a:lnTo>
                      <a:pt x="403" y="110"/>
                    </a:lnTo>
                    <a:close/>
                    <a:moveTo>
                      <a:pt x="398" y="110"/>
                    </a:moveTo>
                    <a:lnTo>
                      <a:pt x="396" y="110"/>
                    </a:lnTo>
                    <a:lnTo>
                      <a:pt x="398" y="110"/>
                    </a:lnTo>
                    <a:close/>
                    <a:moveTo>
                      <a:pt x="398" y="110"/>
                    </a:moveTo>
                    <a:lnTo>
                      <a:pt x="400" y="110"/>
                    </a:lnTo>
                    <a:lnTo>
                      <a:pt x="398" y="110"/>
                    </a:lnTo>
                    <a:close/>
                    <a:moveTo>
                      <a:pt x="405" y="110"/>
                    </a:moveTo>
                    <a:lnTo>
                      <a:pt x="403" y="110"/>
                    </a:lnTo>
                    <a:lnTo>
                      <a:pt x="405" y="110"/>
                    </a:lnTo>
                    <a:close/>
                    <a:moveTo>
                      <a:pt x="400" y="110"/>
                    </a:moveTo>
                    <a:lnTo>
                      <a:pt x="400" y="107"/>
                    </a:lnTo>
                    <a:lnTo>
                      <a:pt x="400" y="110"/>
                    </a:lnTo>
                    <a:close/>
                    <a:moveTo>
                      <a:pt x="400" y="110"/>
                    </a:moveTo>
                    <a:lnTo>
                      <a:pt x="398" y="110"/>
                    </a:lnTo>
                    <a:lnTo>
                      <a:pt x="400" y="110"/>
                    </a:lnTo>
                    <a:lnTo>
                      <a:pt x="400" y="107"/>
                    </a:lnTo>
                    <a:lnTo>
                      <a:pt x="403" y="107"/>
                    </a:lnTo>
                    <a:lnTo>
                      <a:pt x="400" y="107"/>
                    </a:lnTo>
                    <a:lnTo>
                      <a:pt x="400" y="110"/>
                    </a:lnTo>
                    <a:close/>
                    <a:moveTo>
                      <a:pt x="403" y="107"/>
                    </a:moveTo>
                    <a:lnTo>
                      <a:pt x="403" y="110"/>
                    </a:lnTo>
                    <a:lnTo>
                      <a:pt x="400" y="110"/>
                    </a:lnTo>
                    <a:lnTo>
                      <a:pt x="403" y="110"/>
                    </a:lnTo>
                    <a:lnTo>
                      <a:pt x="403" y="107"/>
                    </a:lnTo>
                    <a:close/>
                    <a:moveTo>
                      <a:pt x="396" y="107"/>
                    </a:moveTo>
                    <a:lnTo>
                      <a:pt x="398" y="107"/>
                    </a:lnTo>
                    <a:lnTo>
                      <a:pt x="396" y="107"/>
                    </a:lnTo>
                    <a:close/>
                    <a:moveTo>
                      <a:pt x="403" y="107"/>
                    </a:moveTo>
                    <a:lnTo>
                      <a:pt x="400" y="107"/>
                    </a:lnTo>
                    <a:lnTo>
                      <a:pt x="403" y="107"/>
                    </a:lnTo>
                    <a:close/>
                    <a:moveTo>
                      <a:pt x="398" y="107"/>
                    </a:moveTo>
                    <a:lnTo>
                      <a:pt x="398" y="105"/>
                    </a:lnTo>
                    <a:lnTo>
                      <a:pt x="398" y="107"/>
                    </a:lnTo>
                    <a:close/>
                    <a:moveTo>
                      <a:pt x="400" y="105"/>
                    </a:moveTo>
                    <a:lnTo>
                      <a:pt x="400" y="107"/>
                    </a:lnTo>
                    <a:lnTo>
                      <a:pt x="398" y="107"/>
                    </a:lnTo>
                    <a:lnTo>
                      <a:pt x="400" y="105"/>
                    </a:lnTo>
                    <a:close/>
                    <a:moveTo>
                      <a:pt x="403" y="105"/>
                    </a:moveTo>
                    <a:lnTo>
                      <a:pt x="400" y="105"/>
                    </a:lnTo>
                    <a:lnTo>
                      <a:pt x="400" y="107"/>
                    </a:lnTo>
                    <a:lnTo>
                      <a:pt x="400" y="105"/>
                    </a:lnTo>
                    <a:lnTo>
                      <a:pt x="403" y="105"/>
                    </a:lnTo>
                    <a:close/>
                    <a:moveTo>
                      <a:pt x="398" y="105"/>
                    </a:moveTo>
                    <a:lnTo>
                      <a:pt x="398" y="107"/>
                    </a:lnTo>
                    <a:lnTo>
                      <a:pt x="396" y="107"/>
                    </a:lnTo>
                    <a:lnTo>
                      <a:pt x="396" y="105"/>
                    </a:lnTo>
                    <a:lnTo>
                      <a:pt x="396" y="107"/>
                    </a:lnTo>
                    <a:lnTo>
                      <a:pt x="396" y="105"/>
                    </a:lnTo>
                    <a:lnTo>
                      <a:pt x="398" y="105"/>
                    </a:lnTo>
                    <a:close/>
                    <a:moveTo>
                      <a:pt x="398" y="105"/>
                    </a:moveTo>
                    <a:lnTo>
                      <a:pt x="396" y="105"/>
                    </a:lnTo>
                    <a:lnTo>
                      <a:pt x="396" y="107"/>
                    </a:lnTo>
                    <a:lnTo>
                      <a:pt x="394" y="107"/>
                    </a:lnTo>
                    <a:lnTo>
                      <a:pt x="394" y="105"/>
                    </a:lnTo>
                    <a:lnTo>
                      <a:pt x="396" y="105"/>
                    </a:lnTo>
                    <a:lnTo>
                      <a:pt x="398" y="105"/>
                    </a:lnTo>
                    <a:close/>
                    <a:moveTo>
                      <a:pt x="398" y="105"/>
                    </a:moveTo>
                    <a:lnTo>
                      <a:pt x="398" y="103"/>
                    </a:lnTo>
                    <a:lnTo>
                      <a:pt x="398" y="105"/>
                    </a:lnTo>
                    <a:close/>
                    <a:moveTo>
                      <a:pt x="400" y="103"/>
                    </a:moveTo>
                    <a:lnTo>
                      <a:pt x="400" y="105"/>
                    </a:lnTo>
                    <a:lnTo>
                      <a:pt x="400" y="103"/>
                    </a:lnTo>
                    <a:close/>
                    <a:moveTo>
                      <a:pt x="405" y="103"/>
                    </a:moveTo>
                    <a:lnTo>
                      <a:pt x="405" y="105"/>
                    </a:lnTo>
                    <a:lnTo>
                      <a:pt x="405" y="103"/>
                    </a:lnTo>
                    <a:lnTo>
                      <a:pt x="405" y="105"/>
                    </a:lnTo>
                    <a:lnTo>
                      <a:pt x="405" y="103"/>
                    </a:lnTo>
                    <a:close/>
                    <a:moveTo>
                      <a:pt x="398" y="105"/>
                    </a:moveTo>
                    <a:lnTo>
                      <a:pt x="398" y="103"/>
                    </a:lnTo>
                    <a:lnTo>
                      <a:pt x="400" y="103"/>
                    </a:lnTo>
                    <a:lnTo>
                      <a:pt x="398" y="103"/>
                    </a:lnTo>
                    <a:lnTo>
                      <a:pt x="398" y="105"/>
                    </a:lnTo>
                    <a:close/>
                    <a:moveTo>
                      <a:pt x="400" y="103"/>
                    </a:moveTo>
                    <a:lnTo>
                      <a:pt x="400" y="105"/>
                    </a:lnTo>
                    <a:lnTo>
                      <a:pt x="398" y="105"/>
                    </a:lnTo>
                    <a:lnTo>
                      <a:pt x="398" y="103"/>
                    </a:lnTo>
                    <a:lnTo>
                      <a:pt x="400" y="103"/>
                    </a:lnTo>
                    <a:close/>
                    <a:moveTo>
                      <a:pt x="398" y="101"/>
                    </a:moveTo>
                    <a:lnTo>
                      <a:pt x="398" y="103"/>
                    </a:lnTo>
                    <a:lnTo>
                      <a:pt x="398" y="101"/>
                    </a:lnTo>
                    <a:lnTo>
                      <a:pt x="398" y="103"/>
                    </a:lnTo>
                    <a:lnTo>
                      <a:pt x="398" y="101"/>
                    </a:lnTo>
                    <a:close/>
                    <a:moveTo>
                      <a:pt x="400" y="99"/>
                    </a:moveTo>
                    <a:lnTo>
                      <a:pt x="400" y="101"/>
                    </a:lnTo>
                    <a:lnTo>
                      <a:pt x="398" y="101"/>
                    </a:lnTo>
                    <a:lnTo>
                      <a:pt x="400" y="101"/>
                    </a:lnTo>
                    <a:lnTo>
                      <a:pt x="400" y="99"/>
                    </a:lnTo>
                    <a:close/>
                    <a:moveTo>
                      <a:pt x="400" y="101"/>
                    </a:moveTo>
                    <a:lnTo>
                      <a:pt x="398" y="101"/>
                    </a:lnTo>
                    <a:lnTo>
                      <a:pt x="400" y="101"/>
                    </a:lnTo>
                    <a:lnTo>
                      <a:pt x="400" y="99"/>
                    </a:lnTo>
                    <a:lnTo>
                      <a:pt x="400" y="101"/>
                    </a:lnTo>
                    <a:close/>
                    <a:moveTo>
                      <a:pt x="398" y="101"/>
                    </a:moveTo>
                    <a:lnTo>
                      <a:pt x="398" y="99"/>
                    </a:lnTo>
                    <a:lnTo>
                      <a:pt x="400" y="99"/>
                    </a:lnTo>
                    <a:lnTo>
                      <a:pt x="400" y="101"/>
                    </a:lnTo>
                    <a:lnTo>
                      <a:pt x="398" y="101"/>
                    </a:lnTo>
                    <a:close/>
                    <a:moveTo>
                      <a:pt x="398" y="99"/>
                    </a:moveTo>
                    <a:lnTo>
                      <a:pt x="398" y="101"/>
                    </a:lnTo>
                    <a:lnTo>
                      <a:pt x="398" y="99"/>
                    </a:lnTo>
                    <a:lnTo>
                      <a:pt x="398" y="101"/>
                    </a:lnTo>
                    <a:lnTo>
                      <a:pt x="398" y="99"/>
                    </a:lnTo>
                    <a:close/>
                    <a:moveTo>
                      <a:pt x="403" y="99"/>
                    </a:moveTo>
                    <a:lnTo>
                      <a:pt x="403" y="101"/>
                    </a:lnTo>
                    <a:lnTo>
                      <a:pt x="403" y="99"/>
                    </a:lnTo>
                    <a:close/>
                    <a:moveTo>
                      <a:pt x="398" y="99"/>
                    </a:moveTo>
                    <a:lnTo>
                      <a:pt x="398" y="96"/>
                    </a:lnTo>
                    <a:lnTo>
                      <a:pt x="400" y="96"/>
                    </a:lnTo>
                    <a:lnTo>
                      <a:pt x="398" y="99"/>
                    </a:lnTo>
                    <a:close/>
                    <a:moveTo>
                      <a:pt x="403" y="96"/>
                    </a:moveTo>
                    <a:lnTo>
                      <a:pt x="403" y="99"/>
                    </a:lnTo>
                    <a:lnTo>
                      <a:pt x="400" y="99"/>
                    </a:lnTo>
                    <a:lnTo>
                      <a:pt x="403" y="99"/>
                    </a:lnTo>
                    <a:lnTo>
                      <a:pt x="403" y="96"/>
                    </a:lnTo>
                    <a:close/>
                    <a:moveTo>
                      <a:pt x="400" y="99"/>
                    </a:moveTo>
                    <a:lnTo>
                      <a:pt x="398" y="99"/>
                    </a:lnTo>
                    <a:lnTo>
                      <a:pt x="400" y="99"/>
                    </a:lnTo>
                    <a:lnTo>
                      <a:pt x="400" y="96"/>
                    </a:lnTo>
                    <a:lnTo>
                      <a:pt x="400" y="99"/>
                    </a:lnTo>
                    <a:close/>
                    <a:moveTo>
                      <a:pt x="398" y="94"/>
                    </a:moveTo>
                    <a:lnTo>
                      <a:pt x="398" y="96"/>
                    </a:lnTo>
                    <a:lnTo>
                      <a:pt x="396" y="96"/>
                    </a:lnTo>
                    <a:lnTo>
                      <a:pt x="396" y="94"/>
                    </a:lnTo>
                    <a:lnTo>
                      <a:pt x="398" y="94"/>
                    </a:lnTo>
                    <a:close/>
                    <a:moveTo>
                      <a:pt x="400" y="94"/>
                    </a:moveTo>
                    <a:lnTo>
                      <a:pt x="400" y="96"/>
                    </a:lnTo>
                    <a:lnTo>
                      <a:pt x="403" y="96"/>
                    </a:lnTo>
                    <a:lnTo>
                      <a:pt x="400" y="96"/>
                    </a:lnTo>
                    <a:lnTo>
                      <a:pt x="398" y="99"/>
                    </a:lnTo>
                    <a:lnTo>
                      <a:pt x="398" y="96"/>
                    </a:lnTo>
                    <a:lnTo>
                      <a:pt x="398" y="94"/>
                    </a:lnTo>
                    <a:lnTo>
                      <a:pt x="400" y="94"/>
                    </a:lnTo>
                    <a:close/>
                    <a:moveTo>
                      <a:pt x="400" y="94"/>
                    </a:moveTo>
                    <a:lnTo>
                      <a:pt x="398" y="94"/>
                    </a:lnTo>
                    <a:lnTo>
                      <a:pt x="400" y="94"/>
                    </a:lnTo>
                    <a:close/>
                    <a:moveTo>
                      <a:pt x="400" y="92"/>
                    </a:moveTo>
                    <a:lnTo>
                      <a:pt x="400" y="94"/>
                    </a:lnTo>
                    <a:lnTo>
                      <a:pt x="400" y="92"/>
                    </a:lnTo>
                    <a:close/>
                    <a:moveTo>
                      <a:pt x="107" y="0"/>
                    </a:moveTo>
                    <a:lnTo>
                      <a:pt x="110" y="0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4" y="7"/>
                    </a:lnTo>
                    <a:lnTo>
                      <a:pt x="114" y="9"/>
                    </a:lnTo>
                    <a:lnTo>
                      <a:pt x="114" y="11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16" y="20"/>
                    </a:lnTo>
                    <a:lnTo>
                      <a:pt x="119" y="20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7" y="23"/>
                    </a:lnTo>
                    <a:lnTo>
                      <a:pt x="137" y="25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3" y="25"/>
                    </a:lnTo>
                    <a:lnTo>
                      <a:pt x="145" y="25"/>
                    </a:lnTo>
                    <a:lnTo>
                      <a:pt x="145" y="27"/>
                    </a:lnTo>
                    <a:lnTo>
                      <a:pt x="148" y="27"/>
                    </a:lnTo>
                    <a:lnTo>
                      <a:pt x="150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29"/>
                    </a:lnTo>
                    <a:lnTo>
                      <a:pt x="154" y="31"/>
                    </a:lnTo>
                    <a:lnTo>
                      <a:pt x="157" y="31"/>
                    </a:lnTo>
                    <a:lnTo>
                      <a:pt x="157" y="34"/>
                    </a:lnTo>
                    <a:lnTo>
                      <a:pt x="159" y="34"/>
                    </a:lnTo>
                    <a:lnTo>
                      <a:pt x="159" y="31"/>
                    </a:lnTo>
                    <a:lnTo>
                      <a:pt x="159" y="34"/>
                    </a:lnTo>
                    <a:lnTo>
                      <a:pt x="159" y="36"/>
                    </a:lnTo>
                    <a:lnTo>
                      <a:pt x="161" y="36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43"/>
                    </a:lnTo>
                    <a:lnTo>
                      <a:pt x="163" y="40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1" y="40"/>
                    </a:lnTo>
                    <a:lnTo>
                      <a:pt x="161" y="43"/>
                    </a:lnTo>
                    <a:lnTo>
                      <a:pt x="163" y="43"/>
                    </a:lnTo>
                    <a:lnTo>
                      <a:pt x="163" y="40"/>
                    </a:lnTo>
                    <a:lnTo>
                      <a:pt x="163" y="43"/>
                    </a:lnTo>
                    <a:lnTo>
                      <a:pt x="166" y="43"/>
                    </a:lnTo>
                    <a:lnTo>
                      <a:pt x="163" y="43"/>
                    </a:lnTo>
                    <a:lnTo>
                      <a:pt x="166" y="43"/>
                    </a:lnTo>
                    <a:lnTo>
                      <a:pt x="163" y="43"/>
                    </a:lnTo>
                    <a:lnTo>
                      <a:pt x="166" y="43"/>
                    </a:lnTo>
                    <a:lnTo>
                      <a:pt x="163" y="43"/>
                    </a:lnTo>
                    <a:lnTo>
                      <a:pt x="166" y="43"/>
                    </a:lnTo>
                    <a:lnTo>
                      <a:pt x="163" y="43"/>
                    </a:lnTo>
                    <a:lnTo>
                      <a:pt x="161" y="43"/>
                    </a:lnTo>
                    <a:lnTo>
                      <a:pt x="163" y="43"/>
                    </a:lnTo>
                    <a:lnTo>
                      <a:pt x="161" y="43"/>
                    </a:lnTo>
                    <a:lnTo>
                      <a:pt x="161" y="45"/>
                    </a:lnTo>
                    <a:lnTo>
                      <a:pt x="163" y="45"/>
                    </a:lnTo>
                    <a:lnTo>
                      <a:pt x="161" y="45"/>
                    </a:lnTo>
                    <a:lnTo>
                      <a:pt x="161" y="43"/>
                    </a:lnTo>
                    <a:lnTo>
                      <a:pt x="161" y="45"/>
                    </a:lnTo>
                    <a:lnTo>
                      <a:pt x="161" y="47"/>
                    </a:lnTo>
                    <a:lnTo>
                      <a:pt x="161" y="49"/>
                    </a:lnTo>
                    <a:lnTo>
                      <a:pt x="163" y="49"/>
                    </a:lnTo>
                    <a:lnTo>
                      <a:pt x="163" y="52"/>
                    </a:lnTo>
                    <a:lnTo>
                      <a:pt x="166" y="52"/>
                    </a:lnTo>
                    <a:lnTo>
                      <a:pt x="166" y="54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4"/>
                    </a:lnTo>
                    <a:lnTo>
                      <a:pt x="170" y="54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2" y="54"/>
                    </a:lnTo>
                    <a:lnTo>
                      <a:pt x="172" y="56"/>
                    </a:lnTo>
                    <a:lnTo>
                      <a:pt x="175" y="56"/>
                    </a:lnTo>
                    <a:lnTo>
                      <a:pt x="177" y="56"/>
                    </a:lnTo>
                    <a:lnTo>
                      <a:pt x="177" y="54"/>
                    </a:lnTo>
                    <a:lnTo>
                      <a:pt x="177" y="56"/>
                    </a:lnTo>
                    <a:lnTo>
                      <a:pt x="177" y="54"/>
                    </a:lnTo>
                    <a:lnTo>
                      <a:pt x="177" y="56"/>
                    </a:lnTo>
                    <a:lnTo>
                      <a:pt x="177" y="54"/>
                    </a:lnTo>
                    <a:lnTo>
                      <a:pt x="179" y="54"/>
                    </a:lnTo>
                    <a:lnTo>
                      <a:pt x="181" y="54"/>
                    </a:lnTo>
                    <a:lnTo>
                      <a:pt x="183" y="54"/>
                    </a:lnTo>
                    <a:lnTo>
                      <a:pt x="186" y="54"/>
                    </a:lnTo>
                    <a:lnTo>
                      <a:pt x="188" y="54"/>
                    </a:lnTo>
                    <a:lnTo>
                      <a:pt x="190" y="54"/>
                    </a:lnTo>
                    <a:lnTo>
                      <a:pt x="192" y="54"/>
                    </a:lnTo>
                    <a:lnTo>
                      <a:pt x="195" y="54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7" y="54"/>
                    </a:lnTo>
                    <a:lnTo>
                      <a:pt x="197" y="52"/>
                    </a:lnTo>
                    <a:lnTo>
                      <a:pt x="199" y="52"/>
                    </a:lnTo>
                    <a:lnTo>
                      <a:pt x="201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8" y="52"/>
                    </a:lnTo>
                    <a:lnTo>
                      <a:pt x="210" y="52"/>
                    </a:lnTo>
                    <a:lnTo>
                      <a:pt x="210" y="49"/>
                    </a:lnTo>
                    <a:lnTo>
                      <a:pt x="210" y="52"/>
                    </a:lnTo>
                    <a:lnTo>
                      <a:pt x="210" y="49"/>
                    </a:lnTo>
                    <a:lnTo>
                      <a:pt x="213" y="49"/>
                    </a:lnTo>
                    <a:lnTo>
                      <a:pt x="213" y="52"/>
                    </a:lnTo>
                    <a:lnTo>
                      <a:pt x="213" y="49"/>
                    </a:lnTo>
                    <a:lnTo>
                      <a:pt x="213" y="52"/>
                    </a:lnTo>
                    <a:lnTo>
                      <a:pt x="213" y="49"/>
                    </a:lnTo>
                    <a:lnTo>
                      <a:pt x="213" y="52"/>
                    </a:lnTo>
                    <a:lnTo>
                      <a:pt x="213" y="49"/>
                    </a:lnTo>
                    <a:lnTo>
                      <a:pt x="213" y="52"/>
                    </a:lnTo>
                    <a:lnTo>
                      <a:pt x="213" y="49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5" y="49"/>
                    </a:lnTo>
                    <a:lnTo>
                      <a:pt x="217" y="49"/>
                    </a:lnTo>
                    <a:lnTo>
                      <a:pt x="219" y="49"/>
                    </a:lnTo>
                    <a:lnTo>
                      <a:pt x="221" y="49"/>
                    </a:lnTo>
                    <a:lnTo>
                      <a:pt x="221" y="52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49"/>
                    </a:lnTo>
                    <a:lnTo>
                      <a:pt x="228" y="49"/>
                    </a:lnTo>
                    <a:lnTo>
                      <a:pt x="228" y="52"/>
                    </a:lnTo>
                    <a:lnTo>
                      <a:pt x="230" y="52"/>
                    </a:lnTo>
                    <a:lnTo>
                      <a:pt x="233" y="52"/>
                    </a:lnTo>
                    <a:lnTo>
                      <a:pt x="233" y="54"/>
                    </a:lnTo>
                    <a:lnTo>
                      <a:pt x="230" y="54"/>
                    </a:lnTo>
                    <a:lnTo>
                      <a:pt x="233" y="54"/>
                    </a:lnTo>
                    <a:lnTo>
                      <a:pt x="230" y="54"/>
                    </a:lnTo>
                    <a:lnTo>
                      <a:pt x="233" y="54"/>
                    </a:lnTo>
                    <a:lnTo>
                      <a:pt x="230" y="54"/>
                    </a:lnTo>
                    <a:lnTo>
                      <a:pt x="233" y="54"/>
                    </a:lnTo>
                    <a:lnTo>
                      <a:pt x="230" y="54"/>
                    </a:lnTo>
                    <a:lnTo>
                      <a:pt x="233" y="54"/>
                    </a:lnTo>
                    <a:lnTo>
                      <a:pt x="233" y="56"/>
                    </a:lnTo>
                    <a:lnTo>
                      <a:pt x="235" y="56"/>
                    </a:lnTo>
                    <a:lnTo>
                      <a:pt x="235" y="58"/>
                    </a:lnTo>
                    <a:lnTo>
                      <a:pt x="237" y="58"/>
                    </a:lnTo>
                    <a:lnTo>
                      <a:pt x="237" y="61"/>
                    </a:lnTo>
                    <a:lnTo>
                      <a:pt x="239" y="61"/>
                    </a:lnTo>
                    <a:lnTo>
                      <a:pt x="242" y="61"/>
                    </a:lnTo>
                    <a:lnTo>
                      <a:pt x="242" y="63"/>
                    </a:lnTo>
                    <a:lnTo>
                      <a:pt x="244" y="63"/>
                    </a:lnTo>
                    <a:lnTo>
                      <a:pt x="246" y="63"/>
                    </a:lnTo>
                    <a:lnTo>
                      <a:pt x="246" y="65"/>
                    </a:lnTo>
                    <a:lnTo>
                      <a:pt x="248" y="65"/>
                    </a:lnTo>
                    <a:lnTo>
                      <a:pt x="251" y="65"/>
                    </a:lnTo>
                    <a:lnTo>
                      <a:pt x="253" y="65"/>
                    </a:lnTo>
                    <a:lnTo>
                      <a:pt x="255" y="65"/>
                    </a:lnTo>
                    <a:lnTo>
                      <a:pt x="255" y="67"/>
                    </a:lnTo>
                    <a:lnTo>
                      <a:pt x="257" y="67"/>
                    </a:lnTo>
                    <a:lnTo>
                      <a:pt x="259" y="67"/>
                    </a:lnTo>
                    <a:lnTo>
                      <a:pt x="262" y="67"/>
                    </a:lnTo>
                    <a:lnTo>
                      <a:pt x="264" y="67"/>
                    </a:lnTo>
                    <a:lnTo>
                      <a:pt x="266" y="67"/>
                    </a:lnTo>
                    <a:lnTo>
                      <a:pt x="268" y="67"/>
                    </a:lnTo>
                    <a:lnTo>
                      <a:pt x="271" y="67"/>
                    </a:lnTo>
                    <a:lnTo>
                      <a:pt x="273" y="67"/>
                    </a:lnTo>
                    <a:lnTo>
                      <a:pt x="275" y="67"/>
                    </a:lnTo>
                    <a:lnTo>
                      <a:pt x="275" y="65"/>
                    </a:lnTo>
                    <a:lnTo>
                      <a:pt x="275" y="63"/>
                    </a:lnTo>
                    <a:lnTo>
                      <a:pt x="277" y="63"/>
                    </a:lnTo>
                    <a:lnTo>
                      <a:pt x="280" y="63"/>
                    </a:lnTo>
                    <a:lnTo>
                      <a:pt x="277" y="63"/>
                    </a:lnTo>
                    <a:lnTo>
                      <a:pt x="280" y="63"/>
                    </a:lnTo>
                    <a:lnTo>
                      <a:pt x="277" y="63"/>
                    </a:lnTo>
                    <a:lnTo>
                      <a:pt x="280" y="63"/>
                    </a:lnTo>
                    <a:lnTo>
                      <a:pt x="282" y="63"/>
                    </a:lnTo>
                    <a:lnTo>
                      <a:pt x="284" y="63"/>
                    </a:lnTo>
                    <a:lnTo>
                      <a:pt x="284" y="61"/>
                    </a:lnTo>
                    <a:lnTo>
                      <a:pt x="286" y="61"/>
                    </a:lnTo>
                    <a:lnTo>
                      <a:pt x="284" y="61"/>
                    </a:lnTo>
                    <a:lnTo>
                      <a:pt x="286" y="61"/>
                    </a:lnTo>
                    <a:lnTo>
                      <a:pt x="286" y="58"/>
                    </a:lnTo>
                    <a:lnTo>
                      <a:pt x="286" y="61"/>
                    </a:lnTo>
                    <a:lnTo>
                      <a:pt x="286" y="58"/>
                    </a:lnTo>
                    <a:lnTo>
                      <a:pt x="289" y="58"/>
                    </a:lnTo>
                    <a:lnTo>
                      <a:pt x="286" y="58"/>
                    </a:lnTo>
                    <a:lnTo>
                      <a:pt x="289" y="58"/>
                    </a:lnTo>
                    <a:lnTo>
                      <a:pt x="286" y="58"/>
                    </a:lnTo>
                    <a:lnTo>
                      <a:pt x="289" y="58"/>
                    </a:lnTo>
                    <a:lnTo>
                      <a:pt x="286" y="58"/>
                    </a:lnTo>
                    <a:lnTo>
                      <a:pt x="289" y="58"/>
                    </a:lnTo>
                    <a:lnTo>
                      <a:pt x="289" y="56"/>
                    </a:lnTo>
                    <a:lnTo>
                      <a:pt x="289" y="58"/>
                    </a:lnTo>
                    <a:lnTo>
                      <a:pt x="289" y="56"/>
                    </a:lnTo>
                    <a:lnTo>
                      <a:pt x="291" y="56"/>
                    </a:lnTo>
                    <a:lnTo>
                      <a:pt x="293" y="56"/>
                    </a:lnTo>
                    <a:lnTo>
                      <a:pt x="295" y="56"/>
                    </a:lnTo>
                    <a:lnTo>
                      <a:pt x="297" y="56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6" y="54"/>
                    </a:lnTo>
                    <a:lnTo>
                      <a:pt x="304" y="54"/>
                    </a:lnTo>
                    <a:lnTo>
                      <a:pt x="304" y="52"/>
                    </a:lnTo>
                    <a:lnTo>
                      <a:pt x="304" y="54"/>
                    </a:lnTo>
                    <a:lnTo>
                      <a:pt x="304" y="52"/>
                    </a:lnTo>
                    <a:lnTo>
                      <a:pt x="302" y="52"/>
                    </a:lnTo>
                    <a:lnTo>
                      <a:pt x="302" y="54"/>
                    </a:lnTo>
                    <a:lnTo>
                      <a:pt x="302" y="52"/>
                    </a:lnTo>
                    <a:lnTo>
                      <a:pt x="302" y="54"/>
                    </a:lnTo>
                    <a:lnTo>
                      <a:pt x="302" y="52"/>
                    </a:lnTo>
                    <a:lnTo>
                      <a:pt x="302" y="54"/>
                    </a:lnTo>
                    <a:lnTo>
                      <a:pt x="302" y="52"/>
                    </a:lnTo>
                    <a:lnTo>
                      <a:pt x="302" y="54"/>
                    </a:lnTo>
                    <a:lnTo>
                      <a:pt x="302" y="52"/>
                    </a:lnTo>
                    <a:lnTo>
                      <a:pt x="302" y="54"/>
                    </a:lnTo>
                    <a:lnTo>
                      <a:pt x="302" y="52"/>
                    </a:lnTo>
                    <a:lnTo>
                      <a:pt x="300" y="52"/>
                    </a:lnTo>
                    <a:lnTo>
                      <a:pt x="297" y="52"/>
                    </a:lnTo>
                    <a:lnTo>
                      <a:pt x="295" y="52"/>
                    </a:lnTo>
                    <a:lnTo>
                      <a:pt x="297" y="52"/>
                    </a:lnTo>
                    <a:lnTo>
                      <a:pt x="295" y="52"/>
                    </a:lnTo>
                    <a:lnTo>
                      <a:pt x="293" y="52"/>
                    </a:lnTo>
                    <a:lnTo>
                      <a:pt x="291" y="52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89" y="52"/>
                    </a:lnTo>
                    <a:lnTo>
                      <a:pt x="289" y="49"/>
                    </a:lnTo>
                    <a:lnTo>
                      <a:pt x="291" y="49"/>
                    </a:lnTo>
                    <a:lnTo>
                      <a:pt x="293" y="49"/>
                    </a:lnTo>
                    <a:lnTo>
                      <a:pt x="293" y="52"/>
                    </a:lnTo>
                    <a:lnTo>
                      <a:pt x="295" y="52"/>
                    </a:lnTo>
                    <a:lnTo>
                      <a:pt x="295" y="49"/>
                    </a:lnTo>
                    <a:lnTo>
                      <a:pt x="297" y="49"/>
                    </a:lnTo>
                    <a:lnTo>
                      <a:pt x="300" y="49"/>
                    </a:lnTo>
                    <a:lnTo>
                      <a:pt x="302" y="49"/>
                    </a:lnTo>
                    <a:lnTo>
                      <a:pt x="304" y="49"/>
                    </a:lnTo>
                    <a:lnTo>
                      <a:pt x="304" y="47"/>
                    </a:lnTo>
                    <a:lnTo>
                      <a:pt x="304" y="49"/>
                    </a:lnTo>
                    <a:lnTo>
                      <a:pt x="306" y="49"/>
                    </a:lnTo>
                    <a:lnTo>
                      <a:pt x="309" y="49"/>
                    </a:lnTo>
                    <a:lnTo>
                      <a:pt x="311" y="49"/>
                    </a:lnTo>
                    <a:lnTo>
                      <a:pt x="313" y="49"/>
                    </a:lnTo>
                    <a:lnTo>
                      <a:pt x="315" y="49"/>
                    </a:lnTo>
                    <a:lnTo>
                      <a:pt x="313" y="49"/>
                    </a:lnTo>
                    <a:lnTo>
                      <a:pt x="315" y="49"/>
                    </a:lnTo>
                    <a:lnTo>
                      <a:pt x="318" y="49"/>
                    </a:lnTo>
                    <a:lnTo>
                      <a:pt x="320" y="49"/>
                    </a:lnTo>
                    <a:lnTo>
                      <a:pt x="322" y="49"/>
                    </a:lnTo>
                    <a:lnTo>
                      <a:pt x="322" y="47"/>
                    </a:lnTo>
                    <a:lnTo>
                      <a:pt x="324" y="47"/>
                    </a:lnTo>
                    <a:lnTo>
                      <a:pt x="327" y="47"/>
                    </a:lnTo>
                    <a:lnTo>
                      <a:pt x="329" y="47"/>
                    </a:lnTo>
                    <a:lnTo>
                      <a:pt x="331" y="47"/>
                    </a:lnTo>
                    <a:lnTo>
                      <a:pt x="333" y="47"/>
                    </a:lnTo>
                    <a:lnTo>
                      <a:pt x="333" y="49"/>
                    </a:lnTo>
                    <a:lnTo>
                      <a:pt x="333" y="47"/>
                    </a:lnTo>
                    <a:lnTo>
                      <a:pt x="335" y="47"/>
                    </a:lnTo>
                    <a:lnTo>
                      <a:pt x="338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0" y="47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7" y="47"/>
                    </a:lnTo>
                    <a:lnTo>
                      <a:pt x="349" y="47"/>
                    </a:lnTo>
                    <a:lnTo>
                      <a:pt x="351" y="47"/>
                    </a:lnTo>
                    <a:lnTo>
                      <a:pt x="353" y="47"/>
                    </a:lnTo>
                    <a:lnTo>
                      <a:pt x="353" y="49"/>
                    </a:lnTo>
                    <a:lnTo>
                      <a:pt x="353" y="47"/>
                    </a:lnTo>
                    <a:lnTo>
                      <a:pt x="356" y="47"/>
                    </a:lnTo>
                    <a:lnTo>
                      <a:pt x="356" y="49"/>
                    </a:lnTo>
                    <a:lnTo>
                      <a:pt x="358" y="49"/>
                    </a:lnTo>
                    <a:lnTo>
                      <a:pt x="358" y="47"/>
                    </a:lnTo>
                    <a:lnTo>
                      <a:pt x="360" y="47"/>
                    </a:lnTo>
                    <a:lnTo>
                      <a:pt x="362" y="47"/>
                    </a:lnTo>
                    <a:lnTo>
                      <a:pt x="365" y="47"/>
                    </a:lnTo>
                    <a:lnTo>
                      <a:pt x="367" y="47"/>
                    </a:lnTo>
                    <a:lnTo>
                      <a:pt x="365" y="47"/>
                    </a:lnTo>
                    <a:lnTo>
                      <a:pt x="365" y="49"/>
                    </a:lnTo>
                    <a:lnTo>
                      <a:pt x="365" y="47"/>
                    </a:lnTo>
                    <a:lnTo>
                      <a:pt x="365" y="49"/>
                    </a:lnTo>
                    <a:lnTo>
                      <a:pt x="362" y="49"/>
                    </a:lnTo>
                    <a:lnTo>
                      <a:pt x="360" y="49"/>
                    </a:lnTo>
                    <a:lnTo>
                      <a:pt x="358" y="49"/>
                    </a:lnTo>
                    <a:lnTo>
                      <a:pt x="356" y="49"/>
                    </a:lnTo>
                    <a:lnTo>
                      <a:pt x="353" y="49"/>
                    </a:lnTo>
                    <a:lnTo>
                      <a:pt x="353" y="52"/>
                    </a:lnTo>
                    <a:lnTo>
                      <a:pt x="351" y="52"/>
                    </a:lnTo>
                    <a:lnTo>
                      <a:pt x="353" y="52"/>
                    </a:lnTo>
                    <a:lnTo>
                      <a:pt x="351" y="52"/>
                    </a:lnTo>
                    <a:lnTo>
                      <a:pt x="351" y="54"/>
                    </a:lnTo>
                    <a:lnTo>
                      <a:pt x="349" y="54"/>
                    </a:lnTo>
                    <a:lnTo>
                      <a:pt x="349" y="52"/>
                    </a:lnTo>
                    <a:lnTo>
                      <a:pt x="349" y="54"/>
                    </a:lnTo>
                    <a:lnTo>
                      <a:pt x="347" y="54"/>
                    </a:lnTo>
                    <a:lnTo>
                      <a:pt x="347" y="52"/>
                    </a:lnTo>
                    <a:lnTo>
                      <a:pt x="347" y="54"/>
                    </a:lnTo>
                    <a:lnTo>
                      <a:pt x="347" y="52"/>
                    </a:lnTo>
                    <a:lnTo>
                      <a:pt x="344" y="54"/>
                    </a:lnTo>
                    <a:lnTo>
                      <a:pt x="344" y="52"/>
                    </a:lnTo>
                    <a:lnTo>
                      <a:pt x="342" y="52"/>
                    </a:lnTo>
                    <a:lnTo>
                      <a:pt x="340" y="52"/>
                    </a:lnTo>
                    <a:lnTo>
                      <a:pt x="338" y="52"/>
                    </a:lnTo>
                    <a:lnTo>
                      <a:pt x="335" y="52"/>
                    </a:lnTo>
                    <a:lnTo>
                      <a:pt x="335" y="54"/>
                    </a:lnTo>
                    <a:lnTo>
                      <a:pt x="335" y="56"/>
                    </a:lnTo>
                    <a:lnTo>
                      <a:pt x="335" y="58"/>
                    </a:lnTo>
                    <a:lnTo>
                      <a:pt x="335" y="56"/>
                    </a:lnTo>
                    <a:lnTo>
                      <a:pt x="335" y="54"/>
                    </a:lnTo>
                    <a:lnTo>
                      <a:pt x="338" y="54"/>
                    </a:lnTo>
                    <a:lnTo>
                      <a:pt x="338" y="56"/>
                    </a:lnTo>
                    <a:lnTo>
                      <a:pt x="340" y="58"/>
                    </a:lnTo>
                    <a:lnTo>
                      <a:pt x="342" y="61"/>
                    </a:lnTo>
                    <a:lnTo>
                      <a:pt x="340" y="61"/>
                    </a:lnTo>
                    <a:lnTo>
                      <a:pt x="342" y="63"/>
                    </a:lnTo>
                    <a:lnTo>
                      <a:pt x="344" y="63"/>
                    </a:lnTo>
                    <a:lnTo>
                      <a:pt x="344" y="65"/>
                    </a:lnTo>
                    <a:lnTo>
                      <a:pt x="347" y="65"/>
                    </a:lnTo>
                    <a:lnTo>
                      <a:pt x="347" y="67"/>
                    </a:lnTo>
                    <a:lnTo>
                      <a:pt x="347" y="69"/>
                    </a:lnTo>
                    <a:lnTo>
                      <a:pt x="349" y="69"/>
                    </a:lnTo>
                    <a:lnTo>
                      <a:pt x="353" y="69"/>
                    </a:lnTo>
                    <a:lnTo>
                      <a:pt x="356" y="69"/>
                    </a:lnTo>
                    <a:lnTo>
                      <a:pt x="358" y="69"/>
                    </a:lnTo>
                    <a:lnTo>
                      <a:pt x="358" y="72"/>
                    </a:lnTo>
                    <a:lnTo>
                      <a:pt x="360" y="72"/>
                    </a:lnTo>
                    <a:lnTo>
                      <a:pt x="362" y="72"/>
                    </a:lnTo>
                    <a:lnTo>
                      <a:pt x="362" y="74"/>
                    </a:lnTo>
                    <a:lnTo>
                      <a:pt x="365" y="74"/>
                    </a:lnTo>
                    <a:lnTo>
                      <a:pt x="365" y="76"/>
                    </a:lnTo>
                    <a:lnTo>
                      <a:pt x="367" y="76"/>
                    </a:lnTo>
                    <a:lnTo>
                      <a:pt x="369" y="76"/>
                    </a:lnTo>
                    <a:lnTo>
                      <a:pt x="371" y="76"/>
                    </a:lnTo>
                    <a:lnTo>
                      <a:pt x="373" y="76"/>
                    </a:lnTo>
                    <a:lnTo>
                      <a:pt x="373" y="74"/>
                    </a:lnTo>
                    <a:lnTo>
                      <a:pt x="376" y="74"/>
                    </a:lnTo>
                    <a:lnTo>
                      <a:pt x="376" y="76"/>
                    </a:lnTo>
                    <a:lnTo>
                      <a:pt x="378" y="76"/>
                    </a:lnTo>
                    <a:lnTo>
                      <a:pt x="378" y="78"/>
                    </a:lnTo>
                    <a:lnTo>
                      <a:pt x="380" y="81"/>
                    </a:lnTo>
                    <a:lnTo>
                      <a:pt x="382" y="81"/>
                    </a:lnTo>
                    <a:lnTo>
                      <a:pt x="382" y="83"/>
                    </a:lnTo>
                    <a:lnTo>
                      <a:pt x="385" y="83"/>
                    </a:lnTo>
                    <a:lnTo>
                      <a:pt x="387" y="83"/>
                    </a:lnTo>
                    <a:lnTo>
                      <a:pt x="389" y="83"/>
                    </a:lnTo>
                    <a:lnTo>
                      <a:pt x="389" y="85"/>
                    </a:lnTo>
                    <a:lnTo>
                      <a:pt x="389" y="83"/>
                    </a:lnTo>
                    <a:lnTo>
                      <a:pt x="391" y="83"/>
                    </a:lnTo>
                    <a:lnTo>
                      <a:pt x="394" y="85"/>
                    </a:lnTo>
                    <a:lnTo>
                      <a:pt x="394" y="87"/>
                    </a:lnTo>
                    <a:lnTo>
                      <a:pt x="396" y="87"/>
                    </a:lnTo>
                    <a:lnTo>
                      <a:pt x="398" y="87"/>
                    </a:lnTo>
                    <a:lnTo>
                      <a:pt x="398" y="90"/>
                    </a:lnTo>
                    <a:lnTo>
                      <a:pt x="400" y="90"/>
                    </a:lnTo>
                    <a:lnTo>
                      <a:pt x="400" y="92"/>
                    </a:lnTo>
                    <a:lnTo>
                      <a:pt x="398" y="92"/>
                    </a:lnTo>
                    <a:lnTo>
                      <a:pt x="398" y="94"/>
                    </a:lnTo>
                    <a:lnTo>
                      <a:pt x="396" y="94"/>
                    </a:lnTo>
                    <a:lnTo>
                      <a:pt x="394" y="94"/>
                    </a:lnTo>
                    <a:lnTo>
                      <a:pt x="394" y="96"/>
                    </a:lnTo>
                    <a:lnTo>
                      <a:pt x="396" y="96"/>
                    </a:lnTo>
                    <a:lnTo>
                      <a:pt x="398" y="96"/>
                    </a:lnTo>
                    <a:lnTo>
                      <a:pt x="398" y="99"/>
                    </a:lnTo>
                    <a:lnTo>
                      <a:pt x="398" y="101"/>
                    </a:lnTo>
                    <a:lnTo>
                      <a:pt x="396" y="101"/>
                    </a:lnTo>
                    <a:lnTo>
                      <a:pt x="398" y="101"/>
                    </a:lnTo>
                    <a:lnTo>
                      <a:pt x="396" y="101"/>
                    </a:lnTo>
                    <a:lnTo>
                      <a:pt x="396" y="103"/>
                    </a:lnTo>
                    <a:lnTo>
                      <a:pt x="396" y="101"/>
                    </a:lnTo>
                    <a:lnTo>
                      <a:pt x="398" y="101"/>
                    </a:lnTo>
                    <a:lnTo>
                      <a:pt x="398" y="103"/>
                    </a:lnTo>
                    <a:lnTo>
                      <a:pt x="396" y="103"/>
                    </a:lnTo>
                    <a:lnTo>
                      <a:pt x="398" y="103"/>
                    </a:lnTo>
                    <a:lnTo>
                      <a:pt x="396" y="103"/>
                    </a:lnTo>
                    <a:lnTo>
                      <a:pt x="398" y="103"/>
                    </a:lnTo>
                    <a:lnTo>
                      <a:pt x="398" y="105"/>
                    </a:lnTo>
                    <a:lnTo>
                      <a:pt x="396" y="105"/>
                    </a:lnTo>
                    <a:lnTo>
                      <a:pt x="394" y="105"/>
                    </a:lnTo>
                    <a:lnTo>
                      <a:pt x="394" y="107"/>
                    </a:lnTo>
                    <a:lnTo>
                      <a:pt x="394" y="105"/>
                    </a:lnTo>
                    <a:lnTo>
                      <a:pt x="394" y="107"/>
                    </a:lnTo>
                    <a:lnTo>
                      <a:pt x="396" y="107"/>
                    </a:lnTo>
                    <a:lnTo>
                      <a:pt x="398" y="107"/>
                    </a:lnTo>
                    <a:lnTo>
                      <a:pt x="398" y="105"/>
                    </a:lnTo>
                    <a:lnTo>
                      <a:pt x="398" y="107"/>
                    </a:lnTo>
                    <a:lnTo>
                      <a:pt x="400" y="107"/>
                    </a:lnTo>
                    <a:lnTo>
                      <a:pt x="400" y="110"/>
                    </a:lnTo>
                    <a:lnTo>
                      <a:pt x="398" y="110"/>
                    </a:lnTo>
                    <a:lnTo>
                      <a:pt x="396" y="110"/>
                    </a:lnTo>
                    <a:lnTo>
                      <a:pt x="398" y="110"/>
                    </a:lnTo>
                    <a:lnTo>
                      <a:pt x="400" y="110"/>
                    </a:lnTo>
                    <a:lnTo>
                      <a:pt x="400" y="112"/>
                    </a:lnTo>
                    <a:lnTo>
                      <a:pt x="398" y="112"/>
                    </a:lnTo>
                    <a:lnTo>
                      <a:pt x="400" y="112"/>
                    </a:lnTo>
                    <a:lnTo>
                      <a:pt x="398" y="112"/>
                    </a:lnTo>
                    <a:lnTo>
                      <a:pt x="398" y="114"/>
                    </a:lnTo>
                    <a:lnTo>
                      <a:pt x="398" y="112"/>
                    </a:lnTo>
                    <a:lnTo>
                      <a:pt x="398" y="114"/>
                    </a:lnTo>
                    <a:lnTo>
                      <a:pt x="396" y="114"/>
                    </a:lnTo>
                    <a:lnTo>
                      <a:pt x="396" y="112"/>
                    </a:lnTo>
                    <a:lnTo>
                      <a:pt x="396" y="114"/>
                    </a:lnTo>
                    <a:lnTo>
                      <a:pt x="394" y="114"/>
                    </a:lnTo>
                    <a:lnTo>
                      <a:pt x="391" y="114"/>
                    </a:lnTo>
                    <a:lnTo>
                      <a:pt x="394" y="114"/>
                    </a:lnTo>
                    <a:lnTo>
                      <a:pt x="394" y="116"/>
                    </a:lnTo>
                    <a:lnTo>
                      <a:pt x="396" y="116"/>
                    </a:lnTo>
                    <a:lnTo>
                      <a:pt x="396" y="114"/>
                    </a:lnTo>
                    <a:lnTo>
                      <a:pt x="396" y="116"/>
                    </a:lnTo>
                    <a:lnTo>
                      <a:pt x="396" y="114"/>
                    </a:lnTo>
                    <a:lnTo>
                      <a:pt x="398" y="114"/>
                    </a:lnTo>
                    <a:lnTo>
                      <a:pt x="400" y="114"/>
                    </a:lnTo>
                    <a:lnTo>
                      <a:pt x="403" y="114"/>
                    </a:lnTo>
                    <a:lnTo>
                      <a:pt x="405" y="114"/>
                    </a:lnTo>
                    <a:lnTo>
                      <a:pt x="405" y="116"/>
                    </a:lnTo>
                    <a:lnTo>
                      <a:pt x="407" y="116"/>
                    </a:lnTo>
                    <a:lnTo>
                      <a:pt x="409" y="116"/>
                    </a:lnTo>
                    <a:lnTo>
                      <a:pt x="411" y="116"/>
                    </a:lnTo>
                    <a:lnTo>
                      <a:pt x="411" y="114"/>
                    </a:lnTo>
                    <a:lnTo>
                      <a:pt x="414" y="114"/>
                    </a:lnTo>
                    <a:lnTo>
                      <a:pt x="416" y="114"/>
                    </a:lnTo>
                    <a:lnTo>
                      <a:pt x="418" y="114"/>
                    </a:lnTo>
                    <a:lnTo>
                      <a:pt x="420" y="114"/>
                    </a:lnTo>
                    <a:lnTo>
                      <a:pt x="423" y="114"/>
                    </a:lnTo>
                    <a:lnTo>
                      <a:pt x="423" y="116"/>
                    </a:lnTo>
                    <a:lnTo>
                      <a:pt x="425" y="116"/>
                    </a:lnTo>
                    <a:lnTo>
                      <a:pt x="423" y="116"/>
                    </a:lnTo>
                    <a:lnTo>
                      <a:pt x="425" y="116"/>
                    </a:lnTo>
                    <a:lnTo>
                      <a:pt x="425" y="119"/>
                    </a:lnTo>
                    <a:lnTo>
                      <a:pt x="427" y="119"/>
                    </a:lnTo>
                    <a:lnTo>
                      <a:pt x="427" y="121"/>
                    </a:lnTo>
                    <a:lnTo>
                      <a:pt x="429" y="121"/>
                    </a:lnTo>
                    <a:lnTo>
                      <a:pt x="429" y="123"/>
                    </a:lnTo>
                    <a:lnTo>
                      <a:pt x="432" y="123"/>
                    </a:lnTo>
                    <a:lnTo>
                      <a:pt x="432" y="125"/>
                    </a:lnTo>
                    <a:lnTo>
                      <a:pt x="434" y="125"/>
                    </a:lnTo>
                    <a:lnTo>
                      <a:pt x="434" y="128"/>
                    </a:lnTo>
                    <a:lnTo>
                      <a:pt x="429" y="125"/>
                    </a:lnTo>
                    <a:lnTo>
                      <a:pt x="427" y="128"/>
                    </a:lnTo>
                    <a:lnTo>
                      <a:pt x="425" y="128"/>
                    </a:lnTo>
                    <a:lnTo>
                      <a:pt x="425" y="130"/>
                    </a:lnTo>
                    <a:lnTo>
                      <a:pt x="425" y="132"/>
                    </a:lnTo>
                    <a:lnTo>
                      <a:pt x="423" y="132"/>
                    </a:lnTo>
                    <a:lnTo>
                      <a:pt x="420" y="132"/>
                    </a:lnTo>
                    <a:lnTo>
                      <a:pt x="420" y="134"/>
                    </a:lnTo>
                    <a:lnTo>
                      <a:pt x="418" y="134"/>
                    </a:lnTo>
                    <a:lnTo>
                      <a:pt x="418" y="137"/>
                    </a:lnTo>
                    <a:lnTo>
                      <a:pt x="416" y="137"/>
                    </a:lnTo>
                    <a:lnTo>
                      <a:pt x="416" y="139"/>
                    </a:lnTo>
                    <a:lnTo>
                      <a:pt x="414" y="139"/>
                    </a:lnTo>
                    <a:lnTo>
                      <a:pt x="411" y="139"/>
                    </a:lnTo>
                    <a:lnTo>
                      <a:pt x="409" y="139"/>
                    </a:lnTo>
                    <a:lnTo>
                      <a:pt x="407" y="139"/>
                    </a:lnTo>
                    <a:lnTo>
                      <a:pt x="407" y="141"/>
                    </a:lnTo>
                    <a:lnTo>
                      <a:pt x="407" y="143"/>
                    </a:lnTo>
                    <a:lnTo>
                      <a:pt x="407" y="145"/>
                    </a:lnTo>
                    <a:lnTo>
                      <a:pt x="405" y="145"/>
                    </a:lnTo>
                    <a:lnTo>
                      <a:pt x="405" y="148"/>
                    </a:lnTo>
                    <a:lnTo>
                      <a:pt x="403" y="148"/>
                    </a:lnTo>
                    <a:lnTo>
                      <a:pt x="403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7"/>
                    </a:lnTo>
                    <a:lnTo>
                      <a:pt x="405" y="159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11" y="159"/>
                    </a:lnTo>
                    <a:lnTo>
                      <a:pt x="414" y="159"/>
                    </a:lnTo>
                    <a:lnTo>
                      <a:pt x="414" y="161"/>
                    </a:lnTo>
                    <a:lnTo>
                      <a:pt x="416" y="161"/>
                    </a:lnTo>
                    <a:lnTo>
                      <a:pt x="416" y="163"/>
                    </a:lnTo>
                    <a:lnTo>
                      <a:pt x="414" y="163"/>
                    </a:lnTo>
                    <a:lnTo>
                      <a:pt x="414" y="166"/>
                    </a:lnTo>
                    <a:lnTo>
                      <a:pt x="414" y="168"/>
                    </a:lnTo>
                    <a:lnTo>
                      <a:pt x="411" y="168"/>
                    </a:lnTo>
                    <a:lnTo>
                      <a:pt x="409" y="168"/>
                    </a:lnTo>
                    <a:lnTo>
                      <a:pt x="409" y="170"/>
                    </a:lnTo>
                    <a:lnTo>
                      <a:pt x="407" y="170"/>
                    </a:lnTo>
                    <a:lnTo>
                      <a:pt x="405" y="170"/>
                    </a:lnTo>
                    <a:lnTo>
                      <a:pt x="405" y="172"/>
                    </a:lnTo>
                    <a:lnTo>
                      <a:pt x="403" y="172"/>
                    </a:lnTo>
                    <a:lnTo>
                      <a:pt x="400" y="172"/>
                    </a:lnTo>
                    <a:lnTo>
                      <a:pt x="398" y="172"/>
                    </a:lnTo>
                    <a:lnTo>
                      <a:pt x="396" y="170"/>
                    </a:lnTo>
                    <a:lnTo>
                      <a:pt x="396" y="172"/>
                    </a:lnTo>
                    <a:lnTo>
                      <a:pt x="396" y="175"/>
                    </a:lnTo>
                    <a:lnTo>
                      <a:pt x="394" y="175"/>
                    </a:lnTo>
                    <a:lnTo>
                      <a:pt x="391" y="175"/>
                    </a:lnTo>
                    <a:lnTo>
                      <a:pt x="389" y="175"/>
                    </a:lnTo>
                    <a:lnTo>
                      <a:pt x="387" y="175"/>
                    </a:lnTo>
                    <a:lnTo>
                      <a:pt x="387" y="177"/>
                    </a:lnTo>
                    <a:lnTo>
                      <a:pt x="387" y="179"/>
                    </a:lnTo>
                    <a:lnTo>
                      <a:pt x="387" y="181"/>
                    </a:lnTo>
                    <a:lnTo>
                      <a:pt x="387" y="179"/>
                    </a:lnTo>
                    <a:lnTo>
                      <a:pt x="389" y="179"/>
                    </a:lnTo>
                    <a:lnTo>
                      <a:pt x="389" y="181"/>
                    </a:lnTo>
                    <a:lnTo>
                      <a:pt x="389" y="184"/>
                    </a:lnTo>
                    <a:lnTo>
                      <a:pt x="389" y="186"/>
                    </a:lnTo>
                    <a:lnTo>
                      <a:pt x="387" y="186"/>
                    </a:lnTo>
                    <a:lnTo>
                      <a:pt x="389" y="186"/>
                    </a:lnTo>
                    <a:lnTo>
                      <a:pt x="389" y="188"/>
                    </a:lnTo>
                    <a:lnTo>
                      <a:pt x="389" y="190"/>
                    </a:lnTo>
                    <a:lnTo>
                      <a:pt x="387" y="190"/>
                    </a:lnTo>
                    <a:lnTo>
                      <a:pt x="387" y="192"/>
                    </a:lnTo>
                    <a:lnTo>
                      <a:pt x="387" y="195"/>
                    </a:lnTo>
                    <a:lnTo>
                      <a:pt x="387" y="192"/>
                    </a:lnTo>
                    <a:lnTo>
                      <a:pt x="387" y="195"/>
                    </a:lnTo>
                    <a:lnTo>
                      <a:pt x="385" y="195"/>
                    </a:lnTo>
                    <a:lnTo>
                      <a:pt x="382" y="195"/>
                    </a:lnTo>
                    <a:lnTo>
                      <a:pt x="382" y="197"/>
                    </a:lnTo>
                    <a:lnTo>
                      <a:pt x="382" y="199"/>
                    </a:lnTo>
                    <a:lnTo>
                      <a:pt x="380" y="199"/>
                    </a:lnTo>
                    <a:lnTo>
                      <a:pt x="403" y="222"/>
                    </a:lnTo>
                    <a:lnTo>
                      <a:pt x="403" y="224"/>
                    </a:lnTo>
                    <a:lnTo>
                      <a:pt x="405" y="224"/>
                    </a:lnTo>
                    <a:lnTo>
                      <a:pt x="405" y="226"/>
                    </a:lnTo>
                    <a:lnTo>
                      <a:pt x="405" y="228"/>
                    </a:lnTo>
                    <a:lnTo>
                      <a:pt x="407" y="228"/>
                    </a:lnTo>
                    <a:lnTo>
                      <a:pt x="407" y="230"/>
                    </a:lnTo>
                    <a:lnTo>
                      <a:pt x="405" y="230"/>
                    </a:lnTo>
                    <a:lnTo>
                      <a:pt x="405" y="233"/>
                    </a:lnTo>
                    <a:lnTo>
                      <a:pt x="403" y="233"/>
                    </a:lnTo>
                    <a:lnTo>
                      <a:pt x="403" y="235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9"/>
                    </a:lnTo>
                    <a:lnTo>
                      <a:pt x="396" y="242"/>
                    </a:lnTo>
                    <a:lnTo>
                      <a:pt x="394" y="242"/>
                    </a:lnTo>
                    <a:lnTo>
                      <a:pt x="394" y="244"/>
                    </a:lnTo>
                    <a:lnTo>
                      <a:pt x="391" y="244"/>
                    </a:lnTo>
                    <a:lnTo>
                      <a:pt x="389" y="244"/>
                    </a:lnTo>
                    <a:lnTo>
                      <a:pt x="389" y="246"/>
                    </a:lnTo>
                    <a:lnTo>
                      <a:pt x="389" y="244"/>
                    </a:lnTo>
                    <a:lnTo>
                      <a:pt x="387" y="244"/>
                    </a:lnTo>
                    <a:lnTo>
                      <a:pt x="385" y="244"/>
                    </a:lnTo>
                    <a:lnTo>
                      <a:pt x="382" y="244"/>
                    </a:lnTo>
                    <a:lnTo>
                      <a:pt x="385" y="244"/>
                    </a:lnTo>
                    <a:lnTo>
                      <a:pt x="385" y="246"/>
                    </a:lnTo>
                    <a:lnTo>
                      <a:pt x="382" y="246"/>
                    </a:lnTo>
                    <a:lnTo>
                      <a:pt x="382" y="248"/>
                    </a:lnTo>
                    <a:lnTo>
                      <a:pt x="382" y="246"/>
                    </a:lnTo>
                    <a:lnTo>
                      <a:pt x="380" y="246"/>
                    </a:lnTo>
                    <a:lnTo>
                      <a:pt x="378" y="246"/>
                    </a:lnTo>
                    <a:lnTo>
                      <a:pt x="378" y="248"/>
                    </a:lnTo>
                    <a:lnTo>
                      <a:pt x="378" y="251"/>
                    </a:lnTo>
                    <a:lnTo>
                      <a:pt x="376" y="251"/>
                    </a:lnTo>
                    <a:lnTo>
                      <a:pt x="376" y="253"/>
                    </a:lnTo>
                    <a:lnTo>
                      <a:pt x="373" y="253"/>
                    </a:lnTo>
                    <a:lnTo>
                      <a:pt x="371" y="253"/>
                    </a:lnTo>
                    <a:lnTo>
                      <a:pt x="369" y="253"/>
                    </a:lnTo>
                    <a:lnTo>
                      <a:pt x="367" y="253"/>
                    </a:lnTo>
                    <a:lnTo>
                      <a:pt x="367" y="255"/>
                    </a:lnTo>
                    <a:lnTo>
                      <a:pt x="365" y="255"/>
                    </a:lnTo>
                    <a:lnTo>
                      <a:pt x="362" y="255"/>
                    </a:lnTo>
                    <a:lnTo>
                      <a:pt x="360" y="255"/>
                    </a:lnTo>
                    <a:lnTo>
                      <a:pt x="360" y="257"/>
                    </a:lnTo>
                    <a:lnTo>
                      <a:pt x="358" y="257"/>
                    </a:lnTo>
                    <a:lnTo>
                      <a:pt x="356" y="257"/>
                    </a:lnTo>
                    <a:lnTo>
                      <a:pt x="353" y="257"/>
                    </a:lnTo>
                    <a:lnTo>
                      <a:pt x="353" y="255"/>
                    </a:lnTo>
                    <a:lnTo>
                      <a:pt x="351" y="255"/>
                    </a:lnTo>
                    <a:lnTo>
                      <a:pt x="349" y="255"/>
                    </a:lnTo>
                    <a:lnTo>
                      <a:pt x="347" y="255"/>
                    </a:lnTo>
                    <a:lnTo>
                      <a:pt x="344" y="255"/>
                    </a:lnTo>
                    <a:lnTo>
                      <a:pt x="344" y="257"/>
                    </a:lnTo>
                    <a:lnTo>
                      <a:pt x="344" y="260"/>
                    </a:lnTo>
                    <a:lnTo>
                      <a:pt x="342" y="260"/>
                    </a:lnTo>
                    <a:lnTo>
                      <a:pt x="340" y="260"/>
                    </a:lnTo>
                    <a:lnTo>
                      <a:pt x="338" y="260"/>
                    </a:lnTo>
                    <a:lnTo>
                      <a:pt x="338" y="262"/>
                    </a:lnTo>
                    <a:lnTo>
                      <a:pt x="338" y="264"/>
                    </a:lnTo>
                    <a:lnTo>
                      <a:pt x="338" y="266"/>
                    </a:lnTo>
                    <a:lnTo>
                      <a:pt x="338" y="268"/>
                    </a:lnTo>
                    <a:lnTo>
                      <a:pt x="338" y="271"/>
                    </a:lnTo>
                    <a:lnTo>
                      <a:pt x="338" y="273"/>
                    </a:lnTo>
                    <a:lnTo>
                      <a:pt x="335" y="273"/>
                    </a:lnTo>
                    <a:lnTo>
                      <a:pt x="335" y="275"/>
                    </a:lnTo>
                    <a:lnTo>
                      <a:pt x="333" y="275"/>
                    </a:lnTo>
                    <a:lnTo>
                      <a:pt x="331" y="275"/>
                    </a:lnTo>
                    <a:lnTo>
                      <a:pt x="331" y="273"/>
                    </a:lnTo>
                    <a:lnTo>
                      <a:pt x="329" y="273"/>
                    </a:lnTo>
                    <a:lnTo>
                      <a:pt x="329" y="271"/>
                    </a:lnTo>
                    <a:lnTo>
                      <a:pt x="327" y="268"/>
                    </a:lnTo>
                    <a:lnTo>
                      <a:pt x="324" y="266"/>
                    </a:lnTo>
                    <a:lnTo>
                      <a:pt x="324" y="264"/>
                    </a:lnTo>
                    <a:lnTo>
                      <a:pt x="322" y="264"/>
                    </a:lnTo>
                    <a:lnTo>
                      <a:pt x="322" y="262"/>
                    </a:lnTo>
                    <a:lnTo>
                      <a:pt x="320" y="262"/>
                    </a:lnTo>
                    <a:lnTo>
                      <a:pt x="318" y="262"/>
                    </a:lnTo>
                    <a:lnTo>
                      <a:pt x="315" y="264"/>
                    </a:lnTo>
                    <a:lnTo>
                      <a:pt x="313" y="264"/>
                    </a:lnTo>
                    <a:lnTo>
                      <a:pt x="311" y="262"/>
                    </a:lnTo>
                    <a:lnTo>
                      <a:pt x="309" y="262"/>
                    </a:lnTo>
                    <a:lnTo>
                      <a:pt x="306" y="262"/>
                    </a:lnTo>
                    <a:lnTo>
                      <a:pt x="304" y="262"/>
                    </a:lnTo>
                    <a:lnTo>
                      <a:pt x="302" y="262"/>
                    </a:lnTo>
                    <a:lnTo>
                      <a:pt x="300" y="264"/>
                    </a:lnTo>
                    <a:lnTo>
                      <a:pt x="297" y="264"/>
                    </a:lnTo>
                    <a:lnTo>
                      <a:pt x="297" y="262"/>
                    </a:lnTo>
                    <a:lnTo>
                      <a:pt x="297" y="260"/>
                    </a:lnTo>
                    <a:lnTo>
                      <a:pt x="295" y="260"/>
                    </a:lnTo>
                    <a:lnTo>
                      <a:pt x="295" y="257"/>
                    </a:lnTo>
                    <a:lnTo>
                      <a:pt x="293" y="257"/>
                    </a:lnTo>
                    <a:lnTo>
                      <a:pt x="291" y="257"/>
                    </a:lnTo>
                    <a:lnTo>
                      <a:pt x="291" y="255"/>
                    </a:lnTo>
                    <a:lnTo>
                      <a:pt x="289" y="257"/>
                    </a:lnTo>
                    <a:lnTo>
                      <a:pt x="291" y="257"/>
                    </a:lnTo>
                    <a:lnTo>
                      <a:pt x="289" y="257"/>
                    </a:lnTo>
                    <a:lnTo>
                      <a:pt x="289" y="255"/>
                    </a:lnTo>
                    <a:lnTo>
                      <a:pt x="286" y="255"/>
                    </a:lnTo>
                    <a:lnTo>
                      <a:pt x="286" y="257"/>
                    </a:lnTo>
                    <a:lnTo>
                      <a:pt x="286" y="255"/>
                    </a:lnTo>
                    <a:lnTo>
                      <a:pt x="284" y="255"/>
                    </a:lnTo>
                    <a:lnTo>
                      <a:pt x="282" y="255"/>
                    </a:lnTo>
                    <a:lnTo>
                      <a:pt x="282" y="257"/>
                    </a:lnTo>
                    <a:lnTo>
                      <a:pt x="280" y="257"/>
                    </a:lnTo>
                    <a:lnTo>
                      <a:pt x="277" y="257"/>
                    </a:lnTo>
                    <a:lnTo>
                      <a:pt x="277" y="255"/>
                    </a:lnTo>
                    <a:lnTo>
                      <a:pt x="277" y="253"/>
                    </a:lnTo>
                    <a:lnTo>
                      <a:pt x="275" y="253"/>
                    </a:lnTo>
                    <a:lnTo>
                      <a:pt x="275" y="251"/>
                    </a:lnTo>
                    <a:lnTo>
                      <a:pt x="273" y="251"/>
                    </a:lnTo>
                    <a:lnTo>
                      <a:pt x="273" y="253"/>
                    </a:lnTo>
                    <a:lnTo>
                      <a:pt x="273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60"/>
                    </a:lnTo>
                    <a:lnTo>
                      <a:pt x="277" y="260"/>
                    </a:lnTo>
                    <a:lnTo>
                      <a:pt x="277" y="257"/>
                    </a:lnTo>
                    <a:lnTo>
                      <a:pt x="277" y="260"/>
                    </a:lnTo>
                    <a:lnTo>
                      <a:pt x="280" y="260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82" y="264"/>
                    </a:lnTo>
                    <a:lnTo>
                      <a:pt x="282" y="266"/>
                    </a:lnTo>
                    <a:lnTo>
                      <a:pt x="284" y="266"/>
                    </a:lnTo>
                    <a:lnTo>
                      <a:pt x="284" y="268"/>
                    </a:lnTo>
                    <a:lnTo>
                      <a:pt x="286" y="268"/>
                    </a:lnTo>
                    <a:lnTo>
                      <a:pt x="289" y="268"/>
                    </a:lnTo>
                    <a:lnTo>
                      <a:pt x="289" y="271"/>
                    </a:lnTo>
                    <a:lnTo>
                      <a:pt x="291" y="271"/>
                    </a:lnTo>
                    <a:lnTo>
                      <a:pt x="291" y="273"/>
                    </a:lnTo>
                    <a:lnTo>
                      <a:pt x="293" y="275"/>
                    </a:lnTo>
                    <a:lnTo>
                      <a:pt x="291" y="277"/>
                    </a:lnTo>
                    <a:lnTo>
                      <a:pt x="291" y="280"/>
                    </a:lnTo>
                    <a:lnTo>
                      <a:pt x="291" y="282"/>
                    </a:lnTo>
                    <a:lnTo>
                      <a:pt x="291" y="284"/>
                    </a:lnTo>
                    <a:lnTo>
                      <a:pt x="291" y="286"/>
                    </a:lnTo>
                    <a:lnTo>
                      <a:pt x="291" y="289"/>
                    </a:lnTo>
                    <a:lnTo>
                      <a:pt x="293" y="289"/>
                    </a:lnTo>
                    <a:lnTo>
                      <a:pt x="293" y="291"/>
                    </a:lnTo>
                    <a:lnTo>
                      <a:pt x="295" y="293"/>
                    </a:lnTo>
                    <a:lnTo>
                      <a:pt x="295" y="295"/>
                    </a:lnTo>
                    <a:lnTo>
                      <a:pt x="295" y="298"/>
                    </a:lnTo>
                    <a:lnTo>
                      <a:pt x="297" y="298"/>
                    </a:lnTo>
                    <a:lnTo>
                      <a:pt x="297" y="300"/>
                    </a:lnTo>
                    <a:lnTo>
                      <a:pt x="297" y="302"/>
                    </a:lnTo>
                    <a:lnTo>
                      <a:pt x="300" y="304"/>
                    </a:lnTo>
                    <a:lnTo>
                      <a:pt x="297" y="304"/>
                    </a:lnTo>
                    <a:lnTo>
                      <a:pt x="297" y="306"/>
                    </a:lnTo>
                    <a:lnTo>
                      <a:pt x="297" y="309"/>
                    </a:lnTo>
                    <a:lnTo>
                      <a:pt x="300" y="309"/>
                    </a:lnTo>
                    <a:lnTo>
                      <a:pt x="302" y="309"/>
                    </a:lnTo>
                    <a:lnTo>
                      <a:pt x="302" y="311"/>
                    </a:lnTo>
                    <a:lnTo>
                      <a:pt x="304" y="311"/>
                    </a:lnTo>
                    <a:lnTo>
                      <a:pt x="306" y="311"/>
                    </a:lnTo>
                    <a:lnTo>
                      <a:pt x="309" y="309"/>
                    </a:lnTo>
                    <a:lnTo>
                      <a:pt x="311" y="309"/>
                    </a:lnTo>
                    <a:lnTo>
                      <a:pt x="311" y="311"/>
                    </a:lnTo>
                    <a:lnTo>
                      <a:pt x="313" y="311"/>
                    </a:lnTo>
                    <a:lnTo>
                      <a:pt x="315" y="311"/>
                    </a:lnTo>
                    <a:lnTo>
                      <a:pt x="318" y="311"/>
                    </a:lnTo>
                    <a:lnTo>
                      <a:pt x="320" y="311"/>
                    </a:lnTo>
                    <a:lnTo>
                      <a:pt x="318" y="311"/>
                    </a:lnTo>
                    <a:lnTo>
                      <a:pt x="318" y="313"/>
                    </a:lnTo>
                    <a:lnTo>
                      <a:pt x="318" y="315"/>
                    </a:lnTo>
                    <a:lnTo>
                      <a:pt x="318" y="318"/>
                    </a:lnTo>
                    <a:lnTo>
                      <a:pt x="318" y="320"/>
                    </a:lnTo>
                    <a:lnTo>
                      <a:pt x="315" y="320"/>
                    </a:lnTo>
                    <a:lnTo>
                      <a:pt x="313" y="320"/>
                    </a:lnTo>
                    <a:lnTo>
                      <a:pt x="311" y="320"/>
                    </a:lnTo>
                    <a:lnTo>
                      <a:pt x="311" y="322"/>
                    </a:lnTo>
                    <a:lnTo>
                      <a:pt x="309" y="322"/>
                    </a:lnTo>
                    <a:lnTo>
                      <a:pt x="306" y="322"/>
                    </a:lnTo>
                    <a:lnTo>
                      <a:pt x="306" y="324"/>
                    </a:lnTo>
                    <a:lnTo>
                      <a:pt x="304" y="324"/>
                    </a:lnTo>
                    <a:lnTo>
                      <a:pt x="302" y="324"/>
                    </a:lnTo>
                    <a:lnTo>
                      <a:pt x="300" y="324"/>
                    </a:lnTo>
                    <a:lnTo>
                      <a:pt x="297" y="324"/>
                    </a:lnTo>
                    <a:lnTo>
                      <a:pt x="297" y="327"/>
                    </a:lnTo>
                    <a:lnTo>
                      <a:pt x="297" y="329"/>
                    </a:lnTo>
                    <a:lnTo>
                      <a:pt x="297" y="331"/>
                    </a:lnTo>
                    <a:lnTo>
                      <a:pt x="295" y="331"/>
                    </a:lnTo>
                    <a:lnTo>
                      <a:pt x="295" y="333"/>
                    </a:lnTo>
                    <a:lnTo>
                      <a:pt x="295" y="336"/>
                    </a:lnTo>
                    <a:lnTo>
                      <a:pt x="295" y="338"/>
                    </a:lnTo>
                    <a:lnTo>
                      <a:pt x="293" y="338"/>
                    </a:lnTo>
                    <a:lnTo>
                      <a:pt x="293" y="340"/>
                    </a:lnTo>
                    <a:lnTo>
                      <a:pt x="291" y="340"/>
                    </a:lnTo>
                    <a:lnTo>
                      <a:pt x="289" y="340"/>
                    </a:lnTo>
                    <a:lnTo>
                      <a:pt x="289" y="342"/>
                    </a:lnTo>
                    <a:lnTo>
                      <a:pt x="289" y="344"/>
                    </a:lnTo>
                    <a:lnTo>
                      <a:pt x="286" y="344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9" y="340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2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7" y="347"/>
                    </a:lnTo>
                    <a:lnTo>
                      <a:pt x="275" y="347"/>
                    </a:lnTo>
                    <a:lnTo>
                      <a:pt x="275" y="349"/>
                    </a:lnTo>
                    <a:lnTo>
                      <a:pt x="273" y="349"/>
                    </a:lnTo>
                    <a:lnTo>
                      <a:pt x="273" y="347"/>
                    </a:lnTo>
                    <a:lnTo>
                      <a:pt x="271" y="347"/>
                    </a:lnTo>
                    <a:lnTo>
                      <a:pt x="271" y="349"/>
                    </a:lnTo>
                    <a:lnTo>
                      <a:pt x="268" y="349"/>
                    </a:lnTo>
                    <a:lnTo>
                      <a:pt x="266" y="351"/>
                    </a:lnTo>
                    <a:lnTo>
                      <a:pt x="266" y="353"/>
                    </a:lnTo>
                    <a:lnTo>
                      <a:pt x="264" y="351"/>
                    </a:lnTo>
                    <a:lnTo>
                      <a:pt x="262" y="351"/>
                    </a:lnTo>
                    <a:lnTo>
                      <a:pt x="262" y="353"/>
                    </a:lnTo>
                    <a:lnTo>
                      <a:pt x="262" y="356"/>
                    </a:lnTo>
                    <a:lnTo>
                      <a:pt x="262" y="358"/>
                    </a:lnTo>
                    <a:lnTo>
                      <a:pt x="259" y="358"/>
                    </a:lnTo>
                    <a:lnTo>
                      <a:pt x="257" y="358"/>
                    </a:lnTo>
                    <a:lnTo>
                      <a:pt x="255" y="358"/>
                    </a:lnTo>
                    <a:lnTo>
                      <a:pt x="255" y="360"/>
                    </a:lnTo>
                    <a:lnTo>
                      <a:pt x="253" y="360"/>
                    </a:lnTo>
                    <a:lnTo>
                      <a:pt x="253" y="362"/>
                    </a:lnTo>
                    <a:lnTo>
                      <a:pt x="253" y="365"/>
                    </a:lnTo>
                    <a:lnTo>
                      <a:pt x="251" y="367"/>
                    </a:lnTo>
                    <a:lnTo>
                      <a:pt x="248" y="367"/>
                    </a:lnTo>
                    <a:lnTo>
                      <a:pt x="248" y="365"/>
                    </a:lnTo>
                    <a:lnTo>
                      <a:pt x="248" y="362"/>
                    </a:lnTo>
                    <a:lnTo>
                      <a:pt x="251" y="362"/>
                    </a:lnTo>
                    <a:lnTo>
                      <a:pt x="251" y="360"/>
                    </a:lnTo>
                    <a:lnTo>
                      <a:pt x="248" y="358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2" y="358"/>
                    </a:lnTo>
                    <a:lnTo>
                      <a:pt x="239" y="358"/>
                    </a:lnTo>
                    <a:lnTo>
                      <a:pt x="237" y="360"/>
                    </a:lnTo>
                    <a:lnTo>
                      <a:pt x="237" y="362"/>
                    </a:lnTo>
                    <a:lnTo>
                      <a:pt x="235" y="362"/>
                    </a:lnTo>
                    <a:lnTo>
                      <a:pt x="233" y="362"/>
                    </a:lnTo>
                    <a:lnTo>
                      <a:pt x="230" y="365"/>
                    </a:lnTo>
                    <a:lnTo>
                      <a:pt x="228" y="362"/>
                    </a:lnTo>
                    <a:lnTo>
                      <a:pt x="224" y="365"/>
                    </a:lnTo>
                    <a:lnTo>
                      <a:pt x="208" y="349"/>
                    </a:lnTo>
                    <a:lnTo>
                      <a:pt x="208" y="347"/>
                    </a:lnTo>
                    <a:lnTo>
                      <a:pt x="208" y="344"/>
                    </a:lnTo>
                    <a:lnTo>
                      <a:pt x="206" y="344"/>
                    </a:lnTo>
                    <a:lnTo>
                      <a:pt x="206" y="342"/>
                    </a:lnTo>
                    <a:lnTo>
                      <a:pt x="206" y="340"/>
                    </a:lnTo>
                    <a:lnTo>
                      <a:pt x="206" y="338"/>
                    </a:lnTo>
                    <a:lnTo>
                      <a:pt x="204" y="338"/>
                    </a:lnTo>
                    <a:lnTo>
                      <a:pt x="206" y="338"/>
                    </a:lnTo>
                    <a:lnTo>
                      <a:pt x="204" y="336"/>
                    </a:lnTo>
                    <a:lnTo>
                      <a:pt x="204" y="333"/>
                    </a:lnTo>
                    <a:lnTo>
                      <a:pt x="201" y="333"/>
                    </a:lnTo>
                    <a:lnTo>
                      <a:pt x="201" y="331"/>
                    </a:lnTo>
                    <a:lnTo>
                      <a:pt x="201" y="329"/>
                    </a:lnTo>
                    <a:lnTo>
                      <a:pt x="199" y="327"/>
                    </a:lnTo>
                    <a:lnTo>
                      <a:pt x="199" y="324"/>
                    </a:lnTo>
                    <a:lnTo>
                      <a:pt x="199" y="322"/>
                    </a:lnTo>
                    <a:lnTo>
                      <a:pt x="201" y="322"/>
                    </a:lnTo>
                    <a:lnTo>
                      <a:pt x="199" y="320"/>
                    </a:lnTo>
                    <a:lnTo>
                      <a:pt x="197" y="318"/>
                    </a:lnTo>
                    <a:lnTo>
                      <a:pt x="197" y="315"/>
                    </a:lnTo>
                    <a:lnTo>
                      <a:pt x="197" y="313"/>
                    </a:lnTo>
                    <a:lnTo>
                      <a:pt x="197" y="311"/>
                    </a:lnTo>
                    <a:lnTo>
                      <a:pt x="195" y="311"/>
                    </a:lnTo>
                    <a:lnTo>
                      <a:pt x="195" y="309"/>
                    </a:lnTo>
                    <a:lnTo>
                      <a:pt x="192" y="309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88" y="304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6" y="300"/>
                    </a:lnTo>
                    <a:lnTo>
                      <a:pt x="183" y="298"/>
                    </a:lnTo>
                    <a:lnTo>
                      <a:pt x="181" y="298"/>
                    </a:lnTo>
                    <a:lnTo>
                      <a:pt x="179" y="298"/>
                    </a:lnTo>
                    <a:lnTo>
                      <a:pt x="177" y="298"/>
                    </a:lnTo>
                    <a:lnTo>
                      <a:pt x="177" y="295"/>
                    </a:lnTo>
                    <a:lnTo>
                      <a:pt x="190" y="284"/>
                    </a:lnTo>
                    <a:lnTo>
                      <a:pt x="190" y="282"/>
                    </a:lnTo>
                    <a:lnTo>
                      <a:pt x="192" y="282"/>
                    </a:lnTo>
                    <a:lnTo>
                      <a:pt x="192" y="280"/>
                    </a:lnTo>
                    <a:lnTo>
                      <a:pt x="192" y="277"/>
                    </a:lnTo>
                    <a:lnTo>
                      <a:pt x="190" y="277"/>
                    </a:lnTo>
                    <a:lnTo>
                      <a:pt x="190" y="275"/>
                    </a:lnTo>
                    <a:lnTo>
                      <a:pt x="190" y="273"/>
                    </a:lnTo>
                    <a:lnTo>
                      <a:pt x="190" y="271"/>
                    </a:lnTo>
                    <a:lnTo>
                      <a:pt x="188" y="271"/>
                    </a:lnTo>
                    <a:lnTo>
                      <a:pt x="188" y="268"/>
                    </a:lnTo>
                    <a:lnTo>
                      <a:pt x="188" y="266"/>
                    </a:lnTo>
                    <a:lnTo>
                      <a:pt x="186" y="266"/>
                    </a:lnTo>
                    <a:lnTo>
                      <a:pt x="186" y="268"/>
                    </a:lnTo>
                    <a:lnTo>
                      <a:pt x="183" y="268"/>
                    </a:lnTo>
                    <a:lnTo>
                      <a:pt x="183" y="266"/>
                    </a:lnTo>
                    <a:lnTo>
                      <a:pt x="181" y="264"/>
                    </a:lnTo>
                    <a:lnTo>
                      <a:pt x="181" y="262"/>
                    </a:lnTo>
                    <a:lnTo>
                      <a:pt x="181" y="260"/>
                    </a:lnTo>
                    <a:lnTo>
                      <a:pt x="181" y="257"/>
                    </a:lnTo>
                    <a:lnTo>
                      <a:pt x="179" y="255"/>
                    </a:lnTo>
                    <a:lnTo>
                      <a:pt x="179" y="253"/>
                    </a:lnTo>
                    <a:lnTo>
                      <a:pt x="179" y="251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4"/>
                    </a:lnTo>
                    <a:lnTo>
                      <a:pt x="177" y="242"/>
                    </a:lnTo>
                    <a:lnTo>
                      <a:pt x="177" y="239"/>
                    </a:lnTo>
                    <a:lnTo>
                      <a:pt x="177" y="237"/>
                    </a:lnTo>
                    <a:lnTo>
                      <a:pt x="177" y="235"/>
                    </a:lnTo>
                    <a:lnTo>
                      <a:pt x="177" y="233"/>
                    </a:lnTo>
                    <a:lnTo>
                      <a:pt x="177" y="230"/>
                    </a:lnTo>
                    <a:lnTo>
                      <a:pt x="177" y="228"/>
                    </a:lnTo>
                    <a:lnTo>
                      <a:pt x="177" y="226"/>
                    </a:lnTo>
                    <a:lnTo>
                      <a:pt x="177" y="224"/>
                    </a:lnTo>
                    <a:lnTo>
                      <a:pt x="177" y="222"/>
                    </a:lnTo>
                    <a:lnTo>
                      <a:pt x="177" y="219"/>
                    </a:lnTo>
                    <a:lnTo>
                      <a:pt x="177" y="217"/>
                    </a:lnTo>
                    <a:lnTo>
                      <a:pt x="179" y="217"/>
                    </a:lnTo>
                    <a:lnTo>
                      <a:pt x="181" y="215"/>
                    </a:lnTo>
                    <a:lnTo>
                      <a:pt x="183" y="215"/>
                    </a:lnTo>
                    <a:lnTo>
                      <a:pt x="183" y="213"/>
                    </a:lnTo>
                    <a:lnTo>
                      <a:pt x="183" y="210"/>
                    </a:lnTo>
                    <a:lnTo>
                      <a:pt x="183" y="208"/>
                    </a:lnTo>
                    <a:lnTo>
                      <a:pt x="183" y="206"/>
                    </a:lnTo>
                    <a:lnTo>
                      <a:pt x="183" y="204"/>
                    </a:lnTo>
                    <a:lnTo>
                      <a:pt x="186" y="201"/>
                    </a:lnTo>
                    <a:lnTo>
                      <a:pt x="186" y="199"/>
                    </a:lnTo>
                    <a:lnTo>
                      <a:pt x="188" y="199"/>
                    </a:lnTo>
                    <a:lnTo>
                      <a:pt x="190" y="197"/>
                    </a:lnTo>
                    <a:lnTo>
                      <a:pt x="190" y="195"/>
                    </a:lnTo>
                    <a:lnTo>
                      <a:pt x="188" y="195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6" y="188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79" y="188"/>
                    </a:lnTo>
                    <a:lnTo>
                      <a:pt x="177" y="188"/>
                    </a:lnTo>
                    <a:lnTo>
                      <a:pt x="175" y="188"/>
                    </a:lnTo>
                    <a:lnTo>
                      <a:pt x="175" y="190"/>
                    </a:lnTo>
                    <a:lnTo>
                      <a:pt x="172" y="190"/>
                    </a:lnTo>
                    <a:lnTo>
                      <a:pt x="170" y="190"/>
                    </a:lnTo>
                    <a:lnTo>
                      <a:pt x="168" y="190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3" y="192"/>
                    </a:lnTo>
                    <a:lnTo>
                      <a:pt x="161" y="192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7" y="190"/>
                    </a:lnTo>
                    <a:lnTo>
                      <a:pt x="157" y="192"/>
                    </a:lnTo>
                    <a:lnTo>
                      <a:pt x="154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48" y="192"/>
                    </a:lnTo>
                    <a:lnTo>
                      <a:pt x="145" y="192"/>
                    </a:lnTo>
                    <a:lnTo>
                      <a:pt x="145" y="190"/>
                    </a:lnTo>
                    <a:lnTo>
                      <a:pt x="143" y="190"/>
                    </a:lnTo>
                    <a:lnTo>
                      <a:pt x="143" y="192"/>
                    </a:lnTo>
                    <a:lnTo>
                      <a:pt x="141" y="190"/>
                    </a:lnTo>
                    <a:lnTo>
                      <a:pt x="139" y="190"/>
                    </a:lnTo>
                    <a:lnTo>
                      <a:pt x="137" y="190"/>
                    </a:lnTo>
                    <a:lnTo>
                      <a:pt x="134" y="192"/>
                    </a:lnTo>
                    <a:lnTo>
                      <a:pt x="132" y="195"/>
                    </a:lnTo>
                    <a:lnTo>
                      <a:pt x="130" y="195"/>
                    </a:lnTo>
                    <a:lnTo>
                      <a:pt x="130" y="192"/>
                    </a:lnTo>
                    <a:lnTo>
                      <a:pt x="128" y="192"/>
                    </a:lnTo>
                    <a:lnTo>
                      <a:pt x="128" y="195"/>
                    </a:lnTo>
                    <a:lnTo>
                      <a:pt x="123" y="190"/>
                    </a:lnTo>
                    <a:lnTo>
                      <a:pt x="119" y="184"/>
                    </a:lnTo>
                    <a:lnTo>
                      <a:pt x="112" y="177"/>
                    </a:lnTo>
                    <a:lnTo>
                      <a:pt x="105" y="166"/>
                    </a:lnTo>
                    <a:lnTo>
                      <a:pt x="103" y="166"/>
                    </a:lnTo>
                    <a:lnTo>
                      <a:pt x="101" y="166"/>
                    </a:lnTo>
                    <a:lnTo>
                      <a:pt x="101" y="168"/>
                    </a:lnTo>
                    <a:lnTo>
                      <a:pt x="99" y="168"/>
                    </a:lnTo>
                    <a:lnTo>
                      <a:pt x="96" y="168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2" y="163"/>
                    </a:lnTo>
                    <a:lnTo>
                      <a:pt x="90" y="163"/>
                    </a:lnTo>
                    <a:lnTo>
                      <a:pt x="87" y="163"/>
                    </a:lnTo>
                    <a:lnTo>
                      <a:pt x="87" y="161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5" y="161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81" y="163"/>
                    </a:lnTo>
                    <a:lnTo>
                      <a:pt x="78" y="163"/>
                    </a:lnTo>
                    <a:lnTo>
                      <a:pt x="78" y="166"/>
                    </a:lnTo>
                    <a:lnTo>
                      <a:pt x="78" y="163"/>
                    </a:lnTo>
                    <a:lnTo>
                      <a:pt x="78" y="166"/>
                    </a:lnTo>
                    <a:lnTo>
                      <a:pt x="76" y="166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72" y="163"/>
                    </a:lnTo>
                    <a:lnTo>
                      <a:pt x="72" y="166"/>
                    </a:lnTo>
                    <a:lnTo>
                      <a:pt x="69" y="166"/>
                    </a:lnTo>
                    <a:lnTo>
                      <a:pt x="69" y="163"/>
                    </a:lnTo>
                    <a:lnTo>
                      <a:pt x="69" y="166"/>
                    </a:lnTo>
                    <a:lnTo>
                      <a:pt x="69" y="163"/>
                    </a:lnTo>
                    <a:lnTo>
                      <a:pt x="69" y="166"/>
                    </a:lnTo>
                    <a:lnTo>
                      <a:pt x="69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5" y="166"/>
                    </a:lnTo>
                    <a:lnTo>
                      <a:pt x="65" y="163"/>
                    </a:lnTo>
                    <a:lnTo>
                      <a:pt x="63" y="163"/>
                    </a:lnTo>
                    <a:lnTo>
                      <a:pt x="63" y="166"/>
                    </a:lnTo>
                    <a:lnTo>
                      <a:pt x="63" y="163"/>
                    </a:lnTo>
                    <a:lnTo>
                      <a:pt x="61" y="163"/>
                    </a:lnTo>
                    <a:lnTo>
                      <a:pt x="61" y="166"/>
                    </a:lnTo>
                    <a:lnTo>
                      <a:pt x="61" y="163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6"/>
                    </a:lnTo>
                    <a:lnTo>
                      <a:pt x="56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49" y="163"/>
                    </a:lnTo>
                    <a:lnTo>
                      <a:pt x="52" y="163"/>
                    </a:lnTo>
                    <a:lnTo>
                      <a:pt x="49" y="163"/>
                    </a:lnTo>
                    <a:lnTo>
                      <a:pt x="49" y="166"/>
                    </a:lnTo>
                    <a:lnTo>
                      <a:pt x="47" y="166"/>
                    </a:lnTo>
                    <a:lnTo>
                      <a:pt x="45" y="166"/>
                    </a:lnTo>
                    <a:lnTo>
                      <a:pt x="43" y="163"/>
                    </a:lnTo>
                    <a:lnTo>
                      <a:pt x="40" y="157"/>
                    </a:lnTo>
                    <a:lnTo>
                      <a:pt x="40" y="154"/>
                    </a:lnTo>
                    <a:lnTo>
                      <a:pt x="38" y="154"/>
                    </a:lnTo>
                    <a:lnTo>
                      <a:pt x="38" y="152"/>
                    </a:lnTo>
                    <a:lnTo>
                      <a:pt x="3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32" y="148"/>
                    </a:lnTo>
                    <a:lnTo>
                      <a:pt x="32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29" y="141"/>
                    </a:lnTo>
                    <a:lnTo>
                      <a:pt x="29" y="139"/>
                    </a:lnTo>
                    <a:lnTo>
                      <a:pt x="32" y="139"/>
                    </a:lnTo>
                    <a:lnTo>
                      <a:pt x="32" y="137"/>
                    </a:lnTo>
                    <a:lnTo>
                      <a:pt x="29" y="137"/>
                    </a:lnTo>
                    <a:lnTo>
                      <a:pt x="32" y="137"/>
                    </a:lnTo>
                    <a:lnTo>
                      <a:pt x="29" y="137"/>
                    </a:lnTo>
                    <a:lnTo>
                      <a:pt x="29" y="134"/>
                    </a:lnTo>
                    <a:lnTo>
                      <a:pt x="32" y="134"/>
                    </a:lnTo>
                    <a:lnTo>
                      <a:pt x="32" y="132"/>
                    </a:lnTo>
                    <a:lnTo>
                      <a:pt x="34" y="132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4" y="130"/>
                    </a:lnTo>
                    <a:lnTo>
                      <a:pt x="34" y="128"/>
                    </a:lnTo>
                    <a:lnTo>
                      <a:pt x="34" y="130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2" y="125"/>
                    </a:lnTo>
                    <a:lnTo>
                      <a:pt x="34" y="125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29" y="121"/>
                    </a:lnTo>
                    <a:lnTo>
                      <a:pt x="29" y="119"/>
                    </a:lnTo>
                    <a:lnTo>
                      <a:pt x="25" y="114"/>
                    </a:lnTo>
                    <a:lnTo>
                      <a:pt x="23" y="110"/>
                    </a:lnTo>
                    <a:lnTo>
                      <a:pt x="20" y="99"/>
                    </a:lnTo>
                    <a:lnTo>
                      <a:pt x="18" y="99"/>
                    </a:lnTo>
                    <a:lnTo>
                      <a:pt x="18" y="96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9"/>
                    </a:lnTo>
                    <a:lnTo>
                      <a:pt x="14" y="96"/>
                    </a:lnTo>
                    <a:lnTo>
                      <a:pt x="16" y="96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9" y="96"/>
                    </a:lnTo>
                    <a:lnTo>
                      <a:pt x="7" y="96"/>
                    </a:lnTo>
                    <a:lnTo>
                      <a:pt x="5" y="96"/>
                    </a:lnTo>
                    <a:lnTo>
                      <a:pt x="2" y="96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7" y="90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11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69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5" y="45"/>
                    </a:lnTo>
                    <a:lnTo>
                      <a:pt x="25" y="43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3" y="23"/>
                    </a:lnTo>
                    <a:lnTo>
                      <a:pt x="45" y="18"/>
                    </a:lnTo>
                    <a:lnTo>
                      <a:pt x="52" y="16"/>
                    </a:lnTo>
                    <a:lnTo>
                      <a:pt x="58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7" y="20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7" y="29"/>
                    </a:lnTo>
                    <a:lnTo>
                      <a:pt x="49" y="31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6" y="45"/>
                    </a:lnTo>
                    <a:lnTo>
                      <a:pt x="56" y="47"/>
                    </a:lnTo>
                    <a:lnTo>
                      <a:pt x="58" y="47"/>
                    </a:lnTo>
                    <a:lnTo>
                      <a:pt x="58" y="49"/>
                    </a:lnTo>
                    <a:lnTo>
                      <a:pt x="58" y="47"/>
                    </a:lnTo>
                    <a:lnTo>
                      <a:pt x="58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7" y="65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43" y="74"/>
                    </a:lnTo>
                    <a:lnTo>
                      <a:pt x="40" y="74"/>
                    </a:lnTo>
                    <a:lnTo>
                      <a:pt x="40" y="76"/>
                    </a:lnTo>
                    <a:lnTo>
                      <a:pt x="43" y="78"/>
                    </a:lnTo>
                    <a:lnTo>
                      <a:pt x="43" y="81"/>
                    </a:lnTo>
                    <a:lnTo>
                      <a:pt x="45" y="81"/>
                    </a:lnTo>
                    <a:lnTo>
                      <a:pt x="45" y="83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7" y="87"/>
                    </a:lnTo>
                    <a:lnTo>
                      <a:pt x="45" y="87"/>
                    </a:lnTo>
                    <a:lnTo>
                      <a:pt x="45" y="85"/>
                    </a:lnTo>
                    <a:lnTo>
                      <a:pt x="45" y="87"/>
                    </a:lnTo>
                    <a:lnTo>
                      <a:pt x="45" y="85"/>
                    </a:lnTo>
                    <a:lnTo>
                      <a:pt x="45" y="87"/>
                    </a:lnTo>
                    <a:lnTo>
                      <a:pt x="47" y="87"/>
                    </a:lnTo>
                    <a:lnTo>
                      <a:pt x="47" y="85"/>
                    </a:lnTo>
                    <a:lnTo>
                      <a:pt x="47" y="87"/>
                    </a:lnTo>
                    <a:lnTo>
                      <a:pt x="47" y="85"/>
                    </a:lnTo>
                    <a:lnTo>
                      <a:pt x="47" y="87"/>
                    </a:lnTo>
                    <a:lnTo>
                      <a:pt x="49" y="87"/>
                    </a:lnTo>
                    <a:lnTo>
                      <a:pt x="49" y="90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87"/>
                    </a:lnTo>
                    <a:lnTo>
                      <a:pt x="49" y="90"/>
                    </a:lnTo>
                    <a:lnTo>
                      <a:pt x="49" y="87"/>
                    </a:lnTo>
                    <a:lnTo>
                      <a:pt x="52" y="87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4" y="94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54" y="99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4" y="101"/>
                    </a:lnTo>
                    <a:lnTo>
                      <a:pt x="56" y="101"/>
                    </a:lnTo>
                    <a:lnTo>
                      <a:pt x="56" y="99"/>
                    </a:lnTo>
                    <a:lnTo>
                      <a:pt x="56" y="101"/>
                    </a:lnTo>
                    <a:lnTo>
                      <a:pt x="58" y="101"/>
                    </a:lnTo>
                    <a:lnTo>
                      <a:pt x="61" y="101"/>
                    </a:lnTo>
                    <a:lnTo>
                      <a:pt x="63" y="101"/>
                    </a:lnTo>
                    <a:lnTo>
                      <a:pt x="63" y="99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7"/>
                    </a:lnTo>
                    <a:lnTo>
                      <a:pt x="74" y="85"/>
                    </a:lnTo>
                    <a:lnTo>
                      <a:pt x="74" y="83"/>
                    </a:lnTo>
                    <a:lnTo>
                      <a:pt x="74" y="81"/>
                    </a:lnTo>
                    <a:lnTo>
                      <a:pt x="76" y="81"/>
                    </a:lnTo>
                    <a:lnTo>
                      <a:pt x="74" y="81"/>
                    </a:lnTo>
                    <a:lnTo>
                      <a:pt x="76" y="81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4" y="76"/>
                    </a:lnTo>
                    <a:lnTo>
                      <a:pt x="74" y="74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69" y="72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7" y="67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5" y="63"/>
                    </a:lnTo>
                    <a:lnTo>
                      <a:pt x="65" y="61"/>
                    </a:lnTo>
                    <a:lnTo>
                      <a:pt x="63" y="61"/>
                    </a:lnTo>
                    <a:lnTo>
                      <a:pt x="63" y="58"/>
                    </a:lnTo>
                    <a:lnTo>
                      <a:pt x="61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4"/>
                    </a:lnTo>
                    <a:lnTo>
                      <a:pt x="61" y="54"/>
                    </a:lnTo>
                    <a:lnTo>
                      <a:pt x="61" y="52"/>
                    </a:lnTo>
                    <a:lnTo>
                      <a:pt x="61" y="49"/>
                    </a:lnTo>
                    <a:lnTo>
                      <a:pt x="61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61" y="45"/>
                    </a:lnTo>
                    <a:lnTo>
                      <a:pt x="63" y="45"/>
                    </a:lnTo>
                    <a:lnTo>
                      <a:pt x="63" y="43"/>
                    </a:lnTo>
                    <a:lnTo>
                      <a:pt x="63" y="40"/>
                    </a:lnTo>
                    <a:lnTo>
                      <a:pt x="63" y="43"/>
                    </a:lnTo>
                    <a:lnTo>
                      <a:pt x="63" y="40"/>
                    </a:lnTo>
                    <a:lnTo>
                      <a:pt x="61" y="40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67" y="40"/>
                    </a:lnTo>
                    <a:lnTo>
                      <a:pt x="67" y="38"/>
                    </a:lnTo>
                    <a:lnTo>
                      <a:pt x="69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3" y="31"/>
                    </a:lnTo>
                    <a:lnTo>
                      <a:pt x="85" y="31"/>
                    </a:lnTo>
                    <a:lnTo>
                      <a:pt x="87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9" y="29"/>
                    </a:lnTo>
                    <a:lnTo>
                      <a:pt x="99" y="27"/>
                    </a:lnTo>
                    <a:lnTo>
                      <a:pt x="101" y="27"/>
                    </a:lnTo>
                    <a:lnTo>
                      <a:pt x="103" y="27"/>
                    </a:lnTo>
                    <a:lnTo>
                      <a:pt x="103" y="25"/>
                    </a:lnTo>
                    <a:lnTo>
                      <a:pt x="105" y="25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5" y="20"/>
                    </a:lnTo>
                    <a:lnTo>
                      <a:pt x="105" y="23"/>
                    </a:lnTo>
                    <a:lnTo>
                      <a:pt x="105" y="20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10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101" y="16"/>
                    </a:lnTo>
                    <a:lnTo>
                      <a:pt x="103" y="16"/>
                    </a:lnTo>
                    <a:lnTo>
                      <a:pt x="101" y="16"/>
                    </a:lnTo>
                    <a:lnTo>
                      <a:pt x="103" y="16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99" y="14"/>
                    </a:lnTo>
                    <a:lnTo>
                      <a:pt x="99" y="11"/>
                    </a:lnTo>
                    <a:lnTo>
                      <a:pt x="99" y="9"/>
                    </a:lnTo>
                    <a:lnTo>
                      <a:pt x="101" y="9"/>
                    </a:lnTo>
                    <a:lnTo>
                      <a:pt x="101" y="7"/>
                    </a:lnTo>
                    <a:lnTo>
                      <a:pt x="101" y="5"/>
                    </a:lnTo>
                    <a:lnTo>
                      <a:pt x="103" y="5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  <a:close/>
                    <a:moveTo>
                      <a:pt x="114" y="36"/>
                    </a:moveTo>
                    <a:lnTo>
                      <a:pt x="116" y="36"/>
                    </a:lnTo>
                    <a:lnTo>
                      <a:pt x="114" y="36"/>
                    </a:lnTo>
                    <a:close/>
                    <a:moveTo>
                      <a:pt x="152" y="45"/>
                    </a:moveTo>
                    <a:lnTo>
                      <a:pt x="150" y="52"/>
                    </a:lnTo>
                    <a:lnTo>
                      <a:pt x="152" y="52"/>
                    </a:lnTo>
                    <a:lnTo>
                      <a:pt x="150" y="52"/>
                    </a:lnTo>
                    <a:lnTo>
                      <a:pt x="152" y="45"/>
                    </a:lnTo>
                    <a:close/>
                    <a:moveTo>
                      <a:pt x="152" y="47"/>
                    </a:moveTo>
                    <a:lnTo>
                      <a:pt x="154" y="47"/>
                    </a:lnTo>
                    <a:lnTo>
                      <a:pt x="152" y="47"/>
                    </a:lnTo>
                    <a:close/>
                    <a:moveTo>
                      <a:pt x="154" y="52"/>
                    </a:moveTo>
                    <a:lnTo>
                      <a:pt x="163" y="52"/>
                    </a:lnTo>
                    <a:lnTo>
                      <a:pt x="159" y="52"/>
                    </a:lnTo>
                    <a:lnTo>
                      <a:pt x="154" y="52"/>
                    </a:lnTo>
                    <a:close/>
                    <a:moveTo>
                      <a:pt x="154" y="52"/>
                    </a:moveTo>
                    <a:lnTo>
                      <a:pt x="152" y="52"/>
                    </a:lnTo>
                    <a:lnTo>
                      <a:pt x="154" y="52"/>
                    </a:lnTo>
                    <a:close/>
                    <a:moveTo>
                      <a:pt x="119" y="47"/>
                    </a:moveTo>
                    <a:lnTo>
                      <a:pt x="116" y="47"/>
                    </a:lnTo>
                    <a:lnTo>
                      <a:pt x="119" y="47"/>
                    </a:lnTo>
                    <a:close/>
                    <a:moveTo>
                      <a:pt x="197" y="58"/>
                    </a:moveTo>
                    <a:lnTo>
                      <a:pt x="197" y="56"/>
                    </a:lnTo>
                    <a:lnTo>
                      <a:pt x="197" y="58"/>
                    </a:lnTo>
                    <a:close/>
                    <a:moveTo>
                      <a:pt x="179" y="63"/>
                    </a:moveTo>
                    <a:lnTo>
                      <a:pt x="177" y="63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9" y="67"/>
                    </a:lnTo>
                    <a:lnTo>
                      <a:pt x="181" y="67"/>
                    </a:lnTo>
                    <a:lnTo>
                      <a:pt x="181" y="65"/>
                    </a:lnTo>
                    <a:lnTo>
                      <a:pt x="181" y="67"/>
                    </a:lnTo>
                    <a:lnTo>
                      <a:pt x="181" y="65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3" y="65"/>
                    </a:lnTo>
                    <a:lnTo>
                      <a:pt x="183" y="63"/>
                    </a:lnTo>
                    <a:lnTo>
                      <a:pt x="181" y="63"/>
                    </a:lnTo>
                    <a:lnTo>
                      <a:pt x="179" y="63"/>
                    </a:lnTo>
                    <a:close/>
                    <a:moveTo>
                      <a:pt x="134" y="69"/>
                    </a:moveTo>
                    <a:lnTo>
                      <a:pt x="134" y="67"/>
                    </a:lnTo>
                    <a:lnTo>
                      <a:pt x="134" y="69"/>
                    </a:lnTo>
                    <a:close/>
                    <a:moveTo>
                      <a:pt x="81" y="72"/>
                    </a:moveTo>
                    <a:lnTo>
                      <a:pt x="83" y="72"/>
                    </a:lnTo>
                    <a:lnTo>
                      <a:pt x="81" y="69"/>
                    </a:lnTo>
                    <a:lnTo>
                      <a:pt x="81" y="72"/>
                    </a:lnTo>
                    <a:close/>
                    <a:moveTo>
                      <a:pt x="119" y="76"/>
                    </a:moveTo>
                    <a:lnTo>
                      <a:pt x="116" y="78"/>
                    </a:lnTo>
                    <a:lnTo>
                      <a:pt x="119" y="76"/>
                    </a:lnTo>
                    <a:close/>
                    <a:moveTo>
                      <a:pt x="302" y="81"/>
                    </a:moveTo>
                    <a:lnTo>
                      <a:pt x="304" y="85"/>
                    </a:lnTo>
                    <a:lnTo>
                      <a:pt x="302" y="83"/>
                    </a:lnTo>
                    <a:lnTo>
                      <a:pt x="302" y="81"/>
                    </a:lnTo>
                    <a:close/>
                    <a:moveTo>
                      <a:pt x="302" y="85"/>
                    </a:moveTo>
                    <a:lnTo>
                      <a:pt x="300" y="90"/>
                    </a:lnTo>
                    <a:lnTo>
                      <a:pt x="302" y="85"/>
                    </a:lnTo>
                    <a:close/>
                    <a:moveTo>
                      <a:pt x="300" y="94"/>
                    </a:moveTo>
                    <a:lnTo>
                      <a:pt x="302" y="96"/>
                    </a:lnTo>
                    <a:lnTo>
                      <a:pt x="300" y="94"/>
                    </a:lnTo>
                    <a:close/>
                    <a:moveTo>
                      <a:pt x="186" y="94"/>
                    </a:moveTo>
                    <a:lnTo>
                      <a:pt x="177" y="94"/>
                    </a:lnTo>
                    <a:lnTo>
                      <a:pt x="183" y="94"/>
                    </a:lnTo>
                    <a:lnTo>
                      <a:pt x="186" y="94"/>
                    </a:lnTo>
                    <a:close/>
                    <a:moveTo>
                      <a:pt x="23" y="58"/>
                    </a:moveTo>
                    <a:lnTo>
                      <a:pt x="23" y="56"/>
                    </a:lnTo>
                    <a:lnTo>
                      <a:pt x="23" y="58"/>
                    </a:lnTo>
                    <a:close/>
                    <a:moveTo>
                      <a:pt x="52" y="45"/>
                    </a:moveTo>
                    <a:lnTo>
                      <a:pt x="54" y="45"/>
                    </a:lnTo>
                    <a:lnTo>
                      <a:pt x="52" y="45"/>
                    </a:lnTo>
                    <a:close/>
                    <a:moveTo>
                      <a:pt x="154" y="114"/>
                    </a:moveTo>
                    <a:lnTo>
                      <a:pt x="154" y="116"/>
                    </a:lnTo>
                    <a:lnTo>
                      <a:pt x="154" y="114"/>
                    </a:lnTo>
                    <a:close/>
                    <a:moveTo>
                      <a:pt x="29" y="119"/>
                    </a:moveTo>
                    <a:lnTo>
                      <a:pt x="32" y="116"/>
                    </a:lnTo>
                    <a:lnTo>
                      <a:pt x="29" y="119"/>
                    </a:lnTo>
                    <a:close/>
                    <a:moveTo>
                      <a:pt x="235" y="204"/>
                    </a:moveTo>
                    <a:lnTo>
                      <a:pt x="235" y="206"/>
                    </a:lnTo>
                    <a:lnTo>
                      <a:pt x="235" y="204"/>
                    </a:lnTo>
                    <a:close/>
                    <a:moveTo>
                      <a:pt x="206" y="208"/>
                    </a:moveTo>
                    <a:lnTo>
                      <a:pt x="204" y="208"/>
                    </a:lnTo>
                    <a:lnTo>
                      <a:pt x="206" y="208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5" name="Freeform 1496"/>
              <p:cNvSpPr>
                <a:spLocks/>
              </p:cNvSpPr>
              <p:nvPr/>
            </p:nvSpPr>
            <p:spPr bwMode="auto">
              <a:xfrm>
                <a:off x="2751" y="1523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0 h 2"/>
                  <a:gd name="T6" fmla="*/ 5 w 5"/>
                  <a:gd name="T7" fmla="*/ 2 h 2"/>
                  <a:gd name="T8" fmla="*/ 3 w 5"/>
                  <a:gd name="T9" fmla="*/ 2 h 2"/>
                  <a:gd name="T10" fmla="*/ 3 w 5"/>
                  <a:gd name="T11" fmla="*/ 0 h 2"/>
                  <a:gd name="T12" fmla="*/ 0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6" name="Freeform 1497"/>
              <p:cNvSpPr>
                <a:spLocks/>
              </p:cNvSpPr>
              <p:nvPr/>
            </p:nvSpPr>
            <p:spPr bwMode="auto">
              <a:xfrm>
                <a:off x="2749" y="151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7" name="Freeform 1498"/>
              <p:cNvSpPr>
                <a:spLocks/>
              </p:cNvSpPr>
              <p:nvPr/>
            </p:nvSpPr>
            <p:spPr bwMode="auto">
              <a:xfrm>
                <a:off x="2749" y="151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8" name="Freeform 1499"/>
              <p:cNvSpPr>
                <a:spLocks/>
              </p:cNvSpPr>
              <p:nvPr/>
            </p:nvSpPr>
            <p:spPr bwMode="auto">
              <a:xfrm>
                <a:off x="2510" y="151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9" name="Freeform 1500"/>
              <p:cNvSpPr>
                <a:spLocks/>
              </p:cNvSpPr>
              <p:nvPr/>
            </p:nvSpPr>
            <p:spPr bwMode="auto">
              <a:xfrm>
                <a:off x="2510" y="151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0" name="Freeform 1501"/>
              <p:cNvSpPr>
                <a:spLocks/>
              </p:cNvSpPr>
              <p:nvPr/>
            </p:nvSpPr>
            <p:spPr bwMode="auto">
              <a:xfrm>
                <a:off x="2512" y="151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1" name="Freeform 1502"/>
              <p:cNvSpPr>
                <a:spLocks/>
              </p:cNvSpPr>
              <p:nvPr/>
            </p:nvSpPr>
            <p:spPr bwMode="auto">
              <a:xfrm>
                <a:off x="2747" y="15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2" name="Freeform 1503"/>
              <p:cNvSpPr>
                <a:spLocks/>
              </p:cNvSpPr>
              <p:nvPr/>
            </p:nvSpPr>
            <p:spPr bwMode="auto">
              <a:xfrm>
                <a:off x="2740" y="1514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5 w 7"/>
                  <a:gd name="T5" fmla="*/ 0 h 4"/>
                  <a:gd name="T6" fmla="*/ 5 w 7"/>
                  <a:gd name="T7" fmla="*/ 2 h 4"/>
                  <a:gd name="T8" fmla="*/ 7 w 7"/>
                  <a:gd name="T9" fmla="*/ 2 h 4"/>
                  <a:gd name="T10" fmla="*/ 7 w 7"/>
                  <a:gd name="T11" fmla="*/ 4 h 4"/>
                  <a:gd name="T12" fmla="*/ 5 w 7"/>
                  <a:gd name="T13" fmla="*/ 4 h 4"/>
                  <a:gd name="T14" fmla="*/ 3 w 7"/>
                  <a:gd name="T15" fmla="*/ 4 h 4"/>
                  <a:gd name="T16" fmla="*/ 0 w 7"/>
                  <a:gd name="T17" fmla="*/ 4 h 4"/>
                  <a:gd name="T18" fmla="*/ 0 w 7"/>
                  <a:gd name="T19" fmla="*/ 2 h 4"/>
                  <a:gd name="T20" fmla="*/ 0 w 7"/>
                  <a:gd name="T21" fmla="*/ 0 h 4"/>
                  <a:gd name="T22" fmla="*/ 3 w 7"/>
                  <a:gd name="T23" fmla="*/ 0 h 4"/>
                  <a:gd name="T24" fmla="*/ 5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3" name="Freeform 1504"/>
              <p:cNvSpPr>
                <a:spLocks/>
              </p:cNvSpPr>
              <p:nvPr/>
            </p:nvSpPr>
            <p:spPr bwMode="auto">
              <a:xfrm>
                <a:off x="2747" y="1512"/>
                <a:ext cx="13" cy="9"/>
              </a:xfrm>
              <a:custGeom>
                <a:avLst/>
                <a:gdLst>
                  <a:gd name="T0" fmla="*/ 9 w 13"/>
                  <a:gd name="T1" fmla="*/ 0 h 9"/>
                  <a:gd name="T2" fmla="*/ 11 w 13"/>
                  <a:gd name="T3" fmla="*/ 0 h 9"/>
                  <a:gd name="T4" fmla="*/ 11 w 13"/>
                  <a:gd name="T5" fmla="*/ 2 h 9"/>
                  <a:gd name="T6" fmla="*/ 11 w 13"/>
                  <a:gd name="T7" fmla="*/ 4 h 9"/>
                  <a:gd name="T8" fmla="*/ 13 w 13"/>
                  <a:gd name="T9" fmla="*/ 4 h 9"/>
                  <a:gd name="T10" fmla="*/ 11 w 13"/>
                  <a:gd name="T11" fmla="*/ 4 h 9"/>
                  <a:gd name="T12" fmla="*/ 11 w 13"/>
                  <a:gd name="T13" fmla="*/ 6 h 9"/>
                  <a:gd name="T14" fmla="*/ 11 w 13"/>
                  <a:gd name="T15" fmla="*/ 4 h 9"/>
                  <a:gd name="T16" fmla="*/ 11 w 13"/>
                  <a:gd name="T17" fmla="*/ 6 h 9"/>
                  <a:gd name="T18" fmla="*/ 9 w 13"/>
                  <a:gd name="T19" fmla="*/ 6 h 9"/>
                  <a:gd name="T20" fmla="*/ 9 w 13"/>
                  <a:gd name="T21" fmla="*/ 9 h 9"/>
                  <a:gd name="T22" fmla="*/ 7 w 13"/>
                  <a:gd name="T23" fmla="*/ 9 h 9"/>
                  <a:gd name="T24" fmla="*/ 7 w 13"/>
                  <a:gd name="T25" fmla="*/ 6 h 9"/>
                  <a:gd name="T26" fmla="*/ 7 w 13"/>
                  <a:gd name="T27" fmla="*/ 9 h 9"/>
                  <a:gd name="T28" fmla="*/ 4 w 13"/>
                  <a:gd name="T29" fmla="*/ 9 h 9"/>
                  <a:gd name="T30" fmla="*/ 2 w 13"/>
                  <a:gd name="T31" fmla="*/ 9 h 9"/>
                  <a:gd name="T32" fmla="*/ 4 w 13"/>
                  <a:gd name="T33" fmla="*/ 9 h 9"/>
                  <a:gd name="T34" fmla="*/ 2 w 13"/>
                  <a:gd name="T35" fmla="*/ 9 h 9"/>
                  <a:gd name="T36" fmla="*/ 4 w 13"/>
                  <a:gd name="T37" fmla="*/ 9 h 9"/>
                  <a:gd name="T38" fmla="*/ 2 w 13"/>
                  <a:gd name="T39" fmla="*/ 9 h 9"/>
                  <a:gd name="T40" fmla="*/ 2 w 13"/>
                  <a:gd name="T41" fmla="*/ 6 h 9"/>
                  <a:gd name="T42" fmla="*/ 2 w 13"/>
                  <a:gd name="T43" fmla="*/ 9 h 9"/>
                  <a:gd name="T44" fmla="*/ 2 w 13"/>
                  <a:gd name="T45" fmla="*/ 6 h 9"/>
                  <a:gd name="T46" fmla="*/ 2 w 13"/>
                  <a:gd name="T47" fmla="*/ 9 h 9"/>
                  <a:gd name="T48" fmla="*/ 2 w 13"/>
                  <a:gd name="T49" fmla="*/ 6 h 9"/>
                  <a:gd name="T50" fmla="*/ 2 w 13"/>
                  <a:gd name="T51" fmla="*/ 9 h 9"/>
                  <a:gd name="T52" fmla="*/ 2 w 13"/>
                  <a:gd name="T53" fmla="*/ 6 h 9"/>
                  <a:gd name="T54" fmla="*/ 0 w 13"/>
                  <a:gd name="T55" fmla="*/ 6 h 9"/>
                  <a:gd name="T56" fmla="*/ 2 w 13"/>
                  <a:gd name="T57" fmla="*/ 6 h 9"/>
                  <a:gd name="T58" fmla="*/ 0 w 13"/>
                  <a:gd name="T59" fmla="*/ 6 h 9"/>
                  <a:gd name="T60" fmla="*/ 0 w 13"/>
                  <a:gd name="T61" fmla="*/ 4 h 9"/>
                  <a:gd name="T62" fmla="*/ 0 w 13"/>
                  <a:gd name="T63" fmla="*/ 6 h 9"/>
                  <a:gd name="T64" fmla="*/ 0 w 13"/>
                  <a:gd name="T65" fmla="*/ 4 h 9"/>
                  <a:gd name="T66" fmla="*/ 2 w 13"/>
                  <a:gd name="T67" fmla="*/ 4 h 9"/>
                  <a:gd name="T68" fmla="*/ 0 w 13"/>
                  <a:gd name="T69" fmla="*/ 4 h 9"/>
                  <a:gd name="T70" fmla="*/ 2 w 13"/>
                  <a:gd name="T71" fmla="*/ 4 h 9"/>
                  <a:gd name="T72" fmla="*/ 0 w 13"/>
                  <a:gd name="T73" fmla="*/ 4 h 9"/>
                  <a:gd name="T74" fmla="*/ 0 w 13"/>
                  <a:gd name="T75" fmla="*/ 6 h 9"/>
                  <a:gd name="T76" fmla="*/ 0 w 13"/>
                  <a:gd name="T77" fmla="*/ 4 h 9"/>
                  <a:gd name="T78" fmla="*/ 0 w 13"/>
                  <a:gd name="T79" fmla="*/ 6 h 9"/>
                  <a:gd name="T80" fmla="*/ 0 w 13"/>
                  <a:gd name="T81" fmla="*/ 4 h 9"/>
                  <a:gd name="T82" fmla="*/ 0 w 13"/>
                  <a:gd name="T83" fmla="*/ 6 h 9"/>
                  <a:gd name="T84" fmla="*/ 0 w 13"/>
                  <a:gd name="T85" fmla="*/ 4 h 9"/>
                  <a:gd name="T86" fmla="*/ 0 w 13"/>
                  <a:gd name="T87" fmla="*/ 6 h 9"/>
                  <a:gd name="T88" fmla="*/ 2 w 13"/>
                  <a:gd name="T89" fmla="*/ 6 h 9"/>
                  <a:gd name="T90" fmla="*/ 4 w 13"/>
                  <a:gd name="T91" fmla="*/ 6 h 9"/>
                  <a:gd name="T92" fmla="*/ 4 w 13"/>
                  <a:gd name="T93" fmla="*/ 4 h 9"/>
                  <a:gd name="T94" fmla="*/ 4 w 13"/>
                  <a:gd name="T95" fmla="*/ 6 h 9"/>
                  <a:gd name="T96" fmla="*/ 4 w 13"/>
                  <a:gd name="T97" fmla="*/ 4 h 9"/>
                  <a:gd name="T98" fmla="*/ 4 w 13"/>
                  <a:gd name="T99" fmla="*/ 2 h 9"/>
                  <a:gd name="T100" fmla="*/ 7 w 13"/>
                  <a:gd name="T101" fmla="*/ 2 h 9"/>
                  <a:gd name="T102" fmla="*/ 7 w 13"/>
                  <a:gd name="T103" fmla="*/ 0 h 9"/>
                  <a:gd name="T104" fmla="*/ 9 w 13"/>
                  <a:gd name="T10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" h="9">
                    <a:moveTo>
                      <a:pt x="9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4" name="Freeform 1505"/>
              <p:cNvSpPr>
                <a:spLocks/>
              </p:cNvSpPr>
              <p:nvPr/>
            </p:nvSpPr>
            <p:spPr bwMode="auto">
              <a:xfrm>
                <a:off x="2848" y="159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5" name="Freeform 1506"/>
              <p:cNvSpPr>
                <a:spLocks/>
              </p:cNvSpPr>
              <p:nvPr/>
            </p:nvSpPr>
            <p:spPr bwMode="auto">
              <a:xfrm>
                <a:off x="2848" y="15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6" name="Freeform 1507"/>
              <p:cNvSpPr>
                <a:spLocks/>
              </p:cNvSpPr>
              <p:nvPr/>
            </p:nvSpPr>
            <p:spPr bwMode="auto">
              <a:xfrm>
                <a:off x="2848" y="15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7" name="Freeform 1508"/>
              <p:cNvSpPr>
                <a:spLocks/>
              </p:cNvSpPr>
              <p:nvPr/>
            </p:nvSpPr>
            <p:spPr bwMode="auto">
              <a:xfrm>
                <a:off x="2852" y="159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8" name="Freeform 1509"/>
              <p:cNvSpPr>
                <a:spLocks/>
              </p:cNvSpPr>
              <p:nvPr/>
            </p:nvSpPr>
            <p:spPr bwMode="auto">
              <a:xfrm>
                <a:off x="2859" y="15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9" name="Freeform 1510"/>
              <p:cNvSpPr>
                <a:spLocks/>
              </p:cNvSpPr>
              <p:nvPr/>
            </p:nvSpPr>
            <p:spPr bwMode="auto">
              <a:xfrm>
                <a:off x="2850" y="15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0" name="Freeform 1511"/>
              <p:cNvSpPr>
                <a:spLocks/>
              </p:cNvSpPr>
              <p:nvPr/>
            </p:nvSpPr>
            <p:spPr bwMode="auto">
              <a:xfrm>
                <a:off x="2859" y="15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1" name="Freeform 1512"/>
              <p:cNvSpPr>
                <a:spLocks/>
              </p:cNvSpPr>
              <p:nvPr/>
            </p:nvSpPr>
            <p:spPr bwMode="auto">
              <a:xfrm>
                <a:off x="2852" y="1590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0 w 7"/>
                  <a:gd name="T11" fmla="*/ 2 h 2"/>
                  <a:gd name="T12" fmla="*/ 2 w 7"/>
                  <a:gd name="T13" fmla="*/ 2 h 2"/>
                  <a:gd name="T14" fmla="*/ 2 w 7"/>
                  <a:gd name="T15" fmla="*/ 0 h 2"/>
                  <a:gd name="T16" fmla="*/ 5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2" name="Freeform 1513"/>
              <p:cNvSpPr>
                <a:spLocks/>
              </p:cNvSpPr>
              <p:nvPr/>
            </p:nvSpPr>
            <p:spPr bwMode="auto">
              <a:xfrm>
                <a:off x="2852" y="1590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2 w 5"/>
                  <a:gd name="T5" fmla="*/ 0 h 2"/>
                  <a:gd name="T6" fmla="*/ 2 w 5"/>
                  <a:gd name="T7" fmla="*/ 2 h 2"/>
                  <a:gd name="T8" fmla="*/ 0 w 5"/>
                  <a:gd name="T9" fmla="*/ 2 h 2"/>
                  <a:gd name="T10" fmla="*/ 2 w 5"/>
                  <a:gd name="T11" fmla="*/ 2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3" name="Freeform 1514"/>
              <p:cNvSpPr>
                <a:spLocks/>
              </p:cNvSpPr>
              <p:nvPr/>
            </p:nvSpPr>
            <p:spPr bwMode="auto">
              <a:xfrm>
                <a:off x="2854" y="15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4" name="Freeform 1515"/>
              <p:cNvSpPr>
                <a:spLocks/>
              </p:cNvSpPr>
              <p:nvPr/>
            </p:nvSpPr>
            <p:spPr bwMode="auto">
              <a:xfrm>
                <a:off x="2852" y="158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5" name="Freeform 1516"/>
              <p:cNvSpPr>
                <a:spLocks/>
              </p:cNvSpPr>
              <p:nvPr/>
            </p:nvSpPr>
            <p:spPr bwMode="auto">
              <a:xfrm>
                <a:off x="2850" y="158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6" name="Freeform 1517"/>
              <p:cNvSpPr>
                <a:spLocks/>
              </p:cNvSpPr>
              <p:nvPr/>
            </p:nvSpPr>
            <p:spPr bwMode="auto">
              <a:xfrm>
                <a:off x="2854" y="1588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3 w 5"/>
                  <a:gd name="T3" fmla="*/ 2 h 2"/>
                  <a:gd name="T4" fmla="*/ 0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5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7" name="Freeform 1518"/>
              <p:cNvSpPr>
                <a:spLocks/>
              </p:cNvSpPr>
              <p:nvPr/>
            </p:nvSpPr>
            <p:spPr bwMode="auto">
              <a:xfrm>
                <a:off x="2854" y="158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w 3"/>
                  <a:gd name="T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8" name="Freeform 1519"/>
              <p:cNvSpPr>
                <a:spLocks/>
              </p:cNvSpPr>
              <p:nvPr/>
            </p:nvSpPr>
            <p:spPr bwMode="auto">
              <a:xfrm>
                <a:off x="2850" y="158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9" name="Freeform 1520"/>
              <p:cNvSpPr>
                <a:spLocks/>
              </p:cNvSpPr>
              <p:nvPr/>
            </p:nvSpPr>
            <p:spPr bwMode="auto">
              <a:xfrm>
                <a:off x="2852" y="158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0" name="Freeform 1521"/>
              <p:cNvSpPr>
                <a:spLocks/>
              </p:cNvSpPr>
              <p:nvPr/>
            </p:nvSpPr>
            <p:spPr bwMode="auto">
              <a:xfrm>
                <a:off x="2857" y="158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1" name="Freeform 1522"/>
              <p:cNvSpPr>
                <a:spLocks/>
              </p:cNvSpPr>
              <p:nvPr/>
            </p:nvSpPr>
            <p:spPr bwMode="auto">
              <a:xfrm>
                <a:off x="2854" y="158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2" name="Freeform 1523"/>
              <p:cNvSpPr>
                <a:spLocks/>
              </p:cNvSpPr>
              <p:nvPr/>
            </p:nvSpPr>
            <p:spPr bwMode="auto">
              <a:xfrm>
                <a:off x="2852" y="1585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2 w 5"/>
                  <a:gd name="T5" fmla="*/ 3 h 3"/>
                  <a:gd name="T6" fmla="*/ 2 w 5"/>
                  <a:gd name="T7" fmla="*/ 0 h 3"/>
                  <a:gd name="T8" fmla="*/ 5 w 5"/>
                  <a:gd name="T9" fmla="*/ 0 h 3"/>
                  <a:gd name="T10" fmla="*/ 2 w 5"/>
                  <a:gd name="T11" fmla="*/ 0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3" name="Freeform 1524"/>
              <p:cNvSpPr>
                <a:spLocks/>
              </p:cNvSpPr>
              <p:nvPr/>
            </p:nvSpPr>
            <p:spPr bwMode="auto">
              <a:xfrm>
                <a:off x="2854" y="158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4" name="Freeform 1525"/>
              <p:cNvSpPr>
                <a:spLocks/>
              </p:cNvSpPr>
              <p:nvPr/>
            </p:nvSpPr>
            <p:spPr bwMode="auto">
              <a:xfrm>
                <a:off x="2850" y="15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5" name="Freeform 1526"/>
              <p:cNvSpPr>
                <a:spLocks/>
              </p:cNvSpPr>
              <p:nvPr/>
            </p:nvSpPr>
            <p:spPr bwMode="auto">
              <a:xfrm>
                <a:off x="2854" y="15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6" name="Freeform 1527"/>
              <p:cNvSpPr>
                <a:spLocks/>
              </p:cNvSpPr>
              <p:nvPr/>
            </p:nvSpPr>
            <p:spPr bwMode="auto">
              <a:xfrm>
                <a:off x="2852" y="15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7" name="Freeform 1528"/>
              <p:cNvSpPr>
                <a:spLocks/>
              </p:cNvSpPr>
              <p:nvPr/>
            </p:nvSpPr>
            <p:spPr bwMode="auto">
              <a:xfrm>
                <a:off x="2852" y="15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8" name="Freeform 1529"/>
              <p:cNvSpPr>
                <a:spLocks/>
              </p:cNvSpPr>
              <p:nvPr/>
            </p:nvSpPr>
            <p:spPr bwMode="auto">
              <a:xfrm>
                <a:off x="2854" y="1583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9" name="Freeform 1530"/>
              <p:cNvSpPr>
                <a:spLocks/>
              </p:cNvSpPr>
              <p:nvPr/>
            </p:nvSpPr>
            <p:spPr bwMode="auto">
              <a:xfrm>
                <a:off x="2850" y="158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0" name="Freeform 1531"/>
              <p:cNvSpPr>
                <a:spLocks/>
              </p:cNvSpPr>
              <p:nvPr/>
            </p:nvSpPr>
            <p:spPr bwMode="auto">
              <a:xfrm>
                <a:off x="2848" y="158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1" name="Freeform 1532"/>
              <p:cNvSpPr>
                <a:spLocks/>
              </p:cNvSpPr>
              <p:nvPr/>
            </p:nvSpPr>
            <p:spPr bwMode="auto">
              <a:xfrm>
                <a:off x="2852" y="15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2" name="Freeform 1533"/>
              <p:cNvSpPr>
                <a:spLocks/>
              </p:cNvSpPr>
              <p:nvPr/>
            </p:nvSpPr>
            <p:spPr bwMode="auto">
              <a:xfrm>
                <a:off x="2854" y="158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3" name="Freeform 1534"/>
              <p:cNvSpPr>
                <a:spLocks/>
              </p:cNvSpPr>
              <p:nvPr/>
            </p:nvSpPr>
            <p:spPr bwMode="auto">
              <a:xfrm>
                <a:off x="2859" y="158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4" name="Freeform 1535"/>
              <p:cNvSpPr>
                <a:spLocks/>
              </p:cNvSpPr>
              <p:nvPr/>
            </p:nvSpPr>
            <p:spPr bwMode="auto">
              <a:xfrm>
                <a:off x="2852" y="15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5" name="Rectangle 1536"/>
              <p:cNvSpPr>
                <a:spLocks noChangeArrowheads="1"/>
              </p:cNvSpPr>
              <p:nvPr/>
            </p:nvSpPr>
            <p:spPr bwMode="auto">
              <a:xfrm>
                <a:off x="2852" y="158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6" name="Freeform 1537"/>
              <p:cNvSpPr>
                <a:spLocks/>
              </p:cNvSpPr>
              <p:nvPr/>
            </p:nvSpPr>
            <p:spPr bwMode="auto">
              <a:xfrm>
                <a:off x="2852" y="157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7" name="Freeform 1538"/>
              <p:cNvSpPr>
                <a:spLocks/>
              </p:cNvSpPr>
              <p:nvPr/>
            </p:nvSpPr>
            <p:spPr bwMode="auto">
              <a:xfrm>
                <a:off x="2852" y="157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8" name="Freeform 1539"/>
              <p:cNvSpPr>
                <a:spLocks/>
              </p:cNvSpPr>
              <p:nvPr/>
            </p:nvSpPr>
            <p:spPr bwMode="auto">
              <a:xfrm>
                <a:off x="2852" y="157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9" name="Rectangle 1540"/>
              <p:cNvSpPr>
                <a:spLocks noChangeArrowheads="1"/>
              </p:cNvSpPr>
              <p:nvPr/>
            </p:nvSpPr>
            <p:spPr bwMode="auto">
              <a:xfrm>
                <a:off x="2852" y="157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0" name="Freeform 1541"/>
              <p:cNvSpPr>
                <a:spLocks/>
              </p:cNvSpPr>
              <p:nvPr/>
            </p:nvSpPr>
            <p:spPr bwMode="auto">
              <a:xfrm>
                <a:off x="2852" y="157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1" name="Freeform 1542"/>
              <p:cNvSpPr>
                <a:spLocks/>
              </p:cNvSpPr>
              <p:nvPr/>
            </p:nvSpPr>
            <p:spPr bwMode="auto">
              <a:xfrm>
                <a:off x="2857" y="157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2" name="Freeform 1543"/>
              <p:cNvSpPr>
                <a:spLocks/>
              </p:cNvSpPr>
              <p:nvPr/>
            </p:nvSpPr>
            <p:spPr bwMode="auto">
              <a:xfrm>
                <a:off x="2852" y="157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3" name="Freeform 1544"/>
              <p:cNvSpPr>
                <a:spLocks/>
              </p:cNvSpPr>
              <p:nvPr/>
            </p:nvSpPr>
            <p:spPr bwMode="auto">
              <a:xfrm>
                <a:off x="2854" y="157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4" name="Freeform 1545"/>
              <p:cNvSpPr>
                <a:spLocks/>
              </p:cNvSpPr>
              <p:nvPr/>
            </p:nvSpPr>
            <p:spPr bwMode="auto">
              <a:xfrm>
                <a:off x="2852" y="157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5" name="Rectangle 1546"/>
              <p:cNvSpPr>
                <a:spLocks noChangeArrowheads="1"/>
              </p:cNvSpPr>
              <p:nvPr/>
            </p:nvSpPr>
            <p:spPr bwMode="auto">
              <a:xfrm>
                <a:off x="2850" y="157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6" name="Freeform 1547"/>
              <p:cNvSpPr>
                <a:spLocks/>
              </p:cNvSpPr>
              <p:nvPr/>
            </p:nvSpPr>
            <p:spPr bwMode="auto">
              <a:xfrm>
                <a:off x="2852" y="1572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2 h 5"/>
                  <a:gd name="T4" fmla="*/ 5 w 5"/>
                  <a:gd name="T5" fmla="*/ 2 h 5"/>
                  <a:gd name="T6" fmla="*/ 2 w 5"/>
                  <a:gd name="T7" fmla="*/ 2 h 5"/>
                  <a:gd name="T8" fmla="*/ 0 w 5"/>
                  <a:gd name="T9" fmla="*/ 5 h 5"/>
                  <a:gd name="T10" fmla="*/ 0 w 5"/>
                  <a:gd name="T11" fmla="*/ 2 h 5"/>
                  <a:gd name="T12" fmla="*/ 0 w 5"/>
                  <a:gd name="T13" fmla="*/ 0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7" name="Freeform 1548"/>
              <p:cNvSpPr>
                <a:spLocks/>
              </p:cNvSpPr>
              <p:nvPr/>
            </p:nvSpPr>
            <p:spPr bwMode="auto">
              <a:xfrm>
                <a:off x="2852" y="15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8" name="Freeform 1549"/>
              <p:cNvSpPr>
                <a:spLocks/>
              </p:cNvSpPr>
              <p:nvPr/>
            </p:nvSpPr>
            <p:spPr bwMode="auto">
              <a:xfrm>
                <a:off x="2854" y="157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9" name="Freeform 1550"/>
              <p:cNvSpPr>
                <a:spLocks/>
              </p:cNvSpPr>
              <p:nvPr/>
            </p:nvSpPr>
            <p:spPr bwMode="auto">
              <a:xfrm>
                <a:off x="2465" y="1478"/>
                <a:ext cx="423" cy="367"/>
              </a:xfrm>
              <a:custGeom>
                <a:avLst/>
                <a:gdLst>
                  <a:gd name="T0" fmla="*/ 110 w 423"/>
                  <a:gd name="T1" fmla="*/ 23 h 367"/>
                  <a:gd name="T2" fmla="*/ 139 w 423"/>
                  <a:gd name="T3" fmla="*/ 27 h 367"/>
                  <a:gd name="T4" fmla="*/ 150 w 423"/>
                  <a:gd name="T5" fmla="*/ 40 h 367"/>
                  <a:gd name="T6" fmla="*/ 150 w 423"/>
                  <a:gd name="T7" fmla="*/ 43 h 367"/>
                  <a:gd name="T8" fmla="*/ 161 w 423"/>
                  <a:gd name="T9" fmla="*/ 56 h 367"/>
                  <a:gd name="T10" fmla="*/ 175 w 423"/>
                  <a:gd name="T11" fmla="*/ 54 h 367"/>
                  <a:gd name="T12" fmla="*/ 199 w 423"/>
                  <a:gd name="T13" fmla="*/ 49 h 367"/>
                  <a:gd name="T14" fmla="*/ 210 w 423"/>
                  <a:gd name="T15" fmla="*/ 49 h 367"/>
                  <a:gd name="T16" fmla="*/ 222 w 423"/>
                  <a:gd name="T17" fmla="*/ 54 h 367"/>
                  <a:gd name="T18" fmla="*/ 246 w 423"/>
                  <a:gd name="T19" fmla="*/ 67 h 367"/>
                  <a:gd name="T20" fmla="*/ 271 w 423"/>
                  <a:gd name="T21" fmla="*/ 63 h 367"/>
                  <a:gd name="T22" fmla="*/ 278 w 423"/>
                  <a:gd name="T23" fmla="*/ 58 h 367"/>
                  <a:gd name="T24" fmla="*/ 293 w 423"/>
                  <a:gd name="T25" fmla="*/ 54 h 367"/>
                  <a:gd name="T26" fmla="*/ 284 w 423"/>
                  <a:gd name="T27" fmla="*/ 52 h 367"/>
                  <a:gd name="T28" fmla="*/ 293 w 423"/>
                  <a:gd name="T29" fmla="*/ 49 h 367"/>
                  <a:gd name="T30" fmla="*/ 322 w 423"/>
                  <a:gd name="T31" fmla="*/ 49 h 367"/>
                  <a:gd name="T32" fmla="*/ 347 w 423"/>
                  <a:gd name="T33" fmla="*/ 49 h 367"/>
                  <a:gd name="T34" fmla="*/ 342 w 423"/>
                  <a:gd name="T35" fmla="*/ 52 h 367"/>
                  <a:gd name="T36" fmla="*/ 324 w 423"/>
                  <a:gd name="T37" fmla="*/ 56 h 367"/>
                  <a:gd name="T38" fmla="*/ 345 w 423"/>
                  <a:gd name="T39" fmla="*/ 69 h 367"/>
                  <a:gd name="T40" fmla="*/ 369 w 423"/>
                  <a:gd name="T41" fmla="*/ 81 h 367"/>
                  <a:gd name="T42" fmla="*/ 387 w 423"/>
                  <a:gd name="T43" fmla="*/ 94 h 367"/>
                  <a:gd name="T44" fmla="*/ 385 w 423"/>
                  <a:gd name="T45" fmla="*/ 103 h 367"/>
                  <a:gd name="T46" fmla="*/ 389 w 423"/>
                  <a:gd name="T47" fmla="*/ 110 h 367"/>
                  <a:gd name="T48" fmla="*/ 385 w 423"/>
                  <a:gd name="T49" fmla="*/ 116 h 367"/>
                  <a:gd name="T50" fmla="*/ 414 w 423"/>
                  <a:gd name="T51" fmla="*/ 116 h 367"/>
                  <a:gd name="T52" fmla="*/ 412 w 423"/>
                  <a:gd name="T53" fmla="*/ 132 h 367"/>
                  <a:gd name="T54" fmla="*/ 392 w 423"/>
                  <a:gd name="T55" fmla="*/ 150 h 367"/>
                  <a:gd name="T56" fmla="*/ 403 w 423"/>
                  <a:gd name="T57" fmla="*/ 166 h 367"/>
                  <a:gd name="T58" fmla="*/ 376 w 423"/>
                  <a:gd name="T59" fmla="*/ 175 h 367"/>
                  <a:gd name="T60" fmla="*/ 376 w 423"/>
                  <a:gd name="T61" fmla="*/ 195 h 367"/>
                  <a:gd name="T62" fmla="*/ 389 w 423"/>
                  <a:gd name="T63" fmla="*/ 237 h 367"/>
                  <a:gd name="T64" fmla="*/ 371 w 423"/>
                  <a:gd name="T65" fmla="*/ 248 h 367"/>
                  <a:gd name="T66" fmla="*/ 347 w 423"/>
                  <a:gd name="T67" fmla="*/ 257 h 367"/>
                  <a:gd name="T68" fmla="*/ 327 w 423"/>
                  <a:gd name="T69" fmla="*/ 271 h 367"/>
                  <a:gd name="T70" fmla="*/ 302 w 423"/>
                  <a:gd name="T71" fmla="*/ 264 h 367"/>
                  <a:gd name="T72" fmla="*/ 278 w 423"/>
                  <a:gd name="T73" fmla="*/ 257 h 367"/>
                  <a:gd name="T74" fmla="*/ 264 w 423"/>
                  <a:gd name="T75" fmla="*/ 255 h 367"/>
                  <a:gd name="T76" fmla="*/ 280 w 423"/>
                  <a:gd name="T77" fmla="*/ 273 h 367"/>
                  <a:gd name="T78" fmla="*/ 286 w 423"/>
                  <a:gd name="T79" fmla="*/ 304 h 367"/>
                  <a:gd name="T80" fmla="*/ 307 w 423"/>
                  <a:gd name="T81" fmla="*/ 315 h 367"/>
                  <a:gd name="T82" fmla="*/ 284 w 423"/>
                  <a:gd name="T83" fmla="*/ 331 h 367"/>
                  <a:gd name="T84" fmla="*/ 269 w 423"/>
                  <a:gd name="T85" fmla="*/ 342 h 367"/>
                  <a:gd name="T86" fmla="*/ 248 w 423"/>
                  <a:gd name="T87" fmla="*/ 358 h 367"/>
                  <a:gd name="T88" fmla="*/ 231 w 423"/>
                  <a:gd name="T89" fmla="*/ 356 h 367"/>
                  <a:gd name="T90" fmla="*/ 193 w 423"/>
                  <a:gd name="T91" fmla="*/ 338 h 367"/>
                  <a:gd name="T92" fmla="*/ 184 w 423"/>
                  <a:gd name="T93" fmla="*/ 309 h 367"/>
                  <a:gd name="T94" fmla="*/ 181 w 423"/>
                  <a:gd name="T95" fmla="*/ 280 h 367"/>
                  <a:gd name="T96" fmla="*/ 168 w 423"/>
                  <a:gd name="T97" fmla="*/ 255 h 367"/>
                  <a:gd name="T98" fmla="*/ 166 w 423"/>
                  <a:gd name="T99" fmla="*/ 217 h 367"/>
                  <a:gd name="T100" fmla="*/ 175 w 423"/>
                  <a:gd name="T101" fmla="*/ 190 h 367"/>
                  <a:gd name="T102" fmla="*/ 146 w 423"/>
                  <a:gd name="T103" fmla="*/ 190 h 367"/>
                  <a:gd name="T104" fmla="*/ 117 w 423"/>
                  <a:gd name="T105" fmla="*/ 192 h 367"/>
                  <a:gd name="T106" fmla="*/ 76 w 423"/>
                  <a:gd name="T107" fmla="*/ 161 h 367"/>
                  <a:gd name="T108" fmla="*/ 61 w 423"/>
                  <a:gd name="T109" fmla="*/ 166 h 367"/>
                  <a:gd name="T110" fmla="*/ 47 w 423"/>
                  <a:gd name="T111" fmla="*/ 163 h 367"/>
                  <a:gd name="T112" fmla="*/ 27 w 423"/>
                  <a:gd name="T113" fmla="*/ 154 h 367"/>
                  <a:gd name="T114" fmla="*/ 21 w 423"/>
                  <a:gd name="T115" fmla="*/ 137 h 367"/>
                  <a:gd name="T116" fmla="*/ 23 w 423"/>
                  <a:gd name="T117" fmla="*/ 123 h 367"/>
                  <a:gd name="T118" fmla="*/ 3 w 423"/>
                  <a:gd name="T119" fmla="*/ 9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3" h="367">
                    <a:moveTo>
                      <a:pt x="96" y="0"/>
                    </a:moveTo>
                    <a:lnTo>
                      <a:pt x="99" y="0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3" y="5"/>
                    </a:lnTo>
                    <a:lnTo>
                      <a:pt x="103" y="7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14"/>
                    </a:lnTo>
                    <a:lnTo>
                      <a:pt x="103" y="16"/>
                    </a:lnTo>
                    <a:lnTo>
                      <a:pt x="105" y="16"/>
                    </a:lnTo>
                    <a:lnTo>
                      <a:pt x="105" y="18"/>
                    </a:lnTo>
                    <a:lnTo>
                      <a:pt x="105" y="20"/>
                    </a:lnTo>
                    <a:lnTo>
                      <a:pt x="108" y="20"/>
                    </a:lnTo>
                    <a:lnTo>
                      <a:pt x="108" y="23"/>
                    </a:lnTo>
                    <a:lnTo>
                      <a:pt x="110" y="23"/>
                    </a:lnTo>
                    <a:lnTo>
                      <a:pt x="110" y="25"/>
                    </a:lnTo>
                    <a:lnTo>
                      <a:pt x="110" y="23"/>
                    </a:lnTo>
                    <a:lnTo>
                      <a:pt x="112" y="23"/>
                    </a:lnTo>
                    <a:lnTo>
                      <a:pt x="114" y="23"/>
                    </a:lnTo>
                    <a:lnTo>
                      <a:pt x="117" y="23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7" y="27"/>
                    </a:lnTo>
                    <a:lnTo>
                      <a:pt x="139" y="27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43" y="29"/>
                    </a:lnTo>
                    <a:lnTo>
                      <a:pt x="143" y="31"/>
                    </a:lnTo>
                    <a:lnTo>
                      <a:pt x="146" y="31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48" y="31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50" y="36"/>
                    </a:lnTo>
                    <a:lnTo>
                      <a:pt x="150" y="38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2" y="43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0"/>
                    </a:lnTo>
                    <a:lnTo>
                      <a:pt x="152" y="43"/>
                    </a:lnTo>
                    <a:lnTo>
                      <a:pt x="155" y="43"/>
                    </a:lnTo>
                    <a:lnTo>
                      <a:pt x="152" y="43"/>
                    </a:lnTo>
                    <a:lnTo>
                      <a:pt x="155" y="43"/>
                    </a:lnTo>
                    <a:lnTo>
                      <a:pt x="152" y="43"/>
                    </a:lnTo>
                    <a:lnTo>
                      <a:pt x="155" y="43"/>
                    </a:lnTo>
                    <a:lnTo>
                      <a:pt x="152" y="43"/>
                    </a:lnTo>
                    <a:lnTo>
                      <a:pt x="155" y="43"/>
                    </a:lnTo>
                    <a:lnTo>
                      <a:pt x="152" y="43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0" y="43"/>
                    </a:lnTo>
                    <a:lnTo>
                      <a:pt x="150" y="45"/>
                    </a:lnTo>
                    <a:lnTo>
                      <a:pt x="152" y="45"/>
                    </a:lnTo>
                    <a:lnTo>
                      <a:pt x="150" y="45"/>
                    </a:lnTo>
                    <a:lnTo>
                      <a:pt x="150" y="43"/>
                    </a:lnTo>
                    <a:lnTo>
                      <a:pt x="150" y="45"/>
                    </a:lnTo>
                    <a:lnTo>
                      <a:pt x="150" y="47"/>
                    </a:lnTo>
                    <a:lnTo>
                      <a:pt x="150" y="49"/>
                    </a:lnTo>
                    <a:lnTo>
                      <a:pt x="152" y="49"/>
                    </a:lnTo>
                    <a:lnTo>
                      <a:pt x="152" y="52"/>
                    </a:lnTo>
                    <a:lnTo>
                      <a:pt x="155" y="52"/>
                    </a:lnTo>
                    <a:lnTo>
                      <a:pt x="155" y="54"/>
                    </a:lnTo>
                    <a:lnTo>
                      <a:pt x="157" y="54"/>
                    </a:lnTo>
                    <a:lnTo>
                      <a:pt x="157" y="56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61" y="56"/>
                    </a:lnTo>
                    <a:lnTo>
                      <a:pt x="159" y="56"/>
                    </a:lnTo>
                    <a:lnTo>
                      <a:pt x="161" y="56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4" y="56"/>
                    </a:lnTo>
                    <a:lnTo>
                      <a:pt x="166" y="56"/>
                    </a:lnTo>
                    <a:lnTo>
                      <a:pt x="166" y="54"/>
                    </a:lnTo>
                    <a:lnTo>
                      <a:pt x="166" y="56"/>
                    </a:lnTo>
                    <a:lnTo>
                      <a:pt x="166" y="54"/>
                    </a:lnTo>
                    <a:lnTo>
                      <a:pt x="166" y="56"/>
                    </a:lnTo>
                    <a:lnTo>
                      <a:pt x="166" y="54"/>
                    </a:lnTo>
                    <a:lnTo>
                      <a:pt x="168" y="54"/>
                    </a:lnTo>
                    <a:lnTo>
                      <a:pt x="170" y="54"/>
                    </a:lnTo>
                    <a:lnTo>
                      <a:pt x="172" y="54"/>
                    </a:lnTo>
                    <a:lnTo>
                      <a:pt x="175" y="54"/>
                    </a:lnTo>
                    <a:lnTo>
                      <a:pt x="177" y="54"/>
                    </a:lnTo>
                    <a:lnTo>
                      <a:pt x="179" y="54"/>
                    </a:lnTo>
                    <a:lnTo>
                      <a:pt x="181" y="54"/>
                    </a:lnTo>
                    <a:lnTo>
                      <a:pt x="184" y="54"/>
                    </a:lnTo>
                    <a:lnTo>
                      <a:pt x="184" y="52"/>
                    </a:lnTo>
                    <a:lnTo>
                      <a:pt x="186" y="52"/>
                    </a:lnTo>
                    <a:lnTo>
                      <a:pt x="186" y="54"/>
                    </a:lnTo>
                    <a:lnTo>
                      <a:pt x="186" y="52"/>
                    </a:lnTo>
                    <a:lnTo>
                      <a:pt x="188" y="52"/>
                    </a:lnTo>
                    <a:lnTo>
                      <a:pt x="190" y="52"/>
                    </a:lnTo>
                    <a:lnTo>
                      <a:pt x="193" y="52"/>
                    </a:lnTo>
                    <a:lnTo>
                      <a:pt x="195" y="52"/>
                    </a:lnTo>
                    <a:lnTo>
                      <a:pt x="193" y="52"/>
                    </a:lnTo>
                    <a:lnTo>
                      <a:pt x="195" y="52"/>
                    </a:lnTo>
                    <a:lnTo>
                      <a:pt x="197" y="52"/>
                    </a:lnTo>
                    <a:lnTo>
                      <a:pt x="199" y="52"/>
                    </a:lnTo>
                    <a:lnTo>
                      <a:pt x="199" y="49"/>
                    </a:lnTo>
                    <a:lnTo>
                      <a:pt x="199" y="52"/>
                    </a:lnTo>
                    <a:lnTo>
                      <a:pt x="199" y="49"/>
                    </a:lnTo>
                    <a:lnTo>
                      <a:pt x="202" y="49"/>
                    </a:lnTo>
                    <a:lnTo>
                      <a:pt x="202" y="52"/>
                    </a:lnTo>
                    <a:lnTo>
                      <a:pt x="202" y="49"/>
                    </a:lnTo>
                    <a:lnTo>
                      <a:pt x="202" y="52"/>
                    </a:lnTo>
                    <a:lnTo>
                      <a:pt x="202" y="49"/>
                    </a:lnTo>
                    <a:lnTo>
                      <a:pt x="202" y="52"/>
                    </a:lnTo>
                    <a:lnTo>
                      <a:pt x="202" y="49"/>
                    </a:lnTo>
                    <a:lnTo>
                      <a:pt x="202" y="52"/>
                    </a:lnTo>
                    <a:lnTo>
                      <a:pt x="202" y="49"/>
                    </a:lnTo>
                    <a:lnTo>
                      <a:pt x="202" y="52"/>
                    </a:lnTo>
                    <a:lnTo>
                      <a:pt x="204" y="52"/>
                    </a:lnTo>
                    <a:lnTo>
                      <a:pt x="204" y="49"/>
                    </a:lnTo>
                    <a:lnTo>
                      <a:pt x="206" y="49"/>
                    </a:lnTo>
                    <a:lnTo>
                      <a:pt x="208" y="49"/>
                    </a:lnTo>
                    <a:lnTo>
                      <a:pt x="210" y="49"/>
                    </a:lnTo>
                    <a:lnTo>
                      <a:pt x="210" y="52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15" y="49"/>
                    </a:lnTo>
                    <a:lnTo>
                      <a:pt x="217" y="49"/>
                    </a:lnTo>
                    <a:lnTo>
                      <a:pt x="217" y="52"/>
                    </a:lnTo>
                    <a:lnTo>
                      <a:pt x="219" y="52"/>
                    </a:lnTo>
                    <a:lnTo>
                      <a:pt x="222" y="52"/>
                    </a:lnTo>
                    <a:lnTo>
                      <a:pt x="222" y="54"/>
                    </a:lnTo>
                    <a:lnTo>
                      <a:pt x="219" y="54"/>
                    </a:lnTo>
                    <a:lnTo>
                      <a:pt x="222" y="54"/>
                    </a:lnTo>
                    <a:lnTo>
                      <a:pt x="219" y="54"/>
                    </a:lnTo>
                    <a:lnTo>
                      <a:pt x="222" y="54"/>
                    </a:lnTo>
                    <a:lnTo>
                      <a:pt x="219" y="54"/>
                    </a:lnTo>
                    <a:lnTo>
                      <a:pt x="222" y="54"/>
                    </a:lnTo>
                    <a:lnTo>
                      <a:pt x="219" y="54"/>
                    </a:lnTo>
                    <a:lnTo>
                      <a:pt x="222" y="54"/>
                    </a:lnTo>
                    <a:lnTo>
                      <a:pt x="222" y="56"/>
                    </a:lnTo>
                    <a:lnTo>
                      <a:pt x="224" y="56"/>
                    </a:lnTo>
                    <a:lnTo>
                      <a:pt x="224" y="58"/>
                    </a:lnTo>
                    <a:lnTo>
                      <a:pt x="226" y="58"/>
                    </a:lnTo>
                    <a:lnTo>
                      <a:pt x="226" y="61"/>
                    </a:lnTo>
                    <a:lnTo>
                      <a:pt x="228" y="61"/>
                    </a:lnTo>
                    <a:lnTo>
                      <a:pt x="231" y="61"/>
                    </a:lnTo>
                    <a:lnTo>
                      <a:pt x="231" y="63"/>
                    </a:lnTo>
                    <a:lnTo>
                      <a:pt x="233" y="63"/>
                    </a:lnTo>
                    <a:lnTo>
                      <a:pt x="235" y="63"/>
                    </a:lnTo>
                    <a:lnTo>
                      <a:pt x="235" y="65"/>
                    </a:lnTo>
                    <a:lnTo>
                      <a:pt x="237" y="65"/>
                    </a:lnTo>
                    <a:lnTo>
                      <a:pt x="240" y="65"/>
                    </a:lnTo>
                    <a:lnTo>
                      <a:pt x="242" y="65"/>
                    </a:lnTo>
                    <a:lnTo>
                      <a:pt x="244" y="65"/>
                    </a:lnTo>
                    <a:lnTo>
                      <a:pt x="244" y="67"/>
                    </a:lnTo>
                    <a:lnTo>
                      <a:pt x="246" y="67"/>
                    </a:lnTo>
                    <a:lnTo>
                      <a:pt x="248" y="67"/>
                    </a:lnTo>
                    <a:lnTo>
                      <a:pt x="251" y="67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7" y="67"/>
                    </a:lnTo>
                    <a:lnTo>
                      <a:pt x="260" y="67"/>
                    </a:lnTo>
                    <a:lnTo>
                      <a:pt x="262" y="67"/>
                    </a:lnTo>
                    <a:lnTo>
                      <a:pt x="264" y="67"/>
                    </a:lnTo>
                    <a:lnTo>
                      <a:pt x="264" y="65"/>
                    </a:lnTo>
                    <a:lnTo>
                      <a:pt x="264" y="63"/>
                    </a:lnTo>
                    <a:lnTo>
                      <a:pt x="266" y="63"/>
                    </a:lnTo>
                    <a:lnTo>
                      <a:pt x="269" y="63"/>
                    </a:lnTo>
                    <a:lnTo>
                      <a:pt x="266" y="63"/>
                    </a:lnTo>
                    <a:lnTo>
                      <a:pt x="269" y="63"/>
                    </a:lnTo>
                    <a:lnTo>
                      <a:pt x="266" y="63"/>
                    </a:lnTo>
                    <a:lnTo>
                      <a:pt x="269" y="63"/>
                    </a:lnTo>
                    <a:lnTo>
                      <a:pt x="271" y="63"/>
                    </a:lnTo>
                    <a:lnTo>
                      <a:pt x="273" y="63"/>
                    </a:lnTo>
                    <a:lnTo>
                      <a:pt x="273" y="61"/>
                    </a:lnTo>
                    <a:lnTo>
                      <a:pt x="275" y="61"/>
                    </a:lnTo>
                    <a:lnTo>
                      <a:pt x="273" y="61"/>
                    </a:lnTo>
                    <a:lnTo>
                      <a:pt x="275" y="61"/>
                    </a:lnTo>
                    <a:lnTo>
                      <a:pt x="275" y="58"/>
                    </a:lnTo>
                    <a:lnTo>
                      <a:pt x="275" y="61"/>
                    </a:lnTo>
                    <a:lnTo>
                      <a:pt x="275" y="58"/>
                    </a:lnTo>
                    <a:lnTo>
                      <a:pt x="278" y="58"/>
                    </a:lnTo>
                    <a:lnTo>
                      <a:pt x="275" y="58"/>
                    </a:lnTo>
                    <a:lnTo>
                      <a:pt x="278" y="58"/>
                    </a:lnTo>
                    <a:lnTo>
                      <a:pt x="275" y="58"/>
                    </a:lnTo>
                    <a:lnTo>
                      <a:pt x="278" y="58"/>
                    </a:lnTo>
                    <a:lnTo>
                      <a:pt x="275" y="58"/>
                    </a:lnTo>
                    <a:lnTo>
                      <a:pt x="278" y="58"/>
                    </a:lnTo>
                    <a:lnTo>
                      <a:pt x="278" y="56"/>
                    </a:lnTo>
                    <a:lnTo>
                      <a:pt x="278" y="58"/>
                    </a:lnTo>
                    <a:lnTo>
                      <a:pt x="278" y="56"/>
                    </a:lnTo>
                    <a:lnTo>
                      <a:pt x="280" y="56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6" y="56"/>
                    </a:lnTo>
                    <a:lnTo>
                      <a:pt x="289" y="56"/>
                    </a:lnTo>
                    <a:lnTo>
                      <a:pt x="291" y="56"/>
                    </a:lnTo>
                    <a:lnTo>
                      <a:pt x="293" y="56"/>
                    </a:lnTo>
                    <a:lnTo>
                      <a:pt x="295" y="56"/>
                    </a:lnTo>
                    <a:lnTo>
                      <a:pt x="298" y="56"/>
                    </a:lnTo>
                    <a:lnTo>
                      <a:pt x="298" y="54"/>
                    </a:lnTo>
                    <a:lnTo>
                      <a:pt x="298" y="56"/>
                    </a:lnTo>
                    <a:lnTo>
                      <a:pt x="298" y="54"/>
                    </a:lnTo>
                    <a:lnTo>
                      <a:pt x="295" y="54"/>
                    </a:lnTo>
                    <a:lnTo>
                      <a:pt x="293" y="54"/>
                    </a:lnTo>
                    <a:lnTo>
                      <a:pt x="293" y="52"/>
                    </a:lnTo>
                    <a:lnTo>
                      <a:pt x="293" y="54"/>
                    </a:lnTo>
                    <a:lnTo>
                      <a:pt x="293" y="52"/>
                    </a:lnTo>
                    <a:lnTo>
                      <a:pt x="291" y="52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89" y="52"/>
                    </a:lnTo>
                    <a:lnTo>
                      <a:pt x="286" y="52"/>
                    </a:lnTo>
                    <a:lnTo>
                      <a:pt x="284" y="52"/>
                    </a:lnTo>
                    <a:lnTo>
                      <a:pt x="286" y="52"/>
                    </a:lnTo>
                    <a:lnTo>
                      <a:pt x="284" y="52"/>
                    </a:lnTo>
                    <a:lnTo>
                      <a:pt x="282" y="52"/>
                    </a:lnTo>
                    <a:lnTo>
                      <a:pt x="280" y="52"/>
                    </a:lnTo>
                    <a:lnTo>
                      <a:pt x="280" y="54"/>
                    </a:lnTo>
                    <a:lnTo>
                      <a:pt x="280" y="52"/>
                    </a:lnTo>
                    <a:lnTo>
                      <a:pt x="278" y="52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2" y="49"/>
                    </a:lnTo>
                    <a:lnTo>
                      <a:pt x="282" y="52"/>
                    </a:lnTo>
                    <a:lnTo>
                      <a:pt x="284" y="52"/>
                    </a:lnTo>
                    <a:lnTo>
                      <a:pt x="284" y="49"/>
                    </a:lnTo>
                    <a:lnTo>
                      <a:pt x="286" y="49"/>
                    </a:lnTo>
                    <a:lnTo>
                      <a:pt x="289" y="49"/>
                    </a:lnTo>
                    <a:lnTo>
                      <a:pt x="291" y="49"/>
                    </a:lnTo>
                    <a:lnTo>
                      <a:pt x="293" y="49"/>
                    </a:lnTo>
                    <a:lnTo>
                      <a:pt x="293" y="47"/>
                    </a:lnTo>
                    <a:lnTo>
                      <a:pt x="293" y="49"/>
                    </a:lnTo>
                    <a:lnTo>
                      <a:pt x="295" y="49"/>
                    </a:lnTo>
                    <a:lnTo>
                      <a:pt x="298" y="49"/>
                    </a:lnTo>
                    <a:lnTo>
                      <a:pt x="300" y="49"/>
                    </a:lnTo>
                    <a:lnTo>
                      <a:pt x="302" y="49"/>
                    </a:lnTo>
                    <a:lnTo>
                      <a:pt x="304" y="49"/>
                    </a:lnTo>
                    <a:lnTo>
                      <a:pt x="302" y="49"/>
                    </a:lnTo>
                    <a:lnTo>
                      <a:pt x="304" y="49"/>
                    </a:lnTo>
                    <a:lnTo>
                      <a:pt x="307" y="49"/>
                    </a:lnTo>
                    <a:lnTo>
                      <a:pt x="309" y="49"/>
                    </a:lnTo>
                    <a:lnTo>
                      <a:pt x="311" y="49"/>
                    </a:lnTo>
                    <a:lnTo>
                      <a:pt x="311" y="47"/>
                    </a:lnTo>
                    <a:lnTo>
                      <a:pt x="313" y="47"/>
                    </a:lnTo>
                    <a:lnTo>
                      <a:pt x="316" y="47"/>
                    </a:lnTo>
                    <a:lnTo>
                      <a:pt x="318" y="47"/>
                    </a:lnTo>
                    <a:lnTo>
                      <a:pt x="320" y="47"/>
                    </a:lnTo>
                    <a:lnTo>
                      <a:pt x="322" y="47"/>
                    </a:lnTo>
                    <a:lnTo>
                      <a:pt x="322" y="49"/>
                    </a:lnTo>
                    <a:lnTo>
                      <a:pt x="322" y="47"/>
                    </a:lnTo>
                    <a:lnTo>
                      <a:pt x="324" y="47"/>
                    </a:lnTo>
                    <a:lnTo>
                      <a:pt x="327" y="47"/>
                    </a:lnTo>
                    <a:lnTo>
                      <a:pt x="329" y="47"/>
                    </a:lnTo>
                    <a:lnTo>
                      <a:pt x="329" y="45"/>
                    </a:lnTo>
                    <a:lnTo>
                      <a:pt x="329" y="47"/>
                    </a:lnTo>
                    <a:lnTo>
                      <a:pt x="331" y="47"/>
                    </a:lnTo>
                    <a:lnTo>
                      <a:pt x="333" y="47"/>
                    </a:lnTo>
                    <a:lnTo>
                      <a:pt x="336" y="47"/>
                    </a:lnTo>
                    <a:lnTo>
                      <a:pt x="338" y="47"/>
                    </a:lnTo>
                    <a:lnTo>
                      <a:pt x="340" y="47"/>
                    </a:lnTo>
                    <a:lnTo>
                      <a:pt x="342" y="47"/>
                    </a:lnTo>
                    <a:lnTo>
                      <a:pt x="342" y="49"/>
                    </a:lnTo>
                    <a:lnTo>
                      <a:pt x="342" y="47"/>
                    </a:lnTo>
                    <a:lnTo>
                      <a:pt x="345" y="47"/>
                    </a:lnTo>
                    <a:lnTo>
                      <a:pt x="345" y="49"/>
                    </a:lnTo>
                    <a:lnTo>
                      <a:pt x="347" y="49"/>
                    </a:lnTo>
                    <a:lnTo>
                      <a:pt x="347" y="47"/>
                    </a:lnTo>
                    <a:lnTo>
                      <a:pt x="349" y="47"/>
                    </a:lnTo>
                    <a:lnTo>
                      <a:pt x="351" y="47"/>
                    </a:lnTo>
                    <a:lnTo>
                      <a:pt x="354" y="47"/>
                    </a:lnTo>
                    <a:lnTo>
                      <a:pt x="356" y="47"/>
                    </a:lnTo>
                    <a:lnTo>
                      <a:pt x="354" y="47"/>
                    </a:lnTo>
                    <a:lnTo>
                      <a:pt x="354" y="49"/>
                    </a:lnTo>
                    <a:lnTo>
                      <a:pt x="354" y="47"/>
                    </a:lnTo>
                    <a:lnTo>
                      <a:pt x="354" y="49"/>
                    </a:lnTo>
                    <a:lnTo>
                      <a:pt x="351" y="49"/>
                    </a:lnTo>
                    <a:lnTo>
                      <a:pt x="349" y="49"/>
                    </a:lnTo>
                    <a:lnTo>
                      <a:pt x="347" y="49"/>
                    </a:lnTo>
                    <a:lnTo>
                      <a:pt x="345" y="49"/>
                    </a:lnTo>
                    <a:lnTo>
                      <a:pt x="342" y="49"/>
                    </a:lnTo>
                    <a:lnTo>
                      <a:pt x="342" y="52"/>
                    </a:lnTo>
                    <a:lnTo>
                      <a:pt x="340" y="52"/>
                    </a:lnTo>
                    <a:lnTo>
                      <a:pt x="342" y="52"/>
                    </a:lnTo>
                    <a:lnTo>
                      <a:pt x="340" y="52"/>
                    </a:lnTo>
                    <a:lnTo>
                      <a:pt x="340" y="54"/>
                    </a:lnTo>
                    <a:lnTo>
                      <a:pt x="338" y="54"/>
                    </a:lnTo>
                    <a:lnTo>
                      <a:pt x="338" y="52"/>
                    </a:lnTo>
                    <a:lnTo>
                      <a:pt x="338" y="54"/>
                    </a:lnTo>
                    <a:lnTo>
                      <a:pt x="336" y="54"/>
                    </a:lnTo>
                    <a:lnTo>
                      <a:pt x="336" y="52"/>
                    </a:lnTo>
                    <a:lnTo>
                      <a:pt x="336" y="54"/>
                    </a:lnTo>
                    <a:lnTo>
                      <a:pt x="336" y="52"/>
                    </a:lnTo>
                    <a:lnTo>
                      <a:pt x="333" y="54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9" y="52"/>
                    </a:lnTo>
                    <a:lnTo>
                      <a:pt x="327" y="52"/>
                    </a:lnTo>
                    <a:lnTo>
                      <a:pt x="324" y="52"/>
                    </a:lnTo>
                    <a:lnTo>
                      <a:pt x="324" y="54"/>
                    </a:lnTo>
                    <a:lnTo>
                      <a:pt x="324" y="56"/>
                    </a:lnTo>
                    <a:lnTo>
                      <a:pt x="324" y="58"/>
                    </a:lnTo>
                    <a:lnTo>
                      <a:pt x="324" y="56"/>
                    </a:lnTo>
                    <a:lnTo>
                      <a:pt x="324" y="54"/>
                    </a:lnTo>
                    <a:lnTo>
                      <a:pt x="327" y="54"/>
                    </a:lnTo>
                    <a:lnTo>
                      <a:pt x="327" y="56"/>
                    </a:lnTo>
                    <a:lnTo>
                      <a:pt x="329" y="58"/>
                    </a:lnTo>
                    <a:lnTo>
                      <a:pt x="331" y="61"/>
                    </a:lnTo>
                    <a:lnTo>
                      <a:pt x="329" y="61"/>
                    </a:lnTo>
                    <a:lnTo>
                      <a:pt x="331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6" y="65"/>
                    </a:lnTo>
                    <a:lnTo>
                      <a:pt x="336" y="67"/>
                    </a:lnTo>
                    <a:lnTo>
                      <a:pt x="336" y="69"/>
                    </a:lnTo>
                    <a:lnTo>
                      <a:pt x="338" y="69"/>
                    </a:lnTo>
                    <a:lnTo>
                      <a:pt x="342" y="69"/>
                    </a:lnTo>
                    <a:lnTo>
                      <a:pt x="345" y="69"/>
                    </a:lnTo>
                    <a:lnTo>
                      <a:pt x="347" y="69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51" y="72"/>
                    </a:lnTo>
                    <a:lnTo>
                      <a:pt x="351" y="74"/>
                    </a:lnTo>
                    <a:lnTo>
                      <a:pt x="354" y="74"/>
                    </a:lnTo>
                    <a:lnTo>
                      <a:pt x="354" y="76"/>
                    </a:lnTo>
                    <a:lnTo>
                      <a:pt x="356" y="76"/>
                    </a:lnTo>
                    <a:lnTo>
                      <a:pt x="358" y="76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4"/>
                    </a:lnTo>
                    <a:lnTo>
                      <a:pt x="365" y="74"/>
                    </a:lnTo>
                    <a:lnTo>
                      <a:pt x="365" y="76"/>
                    </a:lnTo>
                    <a:lnTo>
                      <a:pt x="367" y="76"/>
                    </a:lnTo>
                    <a:lnTo>
                      <a:pt x="367" y="78"/>
                    </a:lnTo>
                    <a:lnTo>
                      <a:pt x="369" y="81"/>
                    </a:lnTo>
                    <a:lnTo>
                      <a:pt x="371" y="81"/>
                    </a:lnTo>
                    <a:lnTo>
                      <a:pt x="371" y="83"/>
                    </a:lnTo>
                    <a:lnTo>
                      <a:pt x="374" y="83"/>
                    </a:lnTo>
                    <a:lnTo>
                      <a:pt x="376" y="83"/>
                    </a:lnTo>
                    <a:lnTo>
                      <a:pt x="378" y="83"/>
                    </a:lnTo>
                    <a:lnTo>
                      <a:pt x="378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3" y="85"/>
                    </a:lnTo>
                    <a:lnTo>
                      <a:pt x="383" y="87"/>
                    </a:lnTo>
                    <a:lnTo>
                      <a:pt x="385" y="87"/>
                    </a:lnTo>
                    <a:lnTo>
                      <a:pt x="387" y="87"/>
                    </a:lnTo>
                    <a:lnTo>
                      <a:pt x="387" y="90"/>
                    </a:lnTo>
                    <a:lnTo>
                      <a:pt x="389" y="90"/>
                    </a:lnTo>
                    <a:lnTo>
                      <a:pt x="389" y="92"/>
                    </a:lnTo>
                    <a:lnTo>
                      <a:pt x="387" y="92"/>
                    </a:lnTo>
                    <a:lnTo>
                      <a:pt x="387" y="94"/>
                    </a:lnTo>
                    <a:lnTo>
                      <a:pt x="385" y="94"/>
                    </a:lnTo>
                    <a:lnTo>
                      <a:pt x="383" y="94"/>
                    </a:lnTo>
                    <a:lnTo>
                      <a:pt x="383" y="96"/>
                    </a:lnTo>
                    <a:lnTo>
                      <a:pt x="385" y="96"/>
                    </a:lnTo>
                    <a:lnTo>
                      <a:pt x="387" y="96"/>
                    </a:lnTo>
                    <a:lnTo>
                      <a:pt x="387" y="99"/>
                    </a:lnTo>
                    <a:lnTo>
                      <a:pt x="387" y="101"/>
                    </a:lnTo>
                    <a:lnTo>
                      <a:pt x="385" y="101"/>
                    </a:lnTo>
                    <a:lnTo>
                      <a:pt x="387" y="101"/>
                    </a:lnTo>
                    <a:lnTo>
                      <a:pt x="385" y="101"/>
                    </a:lnTo>
                    <a:lnTo>
                      <a:pt x="385" y="103"/>
                    </a:lnTo>
                    <a:lnTo>
                      <a:pt x="385" y="101"/>
                    </a:lnTo>
                    <a:lnTo>
                      <a:pt x="387" y="101"/>
                    </a:lnTo>
                    <a:lnTo>
                      <a:pt x="387" y="103"/>
                    </a:lnTo>
                    <a:lnTo>
                      <a:pt x="385" y="103"/>
                    </a:lnTo>
                    <a:lnTo>
                      <a:pt x="387" y="103"/>
                    </a:lnTo>
                    <a:lnTo>
                      <a:pt x="385" y="103"/>
                    </a:lnTo>
                    <a:lnTo>
                      <a:pt x="387" y="103"/>
                    </a:lnTo>
                    <a:lnTo>
                      <a:pt x="387" y="105"/>
                    </a:lnTo>
                    <a:lnTo>
                      <a:pt x="385" y="105"/>
                    </a:lnTo>
                    <a:lnTo>
                      <a:pt x="383" y="105"/>
                    </a:lnTo>
                    <a:lnTo>
                      <a:pt x="383" y="107"/>
                    </a:lnTo>
                    <a:lnTo>
                      <a:pt x="383" y="105"/>
                    </a:lnTo>
                    <a:lnTo>
                      <a:pt x="383" y="107"/>
                    </a:lnTo>
                    <a:lnTo>
                      <a:pt x="385" y="107"/>
                    </a:lnTo>
                    <a:lnTo>
                      <a:pt x="387" y="107"/>
                    </a:lnTo>
                    <a:lnTo>
                      <a:pt x="387" y="105"/>
                    </a:lnTo>
                    <a:lnTo>
                      <a:pt x="387" y="107"/>
                    </a:lnTo>
                    <a:lnTo>
                      <a:pt x="389" y="107"/>
                    </a:lnTo>
                    <a:lnTo>
                      <a:pt x="389" y="110"/>
                    </a:lnTo>
                    <a:lnTo>
                      <a:pt x="387" y="110"/>
                    </a:lnTo>
                    <a:lnTo>
                      <a:pt x="385" y="110"/>
                    </a:lnTo>
                    <a:lnTo>
                      <a:pt x="387" y="110"/>
                    </a:lnTo>
                    <a:lnTo>
                      <a:pt x="389" y="110"/>
                    </a:lnTo>
                    <a:lnTo>
                      <a:pt x="389" y="112"/>
                    </a:lnTo>
                    <a:lnTo>
                      <a:pt x="387" y="112"/>
                    </a:lnTo>
                    <a:lnTo>
                      <a:pt x="389" y="112"/>
                    </a:lnTo>
                    <a:lnTo>
                      <a:pt x="387" y="112"/>
                    </a:lnTo>
                    <a:lnTo>
                      <a:pt x="387" y="114"/>
                    </a:lnTo>
                    <a:lnTo>
                      <a:pt x="387" y="112"/>
                    </a:lnTo>
                    <a:lnTo>
                      <a:pt x="387" y="114"/>
                    </a:lnTo>
                    <a:lnTo>
                      <a:pt x="385" y="114"/>
                    </a:lnTo>
                    <a:lnTo>
                      <a:pt x="385" y="112"/>
                    </a:lnTo>
                    <a:lnTo>
                      <a:pt x="385" y="114"/>
                    </a:lnTo>
                    <a:lnTo>
                      <a:pt x="383" y="114"/>
                    </a:lnTo>
                    <a:lnTo>
                      <a:pt x="380" y="114"/>
                    </a:lnTo>
                    <a:lnTo>
                      <a:pt x="383" y="114"/>
                    </a:lnTo>
                    <a:lnTo>
                      <a:pt x="383" y="116"/>
                    </a:lnTo>
                    <a:lnTo>
                      <a:pt x="385" y="116"/>
                    </a:lnTo>
                    <a:lnTo>
                      <a:pt x="385" y="114"/>
                    </a:lnTo>
                    <a:lnTo>
                      <a:pt x="385" y="116"/>
                    </a:lnTo>
                    <a:lnTo>
                      <a:pt x="385" y="114"/>
                    </a:lnTo>
                    <a:lnTo>
                      <a:pt x="387" y="114"/>
                    </a:lnTo>
                    <a:lnTo>
                      <a:pt x="389" y="114"/>
                    </a:lnTo>
                    <a:lnTo>
                      <a:pt x="392" y="114"/>
                    </a:lnTo>
                    <a:lnTo>
                      <a:pt x="394" y="114"/>
                    </a:lnTo>
                    <a:lnTo>
                      <a:pt x="394" y="116"/>
                    </a:lnTo>
                    <a:lnTo>
                      <a:pt x="396" y="116"/>
                    </a:lnTo>
                    <a:lnTo>
                      <a:pt x="398" y="116"/>
                    </a:lnTo>
                    <a:lnTo>
                      <a:pt x="400" y="116"/>
                    </a:lnTo>
                    <a:lnTo>
                      <a:pt x="400" y="114"/>
                    </a:lnTo>
                    <a:lnTo>
                      <a:pt x="403" y="114"/>
                    </a:lnTo>
                    <a:lnTo>
                      <a:pt x="405" y="114"/>
                    </a:lnTo>
                    <a:lnTo>
                      <a:pt x="407" y="114"/>
                    </a:lnTo>
                    <a:lnTo>
                      <a:pt x="409" y="114"/>
                    </a:lnTo>
                    <a:lnTo>
                      <a:pt x="412" y="114"/>
                    </a:lnTo>
                    <a:lnTo>
                      <a:pt x="412" y="116"/>
                    </a:lnTo>
                    <a:lnTo>
                      <a:pt x="414" y="116"/>
                    </a:lnTo>
                    <a:lnTo>
                      <a:pt x="412" y="116"/>
                    </a:lnTo>
                    <a:lnTo>
                      <a:pt x="414" y="116"/>
                    </a:lnTo>
                    <a:lnTo>
                      <a:pt x="414" y="119"/>
                    </a:lnTo>
                    <a:lnTo>
                      <a:pt x="416" y="119"/>
                    </a:lnTo>
                    <a:lnTo>
                      <a:pt x="416" y="121"/>
                    </a:lnTo>
                    <a:lnTo>
                      <a:pt x="418" y="121"/>
                    </a:lnTo>
                    <a:lnTo>
                      <a:pt x="418" y="123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3" y="128"/>
                    </a:lnTo>
                    <a:lnTo>
                      <a:pt x="418" y="125"/>
                    </a:lnTo>
                    <a:lnTo>
                      <a:pt x="416" y="128"/>
                    </a:lnTo>
                    <a:lnTo>
                      <a:pt x="414" y="128"/>
                    </a:lnTo>
                    <a:lnTo>
                      <a:pt x="414" y="130"/>
                    </a:lnTo>
                    <a:lnTo>
                      <a:pt x="414" y="132"/>
                    </a:lnTo>
                    <a:lnTo>
                      <a:pt x="412" y="132"/>
                    </a:lnTo>
                    <a:lnTo>
                      <a:pt x="409" y="132"/>
                    </a:lnTo>
                    <a:lnTo>
                      <a:pt x="409" y="134"/>
                    </a:lnTo>
                    <a:lnTo>
                      <a:pt x="407" y="134"/>
                    </a:lnTo>
                    <a:lnTo>
                      <a:pt x="407" y="137"/>
                    </a:lnTo>
                    <a:lnTo>
                      <a:pt x="405" y="137"/>
                    </a:lnTo>
                    <a:lnTo>
                      <a:pt x="405" y="139"/>
                    </a:lnTo>
                    <a:lnTo>
                      <a:pt x="403" y="139"/>
                    </a:lnTo>
                    <a:lnTo>
                      <a:pt x="400" y="139"/>
                    </a:lnTo>
                    <a:lnTo>
                      <a:pt x="398" y="139"/>
                    </a:lnTo>
                    <a:lnTo>
                      <a:pt x="396" y="139"/>
                    </a:lnTo>
                    <a:lnTo>
                      <a:pt x="396" y="141"/>
                    </a:lnTo>
                    <a:lnTo>
                      <a:pt x="396" y="143"/>
                    </a:lnTo>
                    <a:lnTo>
                      <a:pt x="396" y="145"/>
                    </a:lnTo>
                    <a:lnTo>
                      <a:pt x="394" y="145"/>
                    </a:lnTo>
                    <a:lnTo>
                      <a:pt x="394" y="148"/>
                    </a:lnTo>
                    <a:lnTo>
                      <a:pt x="392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4" y="152"/>
                    </a:lnTo>
                    <a:lnTo>
                      <a:pt x="394" y="154"/>
                    </a:lnTo>
                    <a:lnTo>
                      <a:pt x="396" y="154"/>
                    </a:lnTo>
                    <a:lnTo>
                      <a:pt x="394" y="157"/>
                    </a:lnTo>
                    <a:lnTo>
                      <a:pt x="394" y="159"/>
                    </a:lnTo>
                    <a:lnTo>
                      <a:pt x="396" y="159"/>
                    </a:lnTo>
                    <a:lnTo>
                      <a:pt x="396" y="161"/>
                    </a:lnTo>
                    <a:lnTo>
                      <a:pt x="398" y="161"/>
                    </a:lnTo>
                    <a:lnTo>
                      <a:pt x="398" y="159"/>
                    </a:lnTo>
                    <a:lnTo>
                      <a:pt x="400" y="159"/>
                    </a:lnTo>
                    <a:lnTo>
                      <a:pt x="403" y="159"/>
                    </a:lnTo>
                    <a:lnTo>
                      <a:pt x="403" y="161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3" y="163"/>
                    </a:lnTo>
                    <a:lnTo>
                      <a:pt x="403" y="166"/>
                    </a:lnTo>
                    <a:lnTo>
                      <a:pt x="403" y="168"/>
                    </a:lnTo>
                    <a:lnTo>
                      <a:pt x="400" y="168"/>
                    </a:lnTo>
                    <a:lnTo>
                      <a:pt x="398" y="168"/>
                    </a:lnTo>
                    <a:lnTo>
                      <a:pt x="398" y="170"/>
                    </a:lnTo>
                    <a:lnTo>
                      <a:pt x="396" y="170"/>
                    </a:lnTo>
                    <a:lnTo>
                      <a:pt x="394" y="170"/>
                    </a:lnTo>
                    <a:lnTo>
                      <a:pt x="394" y="172"/>
                    </a:lnTo>
                    <a:lnTo>
                      <a:pt x="392" y="172"/>
                    </a:lnTo>
                    <a:lnTo>
                      <a:pt x="389" y="172"/>
                    </a:lnTo>
                    <a:lnTo>
                      <a:pt x="387" y="172"/>
                    </a:lnTo>
                    <a:lnTo>
                      <a:pt x="385" y="170"/>
                    </a:lnTo>
                    <a:lnTo>
                      <a:pt x="385" y="172"/>
                    </a:lnTo>
                    <a:lnTo>
                      <a:pt x="385" y="175"/>
                    </a:lnTo>
                    <a:lnTo>
                      <a:pt x="383" y="175"/>
                    </a:lnTo>
                    <a:lnTo>
                      <a:pt x="380" y="175"/>
                    </a:lnTo>
                    <a:lnTo>
                      <a:pt x="378" y="175"/>
                    </a:lnTo>
                    <a:lnTo>
                      <a:pt x="376" y="175"/>
                    </a:lnTo>
                    <a:lnTo>
                      <a:pt x="376" y="177"/>
                    </a:lnTo>
                    <a:lnTo>
                      <a:pt x="376" y="179"/>
                    </a:lnTo>
                    <a:lnTo>
                      <a:pt x="376" y="181"/>
                    </a:lnTo>
                    <a:lnTo>
                      <a:pt x="376" y="179"/>
                    </a:lnTo>
                    <a:lnTo>
                      <a:pt x="378" y="179"/>
                    </a:lnTo>
                    <a:lnTo>
                      <a:pt x="378" y="181"/>
                    </a:lnTo>
                    <a:lnTo>
                      <a:pt x="378" y="184"/>
                    </a:lnTo>
                    <a:lnTo>
                      <a:pt x="378" y="186"/>
                    </a:lnTo>
                    <a:lnTo>
                      <a:pt x="376" y="186"/>
                    </a:lnTo>
                    <a:lnTo>
                      <a:pt x="378" y="186"/>
                    </a:lnTo>
                    <a:lnTo>
                      <a:pt x="378" y="188"/>
                    </a:lnTo>
                    <a:lnTo>
                      <a:pt x="378" y="190"/>
                    </a:lnTo>
                    <a:lnTo>
                      <a:pt x="376" y="190"/>
                    </a:lnTo>
                    <a:lnTo>
                      <a:pt x="376" y="192"/>
                    </a:lnTo>
                    <a:lnTo>
                      <a:pt x="376" y="195"/>
                    </a:lnTo>
                    <a:lnTo>
                      <a:pt x="376" y="192"/>
                    </a:lnTo>
                    <a:lnTo>
                      <a:pt x="376" y="195"/>
                    </a:lnTo>
                    <a:lnTo>
                      <a:pt x="374" y="195"/>
                    </a:lnTo>
                    <a:lnTo>
                      <a:pt x="371" y="195"/>
                    </a:lnTo>
                    <a:lnTo>
                      <a:pt x="371" y="197"/>
                    </a:lnTo>
                    <a:lnTo>
                      <a:pt x="371" y="199"/>
                    </a:lnTo>
                    <a:lnTo>
                      <a:pt x="369" y="199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4" y="224"/>
                    </a:lnTo>
                    <a:lnTo>
                      <a:pt x="394" y="226"/>
                    </a:lnTo>
                    <a:lnTo>
                      <a:pt x="394" y="228"/>
                    </a:lnTo>
                    <a:lnTo>
                      <a:pt x="396" y="228"/>
                    </a:lnTo>
                    <a:lnTo>
                      <a:pt x="396" y="230"/>
                    </a:lnTo>
                    <a:lnTo>
                      <a:pt x="394" y="230"/>
                    </a:lnTo>
                    <a:lnTo>
                      <a:pt x="394" y="233"/>
                    </a:lnTo>
                    <a:lnTo>
                      <a:pt x="392" y="233"/>
                    </a:lnTo>
                    <a:lnTo>
                      <a:pt x="392" y="235"/>
                    </a:lnTo>
                    <a:lnTo>
                      <a:pt x="389" y="237"/>
                    </a:lnTo>
                    <a:lnTo>
                      <a:pt x="387" y="237"/>
                    </a:lnTo>
                    <a:lnTo>
                      <a:pt x="385" y="237"/>
                    </a:lnTo>
                    <a:lnTo>
                      <a:pt x="385" y="239"/>
                    </a:lnTo>
                    <a:lnTo>
                      <a:pt x="385" y="242"/>
                    </a:lnTo>
                    <a:lnTo>
                      <a:pt x="383" y="242"/>
                    </a:lnTo>
                    <a:lnTo>
                      <a:pt x="383" y="244"/>
                    </a:lnTo>
                    <a:lnTo>
                      <a:pt x="380" y="244"/>
                    </a:lnTo>
                    <a:lnTo>
                      <a:pt x="378" y="244"/>
                    </a:lnTo>
                    <a:lnTo>
                      <a:pt x="378" y="246"/>
                    </a:lnTo>
                    <a:lnTo>
                      <a:pt x="378" y="244"/>
                    </a:lnTo>
                    <a:lnTo>
                      <a:pt x="376" y="244"/>
                    </a:lnTo>
                    <a:lnTo>
                      <a:pt x="374" y="244"/>
                    </a:lnTo>
                    <a:lnTo>
                      <a:pt x="371" y="244"/>
                    </a:lnTo>
                    <a:lnTo>
                      <a:pt x="374" y="244"/>
                    </a:lnTo>
                    <a:lnTo>
                      <a:pt x="374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67" y="246"/>
                    </a:lnTo>
                    <a:lnTo>
                      <a:pt x="367" y="248"/>
                    </a:lnTo>
                    <a:lnTo>
                      <a:pt x="367" y="251"/>
                    </a:lnTo>
                    <a:lnTo>
                      <a:pt x="365" y="251"/>
                    </a:lnTo>
                    <a:lnTo>
                      <a:pt x="365" y="253"/>
                    </a:lnTo>
                    <a:lnTo>
                      <a:pt x="362" y="253"/>
                    </a:lnTo>
                    <a:lnTo>
                      <a:pt x="360" y="253"/>
                    </a:lnTo>
                    <a:lnTo>
                      <a:pt x="358" y="253"/>
                    </a:lnTo>
                    <a:lnTo>
                      <a:pt x="356" y="253"/>
                    </a:lnTo>
                    <a:lnTo>
                      <a:pt x="356" y="255"/>
                    </a:lnTo>
                    <a:lnTo>
                      <a:pt x="354" y="255"/>
                    </a:lnTo>
                    <a:lnTo>
                      <a:pt x="351" y="255"/>
                    </a:lnTo>
                    <a:lnTo>
                      <a:pt x="349" y="255"/>
                    </a:lnTo>
                    <a:lnTo>
                      <a:pt x="349" y="257"/>
                    </a:lnTo>
                    <a:lnTo>
                      <a:pt x="347" y="257"/>
                    </a:lnTo>
                    <a:lnTo>
                      <a:pt x="345" y="257"/>
                    </a:lnTo>
                    <a:lnTo>
                      <a:pt x="342" y="257"/>
                    </a:lnTo>
                    <a:lnTo>
                      <a:pt x="342" y="255"/>
                    </a:lnTo>
                    <a:lnTo>
                      <a:pt x="340" y="255"/>
                    </a:lnTo>
                    <a:lnTo>
                      <a:pt x="338" y="255"/>
                    </a:lnTo>
                    <a:lnTo>
                      <a:pt x="336" y="255"/>
                    </a:lnTo>
                    <a:lnTo>
                      <a:pt x="333" y="255"/>
                    </a:lnTo>
                    <a:lnTo>
                      <a:pt x="333" y="257"/>
                    </a:lnTo>
                    <a:lnTo>
                      <a:pt x="333" y="260"/>
                    </a:lnTo>
                    <a:lnTo>
                      <a:pt x="331" y="260"/>
                    </a:lnTo>
                    <a:lnTo>
                      <a:pt x="329" y="260"/>
                    </a:lnTo>
                    <a:lnTo>
                      <a:pt x="327" y="260"/>
                    </a:lnTo>
                    <a:lnTo>
                      <a:pt x="327" y="262"/>
                    </a:lnTo>
                    <a:lnTo>
                      <a:pt x="327" y="264"/>
                    </a:lnTo>
                    <a:lnTo>
                      <a:pt x="327" y="266"/>
                    </a:lnTo>
                    <a:lnTo>
                      <a:pt x="327" y="268"/>
                    </a:lnTo>
                    <a:lnTo>
                      <a:pt x="327" y="271"/>
                    </a:lnTo>
                    <a:lnTo>
                      <a:pt x="327" y="273"/>
                    </a:lnTo>
                    <a:lnTo>
                      <a:pt x="324" y="273"/>
                    </a:lnTo>
                    <a:lnTo>
                      <a:pt x="324" y="275"/>
                    </a:lnTo>
                    <a:lnTo>
                      <a:pt x="322" y="275"/>
                    </a:lnTo>
                    <a:lnTo>
                      <a:pt x="320" y="275"/>
                    </a:lnTo>
                    <a:lnTo>
                      <a:pt x="320" y="273"/>
                    </a:lnTo>
                    <a:lnTo>
                      <a:pt x="318" y="273"/>
                    </a:lnTo>
                    <a:lnTo>
                      <a:pt x="318" y="271"/>
                    </a:lnTo>
                    <a:lnTo>
                      <a:pt x="316" y="268"/>
                    </a:lnTo>
                    <a:lnTo>
                      <a:pt x="313" y="266"/>
                    </a:lnTo>
                    <a:lnTo>
                      <a:pt x="313" y="264"/>
                    </a:lnTo>
                    <a:lnTo>
                      <a:pt x="311" y="264"/>
                    </a:lnTo>
                    <a:lnTo>
                      <a:pt x="311" y="262"/>
                    </a:lnTo>
                    <a:lnTo>
                      <a:pt x="309" y="262"/>
                    </a:lnTo>
                    <a:lnTo>
                      <a:pt x="307" y="262"/>
                    </a:lnTo>
                    <a:lnTo>
                      <a:pt x="304" y="264"/>
                    </a:lnTo>
                    <a:lnTo>
                      <a:pt x="302" y="264"/>
                    </a:lnTo>
                    <a:lnTo>
                      <a:pt x="300" y="262"/>
                    </a:lnTo>
                    <a:lnTo>
                      <a:pt x="298" y="262"/>
                    </a:lnTo>
                    <a:lnTo>
                      <a:pt x="295" y="262"/>
                    </a:lnTo>
                    <a:lnTo>
                      <a:pt x="293" y="262"/>
                    </a:lnTo>
                    <a:lnTo>
                      <a:pt x="291" y="262"/>
                    </a:lnTo>
                    <a:lnTo>
                      <a:pt x="289" y="264"/>
                    </a:lnTo>
                    <a:lnTo>
                      <a:pt x="286" y="264"/>
                    </a:lnTo>
                    <a:lnTo>
                      <a:pt x="286" y="262"/>
                    </a:lnTo>
                    <a:lnTo>
                      <a:pt x="286" y="260"/>
                    </a:lnTo>
                    <a:lnTo>
                      <a:pt x="284" y="260"/>
                    </a:lnTo>
                    <a:lnTo>
                      <a:pt x="284" y="257"/>
                    </a:lnTo>
                    <a:lnTo>
                      <a:pt x="282" y="257"/>
                    </a:lnTo>
                    <a:lnTo>
                      <a:pt x="280" y="257"/>
                    </a:lnTo>
                    <a:lnTo>
                      <a:pt x="280" y="255"/>
                    </a:lnTo>
                    <a:lnTo>
                      <a:pt x="278" y="257"/>
                    </a:lnTo>
                    <a:lnTo>
                      <a:pt x="280" y="257"/>
                    </a:lnTo>
                    <a:lnTo>
                      <a:pt x="278" y="257"/>
                    </a:lnTo>
                    <a:lnTo>
                      <a:pt x="278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5"/>
                    </a:lnTo>
                    <a:lnTo>
                      <a:pt x="273" y="255"/>
                    </a:lnTo>
                    <a:lnTo>
                      <a:pt x="271" y="255"/>
                    </a:lnTo>
                    <a:lnTo>
                      <a:pt x="271" y="257"/>
                    </a:lnTo>
                    <a:lnTo>
                      <a:pt x="269" y="257"/>
                    </a:lnTo>
                    <a:lnTo>
                      <a:pt x="266" y="257"/>
                    </a:lnTo>
                    <a:lnTo>
                      <a:pt x="266" y="255"/>
                    </a:lnTo>
                    <a:lnTo>
                      <a:pt x="266" y="253"/>
                    </a:lnTo>
                    <a:lnTo>
                      <a:pt x="264" y="253"/>
                    </a:lnTo>
                    <a:lnTo>
                      <a:pt x="264" y="251"/>
                    </a:lnTo>
                    <a:lnTo>
                      <a:pt x="262" y="251"/>
                    </a:lnTo>
                    <a:lnTo>
                      <a:pt x="262" y="253"/>
                    </a:lnTo>
                    <a:lnTo>
                      <a:pt x="262" y="255"/>
                    </a:lnTo>
                    <a:lnTo>
                      <a:pt x="264" y="255"/>
                    </a:lnTo>
                    <a:lnTo>
                      <a:pt x="264" y="257"/>
                    </a:lnTo>
                    <a:lnTo>
                      <a:pt x="264" y="260"/>
                    </a:lnTo>
                    <a:lnTo>
                      <a:pt x="266" y="260"/>
                    </a:lnTo>
                    <a:lnTo>
                      <a:pt x="266" y="257"/>
                    </a:lnTo>
                    <a:lnTo>
                      <a:pt x="266" y="260"/>
                    </a:lnTo>
                    <a:lnTo>
                      <a:pt x="269" y="260"/>
                    </a:lnTo>
                    <a:lnTo>
                      <a:pt x="269" y="262"/>
                    </a:lnTo>
                    <a:lnTo>
                      <a:pt x="269" y="264"/>
                    </a:lnTo>
                    <a:lnTo>
                      <a:pt x="271" y="264"/>
                    </a:lnTo>
                    <a:lnTo>
                      <a:pt x="271" y="266"/>
                    </a:lnTo>
                    <a:lnTo>
                      <a:pt x="273" y="266"/>
                    </a:lnTo>
                    <a:lnTo>
                      <a:pt x="273" y="268"/>
                    </a:lnTo>
                    <a:lnTo>
                      <a:pt x="275" y="268"/>
                    </a:lnTo>
                    <a:lnTo>
                      <a:pt x="278" y="268"/>
                    </a:lnTo>
                    <a:lnTo>
                      <a:pt x="278" y="271"/>
                    </a:lnTo>
                    <a:lnTo>
                      <a:pt x="280" y="271"/>
                    </a:lnTo>
                    <a:lnTo>
                      <a:pt x="280" y="273"/>
                    </a:lnTo>
                    <a:lnTo>
                      <a:pt x="282" y="275"/>
                    </a:lnTo>
                    <a:lnTo>
                      <a:pt x="280" y="277"/>
                    </a:lnTo>
                    <a:lnTo>
                      <a:pt x="280" y="280"/>
                    </a:lnTo>
                    <a:lnTo>
                      <a:pt x="280" y="282"/>
                    </a:lnTo>
                    <a:lnTo>
                      <a:pt x="280" y="284"/>
                    </a:lnTo>
                    <a:lnTo>
                      <a:pt x="280" y="286"/>
                    </a:lnTo>
                    <a:lnTo>
                      <a:pt x="280" y="289"/>
                    </a:lnTo>
                    <a:lnTo>
                      <a:pt x="282" y="289"/>
                    </a:lnTo>
                    <a:lnTo>
                      <a:pt x="282" y="291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302"/>
                    </a:lnTo>
                    <a:lnTo>
                      <a:pt x="289" y="304"/>
                    </a:lnTo>
                    <a:lnTo>
                      <a:pt x="286" y="304"/>
                    </a:lnTo>
                    <a:lnTo>
                      <a:pt x="286" y="306"/>
                    </a:lnTo>
                    <a:lnTo>
                      <a:pt x="286" y="309"/>
                    </a:lnTo>
                    <a:lnTo>
                      <a:pt x="289" y="309"/>
                    </a:lnTo>
                    <a:lnTo>
                      <a:pt x="291" y="309"/>
                    </a:lnTo>
                    <a:lnTo>
                      <a:pt x="291" y="311"/>
                    </a:lnTo>
                    <a:lnTo>
                      <a:pt x="293" y="311"/>
                    </a:lnTo>
                    <a:lnTo>
                      <a:pt x="295" y="311"/>
                    </a:lnTo>
                    <a:lnTo>
                      <a:pt x="298" y="309"/>
                    </a:lnTo>
                    <a:lnTo>
                      <a:pt x="300" y="309"/>
                    </a:lnTo>
                    <a:lnTo>
                      <a:pt x="300" y="311"/>
                    </a:lnTo>
                    <a:lnTo>
                      <a:pt x="302" y="311"/>
                    </a:lnTo>
                    <a:lnTo>
                      <a:pt x="304" y="311"/>
                    </a:lnTo>
                    <a:lnTo>
                      <a:pt x="307" y="311"/>
                    </a:lnTo>
                    <a:lnTo>
                      <a:pt x="309" y="311"/>
                    </a:lnTo>
                    <a:lnTo>
                      <a:pt x="307" y="311"/>
                    </a:lnTo>
                    <a:lnTo>
                      <a:pt x="307" y="313"/>
                    </a:lnTo>
                    <a:lnTo>
                      <a:pt x="307" y="315"/>
                    </a:lnTo>
                    <a:lnTo>
                      <a:pt x="307" y="318"/>
                    </a:lnTo>
                    <a:lnTo>
                      <a:pt x="307" y="320"/>
                    </a:lnTo>
                    <a:lnTo>
                      <a:pt x="304" y="320"/>
                    </a:lnTo>
                    <a:lnTo>
                      <a:pt x="302" y="320"/>
                    </a:lnTo>
                    <a:lnTo>
                      <a:pt x="300" y="320"/>
                    </a:lnTo>
                    <a:lnTo>
                      <a:pt x="300" y="322"/>
                    </a:lnTo>
                    <a:lnTo>
                      <a:pt x="298" y="322"/>
                    </a:lnTo>
                    <a:lnTo>
                      <a:pt x="295" y="322"/>
                    </a:lnTo>
                    <a:lnTo>
                      <a:pt x="295" y="324"/>
                    </a:lnTo>
                    <a:lnTo>
                      <a:pt x="293" y="324"/>
                    </a:lnTo>
                    <a:lnTo>
                      <a:pt x="291" y="324"/>
                    </a:lnTo>
                    <a:lnTo>
                      <a:pt x="289" y="324"/>
                    </a:lnTo>
                    <a:lnTo>
                      <a:pt x="286" y="324"/>
                    </a:lnTo>
                    <a:lnTo>
                      <a:pt x="286" y="327"/>
                    </a:lnTo>
                    <a:lnTo>
                      <a:pt x="286" y="329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6"/>
                    </a:lnTo>
                    <a:lnTo>
                      <a:pt x="284" y="338"/>
                    </a:lnTo>
                    <a:lnTo>
                      <a:pt x="282" y="338"/>
                    </a:lnTo>
                    <a:lnTo>
                      <a:pt x="282" y="340"/>
                    </a:lnTo>
                    <a:lnTo>
                      <a:pt x="280" y="340"/>
                    </a:lnTo>
                    <a:lnTo>
                      <a:pt x="278" y="340"/>
                    </a:lnTo>
                    <a:lnTo>
                      <a:pt x="278" y="342"/>
                    </a:lnTo>
                    <a:lnTo>
                      <a:pt x="278" y="344"/>
                    </a:lnTo>
                    <a:lnTo>
                      <a:pt x="275" y="344"/>
                    </a:lnTo>
                    <a:lnTo>
                      <a:pt x="275" y="342"/>
                    </a:lnTo>
                    <a:lnTo>
                      <a:pt x="275" y="340"/>
                    </a:lnTo>
                    <a:lnTo>
                      <a:pt x="278" y="340"/>
                    </a:lnTo>
                    <a:lnTo>
                      <a:pt x="275" y="340"/>
                    </a:lnTo>
                    <a:lnTo>
                      <a:pt x="273" y="340"/>
                    </a:lnTo>
                    <a:lnTo>
                      <a:pt x="271" y="342"/>
                    </a:lnTo>
                    <a:lnTo>
                      <a:pt x="269" y="342"/>
                    </a:lnTo>
                    <a:lnTo>
                      <a:pt x="269" y="344"/>
                    </a:lnTo>
                    <a:lnTo>
                      <a:pt x="266" y="347"/>
                    </a:lnTo>
                    <a:lnTo>
                      <a:pt x="264" y="347"/>
                    </a:lnTo>
                    <a:lnTo>
                      <a:pt x="264" y="349"/>
                    </a:lnTo>
                    <a:lnTo>
                      <a:pt x="262" y="349"/>
                    </a:lnTo>
                    <a:lnTo>
                      <a:pt x="262" y="347"/>
                    </a:lnTo>
                    <a:lnTo>
                      <a:pt x="260" y="347"/>
                    </a:lnTo>
                    <a:lnTo>
                      <a:pt x="260" y="349"/>
                    </a:lnTo>
                    <a:lnTo>
                      <a:pt x="257" y="349"/>
                    </a:lnTo>
                    <a:lnTo>
                      <a:pt x="255" y="351"/>
                    </a:lnTo>
                    <a:lnTo>
                      <a:pt x="255" y="353"/>
                    </a:lnTo>
                    <a:lnTo>
                      <a:pt x="253" y="351"/>
                    </a:lnTo>
                    <a:lnTo>
                      <a:pt x="251" y="351"/>
                    </a:lnTo>
                    <a:lnTo>
                      <a:pt x="251" y="353"/>
                    </a:lnTo>
                    <a:lnTo>
                      <a:pt x="251" y="356"/>
                    </a:lnTo>
                    <a:lnTo>
                      <a:pt x="251" y="358"/>
                    </a:lnTo>
                    <a:lnTo>
                      <a:pt x="248" y="358"/>
                    </a:lnTo>
                    <a:lnTo>
                      <a:pt x="246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2" y="360"/>
                    </a:lnTo>
                    <a:lnTo>
                      <a:pt x="242" y="362"/>
                    </a:lnTo>
                    <a:lnTo>
                      <a:pt x="242" y="365"/>
                    </a:lnTo>
                    <a:lnTo>
                      <a:pt x="240" y="367"/>
                    </a:lnTo>
                    <a:lnTo>
                      <a:pt x="237" y="367"/>
                    </a:lnTo>
                    <a:lnTo>
                      <a:pt x="237" y="365"/>
                    </a:lnTo>
                    <a:lnTo>
                      <a:pt x="237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37" y="358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3" y="356"/>
                    </a:lnTo>
                    <a:lnTo>
                      <a:pt x="231" y="356"/>
                    </a:lnTo>
                    <a:lnTo>
                      <a:pt x="231" y="358"/>
                    </a:lnTo>
                    <a:lnTo>
                      <a:pt x="228" y="358"/>
                    </a:lnTo>
                    <a:lnTo>
                      <a:pt x="226" y="360"/>
                    </a:lnTo>
                    <a:lnTo>
                      <a:pt x="226" y="362"/>
                    </a:lnTo>
                    <a:lnTo>
                      <a:pt x="224" y="362"/>
                    </a:lnTo>
                    <a:lnTo>
                      <a:pt x="222" y="362"/>
                    </a:lnTo>
                    <a:lnTo>
                      <a:pt x="219" y="365"/>
                    </a:lnTo>
                    <a:lnTo>
                      <a:pt x="217" y="362"/>
                    </a:lnTo>
                    <a:lnTo>
                      <a:pt x="213" y="365"/>
                    </a:lnTo>
                    <a:lnTo>
                      <a:pt x="197" y="349"/>
                    </a:lnTo>
                    <a:lnTo>
                      <a:pt x="197" y="347"/>
                    </a:lnTo>
                    <a:lnTo>
                      <a:pt x="197" y="344"/>
                    </a:lnTo>
                    <a:lnTo>
                      <a:pt x="195" y="344"/>
                    </a:lnTo>
                    <a:lnTo>
                      <a:pt x="195" y="342"/>
                    </a:lnTo>
                    <a:lnTo>
                      <a:pt x="195" y="340"/>
                    </a:lnTo>
                    <a:lnTo>
                      <a:pt x="195" y="338"/>
                    </a:lnTo>
                    <a:lnTo>
                      <a:pt x="193" y="338"/>
                    </a:lnTo>
                    <a:lnTo>
                      <a:pt x="195" y="338"/>
                    </a:lnTo>
                    <a:lnTo>
                      <a:pt x="193" y="336"/>
                    </a:lnTo>
                    <a:lnTo>
                      <a:pt x="193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88" y="327"/>
                    </a:lnTo>
                    <a:lnTo>
                      <a:pt x="188" y="324"/>
                    </a:lnTo>
                    <a:lnTo>
                      <a:pt x="188" y="322"/>
                    </a:lnTo>
                    <a:lnTo>
                      <a:pt x="190" y="322"/>
                    </a:lnTo>
                    <a:lnTo>
                      <a:pt x="188" y="320"/>
                    </a:lnTo>
                    <a:lnTo>
                      <a:pt x="186" y="318"/>
                    </a:lnTo>
                    <a:lnTo>
                      <a:pt x="186" y="315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4" y="311"/>
                    </a:lnTo>
                    <a:lnTo>
                      <a:pt x="184" y="309"/>
                    </a:lnTo>
                    <a:lnTo>
                      <a:pt x="181" y="309"/>
                    </a:lnTo>
                    <a:lnTo>
                      <a:pt x="181" y="306"/>
                    </a:lnTo>
                    <a:lnTo>
                      <a:pt x="179" y="306"/>
                    </a:lnTo>
                    <a:lnTo>
                      <a:pt x="179" y="304"/>
                    </a:lnTo>
                    <a:lnTo>
                      <a:pt x="177" y="304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2" y="298"/>
                    </a:lnTo>
                    <a:lnTo>
                      <a:pt x="170" y="298"/>
                    </a:lnTo>
                    <a:lnTo>
                      <a:pt x="168" y="298"/>
                    </a:lnTo>
                    <a:lnTo>
                      <a:pt x="166" y="298"/>
                    </a:lnTo>
                    <a:lnTo>
                      <a:pt x="166" y="295"/>
                    </a:lnTo>
                    <a:lnTo>
                      <a:pt x="179" y="284"/>
                    </a:lnTo>
                    <a:lnTo>
                      <a:pt x="179" y="282"/>
                    </a:lnTo>
                    <a:lnTo>
                      <a:pt x="181" y="282"/>
                    </a:lnTo>
                    <a:lnTo>
                      <a:pt x="181" y="280"/>
                    </a:lnTo>
                    <a:lnTo>
                      <a:pt x="181" y="277"/>
                    </a:lnTo>
                    <a:lnTo>
                      <a:pt x="179" y="277"/>
                    </a:lnTo>
                    <a:lnTo>
                      <a:pt x="179" y="275"/>
                    </a:ln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7" y="268"/>
                    </a:lnTo>
                    <a:lnTo>
                      <a:pt x="177" y="266"/>
                    </a:lnTo>
                    <a:lnTo>
                      <a:pt x="175" y="266"/>
                    </a:lnTo>
                    <a:lnTo>
                      <a:pt x="175" y="268"/>
                    </a:lnTo>
                    <a:lnTo>
                      <a:pt x="172" y="268"/>
                    </a:lnTo>
                    <a:lnTo>
                      <a:pt x="172" y="266"/>
                    </a:lnTo>
                    <a:lnTo>
                      <a:pt x="170" y="264"/>
                    </a:lnTo>
                    <a:lnTo>
                      <a:pt x="170" y="262"/>
                    </a:lnTo>
                    <a:lnTo>
                      <a:pt x="170" y="260"/>
                    </a:lnTo>
                    <a:lnTo>
                      <a:pt x="170" y="257"/>
                    </a:lnTo>
                    <a:lnTo>
                      <a:pt x="168" y="255"/>
                    </a:lnTo>
                    <a:lnTo>
                      <a:pt x="168" y="253"/>
                    </a:lnTo>
                    <a:lnTo>
                      <a:pt x="168" y="251"/>
                    </a:lnTo>
                    <a:lnTo>
                      <a:pt x="168" y="248"/>
                    </a:lnTo>
                    <a:lnTo>
                      <a:pt x="168" y="246"/>
                    </a:lnTo>
                    <a:lnTo>
                      <a:pt x="166" y="244"/>
                    </a:lnTo>
                    <a:lnTo>
                      <a:pt x="166" y="242"/>
                    </a:lnTo>
                    <a:lnTo>
                      <a:pt x="166" y="239"/>
                    </a:lnTo>
                    <a:lnTo>
                      <a:pt x="166" y="237"/>
                    </a:lnTo>
                    <a:lnTo>
                      <a:pt x="166" y="235"/>
                    </a:lnTo>
                    <a:lnTo>
                      <a:pt x="166" y="233"/>
                    </a:lnTo>
                    <a:lnTo>
                      <a:pt x="166" y="230"/>
                    </a:lnTo>
                    <a:lnTo>
                      <a:pt x="166" y="228"/>
                    </a:lnTo>
                    <a:lnTo>
                      <a:pt x="166" y="226"/>
                    </a:lnTo>
                    <a:lnTo>
                      <a:pt x="166" y="224"/>
                    </a:lnTo>
                    <a:lnTo>
                      <a:pt x="166" y="222"/>
                    </a:lnTo>
                    <a:lnTo>
                      <a:pt x="166" y="219"/>
                    </a:lnTo>
                    <a:lnTo>
                      <a:pt x="166" y="217"/>
                    </a:lnTo>
                    <a:lnTo>
                      <a:pt x="168" y="217"/>
                    </a:lnTo>
                    <a:lnTo>
                      <a:pt x="170" y="215"/>
                    </a:lnTo>
                    <a:lnTo>
                      <a:pt x="172" y="215"/>
                    </a:lnTo>
                    <a:lnTo>
                      <a:pt x="172" y="213"/>
                    </a:lnTo>
                    <a:lnTo>
                      <a:pt x="172" y="210"/>
                    </a:lnTo>
                    <a:lnTo>
                      <a:pt x="172" y="208"/>
                    </a:lnTo>
                    <a:lnTo>
                      <a:pt x="172" y="206"/>
                    </a:lnTo>
                    <a:lnTo>
                      <a:pt x="172" y="204"/>
                    </a:lnTo>
                    <a:lnTo>
                      <a:pt x="175" y="201"/>
                    </a:lnTo>
                    <a:lnTo>
                      <a:pt x="175" y="199"/>
                    </a:lnTo>
                    <a:lnTo>
                      <a:pt x="177" y="199"/>
                    </a:lnTo>
                    <a:lnTo>
                      <a:pt x="179" y="197"/>
                    </a:lnTo>
                    <a:lnTo>
                      <a:pt x="179" y="195"/>
                    </a:lnTo>
                    <a:lnTo>
                      <a:pt x="177" y="195"/>
                    </a:lnTo>
                    <a:lnTo>
                      <a:pt x="177" y="192"/>
                    </a:lnTo>
                    <a:lnTo>
                      <a:pt x="177" y="190"/>
                    </a:lnTo>
                    <a:lnTo>
                      <a:pt x="175" y="190"/>
                    </a:lnTo>
                    <a:lnTo>
                      <a:pt x="175" y="188"/>
                    </a:lnTo>
                    <a:lnTo>
                      <a:pt x="172" y="188"/>
                    </a:lnTo>
                    <a:lnTo>
                      <a:pt x="170" y="188"/>
                    </a:lnTo>
                    <a:lnTo>
                      <a:pt x="168" y="188"/>
                    </a:lnTo>
                    <a:lnTo>
                      <a:pt x="166" y="188"/>
                    </a:lnTo>
                    <a:lnTo>
                      <a:pt x="164" y="188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7" y="190"/>
                    </a:lnTo>
                    <a:lnTo>
                      <a:pt x="155" y="190"/>
                    </a:lnTo>
                    <a:lnTo>
                      <a:pt x="152" y="190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3" y="192"/>
                    </a:lnTo>
                    <a:lnTo>
                      <a:pt x="141" y="192"/>
                    </a:lnTo>
                    <a:lnTo>
                      <a:pt x="139" y="192"/>
                    </a:lnTo>
                    <a:lnTo>
                      <a:pt x="137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2" y="190"/>
                    </a:lnTo>
                    <a:lnTo>
                      <a:pt x="132" y="192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6" y="190"/>
                    </a:lnTo>
                    <a:lnTo>
                      <a:pt x="123" y="192"/>
                    </a:lnTo>
                    <a:lnTo>
                      <a:pt x="121" y="195"/>
                    </a:lnTo>
                    <a:lnTo>
                      <a:pt x="119" y="195"/>
                    </a:lnTo>
                    <a:lnTo>
                      <a:pt x="119" y="192"/>
                    </a:lnTo>
                    <a:lnTo>
                      <a:pt x="117" y="192"/>
                    </a:lnTo>
                    <a:lnTo>
                      <a:pt x="117" y="195"/>
                    </a:lnTo>
                    <a:lnTo>
                      <a:pt x="112" y="190"/>
                    </a:lnTo>
                    <a:lnTo>
                      <a:pt x="108" y="184"/>
                    </a:lnTo>
                    <a:lnTo>
                      <a:pt x="101" y="177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8"/>
                    </a:lnTo>
                    <a:lnTo>
                      <a:pt x="88" y="168"/>
                    </a:lnTo>
                    <a:lnTo>
                      <a:pt x="85" y="168"/>
                    </a:lnTo>
                    <a:lnTo>
                      <a:pt x="85" y="166"/>
                    </a:lnTo>
                    <a:lnTo>
                      <a:pt x="83" y="166"/>
                    </a:lnTo>
                    <a:lnTo>
                      <a:pt x="81" y="166"/>
                    </a:lnTo>
                    <a:lnTo>
                      <a:pt x="81" y="163"/>
                    </a:lnTo>
                    <a:lnTo>
                      <a:pt x="79" y="163"/>
                    </a:lnTo>
                    <a:lnTo>
                      <a:pt x="76" y="163"/>
                    </a:lnTo>
                    <a:lnTo>
                      <a:pt x="76" y="161"/>
                    </a:lnTo>
                    <a:lnTo>
                      <a:pt x="74" y="161"/>
                    </a:lnTo>
                    <a:lnTo>
                      <a:pt x="74" y="163"/>
                    </a:lnTo>
                    <a:lnTo>
                      <a:pt x="74" y="161"/>
                    </a:lnTo>
                    <a:lnTo>
                      <a:pt x="74" y="163"/>
                    </a:lnTo>
                    <a:lnTo>
                      <a:pt x="74" y="161"/>
                    </a:lnTo>
                    <a:lnTo>
                      <a:pt x="74" y="163"/>
                    </a:lnTo>
                    <a:lnTo>
                      <a:pt x="72" y="163"/>
                    </a:lnTo>
                    <a:lnTo>
                      <a:pt x="70" y="163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7" y="163"/>
                    </a:lnTo>
                    <a:lnTo>
                      <a:pt x="67" y="166"/>
                    </a:lnTo>
                    <a:lnTo>
                      <a:pt x="65" y="166"/>
                    </a:lnTo>
                    <a:lnTo>
                      <a:pt x="63" y="166"/>
                    </a:lnTo>
                    <a:lnTo>
                      <a:pt x="61" y="166"/>
                    </a:lnTo>
                    <a:lnTo>
                      <a:pt x="61" y="163"/>
                    </a:lnTo>
                    <a:lnTo>
                      <a:pt x="61" y="166"/>
                    </a:lnTo>
                    <a:lnTo>
                      <a:pt x="58" y="166"/>
                    </a:lnTo>
                    <a:lnTo>
                      <a:pt x="58" y="163"/>
                    </a:lnTo>
                    <a:lnTo>
                      <a:pt x="58" y="166"/>
                    </a:lnTo>
                    <a:lnTo>
                      <a:pt x="58" y="163"/>
                    </a:lnTo>
                    <a:lnTo>
                      <a:pt x="58" y="166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6"/>
                    </a:lnTo>
                    <a:lnTo>
                      <a:pt x="54" y="166"/>
                    </a:lnTo>
                    <a:lnTo>
                      <a:pt x="54" y="163"/>
                    </a:lnTo>
                    <a:lnTo>
                      <a:pt x="52" y="163"/>
                    </a:lnTo>
                    <a:lnTo>
                      <a:pt x="52" y="166"/>
                    </a:lnTo>
                    <a:lnTo>
                      <a:pt x="52" y="163"/>
                    </a:lnTo>
                    <a:lnTo>
                      <a:pt x="50" y="163"/>
                    </a:lnTo>
                    <a:lnTo>
                      <a:pt x="50" y="166"/>
                    </a:lnTo>
                    <a:lnTo>
                      <a:pt x="50" y="163"/>
                    </a:lnTo>
                    <a:lnTo>
                      <a:pt x="47" y="163"/>
                    </a:lnTo>
                    <a:lnTo>
                      <a:pt x="45" y="163"/>
                    </a:lnTo>
                    <a:lnTo>
                      <a:pt x="45" y="166"/>
                    </a:lnTo>
                    <a:lnTo>
                      <a:pt x="45" y="163"/>
                    </a:lnTo>
                    <a:lnTo>
                      <a:pt x="43" y="163"/>
                    </a:lnTo>
                    <a:lnTo>
                      <a:pt x="41" y="163"/>
                    </a:lnTo>
                    <a:lnTo>
                      <a:pt x="43" y="163"/>
                    </a:lnTo>
                    <a:lnTo>
                      <a:pt x="41" y="163"/>
                    </a:lnTo>
                    <a:lnTo>
                      <a:pt x="38" y="163"/>
                    </a:lnTo>
                    <a:lnTo>
                      <a:pt x="41" y="163"/>
                    </a:lnTo>
                    <a:lnTo>
                      <a:pt x="38" y="163"/>
                    </a:lnTo>
                    <a:lnTo>
                      <a:pt x="38" y="166"/>
                    </a:lnTo>
                    <a:lnTo>
                      <a:pt x="36" y="166"/>
                    </a:lnTo>
                    <a:lnTo>
                      <a:pt x="34" y="166"/>
                    </a:lnTo>
                    <a:lnTo>
                      <a:pt x="32" y="163"/>
                    </a:lnTo>
                    <a:lnTo>
                      <a:pt x="29" y="157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3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8" y="150"/>
                    </a:lnTo>
                    <a:lnTo>
                      <a:pt x="18" y="148"/>
                    </a:lnTo>
                    <a:lnTo>
                      <a:pt x="21" y="148"/>
                    </a:lnTo>
                    <a:lnTo>
                      <a:pt x="21" y="145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21" y="139"/>
                    </a:lnTo>
                    <a:lnTo>
                      <a:pt x="21" y="137"/>
                    </a:lnTo>
                    <a:lnTo>
                      <a:pt x="18" y="137"/>
                    </a:lnTo>
                    <a:lnTo>
                      <a:pt x="21" y="137"/>
                    </a:lnTo>
                    <a:lnTo>
                      <a:pt x="18" y="137"/>
                    </a:lnTo>
                    <a:lnTo>
                      <a:pt x="18" y="134"/>
                    </a:lnTo>
                    <a:lnTo>
                      <a:pt x="21" y="134"/>
                    </a:lnTo>
                    <a:lnTo>
                      <a:pt x="21" y="132"/>
                    </a:lnTo>
                    <a:lnTo>
                      <a:pt x="23" y="132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3" y="125"/>
                    </a:lnTo>
                    <a:lnTo>
                      <a:pt x="21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4" y="114"/>
                    </a:lnTo>
                    <a:lnTo>
                      <a:pt x="12" y="110"/>
                    </a:lnTo>
                    <a:lnTo>
                      <a:pt x="9" y="99"/>
                    </a:lnTo>
                    <a:lnTo>
                      <a:pt x="7" y="99"/>
                    </a:lnTo>
                    <a:lnTo>
                      <a:pt x="7" y="96"/>
                    </a:lnTo>
                    <a:lnTo>
                      <a:pt x="7" y="99"/>
                    </a:lnTo>
                    <a:lnTo>
                      <a:pt x="5" y="99"/>
                    </a:lnTo>
                    <a:lnTo>
                      <a:pt x="7" y="99"/>
                    </a:lnTo>
                    <a:lnTo>
                      <a:pt x="5" y="99"/>
                    </a:lnTo>
                    <a:lnTo>
                      <a:pt x="3" y="99"/>
                    </a:lnTo>
                    <a:lnTo>
                      <a:pt x="3" y="96"/>
                    </a:lnTo>
                    <a:lnTo>
                      <a:pt x="5" y="96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0" y="94"/>
                    </a:lnTo>
                    <a:lnTo>
                      <a:pt x="0" y="9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0" name="Freeform 1551"/>
              <p:cNvSpPr>
                <a:spLocks/>
              </p:cNvSpPr>
              <p:nvPr/>
            </p:nvSpPr>
            <p:spPr bwMode="auto">
              <a:xfrm>
                <a:off x="2454" y="1478"/>
                <a:ext cx="116" cy="101"/>
              </a:xfrm>
              <a:custGeom>
                <a:avLst/>
                <a:gdLst>
                  <a:gd name="T0" fmla="*/ 5 w 116"/>
                  <a:gd name="T1" fmla="*/ 96 h 101"/>
                  <a:gd name="T2" fmla="*/ 5 w 116"/>
                  <a:gd name="T3" fmla="*/ 92 h 101"/>
                  <a:gd name="T4" fmla="*/ 11 w 116"/>
                  <a:gd name="T5" fmla="*/ 85 h 101"/>
                  <a:gd name="T6" fmla="*/ 16 w 116"/>
                  <a:gd name="T7" fmla="*/ 76 h 101"/>
                  <a:gd name="T8" fmla="*/ 14 w 116"/>
                  <a:gd name="T9" fmla="*/ 69 h 101"/>
                  <a:gd name="T10" fmla="*/ 16 w 116"/>
                  <a:gd name="T11" fmla="*/ 56 h 101"/>
                  <a:gd name="T12" fmla="*/ 23 w 116"/>
                  <a:gd name="T13" fmla="*/ 49 h 101"/>
                  <a:gd name="T14" fmla="*/ 27 w 116"/>
                  <a:gd name="T15" fmla="*/ 38 h 101"/>
                  <a:gd name="T16" fmla="*/ 36 w 116"/>
                  <a:gd name="T17" fmla="*/ 34 h 101"/>
                  <a:gd name="T18" fmla="*/ 52 w 116"/>
                  <a:gd name="T19" fmla="*/ 16 h 101"/>
                  <a:gd name="T20" fmla="*/ 67 w 116"/>
                  <a:gd name="T21" fmla="*/ 11 h 101"/>
                  <a:gd name="T22" fmla="*/ 67 w 116"/>
                  <a:gd name="T23" fmla="*/ 11 h 101"/>
                  <a:gd name="T24" fmla="*/ 58 w 116"/>
                  <a:gd name="T25" fmla="*/ 16 h 101"/>
                  <a:gd name="T26" fmla="*/ 47 w 116"/>
                  <a:gd name="T27" fmla="*/ 20 h 101"/>
                  <a:gd name="T28" fmla="*/ 49 w 116"/>
                  <a:gd name="T29" fmla="*/ 31 h 101"/>
                  <a:gd name="T30" fmla="*/ 56 w 116"/>
                  <a:gd name="T31" fmla="*/ 38 h 101"/>
                  <a:gd name="T32" fmla="*/ 54 w 116"/>
                  <a:gd name="T33" fmla="*/ 40 h 101"/>
                  <a:gd name="T34" fmla="*/ 58 w 116"/>
                  <a:gd name="T35" fmla="*/ 49 h 101"/>
                  <a:gd name="T36" fmla="*/ 58 w 116"/>
                  <a:gd name="T37" fmla="*/ 49 h 101"/>
                  <a:gd name="T38" fmla="*/ 56 w 116"/>
                  <a:gd name="T39" fmla="*/ 52 h 101"/>
                  <a:gd name="T40" fmla="*/ 56 w 116"/>
                  <a:gd name="T41" fmla="*/ 52 h 101"/>
                  <a:gd name="T42" fmla="*/ 56 w 116"/>
                  <a:gd name="T43" fmla="*/ 52 h 101"/>
                  <a:gd name="T44" fmla="*/ 56 w 116"/>
                  <a:gd name="T45" fmla="*/ 56 h 101"/>
                  <a:gd name="T46" fmla="*/ 49 w 116"/>
                  <a:gd name="T47" fmla="*/ 65 h 101"/>
                  <a:gd name="T48" fmla="*/ 43 w 116"/>
                  <a:gd name="T49" fmla="*/ 72 h 101"/>
                  <a:gd name="T50" fmla="*/ 45 w 116"/>
                  <a:gd name="T51" fmla="*/ 81 h 101"/>
                  <a:gd name="T52" fmla="*/ 47 w 116"/>
                  <a:gd name="T53" fmla="*/ 85 h 101"/>
                  <a:gd name="T54" fmla="*/ 47 w 116"/>
                  <a:gd name="T55" fmla="*/ 85 h 101"/>
                  <a:gd name="T56" fmla="*/ 45 w 116"/>
                  <a:gd name="T57" fmla="*/ 87 h 101"/>
                  <a:gd name="T58" fmla="*/ 47 w 116"/>
                  <a:gd name="T59" fmla="*/ 85 h 101"/>
                  <a:gd name="T60" fmla="*/ 47 w 116"/>
                  <a:gd name="T61" fmla="*/ 90 h 101"/>
                  <a:gd name="T62" fmla="*/ 52 w 116"/>
                  <a:gd name="T63" fmla="*/ 90 h 101"/>
                  <a:gd name="T64" fmla="*/ 54 w 116"/>
                  <a:gd name="T65" fmla="*/ 92 h 101"/>
                  <a:gd name="T66" fmla="*/ 54 w 116"/>
                  <a:gd name="T67" fmla="*/ 96 h 101"/>
                  <a:gd name="T68" fmla="*/ 52 w 116"/>
                  <a:gd name="T69" fmla="*/ 99 h 101"/>
                  <a:gd name="T70" fmla="*/ 52 w 116"/>
                  <a:gd name="T71" fmla="*/ 99 h 101"/>
                  <a:gd name="T72" fmla="*/ 56 w 116"/>
                  <a:gd name="T73" fmla="*/ 99 h 101"/>
                  <a:gd name="T74" fmla="*/ 65 w 116"/>
                  <a:gd name="T75" fmla="*/ 99 h 101"/>
                  <a:gd name="T76" fmla="*/ 69 w 116"/>
                  <a:gd name="T77" fmla="*/ 99 h 101"/>
                  <a:gd name="T78" fmla="*/ 74 w 116"/>
                  <a:gd name="T79" fmla="*/ 87 h 101"/>
                  <a:gd name="T80" fmla="*/ 76 w 116"/>
                  <a:gd name="T81" fmla="*/ 81 h 101"/>
                  <a:gd name="T82" fmla="*/ 72 w 116"/>
                  <a:gd name="T83" fmla="*/ 72 h 101"/>
                  <a:gd name="T84" fmla="*/ 65 w 116"/>
                  <a:gd name="T85" fmla="*/ 65 h 101"/>
                  <a:gd name="T86" fmla="*/ 63 w 116"/>
                  <a:gd name="T87" fmla="*/ 58 h 101"/>
                  <a:gd name="T88" fmla="*/ 61 w 116"/>
                  <a:gd name="T89" fmla="*/ 47 h 101"/>
                  <a:gd name="T90" fmla="*/ 63 w 116"/>
                  <a:gd name="T91" fmla="*/ 40 h 101"/>
                  <a:gd name="T92" fmla="*/ 67 w 116"/>
                  <a:gd name="T93" fmla="*/ 40 h 101"/>
                  <a:gd name="T94" fmla="*/ 76 w 116"/>
                  <a:gd name="T95" fmla="*/ 34 h 101"/>
                  <a:gd name="T96" fmla="*/ 87 w 116"/>
                  <a:gd name="T97" fmla="*/ 31 h 101"/>
                  <a:gd name="T98" fmla="*/ 92 w 116"/>
                  <a:gd name="T99" fmla="*/ 31 h 101"/>
                  <a:gd name="T100" fmla="*/ 99 w 116"/>
                  <a:gd name="T101" fmla="*/ 29 h 101"/>
                  <a:gd name="T102" fmla="*/ 107 w 116"/>
                  <a:gd name="T103" fmla="*/ 25 h 101"/>
                  <a:gd name="T104" fmla="*/ 105 w 116"/>
                  <a:gd name="T105" fmla="*/ 23 h 101"/>
                  <a:gd name="T106" fmla="*/ 105 w 116"/>
                  <a:gd name="T107" fmla="*/ 23 h 101"/>
                  <a:gd name="T108" fmla="*/ 116 w 116"/>
                  <a:gd name="T109" fmla="*/ 25 h 101"/>
                  <a:gd name="T110" fmla="*/ 114 w 116"/>
                  <a:gd name="T111" fmla="*/ 18 h 101"/>
                  <a:gd name="T112" fmla="*/ 110 w 116"/>
                  <a:gd name="T113" fmla="*/ 18 h 101"/>
                  <a:gd name="T114" fmla="*/ 101 w 116"/>
                  <a:gd name="T115" fmla="*/ 18 h 101"/>
                  <a:gd name="T116" fmla="*/ 101 w 116"/>
                  <a:gd name="T117" fmla="*/ 14 h 101"/>
                  <a:gd name="T118" fmla="*/ 101 w 116"/>
                  <a:gd name="T119" fmla="*/ 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" h="101">
                    <a:moveTo>
                      <a:pt x="11" y="92"/>
                    </a:moveTo>
                    <a:lnTo>
                      <a:pt x="11" y="94"/>
                    </a:lnTo>
                    <a:lnTo>
                      <a:pt x="9" y="94"/>
                    </a:lnTo>
                    <a:lnTo>
                      <a:pt x="9" y="96"/>
                    </a:lnTo>
                    <a:lnTo>
                      <a:pt x="7" y="96"/>
                    </a:lnTo>
                    <a:lnTo>
                      <a:pt x="5" y="96"/>
                    </a:lnTo>
                    <a:lnTo>
                      <a:pt x="2" y="96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5" y="90"/>
                    </a:lnTo>
                    <a:lnTo>
                      <a:pt x="7" y="90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9" y="85"/>
                    </a:lnTo>
                    <a:lnTo>
                      <a:pt x="11" y="85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11" y="78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69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8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0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3" y="45"/>
                    </a:lnTo>
                    <a:lnTo>
                      <a:pt x="25" y="45"/>
                    </a:lnTo>
                    <a:lnTo>
                      <a:pt x="25" y="43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3" y="23"/>
                    </a:lnTo>
                    <a:lnTo>
                      <a:pt x="45" y="18"/>
                    </a:lnTo>
                    <a:lnTo>
                      <a:pt x="52" y="16"/>
                    </a:lnTo>
                    <a:lnTo>
                      <a:pt x="58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7" y="20"/>
                    </a:lnTo>
                    <a:lnTo>
                      <a:pt x="47" y="23"/>
                    </a:lnTo>
                    <a:lnTo>
                      <a:pt x="45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7" y="29"/>
                    </a:lnTo>
                    <a:lnTo>
                      <a:pt x="49" y="31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4" y="38"/>
                    </a:lnTo>
                    <a:lnTo>
                      <a:pt x="56" y="38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4" y="38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4" y="40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6" y="45"/>
                    </a:lnTo>
                    <a:lnTo>
                      <a:pt x="56" y="47"/>
                    </a:lnTo>
                    <a:lnTo>
                      <a:pt x="58" y="47"/>
                    </a:lnTo>
                    <a:lnTo>
                      <a:pt x="58" y="49"/>
                    </a:lnTo>
                    <a:lnTo>
                      <a:pt x="58" y="47"/>
                    </a:lnTo>
                    <a:lnTo>
                      <a:pt x="58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7" y="65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43" y="74"/>
                    </a:lnTo>
                    <a:lnTo>
                      <a:pt x="40" y="74"/>
                    </a:lnTo>
                    <a:lnTo>
                      <a:pt x="40" y="76"/>
                    </a:lnTo>
                    <a:lnTo>
                      <a:pt x="43" y="78"/>
                    </a:lnTo>
                    <a:lnTo>
                      <a:pt x="43" y="81"/>
                    </a:lnTo>
                    <a:lnTo>
                      <a:pt x="45" y="81"/>
                    </a:lnTo>
                    <a:lnTo>
                      <a:pt x="45" y="83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45" y="85"/>
                    </a:lnTo>
                    <a:lnTo>
                      <a:pt x="45" y="83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7" y="85"/>
                    </a:lnTo>
                    <a:lnTo>
                      <a:pt x="47" y="87"/>
                    </a:lnTo>
                    <a:lnTo>
                      <a:pt x="45" y="87"/>
                    </a:lnTo>
                    <a:lnTo>
                      <a:pt x="45" y="85"/>
                    </a:lnTo>
                    <a:lnTo>
                      <a:pt x="45" y="87"/>
                    </a:lnTo>
                    <a:lnTo>
                      <a:pt x="45" y="85"/>
                    </a:lnTo>
                    <a:lnTo>
                      <a:pt x="45" y="87"/>
                    </a:lnTo>
                    <a:lnTo>
                      <a:pt x="47" y="87"/>
                    </a:lnTo>
                    <a:lnTo>
                      <a:pt x="47" y="85"/>
                    </a:lnTo>
                    <a:lnTo>
                      <a:pt x="47" y="87"/>
                    </a:lnTo>
                    <a:lnTo>
                      <a:pt x="47" y="85"/>
                    </a:lnTo>
                    <a:lnTo>
                      <a:pt x="47" y="87"/>
                    </a:lnTo>
                    <a:lnTo>
                      <a:pt x="49" y="87"/>
                    </a:lnTo>
                    <a:lnTo>
                      <a:pt x="49" y="90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87"/>
                    </a:lnTo>
                    <a:lnTo>
                      <a:pt x="49" y="90"/>
                    </a:lnTo>
                    <a:lnTo>
                      <a:pt x="49" y="87"/>
                    </a:lnTo>
                    <a:lnTo>
                      <a:pt x="52" y="87"/>
                    </a:lnTo>
                    <a:lnTo>
                      <a:pt x="52" y="90"/>
                    </a:lnTo>
                    <a:lnTo>
                      <a:pt x="52" y="92"/>
                    </a:lnTo>
                    <a:lnTo>
                      <a:pt x="52" y="90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4" y="94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4" y="94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54" y="99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2" y="99"/>
                    </a:lnTo>
                    <a:lnTo>
                      <a:pt x="54" y="99"/>
                    </a:lnTo>
                    <a:lnTo>
                      <a:pt x="54" y="101"/>
                    </a:lnTo>
                    <a:lnTo>
                      <a:pt x="56" y="101"/>
                    </a:lnTo>
                    <a:lnTo>
                      <a:pt x="56" y="99"/>
                    </a:lnTo>
                    <a:lnTo>
                      <a:pt x="56" y="101"/>
                    </a:lnTo>
                    <a:lnTo>
                      <a:pt x="58" y="101"/>
                    </a:lnTo>
                    <a:lnTo>
                      <a:pt x="61" y="101"/>
                    </a:lnTo>
                    <a:lnTo>
                      <a:pt x="63" y="101"/>
                    </a:lnTo>
                    <a:lnTo>
                      <a:pt x="63" y="99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69" y="99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7"/>
                    </a:lnTo>
                    <a:lnTo>
                      <a:pt x="74" y="85"/>
                    </a:lnTo>
                    <a:lnTo>
                      <a:pt x="74" y="83"/>
                    </a:lnTo>
                    <a:lnTo>
                      <a:pt x="74" y="81"/>
                    </a:lnTo>
                    <a:lnTo>
                      <a:pt x="76" y="81"/>
                    </a:lnTo>
                    <a:lnTo>
                      <a:pt x="74" y="81"/>
                    </a:lnTo>
                    <a:lnTo>
                      <a:pt x="76" y="81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4" y="76"/>
                    </a:lnTo>
                    <a:lnTo>
                      <a:pt x="74" y="74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69" y="72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7" y="67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5" y="63"/>
                    </a:lnTo>
                    <a:lnTo>
                      <a:pt x="65" y="61"/>
                    </a:lnTo>
                    <a:lnTo>
                      <a:pt x="63" y="61"/>
                    </a:lnTo>
                    <a:lnTo>
                      <a:pt x="63" y="58"/>
                    </a:lnTo>
                    <a:lnTo>
                      <a:pt x="61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4"/>
                    </a:lnTo>
                    <a:lnTo>
                      <a:pt x="61" y="54"/>
                    </a:lnTo>
                    <a:lnTo>
                      <a:pt x="61" y="52"/>
                    </a:lnTo>
                    <a:lnTo>
                      <a:pt x="61" y="49"/>
                    </a:lnTo>
                    <a:lnTo>
                      <a:pt x="61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61" y="45"/>
                    </a:lnTo>
                    <a:lnTo>
                      <a:pt x="63" y="45"/>
                    </a:lnTo>
                    <a:lnTo>
                      <a:pt x="63" y="43"/>
                    </a:lnTo>
                    <a:lnTo>
                      <a:pt x="63" y="40"/>
                    </a:lnTo>
                    <a:lnTo>
                      <a:pt x="63" y="43"/>
                    </a:lnTo>
                    <a:lnTo>
                      <a:pt x="63" y="40"/>
                    </a:lnTo>
                    <a:lnTo>
                      <a:pt x="61" y="40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67" y="40"/>
                    </a:lnTo>
                    <a:lnTo>
                      <a:pt x="67" y="38"/>
                    </a:lnTo>
                    <a:lnTo>
                      <a:pt x="69" y="38"/>
                    </a:lnTo>
                    <a:lnTo>
                      <a:pt x="72" y="38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3" y="31"/>
                    </a:lnTo>
                    <a:lnTo>
                      <a:pt x="85" y="31"/>
                    </a:lnTo>
                    <a:lnTo>
                      <a:pt x="87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2" y="31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9" y="29"/>
                    </a:lnTo>
                    <a:lnTo>
                      <a:pt x="99" y="27"/>
                    </a:lnTo>
                    <a:lnTo>
                      <a:pt x="101" y="27"/>
                    </a:lnTo>
                    <a:lnTo>
                      <a:pt x="103" y="27"/>
                    </a:lnTo>
                    <a:lnTo>
                      <a:pt x="103" y="25"/>
                    </a:lnTo>
                    <a:lnTo>
                      <a:pt x="105" y="25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7" y="25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5" y="20"/>
                    </a:lnTo>
                    <a:lnTo>
                      <a:pt x="105" y="23"/>
                    </a:lnTo>
                    <a:lnTo>
                      <a:pt x="105" y="20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10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4" y="16"/>
                    </a:lnTo>
                    <a:lnTo>
                      <a:pt x="112" y="16"/>
                    </a:lnTo>
                    <a:lnTo>
                      <a:pt x="112" y="18"/>
                    </a:lnTo>
                    <a:lnTo>
                      <a:pt x="110" y="18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101" y="16"/>
                    </a:lnTo>
                    <a:lnTo>
                      <a:pt x="103" y="16"/>
                    </a:lnTo>
                    <a:lnTo>
                      <a:pt x="101" y="16"/>
                    </a:lnTo>
                    <a:lnTo>
                      <a:pt x="103" y="16"/>
                    </a:lnTo>
                    <a:lnTo>
                      <a:pt x="101" y="16"/>
                    </a:lnTo>
                    <a:lnTo>
                      <a:pt x="101" y="14"/>
                    </a:lnTo>
                    <a:lnTo>
                      <a:pt x="99" y="14"/>
                    </a:lnTo>
                    <a:lnTo>
                      <a:pt x="99" y="11"/>
                    </a:lnTo>
                    <a:lnTo>
                      <a:pt x="99" y="9"/>
                    </a:lnTo>
                    <a:lnTo>
                      <a:pt x="101" y="9"/>
                    </a:lnTo>
                    <a:lnTo>
                      <a:pt x="101" y="7"/>
                    </a:lnTo>
                    <a:lnTo>
                      <a:pt x="101" y="5"/>
                    </a:lnTo>
                    <a:lnTo>
                      <a:pt x="103" y="5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1" name="Freeform 1552"/>
              <p:cNvSpPr>
                <a:spLocks/>
              </p:cNvSpPr>
              <p:nvPr/>
            </p:nvSpPr>
            <p:spPr bwMode="auto">
              <a:xfrm>
                <a:off x="2568" y="151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2" name="Freeform 1553"/>
              <p:cNvSpPr>
                <a:spLocks/>
              </p:cNvSpPr>
              <p:nvPr/>
            </p:nvSpPr>
            <p:spPr bwMode="auto">
              <a:xfrm>
                <a:off x="2604" y="1523"/>
                <a:ext cx="2" cy="7"/>
              </a:xfrm>
              <a:custGeom>
                <a:avLst/>
                <a:gdLst>
                  <a:gd name="T0" fmla="*/ 2 w 2"/>
                  <a:gd name="T1" fmla="*/ 0 h 7"/>
                  <a:gd name="T2" fmla="*/ 0 w 2"/>
                  <a:gd name="T3" fmla="*/ 7 h 7"/>
                  <a:gd name="T4" fmla="*/ 2 w 2"/>
                  <a:gd name="T5" fmla="*/ 7 h 7"/>
                  <a:gd name="T6" fmla="*/ 0 w 2"/>
                  <a:gd name="T7" fmla="*/ 7 h 7"/>
                  <a:gd name="T8" fmla="*/ 2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3" name="Freeform 1554"/>
              <p:cNvSpPr>
                <a:spLocks/>
              </p:cNvSpPr>
              <p:nvPr/>
            </p:nvSpPr>
            <p:spPr bwMode="auto">
              <a:xfrm>
                <a:off x="2606" y="152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4" name="Freeform 1555"/>
              <p:cNvSpPr>
                <a:spLocks/>
              </p:cNvSpPr>
              <p:nvPr/>
            </p:nvSpPr>
            <p:spPr bwMode="auto">
              <a:xfrm>
                <a:off x="2608" y="1530"/>
                <a:ext cx="9" cy="0"/>
              </a:xfrm>
              <a:custGeom>
                <a:avLst/>
                <a:gdLst>
                  <a:gd name="T0" fmla="*/ 0 w 9"/>
                  <a:gd name="T1" fmla="*/ 9 w 9"/>
                  <a:gd name="T2" fmla="*/ 5 w 9"/>
                  <a:gd name="T3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9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5" name="Freeform 1556"/>
              <p:cNvSpPr>
                <a:spLocks/>
              </p:cNvSpPr>
              <p:nvPr/>
            </p:nvSpPr>
            <p:spPr bwMode="auto">
              <a:xfrm>
                <a:off x="2606" y="153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6" name="Freeform 1557"/>
              <p:cNvSpPr>
                <a:spLocks/>
              </p:cNvSpPr>
              <p:nvPr/>
            </p:nvSpPr>
            <p:spPr bwMode="auto">
              <a:xfrm>
                <a:off x="2570" y="152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7" name="Freeform 1558"/>
              <p:cNvSpPr>
                <a:spLocks/>
              </p:cNvSpPr>
              <p:nvPr/>
            </p:nvSpPr>
            <p:spPr bwMode="auto">
              <a:xfrm>
                <a:off x="2651" y="153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8" name="Freeform 1559"/>
              <p:cNvSpPr>
                <a:spLocks/>
              </p:cNvSpPr>
              <p:nvPr/>
            </p:nvSpPr>
            <p:spPr bwMode="auto">
              <a:xfrm>
                <a:off x="2629" y="1541"/>
                <a:ext cx="8" cy="4"/>
              </a:xfrm>
              <a:custGeom>
                <a:avLst/>
                <a:gdLst>
                  <a:gd name="T0" fmla="*/ 4 w 8"/>
                  <a:gd name="T1" fmla="*/ 0 h 4"/>
                  <a:gd name="T2" fmla="*/ 2 w 8"/>
                  <a:gd name="T3" fmla="*/ 0 h 4"/>
                  <a:gd name="T4" fmla="*/ 2 w 8"/>
                  <a:gd name="T5" fmla="*/ 2 h 4"/>
                  <a:gd name="T6" fmla="*/ 0 w 8"/>
                  <a:gd name="T7" fmla="*/ 2 h 4"/>
                  <a:gd name="T8" fmla="*/ 2 w 8"/>
                  <a:gd name="T9" fmla="*/ 2 h 4"/>
                  <a:gd name="T10" fmla="*/ 2 w 8"/>
                  <a:gd name="T11" fmla="*/ 4 h 4"/>
                  <a:gd name="T12" fmla="*/ 4 w 8"/>
                  <a:gd name="T13" fmla="*/ 4 h 4"/>
                  <a:gd name="T14" fmla="*/ 6 w 8"/>
                  <a:gd name="T15" fmla="*/ 4 h 4"/>
                  <a:gd name="T16" fmla="*/ 6 w 8"/>
                  <a:gd name="T17" fmla="*/ 2 h 4"/>
                  <a:gd name="T18" fmla="*/ 6 w 8"/>
                  <a:gd name="T19" fmla="*/ 4 h 4"/>
                  <a:gd name="T20" fmla="*/ 6 w 8"/>
                  <a:gd name="T21" fmla="*/ 2 h 4"/>
                  <a:gd name="T22" fmla="*/ 8 w 8"/>
                  <a:gd name="T23" fmla="*/ 2 h 4"/>
                  <a:gd name="T24" fmla="*/ 8 w 8"/>
                  <a:gd name="T25" fmla="*/ 4 h 4"/>
                  <a:gd name="T26" fmla="*/ 8 w 8"/>
                  <a:gd name="T27" fmla="*/ 2 h 4"/>
                  <a:gd name="T28" fmla="*/ 8 w 8"/>
                  <a:gd name="T29" fmla="*/ 0 h 4"/>
                  <a:gd name="T30" fmla="*/ 6 w 8"/>
                  <a:gd name="T31" fmla="*/ 0 h 4"/>
                  <a:gd name="T32" fmla="*/ 4 w 8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9" name="Freeform 1560"/>
              <p:cNvSpPr>
                <a:spLocks/>
              </p:cNvSpPr>
              <p:nvPr/>
            </p:nvSpPr>
            <p:spPr bwMode="auto">
              <a:xfrm>
                <a:off x="2588" y="15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0" name="Freeform 1561"/>
              <p:cNvSpPr>
                <a:spLocks/>
              </p:cNvSpPr>
              <p:nvPr/>
            </p:nvSpPr>
            <p:spPr bwMode="auto">
              <a:xfrm>
                <a:off x="2535" y="154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1" name="Freeform 1562"/>
              <p:cNvSpPr>
                <a:spLocks/>
              </p:cNvSpPr>
              <p:nvPr/>
            </p:nvSpPr>
            <p:spPr bwMode="auto">
              <a:xfrm>
                <a:off x="2570" y="155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2" name="Freeform 1563"/>
              <p:cNvSpPr>
                <a:spLocks/>
              </p:cNvSpPr>
              <p:nvPr/>
            </p:nvSpPr>
            <p:spPr bwMode="auto">
              <a:xfrm>
                <a:off x="2756" y="1559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3" name="Freeform 1564"/>
              <p:cNvSpPr>
                <a:spLocks/>
              </p:cNvSpPr>
              <p:nvPr/>
            </p:nvSpPr>
            <p:spPr bwMode="auto">
              <a:xfrm>
                <a:off x="2754" y="1563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5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4" name="Freeform 1565"/>
              <p:cNvSpPr>
                <a:spLocks/>
              </p:cNvSpPr>
              <p:nvPr/>
            </p:nvSpPr>
            <p:spPr bwMode="auto">
              <a:xfrm>
                <a:off x="2754" y="157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5" name="Freeform 1566"/>
              <p:cNvSpPr>
                <a:spLocks/>
              </p:cNvSpPr>
              <p:nvPr/>
            </p:nvSpPr>
            <p:spPr bwMode="auto">
              <a:xfrm>
                <a:off x="2631" y="1572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6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6" name="Freeform 1567"/>
              <p:cNvSpPr>
                <a:spLocks/>
              </p:cNvSpPr>
              <p:nvPr/>
            </p:nvSpPr>
            <p:spPr bwMode="auto">
              <a:xfrm>
                <a:off x="2477" y="153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7" name="Freeform 1568"/>
              <p:cNvSpPr>
                <a:spLocks/>
              </p:cNvSpPr>
              <p:nvPr/>
            </p:nvSpPr>
            <p:spPr bwMode="auto">
              <a:xfrm>
                <a:off x="2506" y="15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8" name="Freeform 1569"/>
              <p:cNvSpPr>
                <a:spLocks/>
              </p:cNvSpPr>
              <p:nvPr/>
            </p:nvSpPr>
            <p:spPr bwMode="auto">
              <a:xfrm>
                <a:off x="2608" y="159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9" name="Freeform 1570"/>
              <p:cNvSpPr>
                <a:spLocks/>
              </p:cNvSpPr>
              <p:nvPr/>
            </p:nvSpPr>
            <p:spPr bwMode="auto">
              <a:xfrm>
                <a:off x="2483" y="159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0" name="Freeform 1571"/>
              <p:cNvSpPr>
                <a:spLocks/>
              </p:cNvSpPr>
              <p:nvPr/>
            </p:nvSpPr>
            <p:spPr bwMode="auto">
              <a:xfrm>
                <a:off x="2689" y="16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1" name="Freeform 1572"/>
              <p:cNvSpPr>
                <a:spLocks/>
              </p:cNvSpPr>
              <p:nvPr/>
            </p:nvSpPr>
            <p:spPr bwMode="auto">
              <a:xfrm>
                <a:off x="2658" y="16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2" name="Freeform 1573"/>
              <p:cNvSpPr>
                <a:spLocks noEditPoints="1"/>
              </p:cNvSpPr>
              <p:nvPr/>
            </p:nvSpPr>
            <p:spPr bwMode="auto">
              <a:xfrm>
                <a:off x="2727" y="1270"/>
                <a:ext cx="18" cy="16"/>
              </a:xfrm>
              <a:custGeom>
                <a:avLst/>
                <a:gdLst>
                  <a:gd name="T0" fmla="*/ 7 w 18"/>
                  <a:gd name="T1" fmla="*/ 16 h 16"/>
                  <a:gd name="T2" fmla="*/ 4 w 18"/>
                  <a:gd name="T3" fmla="*/ 14 h 16"/>
                  <a:gd name="T4" fmla="*/ 7 w 18"/>
                  <a:gd name="T5" fmla="*/ 14 h 16"/>
                  <a:gd name="T6" fmla="*/ 7 w 18"/>
                  <a:gd name="T7" fmla="*/ 14 h 16"/>
                  <a:gd name="T8" fmla="*/ 7 w 18"/>
                  <a:gd name="T9" fmla="*/ 14 h 16"/>
                  <a:gd name="T10" fmla="*/ 7 w 18"/>
                  <a:gd name="T11" fmla="*/ 14 h 16"/>
                  <a:gd name="T12" fmla="*/ 7 w 18"/>
                  <a:gd name="T13" fmla="*/ 14 h 16"/>
                  <a:gd name="T14" fmla="*/ 9 w 18"/>
                  <a:gd name="T15" fmla="*/ 14 h 16"/>
                  <a:gd name="T16" fmla="*/ 9 w 18"/>
                  <a:gd name="T17" fmla="*/ 14 h 16"/>
                  <a:gd name="T18" fmla="*/ 9 w 18"/>
                  <a:gd name="T19" fmla="*/ 14 h 16"/>
                  <a:gd name="T20" fmla="*/ 2 w 18"/>
                  <a:gd name="T21" fmla="*/ 14 h 16"/>
                  <a:gd name="T22" fmla="*/ 9 w 18"/>
                  <a:gd name="T23" fmla="*/ 14 h 16"/>
                  <a:gd name="T24" fmla="*/ 9 w 18"/>
                  <a:gd name="T25" fmla="*/ 14 h 16"/>
                  <a:gd name="T26" fmla="*/ 9 w 18"/>
                  <a:gd name="T27" fmla="*/ 14 h 16"/>
                  <a:gd name="T28" fmla="*/ 11 w 18"/>
                  <a:gd name="T29" fmla="*/ 11 h 16"/>
                  <a:gd name="T30" fmla="*/ 2 w 18"/>
                  <a:gd name="T31" fmla="*/ 14 h 16"/>
                  <a:gd name="T32" fmla="*/ 9 w 18"/>
                  <a:gd name="T33" fmla="*/ 11 h 16"/>
                  <a:gd name="T34" fmla="*/ 9 w 18"/>
                  <a:gd name="T35" fmla="*/ 11 h 16"/>
                  <a:gd name="T36" fmla="*/ 9 w 18"/>
                  <a:gd name="T37" fmla="*/ 11 h 16"/>
                  <a:gd name="T38" fmla="*/ 9 w 18"/>
                  <a:gd name="T39" fmla="*/ 11 h 16"/>
                  <a:gd name="T40" fmla="*/ 7 w 18"/>
                  <a:gd name="T41" fmla="*/ 11 h 16"/>
                  <a:gd name="T42" fmla="*/ 7 w 18"/>
                  <a:gd name="T43" fmla="*/ 11 h 16"/>
                  <a:gd name="T44" fmla="*/ 7 w 18"/>
                  <a:gd name="T45" fmla="*/ 11 h 16"/>
                  <a:gd name="T46" fmla="*/ 4 w 18"/>
                  <a:gd name="T47" fmla="*/ 11 h 16"/>
                  <a:gd name="T48" fmla="*/ 2 w 18"/>
                  <a:gd name="T49" fmla="*/ 11 h 16"/>
                  <a:gd name="T50" fmla="*/ 4 w 18"/>
                  <a:gd name="T51" fmla="*/ 11 h 16"/>
                  <a:gd name="T52" fmla="*/ 4 w 18"/>
                  <a:gd name="T53" fmla="*/ 11 h 16"/>
                  <a:gd name="T54" fmla="*/ 4 w 18"/>
                  <a:gd name="T55" fmla="*/ 11 h 16"/>
                  <a:gd name="T56" fmla="*/ 7 w 18"/>
                  <a:gd name="T57" fmla="*/ 11 h 16"/>
                  <a:gd name="T58" fmla="*/ 2 w 18"/>
                  <a:gd name="T59" fmla="*/ 11 h 16"/>
                  <a:gd name="T60" fmla="*/ 2 w 18"/>
                  <a:gd name="T61" fmla="*/ 9 h 16"/>
                  <a:gd name="T62" fmla="*/ 2 w 18"/>
                  <a:gd name="T63" fmla="*/ 11 h 16"/>
                  <a:gd name="T64" fmla="*/ 2 w 18"/>
                  <a:gd name="T65" fmla="*/ 11 h 16"/>
                  <a:gd name="T66" fmla="*/ 2 w 18"/>
                  <a:gd name="T67" fmla="*/ 11 h 16"/>
                  <a:gd name="T68" fmla="*/ 2 w 18"/>
                  <a:gd name="T69" fmla="*/ 11 h 16"/>
                  <a:gd name="T70" fmla="*/ 9 w 18"/>
                  <a:gd name="T71" fmla="*/ 9 h 16"/>
                  <a:gd name="T72" fmla="*/ 11 w 18"/>
                  <a:gd name="T73" fmla="*/ 9 h 16"/>
                  <a:gd name="T74" fmla="*/ 7 w 18"/>
                  <a:gd name="T75" fmla="*/ 9 h 16"/>
                  <a:gd name="T76" fmla="*/ 7 w 18"/>
                  <a:gd name="T77" fmla="*/ 9 h 16"/>
                  <a:gd name="T78" fmla="*/ 7 w 18"/>
                  <a:gd name="T79" fmla="*/ 9 h 16"/>
                  <a:gd name="T80" fmla="*/ 9 w 18"/>
                  <a:gd name="T81" fmla="*/ 9 h 16"/>
                  <a:gd name="T82" fmla="*/ 9 w 18"/>
                  <a:gd name="T83" fmla="*/ 9 h 16"/>
                  <a:gd name="T84" fmla="*/ 9 w 18"/>
                  <a:gd name="T85" fmla="*/ 9 h 16"/>
                  <a:gd name="T86" fmla="*/ 13 w 18"/>
                  <a:gd name="T87" fmla="*/ 9 h 16"/>
                  <a:gd name="T88" fmla="*/ 13 w 18"/>
                  <a:gd name="T89" fmla="*/ 9 h 16"/>
                  <a:gd name="T90" fmla="*/ 11 w 18"/>
                  <a:gd name="T91" fmla="*/ 9 h 16"/>
                  <a:gd name="T92" fmla="*/ 11 w 18"/>
                  <a:gd name="T93" fmla="*/ 11 h 16"/>
                  <a:gd name="T94" fmla="*/ 11 w 18"/>
                  <a:gd name="T95" fmla="*/ 9 h 16"/>
                  <a:gd name="T96" fmla="*/ 11 w 18"/>
                  <a:gd name="T97" fmla="*/ 9 h 16"/>
                  <a:gd name="T98" fmla="*/ 13 w 18"/>
                  <a:gd name="T99" fmla="*/ 9 h 16"/>
                  <a:gd name="T100" fmla="*/ 13 w 18"/>
                  <a:gd name="T101" fmla="*/ 9 h 16"/>
                  <a:gd name="T102" fmla="*/ 16 w 18"/>
                  <a:gd name="T103" fmla="*/ 9 h 16"/>
                  <a:gd name="T104" fmla="*/ 13 w 18"/>
                  <a:gd name="T105" fmla="*/ 9 h 16"/>
                  <a:gd name="T106" fmla="*/ 16 w 18"/>
                  <a:gd name="T107" fmla="*/ 3 h 16"/>
                  <a:gd name="T108" fmla="*/ 16 w 18"/>
                  <a:gd name="T109" fmla="*/ 3 h 16"/>
                  <a:gd name="T110" fmla="*/ 13 w 18"/>
                  <a:gd name="T111" fmla="*/ 3 h 16"/>
                  <a:gd name="T112" fmla="*/ 11 w 18"/>
                  <a:gd name="T113" fmla="*/ 0 h 16"/>
                  <a:gd name="T114" fmla="*/ 16 w 18"/>
                  <a:gd name="T1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" h="16"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close/>
                    <a:moveTo>
                      <a:pt x="9" y="14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close/>
                    <a:moveTo>
                      <a:pt x="2" y="1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2" y="14"/>
                    </a:lnTo>
                    <a:close/>
                    <a:moveTo>
                      <a:pt x="9" y="14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close/>
                    <a:moveTo>
                      <a:pt x="11" y="14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close/>
                    <a:moveTo>
                      <a:pt x="2" y="11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  <a:moveTo>
                      <a:pt x="9" y="11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close/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11"/>
                    </a:lnTo>
                    <a:close/>
                    <a:moveTo>
                      <a:pt x="2" y="9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close/>
                    <a:moveTo>
                      <a:pt x="2" y="11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  <a:moveTo>
                      <a:pt x="9" y="9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close/>
                    <a:moveTo>
                      <a:pt x="16" y="9"/>
                    </a:move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close/>
                    <a:moveTo>
                      <a:pt x="13" y="9"/>
                    </a:move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3" name="Freeform 1574"/>
              <p:cNvSpPr>
                <a:spLocks noEditPoints="1"/>
              </p:cNvSpPr>
              <p:nvPr/>
            </p:nvSpPr>
            <p:spPr bwMode="auto">
              <a:xfrm>
                <a:off x="2727" y="1270"/>
                <a:ext cx="18" cy="16"/>
              </a:xfrm>
              <a:custGeom>
                <a:avLst/>
                <a:gdLst>
                  <a:gd name="T0" fmla="*/ 7 w 18"/>
                  <a:gd name="T1" fmla="*/ 16 h 16"/>
                  <a:gd name="T2" fmla="*/ 4 w 18"/>
                  <a:gd name="T3" fmla="*/ 14 h 16"/>
                  <a:gd name="T4" fmla="*/ 7 w 18"/>
                  <a:gd name="T5" fmla="*/ 14 h 16"/>
                  <a:gd name="T6" fmla="*/ 7 w 18"/>
                  <a:gd name="T7" fmla="*/ 14 h 16"/>
                  <a:gd name="T8" fmla="*/ 7 w 18"/>
                  <a:gd name="T9" fmla="*/ 14 h 16"/>
                  <a:gd name="T10" fmla="*/ 7 w 18"/>
                  <a:gd name="T11" fmla="*/ 14 h 16"/>
                  <a:gd name="T12" fmla="*/ 7 w 18"/>
                  <a:gd name="T13" fmla="*/ 14 h 16"/>
                  <a:gd name="T14" fmla="*/ 9 w 18"/>
                  <a:gd name="T15" fmla="*/ 14 h 16"/>
                  <a:gd name="T16" fmla="*/ 9 w 18"/>
                  <a:gd name="T17" fmla="*/ 14 h 16"/>
                  <a:gd name="T18" fmla="*/ 9 w 18"/>
                  <a:gd name="T19" fmla="*/ 14 h 16"/>
                  <a:gd name="T20" fmla="*/ 2 w 18"/>
                  <a:gd name="T21" fmla="*/ 14 h 16"/>
                  <a:gd name="T22" fmla="*/ 9 w 18"/>
                  <a:gd name="T23" fmla="*/ 14 h 16"/>
                  <a:gd name="T24" fmla="*/ 9 w 18"/>
                  <a:gd name="T25" fmla="*/ 14 h 16"/>
                  <a:gd name="T26" fmla="*/ 9 w 18"/>
                  <a:gd name="T27" fmla="*/ 14 h 16"/>
                  <a:gd name="T28" fmla="*/ 11 w 18"/>
                  <a:gd name="T29" fmla="*/ 11 h 16"/>
                  <a:gd name="T30" fmla="*/ 2 w 18"/>
                  <a:gd name="T31" fmla="*/ 14 h 16"/>
                  <a:gd name="T32" fmla="*/ 9 w 18"/>
                  <a:gd name="T33" fmla="*/ 11 h 16"/>
                  <a:gd name="T34" fmla="*/ 9 w 18"/>
                  <a:gd name="T35" fmla="*/ 11 h 16"/>
                  <a:gd name="T36" fmla="*/ 9 w 18"/>
                  <a:gd name="T37" fmla="*/ 11 h 16"/>
                  <a:gd name="T38" fmla="*/ 9 w 18"/>
                  <a:gd name="T39" fmla="*/ 11 h 16"/>
                  <a:gd name="T40" fmla="*/ 7 w 18"/>
                  <a:gd name="T41" fmla="*/ 11 h 16"/>
                  <a:gd name="T42" fmla="*/ 7 w 18"/>
                  <a:gd name="T43" fmla="*/ 11 h 16"/>
                  <a:gd name="T44" fmla="*/ 7 w 18"/>
                  <a:gd name="T45" fmla="*/ 11 h 16"/>
                  <a:gd name="T46" fmla="*/ 4 w 18"/>
                  <a:gd name="T47" fmla="*/ 11 h 16"/>
                  <a:gd name="T48" fmla="*/ 2 w 18"/>
                  <a:gd name="T49" fmla="*/ 11 h 16"/>
                  <a:gd name="T50" fmla="*/ 4 w 18"/>
                  <a:gd name="T51" fmla="*/ 11 h 16"/>
                  <a:gd name="T52" fmla="*/ 4 w 18"/>
                  <a:gd name="T53" fmla="*/ 11 h 16"/>
                  <a:gd name="T54" fmla="*/ 4 w 18"/>
                  <a:gd name="T55" fmla="*/ 11 h 16"/>
                  <a:gd name="T56" fmla="*/ 7 w 18"/>
                  <a:gd name="T57" fmla="*/ 11 h 16"/>
                  <a:gd name="T58" fmla="*/ 2 w 18"/>
                  <a:gd name="T59" fmla="*/ 11 h 16"/>
                  <a:gd name="T60" fmla="*/ 2 w 18"/>
                  <a:gd name="T61" fmla="*/ 9 h 16"/>
                  <a:gd name="T62" fmla="*/ 2 w 18"/>
                  <a:gd name="T63" fmla="*/ 11 h 16"/>
                  <a:gd name="T64" fmla="*/ 2 w 18"/>
                  <a:gd name="T65" fmla="*/ 11 h 16"/>
                  <a:gd name="T66" fmla="*/ 2 w 18"/>
                  <a:gd name="T67" fmla="*/ 11 h 16"/>
                  <a:gd name="T68" fmla="*/ 2 w 18"/>
                  <a:gd name="T69" fmla="*/ 11 h 16"/>
                  <a:gd name="T70" fmla="*/ 9 w 18"/>
                  <a:gd name="T71" fmla="*/ 9 h 16"/>
                  <a:gd name="T72" fmla="*/ 11 w 18"/>
                  <a:gd name="T73" fmla="*/ 9 h 16"/>
                  <a:gd name="T74" fmla="*/ 7 w 18"/>
                  <a:gd name="T75" fmla="*/ 9 h 16"/>
                  <a:gd name="T76" fmla="*/ 7 w 18"/>
                  <a:gd name="T77" fmla="*/ 9 h 16"/>
                  <a:gd name="T78" fmla="*/ 7 w 18"/>
                  <a:gd name="T79" fmla="*/ 9 h 16"/>
                  <a:gd name="T80" fmla="*/ 9 w 18"/>
                  <a:gd name="T81" fmla="*/ 9 h 16"/>
                  <a:gd name="T82" fmla="*/ 9 w 18"/>
                  <a:gd name="T83" fmla="*/ 9 h 16"/>
                  <a:gd name="T84" fmla="*/ 9 w 18"/>
                  <a:gd name="T85" fmla="*/ 9 h 16"/>
                  <a:gd name="T86" fmla="*/ 13 w 18"/>
                  <a:gd name="T87" fmla="*/ 9 h 16"/>
                  <a:gd name="T88" fmla="*/ 13 w 18"/>
                  <a:gd name="T89" fmla="*/ 9 h 16"/>
                  <a:gd name="T90" fmla="*/ 11 w 18"/>
                  <a:gd name="T91" fmla="*/ 9 h 16"/>
                  <a:gd name="T92" fmla="*/ 11 w 18"/>
                  <a:gd name="T93" fmla="*/ 11 h 16"/>
                  <a:gd name="T94" fmla="*/ 11 w 18"/>
                  <a:gd name="T95" fmla="*/ 9 h 16"/>
                  <a:gd name="T96" fmla="*/ 11 w 18"/>
                  <a:gd name="T97" fmla="*/ 9 h 16"/>
                  <a:gd name="T98" fmla="*/ 13 w 18"/>
                  <a:gd name="T99" fmla="*/ 9 h 16"/>
                  <a:gd name="T100" fmla="*/ 13 w 18"/>
                  <a:gd name="T101" fmla="*/ 9 h 16"/>
                  <a:gd name="T102" fmla="*/ 16 w 18"/>
                  <a:gd name="T103" fmla="*/ 9 h 16"/>
                  <a:gd name="T104" fmla="*/ 13 w 18"/>
                  <a:gd name="T105" fmla="*/ 9 h 16"/>
                  <a:gd name="T106" fmla="*/ 16 w 18"/>
                  <a:gd name="T107" fmla="*/ 3 h 16"/>
                  <a:gd name="T108" fmla="*/ 16 w 18"/>
                  <a:gd name="T109" fmla="*/ 3 h 16"/>
                  <a:gd name="T110" fmla="*/ 13 w 18"/>
                  <a:gd name="T111" fmla="*/ 3 h 16"/>
                  <a:gd name="T112" fmla="*/ 11 w 18"/>
                  <a:gd name="T113" fmla="*/ 0 h 16"/>
                  <a:gd name="T114" fmla="*/ 16 w 18"/>
                  <a:gd name="T1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" h="16"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moveTo>
                      <a:pt x="9" y="14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moveTo>
                      <a:pt x="2" y="14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2" y="14"/>
                    </a:lnTo>
                    <a:moveTo>
                      <a:pt x="9" y="14"/>
                    </a:move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moveTo>
                      <a:pt x="11" y="14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moveTo>
                      <a:pt x="2" y="11"/>
                    </a:move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moveTo>
                      <a:pt x="9" y="11"/>
                    </a:move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11"/>
                    </a:lnTo>
                    <a:moveTo>
                      <a:pt x="2" y="9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moveTo>
                      <a:pt x="2" y="11"/>
                    </a:move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moveTo>
                      <a:pt x="9" y="9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moveTo>
                      <a:pt x="9" y="9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moveTo>
                      <a:pt x="16" y="9"/>
                    </a:moveTo>
                    <a:lnTo>
                      <a:pt x="16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9"/>
                    </a:lnTo>
                    <a:moveTo>
                      <a:pt x="13" y="9"/>
                    </a:move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4" name="Freeform 1575"/>
              <p:cNvSpPr>
                <a:spLocks noEditPoints="1"/>
              </p:cNvSpPr>
              <p:nvPr/>
            </p:nvSpPr>
            <p:spPr bwMode="auto">
              <a:xfrm>
                <a:off x="2718" y="1281"/>
                <a:ext cx="16" cy="25"/>
              </a:xfrm>
              <a:custGeom>
                <a:avLst/>
                <a:gdLst>
                  <a:gd name="T0" fmla="*/ 11 w 16"/>
                  <a:gd name="T1" fmla="*/ 21 h 25"/>
                  <a:gd name="T2" fmla="*/ 13 w 16"/>
                  <a:gd name="T3" fmla="*/ 23 h 25"/>
                  <a:gd name="T4" fmla="*/ 11 w 16"/>
                  <a:gd name="T5" fmla="*/ 21 h 25"/>
                  <a:gd name="T6" fmla="*/ 13 w 16"/>
                  <a:gd name="T7" fmla="*/ 21 h 25"/>
                  <a:gd name="T8" fmla="*/ 16 w 16"/>
                  <a:gd name="T9" fmla="*/ 21 h 25"/>
                  <a:gd name="T10" fmla="*/ 13 w 16"/>
                  <a:gd name="T11" fmla="*/ 23 h 25"/>
                  <a:gd name="T12" fmla="*/ 11 w 16"/>
                  <a:gd name="T13" fmla="*/ 23 h 25"/>
                  <a:gd name="T14" fmla="*/ 11 w 16"/>
                  <a:gd name="T15" fmla="*/ 23 h 25"/>
                  <a:gd name="T16" fmla="*/ 9 w 16"/>
                  <a:gd name="T17" fmla="*/ 23 h 25"/>
                  <a:gd name="T18" fmla="*/ 7 w 16"/>
                  <a:gd name="T19" fmla="*/ 23 h 25"/>
                  <a:gd name="T20" fmla="*/ 7 w 16"/>
                  <a:gd name="T21" fmla="*/ 23 h 25"/>
                  <a:gd name="T22" fmla="*/ 7 w 16"/>
                  <a:gd name="T23" fmla="*/ 23 h 25"/>
                  <a:gd name="T24" fmla="*/ 7 w 16"/>
                  <a:gd name="T25" fmla="*/ 21 h 25"/>
                  <a:gd name="T26" fmla="*/ 9 w 16"/>
                  <a:gd name="T27" fmla="*/ 21 h 25"/>
                  <a:gd name="T28" fmla="*/ 16 w 16"/>
                  <a:gd name="T29" fmla="*/ 21 h 25"/>
                  <a:gd name="T30" fmla="*/ 16 w 16"/>
                  <a:gd name="T31" fmla="*/ 21 h 25"/>
                  <a:gd name="T32" fmla="*/ 9 w 16"/>
                  <a:gd name="T33" fmla="*/ 5 h 25"/>
                  <a:gd name="T34" fmla="*/ 4 w 16"/>
                  <a:gd name="T35" fmla="*/ 5 h 25"/>
                  <a:gd name="T36" fmla="*/ 4 w 16"/>
                  <a:gd name="T37" fmla="*/ 3 h 25"/>
                  <a:gd name="T38" fmla="*/ 0 w 16"/>
                  <a:gd name="T39" fmla="*/ 3 h 25"/>
                  <a:gd name="T40" fmla="*/ 9 w 16"/>
                  <a:gd name="T41" fmla="*/ 3 h 25"/>
                  <a:gd name="T42" fmla="*/ 9 w 16"/>
                  <a:gd name="T43" fmla="*/ 3 h 25"/>
                  <a:gd name="T44" fmla="*/ 9 w 16"/>
                  <a:gd name="T45" fmla="*/ 3 h 25"/>
                  <a:gd name="T46" fmla="*/ 7 w 16"/>
                  <a:gd name="T47" fmla="*/ 3 h 25"/>
                  <a:gd name="T48" fmla="*/ 11 w 16"/>
                  <a:gd name="T49" fmla="*/ 3 h 25"/>
                  <a:gd name="T50" fmla="*/ 13 w 16"/>
                  <a:gd name="T51" fmla="*/ 3 h 25"/>
                  <a:gd name="T52" fmla="*/ 13 w 16"/>
                  <a:gd name="T53" fmla="*/ 3 h 25"/>
                  <a:gd name="T54" fmla="*/ 13 w 16"/>
                  <a:gd name="T55" fmla="*/ 3 h 25"/>
                  <a:gd name="T56" fmla="*/ 11 w 16"/>
                  <a:gd name="T57" fmla="*/ 3 h 25"/>
                  <a:gd name="T58" fmla="*/ 11 w 16"/>
                  <a:gd name="T59" fmla="*/ 3 h 25"/>
                  <a:gd name="T60" fmla="*/ 11 w 16"/>
                  <a:gd name="T61" fmla="*/ 3 h 25"/>
                  <a:gd name="T62" fmla="*/ 11 w 16"/>
                  <a:gd name="T63" fmla="*/ 3 h 25"/>
                  <a:gd name="T64" fmla="*/ 11 w 16"/>
                  <a:gd name="T65" fmla="*/ 3 h 25"/>
                  <a:gd name="T66" fmla="*/ 9 w 16"/>
                  <a:gd name="T67" fmla="*/ 3 h 25"/>
                  <a:gd name="T68" fmla="*/ 9 w 16"/>
                  <a:gd name="T69" fmla="*/ 3 h 25"/>
                  <a:gd name="T70" fmla="*/ 11 w 16"/>
                  <a:gd name="T71" fmla="*/ 3 h 25"/>
                  <a:gd name="T72" fmla="*/ 11 w 16"/>
                  <a:gd name="T73" fmla="*/ 3 h 25"/>
                  <a:gd name="T74" fmla="*/ 7 w 16"/>
                  <a:gd name="T75" fmla="*/ 3 h 25"/>
                  <a:gd name="T76" fmla="*/ 7 w 16"/>
                  <a:gd name="T77" fmla="*/ 3 h 25"/>
                  <a:gd name="T78" fmla="*/ 7 w 16"/>
                  <a:gd name="T79" fmla="*/ 3 h 25"/>
                  <a:gd name="T80" fmla="*/ 4 w 16"/>
                  <a:gd name="T81" fmla="*/ 3 h 25"/>
                  <a:gd name="T82" fmla="*/ 4 w 16"/>
                  <a:gd name="T83" fmla="*/ 3 h 25"/>
                  <a:gd name="T84" fmla="*/ 4 w 16"/>
                  <a:gd name="T85" fmla="*/ 3 h 25"/>
                  <a:gd name="T86" fmla="*/ 2 w 16"/>
                  <a:gd name="T87" fmla="*/ 3 h 25"/>
                  <a:gd name="T88" fmla="*/ 2 w 16"/>
                  <a:gd name="T89" fmla="*/ 3 h 25"/>
                  <a:gd name="T90" fmla="*/ 2 w 16"/>
                  <a:gd name="T91" fmla="*/ 3 h 25"/>
                  <a:gd name="T92" fmla="*/ 4 w 16"/>
                  <a:gd name="T93" fmla="*/ 3 h 25"/>
                  <a:gd name="T94" fmla="*/ 4 w 16"/>
                  <a:gd name="T95" fmla="*/ 3 h 25"/>
                  <a:gd name="T96" fmla="*/ 4 w 16"/>
                  <a:gd name="T97" fmla="*/ 3 h 25"/>
                  <a:gd name="T98" fmla="*/ 4 w 16"/>
                  <a:gd name="T99" fmla="*/ 0 h 25"/>
                  <a:gd name="T100" fmla="*/ 4 w 16"/>
                  <a:gd name="T101" fmla="*/ 0 h 25"/>
                  <a:gd name="T102" fmla="*/ 7 w 16"/>
                  <a:gd name="T103" fmla="*/ 0 h 25"/>
                  <a:gd name="T104" fmla="*/ 9 w 16"/>
                  <a:gd name="T10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25">
                    <a:moveTo>
                      <a:pt x="11" y="21"/>
                    </a:move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1" y="21"/>
                    </a:lnTo>
                    <a:close/>
                    <a:moveTo>
                      <a:pt x="16" y="21"/>
                    </a:moveTo>
                    <a:lnTo>
                      <a:pt x="16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close/>
                    <a:moveTo>
                      <a:pt x="9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close/>
                    <a:moveTo>
                      <a:pt x="4" y="3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close/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close/>
                    <a:moveTo>
                      <a:pt x="4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5" name="Freeform 1576"/>
              <p:cNvSpPr>
                <a:spLocks noEditPoints="1"/>
              </p:cNvSpPr>
              <p:nvPr/>
            </p:nvSpPr>
            <p:spPr bwMode="auto">
              <a:xfrm>
                <a:off x="2718" y="1281"/>
                <a:ext cx="16" cy="25"/>
              </a:xfrm>
              <a:custGeom>
                <a:avLst/>
                <a:gdLst>
                  <a:gd name="T0" fmla="*/ 11 w 16"/>
                  <a:gd name="T1" fmla="*/ 21 h 25"/>
                  <a:gd name="T2" fmla="*/ 13 w 16"/>
                  <a:gd name="T3" fmla="*/ 23 h 25"/>
                  <a:gd name="T4" fmla="*/ 11 w 16"/>
                  <a:gd name="T5" fmla="*/ 21 h 25"/>
                  <a:gd name="T6" fmla="*/ 13 w 16"/>
                  <a:gd name="T7" fmla="*/ 21 h 25"/>
                  <a:gd name="T8" fmla="*/ 16 w 16"/>
                  <a:gd name="T9" fmla="*/ 21 h 25"/>
                  <a:gd name="T10" fmla="*/ 13 w 16"/>
                  <a:gd name="T11" fmla="*/ 23 h 25"/>
                  <a:gd name="T12" fmla="*/ 11 w 16"/>
                  <a:gd name="T13" fmla="*/ 23 h 25"/>
                  <a:gd name="T14" fmla="*/ 11 w 16"/>
                  <a:gd name="T15" fmla="*/ 23 h 25"/>
                  <a:gd name="T16" fmla="*/ 9 w 16"/>
                  <a:gd name="T17" fmla="*/ 23 h 25"/>
                  <a:gd name="T18" fmla="*/ 7 w 16"/>
                  <a:gd name="T19" fmla="*/ 23 h 25"/>
                  <a:gd name="T20" fmla="*/ 7 w 16"/>
                  <a:gd name="T21" fmla="*/ 23 h 25"/>
                  <a:gd name="T22" fmla="*/ 7 w 16"/>
                  <a:gd name="T23" fmla="*/ 23 h 25"/>
                  <a:gd name="T24" fmla="*/ 7 w 16"/>
                  <a:gd name="T25" fmla="*/ 21 h 25"/>
                  <a:gd name="T26" fmla="*/ 9 w 16"/>
                  <a:gd name="T27" fmla="*/ 21 h 25"/>
                  <a:gd name="T28" fmla="*/ 16 w 16"/>
                  <a:gd name="T29" fmla="*/ 21 h 25"/>
                  <a:gd name="T30" fmla="*/ 16 w 16"/>
                  <a:gd name="T31" fmla="*/ 21 h 25"/>
                  <a:gd name="T32" fmla="*/ 9 w 16"/>
                  <a:gd name="T33" fmla="*/ 5 h 25"/>
                  <a:gd name="T34" fmla="*/ 4 w 16"/>
                  <a:gd name="T35" fmla="*/ 5 h 25"/>
                  <a:gd name="T36" fmla="*/ 4 w 16"/>
                  <a:gd name="T37" fmla="*/ 3 h 25"/>
                  <a:gd name="T38" fmla="*/ 0 w 16"/>
                  <a:gd name="T39" fmla="*/ 3 h 25"/>
                  <a:gd name="T40" fmla="*/ 9 w 16"/>
                  <a:gd name="T41" fmla="*/ 3 h 25"/>
                  <a:gd name="T42" fmla="*/ 9 w 16"/>
                  <a:gd name="T43" fmla="*/ 3 h 25"/>
                  <a:gd name="T44" fmla="*/ 9 w 16"/>
                  <a:gd name="T45" fmla="*/ 3 h 25"/>
                  <a:gd name="T46" fmla="*/ 7 w 16"/>
                  <a:gd name="T47" fmla="*/ 3 h 25"/>
                  <a:gd name="T48" fmla="*/ 11 w 16"/>
                  <a:gd name="T49" fmla="*/ 3 h 25"/>
                  <a:gd name="T50" fmla="*/ 13 w 16"/>
                  <a:gd name="T51" fmla="*/ 3 h 25"/>
                  <a:gd name="T52" fmla="*/ 13 w 16"/>
                  <a:gd name="T53" fmla="*/ 3 h 25"/>
                  <a:gd name="T54" fmla="*/ 13 w 16"/>
                  <a:gd name="T55" fmla="*/ 3 h 25"/>
                  <a:gd name="T56" fmla="*/ 11 w 16"/>
                  <a:gd name="T57" fmla="*/ 3 h 25"/>
                  <a:gd name="T58" fmla="*/ 11 w 16"/>
                  <a:gd name="T59" fmla="*/ 3 h 25"/>
                  <a:gd name="T60" fmla="*/ 11 w 16"/>
                  <a:gd name="T61" fmla="*/ 3 h 25"/>
                  <a:gd name="T62" fmla="*/ 11 w 16"/>
                  <a:gd name="T63" fmla="*/ 3 h 25"/>
                  <a:gd name="T64" fmla="*/ 11 w 16"/>
                  <a:gd name="T65" fmla="*/ 3 h 25"/>
                  <a:gd name="T66" fmla="*/ 9 w 16"/>
                  <a:gd name="T67" fmla="*/ 3 h 25"/>
                  <a:gd name="T68" fmla="*/ 9 w 16"/>
                  <a:gd name="T69" fmla="*/ 3 h 25"/>
                  <a:gd name="T70" fmla="*/ 11 w 16"/>
                  <a:gd name="T71" fmla="*/ 3 h 25"/>
                  <a:gd name="T72" fmla="*/ 11 w 16"/>
                  <a:gd name="T73" fmla="*/ 3 h 25"/>
                  <a:gd name="T74" fmla="*/ 7 w 16"/>
                  <a:gd name="T75" fmla="*/ 3 h 25"/>
                  <a:gd name="T76" fmla="*/ 7 w 16"/>
                  <a:gd name="T77" fmla="*/ 3 h 25"/>
                  <a:gd name="T78" fmla="*/ 7 w 16"/>
                  <a:gd name="T79" fmla="*/ 3 h 25"/>
                  <a:gd name="T80" fmla="*/ 4 w 16"/>
                  <a:gd name="T81" fmla="*/ 3 h 25"/>
                  <a:gd name="T82" fmla="*/ 4 w 16"/>
                  <a:gd name="T83" fmla="*/ 3 h 25"/>
                  <a:gd name="T84" fmla="*/ 4 w 16"/>
                  <a:gd name="T85" fmla="*/ 3 h 25"/>
                  <a:gd name="T86" fmla="*/ 2 w 16"/>
                  <a:gd name="T87" fmla="*/ 3 h 25"/>
                  <a:gd name="T88" fmla="*/ 2 w 16"/>
                  <a:gd name="T89" fmla="*/ 3 h 25"/>
                  <a:gd name="T90" fmla="*/ 2 w 16"/>
                  <a:gd name="T91" fmla="*/ 3 h 25"/>
                  <a:gd name="T92" fmla="*/ 4 w 16"/>
                  <a:gd name="T93" fmla="*/ 3 h 25"/>
                  <a:gd name="T94" fmla="*/ 4 w 16"/>
                  <a:gd name="T95" fmla="*/ 3 h 25"/>
                  <a:gd name="T96" fmla="*/ 4 w 16"/>
                  <a:gd name="T97" fmla="*/ 3 h 25"/>
                  <a:gd name="T98" fmla="*/ 4 w 16"/>
                  <a:gd name="T99" fmla="*/ 0 h 25"/>
                  <a:gd name="T100" fmla="*/ 4 w 16"/>
                  <a:gd name="T101" fmla="*/ 0 h 25"/>
                  <a:gd name="T102" fmla="*/ 7 w 16"/>
                  <a:gd name="T103" fmla="*/ 0 h 25"/>
                  <a:gd name="T104" fmla="*/ 9 w 16"/>
                  <a:gd name="T10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25">
                    <a:moveTo>
                      <a:pt x="11" y="21"/>
                    </a:move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9" y="21"/>
                    </a:lnTo>
                    <a:lnTo>
                      <a:pt x="11" y="21"/>
                    </a:lnTo>
                    <a:moveTo>
                      <a:pt x="16" y="21"/>
                    </a:moveTo>
                    <a:lnTo>
                      <a:pt x="16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moveTo>
                      <a:pt x="9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moveTo>
                      <a:pt x="4" y="3"/>
                    </a:move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moveTo>
                      <a:pt x="11" y="3"/>
                    </a:move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moveTo>
                      <a:pt x="4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moveTo>
                      <a:pt x="9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6" name="Freeform 1577"/>
              <p:cNvSpPr>
                <a:spLocks/>
              </p:cNvSpPr>
              <p:nvPr/>
            </p:nvSpPr>
            <p:spPr bwMode="auto">
              <a:xfrm>
                <a:off x="2559" y="1465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5 w 7"/>
                  <a:gd name="T5" fmla="*/ 6 h 6"/>
                  <a:gd name="T6" fmla="*/ 5 w 7"/>
                  <a:gd name="T7" fmla="*/ 6 h 6"/>
                  <a:gd name="T8" fmla="*/ 5 w 7"/>
                  <a:gd name="T9" fmla="*/ 6 h 6"/>
                  <a:gd name="T10" fmla="*/ 5 w 7"/>
                  <a:gd name="T11" fmla="*/ 6 h 6"/>
                  <a:gd name="T12" fmla="*/ 5 w 7"/>
                  <a:gd name="T13" fmla="*/ 6 h 6"/>
                  <a:gd name="T14" fmla="*/ 5 w 7"/>
                  <a:gd name="T15" fmla="*/ 4 h 6"/>
                  <a:gd name="T16" fmla="*/ 2 w 7"/>
                  <a:gd name="T17" fmla="*/ 4 h 6"/>
                  <a:gd name="T18" fmla="*/ 2 w 7"/>
                  <a:gd name="T19" fmla="*/ 4 h 6"/>
                  <a:gd name="T20" fmla="*/ 2 w 7"/>
                  <a:gd name="T21" fmla="*/ 4 h 6"/>
                  <a:gd name="T22" fmla="*/ 2 w 7"/>
                  <a:gd name="T23" fmla="*/ 4 h 6"/>
                  <a:gd name="T24" fmla="*/ 2 w 7"/>
                  <a:gd name="T25" fmla="*/ 4 h 6"/>
                  <a:gd name="T26" fmla="*/ 0 w 7"/>
                  <a:gd name="T27" fmla="*/ 2 h 6"/>
                  <a:gd name="T28" fmla="*/ 2 w 7"/>
                  <a:gd name="T29" fmla="*/ 2 h 6"/>
                  <a:gd name="T30" fmla="*/ 2 w 7"/>
                  <a:gd name="T31" fmla="*/ 2 h 6"/>
                  <a:gd name="T32" fmla="*/ 2 w 7"/>
                  <a:gd name="T33" fmla="*/ 0 h 6"/>
                  <a:gd name="T34" fmla="*/ 0 w 7"/>
                  <a:gd name="T35" fmla="*/ 0 h 6"/>
                  <a:gd name="T36" fmla="*/ 2 w 7"/>
                  <a:gd name="T37" fmla="*/ 0 h 6"/>
                  <a:gd name="T38" fmla="*/ 2 w 7"/>
                  <a:gd name="T39" fmla="*/ 0 h 6"/>
                  <a:gd name="T40" fmla="*/ 2 w 7"/>
                  <a:gd name="T41" fmla="*/ 2 h 6"/>
                  <a:gd name="T42" fmla="*/ 2 w 7"/>
                  <a:gd name="T43" fmla="*/ 2 h 6"/>
                  <a:gd name="T44" fmla="*/ 5 w 7"/>
                  <a:gd name="T45" fmla="*/ 2 h 6"/>
                  <a:gd name="T46" fmla="*/ 5 w 7"/>
                  <a:gd name="T47" fmla="*/ 2 h 6"/>
                  <a:gd name="T48" fmla="*/ 5 w 7"/>
                  <a:gd name="T49" fmla="*/ 4 h 6"/>
                  <a:gd name="T50" fmla="*/ 5 w 7"/>
                  <a:gd name="T51" fmla="*/ 4 h 6"/>
                  <a:gd name="T52" fmla="*/ 5 w 7"/>
                  <a:gd name="T53" fmla="*/ 4 h 6"/>
                  <a:gd name="T54" fmla="*/ 7 w 7"/>
                  <a:gd name="T55" fmla="*/ 4 h 6"/>
                  <a:gd name="T56" fmla="*/ 7 w 7"/>
                  <a:gd name="T57" fmla="*/ 4 h 6"/>
                  <a:gd name="T58" fmla="*/ 7 w 7"/>
                  <a:gd name="T59" fmla="*/ 6 h 6"/>
                  <a:gd name="T60" fmla="*/ 7 w 7"/>
                  <a:gd name="T61" fmla="*/ 6 h 6"/>
                  <a:gd name="T62" fmla="*/ 7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7" name="Freeform 1578"/>
              <p:cNvSpPr>
                <a:spLocks/>
              </p:cNvSpPr>
              <p:nvPr/>
            </p:nvSpPr>
            <p:spPr bwMode="auto">
              <a:xfrm>
                <a:off x="2559" y="1465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5 w 7"/>
                  <a:gd name="T5" fmla="*/ 6 h 6"/>
                  <a:gd name="T6" fmla="*/ 5 w 7"/>
                  <a:gd name="T7" fmla="*/ 6 h 6"/>
                  <a:gd name="T8" fmla="*/ 5 w 7"/>
                  <a:gd name="T9" fmla="*/ 6 h 6"/>
                  <a:gd name="T10" fmla="*/ 5 w 7"/>
                  <a:gd name="T11" fmla="*/ 6 h 6"/>
                  <a:gd name="T12" fmla="*/ 5 w 7"/>
                  <a:gd name="T13" fmla="*/ 6 h 6"/>
                  <a:gd name="T14" fmla="*/ 5 w 7"/>
                  <a:gd name="T15" fmla="*/ 4 h 6"/>
                  <a:gd name="T16" fmla="*/ 2 w 7"/>
                  <a:gd name="T17" fmla="*/ 4 h 6"/>
                  <a:gd name="T18" fmla="*/ 2 w 7"/>
                  <a:gd name="T19" fmla="*/ 4 h 6"/>
                  <a:gd name="T20" fmla="*/ 2 w 7"/>
                  <a:gd name="T21" fmla="*/ 4 h 6"/>
                  <a:gd name="T22" fmla="*/ 2 w 7"/>
                  <a:gd name="T23" fmla="*/ 4 h 6"/>
                  <a:gd name="T24" fmla="*/ 2 w 7"/>
                  <a:gd name="T25" fmla="*/ 4 h 6"/>
                  <a:gd name="T26" fmla="*/ 0 w 7"/>
                  <a:gd name="T27" fmla="*/ 2 h 6"/>
                  <a:gd name="T28" fmla="*/ 2 w 7"/>
                  <a:gd name="T29" fmla="*/ 2 h 6"/>
                  <a:gd name="T30" fmla="*/ 2 w 7"/>
                  <a:gd name="T31" fmla="*/ 2 h 6"/>
                  <a:gd name="T32" fmla="*/ 2 w 7"/>
                  <a:gd name="T33" fmla="*/ 0 h 6"/>
                  <a:gd name="T34" fmla="*/ 0 w 7"/>
                  <a:gd name="T35" fmla="*/ 0 h 6"/>
                  <a:gd name="T36" fmla="*/ 2 w 7"/>
                  <a:gd name="T37" fmla="*/ 0 h 6"/>
                  <a:gd name="T38" fmla="*/ 2 w 7"/>
                  <a:gd name="T39" fmla="*/ 0 h 6"/>
                  <a:gd name="T40" fmla="*/ 2 w 7"/>
                  <a:gd name="T41" fmla="*/ 2 h 6"/>
                  <a:gd name="T42" fmla="*/ 2 w 7"/>
                  <a:gd name="T43" fmla="*/ 2 h 6"/>
                  <a:gd name="T44" fmla="*/ 5 w 7"/>
                  <a:gd name="T45" fmla="*/ 2 h 6"/>
                  <a:gd name="T46" fmla="*/ 5 w 7"/>
                  <a:gd name="T47" fmla="*/ 2 h 6"/>
                  <a:gd name="T48" fmla="*/ 5 w 7"/>
                  <a:gd name="T49" fmla="*/ 4 h 6"/>
                  <a:gd name="T50" fmla="*/ 5 w 7"/>
                  <a:gd name="T51" fmla="*/ 4 h 6"/>
                  <a:gd name="T52" fmla="*/ 5 w 7"/>
                  <a:gd name="T53" fmla="*/ 4 h 6"/>
                  <a:gd name="T54" fmla="*/ 7 w 7"/>
                  <a:gd name="T55" fmla="*/ 4 h 6"/>
                  <a:gd name="T56" fmla="*/ 7 w 7"/>
                  <a:gd name="T57" fmla="*/ 4 h 6"/>
                  <a:gd name="T58" fmla="*/ 7 w 7"/>
                  <a:gd name="T59" fmla="*/ 6 h 6"/>
                  <a:gd name="T60" fmla="*/ 7 w 7"/>
                  <a:gd name="T61" fmla="*/ 6 h 6"/>
                  <a:gd name="T62" fmla="*/ 7 w 7"/>
                  <a:gd name="T6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8" name="Freeform 1579"/>
              <p:cNvSpPr>
                <a:spLocks noEditPoints="1"/>
              </p:cNvSpPr>
              <p:nvPr/>
            </p:nvSpPr>
            <p:spPr bwMode="auto">
              <a:xfrm>
                <a:off x="2769" y="1275"/>
                <a:ext cx="16" cy="15"/>
              </a:xfrm>
              <a:custGeom>
                <a:avLst/>
                <a:gdLst>
                  <a:gd name="T0" fmla="*/ 16 w 16"/>
                  <a:gd name="T1" fmla="*/ 11 h 15"/>
                  <a:gd name="T2" fmla="*/ 16 w 16"/>
                  <a:gd name="T3" fmla="*/ 11 h 15"/>
                  <a:gd name="T4" fmla="*/ 16 w 16"/>
                  <a:gd name="T5" fmla="*/ 13 h 15"/>
                  <a:gd name="T6" fmla="*/ 16 w 16"/>
                  <a:gd name="T7" fmla="*/ 13 h 15"/>
                  <a:gd name="T8" fmla="*/ 16 w 16"/>
                  <a:gd name="T9" fmla="*/ 13 h 15"/>
                  <a:gd name="T10" fmla="*/ 14 w 16"/>
                  <a:gd name="T11" fmla="*/ 13 h 15"/>
                  <a:gd name="T12" fmla="*/ 14 w 16"/>
                  <a:gd name="T13" fmla="*/ 13 h 15"/>
                  <a:gd name="T14" fmla="*/ 14 w 16"/>
                  <a:gd name="T15" fmla="*/ 13 h 15"/>
                  <a:gd name="T16" fmla="*/ 14 w 16"/>
                  <a:gd name="T17" fmla="*/ 13 h 15"/>
                  <a:gd name="T18" fmla="*/ 14 w 16"/>
                  <a:gd name="T19" fmla="*/ 13 h 15"/>
                  <a:gd name="T20" fmla="*/ 12 w 16"/>
                  <a:gd name="T21" fmla="*/ 13 h 15"/>
                  <a:gd name="T22" fmla="*/ 12 w 16"/>
                  <a:gd name="T23" fmla="*/ 15 h 15"/>
                  <a:gd name="T24" fmla="*/ 12 w 16"/>
                  <a:gd name="T25" fmla="*/ 13 h 15"/>
                  <a:gd name="T26" fmla="*/ 12 w 16"/>
                  <a:gd name="T27" fmla="*/ 13 h 15"/>
                  <a:gd name="T28" fmla="*/ 12 w 16"/>
                  <a:gd name="T29" fmla="*/ 15 h 15"/>
                  <a:gd name="T30" fmla="*/ 9 w 16"/>
                  <a:gd name="T31" fmla="*/ 15 h 15"/>
                  <a:gd name="T32" fmla="*/ 9 w 16"/>
                  <a:gd name="T33" fmla="*/ 15 h 15"/>
                  <a:gd name="T34" fmla="*/ 9 w 16"/>
                  <a:gd name="T35" fmla="*/ 15 h 15"/>
                  <a:gd name="T36" fmla="*/ 9 w 16"/>
                  <a:gd name="T37" fmla="*/ 15 h 15"/>
                  <a:gd name="T38" fmla="*/ 9 w 16"/>
                  <a:gd name="T39" fmla="*/ 15 h 15"/>
                  <a:gd name="T40" fmla="*/ 9 w 16"/>
                  <a:gd name="T41" fmla="*/ 13 h 15"/>
                  <a:gd name="T42" fmla="*/ 12 w 16"/>
                  <a:gd name="T43" fmla="*/ 13 h 15"/>
                  <a:gd name="T44" fmla="*/ 12 w 16"/>
                  <a:gd name="T45" fmla="*/ 13 h 15"/>
                  <a:gd name="T46" fmla="*/ 12 w 16"/>
                  <a:gd name="T47" fmla="*/ 13 h 15"/>
                  <a:gd name="T48" fmla="*/ 12 w 16"/>
                  <a:gd name="T49" fmla="*/ 13 h 15"/>
                  <a:gd name="T50" fmla="*/ 12 w 16"/>
                  <a:gd name="T51" fmla="*/ 13 h 15"/>
                  <a:gd name="T52" fmla="*/ 12 w 16"/>
                  <a:gd name="T53" fmla="*/ 13 h 15"/>
                  <a:gd name="T54" fmla="*/ 12 w 16"/>
                  <a:gd name="T55" fmla="*/ 13 h 15"/>
                  <a:gd name="T56" fmla="*/ 12 w 16"/>
                  <a:gd name="T57" fmla="*/ 13 h 15"/>
                  <a:gd name="T58" fmla="*/ 12 w 16"/>
                  <a:gd name="T59" fmla="*/ 13 h 15"/>
                  <a:gd name="T60" fmla="*/ 12 w 16"/>
                  <a:gd name="T61" fmla="*/ 13 h 15"/>
                  <a:gd name="T62" fmla="*/ 14 w 16"/>
                  <a:gd name="T63" fmla="*/ 11 h 15"/>
                  <a:gd name="T64" fmla="*/ 14 w 16"/>
                  <a:gd name="T65" fmla="*/ 11 h 15"/>
                  <a:gd name="T66" fmla="*/ 14 w 16"/>
                  <a:gd name="T67" fmla="*/ 11 h 15"/>
                  <a:gd name="T68" fmla="*/ 14 w 16"/>
                  <a:gd name="T69" fmla="*/ 11 h 15"/>
                  <a:gd name="T70" fmla="*/ 16 w 16"/>
                  <a:gd name="T71" fmla="*/ 11 h 15"/>
                  <a:gd name="T72" fmla="*/ 16 w 16"/>
                  <a:gd name="T73" fmla="*/ 11 h 15"/>
                  <a:gd name="T74" fmla="*/ 16 w 16"/>
                  <a:gd name="T75" fmla="*/ 11 h 15"/>
                  <a:gd name="T76" fmla="*/ 16 w 16"/>
                  <a:gd name="T77" fmla="*/ 11 h 15"/>
                  <a:gd name="T78" fmla="*/ 7 w 16"/>
                  <a:gd name="T79" fmla="*/ 11 h 15"/>
                  <a:gd name="T80" fmla="*/ 7 w 16"/>
                  <a:gd name="T81" fmla="*/ 11 h 15"/>
                  <a:gd name="T82" fmla="*/ 7 w 16"/>
                  <a:gd name="T83" fmla="*/ 11 h 15"/>
                  <a:gd name="T84" fmla="*/ 7 w 16"/>
                  <a:gd name="T85" fmla="*/ 11 h 15"/>
                  <a:gd name="T86" fmla="*/ 7 w 16"/>
                  <a:gd name="T87" fmla="*/ 11 h 15"/>
                  <a:gd name="T88" fmla="*/ 16 w 16"/>
                  <a:gd name="T89" fmla="*/ 11 h 15"/>
                  <a:gd name="T90" fmla="*/ 16 w 16"/>
                  <a:gd name="T91" fmla="*/ 11 h 15"/>
                  <a:gd name="T92" fmla="*/ 16 w 16"/>
                  <a:gd name="T93" fmla="*/ 11 h 15"/>
                  <a:gd name="T94" fmla="*/ 16 w 16"/>
                  <a:gd name="T95" fmla="*/ 11 h 15"/>
                  <a:gd name="T96" fmla="*/ 16 w 16"/>
                  <a:gd name="T97" fmla="*/ 11 h 15"/>
                  <a:gd name="T98" fmla="*/ 16 w 16"/>
                  <a:gd name="T99" fmla="*/ 11 h 15"/>
                  <a:gd name="T100" fmla="*/ 16 w 16"/>
                  <a:gd name="T101" fmla="*/ 11 h 15"/>
                  <a:gd name="T102" fmla="*/ 16 w 16"/>
                  <a:gd name="T103" fmla="*/ 11 h 15"/>
                  <a:gd name="T104" fmla="*/ 0 w 16"/>
                  <a:gd name="T105" fmla="*/ 2 h 15"/>
                  <a:gd name="T106" fmla="*/ 0 w 16"/>
                  <a:gd name="T107" fmla="*/ 0 h 15"/>
                  <a:gd name="T108" fmla="*/ 0 w 16"/>
                  <a:gd name="T10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5"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9" name="Freeform 1580"/>
              <p:cNvSpPr>
                <a:spLocks noEditPoints="1"/>
              </p:cNvSpPr>
              <p:nvPr/>
            </p:nvSpPr>
            <p:spPr bwMode="auto">
              <a:xfrm>
                <a:off x="2769" y="1275"/>
                <a:ext cx="16" cy="15"/>
              </a:xfrm>
              <a:custGeom>
                <a:avLst/>
                <a:gdLst>
                  <a:gd name="T0" fmla="*/ 16 w 16"/>
                  <a:gd name="T1" fmla="*/ 11 h 15"/>
                  <a:gd name="T2" fmla="*/ 16 w 16"/>
                  <a:gd name="T3" fmla="*/ 11 h 15"/>
                  <a:gd name="T4" fmla="*/ 16 w 16"/>
                  <a:gd name="T5" fmla="*/ 13 h 15"/>
                  <a:gd name="T6" fmla="*/ 16 w 16"/>
                  <a:gd name="T7" fmla="*/ 13 h 15"/>
                  <a:gd name="T8" fmla="*/ 16 w 16"/>
                  <a:gd name="T9" fmla="*/ 13 h 15"/>
                  <a:gd name="T10" fmla="*/ 14 w 16"/>
                  <a:gd name="T11" fmla="*/ 13 h 15"/>
                  <a:gd name="T12" fmla="*/ 14 w 16"/>
                  <a:gd name="T13" fmla="*/ 13 h 15"/>
                  <a:gd name="T14" fmla="*/ 14 w 16"/>
                  <a:gd name="T15" fmla="*/ 13 h 15"/>
                  <a:gd name="T16" fmla="*/ 14 w 16"/>
                  <a:gd name="T17" fmla="*/ 13 h 15"/>
                  <a:gd name="T18" fmla="*/ 14 w 16"/>
                  <a:gd name="T19" fmla="*/ 13 h 15"/>
                  <a:gd name="T20" fmla="*/ 12 w 16"/>
                  <a:gd name="T21" fmla="*/ 13 h 15"/>
                  <a:gd name="T22" fmla="*/ 12 w 16"/>
                  <a:gd name="T23" fmla="*/ 15 h 15"/>
                  <a:gd name="T24" fmla="*/ 12 w 16"/>
                  <a:gd name="T25" fmla="*/ 13 h 15"/>
                  <a:gd name="T26" fmla="*/ 12 w 16"/>
                  <a:gd name="T27" fmla="*/ 13 h 15"/>
                  <a:gd name="T28" fmla="*/ 12 w 16"/>
                  <a:gd name="T29" fmla="*/ 15 h 15"/>
                  <a:gd name="T30" fmla="*/ 9 w 16"/>
                  <a:gd name="T31" fmla="*/ 15 h 15"/>
                  <a:gd name="T32" fmla="*/ 9 w 16"/>
                  <a:gd name="T33" fmla="*/ 15 h 15"/>
                  <a:gd name="T34" fmla="*/ 9 w 16"/>
                  <a:gd name="T35" fmla="*/ 15 h 15"/>
                  <a:gd name="T36" fmla="*/ 9 w 16"/>
                  <a:gd name="T37" fmla="*/ 15 h 15"/>
                  <a:gd name="T38" fmla="*/ 9 w 16"/>
                  <a:gd name="T39" fmla="*/ 15 h 15"/>
                  <a:gd name="T40" fmla="*/ 9 w 16"/>
                  <a:gd name="T41" fmla="*/ 13 h 15"/>
                  <a:gd name="T42" fmla="*/ 12 w 16"/>
                  <a:gd name="T43" fmla="*/ 13 h 15"/>
                  <a:gd name="T44" fmla="*/ 12 w 16"/>
                  <a:gd name="T45" fmla="*/ 13 h 15"/>
                  <a:gd name="T46" fmla="*/ 12 w 16"/>
                  <a:gd name="T47" fmla="*/ 13 h 15"/>
                  <a:gd name="T48" fmla="*/ 12 w 16"/>
                  <a:gd name="T49" fmla="*/ 13 h 15"/>
                  <a:gd name="T50" fmla="*/ 12 w 16"/>
                  <a:gd name="T51" fmla="*/ 13 h 15"/>
                  <a:gd name="T52" fmla="*/ 12 w 16"/>
                  <a:gd name="T53" fmla="*/ 13 h 15"/>
                  <a:gd name="T54" fmla="*/ 12 w 16"/>
                  <a:gd name="T55" fmla="*/ 13 h 15"/>
                  <a:gd name="T56" fmla="*/ 12 w 16"/>
                  <a:gd name="T57" fmla="*/ 13 h 15"/>
                  <a:gd name="T58" fmla="*/ 12 w 16"/>
                  <a:gd name="T59" fmla="*/ 13 h 15"/>
                  <a:gd name="T60" fmla="*/ 12 w 16"/>
                  <a:gd name="T61" fmla="*/ 13 h 15"/>
                  <a:gd name="T62" fmla="*/ 14 w 16"/>
                  <a:gd name="T63" fmla="*/ 11 h 15"/>
                  <a:gd name="T64" fmla="*/ 14 w 16"/>
                  <a:gd name="T65" fmla="*/ 11 h 15"/>
                  <a:gd name="T66" fmla="*/ 14 w 16"/>
                  <a:gd name="T67" fmla="*/ 11 h 15"/>
                  <a:gd name="T68" fmla="*/ 14 w 16"/>
                  <a:gd name="T69" fmla="*/ 11 h 15"/>
                  <a:gd name="T70" fmla="*/ 16 w 16"/>
                  <a:gd name="T71" fmla="*/ 11 h 15"/>
                  <a:gd name="T72" fmla="*/ 16 w 16"/>
                  <a:gd name="T73" fmla="*/ 11 h 15"/>
                  <a:gd name="T74" fmla="*/ 16 w 16"/>
                  <a:gd name="T75" fmla="*/ 11 h 15"/>
                  <a:gd name="T76" fmla="*/ 16 w 16"/>
                  <a:gd name="T77" fmla="*/ 11 h 15"/>
                  <a:gd name="T78" fmla="*/ 7 w 16"/>
                  <a:gd name="T79" fmla="*/ 11 h 15"/>
                  <a:gd name="T80" fmla="*/ 7 w 16"/>
                  <a:gd name="T81" fmla="*/ 11 h 15"/>
                  <a:gd name="T82" fmla="*/ 7 w 16"/>
                  <a:gd name="T83" fmla="*/ 11 h 15"/>
                  <a:gd name="T84" fmla="*/ 7 w 16"/>
                  <a:gd name="T85" fmla="*/ 11 h 15"/>
                  <a:gd name="T86" fmla="*/ 7 w 16"/>
                  <a:gd name="T87" fmla="*/ 11 h 15"/>
                  <a:gd name="T88" fmla="*/ 16 w 16"/>
                  <a:gd name="T89" fmla="*/ 11 h 15"/>
                  <a:gd name="T90" fmla="*/ 16 w 16"/>
                  <a:gd name="T91" fmla="*/ 11 h 15"/>
                  <a:gd name="T92" fmla="*/ 16 w 16"/>
                  <a:gd name="T93" fmla="*/ 11 h 15"/>
                  <a:gd name="T94" fmla="*/ 16 w 16"/>
                  <a:gd name="T95" fmla="*/ 11 h 15"/>
                  <a:gd name="T96" fmla="*/ 16 w 16"/>
                  <a:gd name="T97" fmla="*/ 11 h 15"/>
                  <a:gd name="T98" fmla="*/ 16 w 16"/>
                  <a:gd name="T99" fmla="*/ 11 h 15"/>
                  <a:gd name="T100" fmla="*/ 16 w 16"/>
                  <a:gd name="T101" fmla="*/ 11 h 15"/>
                  <a:gd name="T102" fmla="*/ 16 w 16"/>
                  <a:gd name="T103" fmla="*/ 11 h 15"/>
                  <a:gd name="T104" fmla="*/ 0 w 16"/>
                  <a:gd name="T105" fmla="*/ 2 h 15"/>
                  <a:gd name="T106" fmla="*/ 0 w 16"/>
                  <a:gd name="T107" fmla="*/ 0 h 15"/>
                  <a:gd name="T108" fmla="*/ 0 w 16"/>
                  <a:gd name="T10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" h="15"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moveTo>
                      <a:pt x="7" y="11"/>
                    </a:move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moveTo>
                      <a:pt x="16" y="11"/>
                    </a:move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1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0" name="Freeform 1581"/>
              <p:cNvSpPr>
                <a:spLocks noEditPoints="1"/>
              </p:cNvSpPr>
              <p:nvPr/>
            </p:nvSpPr>
            <p:spPr bwMode="auto">
              <a:xfrm>
                <a:off x="2588" y="1293"/>
                <a:ext cx="197" cy="192"/>
              </a:xfrm>
              <a:custGeom>
                <a:avLst/>
                <a:gdLst>
                  <a:gd name="T0" fmla="*/ 47 w 197"/>
                  <a:gd name="T1" fmla="*/ 192 h 192"/>
                  <a:gd name="T2" fmla="*/ 49 w 197"/>
                  <a:gd name="T3" fmla="*/ 192 h 192"/>
                  <a:gd name="T4" fmla="*/ 16 w 197"/>
                  <a:gd name="T5" fmla="*/ 192 h 192"/>
                  <a:gd name="T6" fmla="*/ 18 w 197"/>
                  <a:gd name="T7" fmla="*/ 192 h 192"/>
                  <a:gd name="T8" fmla="*/ 29 w 197"/>
                  <a:gd name="T9" fmla="*/ 187 h 192"/>
                  <a:gd name="T10" fmla="*/ 27 w 197"/>
                  <a:gd name="T11" fmla="*/ 187 h 192"/>
                  <a:gd name="T12" fmla="*/ 27 w 197"/>
                  <a:gd name="T13" fmla="*/ 187 h 192"/>
                  <a:gd name="T14" fmla="*/ 29 w 197"/>
                  <a:gd name="T15" fmla="*/ 185 h 192"/>
                  <a:gd name="T16" fmla="*/ 32 w 197"/>
                  <a:gd name="T17" fmla="*/ 185 h 192"/>
                  <a:gd name="T18" fmla="*/ 32 w 197"/>
                  <a:gd name="T19" fmla="*/ 185 h 192"/>
                  <a:gd name="T20" fmla="*/ 32 w 197"/>
                  <a:gd name="T21" fmla="*/ 190 h 192"/>
                  <a:gd name="T22" fmla="*/ 29 w 197"/>
                  <a:gd name="T23" fmla="*/ 190 h 192"/>
                  <a:gd name="T24" fmla="*/ 29 w 197"/>
                  <a:gd name="T25" fmla="*/ 190 h 192"/>
                  <a:gd name="T26" fmla="*/ 29 w 197"/>
                  <a:gd name="T27" fmla="*/ 192 h 192"/>
                  <a:gd name="T28" fmla="*/ 29 w 197"/>
                  <a:gd name="T29" fmla="*/ 192 h 192"/>
                  <a:gd name="T30" fmla="*/ 29 w 197"/>
                  <a:gd name="T31" fmla="*/ 190 h 192"/>
                  <a:gd name="T32" fmla="*/ 29 w 197"/>
                  <a:gd name="T33" fmla="*/ 187 h 192"/>
                  <a:gd name="T34" fmla="*/ 27 w 197"/>
                  <a:gd name="T35" fmla="*/ 185 h 192"/>
                  <a:gd name="T36" fmla="*/ 27 w 197"/>
                  <a:gd name="T37" fmla="*/ 185 h 192"/>
                  <a:gd name="T38" fmla="*/ 25 w 197"/>
                  <a:gd name="T39" fmla="*/ 185 h 192"/>
                  <a:gd name="T40" fmla="*/ 25 w 197"/>
                  <a:gd name="T41" fmla="*/ 183 h 192"/>
                  <a:gd name="T42" fmla="*/ 25 w 197"/>
                  <a:gd name="T43" fmla="*/ 183 h 192"/>
                  <a:gd name="T44" fmla="*/ 27 w 197"/>
                  <a:gd name="T45" fmla="*/ 183 h 192"/>
                  <a:gd name="T46" fmla="*/ 29 w 197"/>
                  <a:gd name="T47" fmla="*/ 185 h 192"/>
                  <a:gd name="T48" fmla="*/ 5 w 197"/>
                  <a:gd name="T49" fmla="*/ 185 h 192"/>
                  <a:gd name="T50" fmla="*/ 9 w 197"/>
                  <a:gd name="T51" fmla="*/ 185 h 192"/>
                  <a:gd name="T52" fmla="*/ 9 w 197"/>
                  <a:gd name="T53" fmla="*/ 187 h 192"/>
                  <a:gd name="T54" fmla="*/ 11 w 197"/>
                  <a:gd name="T55" fmla="*/ 187 h 192"/>
                  <a:gd name="T56" fmla="*/ 14 w 197"/>
                  <a:gd name="T57" fmla="*/ 190 h 192"/>
                  <a:gd name="T58" fmla="*/ 14 w 197"/>
                  <a:gd name="T59" fmla="*/ 190 h 192"/>
                  <a:gd name="T60" fmla="*/ 14 w 197"/>
                  <a:gd name="T61" fmla="*/ 190 h 192"/>
                  <a:gd name="T62" fmla="*/ 11 w 197"/>
                  <a:gd name="T63" fmla="*/ 192 h 192"/>
                  <a:gd name="T64" fmla="*/ 11 w 197"/>
                  <a:gd name="T65" fmla="*/ 190 h 192"/>
                  <a:gd name="T66" fmla="*/ 9 w 197"/>
                  <a:gd name="T67" fmla="*/ 190 h 192"/>
                  <a:gd name="T68" fmla="*/ 9 w 197"/>
                  <a:gd name="T69" fmla="*/ 190 h 192"/>
                  <a:gd name="T70" fmla="*/ 7 w 197"/>
                  <a:gd name="T71" fmla="*/ 190 h 192"/>
                  <a:gd name="T72" fmla="*/ 7 w 197"/>
                  <a:gd name="T73" fmla="*/ 187 h 192"/>
                  <a:gd name="T74" fmla="*/ 5 w 197"/>
                  <a:gd name="T75" fmla="*/ 187 h 192"/>
                  <a:gd name="T76" fmla="*/ 5 w 197"/>
                  <a:gd name="T77" fmla="*/ 185 h 192"/>
                  <a:gd name="T78" fmla="*/ 3 w 197"/>
                  <a:gd name="T79" fmla="*/ 185 h 192"/>
                  <a:gd name="T80" fmla="*/ 3 w 197"/>
                  <a:gd name="T81" fmla="*/ 185 h 192"/>
                  <a:gd name="T82" fmla="*/ 3 w 197"/>
                  <a:gd name="T83" fmla="*/ 183 h 192"/>
                  <a:gd name="T84" fmla="*/ 0 w 197"/>
                  <a:gd name="T85" fmla="*/ 183 h 192"/>
                  <a:gd name="T86" fmla="*/ 0 w 197"/>
                  <a:gd name="T87" fmla="*/ 181 h 192"/>
                  <a:gd name="T88" fmla="*/ 0 w 197"/>
                  <a:gd name="T89" fmla="*/ 181 h 192"/>
                  <a:gd name="T90" fmla="*/ 3 w 197"/>
                  <a:gd name="T91" fmla="*/ 181 h 192"/>
                  <a:gd name="T92" fmla="*/ 5 w 197"/>
                  <a:gd name="T93" fmla="*/ 183 h 192"/>
                  <a:gd name="T94" fmla="*/ 197 w 197"/>
                  <a:gd name="T95" fmla="*/ 18 h 192"/>
                  <a:gd name="T96" fmla="*/ 197 w 197"/>
                  <a:gd name="T97" fmla="*/ 18 h 192"/>
                  <a:gd name="T98" fmla="*/ 197 w 197"/>
                  <a:gd name="T99" fmla="*/ 18 h 192"/>
                  <a:gd name="T100" fmla="*/ 197 w 197"/>
                  <a:gd name="T101" fmla="*/ 18 h 192"/>
                  <a:gd name="T102" fmla="*/ 188 w 197"/>
                  <a:gd name="T103" fmla="*/ 13 h 192"/>
                  <a:gd name="T104" fmla="*/ 188 w 197"/>
                  <a:gd name="T105" fmla="*/ 13 h 192"/>
                  <a:gd name="T106" fmla="*/ 188 w 197"/>
                  <a:gd name="T107" fmla="*/ 13 h 192"/>
                  <a:gd name="T108" fmla="*/ 195 w 197"/>
                  <a:gd name="T109" fmla="*/ 0 h 192"/>
                  <a:gd name="T110" fmla="*/ 195 w 197"/>
                  <a:gd name="T111" fmla="*/ 2 h 192"/>
                  <a:gd name="T112" fmla="*/ 195 w 197"/>
                  <a:gd name="T113" fmla="*/ 2 h 192"/>
                  <a:gd name="T114" fmla="*/ 195 w 197"/>
                  <a:gd name="T115" fmla="*/ 2 h 192"/>
                  <a:gd name="T116" fmla="*/ 193 w 197"/>
                  <a:gd name="T117" fmla="*/ 2 h 192"/>
                  <a:gd name="T118" fmla="*/ 193 w 197"/>
                  <a:gd name="T119" fmla="*/ 2 h 192"/>
                  <a:gd name="T120" fmla="*/ 193 w 197"/>
                  <a:gd name="T121" fmla="*/ 0 h 192"/>
                  <a:gd name="T122" fmla="*/ 195 w 197"/>
                  <a:gd name="T1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92">
                    <a:moveTo>
                      <a:pt x="49" y="192"/>
                    </a:moveTo>
                    <a:lnTo>
                      <a:pt x="49" y="192"/>
                    </a:lnTo>
                    <a:lnTo>
                      <a:pt x="49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close/>
                    <a:moveTo>
                      <a:pt x="18" y="192"/>
                    </a:move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close/>
                    <a:moveTo>
                      <a:pt x="27" y="187"/>
                    </a:moveTo>
                    <a:lnTo>
                      <a:pt x="27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close/>
                    <a:moveTo>
                      <a:pt x="29" y="185"/>
                    </a:move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9" y="185"/>
                    </a:lnTo>
                    <a:lnTo>
                      <a:pt x="29" y="185"/>
                    </a:lnTo>
                    <a:close/>
                    <a:moveTo>
                      <a:pt x="5" y="183"/>
                    </a:moveTo>
                    <a:lnTo>
                      <a:pt x="5" y="183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9" y="185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5" y="181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close/>
                    <a:moveTo>
                      <a:pt x="197" y="20"/>
                    </a:moveTo>
                    <a:lnTo>
                      <a:pt x="197" y="20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20"/>
                    </a:lnTo>
                    <a:close/>
                    <a:moveTo>
                      <a:pt x="188" y="13"/>
                    </a:move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close/>
                    <a:moveTo>
                      <a:pt x="195" y="0"/>
                    </a:move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1" name="Freeform 1582"/>
              <p:cNvSpPr>
                <a:spLocks noEditPoints="1"/>
              </p:cNvSpPr>
              <p:nvPr/>
            </p:nvSpPr>
            <p:spPr bwMode="auto">
              <a:xfrm>
                <a:off x="2588" y="1293"/>
                <a:ext cx="197" cy="192"/>
              </a:xfrm>
              <a:custGeom>
                <a:avLst/>
                <a:gdLst>
                  <a:gd name="T0" fmla="*/ 47 w 197"/>
                  <a:gd name="T1" fmla="*/ 192 h 192"/>
                  <a:gd name="T2" fmla="*/ 49 w 197"/>
                  <a:gd name="T3" fmla="*/ 192 h 192"/>
                  <a:gd name="T4" fmla="*/ 16 w 197"/>
                  <a:gd name="T5" fmla="*/ 192 h 192"/>
                  <a:gd name="T6" fmla="*/ 18 w 197"/>
                  <a:gd name="T7" fmla="*/ 192 h 192"/>
                  <a:gd name="T8" fmla="*/ 29 w 197"/>
                  <a:gd name="T9" fmla="*/ 187 h 192"/>
                  <a:gd name="T10" fmla="*/ 27 w 197"/>
                  <a:gd name="T11" fmla="*/ 187 h 192"/>
                  <a:gd name="T12" fmla="*/ 27 w 197"/>
                  <a:gd name="T13" fmla="*/ 187 h 192"/>
                  <a:gd name="T14" fmla="*/ 29 w 197"/>
                  <a:gd name="T15" fmla="*/ 185 h 192"/>
                  <a:gd name="T16" fmla="*/ 32 w 197"/>
                  <a:gd name="T17" fmla="*/ 185 h 192"/>
                  <a:gd name="T18" fmla="*/ 32 w 197"/>
                  <a:gd name="T19" fmla="*/ 185 h 192"/>
                  <a:gd name="T20" fmla="*/ 32 w 197"/>
                  <a:gd name="T21" fmla="*/ 190 h 192"/>
                  <a:gd name="T22" fmla="*/ 29 w 197"/>
                  <a:gd name="T23" fmla="*/ 190 h 192"/>
                  <a:gd name="T24" fmla="*/ 29 w 197"/>
                  <a:gd name="T25" fmla="*/ 190 h 192"/>
                  <a:gd name="T26" fmla="*/ 29 w 197"/>
                  <a:gd name="T27" fmla="*/ 192 h 192"/>
                  <a:gd name="T28" fmla="*/ 29 w 197"/>
                  <a:gd name="T29" fmla="*/ 192 h 192"/>
                  <a:gd name="T30" fmla="*/ 29 w 197"/>
                  <a:gd name="T31" fmla="*/ 190 h 192"/>
                  <a:gd name="T32" fmla="*/ 29 w 197"/>
                  <a:gd name="T33" fmla="*/ 187 h 192"/>
                  <a:gd name="T34" fmla="*/ 27 w 197"/>
                  <a:gd name="T35" fmla="*/ 185 h 192"/>
                  <a:gd name="T36" fmla="*/ 27 w 197"/>
                  <a:gd name="T37" fmla="*/ 185 h 192"/>
                  <a:gd name="T38" fmla="*/ 25 w 197"/>
                  <a:gd name="T39" fmla="*/ 185 h 192"/>
                  <a:gd name="T40" fmla="*/ 25 w 197"/>
                  <a:gd name="T41" fmla="*/ 183 h 192"/>
                  <a:gd name="T42" fmla="*/ 25 w 197"/>
                  <a:gd name="T43" fmla="*/ 183 h 192"/>
                  <a:gd name="T44" fmla="*/ 27 w 197"/>
                  <a:gd name="T45" fmla="*/ 183 h 192"/>
                  <a:gd name="T46" fmla="*/ 29 w 197"/>
                  <a:gd name="T47" fmla="*/ 185 h 192"/>
                  <a:gd name="T48" fmla="*/ 5 w 197"/>
                  <a:gd name="T49" fmla="*/ 185 h 192"/>
                  <a:gd name="T50" fmla="*/ 9 w 197"/>
                  <a:gd name="T51" fmla="*/ 185 h 192"/>
                  <a:gd name="T52" fmla="*/ 9 w 197"/>
                  <a:gd name="T53" fmla="*/ 187 h 192"/>
                  <a:gd name="T54" fmla="*/ 11 w 197"/>
                  <a:gd name="T55" fmla="*/ 187 h 192"/>
                  <a:gd name="T56" fmla="*/ 14 w 197"/>
                  <a:gd name="T57" fmla="*/ 190 h 192"/>
                  <a:gd name="T58" fmla="*/ 14 w 197"/>
                  <a:gd name="T59" fmla="*/ 190 h 192"/>
                  <a:gd name="T60" fmla="*/ 14 w 197"/>
                  <a:gd name="T61" fmla="*/ 190 h 192"/>
                  <a:gd name="T62" fmla="*/ 11 w 197"/>
                  <a:gd name="T63" fmla="*/ 192 h 192"/>
                  <a:gd name="T64" fmla="*/ 11 w 197"/>
                  <a:gd name="T65" fmla="*/ 190 h 192"/>
                  <a:gd name="T66" fmla="*/ 9 w 197"/>
                  <a:gd name="T67" fmla="*/ 190 h 192"/>
                  <a:gd name="T68" fmla="*/ 9 w 197"/>
                  <a:gd name="T69" fmla="*/ 190 h 192"/>
                  <a:gd name="T70" fmla="*/ 7 w 197"/>
                  <a:gd name="T71" fmla="*/ 190 h 192"/>
                  <a:gd name="T72" fmla="*/ 7 w 197"/>
                  <a:gd name="T73" fmla="*/ 187 h 192"/>
                  <a:gd name="T74" fmla="*/ 5 w 197"/>
                  <a:gd name="T75" fmla="*/ 187 h 192"/>
                  <a:gd name="T76" fmla="*/ 5 w 197"/>
                  <a:gd name="T77" fmla="*/ 185 h 192"/>
                  <a:gd name="T78" fmla="*/ 3 w 197"/>
                  <a:gd name="T79" fmla="*/ 185 h 192"/>
                  <a:gd name="T80" fmla="*/ 3 w 197"/>
                  <a:gd name="T81" fmla="*/ 185 h 192"/>
                  <a:gd name="T82" fmla="*/ 3 w 197"/>
                  <a:gd name="T83" fmla="*/ 183 h 192"/>
                  <a:gd name="T84" fmla="*/ 0 w 197"/>
                  <a:gd name="T85" fmla="*/ 183 h 192"/>
                  <a:gd name="T86" fmla="*/ 0 w 197"/>
                  <a:gd name="T87" fmla="*/ 181 h 192"/>
                  <a:gd name="T88" fmla="*/ 0 w 197"/>
                  <a:gd name="T89" fmla="*/ 181 h 192"/>
                  <a:gd name="T90" fmla="*/ 3 w 197"/>
                  <a:gd name="T91" fmla="*/ 181 h 192"/>
                  <a:gd name="T92" fmla="*/ 5 w 197"/>
                  <a:gd name="T93" fmla="*/ 183 h 192"/>
                  <a:gd name="T94" fmla="*/ 197 w 197"/>
                  <a:gd name="T95" fmla="*/ 18 h 192"/>
                  <a:gd name="T96" fmla="*/ 197 w 197"/>
                  <a:gd name="T97" fmla="*/ 18 h 192"/>
                  <a:gd name="T98" fmla="*/ 197 w 197"/>
                  <a:gd name="T99" fmla="*/ 18 h 192"/>
                  <a:gd name="T100" fmla="*/ 197 w 197"/>
                  <a:gd name="T101" fmla="*/ 18 h 192"/>
                  <a:gd name="T102" fmla="*/ 188 w 197"/>
                  <a:gd name="T103" fmla="*/ 13 h 192"/>
                  <a:gd name="T104" fmla="*/ 188 w 197"/>
                  <a:gd name="T105" fmla="*/ 13 h 192"/>
                  <a:gd name="T106" fmla="*/ 188 w 197"/>
                  <a:gd name="T107" fmla="*/ 13 h 192"/>
                  <a:gd name="T108" fmla="*/ 195 w 197"/>
                  <a:gd name="T109" fmla="*/ 0 h 192"/>
                  <a:gd name="T110" fmla="*/ 195 w 197"/>
                  <a:gd name="T111" fmla="*/ 2 h 192"/>
                  <a:gd name="T112" fmla="*/ 195 w 197"/>
                  <a:gd name="T113" fmla="*/ 2 h 192"/>
                  <a:gd name="T114" fmla="*/ 195 w 197"/>
                  <a:gd name="T115" fmla="*/ 2 h 192"/>
                  <a:gd name="T116" fmla="*/ 193 w 197"/>
                  <a:gd name="T117" fmla="*/ 2 h 192"/>
                  <a:gd name="T118" fmla="*/ 193 w 197"/>
                  <a:gd name="T119" fmla="*/ 2 h 192"/>
                  <a:gd name="T120" fmla="*/ 193 w 197"/>
                  <a:gd name="T121" fmla="*/ 0 h 192"/>
                  <a:gd name="T122" fmla="*/ 195 w 197"/>
                  <a:gd name="T1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92">
                    <a:moveTo>
                      <a:pt x="49" y="192"/>
                    </a:moveTo>
                    <a:lnTo>
                      <a:pt x="49" y="192"/>
                    </a:lnTo>
                    <a:lnTo>
                      <a:pt x="49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7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2"/>
                    </a:lnTo>
                    <a:moveTo>
                      <a:pt x="18" y="192"/>
                    </a:move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moveTo>
                      <a:pt x="27" y="187"/>
                    </a:moveTo>
                    <a:lnTo>
                      <a:pt x="27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lnTo>
                      <a:pt x="27" y="187"/>
                    </a:lnTo>
                    <a:moveTo>
                      <a:pt x="29" y="185"/>
                    </a:move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29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5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87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90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9" y="187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5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5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3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7" y="185"/>
                    </a:lnTo>
                    <a:lnTo>
                      <a:pt x="29" y="185"/>
                    </a:lnTo>
                    <a:lnTo>
                      <a:pt x="29" y="185"/>
                    </a:lnTo>
                    <a:moveTo>
                      <a:pt x="5" y="183"/>
                    </a:moveTo>
                    <a:lnTo>
                      <a:pt x="5" y="183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7" y="185"/>
                    </a:lnTo>
                    <a:lnTo>
                      <a:pt x="9" y="185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9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87"/>
                    </a:lnTo>
                    <a:lnTo>
                      <a:pt x="11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0"/>
                    </a:lnTo>
                    <a:lnTo>
                      <a:pt x="14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90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7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5"/>
                    </a:lnTo>
                    <a:lnTo>
                      <a:pt x="5" y="187"/>
                    </a:lnTo>
                    <a:lnTo>
                      <a:pt x="5" y="187"/>
                    </a:lnTo>
                    <a:lnTo>
                      <a:pt x="5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5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3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3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0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3" y="181"/>
                    </a:lnTo>
                    <a:lnTo>
                      <a:pt x="5" y="181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lnTo>
                      <a:pt x="5" y="183"/>
                    </a:lnTo>
                    <a:moveTo>
                      <a:pt x="197" y="20"/>
                    </a:moveTo>
                    <a:lnTo>
                      <a:pt x="197" y="20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5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18"/>
                    </a:lnTo>
                    <a:lnTo>
                      <a:pt x="197" y="20"/>
                    </a:lnTo>
                    <a:moveTo>
                      <a:pt x="188" y="13"/>
                    </a:move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lnTo>
                      <a:pt x="188" y="13"/>
                    </a:lnTo>
                    <a:moveTo>
                      <a:pt x="195" y="0"/>
                    </a:move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5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2"/>
                    </a:lnTo>
                    <a:lnTo>
                      <a:pt x="193" y="2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0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95" y="0"/>
                    </a:lnTo>
                    <a:lnTo>
                      <a:pt x="195" y="0"/>
                    </a:lnTo>
                    <a:lnTo>
                      <a:pt x="19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2" name="Freeform 1583"/>
              <p:cNvSpPr>
                <a:spLocks noEditPoints="1"/>
              </p:cNvSpPr>
              <p:nvPr/>
            </p:nvSpPr>
            <p:spPr bwMode="auto">
              <a:xfrm>
                <a:off x="2450" y="2556"/>
                <a:ext cx="1497" cy="1484"/>
              </a:xfrm>
              <a:custGeom>
                <a:avLst/>
                <a:gdLst>
                  <a:gd name="T0" fmla="*/ 205 w 1497"/>
                  <a:gd name="T1" fmla="*/ 1466 h 1484"/>
                  <a:gd name="T2" fmla="*/ 208 w 1497"/>
                  <a:gd name="T3" fmla="*/ 1433 h 1484"/>
                  <a:gd name="T4" fmla="*/ 266 w 1497"/>
                  <a:gd name="T5" fmla="*/ 1397 h 1484"/>
                  <a:gd name="T6" fmla="*/ 326 w 1497"/>
                  <a:gd name="T7" fmla="*/ 1372 h 1484"/>
                  <a:gd name="T8" fmla="*/ 384 w 1497"/>
                  <a:gd name="T9" fmla="*/ 1346 h 1484"/>
                  <a:gd name="T10" fmla="*/ 471 w 1497"/>
                  <a:gd name="T11" fmla="*/ 1319 h 1484"/>
                  <a:gd name="T12" fmla="*/ 478 w 1497"/>
                  <a:gd name="T13" fmla="*/ 1330 h 1484"/>
                  <a:gd name="T14" fmla="*/ 371 w 1497"/>
                  <a:gd name="T15" fmla="*/ 1375 h 1484"/>
                  <a:gd name="T16" fmla="*/ 404 w 1497"/>
                  <a:gd name="T17" fmla="*/ 1404 h 1484"/>
                  <a:gd name="T18" fmla="*/ 322 w 1497"/>
                  <a:gd name="T19" fmla="*/ 1408 h 1484"/>
                  <a:gd name="T20" fmla="*/ 263 w 1497"/>
                  <a:gd name="T21" fmla="*/ 1442 h 1484"/>
                  <a:gd name="T22" fmla="*/ 261 w 1497"/>
                  <a:gd name="T23" fmla="*/ 1480 h 1484"/>
                  <a:gd name="T24" fmla="*/ 270 w 1497"/>
                  <a:gd name="T25" fmla="*/ 1455 h 1484"/>
                  <a:gd name="T26" fmla="*/ 181 w 1497"/>
                  <a:gd name="T27" fmla="*/ 1439 h 1484"/>
                  <a:gd name="T28" fmla="*/ 167 w 1497"/>
                  <a:gd name="T29" fmla="*/ 1448 h 1484"/>
                  <a:gd name="T30" fmla="*/ 203 w 1497"/>
                  <a:gd name="T31" fmla="*/ 1408 h 1484"/>
                  <a:gd name="T32" fmla="*/ 248 w 1497"/>
                  <a:gd name="T33" fmla="*/ 1386 h 1484"/>
                  <a:gd name="T34" fmla="*/ 445 w 1497"/>
                  <a:gd name="T35" fmla="*/ 1372 h 1484"/>
                  <a:gd name="T36" fmla="*/ 362 w 1497"/>
                  <a:gd name="T37" fmla="*/ 1355 h 1484"/>
                  <a:gd name="T38" fmla="*/ 326 w 1497"/>
                  <a:gd name="T39" fmla="*/ 1348 h 1484"/>
                  <a:gd name="T40" fmla="*/ 536 w 1497"/>
                  <a:gd name="T41" fmla="*/ 1343 h 1484"/>
                  <a:gd name="T42" fmla="*/ 400 w 1497"/>
                  <a:gd name="T43" fmla="*/ 1330 h 1484"/>
                  <a:gd name="T44" fmla="*/ 487 w 1497"/>
                  <a:gd name="T45" fmla="*/ 1346 h 1484"/>
                  <a:gd name="T46" fmla="*/ 402 w 1497"/>
                  <a:gd name="T47" fmla="*/ 1325 h 1484"/>
                  <a:gd name="T48" fmla="*/ 360 w 1497"/>
                  <a:gd name="T49" fmla="*/ 1312 h 1484"/>
                  <a:gd name="T50" fmla="*/ 538 w 1497"/>
                  <a:gd name="T51" fmla="*/ 1303 h 1484"/>
                  <a:gd name="T52" fmla="*/ 391 w 1497"/>
                  <a:gd name="T53" fmla="*/ 1292 h 1484"/>
                  <a:gd name="T54" fmla="*/ 460 w 1497"/>
                  <a:gd name="T55" fmla="*/ 1279 h 1484"/>
                  <a:gd name="T56" fmla="*/ 561 w 1497"/>
                  <a:gd name="T57" fmla="*/ 1254 h 1484"/>
                  <a:gd name="T58" fmla="*/ 903 w 1497"/>
                  <a:gd name="T59" fmla="*/ 1232 h 1484"/>
                  <a:gd name="T60" fmla="*/ 1493 w 1497"/>
                  <a:gd name="T61" fmla="*/ 1140 h 1484"/>
                  <a:gd name="T62" fmla="*/ 295 w 1497"/>
                  <a:gd name="T63" fmla="*/ 1042 h 1484"/>
                  <a:gd name="T64" fmla="*/ 1180 w 1497"/>
                  <a:gd name="T65" fmla="*/ 1028 h 1484"/>
                  <a:gd name="T66" fmla="*/ 1133 w 1497"/>
                  <a:gd name="T67" fmla="*/ 1024 h 1484"/>
                  <a:gd name="T68" fmla="*/ 221 w 1497"/>
                  <a:gd name="T69" fmla="*/ 1033 h 1484"/>
                  <a:gd name="T70" fmla="*/ 185 w 1497"/>
                  <a:gd name="T71" fmla="*/ 1048 h 1484"/>
                  <a:gd name="T72" fmla="*/ 362 w 1497"/>
                  <a:gd name="T73" fmla="*/ 583 h 1484"/>
                  <a:gd name="T74" fmla="*/ 266 w 1497"/>
                  <a:gd name="T75" fmla="*/ 9 h 1484"/>
                  <a:gd name="T76" fmla="*/ 371 w 1497"/>
                  <a:gd name="T77" fmla="*/ 40 h 1484"/>
                  <a:gd name="T78" fmla="*/ 503 w 1497"/>
                  <a:gd name="T79" fmla="*/ 109 h 1484"/>
                  <a:gd name="T80" fmla="*/ 521 w 1497"/>
                  <a:gd name="T81" fmla="*/ 179 h 1484"/>
                  <a:gd name="T82" fmla="*/ 603 w 1497"/>
                  <a:gd name="T83" fmla="*/ 120 h 1484"/>
                  <a:gd name="T84" fmla="*/ 608 w 1497"/>
                  <a:gd name="T85" fmla="*/ 176 h 1484"/>
                  <a:gd name="T86" fmla="*/ 529 w 1497"/>
                  <a:gd name="T87" fmla="*/ 241 h 1484"/>
                  <a:gd name="T88" fmla="*/ 480 w 1497"/>
                  <a:gd name="T89" fmla="*/ 357 h 1484"/>
                  <a:gd name="T90" fmla="*/ 516 w 1497"/>
                  <a:gd name="T91" fmla="*/ 456 h 1484"/>
                  <a:gd name="T92" fmla="*/ 440 w 1497"/>
                  <a:gd name="T93" fmla="*/ 539 h 1484"/>
                  <a:gd name="T94" fmla="*/ 360 w 1497"/>
                  <a:gd name="T95" fmla="*/ 556 h 1484"/>
                  <a:gd name="T96" fmla="*/ 266 w 1497"/>
                  <a:gd name="T97" fmla="*/ 606 h 1484"/>
                  <a:gd name="T98" fmla="*/ 290 w 1497"/>
                  <a:gd name="T99" fmla="*/ 657 h 1484"/>
                  <a:gd name="T100" fmla="*/ 250 w 1497"/>
                  <a:gd name="T101" fmla="*/ 731 h 1484"/>
                  <a:gd name="T102" fmla="*/ 219 w 1497"/>
                  <a:gd name="T103" fmla="*/ 800 h 1484"/>
                  <a:gd name="T104" fmla="*/ 183 w 1497"/>
                  <a:gd name="T105" fmla="*/ 887 h 1484"/>
                  <a:gd name="T106" fmla="*/ 161 w 1497"/>
                  <a:gd name="T107" fmla="*/ 961 h 1484"/>
                  <a:gd name="T108" fmla="*/ 42 w 1497"/>
                  <a:gd name="T109" fmla="*/ 919 h 1484"/>
                  <a:gd name="T110" fmla="*/ 36 w 1497"/>
                  <a:gd name="T111" fmla="*/ 829 h 1484"/>
                  <a:gd name="T112" fmla="*/ 53 w 1497"/>
                  <a:gd name="T113" fmla="*/ 731 h 1484"/>
                  <a:gd name="T114" fmla="*/ 47 w 1497"/>
                  <a:gd name="T115" fmla="*/ 661 h 1484"/>
                  <a:gd name="T116" fmla="*/ 65 w 1497"/>
                  <a:gd name="T117" fmla="*/ 556 h 1484"/>
                  <a:gd name="T118" fmla="*/ 91 w 1497"/>
                  <a:gd name="T119" fmla="*/ 458 h 1484"/>
                  <a:gd name="T120" fmla="*/ 111 w 1497"/>
                  <a:gd name="T121" fmla="*/ 351 h 1484"/>
                  <a:gd name="T122" fmla="*/ 116 w 1497"/>
                  <a:gd name="T123" fmla="*/ 232 h 1484"/>
                  <a:gd name="T124" fmla="*/ 158 w 1497"/>
                  <a:gd name="T125" fmla="*/ 107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97" h="1484">
                    <a:moveTo>
                      <a:pt x="299" y="1484"/>
                    </a:moveTo>
                    <a:lnTo>
                      <a:pt x="297" y="1484"/>
                    </a:lnTo>
                    <a:lnTo>
                      <a:pt x="295" y="1484"/>
                    </a:lnTo>
                    <a:lnTo>
                      <a:pt x="295" y="1482"/>
                    </a:lnTo>
                    <a:lnTo>
                      <a:pt x="297" y="1482"/>
                    </a:lnTo>
                    <a:lnTo>
                      <a:pt x="299" y="1482"/>
                    </a:lnTo>
                    <a:lnTo>
                      <a:pt x="301" y="1482"/>
                    </a:lnTo>
                    <a:lnTo>
                      <a:pt x="299" y="1482"/>
                    </a:lnTo>
                    <a:lnTo>
                      <a:pt x="301" y="1480"/>
                    </a:lnTo>
                    <a:lnTo>
                      <a:pt x="304" y="1480"/>
                    </a:lnTo>
                    <a:lnTo>
                      <a:pt x="304" y="1478"/>
                    </a:lnTo>
                    <a:lnTo>
                      <a:pt x="306" y="1478"/>
                    </a:lnTo>
                    <a:lnTo>
                      <a:pt x="308" y="1478"/>
                    </a:lnTo>
                    <a:lnTo>
                      <a:pt x="310" y="1478"/>
                    </a:lnTo>
                    <a:lnTo>
                      <a:pt x="310" y="1475"/>
                    </a:lnTo>
                    <a:lnTo>
                      <a:pt x="313" y="1475"/>
                    </a:lnTo>
                    <a:lnTo>
                      <a:pt x="315" y="1475"/>
                    </a:lnTo>
                    <a:lnTo>
                      <a:pt x="317" y="1475"/>
                    </a:lnTo>
                    <a:lnTo>
                      <a:pt x="319" y="1475"/>
                    </a:lnTo>
                    <a:lnTo>
                      <a:pt x="322" y="1475"/>
                    </a:lnTo>
                    <a:lnTo>
                      <a:pt x="324" y="1475"/>
                    </a:lnTo>
                    <a:lnTo>
                      <a:pt x="326" y="1475"/>
                    </a:lnTo>
                    <a:lnTo>
                      <a:pt x="326" y="1478"/>
                    </a:lnTo>
                    <a:lnTo>
                      <a:pt x="328" y="1478"/>
                    </a:lnTo>
                    <a:lnTo>
                      <a:pt x="331" y="1478"/>
                    </a:lnTo>
                    <a:lnTo>
                      <a:pt x="333" y="1478"/>
                    </a:lnTo>
                    <a:lnTo>
                      <a:pt x="333" y="1475"/>
                    </a:lnTo>
                    <a:lnTo>
                      <a:pt x="335" y="1478"/>
                    </a:lnTo>
                    <a:lnTo>
                      <a:pt x="333" y="1478"/>
                    </a:lnTo>
                    <a:lnTo>
                      <a:pt x="333" y="1480"/>
                    </a:lnTo>
                    <a:lnTo>
                      <a:pt x="331" y="1480"/>
                    </a:lnTo>
                    <a:lnTo>
                      <a:pt x="331" y="1478"/>
                    </a:lnTo>
                    <a:lnTo>
                      <a:pt x="328" y="1478"/>
                    </a:lnTo>
                    <a:lnTo>
                      <a:pt x="326" y="1478"/>
                    </a:lnTo>
                    <a:lnTo>
                      <a:pt x="324" y="1478"/>
                    </a:lnTo>
                    <a:lnTo>
                      <a:pt x="324" y="1480"/>
                    </a:lnTo>
                    <a:lnTo>
                      <a:pt x="322" y="1480"/>
                    </a:lnTo>
                    <a:lnTo>
                      <a:pt x="319" y="1480"/>
                    </a:lnTo>
                    <a:lnTo>
                      <a:pt x="317" y="1480"/>
                    </a:lnTo>
                    <a:lnTo>
                      <a:pt x="315" y="1480"/>
                    </a:lnTo>
                    <a:lnTo>
                      <a:pt x="313" y="1480"/>
                    </a:lnTo>
                    <a:lnTo>
                      <a:pt x="310" y="1480"/>
                    </a:lnTo>
                    <a:lnTo>
                      <a:pt x="310" y="1482"/>
                    </a:lnTo>
                    <a:lnTo>
                      <a:pt x="308" y="1482"/>
                    </a:lnTo>
                    <a:lnTo>
                      <a:pt x="308" y="1484"/>
                    </a:lnTo>
                    <a:lnTo>
                      <a:pt x="306" y="1484"/>
                    </a:lnTo>
                    <a:lnTo>
                      <a:pt x="308" y="1484"/>
                    </a:lnTo>
                    <a:lnTo>
                      <a:pt x="310" y="1484"/>
                    </a:lnTo>
                    <a:lnTo>
                      <a:pt x="299" y="1484"/>
                    </a:lnTo>
                    <a:close/>
                    <a:moveTo>
                      <a:pt x="208" y="1484"/>
                    </a:moveTo>
                    <a:lnTo>
                      <a:pt x="205" y="1484"/>
                    </a:lnTo>
                    <a:lnTo>
                      <a:pt x="205" y="1482"/>
                    </a:lnTo>
                    <a:lnTo>
                      <a:pt x="203" y="1482"/>
                    </a:lnTo>
                    <a:lnTo>
                      <a:pt x="203" y="1480"/>
                    </a:lnTo>
                    <a:lnTo>
                      <a:pt x="201" y="1480"/>
                    </a:lnTo>
                    <a:lnTo>
                      <a:pt x="201" y="1478"/>
                    </a:lnTo>
                    <a:lnTo>
                      <a:pt x="203" y="1478"/>
                    </a:lnTo>
                    <a:lnTo>
                      <a:pt x="205" y="1478"/>
                    </a:lnTo>
                    <a:lnTo>
                      <a:pt x="208" y="1478"/>
                    </a:lnTo>
                    <a:lnTo>
                      <a:pt x="208" y="1475"/>
                    </a:lnTo>
                    <a:lnTo>
                      <a:pt x="210" y="1475"/>
                    </a:lnTo>
                    <a:lnTo>
                      <a:pt x="208" y="1475"/>
                    </a:lnTo>
                    <a:lnTo>
                      <a:pt x="208" y="1473"/>
                    </a:lnTo>
                    <a:lnTo>
                      <a:pt x="205" y="1473"/>
                    </a:lnTo>
                    <a:lnTo>
                      <a:pt x="203" y="1473"/>
                    </a:lnTo>
                    <a:lnTo>
                      <a:pt x="201" y="1473"/>
                    </a:lnTo>
                    <a:lnTo>
                      <a:pt x="203" y="1473"/>
                    </a:lnTo>
                    <a:lnTo>
                      <a:pt x="201" y="1471"/>
                    </a:lnTo>
                    <a:lnTo>
                      <a:pt x="203" y="1471"/>
                    </a:lnTo>
                    <a:lnTo>
                      <a:pt x="205" y="1471"/>
                    </a:lnTo>
                    <a:lnTo>
                      <a:pt x="208" y="1471"/>
                    </a:lnTo>
                    <a:lnTo>
                      <a:pt x="210" y="1473"/>
                    </a:lnTo>
                    <a:lnTo>
                      <a:pt x="210" y="1471"/>
                    </a:lnTo>
                    <a:lnTo>
                      <a:pt x="212" y="1471"/>
                    </a:lnTo>
                    <a:lnTo>
                      <a:pt x="214" y="1473"/>
                    </a:lnTo>
                    <a:lnTo>
                      <a:pt x="214" y="1471"/>
                    </a:lnTo>
                    <a:lnTo>
                      <a:pt x="217" y="1471"/>
                    </a:lnTo>
                    <a:lnTo>
                      <a:pt x="219" y="1471"/>
                    </a:lnTo>
                    <a:lnTo>
                      <a:pt x="219" y="1469"/>
                    </a:lnTo>
                    <a:lnTo>
                      <a:pt x="217" y="1469"/>
                    </a:lnTo>
                    <a:lnTo>
                      <a:pt x="214" y="1469"/>
                    </a:lnTo>
                    <a:lnTo>
                      <a:pt x="212" y="1469"/>
                    </a:lnTo>
                    <a:lnTo>
                      <a:pt x="210" y="1469"/>
                    </a:lnTo>
                    <a:lnTo>
                      <a:pt x="208" y="1469"/>
                    </a:lnTo>
                    <a:lnTo>
                      <a:pt x="210" y="1469"/>
                    </a:lnTo>
                    <a:lnTo>
                      <a:pt x="208" y="1469"/>
                    </a:lnTo>
                    <a:lnTo>
                      <a:pt x="205" y="1469"/>
                    </a:lnTo>
                    <a:lnTo>
                      <a:pt x="205" y="1466"/>
                    </a:lnTo>
                    <a:lnTo>
                      <a:pt x="203" y="1466"/>
                    </a:lnTo>
                    <a:lnTo>
                      <a:pt x="203" y="1464"/>
                    </a:lnTo>
                    <a:lnTo>
                      <a:pt x="201" y="1464"/>
                    </a:lnTo>
                    <a:lnTo>
                      <a:pt x="199" y="1464"/>
                    </a:lnTo>
                    <a:lnTo>
                      <a:pt x="201" y="1464"/>
                    </a:lnTo>
                    <a:lnTo>
                      <a:pt x="203" y="1464"/>
                    </a:lnTo>
                    <a:lnTo>
                      <a:pt x="201" y="1464"/>
                    </a:lnTo>
                    <a:lnTo>
                      <a:pt x="201" y="1462"/>
                    </a:lnTo>
                    <a:lnTo>
                      <a:pt x="199" y="1462"/>
                    </a:lnTo>
                    <a:lnTo>
                      <a:pt x="196" y="1462"/>
                    </a:lnTo>
                    <a:lnTo>
                      <a:pt x="196" y="1460"/>
                    </a:lnTo>
                    <a:lnTo>
                      <a:pt x="199" y="1460"/>
                    </a:lnTo>
                    <a:lnTo>
                      <a:pt x="201" y="1460"/>
                    </a:lnTo>
                    <a:lnTo>
                      <a:pt x="203" y="1460"/>
                    </a:lnTo>
                    <a:lnTo>
                      <a:pt x="205" y="1460"/>
                    </a:lnTo>
                    <a:lnTo>
                      <a:pt x="208" y="1460"/>
                    </a:lnTo>
                    <a:lnTo>
                      <a:pt x="210" y="1460"/>
                    </a:lnTo>
                    <a:lnTo>
                      <a:pt x="212" y="1460"/>
                    </a:lnTo>
                    <a:lnTo>
                      <a:pt x="212" y="1457"/>
                    </a:lnTo>
                    <a:lnTo>
                      <a:pt x="210" y="1457"/>
                    </a:lnTo>
                    <a:lnTo>
                      <a:pt x="210" y="1455"/>
                    </a:lnTo>
                    <a:lnTo>
                      <a:pt x="212" y="1455"/>
                    </a:lnTo>
                    <a:lnTo>
                      <a:pt x="210" y="1455"/>
                    </a:lnTo>
                    <a:lnTo>
                      <a:pt x="208" y="1455"/>
                    </a:lnTo>
                    <a:lnTo>
                      <a:pt x="205" y="1455"/>
                    </a:lnTo>
                    <a:lnTo>
                      <a:pt x="203" y="1455"/>
                    </a:lnTo>
                    <a:lnTo>
                      <a:pt x="205" y="1455"/>
                    </a:lnTo>
                    <a:lnTo>
                      <a:pt x="205" y="1453"/>
                    </a:lnTo>
                    <a:lnTo>
                      <a:pt x="208" y="1453"/>
                    </a:lnTo>
                    <a:lnTo>
                      <a:pt x="210" y="1453"/>
                    </a:lnTo>
                    <a:lnTo>
                      <a:pt x="212" y="1453"/>
                    </a:lnTo>
                    <a:lnTo>
                      <a:pt x="214" y="1453"/>
                    </a:lnTo>
                    <a:lnTo>
                      <a:pt x="212" y="1453"/>
                    </a:lnTo>
                    <a:lnTo>
                      <a:pt x="210" y="1453"/>
                    </a:lnTo>
                    <a:lnTo>
                      <a:pt x="208" y="1453"/>
                    </a:lnTo>
                    <a:lnTo>
                      <a:pt x="208" y="1451"/>
                    </a:lnTo>
                    <a:lnTo>
                      <a:pt x="210" y="1451"/>
                    </a:lnTo>
                    <a:lnTo>
                      <a:pt x="212" y="1451"/>
                    </a:lnTo>
                    <a:lnTo>
                      <a:pt x="212" y="1448"/>
                    </a:lnTo>
                    <a:lnTo>
                      <a:pt x="214" y="1448"/>
                    </a:lnTo>
                    <a:lnTo>
                      <a:pt x="217" y="1448"/>
                    </a:lnTo>
                    <a:lnTo>
                      <a:pt x="219" y="1448"/>
                    </a:lnTo>
                    <a:lnTo>
                      <a:pt x="221" y="1448"/>
                    </a:lnTo>
                    <a:lnTo>
                      <a:pt x="223" y="1446"/>
                    </a:lnTo>
                    <a:lnTo>
                      <a:pt x="221" y="1446"/>
                    </a:lnTo>
                    <a:lnTo>
                      <a:pt x="219" y="1446"/>
                    </a:lnTo>
                    <a:lnTo>
                      <a:pt x="217" y="1446"/>
                    </a:lnTo>
                    <a:lnTo>
                      <a:pt x="214" y="1446"/>
                    </a:lnTo>
                    <a:lnTo>
                      <a:pt x="212" y="1446"/>
                    </a:lnTo>
                    <a:lnTo>
                      <a:pt x="210" y="1446"/>
                    </a:lnTo>
                    <a:lnTo>
                      <a:pt x="208" y="1446"/>
                    </a:lnTo>
                    <a:lnTo>
                      <a:pt x="205" y="1446"/>
                    </a:lnTo>
                    <a:lnTo>
                      <a:pt x="203" y="1446"/>
                    </a:lnTo>
                    <a:lnTo>
                      <a:pt x="201" y="1446"/>
                    </a:lnTo>
                    <a:lnTo>
                      <a:pt x="199" y="1446"/>
                    </a:lnTo>
                    <a:lnTo>
                      <a:pt x="196" y="1446"/>
                    </a:lnTo>
                    <a:lnTo>
                      <a:pt x="196" y="1448"/>
                    </a:lnTo>
                    <a:lnTo>
                      <a:pt x="194" y="1448"/>
                    </a:lnTo>
                    <a:lnTo>
                      <a:pt x="192" y="1448"/>
                    </a:lnTo>
                    <a:lnTo>
                      <a:pt x="190" y="1448"/>
                    </a:lnTo>
                    <a:lnTo>
                      <a:pt x="187" y="1448"/>
                    </a:lnTo>
                    <a:lnTo>
                      <a:pt x="187" y="1446"/>
                    </a:lnTo>
                    <a:lnTo>
                      <a:pt x="190" y="1446"/>
                    </a:lnTo>
                    <a:lnTo>
                      <a:pt x="187" y="1446"/>
                    </a:lnTo>
                    <a:lnTo>
                      <a:pt x="187" y="1444"/>
                    </a:lnTo>
                    <a:lnTo>
                      <a:pt x="190" y="1442"/>
                    </a:lnTo>
                    <a:lnTo>
                      <a:pt x="192" y="1442"/>
                    </a:lnTo>
                    <a:lnTo>
                      <a:pt x="190" y="1439"/>
                    </a:lnTo>
                    <a:lnTo>
                      <a:pt x="190" y="1437"/>
                    </a:lnTo>
                    <a:lnTo>
                      <a:pt x="192" y="1437"/>
                    </a:lnTo>
                    <a:lnTo>
                      <a:pt x="190" y="1437"/>
                    </a:lnTo>
                    <a:lnTo>
                      <a:pt x="187" y="1437"/>
                    </a:lnTo>
                    <a:lnTo>
                      <a:pt x="187" y="1435"/>
                    </a:lnTo>
                    <a:lnTo>
                      <a:pt x="190" y="1435"/>
                    </a:lnTo>
                    <a:lnTo>
                      <a:pt x="192" y="1433"/>
                    </a:lnTo>
                    <a:lnTo>
                      <a:pt x="194" y="1433"/>
                    </a:lnTo>
                    <a:lnTo>
                      <a:pt x="196" y="1433"/>
                    </a:lnTo>
                    <a:lnTo>
                      <a:pt x="199" y="1433"/>
                    </a:lnTo>
                    <a:lnTo>
                      <a:pt x="199" y="1431"/>
                    </a:lnTo>
                    <a:lnTo>
                      <a:pt x="201" y="1431"/>
                    </a:lnTo>
                    <a:lnTo>
                      <a:pt x="203" y="1431"/>
                    </a:lnTo>
                    <a:lnTo>
                      <a:pt x="203" y="1428"/>
                    </a:lnTo>
                    <a:lnTo>
                      <a:pt x="205" y="1428"/>
                    </a:lnTo>
                    <a:lnTo>
                      <a:pt x="208" y="1428"/>
                    </a:lnTo>
                    <a:lnTo>
                      <a:pt x="210" y="1428"/>
                    </a:lnTo>
                    <a:lnTo>
                      <a:pt x="210" y="1431"/>
                    </a:lnTo>
                    <a:lnTo>
                      <a:pt x="210" y="1433"/>
                    </a:lnTo>
                    <a:lnTo>
                      <a:pt x="208" y="1433"/>
                    </a:lnTo>
                    <a:lnTo>
                      <a:pt x="210" y="1435"/>
                    </a:lnTo>
                    <a:lnTo>
                      <a:pt x="212" y="1435"/>
                    </a:lnTo>
                    <a:lnTo>
                      <a:pt x="210" y="1435"/>
                    </a:lnTo>
                    <a:lnTo>
                      <a:pt x="212" y="1437"/>
                    </a:lnTo>
                    <a:lnTo>
                      <a:pt x="214" y="1437"/>
                    </a:lnTo>
                    <a:lnTo>
                      <a:pt x="217" y="1437"/>
                    </a:lnTo>
                    <a:lnTo>
                      <a:pt x="219" y="1437"/>
                    </a:lnTo>
                    <a:lnTo>
                      <a:pt x="221" y="1437"/>
                    </a:lnTo>
                    <a:lnTo>
                      <a:pt x="221" y="1439"/>
                    </a:lnTo>
                    <a:lnTo>
                      <a:pt x="223" y="1439"/>
                    </a:lnTo>
                    <a:lnTo>
                      <a:pt x="223" y="1437"/>
                    </a:lnTo>
                    <a:lnTo>
                      <a:pt x="223" y="1435"/>
                    </a:lnTo>
                    <a:lnTo>
                      <a:pt x="221" y="1433"/>
                    </a:lnTo>
                    <a:lnTo>
                      <a:pt x="223" y="1433"/>
                    </a:lnTo>
                    <a:lnTo>
                      <a:pt x="225" y="1433"/>
                    </a:lnTo>
                    <a:lnTo>
                      <a:pt x="223" y="1433"/>
                    </a:lnTo>
                    <a:lnTo>
                      <a:pt x="221" y="1433"/>
                    </a:lnTo>
                    <a:lnTo>
                      <a:pt x="219" y="1433"/>
                    </a:lnTo>
                    <a:lnTo>
                      <a:pt x="219" y="1431"/>
                    </a:lnTo>
                    <a:lnTo>
                      <a:pt x="221" y="1431"/>
                    </a:lnTo>
                    <a:lnTo>
                      <a:pt x="221" y="1428"/>
                    </a:lnTo>
                    <a:lnTo>
                      <a:pt x="223" y="1428"/>
                    </a:lnTo>
                    <a:lnTo>
                      <a:pt x="223" y="1426"/>
                    </a:lnTo>
                    <a:lnTo>
                      <a:pt x="221" y="1426"/>
                    </a:lnTo>
                    <a:lnTo>
                      <a:pt x="221" y="1424"/>
                    </a:lnTo>
                    <a:lnTo>
                      <a:pt x="219" y="1424"/>
                    </a:lnTo>
                    <a:lnTo>
                      <a:pt x="221" y="1424"/>
                    </a:lnTo>
                    <a:lnTo>
                      <a:pt x="221" y="1422"/>
                    </a:lnTo>
                    <a:lnTo>
                      <a:pt x="221" y="1419"/>
                    </a:lnTo>
                    <a:lnTo>
                      <a:pt x="219" y="1419"/>
                    </a:lnTo>
                    <a:lnTo>
                      <a:pt x="221" y="1419"/>
                    </a:lnTo>
                    <a:lnTo>
                      <a:pt x="223" y="1419"/>
                    </a:lnTo>
                    <a:lnTo>
                      <a:pt x="223" y="1417"/>
                    </a:lnTo>
                    <a:lnTo>
                      <a:pt x="225" y="1417"/>
                    </a:lnTo>
                    <a:lnTo>
                      <a:pt x="228" y="1417"/>
                    </a:lnTo>
                    <a:lnTo>
                      <a:pt x="230" y="1417"/>
                    </a:lnTo>
                    <a:lnTo>
                      <a:pt x="232" y="1417"/>
                    </a:lnTo>
                    <a:lnTo>
                      <a:pt x="234" y="1417"/>
                    </a:lnTo>
                    <a:lnTo>
                      <a:pt x="234" y="1419"/>
                    </a:lnTo>
                    <a:lnTo>
                      <a:pt x="237" y="1419"/>
                    </a:lnTo>
                    <a:lnTo>
                      <a:pt x="239" y="1419"/>
                    </a:lnTo>
                    <a:lnTo>
                      <a:pt x="241" y="1419"/>
                    </a:lnTo>
                    <a:lnTo>
                      <a:pt x="241" y="1422"/>
                    </a:lnTo>
                    <a:lnTo>
                      <a:pt x="243" y="1419"/>
                    </a:lnTo>
                    <a:lnTo>
                      <a:pt x="243" y="1422"/>
                    </a:lnTo>
                    <a:lnTo>
                      <a:pt x="246" y="1422"/>
                    </a:lnTo>
                    <a:lnTo>
                      <a:pt x="246" y="1419"/>
                    </a:lnTo>
                    <a:lnTo>
                      <a:pt x="248" y="1419"/>
                    </a:lnTo>
                    <a:lnTo>
                      <a:pt x="246" y="1419"/>
                    </a:lnTo>
                    <a:lnTo>
                      <a:pt x="246" y="1417"/>
                    </a:lnTo>
                    <a:lnTo>
                      <a:pt x="246" y="1415"/>
                    </a:lnTo>
                    <a:lnTo>
                      <a:pt x="248" y="1415"/>
                    </a:lnTo>
                    <a:lnTo>
                      <a:pt x="246" y="1415"/>
                    </a:lnTo>
                    <a:lnTo>
                      <a:pt x="248" y="1415"/>
                    </a:lnTo>
                    <a:lnTo>
                      <a:pt x="248" y="1413"/>
                    </a:lnTo>
                    <a:lnTo>
                      <a:pt x="250" y="1413"/>
                    </a:lnTo>
                    <a:lnTo>
                      <a:pt x="250" y="1410"/>
                    </a:lnTo>
                    <a:lnTo>
                      <a:pt x="248" y="1410"/>
                    </a:lnTo>
                    <a:lnTo>
                      <a:pt x="248" y="1408"/>
                    </a:lnTo>
                    <a:lnTo>
                      <a:pt x="246" y="1408"/>
                    </a:lnTo>
                    <a:lnTo>
                      <a:pt x="246" y="1410"/>
                    </a:lnTo>
                    <a:lnTo>
                      <a:pt x="246" y="1408"/>
                    </a:lnTo>
                    <a:lnTo>
                      <a:pt x="243" y="1408"/>
                    </a:lnTo>
                    <a:lnTo>
                      <a:pt x="241" y="1408"/>
                    </a:lnTo>
                    <a:lnTo>
                      <a:pt x="243" y="1408"/>
                    </a:lnTo>
                    <a:lnTo>
                      <a:pt x="246" y="1408"/>
                    </a:lnTo>
                    <a:lnTo>
                      <a:pt x="248" y="1406"/>
                    </a:lnTo>
                    <a:lnTo>
                      <a:pt x="250" y="1406"/>
                    </a:lnTo>
                    <a:lnTo>
                      <a:pt x="250" y="1404"/>
                    </a:lnTo>
                    <a:lnTo>
                      <a:pt x="248" y="1404"/>
                    </a:lnTo>
                    <a:lnTo>
                      <a:pt x="250" y="1404"/>
                    </a:lnTo>
                    <a:lnTo>
                      <a:pt x="250" y="1401"/>
                    </a:lnTo>
                    <a:lnTo>
                      <a:pt x="252" y="1401"/>
                    </a:lnTo>
                    <a:lnTo>
                      <a:pt x="255" y="1401"/>
                    </a:lnTo>
                    <a:lnTo>
                      <a:pt x="255" y="1404"/>
                    </a:lnTo>
                    <a:lnTo>
                      <a:pt x="257" y="1404"/>
                    </a:lnTo>
                    <a:lnTo>
                      <a:pt x="259" y="1404"/>
                    </a:lnTo>
                    <a:lnTo>
                      <a:pt x="261" y="1404"/>
                    </a:lnTo>
                    <a:lnTo>
                      <a:pt x="263" y="1404"/>
                    </a:lnTo>
                    <a:lnTo>
                      <a:pt x="266" y="1404"/>
                    </a:lnTo>
                    <a:lnTo>
                      <a:pt x="266" y="1401"/>
                    </a:lnTo>
                    <a:lnTo>
                      <a:pt x="263" y="1401"/>
                    </a:lnTo>
                    <a:lnTo>
                      <a:pt x="261" y="1401"/>
                    </a:lnTo>
                    <a:lnTo>
                      <a:pt x="259" y="1401"/>
                    </a:lnTo>
                    <a:lnTo>
                      <a:pt x="259" y="1399"/>
                    </a:lnTo>
                    <a:lnTo>
                      <a:pt x="261" y="1397"/>
                    </a:lnTo>
                    <a:lnTo>
                      <a:pt x="263" y="1397"/>
                    </a:lnTo>
                    <a:lnTo>
                      <a:pt x="266" y="1397"/>
                    </a:lnTo>
                    <a:lnTo>
                      <a:pt x="266" y="1399"/>
                    </a:lnTo>
                    <a:lnTo>
                      <a:pt x="268" y="1399"/>
                    </a:lnTo>
                    <a:lnTo>
                      <a:pt x="268" y="1397"/>
                    </a:lnTo>
                    <a:lnTo>
                      <a:pt x="270" y="1397"/>
                    </a:lnTo>
                    <a:lnTo>
                      <a:pt x="272" y="1397"/>
                    </a:lnTo>
                    <a:lnTo>
                      <a:pt x="275" y="1397"/>
                    </a:lnTo>
                    <a:lnTo>
                      <a:pt x="277" y="1397"/>
                    </a:lnTo>
                    <a:lnTo>
                      <a:pt x="277" y="1399"/>
                    </a:lnTo>
                    <a:lnTo>
                      <a:pt x="279" y="1399"/>
                    </a:lnTo>
                    <a:lnTo>
                      <a:pt x="281" y="1399"/>
                    </a:lnTo>
                    <a:lnTo>
                      <a:pt x="284" y="1399"/>
                    </a:lnTo>
                    <a:lnTo>
                      <a:pt x="286" y="1399"/>
                    </a:lnTo>
                    <a:lnTo>
                      <a:pt x="286" y="1397"/>
                    </a:lnTo>
                    <a:lnTo>
                      <a:pt x="288" y="1397"/>
                    </a:lnTo>
                    <a:lnTo>
                      <a:pt x="286" y="1397"/>
                    </a:lnTo>
                    <a:lnTo>
                      <a:pt x="284" y="1395"/>
                    </a:lnTo>
                    <a:lnTo>
                      <a:pt x="281" y="1395"/>
                    </a:lnTo>
                    <a:lnTo>
                      <a:pt x="279" y="1395"/>
                    </a:lnTo>
                    <a:lnTo>
                      <a:pt x="279" y="1393"/>
                    </a:lnTo>
                    <a:lnTo>
                      <a:pt x="279" y="1390"/>
                    </a:lnTo>
                    <a:lnTo>
                      <a:pt x="281" y="1390"/>
                    </a:lnTo>
                    <a:lnTo>
                      <a:pt x="284" y="1390"/>
                    </a:lnTo>
                    <a:lnTo>
                      <a:pt x="286" y="1390"/>
                    </a:lnTo>
                    <a:lnTo>
                      <a:pt x="286" y="1393"/>
                    </a:lnTo>
                    <a:lnTo>
                      <a:pt x="288" y="1393"/>
                    </a:lnTo>
                    <a:lnTo>
                      <a:pt x="290" y="1393"/>
                    </a:lnTo>
                    <a:lnTo>
                      <a:pt x="290" y="1390"/>
                    </a:lnTo>
                    <a:lnTo>
                      <a:pt x="290" y="1388"/>
                    </a:lnTo>
                    <a:lnTo>
                      <a:pt x="288" y="1388"/>
                    </a:lnTo>
                    <a:lnTo>
                      <a:pt x="288" y="1386"/>
                    </a:lnTo>
                    <a:lnTo>
                      <a:pt x="290" y="1388"/>
                    </a:lnTo>
                    <a:lnTo>
                      <a:pt x="293" y="1388"/>
                    </a:lnTo>
                    <a:lnTo>
                      <a:pt x="295" y="1388"/>
                    </a:lnTo>
                    <a:lnTo>
                      <a:pt x="297" y="1388"/>
                    </a:lnTo>
                    <a:lnTo>
                      <a:pt x="299" y="1388"/>
                    </a:lnTo>
                    <a:lnTo>
                      <a:pt x="299" y="1390"/>
                    </a:lnTo>
                    <a:lnTo>
                      <a:pt x="299" y="1388"/>
                    </a:lnTo>
                    <a:lnTo>
                      <a:pt x="297" y="1388"/>
                    </a:lnTo>
                    <a:lnTo>
                      <a:pt x="297" y="1386"/>
                    </a:lnTo>
                    <a:lnTo>
                      <a:pt x="299" y="1386"/>
                    </a:lnTo>
                    <a:lnTo>
                      <a:pt x="297" y="1386"/>
                    </a:lnTo>
                    <a:lnTo>
                      <a:pt x="297" y="1384"/>
                    </a:lnTo>
                    <a:lnTo>
                      <a:pt x="295" y="1384"/>
                    </a:lnTo>
                    <a:lnTo>
                      <a:pt x="297" y="1384"/>
                    </a:lnTo>
                    <a:lnTo>
                      <a:pt x="299" y="1384"/>
                    </a:lnTo>
                    <a:lnTo>
                      <a:pt x="301" y="1384"/>
                    </a:lnTo>
                    <a:lnTo>
                      <a:pt x="304" y="1384"/>
                    </a:lnTo>
                    <a:lnTo>
                      <a:pt x="304" y="1386"/>
                    </a:lnTo>
                    <a:lnTo>
                      <a:pt x="306" y="1386"/>
                    </a:lnTo>
                    <a:lnTo>
                      <a:pt x="308" y="1386"/>
                    </a:lnTo>
                    <a:lnTo>
                      <a:pt x="308" y="1384"/>
                    </a:lnTo>
                    <a:lnTo>
                      <a:pt x="310" y="1384"/>
                    </a:lnTo>
                    <a:lnTo>
                      <a:pt x="313" y="1384"/>
                    </a:lnTo>
                    <a:lnTo>
                      <a:pt x="310" y="1384"/>
                    </a:lnTo>
                    <a:lnTo>
                      <a:pt x="310" y="1381"/>
                    </a:lnTo>
                    <a:lnTo>
                      <a:pt x="308" y="1381"/>
                    </a:lnTo>
                    <a:lnTo>
                      <a:pt x="306" y="1381"/>
                    </a:lnTo>
                    <a:lnTo>
                      <a:pt x="304" y="1381"/>
                    </a:lnTo>
                    <a:lnTo>
                      <a:pt x="301" y="1381"/>
                    </a:lnTo>
                    <a:lnTo>
                      <a:pt x="299" y="1381"/>
                    </a:lnTo>
                    <a:lnTo>
                      <a:pt x="299" y="1379"/>
                    </a:lnTo>
                    <a:lnTo>
                      <a:pt x="301" y="1379"/>
                    </a:lnTo>
                    <a:lnTo>
                      <a:pt x="301" y="1377"/>
                    </a:lnTo>
                    <a:lnTo>
                      <a:pt x="304" y="1377"/>
                    </a:lnTo>
                    <a:lnTo>
                      <a:pt x="301" y="1377"/>
                    </a:lnTo>
                    <a:lnTo>
                      <a:pt x="299" y="1377"/>
                    </a:lnTo>
                    <a:lnTo>
                      <a:pt x="299" y="1375"/>
                    </a:lnTo>
                    <a:lnTo>
                      <a:pt x="301" y="1375"/>
                    </a:lnTo>
                    <a:lnTo>
                      <a:pt x="299" y="1375"/>
                    </a:lnTo>
                    <a:lnTo>
                      <a:pt x="299" y="1372"/>
                    </a:lnTo>
                    <a:lnTo>
                      <a:pt x="301" y="1372"/>
                    </a:lnTo>
                    <a:lnTo>
                      <a:pt x="304" y="1372"/>
                    </a:lnTo>
                    <a:lnTo>
                      <a:pt x="304" y="1370"/>
                    </a:lnTo>
                    <a:lnTo>
                      <a:pt x="306" y="1370"/>
                    </a:lnTo>
                    <a:lnTo>
                      <a:pt x="304" y="1370"/>
                    </a:lnTo>
                    <a:lnTo>
                      <a:pt x="304" y="1368"/>
                    </a:lnTo>
                    <a:lnTo>
                      <a:pt x="306" y="1368"/>
                    </a:lnTo>
                    <a:lnTo>
                      <a:pt x="308" y="1368"/>
                    </a:lnTo>
                    <a:lnTo>
                      <a:pt x="310" y="1368"/>
                    </a:lnTo>
                    <a:lnTo>
                      <a:pt x="313" y="1368"/>
                    </a:lnTo>
                    <a:lnTo>
                      <a:pt x="313" y="1370"/>
                    </a:lnTo>
                    <a:lnTo>
                      <a:pt x="315" y="1370"/>
                    </a:lnTo>
                    <a:lnTo>
                      <a:pt x="317" y="1370"/>
                    </a:lnTo>
                    <a:lnTo>
                      <a:pt x="319" y="1370"/>
                    </a:lnTo>
                    <a:lnTo>
                      <a:pt x="322" y="1370"/>
                    </a:lnTo>
                    <a:lnTo>
                      <a:pt x="324" y="1370"/>
                    </a:lnTo>
                    <a:lnTo>
                      <a:pt x="326" y="1370"/>
                    </a:lnTo>
                    <a:lnTo>
                      <a:pt x="326" y="1372"/>
                    </a:lnTo>
                    <a:lnTo>
                      <a:pt x="328" y="1372"/>
                    </a:lnTo>
                    <a:lnTo>
                      <a:pt x="328" y="1370"/>
                    </a:lnTo>
                    <a:lnTo>
                      <a:pt x="328" y="1372"/>
                    </a:lnTo>
                    <a:lnTo>
                      <a:pt x="331" y="1372"/>
                    </a:lnTo>
                    <a:lnTo>
                      <a:pt x="328" y="1372"/>
                    </a:lnTo>
                    <a:lnTo>
                      <a:pt x="331" y="1372"/>
                    </a:lnTo>
                    <a:lnTo>
                      <a:pt x="331" y="1370"/>
                    </a:lnTo>
                    <a:lnTo>
                      <a:pt x="333" y="1370"/>
                    </a:lnTo>
                    <a:lnTo>
                      <a:pt x="333" y="1368"/>
                    </a:lnTo>
                    <a:lnTo>
                      <a:pt x="331" y="1368"/>
                    </a:lnTo>
                    <a:lnTo>
                      <a:pt x="333" y="1368"/>
                    </a:lnTo>
                    <a:lnTo>
                      <a:pt x="331" y="1368"/>
                    </a:lnTo>
                    <a:lnTo>
                      <a:pt x="328" y="1368"/>
                    </a:lnTo>
                    <a:lnTo>
                      <a:pt x="326" y="1368"/>
                    </a:lnTo>
                    <a:lnTo>
                      <a:pt x="326" y="1366"/>
                    </a:lnTo>
                    <a:lnTo>
                      <a:pt x="328" y="1366"/>
                    </a:lnTo>
                    <a:lnTo>
                      <a:pt x="331" y="1366"/>
                    </a:lnTo>
                    <a:lnTo>
                      <a:pt x="331" y="1363"/>
                    </a:lnTo>
                    <a:lnTo>
                      <a:pt x="333" y="1363"/>
                    </a:lnTo>
                    <a:lnTo>
                      <a:pt x="335" y="1363"/>
                    </a:lnTo>
                    <a:lnTo>
                      <a:pt x="337" y="1363"/>
                    </a:lnTo>
                    <a:lnTo>
                      <a:pt x="337" y="1361"/>
                    </a:lnTo>
                    <a:lnTo>
                      <a:pt x="339" y="1361"/>
                    </a:lnTo>
                    <a:lnTo>
                      <a:pt x="342" y="1361"/>
                    </a:lnTo>
                    <a:lnTo>
                      <a:pt x="344" y="1361"/>
                    </a:lnTo>
                    <a:lnTo>
                      <a:pt x="344" y="1363"/>
                    </a:lnTo>
                    <a:lnTo>
                      <a:pt x="346" y="1366"/>
                    </a:lnTo>
                    <a:lnTo>
                      <a:pt x="346" y="1363"/>
                    </a:lnTo>
                    <a:lnTo>
                      <a:pt x="348" y="1363"/>
                    </a:lnTo>
                    <a:lnTo>
                      <a:pt x="351" y="1363"/>
                    </a:lnTo>
                    <a:lnTo>
                      <a:pt x="353" y="1363"/>
                    </a:lnTo>
                    <a:lnTo>
                      <a:pt x="351" y="1363"/>
                    </a:lnTo>
                    <a:lnTo>
                      <a:pt x="348" y="1363"/>
                    </a:lnTo>
                    <a:lnTo>
                      <a:pt x="348" y="1361"/>
                    </a:lnTo>
                    <a:lnTo>
                      <a:pt x="346" y="1361"/>
                    </a:lnTo>
                    <a:lnTo>
                      <a:pt x="344" y="1361"/>
                    </a:lnTo>
                    <a:lnTo>
                      <a:pt x="344" y="1359"/>
                    </a:lnTo>
                    <a:lnTo>
                      <a:pt x="346" y="1359"/>
                    </a:lnTo>
                    <a:lnTo>
                      <a:pt x="348" y="1359"/>
                    </a:lnTo>
                    <a:lnTo>
                      <a:pt x="348" y="1357"/>
                    </a:lnTo>
                    <a:lnTo>
                      <a:pt x="346" y="1357"/>
                    </a:lnTo>
                    <a:lnTo>
                      <a:pt x="346" y="1355"/>
                    </a:lnTo>
                    <a:lnTo>
                      <a:pt x="348" y="1355"/>
                    </a:lnTo>
                    <a:lnTo>
                      <a:pt x="351" y="1355"/>
                    </a:lnTo>
                    <a:lnTo>
                      <a:pt x="353" y="1355"/>
                    </a:lnTo>
                    <a:lnTo>
                      <a:pt x="353" y="1357"/>
                    </a:lnTo>
                    <a:lnTo>
                      <a:pt x="353" y="1355"/>
                    </a:lnTo>
                    <a:lnTo>
                      <a:pt x="355" y="1357"/>
                    </a:lnTo>
                    <a:lnTo>
                      <a:pt x="353" y="1357"/>
                    </a:lnTo>
                    <a:lnTo>
                      <a:pt x="353" y="1359"/>
                    </a:lnTo>
                    <a:lnTo>
                      <a:pt x="353" y="1357"/>
                    </a:lnTo>
                    <a:lnTo>
                      <a:pt x="355" y="1357"/>
                    </a:lnTo>
                    <a:lnTo>
                      <a:pt x="355" y="1359"/>
                    </a:lnTo>
                    <a:lnTo>
                      <a:pt x="357" y="1359"/>
                    </a:lnTo>
                    <a:lnTo>
                      <a:pt x="360" y="1359"/>
                    </a:lnTo>
                    <a:lnTo>
                      <a:pt x="357" y="1359"/>
                    </a:lnTo>
                    <a:lnTo>
                      <a:pt x="360" y="1359"/>
                    </a:lnTo>
                    <a:lnTo>
                      <a:pt x="360" y="1357"/>
                    </a:lnTo>
                    <a:lnTo>
                      <a:pt x="362" y="1357"/>
                    </a:lnTo>
                    <a:lnTo>
                      <a:pt x="364" y="1359"/>
                    </a:lnTo>
                    <a:lnTo>
                      <a:pt x="364" y="1357"/>
                    </a:lnTo>
                    <a:lnTo>
                      <a:pt x="366" y="1357"/>
                    </a:lnTo>
                    <a:lnTo>
                      <a:pt x="366" y="1355"/>
                    </a:lnTo>
                    <a:lnTo>
                      <a:pt x="369" y="1355"/>
                    </a:lnTo>
                    <a:lnTo>
                      <a:pt x="371" y="1355"/>
                    </a:lnTo>
                    <a:lnTo>
                      <a:pt x="371" y="1352"/>
                    </a:lnTo>
                    <a:lnTo>
                      <a:pt x="371" y="1350"/>
                    </a:lnTo>
                    <a:lnTo>
                      <a:pt x="373" y="1350"/>
                    </a:lnTo>
                    <a:lnTo>
                      <a:pt x="373" y="1352"/>
                    </a:lnTo>
                    <a:lnTo>
                      <a:pt x="375" y="1352"/>
                    </a:lnTo>
                    <a:lnTo>
                      <a:pt x="375" y="1355"/>
                    </a:lnTo>
                    <a:lnTo>
                      <a:pt x="377" y="1355"/>
                    </a:lnTo>
                    <a:lnTo>
                      <a:pt x="377" y="1357"/>
                    </a:lnTo>
                    <a:lnTo>
                      <a:pt x="380" y="1357"/>
                    </a:lnTo>
                    <a:lnTo>
                      <a:pt x="380" y="1355"/>
                    </a:lnTo>
                    <a:lnTo>
                      <a:pt x="377" y="1355"/>
                    </a:lnTo>
                    <a:lnTo>
                      <a:pt x="377" y="1352"/>
                    </a:lnTo>
                    <a:lnTo>
                      <a:pt x="380" y="1352"/>
                    </a:lnTo>
                    <a:lnTo>
                      <a:pt x="382" y="1352"/>
                    </a:lnTo>
                    <a:lnTo>
                      <a:pt x="382" y="1350"/>
                    </a:lnTo>
                    <a:lnTo>
                      <a:pt x="380" y="1350"/>
                    </a:lnTo>
                    <a:lnTo>
                      <a:pt x="377" y="1350"/>
                    </a:lnTo>
                    <a:lnTo>
                      <a:pt x="380" y="1348"/>
                    </a:lnTo>
                    <a:lnTo>
                      <a:pt x="382" y="1348"/>
                    </a:lnTo>
                    <a:lnTo>
                      <a:pt x="382" y="1346"/>
                    </a:lnTo>
                    <a:lnTo>
                      <a:pt x="382" y="1348"/>
                    </a:lnTo>
                    <a:lnTo>
                      <a:pt x="384" y="1348"/>
                    </a:lnTo>
                    <a:lnTo>
                      <a:pt x="384" y="1346"/>
                    </a:lnTo>
                    <a:lnTo>
                      <a:pt x="386" y="1348"/>
                    </a:lnTo>
                    <a:lnTo>
                      <a:pt x="384" y="1348"/>
                    </a:lnTo>
                    <a:lnTo>
                      <a:pt x="382" y="1348"/>
                    </a:lnTo>
                    <a:lnTo>
                      <a:pt x="384" y="1348"/>
                    </a:lnTo>
                    <a:lnTo>
                      <a:pt x="386" y="1348"/>
                    </a:lnTo>
                    <a:lnTo>
                      <a:pt x="389" y="1348"/>
                    </a:lnTo>
                    <a:lnTo>
                      <a:pt x="391" y="1348"/>
                    </a:lnTo>
                    <a:lnTo>
                      <a:pt x="393" y="1348"/>
                    </a:lnTo>
                    <a:lnTo>
                      <a:pt x="393" y="1346"/>
                    </a:lnTo>
                    <a:lnTo>
                      <a:pt x="395" y="1346"/>
                    </a:lnTo>
                    <a:lnTo>
                      <a:pt x="398" y="1346"/>
                    </a:lnTo>
                    <a:lnTo>
                      <a:pt x="400" y="1346"/>
                    </a:lnTo>
                    <a:lnTo>
                      <a:pt x="400" y="1343"/>
                    </a:lnTo>
                    <a:lnTo>
                      <a:pt x="398" y="1343"/>
                    </a:lnTo>
                    <a:lnTo>
                      <a:pt x="400" y="1343"/>
                    </a:lnTo>
                    <a:lnTo>
                      <a:pt x="398" y="1343"/>
                    </a:lnTo>
                    <a:lnTo>
                      <a:pt x="398" y="1341"/>
                    </a:lnTo>
                    <a:lnTo>
                      <a:pt x="400" y="1341"/>
                    </a:lnTo>
                    <a:lnTo>
                      <a:pt x="398" y="1341"/>
                    </a:lnTo>
                    <a:lnTo>
                      <a:pt x="400" y="1341"/>
                    </a:lnTo>
                    <a:lnTo>
                      <a:pt x="398" y="1341"/>
                    </a:lnTo>
                    <a:lnTo>
                      <a:pt x="400" y="1341"/>
                    </a:lnTo>
                    <a:lnTo>
                      <a:pt x="402" y="1341"/>
                    </a:lnTo>
                    <a:lnTo>
                      <a:pt x="402" y="1339"/>
                    </a:lnTo>
                    <a:lnTo>
                      <a:pt x="400" y="1339"/>
                    </a:lnTo>
                    <a:lnTo>
                      <a:pt x="398" y="1339"/>
                    </a:lnTo>
                    <a:lnTo>
                      <a:pt x="398" y="1337"/>
                    </a:lnTo>
                    <a:lnTo>
                      <a:pt x="400" y="1337"/>
                    </a:lnTo>
                    <a:lnTo>
                      <a:pt x="402" y="1337"/>
                    </a:lnTo>
                    <a:lnTo>
                      <a:pt x="402" y="1339"/>
                    </a:lnTo>
                    <a:lnTo>
                      <a:pt x="404" y="1339"/>
                    </a:lnTo>
                    <a:lnTo>
                      <a:pt x="404" y="1337"/>
                    </a:lnTo>
                    <a:lnTo>
                      <a:pt x="404" y="1339"/>
                    </a:lnTo>
                    <a:lnTo>
                      <a:pt x="404" y="1337"/>
                    </a:lnTo>
                    <a:lnTo>
                      <a:pt x="407" y="1337"/>
                    </a:lnTo>
                    <a:lnTo>
                      <a:pt x="409" y="1337"/>
                    </a:lnTo>
                    <a:lnTo>
                      <a:pt x="411" y="1337"/>
                    </a:lnTo>
                    <a:lnTo>
                      <a:pt x="411" y="1334"/>
                    </a:lnTo>
                    <a:lnTo>
                      <a:pt x="413" y="1334"/>
                    </a:lnTo>
                    <a:lnTo>
                      <a:pt x="415" y="1334"/>
                    </a:lnTo>
                    <a:lnTo>
                      <a:pt x="418" y="1334"/>
                    </a:lnTo>
                    <a:lnTo>
                      <a:pt x="418" y="1332"/>
                    </a:lnTo>
                    <a:lnTo>
                      <a:pt x="420" y="1332"/>
                    </a:lnTo>
                    <a:lnTo>
                      <a:pt x="420" y="1334"/>
                    </a:lnTo>
                    <a:lnTo>
                      <a:pt x="420" y="1332"/>
                    </a:lnTo>
                    <a:lnTo>
                      <a:pt x="422" y="1332"/>
                    </a:lnTo>
                    <a:lnTo>
                      <a:pt x="422" y="1334"/>
                    </a:lnTo>
                    <a:lnTo>
                      <a:pt x="424" y="1332"/>
                    </a:lnTo>
                    <a:lnTo>
                      <a:pt x="424" y="1334"/>
                    </a:lnTo>
                    <a:lnTo>
                      <a:pt x="427" y="1334"/>
                    </a:lnTo>
                    <a:lnTo>
                      <a:pt x="429" y="1334"/>
                    </a:lnTo>
                    <a:lnTo>
                      <a:pt x="427" y="1332"/>
                    </a:lnTo>
                    <a:lnTo>
                      <a:pt x="429" y="1332"/>
                    </a:lnTo>
                    <a:lnTo>
                      <a:pt x="429" y="1330"/>
                    </a:lnTo>
                    <a:lnTo>
                      <a:pt x="429" y="1332"/>
                    </a:lnTo>
                    <a:lnTo>
                      <a:pt x="431" y="1332"/>
                    </a:lnTo>
                    <a:lnTo>
                      <a:pt x="431" y="1330"/>
                    </a:lnTo>
                    <a:lnTo>
                      <a:pt x="431" y="1328"/>
                    </a:lnTo>
                    <a:lnTo>
                      <a:pt x="433" y="1328"/>
                    </a:lnTo>
                    <a:lnTo>
                      <a:pt x="433" y="1330"/>
                    </a:lnTo>
                    <a:lnTo>
                      <a:pt x="433" y="1332"/>
                    </a:lnTo>
                    <a:lnTo>
                      <a:pt x="436" y="1332"/>
                    </a:lnTo>
                    <a:lnTo>
                      <a:pt x="438" y="1332"/>
                    </a:lnTo>
                    <a:lnTo>
                      <a:pt x="440" y="1332"/>
                    </a:lnTo>
                    <a:lnTo>
                      <a:pt x="442" y="1332"/>
                    </a:lnTo>
                    <a:lnTo>
                      <a:pt x="445" y="1332"/>
                    </a:lnTo>
                    <a:lnTo>
                      <a:pt x="447" y="1332"/>
                    </a:lnTo>
                    <a:lnTo>
                      <a:pt x="447" y="1330"/>
                    </a:lnTo>
                    <a:lnTo>
                      <a:pt x="445" y="1330"/>
                    </a:lnTo>
                    <a:lnTo>
                      <a:pt x="447" y="1330"/>
                    </a:lnTo>
                    <a:lnTo>
                      <a:pt x="449" y="1330"/>
                    </a:lnTo>
                    <a:lnTo>
                      <a:pt x="449" y="1328"/>
                    </a:lnTo>
                    <a:lnTo>
                      <a:pt x="447" y="1328"/>
                    </a:lnTo>
                    <a:lnTo>
                      <a:pt x="447" y="1325"/>
                    </a:lnTo>
                    <a:lnTo>
                      <a:pt x="449" y="1325"/>
                    </a:lnTo>
                    <a:lnTo>
                      <a:pt x="451" y="1325"/>
                    </a:lnTo>
                    <a:lnTo>
                      <a:pt x="453" y="1325"/>
                    </a:lnTo>
                    <a:lnTo>
                      <a:pt x="456" y="1325"/>
                    </a:lnTo>
                    <a:lnTo>
                      <a:pt x="458" y="1325"/>
                    </a:lnTo>
                    <a:lnTo>
                      <a:pt x="460" y="1325"/>
                    </a:lnTo>
                    <a:lnTo>
                      <a:pt x="462" y="1325"/>
                    </a:lnTo>
                    <a:lnTo>
                      <a:pt x="462" y="1323"/>
                    </a:lnTo>
                    <a:lnTo>
                      <a:pt x="462" y="1321"/>
                    </a:lnTo>
                    <a:lnTo>
                      <a:pt x="465" y="1321"/>
                    </a:lnTo>
                    <a:lnTo>
                      <a:pt x="467" y="1321"/>
                    </a:lnTo>
                    <a:lnTo>
                      <a:pt x="469" y="1321"/>
                    </a:lnTo>
                    <a:lnTo>
                      <a:pt x="469" y="1319"/>
                    </a:lnTo>
                    <a:lnTo>
                      <a:pt x="471" y="1319"/>
                    </a:lnTo>
                    <a:lnTo>
                      <a:pt x="474" y="1319"/>
                    </a:lnTo>
                    <a:lnTo>
                      <a:pt x="476" y="1319"/>
                    </a:lnTo>
                    <a:lnTo>
                      <a:pt x="478" y="1319"/>
                    </a:lnTo>
                    <a:lnTo>
                      <a:pt x="480" y="1319"/>
                    </a:lnTo>
                    <a:lnTo>
                      <a:pt x="483" y="1319"/>
                    </a:lnTo>
                    <a:lnTo>
                      <a:pt x="485" y="1319"/>
                    </a:lnTo>
                    <a:lnTo>
                      <a:pt x="487" y="1319"/>
                    </a:lnTo>
                    <a:lnTo>
                      <a:pt x="487" y="1317"/>
                    </a:lnTo>
                    <a:lnTo>
                      <a:pt x="485" y="1317"/>
                    </a:lnTo>
                    <a:lnTo>
                      <a:pt x="487" y="1317"/>
                    </a:lnTo>
                    <a:lnTo>
                      <a:pt x="487" y="1314"/>
                    </a:lnTo>
                    <a:lnTo>
                      <a:pt x="489" y="1317"/>
                    </a:lnTo>
                    <a:lnTo>
                      <a:pt x="491" y="1317"/>
                    </a:lnTo>
                    <a:lnTo>
                      <a:pt x="494" y="1317"/>
                    </a:lnTo>
                    <a:lnTo>
                      <a:pt x="494" y="1314"/>
                    </a:lnTo>
                    <a:lnTo>
                      <a:pt x="496" y="1314"/>
                    </a:lnTo>
                    <a:lnTo>
                      <a:pt x="498" y="1314"/>
                    </a:lnTo>
                    <a:lnTo>
                      <a:pt x="500" y="1314"/>
                    </a:lnTo>
                    <a:lnTo>
                      <a:pt x="500" y="1312"/>
                    </a:lnTo>
                    <a:lnTo>
                      <a:pt x="503" y="1312"/>
                    </a:lnTo>
                    <a:lnTo>
                      <a:pt x="505" y="1312"/>
                    </a:lnTo>
                    <a:lnTo>
                      <a:pt x="507" y="1312"/>
                    </a:lnTo>
                    <a:lnTo>
                      <a:pt x="509" y="1312"/>
                    </a:lnTo>
                    <a:lnTo>
                      <a:pt x="512" y="1312"/>
                    </a:lnTo>
                    <a:lnTo>
                      <a:pt x="514" y="1312"/>
                    </a:lnTo>
                    <a:lnTo>
                      <a:pt x="514" y="1310"/>
                    </a:lnTo>
                    <a:lnTo>
                      <a:pt x="514" y="1312"/>
                    </a:lnTo>
                    <a:lnTo>
                      <a:pt x="516" y="1312"/>
                    </a:lnTo>
                    <a:lnTo>
                      <a:pt x="518" y="1312"/>
                    </a:lnTo>
                    <a:lnTo>
                      <a:pt x="521" y="1312"/>
                    </a:lnTo>
                    <a:lnTo>
                      <a:pt x="523" y="1312"/>
                    </a:lnTo>
                    <a:lnTo>
                      <a:pt x="523" y="1314"/>
                    </a:lnTo>
                    <a:lnTo>
                      <a:pt x="525" y="1314"/>
                    </a:lnTo>
                    <a:lnTo>
                      <a:pt x="525" y="1317"/>
                    </a:lnTo>
                    <a:lnTo>
                      <a:pt x="523" y="1317"/>
                    </a:lnTo>
                    <a:lnTo>
                      <a:pt x="525" y="1317"/>
                    </a:lnTo>
                    <a:lnTo>
                      <a:pt x="525" y="1319"/>
                    </a:lnTo>
                    <a:lnTo>
                      <a:pt x="527" y="1319"/>
                    </a:lnTo>
                    <a:lnTo>
                      <a:pt x="527" y="1321"/>
                    </a:lnTo>
                    <a:lnTo>
                      <a:pt x="529" y="1321"/>
                    </a:lnTo>
                    <a:lnTo>
                      <a:pt x="532" y="1321"/>
                    </a:lnTo>
                    <a:lnTo>
                      <a:pt x="532" y="1323"/>
                    </a:lnTo>
                    <a:lnTo>
                      <a:pt x="529" y="1323"/>
                    </a:lnTo>
                    <a:lnTo>
                      <a:pt x="529" y="1325"/>
                    </a:lnTo>
                    <a:lnTo>
                      <a:pt x="527" y="1325"/>
                    </a:lnTo>
                    <a:lnTo>
                      <a:pt x="527" y="1323"/>
                    </a:lnTo>
                    <a:lnTo>
                      <a:pt x="525" y="1323"/>
                    </a:lnTo>
                    <a:lnTo>
                      <a:pt x="523" y="1323"/>
                    </a:lnTo>
                    <a:lnTo>
                      <a:pt x="523" y="1325"/>
                    </a:lnTo>
                    <a:lnTo>
                      <a:pt x="521" y="1323"/>
                    </a:lnTo>
                    <a:lnTo>
                      <a:pt x="521" y="1325"/>
                    </a:lnTo>
                    <a:lnTo>
                      <a:pt x="518" y="1325"/>
                    </a:lnTo>
                    <a:lnTo>
                      <a:pt x="518" y="1323"/>
                    </a:lnTo>
                    <a:lnTo>
                      <a:pt x="518" y="1321"/>
                    </a:lnTo>
                    <a:lnTo>
                      <a:pt x="521" y="1321"/>
                    </a:lnTo>
                    <a:lnTo>
                      <a:pt x="518" y="1321"/>
                    </a:lnTo>
                    <a:lnTo>
                      <a:pt x="518" y="1319"/>
                    </a:lnTo>
                    <a:lnTo>
                      <a:pt x="516" y="1319"/>
                    </a:lnTo>
                    <a:lnTo>
                      <a:pt x="514" y="1319"/>
                    </a:lnTo>
                    <a:lnTo>
                      <a:pt x="512" y="1319"/>
                    </a:lnTo>
                    <a:lnTo>
                      <a:pt x="509" y="1319"/>
                    </a:lnTo>
                    <a:lnTo>
                      <a:pt x="509" y="1321"/>
                    </a:lnTo>
                    <a:lnTo>
                      <a:pt x="512" y="1321"/>
                    </a:lnTo>
                    <a:lnTo>
                      <a:pt x="509" y="1321"/>
                    </a:lnTo>
                    <a:lnTo>
                      <a:pt x="507" y="1321"/>
                    </a:lnTo>
                    <a:lnTo>
                      <a:pt x="505" y="1321"/>
                    </a:lnTo>
                    <a:lnTo>
                      <a:pt x="503" y="1321"/>
                    </a:lnTo>
                    <a:lnTo>
                      <a:pt x="500" y="1323"/>
                    </a:lnTo>
                    <a:lnTo>
                      <a:pt x="503" y="1323"/>
                    </a:lnTo>
                    <a:lnTo>
                      <a:pt x="505" y="1323"/>
                    </a:lnTo>
                    <a:lnTo>
                      <a:pt x="503" y="1323"/>
                    </a:lnTo>
                    <a:lnTo>
                      <a:pt x="500" y="1323"/>
                    </a:lnTo>
                    <a:lnTo>
                      <a:pt x="500" y="1325"/>
                    </a:lnTo>
                    <a:lnTo>
                      <a:pt x="498" y="1323"/>
                    </a:lnTo>
                    <a:lnTo>
                      <a:pt x="498" y="1325"/>
                    </a:lnTo>
                    <a:lnTo>
                      <a:pt x="496" y="1325"/>
                    </a:lnTo>
                    <a:lnTo>
                      <a:pt x="494" y="1325"/>
                    </a:lnTo>
                    <a:lnTo>
                      <a:pt x="491" y="1325"/>
                    </a:lnTo>
                    <a:lnTo>
                      <a:pt x="489" y="1325"/>
                    </a:lnTo>
                    <a:lnTo>
                      <a:pt x="487" y="1325"/>
                    </a:lnTo>
                    <a:lnTo>
                      <a:pt x="485" y="1325"/>
                    </a:lnTo>
                    <a:lnTo>
                      <a:pt x="485" y="1328"/>
                    </a:lnTo>
                    <a:lnTo>
                      <a:pt x="483" y="1328"/>
                    </a:lnTo>
                    <a:lnTo>
                      <a:pt x="485" y="1328"/>
                    </a:lnTo>
                    <a:lnTo>
                      <a:pt x="483" y="1328"/>
                    </a:lnTo>
                    <a:lnTo>
                      <a:pt x="483" y="1330"/>
                    </a:lnTo>
                    <a:lnTo>
                      <a:pt x="480" y="1330"/>
                    </a:lnTo>
                    <a:lnTo>
                      <a:pt x="478" y="1330"/>
                    </a:lnTo>
                    <a:lnTo>
                      <a:pt x="478" y="1332"/>
                    </a:lnTo>
                    <a:lnTo>
                      <a:pt x="476" y="1332"/>
                    </a:lnTo>
                    <a:lnTo>
                      <a:pt x="476" y="1334"/>
                    </a:lnTo>
                    <a:lnTo>
                      <a:pt x="474" y="1334"/>
                    </a:lnTo>
                    <a:lnTo>
                      <a:pt x="471" y="1334"/>
                    </a:lnTo>
                    <a:lnTo>
                      <a:pt x="471" y="1337"/>
                    </a:lnTo>
                    <a:lnTo>
                      <a:pt x="471" y="1339"/>
                    </a:lnTo>
                    <a:lnTo>
                      <a:pt x="469" y="1339"/>
                    </a:lnTo>
                    <a:lnTo>
                      <a:pt x="469" y="1341"/>
                    </a:lnTo>
                    <a:lnTo>
                      <a:pt x="467" y="1341"/>
                    </a:lnTo>
                    <a:lnTo>
                      <a:pt x="467" y="1343"/>
                    </a:lnTo>
                    <a:lnTo>
                      <a:pt x="465" y="1343"/>
                    </a:lnTo>
                    <a:lnTo>
                      <a:pt x="467" y="1343"/>
                    </a:lnTo>
                    <a:lnTo>
                      <a:pt x="467" y="1346"/>
                    </a:lnTo>
                    <a:lnTo>
                      <a:pt x="469" y="1346"/>
                    </a:lnTo>
                    <a:lnTo>
                      <a:pt x="467" y="1346"/>
                    </a:lnTo>
                    <a:lnTo>
                      <a:pt x="465" y="1346"/>
                    </a:lnTo>
                    <a:lnTo>
                      <a:pt x="465" y="1348"/>
                    </a:lnTo>
                    <a:lnTo>
                      <a:pt x="462" y="1348"/>
                    </a:lnTo>
                    <a:lnTo>
                      <a:pt x="465" y="1348"/>
                    </a:lnTo>
                    <a:lnTo>
                      <a:pt x="467" y="1348"/>
                    </a:lnTo>
                    <a:lnTo>
                      <a:pt x="467" y="1350"/>
                    </a:lnTo>
                    <a:lnTo>
                      <a:pt x="467" y="1352"/>
                    </a:lnTo>
                    <a:lnTo>
                      <a:pt x="465" y="1352"/>
                    </a:lnTo>
                    <a:lnTo>
                      <a:pt x="462" y="1352"/>
                    </a:lnTo>
                    <a:lnTo>
                      <a:pt x="460" y="1352"/>
                    </a:lnTo>
                    <a:lnTo>
                      <a:pt x="460" y="1350"/>
                    </a:lnTo>
                    <a:lnTo>
                      <a:pt x="462" y="1350"/>
                    </a:lnTo>
                    <a:lnTo>
                      <a:pt x="462" y="1348"/>
                    </a:lnTo>
                    <a:lnTo>
                      <a:pt x="460" y="1348"/>
                    </a:lnTo>
                    <a:lnTo>
                      <a:pt x="460" y="1350"/>
                    </a:lnTo>
                    <a:lnTo>
                      <a:pt x="458" y="1350"/>
                    </a:lnTo>
                    <a:lnTo>
                      <a:pt x="456" y="1350"/>
                    </a:lnTo>
                    <a:lnTo>
                      <a:pt x="453" y="1350"/>
                    </a:lnTo>
                    <a:lnTo>
                      <a:pt x="451" y="1350"/>
                    </a:lnTo>
                    <a:lnTo>
                      <a:pt x="449" y="1350"/>
                    </a:lnTo>
                    <a:lnTo>
                      <a:pt x="449" y="1348"/>
                    </a:lnTo>
                    <a:lnTo>
                      <a:pt x="447" y="1348"/>
                    </a:lnTo>
                    <a:lnTo>
                      <a:pt x="447" y="1346"/>
                    </a:lnTo>
                    <a:lnTo>
                      <a:pt x="445" y="1346"/>
                    </a:lnTo>
                    <a:lnTo>
                      <a:pt x="442" y="1346"/>
                    </a:lnTo>
                    <a:lnTo>
                      <a:pt x="440" y="1346"/>
                    </a:lnTo>
                    <a:lnTo>
                      <a:pt x="438" y="1346"/>
                    </a:lnTo>
                    <a:lnTo>
                      <a:pt x="438" y="1348"/>
                    </a:lnTo>
                    <a:lnTo>
                      <a:pt x="436" y="1348"/>
                    </a:lnTo>
                    <a:lnTo>
                      <a:pt x="433" y="1348"/>
                    </a:lnTo>
                    <a:lnTo>
                      <a:pt x="431" y="1348"/>
                    </a:lnTo>
                    <a:lnTo>
                      <a:pt x="429" y="1348"/>
                    </a:lnTo>
                    <a:lnTo>
                      <a:pt x="429" y="1350"/>
                    </a:lnTo>
                    <a:lnTo>
                      <a:pt x="427" y="1350"/>
                    </a:lnTo>
                    <a:lnTo>
                      <a:pt x="424" y="1350"/>
                    </a:lnTo>
                    <a:lnTo>
                      <a:pt x="422" y="1350"/>
                    </a:lnTo>
                    <a:lnTo>
                      <a:pt x="422" y="1352"/>
                    </a:lnTo>
                    <a:lnTo>
                      <a:pt x="420" y="1352"/>
                    </a:lnTo>
                    <a:lnTo>
                      <a:pt x="418" y="1352"/>
                    </a:lnTo>
                    <a:lnTo>
                      <a:pt x="418" y="1355"/>
                    </a:lnTo>
                    <a:lnTo>
                      <a:pt x="415" y="1355"/>
                    </a:lnTo>
                    <a:lnTo>
                      <a:pt x="415" y="1357"/>
                    </a:lnTo>
                    <a:lnTo>
                      <a:pt x="413" y="1357"/>
                    </a:lnTo>
                    <a:lnTo>
                      <a:pt x="411" y="1357"/>
                    </a:lnTo>
                    <a:lnTo>
                      <a:pt x="409" y="1357"/>
                    </a:lnTo>
                    <a:lnTo>
                      <a:pt x="407" y="1357"/>
                    </a:lnTo>
                    <a:lnTo>
                      <a:pt x="407" y="1359"/>
                    </a:lnTo>
                    <a:lnTo>
                      <a:pt x="407" y="1361"/>
                    </a:lnTo>
                    <a:lnTo>
                      <a:pt x="404" y="1361"/>
                    </a:lnTo>
                    <a:lnTo>
                      <a:pt x="402" y="1361"/>
                    </a:lnTo>
                    <a:lnTo>
                      <a:pt x="402" y="1363"/>
                    </a:lnTo>
                    <a:lnTo>
                      <a:pt x="400" y="1363"/>
                    </a:lnTo>
                    <a:lnTo>
                      <a:pt x="398" y="1363"/>
                    </a:lnTo>
                    <a:lnTo>
                      <a:pt x="398" y="1366"/>
                    </a:lnTo>
                    <a:lnTo>
                      <a:pt x="395" y="1366"/>
                    </a:lnTo>
                    <a:lnTo>
                      <a:pt x="393" y="1366"/>
                    </a:lnTo>
                    <a:lnTo>
                      <a:pt x="395" y="1366"/>
                    </a:lnTo>
                    <a:lnTo>
                      <a:pt x="395" y="1368"/>
                    </a:lnTo>
                    <a:lnTo>
                      <a:pt x="393" y="1368"/>
                    </a:lnTo>
                    <a:lnTo>
                      <a:pt x="393" y="1366"/>
                    </a:lnTo>
                    <a:lnTo>
                      <a:pt x="391" y="1366"/>
                    </a:lnTo>
                    <a:lnTo>
                      <a:pt x="389" y="1368"/>
                    </a:lnTo>
                    <a:lnTo>
                      <a:pt x="386" y="1368"/>
                    </a:lnTo>
                    <a:lnTo>
                      <a:pt x="384" y="1368"/>
                    </a:lnTo>
                    <a:lnTo>
                      <a:pt x="382" y="1368"/>
                    </a:lnTo>
                    <a:lnTo>
                      <a:pt x="380" y="1370"/>
                    </a:lnTo>
                    <a:lnTo>
                      <a:pt x="377" y="1370"/>
                    </a:lnTo>
                    <a:lnTo>
                      <a:pt x="377" y="1372"/>
                    </a:lnTo>
                    <a:lnTo>
                      <a:pt x="377" y="1375"/>
                    </a:lnTo>
                    <a:lnTo>
                      <a:pt x="375" y="1375"/>
                    </a:lnTo>
                    <a:lnTo>
                      <a:pt x="373" y="1375"/>
                    </a:lnTo>
                    <a:lnTo>
                      <a:pt x="371" y="1375"/>
                    </a:lnTo>
                    <a:lnTo>
                      <a:pt x="369" y="1372"/>
                    </a:lnTo>
                    <a:lnTo>
                      <a:pt x="369" y="1375"/>
                    </a:lnTo>
                    <a:lnTo>
                      <a:pt x="366" y="1375"/>
                    </a:lnTo>
                    <a:lnTo>
                      <a:pt x="364" y="1375"/>
                    </a:lnTo>
                    <a:lnTo>
                      <a:pt x="362" y="1375"/>
                    </a:lnTo>
                    <a:lnTo>
                      <a:pt x="362" y="1377"/>
                    </a:lnTo>
                    <a:lnTo>
                      <a:pt x="364" y="1377"/>
                    </a:lnTo>
                    <a:lnTo>
                      <a:pt x="362" y="1377"/>
                    </a:lnTo>
                    <a:lnTo>
                      <a:pt x="360" y="1377"/>
                    </a:lnTo>
                    <a:lnTo>
                      <a:pt x="362" y="1379"/>
                    </a:lnTo>
                    <a:lnTo>
                      <a:pt x="362" y="1377"/>
                    </a:lnTo>
                    <a:lnTo>
                      <a:pt x="364" y="1379"/>
                    </a:lnTo>
                    <a:lnTo>
                      <a:pt x="366" y="1379"/>
                    </a:lnTo>
                    <a:lnTo>
                      <a:pt x="364" y="1379"/>
                    </a:lnTo>
                    <a:lnTo>
                      <a:pt x="362" y="1379"/>
                    </a:lnTo>
                    <a:lnTo>
                      <a:pt x="364" y="1379"/>
                    </a:lnTo>
                    <a:lnTo>
                      <a:pt x="364" y="1381"/>
                    </a:lnTo>
                    <a:lnTo>
                      <a:pt x="362" y="1381"/>
                    </a:lnTo>
                    <a:lnTo>
                      <a:pt x="364" y="1381"/>
                    </a:lnTo>
                    <a:lnTo>
                      <a:pt x="366" y="1381"/>
                    </a:lnTo>
                    <a:lnTo>
                      <a:pt x="369" y="1381"/>
                    </a:lnTo>
                    <a:lnTo>
                      <a:pt x="369" y="1384"/>
                    </a:lnTo>
                    <a:lnTo>
                      <a:pt x="371" y="1384"/>
                    </a:lnTo>
                    <a:lnTo>
                      <a:pt x="373" y="1384"/>
                    </a:lnTo>
                    <a:lnTo>
                      <a:pt x="375" y="1384"/>
                    </a:lnTo>
                    <a:lnTo>
                      <a:pt x="375" y="1386"/>
                    </a:lnTo>
                    <a:lnTo>
                      <a:pt x="373" y="1386"/>
                    </a:lnTo>
                    <a:lnTo>
                      <a:pt x="371" y="1386"/>
                    </a:lnTo>
                    <a:lnTo>
                      <a:pt x="371" y="1384"/>
                    </a:lnTo>
                    <a:lnTo>
                      <a:pt x="369" y="1384"/>
                    </a:lnTo>
                    <a:lnTo>
                      <a:pt x="366" y="1384"/>
                    </a:lnTo>
                    <a:lnTo>
                      <a:pt x="366" y="1386"/>
                    </a:lnTo>
                    <a:lnTo>
                      <a:pt x="364" y="1386"/>
                    </a:lnTo>
                    <a:lnTo>
                      <a:pt x="362" y="1386"/>
                    </a:lnTo>
                    <a:lnTo>
                      <a:pt x="364" y="1388"/>
                    </a:lnTo>
                    <a:lnTo>
                      <a:pt x="362" y="1388"/>
                    </a:lnTo>
                    <a:lnTo>
                      <a:pt x="362" y="1390"/>
                    </a:lnTo>
                    <a:lnTo>
                      <a:pt x="360" y="1390"/>
                    </a:lnTo>
                    <a:lnTo>
                      <a:pt x="357" y="1390"/>
                    </a:lnTo>
                    <a:lnTo>
                      <a:pt x="355" y="1390"/>
                    </a:lnTo>
                    <a:lnTo>
                      <a:pt x="355" y="1393"/>
                    </a:lnTo>
                    <a:lnTo>
                      <a:pt x="353" y="1393"/>
                    </a:lnTo>
                    <a:lnTo>
                      <a:pt x="353" y="1395"/>
                    </a:lnTo>
                    <a:lnTo>
                      <a:pt x="353" y="1397"/>
                    </a:lnTo>
                    <a:lnTo>
                      <a:pt x="355" y="1397"/>
                    </a:lnTo>
                    <a:lnTo>
                      <a:pt x="355" y="1399"/>
                    </a:lnTo>
                    <a:lnTo>
                      <a:pt x="357" y="1399"/>
                    </a:lnTo>
                    <a:lnTo>
                      <a:pt x="360" y="1399"/>
                    </a:lnTo>
                    <a:lnTo>
                      <a:pt x="362" y="1399"/>
                    </a:lnTo>
                    <a:lnTo>
                      <a:pt x="362" y="1401"/>
                    </a:lnTo>
                    <a:lnTo>
                      <a:pt x="364" y="1401"/>
                    </a:lnTo>
                    <a:lnTo>
                      <a:pt x="364" y="1404"/>
                    </a:lnTo>
                    <a:lnTo>
                      <a:pt x="366" y="1404"/>
                    </a:lnTo>
                    <a:lnTo>
                      <a:pt x="369" y="1404"/>
                    </a:lnTo>
                    <a:lnTo>
                      <a:pt x="371" y="1404"/>
                    </a:lnTo>
                    <a:lnTo>
                      <a:pt x="373" y="1404"/>
                    </a:lnTo>
                    <a:lnTo>
                      <a:pt x="373" y="1401"/>
                    </a:lnTo>
                    <a:lnTo>
                      <a:pt x="375" y="1401"/>
                    </a:lnTo>
                    <a:lnTo>
                      <a:pt x="377" y="1401"/>
                    </a:lnTo>
                    <a:lnTo>
                      <a:pt x="377" y="1399"/>
                    </a:lnTo>
                    <a:lnTo>
                      <a:pt x="380" y="1399"/>
                    </a:lnTo>
                    <a:lnTo>
                      <a:pt x="382" y="1399"/>
                    </a:lnTo>
                    <a:lnTo>
                      <a:pt x="382" y="1401"/>
                    </a:lnTo>
                    <a:lnTo>
                      <a:pt x="384" y="1401"/>
                    </a:lnTo>
                    <a:lnTo>
                      <a:pt x="386" y="1401"/>
                    </a:lnTo>
                    <a:lnTo>
                      <a:pt x="386" y="1399"/>
                    </a:lnTo>
                    <a:lnTo>
                      <a:pt x="386" y="1397"/>
                    </a:lnTo>
                    <a:lnTo>
                      <a:pt x="384" y="1397"/>
                    </a:lnTo>
                    <a:lnTo>
                      <a:pt x="386" y="1397"/>
                    </a:lnTo>
                    <a:lnTo>
                      <a:pt x="389" y="1397"/>
                    </a:lnTo>
                    <a:lnTo>
                      <a:pt x="391" y="1397"/>
                    </a:lnTo>
                    <a:lnTo>
                      <a:pt x="393" y="1397"/>
                    </a:lnTo>
                    <a:lnTo>
                      <a:pt x="393" y="1399"/>
                    </a:lnTo>
                    <a:lnTo>
                      <a:pt x="395" y="1399"/>
                    </a:lnTo>
                    <a:lnTo>
                      <a:pt x="395" y="1401"/>
                    </a:lnTo>
                    <a:lnTo>
                      <a:pt x="398" y="1399"/>
                    </a:lnTo>
                    <a:lnTo>
                      <a:pt x="398" y="1397"/>
                    </a:lnTo>
                    <a:lnTo>
                      <a:pt x="400" y="1397"/>
                    </a:lnTo>
                    <a:lnTo>
                      <a:pt x="402" y="1397"/>
                    </a:lnTo>
                    <a:lnTo>
                      <a:pt x="404" y="1397"/>
                    </a:lnTo>
                    <a:lnTo>
                      <a:pt x="407" y="1397"/>
                    </a:lnTo>
                    <a:lnTo>
                      <a:pt x="409" y="1397"/>
                    </a:lnTo>
                    <a:lnTo>
                      <a:pt x="409" y="1399"/>
                    </a:lnTo>
                    <a:lnTo>
                      <a:pt x="411" y="1399"/>
                    </a:lnTo>
                    <a:lnTo>
                      <a:pt x="409" y="1399"/>
                    </a:lnTo>
                    <a:lnTo>
                      <a:pt x="409" y="1401"/>
                    </a:lnTo>
                    <a:lnTo>
                      <a:pt x="407" y="1401"/>
                    </a:lnTo>
                    <a:lnTo>
                      <a:pt x="404" y="1404"/>
                    </a:lnTo>
                    <a:lnTo>
                      <a:pt x="402" y="1404"/>
                    </a:lnTo>
                    <a:lnTo>
                      <a:pt x="400" y="1404"/>
                    </a:lnTo>
                    <a:lnTo>
                      <a:pt x="400" y="1406"/>
                    </a:lnTo>
                    <a:lnTo>
                      <a:pt x="398" y="1406"/>
                    </a:lnTo>
                    <a:lnTo>
                      <a:pt x="398" y="1408"/>
                    </a:lnTo>
                    <a:lnTo>
                      <a:pt x="395" y="1408"/>
                    </a:lnTo>
                    <a:lnTo>
                      <a:pt x="393" y="1408"/>
                    </a:lnTo>
                    <a:lnTo>
                      <a:pt x="393" y="1410"/>
                    </a:lnTo>
                    <a:lnTo>
                      <a:pt x="393" y="1408"/>
                    </a:lnTo>
                    <a:lnTo>
                      <a:pt x="391" y="1408"/>
                    </a:lnTo>
                    <a:lnTo>
                      <a:pt x="391" y="1406"/>
                    </a:lnTo>
                    <a:lnTo>
                      <a:pt x="389" y="1406"/>
                    </a:lnTo>
                    <a:lnTo>
                      <a:pt x="386" y="1406"/>
                    </a:lnTo>
                    <a:lnTo>
                      <a:pt x="386" y="1404"/>
                    </a:lnTo>
                    <a:lnTo>
                      <a:pt x="384" y="1401"/>
                    </a:lnTo>
                    <a:lnTo>
                      <a:pt x="382" y="1404"/>
                    </a:lnTo>
                    <a:lnTo>
                      <a:pt x="382" y="1406"/>
                    </a:lnTo>
                    <a:lnTo>
                      <a:pt x="380" y="1406"/>
                    </a:lnTo>
                    <a:lnTo>
                      <a:pt x="377" y="1406"/>
                    </a:lnTo>
                    <a:lnTo>
                      <a:pt x="375" y="1406"/>
                    </a:lnTo>
                    <a:lnTo>
                      <a:pt x="375" y="1408"/>
                    </a:lnTo>
                    <a:lnTo>
                      <a:pt x="377" y="1408"/>
                    </a:lnTo>
                    <a:lnTo>
                      <a:pt x="375" y="1408"/>
                    </a:lnTo>
                    <a:lnTo>
                      <a:pt x="375" y="1410"/>
                    </a:lnTo>
                    <a:lnTo>
                      <a:pt x="377" y="1410"/>
                    </a:lnTo>
                    <a:lnTo>
                      <a:pt x="377" y="1413"/>
                    </a:lnTo>
                    <a:lnTo>
                      <a:pt x="375" y="1413"/>
                    </a:lnTo>
                    <a:lnTo>
                      <a:pt x="373" y="1415"/>
                    </a:lnTo>
                    <a:lnTo>
                      <a:pt x="373" y="1413"/>
                    </a:lnTo>
                    <a:lnTo>
                      <a:pt x="371" y="1413"/>
                    </a:lnTo>
                    <a:lnTo>
                      <a:pt x="371" y="1410"/>
                    </a:lnTo>
                    <a:lnTo>
                      <a:pt x="371" y="1408"/>
                    </a:lnTo>
                    <a:lnTo>
                      <a:pt x="369" y="1408"/>
                    </a:lnTo>
                    <a:lnTo>
                      <a:pt x="369" y="1406"/>
                    </a:lnTo>
                    <a:lnTo>
                      <a:pt x="366" y="1406"/>
                    </a:lnTo>
                    <a:lnTo>
                      <a:pt x="364" y="1406"/>
                    </a:lnTo>
                    <a:lnTo>
                      <a:pt x="362" y="1406"/>
                    </a:lnTo>
                    <a:lnTo>
                      <a:pt x="360" y="1406"/>
                    </a:lnTo>
                    <a:lnTo>
                      <a:pt x="360" y="1404"/>
                    </a:lnTo>
                    <a:lnTo>
                      <a:pt x="357" y="1404"/>
                    </a:lnTo>
                    <a:lnTo>
                      <a:pt x="355" y="1404"/>
                    </a:lnTo>
                    <a:lnTo>
                      <a:pt x="353" y="1404"/>
                    </a:lnTo>
                    <a:lnTo>
                      <a:pt x="351" y="1404"/>
                    </a:lnTo>
                    <a:lnTo>
                      <a:pt x="351" y="1406"/>
                    </a:lnTo>
                    <a:lnTo>
                      <a:pt x="348" y="1406"/>
                    </a:lnTo>
                    <a:lnTo>
                      <a:pt x="346" y="1406"/>
                    </a:lnTo>
                    <a:lnTo>
                      <a:pt x="344" y="1406"/>
                    </a:lnTo>
                    <a:lnTo>
                      <a:pt x="342" y="1406"/>
                    </a:lnTo>
                    <a:lnTo>
                      <a:pt x="339" y="1406"/>
                    </a:lnTo>
                    <a:lnTo>
                      <a:pt x="337" y="1406"/>
                    </a:lnTo>
                    <a:lnTo>
                      <a:pt x="337" y="1408"/>
                    </a:lnTo>
                    <a:lnTo>
                      <a:pt x="339" y="1408"/>
                    </a:lnTo>
                    <a:lnTo>
                      <a:pt x="342" y="1408"/>
                    </a:lnTo>
                    <a:lnTo>
                      <a:pt x="342" y="1410"/>
                    </a:lnTo>
                    <a:lnTo>
                      <a:pt x="344" y="1410"/>
                    </a:lnTo>
                    <a:lnTo>
                      <a:pt x="346" y="1410"/>
                    </a:lnTo>
                    <a:lnTo>
                      <a:pt x="348" y="1410"/>
                    </a:lnTo>
                    <a:lnTo>
                      <a:pt x="351" y="1413"/>
                    </a:lnTo>
                    <a:lnTo>
                      <a:pt x="353" y="1413"/>
                    </a:lnTo>
                    <a:lnTo>
                      <a:pt x="351" y="1413"/>
                    </a:lnTo>
                    <a:lnTo>
                      <a:pt x="348" y="1413"/>
                    </a:lnTo>
                    <a:lnTo>
                      <a:pt x="346" y="1415"/>
                    </a:lnTo>
                    <a:lnTo>
                      <a:pt x="344" y="1415"/>
                    </a:lnTo>
                    <a:lnTo>
                      <a:pt x="344" y="1417"/>
                    </a:lnTo>
                    <a:lnTo>
                      <a:pt x="346" y="1417"/>
                    </a:lnTo>
                    <a:lnTo>
                      <a:pt x="348" y="1417"/>
                    </a:lnTo>
                    <a:lnTo>
                      <a:pt x="348" y="1419"/>
                    </a:lnTo>
                    <a:lnTo>
                      <a:pt x="351" y="1419"/>
                    </a:lnTo>
                    <a:lnTo>
                      <a:pt x="353" y="1419"/>
                    </a:lnTo>
                    <a:lnTo>
                      <a:pt x="351" y="1419"/>
                    </a:lnTo>
                    <a:lnTo>
                      <a:pt x="351" y="1422"/>
                    </a:lnTo>
                    <a:lnTo>
                      <a:pt x="348" y="1422"/>
                    </a:lnTo>
                    <a:lnTo>
                      <a:pt x="346" y="1422"/>
                    </a:lnTo>
                    <a:lnTo>
                      <a:pt x="344" y="1422"/>
                    </a:lnTo>
                    <a:lnTo>
                      <a:pt x="342" y="1422"/>
                    </a:lnTo>
                    <a:lnTo>
                      <a:pt x="342" y="1419"/>
                    </a:lnTo>
                    <a:lnTo>
                      <a:pt x="342" y="1417"/>
                    </a:lnTo>
                    <a:lnTo>
                      <a:pt x="339" y="1417"/>
                    </a:lnTo>
                    <a:lnTo>
                      <a:pt x="339" y="1415"/>
                    </a:lnTo>
                    <a:lnTo>
                      <a:pt x="337" y="1415"/>
                    </a:lnTo>
                    <a:lnTo>
                      <a:pt x="335" y="1413"/>
                    </a:lnTo>
                    <a:lnTo>
                      <a:pt x="333" y="1413"/>
                    </a:lnTo>
                    <a:lnTo>
                      <a:pt x="331" y="1410"/>
                    </a:lnTo>
                    <a:lnTo>
                      <a:pt x="328" y="1410"/>
                    </a:lnTo>
                    <a:lnTo>
                      <a:pt x="328" y="1408"/>
                    </a:lnTo>
                    <a:lnTo>
                      <a:pt x="326" y="1408"/>
                    </a:lnTo>
                    <a:lnTo>
                      <a:pt x="324" y="1408"/>
                    </a:lnTo>
                    <a:lnTo>
                      <a:pt x="322" y="1408"/>
                    </a:lnTo>
                    <a:lnTo>
                      <a:pt x="319" y="1408"/>
                    </a:lnTo>
                    <a:lnTo>
                      <a:pt x="319" y="1406"/>
                    </a:lnTo>
                    <a:lnTo>
                      <a:pt x="317" y="1406"/>
                    </a:lnTo>
                    <a:lnTo>
                      <a:pt x="317" y="1404"/>
                    </a:lnTo>
                    <a:lnTo>
                      <a:pt x="315" y="1404"/>
                    </a:lnTo>
                    <a:lnTo>
                      <a:pt x="315" y="1406"/>
                    </a:lnTo>
                    <a:lnTo>
                      <a:pt x="313" y="1406"/>
                    </a:lnTo>
                    <a:lnTo>
                      <a:pt x="310" y="1406"/>
                    </a:lnTo>
                    <a:lnTo>
                      <a:pt x="310" y="1408"/>
                    </a:lnTo>
                    <a:lnTo>
                      <a:pt x="308" y="1408"/>
                    </a:lnTo>
                    <a:lnTo>
                      <a:pt x="308" y="1410"/>
                    </a:lnTo>
                    <a:lnTo>
                      <a:pt x="310" y="1410"/>
                    </a:lnTo>
                    <a:lnTo>
                      <a:pt x="313" y="1410"/>
                    </a:lnTo>
                    <a:lnTo>
                      <a:pt x="315" y="1410"/>
                    </a:lnTo>
                    <a:lnTo>
                      <a:pt x="313" y="1410"/>
                    </a:lnTo>
                    <a:lnTo>
                      <a:pt x="310" y="1410"/>
                    </a:lnTo>
                    <a:lnTo>
                      <a:pt x="308" y="1410"/>
                    </a:lnTo>
                    <a:lnTo>
                      <a:pt x="306" y="1410"/>
                    </a:lnTo>
                    <a:lnTo>
                      <a:pt x="304" y="1410"/>
                    </a:lnTo>
                    <a:lnTo>
                      <a:pt x="306" y="1410"/>
                    </a:lnTo>
                    <a:lnTo>
                      <a:pt x="306" y="1413"/>
                    </a:lnTo>
                    <a:lnTo>
                      <a:pt x="308" y="1413"/>
                    </a:lnTo>
                    <a:lnTo>
                      <a:pt x="310" y="1413"/>
                    </a:lnTo>
                    <a:lnTo>
                      <a:pt x="308" y="1413"/>
                    </a:lnTo>
                    <a:lnTo>
                      <a:pt x="306" y="1413"/>
                    </a:lnTo>
                    <a:lnTo>
                      <a:pt x="304" y="1413"/>
                    </a:lnTo>
                    <a:lnTo>
                      <a:pt x="304" y="1415"/>
                    </a:lnTo>
                    <a:lnTo>
                      <a:pt x="306" y="1415"/>
                    </a:lnTo>
                    <a:lnTo>
                      <a:pt x="308" y="1415"/>
                    </a:lnTo>
                    <a:lnTo>
                      <a:pt x="308" y="1417"/>
                    </a:lnTo>
                    <a:lnTo>
                      <a:pt x="306" y="1417"/>
                    </a:lnTo>
                    <a:lnTo>
                      <a:pt x="304" y="1417"/>
                    </a:lnTo>
                    <a:lnTo>
                      <a:pt x="301" y="1417"/>
                    </a:lnTo>
                    <a:lnTo>
                      <a:pt x="299" y="1417"/>
                    </a:lnTo>
                    <a:lnTo>
                      <a:pt x="297" y="1417"/>
                    </a:lnTo>
                    <a:lnTo>
                      <a:pt x="297" y="1419"/>
                    </a:lnTo>
                    <a:lnTo>
                      <a:pt x="297" y="1422"/>
                    </a:lnTo>
                    <a:lnTo>
                      <a:pt x="299" y="1422"/>
                    </a:lnTo>
                    <a:lnTo>
                      <a:pt x="297" y="1422"/>
                    </a:lnTo>
                    <a:lnTo>
                      <a:pt x="297" y="1424"/>
                    </a:lnTo>
                    <a:lnTo>
                      <a:pt x="299" y="1424"/>
                    </a:lnTo>
                    <a:lnTo>
                      <a:pt x="301" y="1424"/>
                    </a:lnTo>
                    <a:lnTo>
                      <a:pt x="304" y="1424"/>
                    </a:lnTo>
                    <a:lnTo>
                      <a:pt x="306" y="1424"/>
                    </a:lnTo>
                    <a:lnTo>
                      <a:pt x="308" y="1424"/>
                    </a:lnTo>
                    <a:lnTo>
                      <a:pt x="310" y="1424"/>
                    </a:lnTo>
                    <a:lnTo>
                      <a:pt x="310" y="1426"/>
                    </a:lnTo>
                    <a:lnTo>
                      <a:pt x="310" y="1428"/>
                    </a:lnTo>
                    <a:lnTo>
                      <a:pt x="308" y="1428"/>
                    </a:lnTo>
                    <a:lnTo>
                      <a:pt x="306" y="1428"/>
                    </a:lnTo>
                    <a:lnTo>
                      <a:pt x="304" y="1428"/>
                    </a:lnTo>
                    <a:lnTo>
                      <a:pt x="301" y="1428"/>
                    </a:lnTo>
                    <a:lnTo>
                      <a:pt x="299" y="1428"/>
                    </a:lnTo>
                    <a:lnTo>
                      <a:pt x="297" y="1428"/>
                    </a:lnTo>
                    <a:lnTo>
                      <a:pt x="295" y="1428"/>
                    </a:lnTo>
                    <a:lnTo>
                      <a:pt x="293" y="1428"/>
                    </a:lnTo>
                    <a:lnTo>
                      <a:pt x="290" y="1428"/>
                    </a:lnTo>
                    <a:lnTo>
                      <a:pt x="288" y="1428"/>
                    </a:lnTo>
                    <a:lnTo>
                      <a:pt x="286" y="1428"/>
                    </a:lnTo>
                    <a:lnTo>
                      <a:pt x="284" y="1428"/>
                    </a:lnTo>
                    <a:lnTo>
                      <a:pt x="281" y="1428"/>
                    </a:lnTo>
                    <a:lnTo>
                      <a:pt x="279" y="1428"/>
                    </a:lnTo>
                    <a:lnTo>
                      <a:pt x="281" y="1428"/>
                    </a:lnTo>
                    <a:lnTo>
                      <a:pt x="279" y="1428"/>
                    </a:lnTo>
                    <a:lnTo>
                      <a:pt x="279" y="1431"/>
                    </a:lnTo>
                    <a:lnTo>
                      <a:pt x="277" y="1431"/>
                    </a:lnTo>
                    <a:lnTo>
                      <a:pt x="275" y="1428"/>
                    </a:lnTo>
                    <a:lnTo>
                      <a:pt x="275" y="1431"/>
                    </a:lnTo>
                    <a:lnTo>
                      <a:pt x="272" y="1431"/>
                    </a:lnTo>
                    <a:lnTo>
                      <a:pt x="272" y="1433"/>
                    </a:lnTo>
                    <a:lnTo>
                      <a:pt x="275" y="1433"/>
                    </a:lnTo>
                    <a:lnTo>
                      <a:pt x="277" y="1433"/>
                    </a:lnTo>
                    <a:lnTo>
                      <a:pt x="279" y="1433"/>
                    </a:lnTo>
                    <a:lnTo>
                      <a:pt x="279" y="1435"/>
                    </a:lnTo>
                    <a:lnTo>
                      <a:pt x="277" y="1435"/>
                    </a:lnTo>
                    <a:lnTo>
                      <a:pt x="275" y="1435"/>
                    </a:lnTo>
                    <a:lnTo>
                      <a:pt x="275" y="1437"/>
                    </a:lnTo>
                    <a:lnTo>
                      <a:pt x="272" y="1437"/>
                    </a:lnTo>
                    <a:lnTo>
                      <a:pt x="270" y="1437"/>
                    </a:lnTo>
                    <a:lnTo>
                      <a:pt x="272" y="1437"/>
                    </a:lnTo>
                    <a:lnTo>
                      <a:pt x="270" y="1437"/>
                    </a:lnTo>
                    <a:lnTo>
                      <a:pt x="270" y="1439"/>
                    </a:lnTo>
                    <a:lnTo>
                      <a:pt x="268" y="1439"/>
                    </a:lnTo>
                    <a:lnTo>
                      <a:pt x="268" y="1442"/>
                    </a:lnTo>
                    <a:lnTo>
                      <a:pt x="270" y="1442"/>
                    </a:lnTo>
                    <a:lnTo>
                      <a:pt x="268" y="1442"/>
                    </a:lnTo>
                    <a:lnTo>
                      <a:pt x="266" y="1442"/>
                    </a:lnTo>
                    <a:lnTo>
                      <a:pt x="263" y="1442"/>
                    </a:lnTo>
                    <a:lnTo>
                      <a:pt x="261" y="1442"/>
                    </a:lnTo>
                    <a:lnTo>
                      <a:pt x="261" y="1444"/>
                    </a:lnTo>
                    <a:lnTo>
                      <a:pt x="259" y="1442"/>
                    </a:lnTo>
                    <a:lnTo>
                      <a:pt x="257" y="1442"/>
                    </a:lnTo>
                    <a:lnTo>
                      <a:pt x="255" y="1442"/>
                    </a:lnTo>
                    <a:lnTo>
                      <a:pt x="252" y="1442"/>
                    </a:lnTo>
                    <a:lnTo>
                      <a:pt x="255" y="1444"/>
                    </a:lnTo>
                    <a:lnTo>
                      <a:pt x="252" y="1444"/>
                    </a:lnTo>
                    <a:lnTo>
                      <a:pt x="252" y="1446"/>
                    </a:lnTo>
                    <a:lnTo>
                      <a:pt x="250" y="1446"/>
                    </a:lnTo>
                    <a:lnTo>
                      <a:pt x="252" y="1446"/>
                    </a:lnTo>
                    <a:lnTo>
                      <a:pt x="252" y="1448"/>
                    </a:lnTo>
                    <a:lnTo>
                      <a:pt x="255" y="1448"/>
                    </a:lnTo>
                    <a:lnTo>
                      <a:pt x="257" y="1448"/>
                    </a:lnTo>
                    <a:lnTo>
                      <a:pt x="259" y="1451"/>
                    </a:lnTo>
                    <a:lnTo>
                      <a:pt x="259" y="1453"/>
                    </a:lnTo>
                    <a:lnTo>
                      <a:pt x="257" y="1453"/>
                    </a:lnTo>
                    <a:lnTo>
                      <a:pt x="255" y="1453"/>
                    </a:lnTo>
                    <a:lnTo>
                      <a:pt x="252" y="1453"/>
                    </a:lnTo>
                    <a:lnTo>
                      <a:pt x="250" y="1453"/>
                    </a:lnTo>
                    <a:lnTo>
                      <a:pt x="250" y="1455"/>
                    </a:lnTo>
                    <a:lnTo>
                      <a:pt x="250" y="1457"/>
                    </a:lnTo>
                    <a:lnTo>
                      <a:pt x="252" y="1457"/>
                    </a:lnTo>
                    <a:lnTo>
                      <a:pt x="250" y="1457"/>
                    </a:lnTo>
                    <a:lnTo>
                      <a:pt x="248" y="1457"/>
                    </a:lnTo>
                    <a:lnTo>
                      <a:pt x="248" y="1460"/>
                    </a:lnTo>
                    <a:lnTo>
                      <a:pt x="250" y="1460"/>
                    </a:lnTo>
                    <a:lnTo>
                      <a:pt x="252" y="1460"/>
                    </a:lnTo>
                    <a:lnTo>
                      <a:pt x="255" y="1460"/>
                    </a:lnTo>
                    <a:lnTo>
                      <a:pt x="257" y="1460"/>
                    </a:lnTo>
                    <a:lnTo>
                      <a:pt x="257" y="1462"/>
                    </a:lnTo>
                    <a:lnTo>
                      <a:pt x="259" y="1462"/>
                    </a:lnTo>
                    <a:lnTo>
                      <a:pt x="257" y="1462"/>
                    </a:lnTo>
                    <a:lnTo>
                      <a:pt x="257" y="1464"/>
                    </a:lnTo>
                    <a:lnTo>
                      <a:pt x="255" y="1464"/>
                    </a:lnTo>
                    <a:lnTo>
                      <a:pt x="252" y="1464"/>
                    </a:lnTo>
                    <a:lnTo>
                      <a:pt x="250" y="1464"/>
                    </a:lnTo>
                    <a:lnTo>
                      <a:pt x="248" y="1464"/>
                    </a:lnTo>
                    <a:lnTo>
                      <a:pt x="248" y="1466"/>
                    </a:lnTo>
                    <a:lnTo>
                      <a:pt x="250" y="1466"/>
                    </a:lnTo>
                    <a:lnTo>
                      <a:pt x="252" y="1466"/>
                    </a:lnTo>
                    <a:lnTo>
                      <a:pt x="255" y="1466"/>
                    </a:lnTo>
                    <a:lnTo>
                      <a:pt x="257" y="1466"/>
                    </a:lnTo>
                    <a:lnTo>
                      <a:pt x="259" y="1466"/>
                    </a:lnTo>
                    <a:lnTo>
                      <a:pt x="259" y="1469"/>
                    </a:lnTo>
                    <a:lnTo>
                      <a:pt x="261" y="1469"/>
                    </a:lnTo>
                    <a:lnTo>
                      <a:pt x="261" y="1466"/>
                    </a:lnTo>
                    <a:lnTo>
                      <a:pt x="263" y="1466"/>
                    </a:lnTo>
                    <a:lnTo>
                      <a:pt x="266" y="1466"/>
                    </a:lnTo>
                    <a:lnTo>
                      <a:pt x="268" y="1466"/>
                    </a:lnTo>
                    <a:lnTo>
                      <a:pt x="268" y="1464"/>
                    </a:lnTo>
                    <a:lnTo>
                      <a:pt x="270" y="1464"/>
                    </a:lnTo>
                    <a:lnTo>
                      <a:pt x="272" y="1464"/>
                    </a:lnTo>
                    <a:lnTo>
                      <a:pt x="272" y="1462"/>
                    </a:lnTo>
                    <a:lnTo>
                      <a:pt x="272" y="1464"/>
                    </a:lnTo>
                    <a:lnTo>
                      <a:pt x="275" y="1464"/>
                    </a:lnTo>
                    <a:lnTo>
                      <a:pt x="277" y="1464"/>
                    </a:lnTo>
                    <a:lnTo>
                      <a:pt x="277" y="1466"/>
                    </a:lnTo>
                    <a:lnTo>
                      <a:pt x="277" y="1469"/>
                    </a:lnTo>
                    <a:lnTo>
                      <a:pt x="275" y="1469"/>
                    </a:lnTo>
                    <a:lnTo>
                      <a:pt x="272" y="1469"/>
                    </a:lnTo>
                    <a:lnTo>
                      <a:pt x="270" y="1469"/>
                    </a:lnTo>
                    <a:lnTo>
                      <a:pt x="268" y="1469"/>
                    </a:lnTo>
                    <a:lnTo>
                      <a:pt x="266" y="1469"/>
                    </a:lnTo>
                    <a:lnTo>
                      <a:pt x="263" y="1471"/>
                    </a:lnTo>
                    <a:lnTo>
                      <a:pt x="261" y="1471"/>
                    </a:lnTo>
                    <a:lnTo>
                      <a:pt x="259" y="1471"/>
                    </a:lnTo>
                    <a:lnTo>
                      <a:pt x="257" y="1471"/>
                    </a:lnTo>
                    <a:lnTo>
                      <a:pt x="255" y="1471"/>
                    </a:lnTo>
                    <a:lnTo>
                      <a:pt x="255" y="1473"/>
                    </a:lnTo>
                    <a:lnTo>
                      <a:pt x="255" y="1475"/>
                    </a:lnTo>
                    <a:lnTo>
                      <a:pt x="257" y="1475"/>
                    </a:lnTo>
                    <a:lnTo>
                      <a:pt x="259" y="1475"/>
                    </a:lnTo>
                    <a:lnTo>
                      <a:pt x="261" y="1475"/>
                    </a:lnTo>
                    <a:lnTo>
                      <a:pt x="261" y="1473"/>
                    </a:lnTo>
                    <a:lnTo>
                      <a:pt x="263" y="1473"/>
                    </a:lnTo>
                    <a:lnTo>
                      <a:pt x="266" y="1473"/>
                    </a:lnTo>
                    <a:lnTo>
                      <a:pt x="268" y="1473"/>
                    </a:lnTo>
                    <a:lnTo>
                      <a:pt x="270" y="1473"/>
                    </a:lnTo>
                    <a:lnTo>
                      <a:pt x="270" y="1475"/>
                    </a:lnTo>
                    <a:lnTo>
                      <a:pt x="268" y="1475"/>
                    </a:lnTo>
                    <a:lnTo>
                      <a:pt x="268" y="1478"/>
                    </a:lnTo>
                    <a:lnTo>
                      <a:pt x="266" y="1478"/>
                    </a:lnTo>
                    <a:lnTo>
                      <a:pt x="263" y="1478"/>
                    </a:lnTo>
                    <a:lnTo>
                      <a:pt x="261" y="1478"/>
                    </a:lnTo>
                    <a:lnTo>
                      <a:pt x="259" y="1478"/>
                    </a:lnTo>
                    <a:lnTo>
                      <a:pt x="259" y="1480"/>
                    </a:lnTo>
                    <a:lnTo>
                      <a:pt x="261" y="1480"/>
                    </a:lnTo>
                    <a:lnTo>
                      <a:pt x="263" y="1480"/>
                    </a:lnTo>
                    <a:lnTo>
                      <a:pt x="263" y="1482"/>
                    </a:lnTo>
                    <a:lnTo>
                      <a:pt x="266" y="1482"/>
                    </a:lnTo>
                    <a:lnTo>
                      <a:pt x="268" y="1482"/>
                    </a:lnTo>
                    <a:lnTo>
                      <a:pt x="270" y="1482"/>
                    </a:lnTo>
                    <a:lnTo>
                      <a:pt x="272" y="1482"/>
                    </a:lnTo>
                    <a:lnTo>
                      <a:pt x="272" y="1484"/>
                    </a:lnTo>
                    <a:lnTo>
                      <a:pt x="275" y="1484"/>
                    </a:lnTo>
                    <a:lnTo>
                      <a:pt x="277" y="1484"/>
                    </a:lnTo>
                    <a:lnTo>
                      <a:pt x="279" y="1484"/>
                    </a:lnTo>
                    <a:lnTo>
                      <a:pt x="281" y="1484"/>
                    </a:lnTo>
                    <a:lnTo>
                      <a:pt x="284" y="1484"/>
                    </a:lnTo>
                    <a:lnTo>
                      <a:pt x="208" y="1484"/>
                    </a:lnTo>
                    <a:close/>
                    <a:moveTo>
                      <a:pt x="246" y="738"/>
                    </a:moveTo>
                    <a:lnTo>
                      <a:pt x="246" y="735"/>
                    </a:lnTo>
                    <a:lnTo>
                      <a:pt x="248" y="735"/>
                    </a:lnTo>
                    <a:lnTo>
                      <a:pt x="246" y="735"/>
                    </a:lnTo>
                    <a:lnTo>
                      <a:pt x="246" y="738"/>
                    </a:lnTo>
                    <a:close/>
                    <a:moveTo>
                      <a:pt x="252" y="735"/>
                    </a:moveTo>
                    <a:lnTo>
                      <a:pt x="250" y="735"/>
                    </a:lnTo>
                    <a:lnTo>
                      <a:pt x="252" y="735"/>
                    </a:lnTo>
                    <a:close/>
                    <a:moveTo>
                      <a:pt x="255" y="735"/>
                    </a:moveTo>
                    <a:lnTo>
                      <a:pt x="255" y="733"/>
                    </a:lnTo>
                    <a:lnTo>
                      <a:pt x="255" y="735"/>
                    </a:lnTo>
                    <a:close/>
                    <a:moveTo>
                      <a:pt x="255" y="731"/>
                    </a:moveTo>
                    <a:lnTo>
                      <a:pt x="252" y="731"/>
                    </a:lnTo>
                    <a:lnTo>
                      <a:pt x="255" y="731"/>
                    </a:lnTo>
                    <a:close/>
                    <a:moveTo>
                      <a:pt x="49" y="1482"/>
                    </a:moveTo>
                    <a:lnTo>
                      <a:pt x="49" y="1484"/>
                    </a:lnTo>
                    <a:lnTo>
                      <a:pt x="47" y="1484"/>
                    </a:lnTo>
                    <a:lnTo>
                      <a:pt x="49" y="1482"/>
                    </a:lnTo>
                    <a:close/>
                    <a:moveTo>
                      <a:pt x="183" y="1482"/>
                    </a:moveTo>
                    <a:lnTo>
                      <a:pt x="181" y="1482"/>
                    </a:lnTo>
                    <a:lnTo>
                      <a:pt x="183" y="1482"/>
                    </a:lnTo>
                    <a:close/>
                    <a:moveTo>
                      <a:pt x="201" y="1469"/>
                    </a:moveTo>
                    <a:lnTo>
                      <a:pt x="199" y="1469"/>
                    </a:lnTo>
                    <a:lnTo>
                      <a:pt x="199" y="1466"/>
                    </a:lnTo>
                    <a:lnTo>
                      <a:pt x="201" y="1466"/>
                    </a:lnTo>
                    <a:lnTo>
                      <a:pt x="203" y="1466"/>
                    </a:lnTo>
                    <a:lnTo>
                      <a:pt x="201" y="1466"/>
                    </a:lnTo>
                    <a:lnTo>
                      <a:pt x="201" y="1469"/>
                    </a:lnTo>
                    <a:close/>
                    <a:moveTo>
                      <a:pt x="149" y="1464"/>
                    </a:moveTo>
                    <a:lnTo>
                      <a:pt x="149" y="1466"/>
                    </a:lnTo>
                    <a:lnTo>
                      <a:pt x="147" y="1464"/>
                    </a:lnTo>
                    <a:lnTo>
                      <a:pt x="149" y="1464"/>
                    </a:lnTo>
                    <a:close/>
                    <a:moveTo>
                      <a:pt x="194" y="1460"/>
                    </a:moveTo>
                    <a:lnTo>
                      <a:pt x="192" y="1460"/>
                    </a:lnTo>
                    <a:lnTo>
                      <a:pt x="194" y="1460"/>
                    </a:lnTo>
                    <a:close/>
                    <a:moveTo>
                      <a:pt x="210" y="1457"/>
                    </a:moveTo>
                    <a:lnTo>
                      <a:pt x="208" y="1457"/>
                    </a:lnTo>
                    <a:lnTo>
                      <a:pt x="205" y="1457"/>
                    </a:lnTo>
                    <a:lnTo>
                      <a:pt x="203" y="1457"/>
                    </a:lnTo>
                    <a:lnTo>
                      <a:pt x="205" y="1457"/>
                    </a:lnTo>
                    <a:lnTo>
                      <a:pt x="208" y="1457"/>
                    </a:lnTo>
                    <a:lnTo>
                      <a:pt x="210" y="1457"/>
                    </a:lnTo>
                    <a:close/>
                    <a:moveTo>
                      <a:pt x="152" y="1457"/>
                    </a:moveTo>
                    <a:lnTo>
                      <a:pt x="149" y="1457"/>
                    </a:lnTo>
                    <a:lnTo>
                      <a:pt x="152" y="1457"/>
                    </a:lnTo>
                    <a:close/>
                    <a:moveTo>
                      <a:pt x="158" y="1457"/>
                    </a:moveTo>
                    <a:lnTo>
                      <a:pt x="156" y="1457"/>
                    </a:lnTo>
                    <a:lnTo>
                      <a:pt x="156" y="1455"/>
                    </a:lnTo>
                    <a:lnTo>
                      <a:pt x="158" y="1455"/>
                    </a:lnTo>
                    <a:lnTo>
                      <a:pt x="158" y="1457"/>
                    </a:lnTo>
                    <a:close/>
                    <a:moveTo>
                      <a:pt x="201" y="1455"/>
                    </a:moveTo>
                    <a:lnTo>
                      <a:pt x="199" y="1455"/>
                    </a:lnTo>
                    <a:lnTo>
                      <a:pt x="199" y="1457"/>
                    </a:lnTo>
                    <a:lnTo>
                      <a:pt x="201" y="1457"/>
                    </a:lnTo>
                    <a:lnTo>
                      <a:pt x="201" y="1455"/>
                    </a:lnTo>
                    <a:lnTo>
                      <a:pt x="203" y="1457"/>
                    </a:lnTo>
                    <a:lnTo>
                      <a:pt x="201" y="1457"/>
                    </a:lnTo>
                    <a:lnTo>
                      <a:pt x="201" y="1460"/>
                    </a:lnTo>
                    <a:lnTo>
                      <a:pt x="199" y="1460"/>
                    </a:lnTo>
                    <a:lnTo>
                      <a:pt x="196" y="1460"/>
                    </a:lnTo>
                    <a:lnTo>
                      <a:pt x="196" y="1457"/>
                    </a:lnTo>
                    <a:lnTo>
                      <a:pt x="199" y="1457"/>
                    </a:lnTo>
                    <a:lnTo>
                      <a:pt x="196" y="1457"/>
                    </a:lnTo>
                    <a:lnTo>
                      <a:pt x="196" y="1455"/>
                    </a:lnTo>
                    <a:lnTo>
                      <a:pt x="199" y="1455"/>
                    </a:lnTo>
                    <a:lnTo>
                      <a:pt x="201" y="1455"/>
                    </a:lnTo>
                    <a:close/>
                    <a:moveTo>
                      <a:pt x="208" y="1457"/>
                    </a:moveTo>
                    <a:lnTo>
                      <a:pt x="205" y="1457"/>
                    </a:lnTo>
                    <a:lnTo>
                      <a:pt x="205" y="1455"/>
                    </a:lnTo>
                    <a:lnTo>
                      <a:pt x="208" y="1455"/>
                    </a:lnTo>
                    <a:lnTo>
                      <a:pt x="208" y="1457"/>
                    </a:lnTo>
                    <a:close/>
                    <a:moveTo>
                      <a:pt x="270" y="1457"/>
                    </a:moveTo>
                    <a:lnTo>
                      <a:pt x="268" y="1457"/>
                    </a:lnTo>
                    <a:lnTo>
                      <a:pt x="268" y="1455"/>
                    </a:lnTo>
                    <a:lnTo>
                      <a:pt x="270" y="1455"/>
                    </a:lnTo>
                    <a:lnTo>
                      <a:pt x="270" y="1457"/>
                    </a:lnTo>
                    <a:close/>
                    <a:moveTo>
                      <a:pt x="163" y="1453"/>
                    </a:moveTo>
                    <a:lnTo>
                      <a:pt x="165" y="1453"/>
                    </a:lnTo>
                    <a:lnTo>
                      <a:pt x="163" y="1453"/>
                    </a:lnTo>
                    <a:close/>
                    <a:moveTo>
                      <a:pt x="132" y="1453"/>
                    </a:moveTo>
                    <a:lnTo>
                      <a:pt x="132" y="1451"/>
                    </a:lnTo>
                    <a:lnTo>
                      <a:pt x="132" y="1453"/>
                    </a:lnTo>
                    <a:close/>
                    <a:moveTo>
                      <a:pt x="201" y="1453"/>
                    </a:moveTo>
                    <a:lnTo>
                      <a:pt x="203" y="1453"/>
                    </a:lnTo>
                    <a:lnTo>
                      <a:pt x="203" y="1451"/>
                    </a:lnTo>
                    <a:lnTo>
                      <a:pt x="205" y="1451"/>
                    </a:lnTo>
                    <a:lnTo>
                      <a:pt x="205" y="1453"/>
                    </a:lnTo>
                    <a:lnTo>
                      <a:pt x="203" y="1453"/>
                    </a:lnTo>
                    <a:lnTo>
                      <a:pt x="201" y="1453"/>
                    </a:lnTo>
                    <a:close/>
                    <a:moveTo>
                      <a:pt x="167" y="1451"/>
                    </a:moveTo>
                    <a:lnTo>
                      <a:pt x="167" y="1448"/>
                    </a:lnTo>
                    <a:lnTo>
                      <a:pt x="170" y="1448"/>
                    </a:lnTo>
                    <a:lnTo>
                      <a:pt x="167" y="1451"/>
                    </a:lnTo>
                    <a:close/>
                    <a:moveTo>
                      <a:pt x="199" y="1448"/>
                    </a:moveTo>
                    <a:lnTo>
                      <a:pt x="199" y="1451"/>
                    </a:lnTo>
                    <a:lnTo>
                      <a:pt x="201" y="1451"/>
                    </a:lnTo>
                    <a:lnTo>
                      <a:pt x="203" y="1451"/>
                    </a:lnTo>
                    <a:lnTo>
                      <a:pt x="201" y="1451"/>
                    </a:lnTo>
                    <a:lnTo>
                      <a:pt x="201" y="1453"/>
                    </a:lnTo>
                    <a:lnTo>
                      <a:pt x="199" y="1453"/>
                    </a:lnTo>
                    <a:lnTo>
                      <a:pt x="196" y="1453"/>
                    </a:lnTo>
                    <a:lnTo>
                      <a:pt x="196" y="1455"/>
                    </a:lnTo>
                    <a:lnTo>
                      <a:pt x="194" y="1455"/>
                    </a:lnTo>
                    <a:lnTo>
                      <a:pt x="192" y="1455"/>
                    </a:lnTo>
                    <a:lnTo>
                      <a:pt x="190" y="1455"/>
                    </a:lnTo>
                    <a:lnTo>
                      <a:pt x="187" y="1455"/>
                    </a:lnTo>
                    <a:lnTo>
                      <a:pt x="185" y="1455"/>
                    </a:lnTo>
                    <a:lnTo>
                      <a:pt x="183" y="1455"/>
                    </a:lnTo>
                    <a:lnTo>
                      <a:pt x="183" y="1453"/>
                    </a:lnTo>
                    <a:lnTo>
                      <a:pt x="185" y="1453"/>
                    </a:lnTo>
                    <a:lnTo>
                      <a:pt x="183" y="1453"/>
                    </a:lnTo>
                    <a:lnTo>
                      <a:pt x="181" y="1453"/>
                    </a:lnTo>
                    <a:lnTo>
                      <a:pt x="181" y="1451"/>
                    </a:lnTo>
                    <a:lnTo>
                      <a:pt x="183" y="1451"/>
                    </a:lnTo>
                    <a:lnTo>
                      <a:pt x="185" y="1451"/>
                    </a:lnTo>
                    <a:lnTo>
                      <a:pt x="187" y="1451"/>
                    </a:lnTo>
                    <a:lnTo>
                      <a:pt x="187" y="1448"/>
                    </a:lnTo>
                    <a:lnTo>
                      <a:pt x="190" y="1448"/>
                    </a:lnTo>
                    <a:lnTo>
                      <a:pt x="192" y="1448"/>
                    </a:lnTo>
                    <a:lnTo>
                      <a:pt x="194" y="1448"/>
                    </a:lnTo>
                    <a:lnTo>
                      <a:pt x="194" y="1451"/>
                    </a:lnTo>
                    <a:lnTo>
                      <a:pt x="196" y="1451"/>
                    </a:lnTo>
                    <a:lnTo>
                      <a:pt x="199" y="1451"/>
                    </a:lnTo>
                    <a:lnTo>
                      <a:pt x="199" y="1448"/>
                    </a:lnTo>
                    <a:close/>
                    <a:moveTo>
                      <a:pt x="281" y="1448"/>
                    </a:moveTo>
                    <a:lnTo>
                      <a:pt x="284" y="1451"/>
                    </a:lnTo>
                    <a:lnTo>
                      <a:pt x="281" y="1451"/>
                    </a:lnTo>
                    <a:lnTo>
                      <a:pt x="279" y="1451"/>
                    </a:lnTo>
                    <a:lnTo>
                      <a:pt x="277" y="1451"/>
                    </a:lnTo>
                    <a:lnTo>
                      <a:pt x="275" y="1451"/>
                    </a:lnTo>
                    <a:lnTo>
                      <a:pt x="272" y="1451"/>
                    </a:lnTo>
                    <a:lnTo>
                      <a:pt x="275" y="1451"/>
                    </a:lnTo>
                    <a:lnTo>
                      <a:pt x="272" y="1448"/>
                    </a:lnTo>
                    <a:lnTo>
                      <a:pt x="275" y="1448"/>
                    </a:lnTo>
                    <a:lnTo>
                      <a:pt x="277" y="1448"/>
                    </a:lnTo>
                    <a:lnTo>
                      <a:pt x="279" y="1448"/>
                    </a:lnTo>
                    <a:lnTo>
                      <a:pt x="281" y="1448"/>
                    </a:lnTo>
                    <a:close/>
                    <a:moveTo>
                      <a:pt x="212" y="1446"/>
                    </a:moveTo>
                    <a:lnTo>
                      <a:pt x="212" y="1448"/>
                    </a:lnTo>
                    <a:lnTo>
                      <a:pt x="210" y="1448"/>
                    </a:lnTo>
                    <a:lnTo>
                      <a:pt x="208" y="1448"/>
                    </a:lnTo>
                    <a:lnTo>
                      <a:pt x="205" y="1448"/>
                    </a:lnTo>
                    <a:lnTo>
                      <a:pt x="203" y="1448"/>
                    </a:lnTo>
                    <a:lnTo>
                      <a:pt x="201" y="1448"/>
                    </a:lnTo>
                    <a:lnTo>
                      <a:pt x="203" y="1448"/>
                    </a:lnTo>
                    <a:lnTo>
                      <a:pt x="201" y="1448"/>
                    </a:lnTo>
                    <a:lnTo>
                      <a:pt x="199" y="1448"/>
                    </a:lnTo>
                    <a:lnTo>
                      <a:pt x="201" y="1448"/>
                    </a:lnTo>
                    <a:lnTo>
                      <a:pt x="201" y="1446"/>
                    </a:lnTo>
                    <a:lnTo>
                      <a:pt x="203" y="1446"/>
                    </a:lnTo>
                    <a:lnTo>
                      <a:pt x="205" y="1446"/>
                    </a:lnTo>
                    <a:lnTo>
                      <a:pt x="208" y="1446"/>
                    </a:lnTo>
                    <a:lnTo>
                      <a:pt x="210" y="1446"/>
                    </a:lnTo>
                    <a:lnTo>
                      <a:pt x="212" y="1446"/>
                    </a:lnTo>
                    <a:close/>
                    <a:moveTo>
                      <a:pt x="183" y="1442"/>
                    </a:moveTo>
                    <a:lnTo>
                      <a:pt x="185" y="1442"/>
                    </a:lnTo>
                    <a:lnTo>
                      <a:pt x="185" y="1439"/>
                    </a:lnTo>
                    <a:lnTo>
                      <a:pt x="187" y="1439"/>
                    </a:lnTo>
                    <a:lnTo>
                      <a:pt x="187" y="1442"/>
                    </a:lnTo>
                    <a:lnTo>
                      <a:pt x="185" y="1442"/>
                    </a:lnTo>
                    <a:lnTo>
                      <a:pt x="183" y="1442"/>
                    </a:lnTo>
                    <a:close/>
                    <a:moveTo>
                      <a:pt x="183" y="1439"/>
                    </a:moveTo>
                    <a:lnTo>
                      <a:pt x="181" y="1439"/>
                    </a:lnTo>
                    <a:lnTo>
                      <a:pt x="183" y="1437"/>
                    </a:lnTo>
                    <a:lnTo>
                      <a:pt x="185" y="1437"/>
                    </a:lnTo>
                    <a:lnTo>
                      <a:pt x="187" y="1437"/>
                    </a:lnTo>
                    <a:lnTo>
                      <a:pt x="185" y="1439"/>
                    </a:lnTo>
                    <a:lnTo>
                      <a:pt x="183" y="1439"/>
                    </a:lnTo>
                    <a:close/>
                    <a:moveTo>
                      <a:pt x="187" y="1435"/>
                    </a:moveTo>
                    <a:lnTo>
                      <a:pt x="185" y="1435"/>
                    </a:lnTo>
                    <a:lnTo>
                      <a:pt x="185" y="1433"/>
                    </a:lnTo>
                    <a:lnTo>
                      <a:pt x="187" y="1433"/>
                    </a:lnTo>
                    <a:lnTo>
                      <a:pt x="190" y="1433"/>
                    </a:lnTo>
                    <a:lnTo>
                      <a:pt x="190" y="1435"/>
                    </a:lnTo>
                    <a:lnTo>
                      <a:pt x="187" y="1435"/>
                    </a:lnTo>
                    <a:close/>
                    <a:moveTo>
                      <a:pt x="183" y="1431"/>
                    </a:moveTo>
                    <a:lnTo>
                      <a:pt x="181" y="1431"/>
                    </a:lnTo>
                    <a:lnTo>
                      <a:pt x="181" y="1428"/>
                    </a:lnTo>
                    <a:lnTo>
                      <a:pt x="183" y="1428"/>
                    </a:lnTo>
                    <a:lnTo>
                      <a:pt x="185" y="1431"/>
                    </a:lnTo>
                    <a:lnTo>
                      <a:pt x="183" y="1431"/>
                    </a:lnTo>
                    <a:close/>
                    <a:moveTo>
                      <a:pt x="210" y="1428"/>
                    </a:moveTo>
                    <a:lnTo>
                      <a:pt x="208" y="1428"/>
                    </a:lnTo>
                    <a:lnTo>
                      <a:pt x="208" y="1426"/>
                    </a:lnTo>
                    <a:lnTo>
                      <a:pt x="210" y="1426"/>
                    </a:lnTo>
                    <a:lnTo>
                      <a:pt x="210" y="1428"/>
                    </a:lnTo>
                    <a:close/>
                    <a:moveTo>
                      <a:pt x="217" y="1428"/>
                    </a:moveTo>
                    <a:lnTo>
                      <a:pt x="214" y="1426"/>
                    </a:lnTo>
                    <a:lnTo>
                      <a:pt x="217" y="1426"/>
                    </a:lnTo>
                    <a:lnTo>
                      <a:pt x="219" y="1426"/>
                    </a:lnTo>
                    <a:lnTo>
                      <a:pt x="217" y="1426"/>
                    </a:lnTo>
                    <a:lnTo>
                      <a:pt x="217" y="1428"/>
                    </a:lnTo>
                    <a:close/>
                    <a:moveTo>
                      <a:pt x="214" y="1426"/>
                    </a:moveTo>
                    <a:lnTo>
                      <a:pt x="212" y="1426"/>
                    </a:lnTo>
                    <a:lnTo>
                      <a:pt x="214" y="1426"/>
                    </a:lnTo>
                    <a:close/>
                    <a:moveTo>
                      <a:pt x="196" y="1426"/>
                    </a:moveTo>
                    <a:lnTo>
                      <a:pt x="194" y="1426"/>
                    </a:lnTo>
                    <a:lnTo>
                      <a:pt x="194" y="1428"/>
                    </a:lnTo>
                    <a:lnTo>
                      <a:pt x="192" y="1428"/>
                    </a:lnTo>
                    <a:lnTo>
                      <a:pt x="190" y="1428"/>
                    </a:lnTo>
                    <a:lnTo>
                      <a:pt x="187" y="1428"/>
                    </a:lnTo>
                    <a:lnTo>
                      <a:pt x="187" y="1426"/>
                    </a:lnTo>
                    <a:lnTo>
                      <a:pt x="190" y="1426"/>
                    </a:lnTo>
                    <a:lnTo>
                      <a:pt x="190" y="1424"/>
                    </a:lnTo>
                    <a:lnTo>
                      <a:pt x="192" y="1424"/>
                    </a:lnTo>
                    <a:lnTo>
                      <a:pt x="190" y="1424"/>
                    </a:lnTo>
                    <a:lnTo>
                      <a:pt x="190" y="1422"/>
                    </a:lnTo>
                    <a:lnTo>
                      <a:pt x="192" y="1422"/>
                    </a:lnTo>
                    <a:lnTo>
                      <a:pt x="194" y="1422"/>
                    </a:lnTo>
                    <a:lnTo>
                      <a:pt x="196" y="1424"/>
                    </a:lnTo>
                    <a:lnTo>
                      <a:pt x="199" y="1424"/>
                    </a:lnTo>
                    <a:lnTo>
                      <a:pt x="199" y="1426"/>
                    </a:lnTo>
                    <a:lnTo>
                      <a:pt x="196" y="1426"/>
                    </a:lnTo>
                    <a:close/>
                    <a:moveTo>
                      <a:pt x="183" y="1419"/>
                    </a:moveTo>
                    <a:lnTo>
                      <a:pt x="185" y="1419"/>
                    </a:lnTo>
                    <a:lnTo>
                      <a:pt x="185" y="1422"/>
                    </a:lnTo>
                    <a:lnTo>
                      <a:pt x="187" y="1422"/>
                    </a:lnTo>
                    <a:lnTo>
                      <a:pt x="185" y="1422"/>
                    </a:lnTo>
                    <a:lnTo>
                      <a:pt x="183" y="1422"/>
                    </a:lnTo>
                    <a:lnTo>
                      <a:pt x="183" y="1424"/>
                    </a:lnTo>
                    <a:lnTo>
                      <a:pt x="181" y="1424"/>
                    </a:lnTo>
                    <a:lnTo>
                      <a:pt x="179" y="1424"/>
                    </a:lnTo>
                    <a:lnTo>
                      <a:pt x="179" y="1426"/>
                    </a:lnTo>
                    <a:lnTo>
                      <a:pt x="176" y="1426"/>
                    </a:lnTo>
                    <a:lnTo>
                      <a:pt x="176" y="1428"/>
                    </a:lnTo>
                    <a:lnTo>
                      <a:pt x="179" y="1431"/>
                    </a:lnTo>
                    <a:lnTo>
                      <a:pt x="179" y="1433"/>
                    </a:lnTo>
                    <a:lnTo>
                      <a:pt x="181" y="1433"/>
                    </a:lnTo>
                    <a:lnTo>
                      <a:pt x="183" y="1433"/>
                    </a:lnTo>
                    <a:lnTo>
                      <a:pt x="183" y="1435"/>
                    </a:lnTo>
                    <a:lnTo>
                      <a:pt x="185" y="1435"/>
                    </a:lnTo>
                    <a:lnTo>
                      <a:pt x="185" y="1437"/>
                    </a:lnTo>
                    <a:lnTo>
                      <a:pt x="183" y="1437"/>
                    </a:lnTo>
                    <a:lnTo>
                      <a:pt x="181" y="1437"/>
                    </a:lnTo>
                    <a:lnTo>
                      <a:pt x="179" y="1437"/>
                    </a:lnTo>
                    <a:lnTo>
                      <a:pt x="176" y="1437"/>
                    </a:lnTo>
                    <a:lnTo>
                      <a:pt x="176" y="1439"/>
                    </a:lnTo>
                    <a:lnTo>
                      <a:pt x="174" y="1439"/>
                    </a:lnTo>
                    <a:lnTo>
                      <a:pt x="172" y="1439"/>
                    </a:lnTo>
                    <a:lnTo>
                      <a:pt x="170" y="1442"/>
                    </a:lnTo>
                    <a:lnTo>
                      <a:pt x="172" y="1442"/>
                    </a:lnTo>
                    <a:lnTo>
                      <a:pt x="172" y="1444"/>
                    </a:lnTo>
                    <a:lnTo>
                      <a:pt x="174" y="1444"/>
                    </a:lnTo>
                    <a:lnTo>
                      <a:pt x="174" y="1442"/>
                    </a:lnTo>
                    <a:lnTo>
                      <a:pt x="176" y="1442"/>
                    </a:lnTo>
                    <a:lnTo>
                      <a:pt x="176" y="1444"/>
                    </a:lnTo>
                    <a:lnTo>
                      <a:pt x="174" y="1446"/>
                    </a:lnTo>
                    <a:lnTo>
                      <a:pt x="172" y="1446"/>
                    </a:lnTo>
                    <a:lnTo>
                      <a:pt x="172" y="1448"/>
                    </a:lnTo>
                    <a:lnTo>
                      <a:pt x="170" y="1448"/>
                    </a:lnTo>
                    <a:lnTo>
                      <a:pt x="167" y="1448"/>
                    </a:lnTo>
                    <a:lnTo>
                      <a:pt x="165" y="1448"/>
                    </a:lnTo>
                    <a:lnTo>
                      <a:pt x="163" y="1448"/>
                    </a:lnTo>
                    <a:lnTo>
                      <a:pt x="161" y="1448"/>
                    </a:lnTo>
                    <a:lnTo>
                      <a:pt x="163" y="1448"/>
                    </a:lnTo>
                    <a:lnTo>
                      <a:pt x="163" y="1451"/>
                    </a:lnTo>
                    <a:lnTo>
                      <a:pt x="161" y="1451"/>
                    </a:lnTo>
                    <a:lnTo>
                      <a:pt x="161" y="1453"/>
                    </a:lnTo>
                    <a:lnTo>
                      <a:pt x="158" y="1453"/>
                    </a:lnTo>
                    <a:lnTo>
                      <a:pt x="156" y="1455"/>
                    </a:lnTo>
                    <a:lnTo>
                      <a:pt x="154" y="1455"/>
                    </a:lnTo>
                    <a:lnTo>
                      <a:pt x="154" y="1453"/>
                    </a:lnTo>
                    <a:lnTo>
                      <a:pt x="152" y="1453"/>
                    </a:lnTo>
                    <a:lnTo>
                      <a:pt x="152" y="1455"/>
                    </a:lnTo>
                    <a:lnTo>
                      <a:pt x="149" y="1455"/>
                    </a:lnTo>
                    <a:lnTo>
                      <a:pt x="147" y="1455"/>
                    </a:lnTo>
                    <a:lnTo>
                      <a:pt x="145" y="1455"/>
                    </a:lnTo>
                    <a:lnTo>
                      <a:pt x="145" y="1453"/>
                    </a:lnTo>
                    <a:lnTo>
                      <a:pt x="143" y="1453"/>
                    </a:lnTo>
                    <a:lnTo>
                      <a:pt x="143" y="1451"/>
                    </a:lnTo>
                    <a:lnTo>
                      <a:pt x="141" y="1451"/>
                    </a:lnTo>
                    <a:lnTo>
                      <a:pt x="138" y="1451"/>
                    </a:lnTo>
                    <a:lnTo>
                      <a:pt x="138" y="1448"/>
                    </a:lnTo>
                    <a:lnTo>
                      <a:pt x="138" y="1446"/>
                    </a:lnTo>
                    <a:lnTo>
                      <a:pt x="138" y="1444"/>
                    </a:lnTo>
                    <a:lnTo>
                      <a:pt x="141" y="1444"/>
                    </a:lnTo>
                    <a:lnTo>
                      <a:pt x="143" y="1444"/>
                    </a:lnTo>
                    <a:lnTo>
                      <a:pt x="143" y="1442"/>
                    </a:lnTo>
                    <a:lnTo>
                      <a:pt x="145" y="1442"/>
                    </a:lnTo>
                    <a:lnTo>
                      <a:pt x="147" y="1442"/>
                    </a:lnTo>
                    <a:lnTo>
                      <a:pt x="149" y="1439"/>
                    </a:lnTo>
                    <a:lnTo>
                      <a:pt x="152" y="1439"/>
                    </a:lnTo>
                    <a:lnTo>
                      <a:pt x="152" y="1437"/>
                    </a:lnTo>
                    <a:lnTo>
                      <a:pt x="152" y="1435"/>
                    </a:lnTo>
                    <a:lnTo>
                      <a:pt x="154" y="1435"/>
                    </a:lnTo>
                    <a:lnTo>
                      <a:pt x="154" y="1433"/>
                    </a:lnTo>
                    <a:lnTo>
                      <a:pt x="156" y="1433"/>
                    </a:lnTo>
                    <a:lnTo>
                      <a:pt x="156" y="1431"/>
                    </a:lnTo>
                    <a:lnTo>
                      <a:pt x="158" y="1428"/>
                    </a:lnTo>
                    <a:lnTo>
                      <a:pt x="158" y="1426"/>
                    </a:lnTo>
                    <a:lnTo>
                      <a:pt x="161" y="1426"/>
                    </a:lnTo>
                    <a:lnTo>
                      <a:pt x="161" y="1424"/>
                    </a:lnTo>
                    <a:lnTo>
                      <a:pt x="163" y="1424"/>
                    </a:lnTo>
                    <a:lnTo>
                      <a:pt x="165" y="1424"/>
                    </a:lnTo>
                    <a:lnTo>
                      <a:pt x="167" y="1422"/>
                    </a:lnTo>
                    <a:lnTo>
                      <a:pt x="170" y="1422"/>
                    </a:lnTo>
                    <a:lnTo>
                      <a:pt x="172" y="1422"/>
                    </a:lnTo>
                    <a:lnTo>
                      <a:pt x="174" y="1422"/>
                    </a:lnTo>
                    <a:lnTo>
                      <a:pt x="176" y="1419"/>
                    </a:lnTo>
                    <a:lnTo>
                      <a:pt x="179" y="1419"/>
                    </a:lnTo>
                    <a:lnTo>
                      <a:pt x="181" y="1419"/>
                    </a:lnTo>
                    <a:lnTo>
                      <a:pt x="183" y="1419"/>
                    </a:lnTo>
                    <a:close/>
                    <a:moveTo>
                      <a:pt x="313" y="1417"/>
                    </a:moveTo>
                    <a:lnTo>
                      <a:pt x="310" y="1415"/>
                    </a:lnTo>
                    <a:lnTo>
                      <a:pt x="313" y="1415"/>
                    </a:lnTo>
                    <a:lnTo>
                      <a:pt x="313" y="1417"/>
                    </a:lnTo>
                    <a:close/>
                    <a:moveTo>
                      <a:pt x="199" y="1413"/>
                    </a:moveTo>
                    <a:lnTo>
                      <a:pt x="199" y="1410"/>
                    </a:lnTo>
                    <a:lnTo>
                      <a:pt x="201" y="1410"/>
                    </a:lnTo>
                    <a:lnTo>
                      <a:pt x="201" y="1413"/>
                    </a:lnTo>
                    <a:lnTo>
                      <a:pt x="199" y="1413"/>
                    </a:lnTo>
                    <a:close/>
                    <a:moveTo>
                      <a:pt x="241" y="1410"/>
                    </a:moveTo>
                    <a:lnTo>
                      <a:pt x="239" y="1413"/>
                    </a:lnTo>
                    <a:lnTo>
                      <a:pt x="239" y="1410"/>
                    </a:lnTo>
                    <a:lnTo>
                      <a:pt x="241" y="1410"/>
                    </a:lnTo>
                    <a:close/>
                    <a:moveTo>
                      <a:pt x="203" y="1413"/>
                    </a:moveTo>
                    <a:lnTo>
                      <a:pt x="201" y="1413"/>
                    </a:lnTo>
                    <a:lnTo>
                      <a:pt x="201" y="1410"/>
                    </a:lnTo>
                    <a:lnTo>
                      <a:pt x="203" y="1410"/>
                    </a:lnTo>
                    <a:lnTo>
                      <a:pt x="201" y="1410"/>
                    </a:lnTo>
                    <a:lnTo>
                      <a:pt x="203" y="1410"/>
                    </a:lnTo>
                    <a:lnTo>
                      <a:pt x="203" y="1408"/>
                    </a:lnTo>
                    <a:lnTo>
                      <a:pt x="203" y="1410"/>
                    </a:lnTo>
                    <a:lnTo>
                      <a:pt x="205" y="1410"/>
                    </a:lnTo>
                    <a:lnTo>
                      <a:pt x="203" y="1410"/>
                    </a:lnTo>
                    <a:lnTo>
                      <a:pt x="203" y="1413"/>
                    </a:lnTo>
                    <a:close/>
                    <a:moveTo>
                      <a:pt x="310" y="1408"/>
                    </a:moveTo>
                    <a:lnTo>
                      <a:pt x="313" y="1408"/>
                    </a:lnTo>
                    <a:lnTo>
                      <a:pt x="310" y="1408"/>
                    </a:lnTo>
                    <a:close/>
                    <a:moveTo>
                      <a:pt x="201" y="1408"/>
                    </a:moveTo>
                    <a:lnTo>
                      <a:pt x="199" y="1408"/>
                    </a:lnTo>
                    <a:lnTo>
                      <a:pt x="201" y="1406"/>
                    </a:lnTo>
                    <a:lnTo>
                      <a:pt x="201" y="1408"/>
                    </a:lnTo>
                    <a:close/>
                    <a:moveTo>
                      <a:pt x="205" y="1408"/>
                    </a:moveTo>
                    <a:lnTo>
                      <a:pt x="208" y="1408"/>
                    </a:lnTo>
                    <a:lnTo>
                      <a:pt x="210" y="1408"/>
                    </a:lnTo>
                    <a:lnTo>
                      <a:pt x="208" y="1408"/>
                    </a:lnTo>
                    <a:lnTo>
                      <a:pt x="205" y="1408"/>
                    </a:lnTo>
                    <a:lnTo>
                      <a:pt x="203" y="1408"/>
                    </a:lnTo>
                    <a:lnTo>
                      <a:pt x="203" y="1406"/>
                    </a:lnTo>
                    <a:lnTo>
                      <a:pt x="203" y="1408"/>
                    </a:lnTo>
                    <a:lnTo>
                      <a:pt x="205" y="1408"/>
                    </a:lnTo>
                    <a:close/>
                    <a:moveTo>
                      <a:pt x="248" y="1404"/>
                    </a:moveTo>
                    <a:lnTo>
                      <a:pt x="246" y="1404"/>
                    </a:lnTo>
                    <a:lnTo>
                      <a:pt x="246" y="1401"/>
                    </a:lnTo>
                    <a:lnTo>
                      <a:pt x="248" y="1401"/>
                    </a:lnTo>
                    <a:lnTo>
                      <a:pt x="248" y="1404"/>
                    </a:lnTo>
                    <a:close/>
                    <a:moveTo>
                      <a:pt x="219" y="1401"/>
                    </a:moveTo>
                    <a:lnTo>
                      <a:pt x="219" y="1404"/>
                    </a:lnTo>
                    <a:lnTo>
                      <a:pt x="221" y="1404"/>
                    </a:lnTo>
                    <a:lnTo>
                      <a:pt x="219" y="1404"/>
                    </a:lnTo>
                    <a:lnTo>
                      <a:pt x="219" y="1406"/>
                    </a:lnTo>
                    <a:lnTo>
                      <a:pt x="217" y="1406"/>
                    </a:lnTo>
                    <a:lnTo>
                      <a:pt x="214" y="1408"/>
                    </a:lnTo>
                    <a:lnTo>
                      <a:pt x="212" y="1408"/>
                    </a:lnTo>
                    <a:lnTo>
                      <a:pt x="212" y="1410"/>
                    </a:lnTo>
                    <a:lnTo>
                      <a:pt x="210" y="1410"/>
                    </a:lnTo>
                    <a:lnTo>
                      <a:pt x="210" y="1408"/>
                    </a:lnTo>
                    <a:lnTo>
                      <a:pt x="212" y="1408"/>
                    </a:lnTo>
                    <a:lnTo>
                      <a:pt x="212" y="1406"/>
                    </a:lnTo>
                    <a:lnTo>
                      <a:pt x="212" y="1404"/>
                    </a:lnTo>
                    <a:lnTo>
                      <a:pt x="214" y="1404"/>
                    </a:lnTo>
                    <a:lnTo>
                      <a:pt x="212" y="1404"/>
                    </a:lnTo>
                    <a:lnTo>
                      <a:pt x="214" y="1401"/>
                    </a:lnTo>
                    <a:lnTo>
                      <a:pt x="217" y="1401"/>
                    </a:lnTo>
                    <a:lnTo>
                      <a:pt x="219" y="1401"/>
                    </a:lnTo>
                    <a:lnTo>
                      <a:pt x="221" y="1401"/>
                    </a:lnTo>
                    <a:lnTo>
                      <a:pt x="219" y="1401"/>
                    </a:lnTo>
                    <a:close/>
                    <a:moveTo>
                      <a:pt x="246" y="1399"/>
                    </a:moveTo>
                    <a:lnTo>
                      <a:pt x="246" y="1397"/>
                    </a:lnTo>
                    <a:lnTo>
                      <a:pt x="248" y="1397"/>
                    </a:lnTo>
                    <a:lnTo>
                      <a:pt x="248" y="1399"/>
                    </a:lnTo>
                    <a:lnTo>
                      <a:pt x="246" y="1399"/>
                    </a:lnTo>
                    <a:close/>
                    <a:moveTo>
                      <a:pt x="268" y="1397"/>
                    </a:moveTo>
                    <a:lnTo>
                      <a:pt x="266" y="1397"/>
                    </a:lnTo>
                    <a:lnTo>
                      <a:pt x="268" y="1397"/>
                    </a:lnTo>
                    <a:close/>
                    <a:moveTo>
                      <a:pt x="261" y="1395"/>
                    </a:moveTo>
                    <a:lnTo>
                      <a:pt x="259" y="1395"/>
                    </a:lnTo>
                    <a:lnTo>
                      <a:pt x="261" y="1395"/>
                    </a:lnTo>
                    <a:close/>
                    <a:moveTo>
                      <a:pt x="246" y="1395"/>
                    </a:moveTo>
                    <a:lnTo>
                      <a:pt x="243" y="1395"/>
                    </a:lnTo>
                    <a:lnTo>
                      <a:pt x="246" y="1395"/>
                    </a:lnTo>
                    <a:close/>
                    <a:moveTo>
                      <a:pt x="275" y="1395"/>
                    </a:moveTo>
                    <a:lnTo>
                      <a:pt x="272" y="1395"/>
                    </a:lnTo>
                    <a:lnTo>
                      <a:pt x="275" y="1395"/>
                    </a:lnTo>
                    <a:close/>
                    <a:moveTo>
                      <a:pt x="239" y="1397"/>
                    </a:moveTo>
                    <a:lnTo>
                      <a:pt x="237" y="1397"/>
                    </a:lnTo>
                    <a:lnTo>
                      <a:pt x="237" y="1395"/>
                    </a:lnTo>
                    <a:lnTo>
                      <a:pt x="239" y="1395"/>
                    </a:lnTo>
                    <a:lnTo>
                      <a:pt x="241" y="1395"/>
                    </a:lnTo>
                    <a:lnTo>
                      <a:pt x="239" y="1395"/>
                    </a:lnTo>
                    <a:lnTo>
                      <a:pt x="239" y="1397"/>
                    </a:lnTo>
                    <a:close/>
                    <a:moveTo>
                      <a:pt x="263" y="1393"/>
                    </a:moveTo>
                    <a:lnTo>
                      <a:pt x="263" y="1395"/>
                    </a:lnTo>
                    <a:lnTo>
                      <a:pt x="261" y="1395"/>
                    </a:lnTo>
                    <a:lnTo>
                      <a:pt x="259" y="1395"/>
                    </a:lnTo>
                    <a:lnTo>
                      <a:pt x="261" y="1395"/>
                    </a:lnTo>
                    <a:lnTo>
                      <a:pt x="261" y="1393"/>
                    </a:lnTo>
                    <a:lnTo>
                      <a:pt x="263" y="1393"/>
                    </a:lnTo>
                    <a:close/>
                    <a:moveTo>
                      <a:pt x="250" y="1393"/>
                    </a:moveTo>
                    <a:lnTo>
                      <a:pt x="248" y="1393"/>
                    </a:lnTo>
                    <a:lnTo>
                      <a:pt x="250" y="1393"/>
                    </a:lnTo>
                    <a:close/>
                    <a:moveTo>
                      <a:pt x="246" y="1390"/>
                    </a:moveTo>
                    <a:lnTo>
                      <a:pt x="248" y="1390"/>
                    </a:lnTo>
                    <a:lnTo>
                      <a:pt x="246" y="1390"/>
                    </a:lnTo>
                    <a:close/>
                    <a:moveTo>
                      <a:pt x="268" y="1390"/>
                    </a:moveTo>
                    <a:lnTo>
                      <a:pt x="266" y="1390"/>
                    </a:lnTo>
                    <a:lnTo>
                      <a:pt x="266" y="1388"/>
                    </a:lnTo>
                    <a:lnTo>
                      <a:pt x="266" y="1390"/>
                    </a:lnTo>
                    <a:lnTo>
                      <a:pt x="268" y="1390"/>
                    </a:lnTo>
                    <a:close/>
                    <a:moveTo>
                      <a:pt x="288" y="1388"/>
                    </a:moveTo>
                    <a:lnTo>
                      <a:pt x="286" y="1388"/>
                    </a:lnTo>
                    <a:lnTo>
                      <a:pt x="288" y="1388"/>
                    </a:lnTo>
                    <a:close/>
                    <a:moveTo>
                      <a:pt x="266" y="1388"/>
                    </a:moveTo>
                    <a:lnTo>
                      <a:pt x="263" y="1388"/>
                    </a:lnTo>
                    <a:lnTo>
                      <a:pt x="261" y="1388"/>
                    </a:lnTo>
                    <a:lnTo>
                      <a:pt x="263" y="1388"/>
                    </a:lnTo>
                    <a:lnTo>
                      <a:pt x="266" y="1388"/>
                    </a:lnTo>
                    <a:close/>
                    <a:moveTo>
                      <a:pt x="286" y="1388"/>
                    </a:moveTo>
                    <a:lnTo>
                      <a:pt x="284" y="1388"/>
                    </a:lnTo>
                    <a:lnTo>
                      <a:pt x="284" y="1386"/>
                    </a:lnTo>
                    <a:lnTo>
                      <a:pt x="286" y="1386"/>
                    </a:lnTo>
                    <a:lnTo>
                      <a:pt x="286" y="1388"/>
                    </a:lnTo>
                    <a:close/>
                    <a:moveTo>
                      <a:pt x="246" y="1384"/>
                    </a:moveTo>
                    <a:lnTo>
                      <a:pt x="248" y="1384"/>
                    </a:lnTo>
                    <a:lnTo>
                      <a:pt x="250" y="1384"/>
                    </a:lnTo>
                    <a:lnTo>
                      <a:pt x="248" y="1386"/>
                    </a:lnTo>
                    <a:lnTo>
                      <a:pt x="250" y="1386"/>
                    </a:lnTo>
                    <a:lnTo>
                      <a:pt x="248" y="1386"/>
                    </a:lnTo>
                    <a:lnTo>
                      <a:pt x="248" y="1388"/>
                    </a:lnTo>
                    <a:lnTo>
                      <a:pt x="246" y="1388"/>
                    </a:lnTo>
                    <a:lnTo>
                      <a:pt x="243" y="1388"/>
                    </a:lnTo>
                    <a:lnTo>
                      <a:pt x="241" y="1388"/>
                    </a:lnTo>
                    <a:lnTo>
                      <a:pt x="241" y="1390"/>
                    </a:lnTo>
                    <a:lnTo>
                      <a:pt x="243" y="1390"/>
                    </a:lnTo>
                    <a:lnTo>
                      <a:pt x="243" y="1393"/>
                    </a:lnTo>
                    <a:lnTo>
                      <a:pt x="241" y="1393"/>
                    </a:lnTo>
                    <a:lnTo>
                      <a:pt x="241" y="1395"/>
                    </a:lnTo>
                    <a:lnTo>
                      <a:pt x="239" y="1395"/>
                    </a:lnTo>
                    <a:lnTo>
                      <a:pt x="237" y="1395"/>
                    </a:lnTo>
                    <a:lnTo>
                      <a:pt x="234" y="1395"/>
                    </a:lnTo>
                    <a:lnTo>
                      <a:pt x="232" y="1395"/>
                    </a:lnTo>
                    <a:lnTo>
                      <a:pt x="232" y="1393"/>
                    </a:lnTo>
                    <a:lnTo>
                      <a:pt x="232" y="1390"/>
                    </a:lnTo>
                    <a:lnTo>
                      <a:pt x="234" y="1390"/>
                    </a:lnTo>
                    <a:lnTo>
                      <a:pt x="237" y="1390"/>
                    </a:lnTo>
                    <a:lnTo>
                      <a:pt x="234" y="1390"/>
                    </a:lnTo>
                    <a:lnTo>
                      <a:pt x="234" y="1388"/>
                    </a:lnTo>
                    <a:lnTo>
                      <a:pt x="237" y="1388"/>
                    </a:lnTo>
                    <a:lnTo>
                      <a:pt x="239" y="1386"/>
                    </a:lnTo>
                    <a:lnTo>
                      <a:pt x="239" y="1384"/>
                    </a:lnTo>
                    <a:lnTo>
                      <a:pt x="241" y="1384"/>
                    </a:lnTo>
                    <a:lnTo>
                      <a:pt x="243" y="1384"/>
                    </a:lnTo>
                    <a:lnTo>
                      <a:pt x="246" y="1384"/>
                    </a:lnTo>
                    <a:close/>
                    <a:moveTo>
                      <a:pt x="290" y="1384"/>
                    </a:moveTo>
                    <a:lnTo>
                      <a:pt x="293" y="1384"/>
                    </a:lnTo>
                    <a:lnTo>
                      <a:pt x="290" y="1384"/>
                    </a:lnTo>
                    <a:lnTo>
                      <a:pt x="288" y="1384"/>
                    </a:lnTo>
                    <a:lnTo>
                      <a:pt x="290" y="1384"/>
                    </a:lnTo>
                    <a:lnTo>
                      <a:pt x="288" y="1384"/>
                    </a:lnTo>
                    <a:lnTo>
                      <a:pt x="290" y="1384"/>
                    </a:lnTo>
                    <a:close/>
                    <a:moveTo>
                      <a:pt x="255" y="1381"/>
                    </a:moveTo>
                    <a:lnTo>
                      <a:pt x="252" y="1384"/>
                    </a:lnTo>
                    <a:lnTo>
                      <a:pt x="252" y="1381"/>
                    </a:lnTo>
                    <a:lnTo>
                      <a:pt x="255" y="1381"/>
                    </a:lnTo>
                    <a:close/>
                    <a:moveTo>
                      <a:pt x="248" y="1381"/>
                    </a:moveTo>
                    <a:lnTo>
                      <a:pt x="246" y="1381"/>
                    </a:lnTo>
                    <a:lnTo>
                      <a:pt x="248" y="1381"/>
                    </a:lnTo>
                    <a:close/>
                    <a:moveTo>
                      <a:pt x="250" y="1381"/>
                    </a:moveTo>
                    <a:lnTo>
                      <a:pt x="252" y="1381"/>
                    </a:lnTo>
                    <a:lnTo>
                      <a:pt x="250" y="1381"/>
                    </a:lnTo>
                    <a:lnTo>
                      <a:pt x="250" y="1384"/>
                    </a:lnTo>
                    <a:lnTo>
                      <a:pt x="248" y="1384"/>
                    </a:lnTo>
                    <a:lnTo>
                      <a:pt x="248" y="1381"/>
                    </a:lnTo>
                    <a:lnTo>
                      <a:pt x="250" y="1381"/>
                    </a:lnTo>
                    <a:close/>
                    <a:moveTo>
                      <a:pt x="257" y="1381"/>
                    </a:moveTo>
                    <a:lnTo>
                      <a:pt x="255" y="1381"/>
                    </a:lnTo>
                    <a:lnTo>
                      <a:pt x="257" y="1381"/>
                    </a:lnTo>
                    <a:close/>
                    <a:moveTo>
                      <a:pt x="252" y="1381"/>
                    </a:moveTo>
                    <a:lnTo>
                      <a:pt x="252" y="1379"/>
                    </a:lnTo>
                    <a:lnTo>
                      <a:pt x="255" y="1379"/>
                    </a:lnTo>
                    <a:lnTo>
                      <a:pt x="255" y="1381"/>
                    </a:lnTo>
                    <a:lnTo>
                      <a:pt x="252" y="1381"/>
                    </a:lnTo>
                    <a:close/>
                    <a:moveTo>
                      <a:pt x="295" y="1377"/>
                    </a:moveTo>
                    <a:lnTo>
                      <a:pt x="293" y="1377"/>
                    </a:lnTo>
                    <a:lnTo>
                      <a:pt x="295" y="1375"/>
                    </a:lnTo>
                    <a:lnTo>
                      <a:pt x="295" y="1377"/>
                    </a:lnTo>
                    <a:close/>
                    <a:moveTo>
                      <a:pt x="293" y="1375"/>
                    </a:moveTo>
                    <a:lnTo>
                      <a:pt x="290" y="1375"/>
                    </a:lnTo>
                    <a:lnTo>
                      <a:pt x="293" y="1375"/>
                    </a:lnTo>
                    <a:close/>
                    <a:moveTo>
                      <a:pt x="295" y="1375"/>
                    </a:moveTo>
                    <a:lnTo>
                      <a:pt x="293" y="1375"/>
                    </a:lnTo>
                    <a:lnTo>
                      <a:pt x="295" y="1375"/>
                    </a:lnTo>
                    <a:close/>
                    <a:moveTo>
                      <a:pt x="277" y="1375"/>
                    </a:moveTo>
                    <a:lnTo>
                      <a:pt x="279" y="1375"/>
                    </a:lnTo>
                    <a:lnTo>
                      <a:pt x="277" y="1375"/>
                    </a:lnTo>
                    <a:close/>
                    <a:moveTo>
                      <a:pt x="286" y="1372"/>
                    </a:moveTo>
                    <a:lnTo>
                      <a:pt x="288" y="1372"/>
                    </a:lnTo>
                    <a:lnTo>
                      <a:pt x="286" y="1372"/>
                    </a:lnTo>
                    <a:close/>
                    <a:moveTo>
                      <a:pt x="297" y="1372"/>
                    </a:moveTo>
                    <a:lnTo>
                      <a:pt x="299" y="1372"/>
                    </a:lnTo>
                    <a:lnTo>
                      <a:pt x="297" y="1372"/>
                    </a:lnTo>
                    <a:close/>
                    <a:moveTo>
                      <a:pt x="295" y="1372"/>
                    </a:moveTo>
                    <a:lnTo>
                      <a:pt x="293" y="1372"/>
                    </a:lnTo>
                    <a:lnTo>
                      <a:pt x="295" y="1372"/>
                    </a:lnTo>
                    <a:close/>
                    <a:moveTo>
                      <a:pt x="299" y="1372"/>
                    </a:moveTo>
                    <a:lnTo>
                      <a:pt x="297" y="1372"/>
                    </a:lnTo>
                    <a:lnTo>
                      <a:pt x="299" y="1372"/>
                    </a:lnTo>
                    <a:lnTo>
                      <a:pt x="299" y="1370"/>
                    </a:lnTo>
                    <a:lnTo>
                      <a:pt x="299" y="1372"/>
                    </a:lnTo>
                    <a:close/>
                    <a:moveTo>
                      <a:pt x="438" y="1370"/>
                    </a:moveTo>
                    <a:lnTo>
                      <a:pt x="440" y="1370"/>
                    </a:lnTo>
                    <a:lnTo>
                      <a:pt x="442" y="1370"/>
                    </a:lnTo>
                    <a:lnTo>
                      <a:pt x="442" y="1372"/>
                    </a:lnTo>
                    <a:lnTo>
                      <a:pt x="445" y="1372"/>
                    </a:lnTo>
                    <a:lnTo>
                      <a:pt x="445" y="1375"/>
                    </a:lnTo>
                    <a:lnTo>
                      <a:pt x="447" y="1375"/>
                    </a:lnTo>
                    <a:lnTo>
                      <a:pt x="445" y="1375"/>
                    </a:lnTo>
                    <a:lnTo>
                      <a:pt x="442" y="1375"/>
                    </a:lnTo>
                    <a:lnTo>
                      <a:pt x="440" y="1375"/>
                    </a:lnTo>
                    <a:lnTo>
                      <a:pt x="438" y="1375"/>
                    </a:lnTo>
                    <a:lnTo>
                      <a:pt x="436" y="1375"/>
                    </a:lnTo>
                    <a:lnTo>
                      <a:pt x="436" y="1372"/>
                    </a:lnTo>
                    <a:lnTo>
                      <a:pt x="433" y="1372"/>
                    </a:lnTo>
                    <a:lnTo>
                      <a:pt x="433" y="1370"/>
                    </a:lnTo>
                    <a:lnTo>
                      <a:pt x="436" y="1370"/>
                    </a:lnTo>
                    <a:lnTo>
                      <a:pt x="438" y="1370"/>
                    </a:lnTo>
                    <a:close/>
                    <a:moveTo>
                      <a:pt x="427" y="1370"/>
                    </a:moveTo>
                    <a:lnTo>
                      <a:pt x="429" y="1370"/>
                    </a:lnTo>
                    <a:lnTo>
                      <a:pt x="427" y="1370"/>
                    </a:lnTo>
                    <a:close/>
                    <a:moveTo>
                      <a:pt x="442" y="1370"/>
                    </a:moveTo>
                    <a:lnTo>
                      <a:pt x="440" y="1370"/>
                    </a:lnTo>
                    <a:lnTo>
                      <a:pt x="442" y="1370"/>
                    </a:lnTo>
                    <a:lnTo>
                      <a:pt x="445" y="1370"/>
                    </a:lnTo>
                    <a:lnTo>
                      <a:pt x="442" y="1370"/>
                    </a:lnTo>
                    <a:close/>
                    <a:moveTo>
                      <a:pt x="322" y="1370"/>
                    </a:moveTo>
                    <a:lnTo>
                      <a:pt x="319" y="1370"/>
                    </a:lnTo>
                    <a:lnTo>
                      <a:pt x="322" y="1370"/>
                    </a:lnTo>
                    <a:close/>
                    <a:moveTo>
                      <a:pt x="420" y="1370"/>
                    </a:moveTo>
                    <a:lnTo>
                      <a:pt x="422" y="1370"/>
                    </a:lnTo>
                    <a:lnTo>
                      <a:pt x="420" y="1370"/>
                    </a:lnTo>
                    <a:close/>
                    <a:moveTo>
                      <a:pt x="304" y="1370"/>
                    </a:moveTo>
                    <a:lnTo>
                      <a:pt x="301" y="1370"/>
                    </a:lnTo>
                    <a:lnTo>
                      <a:pt x="304" y="1370"/>
                    </a:lnTo>
                    <a:lnTo>
                      <a:pt x="304" y="1368"/>
                    </a:lnTo>
                    <a:lnTo>
                      <a:pt x="304" y="1370"/>
                    </a:lnTo>
                    <a:close/>
                    <a:moveTo>
                      <a:pt x="427" y="1368"/>
                    </a:moveTo>
                    <a:lnTo>
                      <a:pt x="424" y="1368"/>
                    </a:lnTo>
                    <a:lnTo>
                      <a:pt x="427" y="1368"/>
                    </a:lnTo>
                    <a:close/>
                    <a:moveTo>
                      <a:pt x="418" y="1368"/>
                    </a:moveTo>
                    <a:lnTo>
                      <a:pt x="420" y="1368"/>
                    </a:lnTo>
                    <a:lnTo>
                      <a:pt x="418" y="1368"/>
                    </a:lnTo>
                    <a:close/>
                    <a:moveTo>
                      <a:pt x="415" y="1366"/>
                    </a:moveTo>
                    <a:lnTo>
                      <a:pt x="413" y="1366"/>
                    </a:lnTo>
                    <a:lnTo>
                      <a:pt x="415" y="1366"/>
                    </a:lnTo>
                    <a:close/>
                    <a:moveTo>
                      <a:pt x="246" y="1366"/>
                    </a:moveTo>
                    <a:lnTo>
                      <a:pt x="246" y="1368"/>
                    </a:lnTo>
                    <a:lnTo>
                      <a:pt x="246" y="1366"/>
                    </a:lnTo>
                    <a:lnTo>
                      <a:pt x="243" y="1366"/>
                    </a:lnTo>
                    <a:lnTo>
                      <a:pt x="246" y="1366"/>
                    </a:lnTo>
                    <a:close/>
                    <a:moveTo>
                      <a:pt x="333" y="1361"/>
                    </a:moveTo>
                    <a:lnTo>
                      <a:pt x="335" y="1361"/>
                    </a:lnTo>
                    <a:lnTo>
                      <a:pt x="335" y="1363"/>
                    </a:lnTo>
                    <a:lnTo>
                      <a:pt x="333" y="1363"/>
                    </a:lnTo>
                    <a:lnTo>
                      <a:pt x="331" y="1363"/>
                    </a:lnTo>
                    <a:lnTo>
                      <a:pt x="331" y="1361"/>
                    </a:lnTo>
                    <a:lnTo>
                      <a:pt x="333" y="1361"/>
                    </a:lnTo>
                    <a:close/>
                    <a:moveTo>
                      <a:pt x="335" y="1361"/>
                    </a:moveTo>
                    <a:lnTo>
                      <a:pt x="337" y="1361"/>
                    </a:lnTo>
                    <a:lnTo>
                      <a:pt x="335" y="1361"/>
                    </a:lnTo>
                    <a:lnTo>
                      <a:pt x="333" y="1361"/>
                    </a:lnTo>
                    <a:lnTo>
                      <a:pt x="335" y="1361"/>
                    </a:lnTo>
                    <a:close/>
                    <a:moveTo>
                      <a:pt x="324" y="1361"/>
                    </a:moveTo>
                    <a:lnTo>
                      <a:pt x="324" y="1363"/>
                    </a:lnTo>
                    <a:lnTo>
                      <a:pt x="322" y="1363"/>
                    </a:lnTo>
                    <a:lnTo>
                      <a:pt x="319" y="1363"/>
                    </a:lnTo>
                    <a:lnTo>
                      <a:pt x="317" y="1363"/>
                    </a:lnTo>
                    <a:lnTo>
                      <a:pt x="315" y="1363"/>
                    </a:lnTo>
                    <a:lnTo>
                      <a:pt x="317" y="1363"/>
                    </a:lnTo>
                    <a:lnTo>
                      <a:pt x="319" y="1363"/>
                    </a:lnTo>
                    <a:lnTo>
                      <a:pt x="319" y="1361"/>
                    </a:lnTo>
                    <a:lnTo>
                      <a:pt x="322" y="1361"/>
                    </a:lnTo>
                    <a:lnTo>
                      <a:pt x="324" y="1361"/>
                    </a:lnTo>
                    <a:lnTo>
                      <a:pt x="324" y="1359"/>
                    </a:lnTo>
                    <a:lnTo>
                      <a:pt x="326" y="1359"/>
                    </a:lnTo>
                    <a:lnTo>
                      <a:pt x="328" y="1359"/>
                    </a:lnTo>
                    <a:lnTo>
                      <a:pt x="326" y="1359"/>
                    </a:lnTo>
                    <a:lnTo>
                      <a:pt x="326" y="1361"/>
                    </a:lnTo>
                    <a:lnTo>
                      <a:pt x="324" y="1361"/>
                    </a:lnTo>
                    <a:close/>
                    <a:moveTo>
                      <a:pt x="328" y="1357"/>
                    </a:moveTo>
                    <a:lnTo>
                      <a:pt x="331" y="1357"/>
                    </a:lnTo>
                    <a:lnTo>
                      <a:pt x="328" y="1357"/>
                    </a:lnTo>
                    <a:close/>
                    <a:moveTo>
                      <a:pt x="344" y="1359"/>
                    </a:moveTo>
                    <a:lnTo>
                      <a:pt x="342" y="1359"/>
                    </a:lnTo>
                    <a:lnTo>
                      <a:pt x="342" y="1357"/>
                    </a:lnTo>
                    <a:lnTo>
                      <a:pt x="344" y="1357"/>
                    </a:lnTo>
                    <a:lnTo>
                      <a:pt x="344" y="1359"/>
                    </a:lnTo>
                    <a:close/>
                    <a:moveTo>
                      <a:pt x="360" y="1357"/>
                    </a:moveTo>
                    <a:lnTo>
                      <a:pt x="357" y="1357"/>
                    </a:lnTo>
                    <a:lnTo>
                      <a:pt x="360" y="1357"/>
                    </a:lnTo>
                    <a:close/>
                    <a:moveTo>
                      <a:pt x="364" y="1357"/>
                    </a:moveTo>
                    <a:lnTo>
                      <a:pt x="362" y="1357"/>
                    </a:lnTo>
                    <a:lnTo>
                      <a:pt x="362" y="1355"/>
                    </a:lnTo>
                    <a:lnTo>
                      <a:pt x="364" y="1355"/>
                    </a:lnTo>
                    <a:lnTo>
                      <a:pt x="364" y="1357"/>
                    </a:lnTo>
                    <a:close/>
                    <a:moveTo>
                      <a:pt x="360" y="1352"/>
                    </a:moveTo>
                    <a:lnTo>
                      <a:pt x="357" y="1355"/>
                    </a:lnTo>
                    <a:lnTo>
                      <a:pt x="357" y="1352"/>
                    </a:lnTo>
                    <a:lnTo>
                      <a:pt x="360" y="1352"/>
                    </a:lnTo>
                    <a:close/>
                    <a:moveTo>
                      <a:pt x="364" y="1355"/>
                    </a:moveTo>
                    <a:lnTo>
                      <a:pt x="362" y="1355"/>
                    </a:lnTo>
                    <a:lnTo>
                      <a:pt x="364" y="1355"/>
                    </a:lnTo>
                    <a:lnTo>
                      <a:pt x="362" y="1355"/>
                    </a:lnTo>
                    <a:lnTo>
                      <a:pt x="360" y="1355"/>
                    </a:lnTo>
                    <a:lnTo>
                      <a:pt x="362" y="1355"/>
                    </a:lnTo>
                    <a:lnTo>
                      <a:pt x="362" y="1352"/>
                    </a:lnTo>
                    <a:lnTo>
                      <a:pt x="364" y="1352"/>
                    </a:lnTo>
                    <a:lnTo>
                      <a:pt x="364" y="1355"/>
                    </a:lnTo>
                    <a:close/>
                    <a:moveTo>
                      <a:pt x="503" y="1350"/>
                    </a:moveTo>
                    <a:lnTo>
                      <a:pt x="505" y="1350"/>
                    </a:lnTo>
                    <a:lnTo>
                      <a:pt x="503" y="1350"/>
                    </a:lnTo>
                    <a:close/>
                    <a:moveTo>
                      <a:pt x="440" y="1355"/>
                    </a:moveTo>
                    <a:lnTo>
                      <a:pt x="438" y="1355"/>
                    </a:lnTo>
                    <a:lnTo>
                      <a:pt x="436" y="1355"/>
                    </a:lnTo>
                    <a:lnTo>
                      <a:pt x="436" y="1352"/>
                    </a:lnTo>
                    <a:lnTo>
                      <a:pt x="433" y="1352"/>
                    </a:lnTo>
                    <a:lnTo>
                      <a:pt x="436" y="1352"/>
                    </a:lnTo>
                    <a:lnTo>
                      <a:pt x="436" y="1350"/>
                    </a:lnTo>
                    <a:lnTo>
                      <a:pt x="436" y="1348"/>
                    </a:lnTo>
                    <a:lnTo>
                      <a:pt x="438" y="1348"/>
                    </a:lnTo>
                    <a:lnTo>
                      <a:pt x="438" y="1350"/>
                    </a:lnTo>
                    <a:lnTo>
                      <a:pt x="440" y="1350"/>
                    </a:lnTo>
                    <a:lnTo>
                      <a:pt x="440" y="1352"/>
                    </a:lnTo>
                    <a:lnTo>
                      <a:pt x="442" y="1352"/>
                    </a:lnTo>
                    <a:lnTo>
                      <a:pt x="440" y="1352"/>
                    </a:lnTo>
                    <a:lnTo>
                      <a:pt x="440" y="1355"/>
                    </a:lnTo>
                    <a:close/>
                    <a:moveTo>
                      <a:pt x="339" y="1348"/>
                    </a:moveTo>
                    <a:lnTo>
                      <a:pt x="337" y="1348"/>
                    </a:lnTo>
                    <a:lnTo>
                      <a:pt x="339" y="1348"/>
                    </a:lnTo>
                    <a:close/>
                    <a:moveTo>
                      <a:pt x="377" y="1348"/>
                    </a:moveTo>
                    <a:lnTo>
                      <a:pt x="380" y="1348"/>
                    </a:lnTo>
                    <a:lnTo>
                      <a:pt x="380" y="1346"/>
                    </a:lnTo>
                    <a:lnTo>
                      <a:pt x="380" y="1348"/>
                    </a:lnTo>
                    <a:lnTo>
                      <a:pt x="382" y="1348"/>
                    </a:lnTo>
                    <a:lnTo>
                      <a:pt x="380" y="1348"/>
                    </a:lnTo>
                    <a:lnTo>
                      <a:pt x="377" y="1348"/>
                    </a:lnTo>
                    <a:lnTo>
                      <a:pt x="377" y="1346"/>
                    </a:lnTo>
                    <a:lnTo>
                      <a:pt x="377" y="1348"/>
                    </a:lnTo>
                    <a:close/>
                    <a:moveTo>
                      <a:pt x="525" y="1348"/>
                    </a:moveTo>
                    <a:lnTo>
                      <a:pt x="525" y="1350"/>
                    </a:lnTo>
                    <a:lnTo>
                      <a:pt x="523" y="1350"/>
                    </a:lnTo>
                    <a:lnTo>
                      <a:pt x="521" y="1352"/>
                    </a:lnTo>
                    <a:lnTo>
                      <a:pt x="518" y="1352"/>
                    </a:lnTo>
                    <a:lnTo>
                      <a:pt x="516" y="1352"/>
                    </a:lnTo>
                    <a:lnTo>
                      <a:pt x="514" y="1352"/>
                    </a:lnTo>
                    <a:lnTo>
                      <a:pt x="512" y="1352"/>
                    </a:lnTo>
                    <a:lnTo>
                      <a:pt x="509" y="1352"/>
                    </a:lnTo>
                    <a:lnTo>
                      <a:pt x="507" y="1352"/>
                    </a:lnTo>
                    <a:lnTo>
                      <a:pt x="507" y="1350"/>
                    </a:lnTo>
                    <a:lnTo>
                      <a:pt x="509" y="1350"/>
                    </a:lnTo>
                    <a:lnTo>
                      <a:pt x="512" y="1350"/>
                    </a:lnTo>
                    <a:lnTo>
                      <a:pt x="512" y="1348"/>
                    </a:lnTo>
                    <a:lnTo>
                      <a:pt x="514" y="1348"/>
                    </a:lnTo>
                    <a:lnTo>
                      <a:pt x="514" y="1350"/>
                    </a:lnTo>
                    <a:lnTo>
                      <a:pt x="516" y="1348"/>
                    </a:lnTo>
                    <a:lnTo>
                      <a:pt x="518" y="1348"/>
                    </a:lnTo>
                    <a:lnTo>
                      <a:pt x="521" y="1348"/>
                    </a:lnTo>
                    <a:lnTo>
                      <a:pt x="523" y="1348"/>
                    </a:lnTo>
                    <a:lnTo>
                      <a:pt x="523" y="1346"/>
                    </a:lnTo>
                    <a:lnTo>
                      <a:pt x="525" y="1346"/>
                    </a:lnTo>
                    <a:lnTo>
                      <a:pt x="527" y="1346"/>
                    </a:lnTo>
                    <a:lnTo>
                      <a:pt x="527" y="1348"/>
                    </a:lnTo>
                    <a:lnTo>
                      <a:pt x="525" y="1348"/>
                    </a:lnTo>
                    <a:close/>
                    <a:moveTo>
                      <a:pt x="360" y="1346"/>
                    </a:moveTo>
                    <a:lnTo>
                      <a:pt x="362" y="1346"/>
                    </a:lnTo>
                    <a:lnTo>
                      <a:pt x="360" y="1346"/>
                    </a:lnTo>
                    <a:close/>
                    <a:moveTo>
                      <a:pt x="322" y="1343"/>
                    </a:moveTo>
                    <a:lnTo>
                      <a:pt x="324" y="1343"/>
                    </a:lnTo>
                    <a:lnTo>
                      <a:pt x="326" y="1343"/>
                    </a:lnTo>
                    <a:lnTo>
                      <a:pt x="326" y="1346"/>
                    </a:lnTo>
                    <a:lnTo>
                      <a:pt x="328" y="1346"/>
                    </a:lnTo>
                    <a:lnTo>
                      <a:pt x="326" y="1346"/>
                    </a:lnTo>
                    <a:lnTo>
                      <a:pt x="326" y="1348"/>
                    </a:lnTo>
                    <a:lnTo>
                      <a:pt x="324" y="1348"/>
                    </a:lnTo>
                    <a:lnTo>
                      <a:pt x="322" y="1348"/>
                    </a:lnTo>
                    <a:lnTo>
                      <a:pt x="324" y="1348"/>
                    </a:lnTo>
                    <a:lnTo>
                      <a:pt x="322" y="1348"/>
                    </a:lnTo>
                    <a:lnTo>
                      <a:pt x="322" y="1350"/>
                    </a:lnTo>
                    <a:lnTo>
                      <a:pt x="324" y="1350"/>
                    </a:lnTo>
                    <a:lnTo>
                      <a:pt x="324" y="1348"/>
                    </a:lnTo>
                    <a:lnTo>
                      <a:pt x="326" y="1348"/>
                    </a:lnTo>
                    <a:lnTo>
                      <a:pt x="328" y="1348"/>
                    </a:lnTo>
                    <a:lnTo>
                      <a:pt x="328" y="1350"/>
                    </a:lnTo>
                    <a:lnTo>
                      <a:pt x="326" y="1350"/>
                    </a:lnTo>
                    <a:lnTo>
                      <a:pt x="328" y="1350"/>
                    </a:lnTo>
                    <a:lnTo>
                      <a:pt x="331" y="1350"/>
                    </a:lnTo>
                    <a:lnTo>
                      <a:pt x="328" y="1350"/>
                    </a:lnTo>
                    <a:lnTo>
                      <a:pt x="331" y="1350"/>
                    </a:lnTo>
                    <a:lnTo>
                      <a:pt x="328" y="1350"/>
                    </a:lnTo>
                    <a:lnTo>
                      <a:pt x="328" y="1352"/>
                    </a:lnTo>
                    <a:lnTo>
                      <a:pt x="326" y="1352"/>
                    </a:lnTo>
                    <a:lnTo>
                      <a:pt x="324" y="1352"/>
                    </a:lnTo>
                    <a:lnTo>
                      <a:pt x="324" y="1355"/>
                    </a:lnTo>
                    <a:lnTo>
                      <a:pt x="326" y="1355"/>
                    </a:lnTo>
                    <a:lnTo>
                      <a:pt x="328" y="1355"/>
                    </a:lnTo>
                    <a:lnTo>
                      <a:pt x="328" y="1352"/>
                    </a:lnTo>
                    <a:lnTo>
                      <a:pt x="331" y="1352"/>
                    </a:lnTo>
                    <a:lnTo>
                      <a:pt x="333" y="1352"/>
                    </a:lnTo>
                    <a:lnTo>
                      <a:pt x="335" y="1352"/>
                    </a:lnTo>
                    <a:lnTo>
                      <a:pt x="337" y="1352"/>
                    </a:lnTo>
                    <a:lnTo>
                      <a:pt x="339" y="1352"/>
                    </a:lnTo>
                    <a:lnTo>
                      <a:pt x="337" y="1352"/>
                    </a:lnTo>
                    <a:lnTo>
                      <a:pt x="337" y="1355"/>
                    </a:lnTo>
                    <a:lnTo>
                      <a:pt x="335" y="1355"/>
                    </a:lnTo>
                    <a:lnTo>
                      <a:pt x="333" y="1355"/>
                    </a:lnTo>
                    <a:lnTo>
                      <a:pt x="331" y="1355"/>
                    </a:lnTo>
                    <a:lnTo>
                      <a:pt x="331" y="1357"/>
                    </a:lnTo>
                    <a:lnTo>
                      <a:pt x="328" y="1357"/>
                    </a:lnTo>
                    <a:lnTo>
                      <a:pt x="326" y="1357"/>
                    </a:lnTo>
                    <a:lnTo>
                      <a:pt x="328" y="1357"/>
                    </a:lnTo>
                    <a:lnTo>
                      <a:pt x="326" y="1357"/>
                    </a:lnTo>
                    <a:lnTo>
                      <a:pt x="326" y="1359"/>
                    </a:lnTo>
                    <a:lnTo>
                      <a:pt x="324" y="1359"/>
                    </a:lnTo>
                    <a:lnTo>
                      <a:pt x="322" y="1359"/>
                    </a:lnTo>
                    <a:lnTo>
                      <a:pt x="319" y="1359"/>
                    </a:lnTo>
                    <a:lnTo>
                      <a:pt x="317" y="1359"/>
                    </a:lnTo>
                    <a:lnTo>
                      <a:pt x="315" y="1359"/>
                    </a:lnTo>
                    <a:lnTo>
                      <a:pt x="317" y="1359"/>
                    </a:lnTo>
                    <a:lnTo>
                      <a:pt x="315" y="1359"/>
                    </a:lnTo>
                    <a:lnTo>
                      <a:pt x="315" y="1361"/>
                    </a:lnTo>
                    <a:lnTo>
                      <a:pt x="313" y="1361"/>
                    </a:lnTo>
                    <a:lnTo>
                      <a:pt x="310" y="1361"/>
                    </a:lnTo>
                    <a:lnTo>
                      <a:pt x="308" y="1361"/>
                    </a:lnTo>
                    <a:lnTo>
                      <a:pt x="306" y="1361"/>
                    </a:lnTo>
                    <a:lnTo>
                      <a:pt x="301" y="1359"/>
                    </a:lnTo>
                    <a:lnTo>
                      <a:pt x="299" y="1359"/>
                    </a:lnTo>
                    <a:lnTo>
                      <a:pt x="297" y="1359"/>
                    </a:lnTo>
                    <a:lnTo>
                      <a:pt x="295" y="1357"/>
                    </a:lnTo>
                    <a:lnTo>
                      <a:pt x="295" y="1359"/>
                    </a:lnTo>
                    <a:lnTo>
                      <a:pt x="295" y="1357"/>
                    </a:lnTo>
                    <a:lnTo>
                      <a:pt x="293" y="1357"/>
                    </a:lnTo>
                    <a:lnTo>
                      <a:pt x="295" y="1357"/>
                    </a:lnTo>
                    <a:lnTo>
                      <a:pt x="295" y="1355"/>
                    </a:lnTo>
                    <a:lnTo>
                      <a:pt x="297" y="1355"/>
                    </a:lnTo>
                    <a:lnTo>
                      <a:pt x="297" y="1352"/>
                    </a:lnTo>
                    <a:lnTo>
                      <a:pt x="299" y="1352"/>
                    </a:lnTo>
                    <a:lnTo>
                      <a:pt x="301" y="1352"/>
                    </a:lnTo>
                    <a:lnTo>
                      <a:pt x="304" y="1352"/>
                    </a:lnTo>
                    <a:lnTo>
                      <a:pt x="306" y="1352"/>
                    </a:lnTo>
                    <a:lnTo>
                      <a:pt x="306" y="1350"/>
                    </a:lnTo>
                    <a:lnTo>
                      <a:pt x="304" y="1350"/>
                    </a:lnTo>
                    <a:lnTo>
                      <a:pt x="306" y="1350"/>
                    </a:lnTo>
                    <a:lnTo>
                      <a:pt x="308" y="1350"/>
                    </a:lnTo>
                    <a:lnTo>
                      <a:pt x="310" y="1350"/>
                    </a:lnTo>
                    <a:lnTo>
                      <a:pt x="310" y="1348"/>
                    </a:lnTo>
                    <a:lnTo>
                      <a:pt x="313" y="1348"/>
                    </a:lnTo>
                    <a:lnTo>
                      <a:pt x="310" y="1346"/>
                    </a:lnTo>
                    <a:lnTo>
                      <a:pt x="313" y="1346"/>
                    </a:lnTo>
                    <a:lnTo>
                      <a:pt x="315" y="1346"/>
                    </a:lnTo>
                    <a:lnTo>
                      <a:pt x="315" y="1343"/>
                    </a:lnTo>
                    <a:lnTo>
                      <a:pt x="317" y="1343"/>
                    </a:lnTo>
                    <a:lnTo>
                      <a:pt x="319" y="1343"/>
                    </a:lnTo>
                    <a:lnTo>
                      <a:pt x="322" y="1343"/>
                    </a:lnTo>
                    <a:close/>
                    <a:moveTo>
                      <a:pt x="362" y="1343"/>
                    </a:moveTo>
                    <a:lnTo>
                      <a:pt x="364" y="1343"/>
                    </a:lnTo>
                    <a:lnTo>
                      <a:pt x="366" y="1343"/>
                    </a:lnTo>
                    <a:lnTo>
                      <a:pt x="364" y="1343"/>
                    </a:lnTo>
                    <a:lnTo>
                      <a:pt x="362" y="1343"/>
                    </a:lnTo>
                    <a:close/>
                    <a:moveTo>
                      <a:pt x="536" y="1343"/>
                    </a:moveTo>
                    <a:lnTo>
                      <a:pt x="534" y="1343"/>
                    </a:lnTo>
                    <a:lnTo>
                      <a:pt x="534" y="1346"/>
                    </a:lnTo>
                    <a:lnTo>
                      <a:pt x="532" y="1346"/>
                    </a:lnTo>
                    <a:lnTo>
                      <a:pt x="529" y="1346"/>
                    </a:lnTo>
                    <a:lnTo>
                      <a:pt x="527" y="1346"/>
                    </a:lnTo>
                    <a:lnTo>
                      <a:pt x="529" y="1346"/>
                    </a:lnTo>
                    <a:lnTo>
                      <a:pt x="529" y="1343"/>
                    </a:lnTo>
                    <a:lnTo>
                      <a:pt x="532" y="1343"/>
                    </a:lnTo>
                    <a:lnTo>
                      <a:pt x="534" y="1343"/>
                    </a:lnTo>
                    <a:lnTo>
                      <a:pt x="536" y="1343"/>
                    </a:lnTo>
                    <a:close/>
                    <a:moveTo>
                      <a:pt x="529" y="1343"/>
                    </a:moveTo>
                    <a:lnTo>
                      <a:pt x="527" y="1341"/>
                    </a:lnTo>
                    <a:lnTo>
                      <a:pt x="529" y="1341"/>
                    </a:lnTo>
                    <a:lnTo>
                      <a:pt x="529" y="1343"/>
                    </a:lnTo>
                    <a:close/>
                    <a:moveTo>
                      <a:pt x="398" y="1341"/>
                    </a:moveTo>
                    <a:lnTo>
                      <a:pt x="395" y="1341"/>
                    </a:lnTo>
                    <a:lnTo>
                      <a:pt x="398" y="1341"/>
                    </a:lnTo>
                    <a:close/>
                    <a:moveTo>
                      <a:pt x="480" y="1341"/>
                    </a:moveTo>
                    <a:lnTo>
                      <a:pt x="480" y="1343"/>
                    </a:lnTo>
                    <a:lnTo>
                      <a:pt x="478" y="1341"/>
                    </a:lnTo>
                    <a:lnTo>
                      <a:pt x="480" y="1341"/>
                    </a:lnTo>
                    <a:close/>
                    <a:moveTo>
                      <a:pt x="375" y="1341"/>
                    </a:moveTo>
                    <a:lnTo>
                      <a:pt x="373" y="1341"/>
                    </a:lnTo>
                    <a:lnTo>
                      <a:pt x="373" y="1339"/>
                    </a:lnTo>
                    <a:lnTo>
                      <a:pt x="375" y="1339"/>
                    </a:lnTo>
                    <a:lnTo>
                      <a:pt x="375" y="1341"/>
                    </a:lnTo>
                    <a:close/>
                    <a:moveTo>
                      <a:pt x="362" y="1339"/>
                    </a:moveTo>
                    <a:lnTo>
                      <a:pt x="364" y="1339"/>
                    </a:lnTo>
                    <a:lnTo>
                      <a:pt x="362" y="1339"/>
                    </a:lnTo>
                    <a:close/>
                    <a:moveTo>
                      <a:pt x="353" y="1337"/>
                    </a:moveTo>
                    <a:lnTo>
                      <a:pt x="355" y="1337"/>
                    </a:lnTo>
                    <a:lnTo>
                      <a:pt x="357" y="1339"/>
                    </a:lnTo>
                    <a:lnTo>
                      <a:pt x="360" y="1339"/>
                    </a:lnTo>
                    <a:lnTo>
                      <a:pt x="362" y="1339"/>
                    </a:lnTo>
                    <a:lnTo>
                      <a:pt x="364" y="1339"/>
                    </a:lnTo>
                    <a:lnTo>
                      <a:pt x="364" y="1341"/>
                    </a:lnTo>
                    <a:lnTo>
                      <a:pt x="362" y="1341"/>
                    </a:lnTo>
                    <a:lnTo>
                      <a:pt x="360" y="1341"/>
                    </a:lnTo>
                    <a:lnTo>
                      <a:pt x="357" y="1341"/>
                    </a:lnTo>
                    <a:lnTo>
                      <a:pt x="360" y="1341"/>
                    </a:lnTo>
                    <a:lnTo>
                      <a:pt x="362" y="1341"/>
                    </a:lnTo>
                    <a:lnTo>
                      <a:pt x="362" y="1343"/>
                    </a:lnTo>
                    <a:lnTo>
                      <a:pt x="360" y="1343"/>
                    </a:lnTo>
                    <a:lnTo>
                      <a:pt x="360" y="1346"/>
                    </a:lnTo>
                    <a:lnTo>
                      <a:pt x="357" y="1346"/>
                    </a:lnTo>
                    <a:lnTo>
                      <a:pt x="360" y="1346"/>
                    </a:lnTo>
                    <a:lnTo>
                      <a:pt x="357" y="1346"/>
                    </a:lnTo>
                    <a:lnTo>
                      <a:pt x="360" y="1346"/>
                    </a:lnTo>
                    <a:lnTo>
                      <a:pt x="360" y="1348"/>
                    </a:lnTo>
                    <a:lnTo>
                      <a:pt x="357" y="1348"/>
                    </a:lnTo>
                    <a:lnTo>
                      <a:pt x="355" y="1348"/>
                    </a:lnTo>
                    <a:lnTo>
                      <a:pt x="355" y="1350"/>
                    </a:lnTo>
                    <a:lnTo>
                      <a:pt x="353" y="1350"/>
                    </a:lnTo>
                    <a:lnTo>
                      <a:pt x="351" y="1350"/>
                    </a:lnTo>
                    <a:lnTo>
                      <a:pt x="348" y="1350"/>
                    </a:lnTo>
                    <a:lnTo>
                      <a:pt x="346" y="1352"/>
                    </a:lnTo>
                    <a:lnTo>
                      <a:pt x="344" y="1352"/>
                    </a:lnTo>
                    <a:lnTo>
                      <a:pt x="344" y="1350"/>
                    </a:lnTo>
                    <a:lnTo>
                      <a:pt x="342" y="1350"/>
                    </a:lnTo>
                    <a:lnTo>
                      <a:pt x="342" y="1352"/>
                    </a:lnTo>
                    <a:lnTo>
                      <a:pt x="339" y="1352"/>
                    </a:lnTo>
                    <a:lnTo>
                      <a:pt x="339" y="1350"/>
                    </a:lnTo>
                    <a:lnTo>
                      <a:pt x="342" y="1350"/>
                    </a:lnTo>
                    <a:lnTo>
                      <a:pt x="344" y="1350"/>
                    </a:lnTo>
                    <a:lnTo>
                      <a:pt x="346" y="1350"/>
                    </a:lnTo>
                    <a:lnTo>
                      <a:pt x="344" y="1350"/>
                    </a:lnTo>
                    <a:lnTo>
                      <a:pt x="344" y="1348"/>
                    </a:lnTo>
                    <a:lnTo>
                      <a:pt x="346" y="1348"/>
                    </a:lnTo>
                    <a:lnTo>
                      <a:pt x="346" y="1346"/>
                    </a:lnTo>
                    <a:lnTo>
                      <a:pt x="348" y="1346"/>
                    </a:lnTo>
                    <a:lnTo>
                      <a:pt x="348" y="1343"/>
                    </a:lnTo>
                    <a:lnTo>
                      <a:pt x="351" y="1343"/>
                    </a:lnTo>
                    <a:lnTo>
                      <a:pt x="351" y="1341"/>
                    </a:lnTo>
                    <a:lnTo>
                      <a:pt x="348" y="1341"/>
                    </a:lnTo>
                    <a:lnTo>
                      <a:pt x="346" y="1341"/>
                    </a:lnTo>
                    <a:lnTo>
                      <a:pt x="346" y="1339"/>
                    </a:lnTo>
                    <a:lnTo>
                      <a:pt x="348" y="1339"/>
                    </a:lnTo>
                    <a:lnTo>
                      <a:pt x="348" y="1337"/>
                    </a:lnTo>
                    <a:lnTo>
                      <a:pt x="351" y="1337"/>
                    </a:lnTo>
                    <a:lnTo>
                      <a:pt x="353" y="1337"/>
                    </a:lnTo>
                    <a:close/>
                    <a:moveTo>
                      <a:pt x="371" y="1334"/>
                    </a:moveTo>
                    <a:lnTo>
                      <a:pt x="371" y="1337"/>
                    </a:lnTo>
                    <a:lnTo>
                      <a:pt x="369" y="1337"/>
                    </a:lnTo>
                    <a:lnTo>
                      <a:pt x="366" y="1337"/>
                    </a:lnTo>
                    <a:lnTo>
                      <a:pt x="366" y="1339"/>
                    </a:lnTo>
                    <a:lnTo>
                      <a:pt x="366" y="1337"/>
                    </a:lnTo>
                    <a:lnTo>
                      <a:pt x="364" y="1339"/>
                    </a:lnTo>
                    <a:lnTo>
                      <a:pt x="364" y="1337"/>
                    </a:lnTo>
                    <a:lnTo>
                      <a:pt x="366" y="1337"/>
                    </a:lnTo>
                    <a:lnTo>
                      <a:pt x="366" y="1334"/>
                    </a:lnTo>
                    <a:lnTo>
                      <a:pt x="369" y="1334"/>
                    </a:lnTo>
                    <a:lnTo>
                      <a:pt x="371" y="1334"/>
                    </a:lnTo>
                    <a:close/>
                    <a:moveTo>
                      <a:pt x="384" y="1334"/>
                    </a:moveTo>
                    <a:lnTo>
                      <a:pt x="382" y="1334"/>
                    </a:lnTo>
                    <a:lnTo>
                      <a:pt x="384" y="1332"/>
                    </a:lnTo>
                    <a:lnTo>
                      <a:pt x="384" y="1334"/>
                    </a:lnTo>
                    <a:close/>
                    <a:moveTo>
                      <a:pt x="398" y="1330"/>
                    </a:moveTo>
                    <a:lnTo>
                      <a:pt x="400" y="1330"/>
                    </a:lnTo>
                    <a:lnTo>
                      <a:pt x="398" y="1330"/>
                    </a:lnTo>
                    <a:close/>
                    <a:moveTo>
                      <a:pt x="505" y="1330"/>
                    </a:moveTo>
                    <a:lnTo>
                      <a:pt x="507" y="1330"/>
                    </a:lnTo>
                    <a:lnTo>
                      <a:pt x="509" y="1330"/>
                    </a:lnTo>
                    <a:lnTo>
                      <a:pt x="509" y="1328"/>
                    </a:lnTo>
                    <a:lnTo>
                      <a:pt x="512" y="1328"/>
                    </a:lnTo>
                    <a:lnTo>
                      <a:pt x="514" y="1328"/>
                    </a:lnTo>
                    <a:lnTo>
                      <a:pt x="514" y="1330"/>
                    </a:lnTo>
                    <a:lnTo>
                      <a:pt x="516" y="1330"/>
                    </a:lnTo>
                    <a:lnTo>
                      <a:pt x="518" y="1330"/>
                    </a:lnTo>
                    <a:lnTo>
                      <a:pt x="521" y="1330"/>
                    </a:lnTo>
                    <a:lnTo>
                      <a:pt x="523" y="1330"/>
                    </a:lnTo>
                    <a:lnTo>
                      <a:pt x="521" y="1330"/>
                    </a:lnTo>
                    <a:lnTo>
                      <a:pt x="521" y="1332"/>
                    </a:lnTo>
                    <a:lnTo>
                      <a:pt x="518" y="1332"/>
                    </a:lnTo>
                    <a:lnTo>
                      <a:pt x="516" y="1332"/>
                    </a:lnTo>
                    <a:lnTo>
                      <a:pt x="514" y="1332"/>
                    </a:lnTo>
                    <a:lnTo>
                      <a:pt x="512" y="1332"/>
                    </a:lnTo>
                    <a:lnTo>
                      <a:pt x="509" y="1332"/>
                    </a:lnTo>
                    <a:lnTo>
                      <a:pt x="507" y="1332"/>
                    </a:lnTo>
                    <a:lnTo>
                      <a:pt x="505" y="1332"/>
                    </a:lnTo>
                    <a:lnTo>
                      <a:pt x="503" y="1332"/>
                    </a:lnTo>
                    <a:lnTo>
                      <a:pt x="503" y="1330"/>
                    </a:lnTo>
                    <a:lnTo>
                      <a:pt x="500" y="1330"/>
                    </a:lnTo>
                    <a:lnTo>
                      <a:pt x="503" y="1330"/>
                    </a:lnTo>
                    <a:lnTo>
                      <a:pt x="503" y="1328"/>
                    </a:lnTo>
                    <a:lnTo>
                      <a:pt x="503" y="1330"/>
                    </a:lnTo>
                    <a:lnTo>
                      <a:pt x="505" y="1330"/>
                    </a:lnTo>
                    <a:close/>
                    <a:moveTo>
                      <a:pt x="498" y="1330"/>
                    </a:moveTo>
                    <a:lnTo>
                      <a:pt x="498" y="1332"/>
                    </a:lnTo>
                    <a:lnTo>
                      <a:pt x="496" y="1332"/>
                    </a:lnTo>
                    <a:lnTo>
                      <a:pt x="498" y="1332"/>
                    </a:lnTo>
                    <a:lnTo>
                      <a:pt x="498" y="1334"/>
                    </a:lnTo>
                    <a:lnTo>
                      <a:pt x="496" y="1334"/>
                    </a:lnTo>
                    <a:lnTo>
                      <a:pt x="498" y="1334"/>
                    </a:lnTo>
                    <a:lnTo>
                      <a:pt x="498" y="1337"/>
                    </a:lnTo>
                    <a:lnTo>
                      <a:pt x="498" y="1339"/>
                    </a:lnTo>
                    <a:lnTo>
                      <a:pt x="496" y="1339"/>
                    </a:lnTo>
                    <a:lnTo>
                      <a:pt x="498" y="1339"/>
                    </a:lnTo>
                    <a:lnTo>
                      <a:pt x="500" y="1339"/>
                    </a:lnTo>
                    <a:lnTo>
                      <a:pt x="500" y="1337"/>
                    </a:lnTo>
                    <a:lnTo>
                      <a:pt x="500" y="1334"/>
                    </a:lnTo>
                    <a:lnTo>
                      <a:pt x="503" y="1334"/>
                    </a:lnTo>
                    <a:lnTo>
                      <a:pt x="505" y="1334"/>
                    </a:lnTo>
                    <a:lnTo>
                      <a:pt x="507" y="1334"/>
                    </a:lnTo>
                    <a:lnTo>
                      <a:pt x="507" y="1332"/>
                    </a:lnTo>
                    <a:lnTo>
                      <a:pt x="509" y="1332"/>
                    </a:lnTo>
                    <a:lnTo>
                      <a:pt x="509" y="1334"/>
                    </a:lnTo>
                    <a:lnTo>
                      <a:pt x="507" y="1334"/>
                    </a:lnTo>
                    <a:lnTo>
                      <a:pt x="507" y="1337"/>
                    </a:lnTo>
                    <a:lnTo>
                      <a:pt x="509" y="1337"/>
                    </a:lnTo>
                    <a:lnTo>
                      <a:pt x="512" y="1337"/>
                    </a:lnTo>
                    <a:lnTo>
                      <a:pt x="514" y="1337"/>
                    </a:lnTo>
                    <a:lnTo>
                      <a:pt x="516" y="1337"/>
                    </a:lnTo>
                    <a:lnTo>
                      <a:pt x="518" y="1337"/>
                    </a:lnTo>
                    <a:lnTo>
                      <a:pt x="518" y="1339"/>
                    </a:lnTo>
                    <a:lnTo>
                      <a:pt x="518" y="1341"/>
                    </a:lnTo>
                    <a:lnTo>
                      <a:pt x="521" y="1341"/>
                    </a:lnTo>
                    <a:lnTo>
                      <a:pt x="523" y="1341"/>
                    </a:lnTo>
                    <a:lnTo>
                      <a:pt x="521" y="1341"/>
                    </a:lnTo>
                    <a:lnTo>
                      <a:pt x="521" y="1343"/>
                    </a:lnTo>
                    <a:lnTo>
                      <a:pt x="518" y="1343"/>
                    </a:lnTo>
                    <a:lnTo>
                      <a:pt x="516" y="1343"/>
                    </a:lnTo>
                    <a:lnTo>
                      <a:pt x="514" y="1343"/>
                    </a:lnTo>
                    <a:lnTo>
                      <a:pt x="512" y="1346"/>
                    </a:lnTo>
                    <a:lnTo>
                      <a:pt x="514" y="1346"/>
                    </a:lnTo>
                    <a:lnTo>
                      <a:pt x="512" y="1346"/>
                    </a:lnTo>
                    <a:lnTo>
                      <a:pt x="514" y="1346"/>
                    </a:lnTo>
                    <a:lnTo>
                      <a:pt x="514" y="1348"/>
                    </a:lnTo>
                    <a:lnTo>
                      <a:pt x="512" y="1348"/>
                    </a:lnTo>
                    <a:lnTo>
                      <a:pt x="509" y="1348"/>
                    </a:lnTo>
                    <a:lnTo>
                      <a:pt x="507" y="1348"/>
                    </a:lnTo>
                    <a:lnTo>
                      <a:pt x="505" y="1348"/>
                    </a:lnTo>
                    <a:lnTo>
                      <a:pt x="503" y="1348"/>
                    </a:lnTo>
                    <a:lnTo>
                      <a:pt x="500" y="1348"/>
                    </a:lnTo>
                    <a:lnTo>
                      <a:pt x="498" y="1348"/>
                    </a:lnTo>
                    <a:lnTo>
                      <a:pt x="496" y="1348"/>
                    </a:lnTo>
                    <a:lnTo>
                      <a:pt x="496" y="1350"/>
                    </a:lnTo>
                    <a:lnTo>
                      <a:pt x="494" y="1350"/>
                    </a:lnTo>
                    <a:lnTo>
                      <a:pt x="494" y="1348"/>
                    </a:lnTo>
                    <a:lnTo>
                      <a:pt x="491" y="1348"/>
                    </a:lnTo>
                    <a:lnTo>
                      <a:pt x="489" y="1348"/>
                    </a:lnTo>
                    <a:lnTo>
                      <a:pt x="487" y="1348"/>
                    </a:lnTo>
                    <a:lnTo>
                      <a:pt x="485" y="1348"/>
                    </a:lnTo>
                    <a:lnTo>
                      <a:pt x="485" y="1346"/>
                    </a:lnTo>
                    <a:lnTo>
                      <a:pt x="483" y="1346"/>
                    </a:lnTo>
                    <a:lnTo>
                      <a:pt x="485" y="1346"/>
                    </a:lnTo>
                    <a:lnTo>
                      <a:pt x="487" y="1346"/>
                    </a:lnTo>
                    <a:lnTo>
                      <a:pt x="487" y="1343"/>
                    </a:lnTo>
                    <a:lnTo>
                      <a:pt x="489" y="1343"/>
                    </a:lnTo>
                    <a:lnTo>
                      <a:pt x="487" y="1343"/>
                    </a:lnTo>
                    <a:lnTo>
                      <a:pt x="489" y="1343"/>
                    </a:lnTo>
                    <a:lnTo>
                      <a:pt x="487" y="1343"/>
                    </a:lnTo>
                    <a:lnTo>
                      <a:pt x="487" y="1341"/>
                    </a:lnTo>
                    <a:lnTo>
                      <a:pt x="489" y="1339"/>
                    </a:lnTo>
                    <a:lnTo>
                      <a:pt x="487" y="1339"/>
                    </a:lnTo>
                    <a:lnTo>
                      <a:pt x="485" y="1339"/>
                    </a:lnTo>
                    <a:lnTo>
                      <a:pt x="483" y="1339"/>
                    </a:lnTo>
                    <a:lnTo>
                      <a:pt x="483" y="1341"/>
                    </a:lnTo>
                    <a:lnTo>
                      <a:pt x="480" y="1341"/>
                    </a:lnTo>
                    <a:lnTo>
                      <a:pt x="480" y="1339"/>
                    </a:lnTo>
                    <a:lnTo>
                      <a:pt x="478" y="1339"/>
                    </a:lnTo>
                    <a:lnTo>
                      <a:pt x="478" y="1341"/>
                    </a:lnTo>
                    <a:lnTo>
                      <a:pt x="478" y="1339"/>
                    </a:lnTo>
                    <a:lnTo>
                      <a:pt x="478" y="1337"/>
                    </a:lnTo>
                    <a:lnTo>
                      <a:pt x="480" y="1337"/>
                    </a:lnTo>
                    <a:lnTo>
                      <a:pt x="480" y="1334"/>
                    </a:lnTo>
                    <a:lnTo>
                      <a:pt x="483" y="1334"/>
                    </a:lnTo>
                    <a:lnTo>
                      <a:pt x="485" y="1337"/>
                    </a:lnTo>
                    <a:lnTo>
                      <a:pt x="485" y="1334"/>
                    </a:lnTo>
                    <a:lnTo>
                      <a:pt x="483" y="1334"/>
                    </a:lnTo>
                    <a:lnTo>
                      <a:pt x="483" y="1332"/>
                    </a:lnTo>
                    <a:lnTo>
                      <a:pt x="485" y="1332"/>
                    </a:lnTo>
                    <a:lnTo>
                      <a:pt x="487" y="1332"/>
                    </a:lnTo>
                    <a:lnTo>
                      <a:pt x="489" y="1332"/>
                    </a:lnTo>
                    <a:lnTo>
                      <a:pt x="489" y="1330"/>
                    </a:lnTo>
                    <a:lnTo>
                      <a:pt x="491" y="1330"/>
                    </a:lnTo>
                    <a:lnTo>
                      <a:pt x="494" y="1330"/>
                    </a:lnTo>
                    <a:lnTo>
                      <a:pt x="496" y="1330"/>
                    </a:lnTo>
                    <a:lnTo>
                      <a:pt x="498" y="1328"/>
                    </a:lnTo>
                    <a:lnTo>
                      <a:pt x="498" y="1330"/>
                    </a:lnTo>
                    <a:close/>
                    <a:moveTo>
                      <a:pt x="487" y="1328"/>
                    </a:moveTo>
                    <a:lnTo>
                      <a:pt x="485" y="1328"/>
                    </a:lnTo>
                    <a:lnTo>
                      <a:pt x="485" y="1330"/>
                    </a:lnTo>
                    <a:lnTo>
                      <a:pt x="485" y="1328"/>
                    </a:lnTo>
                    <a:lnTo>
                      <a:pt x="487" y="1328"/>
                    </a:lnTo>
                    <a:close/>
                    <a:moveTo>
                      <a:pt x="496" y="1328"/>
                    </a:moveTo>
                    <a:lnTo>
                      <a:pt x="496" y="1325"/>
                    </a:lnTo>
                    <a:lnTo>
                      <a:pt x="496" y="1328"/>
                    </a:lnTo>
                    <a:close/>
                    <a:moveTo>
                      <a:pt x="375" y="1325"/>
                    </a:moveTo>
                    <a:lnTo>
                      <a:pt x="375" y="1328"/>
                    </a:lnTo>
                    <a:lnTo>
                      <a:pt x="377" y="1328"/>
                    </a:lnTo>
                    <a:lnTo>
                      <a:pt x="375" y="1328"/>
                    </a:lnTo>
                    <a:lnTo>
                      <a:pt x="375" y="1330"/>
                    </a:lnTo>
                    <a:lnTo>
                      <a:pt x="375" y="1328"/>
                    </a:lnTo>
                    <a:lnTo>
                      <a:pt x="373" y="1328"/>
                    </a:lnTo>
                    <a:lnTo>
                      <a:pt x="373" y="1325"/>
                    </a:lnTo>
                    <a:lnTo>
                      <a:pt x="375" y="1325"/>
                    </a:lnTo>
                    <a:close/>
                    <a:moveTo>
                      <a:pt x="507" y="1325"/>
                    </a:moveTo>
                    <a:lnTo>
                      <a:pt x="507" y="1328"/>
                    </a:lnTo>
                    <a:lnTo>
                      <a:pt x="507" y="1325"/>
                    </a:lnTo>
                    <a:lnTo>
                      <a:pt x="505" y="1325"/>
                    </a:lnTo>
                    <a:lnTo>
                      <a:pt x="507" y="1325"/>
                    </a:lnTo>
                    <a:close/>
                    <a:moveTo>
                      <a:pt x="500" y="1325"/>
                    </a:moveTo>
                    <a:lnTo>
                      <a:pt x="503" y="1325"/>
                    </a:lnTo>
                    <a:lnTo>
                      <a:pt x="500" y="1325"/>
                    </a:lnTo>
                    <a:close/>
                    <a:moveTo>
                      <a:pt x="505" y="1325"/>
                    </a:moveTo>
                    <a:lnTo>
                      <a:pt x="503" y="1325"/>
                    </a:lnTo>
                    <a:lnTo>
                      <a:pt x="505" y="1325"/>
                    </a:lnTo>
                    <a:close/>
                    <a:moveTo>
                      <a:pt x="407" y="1325"/>
                    </a:moveTo>
                    <a:lnTo>
                      <a:pt x="409" y="1325"/>
                    </a:lnTo>
                    <a:lnTo>
                      <a:pt x="411" y="1325"/>
                    </a:lnTo>
                    <a:lnTo>
                      <a:pt x="409" y="1325"/>
                    </a:lnTo>
                    <a:lnTo>
                      <a:pt x="409" y="1328"/>
                    </a:lnTo>
                    <a:lnTo>
                      <a:pt x="407" y="1328"/>
                    </a:lnTo>
                    <a:lnTo>
                      <a:pt x="409" y="1328"/>
                    </a:lnTo>
                    <a:lnTo>
                      <a:pt x="407" y="1328"/>
                    </a:lnTo>
                    <a:lnTo>
                      <a:pt x="407" y="1330"/>
                    </a:lnTo>
                    <a:lnTo>
                      <a:pt x="409" y="1330"/>
                    </a:lnTo>
                    <a:lnTo>
                      <a:pt x="407" y="1332"/>
                    </a:lnTo>
                    <a:lnTo>
                      <a:pt x="404" y="1332"/>
                    </a:lnTo>
                    <a:lnTo>
                      <a:pt x="402" y="1332"/>
                    </a:lnTo>
                    <a:lnTo>
                      <a:pt x="400" y="1332"/>
                    </a:lnTo>
                    <a:lnTo>
                      <a:pt x="402" y="1332"/>
                    </a:lnTo>
                    <a:lnTo>
                      <a:pt x="400" y="1330"/>
                    </a:lnTo>
                    <a:lnTo>
                      <a:pt x="402" y="1330"/>
                    </a:lnTo>
                    <a:lnTo>
                      <a:pt x="404" y="1330"/>
                    </a:lnTo>
                    <a:lnTo>
                      <a:pt x="404" y="1328"/>
                    </a:lnTo>
                    <a:lnTo>
                      <a:pt x="402" y="1328"/>
                    </a:lnTo>
                    <a:lnTo>
                      <a:pt x="404" y="1328"/>
                    </a:lnTo>
                    <a:lnTo>
                      <a:pt x="407" y="1328"/>
                    </a:lnTo>
                    <a:lnTo>
                      <a:pt x="407" y="1325"/>
                    </a:lnTo>
                    <a:lnTo>
                      <a:pt x="404" y="1325"/>
                    </a:lnTo>
                    <a:lnTo>
                      <a:pt x="404" y="1328"/>
                    </a:lnTo>
                    <a:lnTo>
                      <a:pt x="404" y="1325"/>
                    </a:lnTo>
                    <a:lnTo>
                      <a:pt x="402" y="1325"/>
                    </a:lnTo>
                    <a:lnTo>
                      <a:pt x="404" y="1325"/>
                    </a:lnTo>
                    <a:lnTo>
                      <a:pt x="407" y="1325"/>
                    </a:lnTo>
                    <a:close/>
                    <a:moveTo>
                      <a:pt x="460" y="1325"/>
                    </a:moveTo>
                    <a:lnTo>
                      <a:pt x="458" y="1325"/>
                    </a:lnTo>
                    <a:lnTo>
                      <a:pt x="458" y="1323"/>
                    </a:lnTo>
                    <a:lnTo>
                      <a:pt x="460" y="1323"/>
                    </a:lnTo>
                    <a:lnTo>
                      <a:pt x="460" y="1325"/>
                    </a:lnTo>
                    <a:close/>
                    <a:moveTo>
                      <a:pt x="507" y="1323"/>
                    </a:moveTo>
                    <a:lnTo>
                      <a:pt x="509" y="1323"/>
                    </a:lnTo>
                    <a:lnTo>
                      <a:pt x="512" y="1323"/>
                    </a:lnTo>
                    <a:lnTo>
                      <a:pt x="509" y="1325"/>
                    </a:lnTo>
                    <a:lnTo>
                      <a:pt x="507" y="1325"/>
                    </a:lnTo>
                    <a:lnTo>
                      <a:pt x="505" y="1323"/>
                    </a:lnTo>
                    <a:lnTo>
                      <a:pt x="507" y="1323"/>
                    </a:lnTo>
                    <a:close/>
                    <a:moveTo>
                      <a:pt x="514" y="1323"/>
                    </a:moveTo>
                    <a:lnTo>
                      <a:pt x="516" y="1323"/>
                    </a:lnTo>
                    <a:lnTo>
                      <a:pt x="514" y="1323"/>
                    </a:lnTo>
                    <a:lnTo>
                      <a:pt x="512" y="1323"/>
                    </a:lnTo>
                    <a:lnTo>
                      <a:pt x="514" y="1323"/>
                    </a:lnTo>
                    <a:close/>
                    <a:moveTo>
                      <a:pt x="563" y="1323"/>
                    </a:moveTo>
                    <a:lnTo>
                      <a:pt x="563" y="1321"/>
                    </a:lnTo>
                    <a:lnTo>
                      <a:pt x="563" y="1323"/>
                    </a:lnTo>
                    <a:close/>
                    <a:moveTo>
                      <a:pt x="541" y="1321"/>
                    </a:moveTo>
                    <a:lnTo>
                      <a:pt x="541" y="1323"/>
                    </a:lnTo>
                    <a:lnTo>
                      <a:pt x="538" y="1323"/>
                    </a:lnTo>
                    <a:lnTo>
                      <a:pt x="536" y="1323"/>
                    </a:lnTo>
                    <a:lnTo>
                      <a:pt x="534" y="1323"/>
                    </a:lnTo>
                    <a:lnTo>
                      <a:pt x="534" y="1321"/>
                    </a:lnTo>
                    <a:lnTo>
                      <a:pt x="536" y="1321"/>
                    </a:lnTo>
                    <a:lnTo>
                      <a:pt x="538" y="1321"/>
                    </a:lnTo>
                    <a:lnTo>
                      <a:pt x="541" y="1321"/>
                    </a:lnTo>
                    <a:close/>
                    <a:moveTo>
                      <a:pt x="436" y="1321"/>
                    </a:moveTo>
                    <a:lnTo>
                      <a:pt x="436" y="1323"/>
                    </a:lnTo>
                    <a:lnTo>
                      <a:pt x="433" y="1323"/>
                    </a:lnTo>
                    <a:lnTo>
                      <a:pt x="433" y="1321"/>
                    </a:lnTo>
                    <a:lnTo>
                      <a:pt x="436" y="1321"/>
                    </a:lnTo>
                    <a:close/>
                    <a:moveTo>
                      <a:pt x="534" y="1321"/>
                    </a:moveTo>
                    <a:lnTo>
                      <a:pt x="532" y="1321"/>
                    </a:lnTo>
                    <a:lnTo>
                      <a:pt x="534" y="1321"/>
                    </a:lnTo>
                    <a:lnTo>
                      <a:pt x="536" y="1321"/>
                    </a:lnTo>
                    <a:lnTo>
                      <a:pt x="534" y="1321"/>
                    </a:lnTo>
                    <a:close/>
                    <a:moveTo>
                      <a:pt x="599" y="1319"/>
                    </a:moveTo>
                    <a:lnTo>
                      <a:pt x="597" y="1319"/>
                    </a:lnTo>
                    <a:lnTo>
                      <a:pt x="597" y="1317"/>
                    </a:lnTo>
                    <a:lnTo>
                      <a:pt x="599" y="1317"/>
                    </a:lnTo>
                    <a:lnTo>
                      <a:pt x="599" y="1319"/>
                    </a:lnTo>
                    <a:close/>
                    <a:moveTo>
                      <a:pt x="559" y="1317"/>
                    </a:moveTo>
                    <a:lnTo>
                      <a:pt x="561" y="1317"/>
                    </a:lnTo>
                    <a:lnTo>
                      <a:pt x="563" y="1317"/>
                    </a:lnTo>
                    <a:lnTo>
                      <a:pt x="565" y="1317"/>
                    </a:lnTo>
                    <a:lnTo>
                      <a:pt x="565" y="1319"/>
                    </a:lnTo>
                    <a:lnTo>
                      <a:pt x="563" y="1319"/>
                    </a:lnTo>
                    <a:lnTo>
                      <a:pt x="563" y="1321"/>
                    </a:lnTo>
                    <a:lnTo>
                      <a:pt x="561" y="1321"/>
                    </a:lnTo>
                    <a:lnTo>
                      <a:pt x="559" y="1321"/>
                    </a:lnTo>
                    <a:lnTo>
                      <a:pt x="556" y="1321"/>
                    </a:lnTo>
                    <a:lnTo>
                      <a:pt x="554" y="1321"/>
                    </a:lnTo>
                    <a:lnTo>
                      <a:pt x="552" y="1321"/>
                    </a:lnTo>
                    <a:lnTo>
                      <a:pt x="550" y="1321"/>
                    </a:lnTo>
                    <a:lnTo>
                      <a:pt x="547" y="1319"/>
                    </a:lnTo>
                    <a:lnTo>
                      <a:pt x="550" y="1319"/>
                    </a:lnTo>
                    <a:lnTo>
                      <a:pt x="547" y="1319"/>
                    </a:lnTo>
                    <a:lnTo>
                      <a:pt x="550" y="1317"/>
                    </a:lnTo>
                    <a:lnTo>
                      <a:pt x="552" y="1317"/>
                    </a:lnTo>
                    <a:lnTo>
                      <a:pt x="554" y="1317"/>
                    </a:lnTo>
                    <a:lnTo>
                      <a:pt x="556" y="1317"/>
                    </a:lnTo>
                    <a:lnTo>
                      <a:pt x="559" y="1317"/>
                    </a:lnTo>
                    <a:close/>
                    <a:moveTo>
                      <a:pt x="471" y="1314"/>
                    </a:moveTo>
                    <a:lnTo>
                      <a:pt x="469" y="1314"/>
                    </a:lnTo>
                    <a:lnTo>
                      <a:pt x="471" y="1314"/>
                    </a:lnTo>
                    <a:lnTo>
                      <a:pt x="471" y="1312"/>
                    </a:lnTo>
                    <a:lnTo>
                      <a:pt x="471" y="1314"/>
                    </a:lnTo>
                    <a:close/>
                    <a:moveTo>
                      <a:pt x="362" y="1312"/>
                    </a:moveTo>
                    <a:lnTo>
                      <a:pt x="364" y="1312"/>
                    </a:lnTo>
                    <a:lnTo>
                      <a:pt x="366" y="1312"/>
                    </a:lnTo>
                    <a:lnTo>
                      <a:pt x="369" y="1314"/>
                    </a:lnTo>
                    <a:lnTo>
                      <a:pt x="366" y="1314"/>
                    </a:lnTo>
                    <a:lnTo>
                      <a:pt x="364" y="1314"/>
                    </a:lnTo>
                    <a:lnTo>
                      <a:pt x="362" y="1314"/>
                    </a:lnTo>
                    <a:lnTo>
                      <a:pt x="360" y="1314"/>
                    </a:lnTo>
                    <a:lnTo>
                      <a:pt x="357" y="1314"/>
                    </a:lnTo>
                    <a:lnTo>
                      <a:pt x="360" y="1314"/>
                    </a:lnTo>
                    <a:lnTo>
                      <a:pt x="357" y="1314"/>
                    </a:lnTo>
                    <a:lnTo>
                      <a:pt x="360" y="1314"/>
                    </a:lnTo>
                    <a:lnTo>
                      <a:pt x="357" y="1312"/>
                    </a:lnTo>
                    <a:lnTo>
                      <a:pt x="360" y="1312"/>
                    </a:lnTo>
                    <a:lnTo>
                      <a:pt x="360" y="1310"/>
                    </a:lnTo>
                    <a:lnTo>
                      <a:pt x="360" y="1312"/>
                    </a:lnTo>
                    <a:lnTo>
                      <a:pt x="362" y="1312"/>
                    </a:lnTo>
                    <a:close/>
                    <a:moveTo>
                      <a:pt x="536" y="1310"/>
                    </a:moveTo>
                    <a:lnTo>
                      <a:pt x="534" y="1310"/>
                    </a:lnTo>
                    <a:lnTo>
                      <a:pt x="532" y="1310"/>
                    </a:lnTo>
                    <a:lnTo>
                      <a:pt x="534" y="1310"/>
                    </a:lnTo>
                    <a:lnTo>
                      <a:pt x="534" y="1308"/>
                    </a:lnTo>
                    <a:lnTo>
                      <a:pt x="536" y="1308"/>
                    </a:lnTo>
                    <a:lnTo>
                      <a:pt x="536" y="1310"/>
                    </a:lnTo>
                    <a:close/>
                    <a:moveTo>
                      <a:pt x="572" y="1308"/>
                    </a:moveTo>
                    <a:lnTo>
                      <a:pt x="572" y="1310"/>
                    </a:lnTo>
                    <a:lnTo>
                      <a:pt x="570" y="1310"/>
                    </a:lnTo>
                    <a:lnTo>
                      <a:pt x="572" y="1310"/>
                    </a:lnTo>
                    <a:lnTo>
                      <a:pt x="574" y="1310"/>
                    </a:lnTo>
                    <a:lnTo>
                      <a:pt x="576" y="1310"/>
                    </a:lnTo>
                    <a:lnTo>
                      <a:pt x="579" y="1310"/>
                    </a:lnTo>
                    <a:lnTo>
                      <a:pt x="581" y="1310"/>
                    </a:lnTo>
                    <a:lnTo>
                      <a:pt x="583" y="1310"/>
                    </a:lnTo>
                    <a:lnTo>
                      <a:pt x="585" y="1310"/>
                    </a:lnTo>
                    <a:lnTo>
                      <a:pt x="585" y="1312"/>
                    </a:lnTo>
                    <a:lnTo>
                      <a:pt x="585" y="1314"/>
                    </a:lnTo>
                    <a:lnTo>
                      <a:pt x="583" y="1314"/>
                    </a:lnTo>
                    <a:lnTo>
                      <a:pt x="581" y="1314"/>
                    </a:lnTo>
                    <a:lnTo>
                      <a:pt x="581" y="1317"/>
                    </a:lnTo>
                    <a:lnTo>
                      <a:pt x="581" y="1314"/>
                    </a:lnTo>
                    <a:lnTo>
                      <a:pt x="579" y="1317"/>
                    </a:lnTo>
                    <a:lnTo>
                      <a:pt x="576" y="1317"/>
                    </a:lnTo>
                    <a:lnTo>
                      <a:pt x="574" y="1317"/>
                    </a:lnTo>
                    <a:lnTo>
                      <a:pt x="574" y="1314"/>
                    </a:lnTo>
                    <a:lnTo>
                      <a:pt x="572" y="1314"/>
                    </a:lnTo>
                    <a:lnTo>
                      <a:pt x="570" y="1314"/>
                    </a:lnTo>
                    <a:lnTo>
                      <a:pt x="567" y="1314"/>
                    </a:lnTo>
                    <a:lnTo>
                      <a:pt x="565" y="1314"/>
                    </a:lnTo>
                    <a:lnTo>
                      <a:pt x="563" y="1312"/>
                    </a:lnTo>
                    <a:lnTo>
                      <a:pt x="563" y="1314"/>
                    </a:lnTo>
                    <a:lnTo>
                      <a:pt x="561" y="1314"/>
                    </a:lnTo>
                    <a:lnTo>
                      <a:pt x="559" y="1314"/>
                    </a:lnTo>
                    <a:lnTo>
                      <a:pt x="556" y="1314"/>
                    </a:lnTo>
                    <a:lnTo>
                      <a:pt x="554" y="1314"/>
                    </a:lnTo>
                    <a:lnTo>
                      <a:pt x="554" y="1317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47" y="1317"/>
                    </a:lnTo>
                    <a:lnTo>
                      <a:pt x="545" y="1317"/>
                    </a:lnTo>
                    <a:lnTo>
                      <a:pt x="545" y="1319"/>
                    </a:lnTo>
                    <a:lnTo>
                      <a:pt x="545" y="1317"/>
                    </a:lnTo>
                    <a:lnTo>
                      <a:pt x="543" y="1319"/>
                    </a:lnTo>
                    <a:lnTo>
                      <a:pt x="541" y="1319"/>
                    </a:lnTo>
                    <a:lnTo>
                      <a:pt x="541" y="1317"/>
                    </a:lnTo>
                    <a:lnTo>
                      <a:pt x="538" y="1317"/>
                    </a:lnTo>
                    <a:lnTo>
                      <a:pt x="536" y="1317"/>
                    </a:lnTo>
                    <a:lnTo>
                      <a:pt x="538" y="1314"/>
                    </a:lnTo>
                    <a:lnTo>
                      <a:pt x="541" y="1314"/>
                    </a:lnTo>
                    <a:lnTo>
                      <a:pt x="541" y="1312"/>
                    </a:lnTo>
                    <a:lnTo>
                      <a:pt x="543" y="1312"/>
                    </a:lnTo>
                    <a:lnTo>
                      <a:pt x="545" y="1310"/>
                    </a:lnTo>
                    <a:lnTo>
                      <a:pt x="547" y="1310"/>
                    </a:lnTo>
                    <a:lnTo>
                      <a:pt x="550" y="1310"/>
                    </a:lnTo>
                    <a:lnTo>
                      <a:pt x="552" y="1310"/>
                    </a:lnTo>
                    <a:lnTo>
                      <a:pt x="552" y="1308"/>
                    </a:lnTo>
                    <a:lnTo>
                      <a:pt x="554" y="1308"/>
                    </a:lnTo>
                    <a:lnTo>
                      <a:pt x="556" y="1308"/>
                    </a:lnTo>
                    <a:lnTo>
                      <a:pt x="559" y="1308"/>
                    </a:lnTo>
                    <a:lnTo>
                      <a:pt x="561" y="1308"/>
                    </a:lnTo>
                    <a:lnTo>
                      <a:pt x="563" y="1308"/>
                    </a:lnTo>
                    <a:lnTo>
                      <a:pt x="565" y="1308"/>
                    </a:lnTo>
                    <a:lnTo>
                      <a:pt x="567" y="1308"/>
                    </a:lnTo>
                    <a:lnTo>
                      <a:pt x="570" y="1308"/>
                    </a:lnTo>
                    <a:lnTo>
                      <a:pt x="572" y="1308"/>
                    </a:lnTo>
                    <a:close/>
                    <a:moveTo>
                      <a:pt x="543" y="1303"/>
                    </a:moveTo>
                    <a:lnTo>
                      <a:pt x="545" y="1303"/>
                    </a:lnTo>
                    <a:lnTo>
                      <a:pt x="547" y="1303"/>
                    </a:lnTo>
                    <a:lnTo>
                      <a:pt x="550" y="1303"/>
                    </a:lnTo>
                    <a:lnTo>
                      <a:pt x="552" y="1303"/>
                    </a:lnTo>
                    <a:lnTo>
                      <a:pt x="554" y="1303"/>
                    </a:lnTo>
                    <a:lnTo>
                      <a:pt x="554" y="1305"/>
                    </a:lnTo>
                    <a:lnTo>
                      <a:pt x="554" y="1308"/>
                    </a:lnTo>
                    <a:lnTo>
                      <a:pt x="552" y="1308"/>
                    </a:lnTo>
                    <a:lnTo>
                      <a:pt x="550" y="1308"/>
                    </a:lnTo>
                    <a:lnTo>
                      <a:pt x="547" y="1310"/>
                    </a:lnTo>
                    <a:lnTo>
                      <a:pt x="545" y="1310"/>
                    </a:lnTo>
                    <a:lnTo>
                      <a:pt x="543" y="1310"/>
                    </a:lnTo>
                    <a:lnTo>
                      <a:pt x="543" y="1308"/>
                    </a:lnTo>
                    <a:lnTo>
                      <a:pt x="541" y="1308"/>
                    </a:lnTo>
                    <a:lnTo>
                      <a:pt x="538" y="1308"/>
                    </a:lnTo>
                    <a:lnTo>
                      <a:pt x="536" y="1308"/>
                    </a:lnTo>
                    <a:lnTo>
                      <a:pt x="536" y="1305"/>
                    </a:lnTo>
                    <a:lnTo>
                      <a:pt x="538" y="1305"/>
                    </a:lnTo>
                    <a:lnTo>
                      <a:pt x="538" y="1303"/>
                    </a:lnTo>
                    <a:lnTo>
                      <a:pt x="541" y="1303"/>
                    </a:lnTo>
                    <a:lnTo>
                      <a:pt x="543" y="1303"/>
                    </a:lnTo>
                    <a:close/>
                    <a:moveTo>
                      <a:pt x="409" y="1301"/>
                    </a:moveTo>
                    <a:lnTo>
                      <a:pt x="411" y="1301"/>
                    </a:lnTo>
                    <a:lnTo>
                      <a:pt x="413" y="1303"/>
                    </a:lnTo>
                    <a:lnTo>
                      <a:pt x="411" y="1303"/>
                    </a:lnTo>
                    <a:lnTo>
                      <a:pt x="411" y="1305"/>
                    </a:lnTo>
                    <a:lnTo>
                      <a:pt x="409" y="1305"/>
                    </a:lnTo>
                    <a:lnTo>
                      <a:pt x="407" y="1305"/>
                    </a:lnTo>
                    <a:lnTo>
                      <a:pt x="407" y="1303"/>
                    </a:lnTo>
                    <a:lnTo>
                      <a:pt x="404" y="1303"/>
                    </a:lnTo>
                    <a:lnTo>
                      <a:pt x="404" y="1301"/>
                    </a:lnTo>
                    <a:lnTo>
                      <a:pt x="407" y="1301"/>
                    </a:lnTo>
                    <a:lnTo>
                      <a:pt x="409" y="1301"/>
                    </a:lnTo>
                    <a:close/>
                    <a:moveTo>
                      <a:pt x="355" y="1299"/>
                    </a:moveTo>
                    <a:lnTo>
                      <a:pt x="355" y="1301"/>
                    </a:lnTo>
                    <a:lnTo>
                      <a:pt x="353" y="1301"/>
                    </a:lnTo>
                    <a:lnTo>
                      <a:pt x="353" y="1303"/>
                    </a:lnTo>
                    <a:lnTo>
                      <a:pt x="351" y="1303"/>
                    </a:lnTo>
                    <a:lnTo>
                      <a:pt x="351" y="1305"/>
                    </a:lnTo>
                    <a:lnTo>
                      <a:pt x="348" y="1305"/>
                    </a:lnTo>
                    <a:lnTo>
                      <a:pt x="346" y="1305"/>
                    </a:lnTo>
                    <a:lnTo>
                      <a:pt x="344" y="1308"/>
                    </a:lnTo>
                    <a:lnTo>
                      <a:pt x="342" y="1308"/>
                    </a:lnTo>
                    <a:lnTo>
                      <a:pt x="344" y="1305"/>
                    </a:lnTo>
                    <a:lnTo>
                      <a:pt x="346" y="1305"/>
                    </a:lnTo>
                    <a:lnTo>
                      <a:pt x="346" y="1303"/>
                    </a:lnTo>
                    <a:lnTo>
                      <a:pt x="348" y="1303"/>
                    </a:lnTo>
                    <a:lnTo>
                      <a:pt x="348" y="1301"/>
                    </a:lnTo>
                    <a:lnTo>
                      <a:pt x="351" y="1301"/>
                    </a:lnTo>
                    <a:lnTo>
                      <a:pt x="353" y="1301"/>
                    </a:lnTo>
                    <a:lnTo>
                      <a:pt x="353" y="1299"/>
                    </a:lnTo>
                    <a:lnTo>
                      <a:pt x="355" y="1299"/>
                    </a:lnTo>
                    <a:close/>
                    <a:moveTo>
                      <a:pt x="386" y="1294"/>
                    </a:moveTo>
                    <a:lnTo>
                      <a:pt x="389" y="1294"/>
                    </a:lnTo>
                    <a:lnTo>
                      <a:pt x="391" y="1294"/>
                    </a:lnTo>
                    <a:lnTo>
                      <a:pt x="391" y="1296"/>
                    </a:lnTo>
                    <a:lnTo>
                      <a:pt x="389" y="1296"/>
                    </a:lnTo>
                    <a:lnTo>
                      <a:pt x="386" y="1296"/>
                    </a:lnTo>
                    <a:lnTo>
                      <a:pt x="386" y="1299"/>
                    </a:lnTo>
                    <a:lnTo>
                      <a:pt x="384" y="1299"/>
                    </a:lnTo>
                    <a:lnTo>
                      <a:pt x="382" y="1299"/>
                    </a:lnTo>
                    <a:lnTo>
                      <a:pt x="380" y="1299"/>
                    </a:lnTo>
                    <a:lnTo>
                      <a:pt x="380" y="1296"/>
                    </a:lnTo>
                    <a:lnTo>
                      <a:pt x="382" y="1296"/>
                    </a:lnTo>
                    <a:lnTo>
                      <a:pt x="384" y="1296"/>
                    </a:lnTo>
                    <a:lnTo>
                      <a:pt x="384" y="1294"/>
                    </a:lnTo>
                    <a:lnTo>
                      <a:pt x="386" y="1294"/>
                    </a:lnTo>
                    <a:close/>
                    <a:moveTo>
                      <a:pt x="386" y="1292"/>
                    </a:moveTo>
                    <a:lnTo>
                      <a:pt x="389" y="1292"/>
                    </a:lnTo>
                    <a:lnTo>
                      <a:pt x="391" y="1292"/>
                    </a:lnTo>
                    <a:lnTo>
                      <a:pt x="389" y="1292"/>
                    </a:lnTo>
                    <a:lnTo>
                      <a:pt x="386" y="1292"/>
                    </a:lnTo>
                    <a:close/>
                    <a:moveTo>
                      <a:pt x="431" y="1292"/>
                    </a:moveTo>
                    <a:lnTo>
                      <a:pt x="431" y="1290"/>
                    </a:lnTo>
                    <a:lnTo>
                      <a:pt x="431" y="1292"/>
                    </a:lnTo>
                    <a:close/>
                    <a:moveTo>
                      <a:pt x="427" y="1290"/>
                    </a:moveTo>
                    <a:lnTo>
                      <a:pt x="424" y="1290"/>
                    </a:lnTo>
                    <a:lnTo>
                      <a:pt x="427" y="1290"/>
                    </a:lnTo>
                    <a:lnTo>
                      <a:pt x="427" y="1292"/>
                    </a:lnTo>
                    <a:lnTo>
                      <a:pt x="429" y="1292"/>
                    </a:lnTo>
                    <a:lnTo>
                      <a:pt x="431" y="1292"/>
                    </a:lnTo>
                    <a:lnTo>
                      <a:pt x="433" y="1292"/>
                    </a:lnTo>
                    <a:lnTo>
                      <a:pt x="431" y="1292"/>
                    </a:lnTo>
                    <a:lnTo>
                      <a:pt x="429" y="1294"/>
                    </a:lnTo>
                    <a:lnTo>
                      <a:pt x="427" y="1294"/>
                    </a:lnTo>
                    <a:lnTo>
                      <a:pt x="424" y="1294"/>
                    </a:lnTo>
                    <a:lnTo>
                      <a:pt x="422" y="1294"/>
                    </a:lnTo>
                    <a:lnTo>
                      <a:pt x="422" y="1296"/>
                    </a:lnTo>
                    <a:lnTo>
                      <a:pt x="420" y="1296"/>
                    </a:lnTo>
                    <a:lnTo>
                      <a:pt x="418" y="1296"/>
                    </a:lnTo>
                    <a:lnTo>
                      <a:pt x="418" y="1294"/>
                    </a:lnTo>
                    <a:lnTo>
                      <a:pt x="415" y="1294"/>
                    </a:lnTo>
                    <a:lnTo>
                      <a:pt x="418" y="1292"/>
                    </a:lnTo>
                    <a:lnTo>
                      <a:pt x="415" y="1292"/>
                    </a:lnTo>
                    <a:lnTo>
                      <a:pt x="413" y="1292"/>
                    </a:lnTo>
                    <a:lnTo>
                      <a:pt x="411" y="1292"/>
                    </a:lnTo>
                    <a:lnTo>
                      <a:pt x="409" y="1292"/>
                    </a:lnTo>
                    <a:lnTo>
                      <a:pt x="407" y="1292"/>
                    </a:lnTo>
                    <a:lnTo>
                      <a:pt x="404" y="1292"/>
                    </a:lnTo>
                    <a:lnTo>
                      <a:pt x="404" y="1294"/>
                    </a:lnTo>
                    <a:lnTo>
                      <a:pt x="402" y="1294"/>
                    </a:lnTo>
                    <a:lnTo>
                      <a:pt x="400" y="1294"/>
                    </a:lnTo>
                    <a:lnTo>
                      <a:pt x="398" y="1294"/>
                    </a:lnTo>
                    <a:lnTo>
                      <a:pt x="395" y="1294"/>
                    </a:lnTo>
                    <a:lnTo>
                      <a:pt x="393" y="1294"/>
                    </a:lnTo>
                    <a:lnTo>
                      <a:pt x="391" y="1294"/>
                    </a:lnTo>
                    <a:lnTo>
                      <a:pt x="391" y="1292"/>
                    </a:lnTo>
                    <a:lnTo>
                      <a:pt x="393" y="1292"/>
                    </a:lnTo>
                    <a:lnTo>
                      <a:pt x="391" y="1292"/>
                    </a:lnTo>
                    <a:lnTo>
                      <a:pt x="389" y="1292"/>
                    </a:lnTo>
                    <a:lnTo>
                      <a:pt x="389" y="1290"/>
                    </a:lnTo>
                    <a:lnTo>
                      <a:pt x="391" y="1292"/>
                    </a:lnTo>
                    <a:lnTo>
                      <a:pt x="391" y="1290"/>
                    </a:lnTo>
                    <a:lnTo>
                      <a:pt x="391" y="1292"/>
                    </a:lnTo>
                    <a:lnTo>
                      <a:pt x="393" y="1292"/>
                    </a:lnTo>
                    <a:lnTo>
                      <a:pt x="395" y="1292"/>
                    </a:lnTo>
                    <a:lnTo>
                      <a:pt x="398" y="1292"/>
                    </a:lnTo>
                    <a:lnTo>
                      <a:pt x="400" y="1292"/>
                    </a:lnTo>
                    <a:lnTo>
                      <a:pt x="402" y="1290"/>
                    </a:lnTo>
                    <a:lnTo>
                      <a:pt x="402" y="1287"/>
                    </a:lnTo>
                    <a:lnTo>
                      <a:pt x="404" y="1287"/>
                    </a:lnTo>
                    <a:lnTo>
                      <a:pt x="407" y="1287"/>
                    </a:lnTo>
                    <a:lnTo>
                      <a:pt x="407" y="1290"/>
                    </a:lnTo>
                    <a:lnTo>
                      <a:pt x="409" y="1290"/>
                    </a:lnTo>
                    <a:lnTo>
                      <a:pt x="411" y="1290"/>
                    </a:lnTo>
                    <a:lnTo>
                      <a:pt x="413" y="1290"/>
                    </a:lnTo>
                    <a:lnTo>
                      <a:pt x="415" y="1290"/>
                    </a:lnTo>
                    <a:lnTo>
                      <a:pt x="418" y="1290"/>
                    </a:lnTo>
                    <a:lnTo>
                      <a:pt x="420" y="1290"/>
                    </a:lnTo>
                    <a:lnTo>
                      <a:pt x="420" y="1287"/>
                    </a:lnTo>
                    <a:lnTo>
                      <a:pt x="422" y="1287"/>
                    </a:lnTo>
                    <a:lnTo>
                      <a:pt x="424" y="1287"/>
                    </a:lnTo>
                    <a:lnTo>
                      <a:pt x="427" y="1287"/>
                    </a:lnTo>
                    <a:lnTo>
                      <a:pt x="427" y="1290"/>
                    </a:lnTo>
                    <a:close/>
                    <a:moveTo>
                      <a:pt x="418" y="1287"/>
                    </a:moveTo>
                    <a:lnTo>
                      <a:pt x="415" y="1285"/>
                    </a:lnTo>
                    <a:lnTo>
                      <a:pt x="418" y="1285"/>
                    </a:lnTo>
                    <a:lnTo>
                      <a:pt x="418" y="1287"/>
                    </a:lnTo>
                    <a:close/>
                    <a:moveTo>
                      <a:pt x="436" y="1287"/>
                    </a:moveTo>
                    <a:lnTo>
                      <a:pt x="436" y="1285"/>
                    </a:lnTo>
                    <a:lnTo>
                      <a:pt x="436" y="1287"/>
                    </a:lnTo>
                    <a:lnTo>
                      <a:pt x="438" y="1287"/>
                    </a:lnTo>
                    <a:lnTo>
                      <a:pt x="440" y="1287"/>
                    </a:lnTo>
                    <a:lnTo>
                      <a:pt x="442" y="1287"/>
                    </a:lnTo>
                    <a:lnTo>
                      <a:pt x="440" y="1287"/>
                    </a:lnTo>
                    <a:lnTo>
                      <a:pt x="440" y="1290"/>
                    </a:lnTo>
                    <a:lnTo>
                      <a:pt x="438" y="1290"/>
                    </a:lnTo>
                    <a:lnTo>
                      <a:pt x="436" y="1290"/>
                    </a:lnTo>
                    <a:lnTo>
                      <a:pt x="433" y="1290"/>
                    </a:lnTo>
                    <a:lnTo>
                      <a:pt x="431" y="1290"/>
                    </a:lnTo>
                    <a:lnTo>
                      <a:pt x="431" y="1287"/>
                    </a:lnTo>
                    <a:lnTo>
                      <a:pt x="429" y="1287"/>
                    </a:lnTo>
                    <a:lnTo>
                      <a:pt x="427" y="1287"/>
                    </a:lnTo>
                    <a:lnTo>
                      <a:pt x="427" y="1285"/>
                    </a:lnTo>
                    <a:lnTo>
                      <a:pt x="429" y="1287"/>
                    </a:lnTo>
                    <a:lnTo>
                      <a:pt x="429" y="1285"/>
                    </a:lnTo>
                    <a:lnTo>
                      <a:pt x="429" y="1287"/>
                    </a:lnTo>
                    <a:lnTo>
                      <a:pt x="431" y="1287"/>
                    </a:lnTo>
                    <a:lnTo>
                      <a:pt x="433" y="1287"/>
                    </a:lnTo>
                    <a:lnTo>
                      <a:pt x="433" y="1285"/>
                    </a:lnTo>
                    <a:lnTo>
                      <a:pt x="436" y="1285"/>
                    </a:lnTo>
                    <a:lnTo>
                      <a:pt x="436" y="1287"/>
                    </a:lnTo>
                    <a:close/>
                    <a:moveTo>
                      <a:pt x="445" y="1283"/>
                    </a:moveTo>
                    <a:lnTo>
                      <a:pt x="447" y="1283"/>
                    </a:lnTo>
                    <a:lnTo>
                      <a:pt x="449" y="1285"/>
                    </a:lnTo>
                    <a:lnTo>
                      <a:pt x="447" y="1285"/>
                    </a:lnTo>
                    <a:lnTo>
                      <a:pt x="445" y="1285"/>
                    </a:lnTo>
                    <a:lnTo>
                      <a:pt x="445" y="1287"/>
                    </a:lnTo>
                    <a:lnTo>
                      <a:pt x="442" y="1287"/>
                    </a:lnTo>
                    <a:lnTo>
                      <a:pt x="442" y="1285"/>
                    </a:lnTo>
                    <a:lnTo>
                      <a:pt x="440" y="1285"/>
                    </a:lnTo>
                    <a:lnTo>
                      <a:pt x="440" y="1283"/>
                    </a:lnTo>
                    <a:lnTo>
                      <a:pt x="440" y="1285"/>
                    </a:lnTo>
                    <a:lnTo>
                      <a:pt x="438" y="1285"/>
                    </a:lnTo>
                    <a:lnTo>
                      <a:pt x="438" y="1283"/>
                    </a:lnTo>
                    <a:lnTo>
                      <a:pt x="440" y="1283"/>
                    </a:lnTo>
                    <a:lnTo>
                      <a:pt x="442" y="1283"/>
                    </a:lnTo>
                    <a:lnTo>
                      <a:pt x="445" y="1283"/>
                    </a:lnTo>
                    <a:close/>
                    <a:moveTo>
                      <a:pt x="460" y="1279"/>
                    </a:moveTo>
                    <a:lnTo>
                      <a:pt x="460" y="1281"/>
                    </a:lnTo>
                    <a:lnTo>
                      <a:pt x="462" y="1281"/>
                    </a:lnTo>
                    <a:lnTo>
                      <a:pt x="465" y="1281"/>
                    </a:lnTo>
                    <a:lnTo>
                      <a:pt x="465" y="1283"/>
                    </a:lnTo>
                    <a:lnTo>
                      <a:pt x="462" y="1283"/>
                    </a:lnTo>
                    <a:lnTo>
                      <a:pt x="460" y="1283"/>
                    </a:lnTo>
                    <a:lnTo>
                      <a:pt x="458" y="1283"/>
                    </a:lnTo>
                    <a:lnTo>
                      <a:pt x="456" y="1283"/>
                    </a:lnTo>
                    <a:lnTo>
                      <a:pt x="453" y="1283"/>
                    </a:lnTo>
                    <a:lnTo>
                      <a:pt x="453" y="1281"/>
                    </a:lnTo>
                    <a:lnTo>
                      <a:pt x="456" y="1281"/>
                    </a:lnTo>
                    <a:lnTo>
                      <a:pt x="458" y="1281"/>
                    </a:lnTo>
                    <a:lnTo>
                      <a:pt x="458" y="1279"/>
                    </a:lnTo>
                    <a:lnTo>
                      <a:pt x="460" y="1279"/>
                    </a:lnTo>
                    <a:lnTo>
                      <a:pt x="460" y="1281"/>
                    </a:lnTo>
                    <a:lnTo>
                      <a:pt x="460" y="1279"/>
                    </a:lnTo>
                    <a:close/>
                    <a:moveTo>
                      <a:pt x="494" y="1270"/>
                    </a:moveTo>
                    <a:lnTo>
                      <a:pt x="496" y="1270"/>
                    </a:lnTo>
                    <a:lnTo>
                      <a:pt x="498" y="1270"/>
                    </a:lnTo>
                    <a:lnTo>
                      <a:pt x="500" y="1270"/>
                    </a:lnTo>
                    <a:lnTo>
                      <a:pt x="503" y="1270"/>
                    </a:lnTo>
                    <a:lnTo>
                      <a:pt x="503" y="1272"/>
                    </a:lnTo>
                    <a:lnTo>
                      <a:pt x="505" y="1272"/>
                    </a:lnTo>
                    <a:lnTo>
                      <a:pt x="505" y="1274"/>
                    </a:lnTo>
                    <a:lnTo>
                      <a:pt x="503" y="1272"/>
                    </a:lnTo>
                    <a:lnTo>
                      <a:pt x="503" y="1274"/>
                    </a:lnTo>
                    <a:lnTo>
                      <a:pt x="500" y="1272"/>
                    </a:lnTo>
                    <a:lnTo>
                      <a:pt x="498" y="1272"/>
                    </a:lnTo>
                    <a:lnTo>
                      <a:pt x="498" y="1274"/>
                    </a:lnTo>
                    <a:lnTo>
                      <a:pt x="496" y="1274"/>
                    </a:lnTo>
                    <a:lnTo>
                      <a:pt x="494" y="1274"/>
                    </a:lnTo>
                    <a:lnTo>
                      <a:pt x="491" y="1274"/>
                    </a:lnTo>
                    <a:lnTo>
                      <a:pt x="489" y="1274"/>
                    </a:lnTo>
                    <a:lnTo>
                      <a:pt x="487" y="1274"/>
                    </a:lnTo>
                    <a:lnTo>
                      <a:pt x="487" y="1276"/>
                    </a:lnTo>
                    <a:lnTo>
                      <a:pt x="485" y="1276"/>
                    </a:lnTo>
                    <a:lnTo>
                      <a:pt x="485" y="1279"/>
                    </a:lnTo>
                    <a:lnTo>
                      <a:pt x="483" y="1279"/>
                    </a:lnTo>
                    <a:lnTo>
                      <a:pt x="483" y="1276"/>
                    </a:lnTo>
                    <a:lnTo>
                      <a:pt x="480" y="1276"/>
                    </a:lnTo>
                    <a:lnTo>
                      <a:pt x="483" y="1276"/>
                    </a:lnTo>
                    <a:lnTo>
                      <a:pt x="483" y="1274"/>
                    </a:lnTo>
                    <a:lnTo>
                      <a:pt x="480" y="1274"/>
                    </a:lnTo>
                    <a:lnTo>
                      <a:pt x="478" y="1274"/>
                    </a:lnTo>
                    <a:lnTo>
                      <a:pt x="476" y="1274"/>
                    </a:lnTo>
                    <a:lnTo>
                      <a:pt x="478" y="1274"/>
                    </a:lnTo>
                    <a:lnTo>
                      <a:pt x="478" y="1276"/>
                    </a:lnTo>
                    <a:lnTo>
                      <a:pt x="476" y="1276"/>
                    </a:lnTo>
                    <a:lnTo>
                      <a:pt x="474" y="1276"/>
                    </a:lnTo>
                    <a:lnTo>
                      <a:pt x="474" y="1279"/>
                    </a:lnTo>
                    <a:lnTo>
                      <a:pt x="471" y="1279"/>
                    </a:lnTo>
                    <a:lnTo>
                      <a:pt x="474" y="1279"/>
                    </a:lnTo>
                    <a:lnTo>
                      <a:pt x="476" y="1279"/>
                    </a:lnTo>
                    <a:lnTo>
                      <a:pt x="476" y="1276"/>
                    </a:lnTo>
                    <a:lnTo>
                      <a:pt x="478" y="1276"/>
                    </a:lnTo>
                    <a:lnTo>
                      <a:pt x="478" y="1279"/>
                    </a:lnTo>
                    <a:lnTo>
                      <a:pt x="476" y="1279"/>
                    </a:lnTo>
                    <a:lnTo>
                      <a:pt x="476" y="1281"/>
                    </a:lnTo>
                    <a:lnTo>
                      <a:pt x="474" y="1281"/>
                    </a:lnTo>
                    <a:lnTo>
                      <a:pt x="471" y="1281"/>
                    </a:lnTo>
                    <a:lnTo>
                      <a:pt x="471" y="1279"/>
                    </a:lnTo>
                    <a:lnTo>
                      <a:pt x="469" y="1279"/>
                    </a:lnTo>
                    <a:lnTo>
                      <a:pt x="469" y="1281"/>
                    </a:lnTo>
                    <a:lnTo>
                      <a:pt x="469" y="1279"/>
                    </a:lnTo>
                    <a:lnTo>
                      <a:pt x="467" y="1279"/>
                    </a:lnTo>
                    <a:lnTo>
                      <a:pt x="469" y="1279"/>
                    </a:lnTo>
                    <a:lnTo>
                      <a:pt x="467" y="1279"/>
                    </a:lnTo>
                    <a:lnTo>
                      <a:pt x="465" y="1279"/>
                    </a:lnTo>
                    <a:lnTo>
                      <a:pt x="462" y="1279"/>
                    </a:lnTo>
                    <a:lnTo>
                      <a:pt x="460" y="1279"/>
                    </a:lnTo>
                    <a:lnTo>
                      <a:pt x="462" y="1279"/>
                    </a:lnTo>
                    <a:lnTo>
                      <a:pt x="462" y="1276"/>
                    </a:lnTo>
                    <a:lnTo>
                      <a:pt x="465" y="1276"/>
                    </a:lnTo>
                    <a:lnTo>
                      <a:pt x="467" y="1276"/>
                    </a:lnTo>
                    <a:lnTo>
                      <a:pt x="467" y="1274"/>
                    </a:lnTo>
                    <a:lnTo>
                      <a:pt x="469" y="1274"/>
                    </a:lnTo>
                    <a:lnTo>
                      <a:pt x="469" y="1272"/>
                    </a:lnTo>
                    <a:lnTo>
                      <a:pt x="471" y="1272"/>
                    </a:lnTo>
                    <a:lnTo>
                      <a:pt x="474" y="1272"/>
                    </a:lnTo>
                    <a:lnTo>
                      <a:pt x="476" y="1272"/>
                    </a:lnTo>
                    <a:lnTo>
                      <a:pt x="478" y="1272"/>
                    </a:lnTo>
                    <a:lnTo>
                      <a:pt x="478" y="1270"/>
                    </a:lnTo>
                    <a:lnTo>
                      <a:pt x="480" y="1270"/>
                    </a:lnTo>
                    <a:lnTo>
                      <a:pt x="483" y="1270"/>
                    </a:lnTo>
                    <a:lnTo>
                      <a:pt x="485" y="1270"/>
                    </a:lnTo>
                    <a:lnTo>
                      <a:pt x="487" y="1270"/>
                    </a:lnTo>
                    <a:lnTo>
                      <a:pt x="489" y="1270"/>
                    </a:lnTo>
                    <a:lnTo>
                      <a:pt x="491" y="1270"/>
                    </a:lnTo>
                    <a:lnTo>
                      <a:pt x="494" y="1270"/>
                    </a:lnTo>
                    <a:close/>
                    <a:moveTo>
                      <a:pt x="556" y="1258"/>
                    </a:moveTo>
                    <a:lnTo>
                      <a:pt x="554" y="1258"/>
                    </a:lnTo>
                    <a:lnTo>
                      <a:pt x="556" y="1258"/>
                    </a:lnTo>
                    <a:close/>
                    <a:moveTo>
                      <a:pt x="570" y="1254"/>
                    </a:moveTo>
                    <a:lnTo>
                      <a:pt x="572" y="1254"/>
                    </a:lnTo>
                    <a:lnTo>
                      <a:pt x="574" y="1254"/>
                    </a:lnTo>
                    <a:lnTo>
                      <a:pt x="574" y="1256"/>
                    </a:lnTo>
                    <a:lnTo>
                      <a:pt x="572" y="1256"/>
                    </a:lnTo>
                    <a:lnTo>
                      <a:pt x="572" y="1254"/>
                    </a:lnTo>
                    <a:lnTo>
                      <a:pt x="570" y="1254"/>
                    </a:lnTo>
                    <a:lnTo>
                      <a:pt x="570" y="1256"/>
                    </a:lnTo>
                    <a:lnTo>
                      <a:pt x="567" y="1256"/>
                    </a:lnTo>
                    <a:lnTo>
                      <a:pt x="567" y="1254"/>
                    </a:lnTo>
                    <a:lnTo>
                      <a:pt x="570" y="1254"/>
                    </a:lnTo>
                    <a:close/>
                    <a:moveTo>
                      <a:pt x="561" y="1254"/>
                    </a:moveTo>
                    <a:lnTo>
                      <a:pt x="559" y="1254"/>
                    </a:lnTo>
                    <a:lnTo>
                      <a:pt x="561" y="1254"/>
                    </a:lnTo>
                    <a:close/>
                    <a:moveTo>
                      <a:pt x="619" y="1247"/>
                    </a:moveTo>
                    <a:lnTo>
                      <a:pt x="619" y="1249"/>
                    </a:lnTo>
                    <a:lnTo>
                      <a:pt x="617" y="1249"/>
                    </a:lnTo>
                    <a:lnTo>
                      <a:pt x="614" y="1249"/>
                    </a:lnTo>
                    <a:lnTo>
                      <a:pt x="614" y="1247"/>
                    </a:lnTo>
                    <a:lnTo>
                      <a:pt x="612" y="1247"/>
                    </a:lnTo>
                    <a:lnTo>
                      <a:pt x="614" y="1247"/>
                    </a:lnTo>
                    <a:lnTo>
                      <a:pt x="617" y="1247"/>
                    </a:lnTo>
                    <a:lnTo>
                      <a:pt x="617" y="1245"/>
                    </a:lnTo>
                    <a:lnTo>
                      <a:pt x="619" y="1245"/>
                    </a:lnTo>
                    <a:lnTo>
                      <a:pt x="619" y="1243"/>
                    </a:lnTo>
                    <a:lnTo>
                      <a:pt x="621" y="1245"/>
                    </a:lnTo>
                    <a:lnTo>
                      <a:pt x="619" y="1245"/>
                    </a:lnTo>
                    <a:lnTo>
                      <a:pt x="619" y="1247"/>
                    </a:lnTo>
                    <a:close/>
                    <a:moveTo>
                      <a:pt x="581" y="1241"/>
                    </a:moveTo>
                    <a:lnTo>
                      <a:pt x="583" y="1241"/>
                    </a:lnTo>
                    <a:lnTo>
                      <a:pt x="585" y="1241"/>
                    </a:lnTo>
                    <a:lnTo>
                      <a:pt x="588" y="1243"/>
                    </a:lnTo>
                    <a:lnTo>
                      <a:pt x="590" y="1243"/>
                    </a:lnTo>
                    <a:lnTo>
                      <a:pt x="592" y="1243"/>
                    </a:lnTo>
                    <a:lnTo>
                      <a:pt x="594" y="1243"/>
                    </a:lnTo>
                    <a:lnTo>
                      <a:pt x="597" y="1243"/>
                    </a:lnTo>
                    <a:lnTo>
                      <a:pt x="599" y="1243"/>
                    </a:lnTo>
                    <a:lnTo>
                      <a:pt x="601" y="1243"/>
                    </a:lnTo>
                    <a:lnTo>
                      <a:pt x="599" y="1243"/>
                    </a:lnTo>
                    <a:lnTo>
                      <a:pt x="597" y="1243"/>
                    </a:lnTo>
                    <a:lnTo>
                      <a:pt x="594" y="1243"/>
                    </a:lnTo>
                    <a:lnTo>
                      <a:pt x="592" y="1243"/>
                    </a:lnTo>
                    <a:lnTo>
                      <a:pt x="590" y="1243"/>
                    </a:lnTo>
                    <a:lnTo>
                      <a:pt x="590" y="1245"/>
                    </a:lnTo>
                    <a:lnTo>
                      <a:pt x="588" y="1245"/>
                    </a:lnTo>
                    <a:lnTo>
                      <a:pt x="585" y="1245"/>
                    </a:lnTo>
                    <a:lnTo>
                      <a:pt x="583" y="1245"/>
                    </a:lnTo>
                    <a:lnTo>
                      <a:pt x="583" y="1247"/>
                    </a:lnTo>
                    <a:lnTo>
                      <a:pt x="581" y="1247"/>
                    </a:lnTo>
                    <a:lnTo>
                      <a:pt x="579" y="1247"/>
                    </a:lnTo>
                    <a:lnTo>
                      <a:pt x="579" y="1245"/>
                    </a:lnTo>
                    <a:lnTo>
                      <a:pt x="576" y="1245"/>
                    </a:lnTo>
                    <a:lnTo>
                      <a:pt x="579" y="1243"/>
                    </a:lnTo>
                    <a:lnTo>
                      <a:pt x="576" y="1243"/>
                    </a:lnTo>
                    <a:lnTo>
                      <a:pt x="574" y="1243"/>
                    </a:lnTo>
                    <a:lnTo>
                      <a:pt x="576" y="1243"/>
                    </a:lnTo>
                    <a:lnTo>
                      <a:pt x="576" y="1241"/>
                    </a:lnTo>
                    <a:lnTo>
                      <a:pt x="579" y="1241"/>
                    </a:lnTo>
                    <a:lnTo>
                      <a:pt x="581" y="1241"/>
                    </a:lnTo>
                    <a:close/>
                    <a:moveTo>
                      <a:pt x="898" y="1232"/>
                    </a:moveTo>
                    <a:lnTo>
                      <a:pt x="898" y="1234"/>
                    </a:lnTo>
                    <a:lnTo>
                      <a:pt x="900" y="1234"/>
                    </a:lnTo>
                    <a:lnTo>
                      <a:pt x="898" y="1234"/>
                    </a:lnTo>
                    <a:lnTo>
                      <a:pt x="898" y="1232"/>
                    </a:lnTo>
                    <a:close/>
                    <a:moveTo>
                      <a:pt x="883" y="1232"/>
                    </a:moveTo>
                    <a:lnTo>
                      <a:pt x="880" y="1232"/>
                    </a:lnTo>
                    <a:lnTo>
                      <a:pt x="883" y="1232"/>
                    </a:lnTo>
                    <a:close/>
                    <a:moveTo>
                      <a:pt x="885" y="1232"/>
                    </a:moveTo>
                    <a:lnTo>
                      <a:pt x="883" y="1232"/>
                    </a:lnTo>
                    <a:lnTo>
                      <a:pt x="883" y="1229"/>
                    </a:lnTo>
                    <a:lnTo>
                      <a:pt x="885" y="1229"/>
                    </a:lnTo>
                    <a:lnTo>
                      <a:pt x="885" y="1232"/>
                    </a:lnTo>
                    <a:close/>
                    <a:moveTo>
                      <a:pt x="918" y="1232"/>
                    </a:moveTo>
                    <a:lnTo>
                      <a:pt x="918" y="1229"/>
                    </a:lnTo>
                    <a:lnTo>
                      <a:pt x="921" y="1229"/>
                    </a:lnTo>
                    <a:lnTo>
                      <a:pt x="921" y="1232"/>
                    </a:lnTo>
                    <a:lnTo>
                      <a:pt x="923" y="1232"/>
                    </a:lnTo>
                    <a:lnTo>
                      <a:pt x="921" y="1232"/>
                    </a:lnTo>
                    <a:lnTo>
                      <a:pt x="918" y="1232"/>
                    </a:lnTo>
                    <a:lnTo>
                      <a:pt x="918" y="1234"/>
                    </a:lnTo>
                    <a:lnTo>
                      <a:pt x="918" y="1232"/>
                    </a:lnTo>
                    <a:lnTo>
                      <a:pt x="916" y="1232"/>
                    </a:lnTo>
                    <a:lnTo>
                      <a:pt x="916" y="1234"/>
                    </a:lnTo>
                    <a:lnTo>
                      <a:pt x="916" y="1232"/>
                    </a:lnTo>
                    <a:lnTo>
                      <a:pt x="914" y="1232"/>
                    </a:lnTo>
                    <a:lnTo>
                      <a:pt x="914" y="1234"/>
                    </a:lnTo>
                    <a:lnTo>
                      <a:pt x="912" y="1234"/>
                    </a:lnTo>
                    <a:lnTo>
                      <a:pt x="912" y="1232"/>
                    </a:lnTo>
                    <a:lnTo>
                      <a:pt x="909" y="1232"/>
                    </a:lnTo>
                    <a:lnTo>
                      <a:pt x="912" y="1232"/>
                    </a:lnTo>
                    <a:lnTo>
                      <a:pt x="914" y="1232"/>
                    </a:lnTo>
                    <a:lnTo>
                      <a:pt x="916" y="1232"/>
                    </a:lnTo>
                    <a:lnTo>
                      <a:pt x="914" y="1232"/>
                    </a:lnTo>
                    <a:lnTo>
                      <a:pt x="914" y="1229"/>
                    </a:lnTo>
                    <a:lnTo>
                      <a:pt x="916" y="1229"/>
                    </a:lnTo>
                    <a:lnTo>
                      <a:pt x="916" y="1232"/>
                    </a:lnTo>
                    <a:lnTo>
                      <a:pt x="918" y="1232"/>
                    </a:lnTo>
                    <a:lnTo>
                      <a:pt x="918" y="1229"/>
                    </a:lnTo>
                    <a:lnTo>
                      <a:pt x="918" y="1232"/>
                    </a:lnTo>
                    <a:close/>
                    <a:moveTo>
                      <a:pt x="903" y="1232"/>
                    </a:moveTo>
                    <a:lnTo>
                      <a:pt x="900" y="1229"/>
                    </a:lnTo>
                    <a:lnTo>
                      <a:pt x="903" y="1229"/>
                    </a:lnTo>
                    <a:lnTo>
                      <a:pt x="903" y="1232"/>
                    </a:lnTo>
                    <a:lnTo>
                      <a:pt x="905" y="1232"/>
                    </a:lnTo>
                    <a:lnTo>
                      <a:pt x="903" y="1232"/>
                    </a:lnTo>
                    <a:close/>
                    <a:moveTo>
                      <a:pt x="909" y="1229"/>
                    </a:moveTo>
                    <a:lnTo>
                      <a:pt x="909" y="1227"/>
                    </a:lnTo>
                    <a:lnTo>
                      <a:pt x="909" y="1229"/>
                    </a:lnTo>
                    <a:close/>
                    <a:moveTo>
                      <a:pt x="871" y="1227"/>
                    </a:moveTo>
                    <a:lnTo>
                      <a:pt x="869" y="1227"/>
                    </a:lnTo>
                    <a:lnTo>
                      <a:pt x="871" y="1227"/>
                    </a:lnTo>
                    <a:close/>
                    <a:moveTo>
                      <a:pt x="883" y="1225"/>
                    </a:moveTo>
                    <a:lnTo>
                      <a:pt x="883" y="1227"/>
                    </a:lnTo>
                    <a:lnTo>
                      <a:pt x="885" y="1227"/>
                    </a:lnTo>
                    <a:lnTo>
                      <a:pt x="887" y="1227"/>
                    </a:lnTo>
                    <a:lnTo>
                      <a:pt x="887" y="1225"/>
                    </a:lnTo>
                    <a:lnTo>
                      <a:pt x="889" y="1225"/>
                    </a:lnTo>
                    <a:lnTo>
                      <a:pt x="889" y="1227"/>
                    </a:lnTo>
                    <a:lnTo>
                      <a:pt x="892" y="1227"/>
                    </a:lnTo>
                    <a:lnTo>
                      <a:pt x="892" y="1229"/>
                    </a:lnTo>
                    <a:lnTo>
                      <a:pt x="894" y="1229"/>
                    </a:lnTo>
                    <a:lnTo>
                      <a:pt x="896" y="1229"/>
                    </a:lnTo>
                    <a:lnTo>
                      <a:pt x="898" y="1229"/>
                    </a:lnTo>
                    <a:lnTo>
                      <a:pt x="900" y="1229"/>
                    </a:lnTo>
                    <a:lnTo>
                      <a:pt x="900" y="1232"/>
                    </a:lnTo>
                    <a:lnTo>
                      <a:pt x="898" y="1232"/>
                    </a:lnTo>
                    <a:lnTo>
                      <a:pt x="896" y="1232"/>
                    </a:lnTo>
                    <a:lnTo>
                      <a:pt x="894" y="1232"/>
                    </a:lnTo>
                    <a:lnTo>
                      <a:pt x="894" y="1229"/>
                    </a:lnTo>
                    <a:lnTo>
                      <a:pt x="894" y="1232"/>
                    </a:lnTo>
                    <a:lnTo>
                      <a:pt x="892" y="1232"/>
                    </a:lnTo>
                    <a:lnTo>
                      <a:pt x="892" y="1229"/>
                    </a:lnTo>
                    <a:lnTo>
                      <a:pt x="889" y="1229"/>
                    </a:lnTo>
                    <a:lnTo>
                      <a:pt x="887" y="1229"/>
                    </a:lnTo>
                    <a:lnTo>
                      <a:pt x="885" y="1229"/>
                    </a:lnTo>
                    <a:lnTo>
                      <a:pt x="883" y="1229"/>
                    </a:lnTo>
                    <a:lnTo>
                      <a:pt x="880" y="1229"/>
                    </a:lnTo>
                    <a:lnTo>
                      <a:pt x="880" y="1227"/>
                    </a:lnTo>
                    <a:lnTo>
                      <a:pt x="878" y="1227"/>
                    </a:lnTo>
                    <a:lnTo>
                      <a:pt x="876" y="1227"/>
                    </a:lnTo>
                    <a:lnTo>
                      <a:pt x="876" y="1229"/>
                    </a:lnTo>
                    <a:lnTo>
                      <a:pt x="874" y="1229"/>
                    </a:lnTo>
                    <a:lnTo>
                      <a:pt x="871" y="1229"/>
                    </a:lnTo>
                    <a:lnTo>
                      <a:pt x="871" y="1227"/>
                    </a:lnTo>
                    <a:lnTo>
                      <a:pt x="874" y="1227"/>
                    </a:lnTo>
                    <a:lnTo>
                      <a:pt x="874" y="1225"/>
                    </a:lnTo>
                    <a:lnTo>
                      <a:pt x="876" y="1225"/>
                    </a:lnTo>
                    <a:lnTo>
                      <a:pt x="876" y="1227"/>
                    </a:lnTo>
                    <a:lnTo>
                      <a:pt x="878" y="1227"/>
                    </a:lnTo>
                    <a:lnTo>
                      <a:pt x="878" y="1225"/>
                    </a:lnTo>
                    <a:lnTo>
                      <a:pt x="880" y="1225"/>
                    </a:lnTo>
                    <a:lnTo>
                      <a:pt x="883" y="1225"/>
                    </a:lnTo>
                    <a:close/>
                    <a:moveTo>
                      <a:pt x="1468" y="1191"/>
                    </a:moveTo>
                    <a:lnTo>
                      <a:pt x="1468" y="1194"/>
                    </a:lnTo>
                    <a:lnTo>
                      <a:pt x="1466" y="1191"/>
                    </a:lnTo>
                    <a:lnTo>
                      <a:pt x="1468" y="1191"/>
                    </a:lnTo>
                    <a:close/>
                    <a:moveTo>
                      <a:pt x="1464" y="1191"/>
                    </a:moveTo>
                    <a:lnTo>
                      <a:pt x="1462" y="1191"/>
                    </a:lnTo>
                    <a:lnTo>
                      <a:pt x="1459" y="1191"/>
                    </a:lnTo>
                    <a:lnTo>
                      <a:pt x="1462" y="1191"/>
                    </a:lnTo>
                    <a:lnTo>
                      <a:pt x="1464" y="1191"/>
                    </a:lnTo>
                    <a:close/>
                    <a:moveTo>
                      <a:pt x="1488" y="1180"/>
                    </a:moveTo>
                    <a:lnTo>
                      <a:pt x="1486" y="1180"/>
                    </a:lnTo>
                    <a:lnTo>
                      <a:pt x="1486" y="1178"/>
                    </a:lnTo>
                    <a:lnTo>
                      <a:pt x="1484" y="1178"/>
                    </a:lnTo>
                    <a:lnTo>
                      <a:pt x="1486" y="1178"/>
                    </a:lnTo>
                    <a:lnTo>
                      <a:pt x="1488" y="1178"/>
                    </a:lnTo>
                    <a:lnTo>
                      <a:pt x="1488" y="1180"/>
                    </a:lnTo>
                    <a:close/>
                    <a:moveTo>
                      <a:pt x="1493" y="1158"/>
                    </a:moveTo>
                    <a:lnTo>
                      <a:pt x="1495" y="1158"/>
                    </a:lnTo>
                    <a:lnTo>
                      <a:pt x="1497" y="1158"/>
                    </a:lnTo>
                    <a:lnTo>
                      <a:pt x="1497" y="1160"/>
                    </a:lnTo>
                    <a:lnTo>
                      <a:pt x="1497" y="1162"/>
                    </a:lnTo>
                    <a:lnTo>
                      <a:pt x="1497" y="1160"/>
                    </a:lnTo>
                    <a:lnTo>
                      <a:pt x="1495" y="1160"/>
                    </a:lnTo>
                    <a:lnTo>
                      <a:pt x="1493" y="1160"/>
                    </a:lnTo>
                    <a:lnTo>
                      <a:pt x="1491" y="1160"/>
                    </a:lnTo>
                    <a:lnTo>
                      <a:pt x="1491" y="1158"/>
                    </a:lnTo>
                    <a:lnTo>
                      <a:pt x="1493" y="1158"/>
                    </a:lnTo>
                    <a:close/>
                    <a:moveTo>
                      <a:pt x="1493" y="1140"/>
                    </a:moveTo>
                    <a:lnTo>
                      <a:pt x="1495" y="1140"/>
                    </a:lnTo>
                    <a:lnTo>
                      <a:pt x="1493" y="1140"/>
                    </a:lnTo>
                    <a:lnTo>
                      <a:pt x="1491" y="1140"/>
                    </a:lnTo>
                    <a:lnTo>
                      <a:pt x="1488" y="1140"/>
                    </a:lnTo>
                    <a:lnTo>
                      <a:pt x="1488" y="1138"/>
                    </a:lnTo>
                    <a:lnTo>
                      <a:pt x="1491" y="1138"/>
                    </a:lnTo>
                    <a:lnTo>
                      <a:pt x="1493" y="1138"/>
                    </a:lnTo>
                    <a:lnTo>
                      <a:pt x="1493" y="1140"/>
                    </a:lnTo>
                    <a:close/>
                    <a:moveTo>
                      <a:pt x="1482" y="1118"/>
                    </a:moveTo>
                    <a:lnTo>
                      <a:pt x="1479" y="1118"/>
                    </a:lnTo>
                    <a:lnTo>
                      <a:pt x="1482" y="1118"/>
                    </a:lnTo>
                    <a:close/>
                    <a:moveTo>
                      <a:pt x="1484" y="1115"/>
                    </a:moveTo>
                    <a:lnTo>
                      <a:pt x="1484" y="1118"/>
                    </a:lnTo>
                    <a:lnTo>
                      <a:pt x="1484" y="1115"/>
                    </a:lnTo>
                    <a:lnTo>
                      <a:pt x="1482" y="1115"/>
                    </a:lnTo>
                    <a:lnTo>
                      <a:pt x="1484" y="1115"/>
                    </a:lnTo>
                    <a:close/>
                    <a:moveTo>
                      <a:pt x="1470" y="1106"/>
                    </a:moveTo>
                    <a:lnTo>
                      <a:pt x="1468" y="1106"/>
                    </a:lnTo>
                    <a:lnTo>
                      <a:pt x="1468" y="1104"/>
                    </a:lnTo>
                    <a:lnTo>
                      <a:pt x="1470" y="1104"/>
                    </a:lnTo>
                    <a:lnTo>
                      <a:pt x="1470" y="1106"/>
                    </a:lnTo>
                    <a:close/>
                    <a:moveTo>
                      <a:pt x="1457" y="1091"/>
                    </a:moveTo>
                    <a:lnTo>
                      <a:pt x="1457" y="1093"/>
                    </a:lnTo>
                    <a:lnTo>
                      <a:pt x="1455" y="1093"/>
                    </a:lnTo>
                    <a:lnTo>
                      <a:pt x="1455" y="1091"/>
                    </a:lnTo>
                    <a:lnTo>
                      <a:pt x="1457" y="1091"/>
                    </a:lnTo>
                    <a:close/>
                    <a:moveTo>
                      <a:pt x="190" y="1046"/>
                    </a:moveTo>
                    <a:lnTo>
                      <a:pt x="192" y="1046"/>
                    </a:lnTo>
                    <a:lnTo>
                      <a:pt x="194" y="1048"/>
                    </a:lnTo>
                    <a:lnTo>
                      <a:pt x="192" y="1048"/>
                    </a:lnTo>
                    <a:lnTo>
                      <a:pt x="190" y="1048"/>
                    </a:lnTo>
                    <a:lnTo>
                      <a:pt x="190" y="1046"/>
                    </a:lnTo>
                    <a:close/>
                    <a:moveTo>
                      <a:pt x="161" y="1046"/>
                    </a:moveTo>
                    <a:lnTo>
                      <a:pt x="158" y="1046"/>
                    </a:lnTo>
                    <a:lnTo>
                      <a:pt x="161" y="1046"/>
                    </a:lnTo>
                    <a:close/>
                    <a:moveTo>
                      <a:pt x="290" y="1046"/>
                    </a:moveTo>
                    <a:lnTo>
                      <a:pt x="293" y="1046"/>
                    </a:lnTo>
                    <a:lnTo>
                      <a:pt x="290" y="1046"/>
                    </a:lnTo>
                    <a:close/>
                    <a:moveTo>
                      <a:pt x="1196" y="1044"/>
                    </a:moveTo>
                    <a:lnTo>
                      <a:pt x="1196" y="1046"/>
                    </a:lnTo>
                    <a:lnTo>
                      <a:pt x="1196" y="1044"/>
                    </a:lnTo>
                    <a:close/>
                    <a:moveTo>
                      <a:pt x="293" y="1042"/>
                    </a:moveTo>
                    <a:lnTo>
                      <a:pt x="295" y="1042"/>
                    </a:lnTo>
                    <a:lnTo>
                      <a:pt x="297" y="1042"/>
                    </a:lnTo>
                    <a:lnTo>
                      <a:pt x="297" y="1044"/>
                    </a:lnTo>
                    <a:lnTo>
                      <a:pt x="297" y="1042"/>
                    </a:lnTo>
                    <a:lnTo>
                      <a:pt x="299" y="1042"/>
                    </a:lnTo>
                    <a:lnTo>
                      <a:pt x="299" y="1044"/>
                    </a:lnTo>
                    <a:lnTo>
                      <a:pt x="301" y="1044"/>
                    </a:lnTo>
                    <a:lnTo>
                      <a:pt x="301" y="1042"/>
                    </a:lnTo>
                    <a:lnTo>
                      <a:pt x="304" y="1042"/>
                    </a:lnTo>
                    <a:lnTo>
                      <a:pt x="306" y="1042"/>
                    </a:lnTo>
                    <a:lnTo>
                      <a:pt x="308" y="1042"/>
                    </a:lnTo>
                    <a:lnTo>
                      <a:pt x="308" y="1044"/>
                    </a:lnTo>
                    <a:lnTo>
                      <a:pt x="306" y="1044"/>
                    </a:lnTo>
                    <a:lnTo>
                      <a:pt x="304" y="1044"/>
                    </a:lnTo>
                    <a:lnTo>
                      <a:pt x="301" y="1044"/>
                    </a:lnTo>
                    <a:lnTo>
                      <a:pt x="299" y="1044"/>
                    </a:lnTo>
                    <a:lnTo>
                      <a:pt x="297" y="1046"/>
                    </a:lnTo>
                    <a:lnTo>
                      <a:pt x="297" y="1044"/>
                    </a:lnTo>
                    <a:lnTo>
                      <a:pt x="295" y="1044"/>
                    </a:lnTo>
                    <a:lnTo>
                      <a:pt x="297" y="1044"/>
                    </a:lnTo>
                    <a:lnTo>
                      <a:pt x="297" y="1046"/>
                    </a:lnTo>
                    <a:lnTo>
                      <a:pt x="295" y="1044"/>
                    </a:lnTo>
                    <a:lnTo>
                      <a:pt x="295" y="1046"/>
                    </a:lnTo>
                    <a:lnTo>
                      <a:pt x="295" y="1044"/>
                    </a:lnTo>
                    <a:lnTo>
                      <a:pt x="293" y="1044"/>
                    </a:lnTo>
                    <a:lnTo>
                      <a:pt x="290" y="1044"/>
                    </a:lnTo>
                    <a:lnTo>
                      <a:pt x="290" y="1046"/>
                    </a:lnTo>
                    <a:lnTo>
                      <a:pt x="288" y="1046"/>
                    </a:lnTo>
                    <a:lnTo>
                      <a:pt x="286" y="1046"/>
                    </a:lnTo>
                    <a:lnTo>
                      <a:pt x="288" y="1046"/>
                    </a:lnTo>
                    <a:lnTo>
                      <a:pt x="288" y="1044"/>
                    </a:lnTo>
                    <a:lnTo>
                      <a:pt x="286" y="1044"/>
                    </a:lnTo>
                    <a:lnTo>
                      <a:pt x="286" y="1046"/>
                    </a:lnTo>
                    <a:lnTo>
                      <a:pt x="284" y="1046"/>
                    </a:lnTo>
                    <a:lnTo>
                      <a:pt x="284" y="1048"/>
                    </a:lnTo>
                    <a:lnTo>
                      <a:pt x="281" y="1048"/>
                    </a:lnTo>
                    <a:lnTo>
                      <a:pt x="281" y="1046"/>
                    </a:lnTo>
                    <a:lnTo>
                      <a:pt x="279" y="1046"/>
                    </a:lnTo>
                    <a:lnTo>
                      <a:pt x="279" y="1044"/>
                    </a:lnTo>
                    <a:lnTo>
                      <a:pt x="281" y="1044"/>
                    </a:lnTo>
                    <a:lnTo>
                      <a:pt x="279" y="1044"/>
                    </a:lnTo>
                    <a:lnTo>
                      <a:pt x="281" y="1044"/>
                    </a:lnTo>
                    <a:lnTo>
                      <a:pt x="284" y="1044"/>
                    </a:lnTo>
                    <a:lnTo>
                      <a:pt x="286" y="1044"/>
                    </a:lnTo>
                    <a:lnTo>
                      <a:pt x="286" y="1042"/>
                    </a:lnTo>
                    <a:lnTo>
                      <a:pt x="284" y="1042"/>
                    </a:lnTo>
                    <a:lnTo>
                      <a:pt x="286" y="1042"/>
                    </a:lnTo>
                    <a:lnTo>
                      <a:pt x="288" y="1044"/>
                    </a:lnTo>
                    <a:lnTo>
                      <a:pt x="288" y="1042"/>
                    </a:lnTo>
                    <a:lnTo>
                      <a:pt x="290" y="1042"/>
                    </a:lnTo>
                    <a:lnTo>
                      <a:pt x="290" y="1044"/>
                    </a:lnTo>
                    <a:lnTo>
                      <a:pt x="290" y="1042"/>
                    </a:lnTo>
                    <a:lnTo>
                      <a:pt x="293" y="1042"/>
                    </a:lnTo>
                    <a:close/>
                    <a:moveTo>
                      <a:pt x="295" y="1042"/>
                    </a:moveTo>
                    <a:lnTo>
                      <a:pt x="295" y="1039"/>
                    </a:lnTo>
                    <a:lnTo>
                      <a:pt x="295" y="1042"/>
                    </a:lnTo>
                    <a:close/>
                    <a:moveTo>
                      <a:pt x="1155" y="1035"/>
                    </a:moveTo>
                    <a:lnTo>
                      <a:pt x="1153" y="1035"/>
                    </a:lnTo>
                    <a:lnTo>
                      <a:pt x="1155" y="1035"/>
                    </a:lnTo>
                    <a:close/>
                    <a:moveTo>
                      <a:pt x="1120" y="1019"/>
                    </a:moveTo>
                    <a:lnTo>
                      <a:pt x="1117" y="1019"/>
                    </a:lnTo>
                    <a:lnTo>
                      <a:pt x="1120" y="1019"/>
                    </a:lnTo>
                    <a:close/>
                    <a:moveTo>
                      <a:pt x="1124" y="1019"/>
                    </a:moveTo>
                    <a:lnTo>
                      <a:pt x="1122" y="1019"/>
                    </a:lnTo>
                    <a:lnTo>
                      <a:pt x="1124" y="1019"/>
                    </a:lnTo>
                    <a:lnTo>
                      <a:pt x="1122" y="1019"/>
                    </a:lnTo>
                    <a:lnTo>
                      <a:pt x="1124" y="1019"/>
                    </a:lnTo>
                    <a:close/>
                    <a:moveTo>
                      <a:pt x="1135" y="1017"/>
                    </a:moveTo>
                    <a:lnTo>
                      <a:pt x="1135" y="1019"/>
                    </a:lnTo>
                    <a:lnTo>
                      <a:pt x="1137" y="1019"/>
                    </a:lnTo>
                    <a:lnTo>
                      <a:pt x="1140" y="1019"/>
                    </a:lnTo>
                    <a:lnTo>
                      <a:pt x="1142" y="1019"/>
                    </a:lnTo>
                    <a:lnTo>
                      <a:pt x="1144" y="1019"/>
                    </a:lnTo>
                    <a:lnTo>
                      <a:pt x="1146" y="1019"/>
                    </a:lnTo>
                    <a:lnTo>
                      <a:pt x="1144" y="1019"/>
                    </a:lnTo>
                    <a:lnTo>
                      <a:pt x="1142" y="1019"/>
                    </a:lnTo>
                    <a:lnTo>
                      <a:pt x="1144" y="1019"/>
                    </a:lnTo>
                    <a:lnTo>
                      <a:pt x="1142" y="1019"/>
                    </a:lnTo>
                    <a:lnTo>
                      <a:pt x="1144" y="1019"/>
                    </a:lnTo>
                    <a:lnTo>
                      <a:pt x="1142" y="1019"/>
                    </a:lnTo>
                    <a:lnTo>
                      <a:pt x="1142" y="1021"/>
                    </a:lnTo>
                    <a:lnTo>
                      <a:pt x="1144" y="1021"/>
                    </a:lnTo>
                    <a:lnTo>
                      <a:pt x="1146" y="1021"/>
                    </a:lnTo>
                    <a:lnTo>
                      <a:pt x="1146" y="1019"/>
                    </a:lnTo>
                    <a:lnTo>
                      <a:pt x="1146" y="1021"/>
                    </a:lnTo>
                    <a:lnTo>
                      <a:pt x="1149" y="1021"/>
                    </a:lnTo>
                    <a:lnTo>
                      <a:pt x="1151" y="1021"/>
                    </a:lnTo>
                    <a:lnTo>
                      <a:pt x="1149" y="1021"/>
                    </a:lnTo>
                    <a:lnTo>
                      <a:pt x="1151" y="1021"/>
                    </a:lnTo>
                    <a:lnTo>
                      <a:pt x="1151" y="1019"/>
                    </a:lnTo>
                    <a:lnTo>
                      <a:pt x="1153" y="1021"/>
                    </a:lnTo>
                    <a:lnTo>
                      <a:pt x="1153" y="1019"/>
                    </a:lnTo>
                    <a:lnTo>
                      <a:pt x="1153" y="1021"/>
                    </a:lnTo>
                    <a:lnTo>
                      <a:pt x="1151" y="1024"/>
                    </a:lnTo>
                    <a:lnTo>
                      <a:pt x="1153" y="1024"/>
                    </a:lnTo>
                    <a:lnTo>
                      <a:pt x="1153" y="1021"/>
                    </a:lnTo>
                    <a:lnTo>
                      <a:pt x="1155" y="1021"/>
                    </a:lnTo>
                    <a:lnTo>
                      <a:pt x="1158" y="1021"/>
                    </a:lnTo>
                    <a:lnTo>
                      <a:pt x="1155" y="1021"/>
                    </a:lnTo>
                    <a:lnTo>
                      <a:pt x="1155" y="1024"/>
                    </a:lnTo>
                    <a:lnTo>
                      <a:pt x="1158" y="1024"/>
                    </a:lnTo>
                    <a:lnTo>
                      <a:pt x="1160" y="1021"/>
                    </a:lnTo>
                    <a:lnTo>
                      <a:pt x="1162" y="1021"/>
                    </a:lnTo>
                    <a:lnTo>
                      <a:pt x="1162" y="1024"/>
                    </a:lnTo>
                    <a:lnTo>
                      <a:pt x="1164" y="1024"/>
                    </a:lnTo>
                    <a:lnTo>
                      <a:pt x="1164" y="1021"/>
                    </a:lnTo>
                    <a:lnTo>
                      <a:pt x="1166" y="1021"/>
                    </a:lnTo>
                    <a:lnTo>
                      <a:pt x="1169" y="1021"/>
                    </a:lnTo>
                    <a:lnTo>
                      <a:pt x="1166" y="1024"/>
                    </a:lnTo>
                    <a:lnTo>
                      <a:pt x="1169" y="1024"/>
                    </a:lnTo>
                    <a:lnTo>
                      <a:pt x="1166" y="1024"/>
                    </a:lnTo>
                    <a:lnTo>
                      <a:pt x="1169" y="1024"/>
                    </a:lnTo>
                    <a:lnTo>
                      <a:pt x="1166" y="1024"/>
                    </a:lnTo>
                    <a:lnTo>
                      <a:pt x="1169" y="1026"/>
                    </a:lnTo>
                    <a:lnTo>
                      <a:pt x="1169" y="1024"/>
                    </a:lnTo>
                    <a:lnTo>
                      <a:pt x="1171" y="1024"/>
                    </a:lnTo>
                    <a:lnTo>
                      <a:pt x="1173" y="1024"/>
                    </a:lnTo>
                    <a:lnTo>
                      <a:pt x="1173" y="1026"/>
                    </a:lnTo>
                    <a:lnTo>
                      <a:pt x="1171" y="1026"/>
                    </a:lnTo>
                    <a:lnTo>
                      <a:pt x="1169" y="1026"/>
                    </a:lnTo>
                    <a:lnTo>
                      <a:pt x="1171" y="1026"/>
                    </a:lnTo>
                    <a:lnTo>
                      <a:pt x="1169" y="1026"/>
                    </a:lnTo>
                    <a:lnTo>
                      <a:pt x="1166" y="1026"/>
                    </a:lnTo>
                    <a:lnTo>
                      <a:pt x="1166" y="1028"/>
                    </a:lnTo>
                    <a:lnTo>
                      <a:pt x="1169" y="1028"/>
                    </a:lnTo>
                    <a:lnTo>
                      <a:pt x="1166" y="1028"/>
                    </a:lnTo>
                    <a:lnTo>
                      <a:pt x="1169" y="1028"/>
                    </a:lnTo>
                    <a:lnTo>
                      <a:pt x="1171" y="1028"/>
                    </a:lnTo>
                    <a:lnTo>
                      <a:pt x="1171" y="1026"/>
                    </a:lnTo>
                    <a:lnTo>
                      <a:pt x="1173" y="1026"/>
                    </a:lnTo>
                    <a:lnTo>
                      <a:pt x="1173" y="1028"/>
                    </a:lnTo>
                    <a:lnTo>
                      <a:pt x="1173" y="1030"/>
                    </a:lnTo>
                    <a:lnTo>
                      <a:pt x="1173" y="1028"/>
                    </a:lnTo>
                    <a:lnTo>
                      <a:pt x="1175" y="1028"/>
                    </a:lnTo>
                    <a:lnTo>
                      <a:pt x="1175" y="1030"/>
                    </a:lnTo>
                    <a:lnTo>
                      <a:pt x="1178" y="1030"/>
                    </a:lnTo>
                    <a:lnTo>
                      <a:pt x="1178" y="1028"/>
                    </a:lnTo>
                    <a:lnTo>
                      <a:pt x="1175" y="1028"/>
                    </a:lnTo>
                    <a:lnTo>
                      <a:pt x="1175" y="1026"/>
                    </a:lnTo>
                    <a:lnTo>
                      <a:pt x="1178" y="1026"/>
                    </a:lnTo>
                    <a:lnTo>
                      <a:pt x="1178" y="1028"/>
                    </a:lnTo>
                    <a:lnTo>
                      <a:pt x="1180" y="1028"/>
                    </a:lnTo>
                    <a:lnTo>
                      <a:pt x="1182" y="1028"/>
                    </a:lnTo>
                    <a:lnTo>
                      <a:pt x="1180" y="1030"/>
                    </a:lnTo>
                    <a:lnTo>
                      <a:pt x="1182" y="1030"/>
                    </a:lnTo>
                    <a:lnTo>
                      <a:pt x="1180" y="1030"/>
                    </a:lnTo>
                    <a:lnTo>
                      <a:pt x="1182" y="1030"/>
                    </a:lnTo>
                    <a:lnTo>
                      <a:pt x="1184" y="1030"/>
                    </a:lnTo>
                    <a:lnTo>
                      <a:pt x="1182" y="1030"/>
                    </a:lnTo>
                    <a:lnTo>
                      <a:pt x="1184" y="1030"/>
                    </a:lnTo>
                    <a:lnTo>
                      <a:pt x="1184" y="1033"/>
                    </a:lnTo>
                    <a:lnTo>
                      <a:pt x="1182" y="1033"/>
                    </a:lnTo>
                    <a:lnTo>
                      <a:pt x="1184" y="1033"/>
                    </a:lnTo>
                    <a:lnTo>
                      <a:pt x="1187" y="1033"/>
                    </a:lnTo>
                    <a:lnTo>
                      <a:pt x="1187" y="1035"/>
                    </a:lnTo>
                    <a:lnTo>
                      <a:pt x="1189" y="1035"/>
                    </a:lnTo>
                    <a:lnTo>
                      <a:pt x="1187" y="1035"/>
                    </a:lnTo>
                    <a:lnTo>
                      <a:pt x="1187" y="1037"/>
                    </a:lnTo>
                    <a:lnTo>
                      <a:pt x="1189" y="1037"/>
                    </a:lnTo>
                    <a:lnTo>
                      <a:pt x="1191" y="1037"/>
                    </a:lnTo>
                    <a:lnTo>
                      <a:pt x="1191" y="1039"/>
                    </a:lnTo>
                    <a:lnTo>
                      <a:pt x="1191" y="1042"/>
                    </a:lnTo>
                    <a:lnTo>
                      <a:pt x="1193" y="1042"/>
                    </a:lnTo>
                    <a:lnTo>
                      <a:pt x="1193" y="1044"/>
                    </a:lnTo>
                    <a:lnTo>
                      <a:pt x="1193" y="1042"/>
                    </a:lnTo>
                    <a:lnTo>
                      <a:pt x="1193" y="1044"/>
                    </a:lnTo>
                    <a:lnTo>
                      <a:pt x="1196" y="1044"/>
                    </a:lnTo>
                    <a:lnTo>
                      <a:pt x="1193" y="1044"/>
                    </a:lnTo>
                    <a:lnTo>
                      <a:pt x="1196" y="1044"/>
                    </a:lnTo>
                    <a:lnTo>
                      <a:pt x="1193" y="1044"/>
                    </a:lnTo>
                    <a:lnTo>
                      <a:pt x="1191" y="1044"/>
                    </a:lnTo>
                    <a:lnTo>
                      <a:pt x="1189" y="1044"/>
                    </a:lnTo>
                    <a:lnTo>
                      <a:pt x="1187" y="1044"/>
                    </a:lnTo>
                    <a:lnTo>
                      <a:pt x="1189" y="1044"/>
                    </a:lnTo>
                    <a:lnTo>
                      <a:pt x="1189" y="1046"/>
                    </a:lnTo>
                    <a:lnTo>
                      <a:pt x="1187" y="1046"/>
                    </a:lnTo>
                    <a:lnTo>
                      <a:pt x="1189" y="1046"/>
                    </a:lnTo>
                    <a:lnTo>
                      <a:pt x="1191" y="1046"/>
                    </a:lnTo>
                    <a:lnTo>
                      <a:pt x="1189" y="1046"/>
                    </a:lnTo>
                    <a:lnTo>
                      <a:pt x="1191" y="1046"/>
                    </a:lnTo>
                    <a:lnTo>
                      <a:pt x="1189" y="1046"/>
                    </a:lnTo>
                    <a:lnTo>
                      <a:pt x="1187" y="1046"/>
                    </a:lnTo>
                    <a:lnTo>
                      <a:pt x="1184" y="1046"/>
                    </a:lnTo>
                    <a:lnTo>
                      <a:pt x="1187" y="1046"/>
                    </a:lnTo>
                    <a:lnTo>
                      <a:pt x="1184" y="1046"/>
                    </a:lnTo>
                    <a:lnTo>
                      <a:pt x="1182" y="1046"/>
                    </a:lnTo>
                    <a:lnTo>
                      <a:pt x="1182" y="1044"/>
                    </a:lnTo>
                    <a:lnTo>
                      <a:pt x="1180" y="1044"/>
                    </a:lnTo>
                    <a:lnTo>
                      <a:pt x="1180" y="1042"/>
                    </a:lnTo>
                    <a:lnTo>
                      <a:pt x="1178" y="1042"/>
                    </a:lnTo>
                    <a:lnTo>
                      <a:pt x="1178" y="1039"/>
                    </a:lnTo>
                    <a:lnTo>
                      <a:pt x="1175" y="1039"/>
                    </a:lnTo>
                    <a:lnTo>
                      <a:pt x="1175" y="1037"/>
                    </a:lnTo>
                    <a:lnTo>
                      <a:pt x="1173" y="1037"/>
                    </a:lnTo>
                    <a:lnTo>
                      <a:pt x="1173" y="1035"/>
                    </a:lnTo>
                    <a:lnTo>
                      <a:pt x="1171" y="1035"/>
                    </a:lnTo>
                    <a:lnTo>
                      <a:pt x="1169" y="1035"/>
                    </a:lnTo>
                    <a:lnTo>
                      <a:pt x="1166" y="1035"/>
                    </a:lnTo>
                    <a:lnTo>
                      <a:pt x="1164" y="1033"/>
                    </a:lnTo>
                    <a:lnTo>
                      <a:pt x="1162" y="1033"/>
                    </a:lnTo>
                    <a:lnTo>
                      <a:pt x="1164" y="1033"/>
                    </a:lnTo>
                    <a:lnTo>
                      <a:pt x="1162" y="1033"/>
                    </a:lnTo>
                    <a:lnTo>
                      <a:pt x="1162" y="1030"/>
                    </a:lnTo>
                    <a:lnTo>
                      <a:pt x="1160" y="1030"/>
                    </a:lnTo>
                    <a:lnTo>
                      <a:pt x="1162" y="1030"/>
                    </a:lnTo>
                    <a:lnTo>
                      <a:pt x="1160" y="1030"/>
                    </a:lnTo>
                    <a:lnTo>
                      <a:pt x="1158" y="1030"/>
                    </a:lnTo>
                    <a:lnTo>
                      <a:pt x="1155" y="1030"/>
                    </a:lnTo>
                    <a:lnTo>
                      <a:pt x="1153" y="1028"/>
                    </a:lnTo>
                    <a:lnTo>
                      <a:pt x="1155" y="1028"/>
                    </a:lnTo>
                    <a:lnTo>
                      <a:pt x="1153" y="1028"/>
                    </a:lnTo>
                    <a:lnTo>
                      <a:pt x="1151" y="1028"/>
                    </a:lnTo>
                    <a:lnTo>
                      <a:pt x="1151" y="1026"/>
                    </a:lnTo>
                    <a:lnTo>
                      <a:pt x="1149" y="1026"/>
                    </a:lnTo>
                    <a:lnTo>
                      <a:pt x="1149" y="1028"/>
                    </a:lnTo>
                    <a:lnTo>
                      <a:pt x="1146" y="1028"/>
                    </a:lnTo>
                    <a:lnTo>
                      <a:pt x="1144" y="1028"/>
                    </a:lnTo>
                    <a:lnTo>
                      <a:pt x="1144" y="1026"/>
                    </a:lnTo>
                    <a:lnTo>
                      <a:pt x="1146" y="1026"/>
                    </a:lnTo>
                    <a:lnTo>
                      <a:pt x="1144" y="1026"/>
                    </a:lnTo>
                    <a:lnTo>
                      <a:pt x="1144" y="1024"/>
                    </a:lnTo>
                    <a:lnTo>
                      <a:pt x="1146" y="1024"/>
                    </a:lnTo>
                    <a:lnTo>
                      <a:pt x="1149" y="1024"/>
                    </a:lnTo>
                    <a:lnTo>
                      <a:pt x="1146" y="1024"/>
                    </a:lnTo>
                    <a:lnTo>
                      <a:pt x="1144" y="1024"/>
                    </a:lnTo>
                    <a:lnTo>
                      <a:pt x="1142" y="1024"/>
                    </a:lnTo>
                    <a:lnTo>
                      <a:pt x="1140" y="1024"/>
                    </a:lnTo>
                    <a:lnTo>
                      <a:pt x="1137" y="1024"/>
                    </a:lnTo>
                    <a:lnTo>
                      <a:pt x="1135" y="1024"/>
                    </a:lnTo>
                    <a:lnTo>
                      <a:pt x="1133" y="1024"/>
                    </a:lnTo>
                    <a:lnTo>
                      <a:pt x="1135" y="1024"/>
                    </a:lnTo>
                    <a:lnTo>
                      <a:pt x="1137" y="1024"/>
                    </a:lnTo>
                    <a:lnTo>
                      <a:pt x="1137" y="1021"/>
                    </a:lnTo>
                    <a:lnTo>
                      <a:pt x="1135" y="1021"/>
                    </a:lnTo>
                    <a:lnTo>
                      <a:pt x="1133" y="1021"/>
                    </a:lnTo>
                    <a:lnTo>
                      <a:pt x="1135" y="1021"/>
                    </a:lnTo>
                    <a:lnTo>
                      <a:pt x="1137" y="1021"/>
                    </a:lnTo>
                    <a:lnTo>
                      <a:pt x="1137" y="1019"/>
                    </a:lnTo>
                    <a:lnTo>
                      <a:pt x="1137" y="1021"/>
                    </a:lnTo>
                    <a:lnTo>
                      <a:pt x="1135" y="1021"/>
                    </a:lnTo>
                    <a:lnTo>
                      <a:pt x="1135" y="1019"/>
                    </a:lnTo>
                    <a:lnTo>
                      <a:pt x="1135" y="1021"/>
                    </a:lnTo>
                    <a:lnTo>
                      <a:pt x="1133" y="1021"/>
                    </a:lnTo>
                    <a:lnTo>
                      <a:pt x="1131" y="1021"/>
                    </a:lnTo>
                    <a:lnTo>
                      <a:pt x="1131" y="1019"/>
                    </a:lnTo>
                    <a:lnTo>
                      <a:pt x="1131" y="1021"/>
                    </a:lnTo>
                    <a:lnTo>
                      <a:pt x="1128" y="1021"/>
                    </a:lnTo>
                    <a:lnTo>
                      <a:pt x="1128" y="1019"/>
                    </a:lnTo>
                    <a:lnTo>
                      <a:pt x="1126" y="1019"/>
                    </a:lnTo>
                    <a:lnTo>
                      <a:pt x="1126" y="1021"/>
                    </a:lnTo>
                    <a:lnTo>
                      <a:pt x="1124" y="1021"/>
                    </a:lnTo>
                    <a:lnTo>
                      <a:pt x="1126" y="1021"/>
                    </a:lnTo>
                    <a:lnTo>
                      <a:pt x="1124" y="1021"/>
                    </a:lnTo>
                    <a:lnTo>
                      <a:pt x="1124" y="1019"/>
                    </a:lnTo>
                    <a:lnTo>
                      <a:pt x="1126" y="1019"/>
                    </a:lnTo>
                    <a:lnTo>
                      <a:pt x="1124" y="1019"/>
                    </a:lnTo>
                    <a:lnTo>
                      <a:pt x="1126" y="1019"/>
                    </a:lnTo>
                    <a:lnTo>
                      <a:pt x="1128" y="1019"/>
                    </a:lnTo>
                    <a:lnTo>
                      <a:pt x="1131" y="1019"/>
                    </a:lnTo>
                    <a:lnTo>
                      <a:pt x="1133" y="1019"/>
                    </a:lnTo>
                    <a:lnTo>
                      <a:pt x="1133" y="1017"/>
                    </a:lnTo>
                    <a:lnTo>
                      <a:pt x="1133" y="1019"/>
                    </a:lnTo>
                    <a:lnTo>
                      <a:pt x="1135" y="1017"/>
                    </a:lnTo>
                    <a:close/>
                    <a:moveTo>
                      <a:pt x="167" y="988"/>
                    </a:moveTo>
                    <a:lnTo>
                      <a:pt x="167" y="990"/>
                    </a:lnTo>
                    <a:lnTo>
                      <a:pt x="170" y="990"/>
                    </a:lnTo>
                    <a:lnTo>
                      <a:pt x="170" y="992"/>
                    </a:lnTo>
                    <a:lnTo>
                      <a:pt x="170" y="990"/>
                    </a:lnTo>
                    <a:lnTo>
                      <a:pt x="167" y="990"/>
                    </a:lnTo>
                    <a:lnTo>
                      <a:pt x="167" y="988"/>
                    </a:lnTo>
                    <a:lnTo>
                      <a:pt x="165" y="988"/>
                    </a:lnTo>
                    <a:lnTo>
                      <a:pt x="163" y="988"/>
                    </a:lnTo>
                    <a:lnTo>
                      <a:pt x="163" y="990"/>
                    </a:lnTo>
                    <a:lnTo>
                      <a:pt x="161" y="990"/>
                    </a:lnTo>
                    <a:lnTo>
                      <a:pt x="158" y="992"/>
                    </a:lnTo>
                    <a:lnTo>
                      <a:pt x="158" y="995"/>
                    </a:lnTo>
                    <a:lnTo>
                      <a:pt x="161" y="997"/>
                    </a:lnTo>
                    <a:lnTo>
                      <a:pt x="163" y="997"/>
                    </a:lnTo>
                    <a:lnTo>
                      <a:pt x="165" y="997"/>
                    </a:lnTo>
                    <a:lnTo>
                      <a:pt x="167" y="997"/>
                    </a:lnTo>
                    <a:lnTo>
                      <a:pt x="170" y="997"/>
                    </a:lnTo>
                    <a:lnTo>
                      <a:pt x="172" y="997"/>
                    </a:lnTo>
                    <a:lnTo>
                      <a:pt x="172" y="999"/>
                    </a:lnTo>
                    <a:lnTo>
                      <a:pt x="174" y="999"/>
                    </a:lnTo>
                    <a:lnTo>
                      <a:pt x="174" y="1001"/>
                    </a:lnTo>
                    <a:lnTo>
                      <a:pt x="174" y="1004"/>
                    </a:lnTo>
                    <a:lnTo>
                      <a:pt x="176" y="1006"/>
                    </a:lnTo>
                    <a:lnTo>
                      <a:pt x="176" y="1008"/>
                    </a:lnTo>
                    <a:lnTo>
                      <a:pt x="179" y="1008"/>
                    </a:lnTo>
                    <a:lnTo>
                      <a:pt x="181" y="1008"/>
                    </a:lnTo>
                    <a:lnTo>
                      <a:pt x="181" y="1010"/>
                    </a:lnTo>
                    <a:lnTo>
                      <a:pt x="183" y="1010"/>
                    </a:lnTo>
                    <a:lnTo>
                      <a:pt x="185" y="1010"/>
                    </a:lnTo>
                    <a:lnTo>
                      <a:pt x="185" y="1012"/>
                    </a:lnTo>
                    <a:lnTo>
                      <a:pt x="183" y="1012"/>
                    </a:lnTo>
                    <a:lnTo>
                      <a:pt x="185" y="1012"/>
                    </a:lnTo>
                    <a:lnTo>
                      <a:pt x="187" y="1012"/>
                    </a:lnTo>
                    <a:lnTo>
                      <a:pt x="190" y="1015"/>
                    </a:lnTo>
                    <a:lnTo>
                      <a:pt x="190" y="1017"/>
                    </a:lnTo>
                    <a:lnTo>
                      <a:pt x="192" y="1017"/>
                    </a:lnTo>
                    <a:lnTo>
                      <a:pt x="192" y="1019"/>
                    </a:lnTo>
                    <a:lnTo>
                      <a:pt x="194" y="1019"/>
                    </a:lnTo>
                    <a:lnTo>
                      <a:pt x="196" y="1019"/>
                    </a:lnTo>
                    <a:lnTo>
                      <a:pt x="196" y="1021"/>
                    </a:lnTo>
                    <a:lnTo>
                      <a:pt x="199" y="1021"/>
                    </a:lnTo>
                    <a:lnTo>
                      <a:pt x="201" y="1021"/>
                    </a:lnTo>
                    <a:lnTo>
                      <a:pt x="203" y="1024"/>
                    </a:lnTo>
                    <a:lnTo>
                      <a:pt x="205" y="1024"/>
                    </a:lnTo>
                    <a:lnTo>
                      <a:pt x="208" y="1024"/>
                    </a:lnTo>
                    <a:lnTo>
                      <a:pt x="210" y="1026"/>
                    </a:lnTo>
                    <a:lnTo>
                      <a:pt x="212" y="1026"/>
                    </a:lnTo>
                    <a:lnTo>
                      <a:pt x="214" y="1026"/>
                    </a:lnTo>
                    <a:lnTo>
                      <a:pt x="214" y="1028"/>
                    </a:lnTo>
                    <a:lnTo>
                      <a:pt x="217" y="1028"/>
                    </a:lnTo>
                    <a:lnTo>
                      <a:pt x="219" y="1028"/>
                    </a:lnTo>
                    <a:lnTo>
                      <a:pt x="219" y="1030"/>
                    </a:lnTo>
                    <a:lnTo>
                      <a:pt x="221" y="1030"/>
                    </a:lnTo>
                    <a:lnTo>
                      <a:pt x="221" y="1033"/>
                    </a:lnTo>
                    <a:lnTo>
                      <a:pt x="223" y="1033"/>
                    </a:lnTo>
                    <a:lnTo>
                      <a:pt x="225" y="1033"/>
                    </a:lnTo>
                    <a:lnTo>
                      <a:pt x="228" y="1033"/>
                    </a:lnTo>
                    <a:lnTo>
                      <a:pt x="228" y="1035"/>
                    </a:lnTo>
                    <a:lnTo>
                      <a:pt x="230" y="1035"/>
                    </a:lnTo>
                    <a:lnTo>
                      <a:pt x="232" y="1035"/>
                    </a:lnTo>
                    <a:lnTo>
                      <a:pt x="232" y="1037"/>
                    </a:lnTo>
                    <a:lnTo>
                      <a:pt x="234" y="1037"/>
                    </a:lnTo>
                    <a:lnTo>
                      <a:pt x="237" y="1037"/>
                    </a:lnTo>
                    <a:lnTo>
                      <a:pt x="239" y="1037"/>
                    </a:lnTo>
                    <a:lnTo>
                      <a:pt x="239" y="1039"/>
                    </a:lnTo>
                    <a:lnTo>
                      <a:pt x="241" y="1039"/>
                    </a:lnTo>
                    <a:lnTo>
                      <a:pt x="243" y="1039"/>
                    </a:lnTo>
                    <a:lnTo>
                      <a:pt x="246" y="1039"/>
                    </a:lnTo>
                    <a:lnTo>
                      <a:pt x="248" y="1039"/>
                    </a:lnTo>
                    <a:lnTo>
                      <a:pt x="250" y="1039"/>
                    </a:lnTo>
                    <a:lnTo>
                      <a:pt x="252" y="1039"/>
                    </a:lnTo>
                    <a:lnTo>
                      <a:pt x="255" y="1039"/>
                    </a:lnTo>
                    <a:lnTo>
                      <a:pt x="257" y="1039"/>
                    </a:lnTo>
                    <a:lnTo>
                      <a:pt x="259" y="1039"/>
                    </a:lnTo>
                    <a:lnTo>
                      <a:pt x="261" y="1039"/>
                    </a:lnTo>
                    <a:lnTo>
                      <a:pt x="263" y="1039"/>
                    </a:lnTo>
                    <a:lnTo>
                      <a:pt x="266" y="1039"/>
                    </a:lnTo>
                    <a:lnTo>
                      <a:pt x="268" y="1039"/>
                    </a:lnTo>
                    <a:lnTo>
                      <a:pt x="266" y="1039"/>
                    </a:lnTo>
                    <a:lnTo>
                      <a:pt x="266" y="1042"/>
                    </a:lnTo>
                    <a:lnTo>
                      <a:pt x="263" y="1042"/>
                    </a:lnTo>
                    <a:lnTo>
                      <a:pt x="266" y="1042"/>
                    </a:lnTo>
                    <a:lnTo>
                      <a:pt x="263" y="1042"/>
                    </a:lnTo>
                    <a:lnTo>
                      <a:pt x="263" y="1044"/>
                    </a:lnTo>
                    <a:lnTo>
                      <a:pt x="266" y="1044"/>
                    </a:lnTo>
                    <a:lnTo>
                      <a:pt x="263" y="1044"/>
                    </a:lnTo>
                    <a:lnTo>
                      <a:pt x="263" y="1046"/>
                    </a:lnTo>
                    <a:lnTo>
                      <a:pt x="261" y="1046"/>
                    </a:lnTo>
                    <a:lnTo>
                      <a:pt x="261" y="1048"/>
                    </a:lnTo>
                    <a:lnTo>
                      <a:pt x="259" y="1048"/>
                    </a:lnTo>
                    <a:lnTo>
                      <a:pt x="257" y="1048"/>
                    </a:lnTo>
                    <a:lnTo>
                      <a:pt x="257" y="1046"/>
                    </a:lnTo>
                    <a:lnTo>
                      <a:pt x="255" y="1046"/>
                    </a:lnTo>
                    <a:lnTo>
                      <a:pt x="255" y="1048"/>
                    </a:lnTo>
                    <a:lnTo>
                      <a:pt x="252" y="1048"/>
                    </a:lnTo>
                    <a:lnTo>
                      <a:pt x="250" y="1048"/>
                    </a:lnTo>
                    <a:lnTo>
                      <a:pt x="252" y="1048"/>
                    </a:lnTo>
                    <a:lnTo>
                      <a:pt x="252" y="1050"/>
                    </a:lnTo>
                    <a:lnTo>
                      <a:pt x="250" y="1050"/>
                    </a:lnTo>
                    <a:lnTo>
                      <a:pt x="248" y="1050"/>
                    </a:lnTo>
                    <a:lnTo>
                      <a:pt x="248" y="1048"/>
                    </a:lnTo>
                    <a:lnTo>
                      <a:pt x="246" y="1048"/>
                    </a:lnTo>
                    <a:lnTo>
                      <a:pt x="243" y="1048"/>
                    </a:lnTo>
                    <a:lnTo>
                      <a:pt x="243" y="1046"/>
                    </a:lnTo>
                    <a:lnTo>
                      <a:pt x="241" y="1046"/>
                    </a:lnTo>
                    <a:lnTo>
                      <a:pt x="241" y="1048"/>
                    </a:lnTo>
                    <a:lnTo>
                      <a:pt x="239" y="1048"/>
                    </a:lnTo>
                    <a:lnTo>
                      <a:pt x="241" y="1048"/>
                    </a:lnTo>
                    <a:lnTo>
                      <a:pt x="239" y="1048"/>
                    </a:lnTo>
                    <a:lnTo>
                      <a:pt x="239" y="1050"/>
                    </a:lnTo>
                    <a:lnTo>
                      <a:pt x="237" y="1050"/>
                    </a:lnTo>
                    <a:lnTo>
                      <a:pt x="234" y="1050"/>
                    </a:lnTo>
                    <a:lnTo>
                      <a:pt x="232" y="1050"/>
                    </a:lnTo>
                    <a:lnTo>
                      <a:pt x="230" y="1050"/>
                    </a:lnTo>
                    <a:lnTo>
                      <a:pt x="228" y="1050"/>
                    </a:lnTo>
                    <a:lnTo>
                      <a:pt x="225" y="1050"/>
                    </a:lnTo>
                    <a:lnTo>
                      <a:pt x="225" y="1053"/>
                    </a:lnTo>
                    <a:lnTo>
                      <a:pt x="223" y="1053"/>
                    </a:lnTo>
                    <a:lnTo>
                      <a:pt x="221" y="1053"/>
                    </a:lnTo>
                    <a:lnTo>
                      <a:pt x="219" y="1053"/>
                    </a:lnTo>
                    <a:lnTo>
                      <a:pt x="219" y="1050"/>
                    </a:lnTo>
                    <a:lnTo>
                      <a:pt x="217" y="1050"/>
                    </a:lnTo>
                    <a:lnTo>
                      <a:pt x="214" y="1048"/>
                    </a:lnTo>
                    <a:lnTo>
                      <a:pt x="212" y="1048"/>
                    </a:lnTo>
                    <a:lnTo>
                      <a:pt x="210" y="1048"/>
                    </a:lnTo>
                    <a:lnTo>
                      <a:pt x="208" y="1048"/>
                    </a:lnTo>
                    <a:lnTo>
                      <a:pt x="205" y="1048"/>
                    </a:lnTo>
                    <a:lnTo>
                      <a:pt x="203" y="1048"/>
                    </a:lnTo>
                    <a:lnTo>
                      <a:pt x="201" y="1048"/>
                    </a:lnTo>
                    <a:lnTo>
                      <a:pt x="199" y="1048"/>
                    </a:lnTo>
                    <a:lnTo>
                      <a:pt x="199" y="1046"/>
                    </a:lnTo>
                    <a:lnTo>
                      <a:pt x="196" y="1046"/>
                    </a:lnTo>
                    <a:lnTo>
                      <a:pt x="196" y="1048"/>
                    </a:lnTo>
                    <a:lnTo>
                      <a:pt x="196" y="1046"/>
                    </a:lnTo>
                    <a:lnTo>
                      <a:pt x="196" y="1048"/>
                    </a:lnTo>
                    <a:lnTo>
                      <a:pt x="194" y="1048"/>
                    </a:lnTo>
                    <a:lnTo>
                      <a:pt x="194" y="1046"/>
                    </a:lnTo>
                    <a:lnTo>
                      <a:pt x="192" y="1046"/>
                    </a:lnTo>
                    <a:lnTo>
                      <a:pt x="190" y="1046"/>
                    </a:lnTo>
                    <a:lnTo>
                      <a:pt x="187" y="1046"/>
                    </a:lnTo>
                    <a:lnTo>
                      <a:pt x="187" y="1048"/>
                    </a:lnTo>
                    <a:lnTo>
                      <a:pt x="185" y="1048"/>
                    </a:lnTo>
                    <a:lnTo>
                      <a:pt x="183" y="1046"/>
                    </a:lnTo>
                    <a:lnTo>
                      <a:pt x="181" y="1046"/>
                    </a:lnTo>
                    <a:lnTo>
                      <a:pt x="179" y="1046"/>
                    </a:lnTo>
                    <a:lnTo>
                      <a:pt x="176" y="1046"/>
                    </a:lnTo>
                    <a:lnTo>
                      <a:pt x="174" y="1046"/>
                    </a:lnTo>
                    <a:lnTo>
                      <a:pt x="172" y="1046"/>
                    </a:lnTo>
                    <a:lnTo>
                      <a:pt x="170" y="1046"/>
                    </a:lnTo>
                    <a:lnTo>
                      <a:pt x="167" y="1046"/>
                    </a:lnTo>
                    <a:lnTo>
                      <a:pt x="167" y="1044"/>
                    </a:lnTo>
                    <a:lnTo>
                      <a:pt x="165" y="1044"/>
                    </a:lnTo>
                    <a:lnTo>
                      <a:pt x="165" y="1046"/>
                    </a:lnTo>
                    <a:lnTo>
                      <a:pt x="167" y="1046"/>
                    </a:lnTo>
                    <a:lnTo>
                      <a:pt x="165" y="1046"/>
                    </a:lnTo>
                    <a:lnTo>
                      <a:pt x="163" y="1046"/>
                    </a:lnTo>
                    <a:lnTo>
                      <a:pt x="161" y="1046"/>
                    </a:lnTo>
                    <a:lnTo>
                      <a:pt x="158" y="1046"/>
                    </a:lnTo>
                    <a:lnTo>
                      <a:pt x="158" y="1048"/>
                    </a:lnTo>
                    <a:lnTo>
                      <a:pt x="156" y="1048"/>
                    </a:lnTo>
                    <a:lnTo>
                      <a:pt x="156" y="1046"/>
                    </a:lnTo>
                    <a:lnTo>
                      <a:pt x="156" y="1044"/>
                    </a:lnTo>
                    <a:lnTo>
                      <a:pt x="156" y="1042"/>
                    </a:lnTo>
                    <a:lnTo>
                      <a:pt x="156" y="1039"/>
                    </a:lnTo>
                    <a:lnTo>
                      <a:pt x="156" y="1037"/>
                    </a:lnTo>
                    <a:lnTo>
                      <a:pt x="156" y="1035"/>
                    </a:lnTo>
                    <a:lnTo>
                      <a:pt x="156" y="1033"/>
                    </a:lnTo>
                    <a:lnTo>
                      <a:pt x="156" y="1030"/>
                    </a:lnTo>
                    <a:lnTo>
                      <a:pt x="156" y="1028"/>
                    </a:lnTo>
                    <a:lnTo>
                      <a:pt x="156" y="1026"/>
                    </a:lnTo>
                    <a:lnTo>
                      <a:pt x="156" y="1024"/>
                    </a:lnTo>
                    <a:lnTo>
                      <a:pt x="156" y="1021"/>
                    </a:lnTo>
                    <a:lnTo>
                      <a:pt x="156" y="1019"/>
                    </a:lnTo>
                    <a:lnTo>
                      <a:pt x="156" y="1017"/>
                    </a:lnTo>
                    <a:lnTo>
                      <a:pt x="156" y="1015"/>
                    </a:lnTo>
                    <a:lnTo>
                      <a:pt x="156" y="1012"/>
                    </a:lnTo>
                    <a:lnTo>
                      <a:pt x="156" y="1010"/>
                    </a:lnTo>
                    <a:lnTo>
                      <a:pt x="156" y="1008"/>
                    </a:lnTo>
                    <a:lnTo>
                      <a:pt x="156" y="1006"/>
                    </a:lnTo>
                    <a:lnTo>
                      <a:pt x="156" y="1004"/>
                    </a:lnTo>
                    <a:lnTo>
                      <a:pt x="156" y="1001"/>
                    </a:lnTo>
                    <a:lnTo>
                      <a:pt x="156" y="999"/>
                    </a:lnTo>
                    <a:lnTo>
                      <a:pt x="156" y="997"/>
                    </a:lnTo>
                    <a:lnTo>
                      <a:pt x="156" y="995"/>
                    </a:lnTo>
                    <a:lnTo>
                      <a:pt x="156" y="992"/>
                    </a:lnTo>
                    <a:lnTo>
                      <a:pt x="156" y="990"/>
                    </a:lnTo>
                    <a:lnTo>
                      <a:pt x="156" y="988"/>
                    </a:lnTo>
                    <a:lnTo>
                      <a:pt x="156" y="986"/>
                    </a:lnTo>
                    <a:lnTo>
                      <a:pt x="156" y="983"/>
                    </a:lnTo>
                    <a:lnTo>
                      <a:pt x="156" y="981"/>
                    </a:lnTo>
                    <a:lnTo>
                      <a:pt x="156" y="979"/>
                    </a:lnTo>
                    <a:lnTo>
                      <a:pt x="156" y="977"/>
                    </a:lnTo>
                    <a:lnTo>
                      <a:pt x="158" y="979"/>
                    </a:lnTo>
                    <a:lnTo>
                      <a:pt x="161" y="981"/>
                    </a:lnTo>
                    <a:lnTo>
                      <a:pt x="163" y="981"/>
                    </a:lnTo>
                    <a:lnTo>
                      <a:pt x="163" y="983"/>
                    </a:lnTo>
                    <a:lnTo>
                      <a:pt x="165" y="983"/>
                    </a:lnTo>
                    <a:lnTo>
                      <a:pt x="165" y="986"/>
                    </a:lnTo>
                    <a:lnTo>
                      <a:pt x="167" y="986"/>
                    </a:lnTo>
                    <a:lnTo>
                      <a:pt x="167" y="988"/>
                    </a:lnTo>
                    <a:close/>
                    <a:moveTo>
                      <a:pt x="232" y="845"/>
                    </a:moveTo>
                    <a:lnTo>
                      <a:pt x="234" y="845"/>
                    </a:lnTo>
                    <a:lnTo>
                      <a:pt x="232" y="845"/>
                    </a:lnTo>
                    <a:close/>
                    <a:moveTo>
                      <a:pt x="232" y="838"/>
                    </a:moveTo>
                    <a:lnTo>
                      <a:pt x="232" y="836"/>
                    </a:lnTo>
                    <a:lnTo>
                      <a:pt x="232" y="838"/>
                    </a:lnTo>
                    <a:close/>
                    <a:moveTo>
                      <a:pt x="478" y="393"/>
                    </a:moveTo>
                    <a:lnTo>
                      <a:pt x="480" y="393"/>
                    </a:lnTo>
                    <a:lnTo>
                      <a:pt x="478" y="393"/>
                    </a:lnTo>
                    <a:close/>
                    <a:moveTo>
                      <a:pt x="485" y="357"/>
                    </a:moveTo>
                    <a:lnTo>
                      <a:pt x="483" y="357"/>
                    </a:lnTo>
                    <a:lnTo>
                      <a:pt x="485" y="357"/>
                    </a:lnTo>
                    <a:close/>
                    <a:moveTo>
                      <a:pt x="485" y="357"/>
                    </a:moveTo>
                    <a:lnTo>
                      <a:pt x="483" y="357"/>
                    </a:lnTo>
                    <a:lnTo>
                      <a:pt x="485" y="357"/>
                    </a:lnTo>
                    <a:close/>
                    <a:moveTo>
                      <a:pt x="360" y="592"/>
                    </a:moveTo>
                    <a:lnTo>
                      <a:pt x="357" y="592"/>
                    </a:lnTo>
                    <a:lnTo>
                      <a:pt x="360" y="590"/>
                    </a:lnTo>
                    <a:lnTo>
                      <a:pt x="360" y="592"/>
                    </a:lnTo>
                    <a:close/>
                    <a:moveTo>
                      <a:pt x="360" y="588"/>
                    </a:moveTo>
                    <a:lnTo>
                      <a:pt x="362" y="588"/>
                    </a:lnTo>
                    <a:lnTo>
                      <a:pt x="360" y="588"/>
                    </a:lnTo>
                    <a:lnTo>
                      <a:pt x="362" y="588"/>
                    </a:lnTo>
                    <a:lnTo>
                      <a:pt x="360" y="590"/>
                    </a:lnTo>
                    <a:lnTo>
                      <a:pt x="360" y="588"/>
                    </a:lnTo>
                    <a:close/>
                    <a:moveTo>
                      <a:pt x="362" y="583"/>
                    </a:moveTo>
                    <a:lnTo>
                      <a:pt x="362" y="581"/>
                    </a:lnTo>
                    <a:lnTo>
                      <a:pt x="362" y="579"/>
                    </a:lnTo>
                    <a:lnTo>
                      <a:pt x="362" y="581"/>
                    </a:lnTo>
                    <a:lnTo>
                      <a:pt x="362" y="583"/>
                    </a:lnTo>
                    <a:close/>
                    <a:moveTo>
                      <a:pt x="357" y="577"/>
                    </a:moveTo>
                    <a:lnTo>
                      <a:pt x="355" y="577"/>
                    </a:lnTo>
                    <a:lnTo>
                      <a:pt x="357" y="577"/>
                    </a:lnTo>
                    <a:close/>
                    <a:moveTo>
                      <a:pt x="357" y="572"/>
                    </a:moveTo>
                    <a:lnTo>
                      <a:pt x="360" y="572"/>
                    </a:lnTo>
                    <a:lnTo>
                      <a:pt x="357" y="572"/>
                    </a:lnTo>
                    <a:close/>
                    <a:moveTo>
                      <a:pt x="364" y="552"/>
                    </a:moveTo>
                    <a:lnTo>
                      <a:pt x="366" y="552"/>
                    </a:lnTo>
                    <a:lnTo>
                      <a:pt x="364" y="552"/>
                    </a:lnTo>
                    <a:close/>
                    <a:moveTo>
                      <a:pt x="364" y="552"/>
                    </a:moveTo>
                    <a:lnTo>
                      <a:pt x="362" y="552"/>
                    </a:lnTo>
                    <a:lnTo>
                      <a:pt x="360" y="550"/>
                    </a:lnTo>
                    <a:lnTo>
                      <a:pt x="362" y="550"/>
                    </a:lnTo>
                    <a:lnTo>
                      <a:pt x="362" y="552"/>
                    </a:lnTo>
                    <a:lnTo>
                      <a:pt x="364" y="552"/>
                    </a:lnTo>
                    <a:close/>
                    <a:moveTo>
                      <a:pt x="364" y="545"/>
                    </a:moveTo>
                    <a:lnTo>
                      <a:pt x="364" y="547"/>
                    </a:lnTo>
                    <a:lnTo>
                      <a:pt x="366" y="547"/>
                    </a:lnTo>
                    <a:lnTo>
                      <a:pt x="369" y="547"/>
                    </a:lnTo>
                    <a:lnTo>
                      <a:pt x="369" y="550"/>
                    </a:lnTo>
                    <a:lnTo>
                      <a:pt x="369" y="547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71" y="552"/>
                    </a:lnTo>
                    <a:lnTo>
                      <a:pt x="369" y="552"/>
                    </a:lnTo>
                    <a:lnTo>
                      <a:pt x="369" y="550"/>
                    </a:lnTo>
                    <a:lnTo>
                      <a:pt x="366" y="550"/>
                    </a:lnTo>
                    <a:lnTo>
                      <a:pt x="364" y="550"/>
                    </a:lnTo>
                    <a:lnTo>
                      <a:pt x="364" y="547"/>
                    </a:lnTo>
                    <a:lnTo>
                      <a:pt x="364" y="550"/>
                    </a:lnTo>
                    <a:lnTo>
                      <a:pt x="364" y="547"/>
                    </a:lnTo>
                    <a:lnTo>
                      <a:pt x="362" y="547"/>
                    </a:lnTo>
                    <a:lnTo>
                      <a:pt x="362" y="545"/>
                    </a:lnTo>
                    <a:lnTo>
                      <a:pt x="364" y="545"/>
                    </a:lnTo>
                    <a:close/>
                    <a:moveTo>
                      <a:pt x="357" y="545"/>
                    </a:moveTo>
                    <a:lnTo>
                      <a:pt x="355" y="545"/>
                    </a:lnTo>
                    <a:lnTo>
                      <a:pt x="357" y="543"/>
                    </a:lnTo>
                    <a:lnTo>
                      <a:pt x="357" y="545"/>
                    </a:lnTo>
                    <a:close/>
                    <a:moveTo>
                      <a:pt x="362" y="543"/>
                    </a:moveTo>
                    <a:lnTo>
                      <a:pt x="364" y="543"/>
                    </a:lnTo>
                    <a:lnTo>
                      <a:pt x="364" y="545"/>
                    </a:lnTo>
                    <a:lnTo>
                      <a:pt x="364" y="543"/>
                    </a:lnTo>
                    <a:lnTo>
                      <a:pt x="364" y="545"/>
                    </a:lnTo>
                    <a:lnTo>
                      <a:pt x="366" y="545"/>
                    </a:lnTo>
                    <a:lnTo>
                      <a:pt x="364" y="545"/>
                    </a:lnTo>
                    <a:lnTo>
                      <a:pt x="362" y="545"/>
                    </a:lnTo>
                    <a:lnTo>
                      <a:pt x="362" y="543"/>
                    </a:lnTo>
                    <a:close/>
                    <a:moveTo>
                      <a:pt x="355" y="543"/>
                    </a:moveTo>
                    <a:lnTo>
                      <a:pt x="355" y="545"/>
                    </a:lnTo>
                    <a:lnTo>
                      <a:pt x="355" y="543"/>
                    </a:lnTo>
                    <a:lnTo>
                      <a:pt x="357" y="543"/>
                    </a:lnTo>
                    <a:lnTo>
                      <a:pt x="355" y="543"/>
                    </a:lnTo>
                    <a:close/>
                    <a:moveTo>
                      <a:pt x="357" y="543"/>
                    </a:moveTo>
                    <a:lnTo>
                      <a:pt x="355" y="543"/>
                    </a:lnTo>
                    <a:lnTo>
                      <a:pt x="357" y="543"/>
                    </a:lnTo>
                    <a:close/>
                    <a:moveTo>
                      <a:pt x="362" y="543"/>
                    </a:moveTo>
                    <a:lnTo>
                      <a:pt x="360" y="543"/>
                    </a:lnTo>
                    <a:lnTo>
                      <a:pt x="362" y="543"/>
                    </a:lnTo>
                    <a:close/>
                    <a:moveTo>
                      <a:pt x="357" y="543"/>
                    </a:moveTo>
                    <a:lnTo>
                      <a:pt x="355" y="543"/>
                    </a:lnTo>
                    <a:lnTo>
                      <a:pt x="357" y="543"/>
                    </a:lnTo>
                    <a:close/>
                    <a:moveTo>
                      <a:pt x="357" y="543"/>
                    </a:moveTo>
                    <a:lnTo>
                      <a:pt x="355" y="543"/>
                    </a:lnTo>
                    <a:lnTo>
                      <a:pt x="357" y="541"/>
                    </a:lnTo>
                    <a:lnTo>
                      <a:pt x="357" y="543"/>
                    </a:lnTo>
                    <a:close/>
                    <a:moveTo>
                      <a:pt x="355" y="539"/>
                    </a:moveTo>
                    <a:lnTo>
                      <a:pt x="353" y="539"/>
                    </a:lnTo>
                    <a:lnTo>
                      <a:pt x="355" y="539"/>
                    </a:lnTo>
                    <a:close/>
                    <a:moveTo>
                      <a:pt x="232" y="0"/>
                    </a:moveTo>
                    <a:lnTo>
                      <a:pt x="234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9" y="2"/>
                    </a:lnTo>
                    <a:lnTo>
                      <a:pt x="239" y="4"/>
                    </a:lnTo>
                    <a:lnTo>
                      <a:pt x="241" y="4"/>
                    </a:lnTo>
                    <a:lnTo>
                      <a:pt x="243" y="6"/>
                    </a:lnTo>
                    <a:lnTo>
                      <a:pt x="246" y="6"/>
                    </a:lnTo>
                    <a:lnTo>
                      <a:pt x="246" y="9"/>
                    </a:lnTo>
                    <a:lnTo>
                      <a:pt x="248" y="9"/>
                    </a:lnTo>
                    <a:lnTo>
                      <a:pt x="250" y="9"/>
                    </a:lnTo>
                    <a:lnTo>
                      <a:pt x="252" y="9"/>
                    </a:lnTo>
                    <a:lnTo>
                      <a:pt x="255" y="9"/>
                    </a:lnTo>
                    <a:lnTo>
                      <a:pt x="257" y="9"/>
                    </a:lnTo>
                    <a:lnTo>
                      <a:pt x="259" y="9"/>
                    </a:lnTo>
                    <a:lnTo>
                      <a:pt x="261" y="9"/>
                    </a:lnTo>
                    <a:lnTo>
                      <a:pt x="263" y="9"/>
                    </a:lnTo>
                    <a:lnTo>
                      <a:pt x="266" y="9"/>
                    </a:lnTo>
                    <a:lnTo>
                      <a:pt x="268" y="9"/>
                    </a:lnTo>
                    <a:lnTo>
                      <a:pt x="270" y="9"/>
                    </a:lnTo>
                    <a:lnTo>
                      <a:pt x="272" y="9"/>
                    </a:lnTo>
                    <a:lnTo>
                      <a:pt x="275" y="9"/>
                    </a:lnTo>
                    <a:lnTo>
                      <a:pt x="275" y="11"/>
                    </a:lnTo>
                    <a:lnTo>
                      <a:pt x="277" y="11"/>
                    </a:lnTo>
                    <a:lnTo>
                      <a:pt x="279" y="11"/>
                    </a:lnTo>
                    <a:lnTo>
                      <a:pt x="281" y="11"/>
                    </a:lnTo>
                    <a:lnTo>
                      <a:pt x="281" y="13"/>
                    </a:lnTo>
                    <a:lnTo>
                      <a:pt x="284" y="13"/>
                    </a:lnTo>
                    <a:lnTo>
                      <a:pt x="286" y="15"/>
                    </a:lnTo>
                    <a:lnTo>
                      <a:pt x="284" y="15"/>
                    </a:lnTo>
                    <a:lnTo>
                      <a:pt x="284" y="18"/>
                    </a:lnTo>
                    <a:lnTo>
                      <a:pt x="286" y="18"/>
                    </a:lnTo>
                    <a:lnTo>
                      <a:pt x="286" y="20"/>
                    </a:lnTo>
                    <a:lnTo>
                      <a:pt x="288" y="20"/>
                    </a:lnTo>
                    <a:lnTo>
                      <a:pt x="288" y="22"/>
                    </a:lnTo>
                    <a:lnTo>
                      <a:pt x="288" y="24"/>
                    </a:lnTo>
                    <a:lnTo>
                      <a:pt x="288" y="27"/>
                    </a:lnTo>
                    <a:lnTo>
                      <a:pt x="290" y="27"/>
                    </a:lnTo>
                    <a:lnTo>
                      <a:pt x="290" y="29"/>
                    </a:lnTo>
                    <a:lnTo>
                      <a:pt x="293" y="29"/>
                    </a:lnTo>
                    <a:lnTo>
                      <a:pt x="293" y="31"/>
                    </a:lnTo>
                    <a:lnTo>
                      <a:pt x="290" y="31"/>
                    </a:lnTo>
                    <a:lnTo>
                      <a:pt x="293" y="31"/>
                    </a:lnTo>
                    <a:lnTo>
                      <a:pt x="293" y="33"/>
                    </a:lnTo>
                    <a:lnTo>
                      <a:pt x="293" y="31"/>
                    </a:lnTo>
                    <a:lnTo>
                      <a:pt x="295" y="29"/>
                    </a:lnTo>
                    <a:lnTo>
                      <a:pt x="293" y="29"/>
                    </a:lnTo>
                    <a:lnTo>
                      <a:pt x="295" y="29"/>
                    </a:lnTo>
                    <a:lnTo>
                      <a:pt x="293" y="29"/>
                    </a:lnTo>
                    <a:lnTo>
                      <a:pt x="295" y="27"/>
                    </a:lnTo>
                    <a:lnTo>
                      <a:pt x="295" y="24"/>
                    </a:lnTo>
                    <a:lnTo>
                      <a:pt x="295" y="22"/>
                    </a:lnTo>
                    <a:lnTo>
                      <a:pt x="297" y="22"/>
                    </a:lnTo>
                    <a:lnTo>
                      <a:pt x="297" y="20"/>
                    </a:lnTo>
                    <a:lnTo>
                      <a:pt x="297" y="18"/>
                    </a:lnTo>
                    <a:lnTo>
                      <a:pt x="299" y="18"/>
                    </a:lnTo>
                    <a:lnTo>
                      <a:pt x="299" y="15"/>
                    </a:lnTo>
                    <a:lnTo>
                      <a:pt x="299" y="13"/>
                    </a:lnTo>
                    <a:lnTo>
                      <a:pt x="301" y="13"/>
                    </a:lnTo>
                    <a:lnTo>
                      <a:pt x="301" y="11"/>
                    </a:lnTo>
                    <a:lnTo>
                      <a:pt x="301" y="9"/>
                    </a:lnTo>
                    <a:lnTo>
                      <a:pt x="304" y="9"/>
                    </a:lnTo>
                    <a:lnTo>
                      <a:pt x="304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10" y="6"/>
                    </a:lnTo>
                    <a:lnTo>
                      <a:pt x="313" y="6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9" y="6"/>
                    </a:lnTo>
                    <a:lnTo>
                      <a:pt x="322" y="6"/>
                    </a:lnTo>
                    <a:lnTo>
                      <a:pt x="324" y="6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31" y="6"/>
                    </a:lnTo>
                    <a:lnTo>
                      <a:pt x="333" y="6"/>
                    </a:lnTo>
                    <a:lnTo>
                      <a:pt x="335" y="6"/>
                    </a:lnTo>
                    <a:lnTo>
                      <a:pt x="337" y="6"/>
                    </a:lnTo>
                    <a:lnTo>
                      <a:pt x="339" y="6"/>
                    </a:lnTo>
                    <a:lnTo>
                      <a:pt x="339" y="9"/>
                    </a:lnTo>
                    <a:lnTo>
                      <a:pt x="339" y="11"/>
                    </a:lnTo>
                    <a:lnTo>
                      <a:pt x="342" y="11"/>
                    </a:lnTo>
                    <a:lnTo>
                      <a:pt x="342" y="13"/>
                    </a:lnTo>
                    <a:lnTo>
                      <a:pt x="344" y="13"/>
                    </a:lnTo>
                    <a:lnTo>
                      <a:pt x="346" y="13"/>
                    </a:lnTo>
                    <a:lnTo>
                      <a:pt x="346" y="15"/>
                    </a:lnTo>
                    <a:lnTo>
                      <a:pt x="348" y="15"/>
                    </a:lnTo>
                    <a:lnTo>
                      <a:pt x="348" y="18"/>
                    </a:lnTo>
                    <a:lnTo>
                      <a:pt x="351" y="18"/>
                    </a:lnTo>
                    <a:lnTo>
                      <a:pt x="351" y="20"/>
                    </a:lnTo>
                    <a:lnTo>
                      <a:pt x="353" y="20"/>
                    </a:lnTo>
                    <a:lnTo>
                      <a:pt x="355" y="20"/>
                    </a:lnTo>
                    <a:lnTo>
                      <a:pt x="357" y="22"/>
                    </a:lnTo>
                    <a:lnTo>
                      <a:pt x="357" y="24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62" y="29"/>
                    </a:lnTo>
                    <a:lnTo>
                      <a:pt x="362" y="31"/>
                    </a:lnTo>
                    <a:lnTo>
                      <a:pt x="364" y="31"/>
                    </a:lnTo>
                    <a:lnTo>
                      <a:pt x="364" y="33"/>
                    </a:lnTo>
                    <a:lnTo>
                      <a:pt x="364" y="36"/>
                    </a:lnTo>
                    <a:lnTo>
                      <a:pt x="366" y="36"/>
                    </a:lnTo>
                    <a:lnTo>
                      <a:pt x="366" y="38"/>
                    </a:lnTo>
                    <a:lnTo>
                      <a:pt x="366" y="40"/>
                    </a:lnTo>
                    <a:lnTo>
                      <a:pt x="369" y="40"/>
                    </a:lnTo>
                    <a:lnTo>
                      <a:pt x="371" y="40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5" y="44"/>
                    </a:lnTo>
                    <a:lnTo>
                      <a:pt x="375" y="47"/>
                    </a:lnTo>
                    <a:lnTo>
                      <a:pt x="377" y="47"/>
                    </a:lnTo>
                    <a:lnTo>
                      <a:pt x="380" y="47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51"/>
                    </a:lnTo>
                    <a:lnTo>
                      <a:pt x="384" y="51"/>
                    </a:lnTo>
                    <a:lnTo>
                      <a:pt x="386" y="51"/>
                    </a:lnTo>
                    <a:lnTo>
                      <a:pt x="386" y="53"/>
                    </a:lnTo>
                    <a:lnTo>
                      <a:pt x="389" y="53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3"/>
                    </a:lnTo>
                    <a:lnTo>
                      <a:pt x="391" y="56"/>
                    </a:lnTo>
                    <a:lnTo>
                      <a:pt x="393" y="56"/>
                    </a:lnTo>
                    <a:lnTo>
                      <a:pt x="393" y="58"/>
                    </a:lnTo>
                    <a:lnTo>
                      <a:pt x="395" y="58"/>
                    </a:lnTo>
                    <a:lnTo>
                      <a:pt x="395" y="60"/>
                    </a:lnTo>
                    <a:lnTo>
                      <a:pt x="398" y="62"/>
                    </a:lnTo>
                    <a:lnTo>
                      <a:pt x="400" y="62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4" y="65"/>
                    </a:lnTo>
                    <a:lnTo>
                      <a:pt x="407" y="65"/>
                    </a:lnTo>
                    <a:lnTo>
                      <a:pt x="407" y="67"/>
                    </a:lnTo>
                    <a:lnTo>
                      <a:pt x="409" y="67"/>
                    </a:lnTo>
                    <a:lnTo>
                      <a:pt x="411" y="67"/>
                    </a:lnTo>
                    <a:lnTo>
                      <a:pt x="413" y="67"/>
                    </a:lnTo>
                    <a:lnTo>
                      <a:pt x="415" y="67"/>
                    </a:lnTo>
                    <a:lnTo>
                      <a:pt x="415" y="69"/>
                    </a:lnTo>
                    <a:lnTo>
                      <a:pt x="418" y="69"/>
                    </a:lnTo>
                    <a:lnTo>
                      <a:pt x="418" y="71"/>
                    </a:lnTo>
                    <a:lnTo>
                      <a:pt x="420" y="71"/>
                    </a:lnTo>
                    <a:lnTo>
                      <a:pt x="422" y="71"/>
                    </a:lnTo>
                    <a:lnTo>
                      <a:pt x="424" y="71"/>
                    </a:lnTo>
                    <a:lnTo>
                      <a:pt x="427" y="69"/>
                    </a:lnTo>
                    <a:lnTo>
                      <a:pt x="429" y="69"/>
                    </a:lnTo>
                    <a:lnTo>
                      <a:pt x="431" y="71"/>
                    </a:lnTo>
                    <a:lnTo>
                      <a:pt x="433" y="74"/>
                    </a:lnTo>
                    <a:lnTo>
                      <a:pt x="438" y="76"/>
                    </a:lnTo>
                    <a:lnTo>
                      <a:pt x="440" y="76"/>
                    </a:lnTo>
                    <a:lnTo>
                      <a:pt x="440" y="78"/>
                    </a:lnTo>
                    <a:lnTo>
                      <a:pt x="442" y="78"/>
                    </a:lnTo>
                    <a:lnTo>
                      <a:pt x="445" y="80"/>
                    </a:lnTo>
                    <a:lnTo>
                      <a:pt x="447" y="80"/>
                    </a:lnTo>
                    <a:lnTo>
                      <a:pt x="447" y="82"/>
                    </a:lnTo>
                    <a:lnTo>
                      <a:pt x="449" y="82"/>
                    </a:lnTo>
                    <a:lnTo>
                      <a:pt x="449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3" y="87"/>
                    </a:lnTo>
                    <a:lnTo>
                      <a:pt x="456" y="87"/>
                    </a:lnTo>
                    <a:lnTo>
                      <a:pt x="456" y="89"/>
                    </a:lnTo>
                    <a:lnTo>
                      <a:pt x="458" y="89"/>
                    </a:lnTo>
                    <a:lnTo>
                      <a:pt x="460" y="89"/>
                    </a:lnTo>
                    <a:lnTo>
                      <a:pt x="462" y="89"/>
                    </a:lnTo>
                    <a:lnTo>
                      <a:pt x="462" y="91"/>
                    </a:lnTo>
                    <a:lnTo>
                      <a:pt x="465" y="91"/>
                    </a:lnTo>
                    <a:lnTo>
                      <a:pt x="467" y="94"/>
                    </a:lnTo>
                    <a:lnTo>
                      <a:pt x="469" y="94"/>
                    </a:lnTo>
                    <a:lnTo>
                      <a:pt x="471" y="94"/>
                    </a:lnTo>
                    <a:lnTo>
                      <a:pt x="471" y="96"/>
                    </a:lnTo>
                    <a:lnTo>
                      <a:pt x="474" y="96"/>
                    </a:lnTo>
                    <a:lnTo>
                      <a:pt x="476" y="96"/>
                    </a:lnTo>
                    <a:lnTo>
                      <a:pt x="478" y="96"/>
                    </a:lnTo>
                    <a:lnTo>
                      <a:pt x="478" y="98"/>
                    </a:lnTo>
                    <a:lnTo>
                      <a:pt x="480" y="98"/>
                    </a:lnTo>
                    <a:lnTo>
                      <a:pt x="480" y="100"/>
                    </a:lnTo>
                    <a:lnTo>
                      <a:pt x="483" y="100"/>
                    </a:lnTo>
                    <a:lnTo>
                      <a:pt x="483" y="98"/>
                    </a:lnTo>
                    <a:lnTo>
                      <a:pt x="485" y="98"/>
                    </a:lnTo>
                    <a:lnTo>
                      <a:pt x="487" y="100"/>
                    </a:lnTo>
                    <a:lnTo>
                      <a:pt x="489" y="100"/>
                    </a:lnTo>
                    <a:lnTo>
                      <a:pt x="489" y="103"/>
                    </a:lnTo>
                    <a:lnTo>
                      <a:pt x="491" y="103"/>
                    </a:lnTo>
                    <a:lnTo>
                      <a:pt x="494" y="103"/>
                    </a:lnTo>
                    <a:lnTo>
                      <a:pt x="496" y="103"/>
                    </a:lnTo>
                    <a:lnTo>
                      <a:pt x="496" y="105"/>
                    </a:lnTo>
                    <a:lnTo>
                      <a:pt x="498" y="105"/>
                    </a:lnTo>
                    <a:lnTo>
                      <a:pt x="500" y="107"/>
                    </a:lnTo>
                    <a:lnTo>
                      <a:pt x="500" y="109"/>
                    </a:lnTo>
                    <a:lnTo>
                      <a:pt x="503" y="109"/>
                    </a:lnTo>
                    <a:lnTo>
                      <a:pt x="503" y="112"/>
                    </a:lnTo>
                    <a:lnTo>
                      <a:pt x="503" y="114"/>
                    </a:lnTo>
                    <a:lnTo>
                      <a:pt x="505" y="114"/>
                    </a:lnTo>
                    <a:lnTo>
                      <a:pt x="507" y="114"/>
                    </a:lnTo>
                    <a:lnTo>
                      <a:pt x="507" y="116"/>
                    </a:lnTo>
                    <a:lnTo>
                      <a:pt x="505" y="116"/>
                    </a:lnTo>
                    <a:lnTo>
                      <a:pt x="505" y="118"/>
                    </a:lnTo>
                    <a:lnTo>
                      <a:pt x="505" y="120"/>
                    </a:lnTo>
                    <a:lnTo>
                      <a:pt x="503" y="120"/>
                    </a:lnTo>
                    <a:lnTo>
                      <a:pt x="503" y="123"/>
                    </a:lnTo>
                    <a:lnTo>
                      <a:pt x="503" y="120"/>
                    </a:lnTo>
                    <a:lnTo>
                      <a:pt x="500" y="120"/>
                    </a:lnTo>
                    <a:lnTo>
                      <a:pt x="500" y="123"/>
                    </a:lnTo>
                    <a:lnTo>
                      <a:pt x="500" y="125"/>
                    </a:lnTo>
                    <a:lnTo>
                      <a:pt x="498" y="125"/>
                    </a:lnTo>
                    <a:lnTo>
                      <a:pt x="498" y="127"/>
                    </a:lnTo>
                    <a:lnTo>
                      <a:pt x="496" y="127"/>
                    </a:lnTo>
                    <a:lnTo>
                      <a:pt x="496" y="129"/>
                    </a:lnTo>
                    <a:lnTo>
                      <a:pt x="498" y="129"/>
                    </a:lnTo>
                    <a:lnTo>
                      <a:pt x="496" y="129"/>
                    </a:lnTo>
                    <a:lnTo>
                      <a:pt x="496" y="132"/>
                    </a:lnTo>
                    <a:lnTo>
                      <a:pt x="496" y="134"/>
                    </a:lnTo>
                    <a:lnTo>
                      <a:pt x="494" y="134"/>
                    </a:lnTo>
                    <a:lnTo>
                      <a:pt x="491" y="136"/>
                    </a:lnTo>
                    <a:lnTo>
                      <a:pt x="489" y="136"/>
                    </a:lnTo>
                    <a:lnTo>
                      <a:pt x="489" y="138"/>
                    </a:lnTo>
                    <a:lnTo>
                      <a:pt x="487" y="138"/>
                    </a:lnTo>
                    <a:lnTo>
                      <a:pt x="489" y="138"/>
                    </a:lnTo>
                    <a:lnTo>
                      <a:pt x="489" y="141"/>
                    </a:lnTo>
                    <a:lnTo>
                      <a:pt x="487" y="141"/>
                    </a:lnTo>
                    <a:lnTo>
                      <a:pt x="487" y="143"/>
                    </a:lnTo>
                    <a:lnTo>
                      <a:pt x="485" y="145"/>
                    </a:lnTo>
                    <a:lnTo>
                      <a:pt x="487" y="145"/>
                    </a:lnTo>
                    <a:lnTo>
                      <a:pt x="487" y="147"/>
                    </a:lnTo>
                    <a:lnTo>
                      <a:pt x="485" y="147"/>
                    </a:lnTo>
                    <a:lnTo>
                      <a:pt x="485" y="150"/>
                    </a:lnTo>
                    <a:lnTo>
                      <a:pt x="487" y="150"/>
                    </a:lnTo>
                    <a:lnTo>
                      <a:pt x="487" y="152"/>
                    </a:lnTo>
                    <a:lnTo>
                      <a:pt x="485" y="152"/>
                    </a:lnTo>
                    <a:lnTo>
                      <a:pt x="487" y="152"/>
                    </a:lnTo>
                    <a:lnTo>
                      <a:pt x="487" y="154"/>
                    </a:lnTo>
                    <a:lnTo>
                      <a:pt x="485" y="154"/>
                    </a:lnTo>
                    <a:lnTo>
                      <a:pt x="485" y="152"/>
                    </a:lnTo>
                    <a:lnTo>
                      <a:pt x="485" y="154"/>
                    </a:lnTo>
                    <a:lnTo>
                      <a:pt x="485" y="156"/>
                    </a:lnTo>
                    <a:lnTo>
                      <a:pt x="483" y="156"/>
                    </a:lnTo>
                    <a:lnTo>
                      <a:pt x="483" y="158"/>
                    </a:lnTo>
                    <a:lnTo>
                      <a:pt x="480" y="158"/>
                    </a:lnTo>
                    <a:lnTo>
                      <a:pt x="483" y="158"/>
                    </a:lnTo>
                    <a:lnTo>
                      <a:pt x="483" y="161"/>
                    </a:lnTo>
                    <a:lnTo>
                      <a:pt x="480" y="161"/>
                    </a:lnTo>
                    <a:lnTo>
                      <a:pt x="478" y="161"/>
                    </a:lnTo>
                    <a:lnTo>
                      <a:pt x="476" y="161"/>
                    </a:lnTo>
                    <a:lnTo>
                      <a:pt x="476" y="163"/>
                    </a:lnTo>
                    <a:lnTo>
                      <a:pt x="478" y="163"/>
                    </a:lnTo>
                    <a:lnTo>
                      <a:pt x="476" y="163"/>
                    </a:lnTo>
                    <a:lnTo>
                      <a:pt x="476" y="165"/>
                    </a:lnTo>
                    <a:lnTo>
                      <a:pt x="474" y="165"/>
                    </a:lnTo>
                    <a:lnTo>
                      <a:pt x="474" y="167"/>
                    </a:lnTo>
                    <a:lnTo>
                      <a:pt x="471" y="167"/>
                    </a:lnTo>
                    <a:lnTo>
                      <a:pt x="471" y="170"/>
                    </a:lnTo>
                    <a:lnTo>
                      <a:pt x="474" y="170"/>
                    </a:lnTo>
                    <a:lnTo>
                      <a:pt x="474" y="172"/>
                    </a:lnTo>
                    <a:lnTo>
                      <a:pt x="474" y="174"/>
                    </a:lnTo>
                    <a:lnTo>
                      <a:pt x="476" y="174"/>
                    </a:lnTo>
                    <a:lnTo>
                      <a:pt x="476" y="172"/>
                    </a:lnTo>
                    <a:lnTo>
                      <a:pt x="478" y="172"/>
                    </a:lnTo>
                    <a:lnTo>
                      <a:pt x="480" y="172"/>
                    </a:lnTo>
                    <a:lnTo>
                      <a:pt x="483" y="172"/>
                    </a:lnTo>
                    <a:lnTo>
                      <a:pt x="485" y="172"/>
                    </a:lnTo>
                    <a:lnTo>
                      <a:pt x="487" y="172"/>
                    </a:lnTo>
                    <a:lnTo>
                      <a:pt x="489" y="172"/>
                    </a:lnTo>
                    <a:lnTo>
                      <a:pt x="491" y="172"/>
                    </a:lnTo>
                    <a:lnTo>
                      <a:pt x="494" y="172"/>
                    </a:lnTo>
                    <a:lnTo>
                      <a:pt x="496" y="174"/>
                    </a:lnTo>
                    <a:lnTo>
                      <a:pt x="498" y="174"/>
                    </a:lnTo>
                    <a:lnTo>
                      <a:pt x="500" y="174"/>
                    </a:lnTo>
                    <a:lnTo>
                      <a:pt x="503" y="174"/>
                    </a:lnTo>
                    <a:lnTo>
                      <a:pt x="503" y="176"/>
                    </a:lnTo>
                    <a:lnTo>
                      <a:pt x="505" y="176"/>
                    </a:lnTo>
                    <a:lnTo>
                      <a:pt x="507" y="176"/>
                    </a:lnTo>
                    <a:lnTo>
                      <a:pt x="507" y="179"/>
                    </a:lnTo>
                    <a:lnTo>
                      <a:pt x="509" y="179"/>
                    </a:lnTo>
                    <a:lnTo>
                      <a:pt x="512" y="176"/>
                    </a:lnTo>
                    <a:lnTo>
                      <a:pt x="514" y="176"/>
                    </a:lnTo>
                    <a:lnTo>
                      <a:pt x="516" y="179"/>
                    </a:lnTo>
                    <a:lnTo>
                      <a:pt x="518" y="179"/>
                    </a:lnTo>
                    <a:lnTo>
                      <a:pt x="521" y="179"/>
                    </a:lnTo>
                    <a:lnTo>
                      <a:pt x="523" y="179"/>
                    </a:lnTo>
                    <a:lnTo>
                      <a:pt x="525" y="179"/>
                    </a:lnTo>
                    <a:lnTo>
                      <a:pt x="525" y="176"/>
                    </a:lnTo>
                    <a:lnTo>
                      <a:pt x="527" y="176"/>
                    </a:lnTo>
                    <a:lnTo>
                      <a:pt x="529" y="179"/>
                    </a:lnTo>
                    <a:lnTo>
                      <a:pt x="532" y="179"/>
                    </a:lnTo>
                    <a:lnTo>
                      <a:pt x="532" y="181"/>
                    </a:lnTo>
                    <a:lnTo>
                      <a:pt x="532" y="179"/>
                    </a:lnTo>
                    <a:lnTo>
                      <a:pt x="534" y="179"/>
                    </a:lnTo>
                    <a:lnTo>
                      <a:pt x="536" y="179"/>
                    </a:lnTo>
                    <a:lnTo>
                      <a:pt x="538" y="179"/>
                    </a:lnTo>
                    <a:lnTo>
                      <a:pt x="538" y="181"/>
                    </a:lnTo>
                    <a:lnTo>
                      <a:pt x="541" y="181"/>
                    </a:lnTo>
                    <a:lnTo>
                      <a:pt x="541" y="183"/>
                    </a:lnTo>
                    <a:lnTo>
                      <a:pt x="543" y="183"/>
                    </a:lnTo>
                    <a:lnTo>
                      <a:pt x="545" y="183"/>
                    </a:lnTo>
                    <a:lnTo>
                      <a:pt x="545" y="181"/>
                    </a:lnTo>
                    <a:lnTo>
                      <a:pt x="545" y="179"/>
                    </a:lnTo>
                    <a:lnTo>
                      <a:pt x="547" y="179"/>
                    </a:lnTo>
                    <a:lnTo>
                      <a:pt x="547" y="176"/>
                    </a:lnTo>
                    <a:lnTo>
                      <a:pt x="550" y="176"/>
                    </a:lnTo>
                    <a:lnTo>
                      <a:pt x="550" y="174"/>
                    </a:lnTo>
                    <a:lnTo>
                      <a:pt x="552" y="174"/>
                    </a:lnTo>
                    <a:lnTo>
                      <a:pt x="554" y="174"/>
                    </a:lnTo>
                    <a:lnTo>
                      <a:pt x="556" y="174"/>
                    </a:lnTo>
                    <a:lnTo>
                      <a:pt x="559" y="174"/>
                    </a:lnTo>
                    <a:lnTo>
                      <a:pt x="559" y="176"/>
                    </a:lnTo>
                    <a:lnTo>
                      <a:pt x="561" y="176"/>
                    </a:lnTo>
                    <a:lnTo>
                      <a:pt x="561" y="179"/>
                    </a:lnTo>
                    <a:lnTo>
                      <a:pt x="563" y="179"/>
                    </a:lnTo>
                    <a:lnTo>
                      <a:pt x="565" y="179"/>
                    </a:lnTo>
                    <a:lnTo>
                      <a:pt x="565" y="176"/>
                    </a:lnTo>
                    <a:lnTo>
                      <a:pt x="567" y="176"/>
                    </a:lnTo>
                    <a:lnTo>
                      <a:pt x="567" y="174"/>
                    </a:lnTo>
                    <a:lnTo>
                      <a:pt x="567" y="172"/>
                    </a:lnTo>
                    <a:lnTo>
                      <a:pt x="570" y="172"/>
                    </a:lnTo>
                    <a:lnTo>
                      <a:pt x="567" y="172"/>
                    </a:lnTo>
                    <a:lnTo>
                      <a:pt x="567" y="170"/>
                    </a:lnTo>
                    <a:lnTo>
                      <a:pt x="570" y="170"/>
                    </a:lnTo>
                    <a:lnTo>
                      <a:pt x="570" y="167"/>
                    </a:lnTo>
                    <a:lnTo>
                      <a:pt x="572" y="167"/>
                    </a:lnTo>
                    <a:lnTo>
                      <a:pt x="572" y="165"/>
                    </a:lnTo>
                    <a:lnTo>
                      <a:pt x="574" y="165"/>
                    </a:lnTo>
                    <a:lnTo>
                      <a:pt x="574" y="163"/>
                    </a:lnTo>
                    <a:lnTo>
                      <a:pt x="576" y="163"/>
                    </a:lnTo>
                    <a:lnTo>
                      <a:pt x="579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1"/>
                    </a:lnTo>
                    <a:lnTo>
                      <a:pt x="583" y="158"/>
                    </a:lnTo>
                    <a:lnTo>
                      <a:pt x="585" y="158"/>
                    </a:lnTo>
                    <a:lnTo>
                      <a:pt x="588" y="158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0" y="154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4" y="152"/>
                    </a:lnTo>
                    <a:lnTo>
                      <a:pt x="594" y="150"/>
                    </a:lnTo>
                    <a:lnTo>
                      <a:pt x="592" y="150"/>
                    </a:lnTo>
                    <a:lnTo>
                      <a:pt x="594" y="150"/>
                    </a:lnTo>
                    <a:lnTo>
                      <a:pt x="594" y="147"/>
                    </a:lnTo>
                    <a:lnTo>
                      <a:pt x="597" y="147"/>
                    </a:lnTo>
                    <a:lnTo>
                      <a:pt x="597" y="145"/>
                    </a:lnTo>
                    <a:lnTo>
                      <a:pt x="597" y="143"/>
                    </a:lnTo>
                    <a:lnTo>
                      <a:pt x="599" y="143"/>
                    </a:lnTo>
                    <a:lnTo>
                      <a:pt x="599" y="141"/>
                    </a:lnTo>
                    <a:lnTo>
                      <a:pt x="597" y="141"/>
                    </a:lnTo>
                    <a:lnTo>
                      <a:pt x="599" y="141"/>
                    </a:lnTo>
                    <a:lnTo>
                      <a:pt x="599" y="138"/>
                    </a:lnTo>
                    <a:lnTo>
                      <a:pt x="597" y="138"/>
                    </a:lnTo>
                    <a:lnTo>
                      <a:pt x="597" y="136"/>
                    </a:lnTo>
                    <a:lnTo>
                      <a:pt x="599" y="136"/>
                    </a:lnTo>
                    <a:lnTo>
                      <a:pt x="599" y="134"/>
                    </a:lnTo>
                    <a:lnTo>
                      <a:pt x="597" y="134"/>
                    </a:lnTo>
                    <a:lnTo>
                      <a:pt x="597" y="132"/>
                    </a:lnTo>
                    <a:lnTo>
                      <a:pt x="599" y="132"/>
                    </a:lnTo>
                    <a:lnTo>
                      <a:pt x="599" y="129"/>
                    </a:lnTo>
                    <a:lnTo>
                      <a:pt x="599" y="127"/>
                    </a:lnTo>
                    <a:lnTo>
                      <a:pt x="601" y="127"/>
                    </a:lnTo>
                    <a:lnTo>
                      <a:pt x="599" y="127"/>
                    </a:lnTo>
                    <a:lnTo>
                      <a:pt x="599" y="125"/>
                    </a:lnTo>
                    <a:lnTo>
                      <a:pt x="599" y="123"/>
                    </a:lnTo>
                    <a:lnTo>
                      <a:pt x="601" y="123"/>
                    </a:lnTo>
                    <a:lnTo>
                      <a:pt x="601" y="120"/>
                    </a:lnTo>
                    <a:lnTo>
                      <a:pt x="599" y="120"/>
                    </a:lnTo>
                    <a:lnTo>
                      <a:pt x="601" y="120"/>
                    </a:lnTo>
                    <a:lnTo>
                      <a:pt x="603" y="120"/>
                    </a:lnTo>
                    <a:lnTo>
                      <a:pt x="605" y="123"/>
                    </a:lnTo>
                    <a:lnTo>
                      <a:pt x="605" y="120"/>
                    </a:lnTo>
                    <a:lnTo>
                      <a:pt x="608" y="120"/>
                    </a:lnTo>
                    <a:lnTo>
                      <a:pt x="608" y="118"/>
                    </a:lnTo>
                    <a:lnTo>
                      <a:pt x="610" y="118"/>
                    </a:lnTo>
                    <a:lnTo>
                      <a:pt x="610" y="120"/>
                    </a:lnTo>
                    <a:lnTo>
                      <a:pt x="612" y="120"/>
                    </a:lnTo>
                    <a:lnTo>
                      <a:pt x="612" y="118"/>
                    </a:lnTo>
                    <a:lnTo>
                      <a:pt x="614" y="118"/>
                    </a:lnTo>
                    <a:lnTo>
                      <a:pt x="614" y="116"/>
                    </a:lnTo>
                    <a:lnTo>
                      <a:pt x="617" y="116"/>
                    </a:lnTo>
                    <a:lnTo>
                      <a:pt x="614" y="118"/>
                    </a:lnTo>
                    <a:lnTo>
                      <a:pt x="614" y="120"/>
                    </a:lnTo>
                    <a:lnTo>
                      <a:pt x="617" y="120"/>
                    </a:lnTo>
                    <a:lnTo>
                      <a:pt x="617" y="118"/>
                    </a:lnTo>
                    <a:lnTo>
                      <a:pt x="619" y="118"/>
                    </a:lnTo>
                    <a:lnTo>
                      <a:pt x="619" y="120"/>
                    </a:lnTo>
                    <a:lnTo>
                      <a:pt x="621" y="120"/>
                    </a:lnTo>
                    <a:lnTo>
                      <a:pt x="623" y="120"/>
                    </a:lnTo>
                    <a:lnTo>
                      <a:pt x="623" y="123"/>
                    </a:lnTo>
                    <a:lnTo>
                      <a:pt x="623" y="125"/>
                    </a:lnTo>
                    <a:lnTo>
                      <a:pt x="623" y="127"/>
                    </a:lnTo>
                    <a:lnTo>
                      <a:pt x="623" y="129"/>
                    </a:lnTo>
                    <a:lnTo>
                      <a:pt x="626" y="129"/>
                    </a:lnTo>
                    <a:lnTo>
                      <a:pt x="623" y="129"/>
                    </a:lnTo>
                    <a:lnTo>
                      <a:pt x="623" y="132"/>
                    </a:lnTo>
                    <a:lnTo>
                      <a:pt x="626" y="132"/>
                    </a:lnTo>
                    <a:lnTo>
                      <a:pt x="623" y="132"/>
                    </a:lnTo>
                    <a:lnTo>
                      <a:pt x="626" y="132"/>
                    </a:lnTo>
                    <a:lnTo>
                      <a:pt x="626" y="134"/>
                    </a:lnTo>
                    <a:lnTo>
                      <a:pt x="628" y="134"/>
                    </a:lnTo>
                    <a:lnTo>
                      <a:pt x="628" y="136"/>
                    </a:lnTo>
                    <a:lnTo>
                      <a:pt x="628" y="138"/>
                    </a:lnTo>
                    <a:lnTo>
                      <a:pt x="630" y="138"/>
                    </a:lnTo>
                    <a:lnTo>
                      <a:pt x="630" y="141"/>
                    </a:lnTo>
                    <a:lnTo>
                      <a:pt x="632" y="141"/>
                    </a:lnTo>
                    <a:lnTo>
                      <a:pt x="630" y="141"/>
                    </a:lnTo>
                    <a:lnTo>
                      <a:pt x="630" y="143"/>
                    </a:lnTo>
                    <a:lnTo>
                      <a:pt x="630" y="145"/>
                    </a:lnTo>
                    <a:lnTo>
                      <a:pt x="628" y="145"/>
                    </a:lnTo>
                    <a:lnTo>
                      <a:pt x="628" y="147"/>
                    </a:lnTo>
                    <a:lnTo>
                      <a:pt x="628" y="150"/>
                    </a:lnTo>
                    <a:lnTo>
                      <a:pt x="628" y="152"/>
                    </a:lnTo>
                    <a:lnTo>
                      <a:pt x="626" y="152"/>
                    </a:lnTo>
                    <a:lnTo>
                      <a:pt x="626" y="154"/>
                    </a:lnTo>
                    <a:lnTo>
                      <a:pt x="628" y="154"/>
                    </a:lnTo>
                    <a:lnTo>
                      <a:pt x="628" y="156"/>
                    </a:lnTo>
                    <a:lnTo>
                      <a:pt x="626" y="154"/>
                    </a:lnTo>
                    <a:lnTo>
                      <a:pt x="626" y="156"/>
                    </a:lnTo>
                    <a:lnTo>
                      <a:pt x="628" y="156"/>
                    </a:lnTo>
                    <a:lnTo>
                      <a:pt x="626" y="156"/>
                    </a:lnTo>
                    <a:lnTo>
                      <a:pt x="628" y="156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1"/>
                    </a:lnTo>
                    <a:lnTo>
                      <a:pt x="628" y="161"/>
                    </a:lnTo>
                    <a:lnTo>
                      <a:pt x="630" y="161"/>
                    </a:lnTo>
                    <a:lnTo>
                      <a:pt x="628" y="161"/>
                    </a:lnTo>
                    <a:lnTo>
                      <a:pt x="628" y="163"/>
                    </a:lnTo>
                    <a:lnTo>
                      <a:pt x="630" y="163"/>
                    </a:lnTo>
                    <a:lnTo>
                      <a:pt x="628" y="163"/>
                    </a:lnTo>
                    <a:lnTo>
                      <a:pt x="628" y="165"/>
                    </a:lnTo>
                    <a:lnTo>
                      <a:pt x="626" y="165"/>
                    </a:lnTo>
                    <a:lnTo>
                      <a:pt x="628" y="165"/>
                    </a:lnTo>
                    <a:lnTo>
                      <a:pt x="626" y="165"/>
                    </a:lnTo>
                    <a:lnTo>
                      <a:pt x="626" y="167"/>
                    </a:lnTo>
                    <a:lnTo>
                      <a:pt x="626" y="165"/>
                    </a:lnTo>
                    <a:lnTo>
                      <a:pt x="626" y="167"/>
                    </a:lnTo>
                    <a:lnTo>
                      <a:pt x="623" y="167"/>
                    </a:lnTo>
                    <a:lnTo>
                      <a:pt x="626" y="167"/>
                    </a:lnTo>
                    <a:lnTo>
                      <a:pt x="626" y="170"/>
                    </a:lnTo>
                    <a:lnTo>
                      <a:pt x="623" y="170"/>
                    </a:lnTo>
                    <a:lnTo>
                      <a:pt x="623" y="167"/>
                    </a:lnTo>
                    <a:lnTo>
                      <a:pt x="623" y="170"/>
                    </a:lnTo>
                    <a:lnTo>
                      <a:pt x="621" y="170"/>
                    </a:lnTo>
                    <a:lnTo>
                      <a:pt x="619" y="170"/>
                    </a:lnTo>
                    <a:lnTo>
                      <a:pt x="619" y="172"/>
                    </a:lnTo>
                    <a:lnTo>
                      <a:pt x="617" y="172"/>
                    </a:lnTo>
                    <a:lnTo>
                      <a:pt x="617" y="174"/>
                    </a:lnTo>
                    <a:lnTo>
                      <a:pt x="614" y="174"/>
                    </a:lnTo>
                    <a:lnTo>
                      <a:pt x="614" y="172"/>
                    </a:lnTo>
                    <a:lnTo>
                      <a:pt x="612" y="172"/>
                    </a:lnTo>
                    <a:lnTo>
                      <a:pt x="612" y="174"/>
                    </a:lnTo>
                    <a:lnTo>
                      <a:pt x="612" y="176"/>
                    </a:lnTo>
                    <a:lnTo>
                      <a:pt x="610" y="176"/>
                    </a:lnTo>
                    <a:lnTo>
                      <a:pt x="610" y="179"/>
                    </a:lnTo>
                    <a:lnTo>
                      <a:pt x="610" y="176"/>
                    </a:lnTo>
                    <a:lnTo>
                      <a:pt x="608" y="176"/>
                    </a:lnTo>
                    <a:lnTo>
                      <a:pt x="608" y="179"/>
                    </a:lnTo>
                    <a:lnTo>
                      <a:pt x="605" y="179"/>
                    </a:lnTo>
                    <a:lnTo>
                      <a:pt x="605" y="176"/>
                    </a:lnTo>
                    <a:lnTo>
                      <a:pt x="603" y="176"/>
                    </a:lnTo>
                    <a:lnTo>
                      <a:pt x="603" y="179"/>
                    </a:lnTo>
                    <a:lnTo>
                      <a:pt x="605" y="179"/>
                    </a:lnTo>
                    <a:lnTo>
                      <a:pt x="603" y="179"/>
                    </a:lnTo>
                    <a:lnTo>
                      <a:pt x="603" y="181"/>
                    </a:lnTo>
                    <a:lnTo>
                      <a:pt x="601" y="181"/>
                    </a:lnTo>
                    <a:lnTo>
                      <a:pt x="601" y="179"/>
                    </a:lnTo>
                    <a:lnTo>
                      <a:pt x="601" y="181"/>
                    </a:lnTo>
                    <a:lnTo>
                      <a:pt x="599" y="181"/>
                    </a:lnTo>
                    <a:lnTo>
                      <a:pt x="597" y="181"/>
                    </a:lnTo>
                    <a:lnTo>
                      <a:pt x="597" y="183"/>
                    </a:lnTo>
                    <a:lnTo>
                      <a:pt x="597" y="181"/>
                    </a:lnTo>
                    <a:lnTo>
                      <a:pt x="594" y="181"/>
                    </a:lnTo>
                    <a:lnTo>
                      <a:pt x="594" y="183"/>
                    </a:lnTo>
                    <a:lnTo>
                      <a:pt x="594" y="181"/>
                    </a:lnTo>
                    <a:lnTo>
                      <a:pt x="592" y="181"/>
                    </a:lnTo>
                    <a:lnTo>
                      <a:pt x="592" y="183"/>
                    </a:lnTo>
                    <a:lnTo>
                      <a:pt x="590" y="183"/>
                    </a:lnTo>
                    <a:lnTo>
                      <a:pt x="590" y="185"/>
                    </a:lnTo>
                    <a:lnTo>
                      <a:pt x="590" y="188"/>
                    </a:lnTo>
                    <a:lnTo>
                      <a:pt x="588" y="188"/>
                    </a:lnTo>
                    <a:lnTo>
                      <a:pt x="588" y="190"/>
                    </a:lnTo>
                    <a:lnTo>
                      <a:pt x="585" y="190"/>
                    </a:lnTo>
                    <a:lnTo>
                      <a:pt x="585" y="188"/>
                    </a:lnTo>
                    <a:lnTo>
                      <a:pt x="585" y="190"/>
                    </a:lnTo>
                    <a:lnTo>
                      <a:pt x="585" y="192"/>
                    </a:lnTo>
                    <a:lnTo>
                      <a:pt x="585" y="190"/>
                    </a:lnTo>
                    <a:lnTo>
                      <a:pt x="583" y="190"/>
                    </a:lnTo>
                    <a:lnTo>
                      <a:pt x="583" y="192"/>
                    </a:lnTo>
                    <a:lnTo>
                      <a:pt x="581" y="192"/>
                    </a:lnTo>
                    <a:lnTo>
                      <a:pt x="579" y="192"/>
                    </a:lnTo>
                    <a:lnTo>
                      <a:pt x="579" y="194"/>
                    </a:lnTo>
                    <a:lnTo>
                      <a:pt x="576" y="194"/>
                    </a:lnTo>
                    <a:lnTo>
                      <a:pt x="574" y="194"/>
                    </a:lnTo>
                    <a:lnTo>
                      <a:pt x="574" y="196"/>
                    </a:lnTo>
                    <a:lnTo>
                      <a:pt x="576" y="196"/>
                    </a:lnTo>
                    <a:lnTo>
                      <a:pt x="574" y="196"/>
                    </a:lnTo>
                    <a:lnTo>
                      <a:pt x="574" y="199"/>
                    </a:lnTo>
                    <a:lnTo>
                      <a:pt x="572" y="199"/>
                    </a:lnTo>
                    <a:lnTo>
                      <a:pt x="570" y="199"/>
                    </a:lnTo>
                    <a:lnTo>
                      <a:pt x="570" y="201"/>
                    </a:lnTo>
                    <a:lnTo>
                      <a:pt x="570" y="199"/>
                    </a:lnTo>
                    <a:lnTo>
                      <a:pt x="567" y="199"/>
                    </a:lnTo>
                    <a:lnTo>
                      <a:pt x="567" y="201"/>
                    </a:lnTo>
                    <a:lnTo>
                      <a:pt x="565" y="201"/>
                    </a:lnTo>
                    <a:lnTo>
                      <a:pt x="565" y="203"/>
                    </a:lnTo>
                    <a:lnTo>
                      <a:pt x="563" y="203"/>
                    </a:lnTo>
                    <a:lnTo>
                      <a:pt x="563" y="205"/>
                    </a:lnTo>
                    <a:lnTo>
                      <a:pt x="565" y="205"/>
                    </a:lnTo>
                    <a:lnTo>
                      <a:pt x="565" y="208"/>
                    </a:lnTo>
                    <a:lnTo>
                      <a:pt x="565" y="210"/>
                    </a:lnTo>
                    <a:lnTo>
                      <a:pt x="565" y="208"/>
                    </a:lnTo>
                    <a:lnTo>
                      <a:pt x="563" y="208"/>
                    </a:lnTo>
                    <a:lnTo>
                      <a:pt x="561" y="208"/>
                    </a:lnTo>
                    <a:lnTo>
                      <a:pt x="559" y="208"/>
                    </a:lnTo>
                    <a:lnTo>
                      <a:pt x="559" y="210"/>
                    </a:lnTo>
                    <a:lnTo>
                      <a:pt x="559" y="212"/>
                    </a:lnTo>
                    <a:lnTo>
                      <a:pt x="556" y="212"/>
                    </a:lnTo>
                    <a:lnTo>
                      <a:pt x="554" y="212"/>
                    </a:lnTo>
                    <a:lnTo>
                      <a:pt x="554" y="214"/>
                    </a:lnTo>
                    <a:lnTo>
                      <a:pt x="556" y="214"/>
                    </a:lnTo>
                    <a:lnTo>
                      <a:pt x="554" y="214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0" y="219"/>
                    </a:lnTo>
                    <a:lnTo>
                      <a:pt x="550" y="221"/>
                    </a:lnTo>
                    <a:lnTo>
                      <a:pt x="547" y="221"/>
                    </a:lnTo>
                    <a:lnTo>
                      <a:pt x="545" y="221"/>
                    </a:lnTo>
                    <a:lnTo>
                      <a:pt x="545" y="223"/>
                    </a:lnTo>
                    <a:lnTo>
                      <a:pt x="545" y="226"/>
                    </a:lnTo>
                    <a:lnTo>
                      <a:pt x="543" y="226"/>
                    </a:lnTo>
                    <a:lnTo>
                      <a:pt x="543" y="228"/>
                    </a:lnTo>
                    <a:lnTo>
                      <a:pt x="543" y="230"/>
                    </a:lnTo>
                    <a:lnTo>
                      <a:pt x="541" y="230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4"/>
                    </a:lnTo>
                    <a:lnTo>
                      <a:pt x="534" y="234"/>
                    </a:lnTo>
                    <a:lnTo>
                      <a:pt x="534" y="237"/>
                    </a:lnTo>
                    <a:lnTo>
                      <a:pt x="534" y="239"/>
                    </a:lnTo>
                    <a:lnTo>
                      <a:pt x="532" y="239"/>
                    </a:lnTo>
                    <a:lnTo>
                      <a:pt x="532" y="241"/>
                    </a:lnTo>
                    <a:lnTo>
                      <a:pt x="529" y="241"/>
                    </a:lnTo>
                    <a:lnTo>
                      <a:pt x="529" y="243"/>
                    </a:lnTo>
                    <a:lnTo>
                      <a:pt x="527" y="243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2"/>
                    </a:lnTo>
                    <a:lnTo>
                      <a:pt x="518" y="252"/>
                    </a:lnTo>
                    <a:lnTo>
                      <a:pt x="516" y="252"/>
                    </a:lnTo>
                    <a:lnTo>
                      <a:pt x="514" y="252"/>
                    </a:lnTo>
                    <a:lnTo>
                      <a:pt x="514" y="255"/>
                    </a:lnTo>
                    <a:lnTo>
                      <a:pt x="514" y="257"/>
                    </a:lnTo>
                    <a:lnTo>
                      <a:pt x="514" y="259"/>
                    </a:lnTo>
                    <a:lnTo>
                      <a:pt x="512" y="259"/>
                    </a:lnTo>
                    <a:lnTo>
                      <a:pt x="512" y="261"/>
                    </a:lnTo>
                    <a:lnTo>
                      <a:pt x="509" y="261"/>
                    </a:lnTo>
                    <a:lnTo>
                      <a:pt x="509" y="264"/>
                    </a:lnTo>
                    <a:lnTo>
                      <a:pt x="507" y="264"/>
                    </a:lnTo>
                    <a:lnTo>
                      <a:pt x="505" y="264"/>
                    </a:lnTo>
                    <a:lnTo>
                      <a:pt x="503" y="264"/>
                    </a:lnTo>
                    <a:lnTo>
                      <a:pt x="503" y="266"/>
                    </a:lnTo>
                    <a:lnTo>
                      <a:pt x="505" y="266"/>
                    </a:lnTo>
                    <a:lnTo>
                      <a:pt x="505" y="268"/>
                    </a:lnTo>
                    <a:lnTo>
                      <a:pt x="505" y="270"/>
                    </a:lnTo>
                    <a:lnTo>
                      <a:pt x="503" y="270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6" y="275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498" y="284"/>
                    </a:lnTo>
                    <a:lnTo>
                      <a:pt x="498" y="286"/>
                    </a:lnTo>
                    <a:lnTo>
                      <a:pt x="498" y="288"/>
                    </a:lnTo>
                    <a:lnTo>
                      <a:pt x="496" y="288"/>
                    </a:lnTo>
                    <a:lnTo>
                      <a:pt x="496" y="290"/>
                    </a:lnTo>
                    <a:lnTo>
                      <a:pt x="496" y="293"/>
                    </a:lnTo>
                    <a:lnTo>
                      <a:pt x="496" y="295"/>
                    </a:lnTo>
                    <a:lnTo>
                      <a:pt x="496" y="297"/>
                    </a:lnTo>
                    <a:lnTo>
                      <a:pt x="494" y="297"/>
                    </a:lnTo>
                    <a:lnTo>
                      <a:pt x="494" y="299"/>
                    </a:lnTo>
                    <a:lnTo>
                      <a:pt x="494" y="302"/>
                    </a:lnTo>
                    <a:lnTo>
                      <a:pt x="491" y="302"/>
                    </a:lnTo>
                    <a:lnTo>
                      <a:pt x="494" y="302"/>
                    </a:lnTo>
                    <a:lnTo>
                      <a:pt x="494" y="304"/>
                    </a:lnTo>
                    <a:lnTo>
                      <a:pt x="491" y="304"/>
                    </a:lnTo>
                    <a:lnTo>
                      <a:pt x="489" y="304"/>
                    </a:lnTo>
                    <a:lnTo>
                      <a:pt x="489" y="306"/>
                    </a:lnTo>
                    <a:lnTo>
                      <a:pt x="491" y="306"/>
                    </a:lnTo>
                    <a:lnTo>
                      <a:pt x="494" y="308"/>
                    </a:lnTo>
                    <a:lnTo>
                      <a:pt x="491" y="311"/>
                    </a:lnTo>
                    <a:lnTo>
                      <a:pt x="491" y="313"/>
                    </a:lnTo>
                    <a:lnTo>
                      <a:pt x="489" y="315"/>
                    </a:lnTo>
                    <a:lnTo>
                      <a:pt x="489" y="317"/>
                    </a:lnTo>
                    <a:lnTo>
                      <a:pt x="487" y="317"/>
                    </a:lnTo>
                    <a:lnTo>
                      <a:pt x="485" y="317"/>
                    </a:lnTo>
                    <a:lnTo>
                      <a:pt x="485" y="319"/>
                    </a:lnTo>
                    <a:lnTo>
                      <a:pt x="487" y="319"/>
                    </a:lnTo>
                    <a:lnTo>
                      <a:pt x="487" y="322"/>
                    </a:lnTo>
                    <a:lnTo>
                      <a:pt x="487" y="324"/>
                    </a:lnTo>
                    <a:lnTo>
                      <a:pt x="487" y="326"/>
                    </a:lnTo>
                    <a:lnTo>
                      <a:pt x="487" y="328"/>
                    </a:lnTo>
                    <a:lnTo>
                      <a:pt x="489" y="331"/>
                    </a:lnTo>
                    <a:lnTo>
                      <a:pt x="489" y="333"/>
                    </a:lnTo>
                    <a:lnTo>
                      <a:pt x="487" y="333"/>
                    </a:lnTo>
                    <a:lnTo>
                      <a:pt x="487" y="335"/>
                    </a:lnTo>
                    <a:lnTo>
                      <a:pt x="485" y="337"/>
                    </a:lnTo>
                    <a:lnTo>
                      <a:pt x="487" y="340"/>
                    </a:lnTo>
                    <a:lnTo>
                      <a:pt x="487" y="342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9"/>
                    </a:lnTo>
                    <a:lnTo>
                      <a:pt x="489" y="351"/>
                    </a:lnTo>
                    <a:lnTo>
                      <a:pt x="489" y="353"/>
                    </a:lnTo>
                    <a:lnTo>
                      <a:pt x="487" y="355"/>
                    </a:lnTo>
                    <a:lnTo>
                      <a:pt x="487" y="357"/>
                    </a:lnTo>
                    <a:lnTo>
                      <a:pt x="485" y="357"/>
                    </a:lnTo>
                    <a:lnTo>
                      <a:pt x="485" y="355"/>
                    </a:lnTo>
                    <a:lnTo>
                      <a:pt x="483" y="355"/>
                    </a:lnTo>
                    <a:lnTo>
                      <a:pt x="483" y="357"/>
                    </a:lnTo>
                    <a:lnTo>
                      <a:pt x="480" y="355"/>
                    </a:lnTo>
                    <a:lnTo>
                      <a:pt x="480" y="357"/>
                    </a:lnTo>
                    <a:lnTo>
                      <a:pt x="480" y="355"/>
                    </a:lnTo>
                    <a:lnTo>
                      <a:pt x="478" y="357"/>
                    </a:lnTo>
                    <a:lnTo>
                      <a:pt x="480" y="357"/>
                    </a:lnTo>
                    <a:lnTo>
                      <a:pt x="478" y="357"/>
                    </a:lnTo>
                    <a:lnTo>
                      <a:pt x="478" y="360"/>
                    </a:lnTo>
                    <a:lnTo>
                      <a:pt x="478" y="362"/>
                    </a:lnTo>
                    <a:lnTo>
                      <a:pt x="478" y="364"/>
                    </a:lnTo>
                    <a:lnTo>
                      <a:pt x="478" y="366"/>
                    </a:lnTo>
                    <a:lnTo>
                      <a:pt x="476" y="366"/>
                    </a:lnTo>
                    <a:lnTo>
                      <a:pt x="476" y="369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4" y="375"/>
                    </a:lnTo>
                    <a:lnTo>
                      <a:pt x="474" y="378"/>
                    </a:lnTo>
                    <a:lnTo>
                      <a:pt x="476" y="378"/>
                    </a:lnTo>
                    <a:lnTo>
                      <a:pt x="476" y="380"/>
                    </a:lnTo>
                    <a:lnTo>
                      <a:pt x="478" y="380"/>
                    </a:lnTo>
                    <a:lnTo>
                      <a:pt x="478" y="382"/>
                    </a:lnTo>
                    <a:lnTo>
                      <a:pt x="476" y="382"/>
                    </a:lnTo>
                    <a:lnTo>
                      <a:pt x="478" y="382"/>
                    </a:lnTo>
                    <a:lnTo>
                      <a:pt x="478" y="384"/>
                    </a:lnTo>
                    <a:lnTo>
                      <a:pt x="476" y="384"/>
                    </a:lnTo>
                    <a:lnTo>
                      <a:pt x="478" y="384"/>
                    </a:lnTo>
                    <a:lnTo>
                      <a:pt x="478" y="387"/>
                    </a:lnTo>
                    <a:lnTo>
                      <a:pt x="480" y="387"/>
                    </a:lnTo>
                    <a:lnTo>
                      <a:pt x="480" y="389"/>
                    </a:lnTo>
                    <a:lnTo>
                      <a:pt x="480" y="391"/>
                    </a:lnTo>
                    <a:lnTo>
                      <a:pt x="480" y="393"/>
                    </a:lnTo>
                    <a:lnTo>
                      <a:pt x="480" y="391"/>
                    </a:lnTo>
                    <a:lnTo>
                      <a:pt x="480" y="393"/>
                    </a:lnTo>
                    <a:lnTo>
                      <a:pt x="478" y="393"/>
                    </a:lnTo>
                    <a:lnTo>
                      <a:pt x="476" y="393"/>
                    </a:lnTo>
                    <a:lnTo>
                      <a:pt x="476" y="395"/>
                    </a:lnTo>
                    <a:lnTo>
                      <a:pt x="474" y="395"/>
                    </a:lnTo>
                    <a:lnTo>
                      <a:pt x="476" y="395"/>
                    </a:lnTo>
                    <a:lnTo>
                      <a:pt x="478" y="398"/>
                    </a:lnTo>
                    <a:lnTo>
                      <a:pt x="476" y="395"/>
                    </a:lnTo>
                    <a:lnTo>
                      <a:pt x="476" y="398"/>
                    </a:lnTo>
                    <a:lnTo>
                      <a:pt x="476" y="400"/>
                    </a:lnTo>
                    <a:lnTo>
                      <a:pt x="474" y="400"/>
                    </a:lnTo>
                    <a:lnTo>
                      <a:pt x="476" y="400"/>
                    </a:lnTo>
                    <a:lnTo>
                      <a:pt x="478" y="400"/>
                    </a:lnTo>
                    <a:lnTo>
                      <a:pt x="478" y="402"/>
                    </a:lnTo>
                    <a:lnTo>
                      <a:pt x="478" y="404"/>
                    </a:lnTo>
                    <a:lnTo>
                      <a:pt x="480" y="404"/>
                    </a:lnTo>
                    <a:lnTo>
                      <a:pt x="480" y="407"/>
                    </a:lnTo>
                    <a:lnTo>
                      <a:pt x="483" y="407"/>
                    </a:lnTo>
                    <a:lnTo>
                      <a:pt x="485" y="409"/>
                    </a:lnTo>
                    <a:lnTo>
                      <a:pt x="487" y="409"/>
                    </a:lnTo>
                    <a:lnTo>
                      <a:pt x="489" y="409"/>
                    </a:lnTo>
                    <a:lnTo>
                      <a:pt x="489" y="411"/>
                    </a:lnTo>
                    <a:lnTo>
                      <a:pt x="491" y="411"/>
                    </a:lnTo>
                    <a:lnTo>
                      <a:pt x="494" y="411"/>
                    </a:lnTo>
                    <a:lnTo>
                      <a:pt x="496" y="411"/>
                    </a:lnTo>
                    <a:lnTo>
                      <a:pt x="496" y="413"/>
                    </a:lnTo>
                    <a:lnTo>
                      <a:pt x="498" y="413"/>
                    </a:lnTo>
                    <a:lnTo>
                      <a:pt x="500" y="413"/>
                    </a:lnTo>
                    <a:lnTo>
                      <a:pt x="500" y="416"/>
                    </a:lnTo>
                    <a:lnTo>
                      <a:pt x="503" y="416"/>
                    </a:lnTo>
                    <a:lnTo>
                      <a:pt x="505" y="416"/>
                    </a:lnTo>
                    <a:lnTo>
                      <a:pt x="505" y="418"/>
                    </a:lnTo>
                    <a:lnTo>
                      <a:pt x="507" y="418"/>
                    </a:lnTo>
                    <a:lnTo>
                      <a:pt x="509" y="420"/>
                    </a:lnTo>
                    <a:lnTo>
                      <a:pt x="512" y="420"/>
                    </a:lnTo>
                    <a:lnTo>
                      <a:pt x="512" y="422"/>
                    </a:lnTo>
                    <a:lnTo>
                      <a:pt x="514" y="422"/>
                    </a:lnTo>
                    <a:lnTo>
                      <a:pt x="514" y="425"/>
                    </a:lnTo>
                    <a:lnTo>
                      <a:pt x="516" y="425"/>
                    </a:lnTo>
                    <a:lnTo>
                      <a:pt x="516" y="427"/>
                    </a:lnTo>
                    <a:lnTo>
                      <a:pt x="518" y="427"/>
                    </a:lnTo>
                    <a:lnTo>
                      <a:pt x="518" y="429"/>
                    </a:lnTo>
                    <a:lnTo>
                      <a:pt x="521" y="429"/>
                    </a:lnTo>
                    <a:lnTo>
                      <a:pt x="521" y="431"/>
                    </a:lnTo>
                    <a:lnTo>
                      <a:pt x="518" y="433"/>
                    </a:lnTo>
                    <a:lnTo>
                      <a:pt x="518" y="436"/>
                    </a:lnTo>
                    <a:lnTo>
                      <a:pt x="516" y="436"/>
                    </a:lnTo>
                    <a:lnTo>
                      <a:pt x="516" y="438"/>
                    </a:lnTo>
                    <a:lnTo>
                      <a:pt x="514" y="438"/>
                    </a:lnTo>
                    <a:lnTo>
                      <a:pt x="514" y="440"/>
                    </a:lnTo>
                    <a:lnTo>
                      <a:pt x="512" y="440"/>
                    </a:lnTo>
                    <a:lnTo>
                      <a:pt x="512" y="442"/>
                    </a:lnTo>
                    <a:lnTo>
                      <a:pt x="512" y="445"/>
                    </a:lnTo>
                    <a:lnTo>
                      <a:pt x="512" y="447"/>
                    </a:lnTo>
                    <a:lnTo>
                      <a:pt x="512" y="449"/>
                    </a:lnTo>
                    <a:lnTo>
                      <a:pt x="514" y="449"/>
                    </a:lnTo>
                    <a:lnTo>
                      <a:pt x="514" y="451"/>
                    </a:lnTo>
                    <a:lnTo>
                      <a:pt x="516" y="454"/>
                    </a:lnTo>
                    <a:lnTo>
                      <a:pt x="514" y="454"/>
                    </a:lnTo>
                    <a:lnTo>
                      <a:pt x="516" y="454"/>
                    </a:lnTo>
                    <a:lnTo>
                      <a:pt x="516" y="456"/>
                    </a:lnTo>
                    <a:lnTo>
                      <a:pt x="518" y="456"/>
                    </a:lnTo>
                    <a:lnTo>
                      <a:pt x="521" y="458"/>
                    </a:lnTo>
                    <a:lnTo>
                      <a:pt x="523" y="458"/>
                    </a:lnTo>
                    <a:lnTo>
                      <a:pt x="523" y="460"/>
                    </a:lnTo>
                    <a:lnTo>
                      <a:pt x="525" y="460"/>
                    </a:lnTo>
                    <a:lnTo>
                      <a:pt x="527" y="460"/>
                    </a:lnTo>
                    <a:lnTo>
                      <a:pt x="525" y="460"/>
                    </a:lnTo>
                    <a:lnTo>
                      <a:pt x="527" y="460"/>
                    </a:lnTo>
                    <a:lnTo>
                      <a:pt x="529" y="460"/>
                    </a:lnTo>
                    <a:lnTo>
                      <a:pt x="532" y="460"/>
                    </a:lnTo>
                    <a:lnTo>
                      <a:pt x="532" y="458"/>
                    </a:lnTo>
                    <a:lnTo>
                      <a:pt x="532" y="460"/>
                    </a:lnTo>
                    <a:lnTo>
                      <a:pt x="534" y="460"/>
                    </a:lnTo>
                    <a:lnTo>
                      <a:pt x="534" y="463"/>
                    </a:lnTo>
                    <a:lnTo>
                      <a:pt x="534" y="465"/>
                    </a:lnTo>
                    <a:lnTo>
                      <a:pt x="534" y="467"/>
                    </a:lnTo>
                    <a:lnTo>
                      <a:pt x="534" y="469"/>
                    </a:lnTo>
                    <a:lnTo>
                      <a:pt x="534" y="471"/>
                    </a:lnTo>
                    <a:lnTo>
                      <a:pt x="534" y="474"/>
                    </a:lnTo>
                    <a:lnTo>
                      <a:pt x="534" y="476"/>
                    </a:lnTo>
                    <a:lnTo>
                      <a:pt x="534" y="478"/>
                    </a:lnTo>
                    <a:lnTo>
                      <a:pt x="532" y="480"/>
                    </a:lnTo>
                    <a:lnTo>
                      <a:pt x="532" y="483"/>
                    </a:lnTo>
                    <a:lnTo>
                      <a:pt x="529" y="483"/>
                    </a:lnTo>
                    <a:lnTo>
                      <a:pt x="529" y="485"/>
                    </a:lnTo>
                    <a:lnTo>
                      <a:pt x="527" y="485"/>
                    </a:lnTo>
                    <a:lnTo>
                      <a:pt x="527" y="487"/>
                    </a:lnTo>
                    <a:lnTo>
                      <a:pt x="525" y="487"/>
                    </a:lnTo>
                    <a:lnTo>
                      <a:pt x="525" y="489"/>
                    </a:lnTo>
                    <a:lnTo>
                      <a:pt x="523" y="492"/>
                    </a:lnTo>
                    <a:lnTo>
                      <a:pt x="523" y="494"/>
                    </a:lnTo>
                    <a:lnTo>
                      <a:pt x="521" y="496"/>
                    </a:lnTo>
                    <a:lnTo>
                      <a:pt x="518" y="496"/>
                    </a:lnTo>
                    <a:lnTo>
                      <a:pt x="518" y="498"/>
                    </a:lnTo>
                    <a:lnTo>
                      <a:pt x="516" y="498"/>
                    </a:lnTo>
                    <a:lnTo>
                      <a:pt x="516" y="501"/>
                    </a:lnTo>
                    <a:lnTo>
                      <a:pt x="514" y="501"/>
                    </a:lnTo>
                    <a:lnTo>
                      <a:pt x="514" y="503"/>
                    </a:lnTo>
                    <a:lnTo>
                      <a:pt x="512" y="503"/>
                    </a:lnTo>
                    <a:lnTo>
                      <a:pt x="512" y="505"/>
                    </a:lnTo>
                    <a:lnTo>
                      <a:pt x="509" y="505"/>
                    </a:lnTo>
                    <a:lnTo>
                      <a:pt x="512" y="505"/>
                    </a:lnTo>
                    <a:lnTo>
                      <a:pt x="509" y="505"/>
                    </a:lnTo>
                    <a:lnTo>
                      <a:pt x="509" y="507"/>
                    </a:lnTo>
                    <a:lnTo>
                      <a:pt x="507" y="507"/>
                    </a:lnTo>
                    <a:lnTo>
                      <a:pt x="507" y="509"/>
                    </a:lnTo>
                    <a:lnTo>
                      <a:pt x="507" y="512"/>
                    </a:lnTo>
                    <a:lnTo>
                      <a:pt x="507" y="514"/>
                    </a:lnTo>
                    <a:lnTo>
                      <a:pt x="507" y="516"/>
                    </a:lnTo>
                    <a:lnTo>
                      <a:pt x="505" y="516"/>
                    </a:lnTo>
                    <a:lnTo>
                      <a:pt x="505" y="518"/>
                    </a:lnTo>
                    <a:lnTo>
                      <a:pt x="503" y="518"/>
                    </a:lnTo>
                    <a:lnTo>
                      <a:pt x="500" y="518"/>
                    </a:lnTo>
                    <a:lnTo>
                      <a:pt x="500" y="521"/>
                    </a:lnTo>
                    <a:lnTo>
                      <a:pt x="498" y="521"/>
                    </a:lnTo>
                    <a:lnTo>
                      <a:pt x="496" y="521"/>
                    </a:lnTo>
                    <a:lnTo>
                      <a:pt x="496" y="523"/>
                    </a:lnTo>
                    <a:lnTo>
                      <a:pt x="494" y="523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89" y="525"/>
                    </a:lnTo>
                    <a:lnTo>
                      <a:pt x="487" y="525"/>
                    </a:lnTo>
                    <a:lnTo>
                      <a:pt x="487" y="527"/>
                    </a:lnTo>
                    <a:lnTo>
                      <a:pt x="485" y="527"/>
                    </a:lnTo>
                    <a:lnTo>
                      <a:pt x="483" y="527"/>
                    </a:lnTo>
                    <a:lnTo>
                      <a:pt x="480" y="527"/>
                    </a:lnTo>
                    <a:lnTo>
                      <a:pt x="478" y="527"/>
                    </a:lnTo>
                    <a:lnTo>
                      <a:pt x="478" y="530"/>
                    </a:lnTo>
                    <a:lnTo>
                      <a:pt x="476" y="530"/>
                    </a:lnTo>
                    <a:lnTo>
                      <a:pt x="474" y="530"/>
                    </a:lnTo>
                    <a:lnTo>
                      <a:pt x="471" y="530"/>
                    </a:lnTo>
                    <a:lnTo>
                      <a:pt x="469" y="530"/>
                    </a:lnTo>
                    <a:lnTo>
                      <a:pt x="469" y="532"/>
                    </a:lnTo>
                    <a:lnTo>
                      <a:pt x="467" y="532"/>
                    </a:lnTo>
                    <a:lnTo>
                      <a:pt x="465" y="532"/>
                    </a:lnTo>
                    <a:lnTo>
                      <a:pt x="462" y="532"/>
                    </a:lnTo>
                    <a:lnTo>
                      <a:pt x="462" y="534"/>
                    </a:lnTo>
                    <a:lnTo>
                      <a:pt x="460" y="534"/>
                    </a:lnTo>
                    <a:lnTo>
                      <a:pt x="458" y="534"/>
                    </a:lnTo>
                    <a:lnTo>
                      <a:pt x="456" y="534"/>
                    </a:lnTo>
                    <a:lnTo>
                      <a:pt x="453" y="534"/>
                    </a:lnTo>
                    <a:lnTo>
                      <a:pt x="451" y="534"/>
                    </a:lnTo>
                    <a:lnTo>
                      <a:pt x="449" y="536"/>
                    </a:lnTo>
                    <a:lnTo>
                      <a:pt x="447" y="536"/>
                    </a:lnTo>
                    <a:lnTo>
                      <a:pt x="445" y="536"/>
                    </a:lnTo>
                    <a:lnTo>
                      <a:pt x="442" y="536"/>
                    </a:lnTo>
                    <a:lnTo>
                      <a:pt x="440" y="536"/>
                    </a:lnTo>
                    <a:lnTo>
                      <a:pt x="440" y="539"/>
                    </a:lnTo>
                    <a:lnTo>
                      <a:pt x="438" y="539"/>
                    </a:lnTo>
                    <a:lnTo>
                      <a:pt x="436" y="539"/>
                    </a:lnTo>
                    <a:lnTo>
                      <a:pt x="433" y="539"/>
                    </a:lnTo>
                    <a:lnTo>
                      <a:pt x="431" y="539"/>
                    </a:lnTo>
                    <a:lnTo>
                      <a:pt x="429" y="539"/>
                    </a:lnTo>
                    <a:lnTo>
                      <a:pt x="427" y="539"/>
                    </a:lnTo>
                    <a:lnTo>
                      <a:pt x="427" y="541"/>
                    </a:lnTo>
                    <a:lnTo>
                      <a:pt x="427" y="539"/>
                    </a:lnTo>
                    <a:lnTo>
                      <a:pt x="427" y="541"/>
                    </a:lnTo>
                    <a:lnTo>
                      <a:pt x="424" y="541"/>
                    </a:lnTo>
                    <a:lnTo>
                      <a:pt x="422" y="541"/>
                    </a:lnTo>
                    <a:lnTo>
                      <a:pt x="420" y="541"/>
                    </a:lnTo>
                    <a:lnTo>
                      <a:pt x="418" y="541"/>
                    </a:lnTo>
                    <a:lnTo>
                      <a:pt x="415" y="541"/>
                    </a:lnTo>
                    <a:lnTo>
                      <a:pt x="413" y="541"/>
                    </a:lnTo>
                    <a:lnTo>
                      <a:pt x="411" y="541"/>
                    </a:lnTo>
                    <a:lnTo>
                      <a:pt x="411" y="543"/>
                    </a:lnTo>
                    <a:lnTo>
                      <a:pt x="409" y="543"/>
                    </a:lnTo>
                    <a:lnTo>
                      <a:pt x="407" y="543"/>
                    </a:lnTo>
                    <a:lnTo>
                      <a:pt x="404" y="543"/>
                    </a:lnTo>
                    <a:lnTo>
                      <a:pt x="402" y="543"/>
                    </a:lnTo>
                    <a:lnTo>
                      <a:pt x="400" y="543"/>
                    </a:lnTo>
                    <a:lnTo>
                      <a:pt x="398" y="543"/>
                    </a:lnTo>
                    <a:lnTo>
                      <a:pt x="395" y="543"/>
                    </a:lnTo>
                    <a:lnTo>
                      <a:pt x="393" y="543"/>
                    </a:lnTo>
                    <a:lnTo>
                      <a:pt x="391" y="543"/>
                    </a:lnTo>
                    <a:lnTo>
                      <a:pt x="389" y="543"/>
                    </a:lnTo>
                    <a:lnTo>
                      <a:pt x="386" y="543"/>
                    </a:lnTo>
                    <a:lnTo>
                      <a:pt x="384" y="543"/>
                    </a:lnTo>
                    <a:lnTo>
                      <a:pt x="382" y="543"/>
                    </a:lnTo>
                    <a:lnTo>
                      <a:pt x="380" y="545"/>
                    </a:lnTo>
                    <a:lnTo>
                      <a:pt x="377" y="545"/>
                    </a:lnTo>
                    <a:lnTo>
                      <a:pt x="377" y="543"/>
                    </a:lnTo>
                    <a:lnTo>
                      <a:pt x="375" y="543"/>
                    </a:lnTo>
                    <a:lnTo>
                      <a:pt x="373" y="543"/>
                    </a:lnTo>
                    <a:lnTo>
                      <a:pt x="371" y="543"/>
                    </a:lnTo>
                    <a:lnTo>
                      <a:pt x="369" y="543"/>
                    </a:lnTo>
                    <a:lnTo>
                      <a:pt x="366" y="543"/>
                    </a:lnTo>
                    <a:lnTo>
                      <a:pt x="364" y="543"/>
                    </a:lnTo>
                    <a:lnTo>
                      <a:pt x="364" y="541"/>
                    </a:lnTo>
                    <a:lnTo>
                      <a:pt x="362" y="541"/>
                    </a:lnTo>
                    <a:lnTo>
                      <a:pt x="362" y="539"/>
                    </a:lnTo>
                    <a:lnTo>
                      <a:pt x="360" y="539"/>
                    </a:lnTo>
                    <a:lnTo>
                      <a:pt x="357" y="539"/>
                    </a:lnTo>
                    <a:lnTo>
                      <a:pt x="357" y="536"/>
                    </a:lnTo>
                    <a:lnTo>
                      <a:pt x="357" y="539"/>
                    </a:lnTo>
                    <a:lnTo>
                      <a:pt x="357" y="536"/>
                    </a:lnTo>
                    <a:lnTo>
                      <a:pt x="355" y="536"/>
                    </a:lnTo>
                    <a:lnTo>
                      <a:pt x="353" y="536"/>
                    </a:lnTo>
                    <a:lnTo>
                      <a:pt x="355" y="536"/>
                    </a:lnTo>
                    <a:lnTo>
                      <a:pt x="355" y="539"/>
                    </a:lnTo>
                    <a:lnTo>
                      <a:pt x="353" y="539"/>
                    </a:lnTo>
                    <a:lnTo>
                      <a:pt x="353" y="541"/>
                    </a:lnTo>
                    <a:lnTo>
                      <a:pt x="353" y="539"/>
                    </a:lnTo>
                    <a:lnTo>
                      <a:pt x="353" y="541"/>
                    </a:lnTo>
                    <a:lnTo>
                      <a:pt x="355" y="541"/>
                    </a:lnTo>
                    <a:lnTo>
                      <a:pt x="355" y="543"/>
                    </a:lnTo>
                    <a:lnTo>
                      <a:pt x="355" y="545"/>
                    </a:lnTo>
                    <a:lnTo>
                      <a:pt x="355" y="547"/>
                    </a:lnTo>
                    <a:lnTo>
                      <a:pt x="355" y="550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5" y="552"/>
                    </a:lnTo>
                    <a:lnTo>
                      <a:pt x="357" y="552"/>
                    </a:lnTo>
                    <a:lnTo>
                      <a:pt x="357" y="554"/>
                    </a:lnTo>
                    <a:lnTo>
                      <a:pt x="360" y="552"/>
                    </a:lnTo>
                    <a:lnTo>
                      <a:pt x="360" y="554"/>
                    </a:lnTo>
                    <a:lnTo>
                      <a:pt x="360" y="552"/>
                    </a:lnTo>
                    <a:lnTo>
                      <a:pt x="360" y="554"/>
                    </a:lnTo>
                    <a:lnTo>
                      <a:pt x="362" y="554"/>
                    </a:lnTo>
                    <a:lnTo>
                      <a:pt x="364" y="554"/>
                    </a:lnTo>
                    <a:lnTo>
                      <a:pt x="364" y="556"/>
                    </a:lnTo>
                    <a:lnTo>
                      <a:pt x="366" y="556"/>
                    </a:lnTo>
                    <a:lnTo>
                      <a:pt x="364" y="556"/>
                    </a:lnTo>
                    <a:lnTo>
                      <a:pt x="362" y="556"/>
                    </a:lnTo>
                    <a:lnTo>
                      <a:pt x="362" y="554"/>
                    </a:lnTo>
                    <a:lnTo>
                      <a:pt x="360" y="554"/>
                    </a:lnTo>
                    <a:lnTo>
                      <a:pt x="357" y="554"/>
                    </a:lnTo>
                    <a:lnTo>
                      <a:pt x="355" y="554"/>
                    </a:lnTo>
                    <a:lnTo>
                      <a:pt x="357" y="554"/>
                    </a:lnTo>
                    <a:lnTo>
                      <a:pt x="355" y="554"/>
                    </a:lnTo>
                    <a:lnTo>
                      <a:pt x="357" y="554"/>
                    </a:lnTo>
                    <a:lnTo>
                      <a:pt x="360" y="554"/>
                    </a:lnTo>
                    <a:lnTo>
                      <a:pt x="360" y="556"/>
                    </a:lnTo>
                    <a:lnTo>
                      <a:pt x="362" y="556"/>
                    </a:lnTo>
                    <a:lnTo>
                      <a:pt x="360" y="556"/>
                    </a:lnTo>
                    <a:lnTo>
                      <a:pt x="362" y="556"/>
                    </a:lnTo>
                    <a:lnTo>
                      <a:pt x="364" y="559"/>
                    </a:lnTo>
                    <a:lnTo>
                      <a:pt x="364" y="561"/>
                    </a:lnTo>
                    <a:lnTo>
                      <a:pt x="362" y="561"/>
                    </a:lnTo>
                    <a:lnTo>
                      <a:pt x="364" y="561"/>
                    </a:lnTo>
                    <a:lnTo>
                      <a:pt x="362" y="561"/>
                    </a:lnTo>
                    <a:lnTo>
                      <a:pt x="362" y="563"/>
                    </a:lnTo>
                    <a:lnTo>
                      <a:pt x="362" y="565"/>
                    </a:lnTo>
                    <a:lnTo>
                      <a:pt x="362" y="568"/>
                    </a:lnTo>
                    <a:lnTo>
                      <a:pt x="362" y="570"/>
                    </a:lnTo>
                    <a:lnTo>
                      <a:pt x="362" y="572"/>
                    </a:lnTo>
                    <a:lnTo>
                      <a:pt x="360" y="572"/>
                    </a:lnTo>
                    <a:lnTo>
                      <a:pt x="357" y="572"/>
                    </a:lnTo>
                    <a:lnTo>
                      <a:pt x="355" y="572"/>
                    </a:lnTo>
                    <a:lnTo>
                      <a:pt x="355" y="574"/>
                    </a:lnTo>
                    <a:lnTo>
                      <a:pt x="355" y="577"/>
                    </a:lnTo>
                    <a:lnTo>
                      <a:pt x="355" y="579"/>
                    </a:lnTo>
                    <a:lnTo>
                      <a:pt x="355" y="581"/>
                    </a:lnTo>
                    <a:lnTo>
                      <a:pt x="353" y="583"/>
                    </a:lnTo>
                    <a:lnTo>
                      <a:pt x="351" y="583"/>
                    </a:lnTo>
                    <a:lnTo>
                      <a:pt x="351" y="585"/>
                    </a:lnTo>
                    <a:lnTo>
                      <a:pt x="351" y="588"/>
                    </a:lnTo>
                    <a:lnTo>
                      <a:pt x="353" y="590"/>
                    </a:lnTo>
                    <a:lnTo>
                      <a:pt x="353" y="592"/>
                    </a:lnTo>
                    <a:lnTo>
                      <a:pt x="355" y="592"/>
                    </a:lnTo>
                    <a:lnTo>
                      <a:pt x="357" y="592"/>
                    </a:lnTo>
                    <a:lnTo>
                      <a:pt x="357" y="594"/>
                    </a:lnTo>
                    <a:lnTo>
                      <a:pt x="360" y="594"/>
                    </a:lnTo>
                    <a:lnTo>
                      <a:pt x="360" y="597"/>
                    </a:lnTo>
                    <a:lnTo>
                      <a:pt x="357" y="597"/>
                    </a:lnTo>
                    <a:lnTo>
                      <a:pt x="357" y="599"/>
                    </a:lnTo>
                    <a:lnTo>
                      <a:pt x="357" y="601"/>
                    </a:lnTo>
                    <a:lnTo>
                      <a:pt x="355" y="601"/>
                    </a:lnTo>
                    <a:lnTo>
                      <a:pt x="355" y="603"/>
                    </a:lnTo>
                    <a:lnTo>
                      <a:pt x="353" y="603"/>
                    </a:lnTo>
                    <a:lnTo>
                      <a:pt x="353" y="606"/>
                    </a:lnTo>
                    <a:lnTo>
                      <a:pt x="351" y="606"/>
                    </a:lnTo>
                    <a:lnTo>
                      <a:pt x="348" y="606"/>
                    </a:lnTo>
                    <a:lnTo>
                      <a:pt x="346" y="608"/>
                    </a:lnTo>
                    <a:lnTo>
                      <a:pt x="344" y="608"/>
                    </a:lnTo>
                    <a:lnTo>
                      <a:pt x="342" y="608"/>
                    </a:lnTo>
                    <a:lnTo>
                      <a:pt x="339" y="608"/>
                    </a:lnTo>
                    <a:lnTo>
                      <a:pt x="339" y="610"/>
                    </a:lnTo>
                    <a:lnTo>
                      <a:pt x="337" y="610"/>
                    </a:lnTo>
                    <a:lnTo>
                      <a:pt x="335" y="610"/>
                    </a:lnTo>
                    <a:lnTo>
                      <a:pt x="333" y="610"/>
                    </a:lnTo>
                    <a:lnTo>
                      <a:pt x="333" y="612"/>
                    </a:lnTo>
                    <a:lnTo>
                      <a:pt x="331" y="612"/>
                    </a:lnTo>
                    <a:lnTo>
                      <a:pt x="328" y="612"/>
                    </a:lnTo>
                    <a:lnTo>
                      <a:pt x="326" y="612"/>
                    </a:lnTo>
                    <a:lnTo>
                      <a:pt x="324" y="612"/>
                    </a:lnTo>
                    <a:lnTo>
                      <a:pt x="322" y="612"/>
                    </a:lnTo>
                    <a:lnTo>
                      <a:pt x="319" y="612"/>
                    </a:lnTo>
                    <a:lnTo>
                      <a:pt x="317" y="612"/>
                    </a:lnTo>
                    <a:lnTo>
                      <a:pt x="313" y="612"/>
                    </a:lnTo>
                    <a:lnTo>
                      <a:pt x="310" y="612"/>
                    </a:lnTo>
                    <a:lnTo>
                      <a:pt x="308" y="612"/>
                    </a:lnTo>
                    <a:lnTo>
                      <a:pt x="306" y="612"/>
                    </a:lnTo>
                    <a:lnTo>
                      <a:pt x="306" y="610"/>
                    </a:lnTo>
                    <a:lnTo>
                      <a:pt x="304" y="610"/>
                    </a:lnTo>
                    <a:lnTo>
                      <a:pt x="301" y="610"/>
                    </a:lnTo>
                    <a:lnTo>
                      <a:pt x="299" y="608"/>
                    </a:lnTo>
                    <a:lnTo>
                      <a:pt x="297" y="608"/>
                    </a:lnTo>
                    <a:lnTo>
                      <a:pt x="295" y="608"/>
                    </a:lnTo>
                    <a:lnTo>
                      <a:pt x="293" y="606"/>
                    </a:lnTo>
                    <a:lnTo>
                      <a:pt x="290" y="606"/>
                    </a:lnTo>
                    <a:lnTo>
                      <a:pt x="288" y="606"/>
                    </a:lnTo>
                    <a:lnTo>
                      <a:pt x="288" y="603"/>
                    </a:lnTo>
                    <a:lnTo>
                      <a:pt x="286" y="603"/>
                    </a:lnTo>
                    <a:lnTo>
                      <a:pt x="284" y="603"/>
                    </a:lnTo>
                    <a:lnTo>
                      <a:pt x="281" y="603"/>
                    </a:lnTo>
                    <a:lnTo>
                      <a:pt x="279" y="601"/>
                    </a:lnTo>
                    <a:lnTo>
                      <a:pt x="277" y="601"/>
                    </a:lnTo>
                    <a:lnTo>
                      <a:pt x="275" y="601"/>
                    </a:lnTo>
                    <a:lnTo>
                      <a:pt x="272" y="601"/>
                    </a:lnTo>
                    <a:lnTo>
                      <a:pt x="275" y="601"/>
                    </a:lnTo>
                    <a:lnTo>
                      <a:pt x="277" y="601"/>
                    </a:lnTo>
                    <a:lnTo>
                      <a:pt x="279" y="601"/>
                    </a:lnTo>
                    <a:lnTo>
                      <a:pt x="277" y="601"/>
                    </a:lnTo>
                    <a:lnTo>
                      <a:pt x="277" y="599"/>
                    </a:lnTo>
                    <a:lnTo>
                      <a:pt x="275" y="599"/>
                    </a:lnTo>
                    <a:lnTo>
                      <a:pt x="272" y="599"/>
                    </a:lnTo>
                    <a:lnTo>
                      <a:pt x="270" y="599"/>
                    </a:lnTo>
                    <a:lnTo>
                      <a:pt x="272" y="599"/>
                    </a:lnTo>
                    <a:lnTo>
                      <a:pt x="270" y="599"/>
                    </a:lnTo>
                    <a:lnTo>
                      <a:pt x="268" y="601"/>
                    </a:lnTo>
                    <a:lnTo>
                      <a:pt x="266" y="603"/>
                    </a:lnTo>
                    <a:lnTo>
                      <a:pt x="266" y="606"/>
                    </a:lnTo>
                    <a:lnTo>
                      <a:pt x="266" y="608"/>
                    </a:lnTo>
                    <a:lnTo>
                      <a:pt x="266" y="610"/>
                    </a:lnTo>
                    <a:lnTo>
                      <a:pt x="266" y="612"/>
                    </a:lnTo>
                    <a:lnTo>
                      <a:pt x="266" y="615"/>
                    </a:lnTo>
                    <a:lnTo>
                      <a:pt x="266" y="617"/>
                    </a:lnTo>
                    <a:lnTo>
                      <a:pt x="268" y="619"/>
                    </a:lnTo>
                    <a:lnTo>
                      <a:pt x="268" y="621"/>
                    </a:lnTo>
                    <a:lnTo>
                      <a:pt x="270" y="623"/>
                    </a:lnTo>
                    <a:lnTo>
                      <a:pt x="270" y="626"/>
                    </a:lnTo>
                    <a:lnTo>
                      <a:pt x="270" y="628"/>
                    </a:lnTo>
                    <a:lnTo>
                      <a:pt x="270" y="630"/>
                    </a:lnTo>
                    <a:lnTo>
                      <a:pt x="270" y="632"/>
                    </a:lnTo>
                    <a:lnTo>
                      <a:pt x="270" y="635"/>
                    </a:lnTo>
                    <a:lnTo>
                      <a:pt x="268" y="635"/>
                    </a:lnTo>
                    <a:lnTo>
                      <a:pt x="268" y="637"/>
                    </a:lnTo>
                    <a:lnTo>
                      <a:pt x="268" y="639"/>
                    </a:lnTo>
                    <a:lnTo>
                      <a:pt x="268" y="641"/>
                    </a:lnTo>
                    <a:lnTo>
                      <a:pt x="270" y="641"/>
                    </a:lnTo>
                    <a:lnTo>
                      <a:pt x="270" y="644"/>
                    </a:lnTo>
                    <a:lnTo>
                      <a:pt x="272" y="644"/>
                    </a:lnTo>
                    <a:lnTo>
                      <a:pt x="275" y="644"/>
                    </a:lnTo>
                    <a:lnTo>
                      <a:pt x="275" y="646"/>
                    </a:lnTo>
                    <a:lnTo>
                      <a:pt x="277" y="646"/>
                    </a:lnTo>
                    <a:lnTo>
                      <a:pt x="279" y="646"/>
                    </a:lnTo>
                    <a:lnTo>
                      <a:pt x="281" y="646"/>
                    </a:lnTo>
                    <a:lnTo>
                      <a:pt x="284" y="646"/>
                    </a:lnTo>
                    <a:lnTo>
                      <a:pt x="286" y="646"/>
                    </a:lnTo>
                    <a:lnTo>
                      <a:pt x="288" y="646"/>
                    </a:lnTo>
                    <a:lnTo>
                      <a:pt x="286" y="648"/>
                    </a:lnTo>
                    <a:lnTo>
                      <a:pt x="284" y="648"/>
                    </a:lnTo>
                    <a:lnTo>
                      <a:pt x="284" y="650"/>
                    </a:lnTo>
                    <a:lnTo>
                      <a:pt x="284" y="653"/>
                    </a:lnTo>
                    <a:lnTo>
                      <a:pt x="286" y="653"/>
                    </a:lnTo>
                    <a:lnTo>
                      <a:pt x="288" y="653"/>
                    </a:lnTo>
                    <a:lnTo>
                      <a:pt x="290" y="653"/>
                    </a:lnTo>
                    <a:lnTo>
                      <a:pt x="293" y="653"/>
                    </a:lnTo>
                    <a:lnTo>
                      <a:pt x="295" y="653"/>
                    </a:lnTo>
                    <a:lnTo>
                      <a:pt x="297" y="653"/>
                    </a:lnTo>
                    <a:lnTo>
                      <a:pt x="299" y="653"/>
                    </a:lnTo>
                    <a:lnTo>
                      <a:pt x="301" y="650"/>
                    </a:lnTo>
                    <a:lnTo>
                      <a:pt x="299" y="650"/>
                    </a:lnTo>
                    <a:lnTo>
                      <a:pt x="301" y="648"/>
                    </a:lnTo>
                    <a:lnTo>
                      <a:pt x="299" y="648"/>
                    </a:lnTo>
                    <a:lnTo>
                      <a:pt x="299" y="646"/>
                    </a:lnTo>
                    <a:lnTo>
                      <a:pt x="297" y="646"/>
                    </a:lnTo>
                    <a:lnTo>
                      <a:pt x="295" y="646"/>
                    </a:lnTo>
                    <a:lnTo>
                      <a:pt x="293" y="646"/>
                    </a:lnTo>
                    <a:lnTo>
                      <a:pt x="290" y="646"/>
                    </a:lnTo>
                    <a:lnTo>
                      <a:pt x="293" y="646"/>
                    </a:lnTo>
                    <a:lnTo>
                      <a:pt x="295" y="646"/>
                    </a:lnTo>
                    <a:lnTo>
                      <a:pt x="297" y="646"/>
                    </a:lnTo>
                    <a:lnTo>
                      <a:pt x="299" y="646"/>
                    </a:lnTo>
                    <a:lnTo>
                      <a:pt x="299" y="644"/>
                    </a:lnTo>
                    <a:lnTo>
                      <a:pt x="301" y="644"/>
                    </a:lnTo>
                    <a:lnTo>
                      <a:pt x="304" y="644"/>
                    </a:lnTo>
                    <a:lnTo>
                      <a:pt x="304" y="641"/>
                    </a:lnTo>
                    <a:lnTo>
                      <a:pt x="306" y="641"/>
                    </a:lnTo>
                    <a:lnTo>
                      <a:pt x="308" y="641"/>
                    </a:lnTo>
                    <a:lnTo>
                      <a:pt x="310" y="641"/>
                    </a:lnTo>
                    <a:lnTo>
                      <a:pt x="310" y="644"/>
                    </a:lnTo>
                    <a:lnTo>
                      <a:pt x="313" y="646"/>
                    </a:lnTo>
                    <a:lnTo>
                      <a:pt x="313" y="648"/>
                    </a:lnTo>
                    <a:lnTo>
                      <a:pt x="315" y="648"/>
                    </a:lnTo>
                    <a:lnTo>
                      <a:pt x="315" y="650"/>
                    </a:lnTo>
                    <a:lnTo>
                      <a:pt x="315" y="653"/>
                    </a:lnTo>
                    <a:lnTo>
                      <a:pt x="315" y="655"/>
                    </a:lnTo>
                    <a:lnTo>
                      <a:pt x="315" y="657"/>
                    </a:lnTo>
                    <a:lnTo>
                      <a:pt x="315" y="659"/>
                    </a:lnTo>
                    <a:lnTo>
                      <a:pt x="315" y="661"/>
                    </a:lnTo>
                    <a:lnTo>
                      <a:pt x="313" y="661"/>
                    </a:lnTo>
                    <a:lnTo>
                      <a:pt x="313" y="664"/>
                    </a:lnTo>
                    <a:lnTo>
                      <a:pt x="310" y="664"/>
                    </a:lnTo>
                    <a:lnTo>
                      <a:pt x="310" y="666"/>
                    </a:lnTo>
                    <a:lnTo>
                      <a:pt x="310" y="664"/>
                    </a:lnTo>
                    <a:lnTo>
                      <a:pt x="308" y="666"/>
                    </a:lnTo>
                    <a:lnTo>
                      <a:pt x="306" y="666"/>
                    </a:lnTo>
                    <a:lnTo>
                      <a:pt x="304" y="666"/>
                    </a:lnTo>
                    <a:lnTo>
                      <a:pt x="301" y="666"/>
                    </a:lnTo>
                    <a:lnTo>
                      <a:pt x="299" y="666"/>
                    </a:lnTo>
                    <a:lnTo>
                      <a:pt x="297" y="666"/>
                    </a:lnTo>
                    <a:lnTo>
                      <a:pt x="295" y="664"/>
                    </a:lnTo>
                    <a:lnTo>
                      <a:pt x="295" y="661"/>
                    </a:lnTo>
                    <a:lnTo>
                      <a:pt x="295" y="659"/>
                    </a:lnTo>
                    <a:lnTo>
                      <a:pt x="293" y="659"/>
                    </a:lnTo>
                    <a:lnTo>
                      <a:pt x="295" y="659"/>
                    </a:lnTo>
                    <a:lnTo>
                      <a:pt x="295" y="657"/>
                    </a:lnTo>
                    <a:lnTo>
                      <a:pt x="293" y="657"/>
                    </a:lnTo>
                    <a:lnTo>
                      <a:pt x="290" y="657"/>
                    </a:lnTo>
                    <a:lnTo>
                      <a:pt x="290" y="655"/>
                    </a:lnTo>
                    <a:lnTo>
                      <a:pt x="288" y="655"/>
                    </a:lnTo>
                    <a:lnTo>
                      <a:pt x="284" y="655"/>
                    </a:lnTo>
                    <a:lnTo>
                      <a:pt x="281" y="655"/>
                    </a:lnTo>
                    <a:lnTo>
                      <a:pt x="279" y="655"/>
                    </a:lnTo>
                    <a:lnTo>
                      <a:pt x="279" y="657"/>
                    </a:lnTo>
                    <a:lnTo>
                      <a:pt x="277" y="657"/>
                    </a:lnTo>
                    <a:lnTo>
                      <a:pt x="275" y="659"/>
                    </a:lnTo>
                    <a:lnTo>
                      <a:pt x="272" y="659"/>
                    </a:lnTo>
                    <a:lnTo>
                      <a:pt x="270" y="659"/>
                    </a:lnTo>
                    <a:lnTo>
                      <a:pt x="270" y="661"/>
                    </a:lnTo>
                    <a:lnTo>
                      <a:pt x="270" y="664"/>
                    </a:lnTo>
                    <a:lnTo>
                      <a:pt x="272" y="664"/>
                    </a:lnTo>
                    <a:lnTo>
                      <a:pt x="275" y="664"/>
                    </a:lnTo>
                    <a:lnTo>
                      <a:pt x="275" y="666"/>
                    </a:lnTo>
                    <a:lnTo>
                      <a:pt x="277" y="666"/>
                    </a:lnTo>
                    <a:lnTo>
                      <a:pt x="279" y="666"/>
                    </a:lnTo>
                    <a:lnTo>
                      <a:pt x="279" y="668"/>
                    </a:lnTo>
                    <a:lnTo>
                      <a:pt x="281" y="668"/>
                    </a:lnTo>
                    <a:lnTo>
                      <a:pt x="284" y="668"/>
                    </a:lnTo>
                    <a:lnTo>
                      <a:pt x="286" y="668"/>
                    </a:lnTo>
                    <a:lnTo>
                      <a:pt x="288" y="668"/>
                    </a:lnTo>
                    <a:lnTo>
                      <a:pt x="290" y="668"/>
                    </a:lnTo>
                    <a:lnTo>
                      <a:pt x="293" y="668"/>
                    </a:lnTo>
                    <a:lnTo>
                      <a:pt x="293" y="670"/>
                    </a:lnTo>
                    <a:lnTo>
                      <a:pt x="290" y="670"/>
                    </a:lnTo>
                    <a:lnTo>
                      <a:pt x="290" y="673"/>
                    </a:lnTo>
                    <a:lnTo>
                      <a:pt x="288" y="673"/>
                    </a:lnTo>
                    <a:lnTo>
                      <a:pt x="286" y="673"/>
                    </a:lnTo>
                    <a:lnTo>
                      <a:pt x="284" y="673"/>
                    </a:lnTo>
                    <a:lnTo>
                      <a:pt x="281" y="675"/>
                    </a:lnTo>
                    <a:lnTo>
                      <a:pt x="279" y="675"/>
                    </a:lnTo>
                    <a:lnTo>
                      <a:pt x="277" y="677"/>
                    </a:lnTo>
                    <a:lnTo>
                      <a:pt x="275" y="677"/>
                    </a:lnTo>
                    <a:lnTo>
                      <a:pt x="272" y="677"/>
                    </a:lnTo>
                    <a:lnTo>
                      <a:pt x="270" y="679"/>
                    </a:lnTo>
                    <a:lnTo>
                      <a:pt x="268" y="682"/>
                    </a:lnTo>
                    <a:lnTo>
                      <a:pt x="268" y="684"/>
                    </a:lnTo>
                    <a:lnTo>
                      <a:pt x="266" y="684"/>
                    </a:lnTo>
                    <a:lnTo>
                      <a:pt x="266" y="686"/>
                    </a:lnTo>
                    <a:lnTo>
                      <a:pt x="263" y="688"/>
                    </a:lnTo>
                    <a:lnTo>
                      <a:pt x="261" y="691"/>
                    </a:lnTo>
                    <a:lnTo>
                      <a:pt x="259" y="691"/>
                    </a:lnTo>
                    <a:lnTo>
                      <a:pt x="259" y="693"/>
                    </a:lnTo>
                    <a:lnTo>
                      <a:pt x="259" y="695"/>
                    </a:lnTo>
                    <a:lnTo>
                      <a:pt x="261" y="695"/>
                    </a:lnTo>
                    <a:lnTo>
                      <a:pt x="261" y="697"/>
                    </a:lnTo>
                    <a:lnTo>
                      <a:pt x="259" y="697"/>
                    </a:lnTo>
                    <a:lnTo>
                      <a:pt x="261" y="697"/>
                    </a:lnTo>
                    <a:lnTo>
                      <a:pt x="261" y="700"/>
                    </a:lnTo>
                    <a:lnTo>
                      <a:pt x="261" y="702"/>
                    </a:lnTo>
                    <a:lnTo>
                      <a:pt x="263" y="702"/>
                    </a:lnTo>
                    <a:lnTo>
                      <a:pt x="261" y="702"/>
                    </a:lnTo>
                    <a:lnTo>
                      <a:pt x="263" y="702"/>
                    </a:lnTo>
                    <a:lnTo>
                      <a:pt x="263" y="704"/>
                    </a:lnTo>
                    <a:lnTo>
                      <a:pt x="266" y="704"/>
                    </a:lnTo>
                    <a:lnTo>
                      <a:pt x="263" y="704"/>
                    </a:lnTo>
                    <a:lnTo>
                      <a:pt x="263" y="706"/>
                    </a:lnTo>
                    <a:lnTo>
                      <a:pt x="261" y="706"/>
                    </a:lnTo>
                    <a:lnTo>
                      <a:pt x="261" y="708"/>
                    </a:lnTo>
                    <a:lnTo>
                      <a:pt x="261" y="711"/>
                    </a:lnTo>
                    <a:lnTo>
                      <a:pt x="261" y="713"/>
                    </a:lnTo>
                    <a:lnTo>
                      <a:pt x="263" y="713"/>
                    </a:lnTo>
                    <a:lnTo>
                      <a:pt x="263" y="715"/>
                    </a:lnTo>
                    <a:lnTo>
                      <a:pt x="261" y="715"/>
                    </a:lnTo>
                    <a:lnTo>
                      <a:pt x="261" y="717"/>
                    </a:lnTo>
                    <a:lnTo>
                      <a:pt x="259" y="717"/>
                    </a:lnTo>
                    <a:lnTo>
                      <a:pt x="261" y="717"/>
                    </a:lnTo>
                    <a:lnTo>
                      <a:pt x="261" y="720"/>
                    </a:lnTo>
                    <a:lnTo>
                      <a:pt x="261" y="717"/>
                    </a:lnTo>
                    <a:lnTo>
                      <a:pt x="261" y="720"/>
                    </a:lnTo>
                    <a:lnTo>
                      <a:pt x="261" y="717"/>
                    </a:lnTo>
                    <a:lnTo>
                      <a:pt x="259" y="717"/>
                    </a:lnTo>
                    <a:lnTo>
                      <a:pt x="259" y="720"/>
                    </a:lnTo>
                    <a:lnTo>
                      <a:pt x="259" y="722"/>
                    </a:lnTo>
                    <a:lnTo>
                      <a:pt x="259" y="720"/>
                    </a:lnTo>
                    <a:lnTo>
                      <a:pt x="259" y="722"/>
                    </a:lnTo>
                    <a:lnTo>
                      <a:pt x="257" y="722"/>
                    </a:lnTo>
                    <a:lnTo>
                      <a:pt x="257" y="720"/>
                    </a:lnTo>
                    <a:lnTo>
                      <a:pt x="257" y="722"/>
                    </a:lnTo>
                    <a:lnTo>
                      <a:pt x="255" y="722"/>
                    </a:lnTo>
                    <a:lnTo>
                      <a:pt x="252" y="722"/>
                    </a:lnTo>
                    <a:lnTo>
                      <a:pt x="250" y="724"/>
                    </a:lnTo>
                    <a:lnTo>
                      <a:pt x="248" y="724"/>
                    </a:lnTo>
                    <a:lnTo>
                      <a:pt x="248" y="726"/>
                    </a:lnTo>
                    <a:lnTo>
                      <a:pt x="248" y="729"/>
                    </a:lnTo>
                    <a:lnTo>
                      <a:pt x="248" y="731"/>
                    </a:lnTo>
                    <a:lnTo>
                      <a:pt x="250" y="731"/>
                    </a:lnTo>
                    <a:lnTo>
                      <a:pt x="252" y="731"/>
                    </a:lnTo>
                    <a:lnTo>
                      <a:pt x="255" y="731"/>
                    </a:lnTo>
                    <a:lnTo>
                      <a:pt x="255" y="733"/>
                    </a:lnTo>
                    <a:lnTo>
                      <a:pt x="252" y="733"/>
                    </a:lnTo>
                    <a:lnTo>
                      <a:pt x="250" y="733"/>
                    </a:lnTo>
                    <a:lnTo>
                      <a:pt x="250" y="735"/>
                    </a:lnTo>
                    <a:lnTo>
                      <a:pt x="252" y="735"/>
                    </a:lnTo>
                    <a:lnTo>
                      <a:pt x="250" y="735"/>
                    </a:lnTo>
                    <a:lnTo>
                      <a:pt x="248" y="735"/>
                    </a:lnTo>
                    <a:lnTo>
                      <a:pt x="246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1" y="735"/>
                    </a:lnTo>
                    <a:lnTo>
                      <a:pt x="239" y="735"/>
                    </a:lnTo>
                    <a:lnTo>
                      <a:pt x="239" y="733"/>
                    </a:lnTo>
                    <a:lnTo>
                      <a:pt x="237" y="733"/>
                    </a:lnTo>
                    <a:lnTo>
                      <a:pt x="234" y="733"/>
                    </a:lnTo>
                    <a:lnTo>
                      <a:pt x="232" y="733"/>
                    </a:lnTo>
                    <a:lnTo>
                      <a:pt x="232" y="735"/>
                    </a:lnTo>
                    <a:lnTo>
                      <a:pt x="230" y="735"/>
                    </a:lnTo>
                    <a:lnTo>
                      <a:pt x="228" y="735"/>
                    </a:lnTo>
                    <a:lnTo>
                      <a:pt x="225" y="735"/>
                    </a:lnTo>
                    <a:lnTo>
                      <a:pt x="223" y="738"/>
                    </a:lnTo>
                    <a:lnTo>
                      <a:pt x="221" y="738"/>
                    </a:lnTo>
                    <a:lnTo>
                      <a:pt x="223" y="738"/>
                    </a:lnTo>
                    <a:lnTo>
                      <a:pt x="223" y="740"/>
                    </a:lnTo>
                    <a:lnTo>
                      <a:pt x="221" y="740"/>
                    </a:lnTo>
                    <a:lnTo>
                      <a:pt x="221" y="738"/>
                    </a:lnTo>
                    <a:lnTo>
                      <a:pt x="221" y="740"/>
                    </a:lnTo>
                    <a:lnTo>
                      <a:pt x="223" y="740"/>
                    </a:lnTo>
                    <a:lnTo>
                      <a:pt x="223" y="742"/>
                    </a:lnTo>
                    <a:lnTo>
                      <a:pt x="221" y="742"/>
                    </a:lnTo>
                    <a:lnTo>
                      <a:pt x="221" y="740"/>
                    </a:lnTo>
                    <a:lnTo>
                      <a:pt x="221" y="742"/>
                    </a:lnTo>
                    <a:lnTo>
                      <a:pt x="221" y="740"/>
                    </a:lnTo>
                    <a:lnTo>
                      <a:pt x="221" y="742"/>
                    </a:lnTo>
                    <a:lnTo>
                      <a:pt x="219" y="740"/>
                    </a:lnTo>
                    <a:lnTo>
                      <a:pt x="217" y="742"/>
                    </a:lnTo>
                    <a:lnTo>
                      <a:pt x="214" y="742"/>
                    </a:lnTo>
                    <a:lnTo>
                      <a:pt x="212" y="742"/>
                    </a:lnTo>
                    <a:lnTo>
                      <a:pt x="210" y="742"/>
                    </a:lnTo>
                    <a:lnTo>
                      <a:pt x="208" y="742"/>
                    </a:lnTo>
                    <a:lnTo>
                      <a:pt x="208" y="744"/>
                    </a:lnTo>
                    <a:lnTo>
                      <a:pt x="205" y="744"/>
                    </a:lnTo>
                    <a:lnTo>
                      <a:pt x="205" y="746"/>
                    </a:lnTo>
                    <a:lnTo>
                      <a:pt x="203" y="746"/>
                    </a:lnTo>
                    <a:lnTo>
                      <a:pt x="201" y="749"/>
                    </a:lnTo>
                    <a:lnTo>
                      <a:pt x="201" y="751"/>
                    </a:lnTo>
                    <a:lnTo>
                      <a:pt x="199" y="751"/>
                    </a:lnTo>
                    <a:lnTo>
                      <a:pt x="199" y="753"/>
                    </a:lnTo>
                    <a:lnTo>
                      <a:pt x="196" y="753"/>
                    </a:lnTo>
                    <a:lnTo>
                      <a:pt x="196" y="755"/>
                    </a:lnTo>
                    <a:lnTo>
                      <a:pt x="196" y="758"/>
                    </a:lnTo>
                    <a:lnTo>
                      <a:pt x="196" y="760"/>
                    </a:lnTo>
                    <a:lnTo>
                      <a:pt x="194" y="760"/>
                    </a:lnTo>
                    <a:lnTo>
                      <a:pt x="192" y="760"/>
                    </a:lnTo>
                    <a:lnTo>
                      <a:pt x="192" y="762"/>
                    </a:lnTo>
                    <a:lnTo>
                      <a:pt x="190" y="762"/>
                    </a:lnTo>
                    <a:lnTo>
                      <a:pt x="190" y="764"/>
                    </a:lnTo>
                    <a:lnTo>
                      <a:pt x="190" y="767"/>
                    </a:lnTo>
                    <a:lnTo>
                      <a:pt x="187" y="767"/>
                    </a:lnTo>
                    <a:lnTo>
                      <a:pt x="187" y="769"/>
                    </a:lnTo>
                    <a:lnTo>
                      <a:pt x="187" y="773"/>
                    </a:lnTo>
                    <a:lnTo>
                      <a:pt x="187" y="776"/>
                    </a:lnTo>
                    <a:lnTo>
                      <a:pt x="190" y="776"/>
                    </a:lnTo>
                    <a:lnTo>
                      <a:pt x="190" y="778"/>
                    </a:lnTo>
                    <a:lnTo>
                      <a:pt x="192" y="780"/>
                    </a:lnTo>
                    <a:lnTo>
                      <a:pt x="192" y="782"/>
                    </a:lnTo>
                    <a:lnTo>
                      <a:pt x="194" y="782"/>
                    </a:lnTo>
                    <a:lnTo>
                      <a:pt x="194" y="784"/>
                    </a:lnTo>
                    <a:lnTo>
                      <a:pt x="196" y="784"/>
                    </a:lnTo>
                    <a:lnTo>
                      <a:pt x="199" y="787"/>
                    </a:lnTo>
                    <a:lnTo>
                      <a:pt x="201" y="787"/>
                    </a:lnTo>
                    <a:lnTo>
                      <a:pt x="203" y="787"/>
                    </a:lnTo>
                    <a:lnTo>
                      <a:pt x="203" y="789"/>
                    </a:lnTo>
                    <a:lnTo>
                      <a:pt x="205" y="789"/>
                    </a:lnTo>
                    <a:lnTo>
                      <a:pt x="205" y="791"/>
                    </a:lnTo>
                    <a:lnTo>
                      <a:pt x="208" y="791"/>
                    </a:lnTo>
                    <a:lnTo>
                      <a:pt x="208" y="793"/>
                    </a:lnTo>
                    <a:lnTo>
                      <a:pt x="210" y="793"/>
                    </a:lnTo>
                    <a:lnTo>
                      <a:pt x="212" y="796"/>
                    </a:lnTo>
                    <a:lnTo>
                      <a:pt x="214" y="798"/>
                    </a:lnTo>
                    <a:lnTo>
                      <a:pt x="217" y="798"/>
                    </a:lnTo>
                    <a:lnTo>
                      <a:pt x="219" y="798"/>
                    </a:lnTo>
                    <a:lnTo>
                      <a:pt x="219" y="800"/>
                    </a:lnTo>
                    <a:lnTo>
                      <a:pt x="221" y="800"/>
                    </a:lnTo>
                    <a:lnTo>
                      <a:pt x="223" y="798"/>
                    </a:lnTo>
                    <a:lnTo>
                      <a:pt x="225" y="800"/>
                    </a:lnTo>
                    <a:lnTo>
                      <a:pt x="228" y="800"/>
                    </a:lnTo>
                    <a:lnTo>
                      <a:pt x="230" y="800"/>
                    </a:lnTo>
                    <a:lnTo>
                      <a:pt x="232" y="800"/>
                    </a:lnTo>
                    <a:lnTo>
                      <a:pt x="234" y="800"/>
                    </a:lnTo>
                    <a:lnTo>
                      <a:pt x="237" y="800"/>
                    </a:lnTo>
                    <a:lnTo>
                      <a:pt x="239" y="800"/>
                    </a:lnTo>
                    <a:lnTo>
                      <a:pt x="241" y="800"/>
                    </a:lnTo>
                    <a:lnTo>
                      <a:pt x="243" y="800"/>
                    </a:lnTo>
                    <a:lnTo>
                      <a:pt x="243" y="802"/>
                    </a:lnTo>
                    <a:lnTo>
                      <a:pt x="246" y="802"/>
                    </a:lnTo>
                    <a:lnTo>
                      <a:pt x="248" y="805"/>
                    </a:lnTo>
                    <a:lnTo>
                      <a:pt x="246" y="805"/>
                    </a:lnTo>
                    <a:lnTo>
                      <a:pt x="248" y="807"/>
                    </a:lnTo>
                    <a:lnTo>
                      <a:pt x="248" y="809"/>
                    </a:lnTo>
                    <a:lnTo>
                      <a:pt x="248" y="811"/>
                    </a:lnTo>
                    <a:lnTo>
                      <a:pt x="248" y="814"/>
                    </a:lnTo>
                    <a:lnTo>
                      <a:pt x="246" y="816"/>
                    </a:lnTo>
                    <a:lnTo>
                      <a:pt x="246" y="818"/>
                    </a:lnTo>
                    <a:lnTo>
                      <a:pt x="243" y="820"/>
                    </a:lnTo>
                    <a:lnTo>
                      <a:pt x="241" y="822"/>
                    </a:lnTo>
                    <a:lnTo>
                      <a:pt x="243" y="822"/>
                    </a:lnTo>
                    <a:lnTo>
                      <a:pt x="243" y="825"/>
                    </a:lnTo>
                    <a:lnTo>
                      <a:pt x="246" y="827"/>
                    </a:lnTo>
                    <a:lnTo>
                      <a:pt x="243" y="827"/>
                    </a:lnTo>
                    <a:lnTo>
                      <a:pt x="241" y="827"/>
                    </a:lnTo>
                    <a:lnTo>
                      <a:pt x="241" y="829"/>
                    </a:lnTo>
                    <a:lnTo>
                      <a:pt x="239" y="831"/>
                    </a:lnTo>
                    <a:lnTo>
                      <a:pt x="241" y="831"/>
                    </a:lnTo>
                    <a:lnTo>
                      <a:pt x="241" y="834"/>
                    </a:lnTo>
                    <a:lnTo>
                      <a:pt x="241" y="831"/>
                    </a:lnTo>
                    <a:lnTo>
                      <a:pt x="239" y="831"/>
                    </a:lnTo>
                    <a:lnTo>
                      <a:pt x="237" y="831"/>
                    </a:lnTo>
                    <a:lnTo>
                      <a:pt x="237" y="834"/>
                    </a:lnTo>
                    <a:lnTo>
                      <a:pt x="234" y="834"/>
                    </a:lnTo>
                    <a:lnTo>
                      <a:pt x="234" y="836"/>
                    </a:lnTo>
                    <a:lnTo>
                      <a:pt x="232" y="836"/>
                    </a:lnTo>
                    <a:lnTo>
                      <a:pt x="230" y="836"/>
                    </a:lnTo>
                    <a:lnTo>
                      <a:pt x="230" y="838"/>
                    </a:lnTo>
                    <a:lnTo>
                      <a:pt x="228" y="838"/>
                    </a:lnTo>
                    <a:lnTo>
                      <a:pt x="228" y="840"/>
                    </a:lnTo>
                    <a:lnTo>
                      <a:pt x="225" y="840"/>
                    </a:lnTo>
                    <a:lnTo>
                      <a:pt x="223" y="840"/>
                    </a:lnTo>
                    <a:lnTo>
                      <a:pt x="225" y="840"/>
                    </a:lnTo>
                    <a:lnTo>
                      <a:pt x="223" y="843"/>
                    </a:lnTo>
                    <a:lnTo>
                      <a:pt x="221" y="843"/>
                    </a:lnTo>
                    <a:lnTo>
                      <a:pt x="219" y="843"/>
                    </a:lnTo>
                    <a:lnTo>
                      <a:pt x="217" y="843"/>
                    </a:lnTo>
                    <a:lnTo>
                      <a:pt x="217" y="845"/>
                    </a:lnTo>
                    <a:lnTo>
                      <a:pt x="214" y="845"/>
                    </a:lnTo>
                    <a:lnTo>
                      <a:pt x="214" y="847"/>
                    </a:lnTo>
                    <a:lnTo>
                      <a:pt x="212" y="847"/>
                    </a:lnTo>
                    <a:lnTo>
                      <a:pt x="210" y="847"/>
                    </a:lnTo>
                    <a:lnTo>
                      <a:pt x="208" y="847"/>
                    </a:lnTo>
                    <a:lnTo>
                      <a:pt x="208" y="849"/>
                    </a:lnTo>
                    <a:lnTo>
                      <a:pt x="205" y="849"/>
                    </a:lnTo>
                    <a:lnTo>
                      <a:pt x="203" y="849"/>
                    </a:lnTo>
                    <a:lnTo>
                      <a:pt x="203" y="852"/>
                    </a:lnTo>
                    <a:lnTo>
                      <a:pt x="201" y="852"/>
                    </a:lnTo>
                    <a:lnTo>
                      <a:pt x="201" y="854"/>
                    </a:lnTo>
                    <a:lnTo>
                      <a:pt x="201" y="856"/>
                    </a:lnTo>
                    <a:lnTo>
                      <a:pt x="199" y="856"/>
                    </a:lnTo>
                    <a:lnTo>
                      <a:pt x="196" y="856"/>
                    </a:lnTo>
                    <a:lnTo>
                      <a:pt x="194" y="856"/>
                    </a:lnTo>
                    <a:lnTo>
                      <a:pt x="194" y="858"/>
                    </a:lnTo>
                    <a:lnTo>
                      <a:pt x="192" y="858"/>
                    </a:lnTo>
                    <a:lnTo>
                      <a:pt x="192" y="860"/>
                    </a:lnTo>
                    <a:lnTo>
                      <a:pt x="190" y="860"/>
                    </a:lnTo>
                    <a:lnTo>
                      <a:pt x="190" y="863"/>
                    </a:lnTo>
                    <a:lnTo>
                      <a:pt x="187" y="863"/>
                    </a:lnTo>
                    <a:lnTo>
                      <a:pt x="187" y="865"/>
                    </a:lnTo>
                    <a:lnTo>
                      <a:pt x="187" y="867"/>
                    </a:lnTo>
                    <a:lnTo>
                      <a:pt x="185" y="867"/>
                    </a:lnTo>
                    <a:lnTo>
                      <a:pt x="185" y="869"/>
                    </a:lnTo>
                    <a:lnTo>
                      <a:pt x="187" y="869"/>
                    </a:lnTo>
                    <a:lnTo>
                      <a:pt x="190" y="869"/>
                    </a:lnTo>
                    <a:lnTo>
                      <a:pt x="187" y="869"/>
                    </a:lnTo>
                    <a:lnTo>
                      <a:pt x="187" y="872"/>
                    </a:lnTo>
                    <a:lnTo>
                      <a:pt x="187" y="874"/>
                    </a:lnTo>
                    <a:lnTo>
                      <a:pt x="187" y="876"/>
                    </a:lnTo>
                    <a:lnTo>
                      <a:pt x="185" y="876"/>
                    </a:lnTo>
                    <a:lnTo>
                      <a:pt x="185" y="878"/>
                    </a:lnTo>
                    <a:lnTo>
                      <a:pt x="185" y="881"/>
                    </a:lnTo>
                    <a:lnTo>
                      <a:pt x="185" y="883"/>
                    </a:lnTo>
                    <a:lnTo>
                      <a:pt x="185" y="885"/>
                    </a:lnTo>
                    <a:lnTo>
                      <a:pt x="183" y="887"/>
                    </a:lnTo>
                    <a:lnTo>
                      <a:pt x="183" y="890"/>
                    </a:lnTo>
                    <a:lnTo>
                      <a:pt x="181" y="890"/>
                    </a:lnTo>
                    <a:lnTo>
                      <a:pt x="181" y="892"/>
                    </a:lnTo>
                    <a:lnTo>
                      <a:pt x="179" y="892"/>
                    </a:lnTo>
                    <a:lnTo>
                      <a:pt x="176" y="894"/>
                    </a:lnTo>
                    <a:lnTo>
                      <a:pt x="174" y="894"/>
                    </a:lnTo>
                    <a:lnTo>
                      <a:pt x="172" y="896"/>
                    </a:lnTo>
                    <a:lnTo>
                      <a:pt x="170" y="896"/>
                    </a:lnTo>
                    <a:lnTo>
                      <a:pt x="167" y="896"/>
                    </a:lnTo>
                    <a:lnTo>
                      <a:pt x="165" y="896"/>
                    </a:lnTo>
                    <a:lnTo>
                      <a:pt x="163" y="894"/>
                    </a:lnTo>
                    <a:lnTo>
                      <a:pt x="161" y="892"/>
                    </a:lnTo>
                    <a:lnTo>
                      <a:pt x="158" y="890"/>
                    </a:lnTo>
                    <a:lnTo>
                      <a:pt x="158" y="887"/>
                    </a:lnTo>
                    <a:lnTo>
                      <a:pt x="156" y="887"/>
                    </a:lnTo>
                    <a:lnTo>
                      <a:pt x="156" y="890"/>
                    </a:lnTo>
                    <a:lnTo>
                      <a:pt x="158" y="890"/>
                    </a:lnTo>
                    <a:lnTo>
                      <a:pt x="158" y="892"/>
                    </a:lnTo>
                    <a:lnTo>
                      <a:pt x="156" y="892"/>
                    </a:lnTo>
                    <a:lnTo>
                      <a:pt x="158" y="892"/>
                    </a:lnTo>
                    <a:lnTo>
                      <a:pt x="158" y="894"/>
                    </a:lnTo>
                    <a:lnTo>
                      <a:pt x="161" y="894"/>
                    </a:lnTo>
                    <a:lnTo>
                      <a:pt x="161" y="896"/>
                    </a:lnTo>
                    <a:lnTo>
                      <a:pt x="163" y="896"/>
                    </a:lnTo>
                    <a:lnTo>
                      <a:pt x="165" y="896"/>
                    </a:lnTo>
                    <a:lnTo>
                      <a:pt x="165" y="898"/>
                    </a:lnTo>
                    <a:lnTo>
                      <a:pt x="163" y="898"/>
                    </a:lnTo>
                    <a:lnTo>
                      <a:pt x="161" y="898"/>
                    </a:lnTo>
                    <a:lnTo>
                      <a:pt x="158" y="898"/>
                    </a:lnTo>
                    <a:lnTo>
                      <a:pt x="158" y="901"/>
                    </a:lnTo>
                    <a:lnTo>
                      <a:pt x="156" y="901"/>
                    </a:lnTo>
                    <a:lnTo>
                      <a:pt x="154" y="901"/>
                    </a:lnTo>
                    <a:lnTo>
                      <a:pt x="152" y="901"/>
                    </a:lnTo>
                    <a:lnTo>
                      <a:pt x="152" y="903"/>
                    </a:lnTo>
                    <a:lnTo>
                      <a:pt x="149" y="903"/>
                    </a:lnTo>
                    <a:lnTo>
                      <a:pt x="147" y="903"/>
                    </a:lnTo>
                    <a:lnTo>
                      <a:pt x="147" y="905"/>
                    </a:lnTo>
                    <a:lnTo>
                      <a:pt x="145" y="905"/>
                    </a:lnTo>
                    <a:lnTo>
                      <a:pt x="145" y="907"/>
                    </a:lnTo>
                    <a:lnTo>
                      <a:pt x="143" y="907"/>
                    </a:lnTo>
                    <a:lnTo>
                      <a:pt x="143" y="910"/>
                    </a:lnTo>
                    <a:lnTo>
                      <a:pt x="141" y="910"/>
                    </a:lnTo>
                    <a:lnTo>
                      <a:pt x="141" y="912"/>
                    </a:lnTo>
                    <a:lnTo>
                      <a:pt x="141" y="914"/>
                    </a:lnTo>
                    <a:lnTo>
                      <a:pt x="138" y="916"/>
                    </a:lnTo>
                    <a:lnTo>
                      <a:pt x="141" y="916"/>
                    </a:lnTo>
                    <a:lnTo>
                      <a:pt x="141" y="919"/>
                    </a:lnTo>
                    <a:lnTo>
                      <a:pt x="141" y="921"/>
                    </a:lnTo>
                    <a:lnTo>
                      <a:pt x="138" y="921"/>
                    </a:lnTo>
                    <a:lnTo>
                      <a:pt x="138" y="923"/>
                    </a:lnTo>
                    <a:lnTo>
                      <a:pt x="136" y="923"/>
                    </a:lnTo>
                    <a:lnTo>
                      <a:pt x="138" y="923"/>
                    </a:lnTo>
                    <a:lnTo>
                      <a:pt x="138" y="925"/>
                    </a:lnTo>
                    <a:lnTo>
                      <a:pt x="141" y="925"/>
                    </a:lnTo>
                    <a:lnTo>
                      <a:pt x="141" y="928"/>
                    </a:lnTo>
                    <a:lnTo>
                      <a:pt x="141" y="930"/>
                    </a:lnTo>
                    <a:lnTo>
                      <a:pt x="141" y="932"/>
                    </a:lnTo>
                    <a:lnTo>
                      <a:pt x="143" y="932"/>
                    </a:lnTo>
                    <a:lnTo>
                      <a:pt x="143" y="934"/>
                    </a:lnTo>
                    <a:lnTo>
                      <a:pt x="143" y="936"/>
                    </a:lnTo>
                    <a:lnTo>
                      <a:pt x="145" y="939"/>
                    </a:lnTo>
                    <a:lnTo>
                      <a:pt x="145" y="941"/>
                    </a:lnTo>
                    <a:lnTo>
                      <a:pt x="145" y="943"/>
                    </a:lnTo>
                    <a:lnTo>
                      <a:pt x="145" y="941"/>
                    </a:lnTo>
                    <a:lnTo>
                      <a:pt x="143" y="941"/>
                    </a:lnTo>
                    <a:lnTo>
                      <a:pt x="143" y="943"/>
                    </a:lnTo>
                    <a:lnTo>
                      <a:pt x="141" y="943"/>
                    </a:lnTo>
                    <a:lnTo>
                      <a:pt x="138" y="943"/>
                    </a:lnTo>
                    <a:lnTo>
                      <a:pt x="138" y="945"/>
                    </a:lnTo>
                    <a:lnTo>
                      <a:pt x="136" y="945"/>
                    </a:lnTo>
                    <a:lnTo>
                      <a:pt x="138" y="945"/>
                    </a:lnTo>
                    <a:lnTo>
                      <a:pt x="141" y="945"/>
                    </a:lnTo>
                    <a:lnTo>
                      <a:pt x="143" y="945"/>
                    </a:lnTo>
                    <a:lnTo>
                      <a:pt x="143" y="943"/>
                    </a:lnTo>
                    <a:lnTo>
                      <a:pt x="145" y="943"/>
                    </a:lnTo>
                    <a:lnTo>
                      <a:pt x="145" y="945"/>
                    </a:lnTo>
                    <a:lnTo>
                      <a:pt x="147" y="945"/>
                    </a:lnTo>
                    <a:lnTo>
                      <a:pt x="147" y="948"/>
                    </a:lnTo>
                    <a:lnTo>
                      <a:pt x="149" y="950"/>
                    </a:lnTo>
                    <a:lnTo>
                      <a:pt x="149" y="952"/>
                    </a:lnTo>
                    <a:lnTo>
                      <a:pt x="152" y="952"/>
                    </a:lnTo>
                    <a:lnTo>
                      <a:pt x="152" y="954"/>
                    </a:lnTo>
                    <a:lnTo>
                      <a:pt x="154" y="954"/>
                    </a:lnTo>
                    <a:lnTo>
                      <a:pt x="154" y="957"/>
                    </a:lnTo>
                    <a:lnTo>
                      <a:pt x="156" y="959"/>
                    </a:lnTo>
                    <a:lnTo>
                      <a:pt x="158" y="959"/>
                    </a:lnTo>
                    <a:lnTo>
                      <a:pt x="158" y="961"/>
                    </a:lnTo>
                    <a:lnTo>
                      <a:pt x="161" y="961"/>
                    </a:lnTo>
                    <a:lnTo>
                      <a:pt x="161" y="963"/>
                    </a:lnTo>
                    <a:lnTo>
                      <a:pt x="163" y="963"/>
                    </a:lnTo>
                    <a:lnTo>
                      <a:pt x="163" y="966"/>
                    </a:lnTo>
                    <a:lnTo>
                      <a:pt x="163" y="968"/>
                    </a:lnTo>
                    <a:lnTo>
                      <a:pt x="161" y="968"/>
                    </a:lnTo>
                    <a:lnTo>
                      <a:pt x="163" y="968"/>
                    </a:lnTo>
                    <a:lnTo>
                      <a:pt x="163" y="966"/>
                    </a:lnTo>
                    <a:lnTo>
                      <a:pt x="161" y="966"/>
                    </a:lnTo>
                    <a:lnTo>
                      <a:pt x="158" y="966"/>
                    </a:lnTo>
                    <a:lnTo>
                      <a:pt x="156" y="966"/>
                    </a:lnTo>
                    <a:lnTo>
                      <a:pt x="154" y="966"/>
                    </a:lnTo>
                    <a:lnTo>
                      <a:pt x="152" y="966"/>
                    </a:lnTo>
                    <a:lnTo>
                      <a:pt x="149" y="963"/>
                    </a:lnTo>
                    <a:lnTo>
                      <a:pt x="147" y="963"/>
                    </a:lnTo>
                    <a:lnTo>
                      <a:pt x="145" y="963"/>
                    </a:lnTo>
                    <a:lnTo>
                      <a:pt x="145" y="961"/>
                    </a:lnTo>
                    <a:lnTo>
                      <a:pt x="143" y="961"/>
                    </a:lnTo>
                    <a:lnTo>
                      <a:pt x="141" y="961"/>
                    </a:lnTo>
                    <a:lnTo>
                      <a:pt x="138" y="961"/>
                    </a:lnTo>
                    <a:lnTo>
                      <a:pt x="136" y="961"/>
                    </a:lnTo>
                    <a:lnTo>
                      <a:pt x="134" y="961"/>
                    </a:lnTo>
                    <a:lnTo>
                      <a:pt x="132" y="961"/>
                    </a:lnTo>
                    <a:lnTo>
                      <a:pt x="129" y="961"/>
                    </a:lnTo>
                    <a:lnTo>
                      <a:pt x="127" y="961"/>
                    </a:lnTo>
                    <a:lnTo>
                      <a:pt x="125" y="959"/>
                    </a:lnTo>
                    <a:lnTo>
                      <a:pt x="123" y="959"/>
                    </a:lnTo>
                    <a:lnTo>
                      <a:pt x="120" y="959"/>
                    </a:lnTo>
                    <a:lnTo>
                      <a:pt x="120" y="957"/>
                    </a:lnTo>
                    <a:lnTo>
                      <a:pt x="118" y="957"/>
                    </a:lnTo>
                    <a:lnTo>
                      <a:pt x="116" y="957"/>
                    </a:lnTo>
                    <a:lnTo>
                      <a:pt x="114" y="957"/>
                    </a:lnTo>
                    <a:lnTo>
                      <a:pt x="111" y="957"/>
                    </a:lnTo>
                    <a:lnTo>
                      <a:pt x="109" y="957"/>
                    </a:lnTo>
                    <a:lnTo>
                      <a:pt x="107" y="957"/>
                    </a:lnTo>
                    <a:lnTo>
                      <a:pt x="105" y="957"/>
                    </a:lnTo>
                    <a:lnTo>
                      <a:pt x="103" y="957"/>
                    </a:lnTo>
                    <a:lnTo>
                      <a:pt x="100" y="957"/>
                    </a:lnTo>
                    <a:lnTo>
                      <a:pt x="98" y="957"/>
                    </a:lnTo>
                    <a:lnTo>
                      <a:pt x="96" y="957"/>
                    </a:lnTo>
                    <a:lnTo>
                      <a:pt x="94" y="957"/>
                    </a:lnTo>
                    <a:lnTo>
                      <a:pt x="91" y="957"/>
                    </a:lnTo>
                    <a:lnTo>
                      <a:pt x="89" y="957"/>
                    </a:lnTo>
                    <a:lnTo>
                      <a:pt x="85" y="957"/>
                    </a:lnTo>
                    <a:lnTo>
                      <a:pt x="82" y="957"/>
                    </a:lnTo>
                    <a:lnTo>
                      <a:pt x="80" y="957"/>
                    </a:lnTo>
                    <a:lnTo>
                      <a:pt x="78" y="957"/>
                    </a:lnTo>
                    <a:lnTo>
                      <a:pt x="76" y="957"/>
                    </a:lnTo>
                    <a:lnTo>
                      <a:pt x="73" y="957"/>
                    </a:lnTo>
                    <a:lnTo>
                      <a:pt x="71" y="957"/>
                    </a:lnTo>
                    <a:lnTo>
                      <a:pt x="69" y="957"/>
                    </a:lnTo>
                    <a:lnTo>
                      <a:pt x="67" y="957"/>
                    </a:lnTo>
                    <a:lnTo>
                      <a:pt x="65" y="957"/>
                    </a:lnTo>
                    <a:lnTo>
                      <a:pt x="62" y="957"/>
                    </a:lnTo>
                    <a:lnTo>
                      <a:pt x="60" y="957"/>
                    </a:lnTo>
                    <a:lnTo>
                      <a:pt x="58" y="957"/>
                    </a:lnTo>
                    <a:lnTo>
                      <a:pt x="56" y="957"/>
                    </a:lnTo>
                    <a:lnTo>
                      <a:pt x="53" y="957"/>
                    </a:lnTo>
                    <a:lnTo>
                      <a:pt x="51" y="957"/>
                    </a:lnTo>
                    <a:lnTo>
                      <a:pt x="51" y="954"/>
                    </a:lnTo>
                    <a:lnTo>
                      <a:pt x="49" y="954"/>
                    </a:lnTo>
                    <a:lnTo>
                      <a:pt x="51" y="952"/>
                    </a:lnTo>
                    <a:lnTo>
                      <a:pt x="49" y="952"/>
                    </a:lnTo>
                    <a:lnTo>
                      <a:pt x="49" y="950"/>
                    </a:lnTo>
                    <a:lnTo>
                      <a:pt x="47" y="950"/>
                    </a:lnTo>
                    <a:lnTo>
                      <a:pt x="47" y="948"/>
                    </a:lnTo>
                    <a:lnTo>
                      <a:pt x="44" y="948"/>
                    </a:lnTo>
                    <a:lnTo>
                      <a:pt x="42" y="948"/>
                    </a:lnTo>
                    <a:lnTo>
                      <a:pt x="42" y="945"/>
                    </a:lnTo>
                    <a:lnTo>
                      <a:pt x="40" y="945"/>
                    </a:lnTo>
                    <a:lnTo>
                      <a:pt x="38" y="943"/>
                    </a:lnTo>
                    <a:lnTo>
                      <a:pt x="36" y="943"/>
                    </a:lnTo>
                    <a:lnTo>
                      <a:pt x="36" y="941"/>
                    </a:lnTo>
                    <a:lnTo>
                      <a:pt x="38" y="941"/>
                    </a:lnTo>
                    <a:lnTo>
                      <a:pt x="38" y="939"/>
                    </a:lnTo>
                    <a:lnTo>
                      <a:pt x="38" y="936"/>
                    </a:lnTo>
                    <a:lnTo>
                      <a:pt x="38" y="934"/>
                    </a:lnTo>
                    <a:lnTo>
                      <a:pt x="40" y="934"/>
                    </a:lnTo>
                    <a:lnTo>
                      <a:pt x="40" y="932"/>
                    </a:lnTo>
                    <a:lnTo>
                      <a:pt x="40" y="930"/>
                    </a:lnTo>
                    <a:lnTo>
                      <a:pt x="38" y="930"/>
                    </a:lnTo>
                    <a:lnTo>
                      <a:pt x="36" y="928"/>
                    </a:lnTo>
                    <a:lnTo>
                      <a:pt x="38" y="928"/>
                    </a:lnTo>
                    <a:lnTo>
                      <a:pt x="38" y="925"/>
                    </a:lnTo>
                    <a:lnTo>
                      <a:pt x="40" y="925"/>
                    </a:lnTo>
                    <a:lnTo>
                      <a:pt x="40" y="923"/>
                    </a:lnTo>
                    <a:lnTo>
                      <a:pt x="42" y="923"/>
                    </a:lnTo>
                    <a:lnTo>
                      <a:pt x="42" y="921"/>
                    </a:lnTo>
                    <a:lnTo>
                      <a:pt x="42" y="919"/>
                    </a:lnTo>
                    <a:lnTo>
                      <a:pt x="40" y="919"/>
                    </a:lnTo>
                    <a:lnTo>
                      <a:pt x="40" y="916"/>
                    </a:lnTo>
                    <a:lnTo>
                      <a:pt x="38" y="916"/>
                    </a:lnTo>
                    <a:lnTo>
                      <a:pt x="40" y="914"/>
                    </a:lnTo>
                    <a:lnTo>
                      <a:pt x="40" y="912"/>
                    </a:lnTo>
                    <a:lnTo>
                      <a:pt x="38" y="912"/>
                    </a:lnTo>
                    <a:lnTo>
                      <a:pt x="36" y="912"/>
                    </a:lnTo>
                    <a:lnTo>
                      <a:pt x="33" y="912"/>
                    </a:lnTo>
                    <a:lnTo>
                      <a:pt x="31" y="912"/>
                    </a:lnTo>
                    <a:lnTo>
                      <a:pt x="31" y="914"/>
                    </a:lnTo>
                    <a:lnTo>
                      <a:pt x="29" y="914"/>
                    </a:lnTo>
                    <a:lnTo>
                      <a:pt x="29" y="912"/>
                    </a:lnTo>
                    <a:lnTo>
                      <a:pt x="27" y="912"/>
                    </a:lnTo>
                    <a:lnTo>
                      <a:pt x="24" y="912"/>
                    </a:lnTo>
                    <a:lnTo>
                      <a:pt x="22" y="912"/>
                    </a:lnTo>
                    <a:lnTo>
                      <a:pt x="22" y="914"/>
                    </a:lnTo>
                    <a:lnTo>
                      <a:pt x="20" y="914"/>
                    </a:lnTo>
                    <a:lnTo>
                      <a:pt x="18" y="914"/>
                    </a:lnTo>
                    <a:lnTo>
                      <a:pt x="18" y="916"/>
                    </a:lnTo>
                    <a:lnTo>
                      <a:pt x="15" y="916"/>
                    </a:lnTo>
                    <a:lnTo>
                      <a:pt x="13" y="916"/>
                    </a:lnTo>
                    <a:lnTo>
                      <a:pt x="11" y="916"/>
                    </a:lnTo>
                    <a:lnTo>
                      <a:pt x="11" y="914"/>
                    </a:lnTo>
                    <a:lnTo>
                      <a:pt x="13" y="914"/>
                    </a:lnTo>
                    <a:lnTo>
                      <a:pt x="11" y="912"/>
                    </a:lnTo>
                    <a:lnTo>
                      <a:pt x="9" y="912"/>
                    </a:lnTo>
                    <a:lnTo>
                      <a:pt x="9" y="910"/>
                    </a:lnTo>
                    <a:lnTo>
                      <a:pt x="6" y="907"/>
                    </a:lnTo>
                    <a:lnTo>
                      <a:pt x="4" y="907"/>
                    </a:lnTo>
                    <a:lnTo>
                      <a:pt x="4" y="905"/>
                    </a:lnTo>
                    <a:lnTo>
                      <a:pt x="2" y="903"/>
                    </a:lnTo>
                    <a:lnTo>
                      <a:pt x="0" y="903"/>
                    </a:lnTo>
                    <a:lnTo>
                      <a:pt x="0" y="901"/>
                    </a:lnTo>
                    <a:lnTo>
                      <a:pt x="0" y="898"/>
                    </a:lnTo>
                    <a:lnTo>
                      <a:pt x="0" y="896"/>
                    </a:lnTo>
                    <a:lnTo>
                      <a:pt x="0" y="894"/>
                    </a:lnTo>
                    <a:lnTo>
                      <a:pt x="2" y="894"/>
                    </a:lnTo>
                    <a:lnTo>
                      <a:pt x="0" y="892"/>
                    </a:lnTo>
                    <a:lnTo>
                      <a:pt x="0" y="890"/>
                    </a:lnTo>
                    <a:lnTo>
                      <a:pt x="2" y="890"/>
                    </a:lnTo>
                    <a:lnTo>
                      <a:pt x="2" y="887"/>
                    </a:lnTo>
                    <a:lnTo>
                      <a:pt x="4" y="887"/>
                    </a:lnTo>
                    <a:lnTo>
                      <a:pt x="4" y="885"/>
                    </a:lnTo>
                    <a:lnTo>
                      <a:pt x="2" y="885"/>
                    </a:lnTo>
                    <a:lnTo>
                      <a:pt x="2" y="883"/>
                    </a:lnTo>
                    <a:lnTo>
                      <a:pt x="0" y="883"/>
                    </a:lnTo>
                    <a:lnTo>
                      <a:pt x="2" y="881"/>
                    </a:lnTo>
                    <a:lnTo>
                      <a:pt x="0" y="878"/>
                    </a:lnTo>
                    <a:lnTo>
                      <a:pt x="0" y="876"/>
                    </a:lnTo>
                    <a:lnTo>
                      <a:pt x="2" y="876"/>
                    </a:lnTo>
                    <a:lnTo>
                      <a:pt x="0" y="876"/>
                    </a:lnTo>
                    <a:lnTo>
                      <a:pt x="0" y="874"/>
                    </a:lnTo>
                    <a:lnTo>
                      <a:pt x="2" y="874"/>
                    </a:lnTo>
                    <a:lnTo>
                      <a:pt x="2" y="872"/>
                    </a:lnTo>
                    <a:lnTo>
                      <a:pt x="2" y="869"/>
                    </a:lnTo>
                    <a:lnTo>
                      <a:pt x="2" y="867"/>
                    </a:lnTo>
                    <a:lnTo>
                      <a:pt x="2" y="865"/>
                    </a:lnTo>
                    <a:lnTo>
                      <a:pt x="4" y="865"/>
                    </a:lnTo>
                    <a:lnTo>
                      <a:pt x="9" y="865"/>
                    </a:lnTo>
                    <a:lnTo>
                      <a:pt x="11" y="865"/>
                    </a:lnTo>
                    <a:lnTo>
                      <a:pt x="15" y="865"/>
                    </a:lnTo>
                    <a:lnTo>
                      <a:pt x="15" y="863"/>
                    </a:lnTo>
                    <a:lnTo>
                      <a:pt x="18" y="860"/>
                    </a:lnTo>
                    <a:lnTo>
                      <a:pt x="20" y="860"/>
                    </a:lnTo>
                    <a:lnTo>
                      <a:pt x="20" y="858"/>
                    </a:lnTo>
                    <a:lnTo>
                      <a:pt x="22" y="858"/>
                    </a:lnTo>
                    <a:lnTo>
                      <a:pt x="24" y="858"/>
                    </a:lnTo>
                    <a:lnTo>
                      <a:pt x="27" y="858"/>
                    </a:lnTo>
                    <a:lnTo>
                      <a:pt x="29" y="856"/>
                    </a:lnTo>
                    <a:lnTo>
                      <a:pt x="31" y="856"/>
                    </a:lnTo>
                    <a:lnTo>
                      <a:pt x="31" y="854"/>
                    </a:lnTo>
                    <a:lnTo>
                      <a:pt x="31" y="852"/>
                    </a:lnTo>
                    <a:lnTo>
                      <a:pt x="31" y="849"/>
                    </a:lnTo>
                    <a:lnTo>
                      <a:pt x="31" y="847"/>
                    </a:lnTo>
                    <a:lnTo>
                      <a:pt x="31" y="845"/>
                    </a:lnTo>
                    <a:lnTo>
                      <a:pt x="31" y="843"/>
                    </a:lnTo>
                    <a:lnTo>
                      <a:pt x="33" y="843"/>
                    </a:lnTo>
                    <a:lnTo>
                      <a:pt x="36" y="843"/>
                    </a:lnTo>
                    <a:lnTo>
                      <a:pt x="38" y="840"/>
                    </a:lnTo>
                    <a:lnTo>
                      <a:pt x="40" y="840"/>
                    </a:lnTo>
                    <a:lnTo>
                      <a:pt x="40" y="838"/>
                    </a:lnTo>
                    <a:lnTo>
                      <a:pt x="38" y="838"/>
                    </a:lnTo>
                    <a:lnTo>
                      <a:pt x="40" y="836"/>
                    </a:lnTo>
                    <a:lnTo>
                      <a:pt x="40" y="834"/>
                    </a:lnTo>
                    <a:lnTo>
                      <a:pt x="38" y="834"/>
                    </a:lnTo>
                    <a:lnTo>
                      <a:pt x="38" y="831"/>
                    </a:lnTo>
                    <a:lnTo>
                      <a:pt x="36" y="831"/>
                    </a:lnTo>
                    <a:lnTo>
                      <a:pt x="36" y="829"/>
                    </a:lnTo>
                    <a:lnTo>
                      <a:pt x="33" y="827"/>
                    </a:lnTo>
                    <a:lnTo>
                      <a:pt x="33" y="825"/>
                    </a:lnTo>
                    <a:lnTo>
                      <a:pt x="33" y="822"/>
                    </a:lnTo>
                    <a:lnTo>
                      <a:pt x="36" y="822"/>
                    </a:lnTo>
                    <a:lnTo>
                      <a:pt x="36" y="820"/>
                    </a:lnTo>
                    <a:lnTo>
                      <a:pt x="38" y="820"/>
                    </a:lnTo>
                    <a:lnTo>
                      <a:pt x="38" y="818"/>
                    </a:lnTo>
                    <a:lnTo>
                      <a:pt x="38" y="816"/>
                    </a:lnTo>
                    <a:lnTo>
                      <a:pt x="40" y="816"/>
                    </a:lnTo>
                    <a:lnTo>
                      <a:pt x="40" y="814"/>
                    </a:lnTo>
                    <a:lnTo>
                      <a:pt x="38" y="814"/>
                    </a:lnTo>
                    <a:lnTo>
                      <a:pt x="38" y="811"/>
                    </a:lnTo>
                    <a:lnTo>
                      <a:pt x="40" y="811"/>
                    </a:lnTo>
                    <a:lnTo>
                      <a:pt x="42" y="811"/>
                    </a:lnTo>
                    <a:lnTo>
                      <a:pt x="42" y="809"/>
                    </a:lnTo>
                    <a:lnTo>
                      <a:pt x="42" y="811"/>
                    </a:lnTo>
                    <a:lnTo>
                      <a:pt x="44" y="811"/>
                    </a:lnTo>
                    <a:lnTo>
                      <a:pt x="44" y="809"/>
                    </a:lnTo>
                    <a:lnTo>
                      <a:pt x="47" y="809"/>
                    </a:lnTo>
                    <a:lnTo>
                      <a:pt x="47" y="807"/>
                    </a:lnTo>
                    <a:lnTo>
                      <a:pt x="49" y="807"/>
                    </a:lnTo>
                    <a:lnTo>
                      <a:pt x="49" y="805"/>
                    </a:lnTo>
                    <a:lnTo>
                      <a:pt x="51" y="805"/>
                    </a:lnTo>
                    <a:lnTo>
                      <a:pt x="53" y="805"/>
                    </a:lnTo>
                    <a:lnTo>
                      <a:pt x="53" y="802"/>
                    </a:lnTo>
                    <a:lnTo>
                      <a:pt x="53" y="800"/>
                    </a:lnTo>
                    <a:lnTo>
                      <a:pt x="51" y="800"/>
                    </a:lnTo>
                    <a:lnTo>
                      <a:pt x="49" y="800"/>
                    </a:lnTo>
                    <a:lnTo>
                      <a:pt x="49" y="798"/>
                    </a:lnTo>
                    <a:lnTo>
                      <a:pt x="51" y="798"/>
                    </a:lnTo>
                    <a:lnTo>
                      <a:pt x="51" y="796"/>
                    </a:lnTo>
                    <a:lnTo>
                      <a:pt x="51" y="793"/>
                    </a:lnTo>
                    <a:lnTo>
                      <a:pt x="51" y="791"/>
                    </a:lnTo>
                    <a:lnTo>
                      <a:pt x="53" y="791"/>
                    </a:lnTo>
                    <a:lnTo>
                      <a:pt x="56" y="791"/>
                    </a:lnTo>
                    <a:lnTo>
                      <a:pt x="56" y="789"/>
                    </a:lnTo>
                    <a:lnTo>
                      <a:pt x="58" y="789"/>
                    </a:lnTo>
                    <a:lnTo>
                      <a:pt x="60" y="787"/>
                    </a:lnTo>
                    <a:lnTo>
                      <a:pt x="60" y="784"/>
                    </a:lnTo>
                    <a:lnTo>
                      <a:pt x="60" y="782"/>
                    </a:lnTo>
                    <a:lnTo>
                      <a:pt x="58" y="780"/>
                    </a:lnTo>
                    <a:lnTo>
                      <a:pt x="58" y="778"/>
                    </a:lnTo>
                    <a:lnTo>
                      <a:pt x="58" y="776"/>
                    </a:lnTo>
                    <a:lnTo>
                      <a:pt x="58" y="773"/>
                    </a:lnTo>
                    <a:lnTo>
                      <a:pt x="56" y="773"/>
                    </a:lnTo>
                    <a:lnTo>
                      <a:pt x="56" y="771"/>
                    </a:lnTo>
                    <a:lnTo>
                      <a:pt x="53" y="771"/>
                    </a:lnTo>
                    <a:lnTo>
                      <a:pt x="53" y="769"/>
                    </a:lnTo>
                    <a:lnTo>
                      <a:pt x="56" y="769"/>
                    </a:lnTo>
                    <a:lnTo>
                      <a:pt x="58" y="769"/>
                    </a:lnTo>
                    <a:lnTo>
                      <a:pt x="58" y="767"/>
                    </a:lnTo>
                    <a:lnTo>
                      <a:pt x="60" y="767"/>
                    </a:lnTo>
                    <a:lnTo>
                      <a:pt x="60" y="764"/>
                    </a:lnTo>
                    <a:lnTo>
                      <a:pt x="62" y="764"/>
                    </a:lnTo>
                    <a:lnTo>
                      <a:pt x="60" y="762"/>
                    </a:lnTo>
                    <a:lnTo>
                      <a:pt x="58" y="762"/>
                    </a:lnTo>
                    <a:lnTo>
                      <a:pt x="58" y="760"/>
                    </a:lnTo>
                    <a:lnTo>
                      <a:pt x="58" y="758"/>
                    </a:lnTo>
                    <a:lnTo>
                      <a:pt x="56" y="758"/>
                    </a:lnTo>
                    <a:lnTo>
                      <a:pt x="56" y="755"/>
                    </a:lnTo>
                    <a:lnTo>
                      <a:pt x="56" y="753"/>
                    </a:lnTo>
                    <a:lnTo>
                      <a:pt x="58" y="753"/>
                    </a:lnTo>
                    <a:lnTo>
                      <a:pt x="58" y="751"/>
                    </a:lnTo>
                    <a:lnTo>
                      <a:pt x="56" y="751"/>
                    </a:lnTo>
                    <a:lnTo>
                      <a:pt x="58" y="751"/>
                    </a:lnTo>
                    <a:lnTo>
                      <a:pt x="60" y="751"/>
                    </a:lnTo>
                    <a:lnTo>
                      <a:pt x="62" y="751"/>
                    </a:lnTo>
                    <a:lnTo>
                      <a:pt x="65" y="751"/>
                    </a:lnTo>
                    <a:lnTo>
                      <a:pt x="67" y="749"/>
                    </a:lnTo>
                    <a:lnTo>
                      <a:pt x="65" y="749"/>
                    </a:lnTo>
                    <a:lnTo>
                      <a:pt x="65" y="746"/>
                    </a:lnTo>
                    <a:lnTo>
                      <a:pt x="67" y="746"/>
                    </a:lnTo>
                    <a:lnTo>
                      <a:pt x="69" y="744"/>
                    </a:lnTo>
                    <a:lnTo>
                      <a:pt x="71" y="744"/>
                    </a:lnTo>
                    <a:lnTo>
                      <a:pt x="71" y="742"/>
                    </a:lnTo>
                    <a:lnTo>
                      <a:pt x="69" y="742"/>
                    </a:lnTo>
                    <a:lnTo>
                      <a:pt x="69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5" y="738"/>
                    </a:lnTo>
                    <a:lnTo>
                      <a:pt x="65" y="735"/>
                    </a:lnTo>
                    <a:lnTo>
                      <a:pt x="65" y="733"/>
                    </a:lnTo>
                    <a:lnTo>
                      <a:pt x="62" y="733"/>
                    </a:lnTo>
                    <a:lnTo>
                      <a:pt x="60" y="733"/>
                    </a:lnTo>
                    <a:lnTo>
                      <a:pt x="58" y="733"/>
                    </a:lnTo>
                    <a:lnTo>
                      <a:pt x="58" y="731"/>
                    </a:lnTo>
                    <a:lnTo>
                      <a:pt x="56" y="731"/>
                    </a:lnTo>
                    <a:lnTo>
                      <a:pt x="53" y="731"/>
                    </a:lnTo>
                    <a:lnTo>
                      <a:pt x="53" y="733"/>
                    </a:lnTo>
                    <a:lnTo>
                      <a:pt x="51" y="733"/>
                    </a:lnTo>
                    <a:lnTo>
                      <a:pt x="51" y="731"/>
                    </a:lnTo>
                    <a:lnTo>
                      <a:pt x="49" y="731"/>
                    </a:lnTo>
                    <a:lnTo>
                      <a:pt x="47" y="731"/>
                    </a:lnTo>
                    <a:lnTo>
                      <a:pt x="47" y="729"/>
                    </a:lnTo>
                    <a:lnTo>
                      <a:pt x="47" y="726"/>
                    </a:lnTo>
                    <a:lnTo>
                      <a:pt x="49" y="726"/>
                    </a:lnTo>
                    <a:lnTo>
                      <a:pt x="51" y="726"/>
                    </a:lnTo>
                    <a:lnTo>
                      <a:pt x="53" y="726"/>
                    </a:lnTo>
                    <a:lnTo>
                      <a:pt x="56" y="726"/>
                    </a:lnTo>
                    <a:lnTo>
                      <a:pt x="58" y="726"/>
                    </a:lnTo>
                    <a:lnTo>
                      <a:pt x="60" y="726"/>
                    </a:lnTo>
                    <a:lnTo>
                      <a:pt x="62" y="726"/>
                    </a:lnTo>
                    <a:lnTo>
                      <a:pt x="65" y="726"/>
                    </a:lnTo>
                    <a:lnTo>
                      <a:pt x="67" y="726"/>
                    </a:lnTo>
                    <a:lnTo>
                      <a:pt x="69" y="726"/>
                    </a:lnTo>
                    <a:lnTo>
                      <a:pt x="69" y="729"/>
                    </a:lnTo>
                    <a:lnTo>
                      <a:pt x="71" y="729"/>
                    </a:lnTo>
                    <a:lnTo>
                      <a:pt x="71" y="726"/>
                    </a:lnTo>
                    <a:lnTo>
                      <a:pt x="73" y="726"/>
                    </a:lnTo>
                    <a:lnTo>
                      <a:pt x="73" y="724"/>
                    </a:lnTo>
                    <a:lnTo>
                      <a:pt x="73" y="722"/>
                    </a:lnTo>
                    <a:lnTo>
                      <a:pt x="76" y="722"/>
                    </a:lnTo>
                    <a:lnTo>
                      <a:pt x="76" y="720"/>
                    </a:lnTo>
                    <a:lnTo>
                      <a:pt x="78" y="720"/>
                    </a:lnTo>
                    <a:lnTo>
                      <a:pt x="76" y="717"/>
                    </a:lnTo>
                    <a:lnTo>
                      <a:pt x="73" y="715"/>
                    </a:lnTo>
                    <a:lnTo>
                      <a:pt x="71" y="715"/>
                    </a:lnTo>
                    <a:lnTo>
                      <a:pt x="69" y="715"/>
                    </a:lnTo>
                    <a:lnTo>
                      <a:pt x="67" y="715"/>
                    </a:lnTo>
                    <a:lnTo>
                      <a:pt x="65" y="715"/>
                    </a:lnTo>
                    <a:lnTo>
                      <a:pt x="62" y="715"/>
                    </a:lnTo>
                    <a:lnTo>
                      <a:pt x="60" y="715"/>
                    </a:lnTo>
                    <a:lnTo>
                      <a:pt x="58" y="715"/>
                    </a:lnTo>
                    <a:lnTo>
                      <a:pt x="56" y="715"/>
                    </a:lnTo>
                    <a:lnTo>
                      <a:pt x="53" y="715"/>
                    </a:lnTo>
                    <a:lnTo>
                      <a:pt x="53" y="713"/>
                    </a:lnTo>
                    <a:lnTo>
                      <a:pt x="56" y="713"/>
                    </a:lnTo>
                    <a:lnTo>
                      <a:pt x="56" y="711"/>
                    </a:lnTo>
                    <a:lnTo>
                      <a:pt x="56" y="708"/>
                    </a:lnTo>
                    <a:lnTo>
                      <a:pt x="53" y="708"/>
                    </a:lnTo>
                    <a:lnTo>
                      <a:pt x="53" y="706"/>
                    </a:lnTo>
                    <a:lnTo>
                      <a:pt x="56" y="706"/>
                    </a:lnTo>
                    <a:lnTo>
                      <a:pt x="56" y="704"/>
                    </a:lnTo>
                    <a:lnTo>
                      <a:pt x="58" y="704"/>
                    </a:lnTo>
                    <a:lnTo>
                      <a:pt x="58" y="702"/>
                    </a:lnTo>
                    <a:lnTo>
                      <a:pt x="60" y="702"/>
                    </a:lnTo>
                    <a:lnTo>
                      <a:pt x="60" y="700"/>
                    </a:lnTo>
                    <a:lnTo>
                      <a:pt x="58" y="700"/>
                    </a:lnTo>
                    <a:lnTo>
                      <a:pt x="58" y="697"/>
                    </a:lnTo>
                    <a:lnTo>
                      <a:pt x="56" y="697"/>
                    </a:lnTo>
                    <a:lnTo>
                      <a:pt x="58" y="697"/>
                    </a:lnTo>
                    <a:lnTo>
                      <a:pt x="58" y="695"/>
                    </a:lnTo>
                    <a:lnTo>
                      <a:pt x="58" y="693"/>
                    </a:lnTo>
                    <a:lnTo>
                      <a:pt x="60" y="693"/>
                    </a:lnTo>
                    <a:lnTo>
                      <a:pt x="62" y="693"/>
                    </a:lnTo>
                    <a:lnTo>
                      <a:pt x="62" y="691"/>
                    </a:lnTo>
                    <a:lnTo>
                      <a:pt x="60" y="691"/>
                    </a:lnTo>
                    <a:lnTo>
                      <a:pt x="58" y="691"/>
                    </a:lnTo>
                    <a:lnTo>
                      <a:pt x="58" y="688"/>
                    </a:lnTo>
                    <a:lnTo>
                      <a:pt x="56" y="688"/>
                    </a:lnTo>
                    <a:lnTo>
                      <a:pt x="53" y="688"/>
                    </a:lnTo>
                    <a:lnTo>
                      <a:pt x="53" y="686"/>
                    </a:lnTo>
                    <a:lnTo>
                      <a:pt x="51" y="686"/>
                    </a:lnTo>
                    <a:lnTo>
                      <a:pt x="51" y="684"/>
                    </a:lnTo>
                    <a:lnTo>
                      <a:pt x="51" y="682"/>
                    </a:lnTo>
                    <a:lnTo>
                      <a:pt x="53" y="682"/>
                    </a:lnTo>
                    <a:lnTo>
                      <a:pt x="51" y="682"/>
                    </a:lnTo>
                    <a:lnTo>
                      <a:pt x="53" y="682"/>
                    </a:lnTo>
                    <a:lnTo>
                      <a:pt x="56" y="682"/>
                    </a:lnTo>
                    <a:lnTo>
                      <a:pt x="56" y="679"/>
                    </a:lnTo>
                    <a:lnTo>
                      <a:pt x="58" y="682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56" y="675"/>
                    </a:lnTo>
                    <a:lnTo>
                      <a:pt x="53" y="675"/>
                    </a:lnTo>
                    <a:lnTo>
                      <a:pt x="51" y="675"/>
                    </a:lnTo>
                    <a:lnTo>
                      <a:pt x="51" y="673"/>
                    </a:lnTo>
                    <a:lnTo>
                      <a:pt x="49" y="673"/>
                    </a:lnTo>
                    <a:lnTo>
                      <a:pt x="49" y="670"/>
                    </a:lnTo>
                    <a:lnTo>
                      <a:pt x="47" y="668"/>
                    </a:lnTo>
                    <a:lnTo>
                      <a:pt x="44" y="668"/>
                    </a:lnTo>
                    <a:lnTo>
                      <a:pt x="44" y="666"/>
                    </a:lnTo>
                    <a:lnTo>
                      <a:pt x="44" y="664"/>
                    </a:lnTo>
                    <a:lnTo>
                      <a:pt x="47" y="664"/>
                    </a:lnTo>
                    <a:lnTo>
                      <a:pt x="47" y="661"/>
                    </a:lnTo>
                    <a:lnTo>
                      <a:pt x="44" y="661"/>
                    </a:lnTo>
                    <a:lnTo>
                      <a:pt x="44" y="659"/>
                    </a:lnTo>
                    <a:lnTo>
                      <a:pt x="44" y="657"/>
                    </a:lnTo>
                    <a:lnTo>
                      <a:pt x="47" y="657"/>
                    </a:lnTo>
                    <a:lnTo>
                      <a:pt x="47" y="655"/>
                    </a:lnTo>
                    <a:lnTo>
                      <a:pt x="49" y="655"/>
                    </a:lnTo>
                    <a:lnTo>
                      <a:pt x="47" y="653"/>
                    </a:lnTo>
                    <a:lnTo>
                      <a:pt x="47" y="650"/>
                    </a:lnTo>
                    <a:lnTo>
                      <a:pt x="44" y="648"/>
                    </a:lnTo>
                    <a:lnTo>
                      <a:pt x="47" y="648"/>
                    </a:lnTo>
                    <a:lnTo>
                      <a:pt x="47" y="646"/>
                    </a:lnTo>
                    <a:lnTo>
                      <a:pt x="47" y="644"/>
                    </a:lnTo>
                    <a:lnTo>
                      <a:pt x="49" y="644"/>
                    </a:lnTo>
                    <a:lnTo>
                      <a:pt x="51" y="644"/>
                    </a:lnTo>
                    <a:lnTo>
                      <a:pt x="51" y="646"/>
                    </a:lnTo>
                    <a:lnTo>
                      <a:pt x="51" y="644"/>
                    </a:lnTo>
                    <a:lnTo>
                      <a:pt x="53" y="644"/>
                    </a:lnTo>
                    <a:lnTo>
                      <a:pt x="56" y="644"/>
                    </a:lnTo>
                    <a:lnTo>
                      <a:pt x="58" y="644"/>
                    </a:lnTo>
                    <a:lnTo>
                      <a:pt x="58" y="641"/>
                    </a:lnTo>
                    <a:lnTo>
                      <a:pt x="58" y="639"/>
                    </a:lnTo>
                    <a:lnTo>
                      <a:pt x="56" y="639"/>
                    </a:lnTo>
                    <a:lnTo>
                      <a:pt x="58" y="637"/>
                    </a:lnTo>
                    <a:lnTo>
                      <a:pt x="56" y="635"/>
                    </a:lnTo>
                    <a:lnTo>
                      <a:pt x="56" y="632"/>
                    </a:lnTo>
                    <a:lnTo>
                      <a:pt x="53" y="632"/>
                    </a:lnTo>
                    <a:lnTo>
                      <a:pt x="53" y="630"/>
                    </a:lnTo>
                    <a:lnTo>
                      <a:pt x="53" y="628"/>
                    </a:lnTo>
                    <a:lnTo>
                      <a:pt x="53" y="626"/>
                    </a:lnTo>
                    <a:lnTo>
                      <a:pt x="56" y="626"/>
                    </a:lnTo>
                    <a:lnTo>
                      <a:pt x="53" y="626"/>
                    </a:lnTo>
                    <a:lnTo>
                      <a:pt x="53" y="623"/>
                    </a:lnTo>
                    <a:lnTo>
                      <a:pt x="53" y="621"/>
                    </a:lnTo>
                    <a:lnTo>
                      <a:pt x="53" y="619"/>
                    </a:lnTo>
                    <a:lnTo>
                      <a:pt x="53" y="617"/>
                    </a:lnTo>
                    <a:lnTo>
                      <a:pt x="53" y="615"/>
                    </a:lnTo>
                    <a:lnTo>
                      <a:pt x="53" y="612"/>
                    </a:lnTo>
                    <a:lnTo>
                      <a:pt x="53" y="610"/>
                    </a:lnTo>
                    <a:lnTo>
                      <a:pt x="53" y="608"/>
                    </a:lnTo>
                    <a:lnTo>
                      <a:pt x="53" y="606"/>
                    </a:lnTo>
                    <a:lnTo>
                      <a:pt x="53" y="603"/>
                    </a:lnTo>
                    <a:lnTo>
                      <a:pt x="51" y="601"/>
                    </a:lnTo>
                    <a:lnTo>
                      <a:pt x="51" y="599"/>
                    </a:lnTo>
                    <a:lnTo>
                      <a:pt x="51" y="597"/>
                    </a:lnTo>
                    <a:lnTo>
                      <a:pt x="53" y="597"/>
                    </a:lnTo>
                    <a:lnTo>
                      <a:pt x="53" y="594"/>
                    </a:lnTo>
                    <a:lnTo>
                      <a:pt x="53" y="592"/>
                    </a:lnTo>
                    <a:lnTo>
                      <a:pt x="53" y="594"/>
                    </a:lnTo>
                    <a:lnTo>
                      <a:pt x="53" y="592"/>
                    </a:lnTo>
                    <a:lnTo>
                      <a:pt x="53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90"/>
                    </a:lnTo>
                    <a:lnTo>
                      <a:pt x="58" y="590"/>
                    </a:lnTo>
                    <a:lnTo>
                      <a:pt x="58" y="588"/>
                    </a:lnTo>
                    <a:lnTo>
                      <a:pt x="60" y="588"/>
                    </a:lnTo>
                    <a:lnTo>
                      <a:pt x="60" y="585"/>
                    </a:lnTo>
                    <a:lnTo>
                      <a:pt x="58" y="585"/>
                    </a:lnTo>
                    <a:lnTo>
                      <a:pt x="56" y="585"/>
                    </a:lnTo>
                    <a:lnTo>
                      <a:pt x="56" y="583"/>
                    </a:lnTo>
                    <a:lnTo>
                      <a:pt x="53" y="583"/>
                    </a:lnTo>
                    <a:lnTo>
                      <a:pt x="56" y="581"/>
                    </a:lnTo>
                    <a:lnTo>
                      <a:pt x="56" y="579"/>
                    </a:lnTo>
                    <a:lnTo>
                      <a:pt x="58" y="579"/>
                    </a:lnTo>
                    <a:lnTo>
                      <a:pt x="60" y="579"/>
                    </a:lnTo>
                    <a:lnTo>
                      <a:pt x="58" y="577"/>
                    </a:lnTo>
                    <a:lnTo>
                      <a:pt x="60" y="577"/>
                    </a:lnTo>
                    <a:lnTo>
                      <a:pt x="60" y="574"/>
                    </a:lnTo>
                    <a:lnTo>
                      <a:pt x="62" y="574"/>
                    </a:lnTo>
                    <a:lnTo>
                      <a:pt x="62" y="572"/>
                    </a:lnTo>
                    <a:lnTo>
                      <a:pt x="60" y="572"/>
                    </a:lnTo>
                    <a:lnTo>
                      <a:pt x="60" y="570"/>
                    </a:lnTo>
                    <a:lnTo>
                      <a:pt x="60" y="572"/>
                    </a:lnTo>
                    <a:lnTo>
                      <a:pt x="58" y="570"/>
                    </a:lnTo>
                    <a:lnTo>
                      <a:pt x="58" y="568"/>
                    </a:lnTo>
                    <a:lnTo>
                      <a:pt x="58" y="565"/>
                    </a:lnTo>
                    <a:lnTo>
                      <a:pt x="60" y="565"/>
                    </a:lnTo>
                    <a:lnTo>
                      <a:pt x="58" y="565"/>
                    </a:lnTo>
                    <a:lnTo>
                      <a:pt x="58" y="563"/>
                    </a:lnTo>
                    <a:lnTo>
                      <a:pt x="60" y="561"/>
                    </a:lnTo>
                    <a:lnTo>
                      <a:pt x="60" y="563"/>
                    </a:lnTo>
                    <a:lnTo>
                      <a:pt x="62" y="563"/>
                    </a:lnTo>
                    <a:lnTo>
                      <a:pt x="65" y="563"/>
                    </a:lnTo>
                    <a:lnTo>
                      <a:pt x="65" y="561"/>
                    </a:lnTo>
                    <a:lnTo>
                      <a:pt x="65" y="559"/>
                    </a:lnTo>
                    <a:lnTo>
                      <a:pt x="67" y="559"/>
                    </a:lnTo>
                    <a:lnTo>
                      <a:pt x="67" y="556"/>
                    </a:lnTo>
                    <a:lnTo>
                      <a:pt x="65" y="556"/>
                    </a:lnTo>
                    <a:lnTo>
                      <a:pt x="67" y="556"/>
                    </a:lnTo>
                    <a:lnTo>
                      <a:pt x="67" y="554"/>
                    </a:lnTo>
                    <a:lnTo>
                      <a:pt x="69" y="554"/>
                    </a:lnTo>
                    <a:lnTo>
                      <a:pt x="69" y="552"/>
                    </a:lnTo>
                    <a:lnTo>
                      <a:pt x="69" y="550"/>
                    </a:lnTo>
                    <a:lnTo>
                      <a:pt x="67" y="550"/>
                    </a:lnTo>
                    <a:lnTo>
                      <a:pt x="67" y="547"/>
                    </a:lnTo>
                    <a:lnTo>
                      <a:pt x="67" y="545"/>
                    </a:lnTo>
                    <a:lnTo>
                      <a:pt x="67" y="543"/>
                    </a:lnTo>
                    <a:lnTo>
                      <a:pt x="67" y="541"/>
                    </a:lnTo>
                    <a:lnTo>
                      <a:pt x="69" y="541"/>
                    </a:lnTo>
                    <a:lnTo>
                      <a:pt x="71" y="541"/>
                    </a:lnTo>
                    <a:lnTo>
                      <a:pt x="71" y="539"/>
                    </a:lnTo>
                    <a:lnTo>
                      <a:pt x="73" y="539"/>
                    </a:lnTo>
                    <a:lnTo>
                      <a:pt x="76" y="539"/>
                    </a:lnTo>
                    <a:lnTo>
                      <a:pt x="76" y="536"/>
                    </a:lnTo>
                    <a:lnTo>
                      <a:pt x="78" y="536"/>
                    </a:lnTo>
                    <a:lnTo>
                      <a:pt x="80" y="536"/>
                    </a:lnTo>
                    <a:lnTo>
                      <a:pt x="82" y="536"/>
                    </a:lnTo>
                    <a:lnTo>
                      <a:pt x="82" y="534"/>
                    </a:lnTo>
                    <a:lnTo>
                      <a:pt x="85" y="534"/>
                    </a:lnTo>
                    <a:lnTo>
                      <a:pt x="85" y="532"/>
                    </a:lnTo>
                    <a:lnTo>
                      <a:pt x="85" y="530"/>
                    </a:lnTo>
                    <a:lnTo>
                      <a:pt x="87" y="530"/>
                    </a:lnTo>
                    <a:lnTo>
                      <a:pt x="85" y="530"/>
                    </a:lnTo>
                    <a:lnTo>
                      <a:pt x="85" y="527"/>
                    </a:lnTo>
                    <a:lnTo>
                      <a:pt x="82" y="527"/>
                    </a:lnTo>
                    <a:lnTo>
                      <a:pt x="80" y="525"/>
                    </a:lnTo>
                    <a:lnTo>
                      <a:pt x="80" y="523"/>
                    </a:lnTo>
                    <a:lnTo>
                      <a:pt x="80" y="521"/>
                    </a:lnTo>
                    <a:lnTo>
                      <a:pt x="80" y="518"/>
                    </a:lnTo>
                    <a:lnTo>
                      <a:pt x="80" y="516"/>
                    </a:lnTo>
                    <a:lnTo>
                      <a:pt x="80" y="514"/>
                    </a:lnTo>
                    <a:lnTo>
                      <a:pt x="78" y="514"/>
                    </a:lnTo>
                    <a:lnTo>
                      <a:pt x="78" y="512"/>
                    </a:lnTo>
                    <a:lnTo>
                      <a:pt x="78" y="509"/>
                    </a:lnTo>
                    <a:lnTo>
                      <a:pt x="78" y="507"/>
                    </a:lnTo>
                    <a:lnTo>
                      <a:pt x="76" y="507"/>
                    </a:lnTo>
                    <a:lnTo>
                      <a:pt x="76" y="505"/>
                    </a:lnTo>
                    <a:lnTo>
                      <a:pt x="76" y="503"/>
                    </a:lnTo>
                    <a:lnTo>
                      <a:pt x="73" y="503"/>
                    </a:lnTo>
                    <a:lnTo>
                      <a:pt x="73" y="501"/>
                    </a:lnTo>
                    <a:lnTo>
                      <a:pt x="76" y="501"/>
                    </a:lnTo>
                    <a:lnTo>
                      <a:pt x="76" y="498"/>
                    </a:lnTo>
                    <a:lnTo>
                      <a:pt x="76" y="496"/>
                    </a:lnTo>
                    <a:lnTo>
                      <a:pt x="78" y="496"/>
                    </a:lnTo>
                    <a:lnTo>
                      <a:pt x="76" y="496"/>
                    </a:lnTo>
                    <a:lnTo>
                      <a:pt x="76" y="494"/>
                    </a:lnTo>
                    <a:lnTo>
                      <a:pt x="76" y="492"/>
                    </a:lnTo>
                    <a:lnTo>
                      <a:pt x="73" y="492"/>
                    </a:lnTo>
                    <a:lnTo>
                      <a:pt x="73" y="489"/>
                    </a:lnTo>
                    <a:lnTo>
                      <a:pt x="76" y="489"/>
                    </a:lnTo>
                    <a:lnTo>
                      <a:pt x="76" y="487"/>
                    </a:lnTo>
                    <a:lnTo>
                      <a:pt x="76" y="485"/>
                    </a:lnTo>
                    <a:lnTo>
                      <a:pt x="78" y="485"/>
                    </a:lnTo>
                    <a:lnTo>
                      <a:pt x="78" y="483"/>
                    </a:lnTo>
                    <a:lnTo>
                      <a:pt x="76" y="483"/>
                    </a:lnTo>
                    <a:lnTo>
                      <a:pt x="76" y="480"/>
                    </a:lnTo>
                    <a:lnTo>
                      <a:pt x="73" y="480"/>
                    </a:lnTo>
                    <a:lnTo>
                      <a:pt x="76" y="480"/>
                    </a:lnTo>
                    <a:lnTo>
                      <a:pt x="78" y="480"/>
                    </a:lnTo>
                    <a:lnTo>
                      <a:pt x="78" y="478"/>
                    </a:lnTo>
                    <a:lnTo>
                      <a:pt x="76" y="478"/>
                    </a:lnTo>
                    <a:lnTo>
                      <a:pt x="76" y="476"/>
                    </a:lnTo>
                    <a:lnTo>
                      <a:pt x="76" y="474"/>
                    </a:lnTo>
                    <a:lnTo>
                      <a:pt x="76" y="471"/>
                    </a:lnTo>
                    <a:lnTo>
                      <a:pt x="78" y="469"/>
                    </a:lnTo>
                    <a:lnTo>
                      <a:pt x="78" y="471"/>
                    </a:lnTo>
                    <a:lnTo>
                      <a:pt x="80" y="471"/>
                    </a:lnTo>
                    <a:lnTo>
                      <a:pt x="80" y="469"/>
                    </a:lnTo>
                    <a:lnTo>
                      <a:pt x="78" y="467"/>
                    </a:lnTo>
                    <a:lnTo>
                      <a:pt x="80" y="467"/>
                    </a:lnTo>
                    <a:lnTo>
                      <a:pt x="80" y="465"/>
                    </a:lnTo>
                    <a:lnTo>
                      <a:pt x="80" y="463"/>
                    </a:lnTo>
                    <a:lnTo>
                      <a:pt x="80" y="465"/>
                    </a:lnTo>
                    <a:lnTo>
                      <a:pt x="82" y="465"/>
                    </a:lnTo>
                    <a:lnTo>
                      <a:pt x="85" y="463"/>
                    </a:lnTo>
                    <a:lnTo>
                      <a:pt x="85" y="460"/>
                    </a:lnTo>
                    <a:lnTo>
                      <a:pt x="85" y="463"/>
                    </a:lnTo>
                    <a:lnTo>
                      <a:pt x="87" y="463"/>
                    </a:lnTo>
                    <a:lnTo>
                      <a:pt x="87" y="460"/>
                    </a:lnTo>
                    <a:lnTo>
                      <a:pt x="87" y="463"/>
                    </a:lnTo>
                    <a:lnTo>
                      <a:pt x="89" y="463"/>
                    </a:lnTo>
                    <a:lnTo>
                      <a:pt x="91" y="463"/>
                    </a:lnTo>
                    <a:lnTo>
                      <a:pt x="91" y="460"/>
                    </a:lnTo>
                    <a:lnTo>
                      <a:pt x="89" y="460"/>
                    </a:lnTo>
                    <a:lnTo>
                      <a:pt x="89" y="458"/>
                    </a:lnTo>
                    <a:lnTo>
                      <a:pt x="91" y="458"/>
                    </a:lnTo>
                    <a:lnTo>
                      <a:pt x="89" y="458"/>
                    </a:lnTo>
                    <a:lnTo>
                      <a:pt x="89" y="456"/>
                    </a:lnTo>
                    <a:lnTo>
                      <a:pt x="91" y="456"/>
                    </a:lnTo>
                    <a:lnTo>
                      <a:pt x="94" y="456"/>
                    </a:lnTo>
                    <a:lnTo>
                      <a:pt x="94" y="454"/>
                    </a:lnTo>
                    <a:lnTo>
                      <a:pt x="96" y="454"/>
                    </a:lnTo>
                    <a:lnTo>
                      <a:pt x="98" y="454"/>
                    </a:lnTo>
                    <a:lnTo>
                      <a:pt x="98" y="451"/>
                    </a:lnTo>
                    <a:lnTo>
                      <a:pt x="100" y="451"/>
                    </a:lnTo>
                    <a:lnTo>
                      <a:pt x="100" y="449"/>
                    </a:lnTo>
                    <a:lnTo>
                      <a:pt x="100" y="447"/>
                    </a:lnTo>
                    <a:lnTo>
                      <a:pt x="98" y="447"/>
                    </a:lnTo>
                    <a:lnTo>
                      <a:pt x="100" y="445"/>
                    </a:lnTo>
                    <a:lnTo>
                      <a:pt x="103" y="442"/>
                    </a:lnTo>
                    <a:lnTo>
                      <a:pt x="100" y="442"/>
                    </a:lnTo>
                    <a:lnTo>
                      <a:pt x="100" y="440"/>
                    </a:lnTo>
                    <a:lnTo>
                      <a:pt x="100" y="438"/>
                    </a:lnTo>
                    <a:lnTo>
                      <a:pt x="100" y="436"/>
                    </a:lnTo>
                    <a:lnTo>
                      <a:pt x="100" y="433"/>
                    </a:lnTo>
                    <a:lnTo>
                      <a:pt x="98" y="433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8" y="425"/>
                    </a:lnTo>
                    <a:lnTo>
                      <a:pt x="98" y="422"/>
                    </a:lnTo>
                    <a:lnTo>
                      <a:pt x="100" y="422"/>
                    </a:lnTo>
                    <a:lnTo>
                      <a:pt x="100" y="420"/>
                    </a:lnTo>
                    <a:lnTo>
                      <a:pt x="100" y="418"/>
                    </a:lnTo>
                    <a:lnTo>
                      <a:pt x="100" y="416"/>
                    </a:lnTo>
                    <a:lnTo>
                      <a:pt x="103" y="416"/>
                    </a:lnTo>
                    <a:lnTo>
                      <a:pt x="103" y="413"/>
                    </a:lnTo>
                    <a:lnTo>
                      <a:pt x="103" y="411"/>
                    </a:lnTo>
                    <a:lnTo>
                      <a:pt x="105" y="411"/>
                    </a:lnTo>
                    <a:lnTo>
                      <a:pt x="103" y="411"/>
                    </a:lnTo>
                    <a:lnTo>
                      <a:pt x="103" y="409"/>
                    </a:lnTo>
                    <a:lnTo>
                      <a:pt x="105" y="409"/>
                    </a:lnTo>
                    <a:lnTo>
                      <a:pt x="105" y="407"/>
                    </a:lnTo>
                    <a:lnTo>
                      <a:pt x="105" y="404"/>
                    </a:lnTo>
                    <a:lnTo>
                      <a:pt x="107" y="404"/>
                    </a:lnTo>
                    <a:lnTo>
                      <a:pt x="107" y="402"/>
                    </a:lnTo>
                    <a:lnTo>
                      <a:pt x="109" y="400"/>
                    </a:lnTo>
                    <a:lnTo>
                      <a:pt x="111" y="400"/>
                    </a:lnTo>
                    <a:lnTo>
                      <a:pt x="111" y="398"/>
                    </a:lnTo>
                    <a:lnTo>
                      <a:pt x="111" y="395"/>
                    </a:lnTo>
                    <a:lnTo>
                      <a:pt x="111" y="393"/>
                    </a:lnTo>
                    <a:lnTo>
                      <a:pt x="114" y="393"/>
                    </a:lnTo>
                    <a:lnTo>
                      <a:pt x="114" y="395"/>
                    </a:lnTo>
                    <a:lnTo>
                      <a:pt x="116" y="395"/>
                    </a:lnTo>
                    <a:lnTo>
                      <a:pt x="116" y="393"/>
                    </a:lnTo>
                    <a:lnTo>
                      <a:pt x="118" y="393"/>
                    </a:lnTo>
                    <a:lnTo>
                      <a:pt x="118" y="391"/>
                    </a:lnTo>
                    <a:lnTo>
                      <a:pt x="116" y="391"/>
                    </a:lnTo>
                    <a:lnTo>
                      <a:pt x="116" y="389"/>
                    </a:lnTo>
                    <a:lnTo>
                      <a:pt x="118" y="389"/>
                    </a:lnTo>
                    <a:lnTo>
                      <a:pt x="116" y="389"/>
                    </a:lnTo>
                    <a:lnTo>
                      <a:pt x="116" y="387"/>
                    </a:lnTo>
                    <a:lnTo>
                      <a:pt x="118" y="387"/>
                    </a:lnTo>
                    <a:lnTo>
                      <a:pt x="118" y="384"/>
                    </a:lnTo>
                    <a:lnTo>
                      <a:pt x="116" y="384"/>
                    </a:lnTo>
                    <a:lnTo>
                      <a:pt x="116" y="382"/>
                    </a:lnTo>
                    <a:lnTo>
                      <a:pt x="116" y="380"/>
                    </a:lnTo>
                    <a:lnTo>
                      <a:pt x="116" y="378"/>
                    </a:lnTo>
                    <a:lnTo>
                      <a:pt x="116" y="375"/>
                    </a:lnTo>
                    <a:lnTo>
                      <a:pt x="116" y="373"/>
                    </a:lnTo>
                    <a:lnTo>
                      <a:pt x="116" y="371"/>
                    </a:lnTo>
                    <a:lnTo>
                      <a:pt x="118" y="371"/>
                    </a:lnTo>
                    <a:lnTo>
                      <a:pt x="118" y="369"/>
                    </a:lnTo>
                    <a:lnTo>
                      <a:pt x="120" y="369"/>
                    </a:lnTo>
                    <a:lnTo>
                      <a:pt x="120" y="366"/>
                    </a:lnTo>
                    <a:lnTo>
                      <a:pt x="120" y="364"/>
                    </a:lnTo>
                    <a:lnTo>
                      <a:pt x="118" y="364"/>
                    </a:lnTo>
                    <a:lnTo>
                      <a:pt x="118" y="362"/>
                    </a:lnTo>
                    <a:lnTo>
                      <a:pt x="116" y="362"/>
                    </a:lnTo>
                    <a:lnTo>
                      <a:pt x="114" y="362"/>
                    </a:lnTo>
                    <a:lnTo>
                      <a:pt x="114" y="364"/>
                    </a:lnTo>
                    <a:lnTo>
                      <a:pt x="111" y="364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57"/>
                    </a:lnTo>
                    <a:lnTo>
                      <a:pt x="109" y="355"/>
                    </a:lnTo>
                    <a:lnTo>
                      <a:pt x="111" y="355"/>
                    </a:lnTo>
                    <a:lnTo>
                      <a:pt x="111" y="353"/>
                    </a:lnTo>
                    <a:lnTo>
                      <a:pt x="111" y="351"/>
                    </a:lnTo>
                    <a:lnTo>
                      <a:pt x="111" y="349"/>
                    </a:lnTo>
                    <a:lnTo>
                      <a:pt x="109" y="349"/>
                    </a:lnTo>
                    <a:lnTo>
                      <a:pt x="109" y="346"/>
                    </a:lnTo>
                    <a:lnTo>
                      <a:pt x="107" y="346"/>
                    </a:lnTo>
                    <a:lnTo>
                      <a:pt x="107" y="344"/>
                    </a:lnTo>
                    <a:lnTo>
                      <a:pt x="107" y="342"/>
                    </a:lnTo>
                    <a:lnTo>
                      <a:pt x="107" y="340"/>
                    </a:lnTo>
                    <a:lnTo>
                      <a:pt x="109" y="340"/>
                    </a:lnTo>
                    <a:lnTo>
                      <a:pt x="107" y="340"/>
                    </a:lnTo>
                    <a:lnTo>
                      <a:pt x="107" y="337"/>
                    </a:lnTo>
                    <a:lnTo>
                      <a:pt x="105" y="337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3" y="331"/>
                    </a:lnTo>
                    <a:lnTo>
                      <a:pt x="103" y="328"/>
                    </a:lnTo>
                    <a:lnTo>
                      <a:pt x="103" y="326"/>
                    </a:lnTo>
                    <a:lnTo>
                      <a:pt x="100" y="326"/>
                    </a:lnTo>
                    <a:lnTo>
                      <a:pt x="100" y="324"/>
                    </a:lnTo>
                    <a:lnTo>
                      <a:pt x="103" y="324"/>
                    </a:lnTo>
                    <a:lnTo>
                      <a:pt x="100" y="324"/>
                    </a:lnTo>
                    <a:lnTo>
                      <a:pt x="103" y="324"/>
                    </a:lnTo>
                    <a:lnTo>
                      <a:pt x="105" y="324"/>
                    </a:lnTo>
                    <a:lnTo>
                      <a:pt x="105" y="322"/>
                    </a:lnTo>
                    <a:lnTo>
                      <a:pt x="105" y="319"/>
                    </a:lnTo>
                    <a:lnTo>
                      <a:pt x="103" y="319"/>
                    </a:lnTo>
                    <a:lnTo>
                      <a:pt x="100" y="319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8"/>
                    </a:lnTo>
                    <a:lnTo>
                      <a:pt x="94" y="308"/>
                    </a:lnTo>
                    <a:lnTo>
                      <a:pt x="94" y="306"/>
                    </a:lnTo>
                    <a:lnTo>
                      <a:pt x="96" y="306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6" y="299"/>
                    </a:lnTo>
                    <a:lnTo>
                      <a:pt x="96" y="297"/>
                    </a:lnTo>
                    <a:lnTo>
                      <a:pt x="96" y="295"/>
                    </a:lnTo>
                    <a:lnTo>
                      <a:pt x="98" y="295"/>
                    </a:lnTo>
                    <a:lnTo>
                      <a:pt x="98" y="293"/>
                    </a:lnTo>
                    <a:lnTo>
                      <a:pt x="98" y="295"/>
                    </a:lnTo>
                    <a:lnTo>
                      <a:pt x="100" y="295"/>
                    </a:lnTo>
                    <a:lnTo>
                      <a:pt x="100" y="297"/>
                    </a:lnTo>
                    <a:lnTo>
                      <a:pt x="100" y="295"/>
                    </a:lnTo>
                    <a:lnTo>
                      <a:pt x="103" y="293"/>
                    </a:lnTo>
                    <a:lnTo>
                      <a:pt x="105" y="290"/>
                    </a:lnTo>
                    <a:lnTo>
                      <a:pt x="103" y="290"/>
                    </a:lnTo>
                    <a:lnTo>
                      <a:pt x="103" y="288"/>
                    </a:lnTo>
                    <a:lnTo>
                      <a:pt x="103" y="286"/>
                    </a:lnTo>
                    <a:lnTo>
                      <a:pt x="103" y="284"/>
                    </a:lnTo>
                    <a:lnTo>
                      <a:pt x="105" y="284"/>
                    </a:lnTo>
                    <a:lnTo>
                      <a:pt x="105" y="281"/>
                    </a:lnTo>
                    <a:lnTo>
                      <a:pt x="105" y="279"/>
                    </a:lnTo>
                    <a:lnTo>
                      <a:pt x="107" y="277"/>
                    </a:lnTo>
                    <a:lnTo>
                      <a:pt x="107" y="275"/>
                    </a:lnTo>
                    <a:lnTo>
                      <a:pt x="107" y="273"/>
                    </a:lnTo>
                    <a:lnTo>
                      <a:pt x="109" y="273"/>
                    </a:lnTo>
                    <a:lnTo>
                      <a:pt x="109" y="270"/>
                    </a:lnTo>
                    <a:lnTo>
                      <a:pt x="111" y="273"/>
                    </a:lnTo>
                    <a:lnTo>
                      <a:pt x="114" y="273"/>
                    </a:lnTo>
                    <a:lnTo>
                      <a:pt x="114" y="270"/>
                    </a:lnTo>
                    <a:lnTo>
                      <a:pt x="116" y="270"/>
                    </a:lnTo>
                    <a:lnTo>
                      <a:pt x="116" y="268"/>
                    </a:lnTo>
                    <a:lnTo>
                      <a:pt x="116" y="266"/>
                    </a:lnTo>
                    <a:lnTo>
                      <a:pt x="118" y="266"/>
                    </a:lnTo>
                    <a:lnTo>
                      <a:pt x="118" y="264"/>
                    </a:lnTo>
                    <a:lnTo>
                      <a:pt x="116" y="264"/>
                    </a:lnTo>
                    <a:lnTo>
                      <a:pt x="114" y="261"/>
                    </a:lnTo>
                    <a:lnTo>
                      <a:pt x="116" y="261"/>
                    </a:lnTo>
                    <a:lnTo>
                      <a:pt x="116" y="259"/>
                    </a:lnTo>
                    <a:lnTo>
                      <a:pt x="116" y="257"/>
                    </a:lnTo>
                    <a:lnTo>
                      <a:pt x="116" y="255"/>
                    </a:lnTo>
                    <a:lnTo>
                      <a:pt x="116" y="252"/>
                    </a:lnTo>
                    <a:lnTo>
                      <a:pt x="116" y="250"/>
                    </a:lnTo>
                    <a:lnTo>
                      <a:pt x="116" y="248"/>
                    </a:lnTo>
                    <a:lnTo>
                      <a:pt x="114" y="248"/>
                    </a:lnTo>
                    <a:lnTo>
                      <a:pt x="114" y="246"/>
                    </a:lnTo>
                    <a:lnTo>
                      <a:pt x="114" y="243"/>
                    </a:lnTo>
                    <a:lnTo>
                      <a:pt x="114" y="241"/>
                    </a:lnTo>
                    <a:lnTo>
                      <a:pt x="111" y="239"/>
                    </a:lnTo>
                    <a:lnTo>
                      <a:pt x="111" y="237"/>
                    </a:lnTo>
                    <a:lnTo>
                      <a:pt x="114" y="237"/>
                    </a:lnTo>
                    <a:lnTo>
                      <a:pt x="114" y="234"/>
                    </a:lnTo>
                    <a:lnTo>
                      <a:pt x="114" y="232"/>
                    </a:lnTo>
                    <a:lnTo>
                      <a:pt x="116" y="232"/>
                    </a:lnTo>
                    <a:lnTo>
                      <a:pt x="118" y="232"/>
                    </a:lnTo>
                    <a:lnTo>
                      <a:pt x="120" y="232"/>
                    </a:lnTo>
                    <a:lnTo>
                      <a:pt x="120" y="230"/>
                    </a:lnTo>
                    <a:lnTo>
                      <a:pt x="120" y="228"/>
                    </a:lnTo>
                    <a:lnTo>
                      <a:pt x="120" y="226"/>
                    </a:lnTo>
                    <a:lnTo>
                      <a:pt x="120" y="223"/>
                    </a:lnTo>
                    <a:lnTo>
                      <a:pt x="123" y="221"/>
                    </a:lnTo>
                    <a:lnTo>
                      <a:pt x="120" y="219"/>
                    </a:lnTo>
                    <a:lnTo>
                      <a:pt x="120" y="217"/>
                    </a:lnTo>
                    <a:lnTo>
                      <a:pt x="123" y="217"/>
                    </a:lnTo>
                    <a:lnTo>
                      <a:pt x="123" y="214"/>
                    </a:lnTo>
                    <a:lnTo>
                      <a:pt x="123" y="212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5" y="208"/>
                    </a:lnTo>
                    <a:lnTo>
                      <a:pt x="127" y="208"/>
                    </a:lnTo>
                    <a:lnTo>
                      <a:pt x="127" y="205"/>
                    </a:lnTo>
                    <a:lnTo>
                      <a:pt x="129" y="205"/>
                    </a:lnTo>
                    <a:lnTo>
                      <a:pt x="129" y="203"/>
                    </a:lnTo>
                    <a:lnTo>
                      <a:pt x="132" y="203"/>
                    </a:lnTo>
                    <a:lnTo>
                      <a:pt x="132" y="201"/>
                    </a:lnTo>
                    <a:lnTo>
                      <a:pt x="134" y="201"/>
                    </a:lnTo>
                    <a:lnTo>
                      <a:pt x="134" y="199"/>
                    </a:lnTo>
                    <a:lnTo>
                      <a:pt x="134" y="196"/>
                    </a:lnTo>
                    <a:lnTo>
                      <a:pt x="136" y="196"/>
                    </a:lnTo>
                    <a:lnTo>
                      <a:pt x="136" y="194"/>
                    </a:lnTo>
                    <a:lnTo>
                      <a:pt x="138" y="194"/>
                    </a:lnTo>
                    <a:lnTo>
                      <a:pt x="141" y="192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5"/>
                    </a:lnTo>
                    <a:lnTo>
                      <a:pt x="143" y="183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5" y="179"/>
                    </a:lnTo>
                    <a:lnTo>
                      <a:pt x="145" y="176"/>
                    </a:lnTo>
                    <a:lnTo>
                      <a:pt x="147" y="176"/>
                    </a:lnTo>
                    <a:lnTo>
                      <a:pt x="147" y="174"/>
                    </a:lnTo>
                    <a:lnTo>
                      <a:pt x="149" y="174"/>
                    </a:lnTo>
                    <a:lnTo>
                      <a:pt x="149" y="172"/>
                    </a:lnTo>
                    <a:lnTo>
                      <a:pt x="147" y="172"/>
                    </a:lnTo>
                    <a:lnTo>
                      <a:pt x="147" y="170"/>
                    </a:lnTo>
                    <a:lnTo>
                      <a:pt x="149" y="170"/>
                    </a:lnTo>
                    <a:lnTo>
                      <a:pt x="149" y="167"/>
                    </a:lnTo>
                    <a:lnTo>
                      <a:pt x="152" y="167"/>
                    </a:lnTo>
                    <a:lnTo>
                      <a:pt x="154" y="167"/>
                    </a:lnTo>
                    <a:lnTo>
                      <a:pt x="156" y="167"/>
                    </a:lnTo>
                    <a:lnTo>
                      <a:pt x="156" y="170"/>
                    </a:lnTo>
                    <a:lnTo>
                      <a:pt x="158" y="170"/>
                    </a:lnTo>
                    <a:lnTo>
                      <a:pt x="158" y="167"/>
                    </a:lnTo>
                    <a:lnTo>
                      <a:pt x="161" y="165"/>
                    </a:lnTo>
                    <a:lnTo>
                      <a:pt x="163" y="165"/>
                    </a:lnTo>
                    <a:lnTo>
                      <a:pt x="165" y="165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58"/>
                    </a:lnTo>
                    <a:lnTo>
                      <a:pt x="163" y="158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6" y="150"/>
                    </a:lnTo>
                    <a:lnTo>
                      <a:pt x="156" y="147"/>
                    </a:lnTo>
                    <a:lnTo>
                      <a:pt x="156" y="145"/>
                    </a:lnTo>
                    <a:lnTo>
                      <a:pt x="158" y="143"/>
                    </a:lnTo>
                    <a:lnTo>
                      <a:pt x="158" y="141"/>
                    </a:lnTo>
                    <a:lnTo>
                      <a:pt x="161" y="141"/>
                    </a:lnTo>
                    <a:lnTo>
                      <a:pt x="161" y="138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3" y="134"/>
                    </a:lnTo>
                    <a:lnTo>
                      <a:pt x="163" y="132"/>
                    </a:lnTo>
                    <a:lnTo>
                      <a:pt x="161" y="127"/>
                    </a:lnTo>
                    <a:lnTo>
                      <a:pt x="161" y="125"/>
                    </a:lnTo>
                    <a:lnTo>
                      <a:pt x="161" y="123"/>
                    </a:lnTo>
                    <a:lnTo>
                      <a:pt x="158" y="123"/>
                    </a:lnTo>
                    <a:lnTo>
                      <a:pt x="158" y="120"/>
                    </a:lnTo>
                    <a:lnTo>
                      <a:pt x="158" y="118"/>
                    </a:lnTo>
                    <a:lnTo>
                      <a:pt x="158" y="116"/>
                    </a:lnTo>
                    <a:lnTo>
                      <a:pt x="156" y="116"/>
                    </a:lnTo>
                    <a:lnTo>
                      <a:pt x="156" y="114"/>
                    </a:lnTo>
                    <a:lnTo>
                      <a:pt x="158" y="112"/>
                    </a:lnTo>
                    <a:lnTo>
                      <a:pt x="158" y="109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58" y="105"/>
                    </a:lnTo>
                    <a:lnTo>
                      <a:pt x="161" y="105"/>
                    </a:lnTo>
                    <a:lnTo>
                      <a:pt x="163" y="105"/>
                    </a:lnTo>
                    <a:lnTo>
                      <a:pt x="165" y="105"/>
                    </a:lnTo>
                    <a:lnTo>
                      <a:pt x="165" y="103"/>
                    </a:lnTo>
                    <a:lnTo>
                      <a:pt x="163" y="103"/>
                    </a:lnTo>
                    <a:lnTo>
                      <a:pt x="163" y="100"/>
                    </a:lnTo>
                    <a:lnTo>
                      <a:pt x="161" y="98"/>
                    </a:lnTo>
                    <a:lnTo>
                      <a:pt x="161" y="96"/>
                    </a:lnTo>
                    <a:lnTo>
                      <a:pt x="158" y="96"/>
                    </a:lnTo>
                    <a:lnTo>
                      <a:pt x="156" y="96"/>
                    </a:lnTo>
                    <a:lnTo>
                      <a:pt x="158" y="94"/>
                    </a:lnTo>
                    <a:lnTo>
                      <a:pt x="158" y="91"/>
                    </a:lnTo>
                    <a:lnTo>
                      <a:pt x="158" y="89"/>
                    </a:lnTo>
                    <a:lnTo>
                      <a:pt x="161" y="89"/>
                    </a:lnTo>
                    <a:lnTo>
                      <a:pt x="161" y="87"/>
                    </a:lnTo>
                    <a:lnTo>
                      <a:pt x="163" y="87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5" y="82"/>
                    </a:lnTo>
                    <a:lnTo>
                      <a:pt x="167" y="82"/>
                    </a:lnTo>
                    <a:lnTo>
                      <a:pt x="170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6" y="78"/>
                    </a:lnTo>
                    <a:lnTo>
                      <a:pt x="179" y="78"/>
                    </a:lnTo>
                    <a:lnTo>
                      <a:pt x="181" y="76"/>
                    </a:lnTo>
                    <a:lnTo>
                      <a:pt x="185" y="74"/>
                    </a:lnTo>
                    <a:lnTo>
                      <a:pt x="187" y="74"/>
                    </a:lnTo>
                    <a:lnTo>
                      <a:pt x="190" y="74"/>
                    </a:lnTo>
                    <a:lnTo>
                      <a:pt x="192" y="71"/>
                    </a:lnTo>
                    <a:lnTo>
                      <a:pt x="194" y="71"/>
                    </a:lnTo>
                    <a:lnTo>
                      <a:pt x="196" y="69"/>
                    </a:lnTo>
                    <a:lnTo>
                      <a:pt x="199" y="67"/>
                    </a:lnTo>
                    <a:lnTo>
                      <a:pt x="199" y="65"/>
                    </a:lnTo>
                    <a:lnTo>
                      <a:pt x="199" y="62"/>
                    </a:lnTo>
                    <a:lnTo>
                      <a:pt x="201" y="60"/>
                    </a:lnTo>
                    <a:lnTo>
                      <a:pt x="201" y="58"/>
                    </a:lnTo>
                    <a:lnTo>
                      <a:pt x="201" y="56"/>
                    </a:lnTo>
                    <a:lnTo>
                      <a:pt x="203" y="53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5" y="47"/>
                    </a:lnTo>
                    <a:lnTo>
                      <a:pt x="205" y="44"/>
                    </a:lnTo>
                    <a:lnTo>
                      <a:pt x="205" y="42"/>
                    </a:lnTo>
                    <a:lnTo>
                      <a:pt x="205" y="40"/>
                    </a:lnTo>
                    <a:lnTo>
                      <a:pt x="208" y="40"/>
                    </a:lnTo>
                    <a:lnTo>
                      <a:pt x="208" y="38"/>
                    </a:lnTo>
                    <a:lnTo>
                      <a:pt x="208" y="36"/>
                    </a:lnTo>
                    <a:lnTo>
                      <a:pt x="205" y="36"/>
                    </a:lnTo>
                    <a:lnTo>
                      <a:pt x="203" y="33"/>
                    </a:lnTo>
                    <a:lnTo>
                      <a:pt x="203" y="31"/>
                    </a:lnTo>
                    <a:lnTo>
                      <a:pt x="201" y="31"/>
                    </a:lnTo>
                    <a:lnTo>
                      <a:pt x="203" y="31"/>
                    </a:lnTo>
                    <a:lnTo>
                      <a:pt x="203" y="29"/>
                    </a:lnTo>
                    <a:lnTo>
                      <a:pt x="205" y="27"/>
                    </a:lnTo>
                    <a:lnTo>
                      <a:pt x="208" y="27"/>
                    </a:lnTo>
                    <a:lnTo>
                      <a:pt x="208" y="24"/>
                    </a:lnTo>
                    <a:lnTo>
                      <a:pt x="205" y="22"/>
                    </a:lnTo>
                    <a:lnTo>
                      <a:pt x="208" y="22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4" y="20"/>
                    </a:lnTo>
                    <a:lnTo>
                      <a:pt x="214" y="18"/>
                    </a:lnTo>
                    <a:lnTo>
                      <a:pt x="214" y="15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21" y="11"/>
                    </a:lnTo>
                    <a:lnTo>
                      <a:pt x="223" y="11"/>
                    </a:lnTo>
                    <a:lnTo>
                      <a:pt x="225" y="11"/>
                    </a:lnTo>
                    <a:lnTo>
                      <a:pt x="228" y="9"/>
                    </a:lnTo>
                    <a:lnTo>
                      <a:pt x="230" y="9"/>
                    </a:lnTo>
                    <a:lnTo>
                      <a:pt x="230" y="6"/>
                    </a:lnTo>
                    <a:lnTo>
                      <a:pt x="230" y="4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0" y="2"/>
                    </a:lnTo>
                    <a:lnTo>
                      <a:pt x="232" y="2"/>
                    </a:lnTo>
                    <a:lnTo>
                      <a:pt x="23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3" name="Freeform 1584"/>
              <p:cNvSpPr>
                <a:spLocks/>
              </p:cNvSpPr>
              <p:nvPr/>
            </p:nvSpPr>
            <p:spPr bwMode="auto">
              <a:xfrm>
                <a:off x="2696" y="32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4" name="Freeform 1585"/>
              <p:cNvSpPr>
                <a:spLocks/>
              </p:cNvSpPr>
              <p:nvPr/>
            </p:nvSpPr>
            <p:spPr bwMode="auto">
              <a:xfrm>
                <a:off x="2700" y="32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5" name="Freeform 1586"/>
              <p:cNvSpPr>
                <a:spLocks/>
              </p:cNvSpPr>
              <p:nvPr/>
            </p:nvSpPr>
            <p:spPr bwMode="auto">
              <a:xfrm>
                <a:off x="2705" y="328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6" name="Freeform 1587"/>
              <p:cNvSpPr>
                <a:spLocks/>
              </p:cNvSpPr>
              <p:nvPr/>
            </p:nvSpPr>
            <p:spPr bwMode="auto">
              <a:xfrm>
                <a:off x="2702" y="328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7" name="Freeform 1588"/>
              <p:cNvSpPr>
                <a:spLocks/>
              </p:cNvSpPr>
              <p:nvPr/>
            </p:nvSpPr>
            <p:spPr bwMode="auto">
              <a:xfrm>
                <a:off x="2497" y="403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8" name="Freeform 1589"/>
              <p:cNvSpPr>
                <a:spLocks/>
              </p:cNvSpPr>
              <p:nvPr/>
            </p:nvSpPr>
            <p:spPr bwMode="auto">
              <a:xfrm>
                <a:off x="2631" y="40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9" name="Freeform 1590"/>
              <p:cNvSpPr>
                <a:spLocks/>
              </p:cNvSpPr>
              <p:nvPr/>
            </p:nvSpPr>
            <p:spPr bwMode="auto">
              <a:xfrm>
                <a:off x="2649" y="4022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0 h 3"/>
                  <a:gd name="T10" fmla="*/ 2 w 4"/>
                  <a:gd name="T11" fmla="*/ 0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0" name="Freeform 1591"/>
              <p:cNvSpPr>
                <a:spLocks/>
              </p:cNvSpPr>
              <p:nvPr/>
            </p:nvSpPr>
            <p:spPr bwMode="auto">
              <a:xfrm>
                <a:off x="2597" y="402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1" name="Freeform 1592"/>
              <p:cNvSpPr>
                <a:spLocks/>
              </p:cNvSpPr>
              <p:nvPr/>
            </p:nvSpPr>
            <p:spPr bwMode="auto">
              <a:xfrm>
                <a:off x="2642" y="40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2" name="Freeform 1593"/>
              <p:cNvSpPr>
                <a:spLocks/>
              </p:cNvSpPr>
              <p:nvPr/>
            </p:nvSpPr>
            <p:spPr bwMode="auto">
              <a:xfrm>
                <a:off x="2653" y="4013"/>
                <a:ext cx="7" cy="0"/>
              </a:xfrm>
              <a:custGeom>
                <a:avLst/>
                <a:gdLst>
                  <a:gd name="T0" fmla="*/ 7 w 7"/>
                  <a:gd name="T1" fmla="*/ 5 w 7"/>
                  <a:gd name="T2" fmla="*/ 2 w 7"/>
                  <a:gd name="T3" fmla="*/ 0 w 7"/>
                  <a:gd name="T4" fmla="*/ 2 w 7"/>
                  <a:gd name="T5" fmla="*/ 5 w 7"/>
                  <a:gd name="T6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3" name="Freeform 1594"/>
              <p:cNvSpPr>
                <a:spLocks/>
              </p:cNvSpPr>
              <p:nvPr/>
            </p:nvSpPr>
            <p:spPr bwMode="auto">
              <a:xfrm>
                <a:off x="2599" y="40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4" name="Rectangle 1595"/>
              <p:cNvSpPr>
                <a:spLocks noChangeArrowheads="1"/>
              </p:cNvSpPr>
              <p:nvPr/>
            </p:nvSpPr>
            <p:spPr bwMode="auto">
              <a:xfrm>
                <a:off x="2606" y="401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5" name="Freeform 1596"/>
              <p:cNvSpPr>
                <a:spLocks/>
              </p:cNvSpPr>
              <p:nvPr/>
            </p:nvSpPr>
            <p:spPr bwMode="auto">
              <a:xfrm>
                <a:off x="2646" y="4011"/>
                <a:ext cx="7" cy="5"/>
              </a:xfrm>
              <a:custGeom>
                <a:avLst/>
                <a:gdLst>
                  <a:gd name="T0" fmla="*/ 5 w 7"/>
                  <a:gd name="T1" fmla="*/ 0 h 5"/>
                  <a:gd name="T2" fmla="*/ 3 w 7"/>
                  <a:gd name="T3" fmla="*/ 0 h 5"/>
                  <a:gd name="T4" fmla="*/ 3 w 7"/>
                  <a:gd name="T5" fmla="*/ 2 h 5"/>
                  <a:gd name="T6" fmla="*/ 5 w 7"/>
                  <a:gd name="T7" fmla="*/ 2 h 5"/>
                  <a:gd name="T8" fmla="*/ 5 w 7"/>
                  <a:gd name="T9" fmla="*/ 0 h 5"/>
                  <a:gd name="T10" fmla="*/ 7 w 7"/>
                  <a:gd name="T11" fmla="*/ 2 h 5"/>
                  <a:gd name="T12" fmla="*/ 5 w 7"/>
                  <a:gd name="T13" fmla="*/ 2 h 5"/>
                  <a:gd name="T14" fmla="*/ 5 w 7"/>
                  <a:gd name="T15" fmla="*/ 5 h 5"/>
                  <a:gd name="T16" fmla="*/ 3 w 7"/>
                  <a:gd name="T17" fmla="*/ 5 h 5"/>
                  <a:gd name="T18" fmla="*/ 0 w 7"/>
                  <a:gd name="T19" fmla="*/ 5 h 5"/>
                  <a:gd name="T20" fmla="*/ 0 w 7"/>
                  <a:gd name="T21" fmla="*/ 2 h 5"/>
                  <a:gd name="T22" fmla="*/ 3 w 7"/>
                  <a:gd name="T23" fmla="*/ 2 h 5"/>
                  <a:gd name="T24" fmla="*/ 0 w 7"/>
                  <a:gd name="T25" fmla="*/ 2 h 5"/>
                  <a:gd name="T26" fmla="*/ 0 w 7"/>
                  <a:gd name="T27" fmla="*/ 0 h 5"/>
                  <a:gd name="T28" fmla="*/ 3 w 7"/>
                  <a:gd name="T29" fmla="*/ 0 h 5"/>
                  <a:gd name="T30" fmla="*/ 5 w 7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6" name="Rectangle 1597"/>
              <p:cNvSpPr>
                <a:spLocks noChangeArrowheads="1"/>
              </p:cNvSpPr>
              <p:nvPr/>
            </p:nvSpPr>
            <p:spPr bwMode="auto">
              <a:xfrm>
                <a:off x="2655" y="4011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7" name="Rectangle 1598"/>
              <p:cNvSpPr>
                <a:spLocks noChangeArrowheads="1"/>
              </p:cNvSpPr>
              <p:nvPr/>
            </p:nvSpPr>
            <p:spPr bwMode="auto">
              <a:xfrm>
                <a:off x="2718" y="401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8" name="Freeform 1599"/>
              <p:cNvSpPr>
                <a:spLocks/>
              </p:cNvSpPr>
              <p:nvPr/>
            </p:nvSpPr>
            <p:spPr bwMode="auto">
              <a:xfrm>
                <a:off x="2613" y="40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9" name="Freeform 1600"/>
              <p:cNvSpPr>
                <a:spLocks/>
              </p:cNvSpPr>
              <p:nvPr/>
            </p:nvSpPr>
            <p:spPr bwMode="auto">
              <a:xfrm>
                <a:off x="2582" y="400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0" name="Freeform 1601"/>
              <p:cNvSpPr>
                <a:spLocks/>
              </p:cNvSpPr>
              <p:nvPr/>
            </p:nvSpPr>
            <p:spPr bwMode="auto">
              <a:xfrm>
                <a:off x="2651" y="400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2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1" name="Freeform 1602"/>
              <p:cNvSpPr>
                <a:spLocks/>
              </p:cNvSpPr>
              <p:nvPr/>
            </p:nvSpPr>
            <p:spPr bwMode="auto">
              <a:xfrm>
                <a:off x="2617" y="40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2" name="Freeform 1603"/>
              <p:cNvSpPr>
                <a:spLocks/>
              </p:cNvSpPr>
              <p:nvPr/>
            </p:nvSpPr>
            <p:spPr bwMode="auto">
              <a:xfrm>
                <a:off x="2631" y="4004"/>
                <a:ext cx="22" cy="7"/>
              </a:xfrm>
              <a:custGeom>
                <a:avLst/>
                <a:gdLst>
                  <a:gd name="T0" fmla="*/ 18 w 22"/>
                  <a:gd name="T1" fmla="*/ 0 h 7"/>
                  <a:gd name="T2" fmla="*/ 18 w 22"/>
                  <a:gd name="T3" fmla="*/ 3 h 7"/>
                  <a:gd name="T4" fmla="*/ 20 w 22"/>
                  <a:gd name="T5" fmla="*/ 3 h 7"/>
                  <a:gd name="T6" fmla="*/ 22 w 22"/>
                  <a:gd name="T7" fmla="*/ 3 h 7"/>
                  <a:gd name="T8" fmla="*/ 20 w 22"/>
                  <a:gd name="T9" fmla="*/ 3 h 7"/>
                  <a:gd name="T10" fmla="*/ 20 w 22"/>
                  <a:gd name="T11" fmla="*/ 5 h 7"/>
                  <a:gd name="T12" fmla="*/ 18 w 22"/>
                  <a:gd name="T13" fmla="*/ 5 h 7"/>
                  <a:gd name="T14" fmla="*/ 15 w 22"/>
                  <a:gd name="T15" fmla="*/ 5 h 7"/>
                  <a:gd name="T16" fmla="*/ 15 w 22"/>
                  <a:gd name="T17" fmla="*/ 7 h 7"/>
                  <a:gd name="T18" fmla="*/ 13 w 22"/>
                  <a:gd name="T19" fmla="*/ 7 h 7"/>
                  <a:gd name="T20" fmla="*/ 11 w 22"/>
                  <a:gd name="T21" fmla="*/ 7 h 7"/>
                  <a:gd name="T22" fmla="*/ 9 w 22"/>
                  <a:gd name="T23" fmla="*/ 7 h 7"/>
                  <a:gd name="T24" fmla="*/ 6 w 22"/>
                  <a:gd name="T25" fmla="*/ 7 h 7"/>
                  <a:gd name="T26" fmla="*/ 4 w 22"/>
                  <a:gd name="T27" fmla="*/ 7 h 7"/>
                  <a:gd name="T28" fmla="*/ 2 w 22"/>
                  <a:gd name="T29" fmla="*/ 7 h 7"/>
                  <a:gd name="T30" fmla="*/ 2 w 22"/>
                  <a:gd name="T31" fmla="*/ 5 h 7"/>
                  <a:gd name="T32" fmla="*/ 4 w 22"/>
                  <a:gd name="T33" fmla="*/ 5 h 7"/>
                  <a:gd name="T34" fmla="*/ 2 w 22"/>
                  <a:gd name="T35" fmla="*/ 5 h 7"/>
                  <a:gd name="T36" fmla="*/ 0 w 22"/>
                  <a:gd name="T37" fmla="*/ 5 h 7"/>
                  <a:gd name="T38" fmla="*/ 0 w 22"/>
                  <a:gd name="T39" fmla="*/ 3 h 7"/>
                  <a:gd name="T40" fmla="*/ 2 w 22"/>
                  <a:gd name="T41" fmla="*/ 3 h 7"/>
                  <a:gd name="T42" fmla="*/ 4 w 22"/>
                  <a:gd name="T43" fmla="*/ 3 h 7"/>
                  <a:gd name="T44" fmla="*/ 6 w 22"/>
                  <a:gd name="T45" fmla="*/ 3 h 7"/>
                  <a:gd name="T46" fmla="*/ 6 w 22"/>
                  <a:gd name="T47" fmla="*/ 0 h 7"/>
                  <a:gd name="T48" fmla="*/ 9 w 22"/>
                  <a:gd name="T49" fmla="*/ 0 h 7"/>
                  <a:gd name="T50" fmla="*/ 11 w 22"/>
                  <a:gd name="T51" fmla="*/ 0 h 7"/>
                  <a:gd name="T52" fmla="*/ 13 w 22"/>
                  <a:gd name="T53" fmla="*/ 0 h 7"/>
                  <a:gd name="T54" fmla="*/ 13 w 22"/>
                  <a:gd name="T55" fmla="*/ 3 h 7"/>
                  <a:gd name="T56" fmla="*/ 15 w 22"/>
                  <a:gd name="T57" fmla="*/ 3 h 7"/>
                  <a:gd name="T58" fmla="*/ 18 w 22"/>
                  <a:gd name="T59" fmla="*/ 3 h 7"/>
                  <a:gd name="T60" fmla="*/ 18 w 22"/>
                  <a:gd name="T6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7">
                    <a:moveTo>
                      <a:pt x="18" y="0"/>
                    </a:move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3" name="Freeform 1604"/>
              <p:cNvSpPr>
                <a:spLocks/>
              </p:cNvSpPr>
              <p:nvPr/>
            </p:nvSpPr>
            <p:spPr bwMode="auto">
              <a:xfrm>
                <a:off x="2722" y="4004"/>
                <a:ext cx="12" cy="3"/>
              </a:xfrm>
              <a:custGeom>
                <a:avLst/>
                <a:gdLst>
                  <a:gd name="T0" fmla="*/ 9 w 12"/>
                  <a:gd name="T1" fmla="*/ 0 h 3"/>
                  <a:gd name="T2" fmla="*/ 12 w 12"/>
                  <a:gd name="T3" fmla="*/ 3 h 3"/>
                  <a:gd name="T4" fmla="*/ 9 w 12"/>
                  <a:gd name="T5" fmla="*/ 3 h 3"/>
                  <a:gd name="T6" fmla="*/ 7 w 12"/>
                  <a:gd name="T7" fmla="*/ 3 h 3"/>
                  <a:gd name="T8" fmla="*/ 5 w 12"/>
                  <a:gd name="T9" fmla="*/ 3 h 3"/>
                  <a:gd name="T10" fmla="*/ 3 w 12"/>
                  <a:gd name="T11" fmla="*/ 3 h 3"/>
                  <a:gd name="T12" fmla="*/ 0 w 12"/>
                  <a:gd name="T13" fmla="*/ 3 h 3"/>
                  <a:gd name="T14" fmla="*/ 3 w 12"/>
                  <a:gd name="T15" fmla="*/ 3 h 3"/>
                  <a:gd name="T16" fmla="*/ 0 w 12"/>
                  <a:gd name="T17" fmla="*/ 0 h 3"/>
                  <a:gd name="T18" fmla="*/ 3 w 12"/>
                  <a:gd name="T19" fmla="*/ 0 h 3"/>
                  <a:gd name="T20" fmla="*/ 5 w 12"/>
                  <a:gd name="T21" fmla="*/ 0 h 3"/>
                  <a:gd name="T22" fmla="*/ 7 w 12"/>
                  <a:gd name="T23" fmla="*/ 0 h 3"/>
                  <a:gd name="T24" fmla="*/ 9 w 1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3">
                    <a:moveTo>
                      <a:pt x="9" y="0"/>
                    </a:moveTo>
                    <a:lnTo>
                      <a:pt x="12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4" name="Freeform 1605"/>
              <p:cNvSpPr>
                <a:spLocks/>
              </p:cNvSpPr>
              <p:nvPr/>
            </p:nvSpPr>
            <p:spPr bwMode="auto">
              <a:xfrm>
                <a:off x="2649" y="4002"/>
                <a:ext cx="13" cy="2"/>
              </a:xfrm>
              <a:custGeom>
                <a:avLst/>
                <a:gdLst>
                  <a:gd name="T0" fmla="*/ 13 w 13"/>
                  <a:gd name="T1" fmla="*/ 0 h 2"/>
                  <a:gd name="T2" fmla="*/ 13 w 13"/>
                  <a:gd name="T3" fmla="*/ 2 h 2"/>
                  <a:gd name="T4" fmla="*/ 11 w 13"/>
                  <a:gd name="T5" fmla="*/ 2 h 2"/>
                  <a:gd name="T6" fmla="*/ 9 w 13"/>
                  <a:gd name="T7" fmla="*/ 2 h 2"/>
                  <a:gd name="T8" fmla="*/ 6 w 13"/>
                  <a:gd name="T9" fmla="*/ 2 h 2"/>
                  <a:gd name="T10" fmla="*/ 4 w 13"/>
                  <a:gd name="T11" fmla="*/ 2 h 2"/>
                  <a:gd name="T12" fmla="*/ 2 w 13"/>
                  <a:gd name="T13" fmla="*/ 2 h 2"/>
                  <a:gd name="T14" fmla="*/ 4 w 13"/>
                  <a:gd name="T15" fmla="*/ 2 h 2"/>
                  <a:gd name="T16" fmla="*/ 2 w 13"/>
                  <a:gd name="T17" fmla="*/ 2 h 2"/>
                  <a:gd name="T18" fmla="*/ 0 w 13"/>
                  <a:gd name="T19" fmla="*/ 2 h 2"/>
                  <a:gd name="T20" fmla="*/ 2 w 13"/>
                  <a:gd name="T21" fmla="*/ 2 h 2"/>
                  <a:gd name="T22" fmla="*/ 2 w 13"/>
                  <a:gd name="T23" fmla="*/ 0 h 2"/>
                  <a:gd name="T24" fmla="*/ 4 w 13"/>
                  <a:gd name="T25" fmla="*/ 0 h 2"/>
                  <a:gd name="T26" fmla="*/ 6 w 13"/>
                  <a:gd name="T27" fmla="*/ 0 h 2"/>
                  <a:gd name="T28" fmla="*/ 9 w 13"/>
                  <a:gd name="T29" fmla="*/ 0 h 2"/>
                  <a:gd name="T30" fmla="*/ 11 w 13"/>
                  <a:gd name="T31" fmla="*/ 0 h 2"/>
                  <a:gd name="T32" fmla="*/ 13 w 13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5" name="Freeform 1606"/>
              <p:cNvSpPr>
                <a:spLocks/>
              </p:cNvSpPr>
              <p:nvPr/>
            </p:nvSpPr>
            <p:spPr bwMode="auto">
              <a:xfrm>
                <a:off x="2633" y="3995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3 h 3"/>
                  <a:gd name="T4" fmla="*/ 2 w 4"/>
                  <a:gd name="T5" fmla="*/ 0 h 3"/>
                  <a:gd name="T6" fmla="*/ 4 w 4"/>
                  <a:gd name="T7" fmla="*/ 0 h 3"/>
                  <a:gd name="T8" fmla="*/ 4 w 4"/>
                  <a:gd name="T9" fmla="*/ 3 h 3"/>
                  <a:gd name="T10" fmla="*/ 2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6" name="Freeform 1607"/>
              <p:cNvSpPr>
                <a:spLocks/>
              </p:cNvSpPr>
              <p:nvPr/>
            </p:nvSpPr>
            <p:spPr bwMode="auto">
              <a:xfrm>
                <a:off x="2631" y="3993"/>
                <a:ext cx="6" cy="2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2 w 6"/>
                  <a:gd name="T5" fmla="*/ 0 h 2"/>
                  <a:gd name="T6" fmla="*/ 4 w 6"/>
                  <a:gd name="T7" fmla="*/ 0 h 2"/>
                  <a:gd name="T8" fmla="*/ 6 w 6"/>
                  <a:gd name="T9" fmla="*/ 0 h 2"/>
                  <a:gd name="T10" fmla="*/ 4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7" name="Freeform 1608"/>
              <p:cNvSpPr>
                <a:spLocks/>
              </p:cNvSpPr>
              <p:nvPr/>
            </p:nvSpPr>
            <p:spPr bwMode="auto">
              <a:xfrm>
                <a:off x="2635" y="3989"/>
                <a:ext cx="5" cy="2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2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8" name="Freeform 1609"/>
              <p:cNvSpPr>
                <a:spLocks/>
              </p:cNvSpPr>
              <p:nvPr/>
            </p:nvSpPr>
            <p:spPr bwMode="auto">
              <a:xfrm>
                <a:off x="2631" y="398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3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9" name="Rectangle 1610"/>
              <p:cNvSpPr>
                <a:spLocks noChangeArrowheads="1"/>
              </p:cNvSpPr>
              <p:nvPr/>
            </p:nvSpPr>
            <p:spPr bwMode="auto">
              <a:xfrm>
                <a:off x="2658" y="398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0" name="Freeform 1611"/>
              <p:cNvSpPr>
                <a:spLocks/>
              </p:cNvSpPr>
              <p:nvPr/>
            </p:nvSpPr>
            <p:spPr bwMode="auto">
              <a:xfrm>
                <a:off x="2664" y="3982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0 w 5"/>
                  <a:gd name="T3" fmla="*/ 0 h 2"/>
                  <a:gd name="T4" fmla="*/ 3 w 5"/>
                  <a:gd name="T5" fmla="*/ 0 h 2"/>
                  <a:gd name="T6" fmla="*/ 5 w 5"/>
                  <a:gd name="T7" fmla="*/ 0 h 2"/>
                  <a:gd name="T8" fmla="*/ 3 w 5"/>
                  <a:gd name="T9" fmla="*/ 0 h 2"/>
                  <a:gd name="T10" fmla="*/ 3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5" name="Group 1813"/>
            <p:cNvGrpSpPr>
              <a:grpSpLocks/>
            </p:cNvGrpSpPr>
            <p:nvPr/>
          </p:nvGrpSpPr>
          <p:grpSpPr bwMode="auto">
            <a:xfrm>
              <a:off x="3584575" y="1590675"/>
              <a:ext cx="2681288" cy="4822825"/>
              <a:chOff x="2258" y="1002"/>
              <a:chExt cx="1689" cy="3038"/>
            </a:xfrm>
          </p:grpSpPr>
          <p:sp>
            <p:nvSpPr>
              <p:cNvPr id="4921" name="Freeform 1613"/>
              <p:cNvSpPr>
                <a:spLocks/>
              </p:cNvSpPr>
              <p:nvPr/>
            </p:nvSpPr>
            <p:spPr bwMode="auto">
              <a:xfrm>
                <a:off x="2662" y="39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1614"/>
              <p:cNvSpPr>
                <a:spLocks/>
              </p:cNvSpPr>
              <p:nvPr/>
            </p:nvSpPr>
            <p:spPr bwMode="auto">
              <a:xfrm>
                <a:off x="2637" y="3978"/>
                <a:ext cx="12" cy="6"/>
              </a:xfrm>
              <a:custGeom>
                <a:avLst/>
                <a:gdLst>
                  <a:gd name="T0" fmla="*/ 9 w 12"/>
                  <a:gd name="T1" fmla="*/ 4 h 6"/>
                  <a:gd name="T2" fmla="*/ 7 w 12"/>
                  <a:gd name="T3" fmla="*/ 4 h 6"/>
                  <a:gd name="T4" fmla="*/ 7 w 12"/>
                  <a:gd name="T5" fmla="*/ 6 h 6"/>
                  <a:gd name="T6" fmla="*/ 5 w 12"/>
                  <a:gd name="T7" fmla="*/ 6 h 6"/>
                  <a:gd name="T8" fmla="*/ 3 w 12"/>
                  <a:gd name="T9" fmla="*/ 6 h 6"/>
                  <a:gd name="T10" fmla="*/ 0 w 12"/>
                  <a:gd name="T11" fmla="*/ 6 h 6"/>
                  <a:gd name="T12" fmla="*/ 0 w 12"/>
                  <a:gd name="T13" fmla="*/ 4 h 6"/>
                  <a:gd name="T14" fmla="*/ 3 w 12"/>
                  <a:gd name="T15" fmla="*/ 4 h 6"/>
                  <a:gd name="T16" fmla="*/ 3 w 12"/>
                  <a:gd name="T17" fmla="*/ 2 h 6"/>
                  <a:gd name="T18" fmla="*/ 5 w 12"/>
                  <a:gd name="T19" fmla="*/ 2 h 6"/>
                  <a:gd name="T20" fmla="*/ 3 w 12"/>
                  <a:gd name="T21" fmla="*/ 2 h 6"/>
                  <a:gd name="T22" fmla="*/ 3 w 12"/>
                  <a:gd name="T23" fmla="*/ 0 h 6"/>
                  <a:gd name="T24" fmla="*/ 5 w 12"/>
                  <a:gd name="T25" fmla="*/ 0 h 6"/>
                  <a:gd name="T26" fmla="*/ 7 w 12"/>
                  <a:gd name="T27" fmla="*/ 0 h 6"/>
                  <a:gd name="T28" fmla="*/ 9 w 12"/>
                  <a:gd name="T29" fmla="*/ 2 h 6"/>
                  <a:gd name="T30" fmla="*/ 12 w 12"/>
                  <a:gd name="T31" fmla="*/ 2 h 6"/>
                  <a:gd name="T32" fmla="*/ 12 w 12"/>
                  <a:gd name="T33" fmla="*/ 4 h 6"/>
                  <a:gd name="T34" fmla="*/ 9 w 12"/>
                  <a:gd name="T3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6">
                    <a:moveTo>
                      <a:pt x="9" y="4"/>
                    </a:move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1615"/>
              <p:cNvSpPr>
                <a:spLocks/>
              </p:cNvSpPr>
              <p:nvPr/>
            </p:nvSpPr>
            <p:spPr bwMode="auto">
              <a:xfrm>
                <a:off x="2588" y="3975"/>
                <a:ext cx="49" cy="36"/>
              </a:xfrm>
              <a:custGeom>
                <a:avLst/>
                <a:gdLst>
                  <a:gd name="T0" fmla="*/ 47 w 49"/>
                  <a:gd name="T1" fmla="*/ 0 h 36"/>
                  <a:gd name="T2" fmla="*/ 49 w 49"/>
                  <a:gd name="T3" fmla="*/ 3 h 36"/>
                  <a:gd name="T4" fmla="*/ 45 w 49"/>
                  <a:gd name="T5" fmla="*/ 3 h 36"/>
                  <a:gd name="T6" fmla="*/ 43 w 49"/>
                  <a:gd name="T7" fmla="*/ 5 h 36"/>
                  <a:gd name="T8" fmla="*/ 41 w 49"/>
                  <a:gd name="T9" fmla="*/ 7 h 36"/>
                  <a:gd name="T10" fmla="*/ 38 w 49"/>
                  <a:gd name="T11" fmla="*/ 9 h 36"/>
                  <a:gd name="T12" fmla="*/ 41 w 49"/>
                  <a:gd name="T13" fmla="*/ 14 h 36"/>
                  <a:gd name="T14" fmla="*/ 45 w 49"/>
                  <a:gd name="T15" fmla="*/ 14 h 36"/>
                  <a:gd name="T16" fmla="*/ 47 w 49"/>
                  <a:gd name="T17" fmla="*/ 16 h 36"/>
                  <a:gd name="T18" fmla="*/ 45 w 49"/>
                  <a:gd name="T19" fmla="*/ 18 h 36"/>
                  <a:gd name="T20" fmla="*/ 41 w 49"/>
                  <a:gd name="T21" fmla="*/ 18 h 36"/>
                  <a:gd name="T22" fmla="*/ 38 w 49"/>
                  <a:gd name="T23" fmla="*/ 20 h 36"/>
                  <a:gd name="T24" fmla="*/ 34 w 49"/>
                  <a:gd name="T25" fmla="*/ 20 h 36"/>
                  <a:gd name="T26" fmla="*/ 34 w 49"/>
                  <a:gd name="T27" fmla="*/ 23 h 36"/>
                  <a:gd name="T28" fmla="*/ 36 w 49"/>
                  <a:gd name="T29" fmla="*/ 25 h 36"/>
                  <a:gd name="T30" fmla="*/ 38 w 49"/>
                  <a:gd name="T31" fmla="*/ 23 h 36"/>
                  <a:gd name="T32" fmla="*/ 36 w 49"/>
                  <a:gd name="T33" fmla="*/ 27 h 36"/>
                  <a:gd name="T34" fmla="*/ 34 w 49"/>
                  <a:gd name="T35" fmla="*/ 29 h 36"/>
                  <a:gd name="T36" fmla="*/ 29 w 49"/>
                  <a:gd name="T37" fmla="*/ 29 h 36"/>
                  <a:gd name="T38" fmla="*/ 25 w 49"/>
                  <a:gd name="T39" fmla="*/ 29 h 36"/>
                  <a:gd name="T40" fmla="*/ 25 w 49"/>
                  <a:gd name="T41" fmla="*/ 29 h 36"/>
                  <a:gd name="T42" fmla="*/ 23 w 49"/>
                  <a:gd name="T43" fmla="*/ 32 h 36"/>
                  <a:gd name="T44" fmla="*/ 20 w 49"/>
                  <a:gd name="T45" fmla="*/ 34 h 36"/>
                  <a:gd name="T46" fmla="*/ 16 w 49"/>
                  <a:gd name="T47" fmla="*/ 36 h 36"/>
                  <a:gd name="T48" fmla="*/ 14 w 49"/>
                  <a:gd name="T49" fmla="*/ 34 h 36"/>
                  <a:gd name="T50" fmla="*/ 11 w 49"/>
                  <a:gd name="T51" fmla="*/ 36 h 36"/>
                  <a:gd name="T52" fmla="*/ 7 w 49"/>
                  <a:gd name="T53" fmla="*/ 36 h 36"/>
                  <a:gd name="T54" fmla="*/ 5 w 49"/>
                  <a:gd name="T55" fmla="*/ 34 h 36"/>
                  <a:gd name="T56" fmla="*/ 3 w 49"/>
                  <a:gd name="T57" fmla="*/ 32 h 36"/>
                  <a:gd name="T58" fmla="*/ 0 w 49"/>
                  <a:gd name="T59" fmla="*/ 29 h 36"/>
                  <a:gd name="T60" fmla="*/ 0 w 49"/>
                  <a:gd name="T61" fmla="*/ 25 h 36"/>
                  <a:gd name="T62" fmla="*/ 5 w 49"/>
                  <a:gd name="T63" fmla="*/ 25 h 36"/>
                  <a:gd name="T64" fmla="*/ 7 w 49"/>
                  <a:gd name="T65" fmla="*/ 23 h 36"/>
                  <a:gd name="T66" fmla="*/ 11 w 49"/>
                  <a:gd name="T67" fmla="*/ 20 h 36"/>
                  <a:gd name="T68" fmla="*/ 14 w 49"/>
                  <a:gd name="T69" fmla="*/ 18 h 36"/>
                  <a:gd name="T70" fmla="*/ 16 w 49"/>
                  <a:gd name="T71" fmla="*/ 16 h 36"/>
                  <a:gd name="T72" fmla="*/ 18 w 49"/>
                  <a:gd name="T73" fmla="*/ 14 h 36"/>
                  <a:gd name="T74" fmla="*/ 20 w 49"/>
                  <a:gd name="T75" fmla="*/ 9 h 36"/>
                  <a:gd name="T76" fmla="*/ 23 w 49"/>
                  <a:gd name="T77" fmla="*/ 7 h 36"/>
                  <a:gd name="T78" fmla="*/ 25 w 49"/>
                  <a:gd name="T79" fmla="*/ 5 h 36"/>
                  <a:gd name="T80" fmla="*/ 29 w 49"/>
                  <a:gd name="T81" fmla="*/ 3 h 36"/>
                  <a:gd name="T82" fmla="*/ 34 w 49"/>
                  <a:gd name="T83" fmla="*/ 3 h 36"/>
                  <a:gd name="T84" fmla="*/ 38 w 49"/>
                  <a:gd name="T85" fmla="*/ 0 h 36"/>
                  <a:gd name="T86" fmla="*/ 43 w 49"/>
                  <a:gd name="T8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36">
                    <a:moveTo>
                      <a:pt x="45" y="0"/>
                    </a:moveTo>
                    <a:lnTo>
                      <a:pt x="47" y="0"/>
                    </a:lnTo>
                    <a:lnTo>
                      <a:pt x="47" y="3"/>
                    </a:lnTo>
                    <a:lnTo>
                      <a:pt x="49" y="3"/>
                    </a:lnTo>
                    <a:lnTo>
                      <a:pt x="47" y="3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41" y="12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7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3" y="34"/>
                    </a:lnTo>
                    <a:lnTo>
                      <a:pt x="20" y="34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1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1616"/>
              <p:cNvSpPr>
                <a:spLocks/>
              </p:cNvSpPr>
              <p:nvPr/>
            </p:nvSpPr>
            <p:spPr bwMode="auto">
              <a:xfrm>
                <a:off x="2760" y="397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Rectangle 1617"/>
              <p:cNvSpPr>
                <a:spLocks noChangeArrowheads="1"/>
              </p:cNvSpPr>
              <p:nvPr/>
            </p:nvSpPr>
            <p:spPr bwMode="auto">
              <a:xfrm>
                <a:off x="2649" y="3966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1618"/>
              <p:cNvSpPr>
                <a:spLocks/>
              </p:cNvSpPr>
              <p:nvPr/>
            </p:nvSpPr>
            <p:spPr bwMode="auto">
              <a:xfrm>
                <a:off x="2689" y="396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1619"/>
              <p:cNvSpPr>
                <a:spLocks/>
              </p:cNvSpPr>
              <p:nvPr/>
            </p:nvSpPr>
            <p:spPr bwMode="auto">
              <a:xfrm>
                <a:off x="2651" y="3964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5 h 5"/>
                  <a:gd name="T4" fmla="*/ 0 w 4"/>
                  <a:gd name="T5" fmla="*/ 2 h 5"/>
                  <a:gd name="T6" fmla="*/ 2 w 4"/>
                  <a:gd name="T7" fmla="*/ 2 h 5"/>
                  <a:gd name="T8" fmla="*/ 0 w 4"/>
                  <a:gd name="T9" fmla="*/ 2 h 5"/>
                  <a:gd name="T10" fmla="*/ 2 w 4"/>
                  <a:gd name="T11" fmla="*/ 2 h 5"/>
                  <a:gd name="T12" fmla="*/ 2 w 4"/>
                  <a:gd name="T13" fmla="*/ 0 h 5"/>
                  <a:gd name="T14" fmla="*/ 2 w 4"/>
                  <a:gd name="T15" fmla="*/ 2 h 5"/>
                  <a:gd name="T16" fmla="*/ 4 w 4"/>
                  <a:gd name="T17" fmla="*/ 2 h 5"/>
                  <a:gd name="T18" fmla="*/ 2 w 4"/>
                  <a:gd name="T19" fmla="*/ 2 h 5"/>
                  <a:gd name="T20" fmla="*/ 2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1620"/>
              <p:cNvSpPr>
                <a:spLocks/>
              </p:cNvSpPr>
              <p:nvPr/>
            </p:nvSpPr>
            <p:spPr bwMode="auto">
              <a:xfrm>
                <a:off x="2760" y="396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1621"/>
              <p:cNvSpPr>
                <a:spLocks/>
              </p:cNvSpPr>
              <p:nvPr/>
            </p:nvSpPr>
            <p:spPr bwMode="auto">
              <a:xfrm>
                <a:off x="2649" y="39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1622"/>
              <p:cNvSpPr>
                <a:spLocks/>
              </p:cNvSpPr>
              <p:nvPr/>
            </p:nvSpPr>
            <p:spPr bwMode="auto">
              <a:xfrm>
                <a:off x="2653" y="3962"/>
                <a:ext cx="7" cy="2"/>
              </a:xfrm>
              <a:custGeom>
                <a:avLst/>
                <a:gdLst>
                  <a:gd name="T0" fmla="*/ 2 w 7"/>
                  <a:gd name="T1" fmla="*/ 2 h 2"/>
                  <a:gd name="T2" fmla="*/ 5 w 7"/>
                  <a:gd name="T3" fmla="*/ 2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w 7"/>
                  <a:gd name="T15" fmla="*/ 2 h 2"/>
                  <a:gd name="T16" fmla="*/ 2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Rectangle 1623"/>
              <p:cNvSpPr>
                <a:spLocks noChangeArrowheads="1"/>
              </p:cNvSpPr>
              <p:nvPr/>
            </p:nvSpPr>
            <p:spPr bwMode="auto">
              <a:xfrm>
                <a:off x="2696" y="395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1624"/>
              <p:cNvSpPr>
                <a:spLocks/>
              </p:cNvSpPr>
              <p:nvPr/>
            </p:nvSpPr>
            <p:spPr bwMode="auto">
              <a:xfrm>
                <a:off x="2660" y="3957"/>
                <a:ext cx="11" cy="9"/>
              </a:xfrm>
              <a:custGeom>
                <a:avLst/>
                <a:gdLst>
                  <a:gd name="T0" fmla="*/ 9 w 11"/>
                  <a:gd name="T1" fmla="*/ 0 h 9"/>
                  <a:gd name="T2" fmla="*/ 9 w 11"/>
                  <a:gd name="T3" fmla="*/ 3 h 9"/>
                  <a:gd name="T4" fmla="*/ 11 w 11"/>
                  <a:gd name="T5" fmla="*/ 3 h 9"/>
                  <a:gd name="T6" fmla="*/ 9 w 11"/>
                  <a:gd name="T7" fmla="*/ 3 h 9"/>
                  <a:gd name="T8" fmla="*/ 9 w 11"/>
                  <a:gd name="T9" fmla="*/ 5 h 9"/>
                  <a:gd name="T10" fmla="*/ 7 w 11"/>
                  <a:gd name="T11" fmla="*/ 5 h 9"/>
                  <a:gd name="T12" fmla="*/ 4 w 11"/>
                  <a:gd name="T13" fmla="*/ 7 h 9"/>
                  <a:gd name="T14" fmla="*/ 2 w 11"/>
                  <a:gd name="T15" fmla="*/ 7 h 9"/>
                  <a:gd name="T16" fmla="*/ 2 w 11"/>
                  <a:gd name="T17" fmla="*/ 9 h 9"/>
                  <a:gd name="T18" fmla="*/ 0 w 11"/>
                  <a:gd name="T19" fmla="*/ 9 h 9"/>
                  <a:gd name="T20" fmla="*/ 0 w 11"/>
                  <a:gd name="T21" fmla="*/ 7 h 9"/>
                  <a:gd name="T22" fmla="*/ 2 w 11"/>
                  <a:gd name="T23" fmla="*/ 7 h 9"/>
                  <a:gd name="T24" fmla="*/ 2 w 11"/>
                  <a:gd name="T25" fmla="*/ 5 h 9"/>
                  <a:gd name="T26" fmla="*/ 2 w 11"/>
                  <a:gd name="T27" fmla="*/ 3 h 9"/>
                  <a:gd name="T28" fmla="*/ 4 w 11"/>
                  <a:gd name="T29" fmla="*/ 3 h 9"/>
                  <a:gd name="T30" fmla="*/ 2 w 11"/>
                  <a:gd name="T31" fmla="*/ 3 h 9"/>
                  <a:gd name="T32" fmla="*/ 4 w 11"/>
                  <a:gd name="T33" fmla="*/ 0 h 9"/>
                  <a:gd name="T34" fmla="*/ 7 w 11"/>
                  <a:gd name="T35" fmla="*/ 0 h 9"/>
                  <a:gd name="T36" fmla="*/ 9 w 11"/>
                  <a:gd name="T37" fmla="*/ 0 h 9"/>
                  <a:gd name="T38" fmla="*/ 11 w 11"/>
                  <a:gd name="T39" fmla="*/ 0 h 9"/>
                  <a:gd name="T40" fmla="*/ 9 w 11"/>
                  <a:gd name="T4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9">
                    <a:moveTo>
                      <a:pt x="9" y="0"/>
                    </a:move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Rectangle 1625"/>
              <p:cNvSpPr>
                <a:spLocks noChangeArrowheads="1"/>
              </p:cNvSpPr>
              <p:nvPr/>
            </p:nvSpPr>
            <p:spPr bwMode="auto">
              <a:xfrm>
                <a:off x="2696" y="395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1626"/>
              <p:cNvSpPr>
                <a:spLocks/>
              </p:cNvSpPr>
              <p:nvPr/>
            </p:nvSpPr>
            <p:spPr bwMode="auto">
              <a:xfrm>
                <a:off x="2716" y="39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1627"/>
              <p:cNvSpPr>
                <a:spLocks/>
              </p:cNvSpPr>
              <p:nvPr/>
            </p:nvSpPr>
            <p:spPr bwMode="auto">
              <a:xfrm>
                <a:off x="2709" y="395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1628"/>
              <p:cNvSpPr>
                <a:spLocks/>
              </p:cNvSpPr>
              <p:nvPr/>
            </p:nvSpPr>
            <p:spPr bwMode="auto">
              <a:xfrm>
                <a:off x="2693" y="395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1629"/>
              <p:cNvSpPr>
                <a:spLocks/>
              </p:cNvSpPr>
              <p:nvPr/>
            </p:nvSpPr>
            <p:spPr bwMode="auto">
              <a:xfrm>
                <a:off x="2722" y="395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1630"/>
              <p:cNvSpPr>
                <a:spLocks/>
              </p:cNvSpPr>
              <p:nvPr/>
            </p:nvSpPr>
            <p:spPr bwMode="auto">
              <a:xfrm>
                <a:off x="2687" y="3951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2 w 4"/>
                  <a:gd name="T11" fmla="*/ 0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1631"/>
              <p:cNvSpPr>
                <a:spLocks/>
              </p:cNvSpPr>
              <p:nvPr/>
            </p:nvSpPr>
            <p:spPr bwMode="auto">
              <a:xfrm>
                <a:off x="2709" y="394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1632"/>
              <p:cNvSpPr>
                <a:spLocks/>
              </p:cNvSpPr>
              <p:nvPr/>
            </p:nvSpPr>
            <p:spPr bwMode="auto">
              <a:xfrm>
                <a:off x="2698" y="394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1633"/>
              <p:cNvSpPr>
                <a:spLocks/>
              </p:cNvSpPr>
              <p:nvPr/>
            </p:nvSpPr>
            <p:spPr bwMode="auto">
              <a:xfrm>
                <a:off x="2696" y="394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1634"/>
              <p:cNvSpPr>
                <a:spLocks/>
              </p:cNvSpPr>
              <p:nvPr/>
            </p:nvSpPr>
            <p:spPr bwMode="auto">
              <a:xfrm>
                <a:off x="2716" y="394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1635"/>
              <p:cNvSpPr>
                <a:spLocks/>
              </p:cNvSpPr>
              <p:nvPr/>
            </p:nvSpPr>
            <p:spPr bwMode="auto">
              <a:xfrm>
                <a:off x="2736" y="394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1636"/>
              <p:cNvSpPr>
                <a:spLocks/>
              </p:cNvSpPr>
              <p:nvPr/>
            </p:nvSpPr>
            <p:spPr bwMode="auto">
              <a:xfrm>
                <a:off x="2711" y="3944"/>
                <a:ext cx="5" cy="0"/>
              </a:xfrm>
              <a:custGeom>
                <a:avLst/>
                <a:gdLst>
                  <a:gd name="T0" fmla="*/ 5 w 5"/>
                  <a:gd name="T1" fmla="*/ 2 w 5"/>
                  <a:gd name="T2" fmla="*/ 0 w 5"/>
                  <a:gd name="T3" fmla="*/ 2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Rectangle 1637"/>
              <p:cNvSpPr>
                <a:spLocks noChangeArrowheads="1"/>
              </p:cNvSpPr>
              <p:nvPr/>
            </p:nvSpPr>
            <p:spPr bwMode="auto">
              <a:xfrm>
                <a:off x="2734" y="394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1638"/>
              <p:cNvSpPr>
                <a:spLocks/>
              </p:cNvSpPr>
              <p:nvPr/>
            </p:nvSpPr>
            <p:spPr bwMode="auto">
              <a:xfrm>
                <a:off x="2682" y="3940"/>
                <a:ext cx="18" cy="11"/>
              </a:xfrm>
              <a:custGeom>
                <a:avLst/>
                <a:gdLst>
                  <a:gd name="T0" fmla="*/ 14 w 18"/>
                  <a:gd name="T1" fmla="*/ 0 h 11"/>
                  <a:gd name="T2" fmla="*/ 16 w 18"/>
                  <a:gd name="T3" fmla="*/ 0 h 11"/>
                  <a:gd name="T4" fmla="*/ 18 w 18"/>
                  <a:gd name="T5" fmla="*/ 0 h 11"/>
                  <a:gd name="T6" fmla="*/ 16 w 18"/>
                  <a:gd name="T7" fmla="*/ 2 h 11"/>
                  <a:gd name="T8" fmla="*/ 18 w 18"/>
                  <a:gd name="T9" fmla="*/ 2 h 11"/>
                  <a:gd name="T10" fmla="*/ 16 w 18"/>
                  <a:gd name="T11" fmla="*/ 2 h 11"/>
                  <a:gd name="T12" fmla="*/ 16 w 18"/>
                  <a:gd name="T13" fmla="*/ 4 h 11"/>
                  <a:gd name="T14" fmla="*/ 14 w 18"/>
                  <a:gd name="T15" fmla="*/ 4 h 11"/>
                  <a:gd name="T16" fmla="*/ 11 w 18"/>
                  <a:gd name="T17" fmla="*/ 4 h 11"/>
                  <a:gd name="T18" fmla="*/ 9 w 18"/>
                  <a:gd name="T19" fmla="*/ 4 h 11"/>
                  <a:gd name="T20" fmla="*/ 9 w 18"/>
                  <a:gd name="T21" fmla="*/ 6 h 11"/>
                  <a:gd name="T22" fmla="*/ 11 w 18"/>
                  <a:gd name="T23" fmla="*/ 6 h 11"/>
                  <a:gd name="T24" fmla="*/ 11 w 18"/>
                  <a:gd name="T25" fmla="*/ 9 h 11"/>
                  <a:gd name="T26" fmla="*/ 9 w 18"/>
                  <a:gd name="T27" fmla="*/ 9 h 11"/>
                  <a:gd name="T28" fmla="*/ 9 w 18"/>
                  <a:gd name="T29" fmla="*/ 11 h 11"/>
                  <a:gd name="T30" fmla="*/ 7 w 18"/>
                  <a:gd name="T31" fmla="*/ 11 h 11"/>
                  <a:gd name="T32" fmla="*/ 5 w 18"/>
                  <a:gd name="T33" fmla="*/ 11 h 11"/>
                  <a:gd name="T34" fmla="*/ 2 w 18"/>
                  <a:gd name="T35" fmla="*/ 11 h 11"/>
                  <a:gd name="T36" fmla="*/ 0 w 18"/>
                  <a:gd name="T37" fmla="*/ 11 h 11"/>
                  <a:gd name="T38" fmla="*/ 0 w 18"/>
                  <a:gd name="T39" fmla="*/ 9 h 11"/>
                  <a:gd name="T40" fmla="*/ 0 w 18"/>
                  <a:gd name="T41" fmla="*/ 6 h 11"/>
                  <a:gd name="T42" fmla="*/ 2 w 18"/>
                  <a:gd name="T43" fmla="*/ 6 h 11"/>
                  <a:gd name="T44" fmla="*/ 5 w 18"/>
                  <a:gd name="T45" fmla="*/ 6 h 11"/>
                  <a:gd name="T46" fmla="*/ 2 w 18"/>
                  <a:gd name="T47" fmla="*/ 6 h 11"/>
                  <a:gd name="T48" fmla="*/ 2 w 18"/>
                  <a:gd name="T49" fmla="*/ 4 h 11"/>
                  <a:gd name="T50" fmla="*/ 5 w 18"/>
                  <a:gd name="T51" fmla="*/ 4 h 11"/>
                  <a:gd name="T52" fmla="*/ 7 w 18"/>
                  <a:gd name="T53" fmla="*/ 2 h 11"/>
                  <a:gd name="T54" fmla="*/ 7 w 18"/>
                  <a:gd name="T55" fmla="*/ 0 h 11"/>
                  <a:gd name="T56" fmla="*/ 9 w 18"/>
                  <a:gd name="T57" fmla="*/ 0 h 11"/>
                  <a:gd name="T58" fmla="*/ 11 w 18"/>
                  <a:gd name="T59" fmla="*/ 0 h 11"/>
                  <a:gd name="T60" fmla="*/ 14 w 18"/>
                  <a:gd name="T6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" h="11">
                    <a:moveTo>
                      <a:pt x="14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1639"/>
              <p:cNvSpPr>
                <a:spLocks/>
              </p:cNvSpPr>
              <p:nvPr/>
            </p:nvSpPr>
            <p:spPr bwMode="auto">
              <a:xfrm>
                <a:off x="2738" y="3940"/>
                <a:ext cx="5" cy="0"/>
              </a:xfrm>
              <a:custGeom>
                <a:avLst/>
                <a:gdLst>
                  <a:gd name="T0" fmla="*/ 2 w 5"/>
                  <a:gd name="T1" fmla="*/ 5 w 5"/>
                  <a:gd name="T2" fmla="*/ 2 w 5"/>
                  <a:gd name="T3" fmla="*/ 0 w 5"/>
                  <a:gd name="T4" fmla="*/ 2 w 5"/>
                  <a:gd name="T5" fmla="*/ 0 w 5"/>
                  <a:gd name="T6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Freeform 1640"/>
              <p:cNvSpPr>
                <a:spLocks/>
              </p:cNvSpPr>
              <p:nvPr/>
            </p:nvSpPr>
            <p:spPr bwMode="auto">
              <a:xfrm>
                <a:off x="2702" y="39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1641"/>
              <p:cNvSpPr>
                <a:spLocks/>
              </p:cNvSpPr>
              <p:nvPr/>
            </p:nvSpPr>
            <p:spPr bwMode="auto">
              <a:xfrm>
                <a:off x="2696" y="393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1642"/>
              <p:cNvSpPr>
                <a:spLocks/>
              </p:cNvSpPr>
              <p:nvPr/>
            </p:nvSpPr>
            <p:spPr bwMode="auto">
              <a:xfrm>
                <a:off x="2698" y="3937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Freeform 1643"/>
              <p:cNvSpPr>
                <a:spLocks/>
              </p:cNvSpPr>
              <p:nvPr/>
            </p:nvSpPr>
            <p:spPr bwMode="auto">
              <a:xfrm>
                <a:off x="2705" y="393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Rectangle 1644"/>
              <p:cNvSpPr>
                <a:spLocks noChangeArrowheads="1"/>
              </p:cNvSpPr>
              <p:nvPr/>
            </p:nvSpPr>
            <p:spPr bwMode="auto">
              <a:xfrm>
                <a:off x="2702" y="393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Freeform 1645"/>
              <p:cNvSpPr>
                <a:spLocks/>
              </p:cNvSpPr>
              <p:nvPr/>
            </p:nvSpPr>
            <p:spPr bwMode="auto">
              <a:xfrm>
                <a:off x="2743" y="393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1646"/>
              <p:cNvSpPr>
                <a:spLocks/>
              </p:cNvSpPr>
              <p:nvPr/>
            </p:nvSpPr>
            <p:spPr bwMode="auto">
              <a:xfrm>
                <a:off x="2740" y="393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1647"/>
              <p:cNvSpPr>
                <a:spLocks/>
              </p:cNvSpPr>
              <p:nvPr/>
            </p:nvSpPr>
            <p:spPr bwMode="auto">
              <a:xfrm>
                <a:off x="2743" y="393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1648"/>
              <p:cNvSpPr>
                <a:spLocks/>
              </p:cNvSpPr>
              <p:nvPr/>
            </p:nvSpPr>
            <p:spPr bwMode="auto">
              <a:xfrm>
                <a:off x="2727" y="393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1649"/>
              <p:cNvSpPr>
                <a:spLocks/>
              </p:cNvSpPr>
              <p:nvPr/>
            </p:nvSpPr>
            <p:spPr bwMode="auto">
              <a:xfrm>
                <a:off x="2736" y="392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1650"/>
              <p:cNvSpPr>
                <a:spLocks/>
              </p:cNvSpPr>
              <p:nvPr/>
            </p:nvSpPr>
            <p:spPr bwMode="auto">
              <a:xfrm>
                <a:off x="2747" y="392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1651"/>
              <p:cNvSpPr>
                <a:spLocks/>
              </p:cNvSpPr>
              <p:nvPr/>
            </p:nvSpPr>
            <p:spPr bwMode="auto">
              <a:xfrm>
                <a:off x="2743" y="39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1652"/>
              <p:cNvSpPr>
                <a:spLocks/>
              </p:cNvSpPr>
              <p:nvPr/>
            </p:nvSpPr>
            <p:spPr bwMode="auto">
              <a:xfrm>
                <a:off x="2747" y="39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1653"/>
              <p:cNvSpPr>
                <a:spLocks/>
              </p:cNvSpPr>
              <p:nvPr/>
            </p:nvSpPr>
            <p:spPr bwMode="auto">
              <a:xfrm>
                <a:off x="2883" y="3926"/>
                <a:ext cx="14" cy="5"/>
              </a:xfrm>
              <a:custGeom>
                <a:avLst/>
                <a:gdLst>
                  <a:gd name="T0" fmla="*/ 5 w 14"/>
                  <a:gd name="T1" fmla="*/ 0 h 5"/>
                  <a:gd name="T2" fmla="*/ 7 w 14"/>
                  <a:gd name="T3" fmla="*/ 0 h 5"/>
                  <a:gd name="T4" fmla="*/ 9 w 14"/>
                  <a:gd name="T5" fmla="*/ 0 h 5"/>
                  <a:gd name="T6" fmla="*/ 9 w 14"/>
                  <a:gd name="T7" fmla="*/ 2 h 5"/>
                  <a:gd name="T8" fmla="*/ 12 w 14"/>
                  <a:gd name="T9" fmla="*/ 2 h 5"/>
                  <a:gd name="T10" fmla="*/ 12 w 14"/>
                  <a:gd name="T11" fmla="*/ 5 h 5"/>
                  <a:gd name="T12" fmla="*/ 14 w 14"/>
                  <a:gd name="T13" fmla="*/ 5 h 5"/>
                  <a:gd name="T14" fmla="*/ 12 w 14"/>
                  <a:gd name="T15" fmla="*/ 5 h 5"/>
                  <a:gd name="T16" fmla="*/ 9 w 14"/>
                  <a:gd name="T17" fmla="*/ 5 h 5"/>
                  <a:gd name="T18" fmla="*/ 7 w 14"/>
                  <a:gd name="T19" fmla="*/ 5 h 5"/>
                  <a:gd name="T20" fmla="*/ 5 w 14"/>
                  <a:gd name="T21" fmla="*/ 5 h 5"/>
                  <a:gd name="T22" fmla="*/ 3 w 14"/>
                  <a:gd name="T23" fmla="*/ 5 h 5"/>
                  <a:gd name="T24" fmla="*/ 3 w 14"/>
                  <a:gd name="T25" fmla="*/ 2 h 5"/>
                  <a:gd name="T26" fmla="*/ 0 w 14"/>
                  <a:gd name="T27" fmla="*/ 2 h 5"/>
                  <a:gd name="T28" fmla="*/ 0 w 14"/>
                  <a:gd name="T29" fmla="*/ 0 h 5"/>
                  <a:gd name="T30" fmla="*/ 3 w 14"/>
                  <a:gd name="T31" fmla="*/ 0 h 5"/>
                  <a:gd name="T32" fmla="*/ 5 w 14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5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1654"/>
              <p:cNvSpPr>
                <a:spLocks/>
              </p:cNvSpPr>
              <p:nvPr/>
            </p:nvSpPr>
            <p:spPr bwMode="auto">
              <a:xfrm>
                <a:off x="2877" y="392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1655"/>
              <p:cNvSpPr>
                <a:spLocks/>
              </p:cNvSpPr>
              <p:nvPr/>
            </p:nvSpPr>
            <p:spPr bwMode="auto">
              <a:xfrm>
                <a:off x="2890" y="3926"/>
                <a:ext cx="5" cy="0"/>
              </a:xfrm>
              <a:custGeom>
                <a:avLst/>
                <a:gdLst>
                  <a:gd name="T0" fmla="*/ 2 w 5"/>
                  <a:gd name="T1" fmla="*/ 0 w 5"/>
                  <a:gd name="T2" fmla="*/ 2 w 5"/>
                  <a:gd name="T3" fmla="*/ 5 w 5"/>
                  <a:gd name="T4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1656"/>
              <p:cNvSpPr>
                <a:spLocks/>
              </p:cNvSpPr>
              <p:nvPr/>
            </p:nvSpPr>
            <p:spPr bwMode="auto">
              <a:xfrm>
                <a:off x="2769" y="392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5" name="Freeform 1657"/>
              <p:cNvSpPr>
                <a:spLocks/>
              </p:cNvSpPr>
              <p:nvPr/>
            </p:nvSpPr>
            <p:spPr bwMode="auto">
              <a:xfrm>
                <a:off x="2870" y="392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6" name="Freeform 1658"/>
              <p:cNvSpPr>
                <a:spLocks/>
              </p:cNvSpPr>
              <p:nvPr/>
            </p:nvSpPr>
            <p:spPr bwMode="auto">
              <a:xfrm>
                <a:off x="2751" y="392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Freeform 1659"/>
              <p:cNvSpPr>
                <a:spLocks/>
              </p:cNvSpPr>
              <p:nvPr/>
            </p:nvSpPr>
            <p:spPr bwMode="auto">
              <a:xfrm>
                <a:off x="2874" y="39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1660"/>
              <p:cNvSpPr>
                <a:spLocks/>
              </p:cNvSpPr>
              <p:nvPr/>
            </p:nvSpPr>
            <p:spPr bwMode="auto">
              <a:xfrm>
                <a:off x="2868" y="39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1661"/>
              <p:cNvSpPr>
                <a:spLocks/>
              </p:cNvSpPr>
              <p:nvPr/>
            </p:nvSpPr>
            <p:spPr bwMode="auto">
              <a:xfrm>
                <a:off x="2863" y="39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1662"/>
              <p:cNvSpPr>
                <a:spLocks/>
              </p:cNvSpPr>
              <p:nvPr/>
            </p:nvSpPr>
            <p:spPr bwMode="auto">
              <a:xfrm>
                <a:off x="2693" y="392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Freeform 1663"/>
              <p:cNvSpPr>
                <a:spLocks/>
              </p:cNvSpPr>
              <p:nvPr/>
            </p:nvSpPr>
            <p:spPr bwMode="auto">
              <a:xfrm>
                <a:off x="2781" y="391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1664"/>
              <p:cNvSpPr>
                <a:spLocks/>
              </p:cNvSpPr>
              <p:nvPr/>
            </p:nvSpPr>
            <p:spPr bwMode="auto">
              <a:xfrm>
                <a:off x="2783" y="3917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1665"/>
              <p:cNvSpPr>
                <a:spLocks/>
              </p:cNvSpPr>
              <p:nvPr/>
            </p:nvSpPr>
            <p:spPr bwMode="auto">
              <a:xfrm>
                <a:off x="2765" y="3915"/>
                <a:ext cx="13" cy="4"/>
              </a:xfrm>
              <a:custGeom>
                <a:avLst/>
                <a:gdLst>
                  <a:gd name="T0" fmla="*/ 9 w 13"/>
                  <a:gd name="T1" fmla="*/ 2 h 4"/>
                  <a:gd name="T2" fmla="*/ 9 w 13"/>
                  <a:gd name="T3" fmla="*/ 4 h 4"/>
                  <a:gd name="T4" fmla="*/ 7 w 13"/>
                  <a:gd name="T5" fmla="*/ 4 h 4"/>
                  <a:gd name="T6" fmla="*/ 4 w 13"/>
                  <a:gd name="T7" fmla="*/ 4 h 4"/>
                  <a:gd name="T8" fmla="*/ 2 w 13"/>
                  <a:gd name="T9" fmla="*/ 4 h 4"/>
                  <a:gd name="T10" fmla="*/ 0 w 13"/>
                  <a:gd name="T11" fmla="*/ 4 h 4"/>
                  <a:gd name="T12" fmla="*/ 2 w 13"/>
                  <a:gd name="T13" fmla="*/ 4 h 4"/>
                  <a:gd name="T14" fmla="*/ 4 w 13"/>
                  <a:gd name="T15" fmla="*/ 4 h 4"/>
                  <a:gd name="T16" fmla="*/ 4 w 13"/>
                  <a:gd name="T17" fmla="*/ 2 h 4"/>
                  <a:gd name="T18" fmla="*/ 7 w 13"/>
                  <a:gd name="T19" fmla="*/ 2 h 4"/>
                  <a:gd name="T20" fmla="*/ 9 w 13"/>
                  <a:gd name="T21" fmla="*/ 2 h 4"/>
                  <a:gd name="T22" fmla="*/ 9 w 13"/>
                  <a:gd name="T23" fmla="*/ 0 h 4"/>
                  <a:gd name="T24" fmla="*/ 11 w 13"/>
                  <a:gd name="T25" fmla="*/ 0 h 4"/>
                  <a:gd name="T26" fmla="*/ 13 w 13"/>
                  <a:gd name="T27" fmla="*/ 0 h 4"/>
                  <a:gd name="T28" fmla="*/ 11 w 13"/>
                  <a:gd name="T29" fmla="*/ 0 h 4"/>
                  <a:gd name="T30" fmla="*/ 11 w 13"/>
                  <a:gd name="T31" fmla="*/ 2 h 4"/>
                  <a:gd name="T32" fmla="*/ 9 w 13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4">
                    <a:moveTo>
                      <a:pt x="9" y="2"/>
                    </a:move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1666"/>
              <p:cNvSpPr>
                <a:spLocks/>
              </p:cNvSpPr>
              <p:nvPr/>
            </p:nvSpPr>
            <p:spPr bwMode="auto">
              <a:xfrm>
                <a:off x="2778" y="391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Rectangle 1667"/>
              <p:cNvSpPr>
                <a:spLocks noChangeArrowheads="1"/>
              </p:cNvSpPr>
              <p:nvPr/>
            </p:nvSpPr>
            <p:spPr bwMode="auto">
              <a:xfrm>
                <a:off x="2792" y="391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1668"/>
              <p:cNvSpPr>
                <a:spLocks/>
              </p:cNvSpPr>
              <p:nvPr/>
            </p:nvSpPr>
            <p:spPr bwMode="auto">
              <a:xfrm>
                <a:off x="2807" y="39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Rectangle 1669"/>
              <p:cNvSpPr>
                <a:spLocks noChangeArrowheads="1"/>
              </p:cNvSpPr>
              <p:nvPr/>
            </p:nvSpPr>
            <p:spPr bwMode="auto">
              <a:xfrm>
                <a:off x="2812" y="391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1670"/>
              <p:cNvSpPr>
                <a:spLocks/>
              </p:cNvSpPr>
              <p:nvPr/>
            </p:nvSpPr>
            <p:spPr bwMode="auto">
              <a:xfrm>
                <a:off x="2807" y="390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1671"/>
              <p:cNvSpPr>
                <a:spLocks/>
              </p:cNvSpPr>
              <p:nvPr/>
            </p:nvSpPr>
            <p:spPr bwMode="auto">
              <a:xfrm>
                <a:off x="2810" y="3908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3 h 3"/>
                  <a:gd name="T10" fmla="*/ 2 w 4"/>
                  <a:gd name="T11" fmla="*/ 3 h 3"/>
                  <a:gd name="T12" fmla="*/ 2 w 4"/>
                  <a:gd name="T13" fmla="*/ 0 h 3"/>
                  <a:gd name="T14" fmla="*/ 4 w 4"/>
                  <a:gd name="T15" fmla="*/ 0 h 3"/>
                  <a:gd name="T16" fmla="*/ 4 w 4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1672"/>
              <p:cNvSpPr>
                <a:spLocks/>
              </p:cNvSpPr>
              <p:nvPr/>
            </p:nvSpPr>
            <p:spPr bwMode="auto">
              <a:xfrm>
                <a:off x="2953" y="390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1673"/>
              <p:cNvSpPr>
                <a:spLocks/>
              </p:cNvSpPr>
              <p:nvPr/>
            </p:nvSpPr>
            <p:spPr bwMode="auto">
              <a:xfrm>
                <a:off x="2883" y="3904"/>
                <a:ext cx="9" cy="7"/>
              </a:xfrm>
              <a:custGeom>
                <a:avLst/>
                <a:gdLst>
                  <a:gd name="T0" fmla="*/ 7 w 9"/>
                  <a:gd name="T1" fmla="*/ 7 h 7"/>
                  <a:gd name="T2" fmla="*/ 5 w 9"/>
                  <a:gd name="T3" fmla="*/ 7 h 7"/>
                  <a:gd name="T4" fmla="*/ 3 w 9"/>
                  <a:gd name="T5" fmla="*/ 7 h 7"/>
                  <a:gd name="T6" fmla="*/ 3 w 9"/>
                  <a:gd name="T7" fmla="*/ 4 h 7"/>
                  <a:gd name="T8" fmla="*/ 0 w 9"/>
                  <a:gd name="T9" fmla="*/ 4 h 7"/>
                  <a:gd name="T10" fmla="*/ 3 w 9"/>
                  <a:gd name="T11" fmla="*/ 4 h 7"/>
                  <a:gd name="T12" fmla="*/ 3 w 9"/>
                  <a:gd name="T13" fmla="*/ 2 h 7"/>
                  <a:gd name="T14" fmla="*/ 3 w 9"/>
                  <a:gd name="T15" fmla="*/ 0 h 7"/>
                  <a:gd name="T16" fmla="*/ 5 w 9"/>
                  <a:gd name="T17" fmla="*/ 0 h 7"/>
                  <a:gd name="T18" fmla="*/ 5 w 9"/>
                  <a:gd name="T19" fmla="*/ 2 h 7"/>
                  <a:gd name="T20" fmla="*/ 7 w 9"/>
                  <a:gd name="T21" fmla="*/ 2 h 7"/>
                  <a:gd name="T22" fmla="*/ 7 w 9"/>
                  <a:gd name="T23" fmla="*/ 4 h 7"/>
                  <a:gd name="T24" fmla="*/ 9 w 9"/>
                  <a:gd name="T25" fmla="*/ 4 h 7"/>
                  <a:gd name="T26" fmla="*/ 7 w 9"/>
                  <a:gd name="T27" fmla="*/ 4 h 7"/>
                  <a:gd name="T28" fmla="*/ 7 w 9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7" y="7"/>
                    </a:move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Freeform 1674"/>
              <p:cNvSpPr>
                <a:spLocks/>
              </p:cNvSpPr>
              <p:nvPr/>
            </p:nvSpPr>
            <p:spPr bwMode="auto">
              <a:xfrm>
                <a:off x="2787" y="39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1675"/>
              <p:cNvSpPr>
                <a:spLocks/>
              </p:cNvSpPr>
              <p:nvPr/>
            </p:nvSpPr>
            <p:spPr bwMode="auto">
              <a:xfrm>
                <a:off x="2827" y="3902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3 w 5"/>
                  <a:gd name="T3" fmla="*/ 2 h 2"/>
                  <a:gd name="T4" fmla="*/ 3 w 5"/>
                  <a:gd name="T5" fmla="*/ 0 h 2"/>
                  <a:gd name="T6" fmla="*/ 3 w 5"/>
                  <a:gd name="T7" fmla="*/ 2 h 2"/>
                  <a:gd name="T8" fmla="*/ 5 w 5"/>
                  <a:gd name="T9" fmla="*/ 2 h 2"/>
                  <a:gd name="T10" fmla="*/ 3 w 5"/>
                  <a:gd name="T11" fmla="*/ 2 h 2"/>
                  <a:gd name="T12" fmla="*/ 0 w 5"/>
                  <a:gd name="T13" fmla="*/ 2 h 2"/>
                  <a:gd name="T14" fmla="*/ 0 w 5"/>
                  <a:gd name="T15" fmla="*/ 0 h 2"/>
                  <a:gd name="T16" fmla="*/ 0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1676"/>
              <p:cNvSpPr>
                <a:spLocks/>
              </p:cNvSpPr>
              <p:nvPr/>
            </p:nvSpPr>
            <p:spPr bwMode="auto">
              <a:xfrm>
                <a:off x="2957" y="3902"/>
                <a:ext cx="20" cy="6"/>
              </a:xfrm>
              <a:custGeom>
                <a:avLst/>
                <a:gdLst>
                  <a:gd name="T0" fmla="*/ 18 w 20"/>
                  <a:gd name="T1" fmla="*/ 2 h 6"/>
                  <a:gd name="T2" fmla="*/ 18 w 20"/>
                  <a:gd name="T3" fmla="*/ 4 h 6"/>
                  <a:gd name="T4" fmla="*/ 16 w 20"/>
                  <a:gd name="T5" fmla="*/ 4 h 6"/>
                  <a:gd name="T6" fmla="*/ 14 w 20"/>
                  <a:gd name="T7" fmla="*/ 6 h 6"/>
                  <a:gd name="T8" fmla="*/ 11 w 20"/>
                  <a:gd name="T9" fmla="*/ 6 h 6"/>
                  <a:gd name="T10" fmla="*/ 9 w 20"/>
                  <a:gd name="T11" fmla="*/ 6 h 6"/>
                  <a:gd name="T12" fmla="*/ 7 w 20"/>
                  <a:gd name="T13" fmla="*/ 6 h 6"/>
                  <a:gd name="T14" fmla="*/ 5 w 20"/>
                  <a:gd name="T15" fmla="*/ 6 h 6"/>
                  <a:gd name="T16" fmla="*/ 2 w 20"/>
                  <a:gd name="T17" fmla="*/ 6 h 6"/>
                  <a:gd name="T18" fmla="*/ 0 w 20"/>
                  <a:gd name="T19" fmla="*/ 6 h 6"/>
                  <a:gd name="T20" fmla="*/ 0 w 20"/>
                  <a:gd name="T21" fmla="*/ 4 h 6"/>
                  <a:gd name="T22" fmla="*/ 2 w 20"/>
                  <a:gd name="T23" fmla="*/ 4 h 6"/>
                  <a:gd name="T24" fmla="*/ 5 w 20"/>
                  <a:gd name="T25" fmla="*/ 4 h 6"/>
                  <a:gd name="T26" fmla="*/ 5 w 20"/>
                  <a:gd name="T27" fmla="*/ 2 h 6"/>
                  <a:gd name="T28" fmla="*/ 7 w 20"/>
                  <a:gd name="T29" fmla="*/ 2 h 6"/>
                  <a:gd name="T30" fmla="*/ 7 w 20"/>
                  <a:gd name="T31" fmla="*/ 4 h 6"/>
                  <a:gd name="T32" fmla="*/ 9 w 20"/>
                  <a:gd name="T33" fmla="*/ 2 h 6"/>
                  <a:gd name="T34" fmla="*/ 11 w 20"/>
                  <a:gd name="T35" fmla="*/ 2 h 6"/>
                  <a:gd name="T36" fmla="*/ 14 w 20"/>
                  <a:gd name="T37" fmla="*/ 2 h 6"/>
                  <a:gd name="T38" fmla="*/ 16 w 20"/>
                  <a:gd name="T39" fmla="*/ 2 h 6"/>
                  <a:gd name="T40" fmla="*/ 16 w 20"/>
                  <a:gd name="T41" fmla="*/ 0 h 6"/>
                  <a:gd name="T42" fmla="*/ 18 w 20"/>
                  <a:gd name="T43" fmla="*/ 0 h 6"/>
                  <a:gd name="T44" fmla="*/ 20 w 20"/>
                  <a:gd name="T45" fmla="*/ 0 h 6"/>
                  <a:gd name="T46" fmla="*/ 20 w 20"/>
                  <a:gd name="T47" fmla="*/ 2 h 6"/>
                  <a:gd name="T48" fmla="*/ 18 w 20"/>
                  <a:gd name="T4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6">
                    <a:moveTo>
                      <a:pt x="18" y="2"/>
                    </a:moveTo>
                    <a:lnTo>
                      <a:pt x="18" y="4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1677"/>
              <p:cNvSpPr>
                <a:spLocks/>
              </p:cNvSpPr>
              <p:nvPr/>
            </p:nvSpPr>
            <p:spPr bwMode="auto">
              <a:xfrm>
                <a:off x="2810" y="390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1678"/>
              <p:cNvSpPr>
                <a:spLocks/>
              </p:cNvSpPr>
              <p:nvPr/>
            </p:nvSpPr>
            <p:spPr bwMode="auto">
              <a:xfrm>
                <a:off x="2743" y="3899"/>
                <a:ext cx="46" cy="18"/>
              </a:xfrm>
              <a:custGeom>
                <a:avLst/>
                <a:gdLst>
                  <a:gd name="T0" fmla="*/ 31 w 46"/>
                  <a:gd name="T1" fmla="*/ 0 h 18"/>
                  <a:gd name="T2" fmla="*/ 33 w 46"/>
                  <a:gd name="T3" fmla="*/ 3 h 18"/>
                  <a:gd name="T4" fmla="*/ 33 w 46"/>
                  <a:gd name="T5" fmla="*/ 3 h 18"/>
                  <a:gd name="T6" fmla="*/ 31 w 46"/>
                  <a:gd name="T7" fmla="*/ 5 h 18"/>
                  <a:gd name="T8" fmla="*/ 31 w 46"/>
                  <a:gd name="T9" fmla="*/ 5 h 18"/>
                  <a:gd name="T10" fmla="*/ 29 w 46"/>
                  <a:gd name="T11" fmla="*/ 7 h 18"/>
                  <a:gd name="T12" fmla="*/ 31 w 46"/>
                  <a:gd name="T13" fmla="*/ 5 h 18"/>
                  <a:gd name="T14" fmla="*/ 35 w 46"/>
                  <a:gd name="T15" fmla="*/ 5 h 18"/>
                  <a:gd name="T16" fmla="*/ 33 w 46"/>
                  <a:gd name="T17" fmla="*/ 7 h 18"/>
                  <a:gd name="T18" fmla="*/ 38 w 46"/>
                  <a:gd name="T19" fmla="*/ 7 h 18"/>
                  <a:gd name="T20" fmla="*/ 38 w 46"/>
                  <a:gd name="T21" fmla="*/ 7 h 18"/>
                  <a:gd name="T22" fmla="*/ 35 w 46"/>
                  <a:gd name="T23" fmla="*/ 9 h 18"/>
                  <a:gd name="T24" fmla="*/ 31 w 46"/>
                  <a:gd name="T25" fmla="*/ 9 h 18"/>
                  <a:gd name="T26" fmla="*/ 33 w 46"/>
                  <a:gd name="T27" fmla="*/ 12 h 18"/>
                  <a:gd name="T28" fmla="*/ 35 w 46"/>
                  <a:gd name="T29" fmla="*/ 9 h 18"/>
                  <a:gd name="T30" fmla="*/ 40 w 46"/>
                  <a:gd name="T31" fmla="*/ 9 h 18"/>
                  <a:gd name="T32" fmla="*/ 44 w 46"/>
                  <a:gd name="T33" fmla="*/ 9 h 18"/>
                  <a:gd name="T34" fmla="*/ 44 w 46"/>
                  <a:gd name="T35" fmla="*/ 9 h 18"/>
                  <a:gd name="T36" fmla="*/ 42 w 46"/>
                  <a:gd name="T37" fmla="*/ 12 h 18"/>
                  <a:gd name="T38" fmla="*/ 38 w 46"/>
                  <a:gd name="T39" fmla="*/ 12 h 18"/>
                  <a:gd name="T40" fmla="*/ 35 w 46"/>
                  <a:gd name="T41" fmla="*/ 14 h 18"/>
                  <a:gd name="T42" fmla="*/ 35 w 46"/>
                  <a:gd name="T43" fmla="*/ 14 h 18"/>
                  <a:gd name="T44" fmla="*/ 33 w 46"/>
                  <a:gd name="T45" fmla="*/ 16 h 18"/>
                  <a:gd name="T46" fmla="*/ 29 w 46"/>
                  <a:gd name="T47" fmla="*/ 16 h 18"/>
                  <a:gd name="T48" fmla="*/ 24 w 46"/>
                  <a:gd name="T49" fmla="*/ 16 h 18"/>
                  <a:gd name="T50" fmla="*/ 24 w 46"/>
                  <a:gd name="T51" fmla="*/ 16 h 18"/>
                  <a:gd name="T52" fmla="*/ 22 w 46"/>
                  <a:gd name="T53" fmla="*/ 18 h 18"/>
                  <a:gd name="T54" fmla="*/ 17 w 46"/>
                  <a:gd name="T55" fmla="*/ 18 h 18"/>
                  <a:gd name="T56" fmla="*/ 13 w 46"/>
                  <a:gd name="T57" fmla="*/ 18 h 18"/>
                  <a:gd name="T58" fmla="*/ 6 w 46"/>
                  <a:gd name="T59" fmla="*/ 16 h 18"/>
                  <a:gd name="T60" fmla="*/ 2 w 46"/>
                  <a:gd name="T61" fmla="*/ 14 h 18"/>
                  <a:gd name="T62" fmla="*/ 2 w 46"/>
                  <a:gd name="T63" fmla="*/ 14 h 18"/>
                  <a:gd name="T64" fmla="*/ 2 w 46"/>
                  <a:gd name="T65" fmla="*/ 14 h 18"/>
                  <a:gd name="T66" fmla="*/ 4 w 46"/>
                  <a:gd name="T67" fmla="*/ 12 h 18"/>
                  <a:gd name="T68" fmla="*/ 6 w 46"/>
                  <a:gd name="T69" fmla="*/ 9 h 18"/>
                  <a:gd name="T70" fmla="*/ 11 w 46"/>
                  <a:gd name="T71" fmla="*/ 9 h 18"/>
                  <a:gd name="T72" fmla="*/ 13 w 46"/>
                  <a:gd name="T73" fmla="*/ 7 h 18"/>
                  <a:gd name="T74" fmla="*/ 13 w 46"/>
                  <a:gd name="T75" fmla="*/ 7 h 18"/>
                  <a:gd name="T76" fmla="*/ 17 w 46"/>
                  <a:gd name="T77" fmla="*/ 7 h 18"/>
                  <a:gd name="T78" fmla="*/ 20 w 46"/>
                  <a:gd name="T79" fmla="*/ 5 h 18"/>
                  <a:gd name="T80" fmla="*/ 20 w 46"/>
                  <a:gd name="T81" fmla="*/ 3 h 18"/>
                  <a:gd name="T82" fmla="*/ 22 w 46"/>
                  <a:gd name="T83" fmla="*/ 0 h 18"/>
                  <a:gd name="T84" fmla="*/ 26 w 46"/>
                  <a:gd name="T8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6" h="18">
                    <a:moveTo>
                      <a:pt x="29" y="0"/>
                    </a:moveTo>
                    <a:lnTo>
                      <a:pt x="31" y="0"/>
                    </a:lnTo>
                    <a:lnTo>
                      <a:pt x="33" y="0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5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4" y="9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7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20" y="5"/>
                    </a:lnTo>
                    <a:lnTo>
                      <a:pt x="17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1679"/>
              <p:cNvSpPr>
                <a:spLocks/>
              </p:cNvSpPr>
              <p:nvPr/>
            </p:nvSpPr>
            <p:spPr bwMode="auto">
              <a:xfrm>
                <a:off x="2812" y="3899"/>
                <a:ext cx="4" cy="0"/>
              </a:xfrm>
              <a:custGeom>
                <a:avLst/>
                <a:gdLst>
                  <a:gd name="T0" fmla="*/ 0 w 4"/>
                  <a:gd name="T1" fmla="*/ 2 w 4"/>
                  <a:gd name="T2" fmla="*/ 4 w 4"/>
                  <a:gd name="T3" fmla="*/ 2 w 4"/>
                  <a:gd name="T4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Freeform 1680"/>
              <p:cNvSpPr>
                <a:spLocks/>
              </p:cNvSpPr>
              <p:nvPr/>
            </p:nvSpPr>
            <p:spPr bwMode="auto">
              <a:xfrm>
                <a:off x="2977" y="3899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7 w 9"/>
                  <a:gd name="T3" fmla="*/ 0 h 3"/>
                  <a:gd name="T4" fmla="*/ 7 w 9"/>
                  <a:gd name="T5" fmla="*/ 3 h 3"/>
                  <a:gd name="T6" fmla="*/ 5 w 9"/>
                  <a:gd name="T7" fmla="*/ 3 h 3"/>
                  <a:gd name="T8" fmla="*/ 2 w 9"/>
                  <a:gd name="T9" fmla="*/ 3 h 3"/>
                  <a:gd name="T10" fmla="*/ 0 w 9"/>
                  <a:gd name="T11" fmla="*/ 3 h 3"/>
                  <a:gd name="T12" fmla="*/ 2 w 9"/>
                  <a:gd name="T13" fmla="*/ 3 h 3"/>
                  <a:gd name="T14" fmla="*/ 2 w 9"/>
                  <a:gd name="T15" fmla="*/ 0 h 3"/>
                  <a:gd name="T16" fmla="*/ 5 w 9"/>
                  <a:gd name="T17" fmla="*/ 0 h 3"/>
                  <a:gd name="T18" fmla="*/ 7 w 9"/>
                  <a:gd name="T19" fmla="*/ 0 h 3"/>
                  <a:gd name="T20" fmla="*/ 9 w 9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1681"/>
              <p:cNvSpPr>
                <a:spLocks/>
              </p:cNvSpPr>
              <p:nvPr/>
            </p:nvSpPr>
            <p:spPr bwMode="auto">
              <a:xfrm>
                <a:off x="2977" y="38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1682"/>
              <p:cNvSpPr>
                <a:spLocks/>
              </p:cNvSpPr>
              <p:nvPr/>
            </p:nvSpPr>
            <p:spPr bwMode="auto">
              <a:xfrm>
                <a:off x="2845" y="389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1683"/>
              <p:cNvSpPr>
                <a:spLocks/>
              </p:cNvSpPr>
              <p:nvPr/>
            </p:nvSpPr>
            <p:spPr bwMode="auto">
              <a:xfrm>
                <a:off x="2928" y="389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Rectangle 1684"/>
              <p:cNvSpPr>
                <a:spLocks noChangeArrowheads="1"/>
              </p:cNvSpPr>
              <p:nvPr/>
            </p:nvSpPr>
            <p:spPr bwMode="auto">
              <a:xfrm>
                <a:off x="2823" y="389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1685"/>
              <p:cNvSpPr>
                <a:spLocks/>
              </p:cNvSpPr>
              <p:nvPr/>
            </p:nvSpPr>
            <p:spPr bwMode="auto">
              <a:xfrm>
                <a:off x="2812" y="389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1686"/>
              <p:cNvSpPr>
                <a:spLocks/>
              </p:cNvSpPr>
              <p:nvPr/>
            </p:nvSpPr>
            <p:spPr bwMode="auto">
              <a:xfrm>
                <a:off x="2789" y="3893"/>
                <a:ext cx="25" cy="15"/>
              </a:xfrm>
              <a:custGeom>
                <a:avLst/>
                <a:gdLst>
                  <a:gd name="T0" fmla="*/ 14 w 25"/>
                  <a:gd name="T1" fmla="*/ 0 h 15"/>
                  <a:gd name="T2" fmla="*/ 16 w 25"/>
                  <a:gd name="T3" fmla="*/ 0 h 15"/>
                  <a:gd name="T4" fmla="*/ 18 w 25"/>
                  <a:gd name="T5" fmla="*/ 2 h 15"/>
                  <a:gd name="T6" fmla="*/ 21 w 25"/>
                  <a:gd name="T7" fmla="*/ 2 h 15"/>
                  <a:gd name="T8" fmla="*/ 23 w 25"/>
                  <a:gd name="T9" fmla="*/ 2 h 15"/>
                  <a:gd name="T10" fmla="*/ 25 w 25"/>
                  <a:gd name="T11" fmla="*/ 2 h 15"/>
                  <a:gd name="T12" fmla="*/ 25 w 25"/>
                  <a:gd name="T13" fmla="*/ 4 h 15"/>
                  <a:gd name="T14" fmla="*/ 23 w 25"/>
                  <a:gd name="T15" fmla="*/ 4 h 15"/>
                  <a:gd name="T16" fmla="*/ 21 w 25"/>
                  <a:gd name="T17" fmla="*/ 4 h 15"/>
                  <a:gd name="T18" fmla="*/ 18 w 25"/>
                  <a:gd name="T19" fmla="*/ 4 h 15"/>
                  <a:gd name="T20" fmla="*/ 21 w 25"/>
                  <a:gd name="T21" fmla="*/ 4 h 15"/>
                  <a:gd name="T22" fmla="*/ 23 w 25"/>
                  <a:gd name="T23" fmla="*/ 4 h 15"/>
                  <a:gd name="T24" fmla="*/ 23 w 25"/>
                  <a:gd name="T25" fmla="*/ 6 h 15"/>
                  <a:gd name="T26" fmla="*/ 21 w 25"/>
                  <a:gd name="T27" fmla="*/ 6 h 15"/>
                  <a:gd name="T28" fmla="*/ 21 w 25"/>
                  <a:gd name="T29" fmla="*/ 9 h 15"/>
                  <a:gd name="T30" fmla="*/ 18 w 25"/>
                  <a:gd name="T31" fmla="*/ 9 h 15"/>
                  <a:gd name="T32" fmla="*/ 21 w 25"/>
                  <a:gd name="T33" fmla="*/ 9 h 15"/>
                  <a:gd name="T34" fmla="*/ 18 w 25"/>
                  <a:gd name="T35" fmla="*/ 9 h 15"/>
                  <a:gd name="T36" fmla="*/ 21 w 25"/>
                  <a:gd name="T37" fmla="*/ 9 h 15"/>
                  <a:gd name="T38" fmla="*/ 21 w 25"/>
                  <a:gd name="T39" fmla="*/ 11 h 15"/>
                  <a:gd name="T40" fmla="*/ 18 w 25"/>
                  <a:gd name="T41" fmla="*/ 11 h 15"/>
                  <a:gd name="T42" fmla="*/ 16 w 25"/>
                  <a:gd name="T43" fmla="*/ 11 h 15"/>
                  <a:gd name="T44" fmla="*/ 16 w 25"/>
                  <a:gd name="T45" fmla="*/ 13 h 15"/>
                  <a:gd name="T46" fmla="*/ 14 w 25"/>
                  <a:gd name="T47" fmla="*/ 13 h 15"/>
                  <a:gd name="T48" fmla="*/ 12 w 25"/>
                  <a:gd name="T49" fmla="*/ 13 h 15"/>
                  <a:gd name="T50" fmla="*/ 9 w 25"/>
                  <a:gd name="T51" fmla="*/ 13 h 15"/>
                  <a:gd name="T52" fmla="*/ 7 w 25"/>
                  <a:gd name="T53" fmla="*/ 15 h 15"/>
                  <a:gd name="T54" fmla="*/ 5 w 25"/>
                  <a:gd name="T55" fmla="*/ 15 h 15"/>
                  <a:gd name="T56" fmla="*/ 5 w 25"/>
                  <a:gd name="T57" fmla="*/ 13 h 15"/>
                  <a:gd name="T58" fmla="*/ 3 w 25"/>
                  <a:gd name="T59" fmla="*/ 13 h 15"/>
                  <a:gd name="T60" fmla="*/ 3 w 25"/>
                  <a:gd name="T61" fmla="*/ 15 h 15"/>
                  <a:gd name="T62" fmla="*/ 0 w 25"/>
                  <a:gd name="T63" fmla="*/ 15 h 15"/>
                  <a:gd name="T64" fmla="*/ 0 w 25"/>
                  <a:gd name="T65" fmla="*/ 13 h 15"/>
                  <a:gd name="T66" fmla="*/ 3 w 25"/>
                  <a:gd name="T67" fmla="*/ 13 h 15"/>
                  <a:gd name="T68" fmla="*/ 5 w 25"/>
                  <a:gd name="T69" fmla="*/ 13 h 15"/>
                  <a:gd name="T70" fmla="*/ 7 w 25"/>
                  <a:gd name="T71" fmla="*/ 13 h 15"/>
                  <a:gd name="T72" fmla="*/ 5 w 25"/>
                  <a:gd name="T73" fmla="*/ 13 h 15"/>
                  <a:gd name="T74" fmla="*/ 5 w 25"/>
                  <a:gd name="T75" fmla="*/ 11 h 15"/>
                  <a:gd name="T76" fmla="*/ 7 w 25"/>
                  <a:gd name="T77" fmla="*/ 11 h 15"/>
                  <a:gd name="T78" fmla="*/ 7 w 25"/>
                  <a:gd name="T79" fmla="*/ 9 h 15"/>
                  <a:gd name="T80" fmla="*/ 9 w 25"/>
                  <a:gd name="T81" fmla="*/ 9 h 15"/>
                  <a:gd name="T82" fmla="*/ 9 w 25"/>
                  <a:gd name="T83" fmla="*/ 6 h 15"/>
                  <a:gd name="T84" fmla="*/ 12 w 25"/>
                  <a:gd name="T85" fmla="*/ 6 h 15"/>
                  <a:gd name="T86" fmla="*/ 12 w 25"/>
                  <a:gd name="T87" fmla="*/ 4 h 15"/>
                  <a:gd name="T88" fmla="*/ 9 w 25"/>
                  <a:gd name="T89" fmla="*/ 4 h 15"/>
                  <a:gd name="T90" fmla="*/ 7 w 25"/>
                  <a:gd name="T91" fmla="*/ 4 h 15"/>
                  <a:gd name="T92" fmla="*/ 7 w 25"/>
                  <a:gd name="T93" fmla="*/ 2 h 15"/>
                  <a:gd name="T94" fmla="*/ 9 w 25"/>
                  <a:gd name="T95" fmla="*/ 2 h 15"/>
                  <a:gd name="T96" fmla="*/ 9 w 25"/>
                  <a:gd name="T97" fmla="*/ 0 h 15"/>
                  <a:gd name="T98" fmla="*/ 12 w 25"/>
                  <a:gd name="T99" fmla="*/ 0 h 15"/>
                  <a:gd name="T100" fmla="*/ 14 w 25"/>
                  <a:gd name="T10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15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1687"/>
              <p:cNvSpPr>
                <a:spLocks/>
              </p:cNvSpPr>
              <p:nvPr/>
            </p:nvSpPr>
            <p:spPr bwMode="auto">
              <a:xfrm>
                <a:off x="2814" y="3890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3 h 5"/>
                  <a:gd name="T4" fmla="*/ 5 w 7"/>
                  <a:gd name="T5" fmla="*/ 3 h 5"/>
                  <a:gd name="T6" fmla="*/ 2 w 7"/>
                  <a:gd name="T7" fmla="*/ 3 h 5"/>
                  <a:gd name="T8" fmla="*/ 2 w 7"/>
                  <a:gd name="T9" fmla="*/ 5 h 5"/>
                  <a:gd name="T10" fmla="*/ 2 w 7"/>
                  <a:gd name="T11" fmla="*/ 3 h 5"/>
                  <a:gd name="T12" fmla="*/ 0 w 7"/>
                  <a:gd name="T13" fmla="*/ 5 h 5"/>
                  <a:gd name="T14" fmla="*/ 0 w 7"/>
                  <a:gd name="T15" fmla="*/ 3 h 5"/>
                  <a:gd name="T16" fmla="*/ 2 w 7"/>
                  <a:gd name="T17" fmla="*/ 3 h 5"/>
                  <a:gd name="T18" fmla="*/ 2 w 7"/>
                  <a:gd name="T19" fmla="*/ 0 h 5"/>
                  <a:gd name="T20" fmla="*/ 5 w 7"/>
                  <a:gd name="T21" fmla="*/ 0 h 5"/>
                  <a:gd name="T22" fmla="*/ 7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1688"/>
              <p:cNvSpPr>
                <a:spLocks/>
              </p:cNvSpPr>
              <p:nvPr/>
            </p:nvSpPr>
            <p:spPr bwMode="auto">
              <a:xfrm>
                <a:off x="2832" y="38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1689"/>
              <p:cNvSpPr>
                <a:spLocks/>
              </p:cNvSpPr>
              <p:nvPr/>
            </p:nvSpPr>
            <p:spPr bwMode="auto">
              <a:xfrm>
                <a:off x="2848" y="38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1690"/>
              <p:cNvSpPr>
                <a:spLocks/>
              </p:cNvSpPr>
              <p:nvPr/>
            </p:nvSpPr>
            <p:spPr bwMode="auto">
              <a:xfrm>
                <a:off x="2950" y="3884"/>
                <a:ext cx="23" cy="4"/>
              </a:xfrm>
              <a:custGeom>
                <a:avLst/>
                <a:gdLst>
                  <a:gd name="T0" fmla="*/ 5 w 23"/>
                  <a:gd name="T1" fmla="*/ 2 h 4"/>
                  <a:gd name="T2" fmla="*/ 7 w 23"/>
                  <a:gd name="T3" fmla="*/ 2 h 4"/>
                  <a:gd name="T4" fmla="*/ 9 w 23"/>
                  <a:gd name="T5" fmla="*/ 2 h 4"/>
                  <a:gd name="T6" fmla="*/ 9 w 23"/>
                  <a:gd name="T7" fmla="*/ 0 h 4"/>
                  <a:gd name="T8" fmla="*/ 12 w 23"/>
                  <a:gd name="T9" fmla="*/ 0 h 4"/>
                  <a:gd name="T10" fmla="*/ 14 w 23"/>
                  <a:gd name="T11" fmla="*/ 0 h 4"/>
                  <a:gd name="T12" fmla="*/ 14 w 23"/>
                  <a:gd name="T13" fmla="*/ 2 h 4"/>
                  <a:gd name="T14" fmla="*/ 16 w 23"/>
                  <a:gd name="T15" fmla="*/ 2 h 4"/>
                  <a:gd name="T16" fmla="*/ 18 w 23"/>
                  <a:gd name="T17" fmla="*/ 2 h 4"/>
                  <a:gd name="T18" fmla="*/ 21 w 23"/>
                  <a:gd name="T19" fmla="*/ 2 h 4"/>
                  <a:gd name="T20" fmla="*/ 23 w 23"/>
                  <a:gd name="T21" fmla="*/ 2 h 4"/>
                  <a:gd name="T22" fmla="*/ 21 w 23"/>
                  <a:gd name="T23" fmla="*/ 2 h 4"/>
                  <a:gd name="T24" fmla="*/ 21 w 23"/>
                  <a:gd name="T25" fmla="*/ 4 h 4"/>
                  <a:gd name="T26" fmla="*/ 18 w 23"/>
                  <a:gd name="T27" fmla="*/ 4 h 4"/>
                  <a:gd name="T28" fmla="*/ 16 w 23"/>
                  <a:gd name="T29" fmla="*/ 4 h 4"/>
                  <a:gd name="T30" fmla="*/ 14 w 23"/>
                  <a:gd name="T31" fmla="*/ 4 h 4"/>
                  <a:gd name="T32" fmla="*/ 12 w 23"/>
                  <a:gd name="T33" fmla="*/ 4 h 4"/>
                  <a:gd name="T34" fmla="*/ 9 w 23"/>
                  <a:gd name="T35" fmla="*/ 4 h 4"/>
                  <a:gd name="T36" fmla="*/ 7 w 23"/>
                  <a:gd name="T37" fmla="*/ 4 h 4"/>
                  <a:gd name="T38" fmla="*/ 5 w 23"/>
                  <a:gd name="T39" fmla="*/ 4 h 4"/>
                  <a:gd name="T40" fmla="*/ 3 w 23"/>
                  <a:gd name="T41" fmla="*/ 4 h 4"/>
                  <a:gd name="T42" fmla="*/ 3 w 23"/>
                  <a:gd name="T43" fmla="*/ 2 h 4"/>
                  <a:gd name="T44" fmla="*/ 0 w 23"/>
                  <a:gd name="T45" fmla="*/ 2 h 4"/>
                  <a:gd name="T46" fmla="*/ 3 w 23"/>
                  <a:gd name="T47" fmla="*/ 2 h 4"/>
                  <a:gd name="T48" fmla="*/ 3 w 23"/>
                  <a:gd name="T49" fmla="*/ 0 h 4"/>
                  <a:gd name="T50" fmla="*/ 3 w 23"/>
                  <a:gd name="T51" fmla="*/ 2 h 4"/>
                  <a:gd name="T52" fmla="*/ 5 w 23"/>
                  <a:gd name="T5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4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1691"/>
              <p:cNvSpPr>
                <a:spLocks/>
              </p:cNvSpPr>
              <p:nvPr/>
            </p:nvSpPr>
            <p:spPr bwMode="auto">
              <a:xfrm>
                <a:off x="2928" y="3884"/>
                <a:ext cx="45" cy="22"/>
              </a:xfrm>
              <a:custGeom>
                <a:avLst/>
                <a:gdLst>
                  <a:gd name="T0" fmla="*/ 20 w 45"/>
                  <a:gd name="T1" fmla="*/ 4 h 22"/>
                  <a:gd name="T2" fmla="*/ 20 w 45"/>
                  <a:gd name="T3" fmla="*/ 4 h 22"/>
                  <a:gd name="T4" fmla="*/ 18 w 45"/>
                  <a:gd name="T5" fmla="*/ 6 h 22"/>
                  <a:gd name="T6" fmla="*/ 20 w 45"/>
                  <a:gd name="T7" fmla="*/ 9 h 22"/>
                  <a:gd name="T8" fmla="*/ 18 w 45"/>
                  <a:gd name="T9" fmla="*/ 11 h 22"/>
                  <a:gd name="T10" fmla="*/ 22 w 45"/>
                  <a:gd name="T11" fmla="*/ 11 h 22"/>
                  <a:gd name="T12" fmla="*/ 22 w 45"/>
                  <a:gd name="T13" fmla="*/ 6 h 22"/>
                  <a:gd name="T14" fmla="*/ 27 w 45"/>
                  <a:gd name="T15" fmla="*/ 6 h 22"/>
                  <a:gd name="T16" fmla="*/ 29 w 45"/>
                  <a:gd name="T17" fmla="*/ 4 h 22"/>
                  <a:gd name="T18" fmla="*/ 31 w 45"/>
                  <a:gd name="T19" fmla="*/ 6 h 22"/>
                  <a:gd name="T20" fmla="*/ 29 w 45"/>
                  <a:gd name="T21" fmla="*/ 9 h 22"/>
                  <a:gd name="T22" fmla="*/ 34 w 45"/>
                  <a:gd name="T23" fmla="*/ 9 h 22"/>
                  <a:gd name="T24" fmla="*/ 38 w 45"/>
                  <a:gd name="T25" fmla="*/ 9 h 22"/>
                  <a:gd name="T26" fmla="*/ 40 w 45"/>
                  <a:gd name="T27" fmla="*/ 11 h 22"/>
                  <a:gd name="T28" fmla="*/ 43 w 45"/>
                  <a:gd name="T29" fmla="*/ 13 h 22"/>
                  <a:gd name="T30" fmla="*/ 43 w 45"/>
                  <a:gd name="T31" fmla="*/ 13 h 22"/>
                  <a:gd name="T32" fmla="*/ 40 w 45"/>
                  <a:gd name="T33" fmla="*/ 15 h 22"/>
                  <a:gd name="T34" fmla="*/ 36 w 45"/>
                  <a:gd name="T35" fmla="*/ 15 h 22"/>
                  <a:gd name="T36" fmla="*/ 36 w 45"/>
                  <a:gd name="T37" fmla="*/ 18 h 22"/>
                  <a:gd name="T38" fmla="*/ 36 w 45"/>
                  <a:gd name="T39" fmla="*/ 18 h 22"/>
                  <a:gd name="T40" fmla="*/ 34 w 45"/>
                  <a:gd name="T41" fmla="*/ 20 h 22"/>
                  <a:gd name="T42" fmla="*/ 29 w 45"/>
                  <a:gd name="T43" fmla="*/ 20 h 22"/>
                  <a:gd name="T44" fmla="*/ 25 w 45"/>
                  <a:gd name="T45" fmla="*/ 20 h 22"/>
                  <a:gd name="T46" fmla="*/ 20 w 45"/>
                  <a:gd name="T47" fmla="*/ 20 h 22"/>
                  <a:gd name="T48" fmla="*/ 18 w 45"/>
                  <a:gd name="T49" fmla="*/ 22 h 22"/>
                  <a:gd name="T50" fmla="*/ 16 w 45"/>
                  <a:gd name="T51" fmla="*/ 20 h 22"/>
                  <a:gd name="T52" fmla="*/ 11 w 45"/>
                  <a:gd name="T53" fmla="*/ 20 h 22"/>
                  <a:gd name="T54" fmla="*/ 7 w 45"/>
                  <a:gd name="T55" fmla="*/ 20 h 22"/>
                  <a:gd name="T56" fmla="*/ 5 w 45"/>
                  <a:gd name="T57" fmla="*/ 18 h 22"/>
                  <a:gd name="T58" fmla="*/ 9 w 45"/>
                  <a:gd name="T59" fmla="*/ 18 h 22"/>
                  <a:gd name="T60" fmla="*/ 11 w 45"/>
                  <a:gd name="T61" fmla="*/ 15 h 22"/>
                  <a:gd name="T62" fmla="*/ 11 w 45"/>
                  <a:gd name="T63" fmla="*/ 15 h 22"/>
                  <a:gd name="T64" fmla="*/ 9 w 45"/>
                  <a:gd name="T65" fmla="*/ 13 h 22"/>
                  <a:gd name="T66" fmla="*/ 9 w 45"/>
                  <a:gd name="T67" fmla="*/ 11 h 22"/>
                  <a:gd name="T68" fmla="*/ 5 w 45"/>
                  <a:gd name="T69" fmla="*/ 11 h 22"/>
                  <a:gd name="T70" fmla="*/ 2 w 45"/>
                  <a:gd name="T71" fmla="*/ 13 h 22"/>
                  <a:gd name="T72" fmla="*/ 0 w 45"/>
                  <a:gd name="T73" fmla="*/ 11 h 22"/>
                  <a:gd name="T74" fmla="*/ 0 w 45"/>
                  <a:gd name="T75" fmla="*/ 11 h 22"/>
                  <a:gd name="T76" fmla="*/ 2 w 45"/>
                  <a:gd name="T77" fmla="*/ 9 h 22"/>
                  <a:gd name="T78" fmla="*/ 5 w 45"/>
                  <a:gd name="T79" fmla="*/ 6 h 22"/>
                  <a:gd name="T80" fmla="*/ 7 w 45"/>
                  <a:gd name="T81" fmla="*/ 6 h 22"/>
                  <a:gd name="T82" fmla="*/ 5 w 45"/>
                  <a:gd name="T83" fmla="*/ 4 h 22"/>
                  <a:gd name="T84" fmla="*/ 9 w 45"/>
                  <a:gd name="T85" fmla="*/ 4 h 22"/>
                  <a:gd name="T86" fmla="*/ 11 w 45"/>
                  <a:gd name="T87" fmla="*/ 2 h 22"/>
                  <a:gd name="T88" fmla="*/ 16 w 45"/>
                  <a:gd name="T89" fmla="*/ 2 h 22"/>
                  <a:gd name="T90" fmla="*/ 20 w 45"/>
                  <a:gd name="T9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22">
                    <a:moveTo>
                      <a:pt x="20" y="2"/>
                    </a:moveTo>
                    <a:lnTo>
                      <a:pt x="20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3" y="13"/>
                    </a:lnTo>
                    <a:lnTo>
                      <a:pt x="43" y="15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1692"/>
              <p:cNvSpPr>
                <a:spLocks/>
              </p:cNvSpPr>
              <p:nvPr/>
            </p:nvSpPr>
            <p:spPr bwMode="auto">
              <a:xfrm>
                <a:off x="2935" y="38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1693"/>
              <p:cNvSpPr>
                <a:spLocks/>
              </p:cNvSpPr>
              <p:nvPr/>
            </p:nvSpPr>
            <p:spPr bwMode="auto">
              <a:xfrm>
                <a:off x="2946" y="388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1694"/>
              <p:cNvSpPr>
                <a:spLocks/>
              </p:cNvSpPr>
              <p:nvPr/>
            </p:nvSpPr>
            <p:spPr bwMode="auto">
              <a:xfrm>
                <a:off x="2823" y="3881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3 h 5"/>
                  <a:gd name="T4" fmla="*/ 4 w 4"/>
                  <a:gd name="T5" fmla="*/ 3 h 5"/>
                  <a:gd name="T6" fmla="*/ 2 w 4"/>
                  <a:gd name="T7" fmla="*/ 3 h 5"/>
                  <a:gd name="T8" fmla="*/ 2 w 4"/>
                  <a:gd name="T9" fmla="*/ 5 h 5"/>
                  <a:gd name="T10" fmla="*/ 2 w 4"/>
                  <a:gd name="T11" fmla="*/ 3 h 5"/>
                  <a:gd name="T12" fmla="*/ 0 w 4"/>
                  <a:gd name="T13" fmla="*/ 3 h 5"/>
                  <a:gd name="T14" fmla="*/ 0 w 4"/>
                  <a:gd name="T15" fmla="*/ 0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1695"/>
              <p:cNvSpPr>
                <a:spLocks/>
              </p:cNvSpPr>
              <p:nvPr/>
            </p:nvSpPr>
            <p:spPr bwMode="auto">
              <a:xfrm>
                <a:off x="2955" y="388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1696"/>
              <p:cNvSpPr>
                <a:spLocks/>
              </p:cNvSpPr>
              <p:nvPr/>
            </p:nvSpPr>
            <p:spPr bwMode="auto">
              <a:xfrm>
                <a:off x="2950" y="388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1697"/>
              <p:cNvSpPr>
                <a:spLocks/>
              </p:cNvSpPr>
              <p:nvPr/>
            </p:nvSpPr>
            <p:spPr bwMode="auto">
              <a:xfrm>
                <a:off x="2953" y="388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1698"/>
              <p:cNvSpPr>
                <a:spLocks/>
              </p:cNvSpPr>
              <p:nvPr/>
            </p:nvSpPr>
            <p:spPr bwMode="auto">
              <a:xfrm>
                <a:off x="2850" y="3881"/>
                <a:ext cx="11" cy="7"/>
              </a:xfrm>
              <a:custGeom>
                <a:avLst/>
                <a:gdLst>
                  <a:gd name="T0" fmla="*/ 7 w 11"/>
                  <a:gd name="T1" fmla="*/ 0 h 7"/>
                  <a:gd name="T2" fmla="*/ 9 w 11"/>
                  <a:gd name="T3" fmla="*/ 0 h 7"/>
                  <a:gd name="T4" fmla="*/ 11 w 11"/>
                  <a:gd name="T5" fmla="*/ 0 h 7"/>
                  <a:gd name="T6" fmla="*/ 9 w 11"/>
                  <a:gd name="T7" fmla="*/ 0 h 7"/>
                  <a:gd name="T8" fmla="*/ 9 w 11"/>
                  <a:gd name="T9" fmla="*/ 3 h 7"/>
                  <a:gd name="T10" fmla="*/ 7 w 11"/>
                  <a:gd name="T11" fmla="*/ 3 h 7"/>
                  <a:gd name="T12" fmla="*/ 9 w 11"/>
                  <a:gd name="T13" fmla="*/ 3 h 7"/>
                  <a:gd name="T14" fmla="*/ 7 w 11"/>
                  <a:gd name="T15" fmla="*/ 3 h 7"/>
                  <a:gd name="T16" fmla="*/ 7 w 11"/>
                  <a:gd name="T17" fmla="*/ 5 h 7"/>
                  <a:gd name="T18" fmla="*/ 9 w 11"/>
                  <a:gd name="T19" fmla="*/ 5 h 7"/>
                  <a:gd name="T20" fmla="*/ 7 w 11"/>
                  <a:gd name="T21" fmla="*/ 7 h 7"/>
                  <a:gd name="T22" fmla="*/ 4 w 11"/>
                  <a:gd name="T23" fmla="*/ 7 h 7"/>
                  <a:gd name="T24" fmla="*/ 2 w 11"/>
                  <a:gd name="T25" fmla="*/ 7 h 7"/>
                  <a:gd name="T26" fmla="*/ 0 w 11"/>
                  <a:gd name="T27" fmla="*/ 7 h 7"/>
                  <a:gd name="T28" fmla="*/ 2 w 11"/>
                  <a:gd name="T29" fmla="*/ 7 h 7"/>
                  <a:gd name="T30" fmla="*/ 0 w 11"/>
                  <a:gd name="T31" fmla="*/ 5 h 7"/>
                  <a:gd name="T32" fmla="*/ 2 w 11"/>
                  <a:gd name="T33" fmla="*/ 5 h 7"/>
                  <a:gd name="T34" fmla="*/ 4 w 11"/>
                  <a:gd name="T35" fmla="*/ 5 h 7"/>
                  <a:gd name="T36" fmla="*/ 4 w 11"/>
                  <a:gd name="T37" fmla="*/ 3 h 7"/>
                  <a:gd name="T38" fmla="*/ 2 w 11"/>
                  <a:gd name="T39" fmla="*/ 3 h 7"/>
                  <a:gd name="T40" fmla="*/ 4 w 11"/>
                  <a:gd name="T41" fmla="*/ 3 h 7"/>
                  <a:gd name="T42" fmla="*/ 7 w 11"/>
                  <a:gd name="T43" fmla="*/ 3 h 7"/>
                  <a:gd name="T44" fmla="*/ 7 w 11"/>
                  <a:gd name="T45" fmla="*/ 0 h 7"/>
                  <a:gd name="T46" fmla="*/ 4 w 11"/>
                  <a:gd name="T47" fmla="*/ 0 h 7"/>
                  <a:gd name="T48" fmla="*/ 4 w 11"/>
                  <a:gd name="T49" fmla="*/ 3 h 7"/>
                  <a:gd name="T50" fmla="*/ 4 w 11"/>
                  <a:gd name="T51" fmla="*/ 0 h 7"/>
                  <a:gd name="T52" fmla="*/ 2 w 11"/>
                  <a:gd name="T53" fmla="*/ 0 h 7"/>
                  <a:gd name="T54" fmla="*/ 4 w 11"/>
                  <a:gd name="T55" fmla="*/ 0 h 7"/>
                  <a:gd name="T56" fmla="*/ 7 w 11"/>
                  <a:gd name="T5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7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Rectangle 1699"/>
              <p:cNvSpPr>
                <a:spLocks noChangeArrowheads="1"/>
              </p:cNvSpPr>
              <p:nvPr/>
            </p:nvSpPr>
            <p:spPr bwMode="auto">
              <a:xfrm>
                <a:off x="2908" y="387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1700"/>
              <p:cNvSpPr>
                <a:spLocks/>
              </p:cNvSpPr>
              <p:nvPr/>
            </p:nvSpPr>
            <p:spPr bwMode="auto">
              <a:xfrm>
                <a:off x="2955" y="3879"/>
                <a:ext cx="7" cy="2"/>
              </a:xfrm>
              <a:custGeom>
                <a:avLst/>
                <a:gdLst>
                  <a:gd name="T0" fmla="*/ 2 w 7"/>
                  <a:gd name="T1" fmla="*/ 0 h 2"/>
                  <a:gd name="T2" fmla="*/ 4 w 7"/>
                  <a:gd name="T3" fmla="*/ 0 h 2"/>
                  <a:gd name="T4" fmla="*/ 7 w 7"/>
                  <a:gd name="T5" fmla="*/ 0 h 2"/>
                  <a:gd name="T6" fmla="*/ 4 w 7"/>
                  <a:gd name="T7" fmla="*/ 2 h 2"/>
                  <a:gd name="T8" fmla="*/ 2 w 7"/>
                  <a:gd name="T9" fmla="*/ 2 h 2"/>
                  <a:gd name="T10" fmla="*/ 0 w 7"/>
                  <a:gd name="T11" fmla="*/ 0 h 2"/>
                  <a:gd name="T12" fmla="*/ 2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1701"/>
              <p:cNvSpPr>
                <a:spLocks/>
              </p:cNvSpPr>
              <p:nvPr/>
            </p:nvSpPr>
            <p:spPr bwMode="auto">
              <a:xfrm>
                <a:off x="2962" y="3879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1702"/>
              <p:cNvSpPr>
                <a:spLocks/>
              </p:cNvSpPr>
              <p:nvPr/>
            </p:nvSpPr>
            <p:spPr bwMode="auto">
              <a:xfrm>
                <a:off x="3013" y="387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1703"/>
              <p:cNvSpPr>
                <a:spLocks/>
              </p:cNvSpPr>
              <p:nvPr/>
            </p:nvSpPr>
            <p:spPr bwMode="auto">
              <a:xfrm>
                <a:off x="2984" y="3877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2 h 2"/>
                  <a:gd name="T4" fmla="*/ 4 w 7"/>
                  <a:gd name="T5" fmla="*/ 2 h 2"/>
                  <a:gd name="T6" fmla="*/ 2 w 7"/>
                  <a:gd name="T7" fmla="*/ 2 h 2"/>
                  <a:gd name="T8" fmla="*/ 0 w 7"/>
                  <a:gd name="T9" fmla="*/ 2 h 2"/>
                  <a:gd name="T10" fmla="*/ 0 w 7"/>
                  <a:gd name="T11" fmla="*/ 0 h 2"/>
                  <a:gd name="T12" fmla="*/ 2 w 7"/>
                  <a:gd name="T13" fmla="*/ 0 h 2"/>
                  <a:gd name="T14" fmla="*/ 4 w 7"/>
                  <a:gd name="T15" fmla="*/ 0 h 2"/>
                  <a:gd name="T16" fmla="*/ 7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Rectangle 1704"/>
              <p:cNvSpPr>
                <a:spLocks noChangeArrowheads="1"/>
              </p:cNvSpPr>
              <p:nvPr/>
            </p:nvSpPr>
            <p:spPr bwMode="auto">
              <a:xfrm>
                <a:off x="2883" y="387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1705"/>
              <p:cNvSpPr>
                <a:spLocks/>
              </p:cNvSpPr>
              <p:nvPr/>
            </p:nvSpPr>
            <p:spPr bwMode="auto">
              <a:xfrm>
                <a:off x="2982" y="3877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2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Rectangle 1706"/>
              <p:cNvSpPr>
                <a:spLocks noChangeArrowheads="1"/>
              </p:cNvSpPr>
              <p:nvPr/>
            </p:nvSpPr>
            <p:spPr bwMode="auto">
              <a:xfrm>
                <a:off x="3047" y="387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1707"/>
              <p:cNvSpPr>
                <a:spLocks/>
              </p:cNvSpPr>
              <p:nvPr/>
            </p:nvSpPr>
            <p:spPr bwMode="auto">
              <a:xfrm>
                <a:off x="2997" y="3873"/>
                <a:ext cx="18" cy="4"/>
              </a:xfrm>
              <a:custGeom>
                <a:avLst/>
                <a:gdLst>
                  <a:gd name="T0" fmla="*/ 12 w 18"/>
                  <a:gd name="T1" fmla="*/ 0 h 4"/>
                  <a:gd name="T2" fmla="*/ 14 w 18"/>
                  <a:gd name="T3" fmla="*/ 0 h 4"/>
                  <a:gd name="T4" fmla="*/ 16 w 18"/>
                  <a:gd name="T5" fmla="*/ 0 h 4"/>
                  <a:gd name="T6" fmla="*/ 18 w 18"/>
                  <a:gd name="T7" fmla="*/ 0 h 4"/>
                  <a:gd name="T8" fmla="*/ 18 w 18"/>
                  <a:gd name="T9" fmla="*/ 2 h 4"/>
                  <a:gd name="T10" fmla="*/ 16 w 18"/>
                  <a:gd name="T11" fmla="*/ 2 h 4"/>
                  <a:gd name="T12" fmla="*/ 16 w 18"/>
                  <a:gd name="T13" fmla="*/ 4 h 4"/>
                  <a:gd name="T14" fmla="*/ 14 w 18"/>
                  <a:gd name="T15" fmla="*/ 4 h 4"/>
                  <a:gd name="T16" fmla="*/ 12 w 18"/>
                  <a:gd name="T17" fmla="*/ 4 h 4"/>
                  <a:gd name="T18" fmla="*/ 9 w 18"/>
                  <a:gd name="T19" fmla="*/ 4 h 4"/>
                  <a:gd name="T20" fmla="*/ 7 w 18"/>
                  <a:gd name="T21" fmla="*/ 4 h 4"/>
                  <a:gd name="T22" fmla="*/ 5 w 18"/>
                  <a:gd name="T23" fmla="*/ 4 h 4"/>
                  <a:gd name="T24" fmla="*/ 3 w 18"/>
                  <a:gd name="T25" fmla="*/ 4 h 4"/>
                  <a:gd name="T26" fmla="*/ 0 w 18"/>
                  <a:gd name="T27" fmla="*/ 2 h 4"/>
                  <a:gd name="T28" fmla="*/ 3 w 18"/>
                  <a:gd name="T29" fmla="*/ 2 h 4"/>
                  <a:gd name="T30" fmla="*/ 0 w 18"/>
                  <a:gd name="T31" fmla="*/ 2 h 4"/>
                  <a:gd name="T32" fmla="*/ 3 w 18"/>
                  <a:gd name="T33" fmla="*/ 0 h 4"/>
                  <a:gd name="T34" fmla="*/ 5 w 18"/>
                  <a:gd name="T35" fmla="*/ 0 h 4"/>
                  <a:gd name="T36" fmla="*/ 7 w 18"/>
                  <a:gd name="T37" fmla="*/ 0 h 4"/>
                  <a:gd name="T38" fmla="*/ 9 w 18"/>
                  <a:gd name="T39" fmla="*/ 0 h 4"/>
                  <a:gd name="T40" fmla="*/ 12 w 18"/>
                  <a:gd name="T4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4">
                    <a:moveTo>
                      <a:pt x="12" y="0"/>
                    </a:move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1708"/>
              <p:cNvSpPr>
                <a:spLocks/>
              </p:cNvSpPr>
              <p:nvPr/>
            </p:nvSpPr>
            <p:spPr bwMode="auto">
              <a:xfrm>
                <a:off x="2919" y="386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1709"/>
              <p:cNvSpPr>
                <a:spLocks/>
              </p:cNvSpPr>
              <p:nvPr/>
            </p:nvSpPr>
            <p:spPr bwMode="auto">
              <a:xfrm>
                <a:off x="2698" y="3868"/>
                <a:ext cx="284" cy="172"/>
              </a:xfrm>
              <a:custGeom>
                <a:avLst/>
                <a:gdLst>
                  <a:gd name="T0" fmla="*/ 277 w 284"/>
                  <a:gd name="T1" fmla="*/ 5 h 172"/>
                  <a:gd name="T2" fmla="*/ 279 w 284"/>
                  <a:gd name="T3" fmla="*/ 13 h 172"/>
                  <a:gd name="T4" fmla="*/ 270 w 284"/>
                  <a:gd name="T5" fmla="*/ 9 h 172"/>
                  <a:gd name="T6" fmla="*/ 264 w 284"/>
                  <a:gd name="T7" fmla="*/ 9 h 172"/>
                  <a:gd name="T8" fmla="*/ 252 w 284"/>
                  <a:gd name="T9" fmla="*/ 11 h 172"/>
                  <a:gd name="T10" fmla="*/ 237 w 284"/>
                  <a:gd name="T11" fmla="*/ 13 h 172"/>
                  <a:gd name="T12" fmla="*/ 228 w 284"/>
                  <a:gd name="T13" fmla="*/ 20 h 172"/>
                  <a:gd name="T14" fmla="*/ 219 w 284"/>
                  <a:gd name="T15" fmla="*/ 31 h 172"/>
                  <a:gd name="T16" fmla="*/ 217 w 284"/>
                  <a:gd name="T17" fmla="*/ 36 h 172"/>
                  <a:gd name="T18" fmla="*/ 214 w 284"/>
                  <a:gd name="T19" fmla="*/ 36 h 172"/>
                  <a:gd name="T20" fmla="*/ 199 w 284"/>
                  <a:gd name="T21" fmla="*/ 36 h 172"/>
                  <a:gd name="T22" fmla="*/ 183 w 284"/>
                  <a:gd name="T23" fmla="*/ 36 h 172"/>
                  <a:gd name="T24" fmla="*/ 170 w 284"/>
                  <a:gd name="T25" fmla="*/ 43 h 172"/>
                  <a:gd name="T26" fmla="*/ 156 w 284"/>
                  <a:gd name="T27" fmla="*/ 49 h 172"/>
                  <a:gd name="T28" fmla="*/ 147 w 284"/>
                  <a:gd name="T29" fmla="*/ 56 h 172"/>
                  <a:gd name="T30" fmla="*/ 129 w 284"/>
                  <a:gd name="T31" fmla="*/ 58 h 172"/>
                  <a:gd name="T32" fmla="*/ 116 w 284"/>
                  <a:gd name="T33" fmla="*/ 63 h 172"/>
                  <a:gd name="T34" fmla="*/ 118 w 284"/>
                  <a:gd name="T35" fmla="*/ 67 h 172"/>
                  <a:gd name="T36" fmla="*/ 121 w 284"/>
                  <a:gd name="T37" fmla="*/ 72 h 172"/>
                  <a:gd name="T38" fmla="*/ 118 w 284"/>
                  <a:gd name="T39" fmla="*/ 72 h 172"/>
                  <a:gd name="T40" fmla="*/ 107 w 284"/>
                  <a:gd name="T41" fmla="*/ 78 h 172"/>
                  <a:gd name="T42" fmla="*/ 114 w 284"/>
                  <a:gd name="T43" fmla="*/ 87 h 172"/>
                  <a:gd name="T44" fmla="*/ 127 w 284"/>
                  <a:gd name="T45" fmla="*/ 89 h 172"/>
                  <a:gd name="T46" fmla="*/ 138 w 284"/>
                  <a:gd name="T47" fmla="*/ 85 h 172"/>
                  <a:gd name="T48" fmla="*/ 150 w 284"/>
                  <a:gd name="T49" fmla="*/ 87 h 172"/>
                  <a:gd name="T50" fmla="*/ 161 w 284"/>
                  <a:gd name="T51" fmla="*/ 87 h 172"/>
                  <a:gd name="T52" fmla="*/ 147 w 284"/>
                  <a:gd name="T53" fmla="*/ 96 h 172"/>
                  <a:gd name="T54" fmla="*/ 136 w 284"/>
                  <a:gd name="T55" fmla="*/ 89 h 172"/>
                  <a:gd name="T56" fmla="*/ 127 w 284"/>
                  <a:gd name="T57" fmla="*/ 98 h 172"/>
                  <a:gd name="T58" fmla="*/ 121 w 284"/>
                  <a:gd name="T59" fmla="*/ 96 h 172"/>
                  <a:gd name="T60" fmla="*/ 105 w 284"/>
                  <a:gd name="T61" fmla="*/ 92 h 172"/>
                  <a:gd name="T62" fmla="*/ 89 w 284"/>
                  <a:gd name="T63" fmla="*/ 96 h 172"/>
                  <a:gd name="T64" fmla="*/ 103 w 284"/>
                  <a:gd name="T65" fmla="*/ 101 h 172"/>
                  <a:gd name="T66" fmla="*/ 105 w 284"/>
                  <a:gd name="T67" fmla="*/ 107 h 172"/>
                  <a:gd name="T68" fmla="*/ 91 w 284"/>
                  <a:gd name="T69" fmla="*/ 105 h 172"/>
                  <a:gd name="T70" fmla="*/ 76 w 284"/>
                  <a:gd name="T71" fmla="*/ 96 h 172"/>
                  <a:gd name="T72" fmla="*/ 62 w 284"/>
                  <a:gd name="T73" fmla="*/ 94 h 172"/>
                  <a:gd name="T74" fmla="*/ 60 w 284"/>
                  <a:gd name="T75" fmla="*/ 98 h 172"/>
                  <a:gd name="T76" fmla="*/ 56 w 284"/>
                  <a:gd name="T77" fmla="*/ 101 h 172"/>
                  <a:gd name="T78" fmla="*/ 49 w 284"/>
                  <a:gd name="T79" fmla="*/ 105 h 172"/>
                  <a:gd name="T80" fmla="*/ 58 w 284"/>
                  <a:gd name="T81" fmla="*/ 112 h 172"/>
                  <a:gd name="T82" fmla="*/ 51 w 284"/>
                  <a:gd name="T83" fmla="*/ 116 h 172"/>
                  <a:gd name="T84" fmla="*/ 31 w 284"/>
                  <a:gd name="T85" fmla="*/ 116 h 172"/>
                  <a:gd name="T86" fmla="*/ 27 w 284"/>
                  <a:gd name="T87" fmla="*/ 121 h 172"/>
                  <a:gd name="T88" fmla="*/ 24 w 284"/>
                  <a:gd name="T89" fmla="*/ 125 h 172"/>
                  <a:gd name="T90" fmla="*/ 13 w 284"/>
                  <a:gd name="T91" fmla="*/ 130 h 172"/>
                  <a:gd name="T92" fmla="*/ 2 w 284"/>
                  <a:gd name="T93" fmla="*/ 134 h 172"/>
                  <a:gd name="T94" fmla="*/ 4 w 284"/>
                  <a:gd name="T95" fmla="*/ 141 h 172"/>
                  <a:gd name="T96" fmla="*/ 4 w 284"/>
                  <a:gd name="T97" fmla="*/ 148 h 172"/>
                  <a:gd name="T98" fmla="*/ 2 w 284"/>
                  <a:gd name="T99" fmla="*/ 152 h 172"/>
                  <a:gd name="T100" fmla="*/ 13 w 284"/>
                  <a:gd name="T101" fmla="*/ 157 h 172"/>
                  <a:gd name="T102" fmla="*/ 24 w 284"/>
                  <a:gd name="T103" fmla="*/ 152 h 172"/>
                  <a:gd name="T104" fmla="*/ 18 w 284"/>
                  <a:gd name="T105" fmla="*/ 157 h 172"/>
                  <a:gd name="T106" fmla="*/ 11 w 284"/>
                  <a:gd name="T107" fmla="*/ 163 h 172"/>
                  <a:gd name="T108" fmla="*/ 20 w 284"/>
                  <a:gd name="T109" fmla="*/ 166 h 172"/>
                  <a:gd name="T110" fmla="*/ 18 w 284"/>
                  <a:gd name="T111" fmla="*/ 170 h 172"/>
                  <a:gd name="T112" fmla="*/ 36 w 284"/>
                  <a:gd name="T11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4" h="172">
                    <a:moveTo>
                      <a:pt x="268" y="0"/>
                    </a:moveTo>
                    <a:lnTo>
                      <a:pt x="270" y="0"/>
                    </a:lnTo>
                    <a:lnTo>
                      <a:pt x="273" y="0"/>
                    </a:lnTo>
                    <a:lnTo>
                      <a:pt x="275" y="0"/>
                    </a:lnTo>
                    <a:lnTo>
                      <a:pt x="275" y="2"/>
                    </a:lnTo>
                    <a:lnTo>
                      <a:pt x="277" y="2"/>
                    </a:lnTo>
                    <a:lnTo>
                      <a:pt x="277" y="5"/>
                    </a:lnTo>
                    <a:lnTo>
                      <a:pt x="275" y="5"/>
                    </a:lnTo>
                    <a:lnTo>
                      <a:pt x="277" y="5"/>
                    </a:lnTo>
                    <a:lnTo>
                      <a:pt x="277" y="7"/>
                    </a:lnTo>
                    <a:lnTo>
                      <a:pt x="279" y="7"/>
                    </a:lnTo>
                    <a:lnTo>
                      <a:pt x="279" y="9"/>
                    </a:lnTo>
                    <a:lnTo>
                      <a:pt x="281" y="9"/>
                    </a:lnTo>
                    <a:lnTo>
                      <a:pt x="284" y="9"/>
                    </a:lnTo>
                    <a:lnTo>
                      <a:pt x="284" y="11"/>
                    </a:lnTo>
                    <a:lnTo>
                      <a:pt x="281" y="11"/>
                    </a:lnTo>
                    <a:lnTo>
                      <a:pt x="281" y="13"/>
                    </a:lnTo>
                    <a:lnTo>
                      <a:pt x="279" y="13"/>
                    </a:lnTo>
                    <a:lnTo>
                      <a:pt x="279" y="11"/>
                    </a:lnTo>
                    <a:lnTo>
                      <a:pt x="277" y="11"/>
                    </a:lnTo>
                    <a:lnTo>
                      <a:pt x="275" y="11"/>
                    </a:lnTo>
                    <a:lnTo>
                      <a:pt x="275" y="13"/>
                    </a:lnTo>
                    <a:lnTo>
                      <a:pt x="273" y="11"/>
                    </a:lnTo>
                    <a:lnTo>
                      <a:pt x="273" y="13"/>
                    </a:lnTo>
                    <a:lnTo>
                      <a:pt x="270" y="13"/>
                    </a:lnTo>
                    <a:lnTo>
                      <a:pt x="270" y="11"/>
                    </a:lnTo>
                    <a:lnTo>
                      <a:pt x="270" y="9"/>
                    </a:lnTo>
                    <a:lnTo>
                      <a:pt x="273" y="9"/>
                    </a:lnTo>
                    <a:lnTo>
                      <a:pt x="270" y="9"/>
                    </a:lnTo>
                    <a:lnTo>
                      <a:pt x="270" y="7"/>
                    </a:lnTo>
                    <a:lnTo>
                      <a:pt x="268" y="7"/>
                    </a:lnTo>
                    <a:lnTo>
                      <a:pt x="266" y="7"/>
                    </a:lnTo>
                    <a:lnTo>
                      <a:pt x="264" y="7"/>
                    </a:lnTo>
                    <a:lnTo>
                      <a:pt x="261" y="7"/>
                    </a:lnTo>
                    <a:lnTo>
                      <a:pt x="261" y="9"/>
                    </a:lnTo>
                    <a:lnTo>
                      <a:pt x="264" y="9"/>
                    </a:lnTo>
                    <a:lnTo>
                      <a:pt x="261" y="9"/>
                    </a:lnTo>
                    <a:lnTo>
                      <a:pt x="259" y="9"/>
                    </a:lnTo>
                    <a:lnTo>
                      <a:pt x="257" y="9"/>
                    </a:lnTo>
                    <a:lnTo>
                      <a:pt x="255" y="9"/>
                    </a:lnTo>
                    <a:lnTo>
                      <a:pt x="252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5" y="11"/>
                    </a:lnTo>
                    <a:lnTo>
                      <a:pt x="252" y="11"/>
                    </a:lnTo>
                    <a:lnTo>
                      <a:pt x="252" y="13"/>
                    </a:lnTo>
                    <a:lnTo>
                      <a:pt x="250" y="11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6" y="13"/>
                    </a:lnTo>
                    <a:lnTo>
                      <a:pt x="243" y="13"/>
                    </a:lnTo>
                    <a:lnTo>
                      <a:pt x="241" y="13"/>
                    </a:lnTo>
                    <a:lnTo>
                      <a:pt x="239" y="13"/>
                    </a:lnTo>
                    <a:lnTo>
                      <a:pt x="237" y="13"/>
                    </a:lnTo>
                    <a:lnTo>
                      <a:pt x="237" y="16"/>
                    </a:lnTo>
                    <a:lnTo>
                      <a:pt x="235" y="16"/>
                    </a:lnTo>
                    <a:lnTo>
                      <a:pt x="237" y="16"/>
                    </a:lnTo>
                    <a:lnTo>
                      <a:pt x="235" y="16"/>
                    </a:lnTo>
                    <a:lnTo>
                      <a:pt x="235" y="18"/>
                    </a:lnTo>
                    <a:lnTo>
                      <a:pt x="232" y="18"/>
                    </a:lnTo>
                    <a:lnTo>
                      <a:pt x="230" y="18"/>
                    </a:lnTo>
                    <a:lnTo>
                      <a:pt x="230" y="20"/>
                    </a:lnTo>
                    <a:lnTo>
                      <a:pt x="228" y="20"/>
                    </a:lnTo>
                    <a:lnTo>
                      <a:pt x="228" y="22"/>
                    </a:lnTo>
                    <a:lnTo>
                      <a:pt x="226" y="22"/>
                    </a:lnTo>
                    <a:lnTo>
                      <a:pt x="223" y="22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19" y="29"/>
                    </a:lnTo>
                    <a:lnTo>
                      <a:pt x="219" y="31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9" y="34"/>
                    </a:lnTo>
                    <a:lnTo>
                      <a:pt x="221" y="34"/>
                    </a:lnTo>
                    <a:lnTo>
                      <a:pt x="219" y="34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14" y="36"/>
                    </a:lnTo>
                    <a:lnTo>
                      <a:pt x="217" y="36"/>
                    </a:lnTo>
                    <a:lnTo>
                      <a:pt x="219" y="36"/>
                    </a:lnTo>
                    <a:lnTo>
                      <a:pt x="219" y="38"/>
                    </a:lnTo>
                    <a:lnTo>
                      <a:pt x="219" y="40"/>
                    </a:lnTo>
                    <a:lnTo>
                      <a:pt x="217" y="40"/>
                    </a:lnTo>
                    <a:lnTo>
                      <a:pt x="214" y="40"/>
                    </a:lnTo>
                    <a:lnTo>
                      <a:pt x="212" y="40"/>
                    </a:lnTo>
                    <a:lnTo>
                      <a:pt x="212" y="38"/>
                    </a:lnTo>
                    <a:lnTo>
                      <a:pt x="214" y="38"/>
                    </a:lnTo>
                    <a:lnTo>
                      <a:pt x="214" y="36"/>
                    </a:lnTo>
                    <a:lnTo>
                      <a:pt x="212" y="36"/>
                    </a:lnTo>
                    <a:lnTo>
                      <a:pt x="212" y="38"/>
                    </a:lnTo>
                    <a:lnTo>
                      <a:pt x="210" y="38"/>
                    </a:lnTo>
                    <a:lnTo>
                      <a:pt x="208" y="38"/>
                    </a:lnTo>
                    <a:lnTo>
                      <a:pt x="205" y="38"/>
                    </a:lnTo>
                    <a:lnTo>
                      <a:pt x="203" y="38"/>
                    </a:lnTo>
                    <a:lnTo>
                      <a:pt x="201" y="38"/>
                    </a:lnTo>
                    <a:lnTo>
                      <a:pt x="201" y="36"/>
                    </a:lnTo>
                    <a:lnTo>
                      <a:pt x="199" y="36"/>
                    </a:lnTo>
                    <a:lnTo>
                      <a:pt x="199" y="34"/>
                    </a:lnTo>
                    <a:lnTo>
                      <a:pt x="197" y="34"/>
                    </a:lnTo>
                    <a:lnTo>
                      <a:pt x="194" y="34"/>
                    </a:lnTo>
                    <a:lnTo>
                      <a:pt x="192" y="34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88" y="36"/>
                    </a:lnTo>
                    <a:lnTo>
                      <a:pt x="185" y="36"/>
                    </a:lnTo>
                    <a:lnTo>
                      <a:pt x="183" y="36"/>
                    </a:lnTo>
                    <a:lnTo>
                      <a:pt x="181" y="36"/>
                    </a:lnTo>
                    <a:lnTo>
                      <a:pt x="181" y="38"/>
                    </a:lnTo>
                    <a:lnTo>
                      <a:pt x="179" y="38"/>
                    </a:lnTo>
                    <a:lnTo>
                      <a:pt x="176" y="38"/>
                    </a:lnTo>
                    <a:lnTo>
                      <a:pt x="174" y="38"/>
                    </a:lnTo>
                    <a:lnTo>
                      <a:pt x="174" y="40"/>
                    </a:lnTo>
                    <a:lnTo>
                      <a:pt x="172" y="40"/>
                    </a:lnTo>
                    <a:lnTo>
                      <a:pt x="170" y="40"/>
                    </a:lnTo>
                    <a:lnTo>
                      <a:pt x="170" y="43"/>
                    </a:lnTo>
                    <a:lnTo>
                      <a:pt x="167" y="43"/>
                    </a:lnTo>
                    <a:lnTo>
                      <a:pt x="167" y="45"/>
                    </a:lnTo>
                    <a:lnTo>
                      <a:pt x="165" y="45"/>
                    </a:lnTo>
                    <a:lnTo>
                      <a:pt x="163" y="45"/>
                    </a:lnTo>
                    <a:lnTo>
                      <a:pt x="161" y="45"/>
                    </a:lnTo>
                    <a:lnTo>
                      <a:pt x="159" y="45"/>
                    </a:lnTo>
                    <a:lnTo>
                      <a:pt x="159" y="47"/>
                    </a:lnTo>
                    <a:lnTo>
                      <a:pt x="159" y="49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4" y="51"/>
                    </a:lnTo>
                    <a:lnTo>
                      <a:pt x="152" y="51"/>
                    </a:lnTo>
                    <a:lnTo>
                      <a:pt x="150" y="51"/>
                    </a:lnTo>
                    <a:lnTo>
                      <a:pt x="150" y="54"/>
                    </a:lnTo>
                    <a:lnTo>
                      <a:pt x="147" y="54"/>
                    </a:lnTo>
                    <a:lnTo>
                      <a:pt x="145" y="54"/>
                    </a:lnTo>
                    <a:lnTo>
                      <a:pt x="147" y="54"/>
                    </a:lnTo>
                    <a:lnTo>
                      <a:pt x="147" y="56"/>
                    </a:lnTo>
                    <a:lnTo>
                      <a:pt x="145" y="56"/>
                    </a:lnTo>
                    <a:lnTo>
                      <a:pt x="145" y="54"/>
                    </a:lnTo>
                    <a:lnTo>
                      <a:pt x="143" y="54"/>
                    </a:lnTo>
                    <a:lnTo>
                      <a:pt x="141" y="56"/>
                    </a:lnTo>
                    <a:lnTo>
                      <a:pt x="138" y="56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63"/>
                    </a:lnTo>
                    <a:lnTo>
                      <a:pt x="127" y="63"/>
                    </a:lnTo>
                    <a:lnTo>
                      <a:pt x="125" y="63"/>
                    </a:lnTo>
                    <a:lnTo>
                      <a:pt x="123" y="63"/>
                    </a:lnTo>
                    <a:lnTo>
                      <a:pt x="121" y="60"/>
                    </a:lnTo>
                    <a:lnTo>
                      <a:pt x="121" y="63"/>
                    </a:lnTo>
                    <a:lnTo>
                      <a:pt x="118" y="63"/>
                    </a:lnTo>
                    <a:lnTo>
                      <a:pt x="116" y="63"/>
                    </a:lnTo>
                    <a:lnTo>
                      <a:pt x="114" y="63"/>
                    </a:lnTo>
                    <a:lnTo>
                      <a:pt x="114" y="65"/>
                    </a:lnTo>
                    <a:lnTo>
                      <a:pt x="116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4" y="67"/>
                    </a:lnTo>
                    <a:lnTo>
                      <a:pt x="114" y="65"/>
                    </a:lnTo>
                    <a:lnTo>
                      <a:pt x="116" y="67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4" y="67"/>
                    </a:lnTo>
                    <a:lnTo>
                      <a:pt x="116" y="67"/>
                    </a:lnTo>
                    <a:lnTo>
                      <a:pt x="116" y="69"/>
                    </a:lnTo>
                    <a:lnTo>
                      <a:pt x="114" y="69"/>
                    </a:lnTo>
                    <a:lnTo>
                      <a:pt x="116" y="69"/>
                    </a:lnTo>
                    <a:lnTo>
                      <a:pt x="118" y="69"/>
                    </a:lnTo>
                    <a:lnTo>
                      <a:pt x="121" y="69"/>
                    </a:lnTo>
                    <a:lnTo>
                      <a:pt x="121" y="72"/>
                    </a:lnTo>
                    <a:lnTo>
                      <a:pt x="123" y="72"/>
                    </a:lnTo>
                    <a:lnTo>
                      <a:pt x="125" y="72"/>
                    </a:lnTo>
                    <a:lnTo>
                      <a:pt x="127" y="72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3" y="74"/>
                    </a:lnTo>
                    <a:lnTo>
                      <a:pt x="123" y="72"/>
                    </a:lnTo>
                    <a:lnTo>
                      <a:pt x="121" y="72"/>
                    </a:lnTo>
                    <a:lnTo>
                      <a:pt x="118" y="72"/>
                    </a:lnTo>
                    <a:lnTo>
                      <a:pt x="118" y="74"/>
                    </a:lnTo>
                    <a:lnTo>
                      <a:pt x="116" y="74"/>
                    </a:lnTo>
                    <a:lnTo>
                      <a:pt x="114" y="74"/>
                    </a:lnTo>
                    <a:lnTo>
                      <a:pt x="116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09" y="78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5" y="85"/>
                    </a:lnTo>
                    <a:lnTo>
                      <a:pt x="107" y="85"/>
                    </a:lnTo>
                    <a:lnTo>
                      <a:pt x="107" y="87"/>
                    </a:lnTo>
                    <a:lnTo>
                      <a:pt x="109" y="87"/>
                    </a:lnTo>
                    <a:lnTo>
                      <a:pt x="112" y="87"/>
                    </a:lnTo>
                    <a:lnTo>
                      <a:pt x="114" y="87"/>
                    </a:lnTo>
                    <a:lnTo>
                      <a:pt x="114" y="89"/>
                    </a:lnTo>
                    <a:lnTo>
                      <a:pt x="116" y="89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21" y="92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89"/>
                    </a:lnTo>
                    <a:lnTo>
                      <a:pt x="127" y="89"/>
                    </a:lnTo>
                    <a:lnTo>
                      <a:pt x="129" y="89"/>
                    </a:lnTo>
                    <a:lnTo>
                      <a:pt x="129" y="87"/>
                    </a:lnTo>
                    <a:lnTo>
                      <a:pt x="132" y="87"/>
                    </a:lnTo>
                    <a:lnTo>
                      <a:pt x="134" y="87"/>
                    </a:lnTo>
                    <a:lnTo>
                      <a:pt x="134" y="89"/>
                    </a:lnTo>
                    <a:lnTo>
                      <a:pt x="136" y="89"/>
                    </a:lnTo>
                    <a:lnTo>
                      <a:pt x="138" y="89"/>
                    </a:lnTo>
                    <a:lnTo>
                      <a:pt x="138" y="87"/>
                    </a:lnTo>
                    <a:lnTo>
                      <a:pt x="138" y="85"/>
                    </a:lnTo>
                    <a:lnTo>
                      <a:pt x="136" y="85"/>
                    </a:lnTo>
                    <a:lnTo>
                      <a:pt x="138" y="85"/>
                    </a:lnTo>
                    <a:lnTo>
                      <a:pt x="141" y="85"/>
                    </a:lnTo>
                    <a:lnTo>
                      <a:pt x="143" y="85"/>
                    </a:lnTo>
                    <a:lnTo>
                      <a:pt x="145" y="85"/>
                    </a:lnTo>
                    <a:lnTo>
                      <a:pt x="145" y="87"/>
                    </a:lnTo>
                    <a:lnTo>
                      <a:pt x="147" y="87"/>
                    </a:lnTo>
                    <a:lnTo>
                      <a:pt x="147" y="89"/>
                    </a:lnTo>
                    <a:lnTo>
                      <a:pt x="150" y="87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4" y="85"/>
                    </a:lnTo>
                    <a:lnTo>
                      <a:pt x="156" y="85"/>
                    </a:lnTo>
                    <a:lnTo>
                      <a:pt x="159" y="85"/>
                    </a:lnTo>
                    <a:lnTo>
                      <a:pt x="161" y="85"/>
                    </a:lnTo>
                    <a:lnTo>
                      <a:pt x="161" y="87"/>
                    </a:lnTo>
                    <a:lnTo>
                      <a:pt x="163" y="87"/>
                    </a:lnTo>
                    <a:lnTo>
                      <a:pt x="161" y="87"/>
                    </a:lnTo>
                    <a:lnTo>
                      <a:pt x="161" y="89"/>
                    </a:lnTo>
                    <a:lnTo>
                      <a:pt x="159" y="89"/>
                    </a:lnTo>
                    <a:lnTo>
                      <a:pt x="156" y="92"/>
                    </a:lnTo>
                    <a:lnTo>
                      <a:pt x="154" y="92"/>
                    </a:lnTo>
                    <a:lnTo>
                      <a:pt x="152" y="92"/>
                    </a:lnTo>
                    <a:lnTo>
                      <a:pt x="152" y="94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47" y="96"/>
                    </a:lnTo>
                    <a:lnTo>
                      <a:pt x="145" y="96"/>
                    </a:lnTo>
                    <a:lnTo>
                      <a:pt x="145" y="98"/>
                    </a:lnTo>
                    <a:lnTo>
                      <a:pt x="145" y="96"/>
                    </a:lnTo>
                    <a:lnTo>
                      <a:pt x="143" y="96"/>
                    </a:lnTo>
                    <a:lnTo>
                      <a:pt x="143" y="94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8" y="92"/>
                    </a:lnTo>
                    <a:lnTo>
                      <a:pt x="136" y="89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9" y="101"/>
                    </a:lnTo>
                    <a:lnTo>
                      <a:pt x="127" y="101"/>
                    </a:lnTo>
                    <a:lnTo>
                      <a:pt x="125" y="103"/>
                    </a:lnTo>
                    <a:lnTo>
                      <a:pt x="125" y="101"/>
                    </a:lnTo>
                    <a:lnTo>
                      <a:pt x="123" y="101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1" y="96"/>
                    </a:lnTo>
                    <a:lnTo>
                      <a:pt x="121" y="94"/>
                    </a:lnTo>
                    <a:lnTo>
                      <a:pt x="118" y="94"/>
                    </a:lnTo>
                    <a:lnTo>
                      <a:pt x="116" y="94"/>
                    </a:lnTo>
                    <a:lnTo>
                      <a:pt x="114" y="94"/>
                    </a:lnTo>
                    <a:lnTo>
                      <a:pt x="112" y="94"/>
                    </a:lnTo>
                    <a:lnTo>
                      <a:pt x="112" y="92"/>
                    </a:lnTo>
                    <a:lnTo>
                      <a:pt x="109" y="92"/>
                    </a:lnTo>
                    <a:lnTo>
                      <a:pt x="107" y="92"/>
                    </a:lnTo>
                    <a:lnTo>
                      <a:pt x="105" y="92"/>
                    </a:lnTo>
                    <a:lnTo>
                      <a:pt x="103" y="92"/>
                    </a:lnTo>
                    <a:lnTo>
                      <a:pt x="103" y="94"/>
                    </a:lnTo>
                    <a:lnTo>
                      <a:pt x="100" y="94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4" y="94"/>
                    </a:lnTo>
                    <a:lnTo>
                      <a:pt x="91" y="94"/>
                    </a:lnTo>
                    <a:lnTo>
                      <a:pt x="89" y="94"/>
                    </a:lnTo>
                    <a:lnTo>
                      <a:pt x="89" y="96"/>
                    </a:lnTo>
                    <a:lnTo>
                      <a:pt x="91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8" y="98"/>
                    </a:lnTo>
                    <a:lnTo>
                      <a:pt x="100" y="98"/>
                    </a:lnTo>
                    <a:lnTo>
                      <a:pt x="103" y="101"/>
                    </a:lnTo>
                    <a:lnTo>
                      <a:pt x="105" y="101"/>
                    </a:lnTo>
                    <a:lnTo>
                      <a:pt x="103" y="101"/>
                    </a:lnTo>
                    <a:lnTo>
                      <a:pt x="100" y="101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6" y="105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103" y="107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3" y="110"/>
                    </a:lnTo>
                    <a:lnTo>
                      <a:pt x="100" y="110"/>
                    </a:lnTo>
                    <a:lnTo>
                      <a:pt x="98" y="110"/>
                    </a:lnTo>
                    <a:lnTo>
                      <a:pt x="96" y="110"/>
                    </a:lnTo>
                    <a:lnTo>
                      <a:pt x="94" y="110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1" y="105"/>
                    </a:lnTo>
                    <a:lnTo>
                      <a:pt x="91" y="103"/>
                    </a:lnTo>
                    <a:lnTo>
                      <a:pt x="89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3" y="98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0" y="96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5" y="98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58" y="101"/>
                    </a:lnTo>
                    <a:lnTo>
                      <a:pt x="60" y="101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58" y="101"/>
                    </a:lnTo>
                    <a:lnTo>
                      <a:pt x="56" y="101"/>
                    </a:lnTo>
                    <a:lnTo>
                      <a:pt x="56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0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3" y="105"/>
                    </a:lnTo>
                    <a:lnTo>
                      <a:pt x="51" y="105"/>
                    </a:lnTo>
                    <a:lnTo>
                      <a:pt x="49" y="105"/>
                    </a:lnTo>
                    <a:lnTo>
                      <a:pt x="49" y="107"/>
                    </a:lnTo>
                    <a:lnTo>
                      <a:pt x="49" y="110"/>
                    </a:lnTo>
                    <a:lnTo>
                      <a:pt x="51" y="110"/>
                    </a:lnTo>
                    <a:lnTo>
                      <a:pt x="49" y="110"/>
                    </a:lnTo>
                    <a:lnTo>
                      <a:pt x="49" y="112"/>
                    </a:lnTo>
                    <a:lnTo>
                      <a:pt x="51" y="112"/>
                    </a:lnTo>
                    <a:lnTo>
                      <a:pt x="53" y="112"/>
                    </a:lnTo>
                    <a:lnTo>
                      <a:pt x="56" y="112"/>
                    </a:lnTo>
                    <a:lnTo>
                      <a:pt x="58" y="112"/>
                    </a:lnTo>
                    <a:lnTo>
                      <a:pt x="60" y="112"/>
                    </a:lnTo>
                    <a:lnTo>
                      <a:pt x="62" y="112"/>
                    </a:lnTo>
                    <a:lnTo>
                      <a:pt x="62" y="114"/>
                    </a:lnTo>
                    <a:lnTo>
                      <a:pt x="62" y="116"/>
                    </a:lnTo>
                    <a:lnTo>
                      <a:pt x="60" y="116"/>
                    </a:lnTo>
                    <a:lnTo>
                      <a:pt x="58" y="116"/>
                    </a:lnTo>
                    <a:lnTo>
                      <a:pt x="56" y="116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49" y="116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3" y="116"/>
                    </a:lnTo>
                    <a:lnTo>
                      <a:pt x="31" y="116"/>
                    </a:lnTo>
                    <a:lnTo>
                      <a:pt x="31" y="119"/>
                    </a:lnTo>
                    <a:lnTo>
                      <a:pt x="29" y="119"/>
                    </a:lnTo>
                    <a:lnTo>
                      <a:pt x="27" y="116"/>
                    </a:lnTo>
                    <a:lnTo>
                      <a:pt x="27" y="119"/>
                    </a:lnTo>
                    <a:lnTo>
                      <a:pt x="24" y="119"/>
                    </a:lnTo>
                    <a:lnTo>
                      <a:pt x="24" y="121"/>
                    </a:lnTo>
                    <a:lnTo>
                      <a:pt x="27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5"/>
                    </a:lnTo>
                    <a:lnTo>
                      <a:pt x="24" y="125"/>
                    </a:lnTo>
                    <a:lnTo>
                      <a:pt x="22" y="125"/>
                    </a:lnTo>
                    <a:lnTo>
                      <a:pt x="24" y="125"/>
                    </a:lnTo>
                    <a:lnTo>
                      <a:pt x="22" y="125"/>
                    </a:lnTo>
                    <a:lnTo>
                      <a:pt x="22" y="127"/>
                    </a:lnTo>
                    <a:lnTo>
                      <a:pt x="20" y="127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18" y="130"/>
                    </a:lnTo>
                    <a:lnTo>
                      <a:pt x="15" y="130"/>
                    </a:lnTo>
                    <a:lnTo>
                      <a:pt x="13" y="130"/>
                    </a:lnTo>
                    <a:lnTo>
                      <a:pt x="13" y="132"/>
                    </a:lnTo>
                    <a:lnTo>
                      <a:pt x="11" y="130"/>
                    </a:lnTo>
                    <a:lnTo>
                      <a:pt x="9" y="130"/>
                    </a:lnTo>
                    <a:lnTo>
                      <a:pt x="7" y="130"/>
                    </a:lnTo>
                    <a:lnTo>
                      <a:pt x="4" y="130"/>
                    </a:lnTo>
                    <a:lnTo>
                      <a:pt x="7" y="132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4" y="136"/>
                    </a:lnTo>
                    <a:lnTo>
                      <a:pt x="7" y="136"/>
                    </a:lnTo>
                    <a:lnTo>
                      <a:pt x="9" y="136"/>
                    </a:lnTo>
                    <a:lnTo>
                      <a:pt x="11" y="139"/>
                    </a:lnTo>
                    <a:lnTo>
                      <a:pt x="11" y="141"/>
                    </a:lnTo>
                    <a:lnTo>
                      <a:pt x="9" y="141"/>
                    </a:lnTo>
                    <a:lnTo>
                      <a:pt x="7" y="141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2" y="145"/>
                    </a:lnTo>
                    <a:lnTo>
                      <a:pt x="4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2" y="148"/>
                    </a:lnTo>
                    <a:lnTo>
                      <a:pt x="4" y="148"/>
                    </a:lnTo>
                    <a:lnTo>
                      <a:pt x="7" y="148"/>
                    </a:lnTo>
                    <a:lnTo>
                      <a:pt x="9" y="148"/>
                    </a:lnTo>
                    <a:lnTo>
                      <a:pt x="9" y="150"/>
                    </a:lnTo>
                    <a:lnTo>
                      <a:pt x="11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4" y="154"/>
                    </a:lnTo>
                    <a:lnTo>
                      <a:pt x="7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11" y="157"/>
                    </a:lnTo>
                    <a:lnTo>
                      <a:pt x="13" y="157"/>
                    </a:lnTo>
                    <a:lnTo>
                      <a:pt x="13" y="154"/>
                    </a:lnTo>
                    <a:lnTo>
                      <a:pt x="15" y="154"/>
                    </a:lnTo>
                    <a:lnTo>
                      <a:pt x="18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2" y="152"/>
                    </a:lnTo>
                    <a:lnTo>
                      <a:pt x="24" y="152"/>
                    </a:lnTo>
                    <a:lnTo>
                      <a:pt x="24" y="150"/>
                    </a:lnTo>
                    <a:lnTo>
                      <a:pt x="24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7"/>
                    </a:lnTo>
                    <a:lnTo>
                      <a:pt x="27" y="157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15" y="159"/>
                    </a:lnTo>
                    <a:lnTo>
                      <a:pt x="13" y="159"/>
                    </a:lnTo>
                    <a:lnTo>
                      <a:pt x="11" y="159"/>
                    </a:lnTo>
                    <a:lnTo>
                      <a:pt x="9" y="159"/>
                    </a:lnTo>
                    <a:lnTo>
                      <a:pt x="7" y="159"/>
                    </a:lnTo>
                    <a:lnTo>
                      <a:pt x="7" y="161"/>
                    </a:lnTo>
                    <a:lnTo>
                      <a:pt x="7" y="163"/>
                    </a:lnTo>
                    <a:lnTo>
                      <a:pt x="9" y="163"/>
                    </a:lnTo>
                    <a:lnTo>
                      <a:pt x="11" y="163"/>
                    </a:lnTo>
                    <a:lnTo>
                      <a:pt x="13" y="163"/>
                    </a:lnTo>
                    <a:lnTo>
                      <a:pt x="13" y="161"/>
                    </a:lnTo>
                    <a:lnTo>
                      <a:pt x="15" y="161"/>
                    </a:lnTo>
                    <a:lnTo>
                      <a:pt x="18" y="161"/>
                    </a:lnTo>
                    <a:lnTo>
                      <a:pt x="20" y="161"/>
                    </a:lnTo>
                    <a:lnTo>
                      <a:pt x="22" y="161"/>
                    </a:lnTo>
                    <a:lnTo>
                      <a:pt x="22" y="163"/>
                    </a:lnTo>
                    <a:lnTo>
                      <a:pt x="20" y="163"/>
                    </a:lnTo>
                    <a:lnTo>
                      <a:pt x="20" y="166"/>
                    </a:lnTo>
                    <a:lnTo>
                      <a:pt x="18" y="166"/>
                    </a:lnTo>
                    <a:lnTo>
                      <a:pt x="15" y="166"/>
                    </a:lnTo>
                    <a:lnTo>
                      <a:pt x="13" y="166"/>
                    </a:lnTo>
                    <a:lnTo>
                      <a:pt x="11" y="166"/>
                    </a:lnTo>
                    <a:lnTo>
                      <a:pt x="11" y="168"/>
                    </a:lnTo>
                    <a:lnTo>
                      <a:pt x="13" y="168"/>
                    </a:lnTo>
                    <a:lnTo>
                      <a:pt x="15" y="168"/>
                    </a:lnTo>
                    <a:lnTo>
                      <a:pt x="15" y="170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2" y="170"/>
                    </a:lnTo>
                    <a:lnTo>
                      <a:pt x="24" y="170"/>
                    </a:lnTo>
                    <a:lnTo>
                      <a:pt x="24" y="172"/>
                    </a:lnTo>
                    <a:lnTo>
                      <a:pt x="27" y="172"/>
                    </a:lnTo>
                    <a:lnTo>
                      <a:pt x="29" y="172"/>
                    </a:lnTo>
                    <a:lnTo>
                      <a:pt x="31" y="172"/>
                    </a:lnTo>
                    <a:lnTo>
                      <a:pt x="33" y="172"/>
                    </a:lnTo>
                    <a:lnTo>
                      <a:pt x="36" y="17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1710"/>
              <p:cNvSpPr>
                <a:spLocks/>
              </p:cNvSpPr>
              <p:nvPr/>
            </p:nvSpPr>
            <p:spPr bwMode="auto">
              <a:xfrm>
                <a:off x="2745" y="4031"/>
                <a:ext cx="40" cy="9"/>
              </a:xfrm>
              <a:custGeom>
                <a:avLst/>
                <a:gdLst>
                  <a:gd name="T0" fmla="*/ 4 w 40"/>
                  <a:gd name="T1" fmla="*/ 9 h 9"/>
                  <a:gd name="T2" fmla="*/ 2 w 40"/>
                  <a:gd name="T3" fmla="*/ 9 h 9"/>
                  <a:gd name="T4" fmla="*/ 0 w 40"/>
                  <a:gd name="T5" fmla="*/ 9 h 9"/>
                  <a:gd name="T6" fmla="*/ 0 w 40"/>
                  <a:gd name="T7" fmla="*/ 7 h 9"/>
                  <a:gd name="T8" fmla="*/ 2 w 40"/>
                  <a:gd name="T9" fmla="*/ 7 h 9"/>
                  <a:gd name="T10" fmla="*/ 4 w 40"/>
                  <a:gd name="T11" fmla="*/ 7 h 9"/>
                  <a:gd name="T12" fmla="*/ 6 w 40"/>
                  <a:gd name="T13" fmla="*/ 7 h 9"/>
                  <a:gd name="T14" fmla="*/ 4 w 40"/>
                  <a:gd name="T15" fmla="*/ 7 h 9"/>
                  <a:gd name="T16" fmla="*/ 6 w 40"/>
                  <a:gd name="T17" fmla="*/ 5 h 9"/>
                  <a:gd name="T18" fmla="*/ 9 w 40"/>
                  <a:gd name="T19" fmla="*/ 5 h 9"/>
                  <a:gd name="T20" fmla="*/ 9 w 40"/>
                  <a:gd name="T21" fmla="*/ 3 h 9"/>
                  <a:gd name="T22" fmla="*/ 11 w 40"/>
                  <a:gd name="T23" fmla="*/ 3 h 9"/>
                  <a:gd name="T24" fmla="*/ 13 w 40"/>
                  <a:gd name="T25" fmla="*/ 3 h 9"/>
                  <a:gd name="T26" fmla="*/ 15 w 40"/>
                  <a:gd name="T27" fmla="*/ 3 h 9"/>
                  <a:gd name="T28" fmla="*/ 15 w 40"/>
                  <a:gd name="T29" fmla="*/ 0 h 9"/>
                  <a:gd name="T30" fmla="*/ 18 w 40"/>
                  <a:gd name="T31" fmla="*/ 0 h 9"/>
                  <a:gd name="T32" fmla="*/ 20 w 40"/>
                  <a:gd name="T33" fmla="*/ 0 h 9"/>
                  <a:gd name="T34" fmla="*/ 22 w 40"/>
                  <a:gd name="T35" fmla="*/ 0 h 9"/>
                  <a:gd name="T36" fmla="*/ 24 w 40"/>
                  <a:gd name="T37" fmla="*/ 0 h 9"/>
                  <a:gd name="T38" fmla="*/ 27 w 40"/>
                  <a:gd name="T39" fmla="*/ 0 h 9"/>
                  <a:gd name="T40" fmla="*/ 29 w 40"/>
                  <a:gd name="T41" fmla="*/ 0 h 9"/>
                  <a:gd name="T42" fmla="*/ 31 w 40"/>
                  <a:gd name="T43" fmla="*/ 0 h 9"/>
                  <a:gd name="T44" fmla="*/ 31 w 40"/>
                  <a:gd name="T45" fmla="*/ 3 h 9"/>
                  <a:gd name="T46" fmla="*/ 33 w 40"/>
                  <a:gd name="T47" fmla="*/ 3 h 9"/>
                  <a:gd name="T48" fmla="*/ 36 w 40"/>
                  <a:gd name="T49" fmla="*/ 3 h 9"/>
                  <a:gd name="T50" fmla="*/ 38 w 40"/>
                  <a:gd name="T51" fmla="*/ 3 h 9"/>
                  <a:gd name="T52" fmla="*/ 38 w 40"/>
                  <a:gd name="T53" fmla="*/ 0 h 9"/>
                  <a:gd name="T54" fmla="*/ 40 w 40"/>
                  <a:gd name="T55" fmla="*/ 3 h 9"/>
                  <a:gd name="T56" fmla="*/ 38 w 40"/>
                  <a:gd name="T57" fmla="*/ 3 h 9"/>
                  <a:gd name="T58" fmla="*/ 38 w 40"/>
                  <a:gd name="T59" fmla="*/ 5 h 9"/>
                  <a:gd name="T60" fmla="*/ 36 w 40"/>
                  <a:gd name="T61" fmla="*/ 5 h 9"/>
                  <a:gd name="T62" fmla="*/ 36 w 40"/>
                  <a:gd name="T63" fmla="*/ 3 h 9"/>
                  <a:gd name="T64" fmla="*/ 33 w 40"/>
                  <a:gd name="T65" fmla="*/ 3 h 9"/>
                  <a:gd name="T66" fmla="*/ 31 w 40"/>
                  <a:gd name="T67" fmla="*/ 3 h 9"/>
                  <a:gd name="T68" fmla="*/ 29 w 40"/>
                  <a:gd name="T69" fmla="*/ 3 h 9"/>
                  <a:gd name="T70" fmla="*/ 29 w 40"/>
                  <a:gd name="T71" fmla="*/ 5 h 9"/>
                  <a:gd name="T72" fmla="*/ 27 w 40"/>
                  <a:gd name="T73" fmla="*/ 5 h 9"/>
                  <a:gd name="T74" fmla="*/ 24 w 40"/>
                  <a:gd name="T75" fmla="*/ 5 h 9"/>
                  <a:gd name="T76" fmla="*/ 22 w 40"/>
                  <a:gd name="T77" fmla="*/ 5 h 9"/>
                  <a:gd name="T78" fmla="*/ 20 w 40"/>
                  <a:gd name="T79" fmla="*/ 5 h 9"/>
                  <a:gd name="T80" fmla="*/ 18 w 40"/>
                  <a:gd name="T81" fmla="*/ 5 h 9"/>
                  <a:gd name="T82" fmla="*/ 15 w 40"/>
                  <a:gd name="T83" fmla="*/ 5 h 9"/>
                  <a:gd name="T84" fmla="*/ 15 w 40"/>
                  <a:gd name="T85" fmla="*/ 7 h 9"/>
                  <a:gd name="T86" fmla="*/ 13 w 40"/>
                  <a:gd name="T87" fmla="*/ 7 h 9"/>
                  <a:gd name="T88" fmla="*/ 13 w 40"/>
                  <a:gd name="T89" fmla="*/ 9 h 9"/>
                  <a:gd name="T90" fmla="*/ 11 w 40"/>
                  <a:gd name="T91" fmla="*/ 9 h 9"/>
                  <a:gd name="T92" fmla="*/ 13 w 40"/>
                  <a:gd name="T93" fmla="*/ 9 h 9"/>
                  <a:gd name="T94" fmla="*/ 15 w 40"/>
                  <a:gd name="T9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9">
                    <a:moveTo>
                      <a:pt x="4" y="9"/>
                    </a:move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6" y="3"/>
                    </a:lnTo>
                    <a:lnTo>
                      <a:pt x="38" y="3"/>
                    </a:lnTo>
                    <a:lnTo>
                      <a:pt x="38" y="0"/>
                    </a:lnTo>
                    <a:lnTo>
                      <a:pt x="40" y="3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6" y="3"/>
                    </a:lnTo>
                    <a:lnTo>
                      <a:pt x="33" y="3"/>
                    </a:lnTo>
                    <a:lnTo>
                      <a:pt x="31" y="3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5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1711"/>
              <p:cNvSpPr>
                <a:spLocks/>
              </p:cNvSpPr>
              <p:nvPr/>
            </p:nvSpPr>
            <p:spPr bwMode="auto">
              <a:xfrm>
                <a:off x="2637" y="3866"/>
                <a:ext cx="329" cy="174"/>
              </a:xfrm>
              <a:custGeom>
                <a:avLst/>
                <a:gdLst>
                  <a:gd name="T0" fmla="*/ 16 w 329"/>
                  <a:gd name="T1" fmla="*/ 168 h 174"/>
                  <a:gd name="T2" fmla="*/ 16 w 329"/>
                  <a:gd name="T3" fmla="*/ 163 h 174"/>
                  <a:gd name="T4" fmla="*/ 23 w 329"/>
                  <a:gd name="T5" fmla="*/ 161 h 174"/>
                  <a:gd name="T6" fmla="*/ 27 w 329"/>
                  <a:gd name="T7" fmla="*/ 159 h 174"/>
                  <a:gd name="T8" fmla="*/ 16 w 329"/>
                  <a:gd name="T9" fmla="*/ 156 h 174"/>
                  <a:gd name="T10" fmla="*/ 12 w 329"/>
                  <a:gd name="T11" fmla="*/ 152 h 174"/>
                  <a:gd name="T12" fmla="*/ 23 w 329"/>
                  <a:gd name="T13" fmla="*/ 150 h 174"/>
                  <a:gd name="T14" fmla="*/ 18 w 329"/>
                  <a:gd name="T15" fmla="*/ 145 h 174"/>
                  <a:gd name="T16" fmla="*/ 25 w 329"/>
                  <a:gd name="T17" fmla="*/ 143 h 174"/>
                  <a:gd name="T18" fmla="*/ 30 w 329"/>
                  <a:gd name="T19" fmla="*/ 138 h 174"/>
                  <a:gd name="T20" fmla="*/ 25 w 329"/>
                  <a:gd name="T21" fmla="*/ 136 h 174"/>
                  <a:gd name="T22" fmla="*/ 9 w 329"/>
                  <a:gd name="T23" fmla="*/ 138 h 174"/>
                  <a:gd name="T24" fmla="*/ 0 w 329"/>
                  <a:gd name="T25" fmla="*/ 134 h 174"/>
                  <a:gd name="T26" fmla="*/ 0 w 329"/>
                  <a:gd name="T27" fmla="*/ 125 h 174"/>
                  <a:gd name="T28" fmla="*/ 16 w 329"/>
                  <a:gd name="T29" fmla="*/ 121 h 174"/>
                  <a:gd name="T30" fmla="*/ 23 w 329"/>
                  <a:gd name="T31" fmla="*/ 125 h 174"/>
                  <a:gd name="T32" fmla="*/ 34 w 329"/>
                  <a:gd name="T33" fmla="*/ 129 h 174"/>
                  <a:gd name="T34" fmla="*/ 34 w 329"/>
                  <a:gd name="T35" fmla="*/ 123 h 174"/>
                  <a:gd name="T36" fmla="*/ 34 w 329"/>
                  <a:gd name="T37" fmla="*/ 114 h 174"/>
                  <a:gd name="T38" fmla="*/ 36 w 329"/>
                  <a:gd name="T39" fmla="*/ 107 h 174"/>
                  <a:gd name="T40" fmla="*/ 52 w 329"/>
                  <a:gd name="T41" fmla="*/ 109 h 174"/>
                  <a:gd name="T42" fmla="*/ 59 w 329"/>
                  <a:gd name="T43" fmla="*/ 109 h 174"/>
                  <a:gd name="T44" fmla="*/ 63 w 329"/>
                  <a:gd name="T45" fmla="*/ 100 h 174"/>
                  <a:gd name="T46" fmla="*/ 56 w 329"/>
                  <a:gd name="T47" fmla="*/ 98 h 174"/>
                  <a:gd name="T48" fmla="*/ 65 w 329"/>
                  <a:gd name="T49" fmla="*/ 91 h 174"/>
                  <a:gd name="T50" fmla="*/ 79 w 329"/>
                  <a:gd name="T51" fmla="*/ 91 h 174"/>
                  <a:gd name="T52" fmla="*/ 79 w 329"/>
                  <a:gd name="T53" fmla="*/ 89 h 174"/>
                  <a:gd name="T54" fmla="*/ 92 w 329"/>
                  <a:gd name="T55" fmla="*/ 89 h 174"/>
                  <a:gd name="T56" fmla="*/ 94 w 329"/>
                  <a:gd name="T57" fmla="*/ 85 h 174"/>
                  <a:gd name="T58" fmla="*/ 101 w 329"/>
                  <a:gd name="T59" fmla="*/ 83 h 174"/>
                  <a:gd name="T60" fmla="*/ 108 w 329"/>
                  <a:gd name="T61" fmla="*/ 78 h 174"/>
                  <a:gd name="T62" fmla="*/ 110 w 329"/>
                  <a:gd name="T63" fmla="*/ 76 h 174"/>
                  <a:gd name="T64" fmla="*/ 119 w 329"/>
                  <a:gd name="T65" fmla="*/ 76 h 174"/>
                  <a:gd name="T66" fmla="*/ 119 w 329"/>
                  <a:gd name="T67" fmla="*/ 71 h 174"/>
                  <a:gd name="T68" fmla="*/ 114 w 329"/>
                  <a:gd name="T69" fmla="*/ 67 h 174"/>
                  <a:gd name="T70" fmla="*/ 117 w 329"/>
                  <a:gd name="T71" fmla="*/ 60 h 174"/>
                  <a:gd name="T72" fmla="*/ 126 w 329"/>
                  <a:gd name="T73" fmla="*/ 60 h 174"/>
                  <a:gd name="T74" fmla="*/ 141 w 329"/>
                  <a:gd name="T75" fmla="*/ 62 h 174"/>
                  <a:gd name="T76" fmla="*/ 146 w 329"/>
                  <a:gd name="T77" fmla="*/ 58 h 174"/>
                  <a:gd name="T78" fmla="*/ 144 w 329"/>
                  <a:gd name="T79" fmla="*/ 56 h 174"/>
                  <a:gd name="T80" fmla="*/ 157 w 329"/>
                  <a:gd name="T81" fmla="*/ 51 h 174"/>
                  <a:gd name="T82" fmla="*/ 161 w 329"/>
                  <a:gd name="T83" fmla="*/ 53 h 174"/>
                  <a:gd name="T84" fmla="*/ 159 w 329"/>
                  <a:gd name="T85" fmla="*/ 47 h 174"/>
                  <a:gd name="T86" fmla="*/ 166 w 329"/>
                  <a:gd name="T87" fmla="*/ 47 h 174"/>
                  <a:gd name="T88" fmla="*/ 173 w 329"/>
                  <a:gd name="T89" fmla="*/ 49 h 174"/>
                  <a:gd name="T90" fmla="*/ 184 w 329"/>
                  <a:gd name="T91" fmla="*/ 45 h 174"/>
                  <a:gd name="T92" fmla="*/ 190 w 329"/>
                  <a:gd name="T93" fmla="*/ 47 h 174"/>
                  <a:gd name="T94" fmla="*/ 193 w 329"/>
                  <a:gd name="T95" fmla="*/ 40 h 174"/>
                  <a:gd name="T96" fmla="*/ 199 w 329"/>
                  <a:gd name="T97" fmla="*/ 38 h 174"/>
                  <a:gd name="T98" fmla="*/ 206 w 329"/>
                  <a:gd name="T99" fmla="*/ 36 h 174"/>
                  <a:gd name="T100" fmla="*/ 211 w 329"/>
                  <a:gd name="T101" fmla="*/ 31 h 174"/>
                  <a:gd name="T102" fmla="*/ 213 w 329"/>
                  <a:gd name="T103" fmla="*/ 29 h 174"/>
                  <a:gd name="T104" fmla="*/ 217 w 329"/>
                  <a:gd name="T105" fmla="*/ 29 h 174"/>
                  <a:gd name="T106" fmla="*/ 231 w 329"/>
                  <a:gd name="T107" fmla="*/ 24 h 174"/>
                  <a:gd name="T108" fmla="*/ 237 w 329"/>
                  <a:gd name="T109" fmla="*/ 24 h 174"/>
                  <a:gd name="T110" fmla="*/ 244 w 329"/>
                  <a:gd name="T111" fmla="*/ 20 h 174"/>
                  <a:gd name="T112" fmla="*/ 255 w 329"/>
                  <a:gd name="T113" fmla="*/ 22 h 174"/>
                  <a:gd name="T114" fmla="*/ 260 w 329"/>
                  <a:gd name="T115" fmla="*/ 18 h 174"/>
                  <a:gd name="T116" fmla="*/ 275 w 329"/>
                  <a:gd name="T117" fmla="*/ 15 h 174"/>
                  <a:gd name="T118" fmla="*/ 287 w 329"/>
                  <a:gd name="T119" fmla="*/ 9 h 174"/>
                  <a:gd name="T120" fmla="*/ 298 w 329"/>
                  <a:gd name="T121" fmla="*/ 7 h 174"/>
                  <a:gd name="T122" fmla="*/ 311 w 329"/>
                  <a:gd name="T123" fmla="*/ 4 h 174"/>
                  <a:gd name="T124" fmla="*/ 327 w 329"/>
                  <a:gd name="T125" fmla="*/ 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9" h="174">
                    <a:moveTo>
                      <a:pt x="21" y="174"/>
                    </a:moveTo>
                    <a:lnTo>
                      <a:pt x="18" y="174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4" y="170"/>
                    </a:lnTo>
                    <a:lnTo>
                      <a:pt x="14" y="168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21" y="168"/>
                    </a:lnTo>
                    <a:lnTo>
                      <a:pt x="21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8" y="163"/>
                    </a:lnTo>
                    <a:lnTo>
                      <a:pt x="16" y="163"/>
                    </a:lnTo>
                    <a:lnTo>
                      <a:pt x="14" y="163"/>
                    </a:lnTo>
                    <a:lnTo>
                      <a:pt x="16" y="163"/>
                    </a:lnTo>
                    <a:lnTo>
                      <a:pt x="14" y="161"/>
                    </a:lnTo>
                    <a:lnTo>
                      <a:pt x="16" y="161"/>
                    </a:lnTo>
                    <a:lnTo>
                      <a:pt x="18" y="161"/>
                    </a:lnTo>
                    <a:lnTo>
                      <a:pt x="21" y="161"/>
                    </a:lnTo>
                    <a:lnTo>
                      <a:pt x="23" y="163"/>
                    </a:lnTo>
                    <a:lnTo>
                      <a:pt x="23" y="161"/>
                    </a:lnTo>
                    <a:lnTo>
                      <a:pt x="25" y="161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30" y="161"/>
                    </a:lnTo>
                    <a:lnTo>
                      <a:pt x="32" y="161"/>
                    </a:lnTo>
                    <a:lnTo>
                      <a:pt x="32" y="159"/>
                    </a:lnTo>
                    <a:lnTo>
                      <a:pt x="30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3" y="159"/>
                    </a:lnTo>
                    <a:lnTo>
                      <a:pt x="21" y="159"/>
                    </a:lnTo>
                    <a:lnTo>
                      <a:pt x="23" y="159"/>
                    </a:lnTo>
                    <a:lnTo>
                      <a:pt x="21" y="159"/>
                    </a:lnTo>
                    <a:lnTo>
                      <a:pt x="18" y="159"/>
                    </a:lnTo>
                    <a:lnTo>
                      <a:pt x="18" y="156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21" y="150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5" y="147"/>
                    </a:lnTo>
                    <a:lnTo>
                      <a:pt x="23" y="147"/>
                    </a:lnTo>
                    <a:lnTo>
                      <a:pt x="23" y="145"/>
                    </a:lnTo>
                    <a:lnTo>
                      <a:pt x="25" y="145"/>
                    </a:lnTo>
                    <a:lnTo>
                      <a:pt x="23" y="145"/>
                    </a:lnTo>
                    <a:lnTo>
                      <a:pt x="21" y="145"/>
                    </a:lnTo>
                    <a:lnTo>
                      <a:pt x="18" y="145"/>
                    </a:lnTo>
                    <a:lnTo>
                      <a:pt x="16" y="145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21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5" y="143"/>
                    </a:lnTo>
                    <a:lnTo>
                      <a:pt x="23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3" y="141"/>
                    </a:lnTo>
                    <a:lnTo>
                      <a:pt x="25" y="141"/>
                    </a:lnTo>
                    <a:lnTo>
                      <a:pt x="25" y="138"/>
                    </a:lnTo>
                    <a:lnTo>
                      <a:pt x="27" y="138"/>
                    </a:lnTo>
                    <a:lnTo>
                      <a:pt x="30" y="138"/>
                    </a:lnTo>
                    <a:lnTo>
                      <a:pt x="32" y="138"/>
                    </a:lnTo>
                    <a:lnTo>
                      <a:pt x="34" y="138"/>
                    </a:lnTo>
                    <a:lnTo>
                      <a:pt x="36" y="136"/>
                    </a:lnTo>
                    <a:lnTo>
                      <a:pt x="34" y="136"/>
                    </a:lnTo>
                    <a:lnTo>
                      <a:pt x="32" y="136"/>
                    </a:lnTo>
                    <a:lnTo>
                      <a:pt x="30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3" y="136"/>
                    </a:lnTo>
                    <a:lnTo>
                      <a:pt x="21" y="136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2" y="136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7" y="138"/>
                    </a:lnTo>
                    <a:lnTo>
                      <a:pt x="5" y="138"/>
                    </a:lnTo>
                    <a:lnTo>
                      <a:pt x="3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3" y="136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3" y="132"/>
                    </a:lnTo>
                    <a:lnTo>
                      <a:pt x="5" y="132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5" y="127"/>
                    </a:lnTo>
                    <a:lnTo>
                      <a:pt x="3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3" y="125"/>
                    </a:lnTo>
                    <a:lnTo>
                      <a:pt x="5" y="123"/>
                    </a:lnTo>
                    <a:lnTo>
                      <a:pt x="7" y="123"/>
                    </a:lnTo>
                    <a:lnTo>
                      <a:pt x="9" y="123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6" y="121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1" y="118"/>
                    </a:lnTo>
                    <a:lnTo>
                      <a:pt x="23" y="118"/>
                    </a:lnTo>
                    <a:lnTo>
                      <a:pt x="23" y="121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3" y="125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5" y="127"/>
                    </a:lnTo>
                    <a:lnTo>
                      <a:pt x="27" y="127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7"/>
                    </a:lnTo>
                    <a:lnTo>
                      <a:pt x="34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6" y="125"/>
                    </a:lnTo>
                    <a:lnTo>
                      <a:pt x="34" y="123"/>
                    </a:lnTo>
                    <a:lnTo>
                      <a:pt x="36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4" y="121"/>
                    </a:lnTo>
                    <a:lnTo>
                      <a:pt x="34" y="118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2" y="114"/>
                    </a:lnTo>
                    <a:lnTo>
                      <a:pt x="34" y="114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07"/>
                    </a:lnTo>
                    <a:lnTo>
                      <a:pt x="38" y="107"/>
                    </a:lnTo>
                    <a:lnTo>
                      <a:pt x="41" y="107"/>
                    </a:lnTo>
                    <a:lnTo>
                      <a:pt x="43" y="107"/>
                    </a:lnTo>
                    <a:lnTo>
                      <a:pt x="45" y="107"/>
                    </a:lnTo>
                    <a:lnTo>
                      <a:pt x="47" y="107"/>
                    </a:lnTo>
                    <a:lnTo>
                      <a:pt x="47" y="109"/>
                    </a:lnTo>
                    <a:lnTo>
                      <a:pt x="50" y="109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4" y="112"/>
                    </a:lnTo>
                    <a:lnTo>
                      <a:pt x="56" y="109"/>
                    </a:lnTo>
                    <a:lnTo>
                      <a:pt x="56" y="112"/>
                    </a:lnTo>
                    <a:lnTo>
                      <a:pt x="59" y="112"/>
                    </a:lnTo>
                    <a:lnTo>
                      <a:pt x="59" y="109"/>
                    </a:lnTo>
                    <a:lnTo>
                      <a:pt x="61" y="109"/>
                    </a:lnTo>
                    <a:lnTo>
                      <a:pt x="59" y="109"/>
                    </a:lnTo>
                    <a:lnTo>
                      <a:pt x="59" y="107"/>
                    </a:lnTo>
                    <a:lnTo>
                      <a:pt x="59" y="105"/>
                    </a:lnTo>
                    <a:lnTo>
                      <a:pt x="61" y="105"/>
                    </a:lnTo>
                    <a:lnTo>
                      <a:pt x="59" y="105"/>
                    </a:lnTo>
                    <a:lnTo>
                      <a:pt x="61" y="105"/>
                    </a:lnTo>
                    <a:lnTo>
                      <a:pt x="61" y="103"/>
                    </a:lnTo>
                    <a:lnTo>
                      <a:pt x="63" y="103"/>
                    </a:lnTo>
                    <a:lnTo>
                      <a:pt x="63" y="100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100"/>
                    </a:lnTo>
                    <a:lnTo>
                      <a:pt x="59" y="98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6" y="98"/>
                    </a:lnTo>
                    <a:lnTo>
                      <a:pt x="59" y="98"/>
                    </a:lnTo>
                    <a:lnTo>
                      <a:pt x="61" y="96"/>
                    </a:lnTo>
                    <a:lnTo>
                      <a:pt x="63" y="96"/>
                    </a:lnTo>
                    <a:lnTo>
                      <a:pt x="63" y="94"/>
                    </a:lnTo>
                    <a:lnTo>
                      <a:pt x="61" y="94"/>
                    </a:lnTo>
                    <a:lnTo>
                      <a:pt x="63" y="94"/>
                    </a:lnTo>
                    <a:lnTo>
                      <a:pt x="63" y="91"/>
                    </a:lnTo>
                    <a:lnTo>
                      <a:pt x="65" y="91"/>
                    </a:lnTo>
                    <a:lnTo>
                      <a:pt x="68" y="91"/>
                    </a:lnTo>
                    <a:lnTo>
                      <a:pt x="68" y="94"/>
                    </a:lnTo>
                    <a:lnTo>
                      <a:pt x="70" y="94"/>
                    </a:lnTo>
                    <a:lnTo>
                      <a:pt x="72" y="94"/>
                    </a:lnTo>
                    <a:lnTo>
                      <a:pt x="74" y="94"/>
                    </a:lnTo>
                    <a:lnTo>
                      <a:pt x="76" y="94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6" y="91"/>
                    </a:lnTo>
                    <a:lnTo>
                      <a:pt x="74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4" y="87"/>
                    </a:lnTo>
                    <a:lnTo>
                      <a:pt x="76" y="87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3" y="87"/>
                    </a:lnTo>
                    <a:lnTo>
                      <a:pt x="85" y="87"/>
                    </a:lnTo>
                    <a:lnTo>
                      <a:pt x="88" y="87"/>
                    </a:lnTo>
                    <a:lnTo>
                      <a:pt x="90" y="87"/>
                    </a:lnTo>
                    <a:lnTo>
                      <a:pt x="90" y="89"/>
                    </a:lnTo>
                    <a:lnTo>
                      <a:pt x="92" y="89"/>
                    </a:lnTo>
                    <a:lnTo>
                      <a:pt x="94" y="89"/>
                    </a:lnTo>
                    <a:lnTo>
                      <a:pt x="97" y="89"/>
                    </a:lnTo>
                    <a:lnTo>
                      <a:pt x="99" y="89"/>
                    </a:lnTo>
                    <a:lnTo>
                      <a:pt x="99" y="87"/>
                    </a:lnTo>
                    <a:lnTo>
                      <a:pt x="101" y="87"/>
                    </a:lnTo>
                    <a:lnTo>
                      <a:pt x="99" y="87"/>
                    </a:lnTo>
                    <a:lnTo>
                      <a:pt x="97" y="85"/>
                    </a:lnTo>
                    <a:lnTo>
                      <a:pt x="94" y="85"/>
                    </a:lnTo>
                    <a:lnTo>
                      <a:pt x="92" y="85"/>
                    </a:lnTo>
                    <a:lnTo>
                      <a:pt x="92" y="83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7" y="80"/>
                    </a:lnTo>
                    <a:lnTo>
                      <a:pt x="99" y="80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3" y="83"/>
                    </a:lnTo>
                    <a:lnTo>
                      <a:pt x="103" y="80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1" y="76"/>
                    </a:lnTo>
                    <a:lnTo>
                      <a:pt x="103" y="78"/>
                    </a:lnTo>
                    <a:lnTo>
                      <a:pt x="106" y="78"/>
                    </a:lnTo>
                    <a:lnTo>
                      <a:pt x="108" y="78"/>
                    </a:lnTo>
                    <a:lnTo>
                      <a:pt x="110" y="78"/>
                    </a:lnTo>
                    <a:lnTo>
                      <a:pt x="112" y="78"/>
                    </a:lnTo>
                    <a:lnTo>
                      <a:pt x="112" y="80"/>
                    </a:lnTo>
                    <a:lnTo>
                      <a:pt x="112" y="78"/>
                    </a:lnTo>
                    <a:lnTo>
                      <a:pt x="110" y="78"/>
                    </a:lnTo>
                    <a:lnTo>
                      <a:pt x="110" y="76"/>
                    </a:lnTo>
                    <a:lnTo>
                      <a:pt x="112" y="76"/>
                    </a:lnTo>
                    <a:lnTo>
                      <a:pt x="110" y="76"/>
                    </a:lnTo>
                    <a:lnTo>
                      <a:pt x="110" y="74"/>
                    </a:lnTo>
                    <a:lnTo>
                      <a:pt x="108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7" y="74"/>
                    </a:lnTo>
                    <a:lnTo>
                      <a:pt x="117" y="76"/>
                    </a:lnTo>
                    <a:lnTo>
                      <a:pt x="119" y="76"/>
                    </a:lnTo>
                    <a:lnTo>
                      <a:pt x="121" y="76"/>
                    </a:lnTo>
                    <a:lnTo>
                      <a:pt x="121" y="74"/>
                    </a:lnTo>
                    <a:lnTo>
                      <a:pt x="123" y="74"/>
                    </a:lnTo>
                    <a:lnTo>
                      <a:pt x="126" y="74"/>
                    </a:lnTo>
                    <a:lnTo>
                      <a:pt x="123" y="74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4" y="71"/>
                    </a:lnTo>
                    <a:lnTo>
                      <a:pt x="112" y="71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4" y="67"/>
                    </a:lnTo>
                    <a:lnTo>
                      <a:pt x="117" y="67"/>
                    </a:lnTo>
                    <a:lnTo>
                      <a:pt x="114" y="67"/>
                    </a:lnTo>
                    <a:lnTo>
                      <a:pt x="112" y="67"/>
                    </a:lnTo>
                    <a:lnTo>
                      <a:pt x="112" y="65"/>
                    </a:lnTo>
                    <a:lnTo>
                      <a:pt x="114" y="65"/>
                    </a:lnTo>
                    <a:lnTo>
                      <a:pt x="112" y="65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9" y="58"/>
                    </a:lnTo>
                    <a:lnTo>
                      <a:pt x="121" y="58"/>
                    </a:lnTo>
                    <a:lnTo>
                      <a:pt x="123" y="58"/>
                    </a:lnTo>
                    <a:lnTo>
                      <a:pt x="126" y="58"/>
                    </a:lnTo>
                    <a:lnTo>
                      <a:pt x="126" y="60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2" y="60"/>
                    </a:lnTo>
                    <a:lnTo>
                      <a:pt x="135" y="60"/>
                    </a:lnTo>
                    <a:lnTo>
                      <a:pt x="137" y="60"/>
                    </a:lnTo>
                    <a:lnTo>
                      <a:pt x="139" y="60"/>
                    </a:lnTo>
                    <a:lnTo>
                      <a:pt x="139" y="62"/>
                    </a:lnTo>
                    <a:lnTo>
                      <a:pt x="141" y="62"/>
                    </a:lnTo>
                    <a:lnTo>
                      <a:pt x="141" y="60"/>
                    </a:lnTo>
                    <a:lnTo>
                      <a:pt x="141" y="62"/>
                    </a:lnTo>
                    <a:lnTo>
                      <a:pt x="144" y="62"/>
                    </a:lnTo>
                    <a:lnTo>
                      <a:pt x="141" y="62"/>
                    </a:lnTo>
                    <a:lnTo>
                      <a:pt x="144" y="62"/>
                    </a:lnTo>
                    <a:lnTo>
                      <a:pt x="144" y="60"/>
                    </a:lnTo>
                    <a:lnTo>
                      <a:pt x="146" y="60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4" y="58"/>
                    </a:lnTo>
                    <a:lnTo>
                      <a:pt x="141" y="58"/>
                    </a:lnTo>
                    <a:lnTo>
                      <a:pt x="139" y="58"/>
                    </a:lnTo>
                    <a:lnTo>
                      <a:pt x="139" y="56"/>
                    </a:lnTo>
                    <a:lnTo>
                      <a:pt x="141" y="56"/>
                    </a:lnTo>
                    <a:lnTo>
                      <a:pt x="144" y="56"/>
                    </a:lnTo>
                    <a:lnTo>
                      <a:pt x="144" y="53"/>
                    </a:lnTo>
                    <a:lnTo>
                      <a:pt x="146" y="53"/>
                    </a:lnTo>
                    <a:lnTo>
                      <a:pt x="148" y="53"/>
                    </a:lnTo>
                    <a:lnTo>
                      <a:pt x="150" y="53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5" y="51"/>
                    </a:lnTo>
                    <a:lnTo>
                      <a:pt x="157" y="51"/>
                    </a:lnTo>
                    <a:lnTo>
                      <a:pt x="157" y="53"/>
                    </a:lnTo>
                    <a:lnTo>
                      <a:pt x="159" y="56"/>
                    </a:lnTo>
                    <a:lnTo>
                      <a:pt x="159" y="53"/>
                    </a:lnTo>
                    <a:lnTo>
                      <a:pt x="161" y="53"/>
                    </a:lnTo>
                    <a:lnTo>
                      <a:pt x="164" y="53"/>
                    </a:lnTo>
                    <a:lnTo>
                      <a:pt x="166" y="53"/>
                    </a:lnTo>
                    <a:lnTo>
                      <a:pt x="164" y="53"/>
                    </a:lnTo>
                    <a:lnTo>
                      <a:pt x="161" y="53"/>
                    </a:lnTo>
                    <a:lnTo>
                      <a:pt x="161" y="51"/>
                    </a:lnTo>
                    <a:lnTo>
                      <a:pt x="159" y="51"/>
                    </a:lnTo>
                    <a:lnTo>
                      <a:pt x="157" y="51"/>
                    </a:lnTo>
                    <a:lnTo>
                      <a:pt x="157" y="49"/>
                    </a:lnTo>
                    <a:lnTo>
                      <a:pt x="159" y="49"/>
                    </a:lnTo>
                    <a:lnTo>
                      <a:pt x="161" y="49"/>
                    </a:lnTo>
                    <a:lnTo>
                      <a:pt x="161" y="47"/>
                    </a:lnTo>
                    <a:lnTo>
                      <a:pt x="159" y="47"/>
                    </a:lnTo>
                    <a:lnTo>
                      <a:pt x="159" y="45"/>
                    </a:lnTo>
                    <a:lnTo>
                      <a:pt x="161" y="45"/>
                    </a:lnTo>
                    <a:lnTo>
                      <a:pt x="164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5"/>
                    </a:lnTo>
                    <a:lnTo>
                      <a:pt x="168" y="47"/>
                    </a:lnTo>
                    <a:lnTo>
                      <a:pt x="166" y="47"/>
                    </a:lnTo>
                    <a:lnTo>
                      <a:pt x="166" y="49"/>
                    </a:lnTo>
                    <a:lnTo>
                      <a:pt x="166" y="47"/>
                    </a:lnTo>
                    <a:lnTo>
                      <a:pt x="168" y="47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73" y="49"/>
                    </a:lnTo>
                    <a:lnTo>
                      <a:pt x="170" y="49"/>
                    </a:lnTo>
                    <a:lnTo>
                      <a:pt x="173" y="49"/>
                    </a:lnTo>
                    <a:lnTo>
                      <a:pt x="173" y="47"/>
                    </a:lnTo>
                    <a:lnTo>
                      <a:pt x="175" y="47"/>
                    </a:lnTo>
                    <a:lnTo>
                      <a:pt x="177" y="49"/>
                    </a:lnTo>
                    <a:lnTo>
                      <a:pt x="177" y="47"/>
                    </a:lnTo>
                    <a:lnTo>
                      <a:pt x="179" y="47"/>
                    </a:lnTo>
                    <a:lnTo>
                      <a:pt x="179" y="45"/>
                    </a:lnTo>
                    <a:lnTo>
                      <a:pt x="182" y="45"/>
                    </a:lnTo>
                    <a:lnTo>
                      <a:pt x="184" y="45"/>
                    </a:lnTo>
                    <a:lnTo>
                      <a:pt x="184" y="42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8" y="42"/>
                    </a:lnTo>
                    <a:lnTo>
                      <a:pt x="188" y="45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3" y="47"/>
                    </a:lnTo>
                    <a:lnTo>
                      <a:pt x="193" y="45"/>
                    </a:lnTo>
                    <a:lnTo>
                      <a:pt x="190" y="45"/>
                    </a:lnTo>
                    <a:lnTo>
                      <a:pt x="190" y="42"/>
                    </a:lnTo>
                    <a:lnTo>
                      <a:pt x="193" y="42"/>
                    </a:lnTo>
                    <a:lnTo>
                      <a:pt x="195" y="42"/>
                    </a:lnTo>
                    <a:lnTo>
                      <a:pt x="195" y="40"/>
                    </a:lnTo>
                    <a:lnTo>
                      <a:pt x="193" y="40"/>
                    </a:lnTo>
                    <a:lnTo>
                      <a:pt x="190" y="40"/>
                    </a:lnTo>
                    <a:lnTo>
                      <a:pt x="193" y="38"/>
                    </a:lnTo>
                    <a:lnTo>
                      <a:pt x="195" y="38"/>
                    </a:lnTo>
                    <a:lnTo>
                      <a:pt x="195" y="36"/>
                    </a:lnTo>
                    <a:lnTo>
                      <a:pt x="195" y="38"/>
                    </a:lnTo>
                    <a:lnTo>
                      <a:pt x="197" y="38"/>
                    </a:lnTo>
                    <a:lnTo>
                      <a:pt x="197" y="36"/>
                    </a:lnTo>
                    <a:lnTo>
                      <a:pt x="199" y="38"/>
                    </a:lnTo>
                    <a:lnTo>
                      <a:pt x="197" y="38"/>
                    </a:lnTo>
                    <a:lnTo>
                      <a:pt x="195" y="38"/>
                    </a:lnTo>
                    <a:lnTo>
                      <a:pt x="197" y="38"/>
                    </a:lnTo>
                    <a:lnTo>
                      <a:pt x="199" y="38"/>
                    </a:lnTo>
                    <a:lnTo>
                      <a:pt x="202" y="38"/>
                    </a:lnTo>
                    <a:lnTo>
                      <a:pt x="204" y="38"/>
                    </a:lnTo>
                    <a:lnTo>
                      <a:pt x="206" y="38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11" y="36"/>
                    </a:lnTo>
                    <a:lnTo>
                      <a:pt x="213" y="36"/>
                    </a:lnTo>
                    <a:lnTo>
                      <a:pt x="213" y="33"/>
                    </a:lnTo>
                    <a:lnTo>
                      <a:pt x="211" y="33"/>
                    </a:lnTo>
                    <a:lnTo>
                      <a:pt x="213" y="33"/>
                    </a:lnTo>
                    <a:lnTo>
                      <a:pt x="211" y="33"/>
                    </a:lnTo>
                    <a:lnTo>
                      <a:pt x="211" y="31"/>
                    </a:lnTo>
                    <a:lnTo>
                      <a:pt x="213" y="31"/>
                    </a:lnTo>
                    <a:lnTo>
                      <a:pt x="211" y="31"/>
                    </a:lnTo>
                    <a:lnTo>
                      <a:pt x="213" y="31"/>
                    </a:lnTo>
                    <a:lnTo>
                      <a:pt x="211" y="31"/>
                    </a:lnTo>
                    <a:lnTo>
                      <a:pt x="213" y="31"/>
                    </a:lnTo>
                    <a:lnTo>
                      <a:pt x="215" y="31"/>
                    </a:lnTo>
                    <a:lnTo>
                      <a:pt x="215" y="29"/>
                    </a:lnTo>
                    <a:lnTo>
                      <a:pt x="213" y="29"/>
                    </a:lnTo>
                    <a:lnTo>
                      <a:pt x="211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5" y="27"/>
                    </a:lnTo>
                    <a:lnTo>
                      <a:pt x="215" y="29"/>
                    </a:lnTo>
                    <a:lnTo>
                      <a:pt x="217" y="29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7" y="27"/>
                    </a:lnTo>
                    <a:lnTo>
                      <a:pt x="220" y="27"/>
                    </a:lnTo>
                    <a:lnTo>
                      <a:pt x="222" y="27"/>
                    </a:lnTo>
                    <a:lnTo>
                      <a:pt x="224" y="27"/>
                    </a:lnTo>
                    <a:lnTo>
                      <a:pt x="224" y="24"/>
                    </a:lnTo>
                    <a:lnTo>
                      <a:pt x="226" y="24"/>
                    </a:lnTo>
                    <a:lnTo>
                      <a:pt x="228" y="24"/>
                    </a:lnTo>
                    <a:lnTo>
                      <a:pt x="231" y="24"/>
                    </a:lnTo>
                    <a:lnTo>
                      <a:pt x="231" y="22"/>
                    </a:lnTo>
                    <a:lnTo>
                      <a:pt x="233" y="22"/>
                    </a:lnTo>
                    <a:lnTo>
                      <a:pt x="233" y="24"/>
                    </a:lnTo>
                    <a:lnTo>
                      <a:pt x="233" y="22"/>
                    </a:lnTo>
                    <a:lnTo>
                      <a:pt x="235" y="22"/>
                    </a:lnTo>
                    <a:lnTo>
                      <a:pt x="235" y="24"/>
                    </a:lnTo>
                    <a:lnTo>
                      <a:pt x="237" y="22"/>
                    </a:lnTo>
                    <a:lnTo>
                      <a:pt x="237" y="24"/>
                    </a:lnTo>
                    <a:lnTo>
                      <a:pt x="240" y="24"/>
                    </a:lnTo>
                    <a:lnTo>
                      <a:pt x="242" y="24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2" y="20"/>
                    </a:lnTo>
                    <a:lnTo>
                      <a:pt x="242" y="22"/>
                    </a:lnTo>
                    <a:lnTo>
                      <a:pt x="244" y="22"/>
                    </a:lnTo>
                    <a:lnTo>
                      <a:pt x="244" y="20"/>
                    </a:lnTo>
                    <a:lnTo>
                      <a:pt x="244" y="18"/>
                    </a:lnTo>
                    <a:lnTo>
                      <a:pt x="246" y="18"/>
                    </a:lnTo>
                    <a:lnTo>
                      <a:pt x="246" y="20"/>
                    </a:lnTo>
                    <a:lnTo>
                      <a:pt x="246" y="22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3" y="22"/>
                    </a:lnTo>
                    <a:lnTo>
                      <a:pt x="255" y="22"/>
                    </a:lnTo>
                    <a:lnTo>
                      <a:pt x="258" y="22"/>
                    </a:lnTo>
                    <a:lnTo>
                      <a:pt x="260" y="22"/>
                    </a:lnTo>
                    <a:lnTo>
                      <a:pt x="260" y="20"/>
                    </a:lnTo>
                    <a:lnTo>
                      <a:pt x="258" y="20"/>
                    </a:lnTo>
                    <a:lnTo>
                      <a:pt x="260" y="20"/>
                    </a:lnTo>
                    <a:lnTo>
                      <a:pt x="262" y="20"/>
                    </a:lnTo>
                    <a:lnTo>
                      <a:pt x="262" y="18"/>
                    </a:lnTo>
                    <a:lnTo>
                      <a:pt x="260" y="18"/>
                    </a:lnTo>
                    <a:lnTo>
                      <a:pt x="260" y="15"/>
                    </a:lnTo>
                    <a:lnTo>
                      <a:pt x="262" y="15"/>
                    </a:lnTo>
                    <a:lnTo>
                      <a:pt x="264" y="15"/>
                    </a:lnTo>
                    <a:lnTo>
                      <a:pt x="266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275" y="11"/>
                    </a:lnTo>
                    <a:lnTo>
                      <a:pt x="278" y="11"/>
                    </a:lnTo>
                    <a:lnTo>
                      <a:pt x="280" y="11"/>
                    </a:lnTo>
                    <a:lnTo>
                      <a:pt x="282" y="11"/>
                    </a:lnTo>
                    <a:lnTo>
                      <a:pt x="282" y="9"/>
                    </a:lnTo>
                    <a:lnTo>
                      <a:pt x="284" y="9"/>
                    </a:lnTo>
                    <a:lnTo>
                      <a:pt x="287" y="9"/>
                    </a:lnTo>
                    <a:lnTo>
                      <a:pt x="289" y="9"/>
                    </a:lnTo>
                    <a:lnTo>
                      <a:pt x="291" y="9"/>
                    </a:lnTo>
                    <a:lnTo>
                      <a:pt x="293" y="9"/>
                    </a:lnTo>
                    <a:lnTo>
                      <a:pt x="296" y="9"/>
                    </a:lnTo>
                    <a:lnTo>
                      <a:pt x="298" y="9"/>
                    </a:lnTo>
                    <a:lnTo>
                      <a:pt x="300" y="9"/>
                    </a:lnTo>
                    <a:lnTo>
                      <a:pt x="300" y="7"/>
                    </a:lnTo>
                    <a:lnTo>
                      <a:pt x="298" y="7"/>
                    </a:lnTo>
                    <a:lnTo>
                      <a:pt x="300" y="7"/>
                    </a:lnTo>
                    <a:lnTo>
                      <a:pt x="300" y="4"/>
                    </a:lnTo>
                    <a:lnTo>
                      <a:pt x="302" y="7"/>
                    </a:lnTo>
                    <a:lnTo>
                      <a:pt x="304" y="7"/>
                    </a:lnTo>
                    <a:lnTo>
                      <a:pt x="307" y="7"/>
                    </a:lnTo>
                    <a:lnTo>
                      <a:pt x="307" y="4"/>
                    </a:lnTo>
                    <a:lnTo>
                      <a:pt x="309" y="4"/>
                    </a:lnTo>
                    <a:lnTo>
                      <a:pt x="311" y="4"/>
                    </a:lnTo>
                    <a:lnTo>
                      <a:pt x="313" y="4"/>
                    </a:lnTo>
                    <a:lnTo>
                      <a:pt x="313" y="2"/>
                    </a:lnTo>
                    <a:lnTo>
                      <a:pt x="316" y="2"/>
                    </a:lnTo>
                    <a:lnTo>
                      <a:pt x="318" y="2"/>
                    </a:lnTo>
                    <a:lnTo>
                      <a:pt x="320" y="2"/>
                    </a:lnTo>
                    <a:lnTo>
                      <a:pt x="322" y="2"/>
                    </a:lnTo>
                    <a:lnTo>
                      <a:pt x="325" y="2"/>
                    </a:lnTo>
                    <a:lnTo>
                      <a:pt x="327" y="2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1712"/>
              <p:cNvSpPr>
                <a:spLocks/>
              </p:cNvSpPr>
              <p:nvPr/>
            </p:nvSpPr>
            <p:spPr bwMode="auto">
              <a:xfrm>
                <a:off x="2807" y="3866"/>
                <a:ext cx="12" cy="4"/>
              </a:xfrm>
              <a:custGeom>
                <a:avLst/>
                <a:gdLst>
                  <a:gd name="T0" fmla="*/ 5 w 12"/>
                  <a:gd name="T1" fmla="*/ 2 h 4"/>
                  <a:gd name="T2" fmla="*/ 7 w 12"/>
                  <a:gd name="T3" fmla="*/ 2 h 4"/>
                  <a:gd name="T4" fmla="*/ 9 w 12"/>
                  <a:gd name="T5" fmla="*/ 2 h 4"/>
                  <a:gd name="T6" fmla="*/ 12 w 12"/>
                  <a:gd name="T7" fmla="*/ 4 h 4"/>
                  <a:gd name="T8" fmla="*/ 9 w 12"/>
                  <a:gd name="T9" fmla="*/ 4 h 4"/>
                  <a:gd name="T10" fmla="*/ 7 w 12"/>
                  <a:gd name="T11" fmla="*/ 4 h 4"/>
                  <a:gd name="T12" fmla="*/ 5 w 12"/>
                  <a:gd name="T13" fmla="*/ 4 h 4"/>
                  <a:gd name="T14" fmla="*/ 3 w 12"/>
                  <a:gd name="T15" fmla="*/ 4 h 4"/>
                  <a:gd name="T16" fmla="*/ 0 w 12"/>
                  <a:gd name="T17" fmla="*/ 4 h 4"/>
                  <a:gd name="T18" fmla="*/ 3 w 12"/>
                  <a:gd name="T19" fmla="*/ 4 h 4"/>
                  <a:gd name="T20" fmla="*/ 0 w 12"/>
                  <a:gd name="T21" fmla="*/ 4 h 4"/>
                  <a:gd name="T22" fmla="*/ 3 w 12"/>
                  <a:gd name="T23" fmla="*/ 4 h 4"/>
                  <a:gd name="T24" fmla="*/ 0 w 12"/>
                  <a:gd name="T25" fmla="*/ 2 h 4"/>
                  <a:gd name="T26" fmla="*/ 3 w 12"/>
                  <a:gd name="T27" fmla="*/ 2 h 4"/>
                  <a:gd name="T28" fmla="*/ 3 w 12"/>
                  <a:gd name="T29" fmla="*/ 0 h 4"/>
                  <a:gd name="T30" fmla="*/ 3 w 12"/>
                  <a:gd name="T31" fmla="*/ 2 h 4"/>
                  <a:gd name="T32" fmla="*/ 5 w 12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4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1713"/>
              <p:cNvSpPr>
                <a:spLocks/>
              </p:cNvSpPr>
              <p:nvPr/>
            </p:nvSpPr>
            <p:spPr bwMode="auto">
              <a:xfrm>
                <a:off x="2982" y="386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2 w 4"/>
                  <a:gd name="T9" fmla="*/ 0 h 2"/>
                  <a:gd name="T10" fmla="*/ 4 w 4"/>
                  <a:gd name="T11" fmla="*/ 0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1714"/>
              <p:cNvSpPr>
                <a:spLocks/>
              </p:cNvSpPr>
              <p:nvPr/>
            </p:nvSpPr>
            <p:spPr bwMode="auto">
              <a:xfrm>
                <a:off x="2986" y="3864"/>
                <a:ext cx="49" cy="11"/>
              </a:xfrm>
              <a:custGeom>
                <a:avLst/>
                <a:gdLst>
                  <a:gd name="T0" fmla="*/ 36 w 49"/>
                  <a:gd name="T1" fmla="*/ 0 h 11"/>
                  <a:gd name="T2" fmla="*/ 36 w 49"/>
                  <a:gd name="T3" fmla="*/ 2 h 11"/>
                  <a:gd name="T4" fmla="*/ 34 w 49"/>
                  <a:gd name="T5" fmla="*/ 2 h 11"/>
                  <a:gd name="T6" fmla="*/ 36 w 49"/>
                  <a:gd name="T7" fmla="*/ 2 h 11"/>
                  <a:gd name="T8" fmla="*/ 38 w 49"/>
                  <a:gd name="T9" fmla="*/ 2 h 11"/>
                  <a:gd name="T10" fmla="*/ 40 w 49"/>
                  <a:gd name="T11" fmla="*/ 2 h 11"/>
                  <a:gd name="T12" fmla="*/ 43 w 49"/>
                  <a:gd name="T13" fmla="*/ 2 h 11"/>
                  <a:gd name="T14" fmla="*/ 45 w 49"/>
                  <a:gd name="T15" fmla="*/ 2 h 11"/>
                  <a:gd name="T16" fmla="*/ 47 w 49"/>
                  <a:gd name="T17" fmla="*/ 2 h 11"/>
                  <a:gd name="T18" fmla="*/ 49 w 49"/>
                  <a:gd name="T19" fmla="*/ 2 h 11"/>
                  <a:gd name="T20" fmla="*/ 49 w 49"/>
                  <a:gd name="T21" fmla="*/ 4 h 11"/>
                  <a:gd name="T22" fmla="*/ 49 w 49"/>
                  <a:gd name="T23" fmla="*/ 6 h 11"/>
                  <a:gd name="T24" fmla="*/ 47 w 49"/>
                  <a:gd name="T25" fmla="*/ 6 h 11"/>
                  <a:gd name="T26" fmla="*/ 45 w 49"/>
                  <a:gd name="T27" fmla="*/ 6 h 11"/>
                  <a:gd name="T28" fmla="*/ 45 w 49"/>
                  <a:gd name="T29" fmla="*/ 9 h 11"/>
                  <a:gd name="T30" fmla="*/ 45 w 49"/>
                  <a:gd name="T31" fmla="*/ 6 h 11"/>
                  <a:gd name="T32" fmla="*/ 43 w 49"/>
                  <a:gd name="T33" fmla="*/ 9 h 11"/>
                  <a:gd name="T34" fmla="*/ 40 w 49"/>
                  <a:gd name="T35" fmla="*/ 9 h 11"/>
                  <a:gd name="T36" fmla="*/ 38 w 49"/>
                  <a:gd name="T37" fmla="*/ 9 h 11"/>
                  <a:gd name="T38" fmla="*/ 38 w 49"/>
                  <a:gd name="T39" fmla="*/ 6 h 11"/>
                  <a:gd name="T40" fmla="*/ 36 w 49"/>
                  <a:gd name="T41" fmla="*/ 6 h 11"/>
                  <a:gd name="T42" fmla="*/ 34 w 49"/>
                  <a:gd name="T43" fmla="*/ 6 h 11"/>
                  <a:gd name="T44" fmla="*/ 31 w 49"/>
                  <a:gd name="T45" fmla="*/ 6 h 11"/>
                  <a:gd name="T46" fmla="*/ 29 w 49"/>
                  <a:gd name="T47" fmla="*/ 6 h 11"/>
                  <a:gd name="T48" fmla="*/ 27 w 49"/>
                  <a:gd name="T49" fmla="*/ 4 h 11"/>
                  <a:gd name="T50" fmla="*/ 27 w 49"/>
                  <a:gd name="T51" fmla="*/ 6 h 11"/>
                  <a:gd name="T52" fmla="*/ 25 w 49"/>
                  <a:gd name="T53" fmla="*/ 6 h 11"/>
                  <a:gd name="T54" fmla="*/ 23 w 49"/>
                  <a:gd name="T55" fmla="*/ 6 h 11"/>
                  <a:gd name="T56" fmla="*/ 20 w 49"/>
                  <a:gd name="T57" fmla="*/ 6 h 11"/>
                  <a:gd name="T58" fmla="*/ 18 w 49"/>
                  <a:gd name="T59" fmla="*/ 6 h 11"/>
                  <a:gd name="T60" fmla="*/ 18 w 49"/>
                  <a:gd name="T61" fmla="*/ 9 h 11"/>
                  <a:gd name="T62" fmla="*/ 16 w 49"/>
                  <a:gd name="T63" fmla="*/ 9 h 11"/>
                  <a:gd name="T64" fmla="*/ 14 w 49"/>
                  <a:gd name="T65" fmla="*/ 9 h 11"/>
                  <a:gd name="T66" fmla="*/ 11 w 49"/>
                  <a:gd name="T67" fmla="*/ 9 h 11"/>
                  <a:gd name="T68" fmla="*/ 9 w 49"/>
                  <a:gd name="T69" fmla="*/ 9 h 11"/>
                  <a:gd name="T70" fmla="*/ 9 w 49"/>
                  <a:gd name="T71" fmla="*/ 11 h 11"/>
                  <a:gd name="T72" fmla="*/ 9 w 49"/>
                  <a:gd name="T73" fmla="*/ 9 h 11"/>
                  <a:gd name="T74" fmla="*/ 7 w 49"/>
                  <a:gd name="T75" fmla="*/ 11 h 11"/>
                  <a:gd name="T76" fmla="*/ 5 w 49"/>
                  <a:gd name="T77" fmla="*/ 11 h 11"/>
                  <a:gd name="T78" fmla="*/ 5 w 49"/>
                  <a:gd name="T79" fmla="*/ 9 h 11"/>
                  <a:gd name="T80" fmla="*/ 2 w 49"/>
                  <a:gd name="T81" fmla="*/ 9 h 11"/>
                  <a:gd name="T82" fmla="*/ 0 w 49"/>
                  <a:gd name="T83" fmla="*/ 9 h 11"/>
                  <a:gd name="T84" fmla="*/ 2 w 49"/>
                  <a:gd name="T85" fmla="*/ 6 h 11"/>
                  <a:gd name="T86" fmla="*/ 5 w 49"/>
                  <a:gd name="T87" fmla="*/ 6 h 11"/>
                  <a:gd name="T88" fmla="*/ 5 w 49"/>
                  <a:gd name="T89" fmla="*/ 4 h 11"/>
                  <a:gd name="T90" fmla="*/ 7 w 49"/>
                  <a:gd name="T91" fmla="*/ 4 h 11"/>
                  <a:gd name="T92" fmla="*/ 9 w 49"/>
                  <a:gd name="T93" fmla="*/ 2 h 11"/>
                  <a:gd name="T94" fmla="*/ 11 w 49"/>
                  <a:gd name="T95" fmla="*/ 2 h 11"/>
                  <a:gd name="T96" fmla="*/ 14 w 49"/>
                  <a:gd name="T97" fmla="*/ 2 h 11"/>
                  <a:gd name="T98" fmla="*/ 16 w 49"/>
                  <a:gd name="T99" fmla="*/ 2 h 11"/>
                  <a:gd name="T100" fmla="*/ 16 w 49"/>
                  <a:gd name="T101" fmla="*/ 0 h 11"/>
                  <a:gd name="T102" fmla="*/ 18 w 49"/>
                  <a:gd name="T103" fmla="*/ 0 h 11"/>
                  <a:gd name="T104" fmla="*/ 20 w 49"/>
                  <a:gd name="T105" fmla="*/ 0 h 11"/>
                  <a:gd name="T106" fmla="*/ 23 w 49"/>
                  <a:gd name="T107" fmla="*/ 0 h 11"/>
                  <a:gd name="T108" fmla="*/ 25 w 49"/>
                  <a:gd name="T109" fmla="*/ 0 h 11"/>
                  <a:gd name="T110" fmla="*/ 27 w 49"/>
                  <a:gd name="T111" fmla="*/ 0 h 11"/>
                  <a:gd name="T112" fmla="*/ 29 w 49"/>
                  <a:gd name="T113" fmla="*/ 0 h 11"/>
                  <a:gd name="T114" fmla="*/ 31 w 49"/>
                  <a:gd name="T115" fmla="*/ 0 h 11"/>
                  <a:gd name="T116" fmla="*/ 34 w 49"/>
                  <a:gd name="T117" fmla="*/ 0 h 11"/>
                  <a:gd name="T118" fmla="*/ 36 w 49"/>
                  <a:gd name="T1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" h="11">
                    <a:moveTo>
                      <a:pt x="36" y="0"/>
                    </a:moveTo>
                    <a:lnTo>
                      <a:pt x="36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49" y="4"/>
                    </a:lnTo>
                    <a:lnTo>
                      <a:pt x="49" y="6"/>
                    </a:lnTo>
                    <a:lnTo>
                      <a:pt x="47" y="6"/>
                    </a:lnTo>
                    <a:lnTo>
                      <a:pt x="45" y="6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4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1715"/>
              <p:cNvSpPr>
                <a:spLocks/>
              </p:cNvSpPr>
              <p:nvPr/>
            </p:nvSpPr>
            <p:spPr bwMode="auto">
              <a:xfrm>
                <a:off x="2986" y="3859"/>
                <a:ext cx="18" cy="7"/>
              </a:xfrm>
              <a:custGeom>
                <a:avLst/>
                <a:gdLst>
                  <a:gd name="T0" fmla="*/ 7 w 18"/>
                  <a:gd name="T1" fmla="*/ 0 h 7"/>
                  <a:gd name="T2" fmla="*/ 9 w 18"/>
                  <a:gd name="T3" fmla="*/ 0 h 7"/>
                  <a:gd name="T4" fmla="*/ 11 w 18"/>
                  <a:gd name="T5" fmla="*/ 0 h 7"/>
                  <a:gd name="T6" fmla="*/ 14 w 18"/>
                  <a:gd name="T7" fmla="*/ 0 h 7"/>
                  <a:gd name="T8" fmla="*/ 16 w 18"/>
                  <a:gd name="T9" fmla="*/ 0 h 7"/>
                  <a:gd name="T10" fmla="*/ 18 w 18"/>
                  <a:gd name="T11" fmla="*/ 0 h 7"/>
                  <a:gd name="T12" fmla="*/ 18 w 18"/>
                  <a:gd name="T13" fmla="*/ 2 h 7"/>
                  <a:gd name="T14" fmla="*/ 18 w 18"/>
                  <a:gd name="T15" fmla="*/ 5 h 7"/>
                  <a:gd name="T16" fmla="*/ 16 w 18"/>
                  <a:gd name="T17" fmla="*/ 5 h 7"/>
                  <a:gd name="T18" fmla="*/ 14 w 18"/>
                  <a:gd name="T19" fmla="*/ 5 h 7"/>
                  <a:gd name="T20" fmla="*/ 11 w 18"/>
                  <a:gd name="T21" fmla="*/ 7 h 7"/>
                  <a:gd name="T22" fmla="*/ 9 w 18"/>
                  <a:gd name="T23" fmla="*/ 7 h 7"/>
                  <a:gd name="T24" fmla="*/ 7 w 18"/>
                  <a:gd name="T25" fmla="*/ 7 h 7"/>
                  <a:gd name="T26" fmla="*/ 7 w 18"/>
                  <a:gd name="T27" fmla="*/ 5 h 7"/>
                  <a:gd name="T28" fmla="*/ 5 w 18"/>
                  <a:gd name="T29" fmla="*/ 5 h 7"/>
                  <a:gd name="T30" fmla="*/ 2 w 18"/>
                  <a:gd name="T31" fmla="*/ 5 h 7"/>
                  <a:gd name="T32" fmla="*/ 0 w 18"/>
                  <a:gd name="T33" fmla="*/ 5 h 7"/>
                  <a:gd name="T34" fmla="*/ 0 w 18"/>
                  <a:gd name="T35" fmla="*/ 2 h 7"/>
                  <a:gd name="T36" fmla="*/ 2 w 18"/>
                  <a:gd name="T37" fmla="*/ 2 h 7"/>
                  <a:gd name="T38" fmla="*/ 2 w 18"/>
                  <a:gd name="T39" fmla="*/ 0 h 7"/>
                  <a:gd name="T40" fmla="*/ 5 w 18"/>
                  <a:gd name="T41" fmla="*/ 0 h 7"/>
                  <a:gd name="T42" fmla="*/ 7 w 18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7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1716"/>
              <p:cNvSpPr>
                <a:spLocks/>
              </p:cNvSpPr>
              <p:nvPr/>
            </p:nvSpPr>
            <p:spPr bwMode="auto">
              <a:xfrm>
                <a:off x="2854" y="3857"/>
                <a:ext cx="9" cy="4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9 w 9"/>
                  <a:gd name="T5" fmla="*/ 2 h 4"/>
                  <a:gd name="T6" fmla="*/ 7 w 9"/>
                  <a:gd name="T7" fmla="*/ 2 h 4"/>
                  <a:gd name="T8" fmla="*/ 7 w 9"/>
                  <a:gd name="T9" fmla="*/ 4 h 4"/>
                  <a:gd name="T10" fmla="*/ 5 w 9"/>
                  <a:gd name="T11" fmla="*/ 4 h 4"/>
                  <a:gd name="T12" fmla="*/ 3 w 9"/>
                  <a:gd name="T13" fmla="*/ 4 h 4"/>
                  <a:gd name="T14" fmla="*/ 3 w 9"/>
                  <a:gd name="T15" fmla="*/ 2 h 4"/>
                  <a:gd name="T16" fmla="*/ 0 w 9"/>
                  <a:gd name="T17" fmla="*/ 2 h 4"/>
                  <a:gd name="T18" fmla="*/ 0 w 9"/>
                  <a:gd name="T19" fmla="*/ 0 h 4"/>
                  <a:gd name="T20" fmla="*/ 3 w 9"/>
                  <a:gd name="T21" fmla="*/ 0 h 4"/>
                  <a:gd name="T22" fmla="*/ 5 w 9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1717"/>
              <p:cNvSpPr>
                <a:spLocks/>
              </p:cNvSpPr>
              <p:nvPr/>
            </p:nvSpPr>
            <p:spPr bwMode="auto">
              <a:xfrm>
                <a:off x="2792" y="3855"/>
                <a:ext cx="13" cy="9"/>
              </a:xfrm>
              <a:custGeom>
                <a:avLst/>
                <a:gdLst>
                  <a:gd name="T0" fmla="*/ 13 w 13"/>
                  <a:gd name="T1" fmla="*/ 0 h 9"/>
                  <a:gd name="T2" fmla="*/ 13 w 13"/>
                  <a:gd name="T3" fmla="*/ 2 h 9"/>
                  <a:gd name="T4" fmla="*/ 11 w 13"/>
                  <a:gd name="T5" fmla="*/ 2 h 9"/>
                  <a:gd name="T6" fmla="*/ 11 w 13"/>
                  <a:gd name="T7" fmla="*/ 4 h 9"/>
                  <a:gd name="T8" fmla="*/ 9 w 13"/>
                  <a:gd name="T9" fmla="*/ 4 h 9"/>
                  <a:gd name="T10" fmla="*/ 9 w 13"/>
                  <a:gd name="T11" fmla="*/ 6 h 9"/>
                  <a:gd name="T12" fmla="*/ 6 w 13"/>
                  <a:gd name="T13" fmla="*/ 6 h 9"/>
                  <a:gd name="T14" fmla="*/ 4 w 13"/>
                  <a:gd name="T15" fmla="*/ 6 h 9"/>
                  <a:gd name="T16" fmla="*/ 2 w 13"/>
                  <a:gd name="T17" fmla="*/ 9 h 9"/>
                  <a:gd name="T18" fmla="*/ 0 w 13"/>
                  <a:gd name="T19" fmla="*/ 9 h 9"/>
                  <a:gd name="T20" fmla="*/ 2 w 13"/>
                  <a:gd name="T21" fmla="*/ 6 h 9"/>
                  <a:gd name="T22" fmla="*/ 4 w 13"/>
                  <a:gd name="T23" fmla="*/ 6 h 9"/>
                  <a:gd name="T24" fmla="*/ 4 w 13"/>
                  <a:gd name="T25" fmla="*/ 4 h 9"/>
                  <a:gd name="T26" fmla="*/ 6 w 13"/>
                  <a:gd name="T27" fmla="*/ 4 h 9"/>
                  <a:gd name="T28" fmla="*/ 6 w 13"/>
                  <a:gd name="T29" fmla="*/ 2 h 9"/>
                  <a:gd name="T30" fmla="*/ 9 w 13"/>
                  <a:gd name="T31" fmla="*/ 2 h 9"/>
                  <a:gd name="T32" fmla="*/ 11 w 13"/>
                  <a:gd name="T33" fmla="*/ 2 h 9"/>
                  <a:gd name="T34" fmla="*/ 11 w 13"/>
                  <a:gd name="T35" fmla="*/ 0 h 9"/>
                  <a:gd name="T36" fmla="*/ 13 w 13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1718"/>
              <p:cNvSpPr>
                <a:spLocks/>
              </p:cNvSpPr>
              <p:nvPr/>
            </p:nvSpPr>
            <p:spPr bwMode="auto">
              <a:xfrm>
                <a:off x="2830" y="3850"/>
                <a:ext cx="11" cy="5"/>
              </a:xfrm>
              <a:custGeom>
                <a:avLst/>
                <a:gdLst>
                  <a:gd name="T0" fmla="*/ 6 w 11"/>
                  <a:gd name="T1" fmla="*/ 0 h 5"/>
                  <a:gd name="T2" fmla="*/ 9 w 11"/>
                  <a:gd name="T3" fmla="*/ 0 h 5"/>
                  <a:gd name="T4" fmla="*/ 11 w 11"/>
                  <a:gd name="T5" fmla="*/ 0 h 5"/>
                  <a:gd name="T6" fmla="*/ 11 w 11"/>
                  <a:gd name="T7" fmla="*/ 2 h 5"/>
                  <a:gd name="T8" fmla="*/ 9 w 11"/>
                  <a:gd name="T9" fmla="*/ 2 h 5"/>
                  <a:gd name="T10" fmla="*/ 6 w 11"/>
                  <a:gd name="T11" fmla="*/ 2 h 5"/>
                  <a:gd name="T12" fmla="*/ 6 w 11"/>
                  <a:gd name="T13" fmla="*/ 5 h 5"/>
                  <a:gd name="T14" fmla="*/ 4 w 11"/>
                  <a:gd name="T15" fmla="*/ 5 h 5"/>
                  <a:gd name="T16" fmla="*/ 2 w 11"/>
                  <a:gd name="T17" fmla="*/ 5 h 5"/>
                  <a:gd name="T18" fmla="*/ 0 w 11"/>
                  <a:gd name="T19" fmla="*/ 5 h 5"/>
                  <a:gd name="T20" fmla="*/ 0 w 11"/>
                  <a:gd name="T21" fmla="*/ 2 h 5"/>
                  <a:gd name="T22" fmla="*/ 2 w 11"/>
                  <a:gd name="T23" fmla="*/ 2 h 5"/>
                  <a:gd name="T24" fmla="*/ 4 w 11"/>
                  <a:gd name="T25" fmla="*/ 2 h 5"/>
                  <a:gd name="T26" fmla="*/ 4 w 11"/>
                  <a:gd name="T27" fmla="*/ 0 h 5"/>
                  <a:gd name="T28" fmla="*/ 6 w 11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1719"/>
              <p:cNvSpPr>
                <a:spLocks/>
              </p:cNvSpPr>
              <p:nvPr/>
            </p:nvSpPr>
            <p:spPr bwMode="auto">
              <a:xfrm>
                <a:off x="2836" y="3848"/>
                <a:ext cx="5" cy="0"/>
              </a:xfrm>
              <a:custGeom>
                <a:avLst/>
                <a:gdLst>
                  <a:gd name="T0" fmla="*/ 0 w 5"/>
                  <a:gd name="T1" fmla="*/ 3 w 5"/>
                  <a:gd name="T2" fmla="*/ 5 w 5"/>
                  <a:gd name="T3" fmla="*/ 3 w 5"/>
                  <a:gd name="T4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1720"/>
              <p:cNvSpPr>
                <a:spLocks/>
              </p:cNvSpPr>
              <p:nvPr/>
            </p:nvSpPr>
            <p:spPr bwMode="auto">
              <a:xfrm>
                <a:off x="2881" y="384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1721"/>
              <p:cNvSpPr>
                <a:spLocks/>
              </p:cNvSpPr>
              <p:nvPr/>
            </p:nvSpPr>
            <p:spPr bwMode="auto">
              <a:xfrm>
                <a:off x="2839" y="3843"/>
                <a:ext cx="44" cy="9"/>
              </a:xfrm>
              <a:custGeom>
                <a:avLst/>
                <a:gdLst>
                  <a:gd name="T0" fmla="*/ 38 w 44"/>
                  <a:gd name="T1" fmla="*/ 3 h 9"/>
                  <a:gd name="T2" fmla="*/ 35 w 44"/>
                  <a:gd name="T3" fmla="*/ 3 h 9"/>
                  <a:gd name="T4" fmla="*/ 38 w 44"/>
                  <a:gd name="T5" fmla="*/ 3 h 9"/>
                  <a:gd name="T6" fmla="*/ 38 w 44"/>
                  <a:gd name="T7" fmla="*/ 5 h 9"/>
                  <a:gd name="T8" fmla="*/ 40 w 44"/>
                  <a:gd name="T9" fmla="*/ 5 h 9"/>
                  <a:gd name="T10" fmla="*/ 42 w 44"/>
                  <a:gd name="T11" fmla="*/ 5 h 9"/>
                  <a:gd name="T12" fmla="*/ 44 w 44"/>
                  <a:gd name="T13" fmla="*/ 5 h 9"/>
                  <a:gd name="T14" fmla="*/ 42 w 44"/>
                  <a:gd name="T15" fmla="*/ 5 h 9"/>
                  <a:gd name="T16" fmla="*/ 40 w 44"/>
                  <a:gd name="T17" fmla="*/ 7 h 9"/>
                  <a:gd name="T18" fmla="*/ 38 w 44"/>
                  <a:gd name="T19" fmla="*/ 7 h 9"/>
                  <a:gd name="T20" fmla="*/ 35 w 44"/>
                  <a:gd name="T21" fmla="*/ 7 h 9"/>
                  <a:gd name="T22" fmla="*/ 33 w 44"/>
                  <a:gd name="T23" fmla="*/ 7 h 9"/>
                  <a:gd name="T24" fmla="*/ 33 w 44"/>
                  <a:gd name="T25" fmla="*/ 9 h 9"/>
                  <a:gd name="T26" fmla="*/ 31 w 44"/>
                  <a:gd name="T27" fmla="*/ 9 h 9"/>
                  <a:gd name="T28" fmla="*/ 29 w 44"/>
                  <a:gd name="T29" fmla="*/ 9 h 9"/>
                  <a:gd name="T30" fmla="*/ 29 w 44"/>
                  <a:gd name="T31" fmla="*/ 7 h 9"/>
                  <a:gd name="T32" fmla="*/ 26 w 44"/>
                  <a:gd name="T33" fmla="*/ 7 h 9"/>
                  <a:gd name="T34" fmla="*/ 29 w 44"/>
                  <a:gd name="T35" fmla="*/ 5 h 9"/>
                  <a:gd name="T36" fmla="*/ 26 w 44"/>
                  <a:gd name="T37" fmla="*/ 5 h 9"/>
                  <a:gd name="T38" fmla="*/ 24 w 44"/>
                  <a:gd name="T39" fmla="*/ 5 h 9"/>
                  <a:gd name="T40" fmla="*/ 22 w 44"/>
                  <a:gd name="T41" fmla="*/ 5 h 9"/>
                  <a:gd name="T42" fmla="*/ 20 w 44"/>
                  <a:gd name="T43" fmla="*/ 5 h 9"/>
                  <a:gd name="T44" fmla="*/ 18 w 44"/>
                  <a:gd name="T45" fmla="*/ 5 h 9"/>
                  <a:gd name="T46" fmla="*/ 15 w 44"/>
                  <a:gd name="T47" fmla="*/ 5 h 9"/>
                  <a:gd name="T48" fmla="*/ 15 w 44"/>
                  <a:gd name="T49" fmla="*/ 7 h 9"/>
                  <a:gd name="T50" fmla="*/ 13 w 44"/>
                  <a:gd name="T51" fmla="*/ 7 h 9"/>
                  <a:gd name="T52" fmla="*/ 11 w 44"/>
                  <a:gd name="T53" fmla="*/ 7 h 9"/>
                  <a:gd name="T54" fmla="*/ 9 w 44"/>
                  <a:gd name="T55" fmla="*/ 7 h 9"/>
                  <a:gd name="T56" fmla="*/ 6 w 44"/>
                  <a:gd name="T57" fmla="*/ 7 h 9"/>
                  <a:gd name="T58" fmla="*/ 4 w 44"/>
                  <a:gd name="T59" fmla="*/ 7 h 9"/>
                  <a:gd name="T60" fmla="*/ 2 w 44"/>
                  <a:gd name="T61" fmla="*/ 7 h 9"/>
                  <a:gd name="T62" fmla="*/ 2 w 44"/>
                  <a:gd name="T63" fmla="*/ 5 h 9"/>
                  <a:gd name="T64" fmla="*/ 4 w 44"/>
                  <a:gd name="T65" fmla="*/ 5 h 9"/>
                  <a:gd name="T66" fmla="*/ 2 w 44"/>
                  <a:gd name="T67" fmla="*/ 5 h 9"/>
                  <a:gd name="T68" fmla="*/ 0 w 44"/>
                  <a:gd name="T69" fmla="*/ 5 h 9"/>
                  <a:gd name="T70" fmla="*/ 0 w 44"/>
                  <a:gd name="T71" fmla="*/ 3 h 9"/>
                  <a:gd name="T72" fmla="*/ 2 w 44"/>
                  <a:gd name="T73" fmla="*/ 5 h 9"/>
                  <a:gd name="T74" fmla="*/ 2 w 44"/>
                  <a:gd name="T75" fmla="*/ 3 h 9"/>
                  <a:gd name="T76" fmla="*/ 2 w 44"/>
                  <a:gd name="T77" fmla="*/ 5 h 9"/>
                  <a:gd name="T78" fmla="*/ 4 w 44"/>
                  <a:gd name="T79" fmla="*/ 5 h 9"/>
                  <a:gd name="T80" fmla="*/ 6 w 44"/>
                  <a:gd name="T81" fmla="*/ 5 h 9"/>
                  <a:gd name="T82" fmla="*/ 9 w 44"/>
                  <a:gd name="T83" fmla="*/ 5 h 9"/>
                  <a:gd name="T84" fmla="*/ 11 w 44"/>
                  <a:gd name="T85" fmla="*/ 5 h 9"/>
                  <a:gd name="T86" fmla="*/ 13 w 44"/>
                  <a:gd name="T87" fmla="*/ 3 h 9"/>
                  <a:gd name="T88" fmla="*/ 13 w 44"/>
                  <a:gd name="T89" fmla="*/ 0 h 9"/>
                  <a:gd name="T90" fmla="*/ 15 w 44"/>
                  <a:gd name="T91" fmla="*/ 0 h 9"/>
                  <a:gd name="T92" fmla="*/ 18 w 44"/>
                  <a:gd name="T93" fmla="*/ 0 h 9"/>
                  <a:gd name="T94" fmla="*/ 18 w 44"/>
                  <a:gd name="T95" fmla="*/ 3 h 9"/>
                  <a:gd name="T96" fmla="*/ 20 w 44"/>
                  <a:gd name="T97" fmla="*/ 3 h 9"/>
                  <a:gd name="T98" fmla="*/ 22 w 44"/>
                  <a:gd name="T99" fmla="*/ 3 h 9"/>
                  <a:gd name="T100" fmla="*/ 24 w 44"/>
                  <a:gd name="T101" fmla="*/ 3 h 9"/>
                  <a:gd name="T102" fmla="*/ 26 w 44"/>
                  <a:gd name="T103" fmla="*/ 3 h 9"/>
                  <a:gd name="T104" fmla="*/ 29 w 44"/>
                  <a:gd name="T105" fmla="*/ 3 h 9"/>
                  <a:gd name="T106" fmla="*/ 31 w 44"/>
                  <a:gd name="T107" fmla="*/ 3 h 9"/>
                  <a:gd name="T108" fmla="*/ 31 w 44"/>
                  <a:gd name="T109" fmla="*/ 0 h 9"/>
                  <a:gd name="T110" fmla="*/ 33 w 44"/>
                  <a:gd name="T111" fmla="*/ 0 h 9"/>
                  <a:gd name="T112" fmla="*/ 35 w 44"/>
                  <a:gd name="T113" fmla="*/ 0 h 9"/>
                  <a:gd name="T114" fmla="*/ 38 w 44"/>
                  <a:gd name="T115" fmla="*/ 0 h 9"/>
                  <a:gd name="T116" fmla="*/ 38 w 44"/>
                  <a:gd name="T1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9">
                    <a:moveTo>
                      <a:pt x="38" y="3"/>
                    </a:moveTo>
                    <a:lnTo>
                      <a:pt x="35" y="3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2" y="5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38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1722"/>
              <p:cNvSpPr>
                <a:spLocks/>
              </p:cNvSpPr>
              <p:nvPr/>
            </p:nvSpPr>
            <p:spPr bwMode="auto">
              <a:xfrm>
                <a:off x="2865" y="384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1723"/>
              <p:cNvSpPr>
                <a:spLocks/>
              </p:cNvSpPr>
              <p:nvPr/>
            </p:nvSpPr>
            <p:spPr bwMode="auto">
              <a:xfrm>
                <a:off x="2877" y="3841"/>
                <a:ext cx="15" cy="5"/>
              </a:xfrm>
              <a:custGeom>
                <a:avLst/>
                <a:gdLst>
                  <a:gd name="T0" fmla="*/ 9 w 15"/>
                  <a:gd name="T1" fmla="*/ 2 h 5"/>
                  <a:gd name="T2" fmla="*/ 9 w 15"/>
                  <a:gd name="T3" fmla="*/ 0 h 5"/>
                  <a:gd name="T4" fmla="*/ 9 w 15"/>
                  <a:gd name="T5" fmla="*/ 2 h 5"/>
                  <a:gd name="T6" fmla="*/ 11 w 15"/>
                  <a:gd name="T7" fmla="*/ 2 h 5"/>
                  <a:gd name="T8" fmla="*/ 13 w 15"/>
                  <a:gd name="T9" fmla="*/ 2 h 5"/>
                  <a:gd name="T10" fmla="*/ 15 w 15"/>
                  <a:gd name="T11" fmla="*/ 2 h 5"/>
                  <a:gd name="T12" fmla="*/ 13 w 15"/>
                  <a:gd name="T13" fmla="*/ 2 h 5"/>
                  <a:gd name="T14" fmla="*/ 13 w 15"/>
                  <a:gd name="T15" fmla="*/ 5 h 5"/>
                  <a:gd name="T16" fmla="*/ 11 w 15"/>
                  <a:gd name="T17" fmla="*/ 5 h 5"/>
                  <a:gd name="T18" fmla="*/ 9 w 15"/>
                  <a:gd name="T19" fmla="*/ 5 h 5"/>
                  <a:gd name="T20" fmla="*/ 6 w 15"/>
                  <a:gd name="T21" fmla="*/ 5 h 5"/>
                  <a:gd name="T22" fmla="*/ 4 w 15"/>
                  <a:gd name="T23" fmla="*/ 5 h 5"/>
                  <a:gd name="T24" fmla="*/ 4 w 15"/>
                  <a:gd name="T25" fmla="*/ 2 h 5"/>
                  <a:gd name="T26" fmla="*/ 2 w 15"/>
                  <a:gd name="T27" fmla="*/ 2 h 5"/>
                  <a:gd name="T28" fmla="*/ 0 w 15"/>
                  <a:gd name="T29" fmla="*/ 2 h 5"/>
                  <a:gd name="T30" fmla="*/ 0 w 15"/>
                  <a:gd name="T31" fmla="*/ 0 h 5"/>
                  <a:gd name="T32" fmla="*/ 2 w 15"/>
                  <a:gd name="T33" fmla="*/ 2 h 5"/>
                  <a:gd name="T34" fmla="*/ 2 w 15"/>
                  <a:gd name="T35" fmla="*/ 0 h 5"/>
                  <a:gd name="T36" fmla="*/ 2 w 15"/>
                  <a:gd name="T37" fmla="*/ 2 h 5"/>
                  <a:gd name="T38" fmla="*/ 4 w 15"/>
                  <a:gd name="T39" fmla="*/ 2 h 5"/>
                  <a:gd name="T40" fmla="*/ 6 w 15"/>
                  <a:gd name="T41" fmla="*/ 2 h 5"/>
                  <a:gd name="T42" fmla="*/ 6 w 15"/>
                  <a:gd name="T43" fmla="*/ 0 h 5"/>
                  <a:gd name="T44" fmla="*/ 9 w 15"/>
                  <a:gd name="T45" fmla="*/ 0 h 5"/>
                  <a:gd name="T46" fmla="*/ 9 w 15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5">
                    <a:moveTo>
                      <a:pt x="9" y="2"/>
                    </a:move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1724"/>
              <p:cNvSpPr>
                <a:spLocks/>
              </p:cNvSpPr>
              <p:nvPr/>
            </p:nvSpPr>
            <p:spPr bwMode="auto">
              <a:xfrm>
                <a:off x="2888" y="3839"/>
                <a:ext cx="11" cy="4"/>
              </a:xfrm>
              <a:custGeom>
                <a:avLst/>
                <a:gdLst>
                  <a:gd name="T0" fmla="*/ 7 w 11"/>
                  <a:gd name="T1" fmla="*/ 0 h 4"/>
                  <a:gd name="T2" fmla="*/ 9 w 11"/>
                  <a:gd name="T3" fmla="*/ 0 h 4"/>
                  <a:gd name="T4" fmla="*/ 11 w 11"/>
                  <a:gd name="T5" fmla="*/ 2 h 4"/>
                  <a:gd name="T6" fmla="*/ 9 w 11"/>
                  <a:gd name="T7" fmla="*/ 2 h 4"/>
                  <a:gd name="T8" fmla="*/ 7 w 11"/>
                  <a:gd name="T9" fmla="*/ 2 h 4"/>
                  <a:gd name="T10" fmla="*/ 7 w 11"/>
                  <a:gd name="T11" fmla="*/ 4 h 4"/>
                  <a:gd name="T12" fmla="*/ 4 w 11"/>
                  <a:gd name="T13" fmla="*/ 4 h 4"/>
                  <a:gd name="T14" fmla="*/ 4 w 11"/>
                  <a:gd name="T15" fmla="*/ 2 h 4"/>
                  <a:gd name="T16" fmla="*/ 2 w 11"/>
                  <a:gd name="T17" fmla="*/ 2 h 4"/>
                  <a:gd name="T18" fmla="*/ 2 w 11"/>
                  <a:gd name="T19" fmla="*/ 0 h 4"/>
                  <a:gd name="T20" fmla="*/ 2 w 11"/>
                  <a:gd name="T21" fmla="*/ 2 h 4"/>
                  <a:gd name="T22" fmla="*/ 0 w 11"/>
                  <a:gd name="T23" fmla="*/ 2 h 4"/>
                  <a:gd name="T24" fmla="*/ 0 w 11"/>
                  <a:gd name="T25" fmla="*/ 0 h 4"/>
                  <a:gd name="T26" fmla="*/ 2 w 11"/>
                  <a:gd name="T27" fmla="*/ 0 h 4"/>
                  <a:gd name="T28" fmla="*/ 4 w 11"/>
                  <a:gd name="T29" fmla="*/ 0 h 4"/>
                  <a:gd name="T30" fmla="*/ 7 w 11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4">
                    <a:moveTo>
                      <a:pt x="7" y="0"/>
                    </a:move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1725"/>
              <p:cNvSpPr>
                <a:spLocks/>
              </p:cNvSpPr>
              <p:nvPr/>
            </p:nvSpPr>
            <p:spPr bwMode="auto">
              <a:xfrm>
                <a:off x="2903" y="3835"/>
                <a:ext cx="12" cy="4"/>
              </a:xfrm>
              <a:custGeom>
                <a:avLst/>
                <a:gdLst>
                  <a:gd name="T0" fmla="*/ 7 w 12"/>
                  <a:gd name="T1" fmla="*/ 0 h 4"/>
                  <a:gd name="T2" fmla="*/ 7 w 12"/>
                  <a:gd name="T3" fmla="*/ 2 h 4"/>
                  <a:gd name="T4" fmla="*/ 9 w 12"/>
                  <a:gd name="T5" fmla="*/ 2 h 4"/>
                  <a:gd name="T6" fmla="*/ 12 w 12"/>
                  <a:gd name="T7" fmla="*/ 2 h 4"/>
                  <a:gd name="T8" fmla="*/ 12 w 12"/>
                  <a:gd name="T9" fmla="*/ 4 h 4"/>
                  <a:gd name="T10" fmla="*/ 9 w 12"/>
                  <a:gd name="T11" fmla="*/ 4 h 4"/>
                  <a:gd name="T12" fmla="*/ 7 w 12"/>
                  <a:gd name="T13" fmla="*/ 4 h 4"/>
                  <a:gd name="T14" fmla="*/ 5 w 12"/>
                  <a:gd name="T15" fmla="*/ 4 h 4"/>
                  <a:gd name="T16" fmla="*/ 3 w 12"/>
                  <a:gd name="T17" fmla="*/ 4 h 4"/>
                  <a:gd name="T18" fmla="*/ 0 w 12"/>
                  <a:gd name="T19" fmla="*/ 4 h 4"/>
                  <a:gd name="T20" fmla="*/ 0 w 12"/>
                  <a:gd name="T21" fmla="*/ 2 h 4"/>
                  <a:gd name="T22" fmla="*/ 3 w 12"/>
                  <a:gd name="T23" fmla="*/ 2 h 4"/>
                  <a:gd name="T24" fmla="*/ 5 w 12"/>
                  <a:gd name="T25" fmla="*/ 2 h 4"/>
                  <a:gd name="T26" fmla="*/ 5 w 12"/>
                  <a:gd name="T27" fmla="*/ 0 h 4"/>
                  <a:gd name="T28" fmla="*/ 7 w 12"/>
                  <a:gd name="T29" fmla="*/ 0 h 4"/>
                  <a:gd name="T30" fmla="*/ 7 w 12"/>
                  <a:gd name="T31" fmla="*/ 2 h 4"/>
                  <a:gd name="T32" fmla="*/ 7 w 12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4">
                    <a:moveTo>
                      <a:pt x="7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1726"/>
              <p:cNvSpPr>
                <a:spLocks/>
              </p:cNvSpPr>
              <p:nvPr/>
            </p:nvSpPr>
            <p:spPr bwMode="auto">
              <a:xfrm>
                <a:off x="2910" y="3826"/>
                <a:ext cx="45" cy="11"/>
              </a:xfrm>
              <a:custGeom>
                <a:avLst/>
                <a:gdLst>
                  <a:gd name="T0" fmla="*/ 36 w 45"/>
                  <a:gd name="T1" fmla="*/ 0 h 11"/>
                  <a:gd name="T2" fmla="*/ 40 w 45"/>
                  <a:gd name="T3" fmla="*/ 0 h 11"/>
                  <a:gd name="T4" fmla="*/ 43 w 45"/>
                  <a:gd name="T5" fmla="*/ 2 h 11"/>
                  <a:gd name="T6" fmla="*/ 45 w 45"/>
                  <a:gd name="T7" fmla="*/ 4 h 11"/>
                  <a:gd name="T8" fmla="*/ 43 w 45"/>
                  <a:gd name="T9" fmla="*/ 4 h 11"/>
                  <a:gd name="T10" fmla="*/ 38 w 45"/>
                  <a:gd name="T11" fmla="*/ 2 h 11"/>
                  <a:gd name="T12" fmla="*/ 36 w 45"/>
                  <a:gd name="T13" fmla="*/ 4 h 11"/>
                  <a:gd name="T14" fmla="*/ 31 w 45"/>
                  <a:gd name="T15" fmla="*/ 4 h 11"/>
                  <a:gd name="T16" fmla="*/ 27 w 45"/>
                  <a:gd name="T17" fmla="*/ 4 h 11"/>
                  <a:gd name="T18" fmla="*/ 25 w 45"/>
                  <a:gd name="T19" fmla="*/ 6 h 11"/>
                  <a:gd name="T20" fmla="*/ 23 w 45"/>
                  <a:gd name="T21" fmla="*/ 9 h 11"/>
                  <a:gd name="T22" fmla="*/ 20 w 45"/>
                  <a:gd name="T23" fmla="*/ 6 h 11"/>
                  <a:gd name="T24" fmla="*/ 23 w 45"/>
                  <a:gd name="T25" fmla="*/ 4 h 11"/>
                  <a:gd name="T26" fmla="*/ 18 w 45"/>
                  <a:gd name="T27" fmla="*/ 4 h 11"/>
                  <a:gd name="T28" fmla="*/ 18 w 45"/>
                  <a:gd name="T29" fmla="*/ 4 h 11"/>
                  <a:gd name="T30" fmla="*/ 16 w 45"/>
                  <a:gd name="T31" fmla="*/ 6 h 11"/>
                  <a:gd name="T32" fmla="*/ 14 w 45"/>
                  <a:gd name="T33" fmla="*/ 9 h 11"/>
                  <a:gd name="T34" fmla="*/ 14 w 45"/>
                  <a:gd name="T35" fmla="*/ 9 h 11"/>
                  <a:gd name="T36" fmla="*/ 16 w 45"/>
                  <a:gd name="T37" fmla="*/ 6 h 11"/>
                  <a:gd name="T38" fmla="*/ 18 w 45"/>
                  <a:gd name="T39" fmla="*/ 9 h 11"/>
                  <a:gd name="T40" fmla="*/ 16 w 45"/>
                  <a:gd name="T41" fmla="*/ 11 h 11"/>
                  <a:gd name="T42" fmla="*/ 11 w 45"/>
                  <a:gd name="T43" fmla="*/ 11 h 11"/>
                  <a:gd name="T44" fmla="*/ 9 w 45"/>
                  <a:gd name="T45" fmla="*/ 9 h 11"/>
                  <a:gd name="T46" fmla="*/ 9 w 45"/>
                  <a:gd name="T47" fmla="*/ 9 h 11"/>
                  <a:gd name="T48" fmla="*/ 9 w 45"/>
                  <a:gd name="T49" fmla="*/ 9 h 11"/>
                  <a:gd name="T50" fmla="*/ 5 w 45"/>
                  <a:gd name="T51" fmla="*/ 9 h 11"/>
                  <a:gd name="T52" fmla="*/ 0 w 45"/>
                  <a:gd name="T53" fmla="*/ 9 h 11"/>
                  <a:gd name="T54" fmla="*/ 2 w 45"/>
                  <a:gd name="T55" fmla="*/ 6 h 11"/>
                  <a:gd name="T56" fmla="*/ 7 w 45"/>
                  <a:gd name="T57" fmla="*/ 6 h 11"/>
                  <a:gd name="T58" fmla="*/ 9 w 45"/>
                  <a:gd name="T59" fmla="*/ 4 h 11"/>
                  <a:gd name="T60" fmla="*/ 11 w 45"/>
                  <a:gd name="T61" fmla="*/ 2 h 11"/>
                  <a:gd name="T62" fmla="*/ 16 w 45"/>
                  <a:gd name="T63" fmla="*/ 2 h 11"/>
                  <a:gd name="T64" fmla="*/ 18 w 45"/>
                  <a:gd name="T65" fmla="*/ 0 h 11"/>
                  <a:gd name="T66" fmla="*/ 23 w 45"/>
                  <a:gd name="T67" fmla="*/ 0 h 11"/>
                  <a:gd name="T68" fmla="*/ 27 w 45"/>
                  <a:gd name="T69" fmla="*/ 0 h 11"/>
                  <a:gd name="T70" fmla="*/ 31 w 45"/>
                  <a:gd name="T7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" h="11">
                    <a:moveTo>
                      <a:pt x="34" y="0"/>
                    </a:move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3" y="2"/>
                    </a:lnTo>
                    <a:lnTo>
                      <a:pt x="43" y="4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1727"/>
              <p:cNvSpPr>
                <a:spLocks/>
              </p:cNvSpPr>
              <p:nvPr/>
            </p:nvSpPr>
            <p:spPr bwMode="auto">
              <a:xfrm>
                <a:off x="3004" y="38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1728"/>
              <p:cNvSpPr>
                <a:spLocks/>
              </p:cNvSpPr>
              <p:nvPr/>
            </p:nvSpPr>
            <p:spPr bwMode="auto">
              <a:xfrm>
                <a:off x="3017" y="3810"/>
                <a:ext cx="7" cy="2"/>
              </a:xfrm>
              <a:custGeom>
                <a:avLst/>
                <a:gdLst>
                  <a:gd name="T0" fmla="*/ 3 w 7"/>
                  <a:gd name="T1" fmla="*/ 0 h 2"/>
                  <a:gd name="T2" fmla="*/ 5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5 w 7"/>
                  <a:gd name="T9" fmla="*/ 2 h 2"/>
                  <a:gd name="T10" fmla="*/ 5 w 7"/>
                  <a:gd name="T11" fmla="*/ 0 h 2"/>
                  <a:gd name="T12" fmla="*/ 3 w 7"/>
                  <a:gd name="T13" fmla="*/ 0 h 2"/>
                  <a:gd name="T14" fmla="*/ 3 w 7"/>
                  <a:gd name="T15" fmla="*/ 2 h 2"/>
                  <a:gd name="T16" fmla="*/ 0 w 7"/>
                  <a:gd name="T17" fmla="*/ 2 h 2"/>
                  <a:gd name="T18" fmla="*/ 0 w 7"/>
                  <a:gd name="T19" fmla="*/ 0 h 2"/>
                  <a:gd name="T20" fmla="*/ 3 w 7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1729"/>
              <p:cNvSpPr>
                <a:spLocks/>
              </p:cNvSpPr>
              <p:nvPr/>
            </p:nvSpPr>
            <p:spPr bwMode="auto">
              <a:xfrm>
                <a:off x="3009" y="3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1730"/>
              <p:cNvSpPr>
                <a:spLocks/>
              </p:cNvSpPr>
              <p:nvPr/>
            </p:nvSpPr>
            <p:spPr bwMode="auto">
              <a:xfrm>
                <a:off x="3062" y="3799"/>
                <a:ext cx="9" cy="6"/>
              </a:xfrm>
              <a:custGeom>
                <a:avLst/>
                <a:gdLst>
                  <a:gd name="T0" fmla="*/ 7 w 9"/>
                  <a:gd name="T1" fmla="*/ 4 h 6"/>
                  <a:gd name="T2" fmla="*/ 7 w 9"/>
                  <a:gd name="T3" fmla="*/ 6 h 6"/>
                  <a:gd name="T4" fmla="*/ 5 w 9"/>
                  <a:gd name="T5" fmla="*/ 6 h 6"/>
                  <a:gd name="T6" fmla="*/ 2 w 9"/>
                  <a:gd name="T7" fmla="*/ 6 h 6"/>
                  <a:gd name="T8" fmla="*/ 2 w 9"/>
                  <a:gd name="T9" fmla="*/ 4 h 6"/>
                  <a:gd name="T10" fmla="*/ 0 w 9"/>
                  <a:gd name="T11" fmla="*/ 4 h 6"/>
                  <a:gd name="T12" fmla="*/ 2 w 9"/>
                  <a:gd name="T13" fmla="*/ 4 h 6"/>
                  <a:gd name="T14" fmla="*/ 5 w 9"/>
                  <a:gd name="T15" fmla="*/ 4 h 6"/>
                  <a:gd name="T16" fmla="*/ 5 w 9"/>
                  <a:gd name="T17" fmla="*/ 2 h 6"/>
                  <a:gd name="T18" fmla="*/ 7 w 9"/>
                  <a:gd name="T19" fmla="*/ 2 h 6"/>
                  <a:gd name="T20" fmla="*/ 7 w 9"/>
                  <a:gd name="T21" fmla="*/ 0 h 6"/>
                  <a:gd name="T22" fmla="*/ 9 w 9"/>
                  <a:gd name="T23" fmla="*/ 2 h 6"/>
                  <a:gd name="T24" fmla="*/ 7 w 9"/>
                  <a:gd name="T25" fmla="*/ 2 h 6"/>
                  <a:gd name="T26" fmla="*/ 7 w 9"/>
                  <a:gd name="T2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lnTo>
                      <a:pt x="7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1731"/>
              <p:cNvSpPr>
                <a:spLocks/>
              </p:cNvSpPr>
              <p:nvPr/>
            </p:nvSpPr>
            <p:spPr bwMode="auto">
              <a:xfrm>
                <a:off x="3024" y="3797"/>
                <a:ext cx="27" cy="6"/>
              </a:xfrm>
              <a:custGeom>
                <a:avLst/>
                <a:gdLst>
                  <a:gd name="T0" fmla="*/ 7 w 27"/>
                  <a:gd name="T1" fmla="*/ 0 h 6"/>
                  <a:gd name="T2" fmla="*/ 9 w 27"/>
                  <a:gd name="T3" fmla="*/ 0 h 6"/>
                  <a:gd name="T4" fmla="*/ 11 w 27"/>
                  <a:gd name="T5" fmla="*/ 0 h 6"/>
                  <a:gd name="T6" fmla="*/ 14 w 27"/>
                  <a:gd name="T7" fmla="*/ 2 h 6"/>
                  <a:gd name="T8" fmla="*/ 16 w 27"/>
                  <a:gd name="T9" fmla="*/ 2 h 6"/>
                  <a:gd name="T10" fmla="*/ 18 w 27"/>
                  <a:gd name="T11" fmla="*/ 2 h 6"/>
                  <a:gd name="T12" fmla="*/ 20 w 27"/>
                  <a:gd name="T13" fmla="*/ 2 h 6"/>
                  <a:gd name="T14" fmla="*/ 23 w 27"/>
                  <a:gd name="T15" fmla="*/ 2 h 6"/>
                  <a:gd name="T16" fmla="*/ 25 w 27"/>
                  <a:gd name="T17" fmla="*/ 2 h 6"/>
                  <a:gd name="T18" fmla="*/ 27 w 27"/>
                  <a:gd name="T19" fmla="*/ 2 h 6"/>
                  <a:gd name="T20" fmla="*/ 25 w 27"/>
                  <a:gd name="T21" fmla="*/ 2 h 6"/>
                  <a:gd name="T22" fmla="*/ 23 w 27"/>
                  <a:gd name="T23" fmla="*/ 2 h 6"/>
                  <a:gd name="T24" fmla="*/ 20 w 27"/>
                  <a:gd name="T25" fmla="*/ 2 h 6"/>
                  <a:gd name="T26" fmla="*/ 18 w 27"/>
                  <a:gd name="T27" fmla="*/ 2 h 6"/>
                  <a:gd name="T28" fmla="*/ 16 w 27"/>
                  <a:gd name="T29" fmla="*/ 2 h 6"/>
                  <a:gd name="T30" fmla="*/ 16 w 27"/>
                  <a:gd name="T31" fmla="*/ 4 h 6"/>
                  <a:gd name="T32" fmla="*/ 14 w 27"/>
                  <a:gd name="T33" fmla="*/ 4 h 6"/>
                  <a:gd name="T34" fmla="*/ 11 w 27"/>
                  <a:gd name="T35" fmla="*/ 4 h 6"/>
                  <a:gd name="T36" fmla="*/ 9 w 27"/>
                  <a:gd name="T37" fmla="*/ 4 h 6"/>
                  <a:gd name="T38" fmla="*/ 9 w 27"/>
                  <a:gd name="T39" fmla="*/ 6 h 6"/>
                  <a:gd name="T40" fmla="*/ 7 w 27"/>
                  <a:gd name="T41" fmla="*/ 6 h 6"/>
                  <a:gd name="T42" fmla="*/ 5 w 27"/>
                  <a:gd name="T43" fmla="*/ 6 h 6"/>
                  <a:gd name="T44" fmla="*/ 5 w 27"/>
                  <a:gd name="T45" fmla="*/ 4 h 6"/>
                  <a:gd name="T46" fmla="*/ 2 w 27"/>
                  <a:gd name="T47" fmla="*/ 4 h 6"/>
                  <a:gd name="T48" fmla="*/ 5 w 27"/>
                  <a:gd name="T49" fmla="*/ 2 h 6"/>
                  <a:gd name="T50" fmla="*/ 2 w 27"/>
                  <a:gd name="T51" fmla="*/ 2 h 6"/>
                  <a:gd name="T52" fmla="*/ 0 w 27"/>
                  <a:gd name="T53" fmla="*/ 2 h 6"/>
                  <a:gd name="T54" fmla="*/ 2 w 27"/>
                  <a:gd name="T55" fmla="*/ 2 h 6"/>
                  <a:gd name="T56" fmla="*/ 2 w 27"/>
                  <a:gd name="T57" fmla="*/ 0 h 6"/>
                  <a:gd name="T58" fmla="*/ 5 w 27"/>
                  <a:gd name="T59" fmla="*/ 0 h 6"/>
                  <a:gd name="T60" fmla="*/ 7 w 27"/>
                  <a:gd name="T6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" h="6">
                    <a:moveTo>
                      <a:pt x="7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1732"/>
              <p:cNvSpPr>
                <a:spLocks/>
              </p:cNvSpPr>
              <p:nvPr/>
            </p:nvSpPr>
            <p:spPr bwMode="auto">
              <a:xfrm>
                <a:off x="3348" y="37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1733"/>
              <p:cNvSpPr>
                <a:spLocks/>
              </p:cNvSpPr>
              <p:nvPr/>
            </p:nvSpPr>
            <p:spPr bwMode="auto">
              <a:xfrm>
                <a:off x="3330" y="378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Rectangle 1734"/>
              <p:cNvSpPr>
                <a:spLocks noChangeArrowheads="1"/>
              </p:cNvSpPr>
              <p:nvPr/>
            </p:nvSpPr>
            <p:spPr bwMode="auto">
              <a:xfrm>
                <a:off x="3333" y="378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1735"/>
              <p:cNvSpPr>
                <a:spLocks/>
              </p:cNvSpPr>
              <p:nvPr/>
            </p:nvSpPr>
            <p:spPr bwMode="auto">
              <a:xfrm>
                <a:off x="3359" y="3785"/>
                <a:ext cx="14" cy="5"/>
              </a:xfrm>
              <a:custGeom>
                <a:avLst/>
                <a:gdLst>
                  <a:gd name="T0" fmla="*/ 9 w 14"/>
                  <a:gd name="T1" fmla="*/ 3 h 5"/>
                  <a:gd name="T2" fmla="*/ 9 w 14"/>
                  <a:gd name="T3" fmla="*/ 0 h 5"/>
                  <a:gd name="T4" fmla="*/ 12 w 14"/>
                  <a:gd name="T5" fmla="*/ 0 h 5"/>
                  <a:gd name="T6" fmla="*/ 12 w 14"/>
                  <a:gd name="T7" fmla="*/ 3 h 5"/>
                  <a:gd name="T8" fmla="*/ 14 w 14"/>
                  <a:gd name="T9" fmla="*/ 3 h 5"/>
                  <a:gd name="T10" fmla="*/ 12 w 14"/>
                  <a:gd name="T11" fmla="*/ 3 h 5"/>
                  <a:gd name="T12" fmla="*/ 9 w 14"/>
                  <a:gd name="T13" fmla="*/ 3 h 5"/>
                  <a:gd name="T14" fmla="*/ 9 w 14"/>
                  <a:gd name="T15" fmla="*/ 5 h 5"/>
                  <a:gd name="T16" fmla="*/ 9 w 14"/>
                  <a:gd name="T17" fmla="*/ 3 h 5"/>
                  <a:gd name="T18" fmla="*/ 7 w 14"/>
                  <a:gd name="T19" fmla="*/ 3 h 5"/>
                  <a:gd name="T20" fmla="*/ 7 w 14"/>
                  <a:gd name="T21" fmla="*/ 5 h 5"/>
                  <a:gd name="T22" fmla="*/ 7 w 14"/>
                  <a:gd name="T23" fmla="*/ 3 h 5"/>
                  <a:gd name="T24" fmla="*/ 5 w 14"/>
                  <a:gd name="T25" fmla="*/ 3 h 5"/>
                  <a:gd name="T26" fmla="*/ 5 w 14"/>
                  <a:gd name="T27" fmla="*/ 5 h 5"/>
                  <a:gd name="T28" fmla="*/ 3 w 14"/>
                  <a:gd name="T29" fmla="*/ 5 h 5"/>
                  <a:gd name="T30" fmla="*/ 3 w 14"/>
                  <a:gd name="T31" fmla="*/ 3 h 5"/>
                  <a:gd name="T32" fmla="*/ 0 w 14"/>
                  <a:gd name="T33" fmla="*/ 3 h 5"/>
                  <a:gd name="T34" fmla="*/ 3 w 14"/>
                  <a:gd name="T35" fmla="*/ 3 h 5"/>
                  <a:gd name="T36" fmla="*/ 5 w 14"/>
                  <a:gd name="T37" fmla="*/ 3 h 5"/>
                  <a:gd name="T38" fmla="*/ 7 w 14"/>
                  <a:gd name="T39" fmla="*/ 3 h 5"/>
                  <a:gd name="T40" fmla="*/ 5 w 14"/>
                  <a:gd name="T41" fmla="*/ 3 h 5"/>
                  <a:gd name="T42" fmla="*/ 5 w 14"/>
                  <a:gd name="T43" fmla="*/ 0 h 5"/>
                  <a:gd name="T44" fmla="*/ 7 w 14"/>
                  <a:gd name="T45" fmla="*/ 0 h 5"/>
                  <a:gd name="T46" fmla="*/ 7 w 14"/>
                  <a:gd name="T47" fmla="*/ 3 h 5"/>
                  <a:gd name="T48" fmla="*/ 9 w 14"/>
                  <a:gd name="T49" fmla="*/ 3 h 5"/>
                  <a:gd name="T50" fmla="*/ 9 w 14"/>
                  <a:gd name="T51" fmla="*/ 0 h 5"/>
                  <a:gd name="T52" fmla="*/ 9 w 14"/>
                  <a:gd name="T5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5">
                    <a:moveTo>
                      <a:pt x="9" y="3"/>
                    </a:moveTo>
                    <a:lnTo>
                      <a:pt x="9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1736"/>
              <p:cNvSpPr>
                <a:spLocks/>
              </p:cNvSpPr>
              <p:nvPr/>
            </p:nvSpPr>
            <p:spPr bwMode="auto">
              <a:xfrm>
                <a:off x="3350" y="3785"/>
                <a:ext cx="5" cy="3"/>
              </a:xfrm>
              <a:custGeom>
                <a:avLst/>
                <a:gdLst>
                  <a:gd name="T0" fmla="*/ 3 w 5"/>
                  <a:gd name="T1" fmla="*/ 3 h 3"/>
                  <a:gd name="T2" fmla="*/ 0 w 5"/>
                  <a:gd name="T3" fmla="*/ 0 h 3"/>
                  <a:gd name="T4" fmla="*/ 3 w 5"/>
                  <a:gd name="T5" fmla="*/ 0 h 3"/>
                  <a:gd name="T6" fmla="*/ 3 w 5"/>
                  <a:gd name="T7" fmla="*/ 3 h 3"/>
                  <a:gd name="T8" fmla="*/ 5 w 5"/>
                  <a:gd name="T9" fmla="*/ 3 h 3"/>
                  <a:gd name="T10" fmla="*/ 3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1737"/>
              <p:cNvSpPr>
                <a:spLocks/>
              </p:cNvSpPr>
              <p:nvPr/>
            </p:nvSpPr>
            <p:spPr bwMode="auto">
              <a:xfrm>
                <a:off x="3359" y="37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1738"/>
              <p:cNvSpPr>
                <a:spLocks/>
              </p:cNvSpPr>
              <p:nvPr/>
            </p:nvSpPr>
            <p:spPr bwMode="auto">
              <a:xfrm>
                <a:off x="3319" y="37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1739"/>
              <p:cNvSpPr>
                <a:spLocks/>
              </p:cNvSpPr>
              <p:nvPr/>
            </p:nvSpPr>
            <p:spPr bwMode="auto">
              <a:xfrm>
                <a:off x="3321" y="3781"/>
                <a:ext cx="29" cy="7"/>
              </a:xfrm>
              <a:custGeom>
                <a:avLst/>
                <a:gdLst>
                  <a:gd name="T0" fmla="*/ 12 w 29"/>
                  <a:gd name="T1" fmla="*/ 0 h 7"/>
                  <a:gd name="T2" fmla="*/ 12 w 29"/>
                  <a:gd name="T3" fmla="*/ 2 h 7"/>
                  <a:gd name="T4" fmla="*/ 14 w 29"/>
                  <a:gd name="T5" fmla="*/ 2 h 7"/>
                  <a:gd name="T6" fmla="*/ 16 w 29"/>
                  <a:gd name="T7" fmla="*/ 2 h 7"/>
                  <a:gd name="T8" fmla="*/ 16 w 29"/>
                  <a:gd name="T9" fmla="*/ 0 h 7"/>
                  <a:gd name="T10" fmla="*/ 18 w 29"/>
                  <a:gd name="T11" fmla="*/ 0 h 7"/>
                  <a:gd name="T12" fmla="*/ 18 w 29"/>
                  <a:gd name="T13" fmla="*/ 2 h 7"/>
                  <a:gd name="T14" fmla="*/ 21 w 29"/>
                  <a:gd name="T15" fmla="*/ 2 h 7"/>
                  <a:gd name="T16" fmla="*/ 21 w 29"/>
                  <a:gd name="T17" fmla="*/ 4 h 7"/>
                  <a:gd name="T18" fmla="*/ 23 w 29"/>
                  <a:gd name="T19" fmla="*/ 4 h 7"/>
                  <a:gd name="T20" fmla="*/ 25 w 29"/>
                  <a:gd name="T21" fmla="*/ 4 h 7"/>
                  <a:gd name="T22" fmla="*/ 27 w 29"/>
                  <a:gd name="T23" fmla="*/ 4 h 7"/>
                  <a:gd name="T24" fmla="*/ 29 w 29"/>
                  <a:gd name="T25" fmla="*/ 4 h 7"/>
                  <a:gd name="T26" fmla="*/ 29 w 29"/>
                  <a:gd name="T27" fmla="*/ 7 h 7"/>
                  <a:gd name="T28" fmla="*/ 27 w 29"/>
                  <a:gd name="T29" fmla="*/ 7 h 7"/>
                  <a:gd name="T30" fmla="*/ 25 w 29"/>
                  <a:gd name="T31" fmla="*/ 7 h 7"/>
                  <a:gd name="T32" fmla="*/ 23 w 29"/>
                  <a:gd name="T33" fmla="*/ 7 h 7"/>
                  <a:gd name="T34" fmla="*/ 23 w 29"/>
                  <a:gd name="T35" fmla="*/ 4 h 7"/>
                  <a:gd name="T36" fmla="*/ 23 w 29"/>
                  <a:gd name="T37" fmla="*/ 7 h 7"/>
                  <a:gd name="T38" fmla="*/ 21 w 29"/>
                  <a:gd name="T39" fmla="*/ 7 h 7"/>
                  <a:gd name="T40" fmla="*/ 21 w 29"/>
                  <a:gd name="T41" fmla="*/ 4 h 7"/>
                  <a:gd name="T42" fmla="*/ 18 w 29"/>
                  <a:gd name="T43" fmla="*/ 4 h 7"/>
                  <a:gd name="T44" fmla="*/ 16 w 29"/>
                  <a:gd name="T45" fmla="*/ 4 h 7"/>
                  <a:gd name="T46" fmla="*/ 14 w 29"/>
                  <a:gd name="T47" fmla="*/ 4 h 7"/>
                  <a:gd name="T48" fmla="*/ 12 w 29"/>
                  <a:gd name="T49" fmla="*/ 4 h 7"/>
                  <a:gd name="T50" fmla="*/ 9 w 29"/>
                  <a:gd name="T51" fmla="*/ 4 h 7"/>
                  <a:gd name="T52" fmla="*/ 9 w 29"/>
                  <a:gd name="T53" fmla="*/ 2 h 7"/>
                  <a:gd name="T54" fmla="*/ 7 w 29"/>
                  <a:gd name="T55" fmla="*/ 2 h 7"/>
                  <a:gd name="T56" fmla="*/ 5 w 29"/>
                  <a:gd name="T57" fmla="*/ 2 h 7"/>
                  <a:gd name="T58" fmla="*/ 5 w 29"/>
                  <a:gd name="T59" fmla="*/ 4 h 7"/>
                  <a:gd name="T60" fmla="*/ 3 w 29"/>
                  <a:gd name="T61" fmla="*/ 4 h 7"/>
                  <a:gd name="T62" fmla="*/ 0 w 29"/>
                  <a:gd name="T63" fmla="*/ 4 h 7"/>
                  <a:gd name="T64" fmla="*/ 0 w 29"/>
                  <a:gd name="T65" fmla="*/ 2 h 7"/>
                  <a:gd name="T66" fmla="*/ 3 w 29"/>
                  <a:gd name="T67" fmla="*/ 2 h 7"/>
                  <a:gd name="T68" fmla="*/ 3 w 29"/>
                  <a:gd name="T69" fmla="*/ 0 h 7"/>
                  <a:gd name="T70" fmla="*/ 5 w 29"/>
                  <a:gd name="T71" fmla="*/ 0 h 7"/>
                  <a:gd name="T72" fmla="*/ 5 w 29"/>
                  <a:gd name="T73" fmla="*/ 2 h 7"/>
                  <a:gd name="T74" fmla="*/ 7 w 29"/>
                  <a:gd name="T75" fmla="*/ 2 h 7"/>
                  <a:gd name="T76" fmla="*/ 7 w 29"/>
                  <a:gd name="T77" fmla="*/ 0 h 7"/>
                  <a:gd name="T78" fmla="*/ 9 w 29"/>
                  <a:gd name="T79" fmla="*/ 0 h 7"/>
                  <a:gd name="T80" fmla="*/ 12 w 29"/>
                  <a:gd name="T8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" h="7">
                    <a:moveTo>
                      <a:pt x="12" y="0"/>
                    </a:move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1740"/>
              <p:cNvSpPr>
                <a:spLocks/>
              </p:cNvSpPr>
              <p:nvPr/>
            </p:nvSpPr>
            <p:spPr bwMode="auto">
              <a:xfrm>
                <a:off x="3916" y="374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Freeform 1741"/>
              <p:cNvSpPr>
                <a:spLocks/>
              </p:cNvSpPr>
              <p:nvPr/>
            </p:nvSpPr>
            <p:spPr bwMode="auto">
              <a:xfrm>
                <a:off x="3909" y="3747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0 w 5"/>
                  <a:gd name="T3" fmla="*/ 3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1742"/>
              <p:cNvSpPr>
                <a:spLocks/>
              </p:cNvSpPr>
              <p:nvPr/>
            </p:nvSpPr>
            <p:spPr bwMode="auto">
              <a:xfrm>
                <a:off x="3934" y="373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0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1743"/>
              <p:cNvSpPr>
                <a:spLocks/>
              </p:cNvSpPr>
              <p:nvPr/>
            </p:nvSpPr>
            <p:spPr bwMode="auto">
              <a:xfrm>
                <a:off x="3941" y="3714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4 w 6"/>
                  <a:gd name="T3" fmla="*/ 0 h 4"/>
                  <a:gd name="T4" fmla="*/ 6 w 6"/>
                  <a:gd name="T5" fmla="*/ 0 h 4"/>
                  <a:gd name="T6" fmla="*/ 6 w 6"/>
                  <a:gd name="T7" fmla="*/ 2 h 4"/>
                  <a:gd name="T8" fmla="*/ 6 w 6"/>
                  <a:gd name="T9" fmla="*/ 4 h 4"/>
                  <a:gd name="T10" fmla="*/ 6 w 6"/>
                  <a:gd name="T11" fmla="*/ 2 h 4"/>
                  <a:gd name="T12" fmla="*/ 4 w 6"/>
                  <a:gd name="T13" fmla="*/ 2 h 4"/>
                  <a:gd name="T14" fmla="*/ 2 w 6"/>
                  <a:gd name="T15" fmla="*/ 2 h 4"/>
                  <a:gd name="T16" fmla="*/ 0 w 6"/>
                  <a:gd name="T17" fmla="*/ 2 h 4"/>
                  <a:gd name="T18" fmla="*/ 0 w 6"/>
                  <a:gd name="T19" fmla="*/ 0 h 4"/>
                  <a:gd name="T20" fmla="*/ 2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1744"/>
              <p:cNvSpPr>
                <a:spLocks/>
              </p:cNvSpPr>
              <p:nvPr/>
            </p:nvSpPr>
            <p:spPr bwMode="auto">
              <a:xfrm>
                <a:off x="3938" y="3694"/>
                <a:ext cx="7" cy="2"/>
              </a:xfrm>
              <a:custGeom>
                <a:avLst/>
                <a:gdLst>
                  <a:gd name="T0" fmla="*/ 5 w 7"/>
                  <a:gd name="T1" fmla="*/ 2 h 2"/>
                  <a:gd name="T2" fmla="*/ 7 w 7"/>
                  <a:gd name="T3" fmla="*/ 2 h 2"/>
                  <a:gd name="T4" fmla="*/ 5 w 7"/>
                  <a:gd name="T5" fmla="*/ 2 h 2"/>
                  <a:gd name="T6" fmla="*/ 3 w 7"/>
                  <a:gd name="T7" fmla="*/ 2 h 2"/>
                  <a:gd name="T8" fmla="*/ 0 w 7"/>
                  <a:gd name="T9" fmla="*/ 2 h 2"/>
                  <a:gd name="T10" fmla="*/ 0 w 7"/>
                  <a:gd name="T11" fmla="*/ 0 h 2"/>
                  <a:gd name="T12" fmla="*/ 3 w 7"/>
                  <a:gd name="T13" fmla="*/ 0 h 2"/>
                  <a:gd name="T14" fmla="*/ 5 w 7"/>
                  <a:gd name="T15" fmla="*/ 0 h 2"/>
                  <a:gd name="T16" fmla="*/ 5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1745"/>
              <p:cNvSpPr>
                <a:spLocks/>
              </p:cNvSpPr>
              <p:nvPr/>
            </p:nvSpPr>
            <p:spPr bwMode="auto">
              <a:xfrm>
                <a:off x="3929" y="36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1746"/>
              <p:cNvSpPr>
                <a:spLocks/>
              </p:cNvSpPr>
              <p:nvPr/>
            </p:nvSpPr>
            <p:spPr bwMode="auto">
              <a:xfrm>
                <a:off x="3932" y="36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Rectangle 1747"/>
              <p:cNvSpPr>
                <a:spLocks noChangeArrowheads="1"/>
              </p:cNvSpPr>
              <p:nvPr/>
            </p:nvSpPr>
            <p:spPr bwMode="auto">
              <a:xfrm>
                <a:off x="3918" y="366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Rectangle 1748"/>
              <p:cNvSpPr>
                <a:spLocks noChangeArrowheads="1"/>
              </p:cNvSpPr>
              <p:nvPr/>
            </p:nvSpPr>
            <p:spPr bwMode="auto">
              <a:xfrm>
                <a:off x="3905" y="364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1749"/>
              <p:cNvSpPr>
                <a:spLocks/>
              </p:cNvSpPr>
              <p:nvPr/>
            </p:nvSpPr>
            <p:spPr bwMode="auto">
              <a:xfrm>
                <a:off x="2640" y="3602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1750"/>
              <p:cNvSpPr>
                <a:spLocks/>
              </p:cNvSpPr>
              <p:nvPr/>
            </p:nvSpPr>
            <p:spPr bwMode="auto">
              <a:xfrm>
                <a:off x="2608" y="360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1751"/>
              <p:cNvSpPr>
                <a:spLocks/>
              </p:cNvSpPr>
              <p:nvPr/>
            </p:nvSpPr>
            <p:spPr bwMode="auto">
              <a:xfrm>
                <a:off x="2740" y="360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1752"/>
              <p:cNvSpPr>
                <a:spLocks/>
              </p:cNvSpPr>
              <p:nvPr/>
            </p:nvSpPr>
            <p:spPr bwMode="auto">
              <a:xfrm>
                <a:off x="3646" y="360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1753"/>
              <p:cNvSpPr>
                <a:spLocks/>
              </p:cNvSpPr>
              <p:nvPr/>
            </p:nvSpPr>
            <p:spPr bwMode="auto">
              <a:xfrm>
                <a:off x="2729" y="3598"/>
                <a:ext cx="29" cy="6"/>
              </a:xfrm>
              <a:custGeom>
                <a:avLst/>
                <a:gdLst>
                  <a:gd name="T0" fmla="*/ 14 w 29"/>
                  <a:gd name="T1" fmla="*/ 0 h 6"/>
                  <a:gd name="T2" fmla="*/ 16 w 29"/>
                  <a:gd name="T3" fmla="*/ 0 h 6"/>
                  <a:gd name="T4" fmla="*/ 18 w 29"/>
                  <a:gd name="T5" fmla="*/ 0 h 6"/>
                  <a:gd name="T6" fmla="*/ 18 w 29"/>
                  <a:gd name="T7" fmla="*/ 2 h 6"/>
                  <a:gd name="T8" fmla="*/ 18 w 29"/>
                  <a:gd name="T9" fmla="*/ 0 h 6"/>
                  <a:gd name="T10" fmla="*/ 20 w 29"/>
                  <a:gd name="T11" fmla="*/ 0 h 6"/>
                  <a:gd name="T12" fmla="*/ 20 w 29"/>
                  <a:gd name="T13" fmla="*/ 2 h 6"/>
                  <a:gd name="T14" fmla="*/ 22 w 29"/>
                  <a:gd name="T15" fmla="*/ 2 h 6"/>
                  <a:gd name="T16" fmla="*/ 22 w 29"/>
                  <a:gd name="T17" fmla="*/ 0 h 6"/>
                  <a:gd name="T18" fmla="*/ 25 w 29"/>
                  <a:gd name="T19" fmla="*/ 0 h 6"/>
                  <a:gd name="T20" fmla="*/ 27 w 29"/>
                  <a:gd name="T21" fmla="*/ 0 h 6"/>
                  <a:gd name="T22" fmla="*/ 29 w 29"/>
                  <a:gd name="T23" fmla="*/ 0 h 6"/>
                  <a:gd name="T24" fmla="*/ 29 w 29"/>
                  <a:gd name="T25" fmla="*/ 2 h 6"/>
                  <a:gd name="T26" fmla="*/ 27 w 29"/>
                  <a:gd name="T27" fmla="*/ 2 h 6"/>
                  <a:gd name="T28" fmla="*/ 25 w 29"/>
                  <a:gd name="T29" fmla="*/ 2 h 6"/>
                  <a:gd name="T30" fmla="*/ 22 w 29"/>
                  <a:gd name="T31" fmla="*/ 2 h 6"/>
                  <a:gd name="T32" fmla="*/ 20 w 29"/>
                  <a:gd name="T33" fmla="*/ 2 h 6"/>
                  <a:gd name="T34" fmla="*/ 18 w 29"/>
                  <a:gd name="T35" fmla="*/ 4 h 6"/>
                  <a:gd name="T36" fmla="*/ 18 w 29"/>
                  <a:gd name="T37" fmla="*/ 2 h 6"/>
                  <a:gd name="T38" fmla="*/ 16 w 29"/>
                  <a:gd name="T39" fmla="*/ 2 h 6"/>
                  <a:gd name="T40" fmla="*/ 18 w 29"/>
                  <a:gd name="T41" fmla="*/ 2 h 6"/>
                  <a:gd name="T42" fmla="*/ 18 w 29"/>
                  <a:gd name="T43" fmla="*/ 4 h 6"/>
                  <a:gd name="T44" fmla="*/ 16 w 29"/>
                  <a:gd name="T45" fmla="*/ 2 h 6"/>
                  <a:gd name="T46" fmla="*/ 16 w 29"/>
                  <a:gd name="T47" fmla="*/ 4 h 6"/>
                  <a:gd name="T48" fmla="*/ 16 w 29"/>
                  <a:gd name="T49" fmla="*/ 2 h 6"/>
                  <a:gd name="T50" fmla="*/ 14 w 29"/>
                  <a:gd name="T51" fmla="*/ 2 h 6"/>
                  <a:gd name="T52" fmla="*/ 11 w 29"/>
                  <a:gd name="T53" fmla="*/ 2 h 6"/>
                  <a:gd name="T54" fmla="*/ 11 w 29"/>
                  <a:gd name="T55" fmla="*/ 4 h 6"/>
                  <a:gd name="T56" fmla="*/ 9 w 29"/>
                  <a:gd name="T57" fmla="*/ 4 h 6"/>
                  <a:gd name="T58" fmla="*/ 7 w 29"/>
                  <a:gd name="T59" fmla="*/ 4 h 6"/>
                  <a:gd name="T60" fmla="*/ 9 w 29"/>
                  <a:gd name="T61" fmla="*/ 4 h 6"/>
                  <a:gd name="T62" fmla="*/ 9 w 29"/>
                  <a:gd name="T63" fmla="*/ 2 h 6"/>
                  <a:gd name="T64" fmla="*/ 7 w 29"/>
                  <a:gd name="T65" fmla="*/ 2 h 6"/>
                  <a:gd name="T66" fmla="*/ 7 w 29"/>
                  <a:gd name="T67" fmla="*/ 4 h 6"/>
                  <a:gd name="T68" fmla="*/ 5 w 29"/>
                  <a:gd name="T69" fmla="*/ 4 h 6"/>
                  <a:gd name="T70" fmla="*/ 5 w 29"/>
                  <a:gd name="T71" fmla="*/ 6 h 6"/>
                  <a:gd name="T72" fmla="*/ 2 w 29"/>
                  <a:gd name="T73" fmla="*/ 6 h 6"/>
                  <a:gd name="T74" fmla="*/ 2 w 29"/>
                  <a:gd name="T75" fmla="*/ 4 h 6"/>
                  <a:gd name="T76" fmla="*/ 0 w 29"/>
                  <a:gd name="T77" fmla="*/ 4 h 6"/>
                  <a:gd name="T78" fmla="*/ 0 w 29"/>
                  <a:gd name="T79" fmla="*/ 2 h 6"/>
                  <a:gd name="T80" fmla="*/ 2 w 29"/>
                  <a:gd name="T81" fmla="*/ 2 h 6"/>
                  <a:gd name="T82" fmla="*/ 0 w 29"/>
                  <a:gd name="T83" fmla="*/ 2 h 6"/>
                  <a:gd name="T84" fmla="*/ 2 w 29"/>
                  <a:gd name="T85" fmla="*/ 2 h 6"/>
                  <a:gd name="T86" fmla="*/ 5 w 29"/>
                  <a:gd name="T87" fmla="*/ 2 h 6"/>
                  <a:gd name="T88" fmla="*/ 7 w 29"/>
                  <a:gd name="T89" fmla="*/ 2 h 6"/>
                  <a:gd name="T90" fmla="*/ 7 w 29"/>
                  <a:gd name="T91" fmla="*/ 0 h 6"/>
                  <a:gd name="T92" fmla="*/ 5 w 29"/>
                  <a:gd name="T93" fmla="*/ 0 h 6"/>
                  <a:gd name="T94" fmla="*/ 7 w 29"/>
                  <a:gd name="T95" fmla="*/ 0 h 6"/>
                  <a:gd name="T96" fmla="*/ 9 w 29"/>
                  <a:gd name="T97" fmla="*/ 2 h 6"/>
                  <a:gd name="T98" fmla="*/ 9 w 29"/>
                  <a:gd name="T99" fmla="*/ 0 h 6"/>
                  <a:gd name="T100" fmla="*/ 11 w 29"/>
                  <a:gd name="T101" fmla="*/ 0 h 6"/>
                  <a:gd name="T102" fmla="*/ 11 w 29"/>
                  <a:gd name="T103" fmla="*/ 2 h 6"/>
                  <a:gd name="T104" fmla="*/ 11 w 29"/>
                  <a:gd name="T105" fmla="*/ 0 h 6"/>
                  <a:gd name="T106" fmla="*/ 14 w 29"/>
                  <a:gd name="T10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6">
                    <a:moveTo>
                      <a:pt x="14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1754"/>
              <p:cNvSpPr>
                <a:spLocks/>
              </p:cNvSpPr>
              <p:nvPr/>
            </p:nvSpPr>
            <p:spPr bwMode="auto">
              <a:xfrm>
                <a:off x="2745" y="359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1755"/>
              <p:cNvSpPr>
                <a:spLocks/>
              </p:cNvSpPr>
              <p:nvPr/>
            </p:nvSpPr>
            <p:spPr bwMode="auto">
              <a:xfrm>
                <a:off x="3603" y="35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1756"/>
              <p:cNvSpPr>
                <a:spLocks/>
              </p:cNvSpPr>
              <p:nvPr/>
            </p:nvSpPr>
            <p:spPr bwMode="auto">
              <a:xfrm>
                <a:off x="3567" y="357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1757"/>
              <p:cNvSpPr>
                <a:spLocks/>
              </p:cNvSpPr>
              <p:nvPr/>
            </p:nvSpPr>
            <p:spPr bwMode="auto">
              <a:xfrm>
                <a:off x="3572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1758"/>
              <p:cNvSpPr>
                <a:spLocks/>
              </p:cNvSpPr>
              <p:nvPr/>
            </p:nvSpPr>
            <p:spPr bwMode="auto">
              <a:xfrm>
                <a:off x="3574" y="3573"/>
                <a:ext cx="72" cy="29"/>
              </a:xfrm>
              <a:custGeom>
                <a:avLst/>
                <a:gdLst>
                  <a:gd name="T0" fmla="*/ 16 w 72"/>
                  <a:gd name="T1" fmla="*/ 2 h 29"/>
                  <a:gd name="T2" fmla="*/ 20 w 72"/>
                  <a:gd name="T3" fmla="*/ 2 h 29"/>
                  <a:gd name="T4" fmla="*/ 20 w 72"/>
                  <a:gd name="T5" fmla="*/ 2 h 29"/>
                  <a:gd name="T6" fmla="*/ 22 w 72"/>
                  <a:gd name="T7" fmla="*/ 4 h 29"/>
                  <a:gd name="T8" fmla="*/ 27 w 72"/>
                  <a:gd name="T9" fmla="*/ 4 h 29"/>
                  <a:gd name="T10" fmla="*/ 29 w 72"/>
                  <a:gd name="T11" fmla="*/ 4 h 29"/>
                  <a:gd name="T12" fmla="*/ 29 w 72"/>
                  <a:gd name="T13" fmla="*/ 7 h 29"/>
                  <a:gd name="T14" fmla="*/ 31 w 72"/>
                  <a:gd name="T15" fmla="*/ 4 h 29"/>
                  <a:gd name="T16" fmla="*/ 38 w 72"/>
                  <a:gd name="T17" fmla="*/ 4 h 29"/>
                  <a:gd name="T18" fmla="*/ 42 w 72"/>
                  <a:gd name="T19" fmla="*/ 4 h 29"/>
                  <a:gd name="T20" fmla="*/ 42 w 72"/>
                  <a:gd name="T21" fmla="*/ 7 h 29"/>
                  <a:gd name="T22" fmla="*/ 45 w 72"/>
                  <a:gd name="T23" fmla="*/ 7 h 29"/>
                  <a:gd name="T24" fmla="*/ 47 w 72"/>
                  <a:gd name="T25" fmla="*/ 9 h 29"/>
                  <a:gd name="T26" fmla="*/ 42 w 72"/>
                  <a:gd name="T27" fmla="*/ 9 h 29"/>
                  <a:gd name="T28" fmla="*/ 45 w 72"/>
                  <a:gd name="T29" fmla="*/ 11 h 29"/>
                  <a:gd name="T30" fmla="*/ 49 w 72"/>
                  <a:gd name="T31" fmla="*/ 11 h 29"/>
                  <a:gd name="T32" fmla="*/ 51 w 72"/>
                  <a:gd name="T33" fmla="*/ 13 h 29"/>
                  <a:gd name="T34" fmla="*/ 51 w 72"/>
                  <a:gd name="T35" fmla="*/ 9 h 29"/>
                  <a:gd name="T36" fmla="*/ 58 w 72"/>
                  <a:gd name="T37" fmla="*/ 11 h 29"/>
                  <a:gd name="T38" fmla="*/ 58 w 72"/>
                  <a:gd name="T39" fmla="*/ 13 h 29"/>
                  <a:gd name="T40" fmla="*/ 60 w 72"/>
                  <a:gd name="T41" fmla="*/ 16 h 29"/>
                  <a:gd name="T42" fmla="*/ 63 w 72"/>
                  <a:gd name="T43" fmla="*/ 18 h 29"/>
                  <a:gd name="T44" fmla="*/ 65 w 72"/>
                  <a:gd name="T45" fmla="*/ 20 h 29"/>
                  <a:gd name="T46" fmla="*/ 69 w 72"/>
                  <a:gd name="T47" fmla="*/ 25 h 29"/>
                  <a:gd name="T48" fmla="*/ 72 w 72"/>
                  <a:gd name="T49" fmla="*/ 27 h 29"/>
                  <a:gd name="T50" fmla="*/ 67 w 72"/>
                  <a:gd name="T51" fmla="*/ 27 h 29"/>
                  <a:gd name="T52" fmla="*/ 65 w 72"/>
                  <a:gd name="T53" fmla="*/ 29 h 29"/>
                  <a:gd name="T54" fmla="*/ 65 w 72"/>
                  <a:gd name="T55" fmla="*/ 29 h 29"/>
                  <a:gd name="T56" fmla="*/ 60 w 72"/>
                  <a:gd name="T57" fmla="*/ 29 h 29"/>
                  <a:gd name="T58" fmla="*/ 58 w 72"/>
                  <a:gd name="T59" fmla="*/ 27 h 29"/>
                  <a:gd name="T60" fmla="*/ 54 w 72"/>
                  <a:gd name="T61" fmla="*/ 22 h 29"/>
                  <a:gd name="T62" fmla="*/ 49 w 72"/>
                  <a:gd name="T63" fmla="*/ 18 h 29"/>
                  <a:gd name="T64" fmla="*/ 40 w 72"/>
                  <a:gd name="T65" fmla="*/ 16 h 29"/>
                  <a:gd name="T66" fmla="*/ 38 w 72"/>
                  <a:gd name="T67" fmla="*/ 13 h 29"/>
                  <a:gd name="T68" fmla="*/ 34 w 72"/>
                  <a:gd name="T69" fmla="*/ 13 h 29"/>
                  <a:gd name="T70" fmla="*/ 29 w 72"/>
                  <a:gd name="T71" fmla="*/ 11 h 29"/>
                  <a:gd name="T72" fmla="*/ 25 w 72"/>
                  <a:gd name="T73" fmla="*/ 11 h 29"/>
                  <a:gd name="T74" fmla="*/ 22 w 72"/>
                  <a:gd name="T75" fmla="*/ 9 h 29"/>
                  <a:gd name="T76" fmla="*/ 25 w 72"/>
                  <a:gd name="T77" fmla="*/ 7 h 29"/>
                  <a:gd name="T78" fmla="*/ 16 w 72"/>
                  <a:gd name="T79" fmla="*/ 7 h 29"/>
                  <a:gd name="T80" fmla="*/ 11 w 72"/>
                  <a:gd name="T81" fmla="*/ 7 h 29"/>
                  <a:gd name="T82" fmla="*/ 9 w 72"/>
                  <a:gd name="T83" fmla="*/ 4 h 29"/>
                  <a:gd name="T84" fmla="*/ 13 w 72"/>
                  <a:gd name="T85" fmla="*/ 4 h 29"/>
                  <a:gd name="T86" fmla="*/ 9 w 72"/>
                  <a:gd name="T87" fmla="*/ 4 h 29"/>
                  <a:gd name="T88" fmla="*/ 4 w 72"/>
                  <a:gd name="T89" fmla="*/ 4 h 29"/>
                  <a:gd name="T90" fmla="*/ 0 w 72"/>
                  <a:gd name="T91" fmla="*/ 4 h 29"/>
                  <a:gd name="T92" fmla="*/ 2 w 72"/>
                  <a:gd name="T93" fmla="*/ 2 h 29"/>
                  <a:gd name="T94" fmla="*/ 7 w 72"/>
                  <a:gd name="T95" fmla="*/ 2 h 29"/>
                  <a:gd name="T96" fmla="*/ 11 w 72"/>
                  <a:gd name="T9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2" h="29">
                    <a:moveTo>
                      <a:pt x="11" y="0"/>
                    </a:move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4"/>
                    </a:lnTo>
                    <a:lnTo>
                      <a:pt x="31" y="4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2" y="7"/>
                    </a:lnTo>
                    <a:lnTo>
                      <a:pt x="45" y="7"/>
                    </a:lnTo>
                    <a:lnTo>
                      <a:pt x="42" y="7"/>
                    </a:lnTo>
                    <a:lnTo>
                      <a:pt x="45" y="7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9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5" y="9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2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58" y="13"/>
                    </a:lnTo>
                    <a:lnTo>
                      <a:pt x="60" y="13"/>
                    </a:lnTo>
                    <a:lnTo>
                      <a:pt x="60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5" y="18"/>
                    </a:lnTo>
                    <a:lnTo>
                      <a:pt x="63" y="18"/>
                    </a:lnTo>
                    <a:lnTo>
                      <a:pt x="63" y="20"/>
                    </a:lnTo>
                    <a:lnTo>
                      <a:pt x="65" y="20"/>
                    </a:lnTo>
                    <a:lnTo>
                      <a:pt x="67" y="20"/>
                    </a:lnTo>
                    <a:lnTo>
                      <a:pt x="67" y="22"/>
                    </a:lnTo>
                    <a:lnTo>
                      <a:pt x="67" y="25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72" y="27"/>
                    </a:lnTo>
                    <a:lnTo>
                      <a:pt x="69" y="27"/>
                    </a:lnTo>
                    <a:lnTo>
                      <a:pt x="72" y="27"/>
                    </a:lnTo>
                    <a:lnTo>
                      <a:pt x="69" y="27"/>
                    </a:lnTo>
                    <a:lnTo>
                      <a:pt x="67" y="27"/>
                    </a:lnTo>
                    <a:lnTo>
                      <a:pt x="65" y="27"/>
                    </a:lnTo>
                    <a:lnTo>
                      <a:pt x="63" y="27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3" y="29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5" y="29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4" y="25"/>
                    </a:lnTo>
                    <a:lnTo>
                      <a:pt x="54" y="22"/>
                    </a:lnTo>
                    <a:lnTo>
                      <a:pt x="51" y="22"/>
                    </a:lnTo>
                    <a:lnTo>
                      <a:pt x="51" y="20"/>
                    </a:lnTo>
                    <a:lnTo>
                      <a:pt x="49" y="20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2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5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1759"/>
              <p:cNvSpPr>
                <a:spLocks/>
              </p:cNvSpPr>
              <p:nvPr/>
            </p:nvSpPr>
            <p:spPr bwMode="auto">
              <a:xfrm>
                <a:off x="2606" y="3533"/>
                <a:ext cx="112" cy="76"/>
              </a:xfrm>
              <a:custGeom>
                <a:avLst/>
                <a:gdLst>
                  <a:gd name="T0" fmla="*/ 14 w 112"/>
                  <a:gd name="T1" fmla="*/ 15 h 76"/>
                  <a:gd name="T2" fmla="*/ 9 w 112"/>
                  <a:gd name="T3" fmla="*/ 11 h 76"/>
                  <a:gd name="T4" fmla="*/ 2 w 112"/>
                  <a:gd name="T5" fmla="*/ 15 h 76"/>
                  <a:gd name="T6" fmla="*/ 9 w 112"/>
                  <a:gd name="T7" fmla="*/ 20 h 76"/>
                  <a:gd name="T8" fmla="*/ 16 w 112"/>
                  <a:gd name="T9" fmla="*/ 22 h 76"/>
                  <a:gd name="T10" fmla="*/ 20 w 112"/>
                  <a:gd name="T11" fmla="*/ 29 h 76"/>
                  <a:gd name="T12" fmla="*/ 25 w 112"/>
                  <a:gd name="T13" fmla="*/ 33 h 76"/>
                  <a:gd name="T14" fmla="*/ 27 w 112"/>
                  <a:gd name="T15" fmla="*/ 35 h 76"/>
                  <a:gd name="T16" fmla="*/ 34 w 112"/>
                  <a:gd name="T17" fmla="*/ 40 h 76"/>
                  <a:gd name="T18" fmla="*/ 40 w 112"/>
                  <a:gd name="T19" fmla="*/ 42 h 76"/>
                  <a:gd name="T20" fmla="*/ 47 w 112"/>
                  <a:gd name="T21" fmla="*/ 47 h 76"/>
                  <a:gd name="T22" fmla="*/ 56 w 112"/>
                  <a:gd name="T23" fmla="*/ 49 h 76"/>
                  <a:gd name="T24" fmla="*/ 63 w 112"/>
                  <a:gd name="T25" fmla="*/ 51 h 76"/>
                  <a:gd name="T26" fmla="*/ 67 w 112"/>
                  <a:gd name="T27" fmla="*/ 56 h 76"/>
                  <a:gd name="T28" fmla="*/ 74 w 112"/>
                  <a:gd name="T29" fmla="*/ 58 h 76"/>
                  <a:gd name="T30" fmla="*/ 81 w 112"/>
                  <a:gd name="T31" fmla="*/ 60 h 76"/>
                  <a:gd name="T32" fmla="*/ 87 w 112"/>
                  <a:gd name="T33" fmla="*/ 62 h 76"/>
                  <a:gd name="T34" fmla="*/ 96 w 112"/>
                  <a:gd name="T35" fmla="*/ 62 h 76"/>
                  <a:gd name="T36" fmla="*/ 105 w 112"/>
                  <a:gd name="T37" fmla="*/ 62 h 76"/>
                  <a:gd name="T38" fmla="*/ 110 w 112"/>
                  <a:gd name="T39" fmla="*/ 62 h 76"/>
                  <a:gd name="T40" fmla="*/ 107 w 112"/>
                  <a:gd name="T41" fmla="*/ 65 h 76"/>
                  <a:gd name="T42" fmla="*/ 107 w 112"/>
                  <a:gd name="T43" fmla="*/ 69 h 76"/>
                  <a:gd name="T44" fmla="*/ 101 w 112"/>
                  <a:gd name="T45" fmla="*/ 71 h 76"/>
                  <a:gd name="T46" fmla="*/ 96 w 112"/>
                  <a:gd name="T47" fmla="*/ 71 h 76"/>
                  <a:gd name="T48" fmla="*/ 94 w 112"/>
                  <a:gd name="T49" fmla="*/ 73 h 76"/>
                  <a:gd name="T50" fmla="*/ 87 w 112"/>
                  <a:gd name="T51" fmla="*/ 71 h 76"/>
                  <a:gd name="T52" fmla="*/ 83 w 112"/>
                  <a:gd name="T53" fmla="*/ 71 h 76"/>
                  <a:gd name="T54" fmla="*/ 81 w 112"/>
                  <a:gd name="T55" fmla="*/ 73 h 76"/>
                  <a:gd name="T56" fmla="*/ 72 w 112"/>
                  <a:gd name="T57" fmla="*/ 73 h 76"/>
                  <a:gd name="T58" fmla="*/ 65 w 112"/>
                  <a:gd name="T59" fmla="*/ 76 h 76"/>
                  <a:gd name="T60" fmla="*/ 58 w 112"/>
                  <a:gd name="T61" fmla="*/ 71 h 76"/>
                  <a:gd name="T62" fmla="*/ 49 w 112"/>
                  <a:gd name="T63" fmla="*/ 71 h 76"/>
                  <a:gd name="T64" fmla="*/ 43 w 112"/>
                  <a:gd name="T65" fmla="*/ 69 h 76"/>
                  <a:gd name="T66" fmla="*/ 40 w 112"/>
                  <a:gd name="T67" fmla="*/ 71 h 76"/>
                  <a:gd name="T68" fmla="*/ 34 w 112"/>
                  <a:gd name="T69" fmla="*/ 69 h 76"/>
                  <a:gd name="T70" fmla="*/ 27 w 112"/>
                  <a:gd name="T71" fmla="*/ 69 h 76"/>
                  <a:gd name="T72" fmla="*/ 18 w 112"/>
                  <a:gd name="T73" fmla="*/ 69 h 76"/>
                  <a:gd name="T74" fmla="*/ 11 w 112"/>
                  <a:gd name="T75" fmla="*/ 67 h 76"/>
                  <a:gd name="T76" fmla="*/ 9 w 112"/>
                  <a:gd name="T77" fmla="*/ 69 h 76"/>
                  <a:gd name="T78" fmla="*/ 2 w 112"/>
                  <a:gd name="T79" fmla="*/ 71 h 76"/>
                  <a:gd name="T80" fmla="*/ 0 w 112"/>
                  <a:gd name="T81" fmla="*/ 65 h 76"/>
                  <a:gd name="T82" fmla="*/ 0 w 112"/>
                  <a:gd name="T83" fmla="*/ 56 h 76"/>
                  <a:gd name="T84" fmla="*/ 0 w 112"/>
                  <a:gd name="T85" fmla="*/ 47 h 76"/>
                  <a:gd name="T86" fmla="*/ 0 w 112"/>
                  <a:gd name="T87" fmla="*/ 38 h 76"/>
                  <a:gd name="T88" fmla="*/ 0 w 112"/>
                  <a:gd name="T89" fmla="*/ 29 h 76"/>
                  <a:gd name="T90" fmla="*/ 0 w 112"/>
                  <a:gd name="T91" fmla="*/ 20 h 76"/>
                  <a:gd name="T92" fmla="*/ 0 w 112"/>
                  <a:gd name="T93" fmla="*/ 11 h 76"/>
                  <a:gd name="T94" fmla="*/ 0 w 112"/>
                  <a:gd name="T95" fmla="*/ 2 h 76"/>
                  <a:gd name="T96" fmla="*/ 7 w 112"/>
                  <a:gd name="T97" fmla="*/ 4 h 76"/>
                  <a:gd name="T98" fmla="*/ 11 w 112"/>
                  <a:gd name="T99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76">
                    <a:moveTo>
                      <a:pt x="11" y="11"/>
                    </a:moveTo>
                    <a:lnTo>
                      <a:pt x="11" y="13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20" y="29"/>
                    </a:lnTo>
                    <a:lnTo>
                      <a:pt x="20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9" y="35"/>
                    </a:lnTo>
                    <a:lnTo>
                      <a:pt x="31" y="35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36" y="42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40" y="44"/>
                    </a:lnTo>
                    <a:lnTo>
                      <a:pt x="43" y="44"/>
                    </a:lnTo>
                    <a:lnTo>
                      <a:pt x="45" y="44"/>
                    </a:lnTo>
                    <a:lnTo>
                      <a:pt x="47" y="47"/>
                    </a:lnTo>
                    <a:lnTo>
                      <a:pt x="49" y="47"/>
                    </a:lnTo>
                    <a:lnTo>
                      <a:pt x="52" y="47"/>
                    </a:lnTo>
                    <a:lnTo>
                      <a:pt x="54" y="49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58" y="51"/>
                    </a:lnTo>
                    <a:lnTo>
                      <a:pt x="61" y="51"/>
                    </a:lnTo>
                    <a:lnTo>
                      <a:pt x="63" y="51"/>
                    </a:lnTo>
                    <a:lnTo>
                      <a:pt x="63" y="53"/>
                    </a:lnTo>
                    <a:lnTo>
                      <a:pt x="65" y="53"/>
                    </a:lnTo>
                    <a:lnTo>
                      <a:pt x="65" y="56"/>
                    </a:lnTo>
                    <a:lnTo>
                      <a:pt x="67" y="56"/>
                    </a:lnTo>
                    <a:lnTo>
                      <a:pt x="69" y="56"/>
                    </a:lnTo>
                    <a:lnTo>
                      <a:pt x="72" y="56"/>
                    </a:lnTo>
                    <a:lnTo>
                      <a:pt x="72" y="58"/>
                    </a:lnTo>
                    <a:lnTo>
                      <a:pt x="74" y="58"/>
                    </a:lnTo>
                    <a:lnTo>
                      <a:pt x="76" y="58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81" y="60"/>
                    </a:lnTo>
                    <a:lnTo>
                      <a:pt x="83" y="60"/>
                    </a:lnTo>
                    <a:lnTo>
                      <a:pt x="83" y="62"/>
                    </a:lnTo>
                    <a:lnTo>
                      <a:pt x="85" y="62"/>
                    </a:lnTo>
                    <a:lnTo>
                      <a:pt x="87" y="62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2"/>
                    </a:lnTo>
                    <a:lnTo>
                      <a:pt x="96" y="62"/>
                    </a:lnTo>
                    <a:lnTo>
                      <a:pt x="99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5" y="62"/>
                    </a:lnTo>
                    <a:lnTo>
                      <a:pt x="107" y="62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5"/>
                    </a:lnTo>
                    <a:lnTo>
                      <a:pt x="107" y="65"/>
                    </a:lnTo>
                    <a:lnTo>
                      <a:pt x="110" y="65"/>
                    </a:lnTo>
                    <a:lnTo>
                      <a:pt x="107" y="65"/>
                    </a:lnTo>
                    <a:lnTo>
                      <a:pt x="107" y="67"/>
                    </a:lnTo>
                    <a:lnTo>
                      <a:pt x="110" y="67"/>
                    </a:lnTo>
                    <a:lnTo>
                      <a:pt x="107" y="67"/>
                    </a:lnTo>
                    <a:lnTo>
                      <a:pt x="107" y="69"/>
                    </a:lnTo>
                    <a:lnTo>
                      <a:pt x="105" y="69"/>
                    </a:lnTo>
                    <a:lnTo>
                      <a:pt x="105" y="71"/>
                    </a:lnTo>
                    <a:lnTo>
                      <a:pt x="103" y="71"/>
                    </a:lnTo>
                    <a:lnTo>
                      <a:pt x="101" y="71"/>
                    </a:lnTo>
                    <a:lnTo>
                      <a:pt x="101" y="69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4" y="73"/>
                    </a:lnTo>
                    <a:lnTo>
                      <a:pt x="92" y="73"/>
                    </a:lnTo>
                    <a:lnTo>
                      <a:pt x="92" y="71"/>
                    </a:lnTo>
                    <a:lnTo>
                      <a:pt x="90" y="71"/>
                    </a:lnTo>
                    <a:lnTo>
                      <a:pt x="87" y="71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85" y="71"/>
                    </a:lnTo>
                    <a:lnTo>
                      <a:pt x="83" y="71"/>
                    </a:lnTo>
                    <a:lnTo>
                      <a:pt x="83" y="73"/>
                    </a:lnTo>
                    <a:lnTo>
                      <a:pt x="81" y="73"/>
                    </a:lnTo>
                    <a:lnTo>
                      <a:pt x="78" y="73"/>
                    </a:lnTo>
                    <a:lnTo>
                      <a:pt x="76" y="73"/>
                    </a:lnTo>
                    <a:lnTo>
                      <a:pt x="74" y="73"/>
                    </a:lnTo>
                    <a:lnTo>
                      <a:pt x="72" y="73"/>
                    </a:lnTo>
                    <a:lnTo>
                      <a:pt x="69" y="73"/>
                    </a:lnTo>
                    <a:lnTo>
                      <a:pt x="69" y="76"/>
                    </a:lnTo>
                    <a:lnTo>
                      <a:pt x="67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3" y="73"/>
                    </a:lnTo>
                    <a:lnTo>
                      <a:pt x="61" y="73"/>
                    </a:lnTo>
                    <a:lnTo>
                      <a:pt x="58" y="71"/>
                    </a:lnTo>
                    <a:lnTo>
                      <a:pt x="56" y="71"/>
                    </a:lnTo>
                    <a:lnTo>
                      <a:pt x="54" y="71"/>
                    </a:lnTo>
                    <a:lnTo>
                      <a:pt x="52" y="71"/>
                    </a:lnTo>
                    <a:lnTo>
                      <a:pt x="49" y="71"/>
                    </a:lnTo>
                    <a:lnTo>
                      <a:pt x="47" y="71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43" y="69"/>
                    </a:lnTo>
                    <a:lnTo>
                      <a:pt x="40" y="69"/>
                    </a:lnTo>
                    <a:lnTo>
                      <a:pt x="40" y="71"/>
                    </a:lnTo>
                    <a:lnTo>
                      <a:pt x="40" y="69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1" y="69"/>
                    </a:lnTo>
                    <a:lnTo>
                      <a:pt x="31" y="71"/>
                    </a:lnTo>
                    <a:lnTo>
                      <a:pt x="29" y="71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9" y="69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7" y="69"/>
                    </a:lnTo>
                    <a:lnTo>
                      <a:pt x="5" y="69"/>
                    </a:lnTo>
                    <a:lnTo>
                      <a:pt x="2" y="69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1760"/>
              <p:cNvSpPr>
                <a:spLocks/>
              </p:cNvSpPr>
              <p:nvPr/>
            </p:nvSpPr>
            <p:spPr bwMode="auto">
              <a:xfrm>
                <a:off x="2682" y="340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1761"/>
              <p:cNvSpPr>
                <a:spLocks/>
              </p:cNvSpPr>
              <p:nvPr/>
            </p:nvSpPr>
            <p:spPr bwMode="auto">
              <a:xfrm>
                <a:off x="2682" y="339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1762"/>
              <p:cNvSpPr>
                <a:spLocks/>
              </p:cNvSpPr>
              <p:nvPr/>
            </p:nvSpPr>
            <p:spPr bwMode="auto">
              <a:xfrm>
                <a:off x="2928" y="294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1763"/>
              <p:cNvSpPr>
                <a:spLocks/>
              </p:cNvSpPr>
              <p:nvPr/>
            </p:nvSpPr>
            <p:spPr bwMode="auto">
              <a:xfrm>
                <a:off x="2933" y="29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1764"/>
              <p:cNvSpPr>
                <a:spLocks/>
              </p:cNvSpPr>
              <p:nvPr/>
            </p:nvSpPr>
            <p:spPr bwMode="auto">
              <a:xfrm>
                <a:off x="2933" y="29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1765"/>
              <p:cNvSpPr>
                <a:spLocks/>
              </p:cNvSpPr>
              <p:nvPr/>
            </p:nvSpPr>
            <p:spPr bwMode="auto">
              <a:xfrm>
                <a:off x="2807" y="314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1766"/>
              <p:cNvSpPr>
                <a:spLocks/>
              </p:cNvSpPr>
              <p:nvPr/>
            </p:nvSpPr>
            <p:spPr bwMode="auto">
              <a:xfrm>
                <a:off x="2810" y="31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1767"/>
              <p:cNvSpPr>
                <a:spLocks/>
              </p:cNvSpPr>
              <p:nvPr/>
            </p:nvSpPr>
            <p:spPr bwMode="auto">
              <a:xfrm>
                <a:off x="2812" y="3135"/>
                <a:ext cx="0" cy="4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2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1768"/>
              <p:cNvSpPr>
                <a:spLocks/>
              </p:cNvSpPr>
              <p:nvPr/>
            </p:nvSpPr>
            <p:spPr bwMode="auto">
              <a:xfrm>
                <a:off x="280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Freeform 1769"/>
              <p:cNvSpPr>
                <a:spLocks/>
              </p:cNvSpPr>
              <p:nvPr/>
            </p:nvSpPr>
            <p:spPr bwMode="auto">
              <a:xfrm>
                <a:off x="2807" y="3128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1770"/>
              <p:cNvSpPr>
                <a:spLocks/>
              </p:cNvSpPr>
              <p:nvPr/>
            </p:nvSpPr>
            <p:spPr bwMode="auto">
              <a:xfrm>
                <a:off x="2814" y="310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1771"/>
              <p:cNvSpPr>
                <a:spLocks/>
              </p:cNvSpPr>
              <p:nvPr/>
            </p:nvSpPr>
            <p:spPr bwMode="auto">
              <a:xfrm>
                <a:off x="2810" y="310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1772"/>
              <p:cNvSpPr>
                <a:spLocks/>
              </p:cNvSpPr>
              <p:nvPr/>
            </p:nvSpPr>
            <p:spPr bwMode="auto">
              <a:xfrm>
                <a:off x="2812" y="3101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2 w 9"/>
                  <a:gd name="T3" fmla="*/ 2 h 7"/>
                  <a:gd name="T4" fmla="*/ 4 w 9"/>
                  <a:gd name="T5" fmla="*/ 2 h 7"/>
                  <a:gd name="T6" fmla="*/ 7 w 9"/>
                  <a:gd name="T7" fmla="*/ 2 h 7"/>
                  <a:gd name="T8" fmla="*/ 7 w 9"/>
                  <a:gd name="T9" fmla="*/ 5 h 7"/>
                  <a:gd name="T10" fmla="*/ 7 w 9"/>
                  <a:gd name="T11" fmla="*/ 2 h 7"/>
                  <a:gd name="T12" fmla="*/ 9 w 9"/>
                  <a:gd name="T13" fmla="*/ 5 h 7"/>
                  <a:gd name="T14" fmla="*/ 7 w 9"/>
                  <a:gd name="T15" fmla="*/ 5 h 7"/>
                  <a:gd name="T16" fmla="*/ 9 w 9"/>
                  <a:gd name="T17" fmla="*/ 5 h 7"/>
                  <a:gd name="T18" fmla="*/ 9 w 9"/>
                  <a:gd name="T19" fmla="*/ 7 h 7"/>
                  <a:gd name="T20" fmla="*/ 7 w 9"/>
                  <a:gd name="T21" fmla="*/ 7 h 7"/>
                  <a:gd name="T22" fmla="*/ 7 w 9"/>
                  <a:gd name="T23" fmla="*/ 5 h 7"/>
                  <a:gd name="T24" fmla="*/ 4 w 9"/>
                  <a:gd name="T25" fmla="*/ 5 h 7"/>
                  <a:gd name="T26" fmla="*/ 2 w 9"/>
                  <a:gd name="T27" fmla="*/ 5 h 7"/>
                  <a:gd name="T28" fmla="*/ 2 w 9"/>
                  <a:gd name="T29" fmla="*/ 2 h 7"/>
                  <a:gd name="T30" fmla="*/ 2 w 9"/>
                  <a:gd name="T31" fmla="*/ 5 h 7"/>
                  <a:gd name="T32" fmla="*/ 2 w 9"/>
                  <a:gd name="T33" fmla="*/ 2 h 7"/>
                  <a:gd name="T34" fmla="*/ 0 w 9"/>
                  <a:gd name="T35" fmla="*/ 2 h 7"/>
                  <a:gd name="T36" fmla="*/ 0 w 9"/>
                  <a:gd name="T37" fmla="*/ 0 h 7"/>
                  <a:gd name="T38" fmla="*/ 2 w 9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1773"/>
              <p:cNvSpPr>
                <a:spLocks/>
              </p:cNvSpPr>
              <p:nvPr/>
            </p:nvSpPr>
            <p:spPr bwMode="auto">
              <a:xfrm>
                <a:off x="2805" y="309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1774"/>
              <p:cNvSpPr>
                <a:spLocks/>
              </p:cNvSpPr>
              <p:nvPr/>
            </p:nvSpPr>
            <p:spPr bwMode="auto">
              <a:xfrm>
                <a:off x="2812" y="3099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2 w 4"/>
                  <a:gd name="T7" fmla="*/ 0 h 2"/>
                  <a:gd name="T8" fmla="*/ 2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1775"/>
              <p:cNvSpPr>
                <a:spLocks/>
              </p:cNvSpPr>
              <p:nvPr/>
            </p:nvSpPr>
            <p:spPr bwMode="auto">
              <a:xfrm>
                <a:off x="2805" y="309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1776"/>
              <p:cNvSpPr>
                <a:spLocks/>
              </p:cNvSpPr>
              <p:nvPr/>
            </p:nvSpPr>
            <p:spPr bwMode="auto">
              <a:xfrm>
                <a:off x="2805" y="309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1777"/>
              <p:cNvSpPr>
                <a:spLocks/>
              </p:cNvSpPr>
              <p:nvPr/>
            </p:nvSpPr>
            <p:spPr bwMode="auto">
              <a:xfrm>
                <a:off x="2810" y="309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1778"/>
              <p:cNvSpPr>
                <a:spLocks/>
              </p:cNvSpPr>
              <p:nvPr/>
            </p:nvSpPr>
            <p:spPr bwMode="auto">
              <a:xfrm>
                <a:off x="2805" y="309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1779"/>
              <p:cNvSpPr>
                <a:spLocks/>
              </p:cNvSpPr>
              <p:nvPr/>
            </p:nvSpPr>
            <p:spPr bwMode="auto">
              <a:xfrm>
                <a:off x="2805" y="30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1780"/>
              <p:cNvSpPr>
                <a:spLocks/>
              </p:cNvSpPr>
              <p:nvPr/>
            </p:nvSpPr>
            <p:spPr bwMode="auto">
              <a:xfrm>
                <a:off x="2803" y="30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1781"/>
              <p:cNvSpPr>
                <a:spLocks/>
              </p:cNvSpPr>
              <p:nvPr/>
            </p:nvSpPr>
            <p:spPr bwMode="auto">
              <a:xfrm>
                <a:off x="2682" y="2556"/>
                <a:ext cx="400" cy="653"/>
              </a:xfrm>
              <a:custGeom>
                <a:avLst/>
                <a:gdLst>
                  <a:gd name="T0" fmla="*/ 29 w 400"/>
                  <a:gd name="T1" fmla="*/ 9 h 653"/>
                  <a:gd name="T2" fmla="*/ 54 w 400"/>
                  <a:gd name="T3" fmla="*/ 20 h 653"/>
                  <a:gd name="T4" fmla="*/ 63 w 400"/>
                  <a:gd name="T5" fmla="*/ 27 h 653"/>
                  <a:gd name="T6" fmla="*/ 81 w 400"/>
                  <a:gd name="T7" fmla="*/ 6 h 653"/>
                  <a:gd name="T8" fmla="*/ 112 w 400"/>
                  <a:gd name="T9" fmla="*/ 13 h 653"/>
                  <a:gd name="T10" fmla="*/ 132 w 400"/>
                  <a:gd name="T11" fmla="*/ 36 h 653"/>
                  <a:gd name="T12" fmla="*/ 150 w 400"/>
                  <a:gd name="T13" fmla="*/ 51 h 653"/>
                  <a:gd name="T14" fmla="*/ 172 w 400"/>
                  <a:gd name="T15" fmla="*/ 65 h 653"/>
                  <a:gd name="T16" fmla="*/ 206 w 400"/>
                  <a:gd name="T17" fmla="*/ 76 h 653"/>
                  <a:gd name="T18" fmla="*/ 230 w 400"/>
                  <a:gd name="T19" fmla="*/ 91 h 653"/>
                  <a:gd name="T20" fmla="*/ 257 w 400"/>
                  <a:gd name="T21" fmla="*/ 103 h 653"/>
                  <a:gd name="T22" fmla="*/ 271 w 400"/>
                  <a:gd name="T23" fmla="*/ 120 h 653"/>
                  <a:gd name="T24" fmla="*/ 257 w 400"/>
                  <a:gd name="T25" fmla="*/ 138 h 653"/>
                  <a:gd name="T26" fmla="*/ 253 w 400"/>
                  <a:gd name="T27" fmla="*/ 152 h 653"/>
                  <a:gd name="T28" fmla="*/ 239 w 400"/>
                  <a:gd name="T29" fmla="*/ 167 h 653"/>
                  <a:gd name="T30" fmla="*/ 268 w 400"/>
                  <a:gd name="T31" fmla="*/ 174 h 653"/>
                  <a:gd name="T32" fmla="*/ 300 w 400"/>
                  <a:gd name="T33" fmla="*/ 179 h 653"/>
                  <a:gd name="T34" fmla="*/ 320 w 400"/>
                  <a:gd name="T35" fmla="*/ 174 h 653"/>
                  <a:gd name="T36" fmla="*/ 338 w 400"/>
                  <a:gd name="T37" fmla="*/ 167 h 653"/>
                  <a:gd name="T38" fmla="*/ 362 w 400"/>
                  <a:gd name="T39" fmla="*/ 154 h 653"/>
                  <a:gd name="T40" fmla="*/ 367 w 400"/>
                  <a:gd name="T41" fmla="*/ 134 h 653"/>
                  <a:gd name="T42" fmla="*/ 376 w 400"/>
                  <a:gd name="T43" fmla="*/ 120 h 653"/>
                  <a:gd name="T44" fmla="*/ 391 w 400"/>
                  <a:gd name="T45" fmla="*/ 123 h 653"/>
                  <a:gd name="T46" fmla="*/ 398 w 400"/>
                  <a:gd name="T47" fmla="*/ 141 h 653"/>
                  <a:gd name="T48" fmla="*/ 398 w 400"/>
                  <a:gd name="T49" fmla="*/ 158 h 653"/>
                  <a:gd name="T50" fmla="*/ 394 w 400"/>
                  <a:gd name="T51" fmla="*/ 170 h 653"/>
                  <a:gd name="T52" fmla="*/ 376 w 400"/>
                  <a:gd name="T53" fmla="*/ 176 h 653"/>
                  <a:gd name="T54" fmla="*/ 362 w 400"/>
                  <a:gd name="T55" fmla="*/ 183 h 653"/>
                  <a:gd name="T56" fmla="*/ 347 w 400"/>
                  <a:gd name="T57" fmla="*/ 192 h 653"/>
                  <a:gd name="T58" fmla="*/ 331 w 400"/>
                  <a:gd name="T59" fmla="*/ 205 h 653"/>
                  <a:gd name="T60" fmla="*/ 320 w 400"/>
                  <a:gd name="T61" fmla="*/ 219 h 653"/>
                  <a:gd name="T62" fmla="*/ 302 w 400"/>
                  <a:gd name="T63" fmla="*/ 239 h 653"/>
                  <a:gd name="T64" fmla="*/ 282 w 400"/>
                  <a:gd name="T65" fmla="*/ 257 h 653"/>
                  <a:gd name="T66" fmla="*/ 264 w 400"/>
                  <a:gd name="T67" fmla="*/ 277 h 653"/>
                  <a:gd name="T68" fmla="*/ 262 w 400"/>
                  <a:gd name="T69" fmla="*/ 304 h 653"/>
                  <a:gd name="T70" fmla="*/ 255 w 400"/>
                  <a:gd name="T71" fmla="*/ 328 h 653"/>
                  <a:gd name="T72" fmla="*/ 251 w 400"/>
                  <a:gd name="T73" fmla="*/ 355 h 653"/>
                  <a:gd name="T74" fmla="*/ 242 w 400"/>
                  <a:gd name="T75" fmla="*/ 375 h 653"/>
                  <a:gd name="T76" fmla="*/ 248 w 400"/>
                  <a:gd name="T77" fmla="*/ 393 h 653"/>
                  <a:gd name="T78" fmla="*/ 251 w 400"/>
                  <a:gd name="T79" fmla="*/ 407 h 653"/>
                  <a:gd name="T80" fmla="*/ 280 w 400"/>
                  <a:gd name="T81" fmla="*/ 420 h 653"/>
                  <a:gd name="T82" fmla="*/ 280 w 400"/>
                  <a:gd name="T83" fmla="*/ 442 h 653"/>
                  <a:gd name="T84" fmla="*/ 295 w 400"/>
                  <a:gd name="T85" fmla="*/ 460 h 653"/>
                  <a:gd name="T86" fmla="*/ 297 w 400"/>
                  <a:gd name="T87" fmla="*/ 485 h 653"/>
                  <a:gd name="T88" fmla="*/ 280 w 400"/>
                  <a:gd name="T89" fmla="*/ 505 h 653"/>
                  <a:gd name="T90" fmla="*/ 259 w 400"/>
                  <a:gd name="T91" fmla="*/ 523 h 653"/>
                  <a:gd name="T92" fmla="*/ 230 w 400"/>
                  <a:gd name="T93" fmla="*/ 532 h 653"/>
                  <a:gd name="T94" fmla="*/ 197 w 400"/>
                  <a:gd name="T95" fmla="*/ 539 h 653"/>
                  <a:gd name="T96" fmla="*/ 168 w 400"/>
                  <a:gd name="T97" fmla="*/ 543 h 653"/>
                  <a:gd name="T98" fmla="*/ 132 w 400"/>
                  <a:gd name="T99" fmla="*/ 543 h 653"/>
                  <a:gd name="T100" fmla="*/ 123 w 400"/>
                  <a:gd name="T101" fmla="*/ 541 h 653"/>
                  <a:gd name="T102" fmla="*/ 132 w 400"/>
                  <a:gd name="T103" fmla="*/ 554 h 653"/>
                  <a:gd name="T104" fmla="*/ 132 w 400"/>
                  <a:gd name="T105" fmla="*/ 559 h 653"/>
                  <a:gd name="T106" fmla="*/ 121 w 400"/>
                  <a:gd name="T107" fmla="*/ 583 h 653"/>
                  <a:gd name="T108" fmla="*/ 121 w 400"/>
                  <a:gd name="T109" fmla="*/ 606 h 653"/>
                  <a:gd name="T110" fmla="*/ 87 w 400"/>
                  <a:gd name="T111" fmla="*/ 612 h 653"/>
                  <a:gd name="T112" fmla="*/ 52 w 400"/>
                  <a:gd name="T113" fmla="*/ 603 h 653"/>
                  <a:gd name="T114" fmla="*/ 34 w 400"/>
                  <a:gd name="T115" fmla="*/ 603 h 653"/>
                  <a:gd name="T116" fmla="*/ 36 w 400"/>
                  <a:gd name="T117" fmla="*/ 639 h 653"/>
                  <a:gd name="T118" fmla="*/ 54 w 400"/>
                  <a:gd name="T119" fmla="*/ 653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0" h="653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3" y="9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52" y="13"/>
                    </a:lnTo>
                    <a:lnTo>
                      <a:pt x="54" y="15"/>
                    </a:lnTo>
                    <a:lnTo>
                      <a:pt x="52" y="15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4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1" y="29"/>
                    </a:lnTo>
                    <a:lnTo>
                      <a:pt x="61" y="31"/>
                    </a:lnTo>
                    <a:lnTo>
                      <a:pt x="58" y="31"/>
                    </a:lnTo>
                    <a:lnTo>
                      <a:pt x="61" y="31"/>
                    </a:lnTo>
                    <a:lnTo>
                      <a:pt x="61" y="33"/>
                    </a:lnTo>
                    <a:lnTo>
                      <a:pt x="61" y="31"/>
                    </a:lnTo>
                    <a:lnTo>
                      <a:pt x="63" y="29"/>
                    </a:lnTo>
                    <a:lnTo>
                      <a:pt x="61" y="29"/>
                    </a:lnTo>
                    <a:lnTo>
                      <a:pt x="63" y="29"/>
                    </a:lnTo>
                    <a:lnTo>
                      <a:pt x="61" y="29"/>
                    </a:lnTo>
                    <a:lnTo>
                      <a:pt x="63" y="27"/>
                    </a:lnTo>
                    <a:lnTo>
                      <a:pt x="63" y="24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5" y="20"/>
                    </a:lnTo>
                    <a:lnTo>
                      <a:pt x="65" y="18"/>
                    </a:lnTo>
                    <a:lnTo>
                      <a:pt x="67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69" y="9"/>
                    </a:lnTo>
                    <a:lnTo>
                      <a:pt x="72" y="9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1" y="6"/>
                    </a:lnTo>
                    <a:lnTo>
                      <a:pt x="83" y="6"/>
                    </a:lnTo>
                    <a:lnTo>
                      <a:pt x="85" y="6"/>
                    </a:lnTo>
                    <a:lnTo>
                      <a:pt x="87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6" y="6"/>
                    </a:lnTo>
                    <a:lnTo>
                      <a:pt x="99" y="6"/>
                    </a:lnTo>
                    <a:lnTo>
                      <a:pt x="101" y="6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7" y="9"/>
                    </a:lnTo>
                    <a:lnTo>
                      <a:pt x="107" y="11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4" y="13"/>
                    </a:lnTo>
                    <a:lnTo>
                      <a:pt x="114" y="15"/>
                    </a:lnTo>
                    <a:lnTo>
                      <a:pt x="116" y="15"/>
                    </a:lnTo>
                    <a:lnTo>
                      <a:pt x="116" y="18"/>
                    </a:lnTo>
                    <a:lnTo>
                      <a:pt x="119" y="18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3" y="20"/>
                    </a:lnTo>
                    <a:lnTo>
                      <a:pt x="125" y="22"/>
                    </a:lnTo>
                    <a:lnTo>
                      <a:pt x="125" y="24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29"/>
                    </a:lnTo>
                    <a:lnTo>
                      <a:pt x="130" y="31"/>
                    </a:lnTo>
                    <a:lnTo>
                      <a:pt x="132" y="31"/>
                    </a:lnTo>
                    <a:lnTo>
                      <a:pt x="132" y="33"/>
                    </a:lnTo>
                    <a:lnTo>
                      <a:pt x="132" y="36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4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3" y="44"/>
                    </a:lnTo>
                    <a:lnTo>
                      <a:pt x="143" y="47"/>
                    </a:lnTo>
                    <a:lnTo>
                      <a:pt x="145" y="47"/>
                    </a:lnTo>
                    <a:lnTo>
                      <a:pt x="148" y="47"/>
                    </a:lnTo>
                    <a:lnTo>
                      <a:pt x="148" y="49"/>
                    </a:lnTo>
                    <a:lnTo>
                      <a:pt x="150" y="49"/>
                    </a:lnTo>
                    <a:lnTo>
                      <a:pt x="148" y="49"/>
                    </a:lnTo>
                    <a:lnTo>
                      <a:pt x="150" y="49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4" y="51"/>
                    </a:lnTo>
                    <a:lnTo>
                      <a:pt x="154" y="53"/>
                    </a:lnTo>
                    <a:lnTo>
                      <a:pt x="157" y="53"/>
                    </a:lnTo>
                    <a:lnTo>
                      <a:pt x="157" y="56"/>
                    </a:lnTo>
                    <a:lnTo>
                      <a:pt x="159" y="56"/>
                    </a:lnTo>
                    <a:lnTo>
                      <a:pt x="159" y="53"/>
                    </a:lnTo>
                    <a:lnTo>
                      <a:pt x="159" y="56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60"/>
                    </a:lnTo>
                    <a:lnTo>
                      <a:pt x="166" y="62"/>
                    </a:lnTo>
                    <a:lnTo>
                      <a:pt x="168" y="62"/>
                    </a:lnTo>
                    <a:lnTo>
                      <a:pt x="168" y="65"/>
                    </a:lnTo>
                    <a:lnTo>
                      <a:pt x="170" y="65"/>
                    </a:lnTo>
                    <a:lnTo>
                      <a:pt x="172" y="65"/>
                    </a:lnTo>
                    <a:lnTo>
                      <a:pt x="175" y="65"/>
                    </a:lnTo>
                    <a:lnTo>
                      <a:pt x="175" y="67"/>
                    </a:lnTo>
                    <a:lnTo>
                      <a:pt x="177" y="67"/>
                    </a:lnTo>
                    <a:lnTo>
                      <a:pt x="179" y="67"/>
                    </a:lnTo>
                    <a:lnTo>
                      <a:pt x="181" y="67"/>
                    </a:lnTo>
                    <a:lnTo>
                      <a:pt x="183" y="67"/>
                    </a:lnTo>
                    <a:lnTo>
                      <a:pt x="183" y="69"/>
                    </a:lnTo>
                    <a:lnTo>
                      <a:pt x="186" y="69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90" y="71"/>
                    </a:lnTo>
                    <a:lnTo>
                      <a:pt x="192" y="71"/>
                    </a:lnTo>
                    <a:lnTo>
                      <a:pt x="195" y="69"/>
                    </a:lnTo>
                    <a:lnTo>
                      <a:pt x="197" y="69"/>
                    </a:lnTo>
                    <a:lnTo>
                      <a:pt x="199" y="71"/>
                    </a:lnTo>
                    <a:lnTo>
                      <a:pt x="201" y="74"/>
                    </a:lnTo>
                    <a:lnTo>
                      <a:pt x="206" y="76"/>
                    </a:lnTo>
                    <a:lnTo>
                      <a:pt x="208" y="76"/>
                    </a:lnTo>
                    <a:lnTo>
                      <a:pt x="208" y="78"/>
                    </a:lnTo>
                    <a:lnTo>
                      <a:pt x="210" y="78"/>
                    </a:lnTo>
                    <a:lnTo>
                      <a:pt x="213" y="80"/>
                    </a:lnTo>
                    <a:lnTo>
                      <a:pt x="215" y="80"/>
                    </a:lnTo>
                    <a:lnTo>
                      <a:pt x="215" y="82"/>
                    </a:lnTo>
                    <a:lnTo>
                      <a:pt x="217" y="82"/>
                    </a:lnTo>
                    <a:lnTo>
                      <a:pt x="217" y="85"/>
                    </a:lnTo>
                    <a:lnTo>
                      <a:pt x="219" y="85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24" y="87"/>
                    </a:lnTo>
                    <a:lnTo>
                      <a:pt x="224" y="89"/>
                    </a:lnTo>
                    <a:lnTo>
                      <a:pt x="226" y="89"/>
                    </a:lnTo>
                    <a:lnTo>
                      <a:pt x="228" y="89"/>
                    </a:lnTo>
                    <a:lnTo>
                      <a:pt x="230" y="89"/>
                    </a:lnTo>
                    <a:lnTo>
                      <a:pt x="230" y="91"/>
                    </a:lnTo>
                    <a:lnTo>
                      <a:pt x="233" y="91"/>
                    </a:lnTo>
                    <a:lnTo>
                      <a:pt x="235" y="94"/>
                    </a:lnTo>
                    <a:lnTo>
                      <a:pt x="237" y="94"/>
                    </a:lnTo>
                    <a:lnTo>
                      <a:pt x="239" y="94"/>
                    </a:lnTo>
                    <a:lnTo>
                      <a:pt x="239" y="96"/>
                    </a:lnTo>
                    <a:lnTo>
                      <a:pt x="242" y="96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1" y="100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100"/>
                    </a:lnTo>
                    <a:lnTo>
                      <a:pt x="257" y="100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62" y="103"/>
                    </a:lnTo>
                    <a:lnTo>
                      <a:pt x="264" y="103"/>
                    </a:lnTo>
                    <a:lnTo>
                      <a:pt x="264" y="105"/>
                    </a:lnTo>
                    <a:lnTo>
                      <a:pt x="266" y="105"/>
                    </a:lnTo>
                    <a:lnTo>
                      <a:pt x="268" y="107"/>
                    </a:lnTo>
                    <a:lnTo>
                      <a:pt x="268" y="109"/>
                    </a:lnTo>
                    <a:lnTo>
                      <a:pt x="271" y="109"/>
                    </a:lnTo>
                    <a:lnTo>
                      <a:pt x="271" y="112"/>
                    </a:lnTo>
                    <a:lnTo>
                      <a:pt x="271" y="114"/>
                    </a:lnTo>
                    <a:lnTo>
                      <a:pt x="273" y="114"/>
                    </a:lnTo>
                    <a:lnTo>
                      <a:pt x="275" y="114"/>
                    </a:lnTo>
                    <a:lnTo>
                      <a:pt x="275" y="116"/>
                    </a:lnTo>
                    <a:lnTo>
                      <a:pt x="273" y="116"/>
                    </a:lnTo>
                    <a:lnTo>
                      <a:pt x="273" y="118"/>
                    </a:lnTo>
                    <a:lnTo>
                      <a:pt x="273" y="120"/>
                    </a:lnTo>
                    <a:lnTo>
                      <a:pt x="271" y="120"/>
                    </a:lnTo>
                    <a:lnTo>
                      <a:pt x="271" y="123"/>
                    </a:lnTo>
                    <a:lnTo>
                      <a:pt x="271" y="120"/>
                    </a:lnTo>
                    <a:lnTo>
                      <a:pt x="268" y="120"/>
                    </a:lnTo>
                    <a:lnTo>
                      <a:pt x="268" y="123"/>
                    </a:lnTo>
                    <a:lnTo>
                      <a:pt x="268" y="125"/>
                    </a:lnTo>
                    <a:lnTo>
                      <a:pt x="266" y="125"/>
                    </a:lnTo>
                    <a:lnTo>
                      <a:pt x="266" y="127"/>
                    </a:lnTo>
                    <a:lnTo>
                      <a:pt x="264" y="127"/>
                    </a:lnTo>
                    <a:lnTo>
                      <a:pt x="264" y="129"/>
                    </a:lnTo>
                    <a:lnTo>
                      <a:pt x="266" y="129"/>
                    </a:lnTo>
                    <a:lnTo>
                      <a:pt x="264" y="129"/>
                    </a:lnTo>
                    <a:lnTo>
                      <a:pt x="264" y="132"/>
                    </a:lnTo>
                    <a:lnTo>
                      <a:pt x="264" y="134"/>
                    </a:lnTo>
                    <a:lnTo>
                      <a:pt x="262" y="134"/>
                    </a:lnTo>
                    <a:lnTo>
                      <a:pt x="259" y="136"/>
                    </a:lnTo>
                    <a:lnTo>
                      <a:pt x="257" y="136"/>
                    </a:lnTo>
                    <a:lnTo>
                      <a:pt x="257" y="138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41"/>
                    </a:lnTo>
                    <a:lnTo>
                      <a:pt x="255" y="141"/>
                    </a:lnTo>
                    <a:lnTo>
                      <a:pt x="255" y="143"/>
                    </a:lnTo>
                    <a:lnTo>
                      <a:pt x="253" y="145"/>
                    </a:lnTo>
                    <a:lnTo>
                      <a:pt x="255" y="145"/>
                    </a:lnTo>
                    <a:lnTo>
                      <a:pt x="255" y="147"/>
                    </a:lnTo>
                    <a:lnTo>
                      <a:pt x="253" y="147"/>
                    </a:lnTo>
                    <a:lnTo>
                      <a:pt x="253" y="150"/>
                    </a:lnTo>
                    <a:lnTo>
                      <a:pt x="255" y="150"/>
                    </a:lnTo>
                    <a:lnTo>
                      <a:pt x="255" y="152"/>
                    </a:lnTo>
                    <a:lnTo>
                      <a:pt x="253" y="152"/>
                    </a:lnTo>
                    <a:lnTo>
                      <a:pt x="255" y="152"/>
                    </a:lnTo>
                    <a:lnTo>
                      <a:pt x="255" y="154"/>
                    </a:lnTo>
                    <a:lnTo>
                      <a:pt x="253" y="154"/>
                    </a:lnTo>
                    <a:lnTo>
                      <a:pt x="253" y="152"/>
                    </a:lnTo>
                    <a:lnTo>
                      <a:pt x="253" y="154"/>
                    </a:lnTo>
                    <a:lnTo>
                      <a:pt x="253" y="156"/>
                    </a:lnTo>
                    <a:lnTo>
                      <a:pt x="251" y="156"/>
                    </a:lnTo>
                    <a:lnTo>
                      <a:pt x="251" y="158"/>
                    </a:lnTo>
                    <a:lnTo>
                      <a:pt x="248" y="158"/>
                    </a:lnTo>
                    <a:lnTo>
                      <a:pt x="251" y="158"/>
                    </a:lnTo>
                    <a:lnTo>
                      <a:pt x="251" y="161"/>
                    </a:lnTo>
                    <a:lnTo>
                      <a:pt x="248" y="161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6" y="163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2" y="165"/>
                    </a:lnTo>
                    <a:lnTo>
                      <a:pt x="242" y="167"/>
                    </a:lnTo>
                    <a:lnTo>
                      <a:pt x="239" y="167"/>
                    </a:lnTo>
                    <a:lnTo>
                      <a:pt x="239" y="170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2" y="174"/>
                    </a:lnTo>
                    <a:lnTo>
                      <a:pt x="244" y="174"/>
                    </a:lnTo>
                    <a:lnTo>
                      <a:pt x="244" y="172"/>
                    </a:lnTo>
                    <a:lnTo>
                      <a:pt x="246" y="172"/>
                    </a:lnTo>
                    <a:lnTo>
                      <a:pt x="248" y="172"/>
                    </a:lnTo>
                    <a:lnTo>
                      <a:pt x="251" y="172"/>
                    </a:lnTo>
                    <a:lnTo>
                      <a:pt x="253" y="172"/>
                    </a:lnTo>
                    <a:lnTo>
                      <a:pt x="255" y="172"/>
                    </a:lnTo>
                    <a:lnTo>
                      <a:pt x="257" y="172"/>
                    </a:lnTo>
                    <a:lnTo>
                      <a:pt x="259" y="172"/>
                    </a:lnTo>
                    <a:lnTo>
                      <a:pt x="262" y="172"/>
                    </a:lnTo>
                    <a:lnTo>
                      <a:pt x="264" y="174"/>
                    </a:lnTo>
                    <a:lnTo>
                      <a:pt x="266" y="174"/>
                    </a:lnTo>
                    <a:lnTo>
                      <a:pt x="268" y="174"/>
                    </a:lnTo>
                    <a:lnTo>
                      <a:pt x="271" y="174"/>
                    </a:lnTo>
                    <a:lnTo>
                      <a:pt x="271" y="176"/>
                    </a:lnTo>
                    <a:lnTo>
                      <a:pt x="273" y="176"/>
                    </a:lnTo>
                    <a:lnTo>
                      <a:pt x="275" y="176"/>
                    </a:lnTo>
                    <a:lnTo>
                      <a:pt x="275" y="179"/>
                    </a:lnTo>
                    <a:lnTo>
                      <a:pt x="277" y="179"/>
                    </a:lnTo>
                    <a:lnTo>
                      <a:pt x="280" y="176"/>
                    </a:lnTo>
                    <a:lnTo>
                      <a:pt x="282" y="176"/>
                    </a:lnTo>
                    <a:lnTo>
                      <a:pt x="284" y="179"/>
                    </a:lnTo>
                    <a:lnTo>
                      <a:pt x="286" y="179"/>
                    </a:lnTo>
                    <a:lnTo>
                      <a:pt x="289" y="179"/>
                    </a:lnTo>
                    <a:lnTo>
                      <a:pt x="291" y="179"/>
                    </a:lnTo>
                    <a:lnTo>
                      <a:pt x="293" y="179"/>
                    </a:lnTo>
                    <a:lnTo>
                      <a:pt x="293" y="176"/>
                    </a:lnTo>
                    <a:lnTo>
                      <a:pt x="295" y="176"/>
                    </a:lnTo>
                    <a:lnTo>
                      <a:pt x="297" y="179"/>
                    </a:lnTo>
                    <a:lnTo>
                      <a:pt x="300" y="179"/>
                    </a:lnTo>
                    <a:lnTo>
                      <a:pt x="300" y="181"/>
                    </a:lnTo>
                    <a:lnTo>
                      <a:pt x="300" y="179"/>
                    </a:lnTo>
                    <a:lnTo>
                      <a:pt x="302" y="179"/>
                    </a:lnTo>
                    <a:lnTo>
                      <a:pt x="304" y="179"/>
                    </a:lnTo>
                    <a:lnTo>
                      <a:pt x="306" y="179"/>
                    </a:lnTo>
                    <a:lnTo>
                      <a:pt x="306" y="181"/>
                    </a:lnTo>
                    <a:lnTo>
                      <a:pt x="309" y="181"/>
                    </a:lnTo>
                    <a:lnTo>
                      <a:pt x="309" y="183"/>
                    </a:lnTo>
                    <a:lnTo>
                      <a:pt x="311" y="183"/>
                    </a:lnTo>
                    <a:lnTo>
                      <a:pt x="313" y="183"/>
                    </a:lnTo>
                    <a:lnTo>
                      <a:pt x="313" y="181"/>
                    </a:lnTo>
                    <a:lnTo>
                      <a:pt x="313" y="179"/>
                    </a:lnTo>
                    <a:lnTo>
                      <a:pt x="315" y="179"/>
                    </a:lnTo>
                    <a:lnTo>
                      <a:pt x="315" y="176"/>
                    </a:lnTo>
                    <a:lnTo>
                      <a:pt x="318" y="176"/>
                    </a:lnTo>
                    <a:lnTo>
                      <a:pt x="318" y="174"/>
                    </a:lnTo>
                    <a:lnTo>
                      <a:pt x="320" y="174"/>
                    </a:lnTo>
                    <a:lnTo>
                      <a:pt x="322" y="174"/>
                    </a:lnTo>
                    <a:lnTo>
                      <a:pt x="324" y="174"/>
                    </a:lnTo>
                    <a:lnTo>
                      <a:pt x="327" y="174"/>
                    </a:lnTo>
                    <a:lnTo>
                      <a:pt x="327" y="176"/>
                    </a:lnTo>
                    <a:lnTo>
                      <a:pt x="329" y="176"/>
                    </a:lnTo>
                    <a:lnTo>
                      <a:pt x="329" y="179"/>
                    </a:lnTo>
                    <a:lnTo>
                      <a:pt x="331" y="179"/>
                    </a:lnTo>
                    <a:lnTo>
                      <a:pt x="333" y="179"/>
                    </a:lnTo>
                    <a:lnTo>
                      <a:pt x="333" y="176"/>
                    </a:lnTo>
                    <a:lnTo>
                      <a:pt x="335" y="176"/>
                    </a:lnTo>
                    <a:lnTo>
                      <a:pt x="335" y="174"/>
                    </a:lnTo>
                    <a:lnTo>
                      <a:pt x="335" y="172"/>
                    </a:lnTo>
                    <a:lnTo>
                      <a:pt x="338" y="172"/>
                    </a:lnTo>
                    <a:lnTo>
                      <a:pt x="335" y="172"/>
                    </a:lnTo>
                    <a:lnTo>
                      <a:pt x="335" y="170"/>
                    </a:lnTo>
                    <a:lnTo>
                      <a:pt x="338" y="170"/>
                    </a:lnTo>
                    <a:lnTo>
                      <a:pt x="338" y="167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2" y="165"/>
                    </a:lnTo>
                    <a:lnTo>
                      <a:pt x="342" y="163"/>
                    </a:lnTo>
                    <a:lnTo>
                      <a:pt x="344" y="163"/>
                    </a:lnTo>
                    <a:lnTo>
                      <a:pt x="347" y="163"/>
                    </a:lnTo>
                    <a:lnTo>
                      <a:pt x="349" y="163"/>
                    </a:lnTo>
                    <a:lnTo>
                      <a:pt x="351" y="163"/>
                    </a:lnTo>
                    <a:lnTo>
                      <a:pt x="351" y="161"/>
                    </a:lnTo>
                    <a:lnTo>
                      <a:pt x="351" y="158"/>
                    </a:lnTo>
                    <a:lnTo>
                      <a:pt x="353" y="158"/>
                    </a:lnTo>
                    <a:lnTo>
                      <a:pt x="356" y="158"/>
                    </a:lnTo>
                    <a:lnTo>
                      <a:pt x="356" y="156"/>
                    </a:lnTo>
                    <a:lnTo>
                      <a:pt x="358" y="156"/>
                    </a:lnTo>
                    <a:lnTo>
                      <a:pt x="358" y="154"/>
                    </a:lnTo>
                    <a:lnTo>
                      <a:pt x="360" y="154"/>
                    </a:lnTo>
                    <a:lnTo>
                      <a:pt x="362" y="154"/>
                    </a:lnTo>
                    <a:lnTo>
                      <a:pt x="362" y="152"/>
                    </a:lnTo>
                    <a:lnTo>
                      <a:pt x="362" y="150"/>
                    </a:lnTo>
                    <a:lnTo>
                      <a:pt x="360" y="150"/>
                    </a:lnTo>
                    <a:lnTo>
                      <a:pt x="362" y="150"/>
                    </a:lnTo>
                    <a:lnTo>
                      <a:pt x="362" y="147"/>
                    </a:lnTo>
                    <a:lnTo>
                      <a:pt x="365" y="147"/>
                    </a:lnTo>
                    <a:lnTo>
                      <a:pt x="365" y="145"/>
                    </a:lnTo>
                    <a:lnTo>
                      <a:pt x="365" y="143"/>
                    </a:lnTo>
                    <a:lnTo>
                      <a:pt x="367" y="143"/>
                    </a:lnTo>
                    <a:lnTo>
                      <a:pt x="367" y="141"/>
                    </a:lnTo>
                    <a:lnTo>
                      <a:pt x="365" y="141"/>
                    </a:lnTo>
                    <a:lnTo>
                      <a:pt x="367" y="141"/>
                    </a:lnTo>
                    <a:lnTo>
                      <a:pt x="367" y="138"/>
                    </a:lnTo>
                    <a:lnTo>
                      <a:pt x="365" y="138"/>
                    </a:lnTo>
                    <a:lnTo>
                      <a:pt x="365" y="136"/>
                    </a:lnTo>
                    <a:lnTo>
                      <a:pt x="367" y="136"/>
                    </a:lnTo>
                    <a:lnTo>
                      <a:pt x="367" y="134"/>
                    </a:lnTo>
                    <a:lnTo>
                      <a:pt x="365" y="134"/>
                    </a:lnTo>
                    <a:lnTo>
                      <a:pt x="365" y="132"/>
                    </a:lnTo>
                    <a:lnTo>
                      <a:pt x="367" y="132"/>
                    </a:lnTo>
                    <a:lnTo>
                      <a:pt x="367" y="129"/>
                    </a:lnTo>
                    <a:lnTo>
                      <a:pt x="367" y="127"/>
                    </a:lnTo>
                    <a:lnTo>
                      <a:pt x="369" y="127"/>
                    </a:lnTo>
                    <a:lnTo>
                      <a:pt x="367" y="127"/>
                    </a:lnTo>
                    <a:lnTo>
                      <a:pt x="367" y="125"/>
                    </a:lnTo>
                    <a:lnTo>
                      <a:pt x="367" y="123"/>
                    </a:lnTo>
                    <a:lnTo>
                      <a:pt x="369" y="123"/>
                    </a:lnTo>
                    <a:lnTo>
                      <a:pt x="369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71" y="120"/>
                    </a:lnTo>
                    <a:lnTo>
                      <a:pt x="373" y="123"/>
                    </a:lnTo>
                    <a:lnTo>
                      <a:pt x="373" y="120"/>
                    </a:lnTo>
                    <a:lnTo>
                      <a:pt x="376" y="120"/>
                    </a:lnTo>
                    <a:lnTo>
                      <a:pt x="376" y="118"/>
                    </a:lnTo>
                    <a:lnTo>
                      <a:pt x="378" y="118"/>
                    </a:lnTo>
                    <a:lnTo>
                      <a:pt x="378" y="120"/>
                    </a:lnTo>
                    <a:lnTo>
                      <a:pt x="380" y="120"/>
                    </a:lnTo>
                    <a:lnTo>
                      <a:pt x="380" y="118"/>
                    </a:lnTo>
                    <a:lnTo>
                      <a:pt x="382" y="118"/>
                    </a:lnTo>
                    <a:lnTo>
                      <a:pt x="382" y="116"/>
                    </a:lnTo>
                    <a:lnTo>
                      <a:pt x="385" y="116"/>
                    </a:lnTo>
                    <a:lnTo>
                      <a:pt x="382" y="118"/>
                    </a:lnTo>
                    <a:lnTo>
                      <a:pt x="382" y="120"/>
                    </a:lnTo>
                    <a:lnTo>
                      <a:pt x="385" y="120"/>
                    </a:lnTo>
                    <a:lnTo>
                      <a:pt x="385" y="118"/>
                    </a:lnTo>
                    <a:lnTo>
                      <a:pt x="387" y="118"/>
                    </a:lnTo>
                    <a:lnTo>
                      <a:pt x="387" y="120"/>
                    </a:lnTo>
                    <a:lnTo>
                      <a:pt x="389" y="120"/>
                    </a:lnTo>
                    <a:lnTo>
                      <a:pt x="391" y="120"/>
                    </a:lnTo>
                    <a:lnTo>
                      <a:pt x="391" y="123"/>
                    </a:lnTo>
                    <a:lnTo>
                      <a:pt x="391" y="125"/>
                    </a:lnTo>
                    <a:lnTo>
                      <a:pt x="391" y="127"/>
                    </a:lnTo>
                    <a:lnTo>
                      <a:pt x="391" y="129"/>
                    </a:lnTo>
                    <a:lnTo>
                      <a:pt x="394" y="129"/>
                    </a:lnTo>
                    <a:lnTo>
                      <a:pt x="391" y="129"/>
                    </a:lnTo>
                    <a:lnTo>
                      <a:pt x="391" y="132"/>
                    </a:lnTo>
                    <a:lnTo>
                      <a:pt x="394" y="132"/>
                    </a:lnTo>
                    <a:lnTo>
                      <a:pt x="391" y="132"/>
                    </a:lnTo>
                    <a:lnTo>
                      <a:pt x="394" y="132"/>
                    </a:lnTo>
                    <a:lnTo>
                      <a:pt x="394" y="134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6" y="138"/>
                    </a:lnTo>
                    <a:lnTo>
                      <a:pt x="398" y="138"/>
                    </a:lnTo>
                    <a:lnTo>
                      <a:pt x="398" y="141"/>
                    </a:lnTo>
                    <a:lnTo>
                      <a:pt x="400" y="141"/>
                    </a:lnTo>
                    <a:lnTo>
                      <a:pt x="398" y="141"/>
                    </a:lnTo>
                    <a:lnTo>
                      <a:pt x="398" y="143"/>
                    </a:lnTo>
                    <a:lnTo>
                      <a:pt x="398" y="145"/>
                    </a:lnTo>
                    <a:lnTo>
                      <a:pt x="396" y="145"/>
                    </a:lnTo>
                    <a:lnTo>
                      <a:pt x="396" y="147"/>
                    </a:lnTo>
                    <a:lnTo>
                      <a:pt x="396" y="150"/>
                    </a:lnTo>
                    <a:lnTo>
                      <a:pt x="396" y="152"/>
                    </a:lnTo>
                    <a:lnTo>
                      <a:pt x="394" y="152"/>
                    </a:lnTo>
                    <a:lnTo>
                      <a:pt x="394" y="154"/>
                    </a:lnTo>
                    <a:lnTo>
                      <a:pt x="396" y="154"/>
                    </a:lnTo>
                    <a:lnTo>
                      <a:pt x="396" y="156"/>
                    </a:lnTo>
                    <a:lnTo>
                      <a:pt x="394" y="154"/>
                    </a:lnTo>
                    <a:lnTo>
                      <a:pt x="394" y="156"/>
                    </a:lnTo>
                    <a:lnTo>
                      <a:pt x="396" y="156"/>
                    </a:lnTo>
                    <a:lnTo>
                      <a:pt x="394" y="156"/>
                    </a:lnTo>
                    <a:lnTo>
                      <a:pt x="396" y="156"/>
                    </a:lnTo>
                    <a:lnTo>
                      <a:pt x="396" y="158"/>
                    </a:lnTo>
                    <a:lnTo>
                      <a:pt x="398" y="158"/>
                    </a:lnTo>
                    <a:lnTo>
                      <a:pt x="398" y="161"/>
                    </a:lnTo>
                    <a:lnTo>
                      <a:pt x="396" y="161"/>
                    </a:lnTo>
                    <a:lnTo>
                      <a:pt x="398" y="161"/>
                    </a:lnTo>
                    <a:lnTo>
                      <a:pt x="396" y="161"/>
                    </a:lnTo>
                    <a:lnTo>
                      <a:pt x="396" y="163"/>
                    </a:lnTo>
                    <a:lnTo>
                      <a:pt x="398" y="163"/>
                    </a:lnTo>
                    <a:lnTo>
                      <a:pt x="396" y="163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6" y="165"/>
                    </a:lnTo>
                    <a:lnTo>
                      <a:pt x="394" y="165"/>
                    </a:lnTo>
                    <a:lnTo>
                      <a:pt x="394" y="167"/>
                    </a:lnTo>
                    <a:lnTo>
                      <a:pt x="394" y="165"/>
                    </a:lnTo>
                    <a:lnTo>
                      <a:pt x="394" y="167"/>
                    </a:lnTo>
                    <a:lnTo>
                      <a:pt x="391" y="167"/>
                    </a:lnTo>
                    <a:lnTo>
                      <a:pt x="394" y="167"/>
                    </a:lnTo>
                    <a:lnTo>
                      <a:pt x="394" y="170"/>
                    </a:lnTo>
                    <a:lnTo>
                      <a:pt x="391" y="170"/>
                    </a:lnTo>
                    <a:lnTo>
                      <a:pt x="391" y="167"/>
                    </a:lnTo>
                    <a:lnTo>
                      <a:pt x="391" y="170"/>
                    </a:lnTo>
                    <a:lnTo>
                      <a:pt x="389" y="170"/>
                    </a:lnTo>
                    <a:lnTo>
                      <a:pt x="387" y="170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4"/>
                    </a:lnTo>
                    <a:lnTo>
                      <a:pt x="382" y="174"/>
                    </a:lnTo>
                    <a:lnTo>
                      <a:pt x="382" y="172"/>
                    </a:lnTo>
                    <a:lnTo>
                      <a:pt x="380" y="172"/>
                    </a:lnTo>
                    <a:lnTo>
                      <a:pt x="380" y="174"/>
                    </a:lnTo>
                    <a:lnTo>
                      <a:pt x="380" y="176"/>
                    </a:lnTo>
                    <a:lnTo>
                      <a:pt x="378" y="176"/>
                    </a:lnTo>
                    <a:lnTo>
                      <a:pt x="378" y="179"/>
                    </a:lnTo>
                    <a:lnTo>
                      <a:pt x="378" y="176"/>
                    </a:lnTo>
                    <a:lnTo>
                      <a:pt x="376" y="176"/>
                    </a:lnTo>
                    <a:lnTo>
                      <a:pt x="376" y="179"/>
                    </a:lnTo>
                    <a:lnTo>
                      <a:pt x="373" y="179"/>
                    </a:lnTo>
                    <a:lnTo>
                      <a:pt x="373" y="176"/>
                    </a:lnTo>
                    <a:lnTo>
                      <a:pt x="371" y="176"/>
                    </a:lnTo>
                    <a:lnTo>
                      <a:pt x="371" y="179"/>
                    </a:lnTo>
                    <a:lnTo>
                      <a:pt x="373" y="179"/>
                    </a:lnTo>
                    <a:lnTo>
                      <a:pt x="371" y="179"/>
                    </a:lnTo>
                    <a:lnTo>
                      <a:pt x="371" y="181"/>
                    </a:lnTo>
                    <a:lnTo>
                      <a:pt x="369" y="181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67" y="181"/>
                    </a:lnTo>
                    <a:lnTo>
                      <a:pt x="365" y="181"/>
                    </a:lnTo>
                    <a:lnTo>
                      <a:pt x="365" y="183"/>
                    </a:lnTo>
                    <a:lnTo>
                      <a:pt x="365" y="181"/>
                    </a:lnTo>
                    <a:lnTo>
                      <a:pt x="362" y="181"/>
                    </a:lnTo>
                    <a:lnTo>
                      <a:pt x="362" y="183"/>
                    </a:lnTo>
                    <a:lnTo>
                      <a:pt x="362" y="181"/>
                    </a:lnTo>
                    <a:lnTo>
                      <a:pt x="360" y="181"/>
                    </a:lnTo>
                    <a:lnTo>
                      <a:pt x="360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58" y="188"/>
                    </a:lnTo>
                    <a:lnTo>
                      <a:pt x="356" y="188"/>
                    </a:lnTo>
                    <a:lnTo>
                      <a:pt x="356" y="190"/>
                    </a:lnTo>
                    <a:lnTo>
                      <a:pt x="353" y="190"/>
                    </a:lnTo>
                    <a:lnTo>
                      <a:pt x="353" y="188"/>
                    </a:lnTo>
                    <a:lnTo>
                      <a:pt x="353" y="190"/>
                    </a:lnTo>
                    <a:lnTo>
                      <a:pt x="353" y="192"/>
                    </a:lnTo>
                    <a:lnTo>
                      <a:pt x="353" y="190"/>
                    </a:lnTo>
                    <a:lnTo>
                      <a:pt x="351" y="190"/>
                    </a:lnTo>
                    <a:lnTo>
                      <a:pt x="351" y="192"/>
                    </a:lnTo>
                    <a:lnTo>
                      <a:pt x="349" y="192"/>
                    </a:lnTo>
                    <a:lnTo>
                      <a:pt x="347" y="192"/>
                    </a:lnTo>
                    <a:lnTo>
                      <a:pt x="347" y="194"/>
                    </a:lnTo>
                    <a:lnTo>
                      <a:pt x="344" y="194"/>
                    </a:lnTo>
                    <a:lnTo>
                      <a:pt x="342" y="194"/>
                    </a:lnTo>
                    <a:lnTo>
                      <a:pt x="342" y="196"/>
                    </a:lnTo>
                    <a:lnTo>
                      <a:pt x="344" y="196"/>
                    </a:lnTo>
                    <a:lnTo>
                      <a:pt x="342" y="196"/>
                    </a:lnTo>
                    <a:lnTo>
                      <a:pt x="342" y="199"/>
                    </a:lnTo>
                    <a:lnTo>
                      <a:pt x="340" y="199"/>
                    </a:lnTo>
                    <a:lnTo>
                      <a:pt x="338" y="199"/>
                    </a:lnTo>
                    <a:lnTo>
                      <a:pt x="338" y="201"/>
                    </a:lnTo>
                    <a:lnTo>
                      <a:pt x="338" y="199"/>
                    </a:lnTo>
                    <a:lnTo>
                      <a:pt x="335" y="199"/>
                    </a:lnTo>
                    <a:lnTo>
                      <a:pt x="335" y="201"/>
                    </a:lnTo>
                    <a:lnTo>
                      <a:pt x="333" y="201"/>
                    </a:lnTo>
                    <a:lnTo>
                      <a:pt x="333" y="203"/>
                    </a:lnTo>
                    <a:lnTo>
                      <a:pt x="331" y="203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8"/>
                    </a:lnTo>
                    <a:lnTo>
                      <a:pt x="333" y="210"/>
                    </a:lnTo>
                    <a:lnTo>
                      <a:pt x="333" y="208"/>
                    </a:lnTo>
                    <a:lnTo>
                      <a:pt x="331" y="208"/>
                    </a:lnTo>
                    <a:lnTo>
                      <a:pt x="329" y="208"/>
                    </a:lnTo>
                    <a:lnTo>
                      <a:pt x="327" y="208"/>
                    </a:lnTo>
                    <a:lnTo>
                      <a:pt x="327" y="210"/>
                    </a:lnTo>
                    <a:lnTo>
                      <a:pt x="327" y="212"/>
                    </a:lnTo>
                    <a:lnTo>
                      <a:pt x="324" y="212"/>
                    </a:lnTo>
                    <a:lnTo>
                      <a:pt x="322" y="212"/>
                    </a:lnTo>
                    <a:lnTo>
                      <a:pt x="322" y="214"/>
                    </a:lnTo>
                    <a:lnTo>
                      <a:pt x="324" y="214"/>
                    </a:lnTo>
                    <a:lnTo>
                      <a:pt x="322" y="214"/>
                    </a:lnTo>
                    <a:lnTo>
                      <a:pt x="322" y="217"/>
                    </a:lnTo>
                    <a:lnTo>
                      <a:pt x="320" y="217"/>
                    </a:lnTo>
                    <a:lnTo>
                      <a:pt x="320" y="219"/>
                    </a:lnTo>
                    <a:lnTo>
                      <a:pt x="318" y="219"/>
                    </a:lnTo>
                    <a:lnTo>
                      <a:pt x="318" y="221"/>
                    </a:lnTo>
                    <a:lnTo>
                      <a:pt x="315" y="221"/>
                    </a:lnTo>
                    <a:lnTo>
                      <a:pt x="313" y="221"/>
                    </a:lnTo>
                    <a:lnTo>
                      <a:pt x="313" y="223"/>
                    </a:lnTo>
                    <a:lnTo>
                      <a:pt x="313" y="226"/>
                    </a:lnTo>
                    <a:lnTo>
                      <a:pt x="311" y="226"/>
                    </a:lnTo>
                    <a:lnTo>
                      <a:pt x="311" y="228"/>
                    </a:lnTo>
                    <a:lnTo>
                      <a:pt x="311" y="230"/>
                    </a:lnTo>
                    <a:lnTo>
                      <a:pt x="309" y="230"/>
                    </a:lnTo>
                    <a:lnTo>
                      <a:pt x="306" y="230"/>
                    </a:lnTo>
                    <a:lnTo>
                      <a:pt x="304" y="230"/>
                    </a:lnTo>
                    <a:lnTo>
                      <a:pt x="304" y="232"/>
                    </a:lnTo>
                    <a:lnTo>
                      <a:pt x="304" y="234"/>
                    </a:lnTo>
                    <a:lnTo>
                      <a:pt x="302" y="234"/>
                    </a:lnTo>
                    <a:lnTo>
                      <a:pt x="302" y="237"/>
                    </a:lnTo>
                    <a:lnTo>
                      <a:pt x="302" y="239"/>
                    </a:lnTo>
                    <a:lnTo>
                      <a:pt x="300" y="239"/>
                    </a:lnTo>
                    <a:lnTo>
                      <a:pt x="300" y="241"/>
                    </a:lnTo>
                    <a:lnTo>
                      <a:pt x="297" y="241"/>
                    </a:lnTo>
                    <a:lnTo>
                      <a:pt x="297" y="243"/>
                    </a:lnTo>
                    <a:lnTo>
                      <a:pt x="295" y="243"/>
                    </a:lnTo>
                    <a:lnTo>
                      <a:pt x="295" y="246"/>
                    </a:lnTo>
                    <a:lnTo>
                      <a:pt x="293" y="246"/>
                    </a:lnTo>
                    <a:lnTo>
                      <a:pt x="293" y="248"/>
                    </a:lnTo>
                    <a:lnTo>
                      <a:pt x="291" y="248"/>
                    </a:lnTo>
                    <a:lnTo>
                      <a:pt x="291" y="250"/>
                    </a:lnTo>
                    <a:lnTo>
                      <a:pt x="289" y="250"/>
                    </a:lnTo>
                    <a:lnTo>
                      <a:pt x="289" y="252"/>
                    </a:lnTo>
                    <a:lnTo>
                      <a:pt x="286" y="252"/>
                    </a:lnTo>
                    <a:lnTo>
                      <a:pt x="284" y="252"/>
                    </a:lnTo>
                    <a:lnTo>
                      <a:pt x="282" y="252"/>
                    </a:lnTo>
                    <a:lnTo>
                      <a:pt x="282" y="255"/>
                    </a:lnTo>
                    <a:lnTo>
                      <a:pt x="282" y="257"/>
                    </a:lnTo>
                    <a:lnTo>
                      <a:pt x="282" y="259"/>
                    </a:lnTo>
                    <a:lnTo>
                      <a:pt x="280" y="259"/>
                    </a:lnTo>
                    <a:lnTo>
                      <a:pt x="280" y="261"/>
                    </a:lnTo>
                    <a:lnTo>
                      <a:pt x="277" y="261"/>
                    </a:lnTo>
                    <a:lnTo>
                      <a:pt x="277" y="264"/>
                    </a:lnTo>
                    <a:lnTo>
                      <a:pt x="275" y="264"/>
                    </a:lnTo>
                    <a:lnTo>
                      <a:pt x="273" y="264"/>
                    </a:lnTo>
                    <a:lnTo>
                      <a:pt x="271" y="264"/>
                    </a:lnTo>
                    <a:lnTo>
                      <a:pt x="271" y="266"/>
                    </a:lnTo>
                    <a:lnTo>
                      <a:pt x="273" y="266"/>
                    </a:lnTo>
                    <a:lnTo>
                      <a:pt x="273" y="268"/>
                    </a:lnTo>
                    <a:lnTo>
                      <a:pt x="273" y="270"/>
                    </a:lnTo>
                    <a:lnTo>
                      <a:pt x="271" y="270"/>
                    </a:lnTo>
                    <a:lnTo>
                      <a:pt x="268" y="273"/>
                    </a:lnTo>
                    <a:lnTo>
                      <a:pt x="266" y="273"/>
                    </a:lnTo>
                    <a:lnTo>
                      <a:pt x="264" y="275"/>
                    </a:lnTo>
                    <a:lnTo>
                      <a:pt x="264" y="277"/>
                    </a:lnTo>
                    <a:lnTo>
                      <a:pt x="264" y="279"/>
                    </a:lnTo>
                    <a:lnTo>
                      <a:pt x="266" y="279"/>
                    </a:lnTo>
                    <a:lnTo>
                      <a:pt x="266" y="281"/>
                    </a:lnTo>
                    <a:lnTo>
                      <a:pt x="266" y="284"/>
                    </a:lnTo>
                    <a:lnTo>
                      <a:pt x="266" y="286"/>
                    </a:lnTo>
                    <a:lnTo>
                      <a:pt x="266" y="288"/>
                    </a:lnTo>
                    <a:lnTo>
                      <a:pt x="264" y="288"/>
                    </a:lnTo>
                    <a:lnTo>
                      <a:pt x="264" y="290"/>
                    </a:lnTo>
                    <a:lnTo>
                      <a:pt x="264" y="293"/>
                    </a:lnTo>
                    <a:lnTo>
                      <a:pt x="264" y="295"/>
                    </a:lnTo>
                    <a:lnTo>
                      <a:pt x="264" y="297"/>
                    </a:lnTo>
                    <a:lnTo>
                      <a:pt x="262" y="297"/>
                    </a:lnTo>
                    <a:lnTo>
                      <a:pt x="262" y="299"/>
                    </a:lnTo>
                    <a:lnTo>
                      <a:pt x="262" y="302"/>
                    </a:lnTo>
                    <a:lnTo>
                      <a:pt x="259" y="302"/>
                    </a:lnTo>
                    <a:lnTo>
                      <a:pt x="262" y="302"/>
                    </a:lnTo>
                    <a:lnTo>
                      <a:pt x="262" y="304"/>
                    </a:lnTo>
                    <a:lnTo>
                      <a:pt x="259" y="304"/>
                    </a:lnTo>
                    <a:lnTo>
                      <a:pt x="257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62" y="308"/>
                    </a:lnTo>
                    <a:lnTo>
                      <a:pt x="259" y="311"/>
                    </a:lnTo>
                    <a:lnTo>
                      <a:pt x="259" y="313"/>
                    </a:lnTo>
                    <a:lnTo>
                      <a:pt x="257" y="315"/>
                    </a:lnTo>
                    <a:lnTo>
                      <a:pt x="257" y="317"/>
                    </a:lnTo>
                    <a:lnTo>
                      <a:pt x="255" y="317"/>
                    </a:lnTo>
                    <a:lnTo>
                      <a:pt x="253" y="317"/>
                    </a:lnTo>
                    <a:lnTo>
                      <a:pt x="253" y="319"/>
                    </a:lnTo>
                    <a:lnTo>
                      <a:pt x="255" y="319"/>
                    </a:lnTo>
                    <a:lnTo>
                      <a:pt x="255" y="322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5" y="328"/>
                    </a:lnTo>
                    <a:lnTo>
                      <a:pt x="257" y="331"/>
                    </a:lnTo>
                    <a:lnTo>
                      <a:pt x="257" y="333"/>
                    </a:lnTo>
                    <a:lnTo>
                      <a:pt x="255" y="333"/>
                    </a:lnTo>
                    <a:lnTo>
                      <a:pt x="255" y="335"/>
                    </a:lnTo>
                    <a:lnTo>
                      <a:pt x="253" y="337"/>
                    </a:lnTo>
                    <a:lnTo>
                      <a:pt x="255" y="340"/>
                    </a:lnTo>
                    <a:lnTo>
                      <a:pt x="255" y="342"/>
                    </a:lnTo>
                    <a:lnTo>
                      <a:pt x="255" y="344"/>
                    </a:lnTo>
                    <a:lnTo>
                      <a:pt x="255" y="346"/>
                    </a:lnTo>
                    <a:lnTo>
                      <a:pt x="255" y="349"/>
                    </a:lnTo>
                    <a:lnTo>
                      <a:pt x="257" y="351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3" y="357"/>
                    </a:lnTo>
                    <a:lnTo>
                      <a:pt x="253" y="355"/>
                    </a:lnTo>
                    <a:lnTo>
                      <a:pt x="251" y="355"/>
                    </a:lnTo>
                    <a:lnTo>
                      <a:pt x="251" y="357"/>
                    </a:lnTo>
                    <a:lnTo>
                      <a:pt x="248" y="355"/>
                    </a:lnTo>
                    <a:lnTo>
                      <a:pt x="248" y="357"/>
                    </a:lnTo>
                    <a:lnTo>
                      <a:pt x="248" y="355"/>
                    </a:lnTo>
                    <a:lnTo>
                      <a:pt x="246" y="357"/>
                    </a:lnTo>
                    <a:lnTo>
                      <a:pt x="248" y="357"/>
                    </a:lnTo>
                    <a:lnTo>
                      <a:pt x="246" y="357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6" y="364"/>
                    </a:lnTo>
                    <a:lnTo>
                      <a:pt x="246" y="366"/>
                    </a:lnTo>
                    <a:lnTo>
                      <a:pt x="244" y="366"/>
                    </a:lnTo>
                    <a:lnTo>
                      <a:pt x="244" y="369"/>
                    </a:lnTo>
                    <a:lnTo>
                      <a:pt x="244" y="371"/>
                    </a:lnTo>
                    <a:lnTo>
                      <a:pt x="244" y="373"/>
                    </a:lnTo>
                    <a:lnTo>
                      <a:pt x="244" y="375"/>
                    </a:lnTo>
                    <a:lnTo>
                      <a:pt x="242" y="375"/>
                    </a:lnTo>
                    <a:lnTo>
                      <a:pt x="242" y="378"/>
                    </a:lnTo>
                    <a:lnTo>
                      <a:pt x="244" y="378"/>
                    </a:lnTo>
                    <a:lnTo>
                      <a:pt x="244" y="380"/>
                    </a:lnTo>
                    <a:lnTo>
                      <a:pt x="246" y="380"/>
                    </a:lnTo>
                    <a:lnTo>
                      <a:pt x="246" y="382"/>
                    </a:lnTo>
                    <a:lnTo>
                      <a:pt x="244" y="382"/>
                    </a:lnTo>
                    <a:lnTo>
                      <a:pt x="246" y="382"/>
                    </a:lnTo>
                    <a:lnTo>
                      <a:pt x="246" y="384"/>
                    </a:lnTo>
                    <a:lnTo>
                      <a:pt x="244" y="384"/>
                    </a:lnTo>
                    <a:lnTo>
                      <a:pt x="246" y="384"/>
                    </a:lnTo>
                    <a:lnTo>
                      <a:pt x="246" y="387"/>
                    </a:lnTo>
                    <a:lnTo>
                      <a:pt x="248" y="387"/>
                    </a:lnTo>
                    <a:lnTo>
                      <a:pt x="248" y="389"/>
                    </a:lnTo>
                    <a:lnTo>
                      <a:pt x="248" y="391"/>
                    </a:lnTo>
                    <a:lnTo>
                      <a:pt x="248" y="393"/>
                    </a:lnTo>
                    <a:lnTo>
                      <a:pt x="248" y="391"/>
                    </a:lnTo>
                    <a:lnTo>
                      <a:pt x="248" y="393"/>
                    </a:lnTo>
                    <a:lnTo>
                      <a:pt x="246" y="393"/>
                    </a:lnTo>
                    <a:lnTo>
                      <a:pt x="244" y="393"/>
                    </a:lnTo>
                    <a:lnTo>
                      <a:pt x="244" y="395"/>
                    </a:lnTo>
                    <a:lnTo>
                      <a:pt x="242" y="395"/>
                    </a:lnTo>
                    <a:lnTo>
                      <a:pt x="244" y="395"/>
                    </a:lnTo>
                    <a:lnTo>
                      <a:pt x="246" y="398"/>
                    </a:lnTo>
                    <a:lnTo>
                      <a:pt x="244" y="395"/>
                    </a:lnTo>
                    <a:lnTo>
                      <a:pt x="244" y="398"/>
                    </a:lnTo>
                    <a:lnTo>
                      <a:pt x="244" y="400"/>
                    </a:lnTo>
                    <a:lnTo>
                      <a:pt x="242" y="400"/>
                    </a:lnTo>
                    <a:lnTo>
                      <a:pt x="244" y="400"/>
                    </a:lnTo>
                    <a:lnTo>
                      <a:pt x="246" y="400"/>
                    </a:lnTo>
                    <a:lnTo>
                      <a:pt x="246" y="402"/>
                    </a:lnTo>
                    <a:lnTo>
                      <a:pt x="246" y="404"/>
                    </a:lnTo>
                    <a:lnTo>
                      <a:pt x="248" y="404"/>
                    </a:lnTo>
                    <a:lnTo>
                      <a:pt x="248" y="407"/>
                    </a:lnTo>
                    <a:lnTo>
                      <a:pt x="251" y="407"/>
                    </a:lnTo>
                    <a:lnTo>
                      <a:pt x="253" y="409"/>
                    </a:lnTo>
                    <a:lnTo>
                      <a:pt x="255" y="409"/>
                    </a:lnTo>
                    <a:lnTo>
                      <a:pt x="257" y="409"/>
                    </a:lnTo>
                    <a:lnTo>
                      <a:pt x="257" y="411"/>
                    </a:lnTo>
                    <a:lnTo>
                      <a:pt x="259" y="411"/>
                    </a:lnTo>
                    <a:lnTo>
                      <a:pt x="262" y="411"/>
                    </a:lnTo>
                    <a:lnTo>
                      <a:pt x="264" y="411"/>
                    </a:lnTo>
                    <a:lnTo>
                      <a:pt x="264" y="413"/>
                    </a:lnTo>
                    <a:lnTo>
                      <a:pt x="266" y="413"/>
                    </a:lnTo>
                    <a:lnTo>
                      <a:pt x="268" y="413"/>
                    </a:lnTo>
                    <a:lnTo>
                      <a:pt x="268" y="416"/>
                    </a:lnTo>
                    <a:lnTo>
                      <a:pt x="271" y="416"/>
                    </a:lnTo>
                    <a:lnTo>
                      <a:pt x="273" y="416"/>
                    </a:lnTo>
                    <a:lnTo>
                      <a:pt x="273" y="418"/>
                    </a:lnTo>
                    <a:lnTo>
                      <a:pt x="275" y="418"/>
                    </a:lnTo>
                    <a:lnTo>
                      <a:pt x="277" y="420"/>
                    </a:lnTo>
                    <a:lnTo>
                      <a:pt x="280" y="420"/>
                    </a:lnTo>
                    <a:lnTo>
                      <a:pt x="280" y="422"/>
                    </a:lnTo>
                    <a:lnTo>
                      <a:pt x="282" y="422"/>
                    </a:lnTo>
                    <a:lnTo>
                      <a:pt x="282" y="425"/>
                    </a:lnTo>
                    <a:lnTo>
                      <a:pt x="284" y="425"/>
                    </a:lnTo>
                    <a:lnTo>
                      <a:pt x="284" y="427"/>
                    </a:lnTo>
                    <a:lnTo>
                      <a:pt x="286" y="427"/>
                    </a:lnTo>
                    <a:lnTo>
                      <a:pt x="286" y="429"/>
                    </a:lnTo>
                    <a:lnTo>
                      <a:pt x="289" y="429"/>
                    </a:lnTo>
                    <a:lnTo>
                      <a:pt x="289" y="431"/>
                    </a:lnTo>
                    <a:lnTo>
                      <a:pt x="286" y="433"/>
                    </a:lnTo>
                    <a:lnTo>
                      <a:pt x="286" y="436"/>
                    </a:lnTo>
                    <a:lnTo>
                      <a:pt x="284" y="436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0" y="442"/>
                    </a:lnTo>
                    <a:lnTo>
                      <a:pt x="280" y="445"/>
                    </a:lnTo>
                    <a:lnTo>
                      <a:pt x="280" y="447"/>
                    </a:lnTo>
                    <a:lnTo>
                      <a:pt x="280" y="449"/>
                    </a:lnTo>
                    <a:lnTo>
                      <a:pt x="282" y="449"/>
                    </a:lnTo>
                    <a:lnTo>
                      <a:pt x="282" y="451"/>
                    </a:lnTo>
                    <a:lnTo>
                      <a:pt x="284" y="454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9" y="458"/>
                    </a:lnTo>
                    <a:lnTo>
                      <a:pt x="291" y="458"/>
                    </a:lnTo>
                    <a:lnTo>
                      <a:pt x="291" y="460"/>
                    </a:lnTo>
                    <a:lnTo>
                      <a:pt x="293" y="460"/>
                    </a:lnTo>
                    <a:lnTo>
                      <a:pt x="295" y="460"/>
                    </a:lnTo>
                    <a:lnTo>
                      <a:pt x="293" y="460"/>
                    </a:lnTo>
                    <a:lnTo>
                      <a:pt x="295" y="460"/>
                    </a:lnTo>
                    <a:lnTo>
                      <a:pt x="297" y="460"/>
                    </a:lnTo>
                    <a:lnTo>
                      <a:pt x="300" y="460"/>
                    </a:lnTo>
                    <a:lnTo>
                      <a:pt x="300" y="458"/>
                    </a:lnTo>
                    <a:lnTo>
                      <a:pt x="300" y="460"/>
                    </a:lnTo>
                    <a:lnTo>
                      <a:pt x="302" y="460"/>
                    </a:lnTo>
                    <a:lnTo>
                      <a:pt x="302" y="463"/>
                    </a:lnTo>
                    <a:lnTo>
                      <a:pt x="302" y="465"/>
                    </a:lnTo>
                    <a:lnTo>
                      <a:pt x="302" y="467"/>
                    </a:lnTo>
                    <a:lnTo>
                      <a:pt x="302" y="469"/>
                    </a:lnTo>
                    <a:lnTo>
                      <a:pt x="302" y="471"/>
                    </a:lnTo>
                    <a:lnTo>
                      <a:pt x="302" y="474"/>
                    </a:lnTo>
                    <a:lnTo>
                      <a:pt x="302" y="476"/>
                    </a:lnTo>
                    <a:lnTo>
                      <a:pt x="302" y="478"/>
                    </a:lnTo>
                    <a:lnTo>
                      <a:pt x="300" y="480"/>
                    </a:lnTo>
                    <a:lnTo>
                      <a:pt x="300" y="483"/>
                    </a:lnTo>
                    <a:lnTo>
                      <a:pt x="297" y="483"/>
                    </a:lnTo>
                    <a:lnTo>
                      <a:pt x="297" y="485"/>
                    </a:lnTo>
                    <a:lnTo>
                      <a:pt x="295" y="485"/>
                    </a:lnTo>
                    <a:lnTo>
                      <a:pt x="295" y="487"/>
                    </a:lnTo>
                    <a:lnTo>
                      <a:pt x="293" y="487"/>
                    </a:lnTo>
                    <a:lnTo>
                      <a:pt x="293" y="489"/>
                    </a:lnTo>
                    <a:lnTo>
                      <a:pt x="291" y="492"/>
                    </a:lnTo>
                    <a:lnTo>
                      <a:pt x="291" y="494"/>
                    </a:lnTo>
                    <a:lnTo>
                      <a:pt x="289" y="496"/>
                    </a:lnTo>
                    <a:lnTo>
                      <a:pt x="286" y="496"/>
                    </a:lnTo>
                    <a:lnTo>
                      <a:pt x="286" y="498"/>
                    </a:lnTo>
                    <a:lnTo>
                      <a:pt x="284" y="498"/>
                    </a:lnTo>
                    <a:lnTo>
                      <a:pt x="284" y="501"/>
                    </a:lnTo>
                    <a:lnTo>
                      <a:pt x="282" y="501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80" y="505"/>
                    </a:lnTo>
                    <a:lnTo>
                      <a:pt x="277" y="505"/>
                    </a:lnTo>
                    <a:lnTo>
                      <a:pt x="280" y="505"/>
                    </a:lnTo>
                    <a:lnTo>
                      <a:pt x="277" y="505"/>
                    </a:lnTo>
                    <a:lnTo>
                      <a:pt x="277" y="507"/>
                    </a:lnTo>
                    <a:lnTo>
                      <a:pt x="275" y="507"/>
                    </a:lnTo>
                    <a:lnTo>
                      <a:pt x="275" y="509"/>
                    </a:lnTo>
                    <a:lnTo>
                      <a:pt x="275" y="512"/>
                    </a:lnTo>
                    <a:lnTo>
                      <a:pt x="275" y="514"/>
                    </a:lnTo>
                    <a:lnTo>
                      <a:pt x="275" y="516"/>
                    </a:lnTo>
                    <a:lnTo>
                      <a:pt x="273" y="516"/>
                    </a:lnTo>
                    <a:lnTo>
                      <a:pt x="273" y="518"/>
                    </a:lnTo>
                    <a:lnTo>
                      <a:pt x="271" y="518"/>
                    </a:lnTo>
                    <a:lnTo>
                      <a:pt x="268" y="518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4" y="521"/>
                    </a:lnTo>
                    <a:lnTo>
                      <a:pt x="264" y="523"/>
                    </a:lnTo>
                    <a:lnTo>
                      <a:pt x="262" y="523"/>
                    </a:lnTo>
                    <a:lnTo>
                      <a:pt x="259" y="523"/>
                    </a:lnTo>
                    <a:lnTo>
                      <a:pt x="259" y="525"/>
                    </a:lnTo>
                    <a:lnTo>
                      <a:pt x="257" y="525"/>
                    </a:lnTo>
                    <a:lnTo>
                      <a:pt x="255" y="525"/>
                    </a:lnTo>
                    <a:lnTo>
                      <a:pt x="255" y="527"/>
                    </a:lnTo>
                    <a:lnTo>
                      <a:pt x="253" y="527"/>
                    </a:lnTo>
                    <a:lnTo>
                      <a:pt x="251" y="527"/>
                    </a:lnTo>
                    <a:lnTo>
                      <a:pt x="248" y="527"/>
                    </a:lnTo>
                    <a:lnTo>
                      <a:pt x="246" y="527"/>
                    </a:lnTo>
                    <a:lnTo>
                      <a:pt x="246" y="530"/>
                    </a:lnTo>
                    <a:lnTo>
                      <a:pt x="244" y="530"/>
                    </a:lnTo>
                    <a:lnTo>
                      <a:pt x="242" y="530"/>
                    </a:lnTo>
                    <a:lnTo>
                      <a:pt x="239" y="530"/>
                    </a:lnTo>
                    <a:lnTo>
                      <a:pt x="237" y="530"/>
                    </a:lnTo>
                    <a:lnTo>
                      <a:pt x="237" y="532"/>
                    </a:lnTo>
                    <a:lnTo>
                      <a:pt x="235" y="532"/>
                    </a:lnTo>
                    <a:lnTo>
                      <a:pt x="233" y="532"/>
                    </a:lnTo>
                    <a:lnTo>
                      <a:pt x="230" y="532"/>
                    </a:lnTo>
                    <a:lnTo>
                      <a:pt x="230" y="534"/>
                    </a:lnTo>
                    <a:lnTo>
                      <a:pt x="228" y="534"/>
                    </a:lnTo>
                    <a:lnTo>
                      <a:pt x="226" y="534"/>
                    </a:lnTo>
                    <a:lnTo>
                      <a:pt x="224" y="534"/>
                    </a:lnTo>
                    <a:lnTo>
                      <a:pt x="221" y="534"/>
                    </a:lnTo>
                    <a:lnTo>
                      <a:pt x="219" y="534"/>
                    </a:lnTo>
                    <a:lnTo>
                      <a:pt x="217" y="536"/>
                    </a:lnTo>
                    <a:lnTo>
                      <a:pt x="215" y="536"/>
                    </a:lnTo>
                    <a:lnTo>
                      <a:pt x="213" y="536"/>
                    </a:lnTo>
                    <a:lnTo>
                      <a:pt x="210" y="536"/>
                    </a:lnTo>
                    <a:lnTo>
                      <a:pt x="208" y="536"/>
                    </a:lnTo>
                    <a:lnTo>
                      <a:pt x="208" y="539"/>
                    </a:lnTo>
                    <a:lnTo>
                      <a:pt x="206" y="539"/>
                    </a:lnTo>
                    <a:lnTo>
                      <a:pt x="204" y="539"/>
                    </a:lnTo>
                    <a:lnTo>
                      <a:pt x="201" y="539"/>
                    </a:lnTo>
                    <a:lnTo>
                      <a:pt x="199" y="539"/>
                    </a:lnTo>
                    <a:lnTo>
                      <a:pt x="197" y="539"/>
                    </a:lnTo>
                    <a:lnTo>
                      <a:pt x="195" y="539"/>
                    </a:lnTo>
                    <a:lnTo>
                      <a:pt x="195" y="541"/>
                    </a:lnTo>
                    <a:lnTo>
                      <a:pt x="195" y="539"/>
                    </a:lnTo>
                    <a:lnTo>
                      <a:pt x="195" y="541"/>
                    </a:lnTo>
                    <a:lnTo>
                      <a:pt x="192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3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9" y="543"/>
                    </a:lnTo>
                    <a:lnTo>
                      <a:pt x="177" y="543"/>
                    </a:lnTo>
                    <a:lnTo>
                      <a:pt x="175" y="543"/>
                    </a:lnTo>
                    <a:lnTo>
                      <a:pt x="172" y="543"/>
                    </a:lnTo>
                    <a:lnTo>
                      <a:pt x="170" y="543"/>
                    </a:lnTo>
                    <a:lnTo>
                      <a:pt x="168" y="543"/>
                    </a:lnTo>
                    <a:lnTo>
                      <a:pt x="166" y="543"/>
                    </a:lnTo>
                    <a:lnTo>
                      <a:pt x="163" y="543"/>
                    </a:lnTo>
                    <a:lnTo>
                      <a:pt x="161" y="543"/>
                    </a:lnTo>
                    <a:lnTo>
                      <a:pt x="159" y="543"/>
                    </a:lnTo>
                    <a:lnTo>
                      <a:pt x="157" y="543"/>
                    </a:lnTo>
                    <a:lnTo>
                      <a:pt x="154" y="543"/>
                    </a:lnTo>
                    <a:lnTo>
                      <a:pt x="152" y="543"/>
                    </a:lnTo>
                    <a:lnTo>
                      <a:pt x="150" y="543"/>
                    </a:lnTo>
                    <a:lnTo>
                      <a:pt x="148" y="545"/>
                    </a:lnTo>
                    <a:lnTo>
                      <a:pt x="145" y="545"/>
                    </a:lnTo>
                    <a:lnTo>
                      <a:pt x="145" y="543"/>
                    </a:lnTo>
                    <a:lnTo>
                      <a:pt x="143" y="543"/>
                    </a:lnTo>
                    <a:lnTo>
                      <a:pt x="141" y="543"/>
                    </a:lnTo>
                    <a:lnTo>
                      <a:pt x="139" y="543"/>
                    </a:lnTo>
                    <a:lnTo>
                      <a:pt x="137" y="543"/>
                    </a:lnTo>
                    <a:lnTo>
                      <a:pt x="134" y="543"/>
                    </a:lnTo>
                    <a:lnTo>
                      <a:pt x="132" y="543"/>
                    </a:lnTo>
                    <a:lnTo>
                      <a:pt x="132" y="541"/>
                    </a:lnTo>
                    <a:lnTo>
                      <a:pt x="130" y="541"/>
                    </a:lnTo>
                    <a:lnTo>
                      <a:pt x="130" y="539"/>
                    </a:lnTo>
                    <a:lnTo>
                      <a:pt x="128" y="539"/>
                    </a:lnTo>
                    <a:lnTo>
                      <a:pt x="125" y="539"/>
                    </a:lnTo>
                    <a:lnTo>
                      <a:pt x="125" y="536"/>
                    </a:lnTo>
                    <a:lnTo>
                      <a:pt x="125" y="539"/>
                    </a:lnTo>
                    <a:lnTo>
                      <a:pt x="125" y="536"/>
                    </a:lnTo>
                    <a:lnTo>
                      <a:pt x="123" y="536"/>
                    </a:lnTo>
                    <a:lnTo>
                      <a:pt x="121" y="536"/>
                    </a:lnTo>
                    <a:lnTo>
                      <a:pt x="123" y="536"/>
                    </a:lnTo>
                    <a:lnTo>
                      <a:pt x="123" y="539"/>
                    </a:lnTo>
                    <a:lnTo>
                      <a:pt x="121" y="539"/>
                    </a:lnTo>
                    <a:lnTo>
                      <a:pt x="121" y="541"/>
                    </a:lnTo>
                    <a:lnTo>
                      <a:pt x="121" y="539"/>
                    </a:lnTo>
                    <a:lnTo>
                      <a:pt x="121" y="541"/>
                    </a:lnTo>
                    <a:lnTo>
                      <a:pt x="123" y="541"/>
                    </a:lnTo>
                    <a:lnTo>
                      <a:pt x="123" y="543"/>
                    </a:lnTo>
                    <a:lnTo>
                      <a:pt x="123" y="545"/>
                    </a:lnTo>
                    <a:lnTo>
                      <a:pt x="123" y="547"/>
                    </a:lnTo>
                    <a:lnTo>
                      <a:pt x="123" y="550"/>
                    </a:lnTo>
                    <a:lnTo>
                      <a:pt x="123" y="552"/>
                    </a:lnTo>
                    <a:lnTo>
                      <a:pt x="125" y="552"/>
                    </a:lnTo>
                    <a:lnTo>
                      <a:pt x="123" y="552"/>
                    </a:lnTo>
                    <a:lnTo>
                      <a:pt x="125" y="552"/>
                    </a:lnTo>
                    <a:lnTo>
                      <a:pt x="123" y="552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8" y="552"/>
                    </a:lnTo>
                    <a:lnTo>
                      <a:pt x="128" y="554"/>
                    </a:lnTo>
                    <a:lnTo>
                      <a:pt x="128" y="552"/>
                    </a:lnTo>
                    <a:lnTo>
                      <a:pt x="128" y="554"/>
                    </a:lnTo>
                    <a:lnTo>
                      <a:pt x="130" y="554"/>
                    </a:lnTo>
                    <a:lnTo>
                      <a:pt x="132" y="554"/>
                    </a:lnTo>
                    <a:lnTo>
                      <a:pt x="132" y="556"/>
                    </a:lnTo>
                    <a:lnTo>
                      <a:pt x="134" y="556"/>
                    </a:lnTo>
                    <a:lnTo>
                      <a:pt x="132" y="556"/>
                    </a:lnTo>
                    <a:lnTo>
                      <a:pt x="130" y="556"/>
                    </a:lnTo>
                    <a:lnTo>
                      <a:pt x="130" y="554"/>
                    </a:lnTo>
                    <a:lnTo>
                      <a:pt x="128" y="554"/>
                    </a:lnTo>
                    <a:lnTo>
                      <a:pt x="125" y="554"/>
                    </a:lnTo>
                    <a:lnTo>
                      <a:pt x="123" y="554"/>
                    </a:lnTo>
                    <a:lnTo>
                      <a:pt x="125" y="554"/>
                    </a:lnTo>
                    <a:lnTo>
                      <a:pt x="123" y="554"/>
                    </a:lnTo>
                    <a:lnTo>
                      <a:pt x="125" y="554"/>
                    </a:lnTo>
                    <a:lnTo>
                      <a:pt x="128" y="554"/>
                    </a:lnTo>
                    <a:lnTo>
                      <a:pt x="128" y="556"/>
                    </a:lnTo>
                    <a:lnTo>
                      <a:pt x="130" y="556"/>
                    </a:lnTo>
                    <a:lnTo>
                      <a:pt x="128" y="556"/>
                    </a:lnTo>
                    <a:lnTo>
                      <a:pt x="130" y="556"/>
                    </a:lnTo>
                    <a:lnTo>
                      <a:pt x="132" y="559"/>
                    </a:lnTo>
                    <a:lnTo>
                      <a:pt x="132" y="561"/>
                    </a:lnTo>
                    <a:lnTo>
                      <a:pt x="130" y="561"/>
                    </a:lnTo>
                    <a:lnTo>
                      <a:pt x="132" y="561"/>
                    </a:lnTo>
                    <a:lnTo>
                      <a:pt x="130" y="561"/>
                    </a:lnTo>
                    <a:lnTo>
                      <a:pt x="130" y="563"/>
                    </a:lnTo>
                    <a:lnTo>
                      <a:pt x="130" y="565"/>
                    </a:lnTo>
                    <a:lnTo>
                      <a:pt x="130" y="568"/>
                    </a:lnTo>
                    <a:lnTo>
                      <a:pt x="130" y="570"/>
                    </a:lnTo>
                    <a:lnTo>
                      <a:pt x="130" y="572"/>
                    </a:lnTo>
                    <a:lnTo>
                      <a:pt x="128" y="572"/>
                    </a:lnTo>
                    <a:lnTo>
                      <a:pt x="125" y="572"/>
                    </a:lnTo>
                    <a:lnTo>
                      <a:pt x="123" y="572"/>
                    </a:lnTo>
                    <a:lnTo>
                      <a:pt x="123" y="574"/>
                    </a:lnTo>
                    <a:lnTo>
                      <a:pt x="123" y="577"/>
                    </a:lnTo>
                    <a:lnTo>
                      <a:pt x="123" y="579"/>
                    </a:lnTo>
                    <a:lnTo>
                      <a:pt x="123" y="581"/>
                    </a:lnTo>
                    <a:lnTo>
                      <a:pt x="121" y="583"/>
                    </a:lnTo>
                    <a:lnTo>
                      <a:pt x="119" y="583"/>
                    </a:lnTo>
                    <a:lnTo>
                      <a:pt x="119" y="585"/>
                    </a:lnTo>
                    <a:lnTo>
                      <a:pt x="119" y="588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5" y="592"/>
                    </a:lnTo>
                    <a:lnTo>
                      <a:pt x="125" y="594"/>
                    </a:lnTo>
                    <a:lnTo>
                      <a:pt x="128" y="594"/>
                    </a:lnTo>
                    <a:lnTo>
                      <a:pt x="128" y="597"/>
                    </a:lnTo>
                    <a:lnTo>
                      <a:pt x="125" y="597"/>
                    </a:lnTo>
                    <a:lnTo>
                      <a:pt x="125" y="599"/>
                    </a:lnTo>
                    <a:lnTo>
                      <a:pt x="125" y="601"/>
                    </a:lnTo>
                    <a:lnTo>
                      <a:pt x="123" y="601"/>
                    </a:lnTo>
                    <a:lnTo>
                      <a:pt x="123" y="603"/>
                    </a:lnTo>
                    <a:lnTo>
                      <a:pt x="121" y="603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6" y="606"/>
                    </a:lnTo>
                    <a:lnTo>
                      <a:pt x="114" y="608"/>
                    </a:lnTo>
                    <a:lnTo>
                      <a:pt x="112" y="608"/>
                    </a:lnTo>
                    <a:lnTo>
                      <a:pt x="110" y="608"/>
                    </a:lnTo>
                    <a:lnTo>
                      <a:pt x="107" y="608"/>
                    </a:lnTo>
                    <a:lnTo>
                      <a:pt x="107" y="610"/>
                    </a:lnTo>
                    <a:lnTo>
                      <a:pt x="105" y="610"/>
                    </a:lnTo>
                    <a:lnTo>
                      <a:pt x="103" y="610"/>
                    </a:lnTo>
                    <a:lnTo>
                      <a:pt x="101" y="610"/>
                    </a:lnTo>
                    <a:lnTo>
                      <a:pt x="101" y="612"/>
                    </a:lnTo>
                    <a:lnTo>
                      <a:pt x="99" y="612"/>
                    </a:lnTo>
                    <a:lnTo>
                      <a:pt x="96" y="612"/>
                    </a:lnTo>
                    <a:lnTo>
                      <a:pt x="94" y="612"/>
                    </a:lnTo>
                    <a:lnTo>
                      <a:pt x="92" y="612"/>
                    </a:lnTo>
                    <a:lnTo>
                      <a:pt x="90" y="612"/>
                    </a:lnTo>
                    <a:lnTo>
                      <a:pt x="87" y="612"/>
                    </a:lnTo>
                    <a:lnTo>
                      <a:pt x="85" y="612"/>
                    </a:lnTo>
                    <a:lnTo>
                      <a:pt x="81" y="612"/>
                    </a:lnTo>
                    <a:lnTo>
                      <a:pt x="78" y="612"/>
                    </a:lnTo>
                    <a:lnTo>
                      <a:pt x="76" y="612"/>
                    </a:lnTo>
                    <a:lnTo>
                      <a:pt x="74" y="612"/>
                    </a:lnTo>
                    <a:lnTo>
                      <a:pt x="74" y="610"/>
                    </a:lnTo>
                    <a:lnTo>
                      <a:pt x="72" y="610"/>
                    </a:lnTo>
                    <a:lnTo>
                      <a:pt x="69" y="610"/>
                    </a:lnTo>
                    <a:lnTo>
                      <a:pt x="67" y="608"/>
                    </a:lnTo>
                    <a:lnTo>
                      <a:pt x="65" y="608"/>
                    </a:lnTo>
                    <a:lnTo>
                      <a:pt x="63" y="608"/>
                    </a:lnTo>
                    <a:lnTo>
                      <a:pt x="61" y="606"/>
                    </a:lnTo>
                    <a:lnTo>
                      <a:pt x="58" y="606"/>
                    </a:lnTo>
                    <a:lnTo>
                      <a:pt x="56" y="606"/>
                    </a:lnTo>
                    <a:lnTo>
                      <a:pt x="56" y="603"/>
                    </a:lnTo>
                    <a:lnTo>
                      <a:pt x="54" y="603"/>
                    </a:lnTo>
                    <a:lnTo>
                      <a:pt x="52" y="603"/>
                    </a:lnTo>
                    <a:lnTo>
                      <a:pt x="49" y="603"/>
                    </a:lnTo>
                    <a:lnTo>
                      <a:pt x="47" y="601"/>
                    </a:lnTo>
                    <a:lnTo>
                      <a:pt x="45" y="601"/>
                    </a:lnTo>
                    <a:lnTo>
                      <a:pt x="43" y="601"/>
                    </a:lnTo>
                    <a:lnTo>
                      <a:pt x="40" y="601"/>
                    </a:lnTo>
                    <a:lnTo>
                      <a:pt x="43" y="601"/>
                    </a:lnTo>
                    <a:lnTo>
                      <a:pt x="45" y="601"/>
                    </a:lnTo>
                    <a:lnTo>
                      <a:pt x="47" y="601"/>
                    </a:lnTo>
                    <a:lnTo>
                      <a:pt x="45" y="601"/>
                    </a:lnTo>
                    <a:lnTo>
                      <a:pt x="45" y="599"/>
                    </a:lnTo>
                    <a:lnTo>
                      <a:pt x="43" y="599"/>
                    </a:lnTo>
                    <a:lnTo>
                      <a:pt x="40" y="599"/>
                    </a:lnTo>
                    <a:lnTo>
                      <a:pt x="38" y="599"/>
                    </a:lnTo>
                    <a:lnTo>
                      <a:pt x="40" y="599"/>
                    </a:lnTo>
                    <a:lnTo>
                      <a:pt x="38" y="599"/>
                    </a:lnTo>
                    <a:lnTo>
                      <a:pt x="36" y="601"/>
                    </a:lnTo>
                    <a:lnTo>
                      <a:pt x="34" y="603"/>
                    </a:lnTo>
                    <a:lnTo>
                      <a:pt x="34" y="606"/>
                    </a:lnTo>
                    <a:lnTo>
                      <a:pt x="34" y="608"/>
                    </a:lnTo>
                    <a:lnTo>
                      <a:pt x="34" y="610"/>
                    </a:lnTo>
                    <a:lnTo>
                      <a:pt x="34" y="612"/>
                    </a:lnTo>
                    <a:lnTo>
                      <a:pt x="34" y="615"/>
                    </a:lnTo>
                    <a:lnTo>
                      <a:pt x="34" y="617"/>
                    </a:lnTo>
                    <a:lnTo>
                      <a:pt x="36" y="619"/>
                    </a:lnTo>
                    <a:lnTo>
                      <a:pt x="36" y="621"/>
                    </a:lnTo>
                    <a:lnTo>
                      <a:pt x="38" y="623"/>
                    </a:lnTo>
                    <a:lnTo>
                      <a:pt x="38" y="626"/>
                    </a:lnTo>
                    <a:lnTo>
                      <a:pt x="38" y="628"/>
                    </a:lnTo>
                    <a:lnTo>
                      <a:pt x="38" y="630"/>
                    </a:lnTo>
                    <a:lnTo>
                      <a:pt x="38" y="632"/>
                    </a:lnTo>
                    <a:lnTo>
                      <a:pt x="38" y="635"/>
                    </a:lnTo>
                    <a:lnTo>
                      <a:pt x="36" y="635"/>
                    </a:lnTo>
                    <a:lnTo>
                      <a:pt x="36" y="637"/>
                    </a:lnTo>
                    <a:lnTo>
                      <a:pt x="36" y="639"/>
                    </a:lnTo>
                    <a:lnTo>
                      <a:pt x="36" y="641"/>
                    </a:lnTo>
                    <a:lnTo>
                      <a:pt x="38" y="641"/>
                    </a:lnTo>
                    <a:lnTo>
                      <a:pt x="38" y="644"/>
                    </a:lnTo>
                    <a:lnTo>
                      <a:pt x="40" y="644"/>
                    </a:lnTo>
                    <a:lnTo>
                      <a:pt x="43" y="644"/>
                    </a:lnTo>
                    <a:lnTo>
                      <a:pt x="43" y="646"/>
                    </a:lnTo>
                    <a:lnTo>
                      <a:pt x="45" y="646"/>
                    </a:lnTo>
                    <a:lnTo>
                      <a:pt x="47" y="646"/>
                    </a:lnTo>
                    <a:lnTo>
                      <a:pt x="49" y="646"/>
                    </a:lnTo>
                    <a:lnTo>
                      <a:pt x="52" y="646"/>
                    </a:lnTo>
                    <a:lnTo>
                      <a:pt x="54" y="646"/>
                    </a:lnTo>
                    <a:lnTo>
                      <a:pt x="56" y="646"/>
                    </a:lnTo>
                    <a:lnTo>
                      <a:pt x="54" y="648"/>
                    </a:lnTo>
                    <a:lnTo>
                      <a:pt x="52" y="648"/>
                    </a:lnTo>
                    <a:lnTo>
                      <a:pt x="52" y="650"/>
                    </a:lnTo>
                    <a:lnTo>
                      <a:pt x="52" y="653"/>
                    </a:lnTo>
                    <a:lnTo>
                      <a:pt x="54" y="653"/>
                    </a:lnTo>
                    <a:lnTo>
                      <a:pt x="56" y="653"/>
                    </a:lnTo>
                    <a:lnTo>
                      <a:pt x="58" y="653"/>
                    </a:lnTo>
                    <a:lnTo>
                      <a:pt x="61" y="653"/>
                    </a:lnTo>
                    <a:lnTo>
                      <a:pt x="63" y="65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1782"/>
              <p:cNvSpPr>
                <a:spLocks/>
              </p:cNvSpPr>
              <p:nvPr/>
            </p:nvSpPr>
            <p:spPr bwMode="auto">
              <a:xfrm>
                <a:off x="2450" y="2902"/>
                <a:ext cx="315" cy="622"/>
              </a:xfrm>
              <a:custGeom>
                <a:avLst/>
                <a:gdLst>
                  <a:gd name="T0" fmla="*/ 299 w 315"/>
                  <a:gd name="T1" fmla="*/ 298 h 622"/>
                  <a:gd name="T2" fmla="*/ 313 w 315"/>
                  <a:gd name="T3" fmla="*/ 315 h 622"/>
                  <a:gd name="T4" fmla="*/ 293 w 315"/>
                  <a:gd name="T5" fmla="*/ 311 h 622"/>
                  <a:gd name="T6" fmla="*/ 277 w 315"/>
                  <a:gd name="T7" fmla="*/ 320 h 622"/>
                  <a:gd name="T8" fmla="*/ 277 w 315"/>
                  <a:gd name="T9" fmla="*/ 331 h 622"/>
                  <a:gd name="T10" fmla="*/ 261 w 315"/>
                  <a:gd name="T11" fmla="*/ 354 h 622"/>
                  <a:gd name="T12" fmla="*/ 259 w 315"/>
                  <a:gd name="T13" fmla="*/ 371 h 622"/>
                  <a:gd name="T14" fmla="*/ 248 w 315"/>
                  <a:gd name="T15" fmla="*/ 378 h 622"/>
                  <a:gd name="T16" fmla="*/ 243 w 315"/>
                  <a:gd name="T17" fmla="*/ 389 h 622"/>
                  <a:gd name="T18" fmla="*/ 221 w 315"/>
                  <a:gd name="T19" fmla="*/ 394 h 622"/>
                  <a:gd name="T20" fmla="*/ 205 w 315"/>
                  <a:gd name="T21" fmla="*/ 398 h 622"/>
                  <a:gd name="T22" fmla="*/ 187 w 315"/>
                  <a:gd name="T23" fmla="*/ 421 h 622"/>
                  <a:gd name="T24" fmla="*/ 208 w 315"/>
                  <a:gd name="T25" fmla="*/ 445 h 622"/>
                  <a:gd name="T26" fmla="*/ 241 w 315"/>
                  <a:gd name="T27" fmla="*/ 454 h 622"/>
                  <a:gd name="T28" fmla="*/ 243 w 315"/>
                  <a:gd name="T29" fmla="*/ 481 h 622"/>
                  <a:gd name="T30" fmla="*/ 225 w 315"/>
                  <a:gd name="T31" fmla="*/ 494 h 622"/>
                  <a:gd name="T32" fmla="*/ 201 w 315"/>
                  <a:gd name="T33" fmla="*/ 506 h 622"/>
                  <a:gd name="T34" fmla="*/ 190 w 315"/>
                  <a:gd name="T35" fmla="*/ 523 h 622"/>
                  <a:gd name="T36" fmla="*/ 172 w 315"/>
                  <a:gd name="T37" fmla="*/ 550 h 622"/>
                  <a:gd name="T38" fmla="*/ 163 w 315"/>
                  <a:gd name="T39" fmla="*/ 550 h 622"/>
                  <a:gd name="T40" fmla="*/ 143 w 315"/>
                  <a:gd name="T41" fmla="*/ 564 h 622"/>
                  <a:gd name="T42" fmla="*/ 143 w 315"/>
                  <a:gd name="T43" fmla="*/ 586 h 622"/>
                  <a:gd name="T44" fmla="*/ 145 w 315"/>
                  <a:gd name="T45" fmla="*/ 597 h 622"/>
                  <a:gd name="T46" fmla="*/ 163 w 315"/>
                  <a:gd name="T47" fmla="*/ 622 h 622"/>
                  <a:gd name="T48" fmla="*/ 134 w 315"/>
                  <a:gd name="T49" fmla="*/ 615 h 622"/>
                  <a:gd name="T50" fmla="*/ 98 w 315"/>
                  <a:gd name="T51" fmla="*/ 611 h 622"/>
                  <a:gd name="T52" fmla="*/ 58 w 315"/>
                  <a:gd name="T53" fmla="*/ 611 h 622"/>
                  <a:gd name="T54" fmla="*/ 36 w 315"/>
                  <a:gd name="T55" fmla="*/ 595 h 622"/>
                  <a:gd name="T56" fmla="*/ 40 w 315"/>
                  <a:gd name="T57" fmla="*/ 573 h 622"/>
                  <a:gd name="T58" fmla="*/ 18 w 315"/>
                  <a:gd name="T59" fmla="*/ 568 h 622"/>
                  <a:gd name="T60" fmla="*/ 0 w 315"/>
                  <a:gd name="T61" fmla="*/ 550 h 622"/>
                  <a:gd name="T62" fmla="*/ 0 w 315"/>
                  <a:gd name="T63" fmla="*/ 528 h 622"/>
                  <a:gd name="T64" fmla="*/ 29 w 315"/>
                  <a:gd name="T65" fmla="*/ 510 h 622"/>
                  <a:gd name="T66" fmla="*/ 38 w 315"/>
                  <a:gd name="T67" fmla="*/ 485 h 622"/>
                  <a:gd name="T68" fmla="*/ 42 w 315"/>
                  <a:gd name="T69" fmla="*/ 463 h 622"/>
                  <a:gd name="T70" fmla="*/ 51 w 315"/>
                  <a:gd name="T71" fmla="*/ 447 h 622"/>
                  <a:gd name="T72" fmla="*/ 56 w 315"/>
                  <a:gd name="T73" fmla="*/ 423 h 622"/>
                  <a:gd name="T74" fmla="*/ 60 w 315"/>
                  <a:gd name="T75" fmla="*/ 405 h 622"/>
                  <a:gd name="T76" fmla="*/ 62 w 315"/>
                  <a:gd name="T77" fmla="*/ 387 h 622"/>
                  <a:gd name="T78" fmla="*/ 58 w 315"/>
                  <a:gd name="T79" fmla="*/ 380 h 622"/>
                  <a:gd name="T80" fmla="*/ 71 w 315"/>
                  <a:gd name="T81" fmla="*/ 369 h 622"/>
                  <a:gd name="T82" fmla="*/ 58 w 315"/>
                  <a:gd name="T83" fmla="*/ 358 h 622"/>
                  <a:gd name="T84" fmla="*/ 53 w 315"/>
                  <a:gd name="T85" fmla="*/ 342 h 622"/>
                  <a:gd name="T86" fmla="*/ 51 w 315"/>
                  <a:gd name="T87" fmla="*/ 327 h 622"/>
                  <a:gd name="T88" fmla="*/ 44 w 315"/>
                  <a:gd name="T89" fmla="*/ 302 h 622"/>
                  <a:gd name="T90" fmla="*/ 53 w 315"/>
                  <a:gd name="T91" fmla="*/ 286 h 622"/>
                  <a:gd name="T92" fmla="*/ 51 w 315"/>
                  <a:gd name="T93" fmla="*/ 253 h 622"/>
                  <a:gd name="T94" fmla="*/ 56 w 315"/>
                  <a:gd name="T95" fmla="*/ 237 h 622"/>
                  <a:gd name="T96" fmla="*/ 60 w 315"/>
                  <a:gd name="T97" fmla="*/ 219 h 622"/>
                  <a:gd name="T98" fmla="*/ 67 w 315"/>
                  <a:gd name="T99" fmla="*/ 204 h 622"/>
                  <a:gd name="T100" fmla="*/ 85 w 315"/>
                  <a:gd name="T101" fmla="*/ 184 h 622"/>
                  <a:gd name="T102" fmla="*/ 76 w 315"/>
                  <a:gd name="T103" fmla="*/ 157 h 622"/>
                  <a:gd name="T104" fmla="*/ 76 w 315"/>
                  <a:gd name="T105" fmla="*/ 137 h 622"/>
                  <a:gd name="T106" fmla="*/ 80 w 315"/>
                  <a:gd name="T107" fmla="*/ 117 h 622"/>
                  <a:gd name="T108" fmla="*/ 91 w 315"/>
                  <a:gd name="T109" fmla="*/ 110 h 622"/>
                  <a:gd name="T110" fmla="*/ 98 w 315"/>
                  <a:gd name="T111" fmla="*/ 87 h 622"/>
                  <a:gd name="T112" fmla="*/ 105 w 315"/>
                  <a:gd name="T113" fmla="*/ 65 h 622"/>
                  <a:gd name="T114" fmla="*/ 118 w 315"/>
                  <a:gd name="T115" fmla="*/ 47 h 622"/>
                  <a:gd name="T116" fmla="*/ 118 w 315"/>
                  <a:gd name="T117" fmla="*/ 23 h 622"/>
                  <a:gd name="T118" fmla="*/ 111 w 315"/>
                  <a:gd name="T119" fmla="*/ 5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5" h="622">
                    <a:moveTo>
                      <a:pt x="295" y="307"/>
                    </a:moveTo>
                    <a:lnTo>
                      <a:pt x="297" y="307"/>
                    </a:lnTo>
                    <a:lnTo>
                      <a:pt x="299" y="307"/>
                    </a:lnTo>
                    <a:lnTo>
                      <a:pt x="301" y="304"/>
                    </a:lnTo>
                    <a:lnTo>
                      <a:pt x="299" y="304"/>
                    </a:lnTo>
                    <a:lnTo>
                      <a:pt x="301" y="302"/>
                    </a:lnTo>
                    <a:lnTo>
                      <a:pt x="299" y="302"/>
                    </a:lnTo>
                    <a:lnTo>
                      <a:pt x="299" y="300"/>
                    </a:lnTo>
                    <a:lnTo>
                      <a:pt x="297" y="300"/>
                    </a:lnTo>
                    <a:lnTo>
                      <a:pt x="295" y="300"/>
                    </a:lnTo>
                    <a:lnTo>
                      <a:pt x="293" y="300"/>
                    </a:lnTo>
                    <a:lnTo>
                      <a:pt x="290" y="300"/>
                    </a:lnTo>
                    <a:lnTo>
                      <a:pt x="293" y="300"/>
                    </a:lnTo>
                    <a:lnTo>
                      <a:pt x="295" y="300"/>
                    </a:lnTo>
                    <a:lnTo>
                      <a:pt x="297" y="300"/>
                    </a:lnTo>
                    <a:lnTo>
                      <a:pt x="299" y="300"/>
                    </a:lnTo>
                    <a:lnTo>
                      <a:pt x="299" y="298"/>
                    </a:lnTo>
                    <a:lnTo>
                      <a:pt x="301" y="298"/>
                    </a:lnTo>
                    <a:lnTo>
                      <a:pt x="304" y="298"/>
                    </a:lnTo>
                    <a:lnTo>
                      <a:pt x="304" y="295"/>
                    </a:lnTo>
                    <a:lnTo>
                      <a:pt x="306" y="295"/>
                    </a:lnTo>
                    <a:lnTo>
                      <a:pt x="308" y="295"/>
                    </a:lnTo>
                    <a:lnTo>
                      <a:pt x="310" y="295"/>
                    </a:lnTo>
                    <a:lnTo>
                      <a:pt x="310" y="298"/>
                    </a:lnTo>
                    <a:lnTo>
                      <a:pt x="313" y="300"/>
                    </a:lnTo>
                    <a:lnTo>
                      <a:pt x="313" y="302"/>
                    </a:lnTo>
                    <a:lnTo>
                      <a:pt x="315" y="302"/>
                    </a:lnTo>
                    <a:lnTo>
                      <a:pt x="315" y="304"/>
                    </a:lnTo>
                    <a:lnTo>
                      <a:pt x="315" y="307"/>
                    </a:lnTo>
                    <a:lnTo>
                      <a:pt x="315" y="309"/>
                    </a:lnTo>
                    <a:lnTo>
                      <a:pt x="315" y="311"/>
                    </a:lnTo>
                    <a:lnTo>
                      <a:pt x="315" y="313"/>
                    </a:lnTo>
                    <a:lnTo>
                      <a:pt x="315" y="315"/>
                    </a:lnTo>
                    <a:lnTo>
                      <a:pt x="313" y="315"/>
                    </a:lnTo>
                    <a:lnTo>
                      <a:pt x="313" y="318"/>
                    </a:lnTo>
                    <a:lnTo>
                      <a:pt x="310" y="318"/>
                    </a:lnTo>
                    <a:lnTo>
                      <a:pt x="310" y="320"/>
                    </a:lnTo>
                    <a:lnTo>
                      <a:pt x="310" y="318"/>
                    </a:lnTo>
                    <a:lnTo>
                      <a:pt x="308" y="320"/>
                    </a:lnTo>
                    <a:lnTo>
                      <a:pt x="306" y="320"/>
                    </a:lnTo>
                    <a:lnTo>
                      <a:pt x="304" y="320"/>
                    </a:lnTo>
                    <a:lnTo>
                      <a:pt x="301" y="320"/>
                    </a:lnTo>
                    <a:lnTo>
                      <a:pt x="299" y="320"/>
                    </a:lnTo>
                    <a:lnTo>
                      <a:pt x="297" y="320"/>
                    </a:lnTo>
                    <a:lnTo>
                      <a:pt x="295" y="318"/>
                    </a:lnTo>
                    <a:lnTo>
                      <a:pt x="295" y="315"/>
                    </a:lnTo>
                    <a:lnTo>
                      <a:pt x="295" y="313"/>
                    </a:lnTo>
                    <a:lnTo>
                      <a:pt x="293" y="313"/>
                    </a:lnTo>
                    <a:lnTo>
                      <a:pt x="295" y="313"/>
                    </a:lnTo>
                    <a:lnTo>
                      <a:pt x="295" y="311"/>
                    </a:lnTo>
                    <a:lnTo>
                      <a:pt x="293" y="311"/>
                    </a:lnTo>
                    <a:lnTo>
                      <a:pt x="290" y="311"/>
                    </a:lnTo>
                    <a:lnTo>
                      <a:pt x="290" y="309"/>
                    </a:lnTo>
                    <a:lnTo>
                      <a:pt x="288" y="309"/>
                    </a:lnTo>
                    <a:lnTo>
                      <a:pt x="284" y="309"/>
                    </a:lnTo>
                    <a:lnTo>
                      <a:pt x="281" y="309"/>
                    </a:lnTo>
                    <a:lnTo>
                      <a:pt x="279" y="309"/>
                    </a:lnTo>
                    <a:lnTo>
                      <a:pt x="279" y="311"/>
                    </a:lnTo>
                    <a:lnTo>
                      <a:pt x="277" y="311"/>
                    </a:lnTo>
                    <a:lnTo>
                      <a:pt x="275" y="313"/>
                    </a:lnTo>
                    <a:lnTo>
                      <a:pt x="272" y="313"/>
                    </a:lnTo>
                    <a:lnTo>
                      <a:pt x="270" y="313"/>
                    </a:lnTo>
                    <a:lnTo>
                      <a:pt x="270" y="315"/>
                    </a:lnTo>
                    <a:lnTo>
                      <a:pt x="270" y="318"/>
                    </a:lnTo>
                    <a:lnTo>
                      <a:pt x="272" y="318"/>
                    </a:lnTo>
                    <a:lnTo>
                      <a:pt x="275" y="318"/>
                    </a:lnTo>
                    <a:lnTo>
                      <a:pt x="275" y="320"/>
                    </a:lnTo>
                    <a:lnTo>
                      <a:pt x="277" y="320"/>
                    </a:lnTo>
                    <a:lnTo>
                      <a:pt x="279" y="320"/>
                    </a:lnTo>
                    <a:lnTo>
                      <a:pt x="279" y="322"/>
                    </a:lnTo>
                    <a:lnTo>
                      <a:pt x="281" y="322"/>
                    </a:lnTo>
                    <a:lnTo>
                      <a:pt x="284" y="322"/>
                    </a:lnTo>
                    <a:lnTo>
                      <a:pt x="286" y="322"/>
                    </a:lnTo>
                    <a:lnTo>
                      <a:pt x="288" y="322"/>
                    </a:lnTo>
                    <a:lnTo>
                      <a:pt x="290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0" y="324"/>
                    </a:lnTo>
                    <a:lnTo>
                      <a:pt x="290" y="327"/>
                    </a:lnTo>
                    <a:lnTo>
                      <a:pt x="288" y="327"/>
                    </a:lnTo>
                    <a:lnTo>
                      <a:pt x="286" y="327"/>
                    </a:lnTo>
                    <a:lnTo>
                      <a:pt x="284" y="327"/>
                    </a:lnTo>
                    <a:lnTo>
                      <a:pt x="281" y="329"/>
                    </a:lnTo>
                    <a:lnTo>
                      <a:pt x="279" y="329"/>
                    </a:lnTo>
                    <a:lnTo>
                      <a:pt x="277" y="331"/>
                    </a:lnTo>
                    <a:lnTo>
                      <a:pt x="275" y="331"/>
                    </a:lnTo>
                    <a:lnTo>
                      <a:pt x="272" y="331"/>
                    </a:lnTo>
                    <a:lnTo>
                      <a:pt x="270" y="333"/>
                    </a:lnTo>
                    <a:lnTo>
                      <a:pt x="268" y="336"/>
                    </a:lnTo>
                    <a:lnTo>
                      <a:pt x="268" y="338"/>
                    </a:lnTo>
                    <a:lnTo>
                      <a:pt x="266" y="338"/>
                    </a:lnTo>
                    <a:lnTo>
                      <a:pt x="266" y="340"/>
                    </a:lnTo>
                    <a:lnTo>
                      <a:pt x="263" y="342"/>
                    </a:lnTo>
                    <a:lnTo>
                      <a:pt x="261" y="345"/>
                    </a:lnTo>
                    <a:lnTo>
                      <a:pt x="259" y="345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61" y="349"/>
                    </a:lnTo>
                    <a:lnTo>
                      <a:pt x="261" y="351"/>
                    </a:lnTo>
                    <a:lnTo>
                      <a:pt x="259" y="351"/>
                    </a:lnTo>
                    <a:lnTo>
                      <a:pt x="261" y="351"/>
                    </a:lnTo>
                    <a:lnTo>
                      <a:pt x="261" y="354"/>
                    </a:lnTo>
                    <a:lnTo>
                      <a:pt x="261" y="356"/>
                    </a:lnTo>
                    <a:lnTo>
                      <a:pt x="263" y="356"/>
                    </a:lnTo>
                    <a:lnTo>
                      <a:pt x="261" y="356"/>
                    </a:lnTo>
                    <a:lnTo>
                      <a:pt x="263" y="356"/>
                    </a:lnTo>
                    <a:lnTo>
                      <a:pt x="263" y="358"/>
                    </a:lnTo>
                    <a:lnTo>
                      <a:pt x="266" y="358"/>
                    </a:lnTo>
                    <a:lnTo>
                      <a:pt x="263" y="358"/>
                    </a:lnTo>
                    <a:lnTo>
                      <a:pt x="263" y="360"/>
                    </a:lnTo>
                    <a:lnTo>
                      <a:pt x="261" y="360"/>
                    </a:lnTo>
                    <a:lnTo>
                      <a:pt x="261" y="362"/>
                    </a:lnTo>
                    <a:lnTo>
                      <a:pt x="261" y="365"/>
                    </a:lnTo>
                    <a:lnTo>
                      <a:pt x="261" y="367"/>
                    </a:lnTo>
                    <a:lnTo>
                      <a:pt x="263" y="367"/>
                    </a:lnTo>
                    <a:lnTo>
                      <a:pt x="263" y="369"/>
                    </a:lnTo>
                    <a:lnTo>
                      <a:pt x="261" y="369"/>
                    </a:lnTo>
                    <a:lnTo>
                      <a:pt x="261" y="371"/>
                    </a:lnTo>
                    <a:lnTo>
                      <a:pt x="259" y="371"/>
                    </a:lnTo>
                    <a:lnTo>
                      <a:pt x="261" y="371"/>
                    </a:lnTo>
                    <a:lnTo>
                      <a:pt x="261" y="374"/>
                    </a:lnTo>
                    <a:lnTo>
                      <a:pt x="261" y="371"/>
                    </a:lnTo>
                    <a:lnTo>
                      <a:pt x="261" y="374"/>
                    </a:lnTo>
                    <a:lnTo>
                      <a:pt x="261" y="371"/>
                    </a:lnTo>
                    <a:lnTo>
                      <a:pt x="259" y="371"/>
                    </a:lnTo>
                    <a:lnTo>
                      <a:pt x="259" y="374"/>
                    </a:lnTo>
                    <a:lnTo>
                      <a:pt x="259" y="376"/>
                    </a:lnTo>
                    <a:lnTo>
                      <a:pt x="259" y="374"/>
                    </a:lnTo>
                    <a:lnTo>
                      <a:pt x="259" y="376"/>
                    </a:lnTo>
                    <a:lnTo>
                      <a:pt x="257" y="376"/>
                    </a:lnTo>
                    <a:lnTo>
                      <a:pt x="257" y="374"/>
                    </a:lnTo>
                    <a:lnTo>
                      <a:pt x="257" y="376"/>
                    </a:lnTo>
                    <a:lnTo>
                      <a:pt x="255" y="376"/>
                    </a:lnTo>
                    <a:lnTo>
                      <a:pt x="252" y="376"/>
                    </a:lnTo>
                    <a:lnTo>
                      <a:pt x="250" y="378"/>
                    </a:lnTo>
                    <a:lnTo>
                      <a:pt x="248" y="378"/>
                    </a:lnTo>
                    <a:lnTo>
                      <a:pt x="248" y="380"/>
                    </a:lnTo>
                    <a:lnTo>
                      <a:pt x="248" y="383"/>
                    </a:lnTo>
                    <a:lnTo>
                      <a:pt x="248" y="385"/>
                    </a:lnTo>
                    <a:lnTo>
                      <a:pt x="250" y="385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5" y="387"/>
                    </a:lnTo>
                    <a:lnTo>
                      <a:pt x="252" y="387"/>
                    </a:lnTo>
                    <a:lnTo>
                      <a:pt x="250" y="387"/>
                    </a:lnTo>
                    <a:lnTo>
                      <a:pt x="250" y="389"/>
                    </a:lnTo>
                    <a:lnTo>
                      <a:pt x="252" y="389"/>
                    </a:lnTo>
                    <a:lnTo>
                      <a:pt x="250" y="389"/>
                    </a:lnTo>
                    <a:lnTo>
                      <a:pt x="248" y="389"/>
                    </a:lnTo>
                    <a:lnTo>
                      <a:pt x="246" y="389"/>
                    </a:lnTo>
                    <a:lnTo>
                      <a:pt x="243" y="389"/>
                    </a:lnTo>
                    <a:lnTo>
                      <a:pt x="243" y="387"/>
                    </a:lnTo>
                    <a:lnTo>
                      <a:pt x="243" y="389"/>
                    </a:lnTo>
                    <a:lnTo>
                      <a:pt x="241" y="389"/>
                    </a:lnTo>
                    <a:lnTo>
                      <a:pt x="243" y="389"/>
                    </a:lnTo>
                    <a:lnTo>
                      <a:pt x="241" y="389"/>
                    </a:lnTo>
                    <a:lnTo>
                      <a:pt x="239" y="389"/>
                    </a:lnTo>
                    <a:lnTo>
                      <a:pt x="239" y="387"/>
                    </a:lnTo>
                    <a:lnTo>
                      <a:pt x="237" y="387"/>
                    </a:lnTo>
                    <a:lnTo>
                      <a:pt x="234" y="387"/>
                    </a:lnTo>
                    <a:lnTo>
                      <a:pt x="232" y="387"/>
                    </a:lnTo>
                    <a:lnTo>
                      <a:pt x="232" y="389"/>
                    </a:lnTo>
                    <a:lnTo>
                      <a:pt x="230" y="389"/>
                    </a:lnTo>
                    <a:lnTo>
                      <a:pt x="228" y="389"/>
                    </a:lnTo>
                    <a:lnTo>
                      <a:pt x="225" y="389"/>
                    </a:lnTo>
                    <a:lnTo>
                      <a:pt x="223" y="392"/>
                    </a:lnTo>
                    <a:lnTo>
                      <a:pt x="221" y="392"/>
                    </a:lnTo>
                    <a:lnTo>
                      <a:pt x="223" y="392"/>
                    </a:lnTo>
                    <a:lnTo>
                      <a:pt x="223" y="394"/>
                    </a:lnTo>
                    <a:lnTo>
                      <a:pt x="221" y="394"/>
                    </a:lnTo>
                    <a:lnTo>
                      <a:pt x="221" y="392"/>
                    </a:lnTo>
                    <a:lnTo>
                      <a:pt x="221" y="394"/>
                    </a:lnTo>
                    <a:lnTo>
                      <a:pt x="223" y="394"/>
                    </a:lnTo>
                    <a:lnTo>
                      <a:pt x="223" y="396"/>
                    </a:lnTo>
                    <a:lnTo>
                      <a:pt x="221" y="396"/>
                    </a:lnTo>
                    <a:lnTo>
                      <a:pt x="221" y="394"/>
                    </a:lnTo>
                    <a:lnTo>
                      <a:pt x="221" y="396"/>
                    </a:lnTo>
                    <a:lnTo>
                      <a:pt x="221" y="394"/>
                    </a:lnTo>
                    <a:lnTo>
                      <a:pt x="221" y="396"/>
                    </a:lnTo>
                    <a:lnTo>
                      <a:pt x="219" y="394"/>
                    </a:lnTo>
                    <a:lnTo>
                      <a:pt x="217" y="396"/>
                    </a:lnTo>
                    <a:lnTo>
                      <a:pt x="214" y="396"/>
                    </a:lnTo>
                    <a:lnTo>
                      <a:pt x="212" y="396"/>
                    </a:lnTo>
                    <a:lnTo>
                      <a:pt x="210" y="396"/>
                    </a:lnTo>
                    <a:lnTo>
                      <a:pt x="208" y="396"/>
                    </a:lnTo>
                    <a:lnTo>
                      <a:pt x="208" y="398"/>
                    </a:lnTo>
                    <a:lnTo>
                      <a:pt x="205" y="398"/>
                    </a:lnTo>
                    <a:lnTo>
                      <a:pt x="205" y="400"/>
                    </a:lnTo>
                    <a:lnTo>
                      <a:pt x="203" y="400"/>
                    </a:lnTo>
                    <a:lnTo>
                      <a:pt x="201" y="403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7"/>
                    </a:lnTo>
                    <a:lnTo>
                      <a:pt x="196" y="407"/>
                    </a:lnTo>
                    <a:lnTo>
                      <a:pt x="196" y="409"/>
                    </a:lnTo>
                    <a:lnTo>
                      <a:pt x="196" y="412"/>
                    </a:lnTo>
                    <a:lnTo>
                      <a:pt x="196" y="414"/>
                    </a:lnTo>
                    <a:lnTo>
                      <a:pt x="194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0" y="416"/>
                    </a:lnTo>
                    <a:lnTo>
                      <a:pt x="190" y="418"/>
                    </a:lnTo>
                    <a:lnTo>
                      <a:pt x="190" y="421"/>
                    </a:lnTo>
                    <a:lnTo>
                      <a:pt x="187" y="421"/>
                    </a:lnTo>
                    <a:lnTo>
                      <a:pt x="187" y="423"/>
                    </a:lnTo>
                    <a:lnTo>
                      <a:pt x="187" y="427"/>
                    </a:lnTo>
                    <a:lnTo>
                      <a:pt x="187" y="430"/>
                    </a:lnTo>
                    <a:lnTo>
                      <a:pt x="190" y="430"/>
                    </a:lnTo>
                    <a:lnTo>
                      <a:pt x="190" y="432"/>
                    </a:lnTo>
                    <a:lnTo>
                      <a:pt x="192" y="434"/>
                    </a:lnTo>
                    <a:lnTo>
                      <a:pt x="192" y="436"/>
                    </a:lnTo>
                    <a:lnTo>
                      <a:pt x="194" y="436"/>
                    </a:lnTo>
                    <a:lnTo>
                      <a:pt x="194" y="438"/>
                    </a:lnTo>
                    <a:lnTo>
                      <a:pt x="196" y="438"/>
                    </a:lnTo>
                    <a:lnTo>
                      <a:pt x="199" y="441"/>
                    </a:lnTo>
                    <a:lnTo>
                      <a:pt x="201" y="441"/>
                    </a:lnTo>
                    <a:lnTo>
                      <a:pt x="203" y="441"/>
                    </a:lnTo>
                    <a:lnTo>
                      <a:pt x="203" y="443"/>
                    </a:lnTo>
                    <a:lnTo>
                      <a:pt x="205" y="443"/>
                    </a:lnTo>
                    <a:lnTo>
                      <a:pt x="205" y="445"/>
                    </a:lnTo>
                    <a:lnTo>
                      <a:pt x="208" y="445"/>
                    </a:lnTo>
                    <a:lnTo>
                      <a:pt x="208" y="447"/>
                    </a:lnTo>
                    <a:lnTo>
                      <a:pt x="210" y="447"/>
                    </a:lnTo>
                    <a:lnTo>
                      <a:pt x="212" y="450"/>
                    </a:lnTo>
                    <a:lnTo>
                      <a:pt x="214" y="452"/>
                    </a:lnTo>
                    <a:lnTo>
                      <a:pt x="217" y="452"/>
                    </a:lnTo>
                    <a:lnTo>
                      <a:pt x="219" y="452"/>
                    </a:lnTo>
                    <a:lnTo>
                      <a:pt x="219" y="454"/>
                    </a:lnTo>
                    <a:lnTo>
                      <a:pt x="221" y="454"/>
                    </a:lnTo>
                    <a:lnTo>
                      <a:pt x="223" y="452"/>
                    </a:lnTo>
                    <a:lnTo>
                      <a:pt x="225" y="454"/>
                    </a:lnTo>
                    <a:lnTo>
                      <a:pt x="228" y="454"/>
                    </a:lnTo>
                    <a:lnTo>
                      <a:pt x="230" y="454"/>
                    </a:lnTo>
                    <a:lnTo>
                      <a:pt x="232" y="454"/>
                    </a:lnTo>
                    <a:lnTo>
                      <a:pt x="234" y="454"/>
                    </a:lnTo>
                    <a:lnTo>
                      <a:pt x="237" y="454"/>
                    </a:lnTo>
                    <a:lnTo>
                      <a:pt x="239" y="454"/>
                    </a:lnTo>
                    <a:lnTo>
                      <a:pt x="241" y="454"/>
                    </a:lnTo>
                    <a:lnTo>
                      <a:pt x="243" y="454"/>
                    </a:lnTo>
                    <a:lnTo>
                      <a:pt x="243" y="456"/>
                    </a:lnTo>
                    <a:lnTo>
                      <a:pt x="246" y="456"/>
                    </a:lnTo>
                    <a:lnTo>
                      <a:pt x="248" y="459"/>
                    </a:lnTo>
                    <a:lnTo>
                      <a:pt x="246" y="459"/>
                    </a:lnTo>
                    <a:lnTo>
                      <a:pt x="248" y="461"/>
                    </a:lnTo>
                    <a:lnTo>
                      <a:pt x="248" y="463"/>
                    </a:lnTo>
                    <a:lnTo>
                      <a:pt x="248" y="465"/>
                    </a:lnTo>
                    <a:lnTo>
                      <a:pt x="248" y="468"/>
                    </a:lnTo>
                    <a:lnTo>
                      <a:pt x="246" y="470"/>
                    </a:lnTo>
                    <a:lnTo>
                      <a:pt x="246" y="472"/>
                    </a:lnTo>
                    <a:lnTo>
                      <a:pt x="243" y="474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9"/>
                    </a:lnTo>
                    <a:lnTo>
                      <a:pt x="246" y="481"/>
                    </a:lnTo>
                    <a:lnTo>
                      <a:pt x="243" y="481"/>
                    </a:lnTo>
                    <a:lnTo>
                      <a:pt x="241" y="481"/>
                    </a:lnTo>
                    <a:lnTo>
                      <a:pt x="241" y="483"/>
                    </a:lnTo>
                    <a:lnTo>
                      <a:pt x="239" y="485"/>
                    </a:lnTo>
                    <a:lnTo>
                      <a:pt x="241" y="485"/>
                    </a:lnTo>
                    <a:lnTo>
                      <a:pt x="241" y="488"/>
                    </a:lnTo>
                    <a:lnTo>
                      <a:pt x="241" y="485"/>
                    </a:lnTo>
                    <a:lnTo>
                      <a:pt x="239" y="485"/>
                    </a:lnTo>
                    <a:lnTo>
                      <a:pt x="237" y="485"/>
                    </a:lnTo>
                    <a:lnTo>
                      <a:pt x="237" y="488"/>
                    </a:lnTo>
                    <a:lnTo>
                      <a:pt x="234" y="488"/>
                    </a:lnTo>
                    <a:lnTo>
                      <a:pt x="234" y="490"/>
                    </a:lnTo>
                    <a:lnTo>
                      <a:pt x="232" y="490"/>
                    </a:lnTo>
                    <a:lnTo>
                      <a:pt x="230" y="490"/>
                    </a:lnTo>
                    <a:lnTo>
                      <a:pt x="230" y="492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5" y="494"/>
                    </a:lnTo>
                    <a:lnTo>
                      <a:pt x="223" y="494"/>
                    </a:lnTo>
                    <a:lnTo>
                      <a:pt x="225" y="494"/>
                    </a:lnTo>
                    <a:lnTo>
                      <a:pt x="223" y="497"/>
                    </a:lnTo>
                    <a:lnTo>
                      <a:pt x="221" y="497"/>
                    </a:lnTo>
                    <a:lnTo>
                      <a:pt x="219" y="497"/>
                    </a:lnTo>
                    <a:lnTo>
                      <a:pt x="217" y="497"/>
                    </a:lnTo>
                    <a:lnTo>
                      <a:pt x="217" y="499"/>
                    </a:lnTo>
                    <a:lnTo>
                      <a:pt x="214" y="499"/>
                    </a:lnTo>
                    <a:lnTo>
                      <a:pt x="214" y="501"/>
                    </a:lnTo>
                    <a:lnTo>
                      <a:pt x="212" y="501"/>
                    </a:lnTo>
                    <a:lnTo>
                      <a:pt x="210" y="501"/>
                    </a:lnTo>
                    <a:lnTo>
                      <a:pt x="208" y="501"/>
                    </a:lnTo>
                    <a:lnTo>
                      <a:pt x="208" y="503"/>
                    </a:lnTo>
                    <a:lnTo>
                      <a:pt x="205" y="503"/>
                    </a:lnTo>
                    <a:lnTo>
                      <a:pt x="203" y="503"/>
                    </a:lnTo>
                    <a:lnTo>
                      <a:pt x="203" y="506"/>
                    </a:lnTo>
                    <a:lnTo>
                      <a:pt x="201" y="506"/>
                    </a:lnTo>
                    <a:lnTo>
                      <a:pt x="201" y="508"/>
                    </a:lnTo>
                    <a:lnTo>
                      <a:pt x="201" y="510"/>
                    </a:lnTo>
                    <a:lnTo>
                      <a:pt x="199" y="510"/>
                    </a:lnTo>
                    <a:lnTo>
                      <a:pt x="196" y="510"/>
                    </a:lnTo>
                    <a:lnTo>
                      <a:pt x="194" y="510"/>
                    </a:lnTo>
                    <a:lnTo>
                      <a:pt x="194" y="512"/>
                    </a:lnTo>
                    <a:lnTo>
                      <a:pt x="192" y="512"/>
                    </a:lnTo>
                    <a:lnTo>
                      <a:pt x="192" y="514"/>
                    </a:lnTo>
                    <a:lnTo>
                      <a:pt x="190" y="514"/>
                    </a:lnTo>
                    <a:lnTo>
                      <a:pt x="190" y="517"/>
                    </a:lnTo>
                    <a:lnTo>
                      <a:pt x="187" y="517"/>
                    </a:lnTo>
                    <a:lnTo>
                      <a:pt x="187" y="519"/>
                    </a:lnTo>
                    <a:lnTo>
                      <a:pt x="187" y="521"/>
                    </a:lnTo>
                    <a:lnTo>
                      <a:pt x="185" y="521"/>
                    </a:lnTo>
                    <a:lnTo>
                      <a:pt x="185" y="523"/>
                    </a:lnTo>
                    <a:lnTo>
                      <a:pt x="187" y="523"/>
                    </a:lnTo>
                    <a:lnTo>
                      <a:pt x="190" y="523"/>
                    </a:lnTo>
                    <a:lnTo>
                      <a:pt x="187" y="523"/>
                    </a:lnTo>
                    <a:lnTo>
                      <a:pt x="187" y="526"/>
                    </a:lnTo>
                    <a:lnTo>
                      <a:pt x="187" y="528"/>
                    </a:lnTo>
                    <a:lnTo>
                      <a:pt x="187" y="530"/>
                    </a:lnTo>
                    <a:lnTo>
                      <a:pt x="185" y="530"/>
                    </a:lnTo>
                    <a:lnTo>
                      <a:pt x="185" y="532"/>
                    </a:lnTo>
                    <a:lnTo>
                      <a:pt x="185" y="535"/>
                    </a:lnTo>
                    <a:lnTo>
                      <a:pt x="185" y="537"/>
                    </a:lnTo>
                    <a:lnTo>
                      <a:pt x="185" y="539"/>
                    </a:lnTo>
                    <a:lnTo>
                      <a:pt x="183" y="541"/>
                    </a:lnTo>
                    <a:lnTo>
                      <a:pt x="183" y="544"/>
                    </a:lnTo>
                    <a:lnTo>
                      <a:pt x="181" y="544"/>
                    </a:lnTo>
                    <a:lnTo>
                      <a:pt x="181" y="546"/>
                    </a:lnTo>
                    <a:lnTo>
                      <a:pt x="179" y="546"/>
                    </a:lnTo>
                    <a:lnTo>
                      <a:pt x="176" y="548"/>
                    </a:lnTo>
                    <a:lnTo>
                      <a:pt x="174" y="548"/>
                    </a:lnTo>
                    <a:lnTo>
                      <a:pt x="172" y="550"/>
                    </a:lnTo>
                    <a:lnTo>
                      <a:pt x="170" y="550"/>
                    </a:lnTo>
                    <a:lnTo>
                      <a:pt x="167" y="550"/>
                    </a:lnTo>
                    <a:lnTo>
                      <a:pt x="165" y="550"/>
                    </a:lnTo>
                    <a:lnTo>
                      <a:pt x="163" y="548"/>
                    </a:lnTo>
                    <a:lnTo>
                      <a:pt x="161" y="546"/>
                    </a:lnTo>
                    <a:lnTo>
                      <a:pt x="158" y="544"/>
                    </a:lnTo>
                    <a:lnTo>
                      <a:pt x="158" y="541"/>
                    </a:lnTo>
                    <a:lnTo>
                      <a:pt x="156" y="541"/>
                    </a:lnTo>
                    <a:lnTo>
                      <a:pt x="156" y="544"/>
                    </a:lnTo>
                    <a:lnTo>
                      <a:pt x="158" y="544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8" y="546"/>
                    </a:lnTo>
                    <a:lnTo>
                      <a:pt x="158" y="548"/>
                    </a:lnTo>
                    <a:lnTo>
                      <a:pt x="161" y="548"/>
                    </a:lnTo>
                    <a:lnTo>
                      <a:pt x="161" y="550"/>
                    </a:lnTo>
                    <a:lnTo>
                      <a:pt x="163" y="550"/>
                    </a:lnTo>
                    <a:lnTo>
                      <a:pt x="165" y="550"/>
                    </a:lnTo>
                    <a:lnTo>
                      <a:pt x="165" y="552"/>
                    </a:lnTo>
                    <a:lnTo>
                      <a:pt x="163" y="552"/>
                    </a:lnTo>
                    <a:lnTo>
                      <a:pt x="161" y="552"/>
                    </a:lnTo>
                    <a:lnTo>
                      <a:pt x="158" y="552"/>
                    </a:lnTo>
                    <a:lnTo>
                      <a:pt x="158" y="555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49" y="557"/>
                    </a:lnTo>
                    <a:lnTo>
                      <a:pt x="147" y="557"/>
                    </a:lnTo>
                    <a:lnTo>
                      <a:pt x="147" y="559"/>
                    </a:lnTo>
                    <a:lnTo>
                      <a:pt x="145" y="559"/>
                    </a:lnTo>
                    <a:lnTo>
                      <a:pt x="145" y="561"/>
                    </a:lnTo>
                    <a:lnTo>
                      <a:pt x="143" y="561"/>
                    </a:lnTo>
                    <a:lnTo>
                      <a:pt x="143" y="564"/>
                    </a:lnTo>
                    <a:lnTo>
                      <a:pt x="141" y="564"/>
                    </a:lnTo>
                    <a:lnTo>
                      <a:pt x="141" y="566"/>
                    </a:lnTo>
                    <a:lnTo>
                      <a:pt x="141" y="568"/>
                    </a:lnTo>
                    <a:lnTo>
                      <a:pt x="138" y="570"/>
                    </a:lnTo>
                    <a:lnTo>
                      <a:pt x="141" y="570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38" y="575"/>
                    </a:lnTo>
                    <a:lnTo>
                      <a:pt x="138" y="577"/>
                    </a:lnTo>
                    <a:lnTo>
                      <a:pt x="136" y="577"/>
                    </a:lnTo>
                    <a:lnTo>
                      <a:pt x="138" y="577"/>
                    </a:lnTo>
                    <a:lnTo>
                      <a:pt x="138" y="579"/>
                    </a:lnTo>
                    <a:lnTo>
                      <a:pt x="141" y="579"/>
                    </a:lnTo>
                    <a:lnTo>
                      <a:pt x="141" y="582"/>
                    </a:lnTo>
                    <a:lnTo>
                      <a:pt x="141" y="584"/>
                    </a:lnTo>
                    <a:lnTo>
                      <a:pt x="141" y="586"/>
                    </a:lnTo>
                    <a:lnTo>
                      <a:pt x="143" y="586"/>
                    </a:lnTo>
                    <a:lnTo>
                      <a:pt x="143" y="588"/>
                    </a:lnTo>
                    <a:lnTo>
                      <a:pt x="143" y="590"/>
                    </a:lnTo>
                    <a:lnTo>
                      <a:pt x="145" y="593"/>
                    </a:lnTo>
                    <a:lnTo>
                      <a:pt x="145" y="595"/>
                    </a:lnTo>
                    <a:lnTo>
                      <a:pt x="145" y="597"/>
                    </a:lnTo>
                    <a:lnTo>
                      <a:pt x="145" y="595"/>
                    </a:lnTo>
                    <a:lnTo>
                      <a:pt x="143" y="595"/>
                    </a:lnTo>
                    <a:lnTo>
                      <a:pt x="143" y="597"/>
                    </a:lnTo>
                    <a:lnTo>
                      <a:pt x="141" y="597"/>
                    </a:lnTo>
                    <a:lnTo>
                      <a:pt x="138" y="597"/>
                    </a:lnTo>
                    <a:lnTo>
                      <a:pt x="138" y="599"/>
                    </a:lnTo>
                    <a:lnTo>
                      <a:pt x="136" y="599"/>
                    </a:lnTo>
                    <a:lnTo>
                      <a:pt x="138" y="599"/>
                    </a:lnTo>
                    <a:lnTo>
                      <a:pt x="141" y="599"/>
                    </a:lnTo>
                    <a:lnTo>
                      <a:pt x="143" y="599"/>
                    </a:lnTo>
                    <a:lnTo>
                      <a:pt x="143" y="597"/>
                    </a:lnTo>
                    <a:lnTo>
                      <a:pt x="145" y="597"/>
                    </a:lnTo>
                    <a:lnTo>
                      <a:pt x="145" y="599"/>
                    </a:lnTo>
                    <a:lnTo>
                      <a:pt x="147" y="599"/>
                    </a:lnTo>
                    <a:lnTo>
                      <a:pt x="147" y="602"/>
                    </a:lnTo>
                    <a:lnTo>
                      <a:pt x="149" y="604"/>
                    </a:lnTo>
                    <a:lnTo>
                      <a:pt x="149" y="606"/>
                    </a:lnTo>
                    <a:lnTo>
                      <a:pt x="152" y="606"/>
                    </a:lnTo>
                    <a:lnTo>
                      <a:pt x="152" y="608"/>
                    </a:lnTo>
                    <a:lnTo>
                      <a:pt x="154" y="608"/>
                    </a:lnTo>
                    <a:lnTo>
                      <a:pt x="154" y="611"/>
                    </a:lnTo>
                    <a:lnTo>
                      <a:pt x="156" y="613"/>
                    </a:lnTo>
                    <a:lnTo>
                      <a:pt x="158" y="613"/>
                    </a:lnTo>
                    <a:lnTo>
                      <a:pt x="158" y="615"/>
                    </a:lnTo>
                    <a:lnTo>
                      <a:pt x="161" y="615"/>
                    </a:lnTo>
                    <a:lnTo>
                      <a:pt x="161" y="617"/>
                    </a:lnTo>
                    <a:lnTo>
                      <a:pt x="163" y="617"/>
                    </a:lnTo>
                    <a:lnTo>
                      <a:pt x="163" y="620"/>
                    </a:lnTo>
                    <a:lnTo>
                      <a:pt x="163" y="622"/>
                    </a:lnTo>
                    <a:lnTo>
                      <a:pt x="161" y="622"/>
                    </a:lnTo>
                    <a:lnTo>
                      <a:pt x="163" y="622"/>
                    </a:lnTo>
                    <a:lnTo>
                      <a:pt x="163" y="620"/>
                    </a:lnTo>
                    <a:lnTo>
                      <a:pt x="161" y="620"/>
                    </a:lnTo>
                    <a:lnTo>
                      <a:pt x="158" y="620"/>
                    </a:lnTo>
                    <a:lnTo>
                      <a:pt x="156" y="620"/>
                    </a:lnTo>
                    <a:lnTo>
                      <a:pt x="154" y="620"/>
                    </a:lnTo>
                    <a:lnTo>
                      <a:pt x="152" y="620"/>
                    </a:lnTo>
                    <a:lnTo>
                      <a:pt x="149" y="617"/>
                    </a:lnTo>
                    <a:lnTo>
                      <a:pt x="147" y="617"/>
                    </a:lnTo>
                    <a:lnTo>
                      <a:pt x="145" y="617"/>
                    </a:lnTo>
                    <a:lnTo>
                      <a:pt x="145" y="615"/>
                    </a:lnTo>
                    <a:lnTo>
                      <a:pt x="143" y="615"/>
                    </a:lnTo>
                    <a:lnTo>
                      <a:pt x="141" y="615"/>
                    </a:lnTo>
                    <a:lnTo>
                      <a:pt x="138" y="615"/>
                    </a:lnTo>
                    <a:lnTo>
                      <a:pt x="136" y="615"/>
                    </a:lnTo>
                    <a:lnTo>
                      <a:pt x="134" y="615"/>
                    </a:lnTo>
                    <a:lnTo>
                      <a:pt x="132" y="615"/>
                    </a:lnTo>
                    <a:lnTo>
                      <a:pt x="129" y="615"/>
                    </a:lnTo>
                    <a:lnTo>
                      <a:pt x="127" y="615"/>
                    </a:lnTo>
                    <a:lnTo>
                      <a:pt x="125" y="613"/>
                    </a:lnTo>
                    <a:lnTo>
                      <a:pt x="123" y="613"/>
                    </a:lnTo>
                    <a:lnTo>
                      <a:pt x="120" y="613"/>
                    </a:lnTo>
                    <a:lnTo>
                      <a:pt x="120" y="611"/>
                    </a:lnTo>
                    <a:lnTo>
                      <a:pt x="118" y="611"/>
                    </a:lnTo>
                    <a:lnTo>
                      <a:pt x="116" y="611"/>
                    </a:lnTo>
                    <a:lnTo>
                      <a:pt x="114" y="611"/>
                    </a:lnTo>
                    <a:lnTo>
                      <a:pt x="111" y="611"/>
                    </a:lnTo>
                    <a:lnTo>
                      <a:pt x="109" y="611"/>
                    </a:lnTo>
                    <a:lnTo>
                      <a:pt x="107" y="611"/>
                    </a:lnTo>
                    <a:lnTo>
                      <a:pt x="105" y="611"/>
                    </a:lnTo>
                    <a:lnTo>
                      <a:pt x="103" y="611"/>
                    </a:lnTo>
                    <a:lnTo>
                      <a:pt x="100" y="611"/>
                    </a:lnTo>
                    <a:lnTo>
                      <a:pt x="98" y="611"/>
                    </a:lnTo>
                    <a:lnTo>
                      <a:pt x="96" y="611"/>
                    </a:lnTo>
                    <a:lnTo>
                      <a:pt x="94" y="611"/>
                    </a:lnTo>
                    <a:lnTo>
                      <a:pt x="91" y="611"/>
                    </a:lnTo>
                    <a:lnTo>
                      <a:pt x="89" y="611"/>
                    </a:lnTo>
                    <a:lnTo>
                      <a:pt x="85" y="611"/>
                    </a:lnTo>
                    <a:lnTo>
                      <a:pt x="82" y="611"/>
                    </a:lnTo>
                    <a:lnTo>
                      <a:pt x="80" y="611"/>
                    </a:lnTo>
                    <a:lnTo>
                      <a:pt x="78" y="611"/>
                    </a:lnTo>
                    <a:lnTo>
                      <a:pt x="76" y="611"/>
                    </a:lnTo>
                    <a:lnTo>
                      <a:pt x="73" y="611"/>
                    </a:lnTo>
                    <a:lnTo>
                      <a:pt x="71" y="611"/>
                    </a:lnTo>
                    <a:lnTo>
                      <a:pt x="69" y="611"/>
                    </a:lnTo>
                    <a:lnTo>
                      <a:pt x="67" y="611"/>
                    </a:lnTo>
                    <a:lnTo>
                      <a:pt x="65" y="611"/>
                    </a:lnTo>
                    <a:lnTo>
                      <a:pt x="62" y="611"/>
                    </a:lnTo>
                    <a:lnTo>
                      <a:pt x="60" y="611"/>
                    </a:lnTo>
                    <a:lnTo>
                      <a:pt x="58" y="611"/>
                    </a:lnTo>
                    <a:lnTo>
                      <a:pt x="56" y="611"/>
                    </a:lnTo>
                    <a:lnTo>
                      <a:pt x="53" y="611"/>
                    </a:lnTo>
                    <a:lnTo>
                      <a:pt x="51" y="611"/>
                    </a:lnTo>
                    <a:lnTo>
                      <a:pt x="51" y="608"/>
                    </a:lnTo>
                    <a:lnTo>
                      <a:pt x="49" y="608"/>
                    </a:lnTo>
                    <a:lnTo>
                      <a:pt x="51" y="606"/>
                    </a:lnTo>
                    <a:lnTo>
                      <a:pt x="49" y="606"/>
                    </a:lnTo>
                    <a:lnTo>
                      <a:pt x="49" y="604"/>
                    </a:lnTo>
                    <a:lnTo>
                      <a:pt x="47" y="604"/>
                    </a:lnTo>
                    <a:lnTo>
                      <a:pt x="47" y="602"/>
                    </a:lnTo>
                    <a:lnTo>
                      <a:pt x="44" y="602"/>
                    </a:lnTo>
                    <a:lnTo>
                      <a:pt x="42" y="602"/>
                    </a:lnTo>
                    <a:lnTo>
                      <a:pt x="42" y="599"/>
                    </a:lnTo>
                    <a:lnTo>
                      <a:pt x="40" y="599"/>
                    </a:lnTo>
                    <a:lnTo>
                      <a:pt x="38" y="597"/>
                    </a:lnTo>
                    <a:lnTo>
                      <a:pt x="36" y="597"/>
                    </a:lnTo>
                    <a:lnTo>
                      <a:pt x="36" y="595"/>
                    </a:lnTo>
                    <a:lnTo>
                      <a:pt x="38" y="595"/>
                    </a:lnTo>
                    <a:lnTo>
                      <a:pt x="38" y="593"/>
                    </a:lnTo>
                    <a:lnTo>
                      <a:pt x="38" y="590"/>
                    </a:lnTo>
                    <a:lnTo>
                      <a:pt x="38" y="588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0" y="584"/>
                    </a:lnTo>
                    <a:lnTo>
                      <a:pt x="38" y="584"/>
                    </a:lnTo>
                    <a:lnTo>
                      <a:pt x="36" y="582"/>
                    </a:lnTo>
                    <a:lnTo>
                      <a:pt x="38" y="582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2" y="577"/>
                    </a:lnTo>
                    <a:lnTo>
                      <a:pt x="42" y="575"/>
                    </a:lnTo>
                    <a:lnTo>
                      <a:pt x="42" y="573"/>
                    </a:lnTo>
                    <a:lnTo>
                      <a:pt x="40" y="573"/>
                    </a:lnTo>
                    <a:lnTo>
                      <a:pt x="40" y="570"/>
                    </a:lnTo>
                    <a:lnTo>
                      <a:pt x="38" y="570"/>
                    </a:lnTo>
                    <a:lnTo>
                      <a:pt x="40" y="568"/>
                    </a:lnTo>
                    <a:lnTo>
                      <a:pt x="40" y="566"/>
                    </a:lnTo>
                    <a:lnTo>
                      <a:pt x="38" y="566"/>
                    </a:lnTo>
                    <a:lnTo>
                      <a:pt x="36" y="566"/>
                    </a:lnTo>
                    <a:lnTo>
                      <a:pt x="33" y="566"/>
                    </a:lnTo>
                    <a:lnTo>
                      <a:pt x="31" y="566"/>
                    </a:lnTo>
                    <a:lnTo>
                      <a:pt x="31" y="568"/>
                    </a:lnTo>
                    <a:lnTo>
                      <a:pt x="29" y="568"/>
                    </a:lnTo>
                    <a:lnTo>
                      <a:pt x="29" y="566"/>
                    </a:lnTo>
                    <a:lnTo>
                      <a:pt x="27" y="566"/>
                    </a:lnTo>
                    <a:lnTo>
                      <a:pt x="24" y="566"/>
                    </a:lnTo>
                    <a:lnTo>
                      <a:pt x="22" y="566"/>
                    </a:lnTo>
                    <a:lnTo>
                      <a:pt x="22" y="568"/>
                    </a:lnTo>
                    <a:lnTo>
                      <a:pt x="20" y="568"/>
                    </a:lnTo>
                    <a:lnTo>
                      <a:pt x="18" y="568"/>
                    </a:lnTo>
                    <a:lnTo>
                      <a:pt x="18" y="570"/>
                    </a:lnTo>
                    <a:lnTo>
                      <a:pt x="15" y="570"/>
                    </a:lnTo>
                    <a:lnTo>
                      <a:pt x="13" y="570"/>
                    </a:lnTo>
                    <a:lnTo>
                      <a:pt x="11" y="570"/>
                    </a:lnTo>
                    <a:lnTo>
                      <a:pt x="11" y="568"/>
                    </a:lnTo>
                    <a:lnTo>
                      <a:pt x="13" y="568"/>
                    </a:lnTo>
                    <a:lnTo>
                      <a:pt x="11" y="566"/>
                    </a:lnTo>
                    <a:lnTo>
                      <a:pt x="9" y="566"/>
                    </a:lnTo>
                    <a:lnTo>
                      <a:pt x="9" y="564"/>
                    </a:lnTo>
                    <a:lnTo>
                      <a:pt x="6" y="561"/>
                    </a:lnTo>
                    <a:lnTo>
                      <a:pt x="4" y="561"/>
                    </a:lnTo>
                    <a:lnTo>
                      <a:pt x="4" y="559"/>
                    </a:lnTo>
                    <a:lnTo>
                      <a:pt x="2" y="557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0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2" y="548"/>
                    </a:lnTo>
                    <a:lnTo>
                      <a:pt x="0" y="546"/>
                    </a:lnTo>
                    <a:lnTo>
                      <a:pt x="0" y="544"/>
                    </a:lnTo>
                    <a:lnTo>
                      <a:pt x="2" y="544"/>
                    </a:lnTo>
                    <a:lnTo>
                      <a:pt x="2" y="541"/>
                    </a:lnTo>
                    <a:lnTo>
                      <a:pt x="4" y="541"/>
                    </a:lnTo>
                    <a:lnTo>
                      <a:pt x="4" y="539"/>
                    </a:lnTo>
                    <a:lnTo>
                      <a:pt x="2" y="539"/>
                    </a:lnTo>
                    <a:lnTo>
                      <a:pt x="2" y="537"/>
                    </a:lnTo>
                    <a:lnTo>
                      <a:pt x="0" y="537"/>
                    </a:lnTo>
                    <a:lnTo>
                      <a:pt x="2" y="535"/>
                    </a:lnTo>
                    <a:lnTo>
                      <a:pt x="0" y="532"/>
                    </a:lnTo>
                    <a:lnTo>
                      <a:pt x="0" y="530"/>
                    </a:lnTo>
                    <a:lnTo>
                      <a:pt x="2" y="530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2" y="528"/>
                    </a:lnTo>
                    <a:lnTo>
                      <a:pt x="2" y="526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2" y="519"/>
                    </a:lnTo>
                    <a:lnTo>
                      <a:pt x="4" y="519"/>
                    </a:lnTo>
                    <a:lnTo>
                      <a:pt x="9" y="519"/>
                    </a:lnTo>
                    <a:lnTo>
                      <a:pt x="11" y="519"/>
                    </a:lnTo>
                    <a:lnTo>
                      <a:pt x="15" y="519"/>
                    </a:lnTo>
                    <a:lnTo>
                      <a:pt x="15" y="517"/>
                    </a:lnTo>
                    <a:lnTo>
                      <a:pt x="18" y="514"/>
                    </a:lnTo>
                    <a:lnTo>
                      <a:pt x="20" y="514"/>
                    </a:lnTo>
                    <a:lnTo>
                      <a:pt x="20" y="512"/>
                    </a:lnTo>
                    <a:lnTo>
                      <a:pt x="22" y="512"/>
                    </a:lnTo>
                    <a:lnTo>
                      <a:pt x="24" y="512"/>
                    </a:lnTo>
                    <a:lnTo>
                      <a:pt x="27" y="512"/>
                    </a:lnTo>
                    <a:lnTo>
                      <a:pt x="29" y="510"/>
                    </a:lnTo>
                    <a:lnTo>
                      <a:pt x="31" y="510"/>
                    </a:lnTo>
                    <a:lnTo>
                      <a:pt x="31" y="508"/>
                    </a:lnTo>
                    <a:lnTo>
                      <a:pt x="31" y="506"/>
                    </a:lnTo>
                    <a:lnTo>
                      <a:pt x="31" y="503"/>
                    </a:lnTo>
                    <a:lnTo>
                      <a:pt x="31" y="501"/>
                    </a:lnTo>
                    <a:lnTo>
                      <a:pt x="31" y="499"/>
                    </a:lnTo>
                    <a:lnTo>
                      <a:pt x="31" y="497"/>
                    </a:lnTo>
                    <a:lnTo>
                      <a:pt x="33" y="497"/>
                    </a:lnTo>
                    <a:lnTo>
                      <a:pt x="36" y="497"/>
                    </a:lnTo>
                    <a:lnTo>
                      <a:pt x="38" y="494"/>
                    </a:lnTo>
                    <a:lnTo>
                      <a:pt x="40" y="494"/>
                    </a:lnTo>
                    <a:lnTo>
                      <a:pt x="40" y="492"/>
                    </a:lnTo>
                    <a:lnTo>
                      <a:pt x="38" y="492"/>
                    </a:lnTo>
                    <a:lnTo>
                      <a:pt x="40" y="490"/>
                    </a:lnTo>
                    <a:lnTo>
                      <a:pt x="40" y="488"/>
                    </a:lnTo>
                    <a:lnTo>
                      <a:pt x="38" y="488"/>
                    </a:lnTo>
                    <a:lnTo>
                      <a:pt x="38" y="485"/>
                    </a:lnTo>
                    <a:lnTo>
                      <a:pt x="36" y="485"/>
                    </a:lnTo>
                    <a:lnTo>
                      <a:pt x="36" y="483"/>
                    </a:lnTo>
                    <a:lnTo>
                      <a:pt x="33" y="481"/>
                    </a:lnTo>
                    <a:lnTo>
                      <a:pt x="33" y="479"/>
                    </a:lnTo>
                    <a:lnTo>
                      <a:pt x="33" y="476"/>
                    </a:lnTo>
                    <a:lnTo>
                      <a:pt x="36" y="476"/>
                    </a:lnTo>
                    <a:lnTo>
                      <a:pt x="36" y="474"/>
                    </a:lnTo>
                    <a:lnTo>
                      <a:pt x="38" y="474"/>
                    </a:lnTo>
                    <a:lnTo>
                      <a:pt x="38" y="472"/>
                    </a:lnTo>
                    <a:lnTo>
                      <a:pt x="38" y="470"/>
                    </a:lnTo>
                    <a:lnTo>
                      <a:pt x="40" y="470"/>
                    </a:lnTo>
                    <a:lnTo>
                      <a:pt x="40" y="468"/>
                    </a:lnTo>
                    <a:lnTo>
                      <a:pt x="38" y="468"/>
                    </a:lnTo>
                    <a:lnTo>
                      <a:pt x="38" y="465"/>
                    </a:lnTo>
                    <a:lnTo>
                      <a:pt x="40" y="465"/>
                    </a:lnTo>
                    <a:lnTo>
                      <a:pt x="42" y="465"/>
                    </a:lnTo>
                    <a:lnTo>
                      <a:pt x="42" y="463"/>
                    </a:lnTo>
                    <a:lnTo>
                      <a:pt x="42" y="465"/>
                    </a:lnTo>
                    <a:lnTo>
                      <a:pt x="44" y="465"/>
                    </a:lnTo>
                    <a:lnTo>
                      <a:pt x="44" y="463"/>
                    </a:lnTo>
                    <a:lnTo>
                      <a:pt x="47" y="463"/>
                    </a:lnTo>
                    <a:lnTo>
                      <a:pt x="47" y="461"/>
                    </a:lnTo>
                    <a:lnTo>
                      <a:pt x="49" y="461"/>
                    </a:lnTo>
                    <a:lnTo>
                      <a:pt x="49" y="459"/>
                    </a:lnTo>
                    <a:lnTo>
                      <a:pt x="51" y="459"/>
                    </a:lnTo>
                    <a:lnTo>
                      <a:pt x="53" y="459"/>
                    </a:lnTo>
                    <a:lnTo>
                      <a:pt x="53" y="456"/>
                    </a:lnTo>
                    <a:lnTo>
                      <a:pt x="53" y="454"/>
                    </a:lnTo>
                    <a:lnTo>
                      <a:pt x="51" y="454"/>
                    </a:lnTo>
                    <a:lnTo>
                      <a:pt x="49" y="454"/>
                    </a:lnTo>
                    <a:lnTo>
                      <a:pt x="49" y="452"/>
                    </a:lnTo>
                    <a:lnTo>
                      <a:pt x="51" y="452"/>
                    </a:lnTo>
                    <a:lnTo>
                      <a:pt x="51" y="450"/>
                    </a:lnTo>
                    <a:lnTo>
                      <a:pt x="51" y="447"/>
                    </a:lnTo>
                    <a:lnTo>
                      <a:pt x="51" y="445"/>
                    </a:lnTo>
                    <a:lnTo>
                      <a:pt x="53" y="445"/>
                    </a:lnTo>
                    <a:lnTo>
                      <a:pt x="56" y="445"/>
                    </a:lnTo>
                    <a:lnTo>
                      <a:pt x="56" y="443"/>
                    </a:lnTo>
                    <a:lnTo>
                      <a:pt x="58" y="443"/>
                    </a:lnTo>
                    <a:lnTo>
                      <a:pt x="60" y="441"/>
                    </a:lnTo>
                    <a:lnTo>
                      <a:pt x="60" y="438"/>
                    </a:lnTo>
                    <a:lnTo>
                      <a:pt x="60" y="436"/>
                    </a:lnTo>
                    <a:lnTo>
                      <a:pt x="58" y="434"/>
                    </a:lnTo>
                    <a:lnTo>
                      <a:pt x="58" y="432"/>
                    </a:lnTo>
                    <a:lnTo>
                      <a:pt x="58" y="430"/>
                    </a:lnTo>
                    <a:lnTo>
                      <a:pt x="58" y="427"/>
                    </a:lnTo>
                    <a:lnTo>
                      <a:pt x="56" y="427"/>
                    </a:lnTo>
                    <a:lnTo>
                      <a:pt x="56" y="425"/>
                    </a:lnTo>
                    <a:lnTo>
                      <a:pt x="53" y="425"/>
                    </a:lnTo>
                    <a:lnTo>
                      <a:pt x="53" y="423"/>
                    </a:lnTo>
                    <a:lnTo>
                      <a:pt x="56" y="423"/>
                    </a:lnTo>
                    <a:lnTo>
                      <a:pt x="58" y="423"/>
                    </a:lnTo>
                    <a:lnTo>
                      <a:pt x="58" y="421"/>
                    </a:lnTo>
                    <a:lnTo>
                      <a:pt x="60" y="421"/>
                    </a:lnTo>
                    <a:lnTo>
                      <a:pt x="60" y="418"/>
                    </a:lnTo>
                    <a:lnTo>
                      <a:pt x="62" y="418"/>
                    </a:lnTo>
                    <a:lnTo>
                      <a:pt x="60" y="416"/>
                    </a:lnTo>
                    <a:lnTo>
                      <a:pt x="58" y="416"/>
                    </a:lnTo>
                    <a:lnTo>
                      <a:pt x="58" y="414"/>
                    </a:lnTo>
                    <a:lnTo>
                      <a:pt x="58" y="412"/>
                    </a:lnTo>
                    <a:lnTo>
                      <a:pt x="56" y="412"/>
                    </a:lnTo>
                    <a:lnTo>
                      <a:pt x="56" y="409"/>
                    </a:lnTo>
                    <a:lnTo>
                      <a:pt x="56" y="407"/>
                    </a:lnTo>
                    <a:lnTo>
                      <a:pt x="58" y="407"/>
                    </a:lnTo>
                    <a:lnTo>
                      <a:pt x="58" y="405"/>
                    </a:lnTo>
                    <a:lnTo>
                      <a:pt x="56" y="405"/>
                    </a:lnTo>
                    <a:lnTo>
                      <a:pt x="58" y="405"/>
                    </a:lnTo>
                    <a:lnTo>
                      <a:pt x="60" y="405"/>
                    </a:lnTo>
                    <a:lnTo>
                      <a:pt x="62" y="405"/>
                    </a:lnTo>
                    <a:lnTo>
                      <a:pt x="65" y="405"/>
                    </a:lnTo>
                    <a:lnTo>
                      <a:pt x="67" y="403"/>
                    </a:lnTo>
                    <a:lnTo>
                      <a:pt x="65" y="403"/>
                    </a:lnTo>
                    <a:lnTo>
                      <a:pt x="65" y="400"/>
                    </a:lnTo>
                    <a:lnTo>
                      <a:pt x="67" y="400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69" y="396"/>
                    </a:lnTo>
                    <a:lnTo>
                      <a:pt x="69" y="394"/>
                    </a:lnTo>
                    <a:lnTo>
                      <a:pt x="67" y="394"/>
                    </a:lnTo>
                    <a:lnTo>
                      <a:pt x="67" y="392"/>
                    </a:lnTo>
                    <a:lnTo>
                      <a:pt x="65" y="392"/>
                    </a:lnTo>
                    <a:lnTo>
                      <a:pt x="65" y="389"/>
                    </a:lnTo>
                    <a:lnTo>
                      <a:pt x="65" y="387"/>
                    </a:lnTo>
                    <a:lnTo>
                      <a:pt x="62" y="387"/>
                    </a:lnTo>
                    <a:lnTo>
                      <a:pt x="60" y="387"/>
                    </a:lnTo>
                    <a:lnTo>
                      <a:pt x="58" y="387"/>
                    </a:lnTo>
                    <a:lnTo>
                      <a:pt x="58" y="385"/>
                    </a:lnTo>
                    <a:lnTo>
                      <a:pt x="56" y="385"/>
                    </a:lnTo>
                    <a:lnTo>
                      <a:pt x="53" y="385"/>
                    </a:lnTo>
                    <a:lnTo>
                      <a:pt x="53" y="387"/>
                    </a:lnTo>
                    <a:lnTo>
                      <a:pt x="51" y="387"/>
                    </a:lnTo>
                    <a:lnTo>
                      <a:pt x="51" y="385"/>
                    </a:lnTo>
                    <a:lnTo>
                      <a:pt x="49" y="385"/>
                    </a:lnTo>
                    <a:lnTo>
                      <a:pt x="47" y="385"/>
                    </a:lnTo>
                    <a:lnTo>
                      <a:pt x="47" y="383"/>
                    </a:lnTo>
                    <a:lnTo>
                      <a:pt x="47" y="380"/>
                    </a:lnTo>
                    <a:lnTo>
                      <a:pt x="49" y="380"/>
                    </a:lnTo>
                    <a:lnTo>
                      <a:pt x="51" y="380"/>
                    </a:lnTo>
                    <a:lnTo>
                      <a:pt x="53" y="380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60" y="380"/>
                    </a:lnTo>
                    <a:lnTo>
                      <a:pt x="62" y="380"/>
                    </a:lnTo>
                    <a:lnTo>
                      <a:pt x="65" y="380"/>
                    </a:lnTo>
                    <a:lnTo>
                      <a:pt x="67" y="380"/>
                    </a:lnTo>
                    <a:lnTo>
                      <a:pt x="69" y="380"/>
                    </a:lnTo>
                    <a:lnTo>
                      <a:pt x="69" y="383"/>
                    </a:lnTo>
                    <a:lnTo>
                      <a:pt x="71" y="383"/>
                    </a:lnTo>
                    <a:lnTo>
                      <a:pt x="71" y="380"/>
                    </a:lnTo>
                    <a:lnTo>
                      <a:pt x="73" y="380"/>
                    </a:lnTo>
                    <a:lnTo>
                      <a:pt x="73" y="378"/>
                    </a:lnTo>
                    <a:lnTo>
                      <a:pt x="73" y="376"/>
                    </a:lnTo>
                    <a:lnTo>
                      <a:pt x="76" y="376"/>
                    </a:lnTo>
                    <a:lnTo>
                      <a:pt x="76" y="374"/>
                    </a:lnTo>
                    <a:lnTo>
                      <a:pt x="78" y="374"/>
                    </a:lnTo>
                    <a:lnTo>
                      <a:pt x="76" y="371"/>
                    </a:lnTo>
                    <a:lnTo>
                      <a:pt x="73" y="369"/>
                    </a:lnTo>
                    <a:lnTo>
                      <a:pt x="71" y="369"/>
                    </a:lnTo>
                    <a:lnTo>
                      <a:pt x="69" y="369"/>
                    </a:lnTo>
                    <a:lnTo>
                      <a:pt x="67" y="369"/>
                    </a:lnTo>
                    <a:lnTo>
                      <a:pt x="65" y="369"/>
                    </a:lnTo>
                    <a:lnTo>
                      <a:pt x="62" y="369"/>
                    </a:lnTo>
                    <a:lnTo>
                      <a:pt x="60" y="369"/>
                    </a:lnTo>
                    <a:lnTo>
                      <a:pt x="58" y="369"/>
                    </a:lnTo>
                    <a:lnTo>
                      <a:pt x="56" y="369"/>
                    </a:lnTo>
                    <a:lnTo>
                      <a:pt x="53" y="369"/>
                    </a:lnTo>
                    <a:lnTo>
                      <a:pt x="53" y="367"/>
                    </a:lnTo>
                    <a:lnTo>
                      <a:pt x="56" y="367"/>
                    </a:lnTo>
                    <a:lnTo>
                      <a:pt x="56" y="365"/>
                    </a:lnTo>
                    <a:lnTo>
                      <a:pt x="56" y="362"/>
                    </a:lnTo>
                    <a:lnTo>
                      <a:pt x="53" y="362"/>
                    </a:lnTo>
                    <a:lnTo>
                      <a:pt x="53" y="360"/>
                    </a:lnTo>
                    <a:lnTo>
                      <a:pt x="56" y="360"/>
                    </a:lnTo>
                    <a:lnTo>
                      <a:pt x="56" y="358"/>
                    </a:lnTo>
                    <a:lnTo>
                      <a:pt x="58" y="358"/>
                    </a:lnTo>
                    <a:lnTo>
                      <a:pt x="58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1"/>
                    </a:lnTo>
                    <a:lnTo>
                      <a:pt x="56" y="351"/>
                    </a:lnTo>
                    <a:lnTo>
                      <a:pt x="58" y="351"/>
                    </a:lnTo>
                    <a:lnTo>
                      <a:pt x="58" y="349"/>
                    </a:lnTo>
                    <a:lnTo>
                      <a:pt x="58" y="347"/>
                    </a:lnTo>
                    <a:lnTo>
                      <a:pt x="60" y="347"/>
                    </a:lnTo>
                    <a:lnTo>
                      <a:pt x="62" y="347"/>
                    </a:lnTo>
                    <a:lnTo>
                      <a:pt x="62" y="345"/>
                    </a:lnTo>
                    <a:lnTo>
                      <a:pt x="60" y="345"/>
                    </a:lnTo>
                    <a:lnTo>
                      <a:pt x="58" y="345"/>
                    </a:lnTo>
                    <a:lnTo>
                      <a:pt x="58" y="342"/>
                    </a:lnTo>
                    <a:lnTo>
                      <a:pt x="56" y="342"/>
                    </a:lnTo>
                    <a:lnTo>
                      <a:pt x="53" y="342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1" y="338"/>
                    </a:lnTo>
                    <a:lnTo>
                      <a:pt x="51" y="336"/>
                    </a:lnTo>
                    <a:lnTo>
                      <a:pt x="53" y="336"/>
                    </a:lnTo>
                    <a:lnTo>
                      <a:pt x="51" y="336"/>
                    </a:lnTo>
                    <a:lnTo>
                      <a:pt x="53" y="336"/>
                    </a:lnTo>
                    <a:lnTo>
                      <a:pt x="56" y="336"/>
                    </a:lnTo>
                    <a:lnTo>
                      <a:pt x="56" y="333"/>
                    </a:lnTo>
                    <a:lnTo>
                      <a:pt x="58" y="336"/>
                    </a:lnTo>
                    <a:lnTo>
                      <a:pt x="58" y="333"/>
                    </a:lnTo>
                    <a:lnTo>
                      <a:pt x="58" y="331"/>
                    </a:lnTo>
                    <a:lnTo>
                      <a:pt x="58" y="329"/>
                    </a:lnTo>
                    <a:lnTo>
                      <a:pt x="56" y="329"/>
                    </a:lnTo>
                    <a:lnTo>
                      <a:pt x="53" y="329"/>
                    </a:lnTo>
                    <a:lnTo>
                      <a:pt x="51" y="329"/>
                    </a:lnTo>
                    <a:lnTo>
                      <a:pt x="51" y="327"/>
                    </a:lnTo>
                    <a:lnTo>
                      <a:pt x="49" y="327"/>
                    </a:lnTo>
                    <a:lnTo>
                      <a:pt x="49" y="324"/>
                    </a:lnTo>
                    <a:lnTo>
                      <a:pt x="47" y="322"/>
                    </a:lnTo>
                    <a:lnTo>
                      <a:pt x="44" y="322"/>
                    </a:lnTo>
                    <a:lnTo>
                      <a:pt x="44" y="320"/>
                    </a:lnTo>
                    <a:lnTo>
                      <a:pt x="44" y="318"/>
                    </a:lnTo>
                    <a:lnTo>
                      <a:pt x="47" y="318"/>
                    </a:lnTo>
                    <a:lnTo>
                      <a:pt x="47" y="315"/>
                    </a:lnTo>
                    <a:lnTo>
                      <a:pt x="44" y="315"/>
                    </a:lnTo>
                    <a:lnTo>
                      <a:pt x="44" y="313"/>
                    </a:lnTo>
                    <a:lnTo>
                      <a:pt x="44" y="311"/>
                    </a:lnTo>
                    <a:lnTo>
                      <a:pt x="47" y="311"/>
                    </a:lnTo>
                    <a:lnTo>
                      <a:pt x="47" y="309"/>
                    </a:lnTo>
                    <a:lnTo>
                      <a:pt x="49" y="309"/>
                    </a:lnTo>
                    <a:lnTo>
                      <a:pt x="47" y="307"/>
                    </a:lnTo>
                    <a:lnTo>
                      <a:pt x="47" y="304"/>
                    </a:lnTo>
                    <a:lnTo>
                      <a:pt x="44" y="302"/>
                    </a:lnTo>
                    <a:lnTo>
                      <a:pt x="47" y="302"/>
                    </a:lnTo>
                    <a:lnTo>
                      <a:pt x="47" y="300"/>
                    </a:lnTo>
                    <a:lnTo>
                      <a:pt x="47" y="298"/>
                    </a:lnTo>
                    <a:lnTo>
                      <a:pt x="49" y="298"/>
                    </a:lnTo>
                    <a:lnTo>
                      <a:pt x="51" y="298"/>
                    </a:lnTo>
                    <a:lnTo>
                      <a:pt x="51" y="300"/>
                    </a:lnTo>
                    <a:lnTo>
                      <a:pt x="51" y="298"/>
                    </a:lnTo>
                    <a:lnTo>
                      <a:pt x="53" y="298"/>
                    </a:lnTo>
                    <a:lnTo>
                      <a:pt x="56" y="298"/>
                    </a:lnTo>
                    <a:lnTo>
                      <a:pt x="58" y="298"/>
                    </a:lnTo>
                    <a:lnTo>
                      <a:pt x="58" y="295"/>
                    </a:lnTo>
                    <a:lnTo>
                      <a:pt x="58" y="293"/>
                    </a:lnTo>
                    <a:lnTo>
                      <a:pt x="56" y="293"/>
                    </a:lnTo>
                    <a:lnTo>
                      <a:pt x="58" y="291"/>
                    </a:lnTo>
                    <a:lnTo>
                      <a:pt x="56" y="289"/>
                    </a:lnTo>
                    <a:lnTo>
                      <a:pt x="56" y="286"/>
                    </a:lnTo>
                    <a:lnTo>
                      <a:pt x="53" y="286"/>
                    </a:lnTo>
                    <a:lnTo>
                      <a:pt x="53" y="284"/>
                    </a:lnTo>
                    <a:lnTo>
                      <a:pt x="53" y="282"/>
                    </a:lnTo>
                    <a:lnTo>
                      <a:pt x="53" y="280"/>
                    </a:lnTo>
                    <a:lnTo>
                      <a:pt x="56" y="280"/>
                    </a:lnTo>
                    <a:lnTo>
                      <a:pt x="53" y="280"/>
                    </a:lnTo>
                    <a:lnTo>
                      <a:pt x="53" y="277"/>
                    </a:lnTo>
                    <a:lnTo>
                      <a:pt x="53" y="275"/>
                    </a:lnTo>
                    <a:lnTo>
                      <a:pt x="53" y="273"/>
                    </a:lnTo>
                    <a:lnTo>
                      <a:pt x="53" y="271"/>
                    </a:lnTo>
                    <a:lnTo>
                      <a:pt x="53" y="269"/>
                    </a:lnTo>
                    <a:lnTo>
                      <a:pt x="53" y="266"/>
                    </a:lnTo>
                    <a:lnTo>
                      <a:pt x="53" y="264"/>
                    </a:lnTo>
                    <a:lnTo>
                      <a:pt x="53" y="262"/>
                    </a:lnTo>
                    <a:lnTo>
                      <a:pt x="53" y="260"/>
                    </a:lnTo>
                    <a:lnTo>
                      <a:pt x="53" y="257"/>
                    </a:lnTo>
                    <a:lnTo>
                      <a:pt x="51" y="255"/>
                    </a:lnTo>
                    <a:lnTo>
                      <a:pt x="51" y="253"/>
                    </a:lnTo>
                    <a:lnTo>
                      <a:pt x="51" y="251"/>
                    </a:lnTo>
                    <a:lnTo>
                      <a:pt x="53" y="251"/>
                    </a:lnTo>
                    <a:lnTo>
                      <a:pt x="53" y="248"/>
                    </a:lnTo>
                    <a:lnTo>
                      <a:pt x="53" y="246"/>
                    </a:lnTo>
                    <a:lnTo>
                      <a:pt x="53" y="248"/>
                    </a:lnTo>
                    <a:lnTo>
                      <a:pt x="53" y="246"/>
                    </a:lnTo>
                    <a:lnTo>
                      <a:pt x="53" y="244"/>
                    </a:lnTo>
                    <a:lnTo>
                      <a:pt x="56" y="244"/>
                    </a:lnTo>
                    <a:lnTo>
                      <a:pt x="56" y="242"/>
                    </a:lnTo>
                    <a:lnTo>
                      <a:pt x="56" y="244"/>
                    </a:lnTo>
                    <a:lnTo>
                      <a:pt x="58" y="244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39"/>
                    </a:lnTo>
                    <a:lnTo>
                      <a:pt x="58" y="239"/>
                    </a:lnTo>
                    <a:lnTo>
                      <a:pt x="56" y="239"/>
                    </a:lnTo>
                    <a:lnTo>
                      <a:pt x="56" y="237"/>
                    </a:lnTo>
                    <a:lnTo>
                      <a:pt x="53" y="237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8" y="233"/>
                    </a:lnTo>
                    <a:lnTo>
                      <a:pt x="60" y="233"/>
                    </a:lnTo>
                    <a:lnTo>
                      <a:pt x="58" y="231"/>
                    </a:lnTo>
                    <a:lnTo>
                      <a:pt x="60" y="231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2" y="226"/>
                    </a:lnTo>
                    <a:lnTo>
                      <a:pt x="60" y="226"/>
                    </a:lnTo>
                    <a:lnTo>
                      <a:pt x="60" y="224"/>
                    </a:lnTo>
                    <a:lnTo>
                      <a:pt x="60" y="226"/>
                    </a:lnTo>
                    <a:lnTo>
                      <a:pt x="58" y="224"/>
                    </a:lnTo>
                    <a:lnTo>
                      <a:pt x="58" y="222"/>
                    </a:lnTo>
                    <a:lnTo>
                      <a:pt x="58" y="219"/>
                    </a:lnTo>
                    <a:lnTo>
                      <a:pt x="60" y="219"/>
                    </a:lnTo>
                    <a:lnTo>
                      <a:pt x="58" y="219"/>
                    </a:lnTo>
                    <a:lnTo>
                      <a:pt x="58" y="217"/>
                    </a:lnTo>
                    <a:lnTo>
                      <a:pt x="60" y="215"/>
                    </a:lnTo>
                    <a:lnTo>
                      <a:pt x="60" y="217"/>
                    </a:lnTo>
                    <a:lnTo>
                      <a:pt x="62" y="217"/>
                    </a:lnTo>
                    <a:lnTo>
                      <a:pt x="65" y="217"/>
                    </a:lnTo>
                    <a:lnTo>
                      <a:pt x="65" y="215"/>
                    </a:lnTo>
                    <a:lnTo>
                      <a:pt x="65" y="213"/>
                    </a:lnTo>
                    <a:lnTo>
                      <a:pt x="67" y="213"/>
                    </a:lnTo>
                    <a:lnTo>
                      <a:pt x="67" y="210"/>
                    </a:lnTo>
                    <a:lnTo>
                      <a:pt x="65" y="210"/>
                    </a:lnTo>
                    <a:lnTo>
                      <a:pt x="67" y="210"/>
                    </a:lnTo>
                    <a:lnTo>
                      <a:pt x="67" y="208"/>
                    </a:lnTo>
                    <a:lnTo>
                      <a:pt x="69" y="208"/>
                    </a:lnTo>
                    <a:lnTo>
                      <a:pt x="69" y="206"/>
                    </a:lnTo>
                    <a:lnTo>
                      <a:pt x="69" y="204"/>
                    </a:lnTo>
                    <a:lnTo>
                      <a:pt x="67" y="204"/>
                    </a:lnTo>
                    <a:lnTo>
                      <a:pt x="67" y="201"/>
                    </a:lnTo>
                    <a:lnTo>
                      <a:pt x="67" y="199"/>
                    </a:lnTo>
                    <a:lnTo>
                      <a:pt x="67" y="197"/>
                    </a:lnTo>
                    <a:lnTo>
                      <a:pt x="67" y="195"/>
                    </a:lnTo>
                    <a:lnTo>
                      <a:pt x="69" y="195"/>
                    </a:lnTo>
                    <a:lnTo>
                      <a:pt x="71" y="195"/>
                    </a:lnTo>
                    <a:lnTo>
                      <a:pt x="71" y="193"/>
                    </a:lnTo>
                    <a:lnTo>
                      <a:pt x="73" y="193"/>
                    </a:lnTo>
                    <a:lnTo>
                      <a:pt x="76" y="193"/>
                    </a:lnTo>
                    <a:lnTo>
                      <a:pt x="76" y="190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2" y="190"/>
                    </a:lnTo>
                    <a:lnTo>
                      <a:pt x="82" y="188"/>
                    </a:lnTo>
                    <a:lnTo>
                      <a:pt x="85" y="188"/>
                    </a:lnTo>
                    <a:lnTo>
                      <a:pt x="85" y="186"/>
                    </a:lnTo>
                    <a:lnTo>
                      <a:pt x="85" y="184"/>
                    </a:lnTo>
                    <a:lnTo>
                      <a:pt x="87" y="184"/>
                    </a:lnTo>
                    <a:lnTo>
                      <a:pt x="85" y="184"/>
                    </a:lnTo>
                    <a:lnTo>
                      <a:pt x="85" y="181"/>
                    </a:lnTo>
                    <a:lnTo>
                      <a:pt x="82" y="181"/>
                    </a:lnTo>
                    <a:lnTo>
                      <a:pt x="80" y="179"/>
                    </a:lnTo>
                    <a:lnTo>
                      <a:pt x="80" y="177"/>
                    </a:lnTo>
                    <a:lnTo>
                      <a:pt x="80" y="175"/>
                    </a:lnTo>
                    <a:lnTo>
                      <a:pt x="80" y="172"/>
                    </a:lnTo>
                    <a:lnTo>
                      <a:pt x="80" y="170"/>
                    </a:lnTo>
                    <a:lnTo>
                      <a:pt x="80" y="168"/>
                    </a:lnTo>
                    <a:lnTo>
                      <a:pt x="78" y="168"/>
                    </a:lnTo>
                    <a:lnTo>
                      <a:pt x="78" y="166"/>
                    </a:lnTo>
                    <a:lnTo>
                      <a:pt x="78" y="163"/>
                    </a:lnTo>
                    <a:lnTo>
                      <a:pt x="78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6" y="157"/>
                    </a:lnTo>
                    <a:lnTo>
                      <a:pt x="73" y="157"/>
                    </a:lnTo>
                    <a:lnTo>
                      <a:pt x="73" y="155"/>
                    </a:lnTo>
                    <a:lnTo>
                      <a:pt x="76" y="155"/>
                    </a:lnTo>
                    <a:lnTo>
                      <a:pt x="76" y="152"/>
                    </a:lnTo>
                    <a:lnTo>
                      <a:pt x="76" y="150"/>
                    </a:lnTo>
                    <a:lnTo>
                      <a:pt x="78" y="150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6" y="146"/>
                    </a:lnTo>
                    <a:lnTo>
                      <a:pt x="73" y="146"/>
                    </a:lnTo>
                    <a:lnTo>
                      <a:pt x="73" y="143"/>
                    </a:lnTo>
                    <a:lnTo>
                      <a:pt x="76" y="143"/>
                    </a:lnTo>
                    <a:lnTo>
                      <a:pt x="76" y="141"/>
                    </a:lnTo>
                    <a:lnTo>
                      <a:pt x="76" y="139"/>
                    </a:lnTo>
                    <a:lnTo>
                      <a:pt x="78" y="139"/>
                    </a:lnTo>
                    <a:lnTo>
                      <a:pt x="78" y="137"/>
                    </a:lnTo>
                    <a:lnTo>
                      <a:pt x="76" y="137"/>
                    </a:lnTo>
                    <a:lnTo>
                      <a:pt x="76" y="134"/>
                    </a:lnTo>
                    <a:lnTo>
                      <a:pt x="73" y="134"/>
                    </a:lnTo>
                    <a:lnTo>
                      <a:pt x="76" y="134"/>
                    </a:lnTo>
                    <a:lnTo>
                      <a:pt x="78" y="134"/>
                    </a:lnTo>
                    <a:lnTo>
                      <a:pt x="78" y="132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6" y="125"/>
                    </a:lnTo>
                    <a:lnTo>
                      <a:pt x="78" y="123"/>
                    </a:lnTo>
                    <a:lnTo>
                      <a:pt x="78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1"/>
                    </a:lnTo>
                    <a:lnTo>
                      <a:pt x="80" y="121"/>
                    </a:lnTo>
                    <a:lnTo>
                      <a:pt x="80" y="119"/>
                    </a:lnTo>
                    <a:lnTo>
                      <a:pt x="80" y="117"/>
                    </a:lnTo>
                    <a:lnTo>
                      <a:pt x="80" y="119"/>
                    </a:lnTo>
                    <a:lnTo>
                      <a:pt x="82" y="119"/>
                    </a:lnTo>
                    <a:lnTo>
                      <a:pt x="85" y="117"/>
                    </a:lnTo>
                    <a:lnTo>
                      <a:pt x="85" y="114"/>
                    </a:lnTo>
                    <a:lnTo>
                      <a:pt x="85" y="117"/>
                    </a:lnTo>
                    <a:lnTo>
                      <a:pt x="87" y="117"/>
                    </a:lnTo>
                    <a:lnTo>
                      <a:pt x="87" y="114"/>
                    </a:lnTo>
                    <a:lnTo>
                      <a:pt x="87" y="117"/>
                    </a:lnTo>
                    <a:lnTo>
                      <a:pt x="89" y="117"/>
                    </a:lnTo>
                    <a:lnTo>
                      <a:pt x="91" y="117"/>
                    </a:lnTo>
                    <a:lnTo>
                      <a:pt x="91" y="114"/>
                    </a:lnTo>
                    <a:lnTo>
                      <a:pt x="89" y="114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89" y="112"/>
                    </a:lnTo>
                    <a:lnTo>
                      <a:pt x="89" y="110"/>
                    </a:lnTo>
                    <a:lnTo>
                      <a:pt x="91" y="110"/>
                    </a:lnTo>
                    <a:lnTo>
                      <a:pt x="94" y="110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98" y="101"/>
                    </a:lnTo>
                    <a:lnTo>
                      <a:pt x="100" y="99"/>
                    </a:lnTo>
                    <a:lnTo>
                      <a:pt x="103" y="96"/>
                    </a:lnTo>
                    <a:lnTo>
                      <a:pt x="100" y="96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0" y="87"/>
                    </a:lnTo>
                    <a:lnTo>
                      <a:pt x="98" y="87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4" y="81"/>
                    </a:lnTo>
                    <a:lnTo>
                      <a:pt x="94" y="79"/>
                    </a:lnTo>
                    <a:lnTo>
                      <a:pt x="96" y="79"/>
                    </a:lnTo>
                    <a:lnTo>
                      <a:pt x="98" y="79"/>
                    </a:lnTo>
                    <a:lnTo>
                      <a:pt x="98" y="76"/>
                    </a:lnTo>
                    <a:lnTo>
                      <a:pt x="100" y="76"/>
                    </a:lnTo>
                    <a:lnTo>
                      <a:pt x="100" y="74"/>
                    </a:lnTo>
                    <a:lnTo>
                      <a:pt x="100" y="72"/>
                    </a:lnTo>
                    <a:lnTo>
                      <a:pt x="100" y="70"/>
                    </a:lnTo>
                    <a:lnTo>
                      <a:pt x="103" y="70"/>
                    </a:lnTo>
                    <a:lnTo>
                      <a:pt x="103" y="67"/>
                    </a:lnTo>
                    <a:lnTo>
                      <a:pt x="103" y="65"/>
                    </a:lnTo>
                    <a:lnTo>
                      <a:pt x="105" y="65"/>
                    </a:lnTo>
                    <a:lnTo>
                      <a:pt x="103" y="65"/>
                    </a:lnTo>
                    <a:lnTo>
                      <a:pt x="103" y="63"/>
                    </a:lnTo>
                    <a:lnTo>
                      <a:pt x="105" y="63"/>
                    </a:lnTo>
                    <a:lnTo>
                      <a:pt x="105" y="61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1" y="52"/>
                    </a:lnTo>
                    <a:lnTo>
                      <a:pt x="111" y="49"/>
                    </a:lnTo>
                    <a:lnTo>
                      <a:pt x="111" y="47"/>
                    </a:lnTo>
                    <a:lnTo>
                      <a:pt x="114" y="47"/>
                    </a:lnTo>
                    <a:lnTo>
                      <a:pt x="114" y="49"/>
                    </a:lnTo>
                    <a:lnTo>
                      <a:pt x="116" y="49"/>
                    </a:lnTo>
                    <a:lnTo>
                      <a:pt x="116" y="47"/>
                    </a:lnTo>
                    <a:lnTo>
                      <a:pt x="118" y="47"/>
                    </a:lnTo>
                    <a:lnTo>
                      <a:pt x="118" y="45"/>
                    </a:lnTo>
                    <a:lnTo>
                      <a:pt x="116" y="45"/>
                    </a:lnTo>
                    <a:lnTo>
                      <a:pt x="116" y="43"/>
                    </a:lnTo>
                    <a:lnTo>
                      <a:pt x="118" y="43"/>
                    </a:lnTo>
                    <a:lnTo>
                      <a:pt x="116" y="43"/>
                    </a:lnTo>
                    <a:lnTo>
                      <a:pt x="116" y="41"/>
                    </a:lnTo>
                    <a:lnTo>
                      <a:pt x="118" y="41"/>
                    </a:lnTo>
                    <a:lnTo>
                      <a:pt x="118" y="38"/>
                    </a:lnTo>
                    <a:lnTo>
                      <a:pt x="116" y="38"/>
                    </a:lnTo>
                    <a:lnTo>
                      <a:pt x="116" y="36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6" y="29"/>
                    </a:lnTo>
                    <a:lnTo>
                      <a:pt x="116" y="27"/>
                    </a:lnTo>
                    <a:lnTo>
                      <a:pt x="116" y="25"/>
                    </a:lnTo>
                    <a:lnTo>
                      <a:pt x="118" y="25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8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1" y="14"/>
                    </a:lnTo>
                    <a:lnTo>
                      <a:pt x="109" y="14"/>
                    </a:lnTo>
                    <a:lnTo>
                      <a:pt x="109" y="11"/>
                    </a:lnTo>
                    <a:lnTo>
                      <a:pt x="109" y="9"/>
                    </a:lnTo>
                    <a:lnTo>
                      <a:pt x="111" y="9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09" y="3"/>
                    </a:lnTo>
                    <a:lnTo>
                      <a:pt x="109" y="0"/>
                    </a:lnTo>
                    <a:lnTo>
                      <a:pt x="10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1783"/>
              <p:cNvSpPr>
                <a:spLocks/>
              </p:cNvSpPr>
              <p:nvPr/>
            </p:nvSpPr>
            <p:spPr bwMode="auto">
              <a:xfrm>
                <a:off x="2544" y="2556"/>
                <a:ext cx="138" cy="346"/>
              </a:xfrm>
              <a:custGeom>
                <a:avLst/>
                <a:gdLst>
                  <a:gd name="T0" fmla="*/ 13 w 138"/>
                  <a:gd name="T1" fmla="*/ 340 h 346"/>
                  <a:gd name="T2" fmla="*/ 11 w 138"/>
                  <a:gd name="T3" fmla="*/ 337 h 346"/>
                  <a:gd name="T4" fmla="*/ 9 w 138"/>
                  <a:gd name="T5" fmla="*/ 331 h 346"/>
                  <a:gd name="T6" fmla="*/ 6 w 138"/>
                  <a:gd name="T7" fmla="*/ 324 h 346"/>
                  <a:gd name="T8" fmla="*/ 11 w 138"/>
                  <a:gd name="T9" fmla="*/ 324 h 346"/>
                  <a:gd name="T10" fmla="*/ 6 w 138"/>
                  <a:gd name="T11" fmla="*/ 319 h 346"/>
                  <a:gd name="T12" fmla="*/ 2 w 138"/>
                  <a:gd name="T13" fmla="*/ 313 h 346"/>
                  <a:gd name="T14" fmla="*/ 0 w 138"/>
                  <a:gd name="T15" fmla="*/ 306 h 346"/>
                  <a:gd name="T16" fmla="*/ 2 w 138"/>
                  <a:gd name="T17" fmla="*/ 299 h 346"/>
                  <a:gd name="T18" fmla="*/ 4 w 138"/>
                  <a:gd name="T19" fmla="*/ 293 h 346"/>
                  <a:gd name="T20" fmla="*/ 6 w 138"/>
                  <a:gd name="T21" fmla="*/ 295 h 346"/>
                  <a:gd name="T22" fmla="*/ 9 w 138"/>
                  <a:gd name="T23" fmla="*/ 288 h 346"/>
                  <a:gd name="T24" fmla="*/ 11 w 138"/>
                  <a:gd name="T25" fmla="*/ 281 h 346"/>
                  <a:gd name="T26" fmla="*/ 13 w 138"/>
                  <a:gd name="T27" fmla="*/ 273 h 346"/>
                  <a:gd name="T28" fmla="*/ 20 w 138"/>
                  <a:gd name="T29" fmla="*/ 273 h 346"/>
                  <a:gd name="T30" fmla="*/ 22 w 138"/>
                  <a:gd name="T31" fmla="*/ 266 h 346"/>
                  <a:gd name="T32" fmla="*/ 20 w 138"/>
                  <a:gd name="T33" fmla="*/ 261 h 346"/>
                  <a:gd name="T34" fmla="*/ 22 w 138"/>
                  <a:gd name="T35" fmla="*/ 255 h 346"/>
                  <a:gd name="T36" fmla="*/ 20 w 138"/>
                  <a:gd name="T37" fmla="*/ 248 h 346"/>
                  <a:gd name="T38" fmla="*/ 17 w 138"/>
                  <a:gd name="T39" fmla="*/ 239 h 346"/>
                  <a:gd name="T40" fmla="*/ 20 w 138"/>
                  <a:gd name="T41" fmla="*/ 232 h 346"/>
                  <a:gd name="T42" fmla="*/ 26 w 138"/>
                  <a:gd name="T43" fmla="*/ 230 h 346"/>
                  <a:gd name="T44" fmla="*/ 29 w 138"/>
                  <a:gd name="T45" fmla="*/ 221 h 346"/>
                  <a:gd name="T46" fmla="*/ 29 w 138"/>
                  <a:gd name="T47" fmla="*/ 214 h 346"/>
                  <a:gd name="T48" fmla="*/ 31 w 138"/>
                  <a:gd name="T49" fmla="*/ 208 h 346"/>
                  <a:gd name="T50" fmla="*/ 35 w 138"/>
                  <a:gd name="T51" fmla="*/ 203 h 346"/>
                  <a:gd name="T52" fmla="*/ 40 w 138"/>
                  <a:gd name="T53" fmla="*/ 199 h 346"/>
                  <a:gd name="T54" fmla="*/ 44 w 138"/>
                  <a:gd name="T55" fmla="*/ 194 h 346"/>
                  <a:gd name="T56" fmla="*/ 49 w 138"/>
                  <a:gd name="T57" fmla="*/ 188 h 346"/>
                  <a:gd name="T58" fmla="*/ 49 w 138"/>
                  <a:gd name="T59" fmla="*/ 179 h 346"/>
                  <a:gd name="T60" fmla="*/ 53 w 138"/>
                  <a:gd name="T61" fmla="*/ 174 h 346"/>
                  <a:gd name="T62" fmla="*/ 53 w 138"/>
                  <a:gd name="T63" fmla="*/ 170 h 346"/>
                  <a:gd name="T64" fmla="*/ 60 w 138"/>
                  <a:gd name="T65" fmla="*/ 167 h 346"/>
                  <a:gd name="T66" fmla="*/ 64 w 138"/>
                  <a:gd name="T67" fmla="*/ 167 h 346"/>
                  <a:gd name="T68" fmla="*/ 71 w 138"/>
                  <a:gd name="T69" fmla="*/ 163 h 346"/>
                  <a:gd name="T70" fmla="*/ 71 w 138"/>
                  <a:gd name="T71" fmla="*/ 158 h 346"/>
                  <a:gd name="T72" fmla="*/ 67 w 138"/>
                  <a:gd name="T73" fmla="*/ 152 h 346"/>
                  <a:gd name="T74" fmla="*/ 62 w 138"/>
                  <a:gd name="T75" fmla="*/ 145 h 346"/>
                  <a:gd name="T76" fmla="*/ 67 w 138"/>
                  <a:gd name="T77" fmla="*/ 138 h 346"/>
                  <a:gd name="T78" fmla="*/ 69 w 138"/>
                  <a:gd name="T79" fmla="*/ 132 h 346"/>
                  <a:gd name="T80" fmla="*/ 64 w 138"/>
                  <a:gd name="T81" fmla="*/ 123 h 346"/>
                  <a:gd name="T82" fmla="*/ 62 w 138"/>
                  <a:gd name="T83" fmla="*/ 116 h 346"/>
                  <a:gd name="T84" fmla="*/ 62 w 138"/>
                  <a:gd name="T85" fmla="*/ 107 h 346"/>
                  <a:gd name="T86" fmla="*/ 69 w 138"/>
                  <a:gd name="T87" fmla="*/ 105 h 346"/>
                  <a:gd name="T88" fmla="*/ 69 w 138"/>
                  <a:gd name="T89" fmla="*/ 100 h 346"/>
                  <a:gd name="T90" fmla="*/ 62 w 138"/>
                  <a:gd name="T91" fmla="*/ 96 h 346"/>
                  <a:gd name="T92" fmla="*/ 67 w 138"/>
                  <a:gd name="T93" fmla="*/ 89 h 346"/>
                  <a:gd name="T94" fmla="*/ 71 w 138"/>
                  <a:gd name="T95" fmla="*/ 85 h 346"/>
                  <a:gd name="T96" fmla="*/ 78 w 138"/>
                  <a:gd name="T97" fmla="*/ 80 h 346"/>
                  <a:gd name="T98" fmla="*/ 87 w 138"/>
                  <a:gd name="T99" fmla="*/ 76 h 346"/>
                  <a:gd name="T100" fmla="*/ 98 w 138"/>
                  <a:gd name="T101" fmla="*/ 71 h 346"/>
                  <a:gd name="T102" fmla="*/ 105 w 138"/>
                  <a:gd name="T103" fmla="*/ 65 h 346"/>
                  <a:gd name="T104" fmla="*/ 107 w 138"/>
                  <a:gd name="T105" fmla="*/ 56 h 346"/>
                  <a:gd name="T106" fmla="*/ 109 w 138"/>
                  <a:gd name="T107" fmla="*/ 47 h 346"/>
                  <a:gd name="T108" fmla="*/ 111 w 138"/>
                  <a:gd name="T109" fmla="*/ 40 h 346"/>
                  <a:gd name="T110" fmla="*/ 111 w 138"/>
                  <a:gd name="T111" fmla="*/ 36 h 346"/>
                  <a:gd name="T112" fmla="*/ 109 w 138"/>
                  <a:gd name="T113" fmla="*/ 31 h 346"/>
                  <a:gd name="T114" fmla="*/ 114 w 138"/>
                  <a:gd name="T115" fmla="*/ 24 h 346"/>
                  <a:gd name="T116" fmla="*/ 118 w 138"/>
                  <a:gd name="T117" fmla="*/ 20 h 346"/>
                  <a:gd name="T118" fmla="*/ 123 w 138"/>
                  <a:gd name="T119" fmla="*/ 13 h 346"/>
                  <a:gd name="T120" fmla="*/ 129 w 138"/>
                  <a:gd name="T121" fmla="*/ 11 h 346"/>
                  <a:gd name="T122" fmla="*/ 136 w 138"/>
                  <a:gd name="T123" fmla="*/ 6 h 346"/>
                  <a:gd name="T124" fmla="*/ 136 w 138"/>
                  <a:gd name="T125" fmla="*/ 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8" h="346">
                    <a:moveTo>
                      <a:pt x="13" y="346"/>
                    </a:moveTo>
                    <a:lnTo>
                      <a:pt x="13" y="344"/>
                    </a:lnTo>
                    <a:lnTo>
                      <a:pt x="13" y="342"/>
                    </a:lnTo>
                    <a:lnTo>
                      <a:pt x="13" y="340"/>
                    </a:lnTo>
                    <a:lnTo>
                      <a:pt x="15" y="340"/>
                    </a:lnTo>
                    <a:lnTo>
                      <a:pt x="13" y="340"/>
                    </a:lnTo>
                    <a:lnTo>
                      <a:pt x="13" y="337"/>
                    </a:lnTo>
                    <a:lnTo>
                      <a:pt x="11" y="337"/>
                    </a:lnTo>
                    <a:lnTo>
                      <a:pt x="11" y="335"/>
                    </a:lnTo>
                    <a:lnTo>
                      <a:pt x="11" y="333"/>
                    </a:lnTo>
                    <a:lnTo>
                      <a:pt x="11" y="331"/>
                    </a:lnTo>
                    <a:lnTo>
                      <a:pt x="9" y="331"/>
                    </a:lnTo>
                    <a:lnTo>
                      <a:pt x="9" y="328"/>
                    </a:lnTo>
                    <a:lnTo>
                      <a:pt x="9" y="326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9" y="324"/>
                    </a:lnTo>
                    <a:lnTo>
                      <a:pt x="6" y="324"/>
                    </a:lnTo>
                    <a:lnTo>
                      <a:pt x="9" y="324"/>
                    </a:lnTo>
                    <a:lnTo>
                      <a:pt x="11" y="324"/>
                    </a:lnTo>
                    <a:lnTo>
                      <a:pt x="11" y="322"/>
                    </a:lnTo>
                    <a:lnTo>
                      <a:pt x="11" y="319"/>
                    </a:lnTo>
                    <a:lnTo>
                      <a:pt x="9" y="319"/>
                    </a:lnTo>
                    <a:lnTo>
                      <a:pt x="6" y="319"/>
                    </a:lnTo>
                    <a:lnTo>
                      <a:pt x="4" y="317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2" y="308"/>
                    </a:lnTo>
                    <a:lnTo>
                      <a:pt x="0" y="308"/>
                    </a:lnTo>
                    <a:lnTo>
                      <a:pt x="0" y="306"/>
                    </a:lnTo>
                    <a:lnTo>
                      <a:pt x="2" y="306"/>
                    </a:lnTo>
                    <a:lnTo>
                      <a:pt x="2" y="304"/>
                    </a:lnTo>
                    <a:lnTo>
                      <a:pt x="2" y="302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5"/>
                    </a:lnTo>
                    <a:lnTo>
                      <a:pt x="4" y="295"/>
                    </a:lnTo>
                    <a:lnTo>
                      <a:pt x="4" y="293"/>
                    </a:lnTo>
                    <a:lnTo>
                      <a:pt x="4" y="295"/>
                    </a:lnTo>
                    <a:lnTo>
                      <a:pt x="6" y="295"/>
                    </a:lnTo>
                    <a:lnTo>
                      <a:pt x="6" y="297"/>
                    </a:lnTo>
                    <a:lnTo>
                      <a:pt x="6" y="295"/>
                    </a:lnTo>
                    <a:lnTo>
                      <a:pt x="9" y="293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9" y="288"/>
                    </a:lnTo>
                    <a:lnTo>
                      <a:pt x="9" y="286"/>
                    </a:lnTo>
                    <a:lnTo>
                      <a:pt x="9" y="284"/>
                    </a:lnTo>
                    <a:lnTo>
                      <a:pt x="11" y="284"/>
                    </a:lnTo>
                    <a:lnTo>
                      <a:pt x="11" y="281"/>
                    </a:lnTo>
                    <a:lnTo>
                      <a:pt x="11" y="279"/>
                    </a:lnTo>
                    <a:lnTo>
                      <a:pt x="13" y="277"/>
                    </a:lnTo>
                    <a:lnTo>
                      <a:pt x="13" y="275"/>
                    </a:lnTo>
                    <a:lnTo>
                      <a:pt x="13" y="273"/>
                    </a:lnTo>
                    <a:lnTo>
                      <a:pt x="15" y="273"/>
                    </a:lnTo>
                    <a:lnTo>
                      <a:pt x="15" y="270"/>
                    </a:lnTo>
                    <a:lnTo>
                      <a:pt x="17" y="273"/>
                    </a:lnTo>
                    <a:lnTo>
                      <a:pt x="20" y="273"/>
                    </a:lnTo>
                    <a:lnTo>
                      <a:pt x="20" y="270"/>
                    </a:lnTo>
                    <a:lnTo>
                      <a:pt x="22" y="270"/>
                    </a:lnTo>
                    <a:lnTo>
                      <a:pt x="22" y="268"/>
                    </a:lnTo>
                    <a:lnTo>
                      <a:pt x="22" y="266"/>
                    </a:lnTo>
                    <a:lnTo>
                      <a:pt x="24" y="266"/>
                    </a:lnTo>
                    <a:lnTo>
                      <a:pt x="24" y="264"/>
                    </a:lnTo>
                    <a:lnTo>
                      <a:pt x="22" y="264"/>
                    </a:lnTo>
                    <a:lnTo>
                      <a:pt x="20" y="261"/>
                    </a:lnTo>
                    <a:lnTo>
                      <a:pt x="22" y="261"/>
                    </a:lnTo>
                    <a:lnTo>
                      <a:pt x="22" y="259"/>
                    </a:lnTo>
                    <a:lnTo>
                      <a:pt x="22" y="257"/>
                    </a:lnTo>
                    <a:lnTo>
                      <a:pt x="22" y="255"/>
                    </a:lnTo>
                    <a:lnTo>
                      <a:pt x="22" y="252"/>
                    </a:lnTo>
                    <a:lnTo>
                      <a:pt x="22" y="250"/>
                    </a:lnTo>
                    <a:lnTo>
                      <a:pt x="22" y="248"/>
                    </a:lnTo>
                    <a:lnTo>
                      <a:pt x="20" y="248"/>
                    </a:lnTo>
                    <a:lnTo>
                      <a:pt x="20" y="246"/>
                    </a:lnTo>
                    <a:lnTo>
                      <a:pt x="20" y="243"/>
                    </a:lnTo>
                    <a:lnTo>
                      <a:pt x="20" y="241"/>
                    </a:lnTo>
                    <a:lnTo>
                      <a:pt x="17" y="239"/>
                    </a:lnTo>
                    <a:lnTo>
                      <a:pt x="17" y="237"/>
                    </a:lnTo>
                    <a:lnTo>
                      <a:pt x="20" y="237"/>
                    </a:lnTo>
                    <a:lnTo>
                      <a:pt x="20" y="234"/>
                    </a:lnTo>
                    <a:lnTo>
                      <a:pt x="20" y="232"/>
                    </a:lnTo>
                    <a:lnTo>
                      <a:pt x="22" y="232"/>
                    </a:lnTo>
                    <a:lnTo>
                      <a:pt x="24" y="232"/>
                    </a:lnTo>
                    <a:lnTo>
                      <a:pt x="26" y="232"/>
                    </a:lnTo>
                    <a:lnTo>
                      <a:pt x="26" y="230"/>
                    </a:lnTo>
                    <a:lnTo>
                      <a:pt x="26" y="228"/>
                    </a:lnTo>
                    <a:lnTo>
                      <a:pt x="26" y="226"/>
                    </a:lnTo>
                    <a:lnTo>
                      <a:pt x="26" y="223"/>
                    </a:lnTo>
                    <a:lnTo>
                      <a:pt x="29" y="221"/>
                    </a:lnTo>
                    <a:lnTo>
                      <a:pt x="26" y="219"/>
                    </a:lnTo>
                    <a:lnTo>
                      <a:pt x="26" y="217"/>
                    </a:lnTo>
                    <a:lnTo>
                      <a:pt x="29" y="217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9" y="210"/>
                    </a:lnTo>
                    <a:lnTo>
                      <a:pt x="29" y="208"/>
                    </a:lnTo>
                    <a:lnTo>
                      <a:pt x="31" y="208"/>
                    </a:lnTo>
                    <a:lnTo>
                      <a:pt x="33" y="208"/>
                    </a:lnTo>
                    <a:lnTo>
                      <a:pt x="33" y="205"/>
                    </a:lnTo>
                    <a:lnTo>
                      <a:pt x="35" y="205"/>
                    </a:lnTo>
                    <a:lnTo>
                      <a:pt x="35" y="203"/>
                    </a:lnTo>
                    <a:lnTo>
                      <a:pt x="38" y="203"/>
                    </a:lnTo>
                    <a:lnTo>
                      <a:pt x="38" y="201"/>
                    </a:lnTo>
                    <a:lnTo>
                      <a:pt x="40" y="201"/>
                    </a:lnTo>
                    <a:lnTo>
                      <a:pt x="40" y="199"/>
                    </a:lnTo>
                    <a:lnTo>
                      <a:pt x="40" y="196"/>
                    </a:lnTo>
                    <a:lnTo>
                      <a:pt x="42" y="196"/>
                    </a:lnTo>
                    <a:lnTo>
                      <a:pt x="42" y="194"/>
                    </a:lnTo>
                    <a:lnTo>
                      <a:pt x="44" y="194"/>
                    </a:lnTo>
                    <a:lnTo>
                      <a:pt x="47" y="192"/>
                    </a:lnTo>
                    <a:lnTo>
                      <a:pt x="47" y="190"/>
                    </a:lnTo>
                    <a:lnTo>
                      <a:pt x="47" y="188"/>
                    </a:lnTo>
                    <a:lnTo>
                      <a:pt x="49" y="188"/>
                    </a:lnTo>
                    <a:lnTo>
                      <a:pt x="49" y="185"/>
                    </a:lnTo>
                    <a:lnTo>
                      <a:pt x="49" y="183"/>
                    </a:lnTo>
                    <a:lnTo>
                      <a:pt x="49" y="181"/>
                    </a:lnTo>
                    <a:lnTo>
                      <a:pt x="49" y="179"/>
                    </a:lnTo>
                    <a:lnTo>
                      <a:pt x="51" y="179"/>
                    </a:lnTo>
                    <a:lnTo>
                      <a:pt x="51" y="176"/>
                    </a:lnTo>
                    <a:lnTo>
                      <a:pt x="53" y="176"/>
                    </a:lnTo>
                    <a:lnTo>
                      <a:pt x="53" y="174"/>
                    </a:lnTo>
                    <a:lnTo>
                      <a:pt x="55" y="174"/>
                    </a:lnTo>
                    <a:lnTo>
                      <a:pt x="55" y="172"/>
                    </a:lnTo>
                    <a:lnTo>
                      <a:pt x="53" y="172"/>
                    </a:lnTo>
                    <a:lnTo>
                      <a:pt x="53" y="170"/>
                    </a:lnTo>
                    <a:lnTo>
                      <a:pt x="55" y="170"/>
                    </a:lnTo>
                    <a:lnTo>
                      <a:pt x="55" y="167"/>
                    </a:lnTo>
                    <a:lnTo>
                      <a:pt x="58" y="167"/>
                    </a:lnTo>
                    <a:lnTo>
                      <a:pt x="60" y="167"/>
                    </a:lnTo>
                    <a:lnTo>
                      <a:pt x="62" y="167"/>
                    </a:lnTo>
                    <a:lnTo>
                      <a:pt x="62" y="170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7" y="165"/>
                    </a:lnTo>
                    <a:lnTo>
                      <a:pt x="69" y="165"/>
                    </a:lnTo>
                    <a:lnTo>
                      <a:pt x="71" y="165"/>
                    </a:lnTo>
                    <a:lnTo>
                      <a:pt x="71" y="163"/>
                    </a:lnTo>
                    <a:lnTo>
                      <a:pt x="73" y="163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71" y="158"/>
                    </a:lnTo>
                    <a:lnTo>
                      <a:pt x="69" y="158"/>
                    </a:lnTo>
                    <a:lnTo>
                      <a:pt x="69" y="156"/>
                    </a:lnTo>
                    <a:lnTo>
                      <a:pt x="67" y="154"/>
                    </a:lnTo>
                    <a:lnTo>
                      <a:pt x="67" y="152"/>
                    </a:lnTo>
                    <a:lnTo>
                      <a:pt x="64" y="152"/>
                    </a:lnTo>
                    <a:lnTo>
                      <a:pt x="62" y="150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3"/>
                    </a:lnTo>
                    <a:lnTo>
                      <a:pt x="64" y="141"/>
                    </a:lnTo>
                    <a:lnTo>
                      <a:pt x="67" y="141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9" y="136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67" y="127"/>
                    </a:lnTo>
                    <a:lnTo>
                      <a:pt x="67" y="125"/>
                    </a:lnTo>
                    <a:lnTo>
                      <a:pt x="67" y="123"/>
                    </a:lnTo>
                    <a:lnTo>
                      <a:pt x="64" y="123"/>
                    </a:lnTo>
                    <a:lnTo>
                      <a:pt x="64" y="120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2" y="116"/>
                    </a:lnTo>
                    <a:lnTo>
                      <a:pt x="62" y="114"/>
                    </a:lnTo>
                    <a:lnTo>
                      <a:pt x="64" y="112"/>
                    </a:lnTo>
                    <a:lnTo>
                      <a:pt x="64" y="109"/>
                    </a:lnTo>
                    <a:lnTo>
                      <a:pt x="62" y="107"/>
                    </a:lnTo>
                    <a:lnTo>
                      <a:pt x="64" y="107"/>
                    </a:lnTo>
                    <a:lnTo>
                      <a:pt x="64" y="105"/>
                    </a:lnTo>
                    <a:lnTo>
                      <a:pt x="67" y="105"/>
                    </a:lnTo>
                    <a:lnTo>
                      <a:pt x="69" y="105"/>
                    </a:lnTo>
                    <a:lnTo>
                      <a:pt x="71" y="105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0"/>
                    </a:lnTo>
                    <a:lnTo>
                      <a:pt x="67" y="98"/>
                    </a:lnTo>
                    <a:lnTo>
                      <a:pt x="67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4" y="94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7" y="89"/>
                    </a:lnTo>
                    <a:lnTo>
                      <a:pt x="67" y="87"/>
                    </a:lnTo>
                    <a:lnTo>
                      <a:pt x="69" y="87"/>
                    </a:lnTo>
                    <a:lnTo>
                      <a:pt x="69" y="85"/>
                    </a:lnTo>
                    <a:lnTo>
                      <a:pt x="71" y="85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6" y="80"/>
                    </a:lnTo>
                    <a:lnTo>
                      <a:pt x="78" y="80"/>
                    </a:lnTo>
                    <a:lnTo>
                      <a:pt x="80" y="80"/>
                    </a:lnTo>
                    <a:lnTo>
                      <a:pt x="82" y="78"/>
                    </a:lnTo>
                    <a:lnTo>
                      <a:pt x="85" y="78"/>
                    </a:lnTo>
                    <a:lnTo>
                      <a:pt x="87" y="76"/>
                    </a:lnTo>
                    <a:lnTo>
                      <a:pt x="91" y="74"/>
                    </a:lnTo>
                    <a:lnTo>
                      <a:pt x="93" y="74"/>
                    </a:lnTo>
                    <a:lnTo>
                      <a:pt x="96" y="74"/>
                    </a:lnTo>
                    <a:lnTo>
                      <a:pt x="98" y="71"/>
                    </a:lnTo>
                    <a:lnTo>
                      <a:pt x="100" y="71"/>
                    </a:lnTo>
                    <a:lnTo>
                      <a:pt x="102" y="69"/>
                    </a:lnTo>
                    <a:lnTo>
                      <a:pt x="105" y="67"/>
                    </a:lnTo>
                    <a:lnTo>
                      <a:pt x="105" y="65"/>
                    </a:lnTo>
                    <a:lnTo>
                      <a:pt x="105" y="62"/>
                    </a:lnTo>
                    <a:lnTo>
                      <a:pt x="107" y="60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3"/>
                    </a:lnTo>
                    <a:lnTo>
                      <a:pt x="109" y="51"/>
                    </a:lnTo>
                    <a:lnTo>
                      <a:pt x="109" y="49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0"/>
                    </a:lnTo>
                    <a:lnTo>
                      <a:pt x="114" y="40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1" y="36"/>
                    </a:lnTo>
                    <a:lnTo>
                      <a:pt x="109" y="33"/>
                    </a:lnTo>
                    <a:lnTo>
                      <a:pt x="109" y="31"/>
                    </a:lnTo>
                    <a:lnTo>
                      <a:pt x="107" y="31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11" y="27"/>
                    </a:lnTo>
                    <a:lnTo>
                      <a:pt x="114" y="27"/>
                    </a:lnTo>
                    <a:lnTo>
                      <a:pt x="114" y="24"/>
                    </a:lnTo>
                    <a:lnTo>
                      <a:pt x="111" y="22"/>
                    </a:lnTo>
                    <a:lnTo>
                      <a:pt x="114" y="22"/>
                    </a:lnTo>
                    <a:lnTo>
                      <a:pt x="116" y="20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20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5" y="11"/>
                    </a:lnTo>
                    <a:lnTo>
                      <a:pt x="127" y="11"/>
                    </a:lnTo>
                    <a:lnTo>
                      <a:pt x="129" y="11"/>
                    </a:lnTo>
                    <a:lnTo>
                      <a:pt x="131" y="11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6" y="6"/>
                    </a:lnTo>
                    <a:lnTo>
                      <a:pt x="136" y="4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6" y="2"/>
                    </a:lnTo>
                    <a:lnTo>
                      <a:pt x="138" y="2"/>
                    </a:lnTo>
                    <a:lnTo>
                      <a:pt x="13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1784"/>
              <p:cNvSpPr>
                <a:spLocks noEditPoints="1"/>
              </p:cNvSpPr>
              <p:nvPr/>
            </p:nvSpPr>
            <p:spPr bwMode="auto">
              <a:xfrm>
                <a:off x="2805" y="1304"/>
                <a:ext cx="20" cy="24"/>
              </a:xfrm>
              <a:custGeom>
                <a:avLst/>
                <a:gdLst>
                  <a:gd name="T0" fmla="*/ 0 w 20"/>
                  <a:gd name="T1" fmla="*/ 24 h 24"/>
                  <a:gd name="T2" fmla="*/ 20 w 20"/>
                  <a:gd name="T3" fmla="*/ 20 h 24"/>
                  <a:gd name="T4" fmla="*/ 18 w 20"/>
                  <a:gd name="T5" fmla="*/ 18 h 24"/>
                  <a:gd name="T6" fmla="*/ 18 w 20"/>
                  <a:gd name="T7" fmla="*/ 18 h 24"/>
                  <a:gd name="T8" fmla="*/ 16 w 20"/>
                  <a:gd name="T9" fmla="*/ 18 h 24"/>
                  <a:gd name="T10" fmla="*/ 18 w 20"/>
                  <a:gd name="T11" fmla="*/ 18 h 24"/>
                  <a:gd name="T12" fmla="*/ 18 w 20"/>
                  <a:gd name="T13" fmla="*/ 18 h 24"/>
                  <a:gd name="T14" fmla="*/ 18 w 20"/>
                  <a:gd name="T15" fmla="*/ 20 h 24"/>
                  <a:gd name="T16" fmla="*/ 18 w 20"/>
                  <a:gd name="T17" fmla="*/ 18 h 24"/>
                  <a:gd name="T18" fmla="*/ 18 w 20"/>
                  <a:gd name="T19" fmla="*/ 20 h 24"/>
                  <a:gd name="T20" fmla="*/ 20 w 20"/>
                  <a:gd name="T21" fmla="*/ 18 h 24"/>
                  <a:gd name="T22" fmla="*/ 18 w 20"/>
                  <a:gd name="T23" fmla="*/ 20 h 24"/>
                  <a:gd name="T24" fmla="*/ 18 w 20"/>
                  <a:gd name="T25" fmla="*/ 20 h 24"/>
                  <a:gd name="T26" fmla="*/ 20 w 20"/>
                  <a:gd name="T27" fmla="*/ 20 h 24"/>
                  <a:gd name="T28" fmla="*/ 20 w 20"/>
                  <a:gd name="T29" fmla="*/ 20 h 24"/>
                  <a:gd name="T30" fmla="*/ 20 w 20"/>
                  <a:gd name="T31" fmla="*/ 20 h 24"/>
                  <a:gd name="T32" fmla="*/ 20 w 20"/>
                  <a:gd name="T33" fmla="*/ 20 h 24"/>
                  <a:gd name="T34" fmla="*/ 20 w 20"/>
                  <a:gd name="T35" fmla="*/ 22 h 24"/>
                  <a:gd name="T36" fmla="*/ 20 w 20"/>
                  <a:gd name="T37" fmla="*/ 22 h 24"/>
                  <a:gd name="T38" fmla="*/ 18 w 20"/>
                  <a:gd name="T39" fmla="*/ 22 h 24"/>
                  <a:gd name="T40" fmla="*/ 18 w 20"/>
                  <a:gd name="T41" fmla="*/ 22 h 24"/>
                  <a:gd name="T42" fmla="*/ 18 w 20"/>
                  <a:gd name="T43" fmla="*/ 22 h 24"/>
                  <a:gd name="T44" fmla="*/ 18 w 20"/>
                  <a:gd name="T45" fmla="*/ 22 h 24"/>
                  <a:gd name="T46" fmla="*/ 18 w 20"/>
                  <a:gd name="T47" fmla="*/ 22 h 24"/>
                  <a:gd name="T48" fmla="*/ 16 w 20"/>
                  <a:gd name="T49" fmla="*/ 22 h 24"/>
                  <a:gd name="T50" fmla="*/ 16 w 20"/>
                  <a:gd name="T51" fmla="*/ 22 h 24"/>
                  <a:gd name="T52" fmla="*/ 14 w 20"/>
                  <a:gd name="T53" fmla="*/ 22 h 24"/>
                  <a:gd name="T54" fmla="*/ 14 w 20"/>
                  <a:gd name="T55" fmla="*/ 20 h 24"/>
                  <a:gd name="T56" fmla="*/ 14 w 20"/>
                  <a:gd name="T57" fmla="*/ 20 h 24"/>
                  <a:gd name="T58" fmla="*/ 14 w 20"/>
                  <a:gd name="T59" fmla="*/ 20 h 24"/>
                  <a:gd name="T60" fmla="*/ 14 w 20"/>
                  <a:gd name="T61" fmla="*/ 20 h 24"/>
                  <a:gd name="T62" fmla="*/ 14 w 20"/>
                  <a:gd name="T63" fmla="*/ 18 h 24"/>
                  <a:gd name="T64" fmla="*/ 16 w 20"/>
                  <a:gd name="T65" fmla="*/ 18 h 24"/>
                  <a:gd name="T66" fmla="*/ 16 w 20"/>
                  <a:gd name="T67" fmla="*/ 18 h 24"/>
                  <a:gd name="T68" fmla="*/ 16 w 20"/>
                  <a:gd name="T69" fmla="*/ 18 h 24"/>
                  <a:gd name="T70" fmla="*/ 16 w 20"/>
                  <a:gd name="T71" fmla="*/ 0 h 24"/>
                  <a:gd name="T72" fmla="*/ 16 w 20"/>
                  <a:gd name="T73" fmla="*/ 0 h 24"/>
                  <a:gd name="T74" fmla="*/ 16 w 20"/>
                  <a:gd name="T75" fmla="*/ 0 h 24"/>
                  <a:gd name="T76" fmla="*/ 16 w 20"/>
                  <a:gd name="T77" fmla="*/ 0 h 24"/>
                  <a:gd name="T78" fmla="*/ 18 w 20"/>
                  <a:gd name="T79" fmla="*/ 2 h 24"/>
                  <a:gd name="T80" fmla="*/ 18 w 20"/>
                  <a:gd name="T81" fmla="*/ 4 h 24"/>
                  <a:gd name="T82" fmla="*/ 18 w 20"/>
                  <a:gd name="T83" fmla="*/ 4 h 24"/>
                  <a:gd name="T84" fmla="*/ 18 w 20"/>
                  <a:gd name="T85" fmla="*/ 4 h 24"/>
                  <a:gd name="T86" fmla="*/ 16 w 20"/>
                  <a:gd name="T87" fmla="*/ 4 h 24"/>
                  <a:gd name="T88" fmla="*/ 16 w 20"/>
                  <a:gd name="T89" fmla="*/ 4 h 24"/>
                  <a:gd name="T90" fmla="*/ 16 w 20"/>
                  <a:gd name="T91" fmla="*/ 2 h 24"/>
                  <a:gd name="T92" fmla="*/ 14 w 20"/>
                  <a:gd name="T93" fmla="*/ 0 h 24"/>
                  <a:gd name="T94" fmla="*/ 16 w 20"/>
                  <a:gd name="T95" fmla="*/ 0 h 24"/>
                  <a:gd name="T96" fmla="*/ 14 w 20"/>
                  <a:gd name="T97" fmla="*/ 0 h 24"/>
                  <a:gd name="T98" fmla="*/ 16 w 20"/>
                  <a:gd name="T99" fmla="*/ 2 h 24"/>
                  <a:gd name="T100" fmla="*/ 16 w 20"/>
                  <a:gd name="T101" fmla="*/ 2 h 24"/>
                  <a:gd name="T102" fmla="*/ 16 w 20"/>
                  <a:gd name="T103" fmla="*/ 2 h 24"/>
                  <a:gd name="T104" fmla="*/ 16 w 20"/>
                  <a:gd name="T105" fmla="*/ 0 h 24"/>
                  <a:gd name="T106" fmla="*/ 16 w 20"/>
                  <a:gd name="T10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close/>
                    <a:moveTo>
                      <a:pt x="18" y="18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close/>
                    <a:moveTo>
                      <a:pt x="16" y="18"/>
                    </a:move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1785"/>
              <p:cNvSpPr>
                <a:spLocks noEditPoints="1"/>
              </p:cNvSpPr>
              <p:nvPr/>
            </p:nvSpPr>
            <p:spPr bwMode="auto">
              <a:xfrm>
                <a:off x="2805" y="1304"/>
                <a:ext cx="20" cy="24"/>
              </a:xfrm>
              <a:custGeom>
                <a:avLst/>
                <a:gdLst>
                  <a:gd name="T0" fmla="*/ 0 w 20"/>
                  <a:gd name="T1" fmla="*/ 24 h 24"/>
                  <a:gd name="T2" fmla="*/ 20 w 20"/>
                  <a:gd name="T3" fmla="*/ 20 h 24"/>
                  <a:gd name="T4" fmla="*/ 18 w 20"/>
                  <a:gd name="T5" fmla="*/ 18 h 24"/>
                  <a:gd name="T6" fmla="*/ 18 w 20"/>
                  <a:gd name="T7" fmla="*/ 18 h 24"/>
                  <a:gd name="T8" fmla="*/ 16 w 20"/>
                  <a:gd name="T9" fmla="*/ 18 h 24"/>
                  <a:gd name="T10" fmla="*/ 18 w 20"/>
                  <a:gd name="T11" fmla="*/ 18 h 24"/>
                  <a:gd name="T12" fmla="*/ 18 w 20"/>
                  <a:gd name="T13" fmla="*/ 18 h 24"/>
                  <a:gd name="T14" fmla="*/ 18 w 20"/>
                  <a:gd name="T15" fmla="*/ 20 h 24"/>
                  <a:gd name="T16" fmla="*/ 18 w 20"/>
                  <a:gd name="T17" fmla="*/ 18 h 24"/>
                  <a:gd name="T18" fmla="*/ 18 w 20"/>
                  <a:gd name="T19" fmla="*/ 20 h 24"/>
                  <a:gd name="T20" fmla="*/ 20 w 20"/>
                  <a:gd name="T21" fmla="*/ 18 h 24"/>
                  <a:gd name="T22" fmla="*/ 18 w 20"/>
                  <a:gd name="T23" fmla="*/ 20 h 24"/>
                  <a:gd name="T24" fmla="*/ 18 w 20"/>
                  <a:gd name="T25" fmla="*/ 20 h 24"/>
                  <a:gd name="T26" fmla="*/ 20 w 20"/>
                  <a:gd name="T27" fmla="*/ 20 h 24"/>
                  <a:gd name="T28" fmla="*/ 20 w 20"/>
                  <a:gd name="T29" fmla="*/ 20 h 24"/>
                  <a:gd name="T30" fmla="*/ 20 w 20"/>
                  <a:gd name="T31" fmla="*/ 20 h 24"/>
                  <a:gd name="T32" fmla="*/ 20 w 20"/>
                  <a:gd name="T33" fmla="*/ 20 h 24"/>
                  <a:gd name="T34" fmla="*/ 20 w 20"/>
                  <a:gd name="T35" fmla="*/ 22 h 24"/>
                  <a:gd name="T36" fmla="*/ 20 w 20"/>
                  <a:gd name="T37" fmla="*/ 22 h 24"/>
                  <a:gd name="T38" fmla="*/ 18 w 20"/>
                  <a:gd name="T39" fmla="*/ 22 h 24"/>
                  <a:gd name="T40" fmla="*/ 18 w 20"/>
                  <a:gd name="T41" fmla="*/ 22 h 24"/>
                  <a:gd name="T42" fmla="*/ 18 w 20"/>
                  <a:gd name="T43" fmla="*/ 22 h 24"/>
                  <a:gd name="T44" fmla="*/ 18 w 20"/>
                  <a:gd name="T45" fmla="*/ 22 h 24"/>
                  <a:gd name="T46" fmla="*/ 18 w 20"/>
                  <a:gd name="T47" fmla="*/ 22 h 24"/>
                  <a:gd name="T48" fmla="*/ 16 w 20"/>
                  <a:gd name="T49" fmla="*/ 22 h 24"/>
                  <a:gd name="T50" fmla="*/ 16 w 20"/>
                  <a:gd name="T51" fmla="*/ 22 h 24"/>
                  <a:gd name="T52" fmla="*/ 14 w 20"/>
                  <a:gd name="T53" fmla="*/ 22 h 24"/>
                  <a:gd name="T54" fmla="*/ 14 w 20"/>
                  <a:gd name="T55" fmla="*/ 20 h 24"/>
                  <a:gd name="T56" fmla="*/ 14 w 20"/>
                  <a:gd name="T57" fmla="*/ 20 h 24"/>
                  <a:gd name="T58" fmla="*/ 14 w 20"/>
                  <a:gd name="T59" fmla="*/ 20 h 24"/>
                  <a:gd name="T60" fmla="*/ 14 w 20"/>
                  <a:gd name="T61" fmla="*/ 20 h 24"/>
                  <a:gd name="T62" fmla="*/ 14 w 20"/>
                  <a:gd name="T63" fmla="*/ 18 h 24"/>
                  <a:gd name="T64" fmla="*/ 16 w 20"/>
                  <a:gd name="T65" fmla="*/ 18 h 24"/>
                  <a:gd name="T66" fmla="*/ 16 w 20"/>
                  <a:gd name="T67" fmla="*/ 18 h 24"/>
                  <a:gd name="T68" fmla="*/ 16 w 20"/>
                  <a:gd name="T69" fmla="*/ 18 h 24"/>
                  <a:gd name="T70" fmla="*/ 16 w 20"/>
                  <a:gd name="T71" fmla="*/ 0 h 24"/>
                  <a:gd name="T72" fmla="*/ 16 w 20"/>
                  <a:gd name="T73" fmla="*/ 0 h 24"/>
                  <a:gd name="T74" fmla="*/ 16 w 20"/>
                  <a:gd name="T75" fmla="*/ 0 h 24"/>
                  <a:gd name="T76" fmla="*/ 16 w 20"/>
                  <a:gd name="T77" fmla="*/ 0 h 24"/>
                  <a:gd name="T78" fmla="*/ 18 w 20"/>
                  <a:gd name="T79" fmla="*/ 2 h 24"/>
                  <a:gd name="T80" fmla="*/ 18 w 20"/>
                  <a:gd name="T81" fmla="*/ 4 h 24"/>
                  <a:gd name="T82" fmla="*/ 18 w 20"/>
                  <a:gd name="T83" fmla="*/ 4 h 24"/>
                  <a:gd name="T84" fmla="*/ 18 w 20"/>
                  <a:gd name="T85" fmla="*/ 4 h 24"/>
                  <a:gd name="T86" fmla="*/ 16 w 20"/>
                  <a:gd name="T87" fmla="*/ 4 h 24"/>
                  <a:gd name="T88" fmla="*/ 16 w 20"/>
                  <a:gd name="T89" fmla="*/ 4 h 24"/>
                  <a:gd name="T90" fmla="*/ 16 w 20"/>
                  <a:gd name="T91" fmla="*/ 2 h 24"/>
                  <a:gd name="T92" fmla="*/ 14 w 20"/>
                  <a:gd name="T93" fmla="*/ 0 h 24"/>
                  <a:gd name="T94" fmla="*/ 16 w 20"/>
                  <a:gd name="T95" fmla="*/ 0 h 24"/>
                  <a:gd name="T96" fmla="*/ 14 w 20"/>
                  <a:gd name="T97" fmla="*/ 0 h 24"/>
                  <a:gd name="T98" fmla="*/ 16 w 20"/>
                  <a:gd name="T99" fmla="*/ 2 h 24"/>
                  <a:gd name="T100" fmla="*/ 16 w 20"/>
                  <a:gd name="T101" fmla="*/ 2 h 24"/>
                  <a:gd name="T102" fmla="*/ 16 w 20"/>
                  <a:gd name="T103" fmla="*/ 2 h 24"/>
                  <a:gd name="T104" fmla="*/ 16 w 20"/>
                  <a:gd name="T105" fmla="*/ 0 h 24"/>
                  <a:gd name="T106" fmla="*/ 16 w 20"/>
                  <a:gd name="T10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moveTo>
                      <a:pt x="20" y="20"/>
                    </a:move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moveTo>
                      <a:pt x="18" y="18"/>
                    </a:move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moveTo>
                      <a:pt x="16" y="18"/>
                    </a:move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lnTo>
                      <a:pt x="16" y="18"/>
                    </a:lnTo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1786"/>
              <p:cNvSpPr>
                <a:spLocks noEditPoints="1"/>
              </p:cNvSpPr>
              <p:nvPr/>
            </p:nvSpPr>
            <p:spPr bwMode="auto">
              <a:xfrm>
                <a:off x="2258" y="1002"/>
                <a:ext cx="219" cy="201"/>
              </a:xfrm>
              <a:custGeom>
                <a:avLst/>
                <a:gdLst>
                  <a:gd name="T0" fmla="*/ 192 w 219"/>
                  <a:gd name="T1" fmla="*/ 194 h 201"/>
                  <a:gd name="T2" fmla="*/ 207 w 219"/>
                  <a:gd name="T3" fmla="*/ 186 h 201"/>
                  <a:gd name="T4" fmla="*/ 120 w 219"/>
                  <a:gd name="T5" fmla="*/ 156 h 201"/>
                  <a:gd name="T6" fmla="*/ 203 w 219"/>
                  <a:gd name="T7" fmla="*/ 154 h 201"/>
                  <a:gd name="T8" fmla="*/ 165 w 219"/>
                  <a:gd name="T9" fmla="*/ 150 h 201"/>
                  <a:gd name="T10" fmla="*/ 172 w 219"/>
                  <a:gd name="T11" fmla="*/ 159 h 201"/>
                  <a:gd name="T12" fmla="*/ 181 w 219"/>
                  <a:gd name="T13" fmla="*/ 143 h 201"/>
                  <a:gd name="T14" fmla="*/ 187 w 219"/>
                  <a:gd name="T15" fmla="*/ 132 h 201"/>
                  <a:gd name="T16" fmla="*/ 125 w 219"/>
                  <a:gd name="T17" fmla="*/ 121 h 201"/>
                  <a:gd name="T18" fmla="*/ 125 w 219"/>
                  <a:gd name="T19" fmla="*/ 118 h 201"/>
                  <a:gd name="T20" fmla="*/ 143 w 219"/>
                  <a:gd name="T21" fmla="*/ 123 h 201"/>
                  <a:gd name="T22" fmla="*/ 143 w 219"/>
                  <a:gd name="T23" fmla="*/ 130 h 201"/>
                  <a:gd name="T24" fmla="*/ 114 w 219"/>
                  <a:gd name="T25" fmla="*/ 112 h 201"/>
                  <a:gd name="T26" fmla="*/ 114 w 219"/>
                  <a:gd name="T27" fmla="*/ 114 h 201"/>
                  <a:gd name="T28" fmla="*/ 114 w 219"/>
                  <a:gd name="T29" fmla="*/ 112 h 201"/>
                  <a:gd name="T30" fmla="*/ 111 w 219"/>
                  <a:gd name="T31" fmla="*/ 110 h 201"/>
                  <a:gd name="T32" fmla="*/ 60 w 219"/>
                  <a:gd name="T33" fmla="*/ 112 h 201"/>
                  <a:gd name="T34" fmla="*/ 58 w 219"/>
                  <a:gd name="T35" fmla="*/ 107 h 201"/>
                  <a:gd name="T36" fmla="*/ 165 w 219"/>
                  <a:gd name="T37" fmla="*/ 101 h 201"/>
                  <a:gd name="T38" fmla="*/ 58 w 219"/>
                  <a:gd name="T39" fmla="*/ 110 h 201"/>
                  <a:gd name="T40" fmla="*/ 60 w 219"/>
                  <a:gd name="T41" fmla="*/ 101 h 201"/>
                  <a:gd name="T42" fmla="*/ 55 w 219"/>
                  <a:gd name="T43" fmla="*/ 94 h 201"/>
                  <a:gd name="T44" fmla="*/ 53 w 219"/>
                  <a:gd name="T45" fmla="*/ 94 h 201"/>
                  <a:gd name="T46" fmla="*/ 58 w 219"/>
                  <a:gd name="T47" fmla="*/ 94 h 201"/>
                  <a:gd name="T48" fmla="*/ 55 w 219"/>
                  <a:gd name="T49" fmla="*/ 98 h 201"/>
                  <a:gd name="T50" fmla="*/ 60 w 219"/>
                  <a:gd name="T51" fmla="*/ 94 h 201"/>
                  <a:gd name="T52" fmla="*/ 55 w 219"/>
                  <a:gd name="T53" fmla="*/ 92 h 201"/>
                  <a:gd name="T54" fmla="*/ 60 w 219"/>
                  <a:gd name="T55" fmla="*/ 92 h 201"/>
                  <a:gd name="T56" fmla="*/ 116 w 219"/>
                  <a:gd name="T57" fmla="*/ 85 h 201"/>
                  <a:gd name="T58" fmla="*/ 134 w 219"/>
                  <a:gd name="T59" fmla="*/ 94 h 201"/>
                  <a:gd name="T60" fmla="*/ 122 w 219"/>
                  <a:gd name="T61" fmla="*/ 80 h 201"/>
                  <a:gd name="T62" fmla="*/ 76 w 219"/>
                  <a:gd name="T63" fmla="*/ 69 h 201"/>
                  <a:gd name="T64" fmla="*/ 78 w 219"/>
                  <a:gd name="T65" fmla="*/ 69 h 201"/>
                  <a:gd name="T66" fmla="*/ 58 w 219"/>
                  <a:gd name="T67" fmla="*/ 80 h 201"/>
                  <a:gd name="T68" fmla="*/ 53 w 219"/>
                  <a:gd name="T69" fmla="*/ 92 h 201"/>
                  <a:gd name="T70" fmla="*/ 42 w 219"/>
                  <a:gd name="T71" fmla="*/ 80 h 201"/>
                  <a:gd name="T72" fmla="*/ 49 w 219"/>
                  <a:gd name="T73" fmla="*/ 63 h 201"/>
                  <a:gd name="T74" fmla="*/ 89 w 219"/>
                  <a:gd name="T75" fmla="*/ 56 h 201"/>
                  <a:gd name="T76" fmla="*/ 105 w 219"/>
                  <a:gd name="T77" fmla="*/ 63 h 201"/>
                  <a:gd name="T78" fmla="*/ 109 w 219"/>
                  <a:gd name="T79" fmla="*/ 78 h 201"/>
                  <a:gd name="T80" fmla="*/ 96 w 219"/>
                  <a:gd name="T81" fmla="*/ 58 h 201"/>
                  <a:gd name="T82" fmla="*/ 11 w 219"/>
                  <a:gd name="T83" fmla="*/ 47 h 201"/>
                  <a:gd name="T84" fmla="*/ 64 w 219"/>
                  <a:gd name="T85" fmla="*/ 34 h 201"/>
                  <a:gd name="T86" fmla="*/ 76 w 219"/>
                  <a:gd name="T87" fmla="*/ 27 h 201"/>
                  <a:gd name="T88" fmla="*/ 76 w 219"/>
                  <a:gd name="T89" fmla="*/ 25 h 201"/>
                  <a:gd name="T90" fmla="*/ 76 w 219"/>
                  <a:gd name="T91" fmla="*/ 22 h 201"/>
                  <a:gd name="T92" fmla="*/ 76 w 219"/>
                  <a:gd name="T93" fmla="*/ 22 h 201"/>
                  <a:gd name="T94" fmla="*/ 71 w 219"/>
                  <a:gd name="T95" fmla="*/ 22 h 201"/>
                  <a:gd name="T96" fmla="*/ 24 w 219"/>
                  <a:gd name="T97" fmla="*/ 20 h 201"/>
                  <a:gd name="T98" fmla="*/ 55 w 219"/>
                  <a:gd name="T99" fmla="*/ 18 h 201"/>
                  <a:gd name="T100" fmla="*/ 33 w 219"/>
                  <a:gd name="T101" fmla="*/ 16 h 201"/>
                  <a:gd name="T102" fmla="*/ 51 w 219"/>
                  <a:gd name="T103" fmla="*/ 16 h 201"/>
                  <a:gd name="T104" fmla="*/ 29 w 219"/>
                  <a:gd name="T105" fmla="*/ 25 h 201"/>
                  <a:gd name="T106" fmla="*/ 26 w 219"/>
                  <a:gd name="T107" fmla="*/ 22 h 201"/>
                  <a:gd name="T108" fmla="*/ 33 w 219"/>
                  <a:gd name="T109" fmla="*/ 16 h 201"/>
                  <a:gd name="T110" fmla="*/ 71 w 219"/>
                  <a:gd name="T111" fmla="*/ 16 h 201"/>
                  <a:gd name="T112" fmla="*/ 78 w 219"/>
                  <a:gd name="T113" fmla="*/ 34 h 201"/>
                  <a:gd name="T114" fmla="*/ 71 w 219"/>
                  <a:gd name="T115" fmla="*/ 38 h 201"/>
                  <a:gd name="T116" fmla="*/ 76 w 219"/>
                  <a:gd name="T117" fmla="*/ 22 h 201"/>
                  <a:gd name="T118" fmla="*/ 60 w 219"/>
                  <a:gd name="T119" fmla="*/ 11 h 201"/>
                  <a:gd name="T120" fmla="*/ 44 w 219"/>
                  <a:gd name="T121" fmla="*/ 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9" h="201">
                    <a:moveTo>
                      <a:pt x="207" y="192"/>
                    </a:moveTo>
                    <a:lnTo>
                      <a:pt x="207" y="194"/>
                    </a:lnTo>
                    <a:lnTo>
                      <a:pt x="205" y="197"/>
                    </a:lnTo>
                    <a:lnTo>
                      <a:pt x="205" y="199"/>
                    </a:lnTo>
                    <a:lnTo>
                      <a:pt x="203" y="199"/>
                    </a:lnTo>
                    <a:lnTo>
                      <a:pt x="201" y="199"/>
                    </a:lnTo>
                    <a:lnTo>
                      <a:pt x="198" y="199"/>
                    </a:lnTo>
                    <a:lnTo>
                      <a:pt x="196" y="199"/>
                    </a:lnTo>
                    <a:lnTo>
                      <a:pt x="194" y="201"/>
                    </a:lnTo>
                    <a:lnTo>
                      <a:pt x="194" y="199"/>
                    </a:lnTo>
                    <a:lnTo>
                      <a:pt x="192" y="199"/>
                    </a:lnTo>
                    <a:lnTo>
                      <a:pt x="190" y="199"/>
                    </a:lnTo>
                    <a:lnTo>
                      <a:pt x="190" y="201"/>
                    </a:lnTo>
                    <a:lnTo>
                      <a:pt x="187" y="201"/>
                    </a:lnTo>
                    <a:lnTo>
                      <a:pt x="187" y="199"/>
                    </a:lnTo>
                    <a:lnTo>
                      <a:pt x="187" y="197"/>
                    </a:lnTo>
                    <a:lnTo>
                      <a:pt x="190" y="197"/>
                    </a:lnTo>
                    <a:lnTo>
                      <a:pt x="190" y="194"/>
                    </a:lnTo>
                    <a:lnTo>
                      <a:pt x="187" y="194"/>
                    </a:lnTo>
                    <a:lnTo>
                      <a:pt x="190" y="194"/>
                    </a:lnTo>
                    <a:lnTo>
                      <a:pt x="192" y="194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6" y="192"/>
                    </a:lnTo>
                    <a:lnTo>
                      <a:pt x="196" y="190"/>
                    </a:lnTo>
                    <a:lnTo>
                      <a:pt x="198" y="192"/>
                    </a:lnTo>
                    <a:lnTo>
                      <a:pt x="201" y="194"/>
                    </a:lnTo>
                    <a:lnTo>
                      <a:pt x="203" y="192"/>
                    </a:lnTo>
                    <a:lnTo>
                      <a:pt x="205" y="192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10" y="192"/>
                    </a:lnTo>
                    <a:lnTo>
                      <a:pt x="207" y="192"/>
                    </a:lnTo>
                    <a:close/>
                    <a:moveTo>
                      <a:pt x="210" y="181"/>
                    </a:moveTo>
                    <a:lnTo>
                      <a:pt x="212" y="181"/>
                    </a:lnTo>
                    <a:lnTo>
                      <a:pt x="212" y="183"/>
                    </a:lnTo>
                    <a:lnTo>
                      <a:pt x="210" y="183"/>
                    </a:lnTo>
                    <a:lnTo>
                      <a:pt x="207" y="183"/>
                    </a:lnTo>
                    <a:lnTo>
                      <a:pt x="207" y="186"/>
                    </a:lnTo>
                    <a:lnTo>
                      <a:pt x="207" y="183"/>
                    </a:lnTo>
                    <a:lnTo>
                      <a:pt x="207" y="181"/>
                    </a:lnTo>
                    <a:lnTo>
                      <a:pt x="210" y="181"/>
                    </a:lnTo>
                    <a:close/>
                    <a:moveTo>
                      <a:pt x="167" y="161"/>
                    </a:moveTo>
                    <a:lnTo>
                      <a:pt x="167" y="163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1"/>
                    </a:lnTo>
                    <a:close/>
                    <a:moveTo>
                      <a:pt x="125" y="161"/>
                    </a:moveTo>
                    <a:lnTo>
                      <a:pt x="122" y="161"/>
                    </a:lnTo>
                    <a:lnTo>
                      <a:pt x="125" y="161"/>
                    </a:lnTo>
                    <a:close/>
                    <a:moveTo>
                      <a:pt x="122" y="159"/>
                    </a:moveTo>
                    <a:lnTo>
                      <a:pt x="125" y="161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2" y="161"/>
                    </a:lnTo>
                    <a:lnTo>
                      <a:pt x="122" y="159"/>
                    </a:lnTo>
                    <a:lnTo>
                      <a:pt x="122" y="156"/>
                    </a:lnTo>
                    <a:lnTo>
                      <a:pt x="122" y="159"/>
                    </a:lnTo>
                    <a:close/>
                    <a:moveTo>
                      <a:pt x="122" y="156"/>
                    </a:moveTo>
                    <a:lnTo>
                      <a:pt x="120" y="156"/>
                    </a:lnTo>
                    <a:lnTo>
                      <a:pt x="122" y="156"/>
                    </a:lnTo>
                    <a:close/>
                    <a:moveTo>
                      <a:pt x="207" y="152"/>
                    </a:moveTo>
                    <a:lnTo>
                      <a:pt x="210" y="152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4" y="154"/>
                    </a:lnTo>
                    <a:lnTo>
                      <a:pt x="216" y="154"/>
                    </a:lnTo>
                    <a:lnTo>
                      <a:pt x="216" y="156"/>
                    </a:lnTo>
                    <a:lnTo>
                      <a:pt x="219" y="156"/>
                    </a:lnTo>
                    <a:lnTo>
                      <a:pt x="216" y="156"/>
                    </a:lnTo>
                    <a:lnTo>
                      <a:pt x="214" y="156"/>
                    </a:lnTo>
                    <a:lnTo>
                      <a:pt x="214" y="154"/>
                    </a:lnTo>
                    <a:lnTo>
                      <a:pt x="212" y="154"/>
                    </a:lnTo>
                    <a:lnTo>
                      <a:pt x="210" y="154"/>
                    </a:lnTo>
                    <a:lnTo>
                      <a:pt x="207" y="154"/>
                    </a:lnTo>
                    <a:lnTo>
                      <a:pt x="207" y="156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close/>
                    <a:moveTo>
                      <a:pt x="169" y="150"/>
                    </a:moveTo>
                    <a:lnTo>
                      <a:pt x="169" y="152"/>
                    </a:lnTo>
                    <a:lnTo>
                      <a:pt x="169" y="150"/>
                    </a:lnTo>
                    <a:close/>
                    <a:moveTo>
                      <a:pt x="169" y="150"/>
                    </a:moveTo>
                    <a:lnTo>
                      <a:pt x="167" y="150"/>
                    </a:lnTo>
                    <a:lnTo>
                      <a:pt x="169" y="150"/>
                    </a:lnTo>
                    <a:close/>
                    <a:moveTo>
                      <a:pt x="194" y="148"/>
                    </a:moveTo>
                    <a:lnTo>
                      <a:pt x="192" y="148"/>
                    </a:lnTo>
                    <a:lnTo>
                      <a:pt x="194" y="148"/>
                    </a:lnTo>
                    <a:close/>
                    <a:moveTo>
                      <a:pt x="165" y="150"/>
                    </a:moveTo>
                    <a:lnTo>
                      <a:pt x="165" y="148"/>
                    </a:lnTo>
                    <a:lnTo>
                      <a:pt x="167" y="148"/>
                    </a:lnTo>
                    <a:lnTo>
                      <a:pt x="167" y="145"/>
                    </a:lnTo>
                    <a:lnTo>
                      <a:pt x="169" y="145"/>
                    </a:lnTo>
                    <a:lnTo>
                      <a:pt x="167" y="145"/>
                    </a:lnTo>
                    <a:lnTo>
                      <a:pt x="167" y="148"/>
                    </a:lnTo>
                    <a:lnTo>
                      <a:pt x="167" y="150"/>
                    </a:lnTo>
                    <a:lnTo>
                      <a:pt x="165" y="150"/>
                    </a:lnTo>
                    <a:close/>
                    <a:moveTo>
                      <a:pt x="178" y="145"/>
                    </a:moveTo>
                    <a:lnTo>
                      <a:pt x="178" y="143"/>
                    </a:lnTo>
                    <a:lnTo>
                      <a:pt x="178" y="145"/>
                    </a:lnTo>
                    <a:close/>
                    <a:moveTo>
                      <a:pt x="183" y="143"/>
                    </a:moveTo>
                    <a:lnTo>
                      <a:pt x="181" y="143"/>
                    </a:lnTo>
                    <a:lnTo>
                      <a:pt x="181" y="145"/>
                    </a:lnTo>
                    <a:lnTo>
                      <a:pt x="183" y="145"/>
                    </a:lnTo>
                    <a:lnTo>
                      <a:pt x="183" y="148"/>
                    </a:lnTo>
                    <a:lnTo>
                      <a:pt x="183" y="150"/>
                    </a:lnTo>
                    <a:lnTo>
                      <a:pt x="181" y="152"/>
                    </a:lnTo>
                    <a:lnTo>
                      <a:pt x="178" y="152"/>
                    </a:lnTo>
                    <a:lnTo>
                      <a:pt x="178" y="154"/>
                    </a:lnTo>
                    <a:lnTo>
                      <a:pt x="178" y="156"/>
                    </a:lnTo>
                    <a:lnTo>
                      <a:pt x="176" y="156"/>
                    </a:lnTo>
                    <a:lnTo>
                      <a:pt x="174" y="156"/>
                    </a:lnTo>
                    <a:lnTo>
                      <a:pt x="174" y="159"/>
                    </a:lnTo>
                    <a:lnTo>
                      <a:pt x="172" y="159"/>
                    </a:lnTo>
                    <a:lnTo>
                      <a:pt x="169" y="159"/>
                    </a:lnTo>
                    <a:lnTo>
                      <a:pt x="169" y="161"/>
                    </a:lnTo>
                    <a:lnTo>
                      <a:pt x="169" y="159"/>
                    </a:lnTo>
                    <a:lnTo>
                      <a:pt x="172" y="159"/>
                    </a:lnTo>
                    <a:lnTo>
                      <a:pt x="172" y="156"/>
                    </a:lnTo>
                    <a:lnTo>
                      <a:pt x="174" y="156"/>
                    </a:lnTo>
                    <a:lnTo>
                      <a:pt x="174" y="154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81" y="152"/>
                    </a:lnTo>
                    <a:lnTo>
                      <a:pt x="181" y="150"/>
                    </a:lnTo>
                    <a:lnTo>
                      <a:pt x="181" y="148"/>
                    </a:lnTo>
                    <a:lnTo>
                      <a:pt x="178" y="148"/>
                    </a:lnTo>
                    <a:lnTo>
                      <a:pt x="176" y="148"/>
                    </a:lnTo>
                    <a:lnTo>
                      <a:pt x="176" y="145"/>
                    </a:lnTo>
                    <a:lnTo>
                      <a:pt x="178" y="145"/>
                    </a:lnTo>
                    <a:lnTo>
                      <a:pt x="176" y="145"/>
                    </a:lnTo>
                    <a:lnTo>
                      <a:pt x="178" y="145"/>
                    </a:lnTo>
                    <a:lnTo>
                      <a:pt x="178" y="143"/>
                    </a:lnTo>
                    <a:lnTo>
                      <a:pt x="181" y="143"/>
                    </a:lnTo>
                    <a:lnTo>
                      <a:pt x="178" y="143"/>
                    </a:lnTo>
                    <a:lnTo>
                      <a:pt x="181" y="143"/>
                    </a:lnTo>
                    <a:lnTo>
                      <a:pt x="183" y="143"/>
                    </a:lnTo>
                    <a:close/>
                    <a:moveTo>
                      <a:pt x="169" y="141"/>
                    </a:moveTo>
                    <a:lnTo>
                      <a:pt x="172" y="141"/>
                    </a:lnTo>
                    <a:lnTo>
                      <a:pt x="172" y="143"/>
                    </a:lnTo>
                    <a:lnTo>
                      <a:pt x="174" y="143"/>
                    </a:lnTo>
                    <a:lnTo>
                      <a:pt x="176" y="143"/>
                    </a:lnTo>
                    <a:lnTo>
                      <a:pt x="178" y="143"/>
                    </a:lnTo>
                    <a:lnTo>
                      <a:pt x="176" y="143"/>
                    </a:lnTo>
                    <a:lnTo>
                      <a:pt x="176" y="145"/>
                    </a:lnTo>
                    <a:lnTo>
                      <a:pt x="174" y="145"/>
                    </a:lnTo>
                    <a:lnTo>
                      <a:pt x="172" y="145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67" y="143"/>
                    </a:lnTo>
                    <a:lnTo>
                      <a:pt x="167" y="141"/>
                    </a:lnTo>
                    <a:lnTo>
                      <a:pt x="167" y="139"/>
                    </a:lnTo>
                    <a:lnTo>
                      <a:pt x="167" y="141"/>
                    </a:lnTo>
                    <a:lnTo>
                      <a:pt x="167" y="139"/>
                    </a:lnTo>
                    <a:lnTo>
                      <a:pt x="169" y="141"/>
                    </a:lnTo>
                    <a:close/>
                    <a:moveTo>
                      <a:pt x="187" y="132"/>
                    </a:moveTo>
                    <a:lnTo>
                      <a:pt x="185" y="132"/>
                    </a:lnTo>
                    <a:lnTo>
                      <a:pt x="183" y="132"/>
                    </a:lnTo>
                    <a:lnTo>
                      <a:pt x="185" y="132"/>
                    </a:lnTo>
                    <a:lnTo>
                      <a:pt x="187" y="132"/>
                    </a:lnTo>
                    <a:close/>
                    <a:moveTo>
                      <a:pt x="129" y="121"/>
                    </a:move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1"/>
                    </a:lnTo>
                    <a:close/>
                    <a:moveTo>
                      <a:pt x="120" y="121"/>
                    </a:moveTo>
                    <a:lnTo>
                      <a:pt x="122" y="121"/>
                    </a:lnTo>
                    <a:lnTo>
                      <a:pt x="120" y="121"/>
                    </a:lnTo>
                    <a:close/>
                    <a:moveTo>
                      <a:pt x="125" y="121"/>
                    </a:moveTo>
                    <a:lnTo>
                      <a:pt x="127" y="121"/>
                    </a:lnTo>
                    <a:lnTo>
                      <a:pt x="125" y="121"/>
                    </a:lnTo>
                    <a:close/>
                    <a:moveTo>
                      <a:pt x="125" y="121"/>
                    </a:moveTo>
                    <a:lnTo>
                      <a:pt x="122" y="121"/>
                    </a:lnTo>
                    <a:lnTo>
                      <a:pt x="125" y="121"/>
                    </a:lnTo>
                    <a:close/>
                    <a:moveTo>
                      <a:pt x="120" y="121"/>
                    </a:moveTo>
                    <a:lnTo>
                      <a:pt x="122" y="121"/>
                    </a:lnTo>
                    <a:lnTo>
                      <a:pt x="120" y="121"/>
                    </a:lnTo>
                    <a:close/>
                    <a:moveTo>
                      <a:pt x="125" y="121"/>
                    </a:moveTo>
                    <a:lnTo>
                      <a:pt x="127" y="121"/>
                    </a:lnTo>
                    <a:lnTo>
                      <a:pt x="129" y="121"/>
                    </a:lnTo>
                    <a:lnTo>
                      <a:pt x="129" y="123"/>
                    </a:lnTo>
                    <a:lnTo>
                      <a:pt x="129" y="121"/>
                    </a:lnTo>
                    <a:lnTo>
                      <a:pt x="127" y="121"/>
                    </a:lnTo>
                    <a:lnTo>
                      <a:pt x="125" y="121"/>
                    </a:lnTo>
                    <a:close/>
                    <a:moveTo>
                      <a:pt x="118" y="121"/>
                    </a:moveTo>
                    <a:lnTo>
                      <a:pt x="116" y="121"/>
                    </a:lnTo>
                    <a:lnTo>
                      <a:pt x="118" y="121"/>
                    </a:lnTo>
                    <a:close/>
                    <a:moveTo>
                      <a:pt x="125" y="121"/>
                    </a:moveTo>
                    <a:lnTo>
                      <a:pt x="125" y="118"/>
                    </a:lnTo>
                    <a:lnTo>
                      <a:pt x="125" y="121"/>
                    </a:lnTo>
                    <a:close/>
                    <a:moveTo>
                      <a:pt x="120" y="121"/>
                    </a:moveTo>
                    <a:lnTo>
                      <a:pt x="118" y="121"/>
                    </a:lnTo>
                    <a:lnTo>
                      <a:pt x="120" y="121"/>
                    </a:lnTo>
                    <a:lnTo>
                      <a:pt x="120" y="118"/>
                    </a:lnTo>
                    <a:lnTo>
                      <a:pt x="120" y="121"/>
                    </a:lnTo>
                    <a:close/>
                    <a:moveTo>
                      <a:pt x="120" y="121"/>
                    </a:moveTo>
                    <a:lnTo>
                      <a:pt x="120" y="118"/>
                    </a:lnTo>
                    <a:lnTo>
                      <a:pt x="120" y="121"/>
                    </a:lnTo>
                    <a:close/>
                    <a:moveTo>
                      <a:pt x="125" y="118"/>
                    </a:moveTo>
                    <a:lnTo>
                      <a:pt x="125" y="121"/>
                    </a:lnTo>
                    <a:lnTo>
                      <a:pt x="125" y="118"/>
                    </a:lnTo>
                    <a:close/>
                    <a:moveTo>
                      <a:pt x="118" y="121"/>
                    </a:moveTo>
                    <a:lnTo>
                      <a:pt x="118" y="118"/>
                    </a:lnTo>
                    <a:lnTo>
                      <a:pt x="118" y="121"/>
                    </a:lnTo>
                    <a:close/>
                    <a:moveTo>
                      <a:pt x="122" y="118"/>
                    </a:moveTo>
                    <a:lnTo>
                      <a:pt x="120" y="116"/>
                    </a:lnTo>
                    <a:lnTo>
                      <a:pt x="122" y="116"/>
                    </a:lnTo>
                    <a:lnTo>
                      <a:pt x="122" y="118"/>
                    </a:lnTo>
                    <a:close/>
                    <a:moveTo>
                      <a:pt x="2" y="118"/>
                    </a:moveTo>
                    <a:lnTo>
                      <a:pt x="2" y="116"/>
                    </a:lnTo>
                    <a:lnTo>
                      <a:pt x="0" y="116"/>
                    </a:lnTo>
                    <a:lnTo>
                      <a:pt x="2" y="116"/>
                    </a:lnTo>
                    <a:lnTo>
                      <a:pt x="2" y="118"/>
                    </a:lnTo>
                    <a:close/>
                    <a:moveTo>
                      <a:pt x="136" y="112"/>
                    </a:moveTo>
                    <a:lnTo>
                      <a:pt x="136" y="114"/>
                    </a:lnTo>
                    <a:lnTo>
                      <a:pt x="138" y="114"/>
                    </a:lnTo>
                    <a:lnTo>
                      <a:pt x="138" y="116"/>
                    </a:lnTo>
                    <a:lnTo>
                      <a:pt x="140" y="118"/>
                    </a:lnTo>
                    <a:lnTo>
                      <a:pt x="140" y="121"/>
                    </a:lnTo>
                    <a:lnTo>
                      <a:pt x="143" y="123"/>
                    </a:lnTo>
                    <a:lnTo>
                      <a:pt x="143" y="125"/>
                    </a:lnTo>
                    <a:lnTo>
                      <a:pt x="143" y="127"/>
                    </a:lnTo>
                    <a:lnTo>
                      <a:pt x="143" y="130"/>
                    </a:lnTo>
                    <a:lnTo>
                      <a:pt x="145" y="130"/>
                    </a:lnTo>
                    <a:lnTo>
                      <a:pt x="145" y="132"/>
                    </a:lnTo>
                    <a:lnTo>
                      <a:pt x="147" y="132"/>
                    </a:lnTo>
                    <a:lnTo>
                      <a:pt x="149" y="132"/>
                    </a:lnTo>
                    <a:lnTo>
                      <a:pt x="149" y="134"/>
                    </a:lnTo>
                    <a:lnTo>
                      <a:pt x="152" y="134"/>
                    </a:lnTo>
                    <a:lnTo>
                      <a:pt x="152" y="136"/>
                    </a:lnTo>
                    <a:lnTo>
                      <a:pt x="152" y="139"/>
                    </a:lnTo>
                    <a:lnTo>
                      <a:pt x="149" y="139"/>
                    </a:lnTo>
                    <a:lnTo>
                      <a:pt x="149" y="136"/>
                    </a:lnTo>
                    <a:lnTo>
                      <a:pt x="149" y="139"/>
                    </a:lnTo>
                    <a:lnTo>
                      <a:pt x="149" y="136"/>
                    </a:lnTo>
                    <a:lnTo>
                      <a:pt x="149" y="134"/>
                    </a:lnTo>
                    <a:lnTo>
                      <a:pt x="147" y="134"/>
                    </a:lnTo>
                    <a:lnTo>
                      <a:pt x="147" y="132"/>
                    </a:lnTo>
                    <a:lnTo>
                      <a:pt x="145" y="132"/>
                    </a:lnTo>
                    <a:lnTo>
                      <a:pt x="143" y="132"/>
                    </a:lnTo>
                    <a:lnTo>
                      <a:pt x="143" y="130"/>
                    </a:lnTo>
                    <a:lnTo>
                      <a:pt x="140" y="130"/>
                    </a:lnTo>
                    <a:lnTo>
                      <a:pt x="138" y="130"/>
                    </a:lnTo>
                    <a:lnTo>
                      <a:pt x="138" y="127"/>
                    </a:lnTo>
                    <a:lnTo>
                      <a:pt x="140" y="127"/>
                    </a:lnTo>
                    <a:lnTo>
                      <a:pt x="140" y="130"/>
                    </a:lnTo>
                    <a:lnTo>
                      <a:pt x="140" y="127"/>
                    </a:lnTo>
                    <a:lnTo>
                      <a:pt x="143" y="127"/>
                    </a:lnTo>
                    <a:lnTo>
                      <a:pt x="143" y="125"/>
                    </a:lnTo>
                    <a:lnTo>
                      <a:pt x="143" y="123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38" y="121"/>
                    </a:lnTo>
                    <a:lnTo>
                      <a:pt x="138" y="118"/>
                    </a:lnTo>
                    <a:lnTo>
                      <a:pt x="138" y="116"/>
                    </a:lnTo>
                    <a:lnTo>
                      <a:pt x="136" y="116"/>
                    </a:lnTo>
                    <a:lnTo>
                      <a:pt x="136" y="114"/>
                    </a:lnTo>
                    <a:lnTo>
                      <a:pt x="136" y="116"/>
                    </a:lnTo>
                    <a:lnTo>
                      <a:pt x="136" y="114"/>
                    </a:lnTo>
                    <a:lnTo>
                      <a:pt x="136" y="112"/>
                    </a:lnTo>
                    <a:close/>
                    <a:moveTo>
                      <a:pt x="114" y="114"/>
                    </a:moveTo>
                    <a:lnTo>
                      <a:pt x="114" y="112"/>
                    </a:lnTo>
                    <a:lnTo>
                      <a:pt x="114" y="114"/>
                    </a:lnTo>
                    <a:close/>
                    <a:moveTo>
                      <a:pt x="116" y="114"/>
                    </a:moveTo>
                    <a:lnTo>
                      <a:pt x="118" y="114"/>
                    </a:lnTo>
                    <a:lnTo>
                      <a:pt x="118" y="116"/>
                    </a:lnTo>
                    <a:lnTo>
                      <a:pt x="120" y="118"/>
                    </a:lnTo>
                    <a:lnTo>
                      <a:pt x="122" y="118"/>
                    </a:lnTo>
                    <a:lnTo>
                      <a:pt x="122" y="121"/>
                    </a:lnTo>
                    <a:lnTo>
                      <a:pt x="122" y="118"/>
                    </a:lnTo>
                    <a:lnTo>
                      <a:pt x="125" y="121"/>
                    </a:lnTo>
                    <a:lnTo>
                      <a:pt x="122" y="121"/>
                    </a:lnTo>
                    <a:lnTo>
                      <a:pt x="120" y="121"/>
                    </a:lnTo>
                    <a:lnTo>
                      <a:pt x="120" y="118"/>
                    </a:lnTo>
                    <a:lnTo>
                      <a:pt x="120" y="121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16"/>
                    </a:lnTo>
                    <a:lnTo>
                      <a:pt x="118" y="118"/>
                    </a:lnTo>
                    <a:lnTo>
                      <a:pt x="118" y="116"/>
                    </a:lnTo>
                    <a:lnTo>
                      <a:pt x="116" y="116"/>
                    </a:lnTo>
                    <a:lnTo>
                      <a:pt x="114" y="116"/>
                    </a:lnTo>
                    <a:lnTo>
                      <a:pt x="114" y="114"/>
                    </a:lnTo>
                    <a:lnTo>
                      <a:pt x="114" y="116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4" y="112"/>
                    </a:lnTo>
                    <a:lnTo>
                      <a:pt x="116" y="112"/>
                    </a:lnTo>
                    <a:lnTo>
                      <a:pt x="116" y="114"/>
                    </a:lnTo>
                    <a:close/>
                    <a:moveTo>
                      <a:pt x="64" y="112"/>
                    </a:moveTo>
                    <a:lnTo>
                      <a:pt x="62" y="112"/>
                    </a:lnTo>
                    <a:lnTo>
                      <a:pt x="64" y="112"/>
                    </a:lnTo>
                    <a:close/>
                    <a:moveTo>
                      <a:pt x="152" y="112"/>
                    </a:moveTo>
                    <a:lnTo>
                      <a:pt x="154" y="112"/>
                    </a:lnTo>
                    <a:lnTo>
                      <a:pt x="152" y="114"/>
                    </a:lnTo>
                    <a:lnTo>
                      <a:pt x="149" y="114"/>
                    </a:lnTo>
                    <a:lnTo>
                      <a:pt x="147" y="114"/>
                    </a:lnTo>
                    <a:lnTo>
                      <a:pt x="149" y="114"/>
                    </a:lnTo>
                    <a:lnTo>
                      <a:pt x="149" y="112"/>
                    </a:lnTo>
                    <a:lnTo>
                      <a:pt x="152" y="112"/>
                    </a:lnTo>
                    <a:close/>
                    <a:moveTo>
                      <a:pt x="114" y="114"/>
                    </a:moveTo>
                    <a:lnTo>
                      <a:pt x="111" y="114"/>
                    </a:lnTo>
                    <a:lnTo>
                      <a:pt x="111" y="112"/>
                    </a:lnTo>
                    <a:lnTo>
                      <a:pt x="114" y="112"/>
                    </a:lnTo>
                    <a:lnTo>
                      <a:pt x="114" y="114"/>
                    </a:lnTo>
                    <a:close/>
                    <a:moveTo>
                      <a:pt x="60" y="114"/>
                    </a:moveTo>
                    <a:lnTo>
                      <a:pt x="60" y="112"/>
                    </a:lnTo>
                    <a:lnTo>
                      <a:pt x="62" y="112"/>
                    </a:lnTo>
                    <a:lnTo>
                      <a:pt x="60" y="112"/>
                    </a:lnTo>
                    <a:lnTo>
                      <a:pt x="60" y="114"/>
                    </a:lnTo>
                    <a:close/>
                    <a:moveTo>
                      <a:pt x="64" y="112"/>
                    </a:moveTo>
                    <a:lnTo>
                      <a:pt x="62" y="112"/>
                    </a:lnTo>
                    <a:lnTo>
                      <a:pt x="64" y="112"/>
                    </a:lnTo>
                    <a:close/>
                    <a:moveTo>
                      <a:pt x="58" y="110"/>
                    </a:moveTo>
                    <a:lnTo>
                      <a:pt x="58" y="112"/>
                    </a:lnTo>
                    <a:lnTo>
                      <a:pt x="58" y="110"/>
                    </a:lnTo>
                    <a:close/>
                    <a:moveTo>
                      <a:pt x="114" y="112"/>
                    </a:moveTo>
                    <a:lnTo>
                      <a:pt x="111" y="112"/>
                    </a:lnTo>
                    <a:lnTo>
                      <a:pt x="111" y="110"/>
                    </a:lnTo>
                    <a:lnTo>
                      <a:pt x="111" y="112"/>
                    </a:lnTo>
                    <a:lnTo>
                      <a:pt x="114" y="112"/>
                    </a:lnTo>
                    <a:close/>
                    <a:moveTo>
                      <a:pt x="60" y="110"/>
                    </a:moveTo>
                    <a:lnTo>
                      <a:pt x="62" y="110"/>
                    </a:lnTo>
                    <a:lnTo>
                      <a:pt x="60" y="110"/>
                    </a:lnTo>
                    <a:close/>
                    <a:moveTo>
                      <a:pt x="111" y="110"/>
                    </a:moveTo>
                    <a:lnTo>
                      <a:pt x="109" y="110"/>
                    </a:lnTo>
                    <a:lnTo>
                      <a:pt x="111" y="110"/>
                    </a:lnTo>
                    <a:close/>
                    <a:moveTo>
                      <a:pt x="58" y="110"/>
                    </a:moveTo>
                    <a:lnTo>
                      <a:pt x="60" y="110"/>
                    </a:lnTo>
                    <a:lnTo>
                      <a:pt x="58" y="110"/>
                    </a:lnTo>
                    <a:close/>
                    <a:moveTo>
                      <a:pt x="58" y="110"/>
                    </a:moveTo>
                    <a:lnTo>
                      <a:pt x="55" y="110"/>
                    </a:lnTo>
                    <a:lnTo>
                      <a:pt x="58" y="110"/>
                    </a:lnTo>
                    <a:close/>
                    <a:moveTo>
                      <a:pt x="58" y="110"/>
                    </a:moveTo>
                    <a:lnTo>
                      <a:pt x="55" y="110"/>
                    </a:lnTo>
                    <a:lnTo>
                      <a:pt x="58" y="110"/>
                    </a:lnTo>
                    <a:close/>
                    <a:moveTo>
                      <a:pt x="64" y="110"/>
                    </a:moveTo>
                    <a:lnTo>
                      <a:pt x="67" y="110"/>
                    </a:lnTo>
                    <a:lnTo>
                      <a:pt x="64" y="110"/>
                    </a:lnTo>
                    <a:lnTo>
                      <a:pt x="64" y="112"/>
                    </a:lnTo>
                    <a:lnTo>
                      <a:pt x="62" y="112"/>
                    </a:lnTo>
                    <a:lnTo>
                      <a:pt x="62" y="110"/>
                    </a:lnTo>
                    <a:lnTo>
                      <a:pt x="62" y="112"/>
                    </a:lnTo>
                    <a:lnTo>
                      <a:pt x="62" y="110"/>
                    </a:lnTo>
                    <a:lnTo>
                      <a:pt x="62" y="112"/>
                    </a:lnTo>
                    <a:lnTo>
                      <a:pt x="60" y="112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4" y="110"/>
                    </a:lnTo>
                    <a:lnTo>
                      <a:pt x="64" y="107"/>
                    </a:lnTo>
                    <a:lnTo>
                      <a:pt x="64" y="110"/>
                    </a:lnTo>
                    <a:close/>
                    <a:moveTo>
                      <a:pt x="109" y="110"/>
                    </a:moveTo>
                    <a:lnTo>
                      <a:pt x="109" y="107"/>
                    </a:lnTo>
                    <a:lnTo>
                      <a:pt x="109" y="110"/>
                    </a:lnTo>
                    <a:close/>
                    <a:moveTo>
                      <a:pt x="58" y="110"/>
                    </a:moveTo>
                    <a:lnTo>
                      <a:pt x="58" y="107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10"/>
                    </a:lnTo>
                    <a:close/>
                    <a:moveTo>
                      <a:pt x="143" y="107"/>
                    </a:moveTo>
                    <a:lnTo>
                      <a:pt x="143" y="110"/>
                    </a:lnTo>
                    <a:lnTo>
                      <a:pt x="143" y="107"/>
                    </a:lnTo>
                    <a:close/>
                    <a:moveTo>
                      <a:pt x="58" y="107"/>
                    </a:moveTo>
                    <a:lnTo>
                      <a:pt x="55" y="107"/>
                    </a:lnTo>
                    <a:lnTo>
                      <a:pt x="58" y="107"/>
                    </a:lnTo>
                    <a:close/>
                    <a:moveTo>
                      <a:pt x="107" y="105"/>
                    </a:moveTo>
                    <a:lnTo>
                      <a:pt x="105" y="105"/>
                    </a:lnTo>
                    <a:lnTo>
                      <a:pt x="107" y="105"/>
                    </a:lnTo>
                    <a:close/>
                    <a:moveTo>
                      <a:pt x="60" y="103"/>
                    </a:moveTo>
                    <a:lnTo>
                      <a:pt x="58" y="103"/>
                    </a:lnTo>
                    <a:lnTo>
                      <a:pt x="60" y="103"/>
                    </a:lnTo>
                    <a:close/>
                    <a:moveTo>
                      <a:pt x="78" y="103"/>
                    </a:moveTo>
                    <a:lnTo>
                      <a:pt x="78" y="101"/>
                    </a:lnTo>
                    <a:lnTo>
                      <a:pt x="78" y="103"/>
                    </a:lnTo>
                    <a:close/>
                    <a:moveTo>
                      <a:pt x="105" y="103"/>
                    </a:moveTo>
                    <a:lnTo>
                      <a:pt x="102" y="103"/>
                    </a:lnTo>
                    <a:lnTo>
                      <a:pt x="102" y="101"/>
                    </a:lnTo>
                    <a:lnTo>
                      <a:pt x="100" y="101"/>
                    </a:lnTo>
                    <a:lnTo>
                      <a:pt x="102" y="101"/>
                    </a:lnTo>
                    <a:lnTo>
                      <a:pt x="102" y="98"/>
                    </a:lnTo>
                    <a:lnTo>
                      <a:pt x="102" y="101"/>
                    </a:lnTo>
                    <a:lnTo>
                      <a:pt x="102" y="103"/>
                    </a:lnTo>
                    <a:lnTo>
                      <a:pt x="105" y="103"/>
                    </a:lnTo>
                    <a:close/>
                    <a:moveTo>
                      <a:pt x="163" y="98"/>
                    </a:moveTo>
                    <a:lnTo>
                      <a:pt x="163" y="101"/>
                    </a:lnTo>
                    <a:lnTo>
                      <a:pt x="165" y="101"/>
                    </a:lnTo>
                    <a:lnTo>
                      <a:pt x="165" y="103"/>
                    </a:lnTo>
                    <a:lnTo>
                      <a:pt x="163" y="103"/>
                    </a:lnTo>
                    <a:lnTo>
                      <a:pt x="163" y="105"/>
                    </a:lnTo>
                    <a:lnTo>
                      <a:pt x="160" y="105"/>
                    </a:lnTo>
                    <a:lnTo>
                      <a:pt x="160" y="103"/>
                    </a:lnTo>
                    <a:lnTo>
                      <a:pt x="160" y="101"/>
                    </a:lnTo>
                    <a:lnTo>
                      <a:pt x="160" y="98"/>
                    </a:lnTo>
                    <a:lnTo>
                      <a:pt x="163" y="98"/>
                    </a:lnTo>
                    <a:close/>
                    <a:moveTo>
                      <a:pt x="102" y="98"/>
                    </a:moveTo>
                    <a:lnTo>
                      <a:pt x="100" y="98"/>
                    </a:lnTo>
                    <a:lnTo>
                      <a:pt x="102" y="98"/>
                    </a:lnTo>
                    <a:close/>
                    <a:moveTo>
                      <a:pt x="100" y="98"/>
                    </a:moveTo>
                    <a:lnTo>
                      <a:pt x="98" y="98"/>
                    </a:lnTo>
                    <a:lnTo>
                      <a:pt x="100" y="98"/>
                    </a:lnTo>
                    <a:close/>
                    <a:moveTo>
                      <a:pt x="100" y="98"/>
                    </a:moveTo>
                    <a:lnTo>
                      <a:pt x="100" y="96"/>
                    </a:lnTo>
                    <a:lnTo>
                      <a:pt x="100" y="98"/>
                    </a:lnTo>
                    <a:close/>
                    <a:moveTo>
                      <a:pt x="60" y="110"/>
                    </a:moveTo>
                    <a:lnTo>
                      <a:pt x="62" y="110"/>
                    </a:lnTo>
                    <a:lnTo>
                      <a:pt x="60" y="110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0" y="107"/>
                    </a:lnTo>
                    <a:lnTo>
                      <a:pt x="60" y="110"/>
                    </a:lnTo>
                    <a:lnTo>
                      <a:pt x="62" y="110"/>
                    </a:lnTo>
                    <a:lnTo>
                      <a:pt x="62" y="107"/>
                    </a:lnTo>
                    <a:lnTo>
                      <a:pt x="62" y="110"/>
                    </a:lnTo>
                    <a:lnTo>
                      <a:pt x="60" y="110"/>
                    </a:lnTo>
                    <a:lnTo>
                      <a:pt x="60" y="107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3"/>
                    </a:lnTo>
                    <a:lnTo>
                      <a:pt x="55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2" y="101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4" y="96"/>
                    </a:lnTo>
                    <a:lnTo>
                      <a:pt x="64" y="98"/>
                    </a:lnTo>
                    <a:lnTo>
                      <a:pt x="64" y="101"/>
                    </a:lnTo>
                    <a:lnTo>
                      <a:pt x="67" y="103"/>
                    </a:lnTo>
                    <a:lnTo>
                      <a:pt x="67" y="105"/>
                    </a:lnTo>
                    <a:lnTo>
                      <a:pt x="67" y="107"/>
                    </a:lnTo>
                    <a:lnTo>
                      <a:pt x="67" y="110"/>
                    </a:lnTo>
                    <a:lnTo>
                      <a:pt x="67" y="107"/>
                    </a:lnTo>
                    <a:lnTo>
                      <a:pt x="67" y="110"/>
                    </a:lnTo>
                    <a:lnTo>
                      <a:pt x="64" y="110"/>
                    </a:lnTo>
                    <a:lnTo>
                      <a:pt x="64" y="107"/>
                    </a:lnTo>
                    <a:lnTo>
                      <a:pt x="62" y="110"/>
                    </a:lnTo>
                    <a:lnTo>
                      <a:pt x="60" y="110"/>
                    </a:lnTo>
                    <a:close/>
                    <a:moveTo>
                      <a:pt x="55" y="94"/>
                    </a:moveTo>
                    <a:lnTo>
                      <a:pt x="58" y="94"/>
                    </a:lnTo>
                    <a:lnTo>
                      <a:pt x="58" y="96"/>
                    </a:lnTo>
                    <a:lnTo>
                      <a:pt x="55" y="96"/>
                    </a:lnTo>
                    <a:lnTo>
                      <a:pt x="55" y="94"/>
                    </a:lnTo>
                    <a:lnTo>
                      <a:pt x="55" y="96"/>
                    </a:lnTo>
                    <a:lnTo>
                      <a:pt x="55" y="98"/>
                    </a:lnTo>
                    <a:lnTo>
                      <a:pt x="53" y="98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3" y="96"/>
                    </a:lnTo>
                    <a:lnTo>
                      <a:pt x="55" y="96"/>
                    </a:lnTo>
                    <a:lnTo>
                      <a:pt x="55" y="94"/>
                    </a:lnTo>
                    <a:close/>
                    <a:moveTo>
                      <a:pt x="98" y="94"/>
                    </a:moveTo>
                    <a:lnTo>
                      <a:pt x="98" y="96"/>
                    </a:lnTo>
                    <a:lnTo>
                      <a:pt x="100" y="96"/>
                    </a:lnTo>
                    <a:lnTo>
                      <a:pt x="98" y="96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4"/>
                    </a:lnTo>
                    <a:close/>
                    <a:moveTo>
                      <a:pt x="55" y="94"/>
                    </a:moveTo>
                    <a:lnTo>
                      <a:pt x="55" y="96"/>
                    </a:lnTo>
                    <a:lnTo>
                      <a:pt x="55" y="94"/>
                    </a:lnTo>
                    <a:lnTo>
                      <a:pt x="55" y="96"/>
                    </a:lnTo>
                    <a:lnTo>
                      <a:pt x="53" y="96"/>
                    </a:lnTo>
                    <a:lnTo>
                      <a:pt x="53" y="94"/>
                    </a:lnTo>
                    <a:lnTo>
                      <a:pt x="55" y="94"/>
                    </a:lnTo>
                    <a:close/>
                    <a:moveTo>
                      <a:pt x="53" y="94"/>
                    </a:move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53" y="94"/>
                    </a:lnTo>
                    <a:close/>
                    <a:moveTo>
                      <a:pt x="98" y="94"/>
                    </a:moveTo>
                    <a:lnTo>
                      <a:pt x="96" y="94"/>
                    </a:lnTo>
                    <a:lnTo>
                      <a:pt x="98" y="94"/>
                    </a:lnTo>
                    <a:close/>
                    <a:moveTo>
                      <a:pt x="53" y="94"/>
                    </a:moveTo>
                    <a:lnTo>
                      <a:pt x="51" y="94"/>
                    </a:lnTo>
                    <a:lnTo>
                      <a:pt x="51" y="96"/>
                    </a:lnTo>
                    <a:lnTo>
                      <a:pt x="49" y="94"/>
                    </a:lnTo>
                    <a:lnTo>
                      <a:pt x="51" y="94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53" y="94"/>
                    </a:lnTo>
                    <a:close/>
                    <a:moveTo>
                      <a:pt x="60" y="94"/>
                    </a:moveTo>
                    <a:lnTo>
                      <a:pt x="58" y="94"/>
                    </a:lnTo>
                    <a:lnTo>
                      <a:pt x="55" y="94"/>
                    </a:lnTo>
                    <a:lnTo>
                      <a:pt x="58" y="94"/>
                    </a:lnTo>
                    <a:lnTo>
                      <a:pt x="60" y="94"/>
                    </a:lnTo>
                    <a:close/>
                    <a:moveTo>
                      <a:pt x="58" y="94"/>
                    </a:moveTo>
                    <a:lnTo>
                      <a:pt x="55" y="94"/>
                    </a:lnTo>
                    <a:lnTo>
                      <a:pt x="58" y="94"/>
                    </a:lnTo>
                    <a:close/>
                    <a:moveTo>
                      <a:pt x="62" y="94"/>
                    </a:move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58" y="101"/>
                    </a:lnTo>
                    <a:lnTo>
                      <a:pt x="58" y="103"/>
                    </a:lnTo>
                    <a:lnTo>
                      <a:pt x="58" y="101"/>
                    </a:lnTo>
                    <a:lnTo>
                      <a:pt x="58" y="103"/>
                    </a:lnTo>
                    <a:lnTo>
                      <a:pt x="55" y="103"/>
                    </a:lnTo>
                    <a:lnTo>
                      <a:pt x="55" y="101"/>
                    </a:lnTo>
                    <a:lnTo>
                      <a:pt x="53" y="101"/>
                    </a:lnTo>
                    <a:lnTo>
                      <a:pt x="55" y="101"/>
                    </a:lnTo>
                    <a:lnTo>
                      <a:pt x="53" y="101"/>
                    </a:lnTo>
                    <a:lnTo>
                      <a:pt x="53" y="98"/>
                    </a:lnTo>
                    <a:lnTo>
                      <a:pt x="55" y="98"/>
                    </a:lnTo>
                    <a:lnTo>
                      <a:pt x="55" y="96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60" y="94"/>
                    </a:lnTo>
                    <a:lnTo>
                      <a:pt x="62" y="94"/>
                    </a:lnTo>
                    <a:close/>
                    <a:moveTo>
                      <a:pt x="98" y="94"/>
                    </a:moveTo>
                    <a:lnTo>
                      <a:pt x="96" y="94"/>
                    </a:lnTo>
                    <a:lnTo>
                      <a:pt x="98" y="94"/>
                    </a:lnTo>
                    <a:lnTo>
                      <a:pt x="96" y="94"/>
                    </a:lnTo>
                    <a:lnTo>
                      <a:pt x="98" y="94"/>
                    </a:lnTo>
                    <a:close/>
                    <a:moveTo>
                      <a:pt x="58" y="94"/>
                    </a:moveTo>
                    <a:lnTo>
                      <a:pt x="55" y="94"/>
                    </a:lnTo>
                    <a:lnTo>
                      <a:pt x="58" y="94"/>
                    </a:lnTo>
                    <a:close/>
                    <a:moveTo>
                      <a:pt x="55" y="94"/>
                    </a:moveTo>
                    <a:lnTo>
                      <a:pt x="53" y="94"/>
                    </a:lnTo>
                    <a:lnTo>
                      <a:pt x="55" y="94"/>
                    </a:lnTo>
                    <a:close/>
                    <a:moveTo>
                      <a:pt x="60" y="92"/>
                    </a:moveTo>
                    <a:lnTo>
                      <a:pt x="60" y="94"/>
                    </a:lnTo>
                    <a:lnTo>
                      <a:pt x="60" y="92"/>
                    </a:lnTo>
                    <a:close/>
                    <a:moveTo>
                      <a:pt x="60" y="92"/>
                    </a:moveTo>
                    <a:lnTo>
                      <a:pt x="60" y="94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60" y="92"/>
                    </a:lnTo>
                    <a:close/>
                    <a:moveTo>
                      <a:pt x="96" y="94"/>
                    </a:moveTo>
                    <a:lnTo>
                      <a:pt x="96" y="92"/>
                    </a:lnTo>
                    <a:lnTo>
                      <a:pt x="96" y="94"/>
                    </a:lnTo>
                    <a:close/>
                    <a:moveTo>
                      <a:pt x="55" y="92"/>
                    </a:moveTo>
                    <a:lnTo>
                      <a:pt x="55" y="94"/>
                    </a:lnTo>
                    <a:lnTo>
                      <a:pt x="53" y="92"/>
                    </a:lnTo>
                    <a:lnTo>
                      <a:pt x="55" y="92"/>
                    </a:lnTo>
                    <a:close/>
                    <a:moveTo>
                      <a:pt x="96" y="92"/>
                    </a:moveTo>
                    <a:lnTo>
                      <a:pt x="96" y="94"/>
                    </a:lnTo>
                    <a:lnTo>
                      <a:pt x="96" y="92"/>
                    </a:lnTo>
                    <a:close/>
                    <a:moveTo>
                      <a:pt x="55" y="92"/>
                    </a:moveTo>
                    <a:lnTo>
                      <a:pt x="58" y="92"/>
                    </a:lnTo>
                    <a:lnTo>
                      <a:pt x="55" y="92"/>
                    </a:lnTo>
                    <a:lnTo>
                      <a:pt x="55" y="94"/>
                    </a:lnTo>
                    <a:lnTo>
                      <a:pt x="55" y="92"/>
                    </a:lnTo>
                    <a:close/>
                    <a:moveTo>
                      <a:pt x="55" y="92"/>
                    </a:moveTo>
                    <a:lnTo>
                      <a:pt x="58" y="92"/>
                    </a:lnTo>
                    <a:lnTo>
                      <a:pt x="55" y="92"/>
                    </a:lnTo>
                    <a:close/>
                    <a:moveTo>
                      <a:pt x="55" y="92"/>
                    </a:moveTo>
                    <a:lnTo>
                      <a:pt x="53" y="92"/>
                    </a:lnTo>
                    <a:lnTo>
                      <a:pt x="55" y="92"/>
                    </a:lnTo>
                    <a:close/>
                    <a:moveTo>
                      <a:pt x="96" y="92"/>
                    </a:moveTo>
                    <a:lnTo>
                      <a:pt x="93" y="92"/>
                    </a:lnTo>
                    <a:lnTo>
                      <a:pt x="96" y="92"/>
                    </a:lnTo>
                    <a:close/>
                    <a:moveTo>
                      <a:pt x="58" y="89"/>
                    </a:moveTo>
                    <a:lnTo>
                      <a:pt x="58" y="92"/>
                    </a:lnTo>
                    <a:lnTo>
                      <a:pt x="55" y="92"/>
                    </a:lnTo>
                    <a:lnTo>
                      <a:pt x="55" y="89"/>
                    </a:lnTo>
                    <a:lnTo>
                      <a:pt x="58" y="89"/>
                    </a:lnTo>
                    <a:close/>
                    <a:moveTo>
                      <a:pt x="93" y="89"/>
                    </a:moveTo>
                    <a:lnTo>
                      <a:pt x="93" y="92"/>
                    </a:lnTo>
                    <a:lnTo>
                      <a:pt x="93" y="89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58" y="94"/>
                    </a:lnTo>
                    <a:lnTo>
                      <a:pt x="58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60" y="89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60" y="92"/>
                    </a:lnTo>
                    <a:close/>
                    <a:moveTo>
                      <a:pt x="91" y="87"/>
                    </a:moveTo>
                    <a:lnTo>
                      <a:pt x="89" y="87"/>
                    </a:lnTo>
                    <a:lnTo>
                      <a:pt x="91" y="87"/>
                    </a:lnTo>
                    <a:close/>
                    <a:moveTo>
                      <a:pt x="89" y="87"/>
                    </a:moveTo>
                    <a:lnTo>
                      <a:pt x="89" y="85"/>
                    </a:lnTo>
                    <a:lnTo>
                      <a:pt x="89" y="87"/>
                    </a:lnTo>
                    <a:close/>
                    <a:moveTo>
                      <a:pt x="120" y="85"/>
                    </a:moveTo>
                    <a:lnTo>
                      <a:pt x="118" y="85"/>
                    </a:lnTo>
                    <a:lnTo>
                      <a:pt x="120" y="85"/>
                    </a:lnTo>
                    <a:close/>
                    <a:moveTo>
                      <a:pt x="116" y="85"/>
                    </a:moveTo>
                    <a:lnTo>
                      <a:pt x="118" y="85"/>
                    </a:lnTo>
                    <a:lnTo>
                      <a:pt x="116" y="85"/>
                    </a:lnTo>
                    <a:lnTo>
                      <a:pt x="118" y="85"/>
                    </a:lnTo>
                    <a:lnTo>
                      <a:pt x="116" y="85"/>
                    </a:lnTo>
                    <a:close/>
                    <a:moveTo>
                      <a:pt x="89" y="83"/>
                    </a:moveTo>
                    <a:lnTo>
                      <a:pt x="89" y="85"/>
                    </a:lnTo>
                    <a:lnTo>
                      <a:pt x="89" y="83"/>
                    </a:lnTo>
                    <a:close/>
                    <a:moveTo>
                      <a:pt x="38" y="83"/>
                    </a:moveTo>
                    <a:lnTo>
                      <a:pt x="35" y="83"/>
                    </a:lnTo>
                    <a:lnTo>
                      <a:pt x="38" y="83"/>
                    </a:lnTo>
                    <a:lnTo>
                      <a:pt x="38" y="80"/>
                    </a:lnTo>
                    <a:lnTo>
                      <a:pt x="38" y="83"/>
                    </a:lnTo>
                    <a:close/>
                    <a:moveTo>
                      <a:pt x="89" y="80"/>
                    </a:moveTo>
                    <a:lnTo>
                      <a:pt x="89" y="83"/>
                    </a:lnTo>
                    <a:lnTo>
                      <a:pt x="89" y="80"/>
                    </a:lnTo>
                    <a:close/>
                    <a:moveTo>
                      <a:pt x="125" y="80"/>
                    </a:moveTo>
                    <a:lnTo>
                      <a:pt x="125" y="83"/>
                    </a:lnTo>
                    <a:lnTo>
                      <a:pt x="127" y="83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9" y="87"/>
                    </a:lnTo>
                    <a:lnTo>
                      <a:pt x="129" y="89"/>
                    </a:lnTo>
                    <a:lnTo>
                      <a:pt x="131" y="92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4" y="98"/>
                    </a:lnTo>
                    <a:lnTo>
                      <a:pt x="131" y="98"/>
                    </a:lnTo>
                    <a:lnTo>
                      <a:pt x="129" y="98"/>
                    </a:lnTo>
                    <a:lnTo>
                      <a:pt x="131" y="98"/>
                    </a:lnTo>
                    <a:lnTo>
                      <a:pt x="131" y="96"/>
                    </a:lnTo>
                    <a:lnTo>
                      <a:pt x="134" y="96"/>
                    </a:lnTo>
                    <a:lnTo>
                      <a:pt x="134" y="94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29" y="92"/>
                    </a:lnTo>
                    <a:lnTo>
                      <a:pt x="129" y="89"/>
                    </a:lnTo>
                    <a:lnTo>
                      <a:pt x="127" y="87"/>
                    </a:lnTo>
                    <a:lnTo>
                      <a:pt x="125" y="87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2" y="83"/>
                    </a:lnTo>
                    <a:lnTo>
                      <a:pt x="122" y="80"/>
                    </a:lnTo>
                    <a:lnTo>
                      <a:pt x="122" y="83"/>
                    </a:lnTo>
                    <a:lnTo>
                      <a:pt x="122" y="80"/>
                    </a:lnTo>
                    <a:lnTo>
                      <a:pt x="125" y="80"/>
                    </a:lnTo>
                    <a:close/>
                    <a:moveTo>
                      <a:pt x="107" y="78"/>
                    </a:moveTo>
                    <a:lnTo>
                      <a:pt x="105" y="78"/>
                    </a:lnTo>
                    <a:lnTo>
                      <a:pt x="107" y="78"/>
                    </a:lnTo>
                    <a:close/>
                    <a:moveTo>
                      <a:pt x="89" y="78"/>
                    </a:moveTo>
                    <a:lnTo>
                      <a:pt x="89" y="76"/>
                    </a:lnTo>
                    <a:lnTo>
                      <a:pt x="89" y="78"/>
                    </a:lnTo>
                    <a:close/>
                    <a:moveTo>
                      <a:pt x="53" y="76"/>
                    </a:moveTo>
                    <a:lnTo>
                      <a:pt x="55" y="76"/>
                    </a:lnTo>
                    <a:lnTo>
                      <a:pt x="53" y="76"/>
                    </a:lnTo>
                    <a:close/>
                    <a:moveTo>
                      <a:pt x="55" y="76"/>
                    </a:moveTo>
                    <a:lnTo>
                      <a:pt x="53" y="76"/>
                    </a:lnTo>
                    <a:lnTo>
                      <a:pt x="55" y="76"/>
                    </a:lnTo>
                    <a:close/>
                    <a:moveTo>
                      <a:pt x="76" y="69"/>
                    </a:moveTo>
                    <a:lnTo>
                      <a:pt x="73" y="69"/>
                    </a:lnTo>
                    <a:lnTo>
                      <a:pt x="76" y="69"/>
                    </a:lnTo>
                    <a:close/>
                    <a:moveTo>
                      <a:pt x="71" y="69"/>
                    </a:moveTo>
                    <a:lnTo>
                      <a:pt x="73" y="69"/>
                    </a:lnTo>
                    <a:lnTo>
                      <a:pt x="76" y="69"/>
                    </a:lnTo>
                    <a:lnTo>
                      <a:pt x="73" y="72"/>
                    </a:lnTo>
                    <a:lnTo>
                      <a:pt x="71" y="72"/>
                    </a:lnTo>
                    <a:lnTo>
                      <a:pt x="69" y="72"/>
                    </a:lnTo>
                    <a:lnTo>
                      <a:pt x="71" y="72"/>
                    </a:lnTo>
                    <a:lnTo>
                      <a:pt x="69" y="72"/>
                    </a:lnTo>
                    <a:lnTo>
                      <a:pt x="67" y="72"/>
                    </a:lnTo>
                    <a:lnTo>
                      <a:pt x="64" y="72"/>
                    </a:lnTo>
                    <a:lnTo>
                      <a:pt x="64" y="69"/>
                    </a:lnTo>
                    <a:lnTo>
                      <a:pt x="67" y="72"/>
                    </a:lnTo>
                    <a:lnTo>
                      <a:pt x="67" y="69"/>
                    </a:ln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3" y="69"/>
                    </a:moveTo>
                    <a:lnTo>
                      <a:pt x="71" y="69"/>
                    </a:lnTo>
                    <a:lnTo>
                      <a:pt x="73" y="69"/>
                    </a:lnTo>
                    <a:close/>
                    <a:moveTo>
                      <a:pt x="78" y="69"/>
                    </a:moveTo>
                    <a:lnTo>
                      <a:pt x="76" y="69"/>
                    </a:lnTo>
                    <a:lnTo>
                      <a:pt x="78" y="67"/>
                    </a:lnTo>
                    <a:lnTo>
                      <a:pt x="80" y="67"/>
                    </a:lnTo>
                    <a:lnTo>
                      <a:pt x="78" y="67"/>
                    </a:lnTo>
                    <a:lnTo>
                      <a:pt x="78" y="69"/>
                    </a:lnTo>
                    <a:close/>
                    <a:moveTo>
                      <a:pt x="46" y="65"/>
                    </a:moveTo>
                    <a:lnTo>
                      <a:pt x="44" y="65"/>
                    </a:lnTo>
                    <a:lnTo>
                      <a:pt x="46" y="65"/>
                    </a:lnTo>
                    <a:lnTo>
                      <a:pt x="46" y="67"/>
                    </a:lnTo>
                    <a:lnTo>
                      <a:pt x="49" y="67"/>
                    </a:lnTo>
                    <a:lnTo>
                      <a:pt x="49" y="65"/>
                    </a:lnTo>
                    <a:lnTo>
                      <a:pt x="49" y="67"/>
                    </a:lnTo>
                    <a:lnTo>
                      <a:pt x="49" y="65"/>
                    </a:lnTo>
                    <a:lnTo>
                      <a:pt x="51" y="65"/>
                    </a:lnTo>
                    <a:lnTo>
                      <a:pt x="51" y="67"/>
                    </a:lnTo>
                    <a:lnTo>
                      <a:pt x="51" y="69"/>
                    </a:lnTo>
                    <a:lnTo>
                      <a:pt x="53" y="69"/>
                    </a:lnTo>
                    <a:lnTo>
                      <a:pt x="51" y="69"/>
                    </a:lnTo>
                    <a:lnTo>
                      <a:pt x="51" y="72"/>
                    </a:lnTo>
                    <a:lnTo>
                      <a:pt x="53" y="72"/>
                    </a:lnTo>
                    <a:lnTo>
                      <a:pt x="53" y="74"/>
                    </a:lnTo>
                    <a:lnTo>
                      <a:pt x="53" y="76"/>
                    </a:lnTo>
                    <a:lnTo>
                      <a:pt x="55" y="76"/>
                    </a:lnTo>
                    <a:lnTo>
                      <a:pt x="55" y="78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3" y="92"/>
                    </a:lnTo>
                    <a:lnTo>
                      <a:pt x="55" y="92"/>
                    </a:lnTo>
                    <a:lnTo>
                      <a:pt x="53" y="92"/>
                    </a:lnTo>
                    <a:lnTo>
                      <a:pt x="51" y="92"/>
                    </a:lnTo>
                    <a:lnTo>
                      <a:pt x="51" y="94"/>
                    </a:lnTo>
                    <a:lnTo>
                      <a:pt x="49" y="94"/>
                    </a:lnTo>
                    <a:lnTo>
                      <a:pt x="49" y="92"/>
                    </a:lnTo>
                    <a:lnTo>
                      <a:pt x="49" y="89"/>
                    </a:lnTo>
                    <a:lnTo>
                      <a:pt x="49" y="92"/>
                    </a:lnTo>
                    <a:lnTo>
                      <a:pt x="49" y="89"/>
                    </a:lnTo>
                    <a:lnTo>
                      <a:pt x="46" y="92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4" y="76"/>
                    </a:lnTo>
                    <a:lnTo>
                      <a:pt x="44" y="74"/>
                    </a:lnTo>
                    <a:lnTo>
                      <a:pt x="46" y="74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69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6" y="65"/>
                    </a:lnTo>
                    <a:lnTo>
                      <a:pt x="44" y="65"/>
                    </a:lnTo>
                    <a:lnTo>
                      <a:pt x="46" y="65"/>
                    </a:lnTo>
                    <a:close/>
                    <a:moveTo>
                      <a:pt x="46" y="65"/>
                    </a:moveTo>
                    <a:lnTo>
                      <a:pt x="46" y="63"/>
                    </a:lnTo>
                    <a:lnTo>
                      <a:pt x="46" y="65"/>
                    </a:lnTo>
                    <a:close/>
                    <a:moveTo>
                      <a:pt x="46" y="63"/>
                    </a:moveTo>
                    <a:lnTo>
                      <a:pt x="49" y="63"/>
                    </a:lnTo>
                    <a:lnTo>
                      <a:pt x="46" y="63"/>
                    </a:lnTo>
                    <a:close/>
                    <a:moveTo>
                      <a:pt x="46" y="63"/>
                    </a:moveTo>
                    <a:lnTo>
                      <a:pt x="49" y="63"/>
                    </a:lnTo>
                    <a:lnTo>
                      <a:pt x="46" y="63"/>
                    </a:lnTo>
                    <a:close/>
                    <a:moveTo>
                      <a:pt x="46" y="63"/>
                    </a:moveTo>
                    <a:lnTo>
                      <a:pt x="46" y="60"/>
                    </a:lnTo>
                    <a:lnTo>
                      <a:pt x="46" y="63"/>
                    </a:lnTo>
                    <a:close/>
                    <a:moveTo>
                      <a:pt x="55" y="58"/>
                    </a:moveTo>
                    <a:lnTo>
                      <a:pt x="58" y="58"/>
                    </a:lnTo>
                    <a:lnTo>
                      <a:pt x="55" y="58"/>
                    </a:lnTo>
                    <a:close/>
                    <a:moveTo>
                      <a:pt x="87" y="60"/>
                    </a:moveTo>
                    <a:lnTo>
                      <a:pt x="89" y="60"/>
                    </a:lnTo>
                    <a:lnTo>
                      <a:pt x="89" y="58"/>
                    </a:lnTo>
                    <a:lnTo>
                      <a:pt x="89" y="60"/>
                    </a:lnTo>
                    <a:lnTo>
                      <a:pt x="87" y="60"/>
                    </a:lnTo>
                    <a:close/>
                    <a:moveTo>
                      <a:pt x="53" y="58"/>
                    </a:moveTo>
                    <a:lnTo>
                      <a:pt x="55" y="58"/>
                    </a:lnTo>
                    <a:lnTo>
                      <a:pt x="53" y="58"/>
                    </a:lnTo>
                    <a:close/>
                    <a:moveTo>
                      <a:pt x="93" y="56"/>
                    </a:moveTo>
                    <a:lnTo>
                      <a:pt x="93" y="54"/>
                    </a:lnTo>
                    <a:lnTo>
                      <a:pt x="93" y="56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lnTo>
                      <a:pt x="89" y="54"/>
                    </a:lnTo>
                    <a:lnTo>
                      <a:pt x="89" y="56"/>
                    </a:lnTo>
                    <a:close/>
                    <a:moveTo>
                      <a:pt x="11" y="56"/>
                    </a:moveTo>
                    <a:lnTo>
                      <a:pt x="11" y="54"/>
                    </a:lnTo>
                    <a:lnTo>
                      <a:pt x="11" y="56"/>
                    </a:lnTo>
                    <a:close/>
                    <a:moveTo>
                      <a:pt x="91" y="54"/>
                    </a:moveTo>
                    <a:lnTo>
                      <a:pt x="89" y="54"/>
                    </a:lnTo>
                    <a:lnTo>
                      <a:pt x="91" y="54"/>
                    </a:lnTo>
                    <a:close/>
                    <a:moveTo>
                      <a:pt x="93" y="54"/>
                    </a:moveTo>
                    <a:lnTo>
                      <a:pt x="91" y="54"/>
                    </a:lnTo>
                    <a:lnTo>
                      <a:pt x="91" y="56"/>
                    </a:lnTo>
                    <a:lnTo>
                      <a:pt x="93" y="56"/>
                    </a:lnTo>
                    <a:lnTo>
                      <a:pt x="96" y="56"/>
                    </a:lnTo>
                    <a:lnTo>
                      <a:pt x="93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5" y="63"/>
                    </a:lnTo>
                    <a:lnTo>
                      <a:pt x="107" y="65"/>
                    </a:lnTo>
                    <a:lnTo>
                      <a:pt x="109" y="65"/>
                    </a:lnTo>
                    <a:lnTo>
                      <a:pt x="109" y="67"/>
                    </a:lnTo>
                    <a:lnTo>
                      <a:pt x="111" y="67"/>
                    </a:lnTo>
                    <a:lnTo>
                      <a:pt x="111" y="69"/>
                    </a:lnTo>
                    <a:lnTo>
                      <a:pt x="111" y="72"/>
                    </a:lnTo>
                    <a:lnTo>
                      <a:pt x="109" y="72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09" y="74"/>
                    </a:lnTo>
                    <a:lnTo>
                      <a:pt x="109" y="76"/>
                    </a:lnTo>
                    <a:lnTo>
                      <a:pt x="109" y="78"/>
                    </a:lnTo>
                    <a:lnTo>
                      <a:pt x="109" y="80"/>
                    </a:lnTo>
                    <a:lnTo>
                      <a:pt x="109" y="83"/>
                    </a:lnTo>
                    <a:lnTo>
                      <a:pt x="107" y="80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5" y="76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9" y="78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09" y="78"/>
                    </a:lnTo>
                    <a:lnTo>
                      <a:pt x="109" y="76"/>
                    </a:lnTo>
                    <a:lnTo>
                      <a:pt x="109" y="74"/>
                    </a:lnTo>
                    <a:lnTo>
                      <a:pt x="109" y="76"/>
                    </a:lnTo>
                    <a:lnTo>
                      <a:pt x="107" y="76"/>
                    </a:lnTo>
                    <a:lnTo>
                      <a:pt x="107" y="74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09" y="69"/>
                    </a:lnTo>
                    <a:lnTo>
                      <a:pt x="109" y="67"/>
                    </a:lnTo>
                    <a:lnTo>
                      <a:pt x="107" y="67"/>
                    </a:lnTo>
                    <a:lnTo>
                      <a:pt x="107" y="65"/>
                    </a:lnTo>
                    <a:lnTo>
                      <a:pt x="105" y="65"/>
                    </a:lnTo>
                    <a:lnTo>
                      <a:pt x="105" y="63"/>
                    </a:lnTo>
                    <a:lnTo>
                      <a:pt x="102" y="60"/>
                    </a:lnTo>
                    <a:lnTo>
                      <a:pt x="100" y="60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89" y="58"/>
                    </a:lnTo>
                    <a:lnTo>
                      <a:pt x="91" y="56"/>
                    </a:lnTo>
                    <a:lnTo>
                      <a:pt x="91" y="58"/>
                    </a:lnTo>
                    <a:lnTo>
                      <a:pt x="91" y="56"/>
                    </a:lnTo>
                    <a:lnTo>
                      <a:pt x="91" y="54"/>
                    </a:lnTo>
                    <a:lnTo>
                      <a:pt x="93" y="54"/>
                    </a:lnTo>
                    <a:close/>
                    <a:moveTo>
                      <a:pt x="11" y="54"/>
                    </a:moveTo>
                    <a:lnTo>
                      <a:pt x="8" y="54"/>
                    </a:lnTo>
                    <a:lnTo>
                      <a:pt x="11" y="54"/>
                    </a:lnTo>
                    <a:close/>
                    <a:moveTo>
                      <a:pt x="55" y="51"/>
                    </a:moveTo>
                    <a:lnTo>
                      <a:pt x="58" y="51"/>
                    </a:lnTo>
                    <a:lnTo>
                      <a:pt x="55" y="51"/>
                    </a:lnTo>
                    <a:lnTo>
                      <a:pt x="55" y="49"/>
                    </a:lnTo>
                    <a:lnTo>
                      <a:pt x="55" y="51"/>
                    </a:lnTo>
                    <a:close/>
                    <a:moveTo>
                      <a:pt x="11" y="47"/>
                    </a:moveTo>
                    <a:lnTo>
                      <a:pt x="11" y="49"/>
                    </a:lnTo>
                    <a:lnTo>
                      <a:pt x="11" y="47"/>
                    </a:lnTo>
                    <a:lnTo>
                      <a:pt x="11" y="49"/>
                    </a:lnTo>
                    <a:lnTo>
                      <a:pt x="11" y="47"/>
                    </a:lnTo>
                    <a:close/>
                    <a:moveTo>
                      <a:pt x="55" y="47"/>
                    </a:moveTo>
                    <a:lnTo>
                      <a:pt x="55" y="49"/>
                    </a:lnTo>
                    <a:lnTo>
                      <a:pt x="58" y="47"/>
                    </a:lnTo>
                    <a:lnTo>
                      <a:pt x="58" y="49"/>
                    </a:lnTo>
                    <a:lnTo>
                      <a:pt x="55" y="49"/>
                    </a:lnTo>
                    <a:lnTo>
                      <a:pt x="55" y="47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45"/>
                    </a:lnTo>
                    <a:lnTo>
                      <a:pt x="55" y="47"/>
                    </a:lnTo>
                    <a:close/>
                    <a:moveTo>
                      <a:pt x="53" y="45"/>
                    </a:moveTo>
                    <a:lnTo>
                      <a:pt x="55" y="45"/>
                    </a:lnTo>
                    <a:lnTo>
                      <a:pt x="53" y="45"/>
                    </a:lnTo>
                    <a:close/>
                    <a:moveTo>
                      <a:pt x="67" y="36"/>
                    </a:moveTo>
                    <a:lnTo>
                      <a:pt x="67" y="38"/>
                    </a:lnTo>
                    <a:lnTo>
                      <a:pt x="67" y="36"/>
                    </a:lnTo>
                    <a:close/>
                    <a:moveTo>
                      <a:pt x="64" y="34"/>
                    </a:moveTo>
                    <a:lnTo>
                      <a:pt x="64" y="31"/>
                    </a:lnTo>
                    <a:lnTo>
                      <a:pt x="64" y="34"/>
                    </a:lnTo>
                    <a:close/>
                    <a:moveTo>
                      <a:pt x="64" y="31"/>
                    </a:moveTo>
                    <a:lnTo>
                      <a:pt x="64" y="34"/>
                    </a:lnTo>
                    <a:lnTo>
                      <a:pt x="64" y="31"/>
                    </a:lnTo>
                    <a:close/>
                    <a:moveTo>
                      <a:pt x="67" y="29"/>
                    </a:moveTo>
                    <a:lnTo>
                      <a:pt x="64" y="31"/>
                    </a:lnTo>
                    <a:lnTo>
                      <a:pt x="64" y="29"/>
                    </a:lnTo>
                    <a:lnTo>
                      <a:pt x="67" y="29"/>
                    </a:lnTo>
                    <a:close/>
                    <a:moveTo>
                      <a:pt x="73" y="29"/>
                    </a:moveTo>
                    <a:lnTo>
                      <a:pt x="76" y="29"/>
                    </a:lnTo>
                    <a:lnTo>
                      <a:pt x="73" y="29"/>
                    </a:lnTo>
                    <a:close/>
                    <a:moveTo>
                      <a:pt x="73" y="27"/>
                    </a:moveTo>
                    <a:lnTo>
                      <a:pt x="73" y="29"/>
                    </a:lnTo>
                    <a:lnTo>
                      <a:pt x="73" y="27"/>
                    </a:lnTo>
                    <a:close/>
                    <a:moveTo>
                      <a:pt x="82" y="29"/>
                    </a:moveTo>
                    <a:lnTo>
                      <a:pt x="82" y="27"/>
                    </a:lnTo>
                    <a:lnTo>
                      <a:pt x="84" y="27"/>
                    </a:lnTo>
                    <a:lnTo>
                      <a:pt x="82" y="29"/>
                    </a:lnTo>
                    <a:close/>
                    <a:moveTo>
                      <a:pt x="76" y="27"/>
                    </a:moveTo>
                    <a:lnTo>
                      <a:pt x="76" y="29"/>
                    </a:lnTo>
                    <a:lnTo>
                      <a:pt x="76" y="27"/>
                    </a:lnTo>
                    <a:lnTo>
                      <a:pt x="76" y="29"/>
                    </a:lnTo>
                    <a:lnTo>
                      <a:pt x="73" y="27"/>
                    </a:lnTo>
                    <a:lnTo>
                      <a:pt x="76" y="27"/>
                    </a:lnTo>
                    <a:close/>
                    <a:moveTo>
                      <a:pt x="76" y="27"/>
                    </a:moveTo>
                    <a:lnTo>
                      <a:pt x="73" y="27"/>
                    </a:lnTo>
                    <a:lnTo>
                      <a:pt x="76" y="27"/>
                    </a:lnTo>
                    <a:close/>
                    <a:moveTo>
                      <a:pt x="82" y="27"/>
                    </a:moveTo>
                    <a:lnTo>
                      <a:pt x="80" y="27"/>
                    </a:lnTo>
                    <a:lnTo>
                      <a:pt x="82" y="27"/>
                    </a:lnTo>
                    <a:close/>
                    <a:moveTo>
                      <a:pt x="76" y="27"/>
                    </a:moveTo>
                    <a:lnTo>
                      <a:pt x="73" y="27"/>
                    </a:lnTo>
                    <a:lnTo>
                      <a:pt x="76" y="27"/>
                    </a:lnTo>
                    <a:close/>
                    <a:moveTo>
                      <a:pt x="80" y="27"/>
                    </a:moveTo>
                    <a:lnTo>
                      <a:pt x="80" y="25"/>
                    </a:lnTo>
                    <a:lnTo>
                      <a:pt x="82" y="27"/>
                    </a:lnTo>
                    <a:lnTo>
                      <a:pt x="80" y="27"/>
                    </a:lnTo>
                    <a:close/>
                    <a:moveTo>
                      <a:pt x="76" y="25"/>
                    </a:moveTo>
                    <a:lnTo>
                      <a:pt x="73" y="25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6" y="25"/>
                    </a:lnTo>
                    <a:lnTo>
                      <a:pt x="73" y="25"/>
                    </a:lnTo>
                    <a:lnTo>
                      <a:pt x="76" y="25"/>
                    </a:lnTo>
                    <a:close/>
                    <a:moveTo>
                      <a:pt x="73" y="25"/>
                    </a:moveTo>
                    <a:lnTo>
                      <a:pt x="71" y="25"/>
                    </a:lnTo>
                    <a:lnTo>
                      <a:pt x="73" y="25"/>
                    </a:lnTo>
                    <a:close/>
                    <a:moveTo>
                      <a:pt x="82" y="25"/>
                    </a:moveTo>
                    <a:lnTo>
                      <a:pt x="82" y="22"/>
                    </a:lnTo>
                    <a:lnTo>
                      <a:pt x="82" y="25"/>
                    </a:lnTo>
                    <a:close/>
                    <a:moveTo>
                      <a:pt x="76" y="22"/>
                    </a:moveTo>
                    <a:lnTo>
                      <a:pt x="76" y="25"/>
                    </a:lnTo>
                    <a:lnTo>
                      <a:pt x="76" y="22"/>
                    </a:lnTo>
                    <a:lnTo>
                      <a:pt x="76" y="25"/>
                    </a:lnTo>
                    <a:lnTo>
                      <a:pt x="73" y="25"/>
                    </a:lnTo>
                    <a:lnTo>
                      <a:pt x="76" y="25"/>
                    </a:lnTo>
                    <a:lnTo>
                      <a:pt x="73" y="25"/>
                    </a:lnTo>
                    <a:lnTo>
                      <a:pt x="73" y="22"/>
                    </a:lnTo>
                    <a:lnTo>
                      <a:pt x="73" y="25"/>
                    </a:lnTo>
                    <a:lnTo>
                      <a:pt x="73" y="22"/>
                    </a:lnTo>
                    <a:lnTo>
                      <a:pt x="73" y="25"/>
                    </a:lnTo>
                    <a:lnTo>
                      <a:pt x="73" y="22"/>
                    </a:lnTo>
                    <a:lnTo>
                      <a:pt x="76" y="22"/>
                    </a:lnTo>
                    <a:close/>
                    <a:moveTo>
                      <a:pt x="73" y="22"/>
                    </a:moveTo>
                    <a:lnTo>
                      <a:pt x="76" y="22"/>
                    </a:lnTo>
                    <a:lnTo>
                      <a:pt x="73" y="22"/>
                    </a:lnTo>
                    <a:close/>
                    <a:moveTo>
                      <a:pt x="58" y="22"/>
                    </a:moveTo>
                    <a:lnTo>
                      <a:pt x="55" y="22"/>
                    </a:lnTo>
                    <a:lnTo>
                      <a:pt x="58" y="22"/>
                    </a:lnTo>
                    <a:close/>
                    <a:moveTo>
                      <a:pt x="82" y="25"/>
                    </a:moveTo>
                    <a:lnTo>
                      <a:pt x="82" y="27"/>
                    </a:lnTo>
                    <a:lnTo>
                      <a:pt x="82" y="25"/>
                    </a:lnTo>
                    <a:lnTo>
                      <a:pt x="84" y="22"/>
                    </a:lnTo>
                    <a:lnTo>
                      <a:pt x="82" y="25"/>
                    </a:lnTo>
                    <a:close/>
                    <a:moveTo>
                      <a:pt x="78" y="22"/>
                    </a:moveTo>
                    <a:lnTo>
                      <a:pt x="76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5"/>
                    </a:lnTo>
                    <a:lnTo>
                      <a:pt x="76" y="25"/>
                    </a:lnTo>
                    <a:lnTo>
                      <a:pt x="76" y="22"/>
                    </a:lnTo>
                    <a:lnTo>
                      <a:pt x="76" y="25"/>
                    </a:lnTo>
                    <a:lnTo>
                      <a:pt x="76" y="22"/>
                    </a:lnTo>
                    <a:lnTo>
                      <a:pt x="78" y="22"/>
                    </a:lnTo>
                    <a:close/>
                    <a:moveTo>
                      <a:pt x="71" y="22"/>
                    </a:moveTo>
                    <a:lnTo>
                      <a:pt x="69" y="22"/>
                    </a:lnTo>
                    <a:lnTo>
                      <a:pt x="71" y="22"/>
                    </a:lnTo>
                    <a:close/>
                    <a:moveTo>
                      <a:pt x="58" y="22"/>
                    </a:moveTo>
                    <a:lnTo>
                      <a:pt x="55" y="22"/>
                    </a:lnTo>
                    <a:lnTo>
                      <a:pt x="58" y="22"/>
                    </a:lnTo>
                    <a:close/>
                    <a:moveTo>
                      <a:pt x="26" y="22"/>
                    </a:moveTo>
                    <a:lnTo>
                      <a:pt x="26" y="20"/>
                    </a:lnTo>
                    <a:lnTo>
                      <a:pt x="26" y="22"/>
                    </a:lnTo>
                    <a:close/>
                    <a:moveTo>
                      <a:pt x="26" y="22"/>
                    </a:moveTo>
                    <a:lnTo>
                      <a:pt x="26" y="20"/>
                    </a:lnTo>
                    <a:lnTo>
                      <a:pt x="29" y="20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9" y="22"/>
                    </a:lnTo>
                    <a:lnTo>
                      <a:pt x="26" y="22"/>
                    </a:lnTo>
                    <a:close/>
                    <a:moveTo>
                      <a:pt x="55" y="20"/>
                    </a:moveTo>
                    <a:lnTo>
                      <a:pt x="55" y="22"/>
                    </a:lnTo>
                    <a:lnTo>
                      <a:pt x="55" y="20"/>
                    </a:lnTo>
                    <a:close/>
                    <a:moveTo>
                      <a:pt x="71" y="22"/>
                    </a:moveTo>
                    <a:lnTo>
                      <a:pt x="71" y="20"/>
                    </a:lnTo>
                    <a:lnTo>
                      <a:pt x="71" y="22"/>
                    </a:lnTo>
                    <a:close/>
                    <a:moveTo>
                      <a:pt x="29" y="20"/>
                    </a:moveTo>
                    <a:lnTo>
                      <a:pt x="29" y="22"/>
                    </a:lnTo>
                    <a:lnTo>
                      <a:pt x="29" y="20"/>
                    </a:lnTo>
                    <a:close/>
                    <a:moveTo>
                      <a:pt x="71" y="20"/>
                    </a:moveTo>
                    <a:lnTo>
                      <a:pt x="73" y="20"/>
                    </a:lnTo>
                    <a:lnTo>
                      <a:pt x="73" y="22"/>
                    </a:lnTo>
                    <a:lnTo>
                      <a:pt x="71" y="22"/>
                    </a:lnTo>
                    <a:lnTo>
                      <a:pt x="71" y="20"/>
                    </a:lnTo>
                    <a:close/>
                    <a:moveTo>
                      <a:pt x="55" y="20"/>
                    </a:moveTo>
                    <a:lnTo>
                      <a:pt x="55" y="22"/>
                    </a:lnTo>
                    <a:lnTo>
                      <a:pt x="55" y="20"/>
                    </a:lnTo>
                    <a:close/>
                    <a:moveTo>
                      <a:pt x="31" y="20"/>
                    </a:moveTo>
                    <a:lnTo>
                      <a:pt x="29" y="20"/>
                    </a:lnTo>
                    <a:lnTo>
                      <a:pt x="31" y="20"/>
                    </a:lnTo>
                    <a:close/>
                    <a:moveTo>
                      <a:pt x="55" y="20"/>
                    </a:moveTo>
                    <a:lnTo>
                      <a:pt x="53" y="20"/>
                    </a:lnTo>
                    <a:lnTo>
                      <a:pt x="55" y="20"/>
                    </a:lnTo>
                    <a:close/>
                    <a:moveTo>
                      <a:pt x="26" y="20"/>
                    </a:moveTo>
                    <a:lnTo>
                      <a:pt x="24" y="20"/>
                    </a:lnTo>
                    <a:lnTo>
                      <a:pt x="26" y="20"/>
                    </a:lnTo>
                    <a:close/>
                    <a:moveTo>
                      <a:pt x="80" y="20"/>
                    </a:moveTo>
                    <a:lnTo>
                      <a:pt x="80" y="18"/>
                    </a:lnTo>
                    <a:lnTo>
                      <a:pt x="80" y="20"/>
                    </a:lnTo>
                    <a:close/>
                    <a:moveTo>
                      <a:pt x="24" y="20"/>
                    </a:moveTo>
                    <a:lnTo>
                      <a:pt x="24" y="18"/>
                    </a:lnTo>
                    <a:lnTo>
                      <a:pt x="24" y="20"/>
                    </a:lnTo>
                    <a:close/>
                    <a:moveTo>
                      <a:pt x="69" y="20"/>
                    </a:moveTo>
                    <a:lnTo>
                      <a:pt x="69" y="18"/>
                    </a:lnTo>
                    <a:lnTo>
                      <a:pt x="69" y="20"/>
                    </a:lnTo>
                    <a:close/>
                    <a:moveTo>
                      <a:pt x="26" y="20"/>
                    </a:moveTo>
                    <a:lnTo>
                      <a:pt x="26" y="18"/>
                    </a:lnTo>
                    <a:lnTo>
                      <a:pt x="26" y="20"/>
                    </a:lnTo>
                    <a:close/>
                    <a:moveTo>
                      <a:pt x="71" y="20"/>
                    </a:moveTo>
                    <a:lnTo>
                      <a:pt x="71" y="18"/>
                    </a:lnTo>
                    <a:lnTo>
                      <a:pt x="71" y="20"/>
                    </a:lnTo>
                    <a:close/>
                    <a:moveTo>
                      <a:pt x="55" y="18"/>
                    </a:moveTo>
                    <a:lnTo>
                      <a:pt x="55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close/>
                    <a:moveTo>
                      <a:pt x="78" y="18"/>
                    </a:moveTo>
                    <a:lnTo>
                      <a:pt x="80" y="18"/>
                    </a:lnTo>
                    <a:lnTo>
                      <a:pt x="78" y="18"/>
                    </a:lnTo>
                    <a:close/>
                    <a:moveTo>
                      <a:pt x="38" y="16"/>
                    </a:moveTo>
                    <a:lnTo>
                      <a:pt x="35" y="16"/>
                    </a:lnTo>
                    <a:lnTo>
                      <a:pt x="38" y="16"/>
                    </a:lnTo>
                    <a:close/>
                    <a:moveTo>
                      <a:pt x="42" y="16"/>
                    </a:moveTo>
                    <a:lnTo>
                      <a:pt x="42" y="18"/>
                    </a:lnTo>
                    <a:lnTo>
                      <a:pt x="42" y="16"/>
                    </a:lnTo>
                    <a:close/>
                    <a:moveTo>
                      <a:pt x="35" y="16"/>
                    </a:moveTo>
                    <a:lnTo>
                      <a:pt x="33" y="16"/>
                    </a:lnTo>
                    <a:lnTo>
                      <a:pt x="35" y="16"/>
                    </a:lnTo>
                    <a:close/>
                    <a:moveTo>
                      <a:pt x="73" y="16"/>
                    </a:move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1" y="13"/>
                    </a:lnTo>
                    <a:lnTo>
                      <a:pt x="73" y="16"/>
                    </a:lnTo>
                    <a:close/>
                    <a:moveTo>
                      <a:pt x="33" y="16"/>
                    </a:moveTo>
                    <a:lnTo>
                      <a:pt x="33" y="13"/>
                    </a:lnTo>
                    <a:lnTo>
                      <a:pt x="33" y="16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16"/>
                    </a:lnTo>
                    <a:lnTo>
                      <a:pt x="53" y="16"/>
                    </a:lnTo>
                    <a:lnTo>
                      <a:pt x="53" y="18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49" y="20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5" y="20"/>
                    </a:lnTo>
                    <a:lnTo>
                      <a:pt x="35" y="22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6" y="22"/>
                    </a:lnTo>
                    <a:lnTo>
                      <a:pt x="29" y="22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3" y="16"/>
                    </a:lnTo>
                    <a:close/>
                    <a:moveTo>
                      <a:pt x="35" y="13"/>
                    </a:moveTo>
                    <a:lnTo>
                      <a:pt x="33" y="13"/>
                    </a:lnTo>
                    <a:lnTo>
                      <a:pt x="35" y="13"/>
                    </a:lnTo>
                    <a:close/>
                    <a:moveTo>
                      <a:pt x="67" y="13"/>
                    </a:moveTo>
                    <a:lnTo>
                      <a:pt x="64" y="13"/>
                    </a:lnTo>
                    <a:lnTo>
                      <a:pt x="64" y="11"/>
                    </a:lnTo>
                    <a:lnTo>
                      <a:pt x="67" y="11"/>
                    </a:lnTo>
                    <a:lnTo>
                      <a:pt x="67" y="13"/>
                    </a:lnTo>
                    <a:close/>
                    <a:moveTo>
                      <a:pt x="53" y="11"/>
                    </a:moveTo>
                    <a:lnTo>
                      <a:pt x="55" y="13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3" y="11"/>
                    </a:lnTo>
                    <a:close/>
                    <a:moveTo>
                      <a:pt x="58" y="11"/>
                    </a:moveTo>
                    <a:lnTo>
                      <a:pt x="55" y="11"/>
                    </a:lnTo>
                    <a:lnTo>
                      <a:pt x="58" y="11"/>
                    </a:lnTo>
                    <a:close/>
                    <a:moveTo>
                      <a:pt x="64" y="11"/>
                    </a:moveTo>
                    <a:lnTo>
                      <a:pt x="67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6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82" y="22"/>
                    </a:lnTo>
                    <a:lnTo>
                      <a:pt x="80" y="22"/>
                    </a:lnTo>
                    <a:lnTo>
                      <a:pt x="82" y="25"/>
                    </a:lnTo>
                    <a:lnTo>
                      <a:pt x="80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2" y="31"/>
                    </a:lnTo>
                    <a:lnTo>
                      <a:pt x="80" y="31"/>
                    </a:lnTo>
                    <a:lnTo>
                      <a:pt x="82" y="31"/>
                    </a:lnTo>
                    <a:lnTo>
                      <a:pt x="82" y="29"/>
                    </a:lnTo>
                    <a:lnTo>
                      <a:pt x="80" y="29"/>
                    </a:lnTo>
                    <a:lnTo>
                      <a:pt x="80" y="31"/>
                    </a:lnTo>
                    <a:lnTo>
                      <a:pt x="78" y="31"/>
                    </a:lnTo>
                    <a:lnTo>
                      <a:pt x="78" y="34"/>
                    </a:lnTo>
                    <a:lnTo>
                      <a:pt x="78" y="36"/>
                    </a:lnTo>
                    <a:lnTo>
                      <a:pt x="78" y="38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2"/>
                    </a:lnTo>
                    <a:lnTo>
                      <a:pt x="73" y="42"/>
                    </a:lnTo>
                    <a:lnTo>
                      <a:pt x="73" y="40"/>
                    </a:lnTo>
                    <a:lnTo>
                      <a:pt x="73" y="42"/>
                    </a:lnTo>
                    <a:lnTo>
                      <a:pt x="73" y="40"/>
                    </a:lnTo>
                    <a:lnTo>
                      <a:pt x="71" y="40"/>
                    </a:lnTo>
                    <a:lnTo>
                      <a:pt x="69" y="40"/>
                    </a:lnTo>
                    <a:lnTo>
                      <a:pt x="71" y="40"/>
                    </a:lnTo>
                    <a:lnTo>
                      <a:pt x="69" y="38"/>
                    </a:lnTo>
                    <a:lnTo>
                      <a:pt x="71" y="38"/>
                    </a:lnTo>
                    <a:lnTo>
                      <a:pt x="71" y="40"/>
                    </a:lnTo>
                    <a:lnTo>
                      <a:pt x="71" y="38"/>
                    </a:lnTo>
                    <a:lnTo>
                      <a:pt x="73" y="38"/>
                    </a:lnTo>
                    <a:lnTo>
                      <a:pt x="73" y="36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6" y="36"/>
                    </a:lnTo>
                    <a:lnTo>
                      <a:pt x="76" y="34"/>
                    </a:lnTo>
                    <a:lnTo>
                      <a:pt x="73" y="34"/>
                    </a:lnTo>
                    <a:lnTo>
                      <a:pt x="76" y="34"/>
                    </a:lnTo>
                    <a:lnTo>
                      <a:pt x="76" y="31"/>
                    </a:lnTo>
                    <a:lnTo>
                      <a:pt x="76" y="29"/>
                    </a:lnTo>
                    <a:lnTo>
                      <a:pt x="76" y="31"/>
                    </a:lnTo>
                    <a:lnTo>
                      <a:pt x="76" y="29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8" y="25"/>
                    </a:lnTo>
                    <a:lnTo>
                      <a:pt x="78" y="22"/>
                    </a:lnTo>
                    <a:lnTo>
                      <a:pt x="78" y="25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6" y="22"/>
                    </a:lnTo>
                    <a:lnTo>
                      <a:pt x="76" y="20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3" y="22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69" y="18"/>
                    </a:lnTo>
                    <a:lnTo>
                      <a:pt x="69" y="16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4" y="11"/>
                    </a:lnTo>
                    <a:close/>
                    <a:moveTo>
                      <a:pt x="58" y="11"/>
                    </a:moveTo>
                    <a:lnTo>
                      <a:pt x="60" y="11"/>
                    </a:lnTo>
                    <a:lnTo>
                      <a:pt x="62" y="11"/>
                    </a:lnTo>
                    <a:lnTo>
                      <a:pt x="64" y="11"/>
                    </a:lnTo>
                    <a:lnTo>
                      <a:pt x="67" y="11"/>
                    </a:lnTo>
                    <a:lnTo>
                      <a:pt x="64" y="11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55" y="11"/>
                    </a:lnTo>
                    <a:lnTo>
                      <a:pt x="58" y="11"/>
                    </a:lnTo>
                    <a:close/>
                    <a:moveTo>
                      <a:pt x="67" y="11"/>
                    </a:moveTo>
                    <a:lnTo>
                      <a:pt x="64" y="9"/>
                    </a:lnTo>
                    <a:lnTo>
                      <a:pt x="67" y="9"/>
                    </a:lnTo>
                    <a:lnTo>
                      <a:pt x="67" y="11"/>
                    </a:lnTo>
                    <a:close/>
                    <a:moveTo>
                      <a:pt x="62" y="9"/>
                    </a:moveTo>
                    <a:lnTo>
                      <a:pt x="60" y="9"/>
                    </a:lnTo>
                    <a:lnTo>
                      <a:pt x="62" y="9"/>
                    </a:lnTo>
                    <a:close/>
                    <a:moveTo>
                      <a:pt x="46" y="7"/>
                    </a:moveTo>
                    <a:lnTo>
                      <a:pt x="44" y="7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46" y="7"/>
                    </a:lnTo>
                    <a:close/>
                    <a:moveTo>
                      <a:pt x="51" y="4"/>
                    </a:moveTo>
                    <a:lnTo>
                      <a:pt x="51" y="7"/>
                    </a:lnTo>
                    <a:lnTo>
                      <a:pt x="51" y="4"/>
                    </a:lnTo>
                    <a:close/>
                    <a:moveTo>
                      <a:pt x="51" y="7"/>
                    </a:moveTo>
                    <a:lnTo>
                      <a:pt x="51" y="4"/>
                    </a:lnTo>
                    <a:lnTo>
                      <a:pt x="51" y="7"/>
                    </a:lnTo>
                    <a:close/>
                    <a:moveTo>
                      <a:pt x="42" y="0"/>
                    </a:moveTo>
                    <a:lnTo>
                      <a:pt x="40" y="2"/>
                    </a:lnTo>
                    <a:lnTo>
                      <a:pt x="4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1787"/>
              <p:cNvSpPr>
                <a:spLocks/>
              </p:cNvSpPr>
              <p:nvPr/>
            </p:nvSpPr>
            <p:spPr bwMode="auto">
              <a:xfrm>
                <a:off x="2445" y="1190"/>
                <a:ext cx="23" cy="13"/>
              </a:xfrm>
              <a:custGeom>
                <a:avLst/>
                <a:gdLst>
                  <a:gd name="T0" fmla="*/ 20 w 23"/>
                  <a:gd name="T1" fmla="*/ 4 h 13"/>
                  <a:gd name="T2" fmla="*/ 20 w 23"/>
                  <a:gd name="T3" fmla="*/ 6 h 13"/>
                  <a:gd name="T4" fmla="*/ 18 w 23"/>
                  <a:gd name="T5" fmla="*/ 9 h 13"/>
                  <a:gd name="T6" fmla="*/ 18 w 23"/>
                  <a:gd name="T7" fmla="*/ 11 h 13"/>
                  <a:gd name="T8" fmla="*/ 16 w 23"/>
                  <a:gd name="T9" fmla="*/ 11 h 13"/>
                  <a:gd name="T10" fmla="*/ 14 w 23"/>
                  <a:gd name="T11" fmla="*/ 11 h 13"/>
                  <a:gd name="T12" fmla="*/ 11 w 23"/>
                  <a:gd name="T13" fmla="*/ 11 h 13"/>
                  <a:gd name="T14" fmla="*/ 9 w 23"/>
                  <a:gd name="T15" fmla="*/ 11 h 13"/>
                  <a:gd name="T16" fmla="*/ 7 w 23"/>
                  <a:gd name="T17" fmla="*/ 13 h 13"/>
                  <a:gd name="T18" fmla="*/ 7 w 23"/>
                  <a:gd name="T19" fmla="*/ 11 h 13"/>
                  <a:gd name="T20" fmla="*/ 5 w 23"/>
                  <a:gd name="T21" fmla="*/ 11 h 13"/>
                  <a:gd name="T22" fmla="*/ 3 w 23"/>
                  <a:gd name="T23" fmla="*/ 11 h 13"/>
                  <a:gd name="T24" fmla="*/ 3 w 23"/>
                  <a:gd name="T25" fmla="*/ 13 h 13"/>
                  <a:gd name="T26" fmla="*/ 0 w 23"/>
                  <a:gd name="T27" fmla="*/ 13 h 13"/>
                  <a:gd name="T28" fmla="*/ 0 w 23"/>
                  <a:gd name="T29" fmla="*/ 11 h 13"/>
                  <a:gd name="T30" fmla="*/ 0 w 23"/>
                  <a:gd name="T31" fmla="*/ 9 h 13"/>
                  <a:gd name="T32" fmla="*/ 3 w 23"/>
                  <a:gd name="T33" fmla="*/ 9 h 13"/>
                  <a:gd name="T34" fmla="*/ 3 w 23"/>
                  <a:gd name="T35" fmla="*/ 6 h 13"/>
                  <a:gd name="T36" fmla="*/ 0 w 23"/>
                  <a:gd name="T37" fmla="*/ 6 h 13"/>
                  <a:gd name="T38" fmla="*/ 3 w 23"/>
                  <a:gd name="T39" fmla="*/ 6 h 13"/>
                  <a:gd name="T40" fmla="*/ 5 w 23"/>
                  <a:gd name="T41" fmla="*/ 6 h 13"/>
                  <a:gd name="T42" fmla="*/ 5 w 23"/>
                  <a:gd name="T43" fmla="*/ 4 h 13"/>
                  <a:gd name="T44" fmla="*/ 7 w 23"/>
                  <a:gd name="T45" fmla="*/ 4 h 13"/>
                  <a:gd name="T46" fmla="*/ 9 w 23"/>
                  <a:gd name="T47" fmla="*/ 4 h 13"/>
                  <a:gd name="T48" fmla="*/ 9 w 23"/>
                  <a:gd name="T49" fmla="*/ 2 h 13"/>
                  <a:gd name="T50" fmla="*/ 11 w 23"/>
                  <a:gd name="T51" fmla="*/ 4 h 13"/>
                  <a:gd name="T52" fmla="*/ 14 w 23"/>
                  <a:gd name="T53" fmla="*/ 6 h 13"/>
                  <a:gd name="T54" fmla="*/ 16 w 23"/>
                  <a:gd name="T55" fmla="*/ 4 h 13"/>
                  <a:gd name="T56" fmla="*/ 18 w 23"/>
                  <a:gd name="T57" fmla="*/ 4 h 13"/>
                  <a:gd name="T58" fmla="*/ 18 w 23"/>
                  <a:gd name="T59" fmla="*/ 2 h 13"/>
                  <a:gd name="T60" fmla="*/ 20 w 23"/>
                  <a:gd name="T61" fmla="*/ 2 h 13"/>
                  <a:gd name="T62" fmla="*/ 20 w 23"/>
                  <a:gd name="T63" fmla="*/ 0 h 13"/>
                  <a:gd name="T64" fmla="*/ 23 w 23"/>
                  <a:gd name="T65" fmla="*/ 0 h 13"/>
                  <a:gd name="T66" fmla="*/ 23 w 23"/>
                  <a:gd name="T67" fmla="*/ 2 h 13"/>
                  <a:gd name="T68" fmla="*/ 23 w 23"/>
                  <a:gd name="T69" fmla="*/ 4 h 13"/>
                  <a:gd name="T70" fmla="*/ 20 w 23"/>
                  <a:gd name="T7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" h="13">
                    <a:moveTo>
                      <a:pt x="20" y="4"/>
                    </a:moveTo>
                    <a:lnTo>
                      <a:pt x="20" y="6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4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lnTo>
                      <a:pt x="20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1788"/>
              <p:cNvSpPr>
                <a:spLocks/>
              </p:cNvSpPr>
              <p:nvPr/>
            </p:nvSpPr>
            <p:spPr bwMode="auto">
              <a:xfrm>
                <a:off x="2465" y="1183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2 h 5"/>
                  <a:gd name="T6" fmla="*/ 3 w 5"/>
                  <a:gd name="T7" fmla="*/ 2 h 5"/>
                  <a:gd name="T8" fmla="*/ 0 w 5"/>
                  <a:gd name="T9" fmla="*/ 2 h 5"/>
                  <a:gd name="T10" fmla="*/ 0 w 5"/>
                  <a:gd name="T11" fmla="*/ 5 h 5"/>
                  <a:gd name="T12" fmla="*/ 0 w 5"/>
                  <a:gd name="T13" fmla="*/ 2 h 5"/>
                  <a:gd name="T14" fmla="*/ 0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1789"/>
              <p:cNvSpPr>
                <a:spLocks/>
              </p:cNvSpPr>
              <p:nvPr/>
            </p:nvSpPr>
            <p:spPr bwMode="auto">
              <a:xfrm>
                <a:off x="2425" y="116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1790"/>
              <p:cNvSpPr>
                <a:spLocks/>
              </p:cNvSpPr>
              <p:nvPr/>
            </p:nvSpPr>
            <p:spPr bwMode="auto">
              <a:xfrm>
                <a:off x="2380" y="116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1791"/>
              <p:cNvSpPr>
                <a:spLocks/>
              </p:cNvSpPr>
              <p:nvPr/>
            </p:nvSpPr>
            <p:spPr bwMode="auto">
              <a:xfrm>
                <a:off x="2380" y="1158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3 w 3"/>
                  <a:gd name="T3" fmla="*/ 5 h 5"/>
                  <a:gd name="T4" fmla="*/ 0 w 3"/>
                  <a:gd name="T5" fmla="*/ 5 h 5"/>
                  <a:gd name="T6" fmla="*/ 0 w 3"/>
                  <a:gd name="T7" fmla="*/ 3 h 5"/>
                  <a:gd name="T8" fmla="*/ 0 w 3"/>
                  <a:gd name="T9" fmla="*/ 5 h 5"/>
                  <a:gd name="T10" fmla="*/ 0 w 3"/>
                  <a:gd name="T11" fmla="*/ 3 h 5"/>
                  <a:gd name="T12" fmla="*/ 0 w 3"/>
                  <a:gd name="T13" fmla="*/ 0 h 5"/>
                  <a:gd name="T14" fmla="*/ 0 w 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1792"/>
              <p:cNvSpPr>
                <a:spLocks/>
              </p:cNvSpPr>
              <p:nvPr/>
            </p:nvSpPr>
            <p:spPr bwMode="auto">
              <a:xfrm>
                <a:off x="2378" y="11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1793"/>
              <p:cNvSpPr>
                <a:spLocks/>
              </p:cNvSpPr>
              <p:nvPr/>
            </p:nvSpPr>
            <p:spPr bwMode="auto">
              <a:xfrm>
                <a:off x="2461" y="1154"/>
                <a:ext cx="16" cy="4"/>
              </a:xfrm>
              <a:custGeom>
                <a:avLst/>
                <a:gdLst>
                  <a:gd name="T0" fmla="*/ 4 w 16"/>
                  <a:gd name="T1" fmla="*/ 0 h 4"/>
                  <a:gd name="T2" fmla="*/ 7 w 16"/>
                  <a:gd name="T3" fmla="*/ 0 h 4"/>
                  <a:gd name="T4" fmla="*/ 7 w 16"/>
                  <a:gd name="T5" fmla="*/ 2 h 4"/>
                  <a:gd name="T6" fmla="*/ 9 w 16"/>
                  <a:gd name="T7" fmla="*/ 2 h 4"/>
                  <a:gd name="T8" fmla="*/ 7 w 16"/>
                  <a:gd name="T9" fmla="*/ 2 h 4"/>
                  <a:gd name="T10" fmla="*/ 9 w 16"/>
                  <a:gd name="T11" fmla="*/ 2 h 4"/>
                  <a:gd name="T12" fmla="*/ 11 w 16"/>
                  <a:gd name="T13" fmla="*/ 2 h 4"/>
                  <a:gd name="T14" fmla="*/ 13 w 16"/>
                  <a:gd name="T15" fmla="*/ 2 h 4"/>
                  <a:gd name="T16" fmla="*/ 13 w 16"/>
                  <a:gd name="T17" fmla="*/ 4 h 4"/>
                  <a:gd name="T18" fmla="*/ 16 w 16"/>
                  <a:gd name="T19" fmla="*/ 4 h 4"/>
                  <a:gd name="T20" fmla="*/ 13 w 16"/>
                  <a:gd name="T21" fmla="*/ 4 h 4"/>
                  <a:gd name="T22" fmla="*/ 11 w 16"/>
                  <a:gd name="T23" fmla="*/ 4 h 4"/>
                  <a:gd name="T24" fmla="*/ 11 w 16"/>
                  <a:gd name="T25" fmla="*/ 2 h 4"/>
                  <a:gd name="T26" fmla="*/ 9 w 16"/>
                  <a:gd name="T27" fmla="*/ 2 h 4"/>
                  <a:gd name="T28" fmla="*/ 7 w 16"/>
                  <a:gd name="T29" fmla="*/ 2 h 4"/>
                  <a:gd name="T30" fmla="*/ 4 w 16"/>
                  <a:gd name="T31" fmla="*/ 2 h 4"/>
                  <a:gd name="T32" fmla="*/ 4 w 16"/>
                  <a:gd name="T33" fmla="*/ 4 h 4"/>
                  <a:gd name="T34" fmla="*/ 4 w 16"/>
                  <a:gd name="T35" fmla="*/ 2 h 4"/>
                  <a:gd name="T36" fmla="*/ 2 w 16"/>
                  <a:gd name="T37" fmla="*/ 2 h 4"/>
                  <a:gd name="T38" fmla="*/ 0 w 16"/>
                  <a:gd name="T39" fmla="*/ 2 h 4"/>
                  <a:gd name="T40" fmla="*/ 2 w 16"/>
                  <a:gd name="T41" fmla="*/ 2 h 4"/>
                  <a:gd name="T42" fmla="*/ 2 w 16"/>
                  <a:gd name="T43" fmla="*/ 0 h 4"/>
                  <a:gd name="T44" fmla="*/ 4 w 16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4">
                    <a:moveTo>
                      <a:pt x="4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1794"/>
              <p:cNvSpPr>
                <a:spLocks/>
              </p:cNvSpPr>
              <p:nvPr/>
            </p:nvSpPr>
            <p:spPr bwMode="auto">
              <a:xfrm>
                <a:off x="2427" y="115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1795"/>
              <p:cNvSpPr>
                <a:spLocks/>
              </p:cNvSpPr>
              <p:nvPr/>
            </p:nvSpPr>
            <p:spPr bwMode="auto">
              <a:xfrm>
                <a:off x="2425" y="11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1796"/>
              <p:cNvSpPr>
                <a:spLocks/>
              </p:cNvSpPr>
              <p:nvPr/>
            </p:nvSpPr>
            <p:spPr bwMode="auto">
              <a:xfrm>
                <a:off x="2450" y="115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1797"/>
              <p:cNvSpPr>
                <a:spLocks/>
              </p:cNvSpPr>
              <p:nvPr/>
            </p:nvSpPr>
            <p:spPr bwMode="auto">
              <a:xfrm>
                <a:off x="2423" y="1147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3 h 5"/>
                  <a:gd name="T4" fmla="*/ 2 w 4"/>
                  <a:gd name="T5" fmla="*/ 3 h 5"/>
                  <a:gd name="T6" fmla="*/ 2 w 4"/>
                  <a:gd name="T7" fmla="*/ 0 h 5"/>
                  <a:gd name="T8" fmla="*/ 4 w 4"/>
                  <a:gd name="T9" fmla="*/ 0 h 5"/>
                  <a:gd name="T10" fmla="*/ 2 w 4"/>
                  <a:gd name="T11" fmla="*/ 0 h 5"/>
                  <a:gd name="T12" fmla="*/ 2 w 4"/>
                  <a:gd name="T13" fmla="*/ 3 h 5"/>
                  <a:gd name="T14" fmla="*/ 2 w 4"/>
                  <a:gd name="T15" fmla="*/ 5 h 5"/>
                  <a:gd name="T16" fmla="*/ 0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1798"/>
              <p:cNvSpPr>
                <a:spLocks/>
              </p:cNvSpPr>
              <p:nvPr/>
            </p:nvSpPr>
            <p:spPr bwMode="auto">
              <a:xfrm>
                <a:off x="2436" y="11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1799"/>
              <p:cNvSpPr>
                <a:spLocks/>
              </p:cNvSpPr>
              <p:nvPr/>
            </p:nvSpPr>
            <p:spPr bwMode="auto">
              <a:xfrm>
                <a:off x="2427" y="1145"/>
                <a:ext cx="14" cy="18"/>
              </a:xfrm>
              <a:custGeom>
                <a:avLst/>
                <a:gdLst>
                  <a:gd name="T0" fmla="*/ 14 w 14"/>
                  <a:gd name="T1" fmla="*/ 0 h 18"/>
                  <a:gd name="T2" fmla="*/ 12 w 14"/>
                  <a:gd name="T3" fmla="*/ 0 h 18"/>
                  <a:gd name="T4" fmla="*/ 12 w 14"/>
                  <a:gd name="T5" fmla="*/ 2 h 18"/>
                  <a:gd name="T6" fmla="*/ 14 w 14"/>
                  <a:gd name="T7" fmla="*/ 2 h 18"/>
                  <a:gd name="T8" fmla="*/ 14 w 14"/>
                  <a:gd name="T9" fmla="*/ 5 h 18"/>
                  <a:gd name="T10" fmla="*/ 14 w 14"/>
                  <a:gd name="T11" fmla="*/ 7 h 18"/>
                  <a:gd name="T12" fmla="*/ 12 w 14"/>
                  <a:gd name="T13" fmla="*/ 9 h 18"/>
                  <a:gd name="T14" fmla="*/ 9 w 14"/>
                  <a:gd name="T15" fmla="*/ 9 h 18"/>
                  <a:gd name="T16" fmla="*/ 9 w 14"/>
                  <a:gd name="T17" fmla="*/ 11 h 18"/>
                  <a:gd name="T18" fmla="*/ 9 w 14"/>
                  <a:gd name="T19" fmla="*/ 13 h 18"/>
                  <a:gd name="T20" fmla="*/ 7 w 14"/>
                  <a:gd name="T21" fmla="*/ 13 h 18"/>
                  <a:gd name="T22" fmla="*/ 5 w 14"/>
                  <a:gd name="T23" fmla="*/ 13 h 18"/>
                  <a:gd name="T24" fmla="*/ 5 w 14"/>
                  <a:gd name="T25" fmla="*/ 16 h 18"/>
                  <a:gd name="T26" fmla="*/ 3 w 14"/>
                  <a:gd name="T27" fmla="*/ 16 h 18"/>
                  <a:gd name="T28" fmla="*/ 0 w 14"/>
                  <a:gd name="T29" fmla="*/ 16 h 18"/>
                  <a:gd name="T30" fmla="*/ 0 w 14"/>
                  <a:gd name="T31" fmla="*/ 18 h 18"/>
                  <a:gd name="T32" fmla="*/ 0 w 14"/>
                  <a:gd name="T33" fmla="*/ 16 h 18"/>
                  <a:gd name="T34" fmla="*/ 3 w 14"/>
                  <a:gd name="T35" fmla="*/ 16 h 18"/>
                  <a:gd name="T36" fmla="*/ 3 w 14"/>
                  <a:gd name="T37" fmla="*/ 13 h 18"/>
                  <a:gd name="T38" fmla="*/ 5 w 14"/>
                  <a:gd name="T39" fmla="*/ 13 h 18"/>
                  <a:gd name="T40" fmla="*/ 5 w 14"/>
                  <a:gd name="T41" fmla="*/ 11 h 18"/>
                  <a:gd name="T42" fmla="*/ 7 w 14"/>
                  <a:gd name="T43" fmla="*/ 11 h 18"/>
                  <a:gd name="T44" fmla="*/ 5 w 14"/>
                  <a:gd name="T45" fmla="*/ 11 h 18"/>
                  <a:gd name="T46" fmla="*/ 7 w 14"/>
                  <a:gd name="T47" fmla="*/ 11 h 18"/>
                  <a:gd name="T48" fmla="*/ 9 w 14"/>
                  <a:gd name="T49" fmla="*/ 11 h 18"/>
                  <a:gd name="T50" fmla="*/ 9 w 14"/>
                  <a:gd name="T51" fmla="*/ 9 h 18"/>
                  <a:gd name="T52" fmla="*/ 12 w 14"/>
                  <a:gd name="T53" fmla="*/ 9 h 18"/>
                  <a:gd name="T54" fmla="*/ 12 w 14"/>
                  <a:gd name="T55" fmla="*/ 7 h 18"/>
                  <a:gd name="T56" fmla="*/ 12 w 14"/>
                  <a:gd name="T57" fmla="*/ 5 h 18"/>
                  <a:gd name="T58" fmla="*/ 9 w 14"/>
                  <a:gd name="T59" fmla="*/ 5 h 18"/>
                  <a:gd name="T60" fmla="*/ 7 w 14"/>
                  <a:gd name="T61" fmla="*/ 5 h 18"/>
                  <a:gd name="T62" fmla="*/ 7 w 14"/>
                  <a:gd name="T63" fmla="*/ 2 h 18"/>
                  <a:gd name="T64" fmla="*/ 9 w 14"/>
                  <a:gd name="T65" fmla="*/ 2 h 18"/>
                  <a:gd name="T66" fmla="*/ 7 w 14"/>
                  <a:gd name="T67" fmla="*/ 2 h 18"/>
                  <a:gd name="T68" fmla="*/ 9 w 14"/>
                  <a:gd name="T69" fmla="*/ 2 h 18"/>
                  <a:gd name="T70" fmla="*/ 9 w 14"/>
                  <a:gd name="T71" fmla="*/ 0 h 18"/>
                  <a:gd name="T72" fmla="*/ 12 w 14"/>
                  <a:gd name="T73" fmla="*/ 0 h 18"/>
                  <a:gd name="T74" fmla="*/ 9 w 14"/>
                  <a:gd name="T75" fmla="*/ 0 h 18"/>
                  <a:gd name="T76" fmla="*/ 12 w 14"/>
                  <a:gd name="T77" fmla="*/ 0 h 18"/>
                  <a:gd name="T78" fmla="*/ 14 w 14"/>
                  <a:gd name="T7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1800"/>
              <p:cNvSpPr>
                <a:spLocks/>
              </p:cNvSpPr>
              <p:nvPr/>
            </p:nvSpPr>
            <p:spPr bwMode="auto">
              <a:xfrm>
                <a:off x="2425" y="1141"/>
                <a:ext cx="11" cy="6"/>
              </a:xfrm>
              <a:custGeom>
                <a:avLst/>
                <a:gdLst>
                  <a:gd name="T0" fmla="*/ 2 w 11"/>
                  <a:gd name="T1" fmla="*/ 2 h 6"/>
                  <a:gd name="T2" fmla="*/ 5 w 11"/>
                  <a:gd name="T3" fmla="*/ 2 h 6"/>
                  <a:gd name="T4" fmla="*/ 5 w 11"/>
                  <a:gd name="T5" fmla="*/ 4 h 6"/>
                  <a:gd name="T6" fmla="*/ 7 w 11"/>
                  <a:gd name="T7" fmla="*/ 4 h 6"/>
                  <a:gd name="T8" fmla="*/ 9 w 11"/>
                  <a:gd name="T9" fmla="*/ 4 h 6"/>
                  <a:gd name="T10" fmla="*/ 11 w 11"/>
                  <a:gd name="T11" fmla="*/ 4 h 6"/>
                  <a:gd name="T12" fmla="*/ 9 w 11"/>
                  <a:gd name="T13" fmla="*/ 4 h 6"/>
                  <a:gd name="T14" fmla="*/ 9 w 11"/>
                  <a:gd name="T15" fmla="*/ 6 h 6"/>
                  <a:gd name="T16" fmla="*/ 7 w 11"/>
                  <a:gd name="T17" fmla="*/ 6 h 6"/>
                  <a:gd name="T18" fmla="*/ 5 w 11"/>
                  <a:gd name="T19" fmla="*/ 6 h 6"/>
                  <a:gd name="T20" fmla="*/ 2 w 11"/>
                  <a:gd name="T21" fmla="*/ 4 h 6"/>
                  <a:gd name="T22" fmla="*/ 2 w 11"/>
                  <a:gd name="T23" fmla="*/ 6 h 6"/>
                  <a:gd name="T24" fmla="*/ 2 w 11"/>
                  <a:gd name="T25" fmla="*/ 4 h 6"/>
                  <a:gd name="T26" fmla="*/ 0 w 11"/>
                  <a:gd name="T27" fmla="*/ 4 h 6"/>
                  <a:gd name="T28" fmla="*/ 0 w 11"/>
                  <a:gd name="T29" fmla="*/ 2 h 6"/>
                  <a:gd name="T30" fmla="*/ 0 w 11"/>
                  <a:gd name="T31" fmla="*/ 0 h 6"/>
                  <a:gd name="T32" fmla="*/ 0 w 11"/>
                  <a:gd name="T33" fmla="*/ 2 h 6"/>
                  <a:gd name="T34" fmla="*/ 0 w 11"/>
                  <a:gd name="T35" fmla="*/ 0 h 6"/>
                  <a:gd name="T36" fmla="*/ 2 w 11"/>
                  <a:gd name="T3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6">
                    <a:moveTo>
                      <a:pt x="2" y="2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1801"/>
              <p:cNvSpPr>
                <a:spLocks/>
              </p:cNvSpPr>
              <p:nvPr/>
            </p:nvSpPr>
            <p:spPr bwMode="auto">
              <a:xfrm>
                <a:off x="2441" y="1134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1802"/>
              <p:cNvSpPr>
                <a:spLocks/>
              </p:cNvSpPr>
              <p:nvPr/>
            </p:nvSpPr>
            <p:spPr bwMode="auto">
              <a:xfrm>
                <a:off x="2387" y="112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1803"/>
              <p:cNvSpPr>
                <a:spLocks/>
              </p:cNvSpPr>
              <p:nvPr/>
            </p:nvSpPr>
            <p:spPr bwMode="auto">
              <a:xfrm>
                <a:off x="2378" y="11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1804"/>
              <p:cNvSpPr>
                <a:spLocks/>
              </p:cNvSpPr>
              <p:nvPr/>
            </p:nvSpPr>
            <p:spPr bwMode="auto">
              <a:xfrm>
                <a:off x="2383" y="11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1805"/>
              <p:cNvSpPr>
                <a:spLocks/>
              </p:cNvSpPr>
              <p:nvPr/>
            </p:nvSpPr>
            <p:spPr bwMode="auto">
              <a:xfrm>
                <a:off x="2380" y="11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1806"/>
              <p:cNvSpPr>
                <a:spLocks/>
              </p:cNvSpPr>
              <p:nvPr/>
            </p:nvSpPr>
            <p:spPr bwMode="auto">
              <a:xfrm>
                <a:off x="2378" y="112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1807"/>
              <p:cNvSpPr>
                <a:spLocks/>
              </p:cNvSpPr>
              <p:nvPr/>
            </p:nvSpPr>
            <p:spPr bwMode="auto">
              <a:xfrm>
                <a:off x="2383" y="112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1808"/>
              <p:cNvSpPr>
                <a:spLocks/>
              </p:cNvSpPr>
              <p:nvPr/>
            </p:nvSpPr>
            <p:spPr bwMode="auto">
              <a:xfrm>
                <a:off x="2374" y="11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Freeform 1809"/>
              <p:cNvSpPr>
                <a:spLocks/>
              </p:cNvSpPr>
              <p:nvPr/>
            </p:nvSpPr>
            <p:spPr bwMode="auto">
              <a:xfrm>
                <a:off x="2383" y="11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1810"/>
              <p:cNvSpPr>
                <a:spLocks/>
              </p:cNvSpPr>
              <p:nvPr/>
            </p:nvSpPr>
            <p:spPr bwMode="auto">
              <a:xfrm>
                <a:off x="2376" y="112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Freeform 1811"/>
              <p:cNvSpPr>
                <a:spLocks/>
              </p:cNvSpPr>
              <p:nvPr/>
            </p:nvSpPr>
            <p:spPr bwMode="auto">
              <a:xfrm>
                <a:off x="2378" y="11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1812"/>
              <p:cNvSpPr>
                <a:spLocks/>
              </p:cNvSpPr>
              <p:nvPr/>
            </p:nvSpPr>
            <p:spPr bwMode="auto">
              <a:xfrm>
                <a:off x="2383" y="1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6" name="Group 2014"/>
            <p:cNvGrpSpPr>
              <a:grpSpLocks/>
            </p:cNvGrpSpPr>
            <p:nvPr/>
          </p:nvGrpSpPr>
          <p:grpSpPr bwMode="auto">
            <a:xfrm>
              <a:off x="3101975" y="1590675"/>
              <a:ext cx="3011488" cy="3067050"/>
              <a:chOff x="1954" y="1002"/>
              <a:chExt cx="1897" cy="1932"/>
            </a:xfrm>
          </p:grpSpPr>
          <p:sp>
            <p:nvSpPr>
              <p:cNvPr id="4721" name="Freeform 1814"/>
              <p:cNvSpPr>
                <a:spLocks/>
              </p:cNvSpPr>
              <p:nvPr/>
            </p:nvSpPr>
            <p:spPr bwMode="auto">
              <a:xfrm>
                <a:off x="2376" y="11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2" name="Freeform 1815"/>
              <p:cNvSpPr>
                <a:spLocks/>
              </p:cNvSpPr>
              <p:nvPr/>
            </p:nvSpPr>
            <p:spPr bwMode="auto">
              <a:xfrm>
                <a:off x="2378" y="111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3" name="Freeform 1816"/>
              <p:cNvSpPr>
                <a:spLocks/>
              </p:cNvSpPr>
              <p:nvPr/>
            </p:nvSpPr>
            <p:spPr bwMode="auto">
              <a:xfrm>
                <a:off x="2258" y="111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4" name="Freeform 1817"/>
              <p:cNvSpPr>
                <a:spLocks/>
              </p:cNvSpPr>
              <p:nvPr/>
            </p:nvSpPr>
            <p:spPr bwMode="auto">
              <a:xfrm>
                <a:off x="2394" y="1114"/>
                <a:ext cx="16" cy="27"/>
              </a:xfrm>
              <a:custGeom>
                <a:avLst/>
                <a:gdLst>
                  <a:gd name="T0" fmla="*/ 0 w 16"/>
                  <a:gd name="T1" fmla="*/ 0 h 27"/>
                  <a:gd name="T2" fmla="*/ 0 w 16"/>
                  <a:gd name="T3" fmla="*/ 2 h 27"/>
                  <a:gd name="T4" fmla="*/ 2 w 16"/>
                  <a:gd name="T5" fmla="*/ 2 h 27"/>
                  <a:gd name="T6" fmla="*/ 2 w 16"/>
                  <a:gd name="T7" fmla="*/ 4 h 27"/>
                  <a:gd name="T8" fmla="*/ 4 w 16"/>
                  <a:gd name="T9" fmla="*/ 6 h 27"/>
                  <a:gd name="T10" fmla="*/ 4 w 16"/>
                  <a:gd name="T11" fmla="*/ 9 h 27"/>
                  <a:gd name="T12" fmla="*/ 7 w 16"/>
                  <a:gd name="T13" fmla="*/ 11 h 27"/>
                  <a:gd name="T14" fmla="*/ 7 w 16"/>
                  <a:gd name="T15" fmla="*/ 13 h 27"/>
                  <a:gd name="T16" fmla="*/ 7 w 16"/>
                  <a:gd name="T17" fmla="*/ 15 h 27"/>
                  <a:gd name="T18" fmla="*/ 7 w 16"/>
                  <a:gd name="T19" fmla="*/ 18 h 27"/>
                  <a:gd name="T20" fmla="*/ 9 w 16"/>
                  <a:gd name="T21" fmla="*/ 18 h 27"/>
                  <a:gd name="T22" fmla="*/ 9 w 16"/>
                  <a:gd name="T23" fmla="*/ 20 h 27"/>
                  <a:gd name="T24" fmla="*/ 11 w 16"/>
                  <a:gd name="T25" fmla="*/ 20 h 27"/>
                  <a:gd name="T26" fmla="*/ 13 w 16"/>
                  <a:gd name="T27" fmla="*/ 20 h 27"/>
                  <a:gd name="T28" fmla="*/ 13 w 16"/>
                  <a:gd name="T29" fmla="*/ 22 h 27"/>
                  <a:gd name="T30" fmla="*/ 16 w 16"/>
                  <a:gd name="T31" fmla="*/ 22 h 27"/>
                  <a:gd name="T32" fmla="*/ 16 w 16"/>
                  <a:gd name="T33" fmla="*/ 24 h 27"/>
                  <a:gd name="T34" fmla="*/ 16 w 16"/>
                  <a:gd name="T35" fmla="*/ 27 h 27"/>
                  <a:gd name="T36" fmla="*/ 13 w 16"/>
                  <a:gd name="T37" fmla="*/ 27 h 27"/>
                  <a:gd name="T38" fmla="*/ 13 w 16"/>
                  <a:gd name="T39" fmla="*/ 24 h 27"/>
                  <a:gd name="T40" fmla="*/ 13 w 16"/>
                  <a:gd name="T41" fmla="*/ 27 h 27"/>
                  <a:gd name="T42" fmla="*/ 13 w 16"/>
                  <a:gd name="T43" fmla="*/ 24 h 27"/>
                  <a:gd name="T44" fmla="*/ 13 w 16"/>
                  <a:gd name="T45" fmla="*/ 22 h 27"/>
                  <a:gd name="T46" fmla="*/ 11 w 16"/>
                  <a:gd name="T47" fmla="*/ 22 h 27"/>
                  <a:gd name="T48" fmla="*/ 11 w 16"/>
                  <a:gd name="T49" fmla="*/ 20 h 27"/>
                  <a:gd name="T50" fmla="*/ 9 w 16"/>
                  <a:gd name="T51" fmla="*/ 20 h 27"/>
                  <a:gd name="T52" fmla="*/ 7 w 16"/>
                  <a:gd name="T53" fmla="*/ 20 h 27"/>
                  <a:gd name="T54" fmla="*/ 7 w 16"/>
                  <a:gd name="T55" fmla="*/ 18 h 27"/>
                  <a:gd name="T56" fmla="*/ 4 w 16"/>
                  <a:gd name="T57" fmla="*/ 18 h 27"/>
                  <a:gd name="T58" fmla="*/ 2 w 16"/>
                  <a:gd name="T59" fmla="*/ 18 h 27"/>
                  <a:gd name="T60" fmla="*/ 2 w 16"/>
                  <a:gd name="T61" fmla="*/ 15 h 27"/>
                  <a:gd name="T62" fmla="*/ 4 w 16"/>
                  <a:gd name="T63" fmla="*/ 15 h 27"/>
                  <a:gd name="T64" fmla="*/ 4 w 16"/>
                  <a:gd name="T65" fmla="*/ 18 h 27"/>
                  <a:gd name="T66" fmla="*/ 4 w 16"/>
                  <a:gd name="T67" fmla="*/ 15 h 27"/>
                  <a:gd name="T68" fmla="*/ 7 w 16"/>
                  <a:gd name="T69" fmla="*/ 15 h 27"/>
                  <a:gd name="T70" fmla="*/ 7 w 16"/>
                  <a:gd name="T71" fmla="*/ 13 h 27"/>
                  <a:gd name="T72" fmla="*/ 7 w 16"/>
                  <a:gd name="T73" fmla="*/ 11 h 27"/>
                  <a:gd name="T74" fmla="*/ 4 w 16"/>
                  <a:gd name="T75" fmla="*/ 11 h 27"/>
                  <a:gd name="T76" fmla="*/ 4 w 16"/>
                  <a:gd name="T77" fmla="*/ 9 h 27"/>
                  <a:gd name="T78" fmla="*/ 2 w 16"/>
                  <a:gd name="T79" fmla="*/ 9 h 27"/>
                  <a:gd name="T80" fmla="*/ 2 w 16"/>
                  <a:gd name="T81" fmla="*/ 6 h 27"/>
                  <a:gd name="T82" fmla="*/ 2 w 16"/>
                  <a:gd name="T83" fmla="*/ 4 h 27"/>
                  <a:gd name="T84" fmla="*/ 0 w 16"/>
                  <a:gd name="T85" fmla="*/ 4 h 27"/>
                  <a:gd name="T86" fmla="*/ 0 w 16"/>
                  <a:gd name="T87" fmla="*/ 2 h 27"/>
                  <a:gd name="T88" fmla="*/ 0 w 16"/>
                  <a:gd name="T89" fmla="*/ 4 h 27"/>
                  <a:gd name="T90" fmla="*/ 0 w 16"/>
                  <a:gd name="T91" fmla="*/ 2 h 27"/>
                  <a:gd name="T92" fmla="*/ 0 w 16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5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5" name="Freeform 1818"/>
              <p:cNvSpPr>
                <a:spLocks/>
              </p:cNvSpPr>
              <p:nvPr/>
            </p:nvSpPr>
            <p:spPr bwMode="auto">
              <a:xfrm>
                <a:off x="2372" y="11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6" name="Freeform 1819"/>
              <p:cNvSpPr>
                <a:spLocks/>
              </p:cNvSpPr>
              <p:nvPr/>
            </p:nvSpPr>
            <p:spPr bwMode="auto">
              <a:xfrm>
                <a:off x="2372" y="1114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4 w 11"/>
                  <a:gd name="T3" fmla="*/ 2 h 9"/>
                  <a:gd name="T4" fmla="*/ 4 w 11"/>
                  <a:gd name="T5" fmla="*/ 4 h 9"/>
                  <a:gd name="T6" fmla="*/ 6 w 11"/>
                  <a:gd name="T7" fmla="*/ 6 h 9"/>
                  <a:gd name="T8" fmla="*/ 8 w 11"/>
                  <a:gd name="T9" fmla="*/ 6 h 9"/>
                  <a:gd name="T10" fmla="*/ 8 w 11"/>
                  <a:gd name="T11" fmla="*/ 9 h 9"/>
                  <a:gd name="T12" fmla="*/ 8 w 11"/>
                  <a:gd name="T13" fmla="*/ 6 h 9"/>
                  <a:gd name="T14" fmla="*/ 11 w 11"/>
                  <a:gd name="T15" fmla="*/ 9 h 9"/>
                  <a:gd name="T16" fmla="*/ 8 w 11"/>
                  <a:gd name="T17" fmla="*/ 9 h 9"/>
                  <a:gd name="T18" fmla="*/ 6 w 11"/>
                  <a:gd name="T19" fmla="*/ 9 h 9"/>
                  <a:gd name="T20" fmla="*/ 6 w 11"/>
                  <a:gd name="T21" fmla="*/ 6 h 9"/>
                  <a:gd name="T22" fmla="*/ 6 w 11"/>
                  <a:gd name="T23" fmla="*/ 9 h 9"/>
                  <a:gd name="T24" fmla="*/ 6 w 11"/>
                  <a:gd name="T25" fmla="*/ 6 h 9"/>
                  <a:gd name="T26" fmla="*/ 4 w 11"/>
                  <a:gd name="T27" fmla="*/ 6 h 9"/>
                  <a:gd name="T28" fmla="*/ 4 w 11"/>
                  <a:gd name="T29" fmla="*/ 4 h 9"/>
                  <a:gd name="T30" fmla="*/ 4 w 11"/>
                  <a:gd name="T31" fmla="*/ 6 h 9"/>
                  <a:gd name="T32" fmla="*/ 4 w 11"/>
                  <a:gd name="T33" fmla="*/ 4 h 9"/>
                  <a:gd name="T34" fmla="*/ 2 w 11"/>
                  <a:gd name="T35" fmla="*/ 4 h 9"/>
                  <a:gd name="T36" fmla="*/ 0 w 11"/>
                  <a:gd name="T37" fmla="*/ 4 h 9"/>
                  <a:gd name="T38" fmla="*/ 0 w 11"/>
                  <a:gd name="T39" fmla="*/ 2 h 9"/>
                  <a:gd name="T40" fmla="*/ 0 w 11"/>
                  <a:gd name="T41" fmla="*/ 4 h 9"/>
                  <a:gd name="T42" fmla="*/ 2 w 11"/>
                  <a:gd name="T43" fmla="*/ 2 h 9"/>
                  <a:gd name="T44" fmla="*/ 0 w 11"/>
                  <a:gd name="T45" fmla="*/ 2 h 9"/>
                  <a:gd name="T46" fmla="*/ 0 w 11"/>
                  <a:gd name="T47" fmla="*/ 0 h 9"/>
                  <a:gd name="T48" fmla="*/ 2 w 11"/>
                  <a:gd name="T49" fmla="*/ 0 h 9"/>
                  <a:gd name="T50" fmla="*/ 2 w 11"/>
                  <a:gd name="T5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9"/>
                    </a:lnTo>
                    <a:lnTo>
                      <a:pt x="8" y="6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7" name="Freeform 1820"/>
              <p:cNvSpPr>
                <a:spLocks/>
              </p:cNvSpPr>
              <p:nvPr/>
            </p:nvSpPr>
            <p:spPr bwMode="auto">
              <a:xfrm>
                <a:off x="2320" y="11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8" name="Freeform 1821"/>
              <p:cNvSpPr>
                <a:spLocks/>
              </p:cNvSpPr>
              <p:nvPr/>
            </p:nvSpPr>
            <p:spPr bwMode="auto">
              <a:xfrm>
                <a:off x="2405" y="1114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5 w 7"/>
                  <a:gd name="T5" fmla="*/ 2 h 2"/>
                  <a:gd name="T6" fmla="*/ 2 w 7"/>
                  <a:gd name="T7" fmla="*/ 2 h 2"/>
                  <a:gd name="T8" fmla="*/ 0 w 7"/>
                  <a:gd name="T9" fmla="*/ 2 h 2"/>
                  <a:gd name="T10" fmla="*/ 2 w 7"/>
                  <a:gd name="T11" fmla="*/ 2 h 2"/>
                  <a:gd name="T12" fmla="*/ 2 w 7"/>
                  <a:gd name="T13" fmla="*/ 0 h 2"/>
                  <a:gd name="T14" fmla="*/ 5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9" name="Rectangle 1822"/>
              <p:cNvSpPr>
                <a:spLocks noChangeArrowheads="1"/>
              </p:cNvSpPr>
              <p:nvPr/>
            </p:nvSpPr>
            <p:spPr bwMode="auto">
              <a:xfrm>
                <a:off x="2369" y="1114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" name="Freeform 1823"/>
              <p:cNvSpPr>
                <a:spLocks/>
              </p:cNvSpPr>
              <p:nvPr/>
            </p:nvSpPr>
            <p:spPr bwMode="auto">
              <a:xfrm>
                <a:off x="2318" y="11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" name="Freeform 1824"/>
              <p:cNvSpPr>
                <a:spLocks/>
              </p:cNvSpPr>
              <p:nvPr/>
            </p:nvSpPr>
            <p:spPr bwMode="auto">
              <a:xfrm>
                <a:off x="2320" y="11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" name="Freeform 1825"/>
              <p:cNvSpPr>
                <a:spLocks/>
              </p:cNvSpPr>
              <p:nvPr/>
            </p:nvSpPr>
            <p:spPr bwMode="auto">
              <a:xfrm>
                <a:off x="2316" y="11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" name="Freeform 1826"/>
              <p:cNvSpPr>
                <a:spLocks/>
              </p:cNvSpPr>
              <p:nvPr/>
            </p:nvSpPr>
            <p:spPr bwMode="auto">
              <a:xfrm>
                <a:off x="2369" y="111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" name="Freeform 1827"/>
              <p:cNvSpPr>
                <a:spLocks/>
              </p:cNvSpPr>
              <p:nvPr/>
            </p:nvSpPr>
            <p:spPr bwMode="auto">
              <a:xfrm>
                <a:off x="2318" y="111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" name="Freeform 1828"/>
              <p:cNvSpPr>
                <a:spLocks/>
              </p:cNvSpPr>
              <p:nvPr/>
            </p:nvSpPr>
            <p:spPr bwMode="auto">
              <a:xfrm>
                <a:off x="2367" y="11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6" name="Freeform 1829"/>
              <p:cNvSpPr>
                <a:spLocks/>
              </p:cNvSpPr>
              <p:nvPr/>
            </p:nvSpPr>
            <p:spPr bwMode="auto">
              <a:xfrm>
                <a:off x="2316" y="111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7" name="Freeform 1830"/>
              <p:cNvSpPr>
                <a:spLocks/>
              </p:cNvSpPr>
              <p:nvPr/>
            </p:nvSpPr>
            <p:spPr bwMode="auto">
              <a:xfrm>
                <a:off x="2313" y="111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8" name="Freeform 1831"/>
              <p:cNvSpPr>
                <a:spLocks/>
              </p:cNvSpPr>
              <p:nvPr/>
            </p:nvSpPr>
            <p:spPr bwMode="auto">
              <a:xfrm>
                <a:off x="2313" y="111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9" name="Freeform 1832"/>
              <p:cNvSpPr>
                <a:spLocks/>
              </p:cNvSpPr>
              <p:nvPr/>
            </p:nvSpPr>
            <p:spPr bwMode="auto">
              <a:xfrm>
                <a:off x="2316" y="1109"/>
                <a:ext cx="9" cy="5"/>
              </a:xfrm>
              <a:custGeom>
                <a:avLst/>
                <a:gdLst>
                  <a:gd name="T0" fmla="*/ 6 w 9"/>
                  <a:gd name="T1" fmla="*/ 3 h 5"/>
                  <a:gd name="T2" fmla="*/ 9 w 9"/>
                  <a:gd name="T3" fmla="*/ 3 h 5"/>
                  <a:gd name="T4" fmla="*/ 6 w 9"/>
                  <a:gd name="T5" fmla="*/ 3 h 5"/>
                  <a:gd name="T6" fmla="*/ 6 w 9"/>
                  <a:gd name="T7" fmla="*/ 5 h 5"/>
                  <a:gd name="T8" fmla="*/ 4 w 9"/>
                  <a:gd name="T9" fmla="*/ 5 h 5"/>
                  <a:gd name="T10" fmla="*/ 4 w 9"/>
                  <a:gd name="T11" fmla="*/ 3 h 5"/>
                  <a:gd name="T12" fmla="*/ 4 w 9"/>
                  <a:gd name="T13" fmla="*/ 5 h 5"/>
                  <a:gd name="T14" fmla="*/ 4 w 9"/>
                  <a:gd name="T15" fmla="*/ 3 h 5"/>
                  <a:gd name="T16" fmla="*/ 4 w 9"/>
                  <a:gd name="T17" fmla="*/ 5 h 5"/>
                  <a:gd name="T18" fmla="*/ 2 w 9"/>
                  <a:gd name="T19" fmla="*/ 5 h 5"/>
                  <a:gd name="T20" fmla="*/ 0 w 9"/>
                  <a:gd name="T21" fmla="*/ 5 h 5"/>
                  <a:gd name="T22" fmla="*/ 0 w 9"/>
                  <a:gd name="T23" fmla="*/ 3 h 5"/>
                  <a:gd name="T24" fmla="*/ 2 w 9"/>
                  <a:gd name="T25" fmla="*/ 3 h 5"/>
                  <a:gd name="T26" fmla="*/ 4 w 9"/>
                  <a:gd name="T27" fmla="*/ 3 h 5"/>
                  <a:gd name="T28" fmla="*/ 6 w 9"/>
                  <a:gd name="T29" fmla="*/ 3 h 5"/>
                  <a:gd name="T30" fmla="*/ 6 w 9"/>
                  <a:gd name="T31" fmla="*/ 0 h 5"/>
                  <a:gd name="T32" fmla="*/ 6 w 9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6" y="3"/>
                    </a:moveTo>
                    <a:lnTo>
                      <a:pt x="9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0" name="Freeform 1833"/>
              <p:cNvSpPr>
                <a:spLocks/>
              </p:cNvSpPr>
              <p:nvPr/>
            </p:nvSpPr>
            <p:spPr bwMode="auto">
              <a:xfrm>
                <a:off x="2367" y="110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1" name="Freeform 1834"/>
              <p:cNvSpPr>
                <a:spLocks/>
              </p:cNvSpPr>
              <p:nvPr/>
            </p:nvSpPr>
            <p:spPr bwMode="auto">
              <a:xfrm>
                <a:off x="2316" y="110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2" name="Freeform 1835"/>
              <p:cNvSpPr>
                <a:spLocks/>
              </p:cNvSpPr>
              <p:nvPr/>
            </p:nvSpPr>
            <p:spPr bwMode="auto">
              <a:xfrm>
                <a:off x="2401" y="110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3" name="Freeform 1836"/>
              <p:cNvSpPr>
                <a:spLocks/>
              </p:cNvSpPr>
              <p:nvPr/>
            </p:nvSpPr>
            <p:spPr bwMode="auto">
              <a:xfrm>
                <a:off x="2313" y="110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4" name="Freeform 1837"/>
              <p:cNvSpPr>
                <a:spLocks/>
              </p:cNvSpPr>
              <p:nvPr/>
            </p:nvSpPr>
            <p:spPr bwMode="auto">
              <a:xfrm>
                <a:off x="2363" y="11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5" name="Freeform 1838"/>
              <p:cNvSpPr>
                <a:spLocks/>
              </p:cNvSpPr>
              <p:nvPr/>
            </p:nvSpPr>
            <p:spPr bwMode="auto">
              <a:xfrm>
                <a:off x="2316" y="11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6" name="Freeform 1839"/>
              <p:cNvSpPr>
                <a:spLocks/>
              </p:cNvSpPr>
              <p:nvPr/>
            </p:nvSpPr>
            <p:spPr bwMode="auto">
              <a:xfrm>
                <a:off x="2336" y="11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7" name="Freeform 1840"/>
              <p:cNvSpPr>
                <a:spLocks/>
              </p:cNvSpPr>
              <p:nvPr/>
            </p:nvSpPr>
            <p:spPr bwMode="auto">
              <a:xfrm>
                <a:off x="2358" y="1100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5 h 5"/>
                  <a:gd name="T4" fmla="*/ 2 w 5"/>
                  <a:gd name="T5" fmla="*/ 3 h 5"/>
                  <a:gd name="T6" fmla="*/ 0 w 5"/>
                  <a:gd name="T7" fmla="*/ 3 h 5"/>
                  <a:gd name="T8" fmla="*/ 2 w 5"/>
                  <a:gd name="T9" fmla="*/ 3 h 5"/>
                  <a:gd name="T10" fmla="*/ 2 w 5"/>
                  <a:gd name="T11" fmla="*/ 0 h 5"/>
                  <a:gd name="T12" fmla="*/ 2 w 5"/>
                  <a:gd name="T13" fmla="*/ 3 h 5"/>
                  <a:gd name="T14" fmla="*/ 2 w 5"/>
                  <a:gd name="T15" fmla="*/ 5 h 5"/>
                  <a:gd name="T16" fmla="*/ 5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5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8" name="Freeform 1841"/>
              <p:cNvSpPr>
                <a:spLocks/>
              </p:cNvSpPr>
              <p:nvPr/>
            </p:nvSpPr>
            <p:spPr bwMode="auto">
              <a:xfrm>
                <a:off x="2418" y="1100"/>
                <a:ext cx="5" cy="7"/>
              </a:xfrm>
              <a:custGeom>
                <a:avLst/>
                <a:gdLst>
                  <a:gd name="T0" fmla="*/ 3 w 5"/>
                  <a:gd name="T1" fmla="*/ 0 h 7"/>
                  <a:gd name="T2" fmla="*/ 3 w 5"/>
                  <a:gd name="T3" fmla="*/ 3 h 7"/>
                  <a:gd name="T4" fmla="*/ 5 w 5"/>
                  <a:gd name="T5" fmla="*/ 3 h 7"/>
                  <a:gd name="T6" fmla="*/ 5 w 5"/>
                  <a:gd name="T7" fmla="*/ 5 h 7"/>
                  <a:gd name="T8" fmla="*/ 3 w 5"/>
                  <a:gd name="T9" fmla="*/ 5 h 7"/>
                  <a:gd name="T10" fmla="*/ 3 w 5"/>
                  <a:gd name="T11" fmla="*/ 7 h 7"/>
                  <a:gd name="T12" fmla="*/ 0 w 5"/>
                  <a:gd name="T13" fmla="*/ 7 h 7"/>
                  <a:gd name="T14" fmla="*/ 0 w 5"/>
                  <a:gd name="T15" fmla="*/ 5 h 7"/>
                  <a:gd name="T16" fmla="*/ 0 w 5"/>
                  <a:gd name="T17" fmla="*/ 3 h 7"/>
                  <a:gd name="T18" fmla="*/ 0 w 5"/>
                  <a:gd name="T19" fmla="*/ 0 h 7"/>
                  <a:gd name="T20" fmla="*/ 3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9" name="Freeform 1842"/>
              <p:cNvSpPr>
                <a:spLocks/>
              </p:cNvSpPr>
              <p:nvPr/>
            </p:nvSpPr>
            <p:spPr bwMode="auto">
              <a:xfrm>
                <a:off x="2358" y="11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0" name="Freeform 1843"/>
              <p:cNvSpPr>
                <a:spLocks/>
              </p:cNvSpPr>
              <p:nvPr/>
            </p:nvSpPr>
            <p:spPr bwMode="auto">
              <a:xfrm>
                <a:off x="2356" y="11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" name="Freeform 1844"/>
              <p:cNvSpPr>
                <a:spLocks/>
              </p:cNvSpPr>
              <p:nvPr/>
            </p:nvSpPr>
            <p:spPr bwMode="auto">
              <a:xfrm>
                <a:off x="2358" y="109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2" name="Freeform 1845"/>
              <p:cNvSpPr>
                <a:spLocks/>
              </p:cNvSpPr>
              <p:nvPr/>
            </p:nvSpPr>
            <p:spPr bwMode="auto">
              <a:xfrm>
                <a:off x="2313" y="1098"/>
                <a:ext cx="12" cy="14"/>
              </a:xfrm>
              <a:custGeom>
                <a:avLst/>
                <a:gdLst>
                  <a:gd name="T0" fmla="*/ 5 w 12"/>
                  <a:gd name="T1" fmla="*/ 14 h 14"/>
                  <a:gd name="T2" fmla="*/ 7 w 12"/>
                  <a:gd name="T3" fmla="*/ 14 h 14"/>
                  <a:gd name="T4" fmla="*/ 5 w 12"/>
                  <a:gd name="T5" fmla="*/ 14 h 14"/>
                  <a:gd name="T6" fmla="*/ 3 w 12"/>
                  <a:gd name="T7" fmla="*/ 14 h 14"/>
                  <a:gd name="T8" fmla="*/ 5 w 12"/>
                  <a:gd name="T9" fmla="*/ 14 h 14"/>
                  <a:gd name="T10" fmla="*/ 5 w 12"/>
                  <a:gd name="T11" fmla="*/ 11 h 14"/>
                  <a:gd name="T12" fmla="*/ 5 w 12"/>
                  <a:gd name="T13" fmla="*/ 14 h 14"/>
                  <a:gd name="T14" fmla="*/ 7 w 12"/>
                  <a:gd name="T15" fmla="*/ 14 h 14"/>
                  <a:gd name="T16" fmla="*/ 7 w 12"/>
                  <a:gd name="T17" fmla="*/ 11 h 14"/>
                  <a:gd name="T18" fmla="*/ 7 w 12"/>
                  <a:gd name="T19" fmla="*/ 14 h 14"/>
                  <a:gd name="T20" fmla="*/ 5 w 12"/>
                  <a:gd name="T21" fmla="*/ 14 h 14"/>
                  <a:gd name="T22" fmla="*/ 5 w 12"/>
                  <a:gd name="T23" fmla="*/ 11 h 14"/>
                  <a:gd name="T24" fmla="*/ 7 w 12"/>
                  <a:gd name="T25" fmla="*/ 11 h 14"/>
                  <a:gd name="T26" fmla="*/ 5 w 12"/>
                  <a:gd name="T27" fmla="*/ 11 h 14"/>
                  <a:gd name="T28" fmla="*/ 7 w 12"/>
                  <a:gd name="T29" fmla="*/ 11 h 14"/>
                  <a:gd name="T30" fmla="*/ 5 w 12"/>
                  <a:gd name="T31" fmla="*/ 11 h 14"/>
                  <a:gd name="T32" fmla="*/ 3 w 12"/>
                  <a:gd name="T33" fmla="*/ 11 h 14"/>
                  <a:gd name="T34" fmla="*/ 5 w 12"/>
                  <a:gd name="T35" fmla="*/ 11 h 14"/>
                  <a:gd name="T36" fmla="*/ 3 w 12"/>
                  <a:gd name="T37" fmla="*/ 11 h 14"/>
                  <a:gd name="T38" fmla="*/ 3 w 12"/>
                  <a:gd name="T39" fmla="*/ 9 h 14"/>
                  <a:gd name="T40" fmla="*/ 3 w 12"/>
                  <a:gd name="T41" fmla="*/ 7 h 14"/>
                  <a:gd name="T42" fmla="*/ 0 w 12"/>
                  <a:gd name="T43" fmla="*/ 7 h 14"/>
                  <a:gd name="T44" fmla="*/ 3 w 12"/>
                  <a:gd name="T45" fmla="*/ 7 h 14"/>
                  <a:gd name="T46" fmla="*/ 5 w 12"/>
                  <a:gd name="T47" fmla="*/ 7 h 14"/>
                  <a:gd name="T48" fmla="*/ 5 w 12"/>
                  <a:gd name="T49" fmla="*/ 5 h 14"/>
                  <a:gd name="T50" fmla="*/ 7 w 12"/>
                  <a:gd name="T51" fmla="*/ 5 h 14"/>
                  <a:gd name="T52" fmla="*/ 7 w 12"/>
                  <a:gd name="T53" fmla="*/ 2 h 14"/>
                  <a:gd name="T54" fmla="*/ 7 w 12"/>
                  <a:gd name="T55" fmla="*/ 0 h 14"/>
                  <a:gd name="T56" fmla="*/ 9 w 12"/>
                  <a:gd name="T57" fmla="*/ 0 h 14"/>
                  <a:gd name="T58" fmla="*/ 9 w 12"/>
                  <a:gd name="T59" fmla="*/ 2 h 14"/>
                  <a:gd name="T60" fmla="*/ 9 w 12"/>
                  <a:gd name="T61" fmla="*/ 5 h 14"/>
                  <a:gd name="T62" fmla="*/ 12 w 12"/>
                  <a:gd name="T63" fmla="*/ 7 h 14"/>
                  <a:gd name="T64" fmla="*/ 12 w 12"/>
                  <a:gd name="T65" fmla="*/ 9 h 14"/>
                  <a:gd name="T66" fmla="*/ 12 w 12"/>
                  <a:gd name="T67" fmla="*/ 11 h 14"/>
                  <a:gd name="T68" fmla="*/ 12 w 12"/>
                  <a:gd name="T69" fmla="*/ 14 h 14"/>
                  <a:gd name="T70" fmla="*/ 12 w 12"/>
                  <a:gd name="T71" fmla="*/ 11 h 14"/>
                  <a:gd name="T72" fmla="*/ 12 w 12"/>
                  <a:gd name="T73" fmla="*/ 14 h 14"/>
                  <a:gd name="T74" fmla="*/ 9 w 12"/>
                  <a:gd name="T75" fmla="*/ 14 h 14"/>
                  <a:gd name="T76" fmla="*/ 9 w 12"/>
                  <a:gd name="T77" fmla="*/ 11 h 14"/>
                  <a:gd name="T78" fmla="*/ 7 w 12"/>
                  <a:gd name="T79" fmla="*/ 14 h 14"/>
                  <a:gd name="T80" fmla="*/ 5 w 12"/>
                  <a:gd name="T8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4">
                    <a:moveTo>
                      <a:pt x="5" y="14"/>
                    </a:moveTo>
                    <a:lnTo>
                      <a:pt x="7" y="14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4"/>
                    </a:lnTo>
                    <a:lnTo>
                      <a:pt x="5" y="1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3" name="Freeform 1846"/>
              <p:cNvSpPr>
                <a:spLocks/>
              </p:cNvSpPr>
              <p:nvPr/>
            </p:nvSpPr>
            <p:spPr bwMode="auto">
              <a:xfrm>
                <a:off x="2309" y="1096"/>
                <a:ext cx="7" cy="4"/>
              </a:xfrm>
              <a:custGeom>
                <a:avLst/>
                <a:gdLst>
                  <a:gd name="T0" fmla="*/ 4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4 w 7"/>
                  <a:gd name="T7" fmla="*/ 2 h 4"/>
                  <a:gd name="T8" fmla="*/ 4 w 7"/>
                  <a:gd name="T9" fmla="*/ 0 h 4"/>
                  <a:gd name="T10" fmla="*/ 4 w 7"/>
                  <a:gd name="T11" fmla="*/ 2 h 4"/>
                  <a:gd name="T12" fmla="*/ 4 w 7"/>
                  <a:gd name="T13" fmla="*/ 4 h 4"/>
                  <a:gd name="T14" fmla="*/ 2 w 7"/>
                  <a:gd name="T15" fmla="*/ 4 h 4"/>
                  <a:gd name="T16" fmla="*/ 0 w 7"/>
                  <a:gd name="T17" fmla="*/ 4 h 4"/>
                  <a:gd name="T18" fmla="*/ 0 w 7"/>
                  <a:gd name="T19" fmla="*/ 2 h 4"/>
                  <a:gd name="T20" fmla="*/ 2 w 7"/>
                  <a:gd name="T21" fmla="*/ 2 h 4"/>
                  <a:gd name="T22" fmla="*/ 4 w 7"/>
                  <a:gd name="T23" fmla="*/ 2 h 4"/>
                  <a:gd name="T24" fmla="*/ 4 w 7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4" name="Freeform 1847"/>
              <p:cNvSpPr>
                <a:spLocks/>
              </p:cNvSpPr>
              <p:nvPr/>
            </p:nvSpPr>
            <p:spPr bwMode="auto">
              <a:xfrm>
                <a:off x="2356" y="10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5" name="Freeform 1848"/>
              <p:cNvSpPr>
                <a:spLocks/>
              </p:cNvSpPr>
              <p:nvPr/>
            </p:nvSpPr>
            <p:spPr bwMode="auto">
              <a:xfrm>
                <a:off x="2311" y="109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6" name="Rectangle 1849"/>
              <p:cNvSpPr>
                <a:spLocks noChangeArrowheads="1"/>
              </p:cNvSpPr>
              <p:nvPr/>
            </p:nvSpPr>
            <p:spPr bwMode="auto">
              <a:xfrm>
                <a:off x="2309" y="1096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7" name="Freeform 1850"/>
              <p:cNvSpPr>
                <a:spLocks/>
              </p:cNvSpPr>
              <p:nvPr/>
            </p:nvSpPr>
            <p:spPr bwMode="auto">
              <a:xfrm>
                <a:off x="2354" y="10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8" name="Freeform 1851"/>
              <p:cNvSpPr>
                <a:spLocks/>
              </p:cNvSpPr>
              <p:nvPr/>
            </p:nvSpPr>
            <p:spPr bwMode="auto">
              <a:xfrm>
                <a:off x="2307" y="109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2 w 4"/>
                  <a:gd name="T11" fmla="*/ 2 h 2"/>
                  <a:gd name="T12" fmla="*/ 2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9" name="Freeform 1852"/>
              <p:cNvSpPr>
                <a:spLocks/>
              </p:cNvSpPr>
              <p:nvPr/>
            </p:nvSpPr>
            <p:spPr bwMode="auto">
              <a:xfrm>
                <a:off x="2313" y="1096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0 w 5"/>
                  <a:gd name="T3" fmla="*/ 3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0" name="Freeform 1853"/>
              <p:cNvSpPr>
                <a:spLocks/>
              </p:cNvSpPr>
              <p:nvPr/>
            </p:nvSpPr>
            <p:spPr bwMode="auto">
              <a:xfrm>
                <a:off x="2313" y="109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1" name="Freeform 1854"/>
              <p:cNvSpPr>
                <a:spLocks/>
              </p:cNvSpPr>
              <p:nvPr/>
            </p:nvSpPr>
            <p:spPr bwMode="auto">
              <a:xfrm>
                <a:off x="2311" y="1096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2 h 9"/>
                  <a:gd name="T4" fmla="*/ 9 w 9"/>
                  <a:gd name="T5" fmla="*/ 4 h 9"/>
                  <a:gd name="T6" fmla="*/ 7 w 9"/>
                  <a:gd name="T7" fmla="*/ 4 h 9"/>
                  <a:gd name="T8" fmla="*/ 7 w 9"/>
                  <a:gd name="T9" fmla="*/ 7 h 9"/>
                  <a:gd name="T10" fmla="*/ 7 w 9"/>
                  <a:gd name="T11" fmla="*/ 9 h 9"/>
                  <a:gd name="T12" fmla="*/ 5 w 9"/>
                  <a:gd name="T13" fmla="*/ 7 h 9"/>
                  <a:gd name="T14" fmla="*/ 5 w 9"/>
                  <a:gd name="T15" fmla="*/ 9 h 9"/>
                  <a:gd name="T16" fmla="*/ 5 w 9"/>
                  <a:gd name="T17" fmla="*/ 7 h 9"/>
                  <a:gd name="T18" fmla="*/ 5 w 9"/>
                  <a:gd name="T19" fmla="*/ 9 h 9"/>
                  <a:gd name="T20" fmla="*/ 2 w 9"/>
                  <a:gd name="T21" fmla="*/ 9 h 9"/>
                  <a:gd name="T22" fmla="*/ 2 w 9"/>
                  <a:gd name="T23" fmla="*/ 7 h 9"/>
                  <a:gd name="T24" fmla="*/ 0 w 9"/>
                  <a:gd name="T25" fmla="*/ 7 h 9"/>
                  <a:gd name="T26" fmla="*/ 2 w 9"/>
                  <a:gd name="T27" fmla="*/ 7 h 9"/>
                  <a:gd name="T28" fmla="*/ 0 w 9"/>
                  <a:gd name="T29" fmla="*/ 7 h 9"/>
                  <a:gd name="T30" fmla="*/ 0 w 9"/>
                  <a:gd name="T31" fmla="*/ 4 h 9"/>
                  <a:gd name="T32" fmla="*/ 2 w 9"/>
                  <a:gd name="T33" fmla="*/ 4 h 9"/>
                  <a:gd name="T34" fmla="*/ 2 w 9"/>
                  <a:gd name="T35" fmla="*/ 2 h 9"/>
                  <a:gd name="T36" fmla="*/ 5 w 9"/>
                  <a:gd name="T37" fmla="*/ 2 h 9"/>
                  <a:gd name="T38" fmla="*/ 5 w 9"/>
                  <a:gd name="T39" fmla="*/ 0 h 9"/>
                  <a:gd name="T40" fmla="*/ 7 w 9"/>
                  <a:gd name="T41" fmla="*/ 0 h 9"/>
                  <a:gd name="T42" fmla="*/ 9 w 9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2" name="Freeform 1855"/>
              <p:cNvSpPr>
                <a:spLocks/>
              </p:cNvSpPr>
              <p:nvPr/>
            </p:nvSpPr>
            <p:spPr bwMode="auto">
              <a:xfrm>
                <a:off x="2354" y="10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3" name="Freeform 1856"/>
              <p:cNvSpPr>
                <a:spLocks/>
              </p:cNvSpPr>
              <p:nvPr/>
            </p:nvSpPr>
            <p:spPr bwMode="auto">
              <a:xfrm>
                <a:off x="2313" y="109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4" name="Freeform 1857"/>
              <p:cNvSpPr>
                <a:spLocks/>
              </p:cNvSpPr>
              <p:nvPr/>
            </p:nvSpPr>
            <p:spPr bwMode="auto">
              <a:xfrm>
                <a:off x="2311" y="10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5" name="Freeform 1858"/>
              <p:cNvSpPr>
                <a:spLocks/>
              </p:cNvSpPr>
              <p:nvPr/>
            </p:nvSpPr>
            <p:spPr bwMode="auto">
              <a:xfrm>
                <a:off x="2318" y="10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Rectangle 1859"/>
              <p:cNvSpPr>
                <a:spLocks noChangeArrowheads="1"/>
              </p:cNvSpPr>
              <p:nvPr/>
            </p:nvSpPr>
            <p:spPr bwMode="auto">
              <a:xfrm>
                <a:off x="2316" y="109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1860"/>
              <p:cNvSpPr>
                <a:spLocks/>
              </p:cNvSpPr>
              <p:nvPr/>
            </p:nvSpPr>
            <p:spPr bwMode="auto">
              <a:xfrm>
                <a:off x="2354" y="109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1861"/>
              <p:cNvSpPr>
                <a:spLocks/>
              </p:cNvSpPr>
              <p:nvPr/>
            </p:nvSpPr>
            <p:spPr bwMode="auto">
              <a:xfrm>
                <a:off x="2311" y="10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1862"/>
              <p:cNvSpPr>
                <a:spLocks/>
              </p:cNvSpPr>
              <p:nvPr/>
            </p:nvSpPr>
            <p:spPr bwMode="auto">
              <a:xfrm>
                <a:off x="2354" y="10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1863"/>
              <p:cNvSpPr>
                <a:spLocks/>
              </p:cNvSpPr>
              <p:nvPr/>
            </p:nvSpPr>
            <p:spPr bwMode="auto">
              <a:xfrm>
                <a:off x="2313" y="109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1864"/>
              <p:cNvSpPr>
                <a:spLocks/>
              </p:cNvSpPr>
              <p:nvPr/>
            </p:nvSpPr>
            <p:spPr bwMode="auto">
              <a:xfrm>
                <a:off x="2313" y="109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Freeform 1865"/>
              <p:cNvSpPr>
                <a:spLocks/>
              </p:cNvSpPr>
              <p:nvPr/>
            </p:nvSpPr>
            <p:spPr bwMode="auto">
              <a:xfrm>
                <a:off x="2311" y="109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1866"/>
              <p:cNvSpPr>
                <a:spLocks/>
              </p:cNvSpPr>
              <p:nvPr/>
            </p:nvSpPr>
            <p:spPr bwMode="auto">
              <a:xfrm>
                <a:off x="2351" y="109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Rectangle 1867"/>
              <p:cNvSpPr>
                <a:spLocks noChangeArrowheads="1"/>
              </p:cNvSpPr>
              <p:nvPr/>
            </p:nvSpPr>
            <p:spPr bwMode="auto">
              <a:xfrm>
                <a:off x="2313" y="1091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1868"/>
              <p:cNvSpPr>
                <a:spLocks/>
              </p:cNvSpPr>
              <p:nvPr/>
            </p:nvSpPr>
            <p:spPr bwMode="auto">
              <a:xfrm>
                <a:off x="2351" y="10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1869"/>
              <p:cNvSpPr>
                <a:spLocks/>
              </p:cNvSpPr>
              <p:nvPr/>
            </p:nvSpPr>
            <p:spPr bwMode="auto">
              <a:xfrm>
                <a:off x="2316" y="1091"/>
                <a:ext cx="4" cy="5"/>
              </a:xfrm>
              <a:custGeom>
                <a:avLst/>
                <a:gdLst>
                  <a:gd name="T0" fmla="*/ 2 w 4"/>
                  <a:gd name="T1" fmla="*/ 3 h 5"/>
                  <a:gd name="T2" fmla="*/ 4 w 4"/>
                  <a:gd name="T3" fmla="*/ 3 h 5"/>
                  <a:gd name="T4" fmla="*/ 2 w 4"/>
                  <a:gd name="T5" fmla="*/ 3 h 5"/>
                  <a:gd name="T6" fmla="*/ 0 w 4"/>
                  <a:gd name="T7" fmla="*/ 3 h 5"/>
                  <a:gd name="T8" fmla="*/ 0 w 4"/>
                  <a:gd name="T9" fmla="*/ 5 h 5"/>
                  <a:gd name="T10" fmla="*/ 0 w 4"/>
                  <a:gd name="T11" fmla="*/ 3 h 5"/>
                  <a:gd name="T12" fmla="*/ 2 w 4"/>
                  <a:gd name="T13" fmla="*/ 3 h 5"/>
                  <a:gd name="T14" fmla="*/ 0 w 4"/>
                  <a:gd name="T15" fmla="*/ 3 h 5"/>
                  <a:gd name="T16" fmla="*/ 2 w 4"/>
                  <a:gd name="T17" fmla="*/ 3 h 5"/>
                  <a:gd name="T18" fmla="*/ 0 w 4"/>
                  <a:gd name="T19" fmla="*/ 3 h 5"/>
                  <a:gd name="T20" fmla="*/ 2 w 4"/>
                  <a:gd name="T21" fmla="*/ 0 h 5"/>
                  <a:gd name="T22" fmla="*/ 2 w 4"/>
                  <a:gd name="T23" fmla="*/ 3 h 5"/>
                  <a:gd name="T24" fmla="*/ 2 w 4"/>
                  <a:gd name="T25" fmla="*/ 0 h 5"/>
                  <a:gd name="T26" fmla="*/ 2 w 4"/>
                  <a:gd name="T2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1870"/>
              <p:cNvSpPr>
                <a:spLocks/>
              </p:cNvSpPr>
              <p:nvPr/>
            </p:nvSpPr>
            <p:spPr bwMode="auto">
              <a:xfrm>
                <a:off x="2347" y="10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1871"/>
              <p:cNvSpPr>
                <a:spLocks/>
              </p:cNvSpPr>
              <p:nvPr/>
            </p:nvSpPr>
            <p:spPr bwMode="auto">
              <a:xfrm>
                <a:off x="2347" y="108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1872"/>
              <p:cNvSpPr>
                <a:spLocks/>
              </p:cNvSpPr>
              <p:nvPr/>
            </p:nvSpPr>
            <p:spPr bwMode="auto">
              <a:xfrm>
                <a:off x="2376" y="10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1873"/>
              <p:cNvSpPr>
                <a:spLocks/>
              </p:cNvSpPr>
              <p:nvPr/>
            </p:nvSpPr>
            <p:spPr bwMode="auto">
              <a:xfrm>
                <a:off x="2374" y="108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1874"/>
              <p:cNvSpPr>
                <a:spLocks/>
              </p:cNvSpPr>
              <p:nvPr/>
            </p:nvSpPr>
            <p:spPr bwMode="auto">
              <a:xfrm>
                <a:off x="2347" y="10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1875"/>
              <p:cNvSpPr>
                <a:spLocks/>
              </p:cNvSpPr>
              <p:nvPr/>
            </p:nvSpPr>
            <p:spPr bwMode="auto">
              <a:xfrm>
                <a:off x="2293" y="1082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1876"/>
              <p:cNvSpPr>
                <a:spLocks/>
              </p:cNvSpPr>
              <p:nvPr/>
            </p:nvSpPr>
            <p:spPr bwMode="auto">
              <a:xfrm>
                <a:off x="2347" y="108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1877"/>
              <p:cNvSpPr>
                <a:spLocks/>
              </p:cNvSpPr>
              <p:nvPr/>
            </p:nvSpPr>
            <p:spPr bwMode="auto">
              <a:xfrm>
                <a:off x="2380" y="1082"/>
                <a:ext cx="14" cy="18"/>
              </a:xfrm>
              <a:custGeom>
                <a:avLst/>
                <a:gdLst>
                  <a:gd name="T0" fmla="*/ 3 w 14"/>
                  <a:gd name="T1" fmla="*/ 0 h 18"/>
                  <a:gd name="T2" fmla="*/ 3 w 14"/>
                  <a:gd name="T3" fmla="*/ 3 h 18"/>
                  <a:gd name="T4" fmla="*/ 5 w 14"/>
                  <a:gd name="T5" fmla="*/ 3 h 18"/>
                  <a:gd name="T6" fmla="*/ 5 w 14"/>
                  <a:gd name="T7" fmla="*/ 5 h 18"/>
                  <a:gd name="T8" fmla="*/ 5 w 14"/>
                  <a:gd name="T9" fmla="*/ 7 h 18"/>
                  <a:gd name="T10" fmla="*/ 7 w 14"/>
                  <a:gd name="T11" fmla="*/ 7 h 18"/>
                  <a:gd name="T12" fmla="*/ 7 w 14"/>
                  <a:gd name="T13" fmla="*/ 9 h 18"/>
                  <a:gd name="T14" fmla="*/ 9 w 14"/>
                  <a:gd name="T15" fmla="*/ 12 h 18"/>
                  <a:gd name="T16" fmla="*/ 12 w 14"/>
                  <a:gd name="T17" fmla="*/ 12 h 18"/>
                  <a:gd name="T18" fmla="*/ 12 w 14"/>
                  <a:gd name="T19" fmla="*/ 14 h 18"/>
                  <a:gd name="T20" fmla="*/ 12 w 14"/>
                  <a:gd name="T21" fmla="*/ 16 h 18"/>
                  <a:gd name="T22" fmla="*/ 14 w 14"/>
                  <a:gd name="T23" fmla="*/ 16 h 18"/>
                  <a:gd name="T24" fmla="*/ 14 w 14"/>
                  <a:gd name="T25" fmla="*/ 18 h 18"/>
                  <a:gd name="T26" fmla="*/ 12 w 14"/>
                  <a:gd name="T27" fmla="*/ 18 h 18"/>
                  <a:gd name="T28" fmla="*/ 9 w 14"/>
                  <a:gd name="T29" fmla="*/ 18 h 18"/>
                  <a:gd name="T30" fmla="*/ 7 w 14"/>
                  <a:gd name="T31" fmla="*/ 18 h 18"/>
                  <a:gd name="T32" fmla="*/ 9 w 14"/>
                  <a:gd name="T33" fmla="*/ 18 h 18"/>
                  <a:gd name="T34" fmla="*/ 9 w 14"/>
                  <a:gd name="T35" fmla="*/ 16 h 18"/>
                  <a:gd name="T36" fmla="*/ 12 w 14"/>
                  <a:gd name="T37" fmla="*/ 16 h 18"/>
                  <a:gd name="T38" fmla="*/ 12 w 14"/>
                  <a:gd name="T39" fmla="*/ 14 h 18"/>
                  <a:gd name="T40" fmla="*/ 9 w 14"/>
                  <a:gd name="T41" fmla="*/ 14 h 18"/>
                  <a:gd name="T42" fmla="*/ 9 w 14"/>
                  <a:gd name="T43" fmla="*/ 12 h 18"/>
                  <a:gd name="T44" fmla="*/ 7 w 14"/>
                  <a:gd name="T45" fmla="*/ 12 h 18"/>
                  <a:gd name="T46" fmla="*/ 7 w 14"/>
                  <a:gd name="T47" fmla="*/ 9 h 18"/>
                  <a:gd name="T48" fmla="*/ 5 w 14"/>
                  <a:gd name="T49" fmla="*/ 7 h 18"/>
                  <a:gd name="T50" fmla="*/ 3 w 14"/>
                  <a:gd name="T51" fmla="*/ 7 h 18"/>
                  <a:gd name="T52" fmla="*/ 5 w 14"/>
                  <a:gd name="T53" fmla="*/ 5 h 18"/>
                  <a:gd name="T54" fmla="*/ 3 w 14"/>
                  <a:gd name="T55" fmla="*/ 5 h 18"/>
                  <a:gd name="T56" fmla="*/ 3 w 14"/>
                  <a:gd name="T57" fmla="*/ 3 h 18"/>
                  <a:gd name="T58" fmla="*/ 0 w 14"/>
                  <a:gd name="T59" fmla="*/ 3 h 18"/>
                  <a:gd name="T60" fmla="*/ 0 w 14"/>
                  <a:gd name="T61" fmla="*/ 0 h 18"/>
                  <a:gd name="T62" fmla="*/ 0 w 14"/>
                  <a:gd name="T63" fmla="*/ 3 h 18"/>
                  <a:gd name="T64" fmla="*/ 0 w 14"/>
                  <a:gd name="T65" fmla="*/ 0 h 18"/>
                  <a:gd name="T66" fmla="*/ 3 w 14"/>
                  <a:gd name="T6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18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2" y="14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1878"/>
              <p:cNvSpPr>
                <a:spLocks/>
              </p:cNvSpPr>
              <p:nvPr/>
            </p:nvSpPr>
            <p:spPr bwMode="auto">
              <a:xfrm>
                <a:off x="2363" y="10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1879"/>
              <p:cNvSpPr>
                <a:spLocks/>
              </p:cNvSpPr>
              <p:nvPr/>
            </p:nvSpPr>
            <p:spPr bwMode="auto">
              <a:xfrm>
                <a:off x="2347" y="107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1880"/>
              <p:cNvSpPr>
                <a:spLocks/>
              </p:cNvSpPr>
              <p:nvPr/>
            </p:nvSpPr>
            <p:spPr bwMode="auto">
              <a:xfrm>
                <a:off x="2311" y="107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1881"/>
              <p:cNvSpPr>
                <a:spLocks/>
              </p:cNvSpPr>
              <p:nvPr/>
            </p:nvSpPr>
            <p:spPr bwMode="auto">
              <a:xfrm>
                <a:off x="2311" y="10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1882"/>
              <p:cNvSpPr>
                <a:spLocks/>
              </p:cNvSpPr>
              <p:nvPr/>
            </p:nvSpPr>
            <p:spPr bwMode="auto">
              <a:xfrm>
                <a:off x="2331" y="107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1883"/>
              <p:cNvSpPr>
                <a:spLocks/>
              </p:cNvSpPr>
              <p:nvPr/>
            </p:nvSpPr>
            <p:spPr bwMode="auto">
              <a:xfrm>
                <a:off x="2322" y="1071"/>
                <a:ext cx="12" cy="3"/>
              </a:xfrm>
              <a:custGeom>
                <a:avLst/>
                <a:gdLst>
                  <a:gd name="T0" fmla="*/ 7 w 12"/>
                  <a:gd name="T1" fmla="*/ 0 h 3"/>
                  <a:gd name="T2" fmla="*/ 9 w 12"/>
                  <a:gd name="T3" fmla="*/ 0 h 3"/>
                  <a:gd name="T4" fmla="*/ 12 w 12"/>
                  <a:gd name="T5" fmla="*/ 0 h 3"/>
                  <a:gd name="T6" fmla="*/ 9 w 12"/>
                  <a:gd name="T7" fmla="*/ 3 h 3"/>
                  <a:gd name="T8" fmla="*/ 7 w 12"/>
                  <a:gd name="T9" fmla="*/ 3 h 3"/>
                  <a:gd name="T10" fmla="*/ 5 w 12"/>
                  <a:gd name="T11" fmla="*/ 3 h 3"/>
                  <a:gd name="T12" fmla="*/ 7 w 12"/>
                  <a:gd name="T13" fmla="*/ 3 h 3"/>
                  <a:gd name="T14" fmla="*/ 5 w 12"/>
                  <a:gd name="T15" fmla="*/ 3 h 3"/>
                  <a:gd name="T16" fmla="*/ 3 w 12"/>
                  <a:gd name="T17" fmla="*/ 3 h 3"/>
                  <a:gd name="T18" fmla="*/ 0 w 12"/>
                  <a:gd name="T19" fmla="*/ 3 h 3"/>
                  <a:gd name="T20" fmla="*/ 0 w 12"/>
                  <a:gd name="T21" fmla="*/ 0 h 3"/>
                  <a:gd name="T22" fmla="*/ 3 w 12"/>
                  <a:gd name="T23" fmla="*/ 3 h 3"/>
                  <a:gd name="T24" fmla="*/ 3 w 12"/>
                  <a:gd name="T25" fmla="*/ 0 h 3"/>
                  <a:gd name="T26" fmla="*/ 5 w 12"/>
                  <a:gd name="T27" fmla="*/ 0 h 3"/>
                  <a:gd name="T28" fmla="*/ 7 w 12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3">
                    <a:moveTo>
                      <a:pt x="7" y="0"/>
                    </a:moveTo>
                    <a:lnTo>
                      <a:pt x="9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1884"/>
              <p:cNvSpPr>
                <a:spLocks/>
              </p:cNvSpPr>
              <p:nvPr/>
            </p:nvSpPr>
            <p:spPr bwMode="auto">
              <a:xfrm>
                <a:off x="2329" y="10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Freeform 1885"/>
              <p:cNvSpPr>
                <a:spLocks/>
              </p:cNvSpPr>
              <p:nvPr/>
            </p:nvSpPr>
            <p:spPr bwMode="auto">
              <a:xfrm>
                <a:off x="2334" y="1069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4 w 4"/>
                  <a:gd name="T7" fmla="*/ 0 h 2"/>
                  <a:gd name="T8" fmla="*/ 2 w 4"/>
                  <a:gd name="T9" fmla="*/ 0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1886"/>
              <p:cNvSpPr>
                <a:spLocks/>
              </p:cNvSpPr>
              <p:nvPr/>
            </p:nvSpPr>
            <p:spPr bwMode="auto">
              <a:xfrm>
                <a:off x="2296" y="1067"/>
                <a:ext cx="22" cy="29"/>
              </a:xfrm>
              <a:custGeom>
                <a:avLst/>
                <a:gdLst>
                  <a:gd name="T0" fmla="*/ 6 w 22"/>
                  <a:gd name="T1" fmla="*/ 0 h 29"/>
                  <a:gd name="T2" fmla="*/ 8 w 22"/>
                  <a:gd name="T3" fmla="*/ 2 h 29"/>
                  <a:gd name="T4" fmla="*/ 11 w 22"/>
                  <a:gd name="T5" fmla="*/ 0 h 29"/>
                  <a:gd name="T6" fmla="*/ 11 w 22"/>
                  <a:gd name="T7" fmla="*/ 0 h 29"/>
                  <a:gd name="T8" fmla="*/ 13 w 22"/>
                  <a:gd name="T9" fmla="*/ 2 h 29"/>
                  <a:gd name="T10" fmla="*/ 15 w 22"/>
                  <a:gd name="T11" fmla="*/ 4 h 29"/>
                  <a:gd name="T12" fmla="*/ 13 w 22"/>
                  <a:gd name="T13" fmla="*/ 7 h 29"/>
                  <a:gd name="T14" fmla="*/ 15 w 22"/>
                  <a:gd name="T15" fmla="*/ 9 h 29"/>
                  <a:gd name="T16" fmla="*/ 17 w 22"/>
                  <a:gd name="T17" fmla="*/ 11 h 29"/>
                  <a:gd name="T18" fmla="*/ 20 w 22"/>
                  <a:gd name="T19" fmla="*/ 13 h 29"/>
                  <a:gd name="T20" fmla="*/ 22 w 22"/>
                  <a:gd name="T21" fmla="*/ 15 h 29"/>
                  <a:gd name="T22" fmla="*/ 22 w 22"/>
                  <a:gd name="T23" fmla="*/ 15 h 29"/>
                  <a:gd name="T24" fmla="*/ 20 w 22"/>
                  <a:gd name="T25" fmla="*/ 18 h 29"/>
                  <a:gd name="T26" fmla="*/ 20 w 22"/>
                  <a:gd name="T27" fmla="*/ 18 h 29"/>
                  <a:gd name="T28" fmla="*/ 22 w 22"/>
                  <a:gd name="T29" fmla="*/ 20 h 29"/>
                  <a:gd name="T30" fmla="*/ 22 w 22"/>
                  <a:gd name="T31" fmla="*/ 24 h 29"/>
                  <a:gd name="T32" fmla="*/ 22 w 22"/>
                  <a:gd name="T33" fmla="*/ 24 h 29"/>
                  <a:gd name="T34" fmla="*/ 17 w 22"/>
                  <a:gd name="T35" fmla="*/ 24 h 29"/>
                  <a:gd name="T36" fmla="*/ 17 w 22"/>
                  <a:gd name="T37" fmla="*/ 24 h 29"/>
                  <a:gd name="T38" fmla="*/ 15 w 22"/>
                  <a:gd name="T39" fmla="*/ 27 h 29"/>
                  <a:gd name="T40" fmla="*/ 15 w 22"/>
                  <a:gd name="T41" fmla="*/ 27 h 29"/>
                  <a:gd name="T42" fmla="*/ 13 w 22"/>
                  <a:gd name="T43" fmla="*/ 29 h 29"/>
                  <a:gd name="T44" fmla="*/ 11 w 22"/>
                  <a:gd name="T45" fmla="*/ 27 h 29"/>
                  <a:gd name="T46" fmla="*/ 11 w 22"/>
                  <a:gd name="T47" fmla="*/ 27 h 29"/>
                  <a:gd name="T48" fmla="*/ 8 w 22"/>
                  <a:gd name="T49" fmla="*/ 27 h 29"/>
                  <a:gd name="T50" fmla="*/ 8 w 22"/>
                  <a:gd name="T51" fmla="*/ 22 h 29"/>
                  <a:gd name="T52" fmla="*/ 4 w 22"/>
                  <a:gd name="T53" fmla="*/ 22 h 29"/>
                  <a:gd name="T54" fmla="*/ 2 w 22"/>
                  <a:gd name="T55" fmla="*/ 20 h 29"/>
                  <a:gd name="T56" fmla="*/ 0 w 22"/>
                  <a:gd name="T57" fmla="*/ 18 h 29"/>
                  <a:gd name="T58" fmla="*/ 2 w 22"/>
                  <a:gd name="T59" fmla="*/ 15 h 29"/>
                  <a:gd name="T60" fmla="*/ 2 w 22"/>
                  <a:gd name="T61" fmla="*/ 15 h 29"/>
                  <a:gd name="T62" fmla="*/ 4 w 22"/>
                  <a:gd name="T63" fmla="*/ 13 h 29"/>
                  <a:gd name="T64" fmla="*/ 6 w 22"/>
                  <a:gd name="T65" fmla="*/ 11 h 29"/>
                  <a:gd name="T66" fmla="*/ 8 w 22"/>
                  <a:gd name="T67" fmla="*/ 9 h 29"/>
                  <a:gd name="T68" fmla="*/ 8 w 22"/>
                  <a:gd name="T69" fmla="*/ 7 h 29"/>
                  <a:gd name="T70" fmla="*/ 6 w 22"/>
                  <a:gd name="T71" fmla="*/ 2 h 29"/>
                  <a:gd name="T72" fmla="*/ 8 w 22"/>
                  <a:gd name="T73" fmla="*/ 0 h 29"/>
                  <a:gd name="T74" fmla="*/ 8 w 22"/>
                  <a:gd name="T7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9">
                    <a:moveTo>
                      <a:pt x="8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3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11" y="27"/>
                    </a:lnTo>
                    <a:lnTo>
                      <a:pt x="11" y="24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1887"/>
              <p:cNvSpPr>
                <a:spLocks/>
              </p:cNvSpPr>
              <p:nvPr/>
            </p:nvSpPr>
            <p:spPr bwMode="auto">
              <a:xfrm>
                <a:off x="2304" y="10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1888"/>
              <p:cNvSpPr>
                <a:spLocks/>
              </p:cNvSpPr>
              <p:nvPr/>
            </p:nvSpPr>
            <p:spPr bwMode="auto">
              <a:xfrm>
                <a:off x="2304" y="106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1889"/>
              <p:cNvSpPr>
                <a:spLocks/>
              </p:cNvSpPr>
              <p:nvPr/>
            </p:nvSpPr>
            <p:spPr bwMode="auto">
              <a:xfrm>
                <a:off x="2304" y="106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Freeform 1890"/>
              <p:cNvSpPr>
                <a:spLocks/>
              </p:cNvSpPr>
              <p:nvPr/>
            </p:nvSpPr>
            <p:spPr bwMode="auto">
              <a:xfrm>
                <a:off x="2304" y="10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1891"/>
              <p:cNvSpPr>
                <a:spLocks/>
              </p:cNvSpPr>
              <p:nvPr/>
            </p:nvSpPr>
            <p:spPr bwMode="auto">
              <a:xfrm>
                <a:off x="2313" y="106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1892"/>
              <p:cNvSpPr>
                <a:spLocks/>
              </p:cNvSpPr>
              <p:nvPr/>
            </p:nvSpPr>
            <p:spPr bwMode="auto">
              <a:xfrm>
                <a:off x="2345" y="106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1893"/>
              <p:cNvSpPr>
                <a:spLocks/>
              </p:cNvSpPr>
              <p:nvPr/>
            </p:nvSpPr>
            <p:spPr bwMode="auto">
              <a:xfrm>
                <a:off x="2311" y="10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1894"/>
              <p:cNvSpPr>
                <a:spLocks/>
              </p:cNvSpPr>
              <p:nvPr/>
            </p:nvSpPr>
            <p:spPr bwMode="auto">
              <a:xfrm>
                <a:off x="2351" y="10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1895"/>
              <p:cNvSpPr>
                <a:spLocks/>
              </p:cNvSpPr>
              <p:nvPr/>
            </p:nvSpPr>
            <p:spPr bwMode="auto">
              <a:xfrm>
                <a:off x="2345" y="10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1896"/>
              <p:cNvSpPr>
                <a:spLocks/>
              </p:cNvSpPr>
              <p:nvPr/>
            </p:nvSpPr>
            <p:spPr bwMode="auto">
              <a:xfrm>
                <a:off x="2269" y="10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1897"/>
              <p:cNvSpPr>
                <a:spLocks/>
              </p:cNvSpPr>
              <p:nvPr/>
            </p:nvSpPr>
            <p:spPr bwMode="auto">
              <a:xfrm>
                <a:off x="2347" y="10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1898"/>
              <p:cNvSpPr>
                <a:spLocks/>
              </p:cNvSpPr>
              <p:nvPr/>
            </p:nvSpPr>
            <p:spPr bwMode="auto">
              <a:xfrm>
                <a:off x="2347" y="1056"/>
                <a:ext cx="22" cy="29"/>
              </a:xfrm>
              <a:custGeom>
                <a:avLst/>
                <a:gdLst>
                  <a:gd name="T0" fmla="*/ 4 w 22"/>
                  <a:gd name="T1" fmla="*/ 0 h 29"/>
                  <a:gd name="T2" fmla="*/ 2 w 22"/>
                  <a:gd name="T3" fmla="*/ 0 h 29"/>
                  <a:gd name="T4" fmla="*/ 2 w 22"/>
                  <a:gd name="T5" fmla="*/ 2 h 29"/>
                  <a:gd name="T6" fmla="*/ 4 w 22"/>
                  <a:gd name="T7" fmla="*/ 2 h 29"/>
                  <a:gd name="T8" fmla="*/ 7 w 22"/>
                  <a:gd name="T9" fmla="*/ 2 h 29"/>
                  <a:gd name="T10" fmla="*/ 4 w 22"/>
                  <a:gd name="T11" fmla="*/ 2 h 29"/>
                  <a:gd name="T12" fmla="*/ 7 w 22"/>
                  <a:gd name="T13" fmla="*/ 2 h 29"/>
                  <a:gd name="T14" fmla="*/ 7 w 22"/>
                  <a:gd name="T15" fmla="*/ 4 h 29"/>
                  <a:gd name="T16" fmla="*/ 9 w 22"/>
                  <a:gd name="T17" fmla="*/ 4 h 29"/>
                  <a:gd name="T18" fmla="*/ 9 w 22"/>
                  <a:gd name="T19" fmla="*/ 6 h 29"/>
                  <a:gd name="T20" fmla="*/ 11 w 22"/>
                  <a:gd name="T21" fmla="*/ 6 h 29"/>
                  <a:gd name="T22" fmla="*/ 13 w 22"/>
                  <a:gd name="T23" fmla="*/ 6 h 29"/>
                  <a:gd name="T24" fmla="*/ 16 w 22"/>
                  <a:gd name="T25" fmla="*/ 9 h 29"/>
                  <a:gd name="T26" fmla="*/ 18 w 22"/>
                  <a:gd name="T27" fmla="*/ 11 h 29"/>
                  <a:gd name="T28" fmla="*/ 20 w 22"/>
                  <a:gd name="T29" fmla="*/ 11 h 29"/>
                  <a:gd name="T30" fmla="*/ 20 w 22"/>
                  <a:gd name="T31" fmla="*/ 13 h 29"/>
                  <a:gd name="T32" fmla="*/ 22 w 22"/>
                  <a:gd name="T33" fmla="*/ 13 h 29"/>
                  <a:gd name="T34" fmla="*/ 22 w 22"/>
                  <a:gd name="T35" fmla="*/ 15 h 29"/>
                  <a:gd name="T36" fmla="*/ 22 w 22"/>
                  <a:gd name="T37" fmla="*/ 18 h 29"/>
                  <a:gd name="T38" fmla="*/ 20 w 22"/>
                  <a:gd name="T39" fmla="*/ 18 h 29"/>
                  <a:gd name="T40" fmla="*/ 20 w 22"/>
                  <a:gd name="T41" fmla="*/ 20 h 29"/>
                  <a:gd name="T42" fmla="*/ 20 w 22"/>
                  <a:gd name="T43" fmla="*/ 18 h 29"/>
                  <a:gd name="T44" fmla="*/ 20 w 22"/>
                  <a:gd name="T45" fmla="*/ 20 h 29"/>
                  <a:gd name="T46" fmla="*/ 20 w 22"/>
                  <a:gd name="T47" fmla="*/ 22 h 29"/>
                  <a:gd name="T48" fmla="*/ 20 w 22"/>
                  <a:gd name="T49" fmla="*/ 24 h 29"/>
                  <a:gd name="T50" fmla="*/ 20 w 22"/>
                  <a:gd name="T51" fmla="*/ 26 h 29"/>
                  <a:gd name="T52" fmla="*/ 20 w 22"/>
                  <a:gd name="T53" fmla="*/ 29 h 29"/>
                  <a:gd name="T54" fmla="*/ 18 w 22"/>
                  <a:gd name="T55" fmla="*/ 26 h 29"/>
                  <a:gd name="T56" fmla="*/ 18 w 22"/>
                  <a:gd name="T57" fmla="*/ 24 h 29"/>
                  <a:gd name="T58" fmla="*/ 16 w 22"/>
                  <a:gd name="T59" fmla="*/ 24 h 29"/>
                  <a:gd name="T60" fmla="*/ 16 w 22"/>
                  <a:gd name="T61" fmla="*/ 22 h 29"/>
                  <a:gd name="T62" fmla="*/ 16 w 22"/>
                  <a:gd name="T63" fmla="*/ 24 h 29"/>
                  <a:gd name="T64" fmla="*/ 18 w 22"/>
                  <a:gd name="T65" fmla="*/ 24 h 29"/>
                  <a:gd name="T66" fmla="*/ 20 w 22"/>
                  <a:gd name="T67" fmla="*/ 24 h 29"/>
                  <a:gd name="T68" fmla="*/ 18 w 22"/>
                  <a:gd name="T69" fmla="*/ 22 h 29"/>
                  <a:gd name="T70" fmla="*/ 20 w 22"/>
                  <a:gd name="T71" fmla="*/ 22 h 29"/>
                  <a:gd name="T72" fmla="*/ 20 w 22"/>
                  <a:gd name="T73" fmla="*/ 24 h 29"/>
                  <a:gd name="T74" fmla="*/ 20 w 22"/>
                  <a:gd name="T75" fmla="*/ 22 h 29"/>
                  <a:gd name="T76" fmla="*/ 20 w 22"/>
                  <a:gd name="T77" fmla="*/ 20 h 29"/>
                  <a:gd name="T78" fmla="*/ 20 w 22"/>
                  <a:gd name="T79" fmla="*/ 22 h 29"/>
                  <a:gd name="T80" fmla="*/ 18 w 22"/>
                  <a:gd name="T81" fmla="*/ 22 h 29"/>
                  <a:gd name="T82" fmla="*/ 18 w 22"/>
                  <a:gd name="T83" fmla="*/ 20 h 29"/>
                  <a:gd name="T84" fmla="*/ 20 w 22"/>
                  <a:gd name="T85" fmla="*/ 20 h 29"/>
                  <a:gd name="T86" fmla="*/ 20 w 22"/>
                  <a:gd name="T87" fmla="*/ 18 h 29"/>
                  <a:gd name="T88" fmla="*/ 20 w 22"/>
                  <a:gd name="T89" fmla="*/ 15 h 29"/>
                  <a:gd name="T90" fmla="*/ 20 w 22"/>
                  <a:gd name="T91" fmla="*/ 13 h 29"/>
                  <a:gd name="T92" fmla="*/ 18 w 22"/>
                  <a:gd name="T93" fmla="*/ 13 h 29"/>
                  <a:gd name="T94" fmla="*/ 18 w 22"/>
                  <a:gd name="T95" fmla="*/ 11 h 29"/>
                  <a:gd name="T96" fmla="*/ 16 w 22"/>
                  <a:gd name="T97" fmla="*/ 11 h 29"/>
                  <a:gd name="T98" fmla="*/ 16 w 22"/>
                  <a:gd name="T99" fmla="*/ 9 h 29"/>
                  <a:gd name="T100" fmla="*/ 13 w 22"/>
                  <a:gd name="T101" fmla="*/ 6 h 29"/>
                  <a:gd name="T102" fmla="*/ 11 w 22"/>
                  <a:gd name="T103" fmla="*/ 6 h 29"/>
                  <a:gd name="T104" fmla="*/ 9 w 22"/>
                  <a:gd name="T105" fmla="*/ 6 h 29"/>
                  <a:gd name="T106" fmla="*/ 9 w 22"/>
                  <a:gd name="T107" fmla="*/ 4 h 29"/>
                  <a:gd name="T108" fmla="*/ 7 w 22"/>
                  <a:gd name="T109" fmla="*/ 4 h 29"/>
                  <a:gd name="T110" fmla="*/ 4 w 22"/>
                  <a:gd name="T111" fmla="*/ 4 h 29"/>
                  <a:gd name="T112" fmla="*/ 2 w 22"/>
                  <a:gd name="T113" fmla="*/ 4 h 29"/>
                  <a:gd name="T114" fmla="*/ 0 w 22"/>
                  <a:gd name="T115" fmla="*/ 4 h 29"/>
                  <a:gd name="T116" fmla="*/ 2 w 22"/>
                  <a:gd name="T117" fmla="*/ 2 h 29"/>
                  <a:gd name="T118" fmla="*/ 2 w 22"/>
                  <a:gd name="T119" fmla="*/ 4 h 29"/>
                  <a:gd name="T120" fmla="*/ 2 w 22"/>
                  <a:gd name="T121" fmla="*/ 2 h 29"/>
                  <a:gd name="T122" fmla="*/ 2 w 22"/>
                  <a:gd name="T123" fmla="*/ 0 h 29"/>
                  <a:gd name="T124" fmla="*/ 4 w 22"/>
                  <a:gd name="T1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" h="29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6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20" y="29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Freeform 1899"/>
              <p:cNvSpPr>
                <a:spLocks/>
              </p:cNvSpPr>
              <p:nvPr/>
            </p:nvSpPr>
            <p:spPr bwMode="auto">
              <a:xfrm>
                <a:off x="2266" y="10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1900"/>
              <p:cNvSpPr>
                <a:spLocks/>
              </p:cNvSpPr>
              <p:nvPr/>
            </p:nvSpPr>
            <p:spPr bwMode="auto">
              <a:xfrm>
                <a:off x="2313" y="1051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1901"/>
              <p:cNvSpPr>
                <a:spLocks/>
              </p:cNvSpPr>
              <p:nvPr/>
            </p:nvSpPr>
            <p:spPr bwMode="auto">
              <a:xfrm>
                <a:off x="2269" y="104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1902"/>
              <p:cNvSpPr>
                <a:spLocks/>
              </p:cNvSpPr>
              <p:nvPr/>
            </p:nvSpPr>
            <p:spPr bwMode="auto">
              <a:xfrm>
                <a:off x="2311" y="1047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4 h 4"/>
                  <a:gd name="T4" fmla="*/ 5 w 5"/>
                  <a:gd name="T5" fmla="*/ 2 h 4"/>
                  <a:gd name="T6" fmla="*/ 5 w 5"/>
                  <a:gd name="T7" fmla="*/ 4 h 4"/>
                  <a:gd name="T8" fmla="*/ 2 w 5"/>
                  <a:gd name="T9" fmla="*/ 4 h 4"/>
                  <a:gd name="T10" fmla="*/ 2 w 5"/>
                  <a:gd name="T11" fmla="*/ 2 h 4"/>
                  <a:gd name="T12" fmla="*/ 0 w 5"/>
                  <a:gd name="T13" fmla="*/ 2 h 4"/>
                  <a:gd name="T14" fmla="*/ 2 w 5"/>
                  <a:gd name="T15" fmla="*/ 2 h 4"/>
                  <a:gd name="T16" fmla="*/ 2 w 5"/>
                  <a:gd name="T17" fmla="*/ 0 h 4"/>
                  <a:gd name="T18" fmla="*/ 2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1903"/>
              <p:cNvSpPr>
                <a:spLocks/>
              </p:cNvSpPr>
              <p:nvPr/>
            </p:nvSpPr>
            <p:spPr bwMode="auto">
              <a:xfrm>
                <a:off x="2311" y="104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1904"/>
              <p:cNvSpPr>
                <a:spLocks/>
              </p:cNvSpPr>
              <p:nvPr/>
            </p:nvSpPr>
            <p:spPr bwMode="auto">
              <a:xfrm>
                <a:off x="2325" y="10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Freeform 1905"/>
              <p:cNvSpPr>
                <a:spLocks/>
              </p:cNvSpPr>
              <p:nvPr/>
            </p:nvSpPr>
            <p:spPr bwMode="auto">
              <a:xfrm>
                <a:off x="2322" y="103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1906"/>
              <p:cNvSpPr>
                <a:spLocks/>
              </p:cNvSpPr>
              <p:nvPr/>
            </p:nvSpPr>
            <p:spPr bwMode="auto">
              <a:xfrm>
                <a:off x="2322" y="103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1907"/>
              <p:cNvSpPr>
                <a:spLocks/>
              </p:cNvSpPr>
              <p:nvPr/>
            </p:nvSpPr>
            <p:spPr bwMode="auto">
              <a:xfrm>
                <a:off x="2322" y="103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1908"/>
              <p:cNvSpPr>
                <a:spLocks/>
              </p:cNvSpPr>
              <p:nvPr/>
            </p:nvSpPr>
            <p:spPr bwMode="auto">
              <a:xfrm>
                <a:off x="2331" y="103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1909"/>
              <p:cNvSpPr>
                <a:spLocks/>
              </p:cNvSpPr>
              <p:nvPr/>
            </p:nvSpPr>
            <p:spPr bwMode="auto">
              <a:xfrm>
                <a:off x="2331" y="102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1910"/>
              <p:cNvSpPr>
                <a:spLocks/>
              </p:cNvSpPr>
              <p:nvPr/>
            </p:nvSpPr>
            <p:spPr bwMode="auto">
              <a:xfrm>
                <a:off x="2340" y="102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1911"/>
              <p:cNvSpPr>
                <a:spLocks/>
              </p:cNvSpPr>
              <p:nvPr/>
            </p:nvSpPr>
            <p:spPr bwMode="auto">
              <a:xfrm>
                <a:off x="2331" y="102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  <a:gd name="T8" fmla="*/ 0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1912"/>
              <p:cNvSpPr>
                <a:spLocks/>
              </p:cNvSpPr>
              <p:nvPr/>
            </p:nvSpPr>
            <p:spPr bwMode="auto">
              <a:xfrm>
                <a:off x="2331" y="102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1913"/>
              <p:cNvSpPr>
                <a:spLocks/>
              </p:cNvSpPr>
              <p:nvPr/>
            </p:nvSpPr>
            <p:spPr bwMode="auto">
              <a:xfrm>
                <a:off x="2338" y="102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1914"/>
              <p:cNvSpPr>
                <a:spLocks/>
              </p:cNvSpPr>
              <p:nvPr/>
            </p:nvSpPr>
            <p:spPr bwMode="auto">
              <a:xfrm>
                <a:off x="2331" y="102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1915"/>
              <p:cNvSpPr>
                <a:spLocks/>
              </p:cNvSpPr>
              <p:nvPr/>
            </p:nvSpPr>
            <p:spPr bwMode="auto">
              <a:xfrm>
                <a:off x="2338" y="10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1916"/>
              <p:cNvSpPr>
                <a:spLocks/>
              </p:cNvSpPr>
              <p:nvPr/>
            </p:nvSpPr>
            <p:spPr bwMode="auto">
              <a:xfrm>
                <a:off x="2331" y="10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3 w 3"/>
                  <a:gd name="T9" fmla="*/ 2 h 2"/>
                  <a:gd name="T10" fmla="*/ 0 w 3"/>
                  <a:gd name="T11" fmla="*/ 2 h 2"/>
                  <a:gd name="T12" fmla="*/ 0 w 3"/>
                  <a:gd name="T13" fmla="*/ 0 h 2"/>
                  <a:gd name="T14" fmla="*/ 3 w 3"/>
                  <a:gd name="T15" fmla="*/ 0 h 2"/>
                  <a:gd name="T16" fmla="*/ 0 w 3"/>
                  <a:gd name="T17" fmla="*/ 0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1917"/>
              <p:cNvSpPr>
                <a:spLocks/>
              </p:cNvSpPr>
              <p:nvPr/>
            </p:nvSpPr>
            <p:spPr bwMode="auto">
              <a:xfrm>
                <a:off x="2329" y="10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1918"/>
              <p:cNvSpPr>
                <a:spLocks/>
              </p:cNvSpPr>
              <p:nvPr/>
            </p:nvSpPr>
            <p:spPr bwMode="auto">
              <a:xfrm>
                <a:off x="2340" y="102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1919"/>
              <p:cNvSpPr>
                <a:spLocks/>
              </p:cNvSpPr>
              <p:nvPr/>
            </p:nvSpPr>
            <p:spPr bwMode="auto">
              <a:xfrm>
                <a:off x="2331" y="1024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0 h 3"/>
                  <a:gd name="T6" fmla="*/ 3 w 3"/>
                  <a:gd name="T7" fmla="*/ 3 h 3"/>
                  <a:gd name="T8" fmla="*/ 0 w 3"/>
                  <a:gd name="T9" fmla="*/ 3 h 3"/>
                  <a:gd name="T10" fmla="*/ 3 w 3"/>
                  <a:gd name="T11" fmla="*/ 3 h 3"/>
                  <a:gd name="T12" fmla="*/ 0 w 3"/>
                  <a:gd name="T13" fmla="*/ 3 h 3"/>
                  <a:gd name="T14" fmla="*/ 0 w 3"/>
                  <a:gd name="T15" fmla="*/ 0 h 3"/>
                  <a:gd name="T16" fmla="*/ 0 w 3"/>
                  <a:gd name="T17" fmla="*/ 3 h 3"/>
                  <a:gd name="T18" fmla="*/ 0 w 3"/>
                  <a:gd name="T19" fmla="*/ 0 h 3"/>
                  <a:gd name="T20" fmla="*/ 0 w 3"/>
                  <a:gd name="T21" fmla="*/ 3 h 3"/>
                  <a:gd name="T22" fmla="*/ 0 w 3"/>
                  <a:gd name="T23" fmla="*/ 0 h 3"/>
                  <a:gd name="T24" fmla="*/ 3 w 3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1920"/>
              <p:cNvSpPr>
                <a:spLocks/>
              </p:cNvSpPr>
              <p:nvPr/>
            </p:nvSpPr>
            <p:spPr bwMode="auto">
              <a:xfrm>
                <a:off x="2331" y="102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1921"/>
              <p:cNvSpPr>
                <a:spLocks/>
              </p:cNvSpPr>
              <p:nvPr/>
            </p:nvSpPr>
            <p:spPr bwMode="auto">
              <a:xfrm>
                <a:off x="2313" y="10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1922"/>
              <p:cNvSpPr>
                <a:spLocks/>
              </p:cNvSpPr>
              <p:nvPr/>
            </p:nvSpPr>
            <p:spPr bwMode="auto">
              <a:xfrm>
                <a:off x="2340" y="1024"/>
                <a:ext cx="2" cy="5"/>
              </a:xfrm>
              <a:custGeom>
                <a:avLst/>
                <a:gdLst>
                  <a:gd name="T0" fmla="*/ 0 w 2"/>
                  <a:gd name="T1" fmla="*/ 3 h 5"/>
                  <a:gd name="T2" fmla="*/ 0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0 w 2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1923"/>
              <p:cNvSpPr>
                <a:spLocks/>
              </p:cNvSpPr>
              <p:nvPr/>
            </p:nvSpPr>
            <p:spPr bwMode="auto">
              <a:xfrm>
                <a:off x="2334" y="102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0 w 2"/>
                  <a:gd name="T17" fmla="*/ 3 h 3"/>
                  <a:gd name="T18" fmla="*/ 0 w 2"/>
                  <a:gd name="T19" fmla="*/ 0 h 3"/>
                  <a:gd name="T20" fmla="*/ 2 w 2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1924"/>
              <p:cNvSpPr>
                <a:spLocks/>
              </p:cNvSpPr>
              <p:nvPr/>
            </p:nvSpPr>
            <p:spPr bwMode="auto">
              <a:xfrm>
                <a:off x="2327" y="10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1925"/>
              <p:cNvSpPr>
                <a:spLocks/>
              </p:cNvSpPr>
              <p:nvPr/>
            </p:nvSpPr>
            <p:spPr bwMode="auto">
              <a:xfrm>
                <a:off x="2313" y="10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1926"/>
              <p:cNvSpPr>
                <a:spLocks/>
              </p:cNvSpPr>
              <p:nvPr/>
            </p:nvSpPr>
            <p:spPr bwMode="auto">
              <a:xfrm>
                <a:off x="2284" y="102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1927"/>
              <p:cNvSpPr>
                <a:spLocks/>
              </p:cNvSpPr>
              <p:nvPr/>
            </p:nvSpPr>
            <p:spPr bwMode="auto">
              <a:xfrm>
                <a:off x="2284" y="102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1928"/>
              <p:cNvSpPr>
                <a:spLocks/>
              </p:cNvSpPr>
              <p:nvPr/>
            </p:nvSpPr>
            <p:spPr bwMode="auto">
              <a:xfrm>
                <a:off x="2313" y="10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1929"/>
              <p:cNvSpPr>
                <a:spLocks/>
              </p:cNvSpPr>
              <p:nvPr/>
            </p:nvSpPr>
            <p:spPr bwMode="auto">
              <a:xfrm>
                <a:off x="2329" y="102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1930"/>
              <p:cNvSpPr>
                <a:spLocks/>
              </p:cNvSpPr>
              <p:nvPr/>
            </p:nvSpPr>
            <p:spPr bwMode="auto">
              <a:xfrm>
                <a:off x="2287" y="10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Rectangle 1931"/>
              <p:cNvSpPr>
                <a:spLocks noChangeArrowheads="1"/>
              </p:cNvSpPr>
              <p:nvPr/>
            </p:nvSpPr>
            <p:spPr bwMode="auto">
              <a:xfrm>
                <a:off x="2329" y="102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1932"/>
              <p:cNvSpPr>
                <a:spLocks/>
              </p:cNvSpPr>
              <p:nvPr/>
            </p:nvSpPr>
            <p:spPr bwMode="auto">
              <a:xfrm>
                <a:off x="2313" y="102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1933"/>
              <p:cNvSpPr>
                <a:spLocks/>
              </p:cNvSpPr>
              <p:nvPr/>
            </p:nvSpPr>
            <p:spPr bwMode="auto">
              <a:xfrm>
                <a:off x="2287" y="10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1934"/>
              <p:cNvSpPr>
                <a:spLocks/>
              </p:cNvSpPr>
              <p:nvPr/>
            </p:nvSpPr>
            <p:spPr bwMode="auto">
              <a:xfrm>
                <a:off x="2311" y="10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1935"/>
              <p:cNvSpPr>
                <a:spLocks/>
              </p:cNvSpPr>
              <p:nvPr/>
            </p:nvSpPr>
            <p:spPr bwMode="auto">
              <a:xfrm>
                <a:off x="2282" y="10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1936"/>
              <p:cNvSpPr>
                <a:spLocks/>
              </p:cNvSpPr>
              <p:nvPr/>
            </p:nvSpPr>
            <p:spPr bwMode="auto">
              <a:xfrm>
                <a:off x="2338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1937"/>
              <p:cNvSpPr>
                <a:spLocks/>
              </p:cNvSpPr>
              <p:nvPr/>
            </p:nvSpPr>
            <p:spPr bwMode="auto">
              <a:xfrm>
                <a:off x="2282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1938"/>
              <p:cNvSpPr>
                <a:spLocks/>
              </p:cNvSpPr>
              <p:nvPr/>
            </p:nvSpPr>
            <p:spPr bwMode="auto">
              <a:xfrm>
                <a:off x="2327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1939"/>
              <p:cNvSpPr>
                <a:spLocks/>
              </p:cNvSpPr>
              <p:nvPr/>
            </p:nvSpPr>
            <p:spPr bwMode="auto">
              <a:xfrm>
                <a:off x="2284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1940"/>
              <p:cNvSpPr>
                <a:spLocks/>
              </p:cNvSpPr>
              <p:nvPr/>
            </p:nvSpPr>
            <p:spPr bwMode="auto">
              <a:xfrm>
                <a:off x="2329" y="10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1941"/>
              <p:cNvSpPr>
                <a:spLocks/>
              </p:cNvSpPr>
              <p:nvPr/>
            </p:nvSpPr>
            <p:spPr bwMode="auto">
              <a:xfrm>
                <a:off x="2311" y="102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1942"/>
              <p:cNvSpPr>
                <a:spLocks/>
              </p:cNvSpPr>
              <p:nvPr/>
            </p:nvSpPr>
            <p:spPr bwMode="auto">
              <a:xfrm>
                <a:off x="2336" y="10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1943"/>
              <p:cNvSpPr>
                <a:spLocks/>
              </p:cNvSpPr>
              <p:nvPr/>
            </p:nvSpPr>
            <p:spPr bwMode="auto">
              <a:xfrm>
                <a:off x="2293" y="101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1944"/>
              <p:cNvSpPr>
                <a:spLocks/>
              </p:cNvSpPr>
              <p:nvPr/>
            </p:nvSpPr>
            <p:spPr bwMode="auto">
              <a:xfrm>
                <a:off x="2300" y="101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1945"/>
              <p:cNvSpPr>
                <a:spLocks/>
              </p:cNvSpPr>
              <p:nvPr/>
            </p:nvSpPr>
            <p:spPr bwMode="auto">
              <a:xfrm>
                <a:off x="2291" y="10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1946"/>
              <p:cNvSpPr>
                <a:spLocks/>
              </p:cNvSpPr>
              <p:nvPr/>
            </p:nvSpPr>
            <p:spPr bwMode="auto">
              <a:xfrm>
                <a:off x="2329" y="101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1947"/>
              <p:cNvSpPr>
                <a:spLocks/>
              </p:cNvSpPr>
              <p:nvPr/>
            </p:nvSpPr>
            <p:spPr bwMode="auto">
              <a:xfrm>
                <a:off x="2278" y="1015"/>
                <a:ext cx="35" cy="12"/>
              </a:xfrm>
              <a:custGeom>
                <a:avLst/>
                <a:gdLst>
                  <a:gd name="T0" fmla="*/ 13 w 35"/>
                  <a:gd name="T1" fmla="*/ 0 h 12"/>
                  <a:gd name="T2" fmla="*/ 15 w 35"/>
                  <a:gd name="T3" fmla="*/ 3 h 12"/>
                  <a:gd name="T4" fmla="*/ 15 w 35"/>
                  <a:gd name="T5" fmla="*/ 3 h 12"/>
                  <a:gd name="T6" fmla="*/ 18 w 35"/>
                  <a:gd name="T7" fmla="*/ 5 h 12"/>
                  <a:gd name="T8" fmla="*/ 18 w 35"/>
                  <a:gd name="T9" fmla="*/ 5 h 12"/>
                  <a:gd name="T10" fmla="*/ 22 w 35"/>
                  <a:gd name="T11" fmla="*/ 5 h 12"/>
                  <a:gd name="T12" fmla="*/ 24 w 35"/>
                  <a:gd name="T13" fmla="*/ 5 h 12"/>
                  <a:gd name="T14" fmla="*/ 26 w 35"/>
                  <a:gd name="T15" fmla="*/ 3 h 12"/>
                  <a:gd name="T16" fmla="*/ 29 w 35"/>
                  <a:gd name="T17" fmla="*/ 5 h 12"/>
                  <a:gd name="T18" fmla="*/ 29 w 35"/>
                  <a:gd name="T19" fmla="*/ 5 h 12"/>
                  <a:gd name="T20" fmla="*/ 31 w 35"/>
                  <a:gd name="T21" fmla="*/ 3 h 12"/>
                  <a:gd name="T22" fmla="*/ 31 w 35"/>
                  <a:gd name="T23" fmla="*/ 3 h 12"/>
                  <a:gd name="T24" fmla="*/ 33 w 35"/>
                  <a:gd name="T25" fmla="*/ 5 h 12"/>
                  <a:gd name="T26" fmla="*/ 35 w 35"/>
                  <a:gd name="T27" fmla="*/ 7 h 12"/>
                  <a:gd name="T28" fmla="*/ 31 w 35"/>
                  <a:gd name="T29" fmla="*/ 7 h 12"/>
                  <a:gd name="T30" fmla="*/ 33 w 35"/>
                  <a:gd name="T31" fmla="*/ 5 h 12"/>
                  <a:gd name="T32" fmla="*/ 29 w 35"/>
                  <a:gd name="T33" fmla="*/ 7 h 12"/>
                  <a:gd name="T34" fmla="*/ 24 w 35"/>
                  <a:gd name="T35" fmla="*/ 7 h 12"/>
                  <a:gd name="T36" fmla="*/ 20 w 35"/>
                  <a:gd name="T37" fmla="*/ 7 h 12"/>
                  <a:gd name="T38" fmla="*/ 15 w 35"/>
                  <a:gd name="T39" fmla="*/ 7 h 12"/>
                  <a:gd name="T40" fmla="*/ 13 w 35"/>
                  <a:gd name="T41" fmla="*/ 9 h 12"/>
                  <a:gd name="T42" fmla="*/ 11 w 35"/>
                  <a:gd name="T43" fmla="*/ 12 h 12"/>
                  <a:gd name="T44" fmla="*/ 6 w 35"/>
                  <a:gd name="T45" fmla="*/ 12 h 12"/>
                  <a:gd name="T46" fmla="*/ 4 w 35"/>
                  <a:gd name="T47" fmla="*/ 9 h 12"/>
                  <a:gd name="T48" fmla="*/ 2 w 35"/>
                  <a:gd name="T49" fmla="*/ 7 h 12"/>
                  <a:gd name="T50" fmla="*/ 0 w 35"/>
                  <a:gd name="T51" fmla="*/ 5 h 12"/>
                  <a:gd name="T52" fmla="*/ 2 w 35"/>
                  <a:gd name="T53" fmla="*/ 7 h 12"/>
                  <a:gd name="T54" fmla="*/ 2 w 35"/>
                  <a:gd name="T55" fmla="*/ 7 h 12"/>
                  <a:gd name="T56" fmla="*/ 4 w 35"/>
                  <a:gd name="T57" fmla="*/ 7 h 12"/>
                  <a:gd name="T58" fmla="*/ 4 w 35"/>
                  <a:gd name="T59" fmla="*/ 7 h 12"/>
                  <a:gd name="T60" fmla="*/ 4 w 35"/>
                  <a:gd name="T61" fmla="*/ 7 h 12"/>
                  <a:gd name="T62" fmla="*/ 4 w 35"/>
                  <a:gd name="T63" fmla="*/ 7 h 12"/>
                  <a:gd name="T64" fmla="*/ 6 w 35"/>
                  <a:gd name="T65" fmla="*/ 9 h 12"/>
                  <a:gd name="T66" fmla="*/ 6 w 35"/>
                  <a:gd name="T67" fmla="*/ 9 h 12"/>
                  <a:gd name="T68" fmla="*/ 9 w 35"/>
                  <a:gd name="T69" fmla="*/ 7 h 12"/>
                  <a:gd name="T70" fmla="*/ 11 w 35"/>
                  <a:gd name="T71" fmla="*/ 5 h 12"/>
                  <a:gd name="T72" fmla="*/ 11 w 35"/>
                  <a:gd name="T73" fmla="*/ 5 h 12"/>
                  <a:gd name="T74" fmla="*/ 11 w 35"/>
                  <a:gd name="T75" fmla="*/ 5 h 12"/>
                  <a:gd name="T76" fmla="*/ 11 w 35"/>
                  <a:gd name="T77" fmla="*/ 3 h 12"/>
                  <a:gd name="T78" fmla="*/ 11 w 35"/>
                  <a:gd name="T79" fmla="*/ 3 h 12"/>
                  <a:gd name="T80" fmla="*/ 11 w 35"/>
                  <a:gd name="T81" fmla="*/ 3 h 12"/>
                  <a:gd name="T82" fmla="*/ 11 w 35"/>
                  <a:gd name="T83" fmla="*/ 3 h 12"/>
                  <a:gd name="T84" fmla="*/ 13 w 35"/>
                  <a:gd name="T8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" h="12">
                    <a:moveTo>
                      <a:pt x="13" y="3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9" y="7"/>
                    </a:lnTo>
                    <a:lnTo>
                      <a:pt x="26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1948"/>
              <p:cNvSpPr>
                <a:spLocks/>
              </p:cNvSpPr>
              <p:nvPr/>
            </p:nvSpPr>
            <p:spPr bwMode="auto">
              <a:xfrm>
                <a:off x="2291" y="10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Rectangle 1949"/>
              <p:cNvSpPr>
                <a:spLocks noChangeArrowheads="1"/>
              </p:cNvSpPr>
              <p:nvPr/>
            </p:nvSpPr>
            <p:spPr bwMode="auto">
              <a:xfrm>
                <a:off x="2322" y="1013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1950"/>
              <p:cNvSpPr>
                <a:spLocks/>
              </p:cNvSpPr>
              <p:nvPr/>
            </p:nvSpPr>
            <p:spPr bwMode="auto">
              <a:xfrm>
                <a:off x="2311" y="10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1951"/>
              <p:cNvSpPr>
                <a:spLocks/>
              </p:cNvSpPr>
              <p:nvPr/>
            </p:nvSpPr>
            <p:spPr bwMode="auto">
              <a:xfrm>
                <a:off x="2313" y="10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1952"/>
              <p:cNvSpPr>
                <a:spLocks/>
              </p:cNvSpPr>
              <p:nvPr/>
            </p:nvSpPr>
            <p:spPr bwMode="auto">
              <a:xfrm>
                <a:off x="2322" y="1013"/>
                <a:ext cx="18" cy="34"/>
              </a:xfrm>
              <a:custGeom>
                <a:avLst/>
                <a:gdLst>
                  <a:gd name="T0" fmla="*/ 3 w 18"/>
                  <a:gd name="T1" fmla="*/ 0 h 34"/>
                  <a:gd name="T2" fmla="*/ 5 w 18"/>
                  <a:gd name="T3" fmla="*/ 2 h 34"/>
                  <a:gd name="T4" fmla="*/ 9 w 18"/>
                  <a:gd name="T5" fmla="*/ 7 h 34"/>
                  <a:gd name="T6" fmla="*/ 12 w 18"/>
                  <a:gd name="T7" fmla="*/ 9 h 34"/>
                  <a:gd name="T8" fmla="*/ 14 w 18"/>
                  <a:gd name="T9" fmla="*/ 11 h 34"/>
                  <a:gd name="T10" fmla="*/ 18 w 18"/>
                  <a:gd name="T11" fmla="*/ 11 h 34"/>
                  <a:gd name="T12" fmla="*/ 18 w 18"/>
                  <a:gd name="T13" fmla="*/ 14 h 34"/>
                  <a:gd name="T14" fmla="*/ 16 w 18"/>
                  <a:gd name="T15" fmla="*/ 16 h 34"/>
                  <a:gd name="T16" fmla="*/ 18 w 18"/>
                  <a:gd name="T17" fmla="*/ 18 h 34"/>
                  <a:gd name="T18" fmla="*/ 16 w 18"/>
                  <a:gd name="T19" fmla="*/ 20 h 34"/>
                  <a:gd name="T20" fmla="*/ 18 w 18"/>
                  <a:gd name="T21" fmla="*/ 18 h 34"/>
                  <a:gd name="T22" fmla="*/ 16 w 18"/>
                  <a:gd name="T23" fmla="*/ 20 h 34"/>
                  <a:gd name="T24" fmla="*/ 14 w 18"/>
                  <a:gd name="T25" fmla="*/ 23 h 34"/>
                  <a:gd name="T26" fmla="*/ 14 w 18"/>
                  <a:gd name="T27" fmla="*/ 27 h 34"/>
                  <a:gd name="T28" fmla="*/ 14 w 18"/>
                  <a:gd name="T29" fmla="*/ 27 h 34"/>
                  <a:gd name="T30" fmla="*/ 14 w 18"/>
                  <a:gd name="T31" fmla="*/ 29 h 34"/>
                  <a:gd name="T32" fmla="*/ 14 w 18"/>
                  <a:gd name="T33" fmla="*/ 34 h 34"/>
                  <a:gd name="T34" fmla="*/ 12 w 18"/>
                  <a:gd name="T35" fmla="*/ 31 h 34"/>
                  <a:gd name="T36" fmla="*/ 9 w 18"/>
                  <a:gd name="T37" fmla="*/ 29 h 34"/>
                  <a:gd name="T38" fmla="*/ 9 w 18"/>
                  <a:gd name="T39" fmla="*/ 29 h 34"/>
                  <a:gd name="T40" fmla="*/ 5 w 18"/>
                  <a:gd name="T41" fmla="*/ 29 h 34"/>
                  <a:gd name="T42" fmla="*/ 5 w 18"/>
                  <a:gd name="T43" fmla="*/ 27 h 34"/>
                  <a:gd name="T44" fmla="*/ 7 w 18"/>
                  <a:gd name="T45" fmla="*/ 29 h 34"/>
                  <a:gd name="T46" fmla="*/ 9 w 18"/>
                  <a:gd name="T47" fmla="*/ 27 h 34"/>
                  <a:gd name="T48" fmla="*/ 12 w 18"/>
                  <a:gd name="T49" fmla="*/ 25 h 34"/>
                  <a:gd name="T50" fmla="*/ 12 w 18"/>
                  <a:gd name="T51" fmla="*/ 25 h 34"/>
                  <a:gd name="T52" fmla="*/ 9 w 18"/>
                  <a:gd name="T53" fmla="*/ 23 h 34"/>
                  <a:gd name="T54" fmla="*/ 12 w 18"/>
                  <a:gd name="T55" fmla="*/ 20 h 34"/>
                  <a:gd name="T56" fmla="*/ 12 w 18"/>
                  <a:gd name="T57" fmla="*/ 20 h 34"/>
                  <a:gd name="T58" fmla="*/ 12 w 18"/>
                  <a:gd name="T59" fmla="*/ 16 h 34"/>
                  <a:gd name="T60" fmla="*/ 14 w 18"/>
                  <a:gd name="T61" fmla="*/ 14 h 34"/>
                  <a:gd name="T62" fmla="*/ 14 w 18"/>
                  <a:gd name="T63" fmla="*/ 14 h 34"/>
                  <a:gd name="T64" fmla="*/ 14 w 18"/>
                  <a:gd name="T65" fmla="*/ 9 h 34"/>
                  <a:gd name="T66" fmla="*/ 12 w 18"/>
                  <a:gd name="T67" fmla="*/ 11 h 34"/>
                  <a:gd name="T68" fmla="*/ 12 w 18"/>
                  <a:gd name="T69" fmla="*/ 11 h 34"/>
                  <a:gd name="T70" fmla="*/ 12 w 18"/>
                  <a:gd name="T71" fmla="*/ 11 h 34"/>
                  <a:gd name="T72" fmla="*/ 12 w 18"/>
                  <a:gd name="T73" fmla="*/ 11 h 34"/>
                  <a:gd name="T74" fmla="*/ 9 w 18"/>
                  <a:gd name="T75" fmla="*/ 11 h 34"/>
                  <a:gd name="T76" fmla="*/ 9 w 18"/>
                  <a:gd name="T77" fmla="*/ 11 h 34"/>
                  <a:gd name="T78" fmla="*/ 7 w 18"/>
                  <a:gd name="T79" fmla="*/ 9 h 34"/>
                  <a:gd name="T80" fmla="*/ 5 w 18"/>
                  <a:gd name="T81" fmla="*/ 7 h 34"/>
                  <a:gd name="T82" fmla="*/ 5 w 18"/>
                  <a:gd name="T83" fmla="*/ 2 h 34"/>
                  <a:gd name="T84" fmla="*/ 3 w 18"/>
                  <a:gd name="T8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4" y="25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4" y="27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31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1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1953"/>
              <p:cNvSpPr>
                <a:spLocks/>
              </p:cNvSpPr>
              <p:nvPr/>
            </p:nvSpPr>
            <p:spPr bwMode="auto">
              <a:xfrm>
                <a:off x="2311" y="1013"/>
                <a:ext cx="14" cy="2"/>
              </a:xfrm>
              <a:custGeom>
                <a:avLst/>
                <a:gdLst>
                  <a:gd name="T0" fmla="*/ 5 w 14"/>
                  <a:gd name="T1" fmla="*/ 0 h 2"/>
                  <a:gd name="T2" fmla="*/ 7 w 14"/>
                  <a:gd name="T3" fmla="*/ 0 h 2"/>
                  <a:gd name="T4" fmla="*/ 9 w 14"/>
                  <a:gd name="T5" fmla="*/ 0 h 2"/>
                  <a:gd name="T6" fmla="*/ 11 w 14"/>
                  <a:gd name="T7" fmla="*/ 0 h 2"/>
                  <a:gd name="T8" fmla="*/ 14 w 14"/>
                  <a:gd name="T9" fmla="*/ 0 h 2"/>
                  <a:gd name="T10" fmla="*/ 11 w 14"/>
                  <a:gd name="T11" fmla="*/ 0 h 2"/>
                  <a:gd name="T12" fmla="*/ 9 w 14"/>
                  <a:gd name="T13" fmla="*/ 2 h 2"/>
                  <a:gd name="T14" fmla="*/ 9 w 14"/>
                  <a:gd name="T15" fmla="*/ 0 h 2"/>
                  <a:gd name="T16" fmla="*/ 7 w 14"/>
                  <a:gd name="T17" fmla="*/ 0 h 2"/>
                  <a:gd name="T18" fmla="*/ 5 w 14"/>
                  <a:gd name="T19" fmla="*/ 0 h 2"/>
                  <a:gd name="T20" fmla="*/ 2 w 14"/>
                  <a:gd name="T21" fmla="*/ 0 h 2"/>
                  <a:gd name="T22" fmla="*/ 0 w 14"/>
                  <a:gd name="T23" fmla="*/ 0 h 2"/>
                  <a:gd name="T24" fmla="*/ 2 w 14"/>
                  <a:gd name="T25" fmla="*/ 0 h 2"/>
                  <a:gd name="T26" fmla="*/ 5 w 14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2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1954"/>
              <p:cNvSpPr>
                <a:spLocks/>
              </p:cNvSpPr>
              <p:nvPr/>
            </p:nvSpPr>
            <p:spPr bwMode="auto">
              <a:xfrm>
                <a:off x="2322" y="101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1955"/>
              <p:cNvSpPr>
                <a:spLocks/>
              </p:cNvSpPr>
              <p:nvPr/>
            </p:nvSpPr>
            <p:spPr bwMode="auto">
              <a:xfrm>
                <a:off x="2318" y="1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1956"/>
              <p:cNvSpPr>
                <a:spLocks/>
              </p:cNvSpPr>
              <p:nvPr/>
            </p:nvSpPr>
            <p:spPr bwMode="auto">
              <a:xfrm>
                <a:off x="2302" y="100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1957"/>
              <p:cNvSpPr>
                <a:spLocks/>
              </p:cNvSpPr>
              <p:nvPr/>
            </p:nvSpPr>
            <p:spPr bwMode="auto">
              <a:xfrm>
                <a:off x="2309" y="100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1958"/>
              <p:cNvSpPr>
                <a:spLocks/>
              </p:cNvSpPr>
              <p:nvPr/>
            </p:nvSpPr>
            <p:spPr bwMode="auto">
              <a:xfrm>
                <a:off x="2309" y="100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1959"/>
              <p:cNvSpPr>
                <a:spLocks/>
              </p:cNvSpPr>
              <p:nvPr/>
            </p:nvSpPr>
            <p:spPr bwMode="auto">
              <a:xfrm>
                <a:off x="2298" y="10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1960"/>
              <p:cNvSpPr>
                <a:spLocks noEditPoints="1"/>
              </p:cNvSpPr>
              <p:nvPr/>
            </p:nvSpPr>
            <p:spPr bwMode="auto">
              <a:xfrm>
                <a:off x="1954" y="1279"/>
                <a:ext cx="53" cy="83"/>
              </a:xfrm>
              <a:custGeom>
                <a:avLst/>
                <a:gdLst>
                  <a:gd name="T0" fmla="*/ 33 w 53"/>
                  <a:gd name="T1" fmla="*/ 56 h 83"/>
                  <a:gd name="T2" fmla="*/ 35 w 53"/>
                  <a:gd name="T3" fmla="*/ 56 h 83"/>
                  <a:gd name="T4" fmla="*/ 42 w 53"/>
                  <a:gd name="T5" fmla="*/ 43 h 83"/>
                  <a:gd name="T6" fmla="*/ 53 w 53"/>
                  <a:gd name="T7" fmla="*/ 40 h 83"/>
                  <a:gd name="T8" fmla="*/ 42 w 53"/>
                  <a:gd name="T9" fmla="*/ 43 h 83"/>
                  <a:gd name="T10" fmla="*/ 40 w 53"/>
                  <a:gd name="T11" fmla="*/ 43 h 83"/>
                  <a:gd name="T12" fmla="*/ 42 w 53"/>
                  <a:gd name="T13" fmla="*/ 40 h 83"/>
                  <a:gd name="T14" fmla="*/ 44 w 53"/>
                  <a:gd name="T15" fmla="*/ 40 h 83"/>
                  <a:gd name="T16" fmla="*/ 42 w 53"/>
                  <a:gd name="T17" fmla="*/ 38 h 83"/>
                  <a:gd name="T18" fmla="*/ 35 w 53"/>
                  <a:gd name="T19" fmla="*/ 40 h 83"/>
                  <a:gd name="T20" fmla="*/ 44 w 53"/>
                  <a:gd name="T21" fmla="*/ 38 h 83"/>
                  <a:gd name="T22" fmla="*/ 35 w 53"/>
                  <a:gd name="T23" fmla="*/ 34 h 83"/>
                  <a:gd name="T24" fmla="*/ 38 w 53"/>
                  <a:gd name="T25" fmla="*/ 32 h 83"/>
                  <a:gd name="T26" fmla="*/ 38 w 53"/>
                  <a:gd name="T27" fmla="*/ 32 h 83"/>
                  <a:gd name="T28" fmla="*/ 44 w 53"/>
                  <a:gd name="T29" fmla="*/ 32 h 83"/>
                  <a:gd name="T30" fmla="*/ 44 w 53"/>
                  <a:gd name="T31" fmla="*/ 34 h 83"/>
                  <a:gd name="T32" fmla="*/ 40 w 53"/>
                  <a:gd name="T33" fmla="*/ 38 h 83"/>
                  <a:gd name="T34" fmla="*/ 44 w 53"/>
                  <a:gd name="T35" fmla="*/ 34 h 83"/>
                  <a:gd name="T36" fmla="*/ 44 w 53"/>
                  <a:gd name="T37" fmla="*/ 29 h 83"/>
                  <a:gd name="T38" fmla="*/ 35 w 53"/>
                  <a:gd name="T39" fmla="*/ 27 h 83"/>
                  <a:gd name="T40" fmla="*/ 38 w 53"/>
                  <a:gd name="T41" fmla="*/ 25 h 83"/>
                  <a:gd name="T42" fmla="*/ 33 w 53"/>
                  <a:gd name="T43" fmla="*/ 27 h 83"/>
                  <a:gd name="T44" fmla="*/ 38 w 53"/>
                  <a:gd name="T45" fmla="*/ 23 h 83"/>
                  <a:gd name="T46" fmla="*/ 40 w 53"/>
                  <a:gd name="T47" fmla="*/ 14 h 83"/>
                  <a:gd name="T48" fmla="*/ 40 w 53"/>
                  <a:gd name="T49" fmla="*/ 18 h 83"/>
                  <a:gd name="T50" fmla="*/ 40 w 53"/>
                  <a:gd name="T51" fmla="*/ 18 h 83"/>
                  <a:gd name="T52" fmla="*/ 40 w 53"/>
                  <a:gd name="T53" fmla="*/ 14 h 83"/>
                  <a:gd name="T54" fmla="*/ 42 w 53"/>
                  <a:gd name="T55" fmla="*/ 11 h 83"/>
                  <a:gd name="T56" fmla="*/ 26 w 53"/>
                  <a:gd name="T57" fmla="*/ 0 h 83"/>
                  <a:gd name="T58" fmla="*/ 26 w 53"/>
                  <a:gd name="T59" fmla="*/ 5 h 83"/>
                  <a:gd name="T60" fmla="*/ 31 w 53"/>
                  <a:gd name="T61" fmla="*/ 5 h 83"/>
                  <a:gd name="T62" fmla="*/ 35 w 53"/>
                  <a:gd name="T63" fmla="*/ 5 h 83"/>
                  <a:gd name="T64" fmla="*/ 35 w 53"/>
                  <a:gd name="T65" fmla="*/ 14 h 83"/>
                  <a:gd name="T66" fmla="*/ 33 w 53"/>
                  <a:gd name="T67" fmla="*/ 20 h 83"/>
                  <a:gd name="T68" fmla="*/ 31 w 53"/>
                  <a:gd name="T69" fmla="*/ 27 h 83"/>
                  <a:gd name="T70" fmla="*/ 31 w 53"/>
                  <a:gd name="T71" fmla="*/ 32 h 83"/>
                  <a:gd name="T72" fmla="*/ 29 w 53"/>
                  <a:gd name="T73" fmla="*/ 38 h 83"/>
                  <a:gd name="T74" fmla="*/ 31 w 53"/>
                  <a:gd name="T75" fmla="*/ 45 h 83"/>
                  <a:gd name="T76" fmla="*/ 29 w 53"/>
                  <a:gd name="T77" fmla="*/ 52 h 83"/>
                  <a:gd name="T78" fmla="*/ 29 w 53"/>
                  <a:gd name="T79" fmla="*/ 56 h 83"/>
                  <a:gd name="T80" fmla="*/ 26 w 53"/>
                  <a:gd name="T81" fmla="*/ 63 h 83"/>
                  <a:gd name="T82" fmla="*/ 22 w 53"/>
                  <a:gd name="T83" fmla="*/ 70 h 83"/>
                  <a:gd name="T84" fmla="*/ 17 w 53"/>
                  <a:gd name="T85" fmla="*/ 70 h 83"/>
                  <a:gd name="T86" fmla="*/ 15 w 53"/>
                  <a:gd name="T87" fmla="*/ 76 h 83"/>
                  <a:gd name="T88" fmla="*/ 8 w 53"/>
                  <a:gd name="T89" fmla="*/ 78 h 83"/>
                  <a:gd name="T90" fmla="*/ 4 w 53"/>
                  <a:gd name="T91" fmla="*/ 83 h 83"/>
                  <a:gd name="T92" fmla="*/ 0 w 53"/>
                  <a:gd name="T93" fmla="*/ 78 h 83"/>
                  <a:gd name="T94" fmla="*/ 2 w 53"/>
                  <a:gd name="T95" fmla="*/ 23 h 83"/>
                  <a:gd name="T96" fmla="*/ 6 w 53"/>
                  <a:gd name="T97" fmla="*/ 18 h 83"/>
                  <a:gd name="T98" fmla="*/ 11 w 53"/>
                  <a:gd name="T99" fmla="*/ 18 h 83"/>
                  <a:gd name="T100" fmla="*/ 15 w 53"/>
                  <a:gd name="T101" fmla="*/ 14 h 83"/>
                  <a:gd name="T102" fmla="*/ 20 w 53"/>
                  <a:gd name="T103" fmla="*/ 9 h 83"/>
                  <a:gd name="T104" fmla="*/ 22 w 53"/>
                  <a:gd name="T10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" h="83">
                    <a:moveTo>
                      <a:pt x="31" y="63"/>
                    </a:moveTo>
                    <a:lnTo>
                      <a:pt x="29" y="63"/>
                    </a:lnTo>
                    <a:lnTo>
                      <a:pt x="31" y="63"/>
                    </a:lnTo>
                    <a:close/>
                    <a:moveTo>
                      <a:pt x="33" y="56"/>
                    </a:moveTo>
                    <a:lnTo>
                      <a:pt x="33" y="54"/>
                    </a:lnTo>
                    <a:lnTo>
                      <a:pt x="33" y="56"/>
                    </a:lnTo>
                    <a:close/>
                    <a:moveTo>
                      <a:pt x="35" y="54"/>
                    </a:moveTo>
                    <a:lnTo>
                      <a:pt x="35" y="56"/>
                    </a:lnTo>
                    <a:lnTo>
                      <a:pt x="35" y="54"/>
                    </a:lnTo>
                    <a:close/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close/>
                    <a:moveTo>
                      <a:pt x="51" y="40"/>
                    </a:moveTo>
                    <a:lnTo>
                      <a:pt x="51" y="43"/>
                    </a:ln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close/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close/>
                    <a:moveTo>
                      <a:pt x="44" y="40"/>
                    </a:moveTo>
                    <a:lnTo>
                      <a:pt x="42" y="40"/>
                    </a:lnTo>
                    <a:lnTo>
                      <a:pt x="44" y="40"/>
                    </a:lnTo>
                    <a:close/>
                    <a:moveTo>
                      <a:pt x="40" y="43"/>
                    </a:moveTo>
                    <a:lnTo>
                      <a:pt x="40" y="40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43"/>
                    </a:lnTo>
                    <a:lnTo>
                      <a:pt x="40" y="43"/>
                    </a:lnTo>
                    <a:close/>
                    <a:moveTo>
                      <a:pt x="44" y="38"/>
                    </a:moveTo>
                    <a:lnTo>
                      <a:pt x="44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close/>
                    <a:moveTo>
                      <a:pt x="35" y="40"/>
                    </a:moveTo>
                    <a:lnTo>
                      <a:pt x="35" y="38"/>
                    </a:lnTo>
                    <a:lnTo>
                      <a:pt x="35" y="40"/>
                    </a:lnTo>
                    <a:close/>
                    <a:moveTo>
                      <a:pt x="38" y="36"/>
                    </a:moveTo>
                    <a:lnTo>
                      <a:pt x="35" y="36"/>
                    </a:lnTo>
                    <a:lnTo>
                      <a:pt x="38" y="3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35" y="36"/>
                    </a:moveTo>
                    <a:lnTo>
                      <a:pt x="35" y="34"/>
                    </a:lnTo>
                    <a:lnTo>
                      <a:pt x="38" y="34"/>
                    </a:lnTo>
                    <a:lnTo>
                      <a:pt x="35" y="36"/>
                    </a:lnTo>
                    <a:close/>
                    <a:moveTo>
                      <a:pt x="38" y="34"/>
                    </a:moveTo>
                    <a:lnTo>
                      <a:pt x="38" y="32"/>
                    </a:lnTo>
                    <a:lnTo>
                      <a:pt x="38" y="34"/>
                    </a:lnTo>
                    <a:close/>
                    <a:moveTo>
                      <a:pt x="35" y="34"/>
                    </a:moveTo>
                    <a:lnTo>
                      <a:pt x="35" y="32"/>
                    </a:lnTo>
                    <a:lnTo>
                      <a:pt x="38" y="32"/>
                    </a:lnTo>
                    <a:lnTo>
                      <a:pt x="35" y="32"/>
                    </a:lnTo>
                    <a:lnTo>
                      <a:pt x="35" y="34"/>
                    </a:lnTo>
                    <a:close/>
                    <a:moveTo>
                      <a:pt x="46" y="32"/>
                    </a:moveTo>
                    <a:lnTo>
                      <a:pt x="44" y="32"/>
                    </a:lnTo>
                    <a:lnTo>
                      <a:pt x="46" y="32"/>
                    </a:lnTo>
                    <a:close/>
                    <a:moveTo>
                      <a:pt x="46" y="32"/>
                    </a:moveTo>
                    <a:lnTo>
                      <a:pt x="44" y="32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6" y="32"/>
                    </a:lnTo>
                    <a:close/>
                    <a:moveTo>
                      <a:pt x="46" y="29"/>
                    </a:moveTo>
                    <a:lnTo>
                      <a:pt x="44" y="29"/>
                    </a:lnTo>
                    <a:lnTo>
                      <a:pt x="46" y="29"/>
                    </a:lnTo>
                    <a:close/>
                    <a:moveTo>
                      <a:pt x="38" y="29"/>
                    </a:moveTo>
                    <a:lnTo>
                      <a:pt x="35" y="29"/>
                    </a:lnTo>
                    <a:lnTo>
                      <a:pt x="35" y="27"/>
                    </a:lnTo>
                    <a:lnTo>
                      <a:pt x="38" y="27"/>
                    </a:lnTo>
                    <a:lnTo>
                      <a:pt x="38" y="29"/>
                    </a:lnTo>
                    <a:close/>
                    <a:moveTo>
                      <a:pt x="38" y="27"/>
                    </a:moveTo>
                    <a:lnTo>
                      <a:pt x="38" y="25"/>
                    </a:lnTo>
                    <a:lnTo>
                      <a:pt x="38" y="27"/>
                    </a:lnTo>
                    <a:close/>
                    <a:moveTo>
                      <a:pt x="35" y="25"/>
                    </a:moveTo>
                    <a:lnTo>
                      <a:pt x="35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close/>
                    <a:moveTo>
                      <a:pt x="38" y="25"/>
                    </a:moveTo>
                    <a:lnTo>
                      <a:pt x="38" y="23"/>
                    </a:lnTo>
                    <a:lnTo>
                      <a:pt x="38" y="25"/>
                    </a:lnTo>
                    <a:close/>
                    <a:moveTo>
                      <a:pt x="40" y="14"/>
                    </a:moveTo>
                    <a:lnTo>
                      <a:pt x="40" y="11"/>
                    </a:lnTo>
                    <a:lnTo>
                      <a:pt x="40" y="14"/>
                    </a:lnTo>
                    <a:close/>
                    <a:moveTo>
                      <a:pt x="42" y="11"/>
                    </a:moveTo>
                    <a:lnTo>
                      <a:pt x="42" y="14"/>
                    </a:lnTo>
                    <a:lnTo>
                      <a:pt x="42" y="16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1"/>
                    </a:lnTo>
                    <a:close/>
                    <a:moveTo>
                      <a:pt x="42" y="11"/>
                    </a:moveTo>
                    <a:lnTo>
                      <a:pt x="42" y="9"/>
                    </a:lnTo>
                    <a:lnTo>
                      <a:pt x="42" y="11"/>
                    </a:lnTo>
                    <a:close/>
                    <a:moveTo>
                      <a:pt x="26" y="0"/>
                    </a:moveTo>
                    <a:lnTo>
                      <a:pt x="29" y="0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1" y="49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29" y="61"/>
                    </a:lnTo>
                    <a:lnTo>
                      <a:pt x="26" y="61"/>
                    </a:lnTo>
                    <a:lnTo>
                      <a:pt x="26" y="63"/>
                    </a:lnTo>
                    <a:lnTo>
                      <a:pt x="26" y="65"/>
                    </a:lnTo>
                    <a:lnTo>
                      <a:pt x="24" y="65"/>
                    </a:lnTo>
                    <a:lnTo>
                      <a:pt x="24" y="67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17" y="70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5" y="74"/>
                    </a:lnTo>
                    <a:lnTo>
                      <a:pt x="15" y="76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2" y="67"/>
                    </a:lnTo>
                    <a:lnTo>
                      <a:pt x="2" y="47"/>
                    </a:lnTo>
                    <a:lnTo>
                      <a:pt x="2" y="36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1961"/>
              <p:cNvSpPr>
                <a:spLocks noEditPoints="1"/>
              </p:cNvSpPr>
              <p:nvPr/>
            </p:nvSpPr>
            <p:spPr bwMode="auto">
              <a:xfrm>
                <a:off x="1954" y="1279"/>
                <a:ext cx="53" cy="83"/>
              </a:xfrm>
              <a:custGeom>
                <a:avLst/>
                <a:gdLst>
                  <a:gd name="T0" fmla="*/ 33 w 53"/>
                  <a:gd name="T1" fmla="*/ 56 h 83"/>
                  <a:gd name="T2" fmla="*/ 35 w 53"/>
                  <a:gd name="T3" fmla="*/ 56 h 83"/>
                  <a:gd name="T4" fmla="*/ 42 w 53"/>
                  <a:gd name="T5" fmla="*/ 43 h 83"/>
                  <a:gd name="T6" fmla="*/ 53 w 53"/>
                  <a:gd name="T7" fmla="*/ 40 h 83"/>
                  <a:gd name="T8" fmla="*/ 42 w 53"/>
                  <a:gd name="T9" fmla="*/ 43 h 83"/>
                  <a:gd name="T10" fmla="*/ 40 w 53"/>
                  <a:gd name="T11" fmla="*/ 43 h 83"/>
                  <a:gd name="T12" fmla="*/ 42 w 53"/>
                  <a:gd name="T13" fmla="*/ 40 h 83"/>
                  <a:gd name="T14" fmla="*/ 44 w 53"/>
                  <a:gd name="T15" fmla="*/ 40 h 83"/>
                  <a:gd name="T16" fmla="*/ 42 w 53"/>
                  <a:gd name="T17" fmla="*/ 38 h 83"/>
                  <a:gd name="T18" fmla="*/ 35 w 53"/>
                  <a:gd name="T19" fmla="*/ 40 h 83"/>
                  <a:gd name="T20" fmla="*/ 44 w 53"/>
                  <a:gd name="T21" fmla="*/ 38 h 83"/>
                  <a:gd name="T22" fmla="*/ 35 w 53"/>
                  <a:gd name="T23" fmla="*/ 34 h 83"/>
                  <a:gd name="T24" fmla="*/ 38 w 53"/>
                  <a:gd name="T25" fmla="*/ 32 h 83"/>
                  <a:gd name="T26" fmla="*/ 38 w 53"/>
                  <a:gd name="T27" fmla="*/ 32 h 83"/>
                  <a:gd name="T28" fmla="*/ 44 w 53"/>
                  <a:gd name="T29" fmla="*/ 32 h 83"/>
                  <a:gd name="T30" fmla="*/ 44 w 53"/>
                  <a:gd name="T31" fmla="*/ 34 h 83"/>
                  <a:gd name="T32" fmla="*/ 40 w 53"/>
                  <a:gd name="T33" fmla="*/ 38 h 83"/>
                  <a:gd name="T34" fmla="*/ 44 w 53"/>
                  <a:gd name="T35" fmla="*/ 34 h 83"/>
                  <a:gd name="T36" fmla="*/ 44 w 53"/>
                  <a:gd name="T37" fmla="*/ 29 h 83"/>
                  <a:gd name="T38" fmla="*/ 35 w 53"/>
                  <a:gd name="T39" fmla="*/ 27 h 83"/>
                  <a:gd name="T40" fmla="*/ 38 w 53"/>
                  <a:gd name="T41" fmla="*/ 25 h 83"/>
                  <a:gd name="T42" fmla="*/ 33 w 53"/>
                  <a:gd name="T43" fmla="*/ 27 h 83"/>
                  <a:gd name="T44" fmla="*/ 38 w 53"/>
                  <a:gd name="T45" fmla="*/ 23 h 83"/>
                  <a:gd name="T46" fmla="*/ 40 w 53"/>
                  <a:gd name="T47" fmla="*/ 14 h 83"/>
                  <a:gd name="T48" fmla="*/ 40 w 53"/>
                  <a:gd name="T49" fmla="*/ 18 h 83"/>
                  <a:gd name="T50" fmla="*/ 40 w 53"/>
                  <a:gd name="T51" fmla="*/ 18 h 83"/>
                  <a:gd name="T52" fmla="*/ 40 w 53"/>
                  <a:gd name="T53" fmla="*/ 14 h 83"/>
                  <a:gd name="T54" fmla="*/ 42 w 53"/>
                  <a:gd name="T55" fmla="*/ 11 h 83"/>
                  <a:gd name="T56" fmla="*/ 26 w 53"/>
                  <a:gd name="T57" fmla="*/ 0 h 83"/>
                  <a:gd name="T58" fmla="*/ 26 w 53"/>
                  <a:gd name="T59" fmla="*/ 5 h 83"/>
                  <a:gd name="T60" fmla="*/ 31 w 53"/>
                  <a:gd name="T61" fmla="*/ 5 h 83"/>
                  <a:gd name="T62" fmla="*/ 35 w 53"/>
                  <a:gd name="T63" fmla="*/ 5 h 83"/>
                  <a:gd name="T64" fmla="*/ 35 w 53"/>
                  <a:gd name="T65" fmla="*/ 14 h 83"/>
                  <a:gd name="T66" fmla="*/ 33 w 53"/>
                  <a:gd name="T67" fmla="*/ 20 h 83"/>
                  <a:gd name="T68" fmla="*/ 31 w 53"/>
                  <a:gd name="T69" fmla="*/ 27 h 83"/>
                  <a:gd name="T70" fmla="*/ 31 w 53"/>
                  <a:gd name="T71" fmla="*/ 32 h 83"/>
                  <a:gd name="T72" fmla="*/ 29 w 53"/>
                  <a:gd name="T73" fmla="*/ 38 h 83"/>
                  <a:gd name="T74" fmla="*/ 31 w 53"/>
                  <a:gd name="T75" fmla="*/ 45 h 83"/>
                  <a:gd name="T76" fmla="*/ 29 w 53"/>
                  <a:gd name="T77" fmla="*/ 52 h 83"/>
                  <a:gd name="T78" fmla="*/ 29 w 53"/>
                  <a:gd name="T79" fmla="*/ 56 h 83"/>
                  <a:gd name="T80" fmla="*/ 26 w 53"/>
                  <a:gd name="T81" fmla="*/ 63 h 83"/>
                  <a:gd name="T82" fmla="*/ 22 w 53"/>
                  <a:gd name="T83" fmla="*/ 70 h 83"/>
                  <a:gd name="T84" fmla="*/ 17 w 53"/>
                  <a:gd name="T85" fmla="*/ 70 h 83"/>
                  <a:gd name="T86" fmla="*/ 15 w 53"/>
                  <a:gd name="T87" fmla="*/ 76 h 83"/>
                  <a:gd name="T88" fmla="*/ 8 w 53"/>
                  <a:gd name="T89" fmla="*/ 78 h 83"/>
                  <a:gd name="T90" fmla="*/ 4 w 53"/>
                  <a:gd name="T91" fmla="*/ 83 h 83"/>
                  <a:gd name="T92" fmla="*/ 0 w 53"/>
                  <a:gd name="T93" fmla="*/ 78 h 83"/>
                  <a:gd name="T94" fmla="*/ 2 w 53"/>
                  <a:gd name="T95" fmla="*/ 23 h 83"/>
                  <a:gd name="T96" fmla="*/ 6 w 53"/>
                  <a:gd name="T97" fmla="*/ 18 h 83"/>
                  <a:gd name="T98" fmla="*/ 11 w 53"/>
                  <a:gd name="T99" fmla="*/ 18 h 83"/>
                  <a:gd name="T100" fmla="*/ 15 w 53"/>
                  <a:gd name="T101" fmla="*/ 14 h 83"/>
                  <a:gd name="T102" fmla="*/ 20 w 53"/>
                  <a:gd name="T103" fmla="*/ 9 h 83"/>
                  <a:gd name="T104" fmla="*/ 22 w 53"/>
                  <a:gd name="T105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" h="83">
                    <a:moveTo>
                      <a:pt x="31" y="63"/>
                    </a:moveTo>
                    <a:lnTo>
                      <a:pt x="29" y="63"/>
                    </a:lnTo>
                    <a:lnTo>
                      <a:pt x="31" y="63"/>
                    </a:lnTo>
                    <a:moveTo>
                      <a:pt x="33" y="56"/>
                    </a:moveTo>
                    <a:lnTo>
                      <a:pt x="33" y="54"/>
                    </a:lnTo>
                    <a:lnTo>
                      <a:pt x="33" y="56"/>
                    </a:lnTo>
                    <a:moveTo>
                      <a:pt x="35" y="54"/>
                    </a:moveTo>
                    <a:lnTo>
                      <a:pt x="35" y="56"/>
                    </a:lnTo>
                    <a:lnTo>
                      <a:pt x="35" y="54"/>
                    </a:lnTo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moveTo>
                      <a:pt x="51" y="40"/>
                    </a:moveTo>
                    <a:lnTo>
                      <a:pt x="51" y="43"/>
                    </a:lnTo>
                    <a:lnTo>
                      <a:pt x="51" y="40"/>
                    </a:lnTo>
                    <a:lnTo>
                      <a:pt x="53" y="40"/>
                    </a:lnTo>
                    <a:lnTo>
                      <a:pt x="51" y="40"/>
                    </a:lnTo>
                    <a:moveTo>
                      <a:pt x="42" y="43"/>
                    </a:moveTo>
                    <a:lnTo>
                      <a:pt x="42" y="40"/>
                    </a:lnTo>
                    <a:lnTo>
                      <a:pt x="42" y="43"/>
                    </a:lnTo>
                    <a:moveTo>
                      <a:pt x="44" y="40"/>
                    </a:moveTo>
                    <a:lnTo>
                      <a:pt x="42" y="40"/>
                    </a:lnTo>
                    <a:lnTo>
                      <a:pt x="44" y="40"/>
                    </a:lnTo>
                    <a:moveTo>
                      <a:pt x="40" y="43"/>
                    </a:moveTo>
                    <a:lnTo>
                      <a:pt x="40" y="40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43"/>
                    </a:lnTo>
                    <a:lnTo>
                      <a:pt x="40" y="43"/>
                    </a:lnTo>
                    <a:moveTo>
                      <a:pt x="44" y="38"/>
                    </a:moveTo>
                    <a:lnTo>
                      <a:pt x="44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moveTo>
                      <a:pt x="35" y="40"/>
                    </a:moveTo>
                    <a:lnTo>
                      <a:pt x="35" y="38"/>
                    </a:lnTo>
                    <a:lnTo>
                      <a:pt x="35" y="40"/>
                    </a:lnTo>
                    <a:moveTo>
                      <a:pt x="38" y="36"/>
                    </a:moveTo>
                    <a:lnTo>
                      <a:pt x="35" y="36"/>
                    </a:lnTo>
                    <a:lnTo>
                      <a:pt x="38" y="36"/>
                    </a:lnTo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moveTo>
                      <a:pt x="35" y="36"/>
                    </a:moveTo>
                    <a:lnTo>
                      <a:pt x="35" y="34"/>
                    </a:lnTo>
                    <a:lnTo>
                      <a:pt x="38" y="34"/>
                    </a:lnTo>
                    <a:lnTo>
                      <a:pt x="35" y="36"/>
                    </a:lnTo>
                    <a:moveTo>
                      <a:pt x="38" y="34"/>
                    </a:moveTo>
                    <a:lnTo>
                      <a:pt x="38" y="32"/>
                    </a:lnTo>
                    <a:lnTo>
                      <a:pt x="38" y="34"/>
                    </a:lnTo>
                    <a:moveTo>
                      <a:pt x="35" y="34"/>
                    </a:moveTo>
                    <a:lnTo>
                      <a:pt x="35" y="32"/>
                    </a:lnTo>
                    <a:lnTo>
                      <a:pt x="38" y="32"/>
                    </a:lnTo>
                    <a:lnTo>
                      <a:pt x="35" y="32"/>
                    </a:lnTo>
                    <a:lnTo>
                      <a:pt x="35" y="34"/>
                    </a:lnTo>
                    <a:moveTo>
                      <a:pt x="46" y="32"/>
                    </a:moveTo>
                    <a:lnTo>
                      <a:pt x="44" y="32"/>
                    </a:lnTo>
                    <a:lnTo>
                      <a:pt x="46" y="32"/>
                    </a:lnTo>
                    <a:moveTo>
                      <a:pt x="46" y="32"/>
                    </a:moveTo>
                    <a:lnTo>
                      <a:pt x="44" y="32"/>
                    </a:lnTo>
                    <a:lnTo>
                      <a:pt x="44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6" y="32"/>
                    </a:lnTo>
                    <a:moveTo>
                      <a:pt x="46" y="29"/>
                    </a:moveTo>
                    <a:lnTo>
                      <a:pt x="44" y="29"/>
                    </a:lnTo>
                    <a:lnTo>
                      <a:pt x="46" y="29"/>
                    </a:lnTo>
                    <a:moveTo>
                      <a:pt x="38" y="29"/>
                    </a:moveTo>
                    <a:lnTo>
                      <a:pt x="35" y="29"/>
                    </a:lnTo>
                    <a:lnTo>
                      <a:pt x="35" y="27"/>
                    </a:lnTo>
                    <a:lnTo>
                      <a:pt x="38" y="27"/>
                    </a:lnTo>
                    <a:lnTo>
                      <a:pt x="38" y="29"/>
                    </a:lnTo>
                    <a:moveTo>
                      <a:pt x="38" y="27"/>
                    </a:moveTo>
                    <a:lnTo>
                      <a:pt x="38" y="25"/>
                    </a:lnTo>
                    <a:lnTo>
                      <a:pt x="38" y="27"/>
                    </a:lnTo>
                    <a:moveTo>
                      <a:pt x="35" y="25"/>
                    </a:moveTo>
                    <a:lnTo>
                      <a:pt x="35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moveTo>
                      <a:pt x="38" y="25"/>
                    </a:moveTo>
                    <a:lnTo>
                      <a:pt x="38" y="23"/>
                    </a:lnTo>
                    <a:lnTo>
                      <a:pt x="38" y="25"/>
                    </a:lnTo>
                    <a:moveTo>
                      <a:pt x="40" y="14"/>
                    </a:moveTo>
                    <a:lnTo>
                      <a:pt x="40" y="11"/>
                    </a:lnTo>
                    <a:lnTo>
                      <a:pt x="40" y="14"/>
                    </a:lnTo>
                    <a:moveTo>
                      <a:pt x="42" y="11"/>
                    </a:moveTo>
                    <a:lnTo>
                      <a:pt x="42" y="14"/>
                    </a:lnTo>
                    <a:lnTo>
                      <a:pt x="42" y="16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1"/>
                    </a:lnTo>
                    <a:moveTo>
                      <a:pt x="42" y="11"/>
                    </a:moveTo>
                    <a:lnTo>
                      <a:pt x="42" y="9"/>
                    </a:lnTo>
                    <a:lnTo>
                      <a:pt x="42" y="11"/>
                    </a:lnTo>
                    <a:moveTo>
                      <a:pt x="26" y="0"/>
                    </a:moveTo>
                    <a:lnTo>
                      <a:pt x="29" y="0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6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5" y="14"/>
                    </a:lnTo>
                    <a:lnTo>
                      <a:pt x="35" y="16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1" y="47"/>
                    </a:lnTo>
                    <a:lnTo>
                      <a:pt x="31" y="49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29" y="61"/>
                    </a:lnTo>
                    <a:lnTo>
                      <a:pt x="26" y="61"/>
                    </a:lnTo>
                    <a:lnTo>
                      <a:pt x="26" y="63"/>
                    </a:lnTo>
                    <a:lnTo>
                      <a:pt x="26" y="65"/>
                    </a:lnTo>
                    <a:lnTo>
                      <a:pt x="24" y="65"/>
                    </a:lnTo>
                    <a:lnTo>
                      <a:pt x="24" y="67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17" y="70"/>
                    </a:lnTo>
                    <a:lnTo>
                      <a:pt x="17" y="72"/>
                    </a:lnTo>
                    <a:lnTo>
                      <a:pt x="15" y="72"/>
                    </a:lnTo>
                    <a:lnTo>
                      <a:pt x="15" y="74"/>
                    </a:lnTo>
                    <a:lnTo>
                      <a:pt x="15" y="76"/>
                    </a:lnTo>
                    <a:lnTo>
                      <a:pt x="13" y="76"/>
                    </a:lnTo>
                    <a:lnTo>
                      <a:pt x="11" y="76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2" y="67"/>
                    </a:lnTo>
                    <a:lnTo>
                      <a:pt x="2" y="47"/>
                    </a:lnTo>
                    <a:lnTo>
                      <a:pt x="2" y="36"/>
                    </a:lnTo>
                    <a:lnTo>
                      <a:pt x="2" y="23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1"/>
                    </a:lnTo>
                    <a:lnTo>
                      <a:pt x="17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2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1962"/>
              <p:cNvSpPr>
                <a:spLocks noEditPoints="1"/>
              </p:cNvSpPr>
              <p:nvPr/>
            </p:nvSpPr>
            <p:spPr bwMode="auto">
              <a:xfrm>
                <a:off x="2573" y="2171"/>
                <a:ext cx="386" cy="418"/>
              </a:xfrm>
              <a:custGeom>
                <a:avLst/>
                <a:gdLst>
                  <a:gd name="T0" fmla="*/ 20 w 386"/>
                  <a:gd name="T1" fmla="*/ 208 h 418"/>
                  <a:gd name="T2" fmla="*/ 15 w 386"/>
                  <a:gd name="T3" fmla="*/ 201 h 418"/>
                  <a:gd name="T4" fmla="*/ 138 w 386"/>
                  <a:gd name="T5" fmla="*/ 20 h 418"/>
                  <a:gd name="T6" fmla="*/ 138 w 386"/>
                  <a:gd name="T7" fmla="*/ 43 h 418"/>
                  <a:gd name="T8" fmla="*/ 140 w 386"/>
                  <a:gd name="T9" fmla="*/ 61 h 418"/>
                  <a:gd name="T10" fmla="*/ 152 w 386"/>
                  <a:gd name="T11" fmla="*/ 74 h 418"/>
                  <a:gd name="T12" fmla="*/ 163 w 386"/>
                  <a:gd name="T13" fmla="*/ 85 h 418"/>
                  <a:gd name="T14" fmla="*/ 185 w 386"/>
                  <a:gd name="T15" fmla="*/ 90 h 418"/>
                  <a:gd name="T16" fmla="*/ 208 w 386"/>
                  <a:gd name="T17" fmla="*/ 94 h 418"/>
                  <a:gd name="T18" fmla="*/ 225 w 386"/>
                  <a:gd name="T19" fmla="*/ 108 h 418"/>
                  <a:gd name="T20" fmla="*/ 246 w 386"/>
                  <a:gd name="T21" fmla="*/ 119 h 418"/>
                  <a:gd name="T22" fmla="*/ 261 w 386"/>
                  <a:gd name="T23" fmla="*/ 121 h 418"/>
                  <a:gd name="T24" fmla="*/ 277 w 386"/>
                  <a:gd name="T25" fmla="*/ 125 h 418"/>
                  <a:gd name="T26" fmla="*/ 290 w 386"/>
                  <a:gd name="T27" fmla="*/ 132 h 418"/>
                  <a:gd name="T28" fmla="*/ 295 w 386"/>
                  <a:gd name="T29" fmla="*/ 152 h 418"/>
                  <a:gd name="T30" fmla="*/ 299 w 386"/>
                  <a:gd name="T31" fmla="*/ 197 h 418"/>
                  <a:gd name="T32" fmla="*/ 324 w 386"/>
                  <a:gd name="T33" fmla="*/ 210 h 418"/>
                  <a:gd name="T34" fmla="*/ 357 w 386"/>
                  <a:gd name="T35" fmla="*/ 208 h 418"/>
                  <a:gd name="T36" fmla="*/ 355 w 386"/>
                  <a:gd name="T37" fmla="*/ 226 h 418"/>
                  <a:gd name="T38" fmla="*/ 366 w 386"/>
                  <a:gd name="T39" fmla="*/ 246 h 418"/>
                  <a:gd name="T40" fmla="*/ 380 w 386"/>
                  <a:gd name="T41" fmla="*/ 257 h 418"/>
                  <a:gd name="T42" fmla="*/ 382 w 386"/>
                  <a:gd name="T43" fmla="*/ 273 h 418"/>
                  <a:gd name="T44" fmla="*/ 371 w 386"/>
                  <a:gd name="T45" fmla="*/ 307 h 418"/>
                  <a:gd name="T46" fmla="*/ 364 w 386"/>
                  <a:gd name="T47" fmla="*/ 329 h 418"/>
                  <a:gd name="T48" fmla="*/ 252 w 386"/>
                  <a:gd name="T49" fmla="*/ 315 h 418"/>
                  <a:gd name="T50" fmla="*/ 234 w 386"/>
                  <a:gd name="T51" fmla="*/ 360 h 418"/>
                  <a:gd name="T52" fmla="*/ 223 w 386"/>
                  <a:gd name="T53" fmla="*/ 394 h 418"/>
                  <a:gd name="T54" fmla="*/ 203 w 386"/>
                  <a:gd name="T55" fmla="*/ 391 h 418"/>
                  <a:gd name="T56" fmla="*/ 178 w 386"/>
                  <a:gd name="T57" fmla="*/ 398 h 418"/>
                  <a:gd name="T58" fmla="*/ 170 w 386"/>
                  <a:gd name="T59" fmla="*/ 416 h 418"/>
                  <a:gd name="T60" fmla="*/ 161 w 386"/>
                  <a:gd name="T61" fmla="*/ 403 h 418"/>
                  <a:gd name="T62" fmla="*/ 140 w 386"/>
                  <a:gd name="T63" fmla="*/ 394 h 418"/>
                  <a:gd name="T64" fmla="*/ 114 w 386"/>
                  <a:gd name="T65" fmla="*/ 387 h 418"/>
                  <a:gd name="T66" fmla="*/ 98 w 386"/>
                  <a:gd name="T67" fmla="*/ 396 h 418"/>
                  <a:gd name="T68" fmla="*/ 80 w 386"/>
                  <a:gd name="T69" fmla="*/ 414 h 418"/>
                  <a:gd name="T70" fmla="*/ 56 w 386"/>
                  <a:gd name="T71" fmla="*/ 414 h 418"/>
                  <a:gd name="T72" fmla="*/ 53 w 386"/>
                  <a:gd name="T73" fmla="*/ 391 h 418"/>
                  <a:gd name="T74" fmla="*/ 47 w 386"/>
                  <a:gd name="T75" fmla="*/ 367 h 418"/>
                  <a:gd name="T76" fmla="*/ 35 w 386"/>
                  <a:gd name="T77" fmla="*/ 345 h 418"/>
                  <a:gd name="T78" fmla="*/ 33 w 386"/>
                  <a:gd name="T79" fmla="*/ 329 h 418"/>
                  <a:gd name="T80" fmla="*/ 38 w 386"/>
                  <a:gd name="T81" fmla="*/ 311 h 418"/>
                  <a:gd name="T82" fmla="*/ 24 w 386"/>
                  <a:gd name="T83" fmla="*/ 293 h 418"/>
                  <a:gd name="T84" fmla="*/ 20 w 386"/>
                  <a:gd name="T85" fmla="*/ 273 h 418"/>
                  <a:gd name="T86" fmla="*/ 11 w 386"/>
                  <a:gd name="T87" fmla="*/ 255 h 418"/>
                  <a:gd name="T88" fmla="*/ 4 w 386"/>
                  <a:gd name="T89" fmla="*/ 237 h 418"/>
                  <a:gd name="T90" fmla="*/ 20 w 386"/>
                  <a:gd name="T91" fmla="*/ 219 h 418"/>
                  <a:gd name="T92" fmla="*/ 31 w 386"/>
                  <a:gd name="T93" fmla="*/ 213 h 418"/>
                  <a:gd name="T94" fmla="*/ 29 w 386"/>
                  <a:gd name="T95" fmla="*/ 206 h 418"/>
                  <a:gd name="T96" fmla="*/ 26 w 386"/>
                  <a:gd name="T97" fmla="*/ 199 h 418"/>
                  <a:gd name="T98" fmla="*/ 11 w 386"/>
                  <a:gd name="T99" fmla="*/ 188 h 418"/>
                  <a:gd name="T100" fmla="*/ 15 w 386"/>
                  <a:gd name="T101" fmla="*/ 175 h 418"/>
                  <a:gd name="T102" fmla="*/ 13 w 386"/>
                  <a:gd name="T103" fmla="*/ 154 h 418"/>
                  <a:gd name="T104" fmla="*/ 24 w 386"/>
                  <a:gd name="T105" fmla="*/ 141 h 418"/>
                  <a:gd name="T106" fmla="*/ 22 w 386"/>
                  <a:gd name="T107" fmla="*/ 125 h 418"/>
                  <a:gd name="T108" fmla="*/ 26 w 386"/>
                  <a:gd name="T109" fmla="*/ 99 h 418"/>
                  <a:gd name="T110" fmla="*/ 22 w 386"/>
                  <a:gd name="T111" fmla="*/ 72 h 418"/>
                  <a:gd name="T112" fmla="*/ 4 w 386"/>
                  <a:gd name="T113" fmla="*/ 43 h 418"/>
                  <a:gd name="T114" fmla="*/ 24 w 386"/>
                  <a:gd name="T115" fmla="*/ 43 h 418"/>
                  <a:gd name="T116" fmla="*/ 47 w 386"/>
                  <a:gd name="T117" fmla="*/ 40 h 418"/>
                  <a:gd name="T118" fmla="*/ 64 w 386"/>
                  <a:gd name="T119" fmla="*/ 29 h 418"/>
                  <a:gd name="T120" fmla="*/ 85 w 386"/>
                  <a:gd name="T121" fmla="*/ 16 h 418"/>
                  <a:gd name="T122" fmla="*/ 105 w 386"/>
                  <a:gd name="T123" fmla="*/ 5 h 418"/>
                  <a:gd name="T124" fmla="*/ 123 w 386"/>
                  <a:gd name="T125" fmla="*/ 2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418">
                    <a:moveTo>
                      <a:pt x="29" y="213"/>
                    </a:moveTo>
                    <a:lnTo>
                      <a:pt x="29" y="210"/>
                    </a:lnTo>
                    <a:lnTo>
                      <a:pt x="29" y="213"/>
                    </a:lnTo>
                    <a:close/>
                    <a:moveTo>
                      <a:pt x="20" y="204"/>
                    </a:moveTo>
                    <a:lnTo>
                      <a:pt x="22" y="204"/>
                    </a:lnTo>
                    <a:lnTo>
                      <a:pt x="22" y="206"/>
                    </a:lnTo>
                    <a:lnTo>
                      <a:pt x="24" y="206"/>
                    </a:lnTo>
                    <a:lnTo>
                      <a:pt x="24" y="208"/>
                    </a:lnTo>
                    <a:lnTo>
                      <a:pt x="26" y="208"/>
                    </a:lnTo>
                    <a:lnTo>
                      <a:pt x="24" y="208"/>
                    </a:lnTo>
                    <a:lnTo>
                      <a:pt x="24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18" y="208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1"/>
                    </a:lnTo>
                    <a:lnTo>
                      <a:pt x="18" y="204"/>
                    </a:lnTo>
                    <a:lnTo>
                      <a:pt x="20" y="204"/>
                    </a:lnTo>
                    <a:close/>
                    <a:moveTo>
                      <a:pt x="20" y="201"/>
                    </a:moveTo>
                    <a:lnTo>
                      <a:pt x="18" y="201"/>
                    </a:lnTo>
                    <a:lnTo>
                      <a:pt x="20" y="201"/>
                    </a:lnTo>
                    <a:close/>
                    <a:moveTo>
                      <a:pt x="13" y="201"/>
                    </a:moveTo>
                    <a:lnTo>
                      <a:pt x="13" y="199"/>
                    </a:lnTo>
                    <a:lnTo>
                      <a:pt x="15" y="201"/>
                    </a:lnTo>
                    <a:lnTo>
                      <a:pt x="13" y="201"/>
                    </a:lnTo>
                    <a:close/>
                    <a:moveTo>
                      <a:pt x="15" y="199"/>
                    </a:moveTo>
                    <a:lnTo>
                      <a:pt x="15" y="201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5" y="199"/>
                    </a:lnTo>
                    <a:close/>
                    <a:moveTo>
                      <a:pt x="138" y="5"/>
                    </a:moveTo>
                    <a:lnTo>
                      <a:pt x="138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6" y="47"/>
                    </a:lnTo>
                    <a:lnTo>
                      <a:pt x="136" y="49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40" y="58"/>
                    </a:lnTo>
                    <a:lnTo>
                      <a:pt x="140" y="61"/>
                    </a:lnTo>
                    <a:lnTo>
                      <a:pt x="143" y="61"/>
                    </a:lnTo>
                    <a:lnTo>
                      <a:pt x="143" y="63"/>
                    </a:lnTo>
                    <a:lnTo>
                      <a:pt x="143" y="65"/>
                    </a:lnTo>
                    <a:lnTo>
                      <a:pt x="140" y="65"/>
                    </a:lnTo>
                    <a:lnTo>
                      <a:pt x="143" y="67"/>
                    </a:lnTo>
                    <a:lnTo>
                      <a:pt x="143" y="65"/>
                    </a:lnTo>
                    <a:lnTo>
                      <a:pt x="145" y="65"/>
                    </a:lnTo>
                    <a:lnTo>
                      <a:pt x="145" y="67"/>
                    </a:lnTo>
                    <a:lnTo>
                      <a:pt x="147" y="67"/>
                    </a:lnTo>
                    <a:lnTo>
                      <a:pt x="147" y="70"/>
                    </a:lnTo>
                    <a:lnTo>
                      <a:pt x="147" y="72"/>
                    </a:lnTo>
                    <a:lnTo>
                      <a:pt x="147" y="74"/>
                    </a:lnTo>
                    <a:lnTo>
                      <a:pt x="149" y="74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6" y="78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1"/>
                    </a:lnTo>
                    <a:lnTo>
                      <a:pt x="161" y="81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5" y="87"/>
                    </a:lnTo>
                    <a:lnTo>
                      <a:pt x="167" y="87"/>
                    </a:lnTo>
                    <a:lnTo>
                      <a:pt x="167" y="90"/>
                    </a:lnTo>
                    <a:lnTo>
                      <a:pt x="170" y="90"/>
                    </a:lnTo>
                    <a:lnTo>
                      <a:pt x="172" y="90"/>
                    </a:lnTo>
                    <a:lnTo>
                      <a:pt x="174" y="90"/>
                    </a:lnTo>
                    <a:lnTo>
                      <a:pt x="176" y="90"/>
                    </a:lnTo>
                    <a:lnTo>
                      <a:pt x="178" y="90"/>
                    </a:lnTo>
                    <a:lnTo>
                      <a:pt x="178" y="92"/>
                    </a:lnTo>
                    <a:lnTo>
                      <a:pt x="181" y="92"/>
                    </a:lnTo>
                    <a:lnTo>
                      <a:pt x="183" y="92"/>
                    </a:lnTo>
                    <a:lnTo>
                      <a:pt x="183" y="90"/>
                    </a:lnTo>
                    <a:lnTo>
                      <a:pt x="185" y="90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90" y="90"/>
                    </a:lnTo>
                    <a:lnTo>
                      <a:pt x="192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201" y="96"/>
                    </a:lnTo>
                    <a:lnTo>
                      <a:pt x="203" y="96"/>
                    </a:lnTo>
                    <a:lnTo>
                      <a:pt x="205" y="96"/>
                    </a:lnTo>
                    <a:lnTo>
                      <a:pt x="205" y="94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6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2" y="101"/>
                    </a:lnTo>
                    <a:lnTo>
                      <a:pt x="214" y="101"/>
                    </a:lnTo>
                    <a:lnTo>
                      <a:pt x="214" y="103"/>
                    </a:lnTo>
                    <a:lnTo>
                      <a:pt x="216" y="103"/>
                    </a:lnTo>
                    <a:lnTo>
                      <a:pt x="216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5" y="108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39" y="114"/>
                    </a:lnTo>
                    <a:lnTo>
                      <a:pt x="241" y="114"/>
                    </a:lnTo>
                    <a:lnTo>
                      <a:pt x="241" y="116"/>
                    </a:lnTo>
                    <a:lnTo>
                      <a:pt x="243" y="116"/>
                    </a:lnTo>
                    <a:lnTo>
                      <a:pt x="243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4" y="121"/>
                    </a:lnTo>
                    <a:lnTo>
                      <a:pt x="257" y="121"/>
                    </a:lnTo>
                    <a:lnTo>
                      <a:pt x="257" y="123"/>
                    </a:lnTo>
                    <a:lnTo>
                      <a:pt x="259" y="123"/>
                    </a:lnTo>
                    <a:lnTo>
                      <a:pt x="261" y="123"/>
                    </a:lnTo>
                    <a:lnTo>
                      <a:pt x="261" y="121"/>
                    </a:lnTo>
                    <a:lnTo>
                      <a:pt x="263" y="121"/>
                    </a:lnTo>
                    <a:lnTo>
                      <a:pt x="266" y="121"/>
                    </a:lnTo>
                    <a:lnTo>
                      <a:pt x="266" y="123"/>
                    </a:lnTo>
                    <a:lnTo>
                      <a:pt x="268" y="123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70" y="121"/>
                    </a:lnTo>
                    <a:lnTo>
                      <a:pt x="270" y="123"/>
                    </a:lnTo>
                    <a:lnTo>
                      <a:pt x="270" y="121"/>
                    </a:lnTo>
                    <a:lnTo>
                      <a:pt x="272" y="121"/>
                    </a:lnTo>
                    <a:lnTo>
                      <a:pt x="272" y="123"/>
                    </a:lnTo>
                    <a:lnTo>
                      <a:pt x="275" y="123"/>
                    </a:lnTo>
                    <a:lnTo>
                      <a:pt x="277" y="123"/>
                    </a:lnTo>
                    <a:lnTo>
                      <a:pt x="277" y="125"/>
                    </a:lnTo>
                    <a:lnTo>
                      <a:pt x="279" y="125"/>
                    </a:lnTo>
                    <a:lnTo>
                      <a:pt x="279" y="128"/>
                    </a:lnTo>
                    <a:lnTo>
                      <a:pt x="281" y="128"/>
                    </a:lnTo>
                    <a:lnTo>
                      <a:pt x="284" y="128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2" y="132"/>
                    </a:lnTo>
                    <a:lnTo>
                      <a:pt x="290" y="132"/>
                    </a:lnTo>
                    <a:lnTo>
                      <a:pt x="290" y="134"/>
                    </a:lnTo>
                    <a:lnTo>
                      <a:pt x="292" y="134"/>
                    </a:lnTo>
                    <a:lnTo>
                      <a:pt x="292" y="137"/>
                    </a:lnTo>
                    <a:lnTo>
                      <a:pt x="295" y="137"/>
                    </a:lnTo>
                    <a:lnTo>
                      <a:pt x="292" y="137"/>
                    </a:lnTo>
                    <a:lnTo>
                      <a:pt x="292" y="139"/>
                    </a:lnTo>
                    <a:lnTo>
                      <a:pt x="292" y="141"/>
                    </a:lnTo>
                    <a:lnTo>
                      <a:pt x="290" y="141"/>
                    </a:lnTo>
                    <a:lnTo>
                      <a:pt x="290" y="143"/>
                    </a:lnTo>
                    <a:lnTo>
                      <a:pt x="292" y="143"/>
                    </a:lnTo>
                    <a:lnTo>
                      <a:pt x="292" y="146"/>
                    </a:lnTo>
                    <a:lnTo>
                      <a:pt x="292" y="148"/>
                    </a:lnTo>
                    <a:lnTo>
                      <a:pt x="292" y="150"/>
                    </a:lnTo>
                    <a:lnTo>
                      <a:pt x="295" y="152"/>
                    </a:lnTo>
                    <a:lnTo>
                      <a:pt x="295" y="154"/>
                    </a:lnTo>
                    <a:lnTo>
                      <a:pt x="295" y="157"/>
                    </a:lnTo>
                    <a:lnTo>
                      <a:pt x="297" y="157"/>
                    </a:lnTo>
                    <a:lnTo>
                      <a:pt x="297" y="172"/>
                    </a:lnTo>
                    <a:lnTo>
                      <a:pt x="295" y="172"/>
                    </a:lnTo>
                    <a:lnTo>
                      <a:pt x="288" y="172"/>
                    </a:lnTo>
                    <a:lnTo>
                      <a:pt x="290" y="177"/>
                    </a:lnTo>
                    <a:lnTo>
                      <a:pt x="295" y="179"/>
                    </a:lnTo>
                    <a:lnTo>
                      <a:pt x="297" y="181"/>
                    </a:lnTo>
                    <a:lnTo>
                      <a:pt x="299" y="184"/>
                    </a:lnTo>
                    <a:lnTo>
                      <a:pt x="299" y="186"/>
                    </a:lnTo>
                    <a:lnTo>
                      <a:pt x="299" y="190"/>
                    </a:lnTo>
                    <a:lnTo>
                      <a:pt x="299" y="192"/>
                    </a:lnTo>
                    <a:lnTo>
                      <a:pt x="299" y="197"/>
                    </a:lnTo>
                    <a:lnTo>
                      <a:pt x="299" y="201"/>
                    </a:lnTo>
                    <a:lnTo>
                      <a:pt x="299" y="204"/>
                    </a:lnTo>
                    <a:lnTo>
                      <a:pt x="301" y="208"/>
                    </a:lnTo>
                    <a:lnTo>
                      <a:pt x="304" y="208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8" y="210"/>
                    </a:lnTo>
                    <a:lnTo>
                      <a:pt x="313" y="210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2" y="210"/>
                    </a:lnTo>
                    <a:lnTo>
                      <a:pt x="324" y="210"/>
                    </a:lnTo>
                    <a:lnTo>
                      <a:pt x="326" y="210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3" y="210"/>
                    </a:lnTo>
                    <a:lnTo>
                      <a:pt x="337" y="210"/>
                    </a:lnTo>
                    <a:lnTo>
                      <a:pt x="342" y="210"/>
                    </a:lnTo>
                    <a:lnTo>
                      <a:pt x="344" y="210"/>
                    </a:lnTo>
                    <a:lnTo>
                      <a:pt x="346" y="210"/>
                    </a:lnTo>
                    <a:lnTo>
                      <a:pt x="348" y="210"/>
                    </a:lnTo>
                    <a:lnTo>
                      <a:pt x="351" y="210"/>
                    </a:lnTo>
                    <a:lnTo>
                      <a:pt x="353" y="210"/>
                    </a:lnTo>
                    <a:lnTo>
                      <a:pt x="355" y="210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7" y="210"/>
                    </a:lnTo>
                    <a:lnTo>
                      <a:pt x="360" y="208"/>
                    </a:lnTo>
                    <a:lnTo>
                      <a:pt x="360" y="210"/>
                    </a:lnTo>
                    <a:lnTo>
                      <a:pt x="360" y="213"/>
                    </a:lnTo>
                    <a:lnTo>
                      <a:pt x="357" y="213"/>
                    </a:lnTo>
                    <a:lnTo>
                      <a:pt x="357" y="215"/>
                    </a:lnTo>
                    <a:lnTo>
                      <a:pt x="360" y="215"/>
                    </a:lnTo>
                    <a:lnTo>
                      <a:pt x="360" y="217"/>
                    </a:lnTo>
                    <a:lnTo>
                      <a:pt x="357" y="217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2"/>
                    </a:lnTo>
                    <a:lnTo>
                      <a:pt x="355" y="224"/>
                    </a:lnTo>
                    <a:lnTo>
                      <a:pt x="355" y="226"/>
                    </a:lnTo>
                    <a:lnTo>
                      <a:pt x="355" y="228"/>
                    </a:lnTo>
                    <a:lnTo>
                      <a:pt x="355" y="230"/>
                    </a:lnTo>
                    <a:lnTo>
                      <a:pt x="355" y="233"/>
                    </a:lnTo>
                    <a:lnTo>
                      <a:pt x="355" y="235"/>
                    </a:lnTo>
                    <a:lnTo>
                      <a:pt x="355" y="237"/>
                    </a:lnTo>
                    <a:lnTo>
                      <a:pt x="357" y="235"/>
                    </a:lnTo>
                    <a:lnTo>
                      <a:pt x="357" y="237"/>
                    </a:lnTo>
                    <a:lnTo>
                      <a:pt x="357" y="239"/>
                    </a:lnTo>
                    <a:lnTo>
                      <a:pt x="360" y="239"/>
                    </a:lnTo>
                    <a:lnTo>
                      <a:pt x="360" y="242"/>
                    </a:lnTo>
                    <a:lnTo>
                      <a:pt x="362" y="244"/>
                    </a:lnTo>
                    <a:lnTo>
                      <a:pt x="364" y="244"/>
                    </a:lnTo>
                    <a:lnTo>
                      <a:pt x="364" y="246"/>
                    </a:lnTo>
                    <a:lnTo>
                      <a:pt x="366" y="246"/>
                    </a:lnTo>
                    <a:lnTo>
                      <a:pt x="368" y="246"/>
                    </a:lnTo>
                    <a:lnTo>
                      <a:pt x="368" y="248"/>
                    </a:lnTo>
                    <a:lnTo>
                      <a:pt x="371" y="248"/>
                    </a:lnTo>
                    <a:lnTo>
                      <a:pt x="373" y="246"/>
                    </a:lnTo>
                    <a:lnTo>
                      <a:pt x="373" y="248"/>
                    </a:lnTo>
                    <a:lnTo>
                      <a:pt x="375" y="248"/>
                    </a:lnTo>
                    <a:lnTo>
                      <a:pt x="375" y="251"/>
                    </a:lnTo>
                    <a:lnTo>
                      <a:pt x="377" y="251"/>
                    </a:lnTo>
                    <a:lnTo>
                      <a:pt x="375" y="251"/>
                    </a:lnTo>
                    <a:lnTo>
                      <a:pt x="375" y="253"/>
                    </a:lnTo>
                    <a:lnTo>
                      <a:pt x="377" y="253"/>
                    </a:lnTo>
                    <a:lnTo>
                      <a:pt x="377" y="255"/>
                    </a:lnTo>
                    <a:lnTo>
                      <a:pt x="377" y="257"/>
                    </a:lnTo>
                    <a:lnTo>
                      <a:pt x="380" y="257"/>
                    </a:lnTo>
                    <a:lnTo>
                      <a:pt x="380" y="260"/>
                    </a:lnTo>
                    <a:lnTo>
                      <a:pt x="377" y="260"/>
                    </a:lnTo>
                    <a:lnTo>
                      <a:pt x="380" y="260"/>
                    </a:lnTo>
                    <a:lnTo>
                      <a:pt x="380" y="262"/>
                    </a:lnTo>
                    <a:lnTo>
                      <a:pt x="380" y="264"/>
                    </a:lnTo>
                    <a:lnTo>
                      <a:pt x="382" y="264"/>
                    </a:lnTo>
                    <a:lnTo>
                      <a:pt x="382" y="266"/>
                    </a:lnTo>
                    <a:lnTo>
                      <a:pt x="382" y="269"/>
                    </a:lnTo>
                    <a:lnTo>
                      <a:pt x="384" y="269"/>
                    </a:lnTo>
                    <a:lnTo>
                      <a:pt x="384" y="271"/>
                    </a:lnTo>
                    <a:lnTo>
                      <a:pt x="386" y="271"/>
                    </a:lnTo>
                    <a:lnTo>
                      <a:pt x="384" y="271"/>
                    </a:lnTo>
                    <a:lnTo>
                      <a:pt x="384" y="273"/>
                    </a:lnTo>
                    <a:lnTo>
                      <a:pt x="382" y="273"/>
                    </a:lnTo>
                    <a:lnTo>
                      <a:pt x="382" y="275"/>
                    </a:lnTo>
                    <a:lnTo>
                      <a:pt x="382" y="277"/>
                    </a:lnTo>
                    <a:lnTo>
                      <a:pt x="380" y="280"/>
                    </a:lnTo>
                    <a:lnTo>
                      <a:pt x="380" y="282"/>
                    </a:lnTo>
                    <a:lnTo>
                      <a:pt x="380" y="284"/>
                    </a:lnTo>
                    <a:lnTo>
                      <a:pt x="377" y="289"/>
                    </a:lnTo>
                    <a:lnTo>
                      <a:pt x="377" y="291"/>
                    </a:lnTo>
                    <a:lnTo>
                      <a:pt x="377" y="293"/>
                    </a:lnTo>
                    <a:lnTo>
                      <a:pt x="377" y="295"/>
                    </a:lnTo>
                    <a:lnTo>
                      <a:pt x="377" y="298"/>
                    </a:lnTo>
                    <a:lnTo>
                      <a:pt x="375" y="298"/>
                    </a:lnTo>
                    <a:lnTo>
                      <a:pt x="375" y="300"/>
                    </a:lnTo>
                    <a:lnTo>
                      <a:pt x="373" y="304"/>
                    </a:lnTo>
                    <a:lnTo>
                      <a:pt x="371" y="307"/>
                    </a:lnTo>
                    <a:lnTo>
                      <a:pt x="368" y="311"/>
                    </a:lnTo>
                    <a:lnTo>
                      <a:pt x="366" y="315"/>
                    </a:lnTo>
                    <a:lnTo>
                      <a:pt x="366" y="318"/>
                    </a:lnTo>
                    <a:lnTo>
                      <a:pt x="366" y="320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29"/>
                    </a:lnTo>
                    <a:lnTo>
                      <a:pt x="368" y="329"/>
                    </a:lnTo>
                    <a:lnTo>
                      <a:pt x="368" y="331"/>
                    </a:lnTo>
                    <a:lnTo>
                      <a:pt x="366" y="331"/>
                    </a:lnTo>
                    <a:lnTo>
                      <a:pt x="364" y="331"/>
                    </a:lnTo>
                    <a:lnTo>
                      <a:pt x="364" y="333"/>
                    </a:lnTo>
                    <a:lnTo>
                      <a:pt x="364" y="331"/>
                    </a:lnTo>
                    <a:lnTo>
                      <a:pt x="364" y="329"/>
                    </a:lnTo>
                    <a:lnTo>
                      <a:pt x="364" y="327"/>
                    </a:lnTo>
                    <a:lnTo>
                      <a:pt x="362" y="327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4" y="322"/>
                    </a:lnTo>
                    <a:lnTo>
                      <a:pt x="362" y="320"/>
                    </a:lnTo>
                    <a:lnTo>
                      <a:pt x="335" y="304"/>
                    </a:lnTo>
                    <a:lnTo>
                      <a:pt x="315" y="304"/>
                    </a:lnTo>
                    <a:lnTo>
                      <a:pt x="306" y="304"/>
                    </a:lnTo>
                    <a:lnTo>
                      <a:pt x="286" y="311"/>
                    </a:lnTo>
                    <a:lnTo>
                      <a:pt x="284" y="311"/>
                    </a:lnTo>
                    <a:lnTo>
                      <a:pt x="252" y="315"/>
                    </a:lnTo>
                    <a:lnTo>
                      <a:pt x="250" y="315"/>
                    </a:lnTo>
                    <a:lnTo>
                      <a:pt x="248" y="324"/>
                    </a:lnTo>
                    <a:lnTo>
                      <a:pt x="246" y="329"/>
                    </a:lnTo>
                    <a:lnTo>
                      <a:pt x="246" y="331"/>
                    </a:lnTo>
                    <a:lnTo>
                      <a:pt x="243" y="333"/>
                    </a:lnTo>
                    <a:lnTo>
                      <a:pt x="241" y="333"/>
                    </a:lnTo>
                    <a:lnTo>
                      <a:pt x="241" y="336"/>
                    </a:lnTo>
                    <a:lnTo>
                      <a:pt x="239" y="338"/>
                    </a:lnTo>
                    <a:lnTo>
                      <a:pt x="237" y="340"/>
                    </a:lnTo>
                    <a:lnTo>
                      <a:pt x="237" y="342"/>
                    </a:lnTo>
                    <a:lnTo>
                      <a:pt x="234" y="345"/>
                    </a:lnTo>
                    <a:lnTo>
                      <a:pt x="234" y="347"/>
                    </a:lnTo>
                    <a:lnTo>
                      <a:pt x="234" y="349"/>
                    </a:lnTo>
                    <a:lnTo>
                      <a:pt x="234" y="360"/>
                    </a:lnTo>
                    <a:lnTo>
                      <a:pt x="232" y="369"/>
                    </a:lnTo>
                    <a:lnTo>
                      <a:pt x="230" y="371"/>
                    </a:lnTo>
                    <a:lnTo>
                      <a:pt x="230" y="374"/>
                    </a:lnTo>
                    <a:lnTo>
                      <a:pt x="230" y="376"/>
                    </a:lnTo>
                    <a:lnTo>
                      <a:pt x="230" y="378"/>
                    </a:lnTo>
                    <a:lnTo>
                      <a:pt x="228" y="378"/>
                    </a:lnTo>
                    <a:lnTo>
                      <a:pt x="228" y="380"/>
                    </a:lnTo>
                    <a:lnTo>
                      <a:pt x="228" y="383"/>
                    </a:lnTo>
                    <a:lnTo>
                      <a:pt x="225" y="385"/>
                    </a:lnTo>
                    <a:lnTo>
                      <a:pt x="225" y="387"/>
                    </a:lnTo>
                    <a:lnTo>
                      <a:pt x="225" y="389"/>
                    </a:lnTo>
                    <a:lnTo>
                      <a:pt x="225" y="391"/>
                    </a:lnTo>
                    <a:lnTo>
                      <a:pt x="223" y="391"/>
                    </a:lnTo>
                    <a:lnTo>
                      <a:pt x="223" y="394"/>
                    </a:lnTo>
                    <a:lnTo>
                      <a:pt x="223" y="396"/>
                    </a:lnTo>
                    <a:lnTo>
                      <a:pt x="223" y="398"/>
                    </a:lnTo>
                    <a:lnTo>
                      <a:pt x="221" y="398"/>
                    </a:lnTo>
                    <a:lnTo>
                      <a:pt x="219" y="398"/>
                    </a:lnTo>
                    <a:lnTo>
                      <a:pt x="219" y="396"/>
                    </a:lnTo>
                    <a:lnTo>
                      <a:pt x="216" y="396"/>
                    </a:lnTo>
                    <a:lnTo>
                      <a:pt x="216" y="394"/>
                    </a:lnTo>
                    <a:lnTo>
                      <a:pt x="216" y="391"/>
                    </a:lnTo>
                    <a:lnTo>
                      <a:pt x="214" y="391"/>
                    </a:lnTo>
                    <a:lnTo>
                      <a:pt x="212" y="391"/>
                    </a:lnTo>
                    <a:lnTo>
                      <a:pt x="210" y="391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3" y="391"/>
                    </a:lnTo>
                    <a:lnTo>
                      <a:pt x="201" y="391"/>
                    </a:lnTo>
                    <a:lnTo>
                      <a:pt x="199" y="391"/>
                    </a:lnTo>
                    <a:lnTo>
                      <a:pt x="196" y="391"/>
                    </a:lnTo>
                    <a:lnTo>
                      <a:pt x="194" y="391"/>
                    </a:lnTo>
                    <a:lnTo>
                      <a:pt x="192" y="391"/>
                    </a:lnTo>
                    <a:lnTo>
                      <a:pt x="190" y="391"/>
                    </a:lnTo>
                    <a:lnTo>
                      <a:pt x="187" y="391"/>
                    </a:lnTo>
                    <a:lnTo>
                      <a:pt x="185" y="391"/>
                    </a:lnTo>
                    <a:lnTo>
                      <a:pt x="183" y="391"/>
                    </a:lnTo>
                    <a:lnTo>
                      <a:pt x="181" y="391"/>
                    </a:lnTo>
                    <a:lnTo>
                      <a:pt x="181" y="394"/>
                    </a:lnTo>
                    <a:lnTo>
                      <a:pt x="178" y="394"/>
                    </a:lnTo>
                    <a:lnTo>
                      <a:pt x="178" y="396"/>
                    </a:lnTo>
                    <a:lnTo>
                      <a:pt x="178" y="398"/>
                    </a:lnTo>
                    <a:lnTo>
                      <a:pt x="176" y="398"/>
                    </a:lnTo>
                    <a:lnTo>
                      <a:pt x="176" y="400"/>
                    </a:lnTo>
                    <a:lnTo>
                      <a:pt x="176" y="403"/>
                    </a:lnTo>
                    <a:lnTo>
                      <a:pt x="174" y="403"/>
                    </a:lnTo>
                    <a:lnTo>
                      <a:pt x="174" y="405"/>
                    </a:lnTo>
                    <a:lnTo>
                      <a:pt x="174" y="407"/>
                    </a:lnTo>
                    <a:lnTo>
                      <a:pt x="172" y="407"/>
                    </a:lnTo>
                    <a:lnTo>
                      <a:pt x="172" y="409"/>
                    </a:lnTo>
                    <a:lnTo>
                      <a:pt x="172" y="412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6"/>
                    </a:lnTo>
                    <a:lnTo>
                      <a:pt x="170" y="418"/>
                    </a:lnTo>
                    <a:lnTo>
                      <a:pt x="170" y="416"/>
                    </a:lnTo>
                    <a:lnTo>
                      <a:pt x="167" y="416"/>
                    </a:lnTo>
                    <a:lnTo>
                      <a:pt x="170" y="416"/>
                    </a:lnTo>
                    <a:lnTo>
                      <a:pt x="170" y="414"/>
                    </a:lnTo>
                    <a:lnTo>
                      <a:pt x="167" y="414"/>
                    </a:lnTo>
                    <a:lnTo>
                      <a:pt x="167" y="412"/>
                    </a:lnTo>
                    <a:lnTo>
                      <a:pt x="165" y="412"/>
                    </a:lnTo>
                    <a:lnTo>
                      <a:pt x="165" y="409"/>
                    </a:lnTo>
                    <a:lnTo>
                      <a:pt x="165" y="407"/>
                    </a:lnTo>
                    <a:lnTo>
                      <a:pt x="165" y="405"/>
                    </a:lnTo>
                    <a:lnTo>
                      <a:pt x="163" y="405"/>
                    </a:lnTo>
                    <a:lnTo>
                      <a:pt x="163" y="403"/>
                    </a:lnTo>
                    <a:lnTo>
                      <a:pt x="161" y="403"/>
                    </a:lnTo>
                    <a:lnTo>
                      <a:pt x="161" y="400"/>
                    </a:lnTo>
                    <a:lnTo>
                      <a:pt x="163" y="400"/>
                    </a:lnTo>
                    <a:lnTo>
                      <a:pt x="161" y="398"/>
                    </a:lnTo>
                    <a:lnTo>
                      <a:pt x="158" y="398"/>
                    </a:lnTo>
                    <a:lnTo>
                      <a:pt x="158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4"/>
                    </a:lnTo>
                    <a:lnTo>
                      <a:pt x="149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0" y="394"/>
                    </a:lnTo>
                    <a:lnTo>
                      <a:pt x="138" y="394"/>
                    </a:lnTo>
                    <a:lnTo>
                      <a:pt x="136" y="394"/>
                    </a:lnTo>
                    <a:lnTo>
                      <a:pt x="134" y="394"/>
                    </a:lnTo>
                    <a:lnTo>
                      <a:pt x="132" y="394"/>
                    </a:lnTo>
                    <a:lnTo>
                      <a:pt x="129" y="394"/>
                    </a:lnTo>
                    <a:lnTo>
                      <a:pt x="127" y="394"/>
                    </a:lnTo>
                    <a:lnTo>
                      <a:pt x="125" y="394"/>
                    </a:lnTo>
                    <a:lnTo>
                      <a:pt x="123" y="394"/>
                    </a:lnTo>
                    <a:lnTo>
                      <a:pt x="123" y="391"/>
                    </a:lnTo>
                    <a:lnTo>
                      <a:pt x="120" y="391"/>
                    </a:lnTo>
                    <a:lnTo>
                      <a:pt x="118" y="389"/>
                    </a:lnTo>
                    <a:lnTo>
                      <a:pt x="116" y="389"/>
                    </a:lnTo>
                    <a:lnTo>
                      <a:pt x="116" y="387"/>
                    </a:lnTo>
                    <a:lnTo>
                      <a:pt x="114" y="387"/>
                    </a:lnTo>
                    <a:lnTo>
                      <a:pt x="114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7" y="389"/>
                    </a:lnTo>
                    <a:lnTo>
                      <a:pt x="107" y="391"/>
                    </a:lnTo>
                    <a:lnTo>
                      <a:pt x="107" y="394"/>
                    </a:lnTo>
                    <a:lnTo>
                      <a:pt x="105" y="394"/>
                    </a:lnTo>
                    <a:lnTo>
                      <a:pt x="102" y="396"/>
                    </a:lnTo>
                    <a:lnTo>
                      <a:pt x="100" y="396"/>
                    </a:lnTo>
                    <a:lnTo>
                      <a:pt x="98" y="396"/>
                    </a:lnTo>
                    <a:lnTo>
                      <a:pt x="96" y="396"/>
                    </a:lnTo>
                    <a:lnTo>
                      <a:pt x="96" y="398"/>
                    </a:lnTo>
                    <a:lnTo>
                      <a:pt x="94" y="398"/>
                    </a:lnTo>
                    <a:lnTo>
                      <a:pt x="91" y="400"/>
                    </a:lnTo>
                    <a:lnTo>
                      <a:pt x="91" y="403"/>
                    </a:lnTo>
                    <a:lnTo>
                      <a:pt x="91" y="405"/>
                    </a:lnTo>
                    <a:lnTo>
                      <a:pt x="89" y="405"/>
                    </a:lnTo>
                    <a:lnTo>
                      <a:pt x="87" y="405"/>
                    </a:lnTo>
                    <a:lnTo>
                      <a:pt x="85" y="407"/>
                    </a:lnTo>
                    <a:lnTo>
                      <a:pt x="82" y="407"/>
                    </a:lnTo>
                    <a:lnTo>
                      <a:pt x="85" y="409"/>
                    </a:lnTo>
                    <a:lnTo>
                      <a:pt x="85" y="412"/>
                    </a:lnTo>
                    <a:lnTo>
                      <a:pt x="82" y="412"/>
                    </a:lnTo>
                    <a:lnTo>
                      <a:pt x="80" y="414"/>
                    </a:lnTo>
                    <a:lnTo>
                      <a:pt x="80" y="416"/>
                    </a:lnTo>
                    <a:lnTo>
                      <a:pt x="78" y="416"/>
                    </a:lnTo>
                    <a:lnTo>
                      <a:pt x="76" y="416"/>
                    </a:lnTo>
                    <a:lnTo>
                      <a:pt x="73" y="416"/>
                    </a:lnTo>
                    <a:lnTo>
                      <a:pt x="71" y="418"/>
                    </a:lnTo>
                    <a:lnTo>
                      <a:pt x="69" y="418"/>
                    </a:lnTo>
                    <a:lnTo>
                      <a:pt x="67" y="418"/>
                    </a:lnTo>
                    <a:lnTo>
                      <a:pt x="64" y="418"/>
                    </a:lnTo>
                    <a:lnTo>
                      <a:pt x="62" y="418"/>
                    </a:lnTo>
                    <a:lnTo>
                      <a:pt x="60" y="418"/>
                    </a:lnTo>
                    <a:lnTo>
                      <a:pt x="58" y="418"/>
                    </a:lnTo>
                    <a:lnTo>
                      <a:pt x="58" y="416"/>
                    </a:lnTo>
                    <a:lnTo>
                      <a:pt x="56" y="416"/>
                    </a:lnTo>
                    <a:lnTo>
                      <a:pt x="56" y="414"/>
                    </a:lnTo>
                    <a:lnTo>
                      <a:pt x="56" y="412"/>
                    </a:lnTo>
                    <a:lnTo>
                      <a:pt x="58" y="409"/>
                    </a:lnTo>
                    <a:lnTo>
                      <a:pt x="58" y="407"/>
                    </a:lnTo>
                    <a:lnTo>
                      <a:pt x="56" y="407"/>
                    </a:lnTo>
                    <a:lnTo>
                      <a:pt x="56" y="405"/>
                    </a:lnTo>
                    <a:lnTo>
                      <a:pt x="56" y="403"/>
                    </a:lnTo>
                    <a:lnTo>
                      <a:pt x="53" y="400"/>
                    </a:lnTo>
                    <a:lnTo>
                      <a:pt x="56" y="400"/>
                    </a:lnTo>
                    <a:lnTo>
                      <a:pt x="56" y="398"/>
                    </a:lnTo>
                    <a:lnTo>
                      <a:pt x="56" y="396"/>
                    </a:lnTo>
                    <a:lnTo>
                      <a:pt x="53" y="396"/>
                    </a:lnTo>
                    <a:lnTo>
                      <a:pt x="56" y="394"/>
                    </a:lnTo>
                    <a:lnTo>
                      <a:pt x="53" y="394"/>
                    </a:lnTo>
                    <a:lnTo>
                      <a:pt x="53" y="391"/>
                    </a:lnTo>
                    <a:lnTo>
                      <a:pt x="51" y="391"/>
                    </a:lnTo>
                    <a:lnTo>
                      <a:pt x="51" y="389"/>
                    </a:lnTo>
                    <a:lnTo>
                      <a:pt x="51" y="387"/>
                    </a:lnTo>
                    <a:lnTo>
                      <a:pt x="51" y="385"/>
                    </a:lnTo>
                    <a:lnTo>
                      <a:pt x="51" y="383"/>
                    </a:lnTo>
                    <a:lnTo>
                      <a:pt x="49" y="383"/>
                    </a:lnTo>
                    <a:lnTo>
                      <a:pt x="49" y="380"/>
                    </a:lnTo>
                    <a:lnTo>
                      <a:pt x="49" y="378"/>
                    </a:lnTo>
                    <a:lnTo>
                      <a:pt x="47" y="378"/>
                    </a:lnTo>
                    <a:lnTo>
                      <a:pt x="47" y="376"/>
                    </a:lnTo>
                    <a:lnTo>
                      <a:pt x="47" y="374"/>
                    </a:lnTo>
                    <a:lnTo>
                      <a:pt x="47" y="371"/>
                    </a:lnTo>
                    <a:lnTo>
                      <a:pt x="47" y="369"/>
                    </a:lnTo>
                    <a:lnTo>
                      <a:pt x="47" y="367"/>
                    </a:lnTo>
                    <a:lnTo>
                      <a:pt x="44" y="365"/>
                    </a:lnTo>
                    <a:lnTo>
                      <a:pt x="44" y="362"/>
                    </a:lnTo>
                    <a:lnTo>
                      <a:pt x="42" y="362"/>
                    </a:lnTo>
                    <a:lnTo>
                      <a:pt x="42" y="360"/>
                    </a:lnTo>
                    <a:lnTo>
                      <a:pt x="40" y="358"/>
                    </a:lnTo>
                    <a:lnTo>
                      <a:pt x="38" y="358"/>
                    </a:lnTo>
                    <a:lnTo>
                      <a:pt x="35" y="356"/>
                    </a:lnTo>
                    <a:lnTo>
                      <a:pt x="35" y="353"/>
                    </a:lnTo>
                    <a:lnTo>
                      <a:pt x="35" y="351"/>
                    </a:lnTo>
                    <a:lnTo>
                      <a:pt x="35" y="349"/>
                    </a:lnTo>
                    <a:lnTo>
                      <a:pt x="38" y="349"/>
                    </a:lnTo>
                    <a:lnTo>
                      <a:pt x="38" y="347"/>
                    </a:lnTo>
                    <a:lnTo>
                      <a:pt x="35" y="347"/>
                    </a:lnTo>
                    <a:lnTo>
                      <a:pt x="35" y="345"/>
                    </a:lnTo>
                    <a:lnTo>
                      <a:pt x="33" y="345"/>
                    </a:lnTo>
                    <a:lnTo>
                      <a:pt x="31" y="345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29" y="340"/>
                    </a:lnTo>
                    <a:lnTo>
                      <a:pt x="29" y="338"/>
                    </a:lnTo>
                    <a:lnTo>
                      <a:pt x="31" y="338"/>
                    </a:lnTo>
                    <a:lnTo>
                      <a:pt x="31" y="336"/>
                    </a:lnTo>
                    <a:lnTo>
                      <a:pt x="31" y="333"/>
                    </a:lnTo>
                    <a:lnTo>
                      <a:pt x="31" y="331"/>
                    </a:lnTo>
                    <a:lnTo>
                      <a:pt x="29" y="331"/>
                    </a:lnTo>
                    <a:lnTo>
                      <a:pt x="29" y="329"/>
                    </a:lnTo>
                    <a:lnTo>
                      <a:pt x="31" y="329"/>
                    </a:lnTo>
                    <a:lnTo>
                      <a:pt x="33" y="329"/>
                    </a:lnTo>
                    <a:lnTo>
                      <a:pt x="35" y="329"/>
                    </a:lnTo>
                    <a:lnTo>
                      <a:pt x="35" y="327"/>
                    </a:lnTo>
                    <a:lnTo>
                      <a:pt x="35" y="324"/>
                    </a:lnTo>
                    <a:lnTo>
                      <a:pt x="35" y="322"/>
                    </a:lnTo>
                    <a:lnTo>
                      <a:pt x="33" y="322"/>
                    </a:lnTo>
                    <a:lnTo>
                      <a:pt x="33" y="320"/>
                    </a:lnTo>
                    <a:lnTo>
                      <a:pt x="31" y="320"/>
                    </a:lnTo>
                    <a:lnTo>
                      <a:pt x="31" y="318"/>
                    </a:lnTo>
                    <a:lnTo>
                      <a:pt x="33" y="318"/>
                    </a:lnTo>
                    <a:lnTo>
                      <a:pt x="33" y="315"/>
                    </a:lnTo>
                    <a:lnTo>
                      <a:pt x="35" y="315"/>
                    </a:lnTo>
                    <a:lnTo>
                      <a:pt x="35" y="313"/>
                    </a:lnTo>
                    <a:lnTo>
                      <a:pt x="38" y="313"/>
                    </a:lnTo>
                    <a:lnTo>
                      <a:pt x="38" y="311"/>
                    </a:lnTo>
                    <a:lnTo>
                      <a:pt x="40" y="309"/>
                    </a:lnTo>
                    <a:lnTo>
                      <a:pt x="38" y="307"/>
                    </a:lnTo>
                    <a:lnTo>
                      <a:pt x="35" y="307"/>
                    </a:lnTo>
                    <a:lnTo>
                      <a:pt x="35" y="304"/>
                    </a:lnTo>
                    <a:lnTo>
                      <a:pt x="33" y="304"/>
                    </a:lnTo>
                    <a:lnTo>
                      <a:pt x="33" y="302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29" y="300"/>
                    </a:lnTo>
                    <a:lnTo>
                      <a:pt x="26" y="298"/>
                    </a:lnTo>
                    <a:lnTo>
                      <a:pt x="24" y="298"/>
                    </a:lnTo>
                    <a:lnTo>
                      <a:pt x="24" y="295"/>
                    </a:lnTo>
                    <a:lnTo>
                      <a:pt x="22" y="293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2" y="291"/>
                    </a:lnTo>
                    <a:lnTo>
                      <a:pt x="22" y="289"/>
                    </a:lnTo>
                    <a:lnTo>
                      <a:pt x="22" y="286"/>
                    </a:lnTo>
                    <a:lnTo>
                      <a:pt x="22" y="284"/>
                    </a:lnTo>
                    <a:lnTo>
                      <a:pt x="20" y="284"/>
                    </a:lnTo>
                    <a:lnTo>
                      <a:pt x="22" y="282"/>
                    </a:lnTo>
                    <a:lnTo>
                      <a:pt x="20" y="282"/>
                    </a:lnTo>
                    <a:lnTo>
                      <a:pt x="20" y="280"/>
                    </a:lnTo>
                    <a:lnTo>
                      <a:pt x="20" y="277"/>
                    </a:lnTo>
                    <a:lnTo>
                      <a:pt x="20" y="275"/>
                    </a:lnTo>
                    <a:lnTo>
                      <a:pt x="20" y="273"/>
                    </a:lnTo>
                    <a:lnTo>
                      <a:pt x="18" y="273"/>
                    </a:lnTo>
                    <a:lnTo>
                      <a:pt x="20" y="273"/>
                    </a:lnTo>
                    <a:lnTo>
                      <a:pt x="20" y="271"/>
                    </a:lnTo>
                    <a:lnTo>
                      <a:pt x="18" y="271"/>
                    </a:lnTo>
                    <a:lnTo>
                      <a:pt x="18" y="269"/>
                    </a:lnTo>
                    <a:lnTo>
                      <a:pt x="18" y="266"/>
                    </a:lnTo>
                    <a:lnTo>
                      <a:pt x="20" y="266"/>
                    </a:lnTo>
                    <a:lnTo>
                      <a:pt x="18" y="266"/>
                    </a:lnTo>
                    <a:lnTo>
                      <a:pt x="18" y="264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3" y="262"/>
                    </a:lnTo>
                    <a:lnTo>
                      <a:pt x="11" y="262"/>
                    </a:lnTo>
                    <a:lnTo>
                      <a:pt x="11" y="260"/>
                    </a:lnTo>
                    <a:lnTo>
                      <a:pt x="11" y="257"/>
                    </a:lnTo>
                    <a:lnTo>
                      <a:pt x="11" y="255"/>
                    </a:lnTo>
                    <a:lnTo>
                      <a:pt x="9" y="255"/>
                    </a:lnTo>
                    <a:lnTo>
                      <a:pt x="9" y="253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39"/>
                    </a:lnTo>
                    <a:lnTo>
                      <a:pt x="4" y="237"/>
                    </a:lnTo>
                    <a:lnTo>
                      <a:pt x="6" y="237"/>
                    </a:lnTo>
                    <a:lnTo>
                      <a:pt x="6" y="235"/>
                    </a:lnTo>
                    <a:lnTo>
                      <a:pt x="9" y="235"/>
                    </a:lnTo>
                    <a:lnTo>
                      <a:pt x="9" y="233"/>
                    </a:lnTo>
                    <a:lnTo>
                      <a:pt x="11" y="233"/>
                    </a:lnTo>
                    <a:lnTo>
                      <a:pt x="11" y="230"/>
                    </a:lnTo>
                    <a:lnTo>
                      <a:pt x="13" y="228"/>
                    </a:lnTo>
                    <a:lnTo>
                      <a:pt x="13" y="226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18" y="224"/>
                    </a:lnTo>
                    <a:lnTo>
                      <a:pt x="20" y="222"/>
                    </a:lnTo>
                    <a:lnTo>
                      <a:pt x="22" y="222"/>
                    </a:lnTo>
                    <a:lnTo>
                      <a:pt x="20" y="219"/>
                    </a:lnTo>
                    <a:lnTo>
                      <a:pt x="22" y="219"/>
                    </a:lnTo>
                    <a:lnTo>
                      <a:pt x="24" y="219"/>
                    </a:lnTo>
                    <a:lnTo>
                      <a:pt x="26" y="219"/>
                    </a:lnTo>
                    <a:lnTo>
                      <a:pt x="26" y="217"/>
                    </a:lnTo>
                    <a:lnTo>
                      <a:pt x="26" y="215"/>
                    </a:lnTo>
                    <a:lnTo>
                      <a:pt x="24" y="215"/>
                    </a:lnTo>
                    <a:lnTo>
                      <a:pt x="22" y="215"/>
                    </a:lnTo>
                    <a:lnTo>
                      <a:pt x="24" y="215"/>
                    </a:lnTo>
                    <a:lnTo>
                      <a:pt x="26" y="215"/>
                    </a:lnTo>
                    <a:lnTo>
                      <a:pt x="29" y="215"/>
                    </a:lnTo>
                    <a:lnTo>
                      <a:pt x="31" y="215"/>
                    </a:lnTo>
                    <a:lnTo>
                      <a:pt x="31" y="213"/>
                    </a:lnTo>
                    <a:lnTo>
                      <a:pt x="31" y="210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9" y="210"/>
                    </a:lnTo>
                    <a:lnTo>
                      <a:pt x="31" y="210"/>
                    </a:lnTo>
                    <a:lnTo>
                      <a:pt x="33" y="210"/>
                    </a:lnTo>
                    <a:lnTo>
                      <a:pt x="33" y="213"/>
                    </a:lnTo>
                    <a:lnTo>
                      <a:pt x="33" y="210"/>
                    </a:lnTo>
                    <a:lnTo>
                      <a:pt x="33" y="208"/>
                    </a:lnTo>
                    <a:lnTo>
                      <a:pt x="35" y="208"/>
                    </a:lnTo>
                    <a:lnTo>
                      <a:pt x="33" y="208"/>
                    </a:lnTo>
                    <a:lnTo>
                      <a:pt x="33" y="206"/>
                    </a:lnTo>
                    <a:lnTo>
                      <a:pt x="33" y="208"/>
                    </a:lnTo>
                    <a:lnTo>
                      <a:pt x="31" y="208"/>
                    </a:lnTo>
                    <a:lnTo>
                      <a:pt x="29" y="208"/>
                    </a:lnTo>
                    <a:lnTo>
                      <a:pt x="29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201"/>
                    </a:lnTo>
                    <a:lnTo>
                      <a:pt x="24" y="204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9" y="201"/>
                    </a:lnTo>
                    <a:lnTo>
                      <a:pt x="29" y="199"/>
                    </a:lnTo>
                    <a:lnTo>
                      <a:pt x="26" y="199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2" y="197"/>
                    </a:lnTo>
                    <a:lnTo>
                      <a:pt x="20" y="197"/>
                    </a:lnTo>
                    <a:lnTo>
                      <a:pt x="20" y="195"/>
                    </a:lnTo>
                    <a:lnTo>
                      <a:pt x="20" y="192"/>
                    </a:lnTo>
                    <a:lnTo>
                      <a:pt x="18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3" y="190"/>
                    </a:lnTo>
                    <a:lnTo>
                      <a:pt x="11" y="190"/>
                    </a:lnTo>
                    <a:lnTo>
                      <a:pt x="11" y="188"/>
                    </a:lnTo>
                    <a:lnTo>
                      <a:pt x="13" y="188"/>
                    </a:lnTo>
                    <a:lnTo>
                      <a:pt x="11" y="186"/>
                    </a:lnTo>
                    <a:lnTo>
                      <a:pt x="9" y="186"/>
                    </a:lnTo>
                    <a:lnTo>
                      <a:pt x="11" y="184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5" y="179"/>
                    </a:lnTo>
                    <a:lnTo>
                      <a:pt x="15" y="177"/>
                    </a:lnTo>
                    <a:lnTo>
                      <a:pt x="18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11" y="166"/>
                    </a:lnTo>
                    <a:lnTo>
                      <a:pt x="9" y="166"/>
                    </a:lnTo>
                    <a:lnTo>
                      <a:pt x="9" y="163"/>
                    </a:lnTo>
                    <a:lnTo>
                      <a:pt x="11" y="161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7"/>
                    </a:lnTo>
                    <a:lnTo>
                      <a:pt x="13" y="154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5" y="154"/>
                    </a:lnTo>
                    <a:lnTo>
                      <a:pt x="15" y="152"/>
                    </a:lnTo>
                    <a:lnTo>
                      <a:pt x="18" y="152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2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2" y="137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22" y="101"/>
                    </a:lnTo>
                    <a:lnTo>
                      <a:pt x="24" y="101"/>
                    </a:lnTo>
                    <a:lnTo>
                      <a:pt x="24" y="99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85"/>
                    </a:lnTo>
                    <a:lnTo>
                      <a:pt x="29" y="83"/>
                    </a:lnTo>
                    <a:lnTo>
                      <a:pt x="26" y="83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7"/>
                    </a:lnTo>
                    <a:lnTo>
                      <a:pt x="18" y="65"/>
                    </a:lnTo>
                    <a:lnTo>
                      <a:pt x="15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5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4"/>
                    </a:lnTo>
                    <a:lnTo>
                      <a:pt x="51" y="32"/>
                    </a:lnTo>
                    <a:lnTo>
                      <a:pt x="53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7" y="27"/>
                    </a:lnTo>
                    <a:lnTo>
                      <a:pt x="69" y="25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4" y="5"/>
                    </a:lnTo>
                    <a:lnTo>
                      <a:pt x="114" y="2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5"/>
                    </a:lnTo>
                    <a:lnTo>
                      <a:pt x="123" y="2"/>
                    </a:lnTo>
                    <a:lnTo>
                      <a:pt x="123" y="5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2" y="5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8" y="5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1963"/>
              <p:cNvSpPr>
                <a:spLocks noEditPoints="1"/>
              </p:cNvSpPr>
              <p:nvPr/>
            </p:nvSpPr>
            <p:spPr bwMode="auto">
              <a:xfrm>
                <a:off x="2573" y="2171"/>
                <a:ext cx="386" cy="418"/>
              </a:xfrm>
              <a:custGeom>
                <a:avLst/>
                <a:gdLst>
                  <a:gd name="T0" fmla="*/ 20 w 386"/>
                  <a:gd name="T1" fmla="*/ 208 h 418"/>
                  <a:gd name="T2" fmla="*/ 15 w 386"/>
                  <a:gd name="T3" fmla="*/ 201 h 418"/>
                  <a:gd name="T4" fmla="*/ 138 w 386"/>
                  <a:gd name="T5" fmla="*/ 20 h 418"/>
                  <a:gd name="T6" fmla="*/ 138 w 386"/>
                  <a:gd name="T7" fmla="*/ 43 h 418"/>
                  <a:gd name="T8" fmla="*/ 140 w 386"/>
                  <a:gd name="T9" fmla="*/ 61 h 418"/>
                  <a:gd name="T10" fmla="*/ 152 w 386"/>
                  <a:gd name="T11" fmla="*/ 74 h 418"/>
                  <a:gd name="T12" fmla="*/ 163 w 386"/>
                  <a:gd name="T13" fmla="*/ 85 h 418"/>
                  <a:gd name="T14" fmla="*/ 185 w 386"/>
                  <a:gd name="T15" fmla="*/ 90 h 418"/>
                  <a:gd name="T16" fmla="*/ 208 w 386"/>
                  <a:gd name="T17" fmla="*/ 94 h 418"/>
                  <a:gd name="T18" fmla="*/ 225 w 386"/>
                  <a:gd name="T19" fmla="*/ 108 h 418"/>
                  <a:gd name="T20" fmla="*/ 246 w 386"/>
                  <a:gd name="T21" fmla="*/ 119 h 418"/>
                  <a:gd name="T22" fmla="*/ 261 w 386"/>
                  <a:gd name="T23" fmla="*/ 121 h 418"/>
                  <a:gd name="T24" fmla="*/ 277 w 386"/>
                  <a:gd name="T25" fmla="*/ 125 h 418"/>
                  <a:gd name="T26" fmla="*/ 290 w 386"/>
                  <a:gd name="T27" fmla="*/ 132 h 418"/>
                  <a:gd name="T28" fmla="*/ 295 w 386"/>
                  <a:gd name="T29" fmla="*/ 152 h 418"/>
                  <a:gd name="T30" fmla="*/ 299 w 386"/>
                  <a:gd name="T31" fmla="*/ 197 h 418"/>
                  <a:gd name="T32" fmla="*/ 324 w 386"/>
                  <a:gd name="T33" fmla="*/ 210 h 418"/>
                  <a:gd name="T34" fmla="*/ 357 w 386"/>
                  <a:gd name="T35" fmla="*/ 208 h 418"/>
                  <a:gd name="T36" fmla="*/ 355 w 386"/>
                  <a:gd name="T37" fmla="*/ 226 h 418"/>
                  <a:gd name="T38" fmla="*/ 366 w 386"/>
                  <a:gd name="T39" fmla="*/ 246 h 418"/>
                  <a:gd name="T40" fmla="*/ 380 w 386"/>
                  <a:gd name="T41" fmla="*/ 257 h 418"/>
                  <a:gd name="T42" fmla="*/ 382 w 386"/>
                  <a:gd name="T43" fmla="*/ 273 h 418"/>
                  <a:gd name="T44" fmla="*/ 371 w 386"/>
                  <a:gd name="T45" fmla="*/ 307 h 418"/>
                  <a:gd name="T46" fmla="*/ 364 w 386"/>
                  <a:gd name="T47" fmla="*/ 329 h 418"/>
                  <a:gd name="T48" fmla="*/ 252 w 386"/>
                  <a:gd name="T49" fmla="*/ 315 h 418"/>
                  <a:gd name="T50" fmla="*/ 234 w 386"/>
                  <a:gd name="T51" fmla="*/ 360 h 418"/>
                  <a:gd name="T52" fmla="*/ 223 w 386"/>
                  <a:gd name="T53" fmla="*/ 394 h 418"/>
                  <a:gd name="T54" fmla="*/ 203 w 386"/>
                  <a:gd name="T55" fmla="*/ 391 h 418"/>
                  <a:gd name="T56" fmla="*/ 178 w 386"/>
                  <a:gd name="T57" fmla="*/ 398 h 418"/>
                  <a:gd name="T58" fmla="*/ 170 w 386"/>
                  <a:gd name="T59" fmla="*/ 416 h 418"/>
                  <a:gd name="T60" fmla="*/ 161 w 386"/>
                  <a:gd name="T61" fmla="*/ 403 h 418"/>
                  <a:gd name="T62" fmla="*/ 140 w 386"/>
                  <a:gd name="T63" fmla="*/ 394 h 418"/>
                  <a:gd name="T64" fmla="*/ 114 w 386"/>
                  <a:gd name="T65" fmla="*/ 387 h 418"/>
                  <a:gd name="T66" fmla="*/ 98 w 386"/>
                  <a:gd name="T67" fmla="*/ 396 h 418"/>
                  <a:gd name="T68" fmla="*/ 80 w 386"/>
                  <a:gd name="T69" fmla="*/ 414 h 418"/>
                  <a:gd name="T70" fmla="*/ 56 w 386"/>
                  <a:gd name="T71" fmla="*/ 414 h 418"/>
                  <a:gd name="T72" fmla="*/ 53 w 386"/>
                  <a:gd name="T73" fmla="*/ 391 h 418"/>
                  <a:gd name="T74" fmla="*/ 47 w 386"/>
                  <a:gd name="T75" fmla="*/ 367 h 418"/>
                  <a:gd name="T76" fmla="*/ 35 w 386"/>
                  <a:gd name="T77" fmla="*/ 345 h 418"/>
                  <a:gd name="T78" fmla="*/ 33 w 386"/>
                  <a:gd name="T79" fmla="*/ 329 h 418"/>
                  <a:gd name="T80" fmla="*/ 38 w 386"/>
                  <a:gd name="T81" fmla="*/ 311 h 418"/>
                  <a:gd name="T82" fmla="*/ 24 w 386"/>
                  <a:gd name="T83" fmla="*/ 293 h 418"/>
                  <a:gd name="T84" fmla="*/ 20 w 386"/>
                  <a:gd name="T85" fmla="*/ 273 h 418"/>
                  <a:gd name="T86" fmla="*/ 11 w 386"/>
                  <a:gd name="T87" fmla="*/ 255 h 418"/>
                  <a:gd name="T88" fmla="*/ 4 w 386"/>
                  <a:gd name="T89" fmla="*/ 237 h 418"/>
                  <a:gd name="T90" fmla="*/ 20 w 386"/>
                  <a:gd name="T91" fmla="*/ 219 h 418"/>
                  <a:gd name="T92" fmla="*/ 31 w 386"/>
                  <a:gd name="T93" fmla="*/ 213 h 418"/>
                  <a:gd name="T94" fmla="*/ 29 w 386"/>
                  <a:gd name="T95" fmla="*/ 206 h 418"/>
                  <a:gd name="T96" fmla="*/ 26 w 386"/>
                  <a:gd name="T97" fmla="*/ 199 h 418"/>
                  <a:gd name="T98" fmla="*/ 11 w 386"/>
                  <a:gd name="T99" fmla="*/ 188 h 418"/>
                  <a:gd name="T100" fmla="*/ 15 w 386"/>
                  <a:gd name="T101" fmla="*/ 175 h 418"/>
                  <a:gd name="T102" fmla="*/ 13 w 386"/>
                  <a:gd name="T103" fmla="*/ 154 h 418"/>
                  <a:gd name="T104" fmla="*/ 24 w 386"/>
                  <a:gd name="T105" fmla="*/ 141 h 418"/>
                  <a:gd name="T106" fmla="*/ 22 w 386"/>
                  <a:gd name="T107" fmla="*/ 125 h 418"/>
                  <a:gd name="T108" fmla="*/ 26 w 386"/>
                  <a:gd name="T109" fmla="*/ 99 h 418"/>
                  <a:gd name="T110" fmla="*/ 22 w 386"/>
                  <a:gd name="T111" fmla="*/ 72 h 418"/>
                  <a:gd name="T112" fmla="*/ 4 w 386"/>
                  <a:gd name="T113" fmla="*/ 43 h 418"/>
                  <a:gd name="T114" fmla="*/ 24 w 386"/>
                  <a:gd name="T115" fmla="*/ 43 h 418"/>
                  <a:gd name="T116" fmla="*/ 47 w 386"/>
                  <a:gd name="T117" fmla="*/ 40 h 418"/>
                  <a:gd name="T118" fmla="*/ 64 w 386"/>
                  <a:gd name="T119" fmla="*/ 29 h 418"/>
                  <a:gd name="T120" fmla="*/ 85 w 386"/>
                  <a:gd name="T121" fmla="*/ 16 h 418"/>
                  <a:gd name="T122" fmla="*/ 105 w 386"/>
                  <a:gd name="T123" fmla="*/ 5 h 418"/>
                  <a:gd name="T124" fmla="*/ 123 w 386"/>
                  <a:gd name="T125" fmla="*/ 2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418">
                    <a:moveTo>
                      <a:pt x="29" y="213"/>
                    </a:moveTo>
                    <a:lnTo>
                      <a:pt x="29" y="210"/>
                    </a:lnTo>
                    <a:lnTo>
                      <a:pt x="29" y="213"/>
                    </a:lnTo>
                    <a:moveTo>
                      <a:pt x="20" y="204"/>
                    </a:moveTo>
                    <a:lnTo>
                      <a:pt x="22" y="204"/>
                    </a:lnTo>
                    <a:lnTo>
                      <a:pt x="22" y="206"/>
                    </a:lnTo>
                    <a:lnTo>
                      <a:pt x="24" y="206"/>
                    </a:lnTo>
                    <a:lnTo>
                      <a:pt x="24" y="208"/>
                    </a:lnTo>
                    <a:lnTo>
                      <a:pt x="26" y="208"/>
                    </a:lnTo>
                    <a:lnTo>
                      <a:pt x="24" y="208"/>
                    </a:lnTo>
                    <a:lnTo>
                      <a:pt x="24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18" y="208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1"/>
                    </a:lnTo>
                    <a:lnTo>
                      <a:pt x="18" y="204"/>
                    </a:lnTo>
                    <a:lnTo>
                      <a:pt x="20" y="204"/>
                    </a:lnTo>
                    <a:moveTo>
                      <a:pt x="20" y="201"/>
                    </a:moveTo>
                    <a:lnTo>
                      <a:pt x="18" y="201"/>
                    </a:lnTo>
                    <a:lnTo>
                      <a:pt x="20" y="201"/>
                    </a:lnTo>
                    <a:moveTo>
                      <a:pt x="13" y="201"/>
                    </a:moveTo>
                    <a:lnTo>
                      <a:pt x="13" y="199"/>
                    </a:lnTo>
                    <a:lnTo>
                      <a:pt x="15" y="201"/>
                    </a:lnTo>
                    <a:lnTo>
                      <a:pt x="13" y="201"/>
                    </a:lnTo>
                    <a:moveTo>
                      <a:pt x="15" y="199"/>
                    </a:moveTo>
                    <a:lnTo>
                      <a:pt x="15" y="201"/>
                    </a:lnTo>
                    <a:lnTo>
                      <a:pt x="18" y="201"/>
                    </a:lnTo>
                    <a:lnTo>
                      <a:pt x="15" y="201"/>
                    </a:lnTo>
                    <a:lnTo>
                      <a:pt x="15" y="199"/>
                    </a:lnTo>
                    <a:moveTo>
                      <a:pt x="138" y="5"/>
                    </a:moveTo>
                    <a:lnTo>
                      <a:pt x="138" y="7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38" y="20"/>
                    </a:lnTo>
                    <a:lnTo>
                      <a:pt x="136" y="20"/>
                    </a:lnTo>
                    <a:lnTo>
                      <a:pt x="136" y="23"/>
                    </a:lnTo>
                    <a:lnTo>
                      <a:pt x="136" y="25"/>
                    </a:lnTo>
                    <a:lnTo>
                      <a:pt x="134" y="25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38" y="38"/>
                    </a:lnTo>
                    <a:lnTo>
                      <a:pt x="138" y="40"/>
                    </a:ln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6" y="47"/>
                    </a:lnTo>
                    <a:lnTo>
                      <a:pt x="136" y="49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6"/>
                    </a:lnTo>
                    <a:lnTo>
                      <a:pt x="138" y="58"/>
                    </a:lnTo>
                    <a:lnTo>
                      <a:pt x="140" y="58"/>
                    </a:lnTo>
                    <a:lnTo>
                      <a:pt x="140" y="61"/>
                    </a:lnTo>
                    <a:lnTo>
                      <a:pt x="143" y="61"/>
                    </a:lnTo>
                    <a:lnTo>
                      <a:pt x="143" y="63"/>
                    </a:lnTo>
                    <a:lnTo>
                      <a:pt x="143" y="65"/>
                    </a:lnTo>
                    <a:lnTo>
                      <a:pt x="140" y="65"/>
                    </a:lnTo>
                    <a:lnTo>
                      <a:pt x="143" y="67"/>
                    </a:lnTo>
                    <a:lnTo>
                      <a:pt x="143" y="65"/>
                    </a:lnTo>
                    <a:lnTo>
                      <a:pt x="145" y="65"/>
                    </a:lnTo>
                    <a:lnTo>
                      <a:pt x="145" y="67"/>
                    </a:lnTo>
                    <a:lnTo>
                      <a:pt x="147" y="67"/>
                    </a:lnTo>
                    <a:lnTo>
                      <a:pt x="147" y="70"/>
                    </a:lnTo>
                    <a:lnTo>
                      <a:pt x="147" y="72"/>
                    </a:lnTo>
                    <a:lnTo>
                      <a:pt x="147" y="74"/>
                    </a:lnTo>
                    <a:lnTo>
                      <a:pt x="149" y="74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6" y="76"/>
                    </a:lnTo>
                    <a:lnTo>
                      <a:pt x="156" y="78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1"/>
                    </a:lnTo>
                    <a:lnTo>
                      <a:pt x="161" y="81"/>
                    </a:lnTo>
                    <a:lnTo>
                      <a:pt x="163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85"/>
                    </a:lnTo>
                    <a:lnTo>
                      <a:pt x="165" y="85"/>
                    </a:lnTo>
                    <a:lnTo>
                      <a:pt x="165" y="87"/>
                    </a:lnTo>
                    <a:lnTo>
                      <a:pt x="167" y="87"/>
                    </a:lnTo>
                    <a:lnTo>
                      <a:pt x="167" y="90"/>
                    </a:lnTo>
                    <a:lnTo>
                      <a:pt x="170" y="90"/>
                    </a:lnTo>
                    <a:lnTo>
                      <a:pt x="172" y="90"/>
                    </a:lnTo>
                    <a:lnTo>
                      <a:pt x="174" y="90"/>
                    </a:lnTo>
                    <a:lnTo>
                      <a:pt x="176" y="90"/>
                    </a:lnTo>
                    <a:lnTo>
                      <a:pt x="178" y="90"/>
                    </a:lnTo>
                    <a:lnTo>
                      <a:pt x="178" y="92"/>
                    </a:lnTo>
                    <a:lnTo>
                      <a:pt x="181" y="92"/>
                    </a:lnTo>
                    <a:lnTo>
                      <a:pt x="183" y="92"/>
                    </a:lnTo>
                    <a:lnTo>
                      <a:pt x="183" y="90"/>
                    </a:lnTo>
                    <a:lnTo>
                      <a:pt x="185" y="90"/>
                    </a:lnTo>
                    <a:lnTo>
                      <a:pt x="185" y="87"/>
                    </a:lnTo>
                    <a:lnTo>
                      <a:pt x="187" y="87"/>
                    </a:lnTo>
                    <a:lnTo>
                      <a:pt x="190" y="90"/>
                    </a:lnTo>
                    <a:lnTo>
                      <a:pt x="192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9" y="94"/>
                    </a:lnTo>
                    <a:lnTo>
                      <a:pt x="199" y="96"/>
                    </a:lnTo>
                    <a:lnTo>
                      <a:pt x="201" y="96"/>
                    </a:lnTo>
                    <a:lnTo>
                      <a:pt x="203" y="96"/>
                    </a:lnTo>
                    <a:lnTo>
                      <a:pt x="205" y="96"/>
                    </a:lnTo>
                    <a:lnTo>
                      <a:pt x="205" y="94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0" y="96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2" y="101"/>
                    </a:lnTo>
                    <a:lnTo>
                      <a:pt x="214" y="101"/>
                    </a:lnTo>
                    <a:lnTo>
                      <a:pt x="214" y="103"/>
                    </a:lnTo>
                    <a:lnTo>
                      <a:pt x="216" y="103"/>
                    </a:lnTo>
                    <a:lnTo>
                      <a:pt x="216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5" y="108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12"/>
                    </a:lnTo>
                    <a:lnTo>
                      <a:pt x="239" y="114"/>
                    </a:lnTo>
                    <a:lnTo>
                      <a:pt x="241" y="114"/>
                    </a:lnTo>
                    <a:lnTo>
                      <a:pt x="241" y="116"/>
                    </a:lnTo>
                    <a:lnTo>
                      <a:pt x="243" y="116"/>
                    </a:lnTo>
                    <a:lnTo>
                      <a:pt x="243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2" y="121"/>
                    </a:lnTo>
                    <a:lnTo>
                      <a:pt x="254" y="121"/>
                    </a:lnTo>
                    <a:lnTo>
                      <a:pt x="257" y="121"/>
                    </a:lnTo>
                    <a:lnTo>
                      <a:pt x="257" y="123"/>
                    </a:lnTo>
                    <a:lnTo>
                      <a:pt x="259" y="123"/>
                    </a:lnTo>
                    <a:lnTo>
                      <a:pt x="261" y="123"/>
                    </a:lnTo>
                    <a:lnTo>
                      <a:pt x="261" y="121"/>
                    </a:lnTo>
                    <a:lnTo>
                      <a:pt x="263" y="121"/>
                    </a:lnTo>
                    <a:lnTo>
                      <a:pt x="266" y="121"/>
                    </a:lnTo>
                    <a:lnTo>
                      <a:pt x="266" y="123"/>
                    </a:lnTo>
                    <a:lnTo>
                      <a:pt x="268" y="123"/>
                    </a:lnTo>
                    <a:lnTo>
                      <a:pt x="268" y="121"/>
                    </a:lnTo>
                    <a:lnTo>
                      <a:pt x="268" y="123"/>
                    </a:lnTo>
                    <a:lnTo>
                      <a:pt x="270" y="121"/>
                    </a:lnTo>
                    <a:lnTo>
                      <a:pt x="270" y="123"/>
                    </a:lnTo>
                    <a:lnTo>
                      <a:pt x="270" y="121"/>
                    </a:lnTo>
                    <a:lnTo>
                      <a:pt x="272" y="121"/>
                    </a:lnTo>
                    <a:lnTo>
                      <a:pt x="272" y="123"/>
                    </a:lnTo>
                    <a:lnTo>
                      <a:pt x="275" y="123"/>
                    </a:lnTo>
                    <a:lnTo>
                      <a:pt x="277" y="123"/>
                    </a:lnTo>
                    <a:lnTo>
                      <a:pt x="277" y="125"/>
                    </a:lnTo>
                    <a:lnTo>
                      <a:pt x="279" y="125"/>
                    </a:lnTo>
                    <a:lnTo>
                      <a:pt x="279" y="128"/>
                    </a:lnTo>
                    <a:lnTo>
                      <a:pt x="281" y="128"/>
                    </a:lnTo>
                    <a:lnTo>
                      <a:pt x="284" y="128"/>
                    </a:lnTo>
                    <a:lnTo>
                      <a:pt x="284" y="130"/>
                    </a:lnTo>
                    <a:lnTo>
                      <a:pt x="286" y="130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0" y="130"/>
                    </a:lnTo>
                    <a:lnTo>
                      <a:pt x="290" y="132"/>
                    </a:lnTo>
                    <a:lnTo>
                      <a:pt x="292" y="132"/>
                    </a:lnTo>
                    <a:lnTo>
                      <a:pt x="290" y="132"/>
                    </a:lnTo>
                    <a:lnTo>
                      <a:pt x="290" y="134"/>
                    </a:lnTo>
                    <a:lnTo>
                      <a:pt x="292" y="134"/>
                    </a:lnTo>
                    <a:lnTo>
                      <a:pt x="292" y="137"/>
                    </a:lnTo>
                    <a:lnTo>
                      <a:pt x="295" y="137"/>
                    </a:lnTo>
                    <a:lnTo>
                      <a:pt x="292" y="137"/>
                    </a:lnTo>
                    <a:lnTo>
                      <a:pt x="292" y="139"/>
                    </a:lnTo>
                    <a:lnTo>
                      <a:pt x="292" y="141"/>
                    </a:lnTo>
                    <a:lnTo>
                      <a:pt x="290" y="141"/>
                    </a:lnTo>
                    <a:lnTo>
                      <a:pt x="290" y="143"/>
                    </a:lnTo>
                    <a:lnTo>
                      <a:pt x="292" y="143"/>
                    </a:lnTo>
                    <a:lnTo>
                      <a:pt x="292" y="146"/>
                    </a:lnTo>
                    <a:lnTo>
                      <a:pt x="292" y="148"/>
                    </a:lnTo>
                    <a:lnTo>
                      <a:pt x="292" y="150"/>
                    </a:lnTo>
                    <a:lnTo>
                      <a:pt x="295" y="152"/>
                    </a:lnTo>
                    <a:lnTo>
                      <a:pt x="295" y="154"/>
                    </a:lnTo>
                    <a:lnTo>
                      <a:pt x="295" y="157"/>
                    </a:lnTo>
                    <a:lnTo>
                      <a:pt x="297" y="157"/>
                    </a:lnTo>
                    <a:lnTo>
                      <a:pt x="297" y="172"/>
                    </a:lnTo>
                    <a:lnTo>
                      <a:pt x="295" y="172"/>
                    </a:lnTo>
                    <a:lnTo>
                      <a:pt x="288" y="172"/>
                    </a:lnTo>
                    <a:lnTo>
                      <a:pt x="290" y="177"/>
                    </a:lnTo>
                    <a:lnTo>
                      <a:pt x="295" y="179"/>
                    </a:lnTo>
                    <a:lnTo>
                      <a:pt x="297" y="181"/>
                    </a:lnTo>
                    <a:lnTo>
                      <a:pt x="299" y="184"/>
                    </a:lnTo>
                    <a:lnTo>
                      <a:pt x="299" y="186"/>
                    </a:lnTo>
                    <a:lnTo>
                      <a:pt x="299" y="190"/>
                    </a:lnTo>
                    <a:lnTo>
                      <a:pt x="299" y="192"/>
                    </a:lnTo>
                    <a:lnTo>
                      <a:pt x="299" y="197"/>
                    </a:lnTo>
                    <a:lnTo>
                      <a:pt x="299" y="201"/>
                    </a:lnTo>
                    <a:lnTo>
                      <a:pt x="299" y="204"/>
                    </a:lnTo>
                    <a:lnTo>
                      <a:pt x="301" y="208"/>
                    </a:lnTo>
                    <a:lnTo>
                      <a:pt x="304" y="208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8" y="210"/>
                    </a:lnTo>
                    <a:lnTo>
                      <a:pt x="313" y="210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2" y="210"/>
                    </a:lnTo>
                    <a:lnTo>
                      <a:pt x="324" y="210"/>
                    </a:lnTo>
                    <a:lnTo>
                      <a:pt x="326" y="210"/>
                    </a:lnTo>
                    <a:lnTo>
                      <a:pt x="328" y="210"/>
                    </a:lnTo>
                    <a:lnTo>
                      <a:pt x="330" y="210"/>
                    </a:lnTo>
                    <a:lnTo>
                      <a:pt x="333" y="210"/>
                    </a:lnTo>
                    <a:lnTo>
                      <a:pt x="337" y="210"/>
                    </a:lnTo>
                    <a:lnTo>
                      <a:pt x="342" y="210"/>
                    </a:lnTo>
                    <a:lnTo>
                      <a:pt x="344" y="210"/>
                    </a:lnTo>
                    <a:lnTo>
                      <a:pt x="346" y="210"/>
                    </a:lnTo>
                    <a:lnTo>
                      <a:pt x="348" y="210"/>
                    </a:lnTo>
                    <a:lnTo>
                      <a:pt x="351" y="210"/>
                    </a:lnTo>
                    <a:lnTo>
                      <a:pt x="353" y="210"/>
                    </a:lnTo>
                    <a:lnTo>
                      <a:pt x="355" y="210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7" y="210"/>
                    </a:lnTo>
                    <a:lnTo>
                      <a:pt x="360" y="208"/>
                    </a:lnTo>
                    <a:lnTo>
                      <a:pt x="360" y="210"/>
                    </a:lnTo>
                    <a:lnTo>
                      <a:pt x="360" y="213"/>
                    </a:lnTo>
                    <a:lnTo>
                      <a:pt x="357" y="213"/>
                    </a:lnTo>
                    <a:lnTo>
                      <a:pt x="357" y="215"/>
                    </a:lnTo>
                    <a:lnTo>
                      <a:pt x="360" y="215"/>
                    </a:lnTo>
                    <a:lnTo>
                      <a:pt x="360" y="217"/>
                    </a:lnTo>
                    <a:lnTo>
                      <a:pt x="357" y="217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2"/>
                    </a:lnTo>
                    <a:lnTo>
                      <a:pt x="355" y="224"/>
                    </a:lnTo>
                    <a:lnTo>
                      <a:pt x="355" y="226"/>
                    </a:lnTo>
                    <a:lnTo>
                      <a:pt x="355" y="228"/>
                    </a:lnTo>
                    <a:lnTo>
                      <a:pt x="355" y="230"/>
                    </a:lnTo>
                    <a:lnTo>
                      <a:pt x="355" y="233"/>
                    </a:lnTo>
                    <a:lnTo>
                      <a:pt x="355" y="235"/>
                    </a:lnTo>
                    <a:lnTo>
                      <a:pt x="355" y="237"/>
                    </a:lnTo>
                    <a:lnTo>
                      <a:pt x="357" y="235"/>
                    </a:lnTo>
                    <a:lnTo>
                      <a:pt x="357" y="237"/>
                    </a:lnTo>
                    <a:lnTo>
                      <a:pt x="357" y="239"/>
                    </a:lnTo>
                    <a:lnTo>
                      <a:pt x="360" y="239"/>
                    </a:lnTo>
                    <a:lnTo>
                      <a:pt x="360" y="242"/>
                    </a:lnTo>
                    <a:lnTo>
                      <a:pt x="362" y="244"/>
                    </a:lnTo>
                    <a:lnTo>
                      <a:pt x="364" y="244"/>
                    </a:lnTo>
                    <a:lnTo>
                      <a:pt x="364" y="246"/>
                    </a:lnTo>
                    <a:lnTo>
                      <a:pt x="366" y="246"/>
                    </a:lnTo>
                    <a:lnTo>
                      <a:pt x="368" y="246"/>
                    </a:lnTo>
                    <a:lnTo>
                      <a:pt x="368" y="248"/>
                    </a:lnTo>
                    <a:lnTo>
                      <a:pt x="371" y="248"/>
                    </a:lnTo>
                    <a:lnTo>
                      <a:pt x="373" y="246"/>
                    </a:lnTo>
                    <a:lnTo>
                      <a:pt x="373" y="248"/>
                    </a:lnTo>
                    <a:lnTo>
                      <a:pt x="375" y="248"/>
                    </a:lnTo>
                    <a:lnTo>
                      <a:pt x="375" y="251"/>
                    </a:lnTo>
                    <a:lnTo>
                      <a:pt x="377" y="251"/>
                    </a:lnTo>
                    <a:lnTo>
                      <a:pt x="375" y="251"/>
                    </a:lnTo>
                    <a:lnTo>
                      <a:pt x="375" y="253"/>
                    </a:lnTo>
                    <a:lnTo>
                      <a:pt x="377" y="253"/>
                    </a:lnTo>
                    <a:lnTo>
                      <a:pt x="377" y="255"/>
                    </a:lnTo>
                    <a:lnTo>
                      <a:pt x="377" y="257"/>
                    </a:lnTo>
                    <a:lnTo>
                      <a:pt x="380" y="257"/>
                    </a:lnTo>
                    <a:lnTo>
                      <a:pt x="380" y="260"/>
                    </a:lnTo>
                    <a:lnTo>
                      <a:pt x="377" y="260"/>
                    </a:lnTo>
                    <a:lnTo>
                      <a:pt x="380" y="260"/>
                    </a:lnTo>
                    <a:lnTo>
                      <a:pt x="380" y="262"/>
                    </a:lnTo>
                    <a:lnTo>
                      <a:pt x="380" y="264"/>
                    </a:lnTo>
                    <a:lnTo>
                      <a:pt x="382" y="264"/>
                    </a:lnTo>
                    <a:lnTo>
                      <a:pt x="382" y="266"/>
                    </a:lnTo>
                    <a:lnTo>
                      <a:pt x="382" y="269"/>
                    </a:lnTo>
                    <a:lnTo>
                      <a:pt x="384" y="269"/>
                    </a:lnTo>
                    <a:lnTo>
                      <a:pt x="384" y="271"/>
                    </a:lnTo>
                    <a:lnTo>
                      <a:pt x="386" y="271"/>
                    </a:lnTo>
                    <a:lnTo>
                      <a:pt x="384" y="271"/>
                    </a:lnTo>
                    <a:lnTo>
                      <a:pt x="384" y="273"/>
                    </a:lnTo>
                    <a:lnTo>
                      <a:pt x="382" y="273"/>
                    </a:lnTo>
                    <a:lnTo>
                      <a:pt x="382" y="275"/>
                    </a:lnTo>
                    <a:lnTo>
                      <a:pt x="382" y="277"/>
                    </a:lnTo>
                    <a:lnTo>
                      <a:pt x="380" y="280"/>
                    </a:lnTo>
                    <a:lnTo>
                      <a:pt x="380" y="282"/>
                    </a:lnTo>
                    <a:lnTo>
                      <a:pt x="380" y="284"/>
                    </a:lnTo>
                    <a:lnTo>
                      <a:pt x="377" y="289"/>
                    </a:lnTo>
                    <a:lnTo>
                      <a:pt x="377" y="291"/>
                    </a:lnTo>
                    <a:lnTo>
                      <a:pt x="377" y="293"/>
                    </a:lnTo>
                    <a:lnTo>
                      <a:pt x="377" y="295"/>
                    </a:lnTo>
                    <a:lnTo>
                      <a:pt x="377" y="298"/>
                    </a:lnTo>
                    <a:lnTo>
                      <a:pt x="375" y="298"/>
                    </a:lnTo>
                    <a:lnTo>
                      <a:pt x="375" y="300"/>
                    </a:lnTo>
                    <a:lnTo>
                      <a:pt x="373" y="304"/>
                    </a:lnTo>
                    <a:lnTo>
                      <a:pt x="371" y="307"/>
                    </a:lnTo>
                    <a:lnTo>
                      <a:pt x="368" y="311"/>
                    </a:lnTo>
                    <a:lnTo>
                      <a:pt x="366" y="315"/>
                    </a:lnTo>
                    <a:lnTo>
                      <a:pt x="366" y="318"/>
                    </a:lnTo>
                    <a:lnTo>
                      <a:pt x="366" y="320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29"/>
                    </a:lnTo>
                    <a:lnTo>
                      <a:pt x="368" y="329"/>
                    </a:lnTo>
                    <a:lnTo>
                      <a:pt x="368" y="331"/>
                    </a:lnTo>
                    <a:lnTo>
                      <a:pt x="366" y="331"/>
                    </a:lnTo>
                    <a:lnTo>
                      <a:pt x="364" y="331"/>
                    </a:lnTo>
                    <a:lnTo>
                      <a:pt x="364" y="333"/>
                    </a:lnTo>
                    <a:lnTo>
                      <a:pt x="364" y="331"/>
                    </a:lnTo>
                    <a:lnTo>
                      <a:pt x="364" y="329"/>
                    </a:lnTo>
                    <a:lnTo>
                      <a:pt x="364" y="327"/>
                    </a:lnTo>
                    <a:lnTo>
                      <a:pt x="362" y="327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2" y="324"/>
                    </a:lnTo>
                    <a:lnTo>
                      <a:pt x="364" y="324"/>
                    </a:lnTo>
                    <a:lnTo>
                      <a:pt x="364" y="322"/>
                    </a:lnTo>
                    <a:lnTo>
                      <a:pt x="362" y="320"/>
                    </a:lnTo>
                    <a:lnTo>
                      <a:pt x="335" y="304"/>
                    </a:lnTo>
                    <a:lnTo>
                      <a:pt x="315" y="304"/>
                    </a:lnTo>
                    <a:lnTo>
                      <a:pt x="306" y="304"/>
                    </a:lnTo>
                    <a:lnTo>
                      <a:pt x="286" y="311"/>
                    </a:lnTo>
                    <a:lnTo>
                      <a:pt x="284" y="311"/>
                    </a:lnTo>
                    <a:lnTo>
                      <a:pt x="252" y="315"/>
                    </a:lnTo>
                    <a:lnTo>
                      <a:pt x="250" y="315"/>
                    </a:lnTo>
                    <a:lnTo>
                      <a:pt x="248" y="324"/>
                    </a:lnTo>
                    <a:lnTo>
                      <a:pt x="246" y="329"/>
                    </a:lnTo>
                    <a:lnTo>
                      <a:pt x="246" y="331"/>
                    </a:lnTo>
                    <a:lnTo>
                      <a:pt x="243" y="333"/>
                    </a:lnTo>
                    <a:lnTo>
                      <a:pt x="241" y="333"/>
                    </a:lnTo>
                    <a:lnTo>
                      <a:pt x="241" y="336"/>
                    </a:lnTo>
                    <a:lnTo>
                      <a:pt x="239" y="338"/>
                    </a:lnTo>
                    <a:lnTo>
                      <a:pt x="237" y="340"/>
                    </a:lnTo>
                    <a:lnTo>
                      <a:pt x="237" y="342"/>
                    </a:lnTo>
                    <a:lnTo>
                      <a:pt x="234" y="345"/>
                    </a:lnTo>
                    <a:lnTo>
                      <a:pt x="234" y="347"/>
                    </a:lnTo>
                    <a:lnTo>
                      <a:pt x="234" y="349"/>
                    </a:lnTo>
                    <a:lnTo>
                      <a:pt x="234" y="360"/>
                    </a:lnTo>
                    <a:lnTo>
                      <a:pt x="232" y="369"/>
                    </a:lnTo>
                    <a:lnTo>
                      <a:pt x="230" y="371"/>
                    </a:lnTo>
                    <a:lnTo>
                      <a:pt x="230" y="374"/>
                    </a:lnTo>
                    <a:lnTo>
                      <a:pt x="230" y="376"/>
                    </a:lnTo>
                    <a:lnTo>
                      <a:pt x="230" y="378"/>
                    </a:lnTo>
                    <a:lnTo>
                      <a:pt x="228" y="378"/>
                    </a:lnTo>
                    <a:lnTo>
                      <a:pt x="228" y="380"/>
                    </a:lnTo>
                    <a:lnTo>
                      <a:pt x="228" y="383"/>
                    </a:lnTo>
                    <a:lnTo>
                      <a:pt x="225" y="385"/>
                    </a:lnTo>
                    <a:lnTo>
                      <a:pt x="225" y="387"/>
                    </a:lnTo>
                    <a:lnTo>
                      <a:pt x="225" y="389"/>
                    </a:lnTo>
                    <a:lnTo>
                      <a:pt x="225" y="391"/>
                    </a:lnTo>
                    <a:lnTo>
                      <a:pt x="223" y="391"/>
                    </a:lnTo>
                    <a:lnTo>
                      <a:pt x="223" y="394"/>
                    </a:lnTo>
                    <a:lnTo>
                      <a:pt x="223" y="396"/>
                    </a:lnTo>
                    <a:lnTo>
                      <a:pt x="223" y="398"/>
                    </a:lnTo>
                    <a:lnTo>
                      <a:pt x="221" y="398"/>
                    </a:lnTo>
                    <a:lnTo>
                      <a:pt x="219" y="398"/>
                    </a:lnTo>
                    <a:lnTo>
                      <a:pt x="219" y="396"/>
                    </a:lnTo>
                    <a:lnTo>
                      <a:pt x="216" y="396"/>
                    </a:lnTo>
                    <a:lnTo>
                      <a:pt x="216" y="394"/>
                    </a:lnTo>
                    <a:lnTo>
                      <a:pt x="216" y="391"/>
                    </a:lnTo>
                    <a:lnTo>
                      <a:pt x="214" y="391"/>
                    </a:lnTo>
                    <a:lnTo>
                      <a:pt x="212" y="391"/>
                    </a:lnTo>
                    <a:lnTo>
                      <a:pt x="210" y="391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3" y="391"/>
                    </a:lnTo>
                    <a:lnTo>
                      <a:pt x="201" y="391"/>
                    </a:lnTo>
                    <a:lnTo>
                      <a:pt x="199" y="391"/>
                    </a:lnTo>
                    <a:lnTo>
                      <a:pt x="196" y="391"/>
                    </a:lnTo>
                    <a:lnTo>
                      <a:pt x="194" y="391"/>
                    </a:lnTo>
                    <a:lnTo>
                      <a:pt x="192" y="391"/>
                    </a:lnTo>
                    <a:lnTo>
                      <a:pt x="190" y="391"/>
                    </a:lnTo>
                    <a:lnTo>
                      <a:pt x="187" y="391"/>
                    </a:lnTo>
                    <a:lnTo>
                      <a:pt x="185" y="391"/>
                    </a:lnTo>
                    <a:lnTo>
                      <a:pt x="183" y="391"/>
                    </a:lnTo>
                    <a:lnTo>
                      <a:pt x="181" y="391"/>
                    </a:lnTo>
                    <a:lnTo>
                      <a:pt x="181" y="394"/>
                    </a:lnTo>
                    <a:lnTo>
                      <a:pt x="178" y="394"/>
                    </a:lnTo>
                    <a:lnTo>
                      <a:pt x="178" y="396"/>
                    </a:lnTo>
                    <a:lnTo>
                      <a:pt x="178" y="398"/>
                    </a:lnTo>
                    <a:lnTo>
                      <a:pt x="176" y="398"/>
                    </a:lnTo>
                    <a:lnTo>
                      <a:pt x="176" y="400"/>
                    </a:lnTo>
                    <a:lnTo>
                      <a:pt x="176" y="403"/>
                    </a:lnTo>
                    <a:lnTo>
                      <a:pt x="174" y="403"/>
                    </a:lnTo>
                    <a:lnTo>
                      <a:pt x="174" y="405"/>
                    </a:lnTo>
                    <a:lnTo>
                      <a:pt x="174" y="407"/>
                    </a:lnTo>
                    <a:lnTo>
                      <a:pt x="172" y="407"/>
                    </a:lnTo>
                    <a:lnTo>
                      <a:pt x="172" y="409"/>
                    </a:lnTo>
                    <a:lnTo>
                      <a:pt x="172" y="412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4"/>
                    </a:lnTo>
                    <a:lnTo>
                      <a:pt x="172" y="414"/>
                    </a:lnTo>
                    <a:lnTo>
                      <a:pt x="170" y="416"/>
                    </a:lnTo>
                    <a:lnTo>
                      <a:pt x="170" y="418"/>
                    </a:lnTo>
                    <a:lnTo>
                      <a:pt x="170" y="416"/>
                    </a:lnTo>
                    <a:lnTo>
                      <a:pt x="167" y="416"/>
                    </a:lnTo>
                    <a:lnTo>
                      <a:pt x="170" y="416"/>
                    </a:lnTo>
                    <a:lnTo>
                      <a:pt x="170" y="414"/>
                    </a:lnTo>
                    <a:lnTo>
                      <a:pt x="167" y="414"/>
                    </a:lnTo>
                    <a:lnTo>
                      <a:pt x="167" y="412"/>
                    </a:lnTo>
                    <a:lnTo>
                      <a:pt x="165" y="412"/>
                    </a:lnTo>
                    <a:lnTo>
                      <a:pt x="165" y="409"/>
                    </a:lnTo>
                    <a:lnTo>
                      <a:pt x="165" y="407"/>
                    </a:lnTo>
                    <a:lnTo>
                      <a:pt x="165" y="405"/>
                    </a:lnTo>
                    <a:lnTo>
                      <a:pt x="163" y="405"/>
                    </a:lnTo>
                    <a:lnTo>
                      <a:pt x="163" y="403"/>
                    </a:lnTo>
                    <a:lnTo>
                      <a:pt x="161" y="403"/>
                    </a:lnTo>
                    <a:lnTo>
                      <a:pt x="161" y="400"/>
                    </a:lnTo>
                    <a:lnTo>
                      <a:pt x="163" y="400"/>
                    </a:lnTo>
                    <a:lnTo>
                      <a:pt x="161" y="398"/>
                    </a:lnTo>
                    <a:lnTo>
                      <a:pt x="158" y="398"/>
                    </a:lnTo>
                    <a:lnTo>
                      <a:pt x="158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4"/>
                    </a:lnTo>
                    <a:lnTo>
                      <a:pt x="149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0" y="394"/>
                    </a:lnTo>
                    <a:lnTo>
                      <a:pt x="138" y="394"/>
                    </a:lnTo>
                    <a:lnTo>
                      <a:pt x="136" y="394"/>
                    </a:lnTo>
                    <a:lnTo>
                      <a:pt x="134" y="394"/>
                    </a:lnTo>
                    <a:lnTo>
                      <a:pt x="132" y="394"/>
                    </a:lnTo>
                    <a:lnTo>
                      <a:pt x="129" y="394"/>
                    </a:lnTo>
                    <a:lnTo>
                      <a:pt x="127" y="394"/>
                    </a:lnTo>
                    <a:lnTo>
                      <a:pt x="125" y="394"/>
                    </a:lnTo>
                    <a:lnTo>
                      <a:pt x="123" y="394"/>
                    </a:lnTo>
                    <a:lnTo>
                      <a:pt x="123" y="391"/>
                    </a:lnTo>
                    <a:lnTo>
                      <a:pt x="120" y="391"/>
                    </a:lnTo>
                    <a:lnTo>
                      <a:pt x="118" y="389"/>
                    </a:lnTo>
                    <a:lnTo>
                      <a:pt x="116" y="389"/>
                    </a:lnTo>
                    <a:lnTo>
                      <a:pt x="116" y="387"/>
                    </a:lnTo>
                    <a:lnTo>
                      <a:pt x="114" y="387"/>
                    </a:lnTo>
                    <a:lnTo>
                      <a:pt x="114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9" y="387"/>
                    </a:lnTo>
                    <a:lnTo>
                      <a:pt x="107" y="387"/>
                    </a:lnTo>
                    <a:lnTo>
                      <a:pt x="107" y="389"/>
                    </a:lnTo>
                    <a:lnTo>
                      <a:pt x="107" y="391"/>
                    </a:lnTo>
                    <a:lnTo>
                      <a:pt x="107" y="394"/>
                    </a:lnTo>
                    <a:lnTo>
                      <a:pt x="105" y="394"/>
                    </a:lnTo>
                    <a:lnTo>
                      <a:pt x="102" y="396"/>
                    </a:lnTo>
                    <a:lnTo>
                      <a:pt x="100" y="396"/>
                    </a:lnTo>
                    <a:lnTo>
                      <a:pt x="98" y="396"/>
                    </a:lnTo>
                    <a:lnTo>
                      <a:pt x="96" y="396"/>
                    </a:lnTo>
                    <a:lnTo>
                      <a:pt x="96" y="398"/>
                    </a:lnTo>
                    <a:lnTo>
                      <a:pt x="94" y="398"/>
                    </a:lnTo>
                    <a:lnTo>
                      <a:pt x="91" y="400"/>
                    </a:lnTo>
                    <a:lnTo>
                      <a:pt x="91" y="403"/>
                    </a:lnTo>
                    <a:lnTo>
                      <a:pt x="91" y="405"/>
                    </a:lnTo>
                    <a:lnTo>
                      <a:pt x="89" y="405"/>
                    </a:lnTo>
                    <a:lnTo>
                      <a:pt x="87" y="405"/>
                    </a:lnTo>
                    <a:lnTo>
                      <a:pt x="85" y="407"/>
                    </a:lnTo>
                    <a:lnTo>
                      <a:pt x="82" y="407"/>
                    </a:lnTo>
                    <a:lnTo>
                      <a:pt x="85" y="409"/>
                    </a:lnTo>
                    <a:lnTo>
                      <a:pt x="85" y="412"/>
                    </a:lnTo>
                    <a:lnTo>
                      <a:pt x="82" y="412"/>
                    </a:lnTo>
                    <a:lnTo>
                      <a:pt x="80" y="414"/>
                    </a:lnTo>
                    <a:lnTo>
                      <a:pt x="80" y="416"/>
                    </a:lnTo>
                    <a:lnTo>
                      <a:pt x="78" y="416"/>
                    </a:lnTo>
                    <a:lnTo>
                      <a:pt x="76" y="416"/>
                    </a:lnTo>
                    <a:lnTo>
                      <a:pt x="73" y="416"/>
                    </a:lnTo>
                    <a:lnTo>
                      <a:pt x="71" y="418"/>
                    </a:lnTo>
                    <a:lnTo>
                      <a:pt x="69" y="418"/>
                    </a:lnTo>
                    <a:lnTo>
                      <a:pt x="67" y="418"/>
                    </a:lnTo>
                    <a:lnTo>
                      <a:pt x="64" y="418"/>
                    </a:lnTo>
                    <a:lnTo>
                      <a:pt x="62" y="418"/>
                    </a:lnTo>
                    <a:lnTo>
                      <a:pt x="60" y="418"/>
                    </a:lnTo>
                    <a:lnTo>
                      <a:pt x="58" y="418"/>
                    </a:lnTo>
                    <a:lnTo>
                      <a:pt x="58" y="416"/>
                    </a:lnTo>
                    <a:lnTo>
                      <a:pt x="56" y="416"/>
                    </a:lnTo>
                    <a:lnTo>
                      <a:pt x="56" y="414"/>
                    </a:lnTo>
                    <a:lnTo>
                      <a:pt x="56" y="412"/>
                    </a:lnTo>
                    <a:lnTo>
                      <a:pt x="58" y="409"/>
                    </a:lnTo>
                    <a:lnTo>
                      <a:pt x="58" y="407"/>
                    </a:lnTo>
                    <a:lnTo>
                      <a:pt x="56" y="407"/>
                    </a:lnTo>
                    <a:lnTo>
                      <a:pt x="56" y="405"/>
                    </a:lnTo>
                    <a:lnTo>
                      <a:pt x="56" y="403"/>
                    </a:lnTo>
                    <a:lnTo>
                      <a:pt x="53" y="400"/>
                    </a:lnTo>
                    <a:lnTo>
                      <a:pt x="56" y="400"/>
                    </a:lnTo>
                    <a:lnTo>
                      <a:pt x="56" y="398"/>
                    </a:lnTo>
                    <a:lnTo>
                      <a:pt x="56" y="396"/>
                    </a:lnTo>
                    <a:lnTo>
                      <a:pt x="53" y="396"/>
                    </a:lnTo>
                    <a:lnTo>
                      <a:pt x="56" y="394"/>
                    </a:lnTo>
                    <a:lnTo>
                      <a:pt x="53" y="394"/>
                    </a:lnTo>
                    <a:lnTo>
                      <a:pt x="53" y="391"/>
                    </a:lnTo>
                    <a:lnTo>
                      <a:pt x="51" y="391"/>
                    </a:lnTo>
                    <a:lnTo>
                      <a:pt x="51" y="389"/>
                    </a:lnTo>
                    <a:lnTo>
                      <a:pt x="51" y="387"/>
                    </a:lnTo>
                    <a:lnTo>
                      <a:pt x="51" y="385"/>
                    </a:lnTo>
                    <a:lnTo>
                      <a:pt x="51" y="383"/>
                    </a:lnTo>
                    <a:lnTo>
                      <a:pt x="49" y="383"/>
                    </a:lnTo>
                    <a:lnTo>
                      <a:pt x="49" y="380"/>
                    </a:lnTo>
                    <a:lnTo>
                      <a:pt x="49" y="378"/>
                    </a:lnTo>
                    <a:lnTo>
                      <a:pt x="47" y="378"/>
                    </a:lnTo>
                    <a:lnTo>
                      <a:pt x="47" y="376"/>
                    </a:lnTo>
                    <a:lnTo>
                      <a:pt x="47" y="374"/>
                    </a:lnTo>
                    <a:lnTo>
                      <a:pt x="47" y="371"/>
                    </a:lnTo>
                    <a:lnTo>
                      <a:pt x="47" y="369"/>
                    </a:lnTo>
                    <a:lnTo>
                      <a:pt x="47" y="367"/>
                    </a:lnTo>
                    <a:lnTo>
                      <a:pt x="44" y="365"/>
                    </a:lnTo>
                    <a:lnTo>
                      <a:pt x="44" y="362"/>
                    </a:lnTo>
                    <a:lnTo>
                      <a:pt x="42" y="362"/>
                    </a:lnTo>
                    <a:lnTo>
                      <a:pt x="42" y="360"/>
                    </a:lnTo>
                    <a:lnTo>
                      <a:pt x="40" y="358"/>
                    </a:lnTo>
                    <a:lnTo>
                      <a:pt x="38" y="358"/>
                    </a:lnTo>
                    <a:lnTo>
                      <a:pt x="35" y="356"/>
                    </a:lnTo>
                    <a:lnTo>
                      <a:pt x="35" y="353"/>
                    </a:lnTo>
                    <a:lnTo>
                      <a:pt x="35" y="351"/>
                    </a:lnTo>
                    <a:lnTo>
                      <a:pt x="35" y="349"/>
                    </a:lnTo>
                    <a:lnTo>
                      <a:pt x="38" y="349"/>
                    </a:lnTo>
                    <a:lnTo>
                      <a:pt x="38" y="347"/>
                    </a:lnTo>
                    <a:lnTo>
                      <a:pt x="35" y="347"/>
                    </a:lnTo>
                    <a:lnTo>
                      <a:pt x="35" y="345"/>
                    </a:lnTo>
                    <a:lnTo>
                      <a:pt x="33" y="345"/>
                    </a:lnTo>
                    <a:lnTo>
                      <a:pt x="31" y="345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29" y="340"/>
                    </a:lnTo>
                    <a:lnTo>
                      <a:pt x="29" y="338"/>
                    </a:lnTo>
                    <a:lnTo>
                      <a:pt x="31" y="338"/>
                    </a:lnTo>
                    <a:lnTo>
                      <a:pt x="31" y="336"/>
                    </a:lnTo>
                    <a:lnTo>
                      <a:pt x="31" y="333"/>
                    </a:lnTo>
                    <a:lnTo>
                      <a:pt x="31" y="331"/>
                    </a:lnTo>
                    <a:lnTo>
                      <a:pt x="29" y="331"/>
                    </a:lnTo>
                    <a:lnTo>
                      <a:pt x="29" y="329"/>
                    </a:lnTo>
                    <a:lnTo>
                      <a:pt x="31" y="329"/>
                    </a:lnTo>
                    <a:lnTo>
                      <a:pt x="33" y="329"/>
                    </a:lnTo>
                    <a:lnTo>
                      <a:pt x="35" y="329"/>
                    </a:lnTo>
                    <a:lnTo>
                      <a:pt x="35" y="327"/>
                    </a:lnTo>
                    <a:lnTo>
                      <a:pt x="35" y="324"/>
                    </a:lnTo>
                    <a:lnTo>
                      <a:pt x="35" y="322"/>
                    </a:lnTo>
                    <a:lnTo>
                      <a:pt x="33" y="322"/>
                    </a:lnTo>
                    <a:lnTo>
                      <a:pt x="33" y="320"/>
                    </a:lnTo>
                    <a:lnTo>
                      <a:pt x="31" y="320"/>
                    </a:lnTo>
                    <a:lnTo>
                      <a:pt x="31" y="318"/>
                    </a:lnTo>
                    <a:lnTo>
                      <a:pt x="33" y="318"/>
                    </a:lnTo>
                    <a:lnTo>
                      <a:pt x="33" y="315"/>
                    </a:lnTo>
                    <a:lnTo>
                      <a:pt x="35" y="315"/>
                    </a:lnTo>
                    <a:lnTo>
                      <a:pt x="35" y="313"/>
                    </a:lnTo>
                    <a:lnTo>
                      <a:pt x="38" y="313"/>
                    </a:lnTo>
                    <a:lnTo>
                      <a:pt x="38" y="311"/>
                    </a:lnTo>
                    <a:lnTo>
                      <a:pt x="40" y="309"/>
                    </a:lnTo>
                    <a:lnTo>
                      <a:pt x="38" y="307"/>
                    </a:lnTo>
                    <a:lnTo>
                      <a:pt x="35" y="307"/>
                    </a:lnTo>
                    <a:lnTo>
                      <a:pt x="35" y="304"/>
                    </a:lnTo>
                    <a:lnTo>
                      <a:pt x="33" y="304"/>
                    </a:lnTo>
                    <a:lnTo>
                      <a:pt x="33" y="302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29" y="300"/>
                    </a:lnTo>
                    <a:lnTo>
                      <a:pt x="26" y="298"/>
                    </a:lnTo>
                    <a:lnTo>
                      <a:pt x="24" y="298"/>
                    </a:lnTo>
                    <a:lnTo>
                      <a:pt x="24" y="295"/>
                    </a:lnTo>
                    <a:lnTo>
                      <a:pt x="22" y="293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2" y="291"/>
                    </a:lnTo>
                    <a:lnTo>
                      <a:pt x="22" y="289"/>
                    </a:lnTo>
                    <a:lnTo>
                      <a:pt x="22" y="286"/>
                    </a:lnTo>
                    <a:lnTo>
                      <a:pt x="22" y="284"/>
                    </a:lnTo>
                    <a:lnTo>
                      <a:pt x="20" y="284"/>
                    </a:lnTo>
                    <a:lnTo>
                      <a:pt x="22" y="282"/>
                    </a:lnTo>
                    <a:lnTo>
                      <a:pt x="20" y="282"/>
                    </a:lnTo>
                    <a:lnTo>
                      <a:pt x="20" y="280"/>
                    </a:lnTo>
                    <a:lnTo>
                      <a:pt x="20" y="277"/>
                    </a:lnTo>
                    <a:lnTo>
                      <a:pt x="20" y="275"/>
                    </a:lnTo>
                    <a:lnTo>
                      <a:pt x="20" y="273"/>
                    </a:lnTo>
                    <a:lnTo>
                      <a:pt x="18" y="273"/>
                    </a:lnTo>
                    <a:lnTo>
                      <a:pt x="20" y="273"/>
                    </a:lnTo>
                    <a:lnTo>
                      <a:pt x="20" y="271"/>
                    </a:lnTo>
                    <a:lnTo>
                      <a:pt x="18" y="271"/>
                    </a:lnTo>
                    <a:lnTo>
                      <a:pt x="18" y="269"/>
                    </a:lnTo>
                    <a:lnTo>
                      <a:pt x="18" y="266"/>
                    </a:lnTo>
                    <a:lnTo>
                      <a:pt x="20" y="266"/>
                    </a:lnTo>
                    <a:lnTo>
                      <a:pt x="18" y="266"/>
                    </a:lnTo>
                    <a:lnTo>
                      <a:pt x="18" y="264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3" y="262"/>
                    </a:lnTo>
                    <a:lnTo>
                      <a:pt x="11" y="262"/>
                    </a:lnTo>
                    <a:lnTo>
                      <a:pt x="11" y="260"/>
                    </a:lnTo>
                    <a:lnTo>
                      <a:pt x="11" y="257"/>
                    </a:lnTo>
                    <a:lnTo>
                      <a:pt x="11" y="255"/>
                    </a:lnTo>
                    <a:lnTo>
                      <a:pt x="9" y="255"/>
                    </a:lnTo>
                    <a:lnTo>
                      <a:pt x="9" y="253"/>
                    </a:lnTo>
                    <a:lnTo>
                      <a:pt x="6" y="253"/>
                    </a:lnTo>
                    <a:lnTo>
                      <a:pt x="6" y="251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6" y="244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2" y="242"/>
                    </a:lnTo>
                    <a:lnTo>
                      <a:pt x="0" y="242"/>
                    </a:lnTo>
                    <a:lnTo>
                      <a:pt x="2" y="242"/>
                    </a:lnTo>
                    <a:lnTo>
                      <a:pt x="2" y="239"/>
                    </a:lnTo>
                    <a:lnTo>
                      <a:pt x="4" y="237"/>
                    </a:lnTo>
                    <a:lnTo>
                      <a:pt x="6" y="237"/>
                    </a:lnTo>
                    <a:lnTo>
                      <a:pt x="6" y="235"/>
                    </a:lnTo>
                    <a:lnTo>
                      <a:pt x="9" y="235"/>
                    </a:lnTo>
                    <a:lnTo>
                      <a:pt x="9" y="233"/>
                    </a:lnTo>
                    <a:lnTo>
                      <a:pt x="11" y="233"/>
                    </a:lnTo>
                    <a:lnTo>
                      <a:pt x="11" y="230"/>
                    </a:lnTo>
                    <a:lnTo>
                      <a:pt x="13" y="228"/>
                    </a:lnTo>
                    <a:lnTo>
                      <a:pt x="13" y="226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18" y="224"/>
                    </a:lnTo>
                    <a:lnTo>
                      <a:pt x="20" y="222"/>
                    </a:lnTo>
                    <a:lnTo>
                      <a:pt x="22" y="222"/>
                    </a:lnTo>
                    <a:lnTo>
                      <a:pt x="20" y="219"/>
                    </a:lnTo>
                    <a:lnTo>
                      <a:pt x="22" y="219"/>
                    </a:lnTo>
                    <a:lnTo>
                      <a:pt x="24" y="219"/>
                    </a:lnTo>
                    <a:lnTo>
                      <a:pt x="26" y="219"/>
                    </a:lnTo>
                    <a:lnTo>
                      <a:pt x="26" y="217"/>
                    </a:lnTo>
                    <a:lnTo>
                      <a:pt x="26" y="215"/>
                    </a:lnTo>
                    <a:lnTo>
                      <a:pt x="24" y="215"/>
                    </a:lnTo>
                    <a:lnTo>
                      <a:pt x="22" y="215"/>
                    </a:lnTo>
                    <a:lnTo>
                      <a:pt x="24" y="215"/>
                    </a:lnTo>
                    <a:lnTo>
                      <a:pt x="26" y="215"/>
                    </a:lnTo>
                    <a:lnTo>
                      <a:pt x="29" y="215"/>
                    </a:lnTo>
                    <a:lnTo>
                      <a:pt x="31" y="215"/>
                    </a:lnTo>
                    <a:lnTo>
                      <a:pt x="31" y="213"/>
                    </a:lnTo>
                    <a:lnTo>
                      <a:pt x="31" y="210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9" y="210"/>
                    </a:lnTo>
                    <a:lnTo>
                      <a:pt x="31" y="210"/>
                    </a:lnTo>
                    <a:lnTo>
                      <a:pt x="33" y="210"/>
                    </a:lnTo>
                    <a:lnTo>
                      <a:pt x="33" y="213"/>
                    </a:lnTo>
                    <a:lnTo>
                      <a:pt x="33" y="210"/>
                    </a:lnTo>
                    <a:lnTo>
                      <a:pt x="33" y="208"/>
                    </a:lnTo>
                    <a:lnTo>
                      <a:pt x="35" y="208"/>
                    </a:lnTo>
                    <a:lnTo>
                      <a:pt x="33" y="208"/>
                    </a:lnTo>
                    <a:lnTo>
                      <a:pt x="33" y="206"/>
                    </a:lnTo>
                    <a:lnTo>
                      <a:pt x="33" y="208"/>
                    </a:lnTo>
                    <a:lnTo>
                      <a:pt x="31" y="208"/>
                    </a:lnTo>
                    <a:lnTo>
                      <a:pt x="29" y="208"/>
                    </a:lnTo>
                    <a:lnTo>
                      <a:pt x="29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6" y="206"/>
                    </a:lnTo>
                    <a:lnTo>
                      <a:pt x="24" y="206"/>
                    </a:lnTo>
                    <a:lnTo>
                      <a:pt x="24" y="204"/>
                    </a:lnTo>
                    <a:lnTo>
                      <a:pt x="24" y="201"/>
                    </a:lnTo>
                    <a:lnTo>
                      <a:pt x="24" y="204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6" y="204"/>
                    </a:lnTo>
                    <a:lnTo>
                      <a:pt x="26" y="201"/>
                    </a:lnTo>
                    <a:lnTo>
                      <a:pt x="29" y="201"/>
                    </a:lnTo>
                    <a:lnTo>
                      <a:pt x="29" y="199"/>
                    </a:lnTo>
                    <a:lnTo>
                      <a:pt x="26" y="199"/>
                    </a:lnTo>
                    <a:lnTo>
                      <a:pt x="24" y="199"/>
                    </a:lnTo>
                    <a:lnTo>
                      <a:pt x="24" y="197"/>
                    </a:lnTo>
                    <a:lnTo>
                      <a:pt x="22" y="197"/>
                    </a:lnTo>
                    <a:lnTo>
                      <a:pt x="20" y="197"/>
                    </a:lnTo>
                    <a:lnTo>
                      <a:pt x="20" y="195"/>
                    </a:lnTo>
                    <a:lnTo>
                      <a:pt x="20" y="192"/>
                    </a:lnTo>
                    <a:lnTo>
                      <a:pt x="18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90"/>
                    </a:lnTo>
                    <a:lnTo>
                      <a:pt x="13" y="188"/>
                    </a:lnTo>
                    <a:lnTo>
                      <a:pt x="13" y="190"/>
                    </a:lnTo>
                    <a:lnTo>
                      <a:pt x="11" y="190"/>
                    </a:lnTo>
                    <a:lnTo>
                      <a:pt x="11" y="188"/>
                    </a:lnTo>
                    <a:lnTo>
                      <a:pt x="13" y="188"/>
                    </a:lnTo>
                    <a:lnTo>
                      <a:pt x="11" y="186"/>
                    </a:lnTo>
                    <a:lnTo>
                      <a:pt x="9" y="186"/>
                    </a:lnTo>
                    <a:lnTo>
                      <a:pt x="11" y="184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5" y="179"/>
                    </a:lnTo>
                    <a:lnTo>
                      <a:pt x="15" y="177"/>
                    </a:lnTo>
                    <a:lnTo>
                      <a:pt x="18" y="177"/>
                    </a:lnTo>
                    <a:lnTo>
                      <a:pt x="15" y="177"/>
                    </a:lnTo>
                    <a:lnTo>
                      <a:pt x="15" y="175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11" y="166"/>
                    </a:lnTo>
                    <a:lnTo>
                      <a:pt x="9" y="166"/>
                    </a:lnTo>
                    <a:lnTo>
                      <a:pt x="9" y="163"/>
                    </a:lnTo>
                    <a:lnTo>
                      <a:pt x="11" y="161"/>
                    </a:lnTo>
                    <a:lnTo>
                      <a:pt x="13" y="161"/>
                    </a:lnTo>
                    <a:lnTo>
                      <a:pt x="13" y="159"/>
                    </a:lnTo>
                    <a:lnTo>
                      <a:pt x="13" y="157"/>
                    </a:lnTo>
                    <a:lnTo>
                      <a:pt x="13" y="154"/>
                    </a:lnTo>
                    <a:lnTo>
                      <a:pt x="15" y="154"/>
                    </a:lnTo>
                    <a:lnTo>
                      <a:pt x="15" y="157"/>
                    </a:lnTo>
                    <a:lnTo>
                      <a:pt x="15" y="154"/>
                    </a:lnTo>
                    <a:lnTo>
                      <a:pt x="15" y="152"/>
                    </a:lnTo>
                    <a:lnTo>
                      <a:pt x="18" y="152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22" y="148"/>
                    </a:lnTo>
                    <a:lnTo>
                      <a:pt x="22" y="146"/>
                    </a:lnTo>
                    <a:lnTo>
                      <a:pt x="22" y="143"/>
                    </a:lnTo>
                    <a:lnTo>
                      <a:pt x="24" y="143"/>
                    </a:lnTo>
                    <a:lnTo>
                      <a:pt x="26" y="143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2" y="137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0" y="130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2" y="125"/>
                    </a:lnTo>
                    <a:lnTo>
                      <a:pt x="22" y="123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5"/>
                    </a:lnTo>
                    <a:lnTo>
                      <a:pt x="22" y="103"/>
                    </a:lnTo>
                    <a:lnTo>
                      <a:pt x="22" y="101"/>
                    </a:lnTo>
                    <a:lnTo>
                      <a:pt x="24" y="101"/>
                    </a:lnTo>
                    <a:lnTo>
                      <a:pt x="24" y="99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85"/>
                    </a:lnTo>
                    <a:lnTo>
                      <a:pt x="29" y="83"/>
                    </a:lnTo>
                    <a:lnTo>
                      <a:pt x="26" y="83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20" y="67"/>
                    </a:lnTo>
                    <a:lnTo>
                      <a:pt x="18" y="65"/>
                    </a:lnTo>
                    <a:lnTo>
                      <a:pt x="15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6" y="47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9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5" y="40"/>
                    </a:lnTo>
                    <a:lnTo>
                      <a:pt x="18" y="40"/>
                    </a:lnTo>
                    <a:lnTo>
                      <a:pt x="18" y="43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5" y="43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7" y="40"/>
                    </a:lnTo>
                    <a:lnTo>
                      <a:pt x="47" y="38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4"/>
                    </a:lnTo>
                    <a:lnTo>
                      <a:pt x="51" y="32"/>
                    </a:lnTo>
                    <a:lnTo>
                      <a:pt x="53" y="32"/>
                    </a:lnTo>
                    <a:lnTo>
                      <a:pt x="56" y="32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2" y="32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7" y="27"/>
                    </a:lnTo>
                    <a:lnTo>
                      <a:pt x="69" y="25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3" y="20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5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1" y="5"/>
                    </a:lnTo>
                    <a:lnTo>
                      <a:pt x="114" y="5"/>
                    </a:lnTo>
                    <a:lnTo>
                      <a:pt x="114" y="2"/>
                    </a:lnTo>
                    <a:lnTo>
                      <a:pt x="114" y="5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5"/>
                    </a:lnTo>
                    <a:lnTo>
                      <a:pt x="123" y="2"/>
                    </a:lnTo>
                    <a:lnTo>
                      <a:pt x="123" y="5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2" y="5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8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1964"/>
              <p:cNvSpPr>
                <a:spLocks noEditPoints="1"/>
              </p:cNvSpPr>
              <p:nvPr/>
            </p:nvSpPr>
            <p:spPr bwMode="auto">
              <a:xfrm>
                <a:off x="2436" y="1697"/>
                <a:ext cx="1415" cy="1237"/>
              </a:xfrm>
              <a:custGeom>
                <a:avLst/>
                <a:gdLst>
                  <a:gd name="T0" fmla="*/ 805 w 1415"/>
                  <a:gd name="T1" fmla="*/ 1040 h 1237"/>
                  <a:gd name="T2" fmla="*/ 930 w 1415"/>
                  <a:gd name="T3" fmla="*/ 899 h 1237"/>
                  <a:gd name="T4" fmla="*/ 923 w 1415"/>
                  <a:gd name="T5" fmla="*/ 217 h 1237"/>
                  <a:gd name="T6" fmla="*/ 901 w 1415"/>
                  <a:gd name="T7" fmla="*/ 206 h 1237"/>
                  <a:gd name="T8" fmla="*/ 1022 w 1415"/>
                  <a:gd name="T9" fmla="*/ 874 h 1237"/>
                  <a:gd name="T10" fmla="*/ 975 w 1415"/>
                  <a:gd name="T11" fmla="*/ 895 h 1237"/>
                  <a:gd name="T12" fmla="*/ 937 w 1415"/>
                  <a:gd name="T13" fmla="*/ 895 h 1237"/>
                  <a:gd name="T14" fmla="*/ 903 w 1415"/>
                  <a:gd name="T15" fmla="*/ 921 h 1237"/>
                  <a:gd name="T16" fmla="*/ 812 w 1415"/>
                  <a:gd name="T17" fmla="*/ 977 h 1237"/>
                  <a:gd name="T18" fmla="*/ 803 w 1415"/>
                  <a:gd name="T19" fmla="*/ 1042 h 1237"/>
                  <a:gd name="T20" fmla="*/ 742 w 1415"/>
                  <a:gd name="T21" fmla="*/ 1145 h 1237"/>
                  <a:gd name="T22" fmla="*/ 731 w 1415"/>
                  <a:gd name="T23" fmla="*/ 1147 h 1237"/>
                  <a:gd name="T24" fmla="*/ 718 w 1415"/>
                  <a:gd name="T25" fmla="*/ 1118 h 1237"/>
                  <a:gd name="T26" fmla="*/ 689 w 1415"/>
                  <a:gd name="T27" fmla="*/ 1174 h 1237"/>
                  <a:gd name="T28" fmla="*/ 649 w 1415"/>
                  <a:gd name="T29" fmla="*/ 1230 h 1237"/>
                  <a:gd name="T30" fmla="*/ 664 w 1415"/>
                  <a:gd name="T31" fmla="*/ 1196 h 1237"/>
                  <a:gd name="T32" fmla="*/ 590 w 1415"/>
                  <a:gd name="T33" fmla="*/ 1149 h 1237"/>
                  <a:gd name="T34" fmla="*/ 539 w 1415"/>
                  <a:gd name="T35" fmla="*/ 1120 h 1237"/>
                  <a:gd name="T36" fmla="*/ 579 w 1415"/>
                  <a:gd name="T37" fmla="*/ 1067 h 1237"/>
                  <a:gd name="T38" fmla="*/ 631 w 1415"/>
                  <a:gd name="T39" fmla="*/ 1031 h 1237"/>
                  <a:gd name="T40" fmla="*/ 635 w 1415"/>
                  <a:gd name="T41" fmla="*/ 979 h 1237"/>
                  <a:gd name="T42" fmla="*/ 606 w 1415"/>
                  <a:gd name="T43" fmla="*/ 924 h 1237"/>
                  <a:gd name="T44" fmla="*/ 564 w 1415"/>
                  <a:gd name="T45" fmla="*/ 872 h 1237"/>
                  <a:gd name="T46" fmla="*/ 508 w 1415"/>
                  <a:gd name="T47" fmla="*/ 852 h 1237"/>
                  <a:gd name="T48" fmla="*/ 512 w 1415"/>
                  <a:gd name="T49" fmla="*/ 725 h 1237"/>
                  <a:gd name="T50" fmla="*/ 429 w 1415"/>
                  <a:gd name="T51" fmla="*/ 620 h 1237"/>
                  <a:gd name="T52" fmla="*/ 380 w 1415"/>
                  <a:gd name="T53" fmla="*/ 593 h 1237"/>
                  <a:gd name="T54" fmla="*/ 300 w 1415"/>
                  <a:gd name="T55" fmla="*/ 557 h 1237"/>
                  <a:gd name="T56" fmla="*/ 275 w 1415"/>
                  <a:gd name="T57" fmla="*/ 492 h 1237"/>
                  <a:gd name="T58" fmla="*/ 208 w 1415"/>
                  <a:gd name="T59" fmla="*/ 497 h 1237"/>
                  <a:gd name="T60" fmla="*/ 114 w 1415"/>
                  <a:gd name="T61" fmla="*/ 519 h 1237"/>
                  <a:gd name="T62" fmla="*/ 54 w 1415"/>
                  <a:gd name="T63" fmla="*/ 474 h 1237"/>
                  <a:gd name="T64" fmla="*/ 7 w 1415"/>
                  <a:gd name="T65" fmla="*/ 414 h 1237"/>
                  <a:gd name="T66" fmla="*/ 32 w 1415"/>
                  <a:gd name="T67" fmla="*/ 347 h 1237"/>
                  <a:gd name="T68" fmla="*/ 87 w 1415"/>
                  <a:gd name="T69" fmla="*/ 307 h 1237"/>
                  <a:gd name="T70" fmla="*/ 139 w 1415"/>
                  <a:gd name="T71" fmla="*/ 190 h 1237"/>
                  <a:gd name="T72" fmla="*/ 132 w 1415"/>
                  <a:gd name="T73" fmla="*/ 114 h 1237"/>
                  <a:gd name="T74" fmla="*/ 262 w 1415"/>
                  <a:gd name="T75" fmla="*/ 137 h 1237"/>
                  <a:gd name="T76" fmla="*/ 313 w 1415"/>
                  <a:gd name="T77" fmla="*/ 112 h 1237"/>
                  <a:gd name="T78" fmla="*/ 300 w 1415"/>
                  <a:gd name="T79" fmla="*/ 47 h 1237"/>
                  <a:gd name="T80" fmla="*/ 353 w 1415"/>
                  <a:gd name="T81" fmla="*/ 49 h 1237"/>
                  <a:gd name="T82" fmla="*/ 414 w 1415"/>
                  <a:gd name="T83" fmla="*/ 18 h 1237"/>
                  <a:gd name="T84" fmla="*/ 452 w 1415"/>
                  <a:gd name="T85" fmla="*/ 32 h 1237"/>
                  <a:gd name="T86" fmla="*/ 452 w 1415"/>
                  <a:gd name="T87" fmla="*/ 105 h 1237"/>
                  <a:gd name="T88" fmla="*/ 505 w 1415"/>
                  <a:gd name="T89" fmla="*/ 119 h 1237"/>
                  <a:gd name="T90" fmla="*/ 568 w 1415"/>
                  <a:gd name="T91" fmla="*/ 94 h 1237"/>
                  <a:gd name="T92" fmla="*/ 655 w 1415"/>
                  <a:gd name="T93" fmla="*/ 94 h 1237"/>
                  <a:gd name="T94" fmla="*/ 720 w 1415"/>
                  <a:gd name="T95" fmla="*/ 38 h 1237"/>
                  <a:gd name="T96" fmla="*/ 756 w 1415"/>
                  <a:gd name="T97" fmla="*/ 146 h 1237"/>
                  <a:gd name="T98" fmla="*/ 839 w 1415"/>
                  <a:gd name="T99" fmla="*/ 188 h 1237"/>
                  <a:gd name="T100" fmla="*/ 868 w 1415"/>
                  <a:gd name="T101" fmla="*/ 199 h 1237"/>
                  <a:gd name="T102" fmla="*/ 883 w 1415"/>
                  <a:gd name="T103" fmla="*/ 199 h 1237"/>
                  <a:gd name="T104" fmla="*/ 897 w 1415"/>
                  <a:gd name="T105" fmla="*/ 210 h 1237"/>
                  <a:gd name="T106" fmla="*/ 908 w 1415"/>
                  <a:gd name="T107" fmla="*/ 215 h 1237"/>
                  <a:gd name="T108" fmla="*/ 926 w 1415"/>
                  <a:gd name="T109" fmla="*/ 217 h 1237"/>
                  <a:gd name="T110" fmla="*/ 939 w 1415"/>
                  <a:gd name="T111" fmla="*/ 242 h 1237"/>
                  <a:gd name="T112" fmla="*/ 1015 w 1415"/>
                  <a:gd name="T113" fmla="*/ 255 h 1237"/>
                  <a:gd name="T114" fmla="*/ 1109 w 1415"/>
                  <a:gd name="T115" fmla="*/ 277 h 1237"/>
                  <a:gd name="T116" fmla="*/ 1196 w 1415"/>
                  <a:gd name="T117" fmla="*/ 329 h 1237"/>
                  <a:gd name="T118" fmla="*/ 1239 w 1415"/>
                  <a:gd name="T119" fmla="*/ 414 h 1237"/>
                  <a:gd name="T120" fmla="*/ 1174 w 1415"/>
                  <a:gd name="T121" fmla="*/ 510 h 1237"/>
                  <a:gd name="T122" fmla="*/ 1109 w 1415"/>
                  <a:gd name="T123" fmla="*/ 602 h 1237"/>
                  <a:gd name="T124" fmla="*/ 1102 w 1415"/>
                  <a:gd name="T125" fmla="*/ 725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15" h="1237">
                    <a:moveTo>
                      <a:pt x="908" y="924"/>
                    </a:moveTo>
                    <a:lnTo>
                      <a:pt x="910" y="924"/>
                    </a:lnTo>
                    <a:lnTo>
                      <a:pt x="908" y="924"/>
                    </a:lnTo>
                    <a:close/>
                    <a:moveTo>
                      <a:pt x="912" y="924"/>
                    </a:moveTo>
                    <a:lnTo>
                      <a:pt x="912" y="921"/>
                    </a:lnTo>
                    <a:lnTo>
                      <a:pt x="912" y="924"/>
                    </a:lnTo>
                    <a:close/>
                    <a:moveTo>
                      <a:pt x="914" y="921"/>
                    </a:moveTo>
                    <a:lnTo>
                      <a:pt x="912" y="921"/>
                    </a:lnTo>
                    <a:lnTo>
                      <a:pt x="914" y="921"/>
                    </a:lnTo>
                    <a:close/>
                    <a:moveTo>
                      <a:pt x="917" y="919"/>
                    </a:moveTo>
                    <a:lnTo>
                      <a:pt x="917" y="921"/>
                    </a:lnTo>
                    <a:lnTo>
                      <a:pt x="917" y="919"/>
                    </a:lnTo>
                    <a:close/>
                    <a:moveTo>
                      <a:pt x="908" y="919"/>
                    </a:moveTo>
                    <a:lnTo>
                      <a:pt x="910" y="919"/>
                    </a:lnTo>
                    <a:lnTo>
                      <a:pt x="910" y="921"/>
                    </a:lnTo>
                    <a:lnTo>
                      <a:pt x="910" y="924"/>
                    </a:lnTo>
                    <a:lnTo>
                      <a:pt x="908" y="924"/>
                    </a:lnTo>
                    <a:lnTo>
                      <a:pt x="910" y="924"/>
                    </a:lnTo>
                    <a:lnTo>
                      <a:pt x="910" y="926"/>
                    </a:lnTo>
                    <a:lnTo>
                      <a:pt x="910" y="924"/>
                    </a:lnTo>
                    <a:lnTo>
                      <a:pt x="910" y="926"/>
                    </a:lnTo>
                    <a:lnTo>
                      <a:pt x="910" y="924"/>
                    </a:lnTo>
                    <a:lnTo>
                      <a:pt x="910" y="926"/>
                    </a:lnTo>
                    <a:lnTo>
                      <a:pt x="908" y="926"/>
                    </a:lnTo>
                    <a:lnTo>
                      <a:pt x="906" y="926"/>
                    </a:lnTo>
                    <a:lnTo>
                      <a:pt x="903" y="926"/>
                    </a:lnTo>
                    <a:lnTo>
                      <a:pt x="903" y="924"/>
                    </a:lnTo>
                    <a:lnTo>
                      <a:pt x="906" y="924"/>
                    </a:lnTo>
                    <a:lnTo>
                      <a:pt x="906" y="921"/>
                    </a:lnTo>
                    <a:lnTo>
                      <a:pt x="908" y="919"/>
                    </a:lnTo>
                    <a:close/>
                    <a:moveTo>
                      <a:pt x="917" y="912"/>
                    </a:moveTo>
                    <a:lnTo>
                      <a:pt x="917" y="915"/>
                    </a:lnTo>
                    <a:lnTo>
                      <a:pt x="917" y="912"/>
                    </a:lnTo>
                    <a:close/>
                    <a:moveTo>
                      <a:pt x="914" y="912"/>
                    </a:moveTo>
                    <a:lnTo>
                      <a:pt x="917" y="912"/>
                    </a:lnTo>
                    <a:lnTo>
                      <a:pt x="917" y="915"/>
                    </a:lnTo>
                    <a:lnTo>
                      <a:pt x="914" y="915"/>
                    </a:lnTo>
                    <a:lnTo>
                      <a:pt x="914" y="912"/>
                    </a:lnTo>
                    <a:close/>
                    <a:moveTo>
                      <a:pt x="923" y="910"/>
                    </a:moveTo>
                    <a:lnTo>
                      <a:pt x="921" y="910"/>
                    </a:lnTo>
                    <a:lnTo>
                      <a:pt x="923" y="910"/>
                    </a:lnTo>
                    <a:close/>
                    <a:moveTo>
                      <a:pt x="923" y="908"/>
                    </a:moveTo>
                    <a:lnTo>
                      <a:pt x="921" y="908"/>
                    </a:lnTo>
                    <a:lnTo>
                      <a:pt x="923" y="908"/>
                    </a:lnTo>
                    <a:close/>
                    <a:moveTo>
                      <a:pt x="809" y="1035"/>
                    </a:moveTo>
                    <a:lnTo>
                      <a:pt x="809" y="1038"/>
                    </a:lnTo>
                    <a:lnTo>
                      <a:pt x="812" y="1038"/>
                    </a:lnTo>
                    <a:lnTo>
                      <a:pt x="809" y="1038"/>
                    </a:lnTo>
                    <a:lnTo>
                      <a:pt x="809" y="1040"/>
                    </a:lnTo>
                    <a:lnTo>
                      <a:pt x="809" y="1042"/>
                    </a:lnTo>
                    <a:lnTo>
                      <a:pt x="807" y="1044"/>
                    </a:lnTo>
                    <a:lnTo>
                      <a:pt x="807" y="1047"/>
                    </a:lnTo>
                    <a:lnTo>
                      <a:pt x="807" y="1049"/>
                    </a:lnTo>
                    <a:lnTo>
                      <a:pt x="807" y="1047"/>
                    </a:lnTo>
                    <a:lnTo>
                      <a:pt x="805" y="1049"/>
                    </a:lnTo>
                    <a:lnTo>
                      <a:pt x="805" y="1047"/>
                    </a:lnTo>
                    <a:lnTo>
                      <a:pt x="805" y="1044"/>
                    </a:lnTo>
                    <a:lnTo>
                      <a:pt x="807" y="1044"/>
                    </a:lnTo>
                    <a:lnTo>
                      <a:pt x="805" y="1042"/>
                    </a:lnTo>
                    <a:lnTo>
                      <a:pt x="807" y="1042"/>
                    </a:lnTo>
                    <a:lnTo>
                      <a:pt x="807" y="1040"/>
                    </a:lnTo>
                    <a:lnTo>
                      <a:pt x="805" y="1040"/>
                    </a:lnTo>
                    <a:lnTo>
                      <a:pt x="807" y="1040"/>
                    </a:lnTo>
                    <a:lnTo>
                      <a:pt x="805" y="1040"/>
                    </a:lnTo>
                    <a:lnTo>
                      <a:pt x="807" y="1040"/>
                    </a:lnTo>
                    <a:lnTo>
                      <a:pt x="807" y="1038"/>
                    </a:lnTo>
                    <a:lnTo>
                      <a:pt x="805" y="1038"/>
                    </a:lnTo>
                    <a:lnTo>
                      <a:pt x="807" y="1038"/>
                    </a:lnTo>
                    <a:lnTo>
                      <a:pt x="805" y="1038"/>
                    </a:lnTo>
                    <a:lnTo>
                      <a:pt x="807" y="1038"/>
                    </a:lnTo>
                    <a:lnTo>
                      <a:pt x="807" y="1035"/>
                    </a:lnTo>
                    <a:lnTo>
                      <a:pt x="809" y="1035"/>
                    </a:lnTo>
                    <a:close/>
                    <a:moveTo>
                      <a:pt x="877" y="199"/>
                    </a:moveTo>
                    <a:lnTo>
                      <a:pt x="877" y="197"/>
                    </a:lnTo>
                    <a:lnTo>
                      <a:pt x="877" y="199"/>
                    </a:lnTo>
                    <a:close/>
                    <a:moveTo>
                      <a:pt x="879" y="197"/>
                    </a:moveTo>
                    <a:lnTo>
                      <a:pt x="877" y="197"/>
                    </a:lnTo>
                    <a:lnTo>
                      <a:pt x="879" y="197"/>
                    </a:lnTo>
                    <a:close/>
                    <a:moveTo>
                      <a:pt x="874" y="197"/>
                    </a:moveTo>
                    <a:lnTo>
                      <a:pt x="874" y="199"/>
                    </a:lnTo>
                    <a:lnTo>
                      <a:pt x="872" y="199"/>
                    </a:lnTo>
                    <a:lnTo>
                      <a:pt x="872" y="197"/>
                    </a:lnTo>
                    <a:lnTo>
                      <a:pt x="874" y="197"/>
                    </a:lnTo>
                    <a:close/>
                    <a:moveTo>
                      <a:pt x="854" y="190"/>
                    </a:moveTo>
                    <a:lnTo>
                      <a:pt x="852" y="190"/>
                    </a:lnTo>
                    <a:lnTo>
                      <a:pt x="854" y="190"/>
                    </a:lnTo>
                    <a:close/>
                    <a:moveTo>
                      <a:pt x="856" y="939"/>
                    </a:moveTo>
                    <a:lnTo>
                      <a:pt x="856" y="941"/>
                    </a:lnTo>
                    <a:lnTo>
                      <a:pt x="856" y="939"/>
                    </a:lnTo>
                    <a:close/>
                    <a:moveTo>
                      <a:pt x="1415" y="819"/>
                    </a:moveTo>
                    <a:lnTo>
                      <a:pt x="1413" y="819"/>
                    </a:lnTo>
                    <a:lnTo>
                      <a:pt x="1413" y="816"/>
                    </a:lnTo>
                    <a:lnTo>
                      <a:pt x="1415" y="816"/>
                    </a:lnTo>
                    <a:lnTo>
                      <a:pt x="1415" y="819"/>
                    </a:lnTo>
                    <a:close/>
                    <a:moveTo>
                      <a:pt x="1317" y="291"/>
                    </a:moveTo>
                    <a:lnTo>
                      <a:pt x="1315" y="291"/>
                    </a:lnTo>
                    <a:lnTo>
                      <a:pt x="1317" y="289"/>
                    </a:lnTo>
                    <a:lnTo>
                      <a:pt x="1317" y="291"/>
                    </a:lnTo>
                    <a:close/>
                    <a:moveTo>
                      <a:pt x="932" y="906"/>
                    </a:moveTo>
                    <a:lnTo>
                      <a:pt x="930" y="906"/>
                    </a:lnTo>
                    <a:lnTo>
                      <a:pt x="932" y="906"/>
                    </a:lnTo>
                    <a:close/>
                    <a:moveTo>
                      <a:pt x="930" y="903"/>
                    </a:moveTo>
                    <a:lnTo>
                      <a:pt x="928" y="903"/>
                    </a:lnTo>
                    <a:lnTo>
                      <a:pt x="930" y="903"/>
                    </a:lnTo>
                    <a:close/>
                    <a:moveTo>
                      <a:pt x="944" y="899"/>
                    </a:moveTo>
                    <a:lnTo>
                      <a:pt x="944" y="901"/>
                    </a:lnTo>
                    <a:lnTo>
                      <a:pt x="944" y="899"/>
                    </a:lnTo>
                    <a:lnTo>
                      <a:pt x="944" y="901"/>
                    </a:lnTo>
                    <a:lnTo>
                      <a:pt x="946" y="901"/>
                    </a:lnTo>
                    <a:lnTo>
                      <a:pt x="946" y="899"/>
                    </a:lnTo>
                    <a:lnTo>
                      <a:pt x="946" y="901"/>
                    </a:lnTo>
                    <a:lnTo>
                      <a:pt x="944" y="901"/>
                    </a:lnTo>
                    <a:lnTo>
                      <a:pt x="944" y="903"/>
                    </a:lnTo>
                    <a:lnTo>
                      <a:pt x="941" y="903"/>
                    </a:lnTo>
                    <a:lnTo>
                      <a:pt x="941" y="901"/>
                    </a:lnTo>
                    <a:lnTo>
                      <a:pt x="941" y="903"/>
                    </a:lnTo>
                    <a:lnTo>
                      <a:pt x="941" y="901"/>
                    </a:lnTo>
                    <a:lnTo>
                      <a:pt x="939" y="901"/>
                    </a:lnTo>
                    <a:lnTo>
                      <a:pt x="939" y="903"/>
                    </a:lnTo>
                    <a:lnTo>
                      <a:pt x="939" y="901"/>
                    </a:lnTo>
                    <a:lnTo>
                      <a:pt x="937" y="901"/>
                    </a:lnTo>
                    <a:lnTo>
                      <a:pt x="939" y="901"/>
                    </a:lnTo>
                    <a:lnTo>
                      <a:pt x="939" y="899"/>
                    </a:lnTo>
                    <a:lnTo>
                      <a:pt x="939" y="901"/>
                    </a:lnTo>
                    <a:lnTo>
                      <a:pt x="941" y="901"/>
                    </a:lnTo>
                    <a:lnTo>
                      <a:pt x="941" y="899"/>
                    </a:lnTo>
                    <a:lnTo>
                      <a:pt x="944" y="899"/>
                    </a:lnTo>
                    <a:close/>
                    <a:moveTo>
                      <a:pt x="930" y="899"/>
                    </a:moveTo>
                    <a:lnTo>
                      <a:pt x="928" y="899"/>
                    </a:lnTo>
                    <a:lnTo>
                      <a:pt x="930" y="899"/>
                    </a:lnTo>
                    <a:close/>
                    <a:moveTo>
                      <a:pt x="966" y="899"/>
                    </a:moveTo>
                    <a:lnTo>
                      <a:pt x="964" y="899"/>
                    </a:lnTo>
                    <a:lnTo>
                      <a:pt x="966" y="899"/>
                    </a:lnTo>
                    <a:close/>
                    <a:moveTo>
                      <a:pt x="932" y="899"/>
                    </a:moveTo>
                    <a:lnTo>
                      <a:pt x="932" y="897"/>
                    </a:lnTo>
                    <a:lnTo>
                      <a:pt x="932" y="899"/>
                    </a:lnTo>
                    <a:close/>
                    <a:moveTo>
                      <a:pt x="973" y="897"/>
                    </a:moveTo>
                    <a:lnTo>
                      <a:pt x="970" y="897"/>
                    </a:lnTo>
                    <a:lnTo>
                      <a:pt x="973" y="897"/>
                    </a:lnTo>
                    <a:close/>
                    <a:moveTo>
                      <a:pt x="952" y="897"/>
                    </a:moveTo>
                    <a:lnTo>
                      <a:pt x="950" y="897"/>
                    </a:lnTo>
                    <a:lnTo>
                      <a:pt x="952" y="897"/>
                    </a:lnTo>
                    <a:close/>
                    <a:moveTo>
                      <a:pt x="952" y="895"/>
                    </a:moveTo>
                    <a:lnTo>
                      <a:pt x="952" y="897"/>
                    </a:lnTo>
                    <a:lnTo>
                      <a:pt x="952" y="895"/>
                    </a:lnTo>
                    <a:close/>
                    <a:moveTo>
                      <a:pt x="975" y="890"/>
                    </a:moveTo>
                    <a:lnTo>
                      <a:pt x="975" y="892"/>
                    </a:lnTo>
                    <a:lnTo>
                      <a:pt x="973" y="892"/>
                    </a:lnTo>
                    <a:lnTo>
                      <a:pt x="975" y="892"/>
                    </a:lnTo>
                    <a:lnTo>
                      <a:pt x="973" y="892"/>
                    </a:lnTo>
                    <a:lnTo>
                      <a:pt x="973" y="890"/>
                    </a:lnTo>
                    <a:lnTo>
                      <a:pt x="973" y="892"/>
                    </a:lnTo>
                    <a:lnTo>
                      <a:pt x="975" y="890"/>
                    </a:lnTo>
                    <a:close/>
                    <a:moveTo>
                      <a:pt x="975" y="890"/>
                    </a:moveTo>
                    <a:lnTo>
                      <a:pt x="977" y="890"/>
                    </a:lnTo>
                    <a:lnTo>
                      <a:pt x="975" y="890"/>
                    </a:lnTo>
                    <a:lnTo>
                      <a:pt x="973" y="890"/>
                    </a:lnTo>
                    <a:lnTo>
                      <a:pt x="975" y="890"/>
                    </a:lnTo>
                    <a:close/>
                    <a:moveTo>
                      <a:pt x="977" y="888"/>
                    </a:moveTo>
                    <a:lnTo>
                      <a:pt x="977" y="890"/>
                    </a:lnTo>
                    <a:lnTo>
                      <a:pt x="977" y="888"/>
                    </a:lnTo>
                    <a:close/>
                    <a:moveTo>
                      <a:pt x="1022" y="877"/>
                    </a:moveTo>
                    <a:lnTo>
                      <a:pt x="1022" y="879"/>
                    </a:lnTo>
                    <a:lnTo>
                      <a:pt x="1022" y="877"/>
                    </a:lnTo>
                    <a:close/>
                    <a:moveTo>
                      <a:pt x="948" y="244"/>
                    </a:moveTo>
                    <a:lnTo>
                      <a:pt x="950" y="244"/>
                    </a:lnTo>
                    <a:lnTo>
                      <a:pt x="948" y="244"/>
                    </a:lnTo>
                    <a:close/>
                    <a:moveTo>
                      <a:pt x="935" y="233"/>
                    </a:moveTo>
                    <a:lnTo>
                      <a:pt x="935" y="231"/>
                    </a:lnTo>
                    <a:lnTo>
                      <a:pt x="935" y="233"/>
                    </a:lnTo>
                    <a:close/>
                    <a:moveTo>
                      <a:pt x="932" y="226"/>
                    </a:moveTo>
                    <a:lnTo>
                      <a:pt x="930" y="226"/>
                    </a:lnTo>
                    <a:lnTo>
                      <a:pt x="932" y="226"/>
                    </a:lnTo>
                    <a:lnTo>
                      <a:pt x="930" y="226"/>
                    </a:lnTo>
                    <a:lnTo>
                      <a:pt x="932" y="224"/>
                    </a:lnTo>
                    <a:lnTo>
                      <a:pt x="932" y="226"/>
                    </a:lnTo>
                    <a:close/>
                    <a:moveTo>
                      <a:pt x="930" y="224"/>
                    </a:moveTo>
                    <a:lnTo>
                      <a:pt x="930" y="226"/>
                    </a:lnTo>
                    <a:lnTo>
                      <a:pt x="930" y="224"/>
                    </a:lnTo>
                    <a:close/>
                    <a:moveTo>
                      <a:pt x="930" y="226"/>
                    </a:moveTo>
                    <a:lnTo>
                      <a:pt x="930" y="224"/>
                    </a:lnTo>
                    <a:lnTo>
                      <a:pt x="930" y="226"/>
                    </a:lnTo>
                    <a:close/>
                    <a:moveTo>
                      <a:pt x="926" y="219"/>
                    </a:moveTo>
                    <a:lnTo>
                      <a:pt x="926" y="217"/>
                    </a:lnTo>
                    <a:lnTo>
                      <a:pt x="926" y="219"/>
                    </a:lnTo>
                    <a:close/>
                    <a:moveTo>
                      <a:pt x="928" y="217"/>
                    </a:moveTo>
                    <a:lnTo>
                      <a:pt x="928" y="219"/>
                    </a:lnTo>
                    <a:lnTo>
                      <a:pt x="928" y="217"/>
                    </a:lnTo>
                    <a:close/>
                    <a:moveTo>
                      <a:pt x="923" y="217"/>
                    </a:moveTo>
                    <a:lnTo>
                      <a:pt x="923" y="215"/>
                    </a:lnTo>
                    <a:lnTo>
                      <a:pt x="926" y="215"/>
                    </a:lnTo>
                    <a:lnTo>
                      <a:pt x="923" y="217"/>
                    </a:lnTo>
                    <a:close/>
                    <a:moveTo>
                      <a:pt x="914" y="215"/>
                    </a:moveTo>
                    <a:lnTo>
                      <a:pt x="912" y="215"/>
                    </a:lnTo>
                    <a:lnTo>
                      <a:pt x="914" y="215"/>
                    </a:lnTo>
                    <a:close/>
                    <a:moveTo>
                      <a:pt x="926" y="217"/>
                    </a:moveTo>
                    <a:lnTo>
                      <a:pt x="923" y="217"/>
                    </a:lnTo>
                    <a:lnTo>
                      <a:pt x="926" y="215"/>
                    </a:lnTo>
                    <a:lnTo>
                      <a:pt x="926" y="217"/>
                    </a:lnTo>
                    <a:close/>
                    <a:moveTo>
                      <a:pt x="914" y="213"/>
                    </a:moveTo>
                    <a:lnTo>
                      <a:pt x="914" y="210"/>
                    </a:lnTo>
                    <a:lnTo>
                      <a:pt x="917" y="210"/>
                    </a:lnTo>
                    <a:lnTo>
                      <a:pt x="914" y="210"/>
                    </a:lnTo>
                    <a:lnTo>
                      <a:pt x="914" y="213"/>
                    </a:lnTo>
                    <a:close/>
                    <a:moveTo>
                      <a:pt x="901" y="213"/>
                    </a:moveTo>
                    <a:lnTo>
                      <a:pt x="903" y="210"/>
                    </a:lnTo>
                    <a:lnTo>
                      <a:pt x="901" y="213"/>
                    </a:lnTo>
                    <a:close/>
                    <a:moveTo>
                      <a:pt x="917" y="210"/>
                    </a:moveTo>
                    <a:lnTo>
                      <a:pt x="917" y="213"/>
                    </a:lnTo>
                    <a:lnTo>
                      <a:pt x="917" y="210"/>
                    </a:lnTo>
                    <a:close/>
                    <a:moveTo>
                      <a:pt x="919" y="210"/>
                    </a:moveTo>
                    <a:lnTo>
                      <a:pt x="917" y="210"/>
                    </a:lnTo>
                    <a:lnTo>
                      <a:pt x="919" y="210"/>
                    </a:lnTo>
                    <a:close/>
                    <a:moveTo>
                      <a:pt x="899" y="210"/>
                    </a:moveTo>
                    <a:lnTo>
                      <a:pt x="897" y="210"/>
                    </a:lnTo>
                    <a:lnTo>
                      <a:pt x="899" y="210"/>
                    </a:lnTo>
                    <a:close/>
                    <a:moveTo>
                      <a:pt x="897" y="208"/>
                    </a:moveTo>
                    <a:lnTo>
                      <a:pt x="897" y="210"/>
                    </a:lnTo>
                    <a:lnTo>
                      <a:pt x="897" y="208"/>
                    </a:lnTo>
                    <a:close/>
                    <a:moveTo>
                      <a:pt x="901" y="208"/>
                    </a:moveTo>
                    <a:lnTo>
                      <a:pt x="901" y="210"/>
                    </a:lnTo>
                    <a:lnTo>
                      <a:pt x="901" y="208"/>
                    </a:lnTo>
                    <a:close/>
                    <a:moveTo>
                      <a:pt x="897" y="210"/>
                    </a:moveTo>
                    <a:lnTo>
                      <a:pt x="897" y="208"/>
                    </a:lnTo>
                    <a:lnTo>
                      <a:pt x="897" y="210"/>
                    </a:lnTo>
                    <a:close/>
                    <a:moveTo>
                      <a:pt x="921" y="208"/>
                    </a:moveTo>
                    <a:lnTo>
                      <a:pt x="923" y="210"/>
                    </a:lnTo>
                    <a:lnTo>
                      <a:pt x="921" y="210"/>
                    </a:lnTo>
                    <a:lnTo>
                      <a:pt x="921" y="208"/>
                    </a:lnTo>
                    <a:lnTo>
                      <a:pt x="919" y="208"/>
                    </a:lnTo>
                    <a:lnTo>
                      <a:pt x="921" y="208"/>
                    </a:lnTo>
                    <a:close/>
                    <a:moveTo>
                      <a:pt x="919" y="208"/>
                    </a:moveTo>
                    <a:lnTo>
                      <a:pt x="921" y="208"/>
                    </a:lnTo>
                    <a:lnTo>
                      <a:pt x="921" y="210"/>
                    </a:lnTo>
                    <a:lnTo>
                      <a:pt x="919" y="210"/>
                    </a:lnTo>
                    <a:lnTo>
                      <a:pt x="921" y="210"/>
                    </a:lnTo>
                    <a:lnTo>
                      <a:pt x="919" y="213"/>
                    </a:lnTo>
                    <a:lnTo>
                      <a:pt x="919" y="210"/>
                    </a:lnTo>
                    <a:lnTo>
                      <a:pt x="919" y="213"/>
                    </a:lnTo>
                    <a:lnTo>
                      <a:pt x="917" y="213"/>
                    </a:lnTo>
                    <a:lnTo>
                      <a:pt x="917" y="210"/>
                    </a:lnTo>
                    <a:lnTo>
                      <a:pt x="919" y="210"/>
                    </a:lnTo>
                    <a:lnTo>
                      <a:pt x="919" y="213"/>
                    </a:lnTo>
                    <a:lnTo>
                      <a:pt x="919" y="210"/>
                    </a:lnTo>
                    <a:lnTo>
                      <a:pt x="919" y="208"/>
                    </a:lnTo>
                    <a:close/>
                    <a:moveTo>
                      <a:pt x="899" y="208"/>
                    </a:moveTo>
                    <a:lnTo>
                      <a:pt x="901" y="208"/>
                    </a:lnTo>
                    <a:lnTo>
                      <a:pt x="899" y="208"/>
                    </a:lnTo>
                    <a:close/>
                    <a:moveTo>
                      <a:pt x="892" y="206"/>
                    </a:moveTo>
                    <a:lnTo>
                      <a:pt x="892" y="208"/>
                    </a:lnTo>
                    <a:lnTo>
                      <a:pt x="892" y="206"/>
                    </a:lnTo>
                    <a:close/>
                    <a:moveTo>
                      <a:pt x="901" y="206"/>
                    </a:moveTo>
                    <a:lnTo>
                      <a:pt x="899" y="206"/>
                    </a:lnTo>
                    <a:lnTo>
                      <a:pt x="899" y="208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899" y="206"/>
                    </a:lnTo>
                    <a:lnTo>
                      <a:pt x="901" y="206"/>
                    </a:lnTo>
                    <a:close/>
                    <a:moveTo>
                      <a:pt x="897" y="206"/>
                    </a:moveTo>
                    <a:lnTo>
                      <a:pt x="897" y="208"/>
                    </a:lnTo>
                    <a:lnTo>
                      <a:pt x="897" y="206"/>
                    </a:lnTo>
                    <a:close/>
                    <a:moveTo>
                      <a:pt x="899" y="204"/>
                    </a:moveTo>
                    <a:lnTo>
                      <a:pt x="899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8"/>
                    </a:lnTo>
                    <a:lnTo>
                      <a:pt x="897" y="208"/>
                    </a:lnTo>
                    <a:lnTo>
                      <a:pt x="897" y="210"/>
                    </a:lnTo>
                    <a:lnTo>
                      <a:pt x="897" y="208"/>
                    </a:lnTo>
                    <a:lnTo>
                      <a:pt x="897" y="210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9" y="204"/>
                    </a:lnTo>
                    <a:lnTo>
                      <a:pt x="897" y="204"/>
                    </a:lnTo>
                    <a:lnTo>
                      <a:pt x="899" y="204"/>
                    </a:lnTo>
                    <a:close/>
                    <a:moveTo>
                      <a:pt x="883" y="204"/>
                    </a:moveTo>
                    <a:lnTo>
                      <a:pt x="883" y="201"/>
                    </a:lnTo>
                    <a:lnTo>
                      <a:pt x="883" y="204"/>
                    </a:lnTo>
                    <a:close/>
                    <a:moveTo>
                      <a:pt x="1060" y="823"/>
                    </a:moveTo>
                    <a:lnTo>
                      <a:pt x="1060" y="825"/>
                    </a:lnTo>
                    <a:lnTo>
                      <a:pt x="1058" y="825"/>
                    </a:lnTo>
                    <a:lnTo>
                      <a:pt x="1058" y="827"/>
                    </a:lnTo>
                    <a:lnTo>
                      <a:pt x="1055" y="827"/>
                    </a:lnTo>
                    <a:lnTo>
                      <a:pt x="1055" y="825"/>
                    </a:lnTo>
                    <a:lnTo>
                      <a:pt x="1055" y="827"/>
                    </a:lnTo>
                    <a:lnTo>
                      <a:pt x="1053" y="827"/>
                    </a:lnTo>
                    <a:lnTo>
                      <a:pt x="1053" y="830"/>
                    </a:lnTo>
                    <a:lnTo>
                      <a:pt x="1051" y="830"/>
                    </a:lnTo>
                    <a:lnTo>
                      <a:pt x="1053" y="830"/>
                    </a:lnTo>
                    <a:lnTo>
                      <a:pt x="1051" y="830"/>
                    </a:lnTo>
                    <a:lnTo>
                      <a:pt x="1051" y="832"/>
                    </a:lnTo>
                    <a:lnTo>
                      <a:pt x="1051" y="834"/>
                    </a:lnTo>
                    <a:lnTo>
                      <a:pt x="1049" y="836"/>
                    </a:lnTo>
                    <a:lnTo>
                      <a:pt x="1049" y="839"/>
                    </a:lnTo>
                    <a:lnTo>
                      <a:pt x="1046" y="839"/>
                    </a:lnTo>
                    <a:lnTo>
                      <a:pt x="1046" y="841"/>
                    </a:lnTo>
                    <a:lnTo>
                      <a:pt x="1046" y="843"/>
                    </a:lnTo>
                    <a:lnTo>
                      <a:pt x="1046" y="845"/>
                    </a:lnTo>
                    <a:lnTo>
                      <a:pt x="1044" y="845"/>
                    </a:lnTo>
                    <a:lnTo>
                      <a:pt x="1044" y="848"/>
                    </a:lnTo>
                    <a:lnTo>
                      <a:pt x="1042" y="848"/>
                    </a:lnTo>
                    <a:lnTo>
                      <a:pt x="1042" y="850"/>
                    </a:lnTo>
                    <a:lnTo>
                      <a:pt x="1042" y="852"/>
                    </a:lnTo>
                    <a:lnTo>
                      <a:pt x="1044" y="852"/>
                    </a:lnTo>
                    <a:lnTo>
                      <a:pt x="1044" y="854"/>
                    </a:lnTo>
                    <a:lnTo>
                      <a:pt x="1044" y="857"/>
                    </a:lnTo>
                    <a:lnTo>
                      <a:pt x="1044" y="859"/>
                    </a:lnTo>
                    <a:lnTo>
                      <a:pt x="1044" y="861"/>
                    </a:lnTo>
                    <a:lnTo>
                      <a:pt x="1044" y="863"/>
                    </a:lnTo>
                    <a:lnTo>
                      <a:pt x="1044" y="865"/>
                    </a:lnTo>
                    <a:lnTo>
                      <a:pt x="1042" y="865"/>
                    </a:lnTo>
                    <a:lnTo>
                      <a:pt x="1040" y="868"/>
                    </a:lnTo>
                    <a:lnTo>
                      <a:pt x="1037" y="868"/>
                    </a:lnTo>
                    <a:lnTo>
                      <a:pt x="1037" y="870"/>
                    </a:lnTo>
                    <a:lnTo>
                      <a:pt x="1035" y="870"/>
                    </a:lnTo>
                    <a:lnTo>
                      <a:pt x="1031" y="870"/>
                    </a:lnTo>
                    <a:lnTo>
                      <a:pt x="1028" y="872"/>
                    </a:lnTo>
                    <a:lnTo>
                      <a:pt x="1026" y="872"/>
                    </a:lnTo>
                    <a:lnTo>
                      <a:pt x="1024" y="872"/>
                    </a:lnTo>
                    <a:lnTo>
                      <a:pt x="1022" y="874"/>
                    </a:lnTo>
                    <a:lnTo>
                      <a:pt x="1020" y="877"/>
                    </a:lnTo>
                    <a:lnTo>
                      <a:pt x="1020" y="879"/>
                    </a:lnTo>
                    <a:lnTo>
                      <a:pt x="1017" y="879"/>
                    </a:lnTo>
                    <a:lnTo>
                      <a:pt x="1017" y="881"/>
                    </a:lnTo>
                    <a:lnTo>
                      <a:pt x="1015" y="881"/>
                    </a:lnTo>
                    <a:lnTo>
                      <a:pt x="1013" y="881"/>
                    </a:lnTo>
                    <a:lnTo>
                      <a:pt x="1013" y="883"/>
                    </a:lnTo>
                    <a:lnTo>
                      <a:pt x="1013" y="886"/>
                    </a:lnTo>
                    <a:lnTo>
                      <a:pt x="1013" y="888"/>
                    </a:lnTo>
                    <a:lnTo>
                      <a:pt x="1015" y="888"/>
                    </a:lnTo>
                    <a:lnTo>
                      <a:pt x="1015" y="890"/>
                    </a:lnTo>
                    <a:lnTo>
                      <a:pt x="1015" y="888"/>
                    </a:lnTo>
                    <a:lnTo>
                      <a:pt x="1017" y="888"/>
                    </a:lnTo>
                    <a:lnTo>
                      <a:pt x="1017" y="890"/>
                    </a:lnTo>
                    <a:lnTo>
                      <a:pt x="1017" y="888"/>
                    </a:lnTo>
                    <a:lnTo>
                      <a:pt x="1015" y="890"/>
                    </a:lnTo>
                    <a:lnTo>
                      <a:pt x="1017" y="890"/>
                    </a:lnTo>
                    <a:lnTo>
                      <a:pt x="1015" y="890"/>
                    </a:lnTo>
                    <a:lnTo>
                      <a:pt x="1013" y="890"/>
                    </a:lnTo>
                    <a:lnTo>
                      <a:pt x="1013" y="892"/>
                    </a:lnTo>
                    <a:lnTo>
                      <a:pt x="1011" y="892"/>
                    </a:lnTo>
                    <a:lnTo>
                      <a:pt x="1011" y="895"/>
                    </a:lnTo>
                    <a:lnTo>
                      <a:pt x="1013" y="895"/>
                    </a:lnTo>
                    <a:lnTo>
                      <a:pt x="1013" y="897"/>
                    </a:lnTo>
                    <a:lnTo>
                      <a:pt x="1011" y="895"/>
                    </a:lnTo>
                    <a:lnTo>
                      <a:pt x="1008" y="895"/>
                    </a:lnTo>
                    <a:lnTo>
                      <a:pt x="1004" y="895"/>
                    </a:lnTo>
                    <a:lnTo>
                      <a:pt x="1002" y="895"/>
                    </a:lnTo>
                    <a:lnTo>
                      <a:pt x="997" y="895"/>
                    </a:lnTo>
                    <a:lnTo>
                      <a:pt x="995" y="895"/>
                    </a:lnTo>
                    <a:lnTo>
                      <a:pt x="993" y="895"/>
                    </a:lnTo>
                    <a:lnTo>
                      <a:pt x="990" y="895"/>
                    </a:lnTo>
                    <a:lnTo>
                      <a:pt x="986" y="895"/>
                    </a:lnTo>
                    <a:lnTo>
                      <a:pt x="984" y="895"/>
                    </a:lnTo>
                    <a:lnTo>
                      <a:pt x="982" y="895"/>
                    </a:lnTo>
                    <a:lnTo>
                      <a:pt x="979" y="895"/>
                    </a:lnTo>
                    <a:lnTo>
                      <a:pt x="979" y="897"/>
                    </a:lnTo>
                    <a:lnTo>
                      <a:pt x="979" y="895"/>
                    </a:lnTo>
                    <a:lnTo>
                      <a:pt x="979" y="897"/>
                    </a:lnTo>
                    <a:lnTo>
                      <a:pt x="979" y="895"/>
                    </a:lnTo>
                    <a:lnTo>
                      <a:pt x="977" y="895"/>
                    </a:lnTo>
                    <a:lnTo>
                      <a:pt x="977" y="892"/>
                    </a:lnTo>
                    <a:lnTo>
                      <a:pt x="977" y="895"/>
                    </a:lnTo>
                    <a:lnTo>
                      <a:pt x="977" y="892"/>
                    </a:lnTo>
                    <a:lnTo>
                      <a:pt x="977" y="890"/>
                    </a:lnTo>
                    <a:lnTo>
                      <a:pt x="979" y="890"/>
                    </a:lnTo>
                    <a:lnTo>
                      <a:pt x="979" y="888"/>
                    </a:lnTo>
                    <a:lnTo>
                      <a:pt x="979" y="886"/>
                    </a:lnTo>
                    <a:lnTo>
                      <a:pt x="977" y="886"/>
                    </a:lnTo>
                    <a:lnTo>
                      <a:pt x="977" y="888"/>
                    </a:lnTo>
                    <a:lnTo>
                      <a:pt x="975" y="888"/>
                    </a:lnTo>
                    <a:lnTo>
                      <a:pt x="973" y="888"/>
                    </a:lnTo>
                    <a:lnTo>
                      <a:pt x="973" y="890"/>
                    </a:lnTo>
                    <a:lnTo>
                      <a:pt x="973" y="892"/>
                    </a:lnTo>
                    <a:lnTo>
                      <a:pt x="975" y="892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7" y="895"/>
                    </a:lnTo>
                    <a:lnTo>
                      <a:pt x="975" y="895"/>
                    </a:lnTo>
                    <a:lnTo>
                      <a:pt x="975" y="897"/>
                    </a:lnTo>
                    <a:lnTo>
                      <a:pt x="973" y="897"/>
                    </a:lnTo>
                    <a:lnTo>
                      <a:pt x="970" y="897"/>
                    </a:lnTo>
                    <a:lnTo>
                      <a:pt x="970" y="895"/>
                    </a:lnTo>
                    <a:lnTo>
                      <a:pt x="968" y="895"/>
                    </a:lnTo>
                    <a:lnTo>
                      <a:pt x="968" y="897"/>
                    </a:lnTo>
                    <a:lnTo>
                      <a:pt x="968" y="895"/>
                    </a:lnTo>
                    <a:lnTo>
                      <a:pt x="968" y="897"/>
                    </a:lnTo>
                    <a:lnTo>
                      <a:pt x="968" y="895"/>
                    </a:lnTo>
                    <a:lnTo>
                      <a:pt x="970" y="895"/>
                    </a:lnTo>
                    <a:lnTo>
                      <a:pt x="970" y="897"/>
                    </a:lnTo>
                    <a:lnTo>
                      <a:pt x="973" y="897"/>
                    </a:lnTo>
                    <a:lnTo>
                      <a:pt x="970" y="897"/>
                    </a:lnTo>
                    <a:lnTo>
                      <a:pt x="966" y="897"/>
                    </a:lnTo>
                    <a:lnTo>
                      <a:pt x="964" y="899"/>
                    </a:lnTo>
                    <a:lnTo>
                      <a:pt x="961" y="899"/>
                    </a:lnTo>
                    <a:lnTo>
                      <a:pt x="959" y="899"/>
                    </a:lnTo>
                    <a:lnTo>
                      <a:pt x="957" y="899"/>
                    </a:lnTo>
                    <a:lnTo>
                      <a:pt x="955" y="899"/>
                    </a:lnTo>
                    <a:lnTo>
                      <a:pt x="950" y="899"/>
                    </a:lnTo>
                    <a:lnTo>
                      <a:pt x="948" y="899"/>
                    </a:lnTo>
                    <a:lnTo>
                      <a:pt x="950" y="899"/>
                    </a:lnTo>
                    <a:lnTo>
                      <a:pt x="950" y="897"/>
                    </a:lnTo>
                    <a:lnTo>
                      <a:pt x="952" y="899"/>
                    </a:lnTo>
                    <a:lnTo>
                      <a:pt x="952" y="897"/>
                    </a:lnTo>
                    <a:lnTo>
                      <a:pt x="955" y="897"/>
                    </a:lnTo>
                    <a:lnTo>
                      <a:pt x="955" y="899"/>
                    </a:lnTo>
                    <a:lnTo>
                      <a:pt x="957" y="899"/>
                    </a:lnTo>
                    <a:lnTo>
                      <a:pt x="959" y="899"/>
                    </a:lnTo>
                    <a:lnTo>
                      <a:pt x="959" y="897"/>
                    </a:lnTo>
                    <a:lnTo>
                      <a:pt x="961" y="897"/>
                    </a:lnTo>
                    <a:lnTo>
                      <a:pt x="964" y="899"/>
                    </a:lnTo>
                    <a:lnTo>
                      <a:pt x="964" y="897"/>
                    </a:lnTo>
                    <a:lnTo>
                      <a:pt x="964" y="899"/>
                    </a:lnTo>
                    <a:lnTo>
                      <a:pt x="964" y="897"/>
                    </a:lnTo>
                    <a:lnTo>
                      <a:pt x="961" y="897"/>
                    </a:lnTo>
                    <a:lnTo>
                      <a:pt x="959" y="897"/>
                    </a:lnTo>
                    <a:lnTo>
                      <a:pt x="959" y="895"/>
                    </a:lnTo>
                    <a:lnTo>
                      <a:pt x="957" y="895"/>
                    </a:lnTo>
                    <a:lnTo>
                      <a:pt x="955" y="895"/>
                    </a:lnTo>
                    <a:lnTo>
                      <a:pt x="955" y="892"/>
                    </a:lnTo>
                    <a:lnTo>
                      <a:pt x="952" y="892"/>
                    </a:lnTo>
                    <a:lnTo>
                      <a:pt x="952" y="895"/>
                    </a:lnTo>
                    <a:lnTo>
                      <a:pt x="950" y="895"/>
                    </a:lnTo>
                    <a:lnTo>
                      <a:pt x="948" y="895"/>
                    </a:lnTo>
                    <a:lnTo>
                      <a:pt x="948" y="897"/>
                    </a:lnTo>
                    <a:lnTo>
                      <a:pt x="948" y="895"/>
                    </a:lnTo>
                    <a:lnTo>
                      <a:pt x="946" y="895"/>
                    </a:lnTo>
                    <a:lnTo>
                      <a:pt x="948" y="895"/>
                    </a:lnTo>
                    <a:lnTo>
                      <a:pt x="946" y="897"/>
                    </a:lnTo>
                    <a:lnTo>
                      <a:pt x="944" y="897"/>
                    </a:lnTo>
                    <a:lnTo>
                      <a:pt x="944" y="899"/>
                    </a:lnTo>
                    <a:lnTo>
                      <a:pt x="944" y="897"/>
                    </a:lnTo>
                    <a:lnTo>
                      <a:pt x="941" y="899"/>
                    </a:lnTo>
                    <a:lnTo>
                      <a:pt x="941" y="897"/>
                    </a:lnTo>
                    <a:lnTo>
                      <a:pt x="939" y="897"/>
                    </a:lnTo>
                    <a:lnTo>
                      <a:pt x="937" y="897"/>
                    </a:lnTo>
                    <a:lnTo>
                      <a:pt x="939" y="897"/>
                    </a:lnTo>
                    <a:lnTo>
                      <a:pt x="937" y="897"/>
                    </a:lnTo>
                    <a:lnTo>
                      <a:pt x="939" y="897"/>
                    </a:lnTo>
                    <a:lnTo>
                      <a:pt x="939" y="895"/>
                    </a:lnTo>
                    <a:lnTo>
                      <a:pt x="937" y="895"/>
                    </a:lnTo>
                    <a:lnTo>
                      <a:pt x="939" y="895"/>
                    </a:lnTo>
                    <a:lnTo>
                      <a:pt x="937" y="895"/>
                    </a:lnTo>
                    <a:lnTo>
                      <a:pt x="935" y="895"/>
                    </a:lnTo>
                    <a:lnTo>
                      <a:pt x="937" y="895"/>
                    </a:lnTo>
                    <a:lnTo>
                      <a:pt x="935" y="895"/>
                    </a:lnTo>
                    <a:lnTo>
                      <a:pt x="935" y="897"/>
                    </a:lnTo>
                    <a:lnTo>
                      <a:pt x="937" y="897"/>
                    </a:lnTo>
                    <a:lnTo>
                      <a:pt x="935" y="897"/>
                    </a:lnTo>
                    <a:lnTo>
                      <a:pt x="932" y="897"/>
                    </a:lnTo>
                    <a:lnTo>
                      <a:pt x="930" y="897"/>
                    </a:lnTo>
                    <a:lnTo>
                      <a:pt x="930" y="899"/>
                    </a:lnTo>
                    <a:lnTo>
                      <a:pt x="930" y="897"/>
                    </a:lnTo>
                    <a:lnTo>
                      <a:pt x="930" y="899"/>
                    </a:lnTo>
                    <a:lnTo>
                      <a:pt x="930" y="897"/>
                    </a:lnTo>
                    <a:lnTo>
                      <a:pt x="930" y="899"/>
                    </a:lnTo>
                    <a:lnTo>
                      <a:pt x="930" y="897"/>
                    </a:lnTo>
                    <a:lnTo>
                      <a:pt x="928" y="897"/>
                    </a:lnTo>
                    <a:lnTo>
                      <a:pt x="928" y="899"/>
                    </a:lnTo>
                    <a:lnTo>
                      <a:pt x="928" y="901"/>
                    </a:lnTo>
                    <a:lnTo>
                      <a:pt x="926" y="901"/>
                    </a:lnTo>
                    <a:lnTo>
                      <a:pt x="928" y="901"/>
                    </a:lnTo>
                    <a:lnTo>
                      <a:pt x="926" y="901"/>
                    </a:lnTo>
                    <a:lnTo>
                      <a:pt x="926" y="903"/>
                    </a:lnTo>
                    <a:lnTo>
                      <a:pt x="928" y="903"/>
                    </a:lnTo>
                    <a:lnTo>
                      <a:pt x="928" y="901"/>
                    </a:lnTo>
                    <a:lnTo>
                      <a:pt x="928" y="903"/>
                    </a:lnTo>
                    <a:lnTo>
                      <a:pt x="930" y="903"/>
                    </a:lnTo>
                    <a:lnTo>
                      <a:pt x="928" y="903"/>
                    </a:lnTo>
                    <a:lnTo>
                      <a:pt x="930" y="903"/>
                    </a:lnTo>
                    <a:lnTo>
                      <a:pt x="930" y="906"/>
                    </a:lnTo>
                    <a:lnTo>
                      <a:pt x="928" y="906"/>
                    </a:lnTo>
                    <a:lnTo>
                      <a:pt x="930" y="906"/>
                    </a:lnTo>
                    <a:lnTo>
                      <a:pt x="928" y="906"/>
                    </a:lnTo>
                    <a:lnTo>
                      <a:pt x="930" y="906"/>
                    </a:lnTo>
                    <a:lnTo>
                      <a:pt x="930" y="903"/>
                    </a:lnTo>
                    <a:lnTo>
                      <a:pt x="932" y="903"/>
                    </a:lnTo>
                    <a:lnTo>
                      <a:pt x="930" y="903"/>
                    </a:lnTo>
                    <a:lnTo>
                      <a:pt x="930" y="906"/>
                    </a:lnTo>
                    <a:lnTo>
                      <a:pt x="932" y="906"/>
                    </a:lnTo>
                    <a:lnTo>
                      <a:pt x="930" y="908"/>
                    </a:lnTo>
                    <a:lnTo>
                      <a:pt x="930" y="906"/>
                    </a:lnTo>
                    <a:lnTo>
                      <a:pt x="928" y="908"/>
                    </a:lnTo>
                    <a:lnTo>
                      <a:pt x="926" y="908"/>
                    </a:lnTo>
                    <a:lnTo>
                      <a:pt x="923" y="908"/>
                    </a:lnTo>
                    <a:lnTo>
                      <a:pt x="921" y="908"/>
                    </a:lnTo>
                    <a:lnTo>
                      <a:pt x="919" y="908"/>
                    </a:lnTo>
                    <a:lnTo>
                      <a:pt x="917" y="910"/>
                    </a:lnTo>
                    <a:lnTo>
                      <a:pt x="914" y="910"/>
                    </a:lnTo>
                    <a:lnTo>
                      <a:pt x="917" y="910"/>
                    </a:lnTo>
                    <a:lnTo>
                      <a:pt x="914" y="912"/>
                    </a:lnTo>
                    <a:lnTo>
                      <a:pt x="912" y="912"/>
                    </a:lnTo>
                    <a:lnTo>
                      <a:pt x="914" y="912"/>
                    </a:lnTo>
                    <a:lnTo>
                      <a:pt x="912" y="912"/>
                    </a:lnTo>
                    <a:lnTo>
                      <a:pt x="910" y="912"/>
                    </a:lnTo>
                    <a:lnTo>
                      <a:pt x="910" y="915"/>
                    </a:lnTo>
                    <a:lnTo>
                      <a:pt x="908" y="915"/>
                    </a:lnTo>
                    <a:lnTo>
                      <a:pt x="910" y="915"/>
                    </a:lnTo>
                    <a:lnTo>
                      <a:pt x="908" y="915"/>
                    </a:lnTo>
                    <a:lnTo>
                      <a:pt x="906" y="917"/>
                    </a:lnTo>
                    <a:lnTo>
                      <a:pt x="903" y="917"/>
                    </a:lnTo>
                    <a:lnTo>
                      <a:pt x="903" y="919"/>
                    </a:lnTo>
                    <a:lnTo>
                      <a:pt x="906" y="919"/>
                    </a:lnTo>
                    <a:lnTo>
                      <a:pt x="906" y="921"/>
                    </a:lnTo>
                    <a:lnTo>
                      <a:pt x="903" y="921"/>
                    </a:lnTo>
                    <a:lnTo>
                      <a:pt x="903" y="924"/>
                    </a:lnTo>
                    <a:lnTo>
                      <a:pt x="903" y="921"/>
                    </a:lnTo>
                    <a:lnTo>
                      <a:pt x="903" y="924"/>
                    </a:lnTo>
                    <a:lnTo>
                      <a:pt x="903" y="921"/>
                    </a:lnTo>
                    <a:lnTo>
                      <a:pt x="903" y="924"/>
                    </a:lnTo>
                    <a:lnTo>
                      <a:pt x="901" y="924"/>
                    </a:lnTo>
                    <a:lnTo>
                      <a:pt x="901" y="921"/>
                    </a:lnTo>
                    <a:lnTo>
                      <a:pt x="899" y="921"/>
                    </a:lnTo>
                    <a:lnTo>
                      <a:pt x="897" y="921"/>
                    </a:lnTo>
                    <a:lnTo>
                      <a:pt x="894" y="921"/>
                    </a:lnTo>
                    <a:lnTo>
                      <a:pt x="892" y="921"/>
                    </a:lnTo>
                    <a:lnTo>
                      <a:pt x="890" y="921"/>
                    </a:lnTo>
                    <a:lnTo>
                      <a:pt x="888" y="921"/>
                    </a:lnTo>
                    <a:lnTo>
                      <a:pt x="885" y="921"/>
                    </a:lnTo>
                    <a:lnTo>
                      <a:pt x="885" y="924"/>
                    </a:lnTo>
                    <a:lnTo>
                      <a:pt x="885" y="921"/>
                    </a:lnTo>
                    <a:lnTo>
                      <a:pt x="883" y="921"/>
                    </a:lnTo>
                    <a:lnTo>
                      <a:pt x="883" y="924"/>
                    </a:lnTo>
                    <a:lnTo>
                      <a:pt x="881" y="924"/>
                    </a:lnTo>
                    <a:lnTo>
                      <a:pt x="883" y="924"/>
                    </a:lnTo>
                    <a:lnTo>
                      <a:pt x="881" y="924"/>
                    </a:lnTo>
                    <a:lnTo>
                      <a:pt x="881" y="926"/>
                    </a:lnTo>
                    <a:lnTo>
                      <a:pt x="881" y="928"/>
                    </a:lnTo>
                    <a:lnTo>
                      <a:pt x="879" y="928"/>
                    </a:lnTo>
                    <a:lnTo>
                      <a:pt x="877" y="928"/>
                    </a:lnTo>
                    <a:lnTo>
                      <a:pt x="879" y="928"/>
                    </a:lnTo>
                    <a:lnTo>
                      <a:pt x="877" y="928"/>
                    </a:lnTo>
                    <a:lnTo>
                      <a:pt x="877" y="930"/>
                    </a:lnTo>
                    <a:lnTo>
                      <a:pt x="877" y="928"/>
                    </a:lnTo>
                    <a:lnTo>
                      <a:pt x="874" y="926"/>
                    </a:lnTo>
                    <a:lnTo>
                      <a:pt x="874" y="928"/>
                    </a:lnTo>
                    <a:lnTo>
                      <a:pt x="872" y="928"/>
                    </a:lnTo>
                    <a:lnTo>
                      <a:pt x="870" y="930"/>
                    </a:lnTo>
                    <a:lnTo>
                      <a:pt x="868" y="930"/>
                    </a:lnTo>
                    <a:lnTo>
                      <a:pt x="863" y="933"/>
                    </a:lnTo>
                    <a:lnTo>
                      <a:pt x="861" y="935"/>
                    </a:lnTo>
                    <a:lnTo>
                      <a:pt x="859" y="935"/>
                    </a:lnTo>
                    <a:lnTo>
                      <a:pt x="856" y="937"/>
                    </a:lnTo>
                    <a:lnTo>
                      <a:pt x="854" y="937"/>
                    </a:lnTo>
                    <a:lnTo>
                      <a:pt x="854" y="939"/>
                    </a:lnTo>
                    <a:lnTo>
                      <a:pt x="854" y="941"/>
                    </a:lnTo>
                    <a:lnTo>
                      <a:pt x="852" y="941"/>
                    </a:lnTo>
                    <a:lnTo>
                      <a:pt x="850" y="944"/>
                    </a:lnTo>
                    <a:lnTo>
                      <a:pt x="847" y="944"/>
                    </a:lnTo>
                    <a:lnTo>
                      <a:pt x="847" y="946"/>
                    </a:lnTo>
                    <a:lnTo>
                      <a:pt x="841" y="948"/>
                    </a:lnTo>
                    <a:lnTo>
                      <a:pt x="841" y="950"/>
                    </a:lnTo>
                    <a:lnTo>
                      <a:pt x="839" y="950"/>
                    </a:lnTo>
                    <a:lnTo>
                      <a:pt x="836" y="953"/>
                    </a:lnTo>
                    <a:lnTo>
                      <a:pt x="834" y="955"/>
                    </a:lnTo>
                    <a:lnTo>
                      <a:pt x="830" y="957"/>
                    </a:lnTo>
                    <a:lnTo>
                      <a:pt x="827" y="959"/>
                    </a:lnTo>
                    <a:lnTo>
                      <a:pt x="827" y="962"/>
                    </a:lnTo>
                    <a:lnTo>
                      <a:pt x="825" y="962"/>
                    </a:lnTo>
                    <a:lnTo>
                      <a:pt x="825" y="964"/>
                    </a:lnTo>
                    <a:lnTo>
                      <a:pt x="825" y="966"/>
                    </a:lnTo>
                    <a:lnTo>
                      <a:pt x="823" y="966"/>
                    </a:lnTo>
                    <a:lnTo>
                      <a:pt x="823" y="968"/>
                    </a:lnTo>
                    <a:lnTo>
                      <a:pt x="821" y="968"/>
                    </a:lnTo>
                    <a:lnTo>
                      <a:pt x="821" y="971"/>
                    </a:lnTo>
                    <a:lnTo>
                      <a:pt x="818" y="971"/>
                    </a:lnTo>
                    <a:lnTo>
                      <a:pt x="816" y="973"/>
                    </a:lnTo>
                    <a:lnTo>
                      <a:pt x="816" y="975"/>
                    </a:lnTo>
                    <a:lnTo>
                      <a:pt x="814" y="975"/>
                    </a:lnTo>
                    <a:lnTo>
                      <a:pt x="814" y="977"/>
                    </a:lnTo>
                    <a:lnTo>
                      <a:pt x="812" y="977"/>
                    </a:lnTo>
                    <a:lnTo>
                      <a:pt x="812" y="979"/>
                    </a:lnTo>
                    <a:lnTo>
                      <a:pt x="809" y="979"/>
                    </a:lnTo>
                    <a:lnTo>
                      <a:pt x="807" y="982"/>
                    </a:lnTo>
                    <a:lnTo>
                      <a:pt x="805" y="984"/>
                    </a:lnTo>
                    <a:lnTo>
                      <a:pt x="805" y="986"/>
                    </a:lnTo>
                    <a:lnTo>
                      <a:pt x="805" y="988"/>
                    </a:lnTo>
                    <a:lnTo>
                      <a:pt x="805" y="991"/>
                    </a:lnTo>
                    <a:lnTo>
                      <a:pt x="803" y="991"/>
                    </a:lnTo>
                    <a:lnTo>
                      <a:pt x="803" y="993"/>
                    </a:lnTo>
                    <a:lnTo>
                      <a:pt x="803" y="995"/>
                    </a:lnTo>
                    <a:lnTo>
                      <a:pt x="805" y="997"/>
                    </a:lnTo>
                    <a:lnTo>
                      <a:pt x="807" y="997"/>
                    </a:lnTo>
                    <a:lnTo>
                      <a:pt x="805" y="997"/>
                    </a:lnTo>
                    <a:lnTo>
                      <a:pt x="807" y="997"/>
                    </a:lnTo>
                    <a:lnTo>
                      <a:pt x="807" y="1000"/>
                    </a:lnTo>
                    <a:lnTo>
                      <a:pt x="805" y="1000"/>
                    </a:lnTo>
                    <a:lnTo>
                      <a:pt x="805" y="1002"/>
                    </a:lnTo>
                    <a:lnTo>
                      <a:pt x="805" y="1004"/>
                    </a:lnTo>
                    <a:lnTo>
                      <a:pt x="803" y="1004"/>
                    </a:lnTo>
                    <a:lnTo>
                      <a:pt x="805" y="1006"/>
                    </a:lnTo>
                    <a:lnTo>
                      <a:pt x="803" y="1006"/>
                    </a:lnTo>
                    <a:lnTo>
                      <a:pt x="803" y="1009"/>
                    </a:lnTo>
                    <a:lnTo>
                      <a:pt x="801" y="1011"/>
                    </a:lnTo>
                    <a:lnTo>
                      <a:pt x="801" y="1013"/>
                    </a:lnTo>
                    <a:lnTo>
                      <a:pt x="801" y="1015"/>
                    </a:lnTo>
                    <a:lnTo>
                      <a:pt x="803" y="1015"/>
                    </a:lnTo>
                    <a:lnTo>
                      <a:pt x="805" y="1015"/>
                    </a:lnTo>
                    <a:lnTo>
                      <a:pt x="805" y="1017"/>
                    </a:lnTo>
                    <a:lnTo>
                      <a:pt x="803" y="1017"/>
                    </a:lnTo>
                    <a:lnTo>
                      <a:pt x="803" y="1020"/>
                    </a:lnTo>
                    <a:lnTo>
                      <a:pt x="803" y="1022"/>
                    </a:lnTo>
                    <a:lnTo>
                      <a:pt x="805" y="1022"/>
                    </a:lnTo>
                    <a:lnTo>
                      <a:pt x="805" y="1024"/>
                    </a:lnTo>
                    <a:lnTo>
                      <a:pt x="805" y="1026"/>
                    </a:lnTo>
                    <a:lnTo>
                      <a:pt x="803" y="1026"/>
                    </a:lnTo>
                    <a:lnTo>
                      <a:pt x="805" y="1026"/>
                    </a:lnTo>
                    <a:lnTo>
                      <a:pt x="805" y="1029"/>
                    </a:lnTo>
                    <a:lnTo>
                      <a:pt x="805" y="1026"/>
                    </a:lnTo>
                    <a:lnTo>
                      <a:pt x="807" y="1026"/>
                    </a:lnTo>
                    <a:lnTo>
                      <a:pt x="805" y="1026"/>
                    </a:lnTo>
                    <a:lnTo>
                      <a:pt x="807" y="1026"/>
                    </a:lnTo>
                    <a:lnTo>
                      <a:pt x="807" y="1029"/>
                    </a:lnTo>
                    <a:lnTo>
                      <a:pt x="807" y="1026"/>
                    </a:lnTo>
                    <a:lnTo>
                      <a:pt x="807" y="1029"/>
                    </a:lnTo>
                    <a:lnTo>
                      <a:pt x="807" y="1026"/>
                    </a:lnTo>
                    <a:lnTo>
                      <a:pt x="807" y="1029"/>
                    </a:lnTo>
                    <a:lnTo>
                      <a:pt x="807" y="1031"/>
                    </a:lnTo>
                    <a:lnTo>
                      <a:pt x="807" y="1029"/>
                    </a:lnTo>
                    <a:lnTo>
                      <a:pt x="807" y="1031"/>
                    </a:lnTo>
                    <a:lnTo>
                      <a:pt x="807" y="1029"/>
                    </a:lnTo>
                    <a:lnTo>
                      <a:pt x="805" y="1029"/>
                    </a:lnTo>
                    <a:lnTo>
                      <a:pt x="803" y="1031"/>
                    </a:lnTo>
                    <a:lnTo>
                      <a:pt x="805" y="1033"/>
                    </a:lnTo>
                    <a:lnTo>
                      <a:pt x="807" y="1033"/>
                    </a:lnTo>
                    <a:lnTo>
                      <a:pt x="805" y="1033"/>
                    </a:lnTo>
                    <a:lnTo>
                      <a:pt x="805" y="1035"/>
                    </a:lnTo>
                    <a:lnTo>
                      <a:pt x="805" y="1038"/>
                    </a:lnTo>
                    <a:lnTo>
                      <a:pt x="805" y="1035"/>
                    </a:lnTo>
                    <a:lnTo>
                      <a:pt x="803" y="1035"/>
                    </a:lnTo>
                    <a:lnTo>
                      <a:pt x="803" y="1038"/>
                    </a:lnTo>
                    <a:lnTo>
                      <a:pt x="803" y="1040"/>
                    </a:lnTo>
                    <a:lnTo>
                      <a:pt x="803" y="1042"/>
                    </a:lnTo>
                    <a:lnTo>
                      <a:pt x="805" y="1042"/>
                    </a:lnTo>
                    <a:lnTo>
                      <a:pt x="803" y="1042"/>
                    </a:lnTo>
                    <a:lnTo>
                      <a:pt x="803" y="1044"/>
                    </a:lnTo>
                    <a:lnTo>
                      <a:pt x="803" y="1042"/>
                    </a:lnTo>
                    <a:lnTo>
                      <a:pt x="803" y="1044"/>
                    </a:lnTo>
                    <a:lnTo>
                      <a:pt x="803" y="1047"/>
                    </a:lnTo>
                    <a:lnTo>
                      <a:pt x="805" y="1047"/>
                    </a:lnTo>
                    <a:lnTo>
                      <a:pt x="803" y="1047"/>
                    </a:lnTo>
                    <a:lnTo>
                      <a:pt x="805" y="1047"/>
                    </a:lnTo>
                    <a:lnTo>
                      <a:pt x="803" y="1047"/>
                    </a:lnTo>
                    <a:lnTo>
                      <a:pt x="805" y="1049"/>
                    </a:lnTo>
                    <a:lnTo>
                      <a:pt x="805" y="1051"/>
                    </a:lnTo>
                    <a:lnTo>
                      <a:pt x="805" y="1049"/>
                    </a:lnTo>
                    <a:lnTo>
                      <a:pt x="803" y="1051"/>
                    </a:lnTo>
                    <a:lnTo>
                      <a:pt x="805" y="1051"/>
                    </a:lnTo>
                    <a:lnTo>
                      <a:pt x="803" y="1051"/>
                    </a:lnTo>
                    <a:lnTo>
                      <a:pt x="803" y="1053"/>
                    </a:lnTo>
                    <a:lnTo>
                      <a:pt x="803" y="1055"/>
                    </a:lnTo>
                    <a:lnTo>
                      <a:pt x="803" y="1058"/>
                    </a:lnTo>
                    <a:lnTo>
                      <a:pt x="803" y="1060"/>
                    </a:lnTo>
                    <a:lnTo>
                      <a:pt x="803" y="1062"/>
                    </a:lnTo>
                    <a:lnTo>
                      <a:pt x="801" y="1062"/>
                    </a:lnTo>
                    <a:lnTo>
                      <a:pt x="803" y="1062"/>
                    </a:lnTo>
                    <a:lnTo>
                      <a:pt x="801" y="1062"/>
                    </a:lnTo>
                    <a:lnTo>
                      <a:pt x="801" y="1064"/>
                    </a:lnTo>
                    <a:lnTo>
                      <a:pt x="801" y="1067"/>
                    </a:lnTo>
                    <a:lnTo>
                      <a:pt x="798" y="1067"/>
                    </a:lnTo>
                    <a:lnTo>
                      <a:pt x="798" y="1069"/>
                    </a:lnTo>
                    <a:lnTo>
                      <a:pt x="798" y="1071"/>
                    </a:lnTo>
                    <a:lnTo>
                      <a:pt x="798" y="1073"/>
                    </a:lnTo>
                    <a:lnTo>
                      <a:pt x="796" y="1073"/>
                    </a:lnTo>
                    <a:lnTo>
                      <a:pt x="794" y="1076"/>
                    </a:lnTo>
                    <a:lnTo>
                      <a:pt x="792" y="1076"/>
                    </a:lnTo>
                    <a:lnTo>
                      <a:pt x="789" y="1078"/>
                    </a:lnTo>
                    <a:lnTo>
                      <a:pt x="785" y="1080"/>
                    </a:lnTo>
                    <a:lnTo>
                      <a:pt x="783" y="1082"/>
                    </a:lnTo>
                    <a:lnTo>
                      <a:pt x="780" y="1082"/>
                    </a:lnTo>
                    <a:lnTo>
                      <a:pt x="780" y="1085"/>
                    </a:lnTo>
                    <a:lnTo>
                      <a:pt x="778" y="1085"/>
                    </a:lnTo>
                    <a:lnTo>
                      <a:pt x="778" y="1087"/>
                    </a:lnTo>
                    <a:lnTo>
                      <a:pt x="776" y="1089"/>
                    </a:lnTo>
                    <a:lnTo>
                      <a:pt x="771" y="1093"/>
                    </a:lnTo>
                    <a:lnTo>
                      <a:pt x="769" y="1096"/>
                    </a:lnTo>
                    <a:lnTo>
                      <a:pt x="767" y="1096"/>
                    </a:lnTo>
                    <a:lnTo>
                      <a:pt x="769" y="1096"/>
                    </a:lnTo>
                    <a:lnTo>
                      <a:pt x="767" y="1098"/>
                    </a:lnTo>
                    <a:lnTo>
                      <a:pt x="765" y="1100"/>
                    </a:lnTo>
                    <a:lnTo>
                      <a:pt x="763" y="1105"/>
                    </a:lnTo>
                    <a:lnTo>
                      <a:pt x="763" y="1107"/>
                    </a:lnTo>
                    <a:lnTo>
                      <a:pt x="760" y="1107"/>
                    </a:lnTo>
                    <a:lnTo>
                      <a:pt x="760" y="1109"/>
                    </a:lnTo>
                    <a:lnTo>
                      <a:pt x="758" y="1111"/>
                    </a:lnTo>
                    <a:lnTo>
                      <a:pt x="758" y="1114"/>
                    </a:lnTo>
                    <a:lnTo>
                      <a:pt x="756" y="1118"/>
                    </a:lnTo>
                    <a:lnTo>
                      <a:pt x="754" y="1120"/>
                    </a:lnTo>
                    <a:lnTo>
                      <a:pt x="754" y="1125"/>
                    </a:lnTo>
                    <a:lnTo>
                      <a:pt x="751" y="1125"/>
                    </a:lnTo>
                    <a:lnTo>
                      <a:pt x="751" y="1127"/>
                    </a:lnTo>
                    <a:lnTo>
                      <a:pt x="751" y="1129"/>
                    </a:lnTo>
                    <a:lnTo>
                      <a:pt x="751" y="1132"/>
                    </a:lnTo>
                    <a:lnTo>
                      <a:pt x="749" y="1132"/>
                    </a:lnTo>
                    <a:lnTo>
                      <a:pt x="749" y="1134"/>
                    </a:lnTo>
                    <a:lnTo>
                      <a:pt x="747" y="1136"/>
                    </a:lnTo>
                    <a:lnTo>
                      <a:pt x="745" y="1138"/>
                    </a:lnTo>
                    <a:lnTo>
                      <a:pt x="745" y="1140"/>
                    </a:lnTo>
                    <a:lnTo>
                      <a:pt x="742" y="1145"/>
                    </a:lnTo>
                    <a:lnTo>
                      <a:pt x="738" y="1149"/>
                    </a:lnTo>
                    <a:lnTo>
                      <a:pt x="736" y="1152"/>
                    </a:lnTo>
                    <a:lnTo>
                      <a:pt x="736" y="1154"/>
                    </a:lnTo>
                    <a:lnTo>
                      <a:pt x="733" y="1154"/>
                    </a:lnTo>
                    <a:lnTo>
                      <a:pt x="733" y="1156"/>
                    </a:lnTo>
                    <a:lnTo>
                      <a:pt x="731" y="1156"/>
                    </a:lnTo>
                    <a:lnTo>
                      <a:pt x="729" y="1158"/>
                    </a:lnTo>
                    <a:lnTo>
                      <a:pt x="727" y="1161"/>
                    </a:lnTo>
                    <a:lnTo>
                      <a:pt x="725" y="1163"/>
                    </a:lnTo>
                    <a:lnTo>
                      <a:pt x="722" y="1165"/>
                    </a:lnTo>
                    <a:lnTo>
                      <a:pt x="720" y="1167"/>
                    </a:lnTo>
                    <a:lnTo>
                      <a:pt x="718" y="1170"/>
                    </a:lnTo>
                    <a:lnTo>
                      <a:pt x="716" y="1172"/>
                    </a:lnTo>
                    <a:lnTo>
                      <a:pt x="713" y="1172"/>
                    </a:lnTo>
                    <a:lnTo>
                      <a:pt x="711" y="1174"/>
                    </a:lnTo>
                    <a:lnTo>
                      <a:pt x="709" y="1174"/>
                    </a:lnTo>
                    <a:lnTo>
                      <a:pt x="704" y="1176"/>
                    </a:lnTo>
                    <a:lnTo>
                      <a:pt x="702" y="1178"/>
                    </a:lnTo>
                    <a:lnTo>
                      <a:pt x="700" y="1181"/>
                    </a:lnTo>
                    <a:lnTo>
                      <a:pt x="698" y="1181"/>
                    </a:lnTo>
                    <a:lnTo>
                      <a:pt x="698" y="1183"/>
                    </a:lnTo>
                    <a:lnTo>
                      <a:pt x="693" y="1185"/>
                    </a:lnTo>
                    <a:lnTo>
                      <a:pt x="693" y="1187"/>
                    </a:lnTo>
                    <a:lnTo>
                      <a:pt x="693" y="1185"/>
                    </a:lnTo>
                    <a:lnTo>
                      <a:pt x="693" y="1183"/>
                    </a:lnTo>
                    <a:lnTo>
                      <a:pt x="695" y="1183"/>
                    </a:lnTo>
                    <a:lnTo>
                      <a:pt x="695" y="1181"/>
                    </a:lnTo>
                    <a:lnTo>
                      <a:pt x="695" y="1178"/>
                    </a:lnTo>
                    <a:lnTo>
                      <a:pt x="693" y="1178"/>
                    </a:lnTo>
                    <a:lnTo>
                      <a:pt x="693" y="1176"/>
                    </a:lnTo>
                    <a:lnTo>
                      <a:pt x="693" y="1174"/>
                    </a:lnTo>
                    <a:lnTo>
                      <a:pt x="693" y="1176"/>
                    </a:lnTo>
                    <a:lnTo>
                      <a:pt x="695" y="1176"/>
                    </a:lnTo>
                    <a:lnTo>
                      <a:pt x="698" y="1176"/>
                    </a:lnTo>
                    <a:lnTo>
                      <a:pt x="700" y="1176"/>
                    </a:lnTo>
                    <a:lnTo>
                      <a:pt x="702" y="1176"/>
                    </a:lnTo>
                    <a:lnTo>
                      <a:pt x="700" y="1174"/>
                    </a:lnTo>
                    <a:lnTo>
                      <a:pt x="702" y="1174"/>
                    </a:lnTo>
                    <a:lnTo>
                      <a:pt x="704" y="1174"/>
                    </a:lnTo>
                    <a:lnTo>
                      <a:pt x="707" y="1174"/>
                    </a:lnTo>
                    <a:lnTo>
                      <a:pt x="709" y="1172"/>
                    </a:lnTo>
                    <a:lnTo>
                      <a:pt x="711" y="1170"/>
                    </a:lnTo>
                    <a:lnTo>
                      <a:pt x="711" y="1167"/>
                    </a:lnTo>
                    <a:lnTo>
                      <a:pt x="713" y="1167"/>
                    </a:lnTo>
                    <a:lnTo>
                      <a:pt x="713" y="1170"/>
                    </a:lnTo>
                    <a:lnTo>
                      <a:pt x="713" y="1167"/>
                    </a:lnTo>
                    <a:lnTo>
                      <a:pt x="713" y="1165"/>
                    </a:lnTo>
                    <a:lnTo>
                      <a:pt x="716" y="1165"/>
                    </a:lnTo>
                    <a:lnTo>
                      <a:pt x="716" y="1167"/>
                    </a:lnTo>
                    <a:lnTo>
                      <a:pt x="718" y="1165"/>
                    </a:lnTo>
                    <a:lnTo>
                      <a:pt x="720" y="1165"/>
                    </a:lnTo>
                    <a:lnTo>
                      <a:pt x="722" y="1163"/>
                    </a:lnTo>
                    <a:lnTo>
                      <a:pt x="722" y="1161"/>
                    </a:lnTo>
                    <a:lnTo>
                      <a:pt x="722" y="1158"/>
                    </a:lnTo>
                    <a:lnTo>
                      <a:pt x="722" y="1156"/>
                    </a:lnTo>
                    <a:lnTo>
                      <a:pt x="722" y="1154"/>
                    </a:lnTo>
                    <a:lnTo>
                      <a:pt x="722" y="1152"/>
                    </a:lnTo>
                    <a:lnTo>
                      <a:pt x="725" y="1154"/>
                    </a:lnTo>
                    <a:lnTo>
                      <a:pt x="725" y="1152"/>
                    </a:lnTo>
                    <a:lnTo>
                      <a:pt x="727" y="1152"/>
                    </a:lnTo>
                    <a:lnTo>
                      <a:pt x="729" y="1152"/>
                    </a:lnTo>
                    <a:lnTo>
                      <a:pt x="729" y="1149"/>
                    </a:lnTo>
                    <a:lnTo>
                      <a:pt x="729" y="1147"/>
                    </a:lnTo>
                    <a:lnTo>
                      <a:pt x="731" y="1147"/>
                    </a:lnTo>
                    <a:lnTo>
                      <a:pt x="731" y="1145"/>
                    </a:lnTo>
                    <a:lnTo>
                      <a:pt x="733" y="1145"/>
                    </a:lnTo>
                    <a:lnTo>
                      <a:pt x="736" y="1145"/>
                    </a:lnTo>
                    <a:lnTo>
                      <a:pt x="736" y="1143"/>
                    </a:lnTo>
                    <a:lnTo>
                      <a:pt x="738" y="1140"/>
                    </a:lnTo>
                    <a:lnTo>
                      <a:pt x="738" y="1138"/>
                    </a:lnTo>
                    <a:lnTo>
                      <a:pt x="738" y="1134"/>
                    </a:lnTo>
                    <a:lnTo>
                      <a:pt x="738" y="1132"/>
                    </a:lnTo>
                    <a:lnTo>
                      <a:pt x="736" y="1129"/>
                    </a:lnTo>
                    <a:lnTo>
                      <a:pt x="738" y="1129"/>
                    </a:lnTo>
                    <a:lnTo>
                      <a:pt x="738" y="1132"/>
                    </a:lnTo>
                    <a:lnTo>
                      <a:pt x="740" y="1132"/>
                    </a:lnTo>
                    <a:lnTo>
                      <a:pt x="740" y="1129"/>
                    </a:lnTo>
                    <a:lnTo>
                      <a:pt x="738" y="1129"/>
                    </a:lnTo>
                    <a:lnTo>
                      <a:pt x="740" y="1129"/>
                    </a:lnTo>
                    <a:lnTo>
                      <a:pt x="740" y="1132"/>
                    </a:lnTo>
                    <a:lnTo>
                      <a:pt x="738" y="1132"/>
                    </a:lnTo>
                    <a:lnTo>
                      <a:pt x="740" y="1132"/>
                    </a:lnTo>
                    <a:lnTo>
                      <a:pt x="740" y="1134"/>
                    </a:lnTo>
                    <a:lnTo>
                      <a:pt x="742" y="1134"/>
                    </a:lnTo>
                    <a:lnTo>
                      <a:pt x="740" y="1134"/>
                    </a:lnTo>
                    <a:lnTo>
                      <a:pt x="742" y="1132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2" y="1125"/>
                    </a:lnTo>
                    <a:lnTo>
                      <a:pt x="740" y="1125"/>
                    </a:lnTo>
                    <a:lnTo>
                      <a:pt x="738" y="1125"/>
                    </a:lnTo>
                    <a:lnTo>
                      <a:pt x="738" y="1127"/>
                    </a:lnTo>
                    <a:lnTo>
                      <a:pt x="736" y="1127"/>
                    </a:lnTo>
                    <a:lnTo>
                      <a:pt x="733" y="1127"/>
                    </a:lnTo>
                    <a:lnTo>
                      <a:pt x="733" y="1129"/>
                    </a:lnTo>
                    <a:lnTo>
                      <a:pt x="736" y="1129"/>
                    </a:lnTo>
                    <a:lnTo>
                      <a:pt x="733" y="1129"/>
                    </a:lnTo>
                    <a:lnTo>
                      <a:pt x="736" y="1129"/>
                    </a:lnTo>
                    <a:lnTo>
                      <a:pt x="733" y="1129"/>
                    </a:lnTo>
                    <a:lnTo>
                      <a:pt x="733" y="1127"/>
                    </a:lnTo>
                    <a:lnTo>
                      <a:pt x="731" y="1129"/>
                    </a:lnTo>
                    <a:lnTo>
                      <a:pt x="729" y="1129"/>
                    </a:lnTo>
                    <a:lnTo>
                      <a:pt x="729" y="1132"/>
                    </a:lnTo>
                    <a:lnTo>
                      <a:pt x="731" y="1132"/>
                    </a:lnTo>
                    <a:lnTo>
                      <a:pt x="729" y="1132"/>
                    </a:lnTo>
                    <a:lnTo>
                      <a:pt x="727" y="1129"/>
                    </a:lnTo>
                    <a:lnTo>
                      <a:pt x="725" y="1129"/>
                    </a:lnTo>
                    <a:lnTo>
                      <a:pt x="727" y="1129"/>
                    </a:lnTo>
                    <a:lnTo>
                      <a:pt x="727" y="1127"/>
                    </a:lnTo>
                    <a:lnTo>
                      <a:pt x="725" y="1127"/>
                    </a:lnTo>
                    <a:lnTo>
                      <a:pt x="727" y="1127"/>
                    </a:lnTo>
                    <a:lnTo>
                      <a:pt x="725" y="1125"/>
                    </a:lnTo>
                    <a:lnTo>
                      <a:pt x="725" y="1127"/>
                    </a:lnTo>
                    <a:lnTo>
                      <a:pt x="725" y="1125"/>
                    </a:lnTo>
                    <a:lnTo>
                      <a:pt x="725" y="1127"/>
                    </a:lnTo>
                    <a:lnTo>
                      <a:pt x="722" y="1127"/>
                    </a:lnTo>
                    <a:lnTo>
                      <a:pt x="722" y="1125"/>
                    </a:lnTo>
                    <a:lnTo>
                      <a:pt x="720" y="1125"/>
                    </a:lnTo>
                    <a:lnTo>
                      <a:pt x="720" y="1123"/>
                    </a:lnTo>
                    <a:lnTo>
                      <a:pt x="718" y="1123"/>
                    </a:lnTo>
                    <a:lnTo>
                      <a:pt x="720" y="1123"/>
                    </a:lnTo>
                    <a:lnTo>
                      <a:pt x="720" y="1120"/>
                    </a:lnTo>
                    <a:lnTo>
                      <a:pt x="720" y="1118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20" y="1120"/>
                    </a:lnTo>
                    <a:lnTo>
                      <a:pt x="720" y="1118"/>
                    </a:lnTo>
                    <a:lnTo>
                      <a:pt x="718" y="1118"/>
                    </a:lnTo>
                    <a:lnTo>
                      <a:pt x="720" y="1118"/>
                    </a:lnTo>
                    <a:lnTo>
                      <a:pt x="718" y="1118"/>
                    </a:lnTo>
                    <a:lnTo>
                      <a:pt x="718" y="1120"/>
                    </a:lnTo>
                    <a:lnTo>
                      <a:pt x="718" y="1123"/>
                    </a:lnTo>
                    <a:lnTo>
                      <a:pt x="718" y="1125"/>
                    </a:lnTo>
                    <a:lnTo>
                      <a:pt x="718" y="1123"/>
                    </a:lnTo>
                    <a:lnTo>
                      <a:pt x="718" y="1125"/>
                    </a:lnTo>
                    <a:lnTo>
                      <a:pt x="720" y="1125"/>
                    </a:lnTo>
                    <a:lnTo>
                      <a:pt x="718" y="1127"/>
                    </a:lnTo>
                    <a:lnTo>
                      <a:pt x="720" y="1127"/>
                    </a:lnTo>
                    <a:lnTo>
                      <a:pt x="720" y="1129"/>
                    </a:lnTo>
                    <a:lnTo>
                      <a:pt x="720" y="1127"/>
                    </a:lnTo>
                    <a:lnTo>
                      <a:pt x="722" y="1129"/>
                    </a:lnTo>
                    <a:lnTo>
                      <a:pt x="725" y="1129"/>
                    </a:lnTo>
                    <a:lnTo>
                      <a:pt x="725" y="1132"/>
                    </a:lnTo>
                    <a:lnTo>
                      <a:pt x="722" y="1134"/>
                    </a:lnTo>
                    <a:lnTo>
                      <a:pt x="725" y="1132"/>
                    </a:lnTo>
                    <a:lnTo>
                      <a:pt x="722" y="1132"/>
                    </a:lnTo>
                    <a:lnTo>
                      <a:pt x="720" y="1132"/>
                    </a:lnTo>
                    <a:lnTo>
                      <a:pt x="720" y="1134"/>
                    </a:lnTo>
                    <a:lnTo>
                      <a:pt x="718" y="1136"/>
                    </a:lnTo>
                    <a:lnTo>
                      <a:pt x="718" y="1138"/>
                    </a:lnTo>
                    <a:lnTo>
                      <a:pt x="718" y="1140"/>
                    </a:lnTo>
                    <a:lnTo>
                      <a:pt x="718" y="1143"/>
                    </a:lnTo>
                    <a:lnTo>
                      <a:pt x="718" y="1145"/>
                    </a:lnTo>
                    <a:lnTo>
                      <a:pt x="718" y="1143"/>
                    </a:lnTo>
                    <a:lnTo>
                      <a:pt x="718" y="1140"/>
                    </a:lnTo>
                    <a:lnTo>
                      <a:pt x="718" y="1138"/>
                    </a:lnTo>
                    <a:lnTo>
                      <a:pt x="716" y="1138"/>
                    </a:lnTo>
                    <a:lnTo>
                      <a:pt x="716" y="1140"/>
                    </a:lnTo>
                    <a:lnTo>
                      <a:pt x="716" y="1143"/>
                    </a:lnTo>
                    <a:lnTo>
                      <a:pt x="716" y="1145"/>
                    </a:lnTo>
                    <a:lnTo>
                      <a:pt x="713" y="1145"/>
                    </a:lnTo>
                    <a:lnTo>
                      <a:pt x="713" y="1147"/>
                    </a:lnTo>
                    <a:lnTo>
                      <a:pt x="711" y="1147"/>
                    </a:lnTo>
                    <a:lnTo>
                      <a:pt x="711" y="1149"/>
                    </a:lnTo>
                    <a:lnTo>
                      <a:pt x="713" y="1149"/>
                    </a:lnTo>
                    <a:lnTo>
                      <a:pt x="713" y="1152"/>
                    </a:lnTo>
                    <a:lnTo>
                      <a:pt x="711" y="1154"/>
                    </a:lnTo>
                    <a:lnTo>
                      <a:pt x="709" y="1154"/>
                    </a:lnTo>
                    <a:lnTo>
                      <a:pt x="707" y="1156"/>
                    </a:lnTo>
                    <a:lnTo>
                      <a:pt x="707" y="1158"/>
                    </a:lnTo>
                    <a:lnTo>
                      <a:pt x="709" y="1158"/>
                    </a:lnTo>
                    <a:lnTo>
                      <a:pt x="707" y="1158"/>
                    </a:lnTo>
                    <a:lnTo>
                      <a:pt x="704" y="1158"/>
                    </a:lnTo>
                    <a:lnTo>
                      <a:pt x="702" y="1158"/>
                    </a:lnTo>
                    <a:lnTo>
                      <a:pt x="702" y="1161"/>
                    </a:lnTo>
                    <a:lnTo>
                      <a:pt x="700" y="1161"/>
                    </a:lnTo>
                    <a:lnTo>
                      <a:pt x="700" y="1158"/>
                    </a:lnTo>
                    <a:lnTo>
                      <a:pt x="700" y="1161"/>
                    </a:lnTo>
                    <a:lnTo>
                      <a:pt x="698" y="1158"/>
                    </a:lnTo>
                    <a:lnTo>
                      <a:pt x="698" y="1161"/>
                    </a:lnTo>
                    <a:lnTo>
                      <a:pt x="698" y="1163"/>
                    </a:lnTo>
                    <a:lnTo>
                      <a:pt x="695" y="1163"/>
                    </a:lnTo>
                    <a:lnTo>
                      <a:pt x="695" y="1165"/>
                    </a:lnTo>
                    <a:lnTo>
                      <a:pt x="695" y="1167"/>
                    </a:lnTo>
                    <a:lnTo>
                      <a:pt x="695" y="1170"/>
                    </a:lnTo>
                    <a:lnTo>
                      <a:pt x="695" y="1172"/>
                    </a:lnTo>
                    <a:lnTo>
                      <a:pt x="693" y="1172"/>
                    </a:lnTo>
                    <a:lnTo>
                      <a:pt x="691" y="1172"/>
                    </a:lnTo>
                    <a:lnTo>
                      <a:pt x="689" y="1172"/>
                    </a:lnTo>
                    <a:lnTo>
                      <a:pt x="689" y="1174"/>
                    </a:lnTo>
                    <a:lnTo>
                      <a:pt x="689" y="1176"/>
                    </a:lnTo>
                    <a:lnTo>
                      <a:pt x="689" y="1174"/>
                    </a:lnTo>
                    <a:lnTo>
                      <a:pt x="689" y="1176"/>
                    </a:lnTo>
                    <a:lnTo>
                      <a:pt x="689" y="1174"/>
                    </a:lnTo>
                    <a:lnTo>
                      <a:pt x="689" y="1176"/>
                    </a:lnTo>
                    <a:lnTo>
                      <a:pt x="689" y="1178"/>
                    </a:lnTo>
                    <a:lnTo>
                      <a:pt x="689" y="1176"/>
                    </a:lnTo>
                    <a:lnTo>
                      <a:pt x="691" y="1178"/>
                    </a:lnTo>
                    <a:lnTo>
                      <a:pt x="693" y="1178"/>
                    </a:lnTo>
                    <a:lnTo>
                      <a:pt x="693" y="1181"/>
                    </a:lnTo>
                    <a:lnTo>
                      <a:pt x="693" y="1178"/>
                    </a:lnTo>
                    <a:lnTo>
                      <a:pt x="691" y="1181"/>
                    </a:lnTo>
                    <a:lnTo>
                      <a:pt x="691" y="1178"/>
                    </a:lnTo>
                    <a:lnTo>
                      <a:pt x="691" y="1181"/>
                    </a:lnTo>
                    <a:lnTo>
                      <a:pt x="691" y="1178"/>
                    </a:lnTo>
                    <a:lnTo>
                      <a:pt x="691" y="1181"/>
                    </a:lnTo>
                    <a:lnTo>
                      <a:pt x="689" y="1181"/>
                    </a:lnTo>
                    <a:lnTo>
                      <a:pt x="689" y="1183"/>
                    </a:lnTo>
                    <a:lnTo>
                      <a:pt x="691" y="1183"/>
                    </a:lnTo>
                    <a:lnTo>
                      <a:pt x="689" y="1183"/>
                    </a:lnTo>
                    <a:lnTo>
                      <a:pt x="691" y="1183"/>
                    </a:lnTo>
                    <a:lnTo>
                      <a:pt x="693" y="1183"/>
                    </a:lnTo>
                    <a:lnTo>
                      <a:pt x="691" y="1183"/>
                    </a:lnTo>
                    <a:lnTo>
                      <a:pt x="693" y="1181"/>
                    </a:lnTo>
                    <a:lnTo>
                      <a:pt x="693" y="1183"/>
                    </a:lnTo>
                    <a:lnTo>
                      <a:pt x="693" y="1181"/>
                    </a:lnTo>
                    <a:lnTo>
                      <a:pt x="691" y="1181"/>
                    </a:lnTo>
                    <a:lnTo>
                      <a:pt x="691" y="1183"/>
                    </a:lnTo>
                    <a:lnTo>
                      <a:pt x="689" y="1183"/>
                    </a:lnTo>
                    <a:lnTo>
                      <a:pt x="689" y="1181"/>
                    </a:lnTo>
                    <a:lnTo>
                      <a:pt x="691" y="1181"/>
                    </a:lnTo>
                    <a:lnTo>
                      <a:pt x="693" y="1181"/>
                    </a:lnTo>
                    <a:lnTo>
                      <a:pt x="691" y="1181"/>
                    </a:lnTo>
                    <a:lnTo>
                      <a:pt x="693" y="1181"/>
                    </a:lnTo>
                    <a:lnTo>
                      <a:pt x="693" y="1183"/>
                    </a:lnTo>
                    <a:lnTo>
                      <a:pt x="691" y="1183"/>
                    </a:lnTo>
                    <a:lnTo>
                      <a:pt x="691" y="1185"/>
                    </a:lnTo>
                    <a:lnTo>
                      <a:pt x="693" y="1185"/>
                    </a:lnTo>
                    <a:lnTo>
                      <a:pt x="693" y="1183"/>
                    </a:lnTo>
                    <a:lnTo>
                      <a:pt x="693" y="1185"/>
                    </a:lnTo>
                    <a:lnTo>
                      <a:pt x="693" y="1187"/>
                    </a:lnTo>
                    <a:lnTo>
                      <a:pt x="691" y="1187"/>
                    </a:lnTo>
                    <a:lnTo>
                      <a:pt x="689" y="1190"/>
                    </a:lnTo>
                    <a:lnTo>
                      <a:pt x="687" y="1192"/>
                    </a:lnTo>
                    <a:lnTo>
                      <a:pt x="684" y="1194"/>
                    </a:lnTo>
                    <a:lnTo>
                      <a:pt x="684" y="1196"/>
                    </a:lnTo>
                    <a:lnTo>
                      <a:pt x="682" y="1201"/>
                    </a:lnTo>
                    <a:lnTo>
                      <a:pt x="682" y="1205"/>
                    </a:lnTo>
                    <a:lnTo>
                      <a:pt x="682" y="1208"/>
                    </a:lnTo>
                    <a:lnTo>
                      <a:pt x="680" y="1210"/>
                    </a:lnTo>
                    <a:lnTo>
                      <a:pt x="678" y="1212"/>
                    </a:lnTo>
                    <a:lnTo>
                      <a:pt x="678" y="1214"/>
                    </a:lnTo>
                    <a:lnTo>
                      <a:pt x="675" y="1216"/>
                    </a:lnTo>
                    <a:lnTo>
                      <a:pt x="675" y="1219"/>
                    </a:lnTo>
                    <a:lnTo>
                      <a:pt x="673" y="1221"/>
                    </a:lnTo>
                    <a:lnTo>
                      <a:pt x="671" y="1223"/>
                    </a:lnTo>
                    <a:lnTo>
                      <a:pt x="664" y="1228"/>
                    </a:lnTo>
                    <a:lnTo>
                      <a:pt x="660" y="1232"/>
                    </a:lnTo>
                    <a:lnTo>
                      <a:pt x="657" y="1234"/>
                    </a:lnTo>
                    <a:lnTo>
                      <a:pt x="655" y="1234"/>
                    </a:lnTo>
                    <a:lnTo>
                      <a:pt x="653" y="1237"/>
                    </a:lnTo>
                    <a:lnTo>
                      <a:pt x="651" y="1237"/>
                    </a:lnTo>
                    <a:lnTo>
                      <a:pt x="651" y="1234"/>
                    </a:lnTo>
                    <a:lnTo>
                      <a:pt x="649" y="1234"/>
                    </a:lnTo>
                    <a:lnTo>
                      <a:pt x="649" y="1232"/>
                    </a:lnTo>
                    <a:lnTo>
                      <a:pt x="649" y="1230"/>
                    </a:lnTo>
                    <a:lnTo>
                      <a:pt x="649" y="1232"/>
                    </a:lnTo>
                    <a:lnTo>
                      <a:pt x="651" y="1232"/>
                    </a:lnTo>
                    <a:lnTo>
                      <a:pt x="651" y="1230"/>
                    </a:lnTo>
                    <a:lnTo>
                      <a:pt x="651" y="1228"/>
                    </a:lnTo>
                    <a:lnTo>
                      <a:pt x="651" y="1225"/>
                    </a:lnTo>
                    <a:lnTo>
                      <a:pt x="649" y="1221"/>
                    </a:lnTo>
                    <a:lnTo>
                      <a:pt x="651" y="1219"/>
                    </a:lnTo>
                    <a:lnTo>
                      <a:pt x="651" y="1216"/>
                    </a:lnTo>
                    <a:lnTo>
                      <a:pt x="651" y="1219"/>
                    </a:lnTo>
                    <a:lnTo>
                      <a:pt x="653" y="1219"/>
                    </a:lnTo>
                    <a:lnTo>
                      <a:pt x="653" y="1216"/>
                    </a:lnTo>
                    <a:lnTo>
                      <a:pt x="653" y="1214"/>
                    </a:lnTo>
                    <a:lnTo>
                      <a:pt x="655" y="1214"/>
                    </a:lnTo>
                    <a:lnTo>
                      <a:pt x="655" y="1216"/>
                    </a:lnTo>
                    <a:lnTo>
                      <a:pt x="657" y="1216"/>
                    </a:lnTo>
                    <a:lnTo>
                      <a:pt x="657" y="1214"/>
                    </a:lnTo>
                    <a:lnTo>
                      <a:pt x="660" y="1212"/>
                    </a:lnTo>
                    <a:lnTo>
                      <a:pt x="660" y="1210"/>
                    </a:lnTo>
                    <a:lnTo>
                      <a:pt x="660" y="1208"/>
                    </a:lnTo>
                    <a:lnTo>
                      <a:pt x="660" y="1205"/>
                    </a:lnTo>
                    <a:lnTo>
                      <a:pt x="662" y="1208"/>
                    </a:lnTo>
                    <a:lnTo>
                      <a:pt x="660" y="1208"/>
                    </a:lnTo>
                    <a:lnTo>
                      <a:pt x="662" y="1208"/>
                    </a:lnTo>
                    <a:lnTo>
                      <a:pt x="664" y="1208"/>
                    </a:lnTo>
                    <a:lnTo>
                      <a:pt x="664" y="1205"/>
                    </a:lnTo>
                    <a:lnTo>
                      <a:pt x="664" y="1208"/>
                    </a:lnTo>
                    <a:lnTo>
                      <a:pt x="666" y="1208"/>
                    </a:lnTo>
                    <a:lnTo>
                      <a:pt x="666" y="1210"/>
                    </a:lnTo>
                    <a:lnTo>
                      <a:pt x="669" y="1210"/>
                    </a:lnTo>
                    <a:lnTo>
                      <a:pt x="671" y="1210"/>
                    </a:lnTo>
                    <a:lnTo>
                      <a:pt x="673" y="1208"/>
                    </a:lnTo>
                    <a:lnTo>
                      <a:pt x="673" y="1205"/>
                    </a:lnTo>
                    <a:lnTo>
                      <a:pt x="675" y="1205"/>
                    </a:lnTo>
                    <a:lnTo>
                      <a:pt x="675" y="1201"/>
                    </a:lnTo>
                    <a:lnTo>
                      <a:pt x="678" y="1201"/>
                    </a:lnTo>
                    <a:lnTo>
                      <a:pt x="678" y="1199"/>
                    </a:lnTo>
                    <a:lnTo>
                      <a:pt x="678" y="1196"/>
                    </a:lnTo>
                    <a:lnTo>
                      <a:pt x="675" y="1194"/>
                    </a:lnTo>
                    <a:lnTo>
                      <a:pt x="675" y="1192"/>
                    </a:lnTo>
                    <a:lnTo>
                      <a:pt x="673" y="1192"/>
                    </a:lnTo>
                    <a:lnTo>
                      <a:pt x="673" y="1190"/>
                    </a:lnTo>
                    <a:lnTo>
                      <a:pt x="675" y="1190"/>
                    </a:lnTo>
                    <a:lnTo>
                      <a:pt x="675" y="1187"/>
                    </a:lnTo>
                    <a:lnTo>
                      <a:pt x="675" y="1185"/>
                    </a:lnTo>
                    <a:lnTo>
                      <a:pt x="675" y="1187"/>
                    </a:lnTo>
                    <a:lnTo>
                      <a:pt x="673" y="1187"/>
                    </a:lnTo>
                    <a:lnTo>
                      <a:pt x="671" y="1187"/>
                    </a:lnTo>
                    <a:lnTo>
                      <a:pt x="673" y="1187"/>
                    </a:lnTo>
                    <a:lnTo>
                      <a:pt x="671" y="1187"/>
                    </a:lnTo>
                    <a:lnTo>
                      <a:pt x="673" y="1187"/>
                    </a:lnTo>
                    <a:lnTo>
                      <a:pt x="671" y="1190"/>
                    </a:lnTo>
                    <a:lnTo>
                      <a:pt x="671" y="1192"/>
                    </a:lnTo>
                    <a:lnTo>
                      <a:pt x="671" y="1194"/>
                    </a:lnTo>
                    <a:lnTo>
                      <a:pt x="671" y="1192"/>
                    </a:lnTo>
                    <a:lnTo>
                      <a:pt x="673" y="1192"/>
                    </a:lnTo>
                    <a:lnTo>
                      <a:pt x="671" y="1192"/>
                    </a:lnTo>
                    <a:lnTo>
                      <a:pt x="673" y="1192"/>
                    </a:lnTo>
                    <a:lnTo>
                      <a:pt x="671" y="1192"/>
                    </a:lnTo>
                    <a:lnTo>
                      <a:pt x="673" y="1192"/>
                    </a:lnTo>
                    <a:lnTo>
                      <a:pt x="673" y="1194"/>
                    </a:lnTo>
                    <a:lnTo>
                      <a:pt x="671" y="1196"/>
                    </a:lnTo>
                    <a:lnTo>
                      <a:pt x="669" y="1196"/>
                    </a:lnTo>
                    <a:lnTo>
                      <a:pt x="666" y="1196"/>
                    </a:lnTo>
                    <a:lnTo>
                      <a:pt x="664" y="1196"/>
                    </a:lnTo>
                    <a:lnTo>
                      <a:pt x="664" y="1199"/>
                    </a:lnTo>
                    <a:lnTo>
                      <a:pt x="664" y="1201"/>
                    </a:lnTo>
                    <a:lnTo>
                      <a:pt x="662" y="1201"/>
                    </a:lnTo>
                    <a:lnTo>
                      <a:pt x="662" y="1203"/>
                    </a:lnTo>
                    <a:lnTo>
                      <a:pt x="662" y="1201"/>
                    </a:lnTo>
                    <a:lnTo>
                      <a:pt x="660" y="1201"/>
                    </a:lnTo>
                    <a:lnTo>
                      <a:pt x="660" y="1203"/>
                    </a:lnTo>
                    <a:lnTo>
                      <a:pt x="657" y="1201"/>
                    </a:lnTo>
                    <a:lnTo>
                      <a:pt x="655" y="1201"/>
                    </a:lnTo>
                    <a:lnTo>
                      <a:pt x="653" y="1201"/>
                    </a:lnTo>
                    <a:lnTo>
                      <a:pt x="653" y="1199"/>
                    </a:lnTo>
                    <a:lnTo>
                      <a:pt x="653" y="1201"/>
                    </a:lnTo>
                    <a:lnTo>
                      <a:pt x="651" y="1199"/>
                    </a:lnTo>
                    <a:lnTo>
                      <a:pt x="651" y="1196"/>
                    </a:lnTo>
                    <a:lnTo>
                      <a:pt x="649" y="1196"/>
                    </a:lnTo>
                    <a:lnTo>
                      <a:pt x="646" y="1196"/>
                    </a:lnTo>
                    <a:lnTo>
                      <a:pt x="646" y="1194"/>
                    </a:lnTo>
                    <a:lnTo>
                      <a:pt x="644" y="1194"/>
                    </a:lnTo>
                    <a:lnTo>
                      <a:pt x="644" y="1192"/>
                    </a:lnTo>
                    <a:lnTo>
                      <a:pt x="644" y="1190"/>
                    </a:lnTo>
                    <a:lnTo>
                      <a:pt x="642" y="1187"/>
                    </a:lnTo>
                    <a:lnTo>
                      <a:pt x="642" y="1185"/>
                    </a:lnTo>
                    <a:lnTo>
                      <a:pt x="642" y="1183"/>
                    </a:lnTo>
                    <a:lnTo>
                      <a:pt x="640" y="1183"/>
                    </a:lnTo>
                    <a:lnTo>
                      <a:pt x="637" y="1183"/>
                    </a:lnTo>
                    <a:lnTo>
                      <a:pt x="637" y="1181"/>
                    </a:lnTo>
                    <a:lnTo>
                      <a:pt x="635" y="1181"/>
                    </a:lnTo>
                    <a:lnTo>
                      <a:pt x="633" y="1178"/>
                    </a:lnTo>
                    <a:lnTo>
                      <a:pt x="635" y="1178"/>
                    </a:lnTo>
                    <a:lnTo>
                      <a:pt x="633" y="1178"/>
                    </a:lnTo>
                    <a:lnTo>
                      <a:pt x="631" y="1178"/>
                    </a:lnTo>
                    <a:lnTo>
                      <a:pt x="628" y="1178"/>
                    </a:lnTo>
                    <a:lnTo>
                      <a:pt x="628" y="1176"/>
                    </a:lnTo>
                    <a:lnTo>
                      <a:pt x="619" y="1170"/>
                    </a:lnTo>
                    <a:lnTo>
                      <a:pt x="617" y="1170"/>
                    </a:lnTo>
                    <a:lnTo>
                      <a:pt x="619" y="1170"/>
                    </a:lnTo>
                    <a:lnTo>
                      <a:pt x="617" y="1167"/>
                    </a:lnTo>
                    <a:lnTo>
                      <a:pt x="617" y="1165"/>
                    </a:lnTo>
                    <a:lnTo>
                      <a:pt x="615" y="1165"/>
                    </a:lnTo>
                    <a:lnTo>
                      <a:pt x="611" y="1165"/>
                    </a:lnTo>
                    <a:lnTo>
                      <a:pt x="611" y="1163"/>
                    </a:lnTo>
                    <a:lnTo>
                      <a:pt x="608" y="1163"/>
                    </a:lnTo>
                    <a:lnTo>
                      <a:pt x="606" y="1163"/>
                    </a:lnTo>
                    <a:lnTo>
                      <a:pt x="604" y="1163"/>
                    </a:lnTo>
                    <a:lnTo>
                      <a:pt x="604" y="1161"/>
                    </a:lnTo>
                    <a:lnTo>
                      <a:pt x="604" y="1163"/>
                    </a:lnTo>
                    <a:lnTo>
                      <a:pt x="604" y="1161"/>
                    </a:lnTo>
                    <a:lnTo>
                      <a:pt x="604" y="1163"/>
                    </a:lnTo>
                    <a:lnTo>
                      <a:pt x="604" y="1161"/>
                    </a:lnTo>
                    <a:lnTo>
                      <a:pt x="602" y="1161"/>
                    </a:lnTo>
                    <a:lnTo>
                      <a:pt x="602" y="1158"/>
                    </a:lnTo>
                    <a:lnTo>
                      <a:pt x="599" y="1158"/>
                    </a:lnTo>
                    <a:lnTo>
                      <a:pt x="599" y="1161"/>
                    </a:lnTo>
                    <a:lnTo>
                      <a:pt x="597" y="1161"/>
                    </a:lnTo>
                    <a:lnTo>
                      <a:pt x="597" y="1158"/>
                    </a:lnTo>
                    <a:lnTo>
                      <a:pt x="597" y="1161"/>
                    </a:lnTo>
                    <a:lnTo>
                      <a:pt x="597" y="1158"/>
                    </a:lnTo>
                    <a:lnTo>
                      <a:pt x="595" y="1158"/>
                    </a:lnTo>
                    <a:lnTo>
                      <a:pt x="593" y="1158"/>
                    </a:lnTo>
                    <a:lnTo>
                      <a:pt x="593" y="1156"/>
                    </a:lnTo>
                    <a:lnTo>
                      <a:pt x="593" y="1154"/>
                    </a:lnTo>
                    <a:lnTo>
                      <a:pt x="590" y="1154"/>
                    </a:lnTo>
                    <a:lnTo>
                      <a:pt x="590" y="1152"/>
                    </a:lnTo>
                    <a:lnTo>
                      <a:pt x="590" y="1149"/>
                    </a:lnTo>
                    <a:lnTo>
                      <a:pt x="588" y="1149"/>
                    </a:lnTo>
                    <a:lnTo>
                      <a:pt x="586" y="1149"/>
                    </a:lnTo>
                    <a:lnTo>
                      <a:pt x="586" y="1147"/>
                    </a:lnTo>
                    <a:lnTo>
                      <a:pt x="584" y="1147"/>
                    </a:lnTo>
                    <a:lnTo>
                      <a:pt x="584" y="1145"/>
                    </a:lnTo>
                    <a:lnTo>
                      <a:pt x="581" y="1145"/>
                    </a:lnTo>
                    <a:lnTo>
                      <a:pt x="579" y="1145"/>
                    </a:lnTo>
                    <a:lnTo>
                      <a:pt x="581" y="1145"/>
                    </a:lnTo>
                    <a:lnTo>
                      <a:pt x="581" y="1147"/>
                    </a:lnTo>
                    <a:lnTo>
                      <a:pt x="579" y="1147"/>
                    </a:lnTo>
                    <a:lnTo>
                      <a:pt x="579" y="1149"/>
                    </a:lnTo>
                    <a:lnTo>
                      <a:pt x="577" y="1149"/>
                    </a:lnTo>
                    <a:lnTo>
                      <a:pt x="575" y="1149"/>
                    </a:lnTo>
                    <a:lnTo>
                      <a:pt x="575" y="1152"/>
                    </a:lnTo>
                    <a:lnTo>
                      <a:pt x="573" y="1152"/>
                    </a:lnTo>
                    <a:lnTo>
                      <a:pt x="570" y="1152"/>
                    </a:lnTo>
                    <a:lnTo>
                      <a:pt x="568" y="1152"/>
                    </a:lnTo>
                    <a:lnTo>
                      <a:pt x="570" y="1152"/>
                    </a:lnTo>
                    <a:lnTo>
                      <a:pt x="568" y="1152"/>
                    </a:lnTo>
                    <a:lnTo>
                      <a:pt x="568" y="1149"/>
                    </a:lnTo>
                    <a:lnTo>
                      <a:pt x="570" y="1149"/>
                    </a:lnTo>
                    <a:lnTo>
                      <a:pt x="568" y="1149"/>
                    </a:lnTo>
                    <a:lnTo>
                      <a:pt x="570" y="1149"/>
                    </a:lnTo>
                    <a:lnTo>
                      <a:pt x="568" y="1149"/>
                    </a:lnTo>
                    <a:lnTo>
                      <a:pt x="568" y="1147"/>
                    </a:lnTo>
                    <a:lnTo>
                      <a:pt x="570" y="1147"/>
                    </a:lnTo>
                    <a:lnTo>
                      <a:pt x="568" y="1147"/>
                    </a:lnTo>
                    <a:lnTo>
                      <a:pt x="570" y="1147"/>
                    </a:lnTo>
                    <a:lnTo>
                      <a:pt x="570" y="1145"/>
                    </a:lnTo>
                    <a:lnTo>
                      <a:pt x="568" y="1145"/>
                    </a:lnTo>
                    <a:lnTo>
                      <a:pt x="568" y="1143"/>
                    </a:lnTo>
                    <a:lnTo>
                      <a:pt x="568" y="1140"/>
                    </a:lnTo>
                    <a:lnTo>
                      <a:pt x="566" y="1143"/>
                    </a:lnTo>
                    <a:lnTo>
                      <a:pt x="566" y="1140"/>
                    </a:lnTo>
                    <a:lnTo>
                      <a:pt x="564" y="1140"/>
                    </a:lnTo>
                    <a:lnTo>
                      <a:pt x="564" y="1138"/>
                    </a:lnTo>
                    <a:lnTo>
                      <a:pt x="564" y="1136"/>
                    </a:lnTo>
                    <a:lnTo>
                      <a:pt x="564" y="1138"/>
                    </a:lnTo>
                    <a:lnTo>
                      <a:pt x="561" y="1136"/>
                    </a:lnTo>
                    <a:lnTo>
                      <a:pt x="561" y="1134"/>
                    </a:lnTo>
                    <a:lnTo>
                      <a:pt x="559" y="1134"/>
                    </a:lnTo>
                    <a:lnTo>
                      <a:pt x="557" y="1134"/>
                    </a:lnTo>
                    <a:lnTo>
                      <a:pt x="559" y="1134"/>
                    </a:lnTo>
                    <a:lnTo>
                      <a:pt x="557" y="1134"/>
                    </a:lnTo>
                    <a:lnTo>
                      <a:pt x="557" y="1132"/>
                    </a:lnTo>
                    <a:lnTo>
                      <a:pt x="555" y="1132"/>
                    </a:lnTo>
                    <a:lnTo>
                      <a:pt x="555" y="1129"/>
                    </a:lnTo>
                    <a:lnTo>
                      <a:pt x="555" y="1132"/>
                    </a:lnTo>
                    <a:lnTo>
                      <a:pt x="555" y="1129"/>
                    </a:lnTo>
                    <a:lnTo>
                      <a:pt x="552" y="1129"/>
                    </a:lnTo>
                    <a:lnTo>
                      <a:pt x="552" y="1127"/>
                    </a:lnTo>
                    <a:lnTo>
                      <a:pt x="550" y="1127"/>
                    </a:lnTo>
                    <a:lnTo>
                      <a:pt x="550" y="1125"/>
                    </a:lnTo>
                    <a:lnTo>
                      <a:pt x="548" y="1125"/>
                    </a:lnTo>
                    <a:lnTo>
                      <a:pt x="548" y="1123"/>
                    </a:lnTo>
                    <a:lnTo>
                      <a:pt x="546" y="1123"/>
                    </a:lnTo>
                    <a:lnTo>
                      <a:pt x="543" y="1123"/>
                    </a:lnTo>
                    <a:lnTo>
                      <a:pt x="543" y="1120"/>
                    </a:lnTo>
                    <a:lnTo>
                      <a:pt x="541" y="1120"/>
                    </a:lnTo>
                    <a:lnTo>
                      <a:pt x="541" y="1123"/>
                    </a:lnTo>
                    <a:lnTo>
                      <a:pt x="541" y="1120"/>
                    </a:lnTo>
                    <a:lnTo>
                      <a:pt x="541" y="1123"/>
                    </a:lnTo>
                    <a:lnTo>
                      <a:pt x="541" y="1120"/>
                    </a:lnTo>
                    <a:lnTo>
                      <a:pt x="539" y="1120"/>
                    </a:lnTo>
                    <a:lnTo>
                      <a:pt x="537" y="1120"/>
                    </a:lnTo>
                    <a:lnTo>
                      <a:pt x="535" y="1120"/>
                    </a:lnTo>
                    <a:lnTo>
                      <a:pt x="535" y="1123"/>
                    </a:lnTo>
                    <a:lnTo>
                      <a:pt x="532" y="1123"/>
                    </a:lnTo>
                    <a:lnTo>
                      <a:pt x="532" y="1125"/>
                    </a:lnTo>
                    <a:lnTo>
                      <a:pt x="532" y="1127"/>
                    </a:lnTo>
                    <a:lnTo>
                      <a:pt x="530" y="1127"/>
                    </a:lnTo>
                    <a:lnTo>
                      <a:pt x="528" y="1127"/>
                    </a:lnTo>
                    <a:lnTo>
                      <a:pt x="526" y="1127"/>
                    </a:lnTo>
                    <a:lnTo>
                      <a:pt x="523" y="1127"/>
                    </a:lnTo>
                    <a:lnTo>
                      <a:pt x="526" y="1127"/>
                    </a:lnTo>
                    <a:lnTo>
                      <a:pt x="523" y="1127"/>
                    </a:lnTo>
                    <a:lnTo>
                      <a:pt x="521" y="1127"/>
                    </a:lnTo>
                    <a:lnTo>
                      <a:pt x="519" y="1127"/>
                    </a:lnTo>
                    <a:lnTo>
                      <a:pt x="521" y="1125"/>
                    </a:lnTo>
                    <a:lnTo>
                      <a:pt x="519" y="1125"/>
                    </a:lnTo>
                    <a:lnTo>
                      <a:pt x="517" y="1125"/>
                    </a:lnTo>
                    <a:lnTo>
                      <a:pt x="517" y="1123"/>
                    </a:lnTo>
                    <a:lnTo>
                      <a:pt x="519" y="1123"/>
                    </a:lnTo>
                    <a:lnTo>
                      <a:pt x="521" y="1123"/>
                    </a:lnTo>
                    <a:lnTo>
                      <a:pt x="523" y="1123"/>
                    </a:lnTo>
                    <a:lnTo>
                      <a:pt x="523" y="1120"/>
                    </a:lnTo>
                    <a:lnTo>
                      <a:pt x="526" y="1118"/>
                    </a:lnTo>
                    <a:lnTo>
                      <a:pt x="528" y="1118"/>
                    </a:lnTo>
                    <a:lnTo>
                      <a:pt x="528" y="1116"/>
                    </a:lnTo>
                    <a:lnTo>
                      <a:pt x="528" y="1114"/>
                    </a:lnTo>
                    <a:lnTo>
                      <a:pt x="530" y="1111"/>
                    </a:lnTo>
                    <a:lnTo>
                      <a:pt x="532" y="1111"/>
                    </a:lnTo>
                    <a:lnTo>
                      <a:pt x="535" y="1111"/>
                    </a:lnTo>
                    <a:lnTo>
                      <a:pt x="535" y="1109"/>
                    </a:lnTo>
                    <a:lnTo>
                      <a:pt x="537" y="1109"/>
                    </a:lnTo>
                    <a:lnTo>
                      <a:pt x="539" y="1105"/>
                    </a:lnTo>
                    <a:lnTo>
                      <a:pt x="541" y="1102"/>
                    </a:lnTo>
                    <a:lnTo>
                      <a:pt x="543" y="1102"/>
                    </a:lnTo>
                    <a:lnTo>
                      <a:pt x="543" y="1100"/>
                    </a:lnTo>
                    <a:lnTo>
                      <a:pt x="546" y="1100"/>
                    </a:lnTo>
                    <a:lnTo>
                      <a:pt x="546" y="1098"/>
                    </a:lnTo>
                    <a:lnTo>
                      <a:pt x="548" y="1098"/>
                    </a:lnTo>
                    <a:lnTo>
                      <a:pt x="548" y="1096"/>
                    </a:lnTo>
                    <a:lnTo>
                      <a:pt x="548" y="1093"/>
                    </a:lnTo>
                    <a:lnTo>
                      <a:pt x="550" y="1091"/>
                    </a:lnTo>
                    <a:lnTo>
                      <a:pt x="550" y="1089"/>
                    </a:lnTo>
                    <a:lnTo>
                      <a:pt x="552" y="1089"/>
                    </a:lnTo>
                    <a:lnTo>
                      <a:pt x="555" y="1089"/>
                    </a:lnTo>
                    <a:lnTo>
                      <a:pt x="557" y="1089"/>
                    </a:lnTo>
                    <a:lnTo>
                      <a:pt x="557" y="1087"/>
                    </a:lnTo>
                    <a:lnTo>
                      <a:pt x="557" y="1085"/>
                    </a:lnTo>
                    <a:lnTo>
                      <a:pt x="559" y="1085"/>
                    </a:lnTo>
                    <a:lnTo>
                      <a:pt x="559" y="1082"/>
                    </a:lnTo>
                    <a:lnTo>
                      <a:pt x="559" y="1080"/>
                    </a:lnTo>
                    <a:lnTo>
                      <a:pt x="561" y="1080"/>
                    </a:lnTo>
                    <a:lnTo>
                      <a:pt x="564" y="1080"/>
                    </a:lnTo>
                    <a:lnTo>
                      <a:pt x="564" y="1078"/>
                    </a:lnTo>
                    <a:lnTo>
                      <a:pt x="566" y="1078"/>
                    </a:lnTo>
                    <a:lnTo>
                      <a:pt x="566" y="1076"/>
                    </a:lnTo>
                    <a:lnTo>
                      <a:pt x="568" y="1073"/>
                    </a:lnTo>
                    <a:lnTo>
                      <a:pt x="570" y="1073"/>
                    </a:lnTo>
                    <a:lnTo>
                      <a:pt x="568" y="1071"/>
                    </a:lnTo>
                    <a:lnTo>
                      <a:pt x="570" y="1071"/>
                    </a:lnTo>
                    <a:lnTo>
                      <a:pt x="573" y="1069"/>
                    </a:lnTo>
                    <a:lnTo>
                      <a:pt x="573" y="1067"/>
                    </a:lnTo>
                    <a:lnTo>
                      <a:pt x="575" y="1067"/>
                    </a:lnTo>
                    <a:lnTo>
                      <a:pt x="577" y="1067"/>
                    </a:lnTo>
                    <a:lnTo>
                      <a:pt x="579" y="1067"/>
                    </a:lnTo>
                    <a:lnTo>
                      <a:pt x="579" y="1069"/>
                    </a:lnTo>
                    <a:lnTo>
                      <a:pt x="579" y="1067"/>
                    </a:lnTo>
                    <a:lnTo>
                      <a:pt x="579" y="1064"/>
                    </a:lnTo>
                    <a:lnTo>
                      <a:pt x="577" y="1064"/>
                    </a:lnTo>
                    <a:lnTo>
                      <a:pt x="577" y="1062"/>
                    </a:lnTo>
                    <a:lnTo>
                      <a:pt x="579" y="1062"/>
                    </a:lnTo>
                    <a:lnTo>
                      <a:pt x="579" y="1060"/>
                    </a:lnTo>
                    <a:lnTo>
                      <a:pt x="581" y="1060"/>
                    </a:lnTo>
                    <a:lnTo>
                      <a:pt x="581" y="1058"/>
                    </a:lnTo>
                    <a:lnTo>
                      <a:pt x="584" y="1058"/>
                    </a:lnTo>
                    <a:lnTo>
                      <a:pt x="581" y="1060"/>
                    </a:lnTo>
                    <a:lnTo>
                      <a:pt x="584" y="1060"/>
                    </a:lnTo>
                    <a:lnTo>
                      <a:pt x="584" y="1058"/>
                    </a:lnTo>
                    <a:lnTo>
                      <a:pt x="586" y="1058"/>
                    </a:lnTo>
                    <a:lnTo>
                      <a:pt x="588" y="1058"/>
                    </a:lnTo>
                    <a:lnTo>
                      <a:pt x="588" y="1055"/>
                    </a:lnTo>
                    <a:lnTo>
                      <a:pt x="590" y="1055"/>
                    </a:lnTo>
                    <a:lnTo>
                      <a:pt x="588" y="1055"/>
                    </a:lnTo>
                    <a:lnTo>
                      <a:pt x="588" y="1053"/>
                    </a:lnTo>
                    <a:lnTo>
                      <a:pt x="590" y="1053"/>
                    </a:lnTo>
                    <a:lnTo>
                      <a:pt x="593" y="1053"/>
                    </a:lnTo>
                    <a:lnTo>
                      <a:pt x="593" y="1051"/>
                    </a:lnTo>
                    <a:lnTo>
                      <a:pt x="595" y="1051"/>
                    </a:lnTo>
                    <a:lnTo>
                      <a:pt x="597" y="1051"/>
                    </a:lnTo>
                    <a:lnTo>
                      <a:pt x="597" y="1049"/>
                    </a:lnTo>
                    <a:lnTo>
                      <a:pt x="599" y="1049"/>
                    </a:lnTo>
                    <a:lnTo>
                      <a:pt x="599" y="1051"/>
                    </a:lnTo>
                    <a:lnTo>
                      <a:pt x="599" y="1049"/>
                    </a:lnTo>
                    <a:lnTo>
                      <a:pt x="599" y="1047"/>
                    </a:lnTo>
                    <a:lnTo>
                      <a:pt x="599" y="1049"/>
                    </a:lnTo>
                    <a:lnTo>
                      <a:pt x="602" y="1049"/>
                    </a:lnTo>
                    <a:lnTo>
                      <a:pt x="602" y="1047"/>
                    </a:lnTo>
                    <a:lnTo>
                      <a:pt x="604" y="1047"/>
                    </a:lnTo>
                    <a:lnTo>
                      <a:pt x="604" y="1044"/>
                    </a:lnTo>
                    <a:lnTo>
                      <a:pt x="604" y="1042"/>
                    </a:lnTo>
                    <a:lnTo>
                      <a:pt x="606" y="1042"/>
                    </a:lnTo>
                    <a:lnTo>
                      <a:pt x="606" y="1040"/>
                    </a:lnTo>
                    <a:lnTo>
                      <a:pt x="608" y="1040"/>
                    </a:lnTo>
                    <a:lnTo>
                      <a:pt x="608" y="1042"/>
                    </a:lnTo>
                    <a:lnTo>
                      <a:pt x="608" y="1040"/>
                    </a:lnTo>
                    <a:lnTo>
                      <a:pt x="611" y="1040"/>
                    </a:lnTo>
                    <a:lnTo>
                      <a:pt x="611" y="1042"/>
                    </a:lnTo>
                    <a:lnTo>
                      <a:pt x="611" y="1040"/>
                    </a:lnTo>
                    <a:lnTo>
                      <a:pt x="613" y="1040"/>
                    </a:lnTo>
                    <a:lnTo>
                      <a:pt x="615" y="1038"/>
                    </a:lnTo>
                    <a:lnTo>
                      <a:pt x="615" y="1040"/>
                    </a:lnTo>
                    <a:lnTo>
                      <a:pt x="617" y="1038"/>
                    </a:lnTo>
                    <a:lnTo>
                      <a:pt x="619" y="1038"/>
                    </a:lnTo>
                    <a:lnTo>
                      <a:pt x="617" y="1038"/>
                    </a:lnTo>
                    <a:lnTo>
                      <a:pt x="617" y="1035"/>
                    </a:lnTo>
                    <a:lnTo>
                      <a:pt x="619" y="1035"/>
                    </a:lnTo>
                    <a:lnTo>
                      <a:pt x="622" y="1035"/>
                    </a:lnTo>
                    <a:lnTo>
                      <a:pt x="622" y="1038"/>
                    </a:lnTo>
                    <a:lnTo>
                      <a:pt x="622" y="1035"/>
                    </a:lnTo>
                    <a:lnTo>
                      <a:pt x="624" y="1035"/>
                    </a:lnTo>
                    <a:lnTo>
                      <a:pt x="624" y="1038"/>
                    </a:lnTo>
                    <a:lnTo>
                      <a:pt x="624" y="1035"/>
                    </a:lnTo>
                    <a:lnTo>
                      <a:pt x="626" y="1035"/>
                    </a:lnTo>
                    <a:lnTo>
                      <a:pt x="626" y="1033"/>
                    </a:lnTo>
                    <a:lnTo>
                      <a:pt x="626" y="1031"/>
                    </a:lnTo>
                    <a:lnTo>
                      <a:pt x="628" y="1031"/>
                    </a:lnTo>
                    <a:lnTo>
                      <a:pt x="628" y="1033"/>
                    </a:lnTo>
                    <a:lnTo>
                      <a:pt x="631" y="1033"/>
                    </a:lnTo>
                    <a:lnTo>
                      <a:pt x="631" y="1031"/>
                    </a:lnTo>
                    <a:lnTo>
                      <a:pt x="633" y="1031"/>
                    </a:lnTo>
                    <a:lnTo>
                      <a:pt x="633" y="1029"/>
                    </a:lnTo>
                    <a:lnTo>
                      <a:pt x="635" y="1029"/>
                    </a:lnTo>
                    <a:lnTo>
                      <a:pt x="637" y="1029"/>
                    </a:lnTo>
                    <a:lnTo>
                      <a:pt x="637" y="1026"/>
                    </a:lnTo>
                    <a:lnTo>
                      <a:pt x="637" y="1029"/>
                    </a:lnTo>
                    <a:lnTo>
                      <a:pt x="640" y="1026"/>
                    </a:lnTo>
                    <a:lnTo>
                      <a:pt x="637" y="1026"/>
                    </a:lnTo>
                    <a:lnTo>
                      <a:pt x="640" y="1026"/>
                    </a:lnTo>
                    <a:lnTo>
                      <a:pt x="640" y="1024"/>
                    </a:lnTo>
                    <a:lnTo>
                      <a:pt x="640" y="1026"/>
                    </a:lnTo>
                    <a:lnTo>
                      <a:pt x="640" y="1024"/>
                    </a:lnTo>
                    <a:lnTo>
                      <a:pt x="642" y="1024"/>
                    </a:lnTo>
                    <a:lnTo>
                      <a:pt x="640" y="1024"/>
                    </a:lnTo>
                    <a:lnTo>
                      <a:pt x="642" y="1024"/>
                    </a:lnTo>
                    <a:lnTo>
                      <a:pt x="642" y="1022"/>
                    </a:lnTo>
                    <a:lnTo>
                      <a:pt x="642" y="1020"/>
                    </a:lnTo>
                    <a:lnTo>
                      <a:pt x="644" y="1022"/>
                    </a:lnTo>
                    <a:lnTo>
                      <a:pt x="642" y="1022"/>
                    </a:lnTo>
                    <a:lnTo>
                      <a:pt x="642" y="1020"/>
                    </a:lnTo>
                    <a:lnTo>
                      <a:pt x="644" y="1020"/>
                    </a:lnTo>
                    <a:lnTo>
                      <a:pt x="642" y="1020"/>
                    </a:lnTo>
                    <a:lnTo>
                      <a:pt x="644" y="1020"/>
                    </a:lnTo>
                    <a:lnTo>
                      <a:pt x="642" y="1020"/>
                    </a:lnTo>
                    <a:lnTo>
                      <a:pt x="642" y="1017"/>
                    </a:lnTo>
                    <a:lnTo>
                      <a:pt x="644" y="1020"/>
                    </a:lnTo>
                    <a:lnTo>
                      <a:pt x="644" y="1017"/>
                    </a:lnTo>
                    <a:lnTo>
                      <a:pt x="642" y="1017"/>
                    </a:lnTo>
                    <a:lnTo>
                      <a:pt x="642" y="1015"/>
                    </a:lnTo>
                    <a:lnTo>
                      <a:pt x="640" y="1013"/>
                    </a:lnTo>
                    <a:lnTo>
                      <a:pt x="642" y="1013"/>
                    </a:lnTo>
                    <a:lnTo>
                      <a:pt x="642" y="1011"/>
                    </a:lnTo>
                    <a:lnTo>
                      <a:pt x="642" y="1013"/>
                    </a:lnTo>
                    <a:lnTo>
                      <a:pt x="642" y="1011"/>
                    </a:lnTo>
                    <a:lnTo>
                      <a:pt x="640" y="1011"/>
                    </a:lnTo>
                    <a:lnTo>
                      <a:pt x="642" y="1011"/>
                    </a:lnTo>
                    <a:lnTo>
                      <a:pt x="642" y="1009"/>
                    </a:lnTo>
                    <a:lnTo>
                      <a:pt x="642" y="1006"/>
                    </a:lnTo>
                    <a:lnTo>
                      <a:pt x="642" y="1004"/>
                    </a:lnTo>
                    <a:lnTo>
                      <a:pt x="642" y="1002"/>
                    </a:lnTo>
                    <a:lnTo>
                      <a:pt x="644" y="1002"/>
                    </a:lnTo>
                    <a:lnTo>
                      <a:pt x="644" y="1000"/>
                    </a:lnTo>
                    <a:lnTo>
                      <a:pt x="644" y="997"/>
                    </a:lnTo>
                    <a:lnTo>
                      <a:pt x="642" y="995"/>
                    </a:lnTo>
                    <a:lnTo>
                      <a:pt x="642" y="993"/>
                    </a:lnTo>
                    <a:lnTo>
                      <a:pt x="640" y="993"/>
                    </a:lnTo>
                    <a:lnTo>
                      <a:pt x="640" y="991"/>
                    </a:lnTo>
                    <a:lnTo>
                      <a:pt x="637" y="991"/>
                    </a:lnTo>
                    <a:lnTo>
                      <a:pt x="637" y="988"/>
                    </a:lnTo>
                    <a:lnTo>
                      <a:pt x="640" y="988"/>
                    </a:lnTo>
                    <a:lnTo>
                      <a:pt x="637" y="988"/>
                    </a:lnTo>
                    <a:lnTo>
                      <a:pt x="640" y="988"/>
                    </a:lnTo>
                    <a:lnTo>
                      <a:pt x="637" y="988"/>
                    </a:lnTo>
                    <a:lnTo>
                      <a:pt x="640" y="988"/>
                    </a:lnTo>
                    <a:lnTo>
                      <a:pt x="637" y="988"/>
                    </a:lnTo>
                    <a:lnTo>
                      <a:pt x="637" y="986"/>
                    </a:lnTo>
                    <a:lnTo>
                      <a:pt x="640" y="986"/>
                    </a:lnTo>
                    <a:lnTo>
                      <a:pt x="637" y="986"/>
                    </a:lnTo>
                    <a:lnTo>
                      <a:pt x="637" y="984"/>
                    </a:lnTo>
                    <a:lnTo>
                      <a:pt x="637" y="982"/>
                    </a:lnTo>
                    <a:lnTo>
                      <a:pt x="637" y="979"/>
                    </a:lnTo>
                    <a:lnTo>
                      <a:pt x="635" y="979"/>
                    </a:lnTo>
                    <a:lnTo>
                      <a:pt x="637" y="979"/>
                    </a:lnTo>
                    <a:lnTo>
                      <a:pt x="635" y="979"/>
                    </a:lnTo>
                    <a:lnTo>
                      <a:pt x="633" y="979"/>
                    </a:lnTo>
                    <a:lnTo>
                      <a:pt x="635" y="979"/>
                    </a:lnTo>
                    <a:lnTo>
                      <a:pt x="633" y="979"/>
                    </a:lnTo>
                    <a:lnTo>
                      <a:pt x="633" y="977"/>
                    </a:lnTo>
                    <a:lnTo>
                      <a:pt x="631" y="977"/>
                    </a:lnTo>
                    <a:lnTo>
                      <a:pt x="631" y="979"/>
                    </a:lnTo>
                    <a:lnTo>
                      <a:pt x="628" y="979"/>
                    </a:lnTo>
                    <a:lnTo>
                      <a:pt x="628" y="977"/>
                    </a:lnTo>
                    <a:lnTo>
                      <a:pt x="631" y="977"/>
                    </a:lnTo>
                    <a:lnTo>
                      <a:pt x="631" y="975"/>
                    </a:lnTo>
                    <a:lnTo>
                      <a:pt x="628" y="975"/>
                    </a:lnTo>
                    <a:lnTo>
                      <a:pt x="628" y="977"/>
                    </a:lnTo>
                    <a:lnTo>
                      <a:pt x="626" y="977"/>
                    </a:lnTo>
                    <a:lnTo>
                      <a:pt x="628" y="977"/>
                    </a:lnTo>
                    <a:lnTo>
                      <a:pt x="626" y="977"/>
                    </a:lnTo>
                    <a:lnTo>
                      <a:pt x="626" y="979"/>
                    </a:lnTo>
                    <a:lnTo>
                      <a:pt x="624" y="979"/>
                    </a:lnTo>
                    <a:lnTo>
                      <a:pt x="624" y="977"/>
                    </a:lnTo>
                    <a:lnTo>
                      <a:pt x="622" y="977"/>
                    </a:lnTo>
                    <a:lnTo>
                      <a:pt x="622" y="979"/>
                    </a:lnTo>
                    <a:lnTo>
                      <a:pt x="619" y="979"/>
                    </a:lnTo>
                    <a:lnTo>
                      <a:pt x="619" y="982"/>
                    </a:lnTo>
                    <a:lnTo>
                      <a:pt x="619" y="979"/>
                    </a:lnTo>
                    <a:lnTo>
                      <a:pt x="617" y="979"/>
                    </a:lnTo>
                    <a:lnTo>
                      <a:pt x="615" y="979"/>
                    </a:lnTo>
                    <a:lnTo>
                      <a:pt x="615" y="977"/>
                    </a:lnTo>
                    <a:lnTo>
                      <a:pt x="613" y="975"/>
                    </a:lnTo>
                    <a:lnTo>
                      <a:pt x="613" y="973"/>
                    </a:lnTo>
                    <a:lnTo>
                      <a:pt x="615" y="973"/>
                    </a:lnTo>
                    <a:lnTo>
                      <a:pt x="615" y="971"/>
                    </a:lnTo>
                    <a:lnTo>
                      <a:pt x="617" y="971"/>
                    </a:lnTo>
                    <a:lnTo>
                      <a:pt x="617" y="968"/>
                    </a:lnTo>
                    <a:lnTo>
                      <a:pt x="617" y="966"/>
                    </a:lnTo>
                    <a:lnTo>
                      <a:pt x="619" y="966"/>
                    </a:lnTo>
                    <a:lnTo>
                      <a:pt x="619" y="964"/>
                    </a:lnTo>
                    <a:lnTo>
                      <a:pt x="617" y="964"/>
                    </a:lnTo>
                    <a:lnTo>
                      <a:pt x="617" y="962"/>
                    </a:lnTo>
                    <a:lnTo>
                      <a:pt x="619" y="959"/>
                    </a:lnTo>
                    <a:lnTo>
                      <a:pt x="619" y="957"/>
                    </a:lnTo>
                    <a:lnTo>
                      <a:pt x="619" y="955"/>
                    </a:lnTo>
                    <a:lnTo>
                      <a:pt x="619" y="953"/>
                    </a:lnTo>
                    <a:lnTo>
                      <a:pt x="622" y="953"/>
                    </a:lnTo>
                    <a:lnTo>
                      <a:pt x="622" y="950"/>
                    </a:lnTo>
                    <a:lnTo>
                      <a:pt x="622" y="948"/>
                    </a:lnTo>
                    <a:lnTo>
                      <a:pt x="622" y="946"/>
                    </a:lnTo>
                    <a:lnTo>
                      <a:pt x="622" y="944"/>
                    </a:lnTo>
                    <a:lnTo>
                      <a:pt x="622" y="941"/>
                    </a:lnTo>
                    <a:lnTo>
                      <a:pt x="624" y="941"/>
                    </a:lnTo>
                    <a:lnTo>
                      <a:pt x="624" y="939"/>
                    </a:lnTo>
                    <a:lnTo>
                      <a:pt x="624" y="937"/>
                    </a:lnTo>
                    <a:lnTo>
                      <a:pt x="622" y="935"/>
                    </a:lnTo>
                    <a:lnTo>
                      <a:pt x="622" y="933"/>
                    </a:lnTo>
                    <a:lnTo>
                      <a:pt x="624" y="930"/>
                    </a:lnTo>
                    <a:lnTo>
                      <a:pt x="624" y="928"/>
                    </a:lnTo>
                    <a:lnTo>
                      <a:pt x="622" y="928"/>
                    </a:lnTo>
                    <a:lnTo>
                      <a:pt x="619" y="926"/>
                    </a:lnTo>
                    <a:lnTo>
                      <a:pt x="617" y="924"/>
                    </a:lnTo>
                    <a:lnTo>
                      <a:pt x="615" y="924"/>
                    </a:lnTo>
                    <a:lnTo>
                      <a:pt x="613" y="924"/>
                    </a:lnTo>
                    <a:lnTo>
                      <a:pt x="613" y="921"/>
                    </a:lnTo>
                    <a:lnTo>
                      <a:pt x="611" y="921"/>
                    </a:lnTo>
                    <a:lnTo>
                      <a:pt x="611" y="924"/>
                    </a:lnTo>
                    <a:lnTo>
                      <a:pt x="608" y="924"/>
                    </a:lnTo>
                    <a:lnTo>
                      <a:pt x="606" y="924"/>
                    </a:lnTo>
                    <a:lnTo>
                      <a:pt x="606" y="926"/>
                    </a:lnTo>
                    <a:lnTo>
                      <a:pt x="604" y="924"/>
                    </a:lnTo>
                    <a:lnTo>
                      <a:pt x="604" y="926"/>
                    </a:lnTo>
                    <a:lnTo>
                      <a:pt x="602" y="926"/>
                    </a:lnTo>
                    <a:lnTo>
                      <a:pt x="602" y="928"/>
                    </a:lnTo>
                    <a:lnTo>
                      <a:pt x="599" y="928"/>
                    </a:lnTo>
                    <a:lnTo>
                      <a:pt x="597" y="926"/>
                    </a:lnTo>
                    <a:lnTo>
                      <a:pt x="597" y="928"/>
                    </a:lnTo>
                    <a:lnTo>
                      <a:pt x="595" y="928"/>
                    </a:lnTo>
                    <a:lnTo>
                      <a:pt x="593" y="928"/>
                    </a:lnTo>
                    <a:lnTo>
                      <a:pt x="590" y="926"/>
                    </a:lnTo>
                    <a:lnTo>
                      <a:pt x="590" y="928"/>
                    </a:lnTo>
                    <a:lnTo>
                      <a:pt x="588" y="928"/>
                    </a:lnTo>
                    <a:lnTo>
                      <a:pt x="588" y="926"/>
                    </a:lnTo>
                    <a:lnTo>
                      <a:pt x="588" y="928"/>
                    </a:lnTo>
                    <a:lnTo>
                      <a:pt x="588" y="926"/>
                    </a:lnTo>
                    <a:lnTo>
                      <a:pt x="588" y="924"/>
                    </a:lnTo>
                    <a:lnTo>
                      <a:pt x="588" y="921"/>
                    </a:lnTo>
                    <a:lnTo>
                      <a:pt x="586" y="921"/>
                    </a:lnTo>
                    <a:lnTo>
                      <a:pt x="588" y="921"/>
                    </a:lnTo>
                    <a:lnTo>
                      <a:pt x="588" y="919"/>
                    </a:lnTo>
                    <a:lnTo>
                      <a:pt x="586" y="919"/>
                    </a:lnTo>
                    <a:lnTo>
                      <a:pt x="588" y="919"/>
                    </a:lnTo>
                    <a:lnTo>
                      <a:pt x="586" y="919"/>
                    </a:lnTo>
                    <a:lnTo>
                      <a:pt x="586" y="917"/>
                    </a:lnTo>
                    <a:lnTo>
                      <a:pt x="584" y="917"/>
                    </a:lnTo>
                    <a:lnTo>
                      <a:pt x="584" y="915"/>
                    </a:lnTo>
                    <a:lnTo>
                      <a:pt x="584" y="912"/>
                    </a:lnTo>
                    <a:lnTo>
                      <a:pt x="584" y="910"/>
                    </a:lnTo>
                    <a:lnTo>
                      <a:pt x="586" y="908"/>
                    </a:lnTo>
                    <a:lnTo>
                      <a:pt x="584" y="908"/>
                    </a:lnTo>
                    <a:lnTo>
                      <a:pt x="584" y="906"/>
                    </a:lnTo>
                    <a:lnTo>
                      <a:pt x="584" y="903"/>
                    </a:lnTo>
                    <a:lnTo>
                      <a:pt x="584" y="901"/>
                    </a:lnTo>
                    <a:lnTo>
                      <a:pt x="581" y="901"/>
                    </a:lnTo>
                    <a:lnTo>
                      <a:pt x="581" y="899"/>
                    </a:lnTo>
                    <a:lnTo>
                      <a:pt x="581" y="897"/>
                    </a:lnTo>
                    <a:lnTo>
                      <a:pt x="581" y="895"/>
                    </a:lnTo>
                    <a:lnTo>
                      <a:pt x="581" y="892"/>
                    </a:lnTo>
                    <a:lnTo>
                      <a:pt x="579" y="892"/>
                    </a:lnTo>
                    <a:lnTo>
                      <a:pt x="579" y="890"/>
                    </a:lnTo>
                    <a:lnTo>
                      <a:pt x="581" y="890"/>
                    </a:lnTo>
                    <a:lnTo>
                      <a:pt x="581" y="888"/>
                    </a:lnTo>
                    <a:lnTo>
                      <a:pt x="581" y="886"/>
                    </a:lnTo>
                    <a:lnTo>
                      <a:pt x="581" y="883"/>
                    </a:lnTo>
                    <a:lnTo>
                      <a:pt x="579" y="883"/>
                    </a:lnTo>
                    <a:lnTo>
                      <a:pt x="579" y="881"/>
                    </a:lnTo>
                    <a:lnTo>
                      <a:pt x="577" y="881"/>
                    </a:lnTo>
                    <a:lnTo>
                      <a:pt x="577" y="879"/>
                    </a:lnTo>
                    <a:lnTo>
                      <a:pt x="577" y="877"/>
                    </a:lnTo>
                    <a:lnTo>
                      <a:pt x="575" y="877"/>
                    </a:lnTo>
                    <a:lnTo>
                      <a:pt x="575" y="874"/>
                    </a:lnTo>
                    <a:lnTo>
                      <a:pt x="573" y="874"/>
                    </a:lnTo>
                    <a:lnTo>
                      <a:pt x="570" y="874"/>
                    </a:lnTo>
                    <a:lnTo>
                      <a:pt x="568" y="874"/>
                    </a:lnTo>
                    <a:lnTo>
                      <a:pt x="566" y="874"/>
                    </a:lnTo>
                    <a:lnTo>
                      <a:pt x="566" y="872"/>
                    </a:lnTo>
                    <a:lnTo>
                      <a:pt x="566" y="874"/>
                    </a:lnTo>
                    <a:lnTo>
                      <a:pt x="566" y="872"/>
                    </a:lnTo>
                    <a:lnTo>
                      <a:pt x="566" y="874"/>
                    </a:lnTo>
                    <a:lnTo>
                      <a:pt x="564" y="874"/>
                    </a:lnTo>
                    <a:lnTo>
                      <a:pt x="564" y="872"/>
                    </a:lnTo>
                    <a:lnTo>
                      <a:pt x="564" y="874"/>
                    </a:lnTo>
                    <a:lnTo>
                      <a:pt x="564" y="872"/>
                    </a:lnTo>
                    <a:lnTo>
                      <a:pt x="561" y="872"/>
                    </a:lnTo>
                    <a:lnTo>
                      <a:pt x="559" y="872"/>
                    </a:lnTo>
                    <a:lnTo>
                      <a:pt x="559" y="870"/>
                    </a:lnTo>
                    <a:lnTo>
                      <a:pt x="557" y="870"/>
                    </a:lnTo>
                    <a:lnTo>
                      <a:pt x="557" y="868"/>
                    </a:lnTo>
                    <a:lnTo>
                      <a:pt x="555" y="868"/>
                    </a:lnTo>
                    <a:lnTo>
                      <a:pt x="552" y="868"/>
                    </a:lnTo>
                    <a:lnTo>
                      <a:pt x="552" y="870"/>
                    </a:lnTo>
                    <a:lnTo>
                      <a:pt x="552" y="872"/>
                    </a:lnTo>
                    <a:lnTo>
                      <a:pt x="550" y="872"/>
                    </a:lnTo>
                    <a:lnTo>
                      <a:pt x="550" y="870"/>
                    </a:lnTo>
                    <a:lnTo>
                      <a:pt x="550" y="872"/>
                    </a:lnTo>
                    <a:lnTo>
                      <a:pt x="548" y="872"/>
                    </a:lnTo>
                    <a:lnTo>
                      <a:pt x="546" y="872"/>
                    </a:lnTo>
                    <a:lnTo>
                      <a:pt x="543" y="872"/>
                    </a:lnTo>
                    <a:lnTo>
                      <a:pt x="546" y="872"/>
                    </a:lnTo>
                    <a:lnTo>
                      <a:pt x="543" y="872"/>
                    </a:lnTo>
                    <a:lnTo>
                      <a:pt x="546" y="872"/>
                    </a:lnTo>
                    <a:lnTo>
                      <a:pt x="543" y="872"/>
                    </a:lnTo>
                    <a:lnTo>
                      <a:pt x="543" y="874"/>
                    </a:lnTo>
                    <a:lnTo>
                      <a:pt x="541" y="874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7" y="872"/>
                    </a:lnTo>
                    <a:lnTo>
                      <a:pt x="535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28" y="872"/>
                    </a:lnTo>
                    <a:lnTo>
                      <a:pt x="526" y="872"/>
                    </a:lnTo>
                    <a:lnTo>
                      <a:pt x="526" y="870"/>
                    </a:lnTo>
                    <a:lnTo>
                      <a:pt x="523" y="872"/>
                    </a:lnTo>
                    <a:lnTo>
                      <a:pt x="523" y="870"/>
                    </a:lnTo>
                    <a:lnTo>
                      <a:pt x="521" y="870"/>
                    </a:lnTo>
                    <a:lnTo>
                      <a:pt x="519" y="870"/>
                    </a:lnTo>
                    <a:lnTo>
                      <a:pt x="519" y="868"/>
                    </a:lnTo>
                    <a:lnTo>
                      <a:pt x="517" y="868"/>
                    </a:lnTo>
                    <a:lnTo>
                      <a:pt x="514" y="868"/>
                    </a:lnTo>
                    <a:lnTo>
                      <a:pt x="514" y="870"/>
                    </a:lnTo>
                    <a:lnTo>
                      <a:pt x="512" y="868"/>
                    </a:lnTo>
                    <a:lnTo>
                      <a:pt x="512" y="870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70"/>
                    </a:lnTo>
                    <a:lnTo>
                      <a:pt x="510" y="868"/>
                    </a:lnTo>
                    <a:lnTo>
                      <a:pt x="508" y="868"/>
                    </a:lnTo>
                    <a:lnTo>
                      <a:pt x="505" y="868"/>
                    </a:lnTo>
                    <a:lnTo>
                      <a:pt x="508" y="865"/>
                    </a:lnTo>
                    <a:lnTo>
                      <a:pt x="505" y="865"/>
                    </a:lnTo>
                    <a:lnTo>
                      <a:pt x="508" y="865"/>
                    </a:lnTo>
                    <a:lnTo>
                      <a:pt x="508" y="863"/>
                    </a:lnTo>
                    <a:lnTo>
                      <a:pt x="508" y="861"/>
                    </a:lnTo>
                    <a:lnTo>
                      <a:pt x="510" y="861"/>
                    </a:lnTo>
                    <a:lnTo>
                      <a:pt x="508" y="861"/>
                    </a:lnTo>
                    <a:lnTo>
                      <a:pt x="508" y="859"/>
                    </a:lnTo>
                    <a:lnTo>
                      <a:pt x="510" y="859"/>
                    </a:lnTo>
                    <a:lnTo>
                      <a:pt x="510" y="857"/>
                    </a:lnTo>
                    <a:lnTo>
                      <a:pt x="508" y="857"/>
                    </a:lnTo>
                    <a:lnTo>
                      <a:pt x="510" y="854"/>
                    </a:lnTo>
                    <a:lnTo>
                      <a:pt x="508" y="854"/>
                    </a:lnTo>
                    <a:lnTo>
                      <a:pt x="508" y="852"/>
                    </a:lnTo>
                    <a:lnTo>
                      <a:pt x="510" y="852"/>
                    </a:lnTo>
                    <a:lnTo>
                      <a:pt x="508" y="852"/>
                    </a:lnTo>
                    <a:lnTo>
                      <a:pt x="508" y="850"/>
                    </a:lnTo>
                    <a:lnTo>
                      <a:pt x="508" y="848"/>
                    </a:lnTo>
                    <a:lnTo>
                      <a:pt x="510" y="845"/>
                    </a:lnTo>
                    <a:lnTo>
                      <a:pt x="510" y="843"/>
                    </a:lnTo>
                    <a:lnTo>
                      <a:pt x="508" y="841"/>
                    </a:lnTo>
                    <a:lnTo>
                      <a:pt x="510" y="841"/>
                    </a:lnTo>
                    <a:lnTo>
                      <a:pt x="510" y="839"/>
                    </a:lnTo>
                    <a:lnTo>
                      <a:pt x="510" y="836"/>
                    </a:lnTo>
                    <a:lnTo>
                      <a:pt x="510" y="834"/>
                    </a:lnTo>
                    <a:lnTo>
                      <a:pt x="512" y="832"/>
                    </a:lnTo>
                    <a:lnTo>
                      <a:pt x="510" y="832"/>
                    </a:lnTo>
                    <a:lnTo>
                      <a:pt x="510" y="830"/>
                    </a:lnTo>
                    <a:lnTo>
                      <a:pt x="508" y="830"/>
                    </a:lnTo>
                    <a:lnTo>
                      <a:pt x="510" y="830"/>
                    </a:lnTo>
                    <a:lnTo>
                      <a:pt x="510" y="827"/>
                    </a:lnTo>
                    <a:lnTo>
                      <a:pt x="510" y="825"/>
                    </a:lnTo>
                    <a:lnTo>
                      <a:pt x="508" y="827"/>
                    </a:lnTo>
                    <a:lnTo>
                      <a:pt x="508" y="825"/>
                    </a:lnTo>
                    <a:lnTo>
                      <a:pt x="510" y="825"/>
                    </a:lnTo>
                    <a:lnTo>
                      <a:pt x="510" y="823"/>
                    </a:lnTo>
                    <a:lnTo>
                      <a:pt x="508" y="823"/>
                    </a:lnTo>
                    <a:lnTo>
                      <a:pt x="505" y="823"/>
                    </a:lnTo>
                    <a:lnTo>
                      <a:pt x="508" y="823"/>
                    </a:lnTo>
                    <a:lnTo>
                      <a:pt x="508" y="821"/>
                    </a:lnTo>
                    <a:lnTo>
                      <a:pt x="505" y="821"/>
                    </a:lnTo>
                    <a:lnTo>
                      <a:pt x="505" y="819"/>
                    </a:lnTo>
                    <a:lnTo>
                      <a:pt x="505" y="816"/>
                    </a:lnTo>
                    <a:lnTo>
                      <a:pt x="505" y="814"/>
                    </a:lnTo>
                    <a:lnTo>
                      <a:pt x="503" y="814"/>
                    </a:lnTo>
                    <a:lnTo>
                      <a:pt x="503" y="812"/>
                    </a:lnTo>
                    <a:lnTo>
                      <a:pt x="503" y="810"/>
                    </a:lnTo>
                    <a:lnTo>
                      <a:pt x="501" y="810"/>
                    </a:lnTo>
                    <a:lnTo>
                      <a:pt x="501" y="807"/>
                    </a:lnTo>
                    <a:lnTo>
                      <a:pt x="503" y="807"/>
                    </a:lnTo>
                    <a:lnTo>
                      <a:pt x="501" y="807"/>
                    </a:lnTo>
                    <a:lnTo>
                      <a:pt x="501" y="805"/>
                    </a:lnTo>
                    <a:lnTo>
                      <a:pt x="503" y="805"/>
                    </a:lnTo>
                    <a:lnTo>
                      <a:pt x="505" y="805"/>
                    </a:lnTo>
                    <a:lnTo>
                      <a:pt x="505" y="803"/>
                    </a:lnTo>
                    <a:lnTo>
                      <a:pt x="508" y="803"/>
                    </a:lnTo>
                    <a:lnTo>
                      <a:pt x="510" y="803"/>
                    </a:lnTo>
                    <a:lnTo>
                      <a:pt x="510" y="801"/>
                    </a:lnTo>
                    <a:lnTo>
                      <a:pt x="501" y="794"/>
                    </a:lnTo>
                    <a:lnTo>
                      <a:pt x="505" y="787"/>
                    </a:lnTo>
                    <a:lnTo>
                      <a:pt x="512" y="772"/>
                    </a:lnTo>
                    <a:lnTo>
                      <a:pt x="514" y="772"/>
                    </a:lnTo>
                    <a:lnTo>
                      <a:pt x="517" y="769"/>
                    </a:lnTo>
                    <a:lnTo>
                      <a:pt x="514" y="769"/>
                    </a:lnTo>
                    <a:lnTo>
                      <a:pt x="514" y="767"/>
                    </a:lnTo>
                    <a:lnTo>
                      <a:pt x="521" y="745"/>
                    </a:lnTo>
                    <a:lnTo>
                      <a:pt x="523" y="745"/>
                    </a:lnTo>
                    <a:lnTo>
                      <a:pt x="521" y="745"/>
                    </a:lnTo>
                    <a:lnTo>
                      <a:pt x="519" y="743"/>
                    </a:lnTo>
                    <a:lnTo>
                      <a:pt x="519" y="740"/>
                    </a:lnTo>
                    <a:lnTo>
                      <a:pt x="514" y="734"/>
                    </a:lnTo>
                    <a:lnTo>
                      <a:pt x="517" y="734"/>
                    </a:lnTo>
                    <a:lnTo>
                      <a:pt x="517" y="731"/>
                    </a:lnTo>
                    <a:lnTo>
                      <a:pt x="514" y="731"/>
                    </a:lnTo>
                    <a:lnTo>
                      <a:pt x="514" y="729"/>
                    </a:lnTo>
                    <a:lnTo>
                      <a:pt x="514" y="727"/>
                    </a:lnTo>
                    <a:lnTo>
                      <a:pt x="512" y="727"/>
                    </a:lnTo>
                    <a:lnTo>
                      <a:pt x="514" y="727"/>
                    </a:lnTo>
                    <a:lnTo>
                      <a:pt x="514" y="725"/>
                    </a:lnTo>
                    <a:lnTo>
                      <a:pt x="512" y="725"/>
                    </a:lnTo>
                    <a:lnTo>
                      <a:pt x="512" y="727"/>
                    </a:lnTo>
                    <a:lnTo>
                      <a:pt x="512" y="725"/>
                    </a:lnTo>
                    <a:lnTo>
                      <a:pt x="514" y="725"/>
                    </a:lnTo>
                    <a:lnTo>
                      <a:pt x="512" y="725"/>
                    </a:lnTo>
                    <a:lnTo>
                      <a:pt x="514" y="725"/>
                    </a:lnTo>
                    <a:lnTo>
                      <a:pt x="510" y="720"/>
                    </a:lnTo>
                    <a:lnTo>
                      <a:pt x="508" y="722"/>
                    </a:lnTo>
                    <a:lnTo>
                      <a:pt x="505" y="722"/>
                    </a:lnTo>
                    <a:lnTo>
                      <a:pt x="505" y="720"/>
                    </a:lnTo>
                    <a:lnTo>
                      <a:pt x="503" y="720"/>
                    </a:lnTo>
                    <a:lnTo>
                      <a:pt x="501" y="720"/>
                    </a:lnTo>
                    <a:lnTo>
                      <a:pt x="501" y="718"/>
                    </a:lnTo>
                    <a:lnTo>
                      <a:pt x="499" y="718"/>
                    </a:lnTo>
                    <a:lnTo>
                      <a:pt x="501" y="718"/>
                    </a:lnTo>
                    <a:lnTo>
                      <a:pt x="499" y="718"/>
                    </a:lnTo>
                    <a:lnTo>
                      <a:pt x="499" y="716"/>
                    </a:lnTo>
                    <a:lnTo>
                      <a:pt x="497" y="716"/>
                    </a:lnTo>
                    <a:lnTo>
                      <a:pt x="497" y="713"/>
                    </a:lnTo>
                    <a:lnTo>
                      <a:pt x="494" y="713"/>
                    </a:lnTo>
                    <a:lnTo>
                      <a:pt x="494" y="711"/>
                    </a:lnTo>
                    <a:lnTo>
                      <a:pt x="494" y="709"/>
                    </a:lnTo>
                    <a:lnTo>
                      <a:pt x="492" y="709"/>
                    </a:lnTo>
                    <a:lnTo>
                      <a:pt x="492" y="707"/>
                    </a:lnTo>
                    <a:lnTo>
                      <a:pt x="492" y="704"/>
                    </a:lnTo>
                    <a:lnTo>
                      <a:pt x="492" y="702"/>
                    </a:lnTo>
                    <a:lnTo>
                      <a:pt x="492" y="700"/>
                    </a:lnTo>
                    <a:lnTo>
                      <a:pt x="492" y="698"/>
                    </a:lnTo>
                    <a:lnTo>
                      <a:pt x="492" y="696"/>
                    </a:lnTo>
                    <a:lnTo>
                      <a:pt x="492" y="693"/>
                    </a:lnTo>
                    <a:lnTo>
                      <a:pt x="494" y="693"/>
                    </a:lnTo>
                    <a:lnTo>
                      <a:pt x="494" y="691"/>
                    </a:lnTo>
                    <a:lnTo>
                      <a:pt x="497" y="691"/>
                    </a:lnTo>
                    <a:lnTo>
                      <a:pt x="497" y="689"/>
                    </a:lnTo>
                    <a:lnTo>
                      <a:pt x="494" y="689"/>
                    </a:lnTo>
                    <a:lnTo>
                      <a:pt x="494" y="687"/>
                    </a:lnTo>
                    <a:lnTo>
                      <a:pt x="497" y="687"/>
                    </a:lnTo>
                    <a:lnTo>
                      <a:pt x="497" y="684"/>
                    </a:lnTo>
                    <a:lnTo>
                      <a:pt x="497" y="682"/>
                    </a:lnTo>
                    <a:lnTo>
                      <a:pt x="494" y="682"/>
                    </a:lnTo>
                    <a:lnTo>
                      <a:pt x="494" y="684"/>
                    </a:lnTo>
                    <a:lnTo>
                      <a:pt x="492" y="684"/>
                    </a:lnTo>
                    <a:lnTo>
                      <a:pt x="481" y="684"/>
                    </a:lnTo>
                    <a:lnTo>
                      <a:pt x="479" y="684"/>
                    </a:lnTo>
                    <a:lnTo>
                      <a:pt x="472" y="684"/>
                    </a:lnTo>
                    <a:lnTo>
                      <a:pt x="459" y="684"/>
                    </a:lnTo>
                    <a:lnTo>
                      <a:pt x="438" y="682"/>
                    </a:lnTo>
                    <a:lnTo>
                      <a:pt x="436" y="673"/>
                    </a:lnTo>
                    <a:lnTo>
                      <a:pt x="436" y="671"/>
                    </a:lnTo>
                    <a:lnTo>
                      <a:pt x="436" y="658"/>
                    </a:lnTo>
                    <a:lnTo>
                      <a:pt x="425" y="646"/>
                    </a:lnTo>
                    <a:lnTo>
                      <a:pt x="427" y="646"/>
                    </a:lnTo>
                    <a:lnTo>
                      <a:pt x="436" y="646"/>
                    </a:lnTo>
                    <a:lnTo>
                      <a:pt x="434" y="644"/>
                    </a:lnTo>
                    <a:lnTo>
                      <a:pt x="434" y="631"/>
                    </a:lnTo>
                    <a:lnTo>
                      <a:pt x="432" y="631"/>
                    </a:lnTo>
                    <a:lnTo>
                      <a:pt x="432" y="628"/>
                    </a:lnTo>
                    <a:lnTo>
                      <a:pt x="432" y="626"/>
                    </a:lnTo>
                    <a:lnTo>
                      <a:pt x="429" y="624"/>
                    </a:lnTo>
                    <a:lnTo>
                      <a:pt x="429" y="622"/>
                    </a:lnTo>
                    <a:lnTo>
                      <a:pt x="429" y="624"/>
                    </a:lnTo>
                    <a:lnTo>
                      <a:pt x="429" y="622"/>
                    </a:lnTo>
                    <a:lnTo>
                      <a:pt x="429" y="620"/>
                    </a:lnTo>
                    <a:lnTo>
                      <a:pt x="427" y="620"/>
                    </a:lnTo>
                    <a:lnTo>
                      <a:pt x="429" y="620"/>
                    </a:lnTo>
                    <a:lnTo>
                      <a:pt x="427" y="620"/>
                    </a:lnTo>
                    <a:lnTo>
                      <a:pt x="427" y="617"/>
                    </a:lnTo>
                    <a:lnTo>
                      <a:pt x="427" y="615"/>
                    </a:lnTo>
                    <a:lnTo>
                      <a:pt x="429" y="615"/>
                    </a:lnTo>
                    <a:lnTo>
                      <a:pt x="429" y="613"/>
                    </a:lnTo>
                    <a:lnTo>
                      <a:pt x="429" y="611"/>
                    </a:lnTo>
                    <a:lnTo>
                      <a:pt x="432" y="611"/>
                    </a:lnTo>
                    <a:lnTo>
                      <a:pt x="429" y="611"/>
                    </a:lnTo>
                    <a:lnTo>
                      <a:pt x="429" y="608"/>
                    </a:lnTo>
                    <a:lnTo>
                      <a:pt x="427" y="608"/>
                    </a:lnTo>
                    <a:lnTo>
                      <a:pt x="427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4"/>
                    </a:lnTo>
                    <a:lnTo>
                      <a:pt x="425" y="604"/>
                    </a:lnTo>
                    <a:lnTo>
                      <a:pt x="427" y="604"/>
                    </a:lnTo>
                    <a:lnTo>
                      <a:pt x="425" y="604"/>
                    </a:lnTo>
                    <a:lnTo>
                      <a:pt x="423" y="604"/>
                    </a:lnTo>
                    <a:lnTo>
                      <a:pt x="423" y="602"/>
                    </a:lnTo>
                    <a:lnTo>
                      <a:pt x="423" y="604"/>
                    </a:lnTo>
                    <a:lnTo>
                      <a:pt x="423" y="602"/>
                    </a:lnTo>
                    <a:lnTo>
                      <a:pt x="423" y="604"/>
                    </a:lnTo>
                    <a:lnTo>
                      <a:pt x="423" y="602"/>
                    </a:lnTo>
                    <a:lnTo>
                      <a:pt x="421" y="602"/>
                    </a:lnTo>
                    <a:lnTo>
                      <a:pt x="418" y="602"/>
                    </a:lnTo>
                    <a:lnTo>
                      <a:pt x="418" y="599"/>
                    </a:lnTo>
                    <a:lnTo>
                      <a:pt x="416" y="599"/>
                    </a:lnTo>
                    <a:lnTo>
                      <a:pt x="414" y="599"/>
                    </a:lnTo>
                    <a:lnTo>
                      <a:pt x="414" y="597"/>
                    </a:lnTo>
                    <a:lnTo>
                      <a:pt x="412" y="597"/>
                    </a:lnTo>
                    <a:lnTo>
                      <a:pt x="412" y="595"/>
                    </a:lnTo>
                    <a:lnTo>
                      <a:pt x="409" y="595"/>
                    </a:lnTo>
                    <a:lnTo>
                      <a:pt x="407" y="595"/>
                    </a:lnTo>
                    <a:lnTo>
                      <a:pt x="407" y="597"/>
                    </a:lnTo>
                    <a:lnTo>
                      <a:pt x="407" y="595"/>
                    </a:lnTo>
                    <a:lnTo>
                      <a:pt x="407" y="597"/>
                    </a:lnTo>
                    <a:lnTo>
                      <a:pt x="407" y="595"/>
                    </a:lnTo>
                    <a:lnTo>
                      <a:pt x="407" y="597"/>
                    </a:lnTo>
                    <a:lnTo>
                      <a:pt x="407" y="595"/>
                    </a:lnTo>
                    <a:lnTo>
                      <a:pt x="405" y="595"/>
                    </a:lnTo>
                    <a:lnTo>
                      <a:pt x="405" y="597"/>
                    </a:lnTo>
                    <a:lnTo>
                      <a:pt x="403" y="595"/>
                    </a:lnTo>
                    <a:lnTo>
                      <a:pt x="400" y="595"/>
                    </a:lnTo>
                    <a:lnTo>
                      <a:pt x="403" y="595"/>
                    </a:lnTo>
                    <a:lnTo>
                      <a:pt x="400" y="595"/>
                    </a:lnTo>
                    <a:lnTo>
                      <a:pt x="400" y="597"/>
                    </a:lnTo>
                    <a:lnTo>
                      <a:pt x="398" y="595"/>
                    </a:lnTo>
                    <a:lnTo>
                      <a:pt x="398" y="597"/>
                    </a:lnTo>
                    <a:lnTo>
                      <a:pt x="396" y="597"/>
                    </a:lnTo>
                    <a:lnTo>
                      <a:pt x="394" y="597"/>
                    </a:lnTo>
                    <a:lnTo>
                      <a:pt x="394" y="595"/>
                    </a:lnTo>
                    <a:lnTo>
                      <a:pt x="394" y="597"/>
                    </a:lnTo>
                    <a:lnTo>
                      <a:pt x="394" y="595"/>
                    </a:lnTo>
                    <a:lnTo>
                      <a:pt x="391" y="595"/>
                    </a:lnTo>
                    <a:lnTo>
                      <a:pt x="389" y="595"/>
                    </a:lnTo>
                    <a:lnTo>
                      <a:pt x="389" y="597"/>
                    </a:lnTo>
                    <a:lnTo>
                      <a:pt x="387" y="595"/>
                    </a:lnTo>
                    <a:lnTo>
                      <a:pt x="387" y="597"/>
                    </a:lnTo>
                    <a:lnTo>
                      <a:pt x="387" y="595"/>
                    </a:lnTo>
                    <a:lnTo>
                      <a:pt x="387" y="597"/>
                    </a:lnTo>
                    <a:lnTo>
                      <a:pt x="385" y="597"/>
                    </a:lnTo>
                    <a:lnTo>
                      <a:pt x="383" y="595"/>
                    </a:lnTo>
                    <a:lnTo>
                      <a:pt x="383" y="593"/>
                    </a:lnTo>
                    <a:lnTo>
                      <a:pt x="380" y="593"/>
                    </a:lnTo>
                    <a:lnTo>
                      <a:pt x="380" y="590"/>
                    </a:lnTo>
                    <a:lnTo>
                      <a:pt x="378" y="590"/>
                    </a:lnTo>
                    <a:lnTo>
                      <a:pt x="378" y="588"/>
                    </a:lnTo>
                    <a:lnTo>
                      <a:pt x="376" y="588"/>
                    </a:lnTo>
                    <a:lnTo>
                      <a:pt x="376" y="586"/>
                    </a:lnTo>
                    <a:lnTo>
                      <a:pt x="376" y="584"/>
                    </a:lnTo>
                    <a:lnTo>
                      <a:pt x="374" y="584"/>
                    </a:lnTo>
                    <a:lnTo>
                      <a:pt x="371" y="584"/>
                    </a:lnTo>
                    <a:lnTo>
                      <a:pt x="369" y="584"/>
                    </a:lnTo>
                    <a:lnTo>
                      <a:pt x="367" y="584"/>
                    </a:lnTo>
                    <a:lnTo>
                      <a:pt x="365" y="584"/>
                    </a:lnTo>
                    <a:lnTo>
                      <a:pt x="367" y="582"/>
                    </a:lnTo>
                    <a:lnTo>
                      <a:pt x="365" y="582"/>
                    </a:lnTo>
                    <a:lnTo>
                      <a:pt x="362" y="582"/>
                    </a:lnTo>
                    <a:lnTo>
                      <a:pt x="360" y="582"/>
                    </a:lnTo>
                    <a:lnTo>
                      <a:pt x="360" y="579"/>
                    </a:lnTo>
                    <a:lnTo>
                      <a:pt x="358" y="579"/>
                    </a:lnTo>
                    <a:lnTo>
                      <a:pt x="360" y="579"/>
                    </a:lnTo>
                    <a:lnTo>
                      <a:pt x="358" y="579"/>
                    </a:lnTo>
                    <a:lnTo>
                      <a:pt x="356" y="579"/>
                    </a:lnTo>
                    <a:lnTo>
                      <a:pt x="353" y="579"/>
                    </a:lnTo>
                    <a:lnTo>
                      <a:pt x="353" y="577"/>
                    </a:lnTo>
                    <a:lnTo>
                      <a:pt x="351" y="577"/>
                    </a:lnTo>
                    <a:lnTo>
                      <a:pt x="351" y="575"/>
                    </a:lnTo>
                    <a:lnTo>
                      <a:pt x="349" y="575"/>
                    </a:lnTo>
                    <a:lnTo>
                      <a:pt x="347" y="575"/>
                    </a:lnTo>
                    <a:lnTo>
                      <a:pt x="347" y="573"/>
                    </a:lnTo>
                    <a:lnTo>
                      <a:pt x="347" y="570"/>
                    </a:lnTo>
                    <a:lnTo>
                      <a:pt x="345" y="570"/>
                    </a:lnTo>
                    <a:lnTo>
                      <a:pt x="347" y="570"/>
                    </a:lnTo>
                    <a:lnTo>
                      <a:pt x="345" y="570"/>
                    </a:lnTo>
                    <a:lnTo>
                      <a:pt x="345" y="568"/>
                    </a:lnTo>
                    <a:lnTo>
                      <a:pt x="342" y="568"/>
                    </a:lnTo>
                    <a:lnTo>
                      <a:pt x="340" y="568"/>
                    </a:lnTo>
                    <a:lnTo>
                      <a:pt x="340" y="570"/>
                    </a:lnTo>
                    <a:lnTo>
                      <a:pt x="338" y="570"/>
                    </a:lnTo>
                    <a:lnTo>
                      <a:pt x="338" y="568"/>
                    </a:lnTo>
                    <a:lnTo>
                      <a:pt x="336" y="568"/>
                    </a:lnTo>
                    <a:lnTo>
                      <a:pt x="333" y="568"/>
                    </a:lnTo>
                    <a:lnTo>
                      <a:pt x="333" y="566"/>
                    </a:lnTo>
                    <a:lnTo>
                      <a:pt x="331" y="566"/>
                    </a:lnTo>
                    <a:lnTo>
                      <a:pt x="331" y="564"/>
                    </a:lnTo>
                    <a:lnTo>
                      <a:pt x="329" y="564"/>
                    </a:lnTo>
                    <a:lnTo>
                      <a:pt x="327" y="564"/>
                    </a:lnTo>
                    <a:lnTo>
                      <a:pt x="327" y="561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4"/>
                    </a:lnTo>
                    <a:lnTo>
                      <a:pt x="320" y="561"/>
                    </a:lnTo>
                    <a:lnTo>
                      <a:pt x="320" y="564"/>
                    </a:lnTo>
                    <a:lnTo>
                      <a:pt x="318" y="564"/>
                    </a:lnTo>
                    <a:lnTo>
                      <a:pt x="315" y="564"/>
                    </a:lnTo>
                    <a:lnTo>
                      <a:pt x="313" y="564"/>
                    </a:lnTo>
                    <a:lnTo>
                      <a:pt x="311" y="564"/>
                    </a:lnTo>
                    <a:lnTo>
                      <a:pt x="309" y="564"/>
                    </a:lnTo>
                    <a:lnTo>
                      <a:pt x="309" y="561"/>
                    </a:lnTo>
                    <a:lnTo>
                      <a:pt x="309" y="564"/>
                    </a:lnTo>
                    <a:lnTo>
                      <a:pt x="307" y="564"/>
                    </a:lnTo>
                    <a:lnTo>
                      <a:pt x="307" y="561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59"/>
                    </a:lnTo>
                    <a:lnTo>
                      <a:pt x="300" y="559"/>
                    </a:lnTo>
                    <a:lnTo>
                      <a:pt x="300" y="557"/>
                    </a:lnTo>
                    <a:lnTo>
                      <a:pt x="300" y="555"/>
                    </a:lnTo>
                    <a:lnTo>
                      <a:pt x="298" y="555"/>
                    </a:lnTo>
                    <a:lnTo>
                      <a:pt x="295" y="555"/>
                    </a:lnTo>
                    <a:lnTo>
                      <a:pt x="293" y="555"/>
                    </a:lnTo>
                    <a:lnTo>
                      <a:pt x="293" y="552"/>
                    </a:lnTo>
                    <a:lnTo>
                      <a:pt x="293" y="550"/>
                    </a:lnTo>
                    <a:lnTo>
                      <a:pt x="293" y="552"/>
                    </a:lnTo>
                    <a:lnTo>
                      <a:pt x="291" y="552"/>
                    </a:lnTo>
                    <a:lnTo>
                      <a:pt x="293" y="552"/>
                    </a:lnTo>
                    <a:lnTo>
                      <a:pt x="293" y="550"/>
                    </a:lnTo>
                    <a:lnTo>
                      <a:pt x="291" y="550"/>
                    </a:lnTo>
                    <a:lnTo>
                      <a:pt x="291" y="552"/>
                    </a:lnTo>
                    <a:lnTo>
                      <a:pt x="289" y="550"/>
                    </a:lnTo>
                    <a:lnTo>
                      <a:pt x="291" y="550"/>
                    </a:lnTo>
                    <a:lnTo>
                      <a:pt x="291" y="548"/>
                    </a:lnTo>
                    <a:lnTo>
                      <a:pt x="289" y="548"/>
                    </a:lnTo>
                    <a:lnTo>
                      <a:pt x="286" y="548"/>
                    </a:lnTo>
                    <a:lnTo>
                      <a:pt x="284" y="548"/>
                    </a:lnTo>
                    <a:lnTo>
                      <a:pt x="284" y="546"/>
                    </a:lnTo>
                    <a:lnTo>
                      <a:pt x="284" y="548"/>
                    </a:lnTo>
                    <a:lnTo>
                      <a:pt x="284" y="546"/>
                    </a:lnTo>
                    <a:lnTo>
                      <a:pt x="284" y="544"/>
                    </a:lnTo>
                    <a:lnTo>
                      <a:pt x="282" y="544"/>
                    </a:lnTo>
                    <a:lnTo>
                      <a:pt x="282" y="541"/>
                    </a:lnTo>
                    <a:lnTo>
                      <a:pt x="282" y="539"/>
                    </a:lnTo>
                    <a:lnTo>
                      <a:pt x="280" y="539"/>
                    </a:lnTo>
                    <a:lnTo>
                      <a:pt x="280" y="541"/>
                    </a:lnTo>
                    <a:lnTo>
                      <a:pt x="277" y="539"/>
                    </a:lnTo>
                    <a:lnTo>
                      <a:pt x="275" y="539"/>
                    </a:lnTo>
                    <a:lnTo>
                      <a:pt x="277" y="537"/>
                    </a:lnTo>
                    <a:lnTo>
                      <a:pt x="277" y="535"/>
                    </a:lnTo>
                    <a:lnTo>
                      <a:pt x="277" y="532"/>
                    </a:lnTo>
                    <a:lnTo>
                      <a:pt x="275" y="532"/>
                    </a:lnTo>
                    <a:lnTo>
                      <a:pt x="275" y="530"/>
                    </a:lnTo>
                    <a:lnTo>
                      <a:pt x="275" y="528"/>
                    </a:lnTo>
                    <a:lnTo>
                      <a:pt x="273" y="528"/>
                    </a:lnTo>
                    <a:lnTo>
                      <a:pt x="275" y="528"/>
                    </a:lnTo>
                    <a:lnTo>
                      <a:pt x="275" y="526"/>
                    </a:lnTo>
                    <a:lnTo>
                      <a:pt x="273" y="526"/>
                    </a:lnTo>
                    <a:lnTo>
                      <a:pt x="273" y="523"/>
                    </a:lnTo>
                    <a:lnTo>
                      <a:pt x="275" y="523"/>
                    </a:lnTo>
                    <a:lnTo>
                      <a:pt x="275" y="521"/>
                    </a:lnTo>
                    <a:lnTo>
                      <a:pt x="273" y="521"/>
                    </a:lnTo>
                    <a:lnTo>
                      <a:pt x="273" y="523"/>
                    </a:lnTo>
                    <a:lnTo>
                      <a:pt x="273" y="521"/>
                    </a:lnTo>
                    <a:lnTo>
                      <a:pt x="275" y="519"/>
                    </a:lnTo>
                    <a:lnTo>
                      <a:pt x="275" y="517"/>
                    </a:lnTo>
                    <a:lnTo>
                      <a:pt x="277" y="517"/>
                    </a:lnTo>
                    <a:lnTo>
                      <a:pt x="275" y="514"/>
                    </a:lnTo>
                    <a:lnTo>
                      <a:pt x="275" y="512"/>
                    </a:lnTo>
                    <a:lnTo>
                      <a:pt x="275" y="510"/>
                    </a:lnTo>
                    <a:lnTo>
                      <a:pt x="273" y="510"/>
                    </a:lnTo>
                    <a:lnTo>
                      <a:pt x="273" y="508"/>
                    </a:lnTo>
                    <a:lnTo>
                      <a:pt x="273" y="506"/>
                    </a:lnTo>
                    <a:lnTo>
                      <a:pt x="271" y="506"/>
                    </a:lnTo>
                    <a:lnTo>
                      <a:pt x="271" y="503"/>
                    </a:lnTo>
                    <a:lnTo>
                      <a:pt x="273" y="503"/>
                    </a:lnTo>
                    <a:lnTo>
                      <a:pt x="271" y="501"/>
                    </a:lnTo>
                    <a:lnTo>
                      <a:pt x="271" y="499"/>
                    </a:lnTo>
                    <a:lnTo>
                      <a:pt x="273" y="499"/>
                    </a:lnTo>
                    <a:lnTo>
                      <a:pt x="273" y="497"/>
                    </a:lnTo>
                    <a:lnTo>
                      <a:pt x="273" y="494"/>
                    </a:lnTo>
                    <a:lnTo>
                      <a:pt x="275" y="494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5" y="488"/>
                    </a:lnTo>
                    <a:lnTo>
                      <a:pt x="273" y="485"/>
                    </a:lnTo>
                    <a:lnTo>
                      <a:pt x="275" y="485"/>
                    </a:lnTo>
                    <a:lnTo>
                      <a:pt x="275" y="483"/>
                    </a:lnTo>
                    <a:lnTo>
                      <a:pt x="273" y="483"/>
                    </a:lnTo>
                    <a:lnTo>
                      <a:pt x="275" y="481"/>
                    </a:lnTo>
                    <a:lnTo>
                      <a:pt x="275" y="479"/>
                    </a:lnTo>
                    <a:lnTo>
                      <a:pt x="273" y="476"/>
                    </a:lnTo>
                    <a:lnTo>
                      <a:pt x="273" y="474"/>
                    </a:lnTo>
                    <a:lnTo>
                      <a:pt x="271" y="474"/>
                    </a:lnTo>
                    <a:lnTo>
                      <a:pt x="269" y="476"/>
                    </a:lnTo>
                    <a:lnTo>
                      <a:pt x="269" y="479"/>
                    </a:lnTo>
                    <a:lnTo>
                      <a:pt x="266" y="479"/>
                    </a:lnTo>
                    <a:lnTo>
                      <a:pt x="264" y="479"/>
                    </a:lnTo>
                    <a:lnTo>
                      <a:pt x="262" y="479"/>
                    </a:lnTo>
                    <a:lnTo>
                      <a:pt x="262" y="476"/>
                    </a:lnTo>
                    <a:lnTo>
                      <a:pt x="264" y="476"/>
                    </a:lnTo>
                    <a:lnTo>
                      <a:pt x="262" y="476"/>
                    </a:lnTo>
                    <a:lnTo>
                      <a:pt x="262" y="479"/>
                    </a:lnTo>
                    <a:lnTo>
                      <a:pt x="260" y="476"/>
                    </a:lnTo>
                    <a:lnTo>
                      <a:pt x="260" y="479"/>
                    </a:lnTo>
                    <a:lnTo>
                      <a:pt x="260" y="476"/>
                    </a:lnTo>
                    <a:lnTo>
                      <a:pt x="257" y="476"/>
                    </a:lnTo>
                    <a:lnTo>
                      <a:pt x="257" y="479"/>
                    </a:lnTo>
                    <a:lnTo>
                      <a:pt x="257" y="476"/>
                    </a:lnTo>
                    <a:lnTo>
                      <a:pt x="255" y="476"/>
                    </a:lnTo>
                    <a:lnTo>
                      <a:pt x="253" y="476"/>
                    </a:lnTo>
                    <a:lnTo>
                      <a:pt x="253" y="479"/>
                    </a:lnTo>
                    <a:lnTo>
                      <a:pt x="255" y="479"/>
                    </a:lnTo>
                    <a:lnTo>
                      <a:pt x="253" y="479"/>
                    </a:lnTo>
                    <a:lnTo>
                      <a:pt x="251" y="479"/>
                    </a:lnTo>
                    <a:lnTo>
                      <a:pt x="248" y="479"/>
                    </a:lnTo>
                    <a:lnTo>
                      <a:pt x="246" y="479"/>
                    </a:lnTo>
                    <a:lnTo>
                      <a:pt x="244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39" y="481"/>
                    </a:lnTo>
                    <a:lnTo>
                      <a:pt x="237" y="481"/>
                    </a:lnTo>
                    <a:lnTo>
                      <a:pt x="239" y="481"/>
                    </a:lnTo>
                    <a:lnTo>
                      <a:pt x="237" y="481"/>
                    </a:lnTo>
                    <a:lnTo>
                      <a:pt x="235" y="481"/>
                    </a:lnTo>
                    <a:lnTo>
                      <a:pt x="233" y="481"/>
                    </a:lnTo>
                    <a:lnTo>
                      <a:pt x="233" y="483"/>
                    </a:lnTo>
                    <a:lnTo>
                      <a:pt x="231" y="483"/>
                    </a:lnTo>
                    <a:lnTo>
                      <a:pt x="228" y="485"/>
                    </a:lnTo>
                    <a:lnTo>
                      <a:pt x="226" y="485"/>
                    </a:lnTo>
                    <a:lnTo>
                      <a:pt x="226" y="488"/>
                    </a:lnTo>
                    <a:lnTo>
                      <a:pt x="224" y="488"/>
                    </a:lnTo>
                    <a:lnTo>
                      <a:pt x="224" y="490"/>
                    </a:lnTo>
                    <a:lnTo>
                      <a:pt x="224" y="488"/>
                    </a:lnTo>
                    <a:lnTo>
                      <a:pt x="224" y="490"/>
                    </a:lnTo>
                    <a:lnTo>
                      <a:pt x="222" y="490"/>
                    </a:lnTo>
                    <a:lnTo>
                      <a:pt x="222" y="492"/>
                    </a:lnTo>
                    <a:lnTo>
                      <a:pt x="222" y="490"/>
                    </a:lnTo>
                    <a:lnTo>
                      <a:pt x="222" y="492"/>
                    </a:lnTo>
                    <a:lnTo>
                      <a:pt x="219" y="492"/>
                    </a:lnTo>
                    <a:lnTo>
                      <a:pt x="219" y="494"/>
                    </a:lnTo>
                    <a:lnTo>
                      <a:pt x="217" y="494"/>
                    </a:lnTo>
                    <a:lnTo>
                      <a:pt x="215" y="494"/>
                    </a:lnTo>
                    <a:lnTo>
                      <a:pt x="213" y="494"/>
                    </a:lnTo>
                    <a:lnTo>
                      <a:pt x="210" y="494"/>
                    </a:lnTo>
                    <a:lnTo>
                      <a:pt x="210" y="497"/>
                    </a:lnTo>
                    <a:lnTo>
                      <a:pt x="208" y="497"/>
                    </a:lnTo>
                    <a:lnTo>
                      <a:pt x="208" y="499"/>
                    </a:lnTo>
                    <a:lnTo>
                      <a:pt x="206" y="499"/>
                    </a:lnTo>
                    <a:lnTo>
                      <a:pt x="204" y="501"/>
                    </a:lnTo>
                    <a:lnTo>
                      <a:pt x="201" y="501"/>
                    </a:lnTo>
                    <a:lnTo>
                      <a:pt x="201" y="503"/>
                    </a:lnTo>
                    <a:lnTo>
                      <a:pt x="199" y="503"/>
                    </a:lnTo>
                    <a:lnTo>
                      <a:pt x="199" y="508"/>
                    </a:lnTo>
                    <a:lnTo>
                      <a:pt x="197" y="508"/>
                    </a:lnTo>
                    <a:lnTo>
                      <a:pt x="197" y="506"/>
                    </a:lnTo>
                    <a:lnTo>
                      <a:pt x="195" y="506"/>
                    </a:lnTo>
                    <a:lnTo>
                      <a:pt x="193" y="506"/>
                    </a:lnTo>
                    <a:lnTo>
                      <a:pt x="190" y="506"/>
                    </a:lnTo>
                    <a:lnTo>
                      <a:pt x="188" y="506"/>
                    </a:lnTo>
                    <a:lnTo>
                      <a:pt x="186" y="508"/>
                    </a:lnTo>
                    <a:lnTo>
                      <a:pt x="186" y="510"/>
                    </a:lnTo>
                    <a:lnTo>
                      <a:pt x="184" y="510"/>
                    </a:lnTo>
                    <a:lnTo>
                      <a:pt x="184" y="512"/>
                    </a:lnTo>
                    <a:lnTo>
                      <a:pt x="181" y="514"/>
                    </a:lnTo>
                    <a:lnTo>
                      <a:pt x="181" y="517"/>
                    </a:lnTo>
                    <a:lnTo>
                      <a:pt x="179" y="517"/>
                    </a:lnTo>
                    <a:lnTo>
                      <a:pt x="177" y="517"/>
                    </a:lnTo>
                    <a:lnTo>
                      <a:pt x="177" y="519"/>
                    </a:lnTo>
                    <a:lnTo>
                      <a:pt x="177" y="517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2" y="519"/>
                    </a:lnTo>
                    <a:lnTo>
                      <a:pt x="170" y="521"/>
                    </a:lnTo>
                    <a:lnTo>
                      <a:pt x="168" y="521"/>
                    </a:lnTo>
                    <a:lnTo>
                      <a:pt x="166" y="519"/>
                    </a:lnTo>
                    <a:lnTo>
                      <a:pt x="166" y="517"/>
                    </a:lnTo>
                    <a:lnTo>
                      <a:pt x="163" y="517"/>
                    </a:lnTo>
                    <a:lnTo>
                      <a:pt x="161" y="517"/>
                    </a:lnTo>
                    <a:lnTo>
                      <a:pt x="159" y="517"/>
                    </a:lnTo>
                    <a:lnTo>
                      <a:pt x="157" y="517"/>
                    </a:lnTo>
                    <a:lnTo>
                      <a:pt x="157" y="514"/>
                    </a:lnTo>
                    <a:lnTo>
                      <a:pt x="157" y="517"/>
                    </a:lnTo>
                    <a:lnTo>
                      <a:pt x="157" y="514"/>
                    </a:lnTo>
                    <a:lnTo>
                      <a:pt x="157" y="517"/>
                    </a:lnTo>
                    <a:lnTo>
                      <a:pt x="155" y="514"/>
                    </a:lnTo>
                    <a:lnTo>
                      <a:pt x="155" y="517"/>
                    </a:lnTo>
                    <a:lnTo>
                      <a:pt x="155" y="514"/>
                    </a:lnTo>
                    <a:lnTo>
                      <a:pt x="155" y="517"/>
                    </a:lnTo>
                    <a:lnTo>
                      <a:pt x="155" y="514"/>
                    </a:lnTo>
                    <a:lnTo>
                      <a:pt x="152" y="514"/>
                    </a:lnTo>
                    <a:lnTo>
                      <a:pt x="150" y="514"/>
                    </a:lnTo>
                    <a:lnTo>
                      <a:pt x="148" y="514"/>
                    </a:lnTo>
                    <a:lnTo>
                      <a:pt x="146" y="514"/>
                    </a:lnTo>
                    <a:lnTo>
                      <a:pt x="143" y="514"/>
                    </a:lnTo>
                    <a:lnTo>
                      <a:pt x="141" y="514"/>
                    </a:lnTo>
                    <a:lnTo>
                      <a:pt x="139" y="514"/>
                    </a:lnTo>
                    <a:lnTo>
                      <a:pt x="137" y="514"/>
                    </a:lnTo>
                    <a:lnTo>
                      <a:pt x="134" y="514"/>
                    </a:lnTo>
                    <a:lnTo>
                      <a:pt x="132" y="514"/>
                    </a:lnTo>
                    <a:lnTo>
                      <a:pt x="130" y="514"/>
                    </a:lnTo>
                    <a:lnTo>
                      <a:pt x="128" y="514"/>
                    </a:lnTo>
                    <a:lnTo>
                      <a:pt x="125" y="514"/>
                    </a:lnTo>
                    <a:lnTo>
                      <a:pt x="125" y="517"/>
                    </a:lnTo>
                    <a:lnTo>
                      <a:pt x="123" y="517"/>
                    </a:lnTo>
                    <a:lnTo>
                      <a:pt x="121" y="517"/>
                    </a:lnTo>
                    <a:lnTo>
                      <a:pt x="119" y="519"/>
                    </a:lnTo>
                    <a:lnTo>
                      <a:pt x="119" y="517"/>
                    </a:lnTo>
                    <a:lnTo>
                      <a:pt x="119" y="519"/>
                    </a:lnTo>
                    <a:lnTo>
                      <a:pt x="117" y="519"/>
                    </a:lnTo>
                    <a:lnTo>
                      <a:pt x="114" y="519"/>
                    </a:lnTo>
                    <a:lnTo>
                      <a:pt x="114" y="517"/>
                    </a:lnTo>
                    <a:lnTo>
                      <a:pt x="112" y="517"/>
                    </a:lnTo>
                    <a:lnTo>
                      <a:pt x="112" y="514"/>
                    </a:lnTo>
                    <a:lnTo>
                      <a:pt x="110" y="514"/>
                    </a:lnTo>
                    <a:lnTo>
                      <a:pt x="108" y="517"/>
                    </a:lnTo>
                    <a:lnTo>
                      <a:pt x="108" y="508"/>
                    </a:lnTo>
                    <a:lnTo>
                      <a:pt x="105" y="506"/>
                    </a:lnTo>
                    <a:lnTo>
                      <a:pt x="105" y="499"/>
                    </a:lnTo>
                    <a:lnTo>
                      <a:pt x="105" y="488"/>
                    </a:lnTo>
                    <a:lnTo>
                      <a:pt x="108" y="483"/>
                    </a:lnTo>
                    <a:lnTo>
                      <a:pt x="108" y="479"/>
                    </a:lnTo>
                    <a:lnTo>
                      <a:pt x="108" y="476"/>
                    </a:lnTo>
                    <a:lnTo>
                      <a:pt x="108" y="479"/>
                    </a:lnTo>
                    <a:lnTo>
                      <a:pt x="110" y="476"/>
                    </a:lnTo>
                    <a:lnTo>
                      <a:pt x="110" y="474"/>
                    </a:lnTo>
                    <a:lnTo>
                      <a:pt x="108" y="474"/>
                    </a:lnTo>
                    <a:lnTo>
                      <a:pt x="108" y="472"/>
                    </a:lnTo>
                    <a:lnTo>
                      <a:pt x="108" y="470"/>
                    </a:lnTo>
                    <a:lnTo>
                      <a:pt x="108" y="472"/>
                    </a:lnTo>
                    <a:lnTo>
                      <a:pt x="108" y="470"/>
                    </a:lnTo>
                    <a:lnTo>
                      <a:pt x="110" y="470"/>
                    </a:lnTo>
                    <a:lnTo>
                      <a:pt x="110" y="468"/>
                    </a:lnTo>
                    <a:lnTo>
                      <a:pt x="110" y="470"/>
                    </a:lnTo>
                    <a:lnTo>
                      <a:pt x="110" y="468"/>
                    </a:lnTo>
                    <a:lnTo>
                      <a:pt x="110" y="465"/>
                    </a:lnTo>
                    <a:lnTo>
                      <a:pt x="110" y="468"/>
                    </a:lnTo>
                    <a:lnTo>
                      <a:pt x="108" y="468"/>
                    </a:lnTo>
                    <a:lnTo>
                      <a:pt x="105" y="468"/>
                    </a:lnTo>
                    <a:lnTo>
                      <a:pt x="105" y="470"/>
                    </a:lnTo>
                    <a:lnTo>
                      <a:pt x="105" y="468"/>
                    </a:lnTo>
                    <a:lnTo>
                      <a:pt x="105" y="470"/>
                    </a:lnTo>
                    <a:lnTo>
                      <a:pt x="103" y="470"/>
                    </a:lnTo>
                    <a:lnTo>
                      <a:pt x="103" y="472"/>
                    </a:lnTo>
                    <a:lnTo>
                      <a:pt x="103" y="470"/>
                    </a:lnTo>
                    <a:lnTo>
                      <a:pt x="103" y="472"/>
                    </a:lnTo>
                    <a:lnTo>
                      <a:pt x="101" y="472"/>
                    </a:lnTo>
                    <a:lnTo>
                      <a:pt x="101" y="474"/>
                    </a:lnTo>
                    <a:lnTo>
                      <a:pt x="99" y="474"/>
                    </a:lnTo>
                    <a:lnTo>
                      <a:pt x="99" y="476"/>
                    </a:lnTo>
                    <a:lnTo>
                      <a:pt x="96" y="476"/>
                    </a:lnTo>
                    <a:lnTo>
                      <a:pt x="94" y="479"/>
                    </a:lnTo>
                    <a:lnTo>
                      <a:pt x="92" y="479"/>
                    </a:lnTo>
                    <a:lnTo>
                      <a:pt x="92" y="481"/>
                    </a:lnTo>
                    <a:lnTo>
                      <a:pt x="90" y="481"/>
                    </a:lnTo>
                    <a:lnTo>
                      <a:pt x="87" y="483"/>
                    </a:lnTo>
                    <a:lnTo>
                      <a:pt x="85" y="483"/>
                    </a:lnTo>
                    <a:lnTo>
                      <a:pt x="85" y="485"/>
                    </a:lnTo>
                    <a:lnTo>
                      <a:pt x="83" y="483"/>
                    </a:lnTo>
                    <a:lnTo>
                      <a:pt x="83" y="485"/>
                    </a:lnTo>
                    <a:lnTo>
                      <a:pt x="83" y="483"/>
                    </a:lnTo>
                    <a:lnTo>
                      <a:pt x="83" y="485"/>
                    </a:lnTo>
                    <a:lnTo>
                      <a:pt x="74" y="485"/>
                    </a:lnTo>
                    <a:lnTo>
                      <a:pt x="56" y="485"/>
                    </a:lnTo>
                    <a:lnTo>
                      <a:pt x="56" y="483"/>
                    </a:lnTo>
                    <a:lnTo>
                      <a:pt x="58" y="483"/>
                    </a:lnTo>
                    <a:lnTo>
                      <a:pt x="56" y="483"/>
                    </a:lnTo>
                    <a:lnTo>
                      <a:pt x="56" y="481"/>
                    </a:lnTo>
                    <a:lnTo>
                      <a:pt x="58" y="481"/>
                    </a:lnTo>
                    <a:lnTo>
                      <a:pt x="58" y="479"/>
                    </a:lnTo>
                    <a:lnTo>
                      <a:pt x="56" y="479"/>
                    </a:lnTo>
                    <a:lnTo>
                      <a:pt x="58" y="479"/>
                    </a:lnTo>
                    <a:lnTo>
                      <a:pt x="56" y="476"/>
                    </a:lnTo>
                    <a:lnTo>
                      <a:pt x="54" y="476"/>
                    </a:lnTo>
                    <a:lnTo>
                      <a:pt x="54" y="474"/>
                    </a:lnTo>
                    <a:lnTo>
                      <a:pt x="56" y="474"/>
                    </a:lnTo>
                    <a:lnTo>
                      <a:pt x="54" y="474"/>
                    </a:lnTo>
                    <a:lnTo>
                      <a:pt x="54" y="472"/>
                    </a:lnTo>
                    <a:lnTo>
                      <a:pt x="54" y="470"/>
                    </a:lnTo>
                    <a:lnTo>
                      <a:pt x="52" y="470"/>
                    </a:lnTo>
                    <a:lnTo>
                      <a:pt x="52" y="468"/>
                    </a:lnTo>
                    <a:lnTo>
                      <a:pt x="50" y="470"/>
                    </a:lnTo>
                    <a:lnTo>
                      <a:pt x="50" y="468"/>
                    </a:lnTo>
                    <a:lnTo>
                      <a:pt x="47" y="468"/>
                    </a:lnTo>
                    <a:lnTo>
                      <a:pt x="45" y="468"/>
                    </a:lnTo>
                    <a:lnTo>
                      <a:pt x="43" y="468"/>
                    </a:lnTo>
                    <a:lnTo>
                      <a:pt x="41" y="468"/>
                    </a:lnTo>
                    <a:lnTo>
                      <a:pt x="43" y="468"/>
                    </a:lnTo>
                    <a:lnTo>
                      <a:pt x="41" y="468"/>
                    </a:lnTo>
                    <a:lnTo>
                      <a:pt x="38" y="465"/>
                    </a:lnTo>
                    <a:lnTo>
                      <a:pt x="36" y="465"/>
                    </a:lnTo>
                    <a:lnTo>
                      <a:pt x="34" y="465"/>
                    </a:lnTo>
                    <a:lnTo>
                      <a:pt x="25" y="465"/>
                    </a:lnTo>
                    <a:lnTo>
                      <a:pt x="27" y="463"/>
                    </a:lnTo>
                    <a:lnTo>
                      <a:pt x="27" y="461"/>
                    </a:lnTo>
                    <a:lnTo>
                      <a:pt x="29" y="461"/>
                    </a:lnTo>
                    <a:lnTo>
                      <a:pt x="32" y="461"/>
                    </a:lnTo>
                    <a:lnTo>
                      <a:pt x="32" y="459"/>
                    </a:lnTo>
                    <a:lnTo>
                      <a:pt x="32" y="456"/>
                    </a:lnTo>
                    <a:lnTo>
                      <a:pt x="34" y="456"/>
                    </a:lnTo>
                    <a:lnTo>
                      <a:pt x="34" y="454"/>
                    </a:lnTo>
                    <a:lnTo>
                      <a:pt x="32" y="454"/>
                    </a:lnTo>
                    <a:lnTo>
                      <a:pt x="34" y="454"/>
                    </a:lnTo>
                    <a:lnTo>
                      <a:pt x="34" y="452"/>
                    </a:lnTo>
                    <a:lnTo>
                      <a:pt x="32" y="452"/>
                    </a:lnTo>
                    <a:lnTo>
                      <a:pt x="32" y="450"/>
                    </a:lnTo>
                    <a:lnTo>
                      <a:pt x="29" y="450"/>
                    </a:lnTo>
                    <a:lnTo>
                      <a:pt x="29" y="447"/>
                    </a:lnTo>
                    <a:lnTo>
                      <a:pt x="29" y="445"/>
                    </a:lnTo>
                    <a:lnTo>
                      <a:pt x="27" y="445"/>
                    </a:lnTo>
                    <a:lnTo>
                      <a:pt x="27" y="443"/>
                    </a:lnTo>
                    <a:lnTo>
                      <a:pt x="25" y="443"/>
                    </a:lnTo>
                    <a:lnTo>
                      <a:pt x="23" y="443"/>
                    </a:lnTo>
                    <a:lnTo>
                      <a:pt x="23" y="441"/>
                    </a:lnTo>
                    <a:lnTo>
                      <a:pt x="23" y="438"/>
                    </a:lnTo>
                    <a:lnTo>
                      <a:pt x="23" y="436"/>
                    </a:lnTo>
                    <a:lnTo>
                      <a:pt x="20" y="436"/>
                    </a:lnTo>
                    <a:lnTo>
                      <a:pt x="18" y="436"/>
                    </a:lnTo>
                    <a:lnTo>
                      <a:pt x="18" y="434"/>
                    </a:lnTo>
                    <a:lnTo>
                      <a:pt x="16" y="434"/>
                    </a:lnTo>
                    <a:lnTo>
                      <a:pt x="14" y="432"/>
                    </a:lnTo>
                    <a:lnTo>
                      <a:pt x="14" y="430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7"/>
                    </a:lnTo>
                    <a:lnTo>
                      <a:pt x="12" y="425"/>
                    </a:lnTo>
                    <a:lnTo>
                      <a:pt x="14" y="425"/>
                    </a:lnTo>
                    <a:lnTo>
                      <a:pt x="12" y="425"/>
                    </a:lnTo>
                    <a:lnTo>
                      <a:pt x="12" y="423"/>
                    </a:lnTo>
                    <a:lnTo>
                      <a:pt x="12" y="421"/>
                    </a:lnTo>
                    <a:lnTo>
                      <a:pt x="9" y="421"/>
                    </a:lnTo>
                    <a:lnTo>
                      <a:pt x="7" y="421"/>
                    </a:lnTo>
                    <a:lnTo>
                      <a:pt x="7" y="418"/>
                    </a:lnTo>
                    <a:lnTo>
                      <a:pt x="7" y="416"/>
                    </a:lnTo>
                    <a:lnTo>
                      <a:pt x="7" y="418"/>
                    </a:lnTo>
                    <a:lnTo>
                      <a:pt x="9" y="418"/>
                    </a:lnTo>
                    <a:lnTo>
                      <a:pt x="9" y="416"/>
                    </a:lnTo>
                    <a:lnTo>
                      <a:pt x="9" y="414"/>
                    </a:lnTo>
                    <a:lnTo>
                      <a:pt x="7" y="414"/>
                    </a:lnTo>
                    <a:lnTo>
                      <a:pt x="7" y="412"/>
                    </a:lnTo>
                    <a:lnTo>
                      <a:pt x="5" y="412"/>
                    </a:lnTo>
                    <a:lnTo>
                      <a:pt x="3" y="409"/>
                    </a:lnTo>
                    <a:lnTo>
                      <a:pt x="0" y="407"/>
                    </a:lnTo>
                    <a:lnTo>
                      <a:pt x="0" y="405"/>
                    </a:lnTo>
                    <a:lnTo>
                      <a:pt x="3" y="405"/>
                    </a:lnTo>
                    <a:lnTo>
                      <a:pt x="3" y="403"/>
                    </a:lnTo>
                    <a:lnTo>
                      <a:pt x="0" y="403"/>
                    </a:lnTo>
                    <a:lnTo>
                      <a:pt x="0" y="400"/>
                    </a:lnTo>
                    <a:lnTo>
                      <a:pt x="3" y="400"/>
                    </a:lnTo>
                    <a:lnTo>
                      <a:pt x="3" y="403"/>
                    </a:lnTo>
                    <a:lnTo>
                      <a:pt x="5" y="403"/>
                    </a:lnTo>
                    <a:lnTo>
                      <a:pt x="5" y="400"/>
                    </a:lnTo>
                    <a:lnTo>
                      <a:pt x="7" y="400"/>
                    </a:lnTo>
                    <a:lnTo>
                      <a:pt x="9" y="400"/>
                    </a:lnTo>
                    <a:lnTo>
                      <a:pt x="9" y="398"/>
                    </a:lnTo>
                    <a:lnTo>
                      <a:pt x="9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5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9" y="389"/>
                    </a:lnTo>
                    <a:lnTo>
                      <a:pt x="7" y="389"/>
                    </a:lnTo>
                    <a:lnTo>
                      <a:pt x="7" y="387"/>
                    </a:lnTo>
                    <a:lnTo>
                      <a:pt x="9" y="387"/>
                    </a:lnTo>
                    <a:lnTo>
                      <a:pt x="9" y="385"/>
                    </a:lnTo>
                    <a:lnTo>
                      <a:pt x="9" y="383"/>
                    </a:lnTo>
                    <a:lnTo>
                      <a:pt x="12" y="383"/>
                    </a:lnTo>
                    <a:lnTo>
                      <a:pt x="12" y="380"/>
                    </a:lnTo>
                    <a:lnTo>
                      <a:pt x="14" y="380"/>
                    </a:lnTo>
                    <a:lnTo>
                      <a:pt x="16" y="380"/>
                    </a:lnTo>
                    <a:lnTo>
                      <a:pt x="16" y="378"/>
                    </a:lnTo>
                    <a:lnTo>
                      <a:pt x="18" y="378"/>
                    </a:lnTo>
                    <a:lnTo>
                      <a:pt x="20" y="378"/>
                    </a:lnTo>
                    <a:lnTo>
                      <a:pt x="20" y="376"/>
                    </a:lnTo>
                    <a:lnTo>
                      <a:pt x="23" y="376"/>
                    </a:lnTo>
                    <a:lnTo>
                      <a:pt x="25" y="376"/>
                    </a:lnTo>
                    <a:lnTo>
                      <a:pt x="25" y="374"/>
                    </a:lnTo>
                    <a:lnTo>
                      <a:pt x="27" y="374"/>
                    </a:lnTo>
                    <a:lnTo>
                      <a:pt x="27" y="371"/>
                    </a:lnTo>
                    <a:lnTo>
                      <a:pt x="27" y="369"/>
                    </a:lnTo>
                    <a:lnTo>
                      <a:pt x="27" y="367"/>
                    </a:lnTo>
                    <a:lnTo>
                      <a:pt x="25" y="367"/>
                    </a:lnTo>
                    <a:lnTo>
                      <a:pt x="27" y="367"/>
                    </a:lnTo>
                    <a:lnTo>
                      <a:pt x="25" y="367"/>
                    </a:lnTo>
                    <a:lnTo>
                      <a:pt x="25" y="365"/>
                    </a:lnTo>
                    <a:lnTo>
                      <a:pt x="23" y="362"/>
                    </a:lnTo>
                    <a:lnTo>
                      <a:pt x="23" y="360"/>
                    </a:lnTo>
                    <a:lnTo>
                      <a:pt x="25" y="360"/>
                    </a:lnTo>
                    <a:lnTo>
                      <a:pt x="23" y="360"/>
                    </a:lnTo>
                    <a:lnTo>
                      <a:pt x="25" y="360"/>
                    </a:lnTo>
                    <a:lnTo>
                      <a:pt x="23" y="358"/>
                    </a:lnTo>
                    <a:lnTo>
                      <a:pt x="25" y="358"/>
                    </a:lnTo>
                    <a:lnTo>
                      <a:pt x="25" y="356"/>
                    </a:lnTo>
                    <a:lnTo>
                      <a:pt x="25" y="354"/>
                    </a:lnTo>
                    <a:lnTo>
                      <a:pt x="27" y="354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29" y="349"/>
                    </a:lnTo>
                    <a:lnTo>
                      <a:pt x="32" y="349"/>
                    </a:lnTo>
                    <a:lnTo>
                      <a:pt x="32" y="347"/>
                    </a:lnTo>
                    <a:lnTo>
                      <a:pt x="32" y="345"/>
                    </a:lnTo>
                    <a:lnTo>
                      <a:pt x="34" y="345"/>
                    </a:lnTo>
                    <a:lnTo>
                      <a:pt x="32" y="345"/>
                    </a:lnTo>
                    <a:lnTo>
                      <a:pt x="34" y="345"/>
                    </a:lnTo>
                    <a:lnTo>
                      <a:pt x="32" y="345"/>
                    </a:lnTo>
                    <a:lnTo>
                      <a:pt x="32" y="342"/>
                    </a:lnTo>
                    <a:lnTo>
                      <a:pt x="32" y="340"/>
                    </a:lnTo>
                    <a:lnTo>
                      <a:pt x="34" y="340"/>
                    </a:lnTo>
                    <a:lnTo>
                      <a:pt x="34" y="338"/>
                    </a:lnTo>
                    <a:lnTo>
                      <a:pt x="34" y="336"/>
                    </a:lnTo>
                    <a:lnTo>
                      <a:pt x="36" y="336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4" y="331"/>
                    </a:lnTo>
                    <a:lnTo>
                      <a:pt x="36" y="331"/>
                    </a:lnTo>
                    <a:lnTo>
                      <a:pt x="36" y="329"/>
                    </a:lnTo>
                    <a:lnTo>
                      <a:pt x="38" y="329"/>
                    </a:lnTo>
                    <a:lnTo>
                      <a:pt x="41" y="329"/>
                    </a:lnTo>
                    <a:lnTo>
                      <a:pt x="43" y="329"/>
                    </a:lnTo>
                    <a:lnTo>
                      <a:pt x="43" y="327"/>
                    </a:lnTo>
                    <a:lnTo>
                      <a:pt x="45" y="327"/>
                    </a:lnTo>
                    <a:lnTo>
                      <a:pt x="45" y="324"/>
                    </a:lnTo>
                    <a:lnTo>
                      <a:pt x="47" y="324"/>
                    </a:lnTo>
                    <a:lnTo>
                      <a:pt x="50" y="324"/>
                    </a:lnTo>
                    <a:lnTo>
                      <a:pt x="47" y="324"/>
                    </a:lnTo>
                    <a:lnTo>
                      <a:pt x="47" y="322"/>
                    </a:lnTo>
                    <a:lnTo>
                      <a:pt x="50" y="322"/>
                    </a:lnTo>
                    <a:lnTo>
                      <a:pt x="50" y="324"/>
                    </a:lnTo>
                    <a:lnTo>
                      <a:pt x="50" y="322"/>
                    </a:lnTo>
                    <a:lnTo>
                      <a:pt x="52" y="322"/>
                    </a:lnTo>
                    <a:lnTo>
                      <a:pt x="52" y="320"/>
                    </a:lnTo>
                    <a:lnTo>
                      <a:pt x="54" y="320"/>
                    </a:lnTo>
                    <a:lnTo>
                      <a:pt x="54" y="318"/>
                    </a:lnTo>
                    <a:lnTo>
                      <a:pt x="56" y="320"/>
                    </a:lnTo>
                    <a:lnTo>
                      <a:pt x="56" y="318"/>
                    </a:lnTo>
                    <a:lnTo>
                      <a:pt x="58" y="318"/>
                    </a:lnTo>
                    <a:lnTo>
                      <a:pt x="61" y="318"/>
                    </a:lnTo>
                    <a:lnTo>
                      <a:pt x="61" y="315"/>
                    </a:lnTo>
                    <a:lnTo>
                      <a:pt x="61" y="313"/>
                    </a:lnTo>
                    <a:lnTo>
                      <a:pt x="63" y="315"/>
                    </a:lnTo>
                    <a:lnTo>
                      <a:pt x="63" y="313"/>
                    </a:lnTo>
                    <a:lnTo>
                      <a:pt x="65" y="313"/>
                    </a:lnTo>
                    <a:lnTo>
                      <a:pt x="65" y="311"/>
                    </a:lnTo>
                    <a:lnTo>
                      <a:pt x="67" y="311"/>
                    </a:lnTo>
                    <a:lnTo>
                      <a:pt x="70" y="311"/>
                    </a:lnTo>
                    <a:lnTo>
                      <a:pt x="72" y="311"/>
                    </a:lnTo>
                    <a:lnTo>
                      <a:pt x="70" y="309"/>
                    </a:lnTo>
                    <a:lnTo>
                      <a:pt x="72" y="309"/>
                    </a:lnTo>
                    <a:lnTo>
                      <a:pt x="72" y="311"/>
                    </a:lnTo>
                    <a:lnTo>
                      <a:pt x="74" y="311"/>
                    </a:lnTo>
                    <a:lnTo>
                      <a:pt x="74" y="309"/>
                    </a:lnTo>
                    <a:lnTo>
                      <a:pt x="74" y="311"/>
                    </a:lnTo>
                    <a:lnTo>
                      <a:pt x="76" y="311"/>
                    </a:lnTo>
                    <a:lnTo>
                      <a:pt x="76" y="309"/>
                    </a:lnTo>
                    <a:lnTo>
                      <a:pt x="76" y="311"/>
                    </a:lnTo>
                    <a:lnTo>
                      <a:pt x="76" y="309"/>
                    </a:lnTo>
                    <a:lnTo>
                      <a:pt x="79" y="309"/>
                    </a:lnTo>
                    <a:lnTo>
                      <a:pt x="79" y="311"/>
                    </a:lnTo>
                    <a:lnTo>
                      <a:pt x="79" y="309"/>
                    </a:lnTo>
                    <a:lnTo>
                      <a:pt x="81" y="309"/>
                    </a:lnTo>
                    <a:lnTo>
                      <a:pt x="83" y="309"/>
                    </a:lnTo>
                    <a:lnTo>
                      <a:pt x="85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7" y="309"/>
                    </a:lnTo>
                    <a:lnTo>
                      <a:pt x="87" y="307"/>
                    </a:lnTo>
                    <a:lnTo>
                      <a:pt x="90" y="307"/>
                    </a:lnTo>
                    <a:lnTo>
                      <a:pt x="92" y="307"/>
                    </a:lnTo>
                    <a:lnTo>
                      <a:pt x="94" y="307"/>
                    </a:lnTo>
                    <a:lnTo>
                      <a:pt x="96" y="307"/>
                    </a:lnTo>
                    <a:lnTo>
                      <a:pt x="96" y="304"/>
                    </a:lnTo>
                    <a:lnTo>
                      <a:pt x="99" y="304"/>
                    </a:lnTo>
                    <a:lnTo>
                      <a:pt x="99" y="302"/>
                    </a:lnTo>
                    <a:lnTo>
                      <a:pt x="101" y="302"/>
                    </a:lnTo>
                    <a:lnTo>
                      <a:pt x="101" y="300"/>
                    </a:lnTo>
                    <a:lnTo>
                      <a:pt x="103" y="300"/>
                    </a:lnTo>
                    <a:lnTo>
                      <a:pt x="105" y="300"/>
                    </a:lnTo>
                    <a:lnTo>
                      <a:pt x="105" y="298"/>
                    </a:lnTo>
                    <a:lnTo>
                      <a:pt x="105" y="300"/>
                    </a:lnTo>
                    <a:lnTo>
                      <a:pt x="108" y="300"/>
                    </a:lnTo>
                    <a:lnTo>
                      <a:pt x="110" y="300"/>
                    </a:lnTo>
                    <a:lnTo>
                      <a:pt x="112" y="300"/>
                    </a:lnTo>
                    <a:lnTo>
                      <a:pt x="114" y="300"/>
                    </a:lnTo>
                    <a:lnTo>
                      <a:pt x="117" y="300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7"/>
                    </a:lnTo>
                    <a:lnTo>
                      <a:pt x="121" y="307"/>
                    </a:lnTo>
                    <a:lnTo>
                      <a:pt x="121" y="304"/>
                    </a:lnTo>
                    <a:lnTo>
                      <a:pt x="123" y="304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7"/>
                    </a:lnTo>
                    <a:lnTo>
                      <a:pt x="125" y="304"/>
                    </a:lnTo>
                    <a:lnTo>
                      <a:pt x="128" y="304"/>
                    </a:lnTo>
                    <a:lnTo>
                      <a:pt x="128" y="302"/>
                    </a:lnTo>
                    <a:lnTo>
                      <a:pt x="130" y="293"/>
                    </a:lnTo>
                    <a:lnTo>
                      <a:pt x="132" y="284"/>
                    </a:lnTo>
                    <a:lnTo>
                      <a:pt x="132" y="282"/>
                    </a:lnTo>
                    <a:lnTo>
                      <a:pt x="134" y="269"/>
                    </a:lnTo>
                    <a:lnTo>
                      <a:pt x="137" y="260"/>
                    </a:lnTo>
                    <a:lnTo>
                      <a:pt x="139" y="246"/>
                    </a:lnTo>
                    <a:lnTo>
                      <a:pt x="141" y="228"/>
                    </a:lnTo>
                    <a:lnTo>
                      <a:pt x="143" y="217"/>
                    </a:lnTo>
                    <a:lnTo>
                      <a:pt x="143" y="215"/>
                    </a:lnTo>
                    <a:lnTo>
                      <a:pt x="143" y="213"/>
                    </a:lnTo>
                    <a:lnTo>
                      <a:pt x="146" y="213"/>
                    </a:lnTo>
                    <a:lnTo>
                      <a:pt x="146" y="210"/>
                    </a:lnTo>
                    <a:lnTo>
                      <a:pt x="146" y="208"/>
                    </a:lnTo>
                    <a:lnTo>
                      <a:pt x="143" y="208"/>
                    </a:lnTo>
                    <a:lnTo>
                      <a:pt x="143" y="206"/>
                    </a:lnTo>
                    <a:lnTo>
                      <a:pt x="146" y="206"/>
                    </a:lnTo>
                    <a:lnTo>
                      <a:pt x="146" y="204"/>
                    </a:lnTo>
                    <a:lnTo>
                      <a:pt x="143" y="201"/>
                    </a:lnTo>
                    <a:lnTo>
                      <a:pt x="143" y="199"/>
                    </a:lnTo>
                    <a:lnTo>
                      <a:pt x="146" y="199"/>
                    </a:lnTo>
                    <a:lnTo>
                      <a:pt x="143" y="199"/>
                    </a:lnTo>
                    <a:lnTo>
                      <a:pt x="143" y="197"/>
                    </a:lnTo>
                    <a:lnTo>
                      <a:pt x="141" y="197"/>
                    </a:lnTo>
                    <a:lnTo>
                      <a:pt x="141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39" y="193"/>
                    </a:lnTo>
                    <a:lnTo>
                      <a:pt x="139" y="190"/>
                    </a:lnTo>
                    <a:lnTo>
                      <a:pt x="139" y="188"/>
                    </a:lnTo>
                    <a:lnTo>
                      <a:pt x="141" y="188"/>
                    </a:lnTo>
                    <a:lnTo>
                      <a:pt x="139" y="188"/>
                    </a:lnTo>
                    <a:lnTo>
                      <a:pt x="139" y="186"/>
                    </a:lnTo>
                    <a:lnTo>
                      <a:pt x="139" y="184"/>
                    </a:lnTo>
                    <a:lnTo>
                      <a:pt x="137" y="184"/>
                    </a:lnTo>
                    <a:lnTo>
                      <a:pt x="134" y="181"/>
                    </a:lnTo>
                    <a:lnTo>
                      <a:pt x="132" y="181"/>
                    </a:lnTo>
                    <a:lnTo>
                      <a:pt x="132" y="179"/>
                    </a:lnTo>
                    <a:lnTo>
                      <a:pt x="130" y="179"/>
                    </a:lnTo>
                    <a:lnTo>
                      <a:pt x="128" y="179"/>
                    </a:lnTo>
                    <a:lnTo>
                      <a:pt x="128" y="177"/>
                    </a:lnTo>
                    <a:lnTo>
                      <a:pt x="125" y="177"/>
                    </a:lnTo>
                    <a:lnTo>
                      <a:pt x="125" y="175"/>
                    </a:lnTo>
                    <a:lnTo>
                      <a:pt x="125" y="172"/>
                    </a:lnTo>
                    <a:lnTo>
                      <a:pt x="125" y="168"/>
                    </a:lnTo>
                    <a:lnTo>
                      <a:pt x="125" y="166"/>
                    </a:lnTo>
                    <a:lnTo>
                      <a:pt x="125" y="159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8" y="150"/>
                    </a:lnTo>
                    <a:lnTo>
                      <a:pt x="130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7" y="148"/>
                    </a:lnTo>
                    <a:lnTo>
                      <a:pt x="139" y="148"/>
                    </a:lnTo>
                    <a:lnTo>
                      <a:pt x="139" y="146"/>
                    </a:lnTo>
                    <a:lnTo>
                      <a:pt x="141" y="146"/>
                    </a:lnTo>
                    <a:lnTo>
                      <a:pt x="143" y="146"/>
                    </a:lnTo>
                    <a:lnTo>
                      <a:pt x="146" y="146"/>
                    </a:lnTo>
                    <a:lnTo>
                      <a:pt x="146" y="148"/>
                    </a:lnTo>
                    <a:lnTo>
                      <a:pt x="148" y="148"/>
                    </a:lnTo>
                    <a:lnTo>
                      <a:pt x="150" y="148"/>
                    </a:lnTo>
                    <a:lnTo>
                      <a:pt x="152" y="148"/>
                    </a:lnTo>
                    <a:lnTo>
                      <a:pt x="155" y="148"/>
                    </a:lnTo>
                    <a:lnTo>
                      <a:pt x="152" y="146"/>
                    </a:lnTo>
                    <a:lnTo>
                      <a:pt x="152" y="143"/>
                    </a:lnTo>
                    <a:lnTo>
                      <a:pt x="152" y="141"/>
                    </a:lnTo>
                    <a:lnTo>
                      <a:pt x="155" y="141"/>
                    </a:lnTo>
                    <a:lnTo>
                      <a:pt x="152" y="139"/>
                    </a:lnTo>
                    <a:lnTo>
                      <a:pt x="152" y="137"/>
                    </a:lnTo>
                    <a:lnTo>
                      <a:pt x="150" y="137"/>
                    </a:lnTo>
                    <a:lnTo>
                      <a:pt x="152" y="137"/>
                    </a:lnTo>
                    <a:lnTo>
                      <a:pt x="150" y="137"/>
                    </a:lnTo>
                    <a:lnTo>
                      <a:pt x="150" y="134"/>
                    </a:lnTo>
                    <a:lnTo>
                      <a:pt x="148" y="134"/>
                    </a:lnTo>
                    <a:lnTo>
                      <a:pt x="148" y="132"/>
                    </a:lnTo>
                    <a:lnTo>
                      <a:pt x="148" y="134"/>
                    </a:lnTo>
                    <a:lnTo>
                      <a:pt x="146" y="134"/>
                    </a:lnTo>
                    <a:lnTo>
                      <a:pt x="146" y="132"/>
                    </a:lnTo>
                    <a:lnTo>
                      <a:pt x="146" y="134"/>
                    </a:lnTo>
                    <a:lnTo>
                      <a:pt x="143" y="134"/>
                    </a:lnTo>
                    <a:lnTo>
                      <a:pt x="141" y="134"/>
                    </a:lnTo>
                    <a:lnTo>
                      <a:pt x="139" y="134"/>
                    </a:lnTo>
                    <a:lnTo>
                      <a:pt x="139" y="132"/>
                    </a:lnTo>
                    <a:lnTo>
                      <a:pt x="137" y="132"/>
                    </a:lnTo>
                    <a:lnTo>
                      <a:pt x="137" y="134"/>
                    </a:lnTo>
                    <a:lnTo>
                      <a:pt x="134" y="134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2" y="128"/>
                    </a:lnTo>
                    <a:lnTo>
                      <a:pt x="132" y="119"/>
                    </a:lnTo>
                    <a:lnTo>
                      <a:pt x="132" y="114"/>
                    </a:lnTo>
                    <a:lnTo>
                      <a:pt x="134" y="114"/>
                    </a:lnTo>
                    <a:lnTo>
                      <a:pt x="134" y="112"/>
                    </a:lnTo>
                    <a:lnTo>
                      <a:pt x="137" y="112"/>
                    </a:lnTo>
                    <a:lnTo>
                      <a:pt x="139" y="112"/>
                    </a:lnTo>
                    <a:lnTo>
                      <a:pt x="141" y="112"/>
                    </a:lnTo>
                    <a:lnTo>
                      <a:pt x="143" y="112"/>
                    </a:lnTo>
                    <a:lnTo>
                      <a:pt x="146" y="112"/>
                    </a:lnTo>
                    <a:lnTo>
                      <a:pt x="146" y="114"/>
                    </a:lnTo>
                    <a:lnTo>
                      <a:pt x="146" y="112"/>
                    </a:lnTo>
                    <a:lnTo>
                      <a:pt x="152" y="112"/>
                    </a:lnTo>
                    <a:lnTo>
                      <a:pt x="168" y="112"/>
                    </a:lnTo>
                    <a:lnTo>
                      <a:pt x="184" y="112"/>
                    </a:lnTo>
                    <a:lnTo>
                      <a:pt x="181" y="112"/>
                    </a:lnTo>
                    <a:lnTo>
                      <a:pt x="181" y="110"/>
                    </a:lnTo>
                    <a:lnTo>
                      <a:pt x="181" y="108"/>
                    </a:lnTo>
                    <a:lnTo>
                      <a:pt x="184" y="105"/>
                    </a:lnTo>
                    <a:lnTo>
                      <a:pt x="186" y="105"/>
                    </a:lnTo>
                    <a:lnTo>
                      <a:pt x="186" y="108"/>
                    </a:lnTo>
                    <a:lnTo>
                      <a:pt x="188" y="108"/>
                    </a:lnTo>
                    <a:lnTo>
                      <a:pt x="190" y="110"/>
                    </a:lnTo>
                    <a:lnTo>
                      <a:pt x="193" y="110"/>
                    </a:lnTo>
                    <a:lnTo>
                      <a:pt x="193" y="108"/>
                    </a:lnTo>
                    <a:lnTo>
                      <a:pt x="195" y="108"/>
                    </a:lnTo>
                    <a:lnTo>
                      <a:pt x="195" y="105"/>
                    </a:lnTo>
                    <a:lnTo>
                      <a:pt x="197" y="103"/>
                    </a:lnTo>
                    <a:lnTo>
                      <a:pt x="199" y="103"/>
                    </a:lnTo>
                    <a:lnTo>
                      <a:pt x="201" y="103"/>
                    </a:lnTo>
                    <a:lnTo>
                      <a:pt x="204" y="101"/>
                    </a:lnTo>
                    <a:lnTo>
                      <a:pt x="204" y="99"/>
                    </a:lnTo>
                    <a:lnTo>
                      <a:pt x="206" y="99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0" y="99"/>
                    </a:lnTo>
                    <a:lnTo>
                      <a:pt x="210" y="101"/>
                    </a:lnTo>
                    <a:lnTo>
                      <a:pt x="210" y="103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7" y="112"/>
                    </a:lnTo>
                    <a:lnTo>
                      <a:pt x="217" y="114"/>
                    </a:lnTo>
                    <a:lnTo>
                      <a:pt x="219" y="117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30"/>
                    </a:lnTo>
                    <a:lnTo>
                      <a:pt x="222" y="130"/>
                    </a:lnTo>
                    <a:lnTo>
                      <a:pt x="226" y="130"/>
                    </a:lnTo>
                    <a:lnTo>
                      <a:pt x="235" y="137"/>
                    </a:lnTo>
                    <a:lnTo>
                      <a:pt x="242" y="143"/>
                    </a:lnTo>
                    <a:lnTo>
                      <a:pt x="244" y="146"/>
                    </a:lnTo>
                    <a:lnTo>
                      <a:pt x="242" y="143"/>
                    </a:lnTo>
                    <a:lnTo>
                      <a:pt x="246" y="143"/>
                    </a:lnTo>
                    <a:lnTo>
                      <a:pt x="248" y="143"/>
                    </a:lnTo>
                    <a:lnTo>
                      <a:pt x="251" y="143"/>
                    </a:lnTo>
                    <a:lnTo>
                      <a:pt x="251" y="141"/>
                    </a:lnTo>
                    <a:lnTo>
                      <a:pt x="253" y="143"/>
                    </a:lnTo>
                    <a:lnTo>
                      <a:pt x="253" y="141"/>
                    </a:lnTo>
                    <a:lnTo>
                      <a:pt x="255" y="141"/>
                    </a:lnTo>
                    <a:lnTo>
                      <a:pt x="255" y="139"/>
                    </a:lnTo>
                    <a:lnTo>
                      <a:pt x="257" y="139"/>
                    </a:lnTo>
                    <a:lnTo>
                      <a:pt x="260" y="139"/>
                    </a:lnTo>
                    <a:lnTo>
                      <a:pt x="260" y="137"/>
                    </a:lnTo>
                    <a:lnTo>
                      <a:pt x="262" y="137"/>
                    </a:lnTo>
                    <a:lnTo>
                      <a:pt x="264" y="137"/>
                    </a:lnTo>
                    <a:lnTo>
                      <a:pt x="266" y="137"/>
                    </a:lnTo>
                    <a:lnTo>
                      <a:pt x="269" y="137"/>
                    </a:lnTo>
                    <a:lnTo>
                      <a:pt x="269" y="139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6" y="143"/>
                    </a:lnTo>
                    <a:lnTo>
                      <a:pt x="269" y="143"/>
                    </a:lnTo>
                    <a:lnTo>
                      <a:pt x="266" y="143"/>
                    </a:lnTo>
                    <a:lnTo>
                      <a:pt x="266" y="146"/>
                    </a:lnTo>
                    <a:lnTo>
                      <a:pt x="266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1" y="141"/>
                    </a:lnTo>
                    <a:lnTo>
                      <a:pt x="273" y="141"/>
                    </a:lnTo>
                    <a:lnTo>
                      <a:pt x="273" y="139"/>
                    </a:lnTo>
                    <a:lnTo>
                      <a:pt x="275" y="139"/>
                    </a:lnTo>
                    <a:lnTo>
                      <a:pt x="277" y="139"/>
                    </a:lnTo>
                    <a:lnTo>
                      <a:pt x="280" y="139"/>
                    </a:lnTo>
                    <a:lnTo>
                      <a:pt x="280" y="137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82" y="132"/>
                    </a:lnTo>
                    <a:lnTo>
                      <a:pt x="284" y="132"/>
                    </a:lnTo>
                    <a:lnTo>
                      <a:pt x="286" y="130"/>
                    </a:lnTo>
                    <a:lnTo>
                      <a:pt x="286" y="128"/>
                    </a:lnTo>
                    <a:lnTo>
                      <a:pt x="289" y="128"/>
                    </a:lnTo>
                    <a:lnTo>
                      <a:pt x="289" y="130"/>
                    </a:lnTo>
                    <a:lnTo>
                      <a:pt x="289" y="128"/>
                    </a:lnTo>
                    <a:lnTo>
                      <a:pt x="291" y="128"/>
                    </a:lnTo>
                    <a:lnTo>
                      <a:pt x="291" y="125"/>
                    </a:lnTo>
                    <a:lnTo>
                      <a:pt x="291" y="128"/>
                    </a:lnTo>
                    <a:lnTo>
                      <a:pt x="293" y="130"/>
                    </a:lnTo>
                    <a:lnTo>
                      <a:pt x="293" y="128"/>
                    </a:lnTo>
                    <a:lnTo>
                      <a:pt x="295" y="128"/>
                    </a:lnTo>
                    <a:lnTo>
                      <a:pt x="295" y="125"/>
                    </a:lnTo>
                    <a:lnTo>
                      <a:pt x="298" y="125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2" y="121"/>
                    </a:lnTo>
                    <a:lnTo>
                      <a:pt x="304" y="121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3"/>
                    </a:lnTo>
                    <a:lnTo>
                      <a:pt x="304" y="125"/>
                    </a:lnTo>
                    <a:lnTo>
                      <a:pt x="307" y="125"/>
                    </a:lnTo>
                    <a:lnTo>
                      <a:pt x="304" y="125"/>
                    </a:lnTo>
                    <a:lnTo>
                      <a:pt x="304" y="123"/>
                    </a:lnTo>
                    <a:lnTo>
                      <a:pt x="307" y="123"/>
                    </a:lnTo>
                    <a:lnTo>
                      <a:pt x="307" y="121"/>
                    </a:lnTo>
                    <a:lnTo>
                      <a:pt x="309" y="121"/>
                    </a:lnTo>
                    <a:lnTo>
                      <a:pt x="311" y="119"/>
                    </a:lnTo>
                    <a:lnTo>
                      <a:pt x="313" y="119"/>
                    </a:lnTo>
                    <a:lnTo>
                      <a:pt x="313" y="117"/>
                    </a:lnTo>
                    <a:lnTo>
                      <a:pt x="313" y="114"/>
                    </a:lnTo>
                    <a:lnTo>
                      <a:pt x="313" y="112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3" y="108"/>
                    </a:lnTo>
                    <a:lnTo>
                      <a:pt x="315" y="108"/>
                    </a:lnTo>
                    <a:lnTo>
                      <a:pt x="315" y="105"/>
                    </a:lnTo>
                    <a:lnTo>
                      <a:pt x="318" y="105"/>
                    </a:lnTo>
                    <a:lnTo>
                      <a:pt x="320" y="105"/>
                    </a:lnTo>
                    <a:lnTo>
                      <a:pt x="322" y="105"/>
                    </a:lnTo>
                    <a:lnTo>
                      <a:pt x="324" y="105"/>
                    </a:lnTo>
                    <a:lnTo>
                      <a:pt x="324" y="103"/>
                    </a:lnTo>
                    <a:lnTo>
                      <a:pt x="327" y="103"/>
                    </a:lnTo>
                    <a:lnTo>
                      <a:pt x="329" y="101"/>
                    </a:lnTo>
                    <a:lnTo>
                      <a:pt x="331" y="101"/>
                    </a:lnTo>
                    <a:lnTo>
                      <a:pt x="333" y="101"/>
                    </a:lnTo>
                    <a:lnTo>
                      <a:pt x="336" y="101"/>
                    </a:lnTo>
                    <a:lnTo>
                      <a:pt x="336" y="99"/>
                    </a:lnTo>
                    <a:lnTo>
                      <a:pt x="336" y="96"/>
                    </a:lnTo>
                    <a:lnTo>
                      <a:pt x="336" y="94"/>
                    </a:lnTo>
                    <a:lnTo>
                      <a:pt x="333" y="94"/>
                    </a:lnTo>
                    <a:lnTo>
                      <a:pt x="336" y="92"/>
                    </a:lnTo>
                    <a:lnTo>
                      <a:pt x="336" y="90"/>
                    </a:lnTo>
                    <a:lnTo>
                      <a:pt x="333" y="90"/>
                    </a:lnTo>
                    <a:lnTo>
                      <a:pt x="331" y="92"/>
                    </a:lnTo>
                    <a:lnTo>
                      <a:pt x="329" y="92"/>
                    </a:lnTo>
                    <a:lnTo>
                      <a:pt x="327" y="92"/>
                    </a:lnTo>
                    <a:lnTo>
                      <a:pt x="324" y="92"/>
                    </a:lnTo>
                    <a:lnTo>
                      <a:pt x="322" y="92"/>
                    </a:lnTo>
                    <a:lnTo>
                      <a:pt x="320" y="92"/>
                    </a:lnTo>
                    <a:lnTo>
                      <a:pt x="318" y="90"/>
                    </a:lnTo>
                    <a:lnTo>
                      <a:pt x="315" y="90"/>
                    </a:lnTo>
                    <a:lnTo>
                      <a:pt x="313" y="90"/>
                    </a:lnTo>
                    <a:lnTo>
                      <a:pt x="315" y="87"/>
                    </a:lnTo>
                    <a:lnTo>
                      <a:pt x="315" y="85"/>
                    </a:lnTo>
                    <a:lnTo>
                      <a:pt x="315" y="87"/>
                    </a:lnTo>
                    <a:lnTo>
                      <a:pt x="315" y="85"/>
                    </a:lnTo>
                    <a:lnTo>
                      <a:pt x="318" y="85"/>
                    </a:lnTo>
                    <a:lnTo>
                      <a:pt x="318" y="83"/>
                    </a:lnTo>
                    <a:lnTo>
                      <a:pt x="315" y="83"/>
                    </a:lnTo>
                    <a:lnTo>
                      <a:pt x="318" y="83"/>
                    </a:lnTo>
                    <a:lnTo>
                      <a:pt x="315" y="83"/>
                    </a:lnTo>
                    <a:lnTo>
                      <a:pt x="318" y="83"/>
                    </a:lnTo>
                    <a:lnTo>
                      <a:pt x="318" y="81"/>
                    </a:lnTo>
                    <a:lnTo>
                      <a:pt x="315" y="81"/>
                    </a:lnTo>
                    <a:lnTo>
                      <a:pt x="315" y="79"/>
                    </a:lnTo>
                    <a:lnTo>
                      <a:pt x="313" y="76"/>
                    </a:lnTo>
                    <a:lnTo>
                      <a:pt x="313" y="74"/>
                    </a:lnTo>
                    <a:lnTo>
                      <a:pt x="311" y="72"/>
                    </a:lnTo>
                    <a:lnTo>
                      <a:pt x="309" y="70"/>
                    </a:lnTo>
                    <a:lnTo>
                      <a:pt x="309" y="67"/>
                    </a:lnTo>
                    <a:lnTo>
                      <a:pt x="309" y="65"/>
                    </a:lnTo>
                    <a:lnTo>
                      <a:pt x="309" y="63"/>
                    </a:lnTo>
                    <a:lnTo>
                      <a:pt x="309" y="61"/>
                    </a:lnTo>
                    <a:lnTo>
                      <a:pt x="309" y="58"/>
                    </a:lnTo>
                    <a:lnTo>
                      <a:pt x="311" y="56"/>
                    </a:lnTo>
                    <a:lnTo>
                      <a:pt x="311" y="58"/>
                    </a:lnTo>
                    <a:lnTo>
                      <a:pt x="311" y="56"/>
                    </a:lnTo>
                    <a:lnTo>
                      <a:pt x="309" y="54"/>
                    </a:lnTo>
                    <a:lnTo>
                      <a:pt x="309" y="52"/>
                    </a:lnTo>
                    <a:lnTo>
                      <a:pt x="307" y="52"/>
                    </a:lnTo>
                    <a:lnTo>
                      <a:pt x="307" y="49"/>
                    </a:lnTo>
                    <a:lnTo>
                      <a:pt x="304" y="49"/>
                    </a:lnTo>
                    <a:lnTo>
                      <a:pt x="302" y="47"/>
                    </a:lnTo>
                    <a:lnTo>
                      <a:pt x="300" y="47"/>
                    </a:lnTo>
                    <a:lnTo>
                      <a:pt x="298" y="45"/>
                    </a:lnTo>
                    <a:lnTo>
                      <a:pt x="298" y="43"/>
                    </a:lnTo>
                    <a:lnTo>
                      <a:pt x="295" y="43"/>
                    </a:lnTo>
                    <a:lnTo>
                      <a:pt x="295" y="41"/>
                    </a:lnTo>
                    <a:lnTo>
                      <a:pt x="293" y="38"/>
                    </a:lnTo>
                    <a:lnTo>
                      <a:pt x="293" y="36"/>
                    </a:lnTo>
                    <a:lnTo>
                      <a:pt x="291" y="36"/>
                    </a:lnTo>
                    <a:lnTo>
                      <a:pt x="291" y="34"/>
                    </a:lnTo>
                    <a:lnTo>
                      <a:pt x="291" y="32"/>
                    </a:lnTo>
                    <a:lnTo>
                      <a:pt x="293" y="34"/>
                    </a:lnTo>
                    <a:lnTo>
                      <a:pt x="295" y="34"/>
                    </a:lnTo>
                    <a:lnTo>
                      <a:pt x="295" y="36"/>
                    </a:lnTo>
                    <a:lnTo>
                      <a:pt x="298" y="38"/>
                    </a:lnTo>
                    <a:lnTo>
                      <a:pt x="300" y="38"/>
                    </a:lnTo>
                    <a:lnTo>
                      <a:pt x="302" y="38"/>
                    </a:lnTo>
                    <a:lnTo>
                      <a:pt x="302" y="36"/>
                    </a:lnTo>
                    <a:lnTo>
                      <a:pt x="304" y="36"/>
                    </a:lnTo>
                    <a:lnTo>
                      <a:pt x="307" y="38"/>
                    </a:lnTo>
                    <a:lnTo>
                      <a:pt x="307" y="36"/>
                    </a:lnTo>
                    <a:lnTo>
                      <a:pt x="309" y="38"/>
                    </a:lnTo>
                    <a:lnTo>
                      <a:pt x="311" y="38"/>
                    </a:lnTo>
                    <a:lnTo>
                      <a:pt x="313" y="38"/>
                    </a:lnTo>
                    <a:lnTo>
                      <a:pt x="313" y="41"/>
                    </a:lnTo>
                    <a:lnTo>
                      <a:pt x="315" y="43"/>
                    </a:lnTo>
                    <a:lnTo>
                      <a:pt x="315" y="45"/>
                    </a:lnTo>
                    <a:lnTo>
                      <a:pt x="318" y="45"/>
                    </a:lnTo>
                    <a:lnTo>
                      <a:pt x="318" y="43"/>
                    </a:lnTo>
                    <a:lnTo>
                      <a:pt x="320" y="43"/>
                    </a:lnTo>
                    <a:lnTo>
                      <a:pt x="322" y="43"/>
                    </a:lnTo>
                    <a:lnTo>
                      <a:pt x="324" y="43"/>
                    </a:lnTo>
                    <a:lnTo>
                      <a:pt x="324" y="45"/>
                    </a:lnTo>
                    <a:lnTo>
                      <a:pt x="327" y="45"/>
                    </a:lnTo>
                    <a:lnTo>
                      <a:pt x="327" y="43"/>
                    </a:lnTo>
                    <a:lnTo>
                      <a:pt x="327" y="41"/>
                    </a:lnTo>
                    <a:lnTo>
                      <a:pt x="327" y="43"/>
                    </a:lnTo>
                    <a:lnTo>
                      <a:pt x="329" y="43"/>
                    </a:lnTo>
                    <a:lnTo>
                      <a:pt x="329" y="45"/>
                    </a:lnTo>
                    <a:lnTo>
                      <a:pt x="331" y="45"/>
                    </a:lnTo>
                    <a:lnTo>
                      <a:pt x="331" y="47"/>
                    </a:lnTo>
                    <a:lnTo>
                      <a:pt x="331" y="45"/>
                    </a:lnTo>
                    <a:lnTo>
                      <a:pt x="331" y="47"/>
                    </a:lnTo>
                    <a:lnTo>
                      <a:pt x="331" y="45"/>
                    </a:lnTo>
                    <a:lnTo>
                      <a:pt x="333" y="45"/>
                    </a:lnTo>
                    <a:lnTo>
                      <a:pt x="336" y="45"/>
                    </a:lnTo>
                    <a:lnTo>
                      <a:pt x="336" y="43"/>
                    </a:lnTo>
                    <a:lnTo>
                      <a:pt x="333" y="43"/>
                    </a:lnTo>
                    <a:lnTo>
                      <a:pt x="336" y="43"/>
                    </a:lnTo>
                    <a:lnTo>
                      <a:pt x="338" y="43"/>
                    </a:lnTo>
                    <a:lnTo>
                      <a:pt x="340" y="43"/>
                    </a:lnTo>
                    <a:lnTo>
                      <a:pt x="342" y="43"/>
                    </a:lnTo>
                    <a:lnTo>
                      <a:pt x="340" y="45"/>
                    </a:lnTo>
                    <a:lnTo>
                      <a:pt x="340" y="47"/>
                    </a:lnTo>
                    <a:lnTo>
                      <a:pt x="342" y="47"/>
                    </a:lnTo>
                    <a:lnTo>
                      <a:pt x="345" y="47"/>
                    </a:lnTo>
                    <a:lnTo>
                      <a:pt x="345" y="49"/>
                    </a:lnTo>
                    <a:lnTo>
                      <a:pt x="347" y="49"/>
                    </a:lnTo>
                    <a:lnTo>
                      <a:pt x="347" y="52"/>
                    </a:lnTo>
                    <a:lnTo>
                      <a:pt x="345" y="52"/>
                    </a:lnTo>
                    <a:lnTo>
                      <a:pt x="347" y="52"/>
                    </a:lnTo>
                    <a:lnTo>
                      <a:pt x="347" y="54"/>
                    </a:lnTo>
                    <a:lnTo>
                      <a:pt x="349" y="54"/>
                    </a:lnTo>
                    <a:lnTo>
                      <a:pt x="349" y="52"/>
                    </a:lnTo>
                    <a:lnTo>
                      <a:pt x="351" y="52"/>
                    </a:lnTo>
                    <a:lnTo>
                      <a:pt x="353" y="49"/>
                    </a:lnTo>
                    <a:lnTo>
                      <a:pt x="356" y="52"/>
                    </a:lnTo>
                    <a:lnTo>
                      <a:pt x="356" y="49"/>
                    </a:lnTo>
                    <a:lnTo>
                      <a:pt x="356" y="47"/>
                    </a:lnTo>
                    <a:lnTo>
                      <a:pt x="356" y="45"/>
                    </a:lnTo>
                    <a:lnTo>
                      <a:pt x="353" y="45"/>
                    </a:lnTo>
                    <a:lnTo>
                      <a:pt x="356" y="45"/>
                    </a:lnTo>
                    <a:lnTo>
                      <a:pt x="356" y="43"/>
                    </a:lnTo>
                    <a:lnTo>
                      <a:pt x="356" y="41"/>
                    </a:lnTo>
                    <a:lnTo>
                      <a:pt x="358" y="41"/>
                    </a:lnTo>
                    <a:lnTo>
                      <a:pt x="360" y="41"/>
                    </a:lnTo>
                    <a:lnTo>
                      <a:pt x="362" y="41"/>
                    </a:lnTo>
                    <a:lnTo>
                      <a:pt x="362" y="38"/>
                    </a:lnTo>
                    <a:lnTo>
                      <a:pt x="362" y="36"/>
                    </a:lnTo>
                    <a:lnTo>
                      <a:pt x="362" y="38"/>
                    </a:lnTo>
                    <a:lnTo>
                      <a:pt x="362" y="36"/>
                    </a:lnTo>
                    <a:lnTo>
                      <a:pt x="365" y="36"/>
                    </a:lnTo>
                    <a:lnTo>
                      <a:pt x="367" y="36"/>
                    </a:lnTo>
                    <a:lnTo>
                      <a:pt x="369" y="36"/>
                    </a:lnTo>
                    <a:lnTo>
                      <a:pt x="371" y="36"/>
                    </a:lnTo>
                    <a:lnTo>
                      <a:pt x="371" y="38"/>
                    </a:lnTo>
                    <a:lnTo>
                      <a:pt x="374" y="38"/>
                    </a:lnTo>
                    <a:lnTo>
                      <a:pt x="376" y="38"/>
                    </a:lnTo>
                    <a:lnTo>
                      <a:pt x="378" y="38"/>
                    </a:lnTo>
                    <a:lnTo>
                      <a:pt x="378" y="36"/>
                    </a:lnTo>
                    <a:lnTo>
                      <a:pt x="376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3" y="38"/>
                    </a:lnTo>
                    <a:lnTo>
                      <a:pt x="383" y="36"/>
                    </a:lnTo>
                    <a:lnTo>
                      <a:pt x="385" y="36"/>
                    </a:lnTo>
                    <a:lnTo>
                      <a:pt x="385" y="34"/>
                    </a:lnTo>
                    <a:lnTo>
                      <a:pt x="387" y="34"/>
                    </a:lnTo>
                    <a:lnTo>
                      <a:pt x="389" y="34"/>
                    </a:lnTo>
                    <a:lnTo>
                      <a:pt x="387" y="34"/>
                    </a:lnTo>
                    <a:lnTo>
                      <a:pt x="389" y="34"/>
                    </a:lnTo>
                    <a:lnTo>
                      <a:pt x="391" y="34"/>
                    </a:lnTo>
                    <a:lnTo>
                      <a:pt x="394" y="34"/>
                    </a:lnTo>
                    <a:lnTo>
                      <a:pt x="394" y="32"/>
                    </a:lnTo>
                    <a:lnTo>
                      <a:pt x="396" y="32"/>
                    </a:lnTo>
                    <a:lnTo>
                      <a:pt x="394" y="32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7"/>
                    </a:lnTo>
                    <a:lnTo>
                      <a:pt x="398" y="27"/>
                    </a:lnTo>
                    <a:lnTo>
                      <a:pt x="400" y="27"/>
                    </a:lnTo>
                    <a:lnTo>
                      <a:pt x="403" y="27"/>
                    </a:lnTo>
                    <a:lnTo>
                      <a:pt x="403" y="25"/>
                    </a:lnTo>
                    <a:lnTo>
                      <a:pt x="400" y="25"/>
                    </a:lnTo>
                    <a:lnTo>
                      <a:pt x="403" y="25"/>
                    </a:lnTo>
                    <a:lnTo>
                      <a:pt x="405" y="25"/>
                    </a:lnTo>
                    <a:lnTo>
                      <a:pt x="407" y="25"/>
                    </a:lnTo>
                    <a:lnTo>
                      <a:pt x="407" y="27"/>
                    </a:lnTo>
                    <a:lnTo>
                      <a:pt x="407" y="25"/>
                    </a:lnTo>
                    <a:lnTo>
                      <a:pt x="409" y="25"/>
                    </a:lnTo>
                    <a:lnTo>
                      <a:pt x="412" y="25"/>
                    </a:lnTo>
                    <a:lnTo>
                      <a:pt x="412" y="23"/>
                    </a:lnTo>
                    <a:lnTo>
                      <a:pt x="414" y="23"/>
                    </a:lnTo>
                    <a:lnTo>
                      <a:pt x="414" y="20"/>
                    </a:lnTo>
                    <a:lnTo>
                      <a:pt x="412" y="20"/>
                    </a:lnTo>
                    <a:lnTo>
                      <a:pt x="414" y="20"/>
                    </a:lnTo>
                    <a:lnTo>
                      <a:pt x="414" y="18"/>
                    </a:lnTo>
                    <a:lnTo>
                      <a:pt x="416" y="18"/>
                    </a:lnTo>
                    <a:lnTo>
                      <a:pt x="418" y="18"/>
                    </a:lnTo>
                    <a:lnTo>
                      <a:pt x="421" y="16"/>
                    </a:lnTo>
                    <a:lnTo>
                      <a:pt x="421" y="14"/>
                    </a:lnTo>
                    <a:lnTo>
                      <a:pt x="423" y="14"/>
                    </a:lnTo>
                    <a:lnTo>
                      <a:pt x="423" y="11"/>
                    </a:lnTo>
                    <a:lnTo>
                      <a:pt x="425" y="11"/>
                    </a:lnTo>
                    <a:lnTo>
                      <a:pt x="423" y="9"/>
                    </a:lnTo>
                    <a:lnTo>
                      <a:pt x="423" y="7"/>
                    </a:lnTo>
                    <a:lnTo>
                      <a:pt x="423" y="5"/>
                    </a:lnTo>
                    <a:lnTo>
                      <a:pt x="423" y="7"/>
                    </a:lnTo>
                    <a:lnTo>
                      <a:pt x="423" y="5"/>
                    </a:lnTo>
                    <a:lnTo>
                      <a:pt x="421" y="5"/>
                    </a:lnTo>
                    <a:lnTo>
                      <a:pt x="421" y="3"/>
                    </a:lnTo>
                    <a:lnTo>
                      <a:pt x="423" y="3"/>
                    </a:lnTo>
                    <a:lnTo>
                      <a:pt x="425" y="3"/>
                    </a:lnTo>
                    <a:lnTo>
                      <a:pt x="427" y="3"/>
                    </a:lnTo>
                    <a:lnTo>
                      <a:pt x="429" y="3"/>
                    </a:lnTo>
                    <a:lnTo>
                      <a:pt x="429" y="5"/>
                    </a:lnTo>
                    <a:lnTo>
                      <a:pt x="429" y="3"/>
                    </a:lnTo>
                    <a:lnTo>
                      <a:pt x="432" y="3"/>
                    </a:lnTo>
                    <a:lnTo>
                      <a:pt x="434" y="3"/>
                    </a:lnTo>
                    <a:lnTo>
                      <a:pt x="436" y="0"/>
                    </a:lnTo>
                    <a:lnTo>
                      <a:pt x="436" y="3"/>
                    </a:lnTo>
                    <a:lnTo>
                      <a:pt x="438" y="3"/>
                    </a:lnTo>
                    <a:lnTo>
                      <a:pt x="441" y="5"/>
                    </a:lnTo>
                    <a:lnTo>
                      <a:pt x="441" y="7"/>
                    </a:lnTo>
                    <a:lnTo>
                      <a:pt x="443" y="7"/>
                    </a:lnTo>
                    <a:lnTo>
                      <a:pt x="443" y="9"/>
                    </a:lnTo>
                    <a:lnTo>
                      <a:pt x="443" y="11"/>
                    </a:lnTo>
                    <a:lnTo>
                      <a:pt x="443" y="14"/>
                    </a:lnTo>
                    <a:lnTo>
                      <a:pt x="443" y="16"/>
                    </a:lnTo>
                    <a:lnTo>
                      <a:pt x="441" y="16"/>
                    </a:lnTo>
                    <a:lnTo>
                      <a:pt x="443" y="16"/>
                    </a:lnTo>
                    <a:lnTo>
                      <a:pt x="441" y="16"/>
                    </a:lnTo>
                    <a:lnTo>
                      <a:pt x="443" y="16"/>
                    </a:lnTo>
                    <a:lnTo>
                      <a:pt x="443" y="18"/>
                    </a:lnTo>
                    <a:lnTo>
                      <a:pt x="441" y="18"/>
                    </a:lnTo>
                    <a:lnTo>
                      <a:pt x="443" y="18"/>
                    </a:lnTo>
                    <a:lnTo>
                      <a:pt x="441" y="20"/>
                    </a:lnTo>
                    <a:lnTo>
                      <a:pt x="441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41" y="25"/>
                    </a:lnTo>
                    <a:lnTo>
                      <a:pt x="438" y="25"/>
                    </a:lnTo>
                    <a:lnTo>
                      <a:pt x="441" y="25"/>
                    </a:lnTo>
                    <a:lnTo>
                      <a:pt x="443" y="25"/>
                    </a:lnTo>
                    <a:lnTo>
                      <a:pt x="443" y="27"/>
                    </a:lnTo>
                    <a:lnTo>
                      <a:pt x="443" y="25"/>
                    </a:lnTo>
                    <a:lnTo>
                      <a:pt x="445" y="25"/>
                    </a:lnTo>
                    <a:lnTo>
                      <a:pt x="445" y="27"/>
                    </a:lnTo>
                    <a:lnTo>
                      <a:pt x="447" y="27"/>
                    </a:lnTo>
                    <a:lnTo>
                      <a:pt x="447" y="25"/>
                    </a:lnTo>
                    <a:lnTo>
                      <a:pt x="447" y="27"/>
                    </a:lnTo>
                    <a:lnTo>
                      <a:pt x="450" y="27"/>
                    </a:lnTo>
                    <a:lnTo>
                      <a:pt x="452" y="27"/>
                    </a:lnTo>
                    <a:lnTo>
                      <a:pt x="452" y="29"/>
                    </a:lnTo>
                    <a:lnTo>
                      <a:pt x="454" y="29"/>
                    </a:lnTo>
                    <a:lnTo>
                      <a:pt x="452" y="29"/>
                    </a:lnTo>
                    <a:lnTo>
                      <a:pt x="454" y="29"/>
                    </a:lnTo>
                    <a:lnTo>
                      <a:pt x="454" y="32"/>
                    </a:lnTo>
                    <a:lnTo>
                      <a:pt x="452" y="32"/>
                    </a:lnTo>
                    <a:lnTo>
                      <a:pt x="452" y="34"/>
                    </a:lnTo>
                    <a:lnTo>
                      <a:pt x="452" y="32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4" y="36"/>
                    </a:lnTo>
                    <a:lnTo>
                      <a:pt x="454" y="38"/>
                    </a:lnTo>
                    <a:lnTo>
                      <a:pt x="454" y="41"/>
                    </a:lnTo>
                    <a:lnTo>
                      <a:pt x="456" y="41"/>
                    </a:lnTo>
                    <a:lnTo>
                      <a:pt x="456" y="43"/>
                    </a:lnTo>
                    <a:lnTo>
                      <a:pt x="459" y="43"/>
                    </a:lnTo>
                    <a:lnTo>
                      <a:pt x="456" y="43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4" y="47"/>
                    </a:lnTo>
                    <a:lnTo>
                      <a:pt x="454" y="49"/>
                    </a:lnTo>
                    <a:lnTo>
                      <a:pt x="454" y="52"/>
                    </a:lnTo>
                    <a:lnTo>
                      <a:pt x="452" y="52"/>
                    </a:lnTo>
                    <a:lnTo>
                      <a:pt x="450" y="52"/>
                    </a:lnTo>
                    <a:lnTo>
                      <a:pt x="450" y="54"/>
                    </a:lnTo>
                    <a:lnTo>
                      <a:pt x="447" y="54"/>
                    </a:lnTo>
                    <a:lnTo>
                      <a:pt x="447" y="56"/>
                    </a:lnTo>
                    <a:lnTo>
                      <a:pt x="450" y="56"/>
                    </a:lnTo>
                    <a:lnTo>
                      <a:pt x="450" y="58"/>
                    </a:lnTo>
                    <a:lnTo>
                      <a:pt x="447" y="58"/>
                    </a:lnTo>
                    <a:lnTo>
                      <a:pt x="450" y="58"/>
                    </a:lnTo>
                    <a:lnTo>
                      <a:pt x="447" y="58"/>
                    </a:lnTo>
                    <a:lnTo>
                      <a:pt x="447" y="61"/>
                    </a:lnTo>
                    <a:lnTo>
                      <a:pt x="450" y="58"/>
                    </a:lnTo>
                    <a:lnTo>
                      <a:pt x="450" y="61"/>
                    </a:lnTo>
                    <a:lnTo>
                      <a:pt x="450" y="63"/>
                    </a:lnTo>
                    <a:lnTo>
                      <a:pt x="447" y="61"/>
                    </a:lnTo>
                    <a:lnTo>
                      <a:pt x="447" y="63"/>
                    </a:lnTo>
                    <a:lnTo>
                      <a:pt x="447" y="65"/>
                    </a:lnTo>
                    <a:lnTo>
                      <a:pt x="445" y="65"/>
                    </a:lnTo>
                    <a:lnTo>
                      <a:pt x="445" y="67"/>
                    </a:lnTo>
                    <a:lnTo>
                      <a:pt x="445" y="70"/>
                    </a:lnTo>
                    <a:lnTo>
                      <a:pt x="445" y="72"/>
                    </a:lnTo>
                    <a:lnTo>
                      <a:pt x="445" y="74"/>
                    </a:lnTo>
                    <a:lnTo>
                      <a:pt x="443" y="74"/>
                    </a:lnTo>
                    <a:lnTo>
                      <a:pt x="445" y="74"/>
                    </a:lnTo>
                    <a:lnTo>
                      <a:pt x="443" y="74"/>
                    </a:lnTo>
                    <a:lnTo>
                      <a:pt x="443" y="76"/>
                    </a:lnTo>
                    <a:lnTo>
                      <a:pt x="443" y="79"/>
                    </a:lnTo>
                    <a:lnTo>
                      <a:pt x="443" y="81"/>
                    </a:lnTo>
                    <a:lnTo>
                      <a:pt x="443" y="83"/>
                    </a:lnTo>
                    <a:lnTo>
                      <a:pt x="443" y="85"/>
                    </a:lnTo>
                    <a:lnTo>
                      <a:pt x="445" y="85"/>
                    </a:lnTo>
                    <a:lnTo>
                      <a:pt x="443" y="85"/>
                    </a:lnTo>
                    <a:lnTo>
                      <a:pt x="445" y="85"/>
                    </a:lnTo>
                    <a:lnTo>
                      <a:pt x="443" y="85"/>
                    </a:lnTo>
                    <a:lnTo>
                      <a:pt x="445" y="85"/>
                    </a:lnTo>
                    <a:lnTo>
                      <a:pt x="445" y="87"/>
                    </a:lnTo>
                    <a:lnTo>
                      <a:pt x="445" y="90"/>
                    </a:lnTo>
                    <a:lnTo>
                      <a:pt x="447" y="90"/>
                    </a:lnTo>
                    <a:lnTo>
                      <a:pt x="445" y="90"/>
                    </a:lnTo>
                    <a:lnTo>
                      <a:pt x="447" y="92"/>
                    </a:lnTo>
                    <a:lnTo>
                      <a:pt x="445" y="92"/>
                    </a:lnTo>
                    <a:lnTo>
                      <a:pt x="445" y="94"/>
                    </a:lnTo>
                    <a:lnTo>
                      <a:pt x="447" y="94"/>
                    </a:lnTo>
                    <a:lnTo>
                      <a:pt x="450" y="94"/>
                    </a:lnTo>
                    <a:lnTo>
                      <a:pt x="450" y="96"/>
                    </a:lnTo>
                    <a:lnTo>
                      <a:pt x="452" y="96"/>
                    </a:lnTo>
                    <a:lnTo>
                      <a:pt x="452" y="99"/>
                    </a:lnTo>
                    <a:lnTo>
                      <a:pt x="452" y="101"/>
                    </a:lnTo>
                    <a:lnTo>
                      <a:pt x="452" y="103"/>
                    </a:lnTo>
                    <a:lnTo>
                      <a:pt x="452" y="105"/>
                    </a:lnTo>
                    <a:lnTo>
                      <a:pt x="452" y="108"/>
                    </a:lnTo>
                    <a:lnTo>
                      <a:pt x="450" y="108"/>
                    </a:lnTo>
                    <a:lnTo>
                      <a:pt x="452" y="108"/>
                    </a:lnTo>
                    <a:lnTo>
                      <a:pt x="450" y="110"/>
                    </a:lnTo>
                    <a:lnTo>
                      <a:pt x="452" y="110"/>
                    </a:lnTo>
                    <a:lnTo>
                      <a:pt x="454" y="110"/>
                    </a:lnTo>
                    <a:lnTo>
                      <a:pt x="452" y="112"/>
                    </a:lnTo>
                    <a:lnTo>
                      <a:pt x="454" y="112"/>
                    </a:lnTo>
                    <a:lnTo>
                      <a:pt x="452" y="112"/>
                    </a:lnTo>
                    <a:lnTo>
                      <a:pt x="454" y="112"/>
                    </a:lnTo>
                    <a:lnTo>
                      <a:pt x="454" y="114"/>
                    </a:lnTo>
                    <a:lnTo>
                      <a:pt x="456" y="114"/>
                    </a:lnTo>
                    <a:lnTo>
                      <a:pt x="456" y="112"/>
                    </a:lnTo>
                    <a:lnTo>
                      <a:pt x="456" y="114"/>
                    </a:lnTo>
                    <a:lnTo>
                      <a:pt x="459" y="114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1" y="119"/>
                    </a:lnTo>
                    <a:lnTo>
                      <a:pt x="463" y="119"/>
                    </a:lnTo>
                    <a:lnTo>
                      <a:pt x="463" y="121"/>
                    </a:lnTo>
                    <a:lnTo>
                      <a:pt x="463" y="119"/>
                    </a:lnTo>
                    <a:lnTo>
                      <a:pt x="463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5" y="121"/>
                    </a:lnTo>
                    <a:lnTo>
                      <a:pt x="465" y="123"/>
                    </a:lnTo>
                    <a:lnTo>
                      <a:pt x="467" y="123"/>
                    </a:lnTo>
                    <a:lnTo>
                      <a:pt x="467" y="125"/>
                    </a:lnTo>
                    <a:lnTo>
                      <a:pt x="467" y="123"/>
                    </a:lnTo>
                    <a:lnTo>
                      <a:pt x="467" y="125"/>
                    </a:lnTo>
                    <a:lnTo>
                      <a:pt x="470" y="125"/>
                    </a:lnTo>
                    <a:lnTo>
                      <a:pt x="472" y="125"/>
                    </a:lnTo>
                    <a:lnTo>
                      <a:pt x="474" y="125"/>
                    </a:lnTo>
                    <a:lnTo>
                      <a:pt x="474" y="128"/>
                    </a:lnTo>
                    <a:lnTo>
                      <a:pt x="476" y="125"/>
                    </a:lnTo>
                    <a:lnTo>
                      <a:pt x="476" y="128"/>
                    </a:lnTo>
                    <a:lnTo>
                      <a:pt x="479" y="128"/>
                    </a:lnTo>
                    <a:lnTo>
                      <a:pt x="476" y="128"/>
                    </a:lnTo>
                    <a:lnTo>
                      <a:pt x="479" y="130"/>
                    </a:lnTo>
                    <a:lnTo>
                      <a:pt x="481" y="130"/>
                    </a:lnTo>
                    <a:lnTo>
                      <a:pt x="483" y="130"/>
                    </a:lnTo>
                    <a:lnTo>
                      <a:pt x="483" y="128"/>
                    </a:lnTo>
                    <a:lnTo>
                      <a:pt x="485" y="128"/>
                    </a:lnTo>
                    <a:lnTo>
                      <a:pt x="488" y="128"/>
                    </a:lnTo>
                    <a:lnTo>
                      <a:pt x="490" y="128"/>
                    </a:lnTo>
                    <a:lnTo>
                      <a:pt x="492" y="125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92" y="121"/>
                    </a:lnTo>
                    <a:lnTo>
                      <a:pt x="494" y="121"/>
                    </a:lnTo>
                    <a:lnTo>
                      <a:pt x="494" y="119"/>
                    </a:lnTo>
                    <a:lnTo>
                      <a:pt x="497" y="119"/>
                    </a:lnTo>
                    <a:lnTo>
                      <a:pt x="497" y="117"/>
                    </a:lnTo>
                    <a:lnTo>
                      <a:pt x="497" y="119"/>
                    </a:lnTo>
                    <a:lnTo>
                      <a:pt x="499" y="119"/>
                    </a:lnTo>
                    <a:lnTo>
                      <a:pt x="501" y="119"/>
                    </a:lnTo>
                    <a:lnTo>
                      <a:pt x="501" y="121"/>
                    </a:lnTo>
                    <a:lnTo>
                      <a:pt x="503" y="121"/>
                    </a:lnTo>
                    <a:lnTo>
                      <a:pt x="503" y="119"/>
                    </a:lnTo>
                    <a:lnTo>
                      <a:pt x="505" y="119"/>
                    </a:lnTo>
                    <a:lnTo>
                      <a:pt x="505" y="121"/>
                    </a:lnTo>
                    <a:lnTo>
                      <a:pt x="505" y="119"/>
                    </a:lnTo>
                    <a:lnTo>
                      <a:pt x="508" y="119"/>
                    </a:lnTo>
                    <a:lnTo>
                      <a:pt x="508" y="117"/>
                    </a:lnTo>
                    <a:lnTo>
                      <a:pt x="505" y="117"/>
                    </a:lnTo>
                    <a:lnTo>
                      <a:pt x="508" y="114"/>
                    </a:lnTo>
                    <a:lnTo>
                      <a:pt x="508" y="117"/>
                    </a:lnTo>
                    <a:lnTo>
                      <a:pt x="510" y="117"/>
                    </a:lnTo>
                    <a:lnTo>
                      <a:pt x="510" y="114"/>
                    </a:lnTo>
                    <a:lnTo>
                      <a:pt x="512" y="114"/>
                    </a:lnTo>
                    <a:lnTo>
                      <a:pt x="514" y="112"/>
                    </a:lnTo>
                    <a:lnTo>
                      <a:pt x="514" y="114"/>
                    </a:lnTo>
                    <a:lnTo>
                      <a:pt x="514" y="112"/>
                    </a:lnTo>
                    <a:lnTo>
                      <a:pt x="517" y="114"/>
                    </a:lnTo>
                    <a:lnTo>
                      <a:pt x="519" y="114"/>
                    </a:lnTo>
                    <a:lnTo>
                      <a:pt x="521" y="114"/>
                    </a:lnTo>
                    <a:lnTo>
                      <a:pt x="521" y="112"/>
                    </a:lnTo>
                    <a:lnTo>
                      <a:pt x="523" y="112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6" y="108"/>
                    </a:lnTo>
                    <a:lnTo>
                      <a:pt x="526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8"/>
                    </a:lnTo>
                    <a:lnTo>
                      <a:pt x="530" y="105"/>
                    </a:lnTo>
                    <a:lnTo>
                      <a:pt x="532" y="105"/>
                    </a:lnTo>
                    <a:lnTo>
                      <a:pt x="535" y="105"/>
                    </a:lnTo>
                    <a:lnTo>
                      <a:pt x="535" y="103"/>
                    </a:lnTo>
                    <a:lnTo>
                      <a:pt x="535" y="105"/>
                    </a:lnTo>
                    <a:lnTo>
                      <a:pt x="537" y="105"/>
                    </a:lnTo>
                    <a:lnTo>
                      <a:pt x="537" y="108"/>
                    </a:lnTo>
                    <a:lnTo>
                      <a:pt x="539" y="108"/>
                    </a:lnTo>
                    <a:lnTo>
                      <a:pt x="541" y="108"/>
                    </a:lnTo>
                    <a:lnTo>
                      <a:pt x="543" y="108"/>
                    </a:lnTo>
                    <a:lnTo>
                      <a:pt x="543" y="110"/>
                    </a:lnTo>
                    <a:lnTo>
                      <a:pt x="546" y="110"/>
                    </a:lnTo>
                    <a:lnTo>
                      <a:pt x="546" y="108"/>
                    </a:lnTo>
                    <a:lnTo>
                      <a:pt x="548" y="108"/>
                    </a:lnTo>
                    <a:lnTo>
                      <a:pt x="550" y="108"/>
                    </a:lnTo>
                    <a:lnTo>
                      <a:pt x="550" y="105"/>
                    </a:lnTo>
                    <a:lnTo>
                      <a:pt x="550" y="108"/>
                    </a:lnTo>
                    <a:lnTo>
                      <a:pt x="552" y="108"/>
                    </a:lnTo>
                    <a:lnTo>
                      <a:pt x="555" y="108"/>
                    </a:lnTo>
                    <a:lnTo>
                      <a:pt x="555" y="105"/>
                    </a:lnTo>
                    <a:lnTo>
                      <a:pt x="557" y="105"/>
                    </a:lnTo>
                    <a:lnTo>
                      <a:pt x="557" y="108"/>
                    </a:lnTo>
                    <a:lnTo>
                      <a:pt x="559" y="108"/>
                    </a:lnTo>
                    <a:lnTo>
                      <a:pt x="561" y="108"/>
                    </a:lnTo>
                    <a:lnTo>
                      <a:pt x="564" y="108"/>
                    </a:lnTo>
                    <a:lnTo>
                      <a:pt x="566" y="108"/>
                    </a:lnTo>
                    <a:lnTo>
                      <a:pt x="566" y="110"/>
                    </a:lnTo>
                    <a:lnTo>
                      <a:pt x="568" y="110"/>
                    </a:lnTo>
                    <a:lnTo>
                      <a:pt x="570" y="110"/>
                    </a:lnTo>
                    <a:lnTo>
                      <a:pt x="573" y="108"/>
                    </a:lnTo>
                    <a:lnTo>
                      <a:pt x="573" y="105"/>
                    </a:lnTo>
                    <a:lnTo>
                      <a:pt x="573" y="103"/>
                    </a:lnTo>
                    <a:lnTo>
                      <a:pt x="570" y="101"/>
                    </a:lnTo>
                    <a:lnTo>
                      <a:pt x="570" y="99"/>
                    </a:lnTo>
                    <a:lnTo>
                      <a:pt x="568" y="99"/>
                    </a:lnTo>
                    <a:lnTo>
                      <a:pt x="568" y="96"/>
                    </a:lnTo>
                    <a:lnTo>
                      <a:pt x="566" y="96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8" y="92"/>
                    </a:lnTo>
                    <a:lnTo>
                      <a:pt x="568" y="94"/>
                    </a:lnTo>
                    <a:lnTo>
                      <a:pt x="568" y="92"/>
                    </a:lnTo>
                    <a:lnTo>
                      <a:pt x="570" y="92"/>
                    </a:lnTo>
                    <a:lnTo>
                      <a:pt x="570" y="90"/>
                    </a:lnTo>
                    <a:lnTo>
                      <a:pt x="570" y="92"/>
                    </a:lnTo>
                    <a:lnTo>
                      <a:pt x="570" y="90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87"/>
                    </a:lnTo>
                    <a:lnTo>
                      <a:pt x="573" y="87"/>
                    </a:lnTo>
                    <a:lnTo>
                      <a:pt x="573" y="90"/>
                    </a:lnTo>
                    <a:lnTo>
                      <a:pt x="575" y="90"/>
                    </a:lnTo>
                    <a:lnTo>
                      <a:pt x="577" y="90"/>
                    </a:lnTo>
                    <a:lnTo>
                      <a:pt x="577" y="92"/>
                    </a:lnTo>
                    <a:lnTo>
                      <a:pt x="579" y="92"/>
                    </a:lnTo>
                    <a:lnTo>
                      <a:pt x="581" y="92"/>
                    </a:lnTo>
                    <a:lnTo>
                      <a:pt x="584" y="90"/>
                    </a:lnTo>
                    <a:lnTo>
                      <a:pt x="584" y="92"/>
                    </a:lnTo>
                    <a:lnTo>
                      <a:pt x="584" y="90"/>
                    </a:lnTo>
                    <a:lnTo>
                      <a:pt x="586" y="90"/>
                    </a:lnTo>
                    <a:lnTo>
                      <a:pt x="588" y="90"/>
                    </a:lnTo>
                    <a:lnTo>
                      <a:pt x="588" y="92"/>
                    </a:lnTo>
                    <a:lnTo>
                      <a:pt x="590" y="90"/>
                    </a:lnTo>
                    <a:lnTo>
                      <a:pt x="590" y="87"/>
                    </a:lnTo>
                    <a:lnTo>
                      <a:pt x="593" y="87"/>
                    </a:lnTo>
                    <a:lnTo>
                      <a:pt x="593" y="90"/>
                    </a:lnTo>
                    <a:lnTo>
                      <a:pt x="595" y="87"/>
                    </a:lnTo>
                    <a:lnTo>
                      <a:pt x="597" y="87"/>
                    </a:lnTo>
                    <a:lnTo>
                      <a:pt x="599" y="87"/>
                    </a:lnTo>
                    <a:lnTo>
                      <a:pt x="602" y="85"/>
                    </a:lnTo>
                    <a:lnTo>
                      <a:pt x="604" y="87"/>
                    </a:lnTo>
                    <a:lnTo>
                      <a:pt x="604" y="90"/>
                    </a:lnTo>
                    <a:lnTo>
                      <a:pt x="606" y="92"/>
                    </a:lnTo>
                    <a:lnTo>
                      <a:pt x="608" y="90"/>
                    </a:lnTo>
                    <a:lnTo>
                      <a:pt x="611" y="90"/>
                    </a:lnTo>
                    <a:lnTo>
                      <a:pt x="611" y="94"/>
                    </a:lnTo>
                    <a:lnTo>
                      <a:pt x="613" y="94"/>
                    </a:lnTo>
                    <a:lnTo>
                      <a:pt x="619" y="99"/>
                    </a:lnTo>
                    <a:lnTo>
                      <a:pt x="626" y="99"/>
                    </a:lnTo>
                    <a:lnTo>
                      <a:pt x="633" y="96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6"/>
                    </a:lnTo>
                    <a:lnTo>
                      <a:pt x="637" y="96"/>
                    </a:lnTo>
                    <a:lnTo>
                      <a:pt x="635" y="96"/>
                    </a:lnTo>
                    <a:lnTo>
                      <a:pt x="637" y="94"/>
                    </a:lnTo>
                    <a:lnTo>
                      <a:pt x="640" y="94"/>
                    </a:lnTo>
                    <a:lnTo>
                      <a:pt x="637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42" y="92"/>
                    </a:lnTo>
                    <a:lnTo>
                      <a:pt x="640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2" y="94"/>
                    </a:lnTo>
                    <a:lnTo>
                      <a:pt x="644" y="94"/>
                    </a:lnTo>
                    <a:lnTo>
                      <a:pt x="644" y="96"/>
                    </a:lnTo>
                    <a:lnTo>
                      <a:pt x="646" y="96"/>
                    </a:lnTo>
                    <a:lnTo>
                      <a:pt x="649" y="96"/>
                    </a:lnTo>
                    <a:lnTo>
                      <a:pt x="651" y="96"/>
                    </a:lnTo>
                    <a:lnTo>
                      <a:pt x="649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6"/>
                    </a:lnTo>
                    <a:lnTo>
                      <a:pt x="657" y="96"/>
                    </a:lnTo>
                    <a:lnTo>
                      <a:pt x="655" y="96"/>
                    </a:lnTo>
                    <a:lnTo>
                      <a:pt x="655" y="99"/>
                    </a:lnTo>
                    <a:lnTo>
                      <a:pt x="657" y="99"/>
                    </a:lnTo>
                    <a:lnTo>
                      <a:pt x="660" y="99"/>
                    </a:lnTo>
                    <a:lnTo>
                      <a:pt x="662" y="99"/>
                    </a:lnTo>
                    <a:lnTo>
                      <a:pt x="664" y="99"/>
                    </a:lnTo>
                    <a:lnTo>
                      <a:pt x="666" y="99"/>
                    </a:lnTo>
                    <a:lnTo>
                      <a:pt x="669" y="99"/>
                    </a:lnTo>
                    <a:lnTo>
                      <a:pt x="669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2"/>
                    </a:lnTo>
                    <a:lnTo>
                      <a:pt x="675" y="90"/>
                    </a:lnTo>
                    <a:lnTo>
                      <a:pt x="678" y="90"/>
                    </a:lnTo>
                    <a:lnTo>
                      <a:pt x="678" y="87"/>
                    </a:lnTo>
                    <a:lnTo>
                      <a:pt x="680" y="87"/>
                    </a:lnTo>
                    <a:lnTo>
                      <a:pt x="680" y="85"/>
                    </a:lnTo>
                    <a:lnTo>
                      <a:pt x="678" y="85"/>
                    </a:lnTo>
                    <a:lnTo>
                      <a:pt x="680" y="85"/>
                    </a:lnTo>
                    <a:lnTo>
                      <a:pt x="678" y="85"/>
                    </a:lnTo>
                    <a:lnTo>
                      <a:pt x="678" y="83"/>
                    </a:lnTo>
                    <a:lnTo>
                      <a:pt x="680" y="83"/>
                    </a:lnTo>
                    <a:lnTo>
                      <a:pt x="680" y="85"/>
                    </a:lnTo>
                    <a:lnTo>
                      <a:pt x="680" y="83"/>
                    </a:lnTo>
                    <a:lnTo>
                      <a:pt x="680" y="81"/>
                    </a:lnTo>
                    <a:lnTo>
                      <a:pt x="682" y="79"/>
                    </a:lnTo>
                    <a:lnTo>
                      <a:pt x="682" y="76"/>
                    </a:lnTo>
                    <a:lnTo>
                      <a:pt x="684" y="76"/>
                    </a:lnTo>
                    <a:lnTo>
                      <a:pt x="684" y="74"/>
                    </a:lnTo>
                    <a:lnTo>
                      <a:pt x="684" y="72"/>
                    </a:lnTo>
                    <a:lnTo>
                      <a:pt x="687" y="70"/>
                    </a:lnTo>
                    <a:lnTo>
                      <a:pt x="684" y="70"/>
                    </a:lnTo>
                    <a:lnTo>
                      <a:pt x="684" y="67"/>
                    </a:lnTo>
                    <a:lnTo>
                      <a:pt x="687" y="67"/>
                    </a:lnTo>
                    <a:lnTo>
                      <a:pt x="687" y="65"/>
                    </a:lnTo>
                    <a:lnTo>
                      <a:pt x="689" y="65"/>
                    </a:lnTo>
                    <a:lnTo>
                      <a:pt x="689" y="63"/>
                    </a:lnTo>
                    <a:lnTo>
                      <a:pt x="691" y="63"/>
                    </a:lnTo>
                    <a:lnTo>
                      <a:pt x="691" y="61"/>
                    </a:lnTo>
                    <a:lnTo>
                      <a:pt x="693" y="58"/>
                    </a:lnTo>
                    <a:lnTo>
                      <a:pt x="693" y="56"/>
                    </a:lnTo>
                    <a:lnTo>
                      <a:pt x="695" y="54"/>
                    </a:lnTo>
                    <a:lnTo>
                      <a:pt x="695" y="52"/>
                    </a:lnTo>
                    <a:lnTo>
                      <a:pt x="698" y="52"/>
                    </a:lnTo>
                    <a:lnTo>
                      <a:pt x="698" y="49"/>
                    </a:lnTo>
                    <a:lnTo>
                      <a:pt x="698" y="47"/>
                    </a:lnTo>
                    <a:lnTo>
                      <a:pt x="700" y="47"/>
                    </a:lnTo>
                    <a:lnTo>
                      <a:pt x="702" y="45"/>
                    </a:lnTo>
                    <a:lnTo>
                      <a:pt x="702" y="43"/>
                    </a:lnTo>
                    <a:lnTo>
                      <a:pt x="704" y="43"/>
                    </a:lnTo>
                    <a:lnTo>
                      <a:pt x="704" y="41"/>
                    </a:lnTo>
                    <a:lnTo>
                      <a:pt x="707" y="41"/>
                    </a:lnTo>
                    <a:lnTo>
                      <a:pt x="707" y="38"/>
                    </a:lnTo>
                    <a:lnTo>
                      <a:pt x="709" y="36"/>
                    </a:lnTo>
                    <a:lnTo>
                      <a:pt x="709" y="34"/>
                    </a:lnTo>
                    <a:lnTo>
                      <a:pt x="709" y="29"/>
                    </a:lnTo>
                    <a:lnTo>
                      <a:pt x="711" y="27"/>
                    </a:lnTo>
                    <a:lnTo>
                      <a:pt x="713" y="27"/>
                    </a:lnTo>
                    <a:lnTo>
                      <a:pt x="713" y="29"/>
                    </a:lnTo>
                    <a:lnTo>
                      <a:pt x="718" y="32"/>
                    </a:lnTo>
                    <a:lnTo>
                      <a:pt x="720" y="36"/>
                    </a:lnTo>
                    <a:lnTo>
                      <a:pt x="720" y="38"/>
                    </a:lnTo>
                    <a:lnTo>
                      <a:pt x="722" y="38"/>
                    </a:lnTo>
                    <a:lnTo>
                      <a:pt x="722" y="41"/>
                    </a:lnTo>
                    <a:lnTo>
                      <a:pt x="722" y="43"/>
                    </a:lnTo>
                    <a:lnTo>
                      <a:pt x="725" y="45"/>
                    </a:lnTo>
                    <a:lnTo>
                      <a:pt x="725" y="47"/>
                    </a:lnTo>
                    <a:lnTo>
                      <a:pt x="725" y="49"/>
                    </a:lnTo>
                    <a:lnTo>
                      <a:pt x="725" y="52"/>
                    </a:lnTo>
                    <a:lnTo>
                      <a:pt x="725" y="54"/>
                    </a:lnTo>
                    <a:lnTo>
                      <a:pt x="725" y="58"/>
                    </a:lnTo>
                    <a:lnTo>
                      <a:pt x="725" y="61"/>
                    </a:lnTo>
                    <a:lnTo>
                      <a:pt x="727" y="67"/>
                    </a:lnTo>
                    <a:lnTo>
                      <a:pt x="727" y="70"/>
                    </a:lnTo>
                    <a:lnTo>
                      <a:pt x="727" y="72"/>
                    </a:lnTo>
                    <a:lnTo>
                      <a:pt x="729" y="72"/>
                    </a:lnTo>
                    <a:lnTo>
                      <a:pt x="729" y="74"/>
                    </a:lnTo>
                    <a:lnTo>
                      <a:pt x="729" y="76"/>
                    </a:lnTo>
                    <a:lnTo>
                      <a:pt x="729" y="79"/>
                    </a:lnTo>
                    <a:lnTo>
                      <a:pt x="731" y="79"/>
                    </a:lnTo>
                    <a:lnTo>
                      <a:pt x="731" y="81"/>
                    </a:lnTo>
                    <a:lnTo>
                      <a:pt x="731" y="83"/>
                    </a:lnTo>
                    <a:lnTo>
                      <a:pt x="733" y="83"/>
                    </a:lnTo>
                    <a:lnTo>
                      <a:pt x="733" y="85"/>
                    </a:lnTo>
                    <a:lnTo>
                      <a:pt x="733" y="87"/>
                    </a:lnTo>
                    <a:lnTo>
                      <a:pt x="733" y="90"/>
                    </a:lnTo>
                    <a:lnTo>
                      <a:pt x="733" y="87"/>
                    </a:lnTo>
                    <a:lnTo>
                      <a:pt x="733" y="90"/>
                    </a:lnTo>
                    <a:lnTo>
                      <a:pt x="736" y="90"/>
                    </a:lnTo>
                    <a:lnTo>
                      <a:pt x="736" y="92"/>
                    </a:lnTo>
                    <a:lnTo>
                      <a:pt x="736" y="94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9"/>
                    </a:lnTo>
                    <a:lnTo>
                      <a:pt x="738" y="101"/>
                    </a:lnTo>
                    <a:lnTo>
                      <a:pt x="740" y="99"/>
                    </a:lnTo>
                    <a:lnTo>
                      <a:pt x="742" y="99"/>
                    </a:lnTo>
                    <a:lnTo>
                      <a:pt x="745" y="99"/>
                    </a:lnTo>
                    <a:lnTo>
                      <a:pt x="747" y="99"/>
                    </a:lnTo>
                    <a:lnTo>
                      <a:pt x="747" y="101"/>
                    </a:lnTo>
                    <a:lnTo>
                      <a:pt x="749" y="101"/>
                    </a:lnTo>
                    <a:lnTo>
                      <a:pt x="749" y="103"/>
                    </a:lnTo>
                    <a:lnTo>
                      <a:pt x="749" y="105"/>
                    </a:lnTo>
                    <a:lnTo>
                      <a:pt x="751" y="108"/>
                    </a:lnTo>
                    <a:lnTo>
                      <a:pt x="751" y="110"/>
                    </a:lnTo>
                    <a:lnTo>
                      <a:pt x="754" y="110"/>
                    </a:lnTo>
                    <a:lnTo>
                      <a:pt x="756" y="112"/>
                    </a:lnTo>
                    <a:lnTo>
                      <a:pt x="758" y="112"/>
                    </a:lnTo>
                    <a:lnTo>
                      <a:pt x="760" y="112"/>
                    </a:lnTo>
                    <a:lnTo>
                      <a:pt x="763" y="114"/>
                    </a:lnTo>
                    <a:lnTo>
                      <a:pt x="763" y="117"/>
                    </a:lnTo>
                    <a:lnTo>
                      <a:pt x="763" y="119"/>
                    </a:lnTo>
                    <a:lnTo>
                      <a:pt x="763" y="121"/>
                    </a:lnTo>
                    <a:lnTo>
                      <a:pt x="763" y="123"/>
                    </a:lnTo>
                    <a:lnTo>
                      <a:pt x="763" y="125"/>
                    </a:lnTo>
                    <a:lnTo>
                      <a:pt x="763" y="128"/>
                    </a:lnTo>
                    <a:lnTo>
                      <a:pt x="763" y="130"/>
                    </a:lnTo>
                    <a:lnTo>
                      <a:pt x="763" y="132"/>
                    </a:lnTo>
                    <a:lnTo>
                      <a:pt x="760" y="132"/>
                    </a:lnTo>
                    <a:lnTo>
                      <a:pt x="760" y="134"/>
                    </a:lnTo>
                    <a:lnTo>
                      <a:pt x="760" y="137"/>
                    </a:lnTo>
                    <a:lnTo>
                      <a:pt x="760" y="139"/>
                    </a:lnTo>
                    <a:lnTo>
                      <a:pt x="758" y="141"/>
                    </a:lnTo>
                    <a:lnTo>
                      <a:pt x="758" y="143"/>
                    </a:lnTo>
                    <a:lnTo>
                      <a:pt x="756" y="143"/>
                    </a:lnTo>
                    <a:lnTo>
                      <a:pt x="756" y="146"/>
                    </a:lnTo>
                    <a:lnTo>
                      <a:pt x="756" y="148"/>
                    </a:lnTo>
                    <a:lnTo>
                      <a:pt x="758" y="148"/>
                    </a:lnTo>
                    <a:lnTo>
                      <a:pt x="758" y="150"/>
                    </a:lnTo>
                    <a:lnTo>
                      <a:pt x="758" y="152"/>
                    </a:lnTo>
                    <a:lnTo>
                      <a:pt x="758" y="155"/>
                    </a:lnTo>
                    <a:lnTo>
                      <a:pt x="758" y="157"/>
                    </a:lnTo>
                    <a:lnTo>
                      <a:pt x="760" y="157"/>
                    </a:lnTo>
                    <a:lnTo>
                      <a:pt x="763" y="157"/>
                    </a:lnTo>
                    <a:lnTo>
                      <a:pt x="763" y="159"/>
                    </a:lnTo>
                    <a:lnTo>
                      <a:pt x="765" y="157"/>
                    </a:lnTo>
                    <a:lnTo>
                      <a:pt x="767" y="157"/>
                    </a:lnTo>
                    <a:lnTo>
                      <a:pt x="769" y="157"/>
                    </a:lnTo>
                    <a:lnTo>
                      <a:pt x="771" y="157"/>
                    </a:lnTo>
                    <a:lnTo>
                      <a:pt x="771" y="159"/>
                    </a:lnTo>
                    <a:lnTo>
                      <a:pt x="774" y="161"/>
                    </a:lnTo>
                    <a:lnTo>
                      <a:pt x="774" y="163"/>
                    </a:lnTo>
                    <a:lnTo>
                      <a:pt x="776" y="166"/>
                    </a:lnTo>
                    <a:lnTo>
                      <a:pt x="778" y="166"/>
                    </a:lnTo>
                    <a:lnTo>
                      <a:pt x="778" y="168"/>
                    </a:lnTo>
                    <a:lnTo>
                      <a:pt x="780" y="168"/>
                    </a:lnTo>
                    <a:lnTo>
                      <a:pt x="792" y="172"/>
                    </a:lnTo>
                    <a:lnTo>
                      <a:pt x="792" y="175"/>
                    </a:lnTo>
                    <a:lnTo>
                      <a:pt x="794" y="175"/>
                    </a:lnTo>
                    <a:lnTo>
                      <a:pt x="796" y="175"/>
                    </a:lnTo>
                    <a:lnTo>
                      <a:pt x="798" y="175"/>
                    </a:lnTo>
                    <a:lnTo>
                      <a:pt x="798" y="177"/>
                    </a:lnTo>
                    <a:lnTo>
                      <a:pt x="801" y="177"/>
                    </a:lnTo>
                    <a:lnTo>
                      <a:pt x="801" y="175"/>
                    </a:lnTo>
                    <a:lnTo>
                      <a:pt x="803" y="175"/>
                    </a:lnTo>
                    <a:lnTo>
                      <a:pt x="805" y="175"/>
                    </a:lnTo>
                    <a:lnTo>
                      <a:pt x="807" y="175"/>
                    </a:lnTo>
                    <a:lnTo>
                      <a:pt x="809" y="175"/>
                    </a:lnTo>
                    <a:lnTo>
                      <a:pt x="809" y="177"/>
                    </a:lnTo>
                    <a:lnTo>
                      <a:pt x="812" y="177"/>
                    </a:lnTo>
                    <a:lnTo>
                      <a:pt x="809" y="179"/>
                    </a:lnTo>
                    <a:lnTo>
                      <a:pt x="809" y="181"/>
                    </a:lnTo>
                    <a:lnTo>
                      <a:pt x="807" y="184"/>
                    </a:lnTo>
                    <a:lnTo>
                      <a:pt x="816" y="186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5" y="188"/>
                    </a:lnTo>
                    <a:lnTo>
                      <a:pt x="825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7" y="190"/>
                    </a:lnTo>
                    <a:lnTo>
                      <a:pt x="827" y="188"/>
                    </a:lnTo>
                    <a:lnTo>
                      <a:pt x="827" y="190"/>
                    </a:lnTo>
                    <a:lnTo>
                      <a:pt x="827" y="188"/>
                    </a:lnTo>
                    <a:lnTo>
                      <a:pt x="830" y="188"/>
                    </a:lnTo>
                    <a:lnTo>
                      <a:pt x="827" y="188"/>
                    </a:lnTo>
                    <a:lnTo>
                      <a:pt x="830" y="186"/>
                    </a:lnTo>
                    <a:lnTo>
                      <a:pt x="830" y="188"/>
                    </a:lnTo>
                    <a:lnTo>
                      <a:pt x="830" y="186"/>
                    </a:lnTo>
                    <a:lnTo>
                      <a:pt x="832" y="186"/>
                    </a:lnTo>
                    <a:lnTo>
                      <a:pt x="834" y="186"/>
                    </a:lnTo>
                    <a:lnTo>
                      <a:pt x="834" y="188"/>
                    </a:lnTo>
                    <a:lnTo>
                      <a:pt x="834" y="190"/>
                    </a:lnTo>
                    <a:lnTo>
                      <a:pt x="836" y="188"/>
                    </a:lnTo>
                    <a:lnTo>
                      <a:pt x="836" y="186"/>
                    </a:lnTo>
                    <a:lnTo>
                      <a:pt x="836" y="188"/>
                    </a:lnTo>
                    <a:lnTo>
                      <a:pt x="839" y="188"/>
                    </a:lnTo>
                    <a:lnTo>
                      <a:pt x="836" y="188"/>
                    </a:lnTo>
                    <a:lnTo>
                      <a:pt x="839" y="188"/>
                    </a:lnTo>
                    <a:lnTo>
                      <a:pt x="839" y="190"/>
                    </a:lnTo>
                    <a:lnTo>
                      <a:pt x="839" y="193"/>
                    </a:lnTo>
                    <a:lnTo>
                      <a:pt x="841" y="193"/>
                    </a:lnTo>
                    <a:lnTo>
                      <a:pt x="839" y="190"/>
                    </a:lnTo>
                    <a:lnTo>
                      <a:pt x="839" y="188"/>
                    </a:lnTo>
                    <a:lnTo>
                      <a:pt x="839" y="186"/>
                    </a:lnTo>
                    <a:lnTo>
                      <a:pt x="841" y="186"/>
                    </a:lnTo>
                    <a:lnTo>
                      <a:pt x="841" y="188"/>
                    </a:lnTo>
                    <a:lnTo>
                      <a:pt x="843" y="188"/>
                    </a:lnTo>
                    <a:lnTo>
                      <a:pt x="845" y="186"/>
                    </a:lnTo>
                    <a:lnTo>
                      <a:pt x="845" y="188"/>
                    </a:lnTo>
                    <a:lnTo>
                      <a:pt x="847" y="188"/>
                    </a:lnTo>
                    <a:lnTo>
                      <a:pt x="845" y="188"/>
                    </a:lnTo>
                    <a:lnTo>
                      <a:pt x="847" y="188"/>
                    </a:lnTo>
                    <a:lnTo>
                      <a:pt x="847" y="190"/>
                    </a:lnTo>
                    <a:lnTo>
                      <a:pt x="850" y="190"/>
                    </a:lnTo>
                    <a:lnTo>
                      <a:pt x="847" y="188"/>
                    </a:lnTo>
                    <a:lnTo>
                      <a:pt x="850" y="188"/>
                    </a:lnTo>
                    <a:lnTo>
                      <a:pt x="850" y="190"/>
                    </a:lnTo>
                    <a:lnTo>
                      <a:pt x="850" y="193"/>
                    </a:lnTo>
                    <a:lnTo>
                      <a:pt x="850" y="190"/>
                    </a:lnTo>
                    <a:lnTo>
                      <a:pt x="852" y="190"/>
                    </a:lnTo>
                    <a:lnTo>
                      <a:pt x="852" y="188"/>
                    </a:lnTo>
                    <a:lnTo>
                      <a:pt x="852" y="190"/>
                    </a:lnTo>
                    <a:lnTo>
                      <a:pt x="852" y="193"/>
                    </a:lnTo>
                    <a:lnTo>
                      <a:pt x="852" y="190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2" y="190"/>
                    </a:lnTo>
                    <a:lnTo>
                      <a:pt x="854" y="190"/>
                    </a:lnTo>
                    <a:lnTo>
                      <a:pt x="856" y="190"/>
                    </a:lnTo>
                    <a:lnTo>
                      <a:pt x="856" y="193"/>
                    </a:lnTo>
                    <a:lnTo>
                      <a:pt x="854" y="193"/>
                    </a:lnTo>
                    <a:lnTo>
                      <a:pt x="856" y="193"/>
                    </a:lnTo>
                    <a:lnTo>
                      <a:pt x="856" y="195"/>
                    </a:lnTo>
                    <a:lnTo>
                      <a:pt x="859" y="193"/>
                    </a:lnTo>
                    <a:lnTo>
                      <a:pt x="859" y="195"/>
                    </a:lnTo>
                    <a:lnTo>
                      <a:pt x="859" y="193"/>
                    </a:lnTo>
                    <a:lnTo>
                      <a:pt x="859" y="190"/>
                    </a:lnTo>
                    <a:lnTo>
                      <a:pt x="861" y="193"/>
                    </a:lnTo>
                    <a:lnTo>
                      <a:pt x="859" y="193"/>
                    </a:lnTo>
                    <a:lnTo>
                      <a:pt x="859" y="195"/>
                    </a:lnTo>
                    <a:lnTo>
                      <a:pt x="861" y="195"/>
                    </a:lnTo>
                    <a:lnTo>
                      <a:pt x="861" y="197"/>
                    </a:lnTo>
                    <a:lnTo>
                      <a:pt x="861" y="195"/>
                    </a:lnTo>
                    <a:lnTo>
                      <a:pt x="861" y="197"/>
                    </a:lnTo>
                    <a:lnTo>
                      <a:pt x="861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3" y="195"/>
                    </a:lnTo>
                    <a:lnTo>
                      <a:pt x="865" y="195"/>
                    </a:lnTo>
                    <a:lnTo>
                      <a:pt x="865" y="193"/>
                    </a:lnTo>
                    <a:lnTo>
                      <a:pt x="865" y="195"/>
                    </a:lnTo>
                    <a:lnTo>
                      <a:pt x="865" y="193"/>
                    </a:lnTo>
                    <a:lnTo>
                      <a:pt x="865" y="195"/>
                    </a:lnTo>
                    <a:lnTo>
                      <a:pt x="868" y="195"/>
                    </a:lnTo>
                    <a:lnTo>
                      <a:pt x="865" y="195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70" y="197"/>
                    </a:lnTo>
                    <a:lnTo>
                      <a:pt x="870" y="199"/>
                    </a:lnTo>
                    <a:lnTo>
                      <a:pt x="870" y="197"/>
                    </a:lnTo>
                    <a:lnTo>
                      <a:pt x="870" y="199"/>
                    </a:lnTo>
                    <a:lnTo>
                      <a:pt x="870" y="197"/>
                    </a:lnTo>
                    <a:lnTo>
                      <a:pt x="870" y="195"/>
                    </a:lnTo>
                    <a:lnTo>
                      <a:pt x="872" y="195"/>
                    </a:lnTo>
                    <a:lnTo>
                      <a:pt x="872" y="197"/>
                    </a:lnTo>
                    <a:lnTo>
                      <a:pt x="872" y="195"/>
                    </a:lnTo>
                    <a:lnTo>
                      <a:pt x="872" y="197"/>
                    </a:lnTo>
                    <a:lnTo>
                      <a:pt x="870" y="197"/>
                    </a:lnTo>
                    <a:lnTo>
                      <a:pt x="872" y="197"/>
                    </a:lnTo>
                    <a:lnTo>
                      <a:pt x="870" y="197"/>
                    </a:lnTo>
                    <a:lnTo>
                      <a:pt x="872" y="199"/>
                    </a:lnTo>
                    <a:lnTo>
                      <a:pt x="870" y="199"/>
                    </a:lnTo>
                    <a:lnTo>
                      <a:pt x="872" y="199"/>
                    </a:lnTo>
                    <a:lnTo>
                      <a:pt x="870" y="199"/>
                    </a:lnTo>
                    <a:lnTo>
                      <a:pt x="872" y="199"/>
                    </a:lnTo>
                    <a:lnTo>
                      <a:pt x="872" y="201"/>
                    </a:lnTo>
                    <a:lnTo>
                      <a:pt x="870" y="201"/>
                    </a:lnTo>
                    <a:lnTo>
                      <a:pt x="872" y="201"/>
                    </a:lnTo>
                    <a:lnTo>
                      <a:pt x="872" y="199"/>
                    </a:lnTo>
                    <a:lnTo>
                      <a:pt x="872" y="201"/>
                    </a:lnTo>
                    <a:lnTo>
                      <a:pt x="874" y="201"/>
                    </a:lnTo>
                    <a:lnTo>
                      <a:pt x="872" y="199"/>
                    </a:lnTo>
                    <a:lnTo>
                      <a:pt x="874" y="199"/>
                    </a:lnTo>
                    <a:lnTo>
                      <a:pt x="874" y="201"/>
                    </a:lnTo>
                    <a:lnTo>
                      <a:pt x="874" y="199"/>
                    </a:lnTo>
                    <a:lnTo>
                      <a:pt x="874" y="201"/>
                    </a:lnTo>
                    <a:lnTo>
                      <a:pt x="874" y="199"/>
                    </a:lnTo>
                    <a:lnTo>
                      <a:pt x="877" y="199"/>
                    </a:lnTo>
                    <a:lnTo>
                      <a:pt x="877" y="201"/>
                    </a:lnTo>
                    <a:lnTo>
                      <a:pt x="874" y="201"/>
                    </a:lnTo>
                    <a:lnTo>
                      <a:pt x="877" y="201"/>
                    </a:lnTo>
                    <a:lnTo>
                      <a:pt x="877" y="199"/>
                    </a:lnTo>
                    <a:lnTo>
                      <a:pt x="877" y="201"/>
                    </a:lnTo>
                    <a:lnTo>
                      <a:pt x="877" y="199"/>
                    </a:lnTo>
                    <a:lnTo>
                      <a:pt x="877" y="197"/>
                    </a:lnTo>
                    <a:lnTo>
                      <a:pt x="879" y="197"/>
                    </a:lnTo>
                    <a:lnTo>
                      <a:pt x="877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79" y="197"/>
                    </a:lnTo>
                    <a:lnTo>
                      <a:pt x="879" y="199"/>
                    </a:lnTo>
                    <a:lnTo>
                      <a:pt x="879" y="201"/>
                    </a:lnTo>
                    <a:lnTo>
                      <a:pt x="879" y="204"/>
                    </a:lnTo>
                    <a:lnTo>
                      <a:pt x="877" y="204"/>
                    </a:lnTo>
                    <a:lnTo>
                      <a:pt x="877" y="206"/>
                    </a:lnTo>
                    <a:lnTo>
                      <a:pt x="877" y="204"/>
                    </a:lnTo>
                    <a:lnTo>
                      <a:pt x="879" y="204"/>
                    </a:lnTo>
                    <a:lnTo>
                      <a:pt x="881" y="201"/>
                    </a:lnTo>
                    <a:lnTo>
                      <a:pt x="881" y="199"/>
                    </a:lnTo>
                    <a:lnTo>
                      <a:pt x="881" y="201"/>
                    </a:lnTo>
                    <a:lnTo>
                      <a:pt x="881" y="204"/>
                    </a:lnTo>
                    <a:lnTo>
                      <a:pt x="879" y="204"/>
                    </a:lnTo>
                    <a:lnTo>
                      <a:pt x="881" y="204"/>
                    </a:lnTo>
                    <a:lnTo>
                      <a:pt x="881" y="201"/>
                    </a:lnTo>
                    <a:lnTo>
                      <a:pt x="881" y="204"/>
                    </a:lnTo>
                    <a:lnTo>
                      <a:pt x="881" y="201"/>
                    </a:lnTo>
                    <a:lnTo>
                      <a:pt x="883" y="201"/>
                    </a:lnTo>
                    <a:lnTo>
                      <a:pt x="883" y="199"/>
                    </a:lnTo>
                    <a:lnTo>
                      <a:pt x="883" y="201"/>
                    </a:lnTo>
                    <a:lnTo>
                      <a:pt x="883" y="204"/>
                    </a:lnTo>
                    <a:lnTo>
                      <a:pt x="883" y="206"/>
                    </a:lnTo>
                    <a:lnTo>
                      <a:pt x="883" y="204"/>
                    </a:lnTo>
                    <a:lnTo>
                      <a:pt x="885" y="204"/>
                    </a:lnTo>
                    <a:lnTo>
                      <a:pt x="885" y="206"/>
                    </a:lnTo>
                    <a:lnTo>
                      <a:pt x="885" y="204"/>
                    </a:lnTo>
                    <a:lnTo>
                      <a:pt x="885" y="201"/>
                    </a:lnTo>
                    <a:lnTo>
                      <a:pt x="888" y="201"/>
                    </a:lnTo>
                    <a:lnTo>
                      <a:pt x="888" y="204"/>
                    </a:lnTo>
                    <a:lnTo>
                      <a:pt x="888" y="201"/>
                    </a:lnTo>
                    <a:lnTo>
                      <a:pt x="885" y="201"/>
                    </a:lnTo>
                    <a:lnTo>
                      <a:pt x="888" y="201"/>
                    </a:lnTo>
                    <a:lnTo>
                      <a:pt x="888" y="204"/>
                    </a:lnTo>
                    <a:lnTo>
                      <a:pt x="885" y="204"/>
                    </a:lnTo>
                    <a:lnTo>
                      <a:pt x="888" y="204"/>
                    </a:lnTo>
                    <a:lnTo>
                      <a:pt x="885" y="206"/>
                    </a:lnTo>
                    <a:lnTo>
                      <a:pt x="888" y="206"/>
                    </a:lnTo>
                    <a:lnTo>
                      <a:pt x="888" y="204"/>
                    </a:lnTo>
                    <a:lnTo>
                      <a:pt x="888" y="206"/>
                    </a:lnTo>
                    <a:lnTo>
                      <a:pt x="888" y="208"/>
                    </a:lnTo>
                    <a:lnTo>
                      <a:pt x="888" y="206"/>
                    </a:lnTo>
                    <a:lnTo>
                      <a:pt x="890" y="204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4"/>
                    </a:lnTo>
                    <a:lnTo>
                      <a:pt x="890" y="201"/>
                    </a:lnTo>
                    <a:lnTo>
                      <a:pt x="892" y="204"/>
                    </a:lnTo>
                    <a:lnTo>
                      <a:pt x="890" y="204"/>
                    </a:lnTo>
                    <a:lnTo>
                      <a:pt x="890" y="206"/>
                    </a:lnTo>
                    <a:lnTo>
                      <a:pt x="888" y="206"/>
                    </a:lnTo>
                    <a:lnTo>
                      <a:pt x="890" y="206"/>
                    </a:lnTo>
                    <a:lnTo>
                      <a:pt x="888" y="206"/>
                    </a:lnTo>
                    <a:lnTo>
                      <a:pt x="890" y="206"/>
                    </a:lnTo>
                    <a:lnTo>
                      <a:pt x="890" y="204"/>
                    </a:lnTo>
                    <a:lnTo>
                      <a:pt x="890" y="206"/>
                    </a:lnTo>
                    <a:lnTo>
                      <a:pt x="890" y="208"/>
                    </a:lnTo>
                    <a:lnTo>
                      <a:pt x="890" y="206"/>
                    </a:lnTo>
                    <a:lnTo>
                      <a:pt x="890" y="208"/>
                    </a:lnTo>
                    <a:lnTo>
                      <a:pt x="890" y="206"/>
                    </a:lnTo>
                    <a:lnTo>
                      <a:pt x="890" y="208"/>
                    </a:lnTo>
                    <a:lnTo>
                      <a:pt x="892" y="206"/>
                    </a:lnTo>
                    <a:lnTo>
                      <a:pt x="892" y="208"/>
                    </a:lnTo>
                    <a:lnTo>
                      <a:pt x="892" y="206"/>
                    </a:lnTo>
                    <a:lnTo>
                      <a:pt x="892" y="204"/>
                    </a:lnTo>
                    <a:lnTo>
                      <a:pt x="892" y="206"/>
                    </a:lnTo>
                    <a:lnTo>
                      <a:pt x="892" y="208"/>
                    </a:lnTo>
                    <a:lnTo>
                      <a:pt x="892" y="210"/>
                    </a:lnTo>
                    <a:lnTo>
                      <a:pt x="892" y="208"/>
                    </a:lnTo>
                    <a:lnTo>
                      <a:pt x="894" y="206"/>
                    </a:lnTo>
                    <a:lnTo>
                      <a:pt x="894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4" y="206"/>
                    </a:lnTo>
                    <a:lnTo>
                      <a:pt x="894" y="208"/>
                    </a:lnTo>
                    <a:lnTo>
                      <a:pt x="894" y="206"/>
                    </a:lnTo>
                    <a:lnTo>
                      <a:pt x="894" y="208"/>
                    </a:lnTo>
                    <a:lnTo>
                      <a:pt x="897" y="208"/>
                    </a:lnTo>
                    <a:lnTo>
                      <a:pt x="894" y="208"/>
                    </a:lnTo>
                    <a:lnTo>
                      <a:pt x="897" y="210"/>
                    </a:lnTo>
                    <a:lnTo>
                      <a:pt x="894" y="210"/>
                    </a:lnTo>
                    <a:lnTo>
                      <a:pt x="897" y="210"/>
                    </a:lnTo>
                    <a:lnTo>
                      <a:pt x="894" y="210"/>
                    </a:lnTo>
                    <a:lnTo>
                      <a:pt x="894" y="213"/>
                    </a:lnTo>
                    <a:lnTo>
                      <a:pt x="894" y="210"/>
                    </a:lnTo>
                    <a:lnTo>
                      <a:pt x="894" y="213"/>
                    </a:lnTo>
                    <a:lnTo>
                      <a:pt x="894" y="210"/>
                    </a:lnTo>
                    <a:lnTo>
                      <a:pt x="894" y="213"/>
                    </a:lnTo>
                    <a:lnTo>
                      <a:pt x="894" y="210"/>
                    </a:lnTo>
                    <a:lnTo>
                      <a:pt x="897" y="210"/>
                    </a:lnTo>
                    <a:lnTo>
                      <a:pt x="894" y="213"/>
                    </a:lnTo>
                    <a:lnTo>
                      <a:pt x="897" y="213"/>
                    </a:lnTo>
                    <a:lnTo>
                      <a:pt x="897" y="210"/>
                    </a:lnTo>
                    <a:lnTo>
                      <a:pt x="897" y="213"/>
                    </a:lnTo>
                    <a:lnTo>
                      <a:pt x="897" y="210"/>
                    </a:lnTo>
                    <a:lnTo>
                      <a:pt x="899" y="210"/>
                    </a:lnTo>
                    <a:lnTo>
                      <a:pt x="899" y="208"/>
                    </a:lnTo>
                    <a:lnTo>
                      <a:pt x="899" y="210"/>
                    </a:lnTo>
                    <a:lnTo>
                      <a:pt x="899" y="208"/>
                    </a:lnTo>
                    <a:lnTo>
                      <a:pt x="901" y="208"/>
                    </a:lnTo>
                    <a:lnTo>
                      <a:pt x="899" y="208"/>
                    </a:lnTo>
                    <a:lnTo>
                      <a:pt x="901" y="208"/>
                    </a:lnTo>
                    <a:lnTo>
                      <a:pt x="901" y="210"/>
                    </a:lnTo>
                    <a:lnTo>
                      <a:pt x="899" y="210"/>
                    </a:lnTo>
                    <a:lnTo>
                      <a:pt x="901" y="210"/>
                    </a:lnTo>
                    <a:lnTo>
                      <a:pt x="901" y="208"/>
                    </a:lnTo>
                    <a:lnTo>
                      <a:pt x="901" y="210"/>
                    </a:lnTo>
                    <a:lnTo>
                      <a:pt x="899" y="210"/>
                    </a:lnTo>
                    <a:lnTo>
                      <a:pt x="901" y="210"/>
                    </a:lnTo>
                    <a:lnTo>
                      <a:pt x="901" y="208"/>
                    </a:lnTo>
                    <a:lnTo>
                      <a:pt x="901" y="210"/>
                    </a:lnTo>
                    <a:lnTo>
                      <a:pt x="901" y="213"/>
                    </a:lnTo>
                    <a:lnTo>
                      <a:pt x="903" y="210"/>
                    </a:lnTo>
                    <a:lnTo>
                      <a:pt x="903" y="208"/>
                    </a:lnTo>
                    <a:lnTo>
                      <a:pt x="903" y="210"/>
                    </a:lnTo>
                    <a:lnTo>
                      <a:pt x="903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3" y="210"/>
                    </a:lnTo>
                    <a:lnTo>
                      <a:pt x="903" y="213"/>
                    </a:lnTo>
                    <a:lnTo>
                      <a:pt x="903" y="215"/>
                    </a:lnTo>
                    <a:lnTo>
                      <a:pt x="903" y="217"/>
                    </a:lnTo>
                    <a:lnTo>
                      <a:pt x="903" y="215"/>
                    </a:lnTo>
                    <a:lnTo>
                      <a:pt x="903" y="213"/>
                    </a:lnTo>
                    <a:lnTo>
                      <a:pt x="906" y="213"/>
                    </a:lnTo>
                    <a:lnTo>
                      <a:pt x="906" y="215"/>
                    </a:lnTo>
                    <a:lnTo>
                      <a:pt x="903" y="215"/>
                    </a:lnTo>
                    <a:lnTo>
                      <a:pt x="906" y="215"/>
                    </a:lnTo>
                    <a:lnTo>
                      <a:pt x="903" y="215"/>
                    </a:lnTo>
                    <a:lnTo>
                      <a:pt x="906" y="215"/>
                    </a:lnTo>
                    <a:lnTo>
                      <a:pt x="906" y="213"/>
                    </a:lnTo>
                    <a:lnTo>
                      <a:pt x="906" y="215"/>
                    </a:lnTo>
                    <a:lnTo>
                      <a:pt x="906" y="213"/>
                    </a:lnTo>
                    <a:lnTo>
                      <a:pt x="908" y="213"/>
                    </a:lnTo>
                    <a:lnTo>
                      <a:pt x="906" y="213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08" y="213"/>
                    </a:lnTo>
                    <a:lnTo>
                      <a:pt x="908" y="210"/>
                    </a:lnTo>
                    <a:lnTo>
                      <a:pt x="908" y="213"/>
                    </a:lnTo>
                    <a:lnTo>
                      <a:pt x="906" y="215"/>
                    </a:lnTo>
                    <a:lnTo>
                      <a:pt x="908" y="215"/>
                    </a:lnTo>
                    <a:lnTo>
                      <a:pt x="906" y="215"/>
                    </a:lnTo>
                    <a:lnTo>
                      <a:pt x="906" y="217"/>
                    </a:lnTo>
                    <a:lnTo>
                      <a:pt x="906" y="215"/>
                    </a:lnTo>
                    <a:lnTo>
                      <a:pt x="908" y="215"/>
                    </a:lnTo>
                    <a:lnTo>
                      <a:pt x="908" y="217"/>
                    </a:lnTo>
                    <a:lnTo>
                      <a:pt x="908" y="219"/>
                    </a:lnTo>
                    <a:lnTo>
                      <a:pt x="906" y="219"/>
                    </a:lnTo>
                    <a:lnTo>
                      <a:pt x="908" y="219"/>
                    </a:lnTo>
                    <a:lnTo>
                      <a:pt x="906" y="222"/>
                    </a:lnTo>
                    <a:lnTo>
                      <a:pt x="906" y="224"/>
                    </a:lnTo>
                    <a:lnTo>
                      <a:pt x="908" y="224"/>
                    </a:lnTo>
                    <a:lnTo>
                      <a:pt x="908" y="222"/>
                    </a:lnTo>
                    <a:lnTo>
                      <a:pt x="908" y="219"/>
                    </a:lnTo>
                    <a:lnTo>
                      <a:pt x="910" y="219"/>
                    </a:lnTo>
                    <a:lnTo>
                      <a:pt x="908" y="219"/>
                    </a:lnTo>
                    <a:lnTo>
                      <a:pt x="910" y="219"/>
                    </a:lnTo>
                    <a:lnTo>
                      <a:pt x="910" y="217"/>
                    </a:lnTo>
                    <a:lnTo>
                      <a:pt x="912" y="217"/>
                    </a:lnTo>
                    <a:lnTo>
                      <a:pt x="912" y="215"/>
                    </a:lnTo>
                    <a:lnTo>
                      <a:pt x="912" y="217"/>
                    </a:lnTo>
                    <a:lnTo>
                      <a:pt x="912" y="215"/>
                    </a:lnTo>
                    <a:lnTo>
                      <a:pt x="914" y="215"/>
                    </a:lnTo>
                    <a:lnTo>
                      <a:pt x="912" y="215"/>
                    </a:lnTo>
                    <a:lnTo>
                      <a:pt x="914" y="215"/>
                    </a:lnTo>
                    <a:lnTo>
                      <a:pt x="912" y="217"/>
                    </a:lnTo>
                    <a:lnTo>
                      <a:pt x="914" y="215"/>
                    </a:lnTo>
                    <a:lnTo>
                      <a:pt x="914" y="217"/>
                    </a:lnTo>
                    <a:lnTo>
                      <a:pt x="914" y="215"/>
                    </a:lnTo>
                    <a:lnTo>
                      <a:pt x="914" y="213"/>
                    </a:lnTo>
                    <a:lnTo>
                      <a:pt x="914" y="210"/>
                    </a:lnTo>
                    <a:lnTo>
                      <a:pt x="914" y="213"/>
                    </a:lnTo>
                    <a:lnTo>
                      <a:pt x="914" y="215"/>
                    </a:lnTo>
                    <a:lnTo>
                      <a:pt x="914" y="213"/>
                    </a:lnTo>
                    <a:lnTo>
                      <a:pt x="917" y="213"/>
                    </a:lnTo>
                    <a:lnTo>
                      <a:pt x="914" y="213"/>
                    </a:lnTo>
                    <a:lnTo>
                      <a:pt x="917" y="213"/>
                    </a:lnTo>
                    <a:lnTo>
                      <a:pt x="914" y="213"/>
                    </a:lnTo>
                    <a:lnTo>
                      <a:pt x="914" y="215"/>
                    </a:lnTo>
                    <a:lnTo>
                      <a:pt x="917" y="215"/>
                    </a:lnTo>
                    <a:lnTo>
                      <a:pt x="914" y="215"/>
                    </a:lnTo>
                    <a:lnTo>
                      <a:pt x="917" y="215"/>
                    </a:lnTo>
                    <a:lnTo>
                      <a:pt x="914" y="215"/>
                    </a:lnTo>
                    <a:lnTo>
                      <a:pt x="917" y="215"/>
                    </a:lnTo>
                    <a:lnTo>
                      <a:pt x="919" y="215"/>
                    </a:lnTo>
                    <a:lnTo>
                      <a:pt x="921" y="215"/>
                    </a:lnTo>
                    <a:lnTo>
                      <a:pt x="921" y="213"/>
                    </a:lnTo>
                    <a:lnTo>
                      <a:pt x="921" y="215"/>
                    </a:lnTo>
                    <a:lnTo>
                      <a:pt x="921" y="213"/>
                    </a:lnTo>
                    <a:lnTo>
                      <a:pt x="923" y="213"/>
                    </a:lnTo>
                    <a:lnTo>
                      <a:pt x="923" y="215"/>
                    </a:lnTo>
                    <a:lnTo>
                      <a:pt x="921" y="215"/>
                    </a:lnTo>
                    <a:lnTo>
                      <a:pt x="923" y="215"/>
                    </a:lnTo>
                    <a:lnTo>
                      <a:pt x="921" y="215"/>
                    </a:lnTo>
                    <a:lnTo>
                      <a:pt x="921" y="217"/>
                    </a:lnTo>
                    <a:lnTo>
                      <a:pt x="921" y="219"/>
                    </a:lnTo>
                    <a:lnTo>
                      <a:pt x="923" y="219"/>
                    </a:lnTo>
                    <a:lnTo>
                      <a:pt x="923" y="217"/>
                    </a:lnTo>
                    <a:lnTo>
                      <a:pt x="923" y="219"/>
                    </a:lnTo>
                    <a:lnTo>
                      <a:pt x="926" y="219"/>
                    </a:lnTo>
                    <a:lnTo>
                      <a:pt x="923" y="222"/>
                    </a:lnTo>
                    <a:lnTo>
                      <a:pt x="923" y="219"/>
                    </a:lnTo>
                    <a:lnTo>
                      <a:pt x="926" y="219"/>
                    </a:lnTo>
                    <a:lnTo>
                      <a:pt x="923" y="217"/>
                    </a:lnTo>
                    <a:lnTo>
                      <a:pt x="926" y="217"/>
                    </a:lnTo>
                    <a:lnTo>
                      <a:pt x="926" y="219"/>
                    </a:lnTo>
                    <a:lnTo>
                      <a:pt x="926" y="217"/>
                    </a:lnTo>
                    <a:lnTo>
                      <a:pt x="928" y="217"/>
                    </a:lnTo>
                    <a:lnTo>
                      <a:pt x="926" y="219"/>
                    </a:lnTo>
                    <a:lnTo>
                      <a:pt x="928" y="219"/>
                    </a:lnTo>
                    <a:lnTo>
                      <a:pt x="928" y="217"/>
                    </a:lnTo>
                    <a:lnTo>
                      <a:pt x="928" y="219"/>
                    </a:lnTo>
                    <a:lnTo>
                      <a:pt x="928" y="222"/>
                    </a:lnTo>
                    <a:lnTo>
                      <a:pt x="928" y="219"/>
                    </a:lnTo>
                    <a:lnTo>
                      <a:pt x="926" y="219"/>
                    </a:lnTo>
                    <a:lnTo>
                      <a:pt x="926" y="222"/>
                    </a:lnTo>
                    <a:lnTo>
                      <a:pt x="923" y="222"/>
                    </a:lnTo>
                    <a:lnTo>
                      <a:pt x="926" y="222"/>
                    </a:lnTo>
                    <a:lnTo>
                      <a:pt x="923" y="222"/>
                    </a:lnTo>
                    <a:lnTo>
                      <a:pt x="926" y="222"/>
                    </a:lnTo>
                    <a:lnTo>
                      <a:pt x="923" y="222"/>
                    </a:lnTo>
                    <a:lnTo>
                      <a:pt x="926" y="222"/>
                    </a:lnTo>
                    <a:lnTo>
                      <a:pt x="926" y="224"/>
                    </a:lnTo>
                    <a:lnTo>
                      <a:pt x="923" y="224"/>
                    </a:lnTo>
                    <a:lnTo>
                      <a:pt x="926" y="224"/>
                    </a:lnTo>
                    <a:lnTo>
                      <a:pt x="926" y="222"/>
                    </a:lnTo>
                    <a:lnTo>
                      <a:pt x="928" y="222"/>
                    </a:lnTo>
                    <a:lnTo>
                      <a:pt x="928" y="224"/>
                    </a:lnTo>
                    <a:lnTo>
                      <a:pt x="926" y="224"/>
                    </a:lnTo>
                    <a:lnTo>
                      <a:pt x="923" y="224"/>
                    </a:lnTo>
                    <a:lnTo>
                      <a:pt x="923" y="226"/>
                    </a:lnTo>
                    <a:lnTo>
                      <a:pt x="923" y="224"/>
                    </a:lnTo>
                    <a:lnTo>
                      <a:pt x="926" y="224"/>
                    </a:lnTo>
                    <a:lnTo>
                      <a:pt x="926" y="226"/>
                    </a:lnTo>
                    <a:lnTo>
                      <a:pt x="926" y="224"/>
                    </a:lnTo>
                    <a:lnTo>
                      <a:pt x="928" y="226"/>
                    </a:lnTo>
                    <a:lnTo>
                      <a:pt x="928" y="224"/>
                    </a:lnTo>
                    <a:lnTo>
                      <a:pt x="928" y="226"/>
                    </a:lnTo>
                    <a:lnTo>
                      <a:pt x="928" y="224"/>
                    </a:lnTo>
                    <a:lnTo>
                      <a:pt x="928" y="226"/>
                    </a:lnTo>
                    <a:lnTo>
                      <a:pt x="928" y="224"/>
                    </a:lnTo>
                    <a:lnTo>
                      <a:pt x="930" y="224"/>
                    </a:lnTo>
                    <a:lnTo>
                      <a:pt x="928" y="224"/>
                    </a:lnTo>
                    <a:lnTo>
                      <a:pt x="928" y="222"/>
                    </a:lnTo>
                    <a:lnTo>
                      <a:pt x="930" y="222"/>
                    </a:lnTo>
                    <a:lnTo>
                      <a:pt x="930" y="224"/>
                    </a:lnTo>
                    <a:lnTo>
                      <a:pt x="930" y="226"/>
                    </a:lnTo>
                    <a:lnTo>
                      <a:pt x="932" y="226"/>
                    </a:lnTo>
                    <a:lnTo>
                      <a:pt x="932" y="228"/>
                    </a:lnTo>
                    <a:lnTo>
                      <a:pt x="930" y="228"/>
                    </a:lnTo>
                    <a:lnTo>
                      <a:pt x="932" y="228"/>
                    </a:lnTo>
                    <a:lnTo>
                      <a:pt x="930" y="228"/>
                    </a:lnTo>
                    <a:lnTo>
                      <a:pt x="932" y="228"/>
                    </a:lnTo>
                    <a:lnTo>
                      <a:pt x="935" y="228"/>
                    </a:lnTo>
                    <a:lnTo>
                      <a:pt x="935" y="231"/>
                    </a:lnTo>
                    <a:lnTo>
                      <a:pt x="932" y="231"/>
                    </a:lnTo>
                    <a:lnTo>
                      <a:pt x="935" y="231"/>
                    </a:lnTo>
                    <a:lnTo>
                      <a:pt x="935" y="233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7" y="237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7" y="239"/>
                    </a:lnTo>
                    <a:lnTo>
                      <a:pt x="939" y="242"/>
                    </a:lnTo>
                    <a:lnTo>
                      <a:pt x="937" y="242"/>
                    </a:lnTo>
                    <a:lnTo>
                      <a:pt x="937" y="244"/>
                    </a:lnTo>
                    <a:lnTo>
                      <a:pt x="937" y="246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44" y="246"/>
                    </a:lnTo>
                    <a:lnTo>
                      <a:pt x="946" y="244"/>
                    </a:lnTo>
                    <a:lnTo>
                      <a:pt x="948" y="244"/>
                    </a:lnTo>
                    <a:lnTo>
                      <a:pt x="946" y="244"/>
                    </a:lnTo>
                    <a:lnTo>
                      <a:pt x="948" y="244"/>
                    </a:lnTo>
                    <a:lnTo>
                      <a:pt x="948" y="246"/>
                    </a:lnTo>
                    <a:lnTo>
                      <a:pt x="948" y="244"/>
                    </a:lnTo>
                    <a:lnTo>
                      <a:pt x="948" y="246"/>
                    </a:lnTo>
                    <a:lnTo>
                      <a:pt x="946" y="246"/>
                    </a:lnTo>
                    <a:lnTo>
                      <a:pt x="948" y="246"/>
                    </a:lnTo>
                    <a:lnTo>
                      <a:pt x="950" y="246"/>
                    </a:lnTo>
                    <a:lnTo>
                      <a:pt x="950" y="248"/>
                    </a:lnTo>
                    <a:lnTo>
                      <a:pt x="950" y="251"/>
                    </a:lnTo>
                    <a:lnTo>
                      <a:pt x="950" y="248"/>
                    </a:lnTo>
                    <a:lnTo>
                      <a:pt x="952" y="248"/>
                    </a:lnTo>
                    <a:lnTo>
                      <a:pt x="952" y="246"/>
                    </a:lnTo>
                    <a:lnTo>
                      <a:pt x="952" y="244"/>
                    </a:lnTo>
                    <a:lnTo>
                      <a:pt x="955" y="244"/>
                    </a:lnTo>
                    <a:lnTo>
                      <a:pt x="955" y="242"/>
                    </a:lnTo>
                    <a:lnTo>
                      <a:pt x="957" y="242"/>
                    </a:lnTo>
                    <a:lnTo>
                      <a:pt x="957" y="244"/>
                    </a:lnTo>
                    <a:lnTo>
                      <a:pt x="957" y="242"/>
                    </a:lnTo>
                    <a:lnTo>
                      <a:pt x="957" y="239"/>
                    </a:lnTo>
                    <a:lnTo>
                      <a:pt x="959" y="239"/>
                    </a:lnTo>
                    <a:lnTo>
                      <a:pt x="961" y="239"/>
                    </a:lnTo>
                    <a:lnTo>
                      <a:pt x="961" y="237"/>
                    </a:lnTo>
                    <a:lnTo>
                      <a:pt x="961" y="239"/>
                    </a:lnTo>
                    <a:lnTo>
                      <a:pt x="964" y="239"/>
                    </a:lnTo>
                    <a:lnTo>
                      <a:pt x="964" y="242"/>
                    </a:lnTo>
                    <a:lnTo>
                      <a:pt x="966" y="244"/>
                    </a:lnTo>
                    <a:lnTo>
                      <a:pt x="966" y="242"/>
                    </a:lnTo>
                    <a:lnTo>
                      <a:pt x="968" y="242"/>
                    </a:lnTo>
                    <a:lnTo>
                      <a:pt x="970" y="242"/>
                    </a:lnTo>
                    <a:lnTo>
                      <a:pt x="975" y="244"/>
                    </a:lnTo>
                    <a:lnTo>
                      <a:pt x="977" y="244"/>
                    </a:lnTo>
                    <a:lnTo>
                      <a:pt x="982" y="246"/>
                    </a:lnTo>
                    <a:lnTo>
                      <a:pt x="984" y="246"/>
                    </a:lnTo>
                    <a:lnTo>
                      <a:pt x="984" y="248"/>
                    </a:lnTo>
                    <a:lnTo>
                      <a:pt x="988" y="248"/>
                    </a:lnTo>
                    <a:lnTo>
                      <a:pt x="990" y="251"/>
                    </a:lnTo>
                    <a:lnTo>
                      <a:pt x="990" y="253"/>
                    </a:lnTo>
                    <a:lnTo>
                      <a:pt x="990" y="251"/>
                    </a:lnTo>
                    <a:lnTo>
                      <a:pt x="990" y="248"/>
                    </a:lnTo>
                    <a:lnTo>
                      <a:pt x="988" y="248"/>
                    </a:lnTo>
                    <a:lnTo>
                      <a:pt x="990" y="248"/>
                    </a:lnTo>
                    <a:lnTo>
                      <a:pt x="993" y="251"/>
                    </a:lnTo>
                    <a:lnTo>
                      <a:pt x="993" y="253"/>
                    </a:lnTo>
                    <a:lnTo>
                      <a:pt x="995" y="253"/>
                    </a:lnTo>
                    <a:lnTo>
                      <a:pt x="997" y="253"/>
                    </a:lnTo>
                    <a:lnTo>
                      <a:pt x="999" y="253"/>
                    </a:lnTo>
                    <a:lnTo>
                      <a:pt x="1002" y="253"/>
                    </a:lnTo>
                    <a:lnTo>
                      <a:pt x="1004" y="253"/>
                    </a:lnTo>
                    <a:lnTo>
                      <a:pt x="1006" y="253"/>
                    </a:lnTo>
                    <a:lnTo>
                      <a:pt x="1008" y="253"/>
                    </a:lnTo>
                    <a:lnTo>
                      <a:pt x="1011" y="253"/>
                    </a:lnTo>
                    <a:lnTo>
                      <a:pt x="1013" y="255"/>
                    </a:lnTo>
                    <a:lnTo>
                      <a:pt x="1013" y="253"/>
                    </a:lnTo>
                    <a:lnTo>
                      <a:pt x="1013" y="255"/>
                    </a:lnTo>
                    <a:lnTo>
                      <a:pt x="1015" y="255"/>
                    </a:lnTo>
                    <a:lnTo>
                      <a:pt x="1015" y="253"/>
                    </a:lnTo>
                    <a:lnTo>
                      <a:pt x="1017" y="255"/>
                    </a:lnTo>
                    <a:lnTo>
                      <a:pt x="1020" y="255"/>
                    </a:lnTo>
                    <a:lnTo>
                      <a:pt x="1020" y="257"/>
                    </a:lnTo>
                    <a:lnTo>
                      <a:pt x="1022" y="257"/>
                    </a:lnTo>
                    <a:lnTo>
                      <a:pt x="1024" y="260"/>
                    </a:lnTo>
                    <a:lnTo>
                      <a:pt x="1026" y="260"/>
                    </a:lnTo>
                    <a:lnTo>
                      <a:pt x="1028" y="260"/>
                    </a:lnTo>
                    <a:lnTo>
                      <a:pt x="1031" y="260"/>
                    </a:lnTo>
                    <a:lnTo>
                      <a:pt x="1033" y="260"/>
                    </a:lnTo>
                    <a:lnTo>
                      <a:pt x="1035" y="260"/>
                    </a:lnTo>
                    <a:lnTo>
                      <a:pt x="1037" y="260"/>
                    </a:lnTo>
                    <a:lnTo>
                      <a:pt x="1040" y="260"/>
                    </a:lnTo>
                    <a:lnTo>
                      <a:pt x="1042" y="260"/>
                    </a:lnTo>
                    <a:lnTo>
                      <a:pt x="1044" y="260"/>
                    </a:lnTo>
                    <a:lnTo>
                      <a:pt x="1046" y="260"/>
                    </a:lnTo>
                    <a:lnTo>
                      <a:pt x="1046" y="257"/>
                    </a:lnTo>
                    <a:lnTo>
                      <a:pt x="1049" y="260"/>
                    </a:lnTo>
                    <a:lnTo>
                      <a:pt x="1049" y="257"/>
                    </a:lnTo>
                    <a:lnTo>
                      <a:pt x="1049" y="260"/>
                    </a:lnTo>
                    <a:lnTo>
                      <a:pt x="1049" y="257"/>
                    </a:lnTo>
                    <a:lnTo>
                      <a:pt x="1049" y="260"/>
                    </a:lnTo>
                    <a:lnTo>
                      <a:pt x="1051" y="260"/>
                    </a:lnTo>
                    <a:lnTo>
                      <a:pt x="1051" y="257"/>
                    </a:lnTo>
                    <a:lnTo>
                      <a:pt x="1053" y="257"/>
                    </a:lnTo>
                    <a:lnTo>
                      <a:pt x="1055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5"/>
                    </a:lnTo>
                    <a:lnTo>
                      <a:pt x="1062" y="257"/>
                    </a:lnTo>
                    <a:lnTo>
                      <a:pt x="1064" y="257"/>
                    </a:lnTo>
                    <a:lnTo>
                      <a:pt x="1066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3" y="257"/>
                    </a:lnTo>
                    <a:lnTo>
                      <a:pt x="1075" y="257"/>
                    </a:lnTo>
                    <a:lnTo>
                      <a:pt x="1078" y="257"/>
                    </a:lnTo>
                    <a:lnTo>
                      <a:pt x="1075" y="257"/>
                    </a:lnTo>
                    <a:lnTo>
                      <a:pt x="1078" y="260"/>
                    </a:lnTo>
                    <a:lnTo>
                      <a:pt x="1078" y="257"/>
                    </a:lnTo>
                    <a:lnTo>
                      <a:pt x="1078" y="260"/>
                    </a:lnTo>
                    <a:lnTo>
                      <a:pt x="1078" y="257"/>
                    </a:lnTo>
                    <a:lnTo>
                      <a:pt x="1078" y="260"/>
                    </a:lnTo>
                    <a:lnTo>
                      <a:pt x="1080" y="260"/>
                    </a:lnTo>
                    <a:lnTo>
                      <a:pt x="1082" y="260"/>
                    </a:lnTo>
                    <a:lnTo>
                      <a:pt x="1082" y="262"/>
                    </a:lnTo>
                    <a:lnTo>
                      <a:pt x="1084" y="262"/>
                    </a:lnTo>
                    <a:lnTo>
                      <a:pt x="1087" y="262"/>
                    </a:lnTo>
                    <a:lnTo>
                      <a:pt x="1087" y="264"/>
                    </a:lnTo>
                    <a:lnTo>
                      <a:pt x="1089" y="264"/>
                    </a:lnTo>
                    <a:lnTo>
                      <a:pt x="1089" y="266"/>
                    </a:lnTo>
                    <a:lnTo>
                      <a:pt x="1091" y="266"/>
                    </a:lnTo>
                    <a:lnTo>
                      <a:pt x="1093" y="266"/>
                    </a:lnTo>
                    <a:lnTo>
                      <a:pt x="1093" y="269"/>
                    </a:lnTo>
                    <a:lnTo>
                      <a:pt x="1096" y="269"/>
                    </a:lnTo>
                    <a:lnTo>
                      <a:pt x="1098" y="269"/>
                    </a:lnTo>
                    <a:lnTo>
                      <a:pt x="1098" y="271"/>
                    </a:lnTo>
                    <a:lnTo>
                      <a:pt x="1100" y="271"/>
                    </a:lnTo>
                    <a:lnTo>
                      <a:pt x="1102" y="273"/>
                    </a:lnTo>
                    <a:lnTo>
                      <a:pt x="1104" y="273"/>
                    </a:lnTo>
                    <a:lnTo>
                      <a:pt x="1104" y="275"/>
                    </a:lnTo>
                    <a:lnTo>
                      <a:pt x="1107" y="275"/>
                    </a:lnTo>
                    <a:lnTo>
                      <a:pt x="1109" y="275"/>
                    </a:lnTo>
                    <a:lnTo>
                      <a:pt x="1109" y="277"/>
                    </a:lnTo>
                    <a:lnTo>
                      <a:pt x="1111" y="277"/>
                    </a:lnTo>
                    <a:lnTo>
                      <a:pt x="1111" y="280"/>
                    </a:lnTo>
                    <a:lnTo>
                      <a:pt x="1113" y="280"/>
                    </a:lnTo>
                    <a:lnTo>
                      <a:pt x="1116" y="282"/>
                    </a:lnTo>
                    <a:lnTo>
                      <a:pt x="1118" y="284"/>
                    </a:lnTo>
                    <a:lnTo>
                      <a:pt x="1120" y="284"/>
                    </a:lnTo>
                    <a:lnTo>
                      <a:pt x="1122" y="284"/>
                    </a:lnTo>
                    <a:lnTo>
                      <a:pt x="1122" y="286"/>
                    </a:lnTo>
                    <a:lnTo>
                      <a:pt x="1125" y="286"/>
                    </a:lnTo>
                    <a:lnTo>
                      <a:pt x="1125" y="284"/>
                    </a:lnTo>
                    <a:lnTo>
                      <a:pt x="1125" y="286"/>
                    </a:lnTo>
                    <a:lnTo>
                      <a:pt x="1125" y="289"/>
                    </a:lnTo>
                    <a:lnTo>
                      <a:pt x="1127" y="289"/>
                    </a:lnTo>
                    <a:lnTo>
                      <a:pt x="1127" y="291"/>
                    </a:lnTo>
                    <a:lnTo>
                      <a:pt x="1129" y="291"/>
                    </a:lnTo>
                    <a:lnTo>
                      <a:pt x="1129" y="293"/>
                    </a:lnTo>
                    <a:lnTo>
                      <a:pt x="1131" y="293"/>
                    </a:lnTo>
                    <a:lnTo>
                      <a:pt x="1131" y="295"/>
                    </a:lnTo>
                    <a:lnTo>
                      <a:pt x="1134" y="295"/>
                    </a:lnTo>
                    <a:lnTo>
                      <a:pt x="1134" y="298"/>
                    </a:lnTo>
                    <a:lnTo>
                      <a:pt x="1136" y="300"/>
                    </a:lnTo>
                    <a:lnTo>
                      <a:pt x="1138" y="302"/>
                    </a:lnTo>
                    <a:lnTo>
                      <a:pt x="1140" y="302"/>
                    </a:lnTo>
                    <a:lnTo>
                      <a:pt x="1140" y="304"/>
                    </a:lnTo>
                    <a:lnTo>
                      <a:pt x="1142" y="304"/>
                    </a:lnTo>
                    <a:lnTo>
                      <a:pt x="1142" y="307"/>
                    </a:lnTo>
                    <a:lnTo>
                      <a:pt x="1145" y="307"/>
                    </a:lnTo>
                    <a:lnTo>
                      <a:pt x="1147" y="307"/>
                    </a:lnTo>
                    <a:lnTo>
                      <a:pt x="1147" y="309"/>
                    </a:lnTo>
                    <a:lnTo>
                      <a:pt x="1147" y="311"/>
                    </a:lnTo>
                    <a:lnTo>
                      <a:pt x="1149" y="311"/>
                    </a:lnTo>
                    <a:lnTo>
                      <a:pt x="1149" y="313"/>
                    </a:lnTo>
                    <a:lnTo>
                      <a:pt x="1151" y="313"/>
                    </a:lnTo>
                    <a:lnTo>
                      <a:pt x="1151" y="315"/>
                    </a:lnTo>
                    <a:lnTo>
                      <a:pt x="1154" y="315"/>
                    </a:lnTo>
                    <a:lnTo>
                      <a:pt x="1156" y="315"/>
                    </a:lnTo>
                    <a:lnTo>
                      <a:pt x="1158" y="315"/>
                    </a:lnTo>
                    <a:lnTo>
                      <a:pt x="1160" y="315"/>
                    </a:lnTo>
                    <a:lnTo>
                      <a:pt x="1160" y="318"/>
                    </a:lnTo>
                    <a:lnTo>
                      <a:pt x="1163" y="318"/>
                    </a:lnTo>
                    <a:lnTo>
                      <a:pt x="1163" y="320"/>
                    </a:lnTo>
                    <a:lnTo>
                      <a:pt x="1163" y="322"/>
                    </a:lnTo>
                    <a:lnTo>
                      <a:pt x="1163" y="320"/>
                    </a:lnTo>
                    <a:lnTo>
                      <a:pt x="1163" y="322"/>
                    </a:lnTo>
                    <a:lnTo>
                      <a:pt x="1165" y="322"/>
                    </a:lnTo>
                    <a:lnTo>
                      <a:pt x="1165" y="324"/>
                    </a:lnTo>
                    <a:lnTo>
                      <a:pt x="1167" y="324"/>
                    </a:lnTo>
                    <a:lnTo>
                      <a:pt x="1169" y="324"/>
                    </a:lnTo>
                    <a:lnTo>
                      <a:pt x="1172" y="324"/>
                    </a:lnTo>
                    <a:lnTo>
                      <a:pt x="1174" y="324"/>
                    </a:lnTo>
                    <a:lnTo>
                      <a:pt x="1176" y="324"/>
                    </a:lnTo>
                    <a:lnTo>
                      <a:pt x="1176" y="327"/>
                    </a:lnTo>
                    <a:lnTo>
                      <a:pt x="1178" y="327"/>
                    </a:lnTo>
                    <a:lnTo>
                      <a:pt x="1178" y="329"/>
                    </a:lnTo>
                    <a:lnTo>
                      <a:pt x="1180" y="329"/>
                    </a:lnTo>
                    <a:lnTo>
                      <a:pt x="1178" y="329"/>
                    </a:lnTo>
                    <a:lnTo>
                      <a:pt x="1180" y="329"/>
                    </a:lnTo>
                    <a:lnTo>
                      <a:pt x="1183" y="329"/>
                    </a:lnTo>
                    <a:lnTo>
                      <a:pt x="1185" y="329"/>
                    </a:lnTo>
                    <a:lnTo>
                      <a:pt x="1187" y="329"/>
                    </a:lnTo>
                    <a:lnTo>
                      <a:pt x="1189" y="329"/>
                    </a:lnTo>
                    <a:lnTo>
                      <a:pt x="1192" y="329"/>
                    </a:lnTo>
                    <a:lnTo>
                      <a:pt x="1194" y="329"/>
                    </a:lnTo>
                    <a:lnTo>
                      <a:pt x="1196" y="329"/>
                    </a:lnTo>
                    <a:lnTo>
                      <a:pt x="1198" y="329"/>
                    </a:lnTo>
                    <a:lnTo>
                      <a:pt x="1201" y="329"/>
                    </a:lnTo>
                    <a:lnTo>
                      <a:pt x="1203" y="329"/>
                    </a:lnTo>
                    <a:lnTo>
                      <a:pt x="1203" y="327"/>
                    </a:lnTo>
                    <a:lnTo>
                      <a:pt x="1205" y="327"/>
                    </a:lnTo>
                    <a:lnTo>
                      <a:pt x="1205" y="329"/>
                    </a:lnTo>
                    <a:lnTo>
                      <a:pt x="1207" y="329"/>
                    </a:lnTo>
                    <a:lnTo>
                      <a:pt x="1210" y="329"/>
                    </a:lnTo>
                    <a:lnTo>
                      <a:pt x="1212" y="329"/>
                    </a:lnTo>
                    <a:lnTo>
                      <a:pt x="1214" y="329"/>
                    </a:lnTo>
                    <a:lnTo>
                      <a:pt x="1214" y="331"/>
                    </a:lnTo>
                    <a:lnTo>
                      <a:pt x="1214" y="329"/>
                    </a:lnTo>
                    <a:lnTo>
                      <a:pt x="1216" y="331"/>
                    </a:lnTo>
                    <a:lnTo>
                      <a:pt x="1218" y="331"/>
                    </a:lnTo>
                    <a:lnTo>
                      <a:pt x="1221" y="333"/>
                    </a:lnTo>
                    <a:lnTo>
                      <a:pt x="1223" y="333"/>
                    </a:lnTo>
                    <a:lnTo>
                      <a:pt x="1223" y="336"/>
                    </a:lnTo>
                    <a:lnTo>
                      <a:pt x="1223" y="338"/>
                    </a:lnTo>
                    <a:lnTo>
                      <a:pt x="1225" y="338"/>
                    </a:lnTo>
                    <a:lnTo>
                      <a:pt x="1225" y="340"/>
                    </a:lnTo>
                    <a:lnTo>
                      <a:pt x="1225" y="342"/>
                    </a:lnTo>
                    <a:lnTo>
                      <a:pt x="1227" y="342"/>
                    </a:lnTo>
                    <a:lnTo>
                      <a:pt x="1227" y="345"/>
                    </a:lnTo>
                    <a:lnTo>
                      <a:pt x="1227" y="347"/>
                    </a:lnTo>
                    <a:lnTo>
                      <a:pt x="1227" y="349"/>
                    </a:lnTo>
                    <a:lnTo>
                      <a:pt x="1227" y="351"/>
                    </a:lnTo>
                    <a:lnTo>
                      <a:pt x="1230" y="351"/>
                    </a:lnTo>
                    <a:lnTo>
                      <a:pt x="1230" y="354"/>
                    </a:lnTo>
                    <a:lnTo>
                      <a:pt x="1230" y="356"/>
                    </a:lnTo>
                    <a:lnTo>
                      <a:pt x="1230" y="358"/>
                    </a:lnTo>
                    <a:lnTo>
                      <a:pt x="1232" y="358"/>
                    </a:lnTo>
                    <a:lnTo>
                      <a:pt x="1232" y="360"/>
                    </a:lnTo>
                    <a:lnTo>
                      <a:pt x="1232" y="362"/>
                    </a:lnTo>
                    <a:lnTo>
                      <a:pt x="1232" y="365"/>
                    </a:lnTo>
                    <a:lnTo>
                      <a:pt x="1234" y="365"/>
                    </a:lnTo>
                    <a:lnTo>
                      <a:pt x="1234" y="367"/>
                    </a:lnTo>
                    <a:lnTo>
                      <a:pt x="1234" y="369"/>
                    </a:lnTo>
                    <a:lnTo>
                      <a:pt x="1234" y="371"/>
                    </a:lnTo>
                    <a:lnTo>
                      <a:pt x="1236" y="374"/>
                    </a:lnTo>
                    <a:lnTo>
                      <a:pt x="1236" y="378"/>
                    </a:lnTo>
                    <a:lnTo>
                      <a:pt x="1236" y="380"/>
                    </a:lnTo>
                    <a:lnTo>
                      <a:pt x="1236" y="383"/>
                    </a:lnTo>
                    <a:lnTo>
                      <a:pt x="1236" y="385"/>
                    </a:lnTo>
                    <a:lnTo>
                      <a:pt x="1239" y="387"/>
                    </a:lnTo>
                    <a:lnTo>
                      <a:pt x="1239" y="389"/>
                    </a:lnTo>
                    <a:lnTo>
                      <a:pt x="1239" y="392"/>
                    </a:lnTo>
                    <a:lnTo>
                      <a:pt x="1239" y="389"/>
                    </a:lnTo>
                    <a:lnTo>
                      <a:pt x="1241" y="389"/>
                    </a:lnTo>
                    <a:lnTo>
                      <a:pt x="1239" y="392"/>
                    </a:lnTo>
                    <a:lnTo>
                      <a:pt x="1239" y="394"/>
                    </a:lnTo>
                    <a:lnTo>
                      <a:pt x="1241" y="394"/>
                    </a:lnTo>
                    <a:lnTo>
                      <a:pt x="1241" y="396"/>
                    </a:lnTo>
                    <a:lnTo>
                      <a:pt x="1241" y="398"/>
                    </a:lnTo>
                    <a:lnTo>
                      <a:pt x="1241" y="400"/>
                    </a:lnTo>
                    <a:lnTo>
                      <a:pt x="1241" y="403"/>
                    </a:lnTo>
                    <a:lnTo>
                      <a:pt x="1241" y="405"/>
                    </a:lnTo>
                    <a:lnTo>
                      <a:pt x="1241" y="407"/>
                    </a:lnTo>
                    <a:lnTo>
                      <a:pt x="1239" y="407"/>
                    </a:lnTo>
                    <a:lnTo>
                      <a:pt x="1241" y="407"/>
                    </a:lnTo>
                    <a:lnTo>
                      <a:pt x="1241" y="409"/>
                    </a:lnTo>
                    <a:lnTo>
                      <a:pt x="1239" y="412"/>
                    </a:lnTo>
                    <a:lnTo>
                      <a:pt x="1241" y="412"/>
                    </a:lnTo>
                    <a:lnTo>
                      <a:pt x="1241" y="414"/>
                    </a:lnTo>
                    <a:lnTo>
                      <a:pt x="1239" y="414"/>
                    </a:lnTo>
                    <a:lnTo>
                      <a:pt x="1239" y="416"/>
                    </a:lnTo>
                    <a:lnTo>
                      <a:pt x="1239" y="418"/>
                    </a:lnTo>
                    <a:lnTo>
                      <a:pt x="1241" y="418"/>
                    </a:lnTo>
                    <a:lnTo>
                      <a:pt x="1241" y="421"/>
                    </a:lnTo>
                    <a:lnTo>
                      <a:pt x="1239" y="421"/>
                    </a:lnTo>
                    <a:lnTo>
                      <a:pt x="1239" y="423"/>
                    </a:lnTo>
                    <a:lnTo>
                      <a:pt x="1239" y="425"/>
                    </a:lnTo>
                    <a:lnTo>
                      <a:pt x="1236" y="427"/>
                    </a:lnTo>
                    <a:lnTo>
                      <a:pt x="1236" y="430"/>
                    </a:lnTo>
                    <a:lnTo>
                      <a:pt x="1236" y="432"/>
                    </a:lnTo>
                    <a:lnTo>
                      <a:pt x="1236" y="434"/>
                    </a:lnTo>
                    <a:lnTo>
                      <a:pt x="1234" y="436"/>
                    </a:lnTo>
                    <a:lnTo>
                      <a:pt x="1234" y="438"/>
                    </a:lnTo>
                    <a:lnTo>
                      <a:pt x="1234" y="441"/>
                    </a:lnTo>
                    <a:lnTo>
                      <a:pt x="1232" y="441"/>
                    </a:lnTo>
                    <a:lnTo>
                      <a:pt x="1232" y="443"/>
                    </a:lnTo>
                    <a:lnTo>
                      <a:pt x="1232" y="445"/>
                    </a:lnTo>
                    <a:lnTo>
                      <a:pt x="1232" y="447"/>
                    </a:lnTo>
                    <a:lnTo>
                      <a:pt x="1230" y="447"/>
                    </a:lnTo>
                    <a:lnTo>
                      <a:pt x="1230" y="450"/>
                    </a:lnTo>
                    <a:lnTo>
                      <a:pt x="1230" y="452"/>
                    </a:lnTo>
                    <a:lnTo>
                      <a:pt x="1227" y="452"/>
                    </a:lnTo>
                    <a:lnTo>
                      <a:pt x="1227" y="454"/>
                    </a:lnTo>
                    <a:lnTo>
                      <a:pt x="1227" y="456"/>
                    </a:lnTo>
                    <a:lnTo>
                      <a:pt x="1225" y="456"/>
                    </a:lnTo>
                    <a:lnTo>
                      <a:pt x="1225" y="459"/>
                    </a:lnTo>
                    <a:lnTo>
                      <a:pt x="1223" y="459"/>
                    </a:lnTo>
                    <a:lnTo>
                      <a:pt x="1223" y="461"/>
                    </a:lnTo>
                    <a:lnTo>
                      <a:pt x="1223" y="463"/>
                    </a:lnTo>
                    <a:lnTo>
                      <a:pt x="1221" y="463"/>
                    </a:lnTo>
                    <a:lnTo>
                      <a:pt x="1218" y="465"/>
                    </a:lnTo>
                    <a:lnTo>
                      <a:pt x="1218" y="468"/>
                    </a:lnTo>
                    <a:lnTo>
                      <a:pt x="1216" y="468"/>
                    </a:lnTo>
                    <a:lnTo>
                      <a:pt x="1216" y="470"/>
                    </a:lnTo>
                    <a:lnTo>
                      <a:pt x="1214" y="470"/>
                    </a:lnTo>
                    <a:lnTo>
                      <a:pt x="1214" y="472"/>
                    </a:lnTo>
                    <a:lnTo>
                      <a:pt x="1212" y="472"/>
                    </a:lnTo>
                    <a:lnTo>
                      <a:pt x="1212" y="474"/>
                    </a:lnTo>
                    <a:lnTo>
                      <a:pt x="1210" y="474"/>
                    </a:lnTo>
                    <a:lnTo>
                      <a:pt x="1210" y="476"/>
                    </a:lnTo>
                    <a:lnTo>
                      <a:pt x="1207" y="476"/>
                    </a:lnTo>
                    <a:lnTo>
                      <a:pt x="1210" y="476"/>
                    </a:lnTo>
                    <a:lnTo>
                      <a:pt x="1207" y="479"/>
                    </a:lnTo>
                    <a:lnTo>
                      <a:pt x="1205" y="479"/>
                    </a:lnTo>
                    <a:lnTo>
                      <a:pt x="1205" y="481"/>
                    </a:lnTo>
                    <a:lnTo>
                      <a:pt x="1203" y="483"/>
                    </a:lnTo>
                    <a:lnTo>
                      <a:pt x="1203" y="485"/>
                    </a:lnTo>
                    <a:lnTo>
                      <a:pt x="1201" y="485"/>
                    </a:lnTo>
                    <a:lnTo>
                      <a:pt x="1201" y="488"/>
                    </a:lnTo>
                    <a:lnTo>
                      <a:pt x="1198" y="488"/>
                    </a:lnTo>
                    <a:lnTo>
                      <a:pt x="1198" y="490"/>
                    </a:lnTo>
                    <a:lnTo>
                      <a:pt x="1196" y="490"/>
                    </a:lnTo>
                    <a:lnTo>
                      <a:pt x="1196" y="492"/>
                    </a:lnTo>
                    <a:lnTo>
                      <a:pt x="1194" y="492"/>
                    </a:lnTo>
                    <a:lnTo>
                      <a:pt x="1194" y="494"/>
                    </a:lnTo>
                    <a:lnTo>
                      <a:pt x="1194" y="497"/>
                    </a:lnTo>
                    <a:lnTo>
                      <a:pt x="1192" y="497"/>
                    </a:lnTo>
                    <a:lnTo>
                      <a:pt x="1189" y="501"/>
                    </a:lnTo>
                    <a:lnTo>
                      <a:pt x="1187" y="501"/>
                    </a:lnTo>
                    <a:lnTo>
                      <a:pt x="1183" y="503"/>
                    </a:lnTo>
                    <a:lnTo>
                      <a:pt x="1180" y="506"/>
                    </a:lnTo>
                    <a:lnTo>
                      <a:pt x="1178" y="506"/>
                    </a:lnTo>
                    <a:lnTo>
                      <a:pt x="1176" y="508"/>
                    </a:lnTo>
                    <a:lnTo>
                      <a:pt x="1174" y="510"/>
                    </a:lnTo>
                    <a:lnTo>
                      <a:pt x="1172" y="512"/>
                    </a:lnTo>
                    <a:lnTo>
                      <a:pt x="1169" y="514"/>
                    </a:lnTo>
                    <a:lnTo>
                      <a:pt x="1169" y="517"/>
                    </a:lnTo>
                    <a:lnTo>
                      <a:pt x="1167" y="519"/>
                    </a:lnTo>
                    <a:lnTo>
                      <a:pt x="1167" y="521"/>
                    </a:lnTo>
                    <a:lnTo>
                      <a:pt x="1165" y="523"/>
                    </a:lnTo>
                    <a:lnTo>
                      <a:pt x="1163" y="526"/>
                    </a:lnTo>
                    <a:lnTo>
                      <a:pt x="1163" y="528"/>
                    </a:lnTo>
                    <a:lnTo>
                      <a:pt x="1160" y="530"/>
                    </a:lnTo>
                    <a:lnTo>
                      <a:pt x="1158" y="532"/>
                    </a:lnTo>
                    <a:lnTo>
                      <a:pt x="1158" y="535"/>
                    </a:lnTo>
                    <a:lnTo>
                      <a:pt x="1156" y="539"/>
                    </a:lnTo>
                    <a:lnTo>
                      <a:pt x="1154" y="539"/>
                    </a:lnTo>
                    <a:lnTo>
                      <a:pt x="1154" y="544"/>
                    </a:lnTo>
                    <a:lnTo>
                      <a:pt x="1151" y="546"/>
                    </a:lnTo>
                    <a:lnTo>
                      <a:pt x="1151" y="548"/>
                    </a:lnTo>
                    <a:lnTo>
                      <a:pt x="1149" y="550"/>
                    </a:lnTo>
                    <a:lnTo>
                      <a:pt x="1149" y="552"/>
                    </a:lnTo>
                    <a:lnTo>
                      <a:pt x="1147" y="555"/>
                    </a:lnTo>
                    <a:lnTo>
                      <a:pt x="1147" y="557"/>
                    </a:lnTo>
                    <a:lnTo>
                      <a:pt x="1145" y="559"/>
                    </a:lnTo>
                    <a:lnTo>
                      <a:pt x="1142" y="559"/>
                    </a:lnTo>
                    <a:lnTo>
                      <a:pt x="1142" y="561"/>
                    </a:lnTo>
                    <a:lnTo>
                      <a:pt x="1140" y="564"/>
                    </a:lnTo>
                    <a:lnTo>
                      <a:pt x="1140" y="566"/>
                    </a:lnTo>
                    <a:lnTo>
                      <a:pt x="1138" y="566"/>
                    </a:lnTo>
                    <a:lnTo>
                      <a:pt x="1138" y="568"/>
                    </a:lnTo>
                    <a:lnTo>
                      <a:pt x="1136" y="568"/>
                    </a:lnTo>
                    <a:lnTo>
                      <a:pt x="1136" y="570"/>
                    </a:lnTo>
                    <a:lnTo>
                      <a:pt x="1134" y="573"/>
                    </a:lnTo>
                    <a:lnTo>
                      <a:pt x="1134" y="575"/>
                    </a:lnTo>
                    <a:lnTo>
                      <a:pt x="1131" y="575"/>
                    </a:lnTo>
                    <a:lnTo>
                      <a:pt x="1129" y="577"/>
                    </a:lnTo>
                    <a:lnTo>
                      <a:pt x="1127" y="577"/>
                    </a:lnTo>
                    <a:lnTo>
                      <a:pt x="1127" y="579"/>
                    </a:lnTo>
                    <a:lnTo>
                      <a:pt x="1125" y="579"/>
                    </a:lnTo>
                    <a:lnTo>
                      <a:pt x="1122" y="579"/>
                    </a:lnTo>
                    <a:lnTo>
                      <a:pt x="1120" y="579"/>
                    </a:lnTo>
                    <a:lnTo>
                      <a:pt x="1122" y="577"/>
                    </a:lnTo>
                    <a:lnTo>
                      <a:pt x="1120" y="577"/>
                    </a:lnTo>
                    <a:lnTo>
                      <a:pt x="1120" y="579"/>
                    </a:lnTo>
                    <a:lnTo>
                      <a:pt x="1118" y="579"/>
                    </a:lnTo>
                    <a:lnTo>
                      <a:pt x="1118" y="582"/>
                    </a:lnTo>
                    <a:lnTo>
                      <a:pt x="1116" y="582"/>
                    </a:lnTo>
                    <a:lnTo>
                      <a:pt x="1116" y="584"/>
                    </a:lnTo>
                    <a:lnTo>
                      <a:pt x="1113" y="584"/>
                    </a:lnTo>
                    <a:lnTo>
                      <a:pt x="1111" y="586"/>
                    </a:lnTo>
                    <a:lnTo>
                      <a:pt x="1109" y="586"/>
                    </a:lnTo>
                    <a:lnTo>
                      <a:pt x="1109" y="588"/>
                    </a:lnTo>
                    <a:lnTo>
                      <a:pt x="1109" y="590"/>
                    </a:lnTo>
                    <a:lnTo>
                      <a:pt x="1109" y="593"/>
                    </a:lnTo>
                    <a:lnTo>
                      <a:pt x="1111" y="590"/>
                    </a:lnTo>
                    <a:lnTo>
                      <a:pt x="1111" y="593"/>
                    </a:lnTo>
                    <a:lnTo>
                      <a:pt x="1111" y="590"/>
                    </a:lnTo>
                    <a:lnTo>
                      <a:pt x="1111" y="593"/>
                    </a:lnTo>
                    <a:lnTo>
                      <a:pt x="1111" y="595"/>
                    </a:lnTo>
                    <a:lnTo>
                      <a:pt x="1109" y="595"/>
                    </a:lnTo>
                    <a:lnTo>
                      <a:pt x="1109" y="597"/>
                    </a:lnTo>
                    <a:lnTo>
                      <a:pt x="1111" y="597"/>
                    </a:lnTo>
                    <a:lnTo>
                      <a:pt x="1111" y="599"/>
                    </a:lnTo>
                    <a:lnTo>
                      <a:pt x="1111" y="602"/>
                    </a:lnTo>
                    <a:lnTo>
                      <a:pt x="1111" y="599"/>
                    </a:lnTo>
                    <a:lnTo>
                      <a:pt x="1109" y="599"/>
                    </a:lnTo>
                    <a:lnTo>
                      <a:pt x="1109" y="602"/>
                    </a:lnTo>
                    <a:lnTo>
                      <a:pt x="1107" y="604"/>
                    </a:lnTo>
                    <a:lnTo>
                      <a:pt x="1109" y="606"/>
                    </a:lnTo>
                    <a:lnTo>
                      <a:pt x="1109" y="608"/>
                    </a:lnTo>
                    <a:lnTo>
                      <a:pt x="1109" y="611"/>
                    </a:lnTo>
                    <a:lnTo>
                      <a:pt x="1109" y="613"/>
                    </a:lnTo>
                    <a:lnTo>
                      <a:pt x="1109" y="615"/>
                    </a:lnTo>
                    <a:lnTo>
                      <a:pt x="1109" y="617"/>
                    </a:lnTo>
                    <a:lnTo>
                      <a:pt x="1107" y="620"/>
                    </a:lnTo>
                    <a:lnTo>
                      <a:pt x="1109" y="620"/>
                    </a:lnTo>
                    <a:lnTo>
                      <a:pt x="1109" y="622"/>
                    </a:lnTo>
                    <a:lnTo>
                      <a:pt x="1107" y="622"/>
                    </a:lnTo>
                    <a:lnTo>
                      <a:pt x="1107" y="624"/>
                    </a:lnTo>
                    <a:lnTo>
                      <a:pt x="1107" y="626"/>
                    </a:lnTo>
                    <a:lnTo>
                      <a:pt x="1107" y="628"/>
                    </a:lnTo>
                    <a:lnTo>
                      <a:pt x="1107" y="631"/>
                    </a:lnTo>
                    <a:lnTo>
                      <a:pt x="1104" y="633"/>
                    </a:lnTo>
                    <a:lnTo>
                      <a:pt x="1107" y="635"/>
                    </a:lnTo>
                    <a:lnTo>
                      <a:pt x="1107" y="637"/>
                    </a:lnTo>
                    <a:lnTo>
                      <a:pt x="1107" y="640"/>
                    </a:lnTo>
                    <a:lnTo>
                      <a:pt x="1107" y="642"/>
                    </a:lnTo>
                    <a:lnTo>
                      <a:pt x="1107" y="646"/>
                    </a:lnTo>
                    <a:lnTo>
                      <a:pt x="1107" y="649"/>
                    </a:lnTo>
                    <a:lnTo>
                      <a:pt x="1107" y="651"/>
                    </a:lnTo>
                    <a:lnTo>
                      <a:pt x="1109" y="651"/>
                    </a:lnTo>
                    <a:lnTo>
                      <a:pt x="1109" y="653"/>
                    </a:lnTo>
                    <a:lnTo>
                      <a:pt x="1109" y="655"/>
                    </a:lnTo>
                    <a:lnTo>
                      <a:pt x="1109" y="658"/>
                    </a:lnTo>
                    <a:lnTo>
                      <a:pt x="1109" y="660"/>
                    </a:lnTo>
                    <a:lnTo>
                      <a:pt x="1109" y="662"/>
                    </a:lnTo>
                    <a:lnTo>
                      <a:pt x="1109" y="664"/>
                    </a:lnTo>
                    <a:lnTo>
                      <a:pt x="1111" y="666"/>
                    </a:lnTo>
                    <a:lnTo>
                      <a:pt x="1111" y="669"/>
                    </a:lnTo>
                    <a:lnTo>
                      <a:pt x="1111" y="671"/>
                    </a:lnTo>
                    <a:lnTo>
                      <a:pt x="1111" y="675"/>
                    </a:lnTo>
                    <a:lnTo>
                      <a:pt x="1109" y="675"/>
                    </a:lnTo>
                    <a:lnTo>
                      <a:pt x="1109" y="678"/>
                    </a:lnTo>
                    <a:lnTo>
                      <a:pt x="1109" y="680"/>
                    </a:lnTo>
                    <a:lnTo>
                      <a:pt x="1109" y="682"/>
                    </a:lnTo>
                    <a:lnTo>
                      <a:pt x="1107" y="682"/>
                    </a:lnTo>
                    <a:lnTo>
                      <a:pt x="1107" y="684"/>
                    </a:lnTo>
                    <a:lnTo>
                      <a:pt x="1107" y="682"/>
                    </a:lnTo>
                    <a:lnTo>
                      <a:pt x="1107" y="684"/>
                    </a:lnTo>
                    <a:lnTo>
                      <a:pt x="1107" y="687"/>
                    </a:lnTo>
                    <a:lnTo>
                      <a:pt x="1107" y="689"/>
                    </a:lnTo>
                    <a:lnTo>
                      <a:pt x="1104" y="689"/>
                    </a:lnTo>
                    <a:lnTo>
                      <a:pt x="1104" y="691"/>
                    </a:lnTo>
                    <a:lnTo>
                      <a:pt x="1104" y="693"/>
                    </a:lnTo>
                    <a:lnTo>
                      <a:pt x="1104" y="696"/>
                    </a:lnTo>
                    <a:lnTo>
                      <a:pt x="1104" y="698"/>
                    </a:lnTo>
                    <a:lnTo>
                      <a:pt x="1102" y="698"/>
                    </a:lnTo>
                    <a:lnTo>
                      <a:pt x="1102" y="700"/>
                    </a:lnTo>
                    <a:lnTo>
                      <a:pt x="1102" y="702"/>
                    </a:lnTo>
                    <a:lnTo>
                      <a:pt x="1104" y="702"/>
                    </a:lnTo>
                    <a:lnTo>
                      <a:pt x="1102" y="704"/>
                    </a:lnTo>
                    <a:lnTo>
                      <a:pt x="1102" y="707"/>
                    </a:lnTo>
                    <a:lnTo>
                      <a:pt x="1102" y="709"/>
                    </a:lnTo>
                    <a:lnTo>
                      <a:pt x="1102" y="711"/>
                    </a:lnTo>
                    <a:lnTo>
                      <a:pt x="1100" y="711"/>
                    </a:lnTo>
                    <a:lnTo>
                      <a:pt x="1100" y="713"/>
                    </a:lnTo>
                    <a:lnTo>
                      <a:pt x="1100" y="716"/>
                    </a:lnTo>
                    <a:lnTo>
                      <a:pt x="1100" y="718"/>
                    </a:lnTo>
                    <a:lnTo>
                      <a:pt x="1102" y="720"/>
                    </a:lnTo>
                    <a:lnTo>
                      <a:pt x="1102" y="722"/>
                    </a:lnTo>
                    <a:lnTo>
                      <a:pt x="1102" y="725"/>
                    </a:lnTo>
                    <a:lnTo>
                      <a:pt x="1102" y="727"/>
                    </a:lnTo>
                    <a:lnTo>
                      <a:pt x="1104" y="729"/>
                    </a:lnTo>
                    <a:lnTo>
                      <a:pt x="1102" y="729"/>
                    </a:lnTo>
                    <a:lnTo>
                      <a:pt x="1102" y="731"/>
                    </a:lnTo>
                    <a:lnTo>
                      <a:pt x="1100" y="731"/>
                    </a:lnTo>
                    <a:lnTo>
                      <a:pt x="1100" y="734"/>
                    </a:lnTo>
                    <a:lnTo>
                      <a:pt x="1098" y="734"/>
                    </a:lnTo>
                    <a:lnTo>
                      <a:pt x="1096" y="736"/>
                    </a:lnTo>
                    <a:lnTo>
                      <a:pt x="1093" y="736"/>
                    </a:lnTo>
                    <a:lnTo>
                      <a:pt x="1093" y="738"/>
                    </a:lnTo>
                    <a:lnTo>
                      <a:pt x="1091" y="738"/>
                    </a:lnTo>
                    <a:lnTo>
                      <a:pt x="1091" y="740"/>
                    </a:lnTo>
                    <a:lnTo>
                      <a:pt x="1089" y="740"/>
                    </a:lnTo>
                    <a:lnTo>
                      <a:pt x="1091" y="740"/>
                    </a:lnTo>
                    <a:lnTo>
                      <a:pt x="1089" y="743"/>
                    </a:lnTo>
                    <a:lnTo>
                      <a:pt x="1087" y="745"/>
                    </a:lnTo>
                    <a:lnTo>
                      <a:pt x="1087" y="747"/>
                    </a:lnTo>
                    <a:lnTo>
                      <a:pt x="1087" y="749"/>
                    </a:lnTo>
                    <a:lnTo>
                      <a:pt x="1087" y="751"/>
                    </a:lnTo>
                    <a:lnTo>
                      <a:pt x="1084" y="751"/>
                    </a:lnTo>
                    <a:lnTo>
                      <a:pt x="1084" y="754"/>
                    </a:lnTo>
                    <a:lnTo>
                      <a:pt x="1084" y="756"/>
                    </a:lnTo>
                    <a:lnTo>
                      <a:pt x="1084" y="758"/>
                    </a:lnTo>
                    <a:lnTo>
                      <a:pt x="1084" y="760"/>
                    </a:lnTo>
                    <a:lnTo>
                      <a:pt x="1084" y="763"/>
                    </a:lnTo>
                    <a:lnTo>
                      <a:pt x="1084" y="765"/>
                    </a:lnTo>
                    <a:lnTo>
                      <a:pt x="1084" y="767"/>
                    </a:lnTo>
                    <a:lnTo>
                      <a:pt x="1084" y="772"/>
                    </a:lnTo>
                    <a:lnTo>
                      <a:pt x="1084" y="776"/>
                    </a:lnTo>
                    <a:lnTo>
                      <a:pt x="1087" y="778"/>
                    </a:lnTo>
                    <a:lnTo>
                      <a:pt x="1087" y="781"/>
                    </a:lnTo>
                    <a:lnTo>
                      <a:pt x="1084" y="785"/>
                    </a:lnTo>
                    <a:lnTo>
                      <a:pt x="1084" y="787"/>
                    </a:lnTo>
                    <a:lnTo>
                      <a:pt x="1082" y="789"/>
                    </a:lnTo>
                    <a:lnTo>
                      <a:pt x="1080" y="792"/>
                    </a:lnTo>
                    <a:lnTo>
                      <a:pt x="1078" y="792"/>
                    </a:lnTo>
                    <a:lnTo>
                      <a:pt x="1075" y="794"/>
                    </a:lnTo>
                    <a:lnTo>
                      <a:pt x="1073" y="796"/>
                    </a:lnTo>
                    <a:lnTo>
                      <a:pt x="1073" y="798"/>
                    </a:lnTo>
                    <a:lnTo>
                      <a:pt x="1071" y="798"/>
                    </a:lnTo>
                    <a:lnTo>
                      <a:pt x="1071" y="801"/>
                    </a:lnTo>
                    <a:lnTo>
                      <a:pt x="1071" y="803"/>
                    </a:lnTo>
                    <a:lnTo>
                      <a:pt x="1071" y="805"/>
                    </a:lnTo>
                    <a:lnTo>
                      <a:pt x="1071" y="807"/>
                    </a:lnTo>
                    <a:lnTo>
                      <a:pt x="1069" y="807"/>
                    </a:lnTo>
                    <a:lnTo>
                      <a:pt x="1069" y="810"/>
                    </a:lnTo>
                    <a:lnTo>
                      <a:pt x="1066" y="810"/>
                    </a:lnTo>
                    <a:lnTo>
                      <a:pt x="1066" y="812"/>
                    </a:lnTo>
                    <a:lnTo>
                      <a:pt x="1066" y="814"/>
                    </a:lnTo>
                    <a:lnTo>
                      <a:pt x="1064" y="816"/>
                    </a:lnTo>
                    <a:lnTo>
                      <a:pt x="1064" y="819"/>
                    </a:lnTo>
                    <a:lnTo>
                      <a:pt x="1064" y="821"/>
                    </a:lnTo>
                    <a:lnTo>
                      <a:pt x="1062" y="821"/>
                    </a:lnTo>
                    <a:lnTo>
                      <a:pt x="1062" y="823"/>
                    </a:lnTo>
                    <a:lnTo>
                      <a:pt x="1060" y="823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1965"/>
              <p:cNvSpPr>
                <a:spLocks/>
              </p:cNvSpPr>
              <p:nvPr/>
            </p:nvSpPr>
            <p:spPr bwMode="auto">
              <a:xfrm>
                <a:off x="3344" y="262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1966"/>
              <p:cNvSpPr>
                <a:spLocks/>
              </p:cNvSpPr>
              <p:nvPr/>
            </p:nvSpPr>
            <p:spPr bwMode="auto">
              <a:xfrm>
                <a:off x="3348" y="261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1967"/>
              <p:cNvSpPr>
                <a:spLocks/>
              </p:cNvSpPr>
              <p:nvPr/>
            </p:nvSpPr>
            <p:spPr bwMode="auto">
              <a:xfrm>
                <a:off x="3348" y="26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1968"/>
              <p:cNvSpPr>
                <a:spLocks/>
              </p:cNvSpPr>
              <p:nvPr/>
            </p:nvSpPr>
            <p:spPr bwMode="auto">
              <a:xfrm>
                <a:off x="3353" y="261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1969"/>
              <p:cNvSpPr>
                <a:spLocks/>
              </p:cNvSpPr>
              <p:nvPr/>
            </p:nvSpPr>
            <p:spPr bwMode="auto">
              <a:xfrm>
                <a:off x="3339" y="2616"/>
                <a:ext cx="7" cy="7"/>
              </a:xfrm>
              <a:custGeom>
                <a:avLst/>
                <a:gdLst>
                  <a:gd name="T0" fmla="*/ 5 w 7"/>
                  <a:gd name="T1" fmla="*/ 0 h 7"/>
                  <a:gd name="T2" fmla="*/ 7 w 7"/>
                  <a:gd name="T3" fmla="*/ 0 h 7"/>
                  <a:gd name="T4" fmla="*/ 7 w 7"/>
                  <a:gd name="T5" fmla="*/ 2 h 7"/>
                  <a:gd name="T6" fmla="*/ 7 w 7"/>
                  <a:gd name="T7" fmla="*/ 5 h 7"/>
                  <a:gd name="T8" fmla="*/ 5 w 7"/>
                  <a:gd name="T9" fmla="*/ 5 h 7"/>
                  <a:gd name="T10" fmla="*/ 7 w 7"/>
                  <a:gd name="T11" fmla="*/ 5 h 7"/>
                  <a:gd name="T12" fmla="*/ 7 w 7"/>
                  <a:gd name="T13" fmla="*/ 7 h 7"/>
                  <a:gd name="T14" fmla="*/ 7 w 7"/>
                  <a:gd name="T15" fmla="*/ 5 h 7"/>
                  <a:gd name="T16" fmla="*/ 7 w 7"/>
                  <a:gd name="T17" fmla="*/ 7 h 7"/>
                  <a:gd name="T18" fmla="*/ 7 w 7"/>
                  <a:gd name="T19" fmla="*/ 5 h 7"/>
                  <a:gd name="T20" fmla="*/ 7 w 7"/>
                  <a:gd name="T21" fmla="*/ 7 h 7"/>
                  <a:gd name="T22" fmla="*/ 5 w 7"/>
                  <a:gd name="T23" fmla="*/ 7 h 7"/>
                  <a:gd name="T24" fmla="*/ 3 w 7"/>
                  <a:gd name="T25" fmla="*/ 7 h 7"/>
                  <a:gd name="T26" fmla="*/ 0 w 7"/>
                  <a:gd name="T27" fmla="*/ 7 h 7"/>
                  <a:gd name="T28" fmla="*/ 0 w 7"/>
                  <a:gd name="T29" fmla="*/ 5 h 7"/>
                  <a:gd name="T30" fmla="*/ 3 w 7"/>
                  <a:gd name="T31" fmla="*/ 5 h 7"/>
                  <a:gd name="T32" fmla="*/ 3 w 7"/>
                  <a:gd name="T33" fmla="*/ 2 h 7"/>
                  <a:gd name="T34" fmla="*/ 5 w 7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1970"/>
              <p:cNvSpPr>
                <a:spLocks/>
              </p:cNvSpPr>
              <p:nvPr/>
            </p:nvSpPr>
            <p:spPr bwMode="auto">
              <a:xfrm>
                <a:off x="3353" y="260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Rectangle 1971"/>
              <p:cNvSpPr>
                <a:spLocks noChangeArrowheads="1"/>
              </p:cNvSpPr>
              <p:nvPr/>
            </p:nvSpPr>
            <p:spPr bwMode="auto">
              <a:xfrm>
                <a:off x="3350" y="2609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1972"/>
              <p:cNvSpPr>
                <a:spLocks/>
              </p:cNvSpPr>
              <p:nvPr/>
            </p:nvSpPr>
            <p:spPr bwMode="auto">
              <a:xfrm>
                <a:off x="3357" y="26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1973"/>
              <p:cNvSpPr>
                <a:spLocks/>
              </p:cNvSpPr>
              <p:nvPr/>
            </p:nvSpPr>
            <p:spPr bwMode="auto">
              <a:xfrm>
                <a:off x="3357" y="26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1974"/>
              <p:cNvSpPr>
                <a:spLocks/>
              </p:cNvSpPr>
              <p:nvPr/>
            </p:nvSpPr>
            <p:spPr bwMode="auto">
              <a:xfrm>
                <a:off x="3241" y="2732"/>
                <a:ext cx="7" cy="14"/>
              </a:xfrm>
              <a:custGeom>
                <a:avLst/>
                <a:gdLst>
                  <a:gd name="T0" fmla="*/ 4 w 7"/>
                  <a:gd name="T1" fmla="*/ 0 h 14"/>
                  <a:gd name="T2" fmla="*/ 4 w 7"/>
                  <a:gd name="T3" fmla="*/ 3 h 14"/>
                  <a:gd name="T4" fmla="*/ 7 w 7"/>
                  <a:gd name="T5" fmla="*/ 3 h 14"/>
                  <a:gd name="T6" fmla="*/ 4 w 7"/>
                  <a:gd name="T7" fmla="*/ 3 h 14"/>
                  <a:gd name="T8" fmla="*/ 4 w 7"/>
                  <a:gd name="T9" fmla="*/ 5 h 14"/>
                  <a:gd name="T10" fmla="*/ 4 w 7"/>
                  <a:gd name="T11" fmla="*/ 7 h 14"/>
                  <a:gd name="T12" fmla="*/ 2 w 7"/>
                  <a:gd name="T13" fmla="*/ 9 h 14"/>
                  <a:gd name="T14" fmla="*/ 2 w 7"/>
                  <a:gd name="T15" fmla="*/ 12 h 14"/>
                  <a:gd name="T16" fmla="*/ 2 w 7"/>
                  <a:gd name="T17" fmla="*/ 14 h 14"/>
                  <a:gd name="T18" fmla="*/ 2 w 7"/>
                  <a:gd name="T19" fmla="*/ 12 h 14"/>
                  <a:gd name="T20" fmla="*/ 0 w 7"/>
                  <a:gd name="T21" fmla="*/ 14 h 14"/>
                  <a:gd name="T22" fmla="*/ 0 w 7"/>
                  <a:gd name="T23" fmla="*/ 12 h 14"/>
                  <a:gd name="T24" fmla="*/ 0 w 7"/>
                  <a:gd name="T25" fmla="*/ 9 h 14"/>
                  <a:gd name="T26" fmla="*/ 2 w 7"/>
                  <a:gd name="T27" fmla="*/ 9 h 14"/>
                  <a:gd name="T28" fmla="*/ 0 w 7"/>
                  <a:gd name="T29" fmla="*/ 7 h 14"/>
                  <a:gd name="T30" fmla="*/ 2 w 7"/>
                  <a:gd name="T31" fmla="*/ 7 h 14"/>
                  <a:gd name="T32" fmla="*/ 2 w 7"/>
                  <a:gd name="T33" fmla="*/ 5 h 14"/>
                  <a:gd name="T34" fmla="*/ 0 w 7"/>
                  <a:gd name="T35" fmla="*/ 5 h 14"/>
                  <a:gd name="T36" fmla="*/ 2 w 7"/>
                  <a:gd name="T37" fmla="*/ 5 h 14"/>
                  <a:gd name="T38" fmla="*/ 0 w 7"/>
                  <a:gd name="T39" fmla="*/ 5 h 14"/>
                  <a:gd name="T40" fmla="*/ 2 w 7"/>
                  <a:gd name="T41" fmla="*/ 5 h 14"/>
                  <a:gd name="T42" fmla="*/ 2 w 7"/>
                  <a:gd name="T43" fmla="*/ 3 h 14"/>
                  <a:gd name="T44" fmla="*/ 0 w 7"/>
                  <a:gd name="T45" fmla="*/ 3 h 14"/>
                  <a:gd name="T46" fmla="*/ 2 w 7"/>
                  <a:gd name="T47" fmla="*/ 3 h 14"/>
                  <a:gd name="T48" fmla="*/ 0 w 7"/>
                  <a:gd name="T49" fmla="*/ 3 h 14"/>
                  <a:gd name="T50" fmla="*/ 2 w 7"/>
                  <a:gd name="T51" fmla="*/ 3 h 14"/>
                  <a:gd name="T52" fmla="*/ 2 w 7"/>
                  <a:gd name="T53" fmla="*/ 0 h 14"/>
                  <a:gd name="T54" fmla="*/ 4 w 7"/>
                  <a:gd name="T5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" h="14">
                    <a:moveTo>
                      <a:pt x="4" y="0"/>
                    </a:move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1975"/>
              <p:cNvSpPr>
                <a:spLocks/>
              </p:cNvSpPr>
              <p:nvPr/>
            </p:nvSpPr>
            <p:spPr bwMode="auto">
              <a:xfrm>
                <a:off x="3313" y="189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1976"/>
              <p:cNvSpPr>
                <a:spLocks/>
              </p:cNvSpPr>
              <p:nvPr/>
            </p:nvSpPr>
            <p:spPr bwMode="auto">
              <a:xfrm>
                <a:off x="3313" y="189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Rectangle 1977"/>
              <p:cNvSpPr>
                <a:spLocks noChangeArrowheads="1"/>
              </p:cNvSpPr>
              <p:nvPr/>
            </p:nvSpPr>
            <p:spPr bwMode="auto">
              <a:xfrm>
                <a:off x="3308" y="189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1978"/>
              <p:cNvSpPr>
                <a:spLocks/>
              </p:cNvSpPr>
              <p:nvPr/>
            </p:nvSpPr>
            <p:spPr bwMode="auto">
              <a:xfrm>
                <a:off x="3288" y="1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1979"/>
              <p:cNvSpPr>
                <a:spLocks/>
              </p:cNvSpPr>
              <p:nvPr/>
            </p:nvSpPr>
            <p:spPr bwMode="auto">
              <a:xfrm>
                <a:off x="3292" y="26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Rectangle 1980"/>
              <p:cNvSpPr>
                <a:spLocks noChangeArrowheads="1"/>
              </p:cNvSpPr>
              <p:nvPr/>
            </p:nvSpPr>
            <p:spPr bwMode="auto">
              <a:xfrm>
                <a:off x="3849" y="2513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1981"/>
              <p:cNvSpPr>
                <a:spLocks/>
              </p:cNvSpPr>
              <p:nvPr/>
            </p:nvSpPr>
            <p:spPr bwMode="auto">
              <a:xfrm>
                <a:off x="3751" y="19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1982"/>
              <p:cNvSpPr>
                <a:spLocks/>
              </p:cNvSpPr>
              <p:nvPr/>
            </p:nvSpPr>
            <p:spPr bwMode="auto">
              <a:xfrm>
                <a:off x="3366" y="260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1983"/>
              <p:cNvSpPr>
                <a:spLocks/>
              </p:cNvSpPr>
              <p:nvPr/>
            </p:nvSpPr>
            <p:spPr bwMode="auto">
              <a:xfrm>
                <a:off x="3364" y="26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1984"/>
              <p:cNvSpPr>
                <a:spLocks/>
              </p:cNvSpPr>
              <p:nvPr/>
            </p:nvSpPr>
            <p:spPr bwMode="auto">
              <a:xfrm>
                <a:off x="3373" y="2596"/>
                <a:ext cx="9" cy="4"/>
              </a:xfrm>
              <a:custGeom>
                <a:avLst/>
                <a:gdLst>
                  <a:gd name="T0" fmla="*/ 7 w 9"/>
                  <a:gd name="T1" fmla="*/ 0 h 4"/>
                  <a:gd name="T2" fmla="*/ 7 w 9"/>
                  <a:gd name="T3" fmla="*/ 2 h 4"/>
                  <a:gd name="T4" fmla="*/ 7 w 9"/>
                  <a:gd name="T5" fmla="*/ 0 h 4"/>
                  <a:gd name="T6" fmla="*/ 7 w 9"/>
                  <a:gd name="T7" fmla="*/ 2 h 4"/>
                  <a:gd name="T8" fmla="*/ 9 w 9"/>
                  <a:gd name="T9" fmla="*/ 2 h 4"/>
                  <a:gd name="T10" fmla="*/ 9 w 9"/>
                  <a:gd name="T11" fmla="*/ 0 h 4"/>
                  <a:gd name="T12" fmla="*/ 9 w 9"/>
                  <a:gd name="T13" fmla="*/ 2 h 4"/>
                  <a:gd name="T14" fmla="*/ 7 w 9"/>
                  <a:gd name="T15" fmla="*/ 2 h 4"/>
                  <a:gd name="T16" fmla="*/ 7 w 9"/>
                  <a:gd name="T17" fmla="*/ 4 h 4"/>
                  <a:gd name="T18" fmla="*/ 4 w 9"/>
                  <a:gd name="T19" fmla="*/ 4 h 4"/>
                  <a:gd name="T20" fmla="*/ 4 w 9"/>
                  <a:gd name="T21" fmla="*/ 2 h 4"/>
                  <a:gd name="T22" fmla="*/ 4 w 9"/>
                  <a:gd name="T23" fmla="*/ 4 h 4"/>
                  <a:gd name="T24" fmla="*/ 4 w 9"/>
                  <a:gd name="T25" fmla="*/ 2 h 4"/>
                  <a:gd name="T26" fmla="*/ 2 w 9"/>
                  <a:gd name="T27" fmla="*/ 2 h 4"/>
                  <a:gd name="T28" fmla="*/ 2 w 9"/>
                  <a:gd name="T29" fmla="*/ 4 h 4"/>
                  <a:gd name="T30" fmla="*/ 2 w 9"/>
                  <a:gd name="T31" fmla="*/ 2 h 4"/>
                  <a:gd name="T32" fmla="*/ 0 w 9"/>
                  <a:gd name="T33" fmla="*/ 2 h 4"/>
                  <a:gd name="T34" fmla="*/ 2 w 9"/>
                  <a:gd name="T35" fmla="*/ 2 h 4"/>
                  <a:gd name="T36" fmla="*/ 2 w 9"/>
                  <a:gd name="T37" fmla="*/ 0 h 4"/>
                  <a:gd name="T38" fmla="*/ 2 w 9"/>
                  <a:gd name="T39" fmla="*/ 2 h 4"/>
                  <a:gd name="T40" fmla="*/ 4 w 9"/>
                  <a:gd name="T41" fmla="*/ 2 h 4"/>
                  <a:gd name="T42" fmla="*/ 4 w 9"/>
                  <a:gd name="T43" fmla="*/ 0 h 4"/>
                  <a:gd name="T44" fmla="*/ 7 w 9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1985"/>
              <p:cNvSpPr>
                <a:spLocks/>
              </p:cNvSpPr>
              <p:nvPr/>
            </p:nvSpPr>
            <p:spPr bwMode="auto">
              <a:xfrm>
                <a:off x="3364" y="25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1986"/>
              <p:cNvSpPr>
                <a:spLocks/>
              </p:cNvSpPr>
              <p:nvPr/>
            </p:nvSpPr>
            <p:spPr bwMode="auto">
              <a:xfrm>
                <a:off x="3400" y="25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1987"/>
              <p:cNvSpPr>
                <a:spLocks/>
              </p:cNvSpPr>
              <p:nvPr/>
            </p:nvSpPr>
            <p:spPr bwMode="auto">
              <a:xfrm>
                <a:off x="3368" y="259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1988"/>
              <p:cNvSpPr>
                <a:spLocks/>
              </p:cNvSpPr>
              <p:nvPr/>
            </p:nvSpPr>
            <p:spPr bwMode="auto">
              <a:xfrm>
                <a:off x="3406" y="259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1989"/>
              <p:cNvSpPr>
                <a:spLocks/>
              </p:cNvSpPr>
              <p:nvPr/>
            </p:nvSpPr>
            <p:spPr bwMode="auto">
              <a:xfrm>
                <a:off x="3386" y="259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1990"/>
              <p:cNvSpPr>
                <a:spLocks/>
              </p:cNvSpPr>
              <p:nvPr/>
            </p:nvSpPr>
            <p:spPr bwMode="auto">
              <a:xfrm>
                <a:off x="3388" y="259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1991"/>
              <p:cNvSpPr>
                <a:spLocks/>
              </p:cNvSpPr>
              <p:nvPr/>
            </p:nvSpPr>
            <p:spPr bwMode="auto">
              <a:xfrm>
                <a:off x="3409" y="25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2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1992"/>
              <p:cNvSpPr>
                <a:spLocks/>
              </p:cNvSpPr>
              <p:nvPr/>
            </p:nvSpPr>
            <p:spPr bwMode="auto">
              <a:xfrm>
                <a:off x="3409" y="2587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1993"/>
              <p:cNvSpPr>
                <a:spLocks/>
              </p:cNvSpPr>
              <p:nvPr/>
            </p:nvSpPr>
            <p:spPr bwMode="auto">
              <a:xfrm>
                <a:off x="3413" y="25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1994"/>
              <p:cNvSpPr>
                <a:spLocks/>
              </p:cNvSpPr>
              <p:nvPr/>
            </p:nvSpPr>
            <p:spPr bwMode="auto">
              <a:xfrm>
                <a:off x="3458" y="257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1995"/>
              <p:cNvSpPr>
                <a:spLocks/>
              </p:cNvSpPr>
              <p:nvPr/>
            </p:nvSpPr>
            <p:spPr bwMode="auto">
              <a:xfrm>
                <a:off x="3384" y="194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1996"/>
              <p:cNvSpPr>
                <a:spLocks/>
              </p:cNvSpPr>
              <p:nvPr/>
            </p:nvSpPr>
            <p:spPr bwMode="auto">
              <a:xfrm>
                <a:off x="3371" y="19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1997"/>
              <p:cNvSpPr>
                <a:spLocks/>
              </p:cNvSpPr>
              <p:nvPr/>
            </p:nvSpPr>
            <p:spPr bwMode="auto">
              <a:xfrm>
                <a:off x="3366" y="192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1998"/>
              <p:cNvSpPr>
                <a:spLocks/>
              </p:cNvSpPr>
              <p:nvPr/>
            </p:nvSpPr>
            <p:spPr bwMode="auto">
              <a:xfrm>
                <a:off x="3366" y="192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1999"/>
              <p:cNvSpPr>
                <a:spLocks/>
              </p:cNvSpPr>
              <p:nvPr/>
            </p:nvSpPr>
            <p:spPr bwMode="auto">
              <a:xfrm>
                <a:off x="3366" y="192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Freeform 2000"/>
              <p:cNvSpPr>
                <a:spLocks/>
              </p:cNvSpPr>
              <p:nvPr/>
            </p:nvSpPr>
            <p:spPr bwMode="auto">
              <a:xfrm>
                <a:off x="3362" y="19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2001"/>
              <p:cNvSpPr>
                <a:spLocks/>
              </p:cNvSpPr>
              <p:nvPr/>
            </p:nvSpPr>
            <p:spPr bwMode="auto">
              <a:xfrm>
                <a:off x="3364" y="19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2002"/>
              <p:cNvSpPr>
                <a:spLocks/>
              </p:cNvSpPr>
              <p:nvPr/>
            </p:nvSpPr>
            <p:spPr bwMode="auto">
              <a:xfrm>
                <a:off x="3359" y="191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2003"/>
              <p:cNvSpPr>
                <a:spLocks/>
              </p:cNvSpPr>
              <p:nvPr/>
            </p:nvSpPr>
            <p:spPr bwMode="auto">
              <a:xfrm>
                <a:off x="3348" y="191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2004"/>
              <p:cNvSpPr>
                <a:spLocks/>
              </p:cNvSpPr>
              <p:nvPr/>
            </p:nvSpPr>
            <p:spPr bwMode="auto">
              <a:xfrm>
                <a:off x="3359" y="191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2005"/>
              <p:cNvSpPr>
                <a:spLocks/>
              </p:cNvSpPr>
              <p:nvPr/>
            </p:nvSpPr>
            <p:spPr bwMode="auto">
              <a:xfrm>
                <a:off x="3350" y="190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2006"/>
              <p:cNvSpPr>
                <a:spLocks/>
              </p:cNvSpPr>
              <p:nvPr/>
            </p:nvSpPr>
            <p:spPr bwMode="auto">
              <a:xfrm>
                <a:off x="3337" y="190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2007"/>
              <p:cNvSpPr>
                <a:spLocks/>
              </p:cNvSpPr>
              <p:nvPr/>
            </p:nvSpPr>
            <p:spPr bwMode="auto">
              <a:xfrm>
                <a:off x="3353" y="19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2008"/>
              <p:cNvSpPr>
                <a:spLocks/>
              </p:cNvSpPr>
              <p:nvPr/>
            </p:nvSpPr>
            <p:spPr bwMode="auto">
              <a:xfrm>
                <a:off x="3353" y="19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2009"/>
              <p:cNvSpPr>
                <a:spLocks/>
              </p:cNvSpPr>
              <p:nvPr/>
            </p:nvSpPr>
            <p:spPr bwMode="auto">
              <a:xfrm>
                <a:off x="3333" y="19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2010"/>
              <p:cNvSpPr>
                <a:spLocks/>
              </p:cNvSpPr>
              <p:nvPr/>
            </p:nvSpPr>
            <p:spPr bwMode="auto">
              <a:xfrm>
                <a:off x="3333" y="19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2011"/>
              <p:cNvSpPr>
                <a:spLocks/>
              </p:cNvSpPr>
              <p:nvPr/>
            </p:nvSpPr>
            <p:spPr bwMode="auto">
              <a:xfrm>
                <a:off x="3337" y="190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2012"/>
              <p:cNvSpPr>
                <a:spLocks/>
              </p:cNvSpPr>
              <p:nvPr/>
            </p:nvSpPr>
            <p:spPr bwMode="auto">
              <a:xfrm>
                <a:off x="3333" y="190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2013"/>
              <p:cNvSpPr>
                <a:spLocks/>
              </p:cNvSpPr>
              <p:nvPr/>
            </p:nvSpPr>
            <p:spPr bwMode="auto">
              <a:xfrm>
                <a:off x="3355" y="1905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0 h 2"/>
                  <a:gd name="T8" fmla="*/ 0 w 4"/>
                  <a:gd name="T9" fmla="*/ 0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7" name="Group 2215"/>
            <p:cNvGrpSpPr>
              <a:grpSpLocks/>
            </p:cNvGrpSpPr>
            <p:nvPr/>
          </p:nvGrpSpPr>
          <p:grpSpPr bwMode="auto">
            <a:xfrm>
              <a:off x="2090738" y="2289175"/>
              <a:ext cx="3746500" cy="3489325"/>
              <a:chOff x="1317" y="1442"/>
              <a:chExt cx="2360" cy="2198"/>
            </a:xfrm>
          </p:grpSpPr>
          <p:sp>
            <p:nvSpPr>
              <p:cNvPr id="4521" name="Freeform 2015"/>
              <p:cNvSpPr>
                <a:spLocks/>
              </p:cNvSpPr>
              <p:nvPr/>
            </p:nvSpPr>
            <p:spPr bwMode="auto">
              <a:xfrm>
                <a:off x="3353" y="190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0 h 5"/>
                  <a:gd name="T4" fmla="*/ 4 w 4"/>
                  <a:gd name="T5" fmla="*/ 2 h 5"/>
                  <a:gd name="T6" fmla="*/ 2 w 4"/>
                  <a:gd name="T7" fmla="*/ 2 h 5"/>
                  <a:gd name="T8" fmla="*/ 4 w 4"/>
                  <a:gd name="T9" fmla="*/ 2 h 5"/>
                  <a:gd name="T10" fmla="*/ 2 w 4"/>
                  <a:gd name="T11" fmla="*/ 5 h 5"/>
                  <a:gd name="T12" fmla="*/ 2 w 4"/>
                  <a:gd name="T13" fmla="*/ 2 h 5"/>
                  <a:gd name="T14" fmla="*/ 2 w 4"/>
                  <a:gd name="T15" fmla="*/ 5 h 5"/>
                  <a:gd name="T16" fmla="*/ 0 w 4"/>
                  <a:gd name="T17" fmla="*/ 5 h 5"/>
                  <a:gd name="T18" fmla="*/ 0 w 4"/>
                  <a:gd name="T19" fmla="*/ 2 h 5"/>
                  <a:gd name="T20" fmla="*/ 2 w 4"/>
                  <a:gd name="T21" fmla="*/ 2 h 5"/>
                  <a:gd name="T22" fmla="*/ 2 w 4"/>
                  <a:gd name="T23" fmla="*/ 5 h 5"/>
                  <a:gd name="T24" fmla="*/ 2 w 4"/>
                  <a:gd name="T25" fmla="*/ 2 h 5"/>
                  <a:gd name="T26" fmla="*/ 2 w 4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2" name="Freeform 2016"/>
              <p:cNvSpPr>
                <a:spLocks/>
              </p:cNvSpPr>
              <p:nvPr/>
            </p:nvSpPr>
            <p:spPr bwMode="auto">
              <a:xfrm>
                <a:off x="3335" y="190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3" name="Freeform 2017"/>
              <p:cNvSpPr>
                <a:spLocks/>
              </p:cNvSpPr>
              <p:nvPr/>
            </p:nvSpPr>
            <p:spPr bwMode="auto">
              <a:xfrm>
                <a:off x="3328" y="19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4" name="Freeform 2018"/>
              <p:cNvSpPr>
                <a:spLocks/>
              </p:cNvSpPr>
              <p:nvPr/>
            </p:nvSpPr>
            <p:spPr bwMode="auto">
              <a:xfrm>
                <a:off x="3335" y="19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5" name="Freeform 2019"/>
              <p:cNvSpPr>
                <a:spLocks/>
              </p:cNvSpPr>
              <p:nvPr/>
            </p:nvSpPr>
            <p:spPr bwMode="auto">
              <a:xfrm>
                <a:off x="3333" y="19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6" name="Freeform 2020"/>
              <p:cNvSpPr>
                <a:spLocks/>
              </p:cNvSpPr>
              <p:nvPr/>
            </p:nvSpPr>
            <p:spPr bwMode="auto">
              <a:xfrm>
                <a:off x="3333" y="1901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2 h 6"/>
                  <a:gd name="T4" fmla="*/ 0 w 2"/>
                  <a:gd name="T5" fmla="*/ 2 h 6"/>
                  <a:gd name="T6" fmla="*/ 2 w 2"/>
                  <a:gd name="T7" fmla="*/ 2 h 6"/>
                  <a:gd name="T8" fmla="*/ 2 w 2"/>
                  <a:gd name="T9" fmla="*/ 4 h 6"/>
                  <a:gd name="T10" fmla="*/ 0 w 2"/>
                  <a:gd name="T11" fmla="*/ 4 h 6"/>
                  <a:gd name="T12" fmla="*/ 0 w 2"/>
                  <a:gd name="T13" fmla="*/ 6 h 6"/>
                  <a:gd name="T14" fmla="*/ 0 w 2"/>
                  <a:gd name="T15" fmla="*/ 4 h 6"/>
                  <a:gd name="T16" fmla="*/ 0 w 2"/>
                  <a:gd name="T17" fmla="*/ 6 h 6"/>
                  <a:gd name="T18" fmla="*/ 0 w 2"/>
                  <a:gd name="T19" fmla="*/ 4 h 6"/>
                  <a:gd name="T20" fmla="*/ 0 w 2"/>
                  <a:gd name="T21" fmla="*/ 2 h 6"/>
                  <a:gd name="T22" fmla="*/ 2 w 2"/>
                  <a:gd name="T23" fmla="*/ 0 h 6"/>
                  <a:gd name="T24" fmla="*/ 0 w 2"/>
                  <a:gd name="T25" fmla="*/ 0 h 6"/>
                  <a:gd name="T26" fmla="*/ 2 w 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7" name="Freeform 2021"/>
              <p:cNvSpPr>
                <a:spLocks/>
              </p:cNvSpPr>
              <p:nvPr/>
            </p:nvSpPr>
            <p:spPr bwMode="auto">
              <a:xfrm>
                <a:off x="3319" y="189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8" name="Freeform 2022"/>
              <p:cNvSpPr>
                <a:spLocks/>
              </p:cNvSpPr>
              <p:nvPr/>
            </p:nvSpPr>
            <p:spPr bwMode="auto">
              <a:xfrm>
                <a:off x="2953" y="2520"/>
                <a:ext cx="543" cy="414"/>
              </a:xfrm>
              <a:custGeom>
                <a:avLst/>
                <a:gdLst>
                  <a:gd name="T0" fmla="*/ 529 w 543"/>
                  <a:gd name="T1" fmla="*/ 16 h 414"/>
                  <a:gd name="T2" fmla="*/ 523 w 543"/>
                  <a:gd name="T3" fmla="*/ 45 h 414"/>
                  <a:gd name="T4" fmla="*/ 496 w 543"/>
                  <a:gd name="T5" fmla="*/ 65 h 414"/>
                  <a:gd name="T6" fmla="*/ 491 w 543"/>
                  <a:gd name="T7" fmla="*/ 72 h 414"/>
                  <a:gd name="T8" fmla="*/ 460 w 543"/>
                  <a:gd name="T9" fmla="*/ 72 h 414"/>
                  <a:gd name="T10" fmla="*/ 458 w 543"/>
                  <a:gd name="T11" fmla="*/ 72 h 414"/>
                  <a:gd name="T12" fmla="*/ 453 w 543"/>
                  <a:gd name="T13" fmla="*/ 74 h 414"/>
                  <a:gd name="T14" fmla="*/ 442 w 543"/>
                  <a:gd name="T15" fmla="*/ 74 h 414"/>
                  <a:gd name="T16" fmla="*/ 431 w 543"/>
                  <a:gd name="T17" fmla="*/ 72 h 414"/>
                  <a:gd name="T18" fmla="*/ 420 w 543"/>
                  <a:gd name="T19" fmla="*/ 72 h 414"/>
                  <a:gd name="T20" fmla="*/ 411 w 543"/>
                  <a:gd name="T21" fmla="*/ 78 h 414"/>
                  <a:gd name="T22" fmla="*/ 415 w 543"/>
                  <a:gd name="T23" fmla="*/ 80 h 414"/>
                  <a:gd name="T24" fmla="*/ 395 w 543"/>
                  <a:gd name="T25" fmla="*/ 89 h 414"/>
                  <a:gd name="T26" fmla="*/ 384 w 543"/>
                  <a:gd name="T27" fmla="*/ 101 h 414"/>
                  <a:gd name="T28" fmla="*/ 364 w 543"/>
                  <a:gd name="T29" fmla="*/ 105 h 414"/>
                  <a:gd name="T30" fmla="*/ 337 w 543"/>
                  <a:gd name="T31" fmla="*/ 116 h 414"/>
                  <a:gd name="T32" fmla="*/ 306 w 543"/>
                  <a:gd name="T33" fmla="*/ 143 h 414"/>
                  <a:gd name="T34" fmla="*/ 286 w 543"/>
                  <a:gd name="T35" fmla="*/ 168 h 414"/>
                  <a:gd name="T36" fmla="*/ 284 w 543"/>
                  <a:gd name="T37" fmla="*/ 192 h 414"/>
                  <a:gd name="T38" fmla="*/ 290 w 543"/>
                  <a:gd name="T39" fmla="*/ 206 h 414"/>
                  <a:gd name="T40" fmla="*/ 286 w 543"/>
                  <a:gd name="T41" fmla="*/ 212 h 414"/>
                  <a:gd name="T42" fmla="*/ 286 w 543"/>
                  <a:gd name="T43" fmla="*/ 228 h 414"/>
                  <a:gd name="T44" fmla="*/ 279 w 543"/>
                  <a:gd name="T45" fmla="*/ 250 h 414"/>
                  <a:gd name="T46" fmla="*/ 246 w 543"/>
                  <a:gd name="T47" fmla="*/ 282 h 414"/>
                  <a:gd name="T48" fmla="*/ 228 w 543"/>
                  <a:gd name="T49" fmla="*/ 317 h 414"/>
                  <a:gd name="T50" fmla="*/ 192 w 543"/>
                  <a:gd name="T51" fmla="*/ 351 h 414"/>
                  <a:gd name="T52" fmla="*/ 178 w 543"/>
                  <a:gd name="T53" fmla="*/ 353 h 414"/>
                  <a:gd name="T54" fmla="*/ 201 w 543"/>
                  <a:gd name="T55" fmla="*/ 342 h 414"/>
                  <a:gd name="T56" fmla="*/ 219 w 543"/>
                  <a:gd name="T57" fmla="*/ 322 h 414"/>
                  <a:gd name="T58" fmla="*/ 225 w 543"/>
                  <a:gd name="T59" fmla="*/ 311 h 414"/>
                  <a:gd name="T60" fmla="*/ 214 w 543"/>
                  <a:gd name="T61" fmla="*/ 306 h 414"/>
                  <a:gd name="T62" fmla="*/ 203 w 543"/>
                  <a:gd name="T63" fmla="*/ 302 h 414"/>
                  <a:gd name="T64" fmla="*/ 201 w 543"/>
                  <a:gd name="T65" fmla="*/ 302 h 414"/>
                  <a:gd name="T66" fmla="*/ 201 w 543"/>
                  <a:gd name="T67" fmla="*/ 320 h 414"/>
                  <a:gd name="T68" fmla="*/ 190 w 543"/>
                  <a:gd name="T69" fmla="*/ 333 h 414"/>
                  <a:gd name="T70" fmla="*/ 178 w 543"/>
                  <a:gd name="T71" fmla="*/ 349 h 414"/>
                  <a:gd name="T72" fmla="*/ 174 w 543"/>
                  <a:gd name="T73" fmla="*/ 355 h 414"/>
                  <a:gd name="T74" fmla="*/ 172 w 543"/>
                  <a:gd name="T75" fmla="*/ 358 h 414"/>
                  <a:gd name="T76" fmla="*/ 165 w 543"/>
                  <a:gd name="T77" fmla="*/ 378 h 414"/>
                  <a:gd name="T78" fmla="*/ 132 w 543"/>
                  <a:gd name="T79" fmla="*/ 411 h 414"/>
                  <a:gd name="T80" fmla="*/ 140 w 543"/>
                  <a:gd name="T81" fmla="*/ 393 h 414"/>
                  <a:gd name="T82" fmla="*/ 156 w 543"/>
                  <a:gd name="T83" fmla="*/ 382 h 414"/>
                  <a:gd name="T84" fmla="*/ 154 w 543"/>
                  <a:gd name="T85" fmla="*/ 364 h 414"/>
                  <a:gd name="T86" fmla="*/ 147 w 543"/>
                  <a:gd name="T87" fmla="*/ 378 h 414"/>
                  <a:gd name="T88" fmla="*/ 127 w 543"/>
                  <a:gd name="T89" fmla="*/ 369 h 414"/>
                  <a:gd name="T90" fmla="*/ 102 w 543"/>
                  <a:gd name="T91" fmla="*/ 347 h 414"/>
                  <a:gd name="T92" fmla="*/ 82 w 543"/>
                  <a:gd name="T93" fmla="*/ 338 h 414"/>
                  <a:gd name="T94" fmla="*/ 64 w 543"/>
                  <a:gd name="T95" fmla="*/ 322 h 414"/>
                  <a:gd name="T96" fmla="*/ 53 w 543"/>
                  <a:gd name="T97" fmla="*/ 326 h 414"/>
                  <a:gd name="T98" fmla="*/ 44 w 543"/>
                  <a:gd name="T99" fmla="*/ 311 h 414"/>
                  <a:gd name="T100" fmla="*/ 26 w 543"/>
                  <a:gd name="T101" fmla="*/ 300 h 414"/>
                  <a:gd name="T102" fmla="*/ 6 w 543"/>
                  <a:gd name="T103" fmla="*/ 304 h 414"/>
                  <a:gd name="T104" fmla="*/ 13 w 543"/>
                  <a:gd name="T105" fmla="*/ 288 h 414"/>
                  <a:gd name="T106" fmla="*/ 38 w 543"/>
                  <a:gd name="T107" fmla="*/ 266 h 414"/>
                  <a:gd name="T108" fmla="*/ 56 w 543"/>
                  <a:gd name="T109" fmla="*/ 244 h 414"/>
                  <a:gd name="T110" fmla="*/ 69 w 543"/>
                  <a:gd name="T111" fmla="*/ 235 h 414"/>
                  <a:gd name="T112" fmla="*/ 85 w 543"/>
                  <a:gd name="T113" fmla="*/ 226 h 414"/>
                  <a:gd name="T114" fmla="*/ 102 w 543"/>
                  <a:gd name="T115" fmla="*/ 215 h 414"/>
                  <a:gd name="T116" fmla="*/ 116 w 543"/>
                  <a:gd name="T117" fmla="*/ 208 h 414"/>
                  <a:gd name="T118" fmla="*/ 127 w 543"/>
                  <a:gd name="T119" fmla="*/ 199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3" h="414">
                    <a:moveTo>
                      <a:pt x="543" y="0"/>
                    </a:moveTo>
                    <a:lnTo>
                      <a:pt x="543" y="2"/>
                    </a:lnTo>
                    <a:lnTo>
                      <a:pt x="541" y="2"/>
                    </a:lnTo>
                    <a:lnTo>
                      <a:pt x="541" y="4"/>
                    </a:lnTo>
                    <a:lnTo>
                      <a:pt x="538" y="4"/>
                    </a:lnTo>
                    <a:lnTo>
                      <a:pt x="538" y="2"/>
                    </a:lnTo>
                    <a:lnTo>
                      <a:pt x="538" y="4"/>
                    </a:lnTo>
                    <a:lnTo>
                      <a:pt x="536" y="4"/>
                    </a:lnTo>
                    <a:lnTo>
                      <a:pt x="536" y="7"/>
                    </a:lnTo>
                    <a:lnTo>
                      <a:pt x="534" y="7"/>
                    </a:lnTo>
                    <a:lnTo>
                      <a:pt x="536" y="7"/>
                    </a:lnTo>
                    <a:lnTo>
                      <a:pt x="534" y="7"/>
                    </a:lnTo>
                    <a:lnTo>
                      <a:pt x="534" y="9"/>
                    </a:lnTo>
                    <a:lnTo>
                      <a:pt x="534" y="11"/>
                    </a:lnTo>
                    <a:lnTo>
                      <a:pt x="532" y="13"/>
                    </a:lnTo>
                    <a:lnTo>
                      <a:pt x="532" y="16"/>
                    </a:lnTo>
                    <a:lnTo>
                      <a:pt x="529" y="16"/>
                    </a:lnTo>
                    <a:lnTo>
                      <a:pt x="529" y="18"/>
                    </a:lnTo>
                    <a:lnTo>
                      <a:pt x="529" y="20"/>
                    </a:lnTo>
                    <a:lnTo>
                      <a:pt x="529" y="22"/>
                    </a:lnTo>
                    <a:lnTo>
                      <a:pt x="527" y="22"/>
                    </a:lnTo>
                    <a:lnTo>
                      <a:pt x="527" y="25"/>
                    </a:lnTo>
                    <a:lnTo>
                      <a:pt x="525" y="25"/>
                    </a:lnTo>
                    <a:lnTo>
                      <a:pt x="525" y="27"/>
                    </a:lnTo>
                    <a:lnTo>
                      <a:pt x="525" y="29"/>
                    </a:lnTo>
                    <a:lnTo>
                      <a:pt x="527" y="29"/>
                    </a:lnTo>
                    <a:lnTo>
                      <a:pt x="527" y="31"/>
                    </a:lnTo>
                    <a:lnTo>
                      <a:pt x="527" y="34"/>
                    </a:lnTo>
                    <a:lnTo>
                      <a:pt x="527" y="36"/>
                    </a:lnTo>
                    <a:lnTo>
                      <a:pt x="527" y="38"/>
                    </a:lnTo>
                    <a:lnTo>
                      <a:pt x="527" y="40"/>
                    </a:lnTo>
                    <a:lnTo>
                      <a:pt x="527" y="42"/>
                    </a:lnTo>
                    <a:lnTo>
                      <a:pt x="525" y="42"/>
                    </a:lnTo>
                    <a:lnTo>
                      <a:pt x="523" y="45"/>
                    </a:lnTo>
                    <a:lnTo>
                      <a:pt x="520" y="45"/>
                    </a:lnTo>
                    <a:lnTo>
                      <a:pt x="520" y="47"/>
                    </a:lnTo>
                    <a:lnTo>
                      <a:pt x="518" y="47"/>
                    </a:lnTo>
                    <a:lnTo>
                      <a:pt x="514" y="47"/>
                    </a:lnTo>
                    <a:lnTo>
                      <a:pt x="511" y="49"/>
                    </a:lnTo>
                    <a:lnTo>
                      <a:pt x="509" y="49"/>
                    </a:lnTo>
                    <a:lnTo>
                      <a:pt x="507" y="49"/>
                    </a:lnTo>
                    <a:lnTo>
                      <a:pt x="505" y="51"/>
                    </a:lnTo>
                    <a:lnTo>
                      <a:pt x="503" y="54"/>
                    </a:lnTo>
                    <a:lnTo>
                      <a:pt x="503" y="56"/>
                    </a:lnTo>
                    <a:lnTo>
                      <a:pt x="500" y="56"/>
                    </a:lnTo>
                    <a:lnTo>
                      <a:pt x="500" y="58"/>
                    </a:lnTo>
                    <a:lnTo>
                      <a:pt x="498" y="58"/>
                    </a:lnTo>
                    <a:lnTo>
                      <a:pt x="496" y="58"/>
                    </a:lnTo>
                    <a:lnTo>
                      <a:pt x="496" y="60"/>
                    </a:lnTo>
                    <a:lnTo>
                      <a:pt x="496" y="63"/>
                    </a:lnTo>
                    <a:lnTo>
                      <a:pt x="496" y="65"/>
                    </a:lnTo>
                    <a:lnTo>
                      <a:pt x="498" y="65"/>
                    </a:lnTo>
                    <a:lnTo>
                      <a:pt x="498" y="67"/>
                    </a:lnTo>
                    <a:lnTo>
                      <a:pt x="498" y="65"/>
                    </a:lnTo>
                    <a:lnTo>
                      <a:pt x="500" y="65"/>
                    </a:lnTo>
                    <a:lnTo>
                      <a:pt x="500" y="67"/>
                    </a:lnTo>
                    <a:lnTo>
                      <a:pt x="500" y="65"/>
                    </a:lnTo>
                    <a:lnTo>
                      <a:pt x="498" y="67"/>
                    </a:lnTo>
                    <a:lnTo>
                      <a:pt x="500" y="67"/>
                    </a:lnTo>
                    <a:lnTo>
                      <a:pt x="498" y="67"/>
                    </a:lnTo>
                    <a:lnTo>
                      <a:pt x="496" y="67"/>
                    </a:lnTo>
                    <a:lnTo>
                      <a:pt x="496" y="69"/>
                    </a:lnTo>
                    <a:lnTo>
                      <a:pt x="494" y="69"/>
                    </a:lnTo>
                    <a:lnTo>
                      <a:pt x="494" y="72"/>
                    </a:lnTo>
                    <a:lnTo>
                      <a:pt x="496" y="72"/>
                    </a:lnTo>
                    <a:lnTo>
                      <a:pt x="496" y="74"/>
                    </a:lnTo>
                    <a:lnTo>
                      <a:pt x="494" y="72"/>
                    </a:lnTo>
                    <a:lnTo>
                      <a:pt x="491" y="72"/>
                    </a:lnTo>
                    <a:lnTo>
                      <a:pt x="487" y="72"/>
                    </a:lnTo>
                    <a:lnTo>
                      <a:pt x="485" y="72"/>
                    </a:lnTo>
                    <a:lnTo>
                      <a:pt x="480" y="72"/>
                    </a:lnTo>
                    <a:lnTo>
                      <a:pt x="478" y="72"/>
                    </a:lnTo>
                    <a:lnTo>
                      <a:pt x="476" y="72"/>
                    </a:lnTo>
                    <a:lnTo>
                      <a:pt x="473" y="72"/>
                    </a:lnTo>
                    <a:lnTo>
                      <a:pt x="469" y="72"/>
                    </a:lnTo>
                    <a:lnTo>
                      <a:pt x="467" y="72"/>
                    </a:lnTo>
                    <a:lnTo>
                      <a:pt x="465" y="72"/>
                    </a:lnTo>
                    <a:lnTo>
                      <a:pt x="462" y="72"/>
                    </a:lnTo>
                    <a:lnTo>
                      <a:pt x="462" y="74"/>
                    </a:lnTo>
                    <a:lnTo>
                      <a:pt x="462" y="72"/>
                    </a:lnTo>
                    <a:lnTo>
                      <a:pt x="462" y="74"/>
                    </a:lnTo>
                    <a:lnTo>
                      <a:pt x="462" y="72"/>
                    </a:lnTo>
                    <a:lnTo>
                      <a:pt x="460" y="72"/>
                    </a:lnTo>
                    <a:lnTo>
                      <a:pt x="460" y="69"/>
                    </a:lnTo>
                    <a:lnTo>
                      <a:pt x="460" y="72"/>
                    </a:lnTo>
                    <a:lnTo>
                      <a:pt x="460" y="69"/>
                    </a:lnTo>
                    <a:lnTo>
                      <a:pt x="460" y="67"/>
                    </a:lnTo>
                    <a:lnTo>
                      <a:pt x="462" y="67"/>
                    </a:lnTo>
                    <a:lnTo>
                      <a:pt x="462" y="65"/>
                    </a:lnTo>
                    <a:lnTo>
                      <a:pt x="462" y="63"/>
                    </a:lnTo>
                    <a:lnTo>
                      <a:pt x="460" y="63"/>
                    </a:lnTo>
                    <a:lnTo>
                      <a:pt x="460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7"/>
                    </a:lnTo>
                    <a:lnTo>
                      <a:pt x="456" y="69"/>
                    </a:lnTo>
                    <a:lnTo>
                      <a:pt x="458" y="69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60" y="72"/>
                    </a:lnTo>
                    <a:lnTo>
                      <a:pt x="458" y="72"/>
                    </a:lnTo>
                    <a:lnTo>
                      <a:pt x="458" y="74"/>
                    </a:lnTo>
                    <a:lnTo>
                      <a:pt x="456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1" y="72"/>
                    </a:lnTo>
                    <a:lnTo>
                      <a:pt x="451" y="74"/>
                    </a:lnTo>
                    <a:lnTo>
                      <a:pt x="451" y="72"/>
                    </a:lnTo>
                    <a:lnTo>
                      <a:pt x="451" y="74"/>
                    </a:lnTo>
                    <a:lnTo>
                      <a:pt x="451" y="72"/>
                    </a:lnTo>
                    <a:lnTo>
                      <a:pt x="453" y="72"/>
                    </a:lnTo>
                    <a:lnTo>
                      <a:pt x="453" y="74"/>
                    </a:lnTo>
                    <a:lnTo>
                      <a:pt x="456" y="74"/>
                    </a:lnTo>
                    <a:lnTo>
                      <a:pt x="453" y="74"/>
                    </a:lnTo>
                    <a:lnTo>
                      <a:pt x="449" y="74"/>
                    </a:lnTo>
                    <a:lnTo>
                      <a:pt x="447" y="76"/>
                    </a:lnTo>
                    <a:lnTo>
                      <a:pt x="444" y="76"/>
                    </a:lnTo>
                    <a:lnTo>
                      <a:pt x="442" y="76"/>
                    </a:lnTo>
                    <a:lnTo>
                      <a:pt x="440" y="76"/>
                    </a:lnTo>
                    <a:lnTo>
                      <a:pt x="438" y="76"/>
                    </a:lnTo>
                    <a:lnTo>
                      <a:pt x="433" y="76"/>
                    </a:lnTo>
                    <a:lnTo>
                      <a:pt x="431" y="76"/>
                    </a:lnTo>
                    <a:lnTo>
                      <a:pt x="433" y="76"/>
                    </a:lnTo>
                    <a:lnTo>
                      <a:pt x="433" y="74"/>
                    </a:lnTo>
                    <a:lnTo>
                      <a:pt x="435" y="76"/>
                    </a:lnTo>
                    <a:lnTo>
                      <a:pt x="435" y="74"/>
                    </a:lnTo>
                    <a:lnTo>
                      <a:pt x="438" y="74"/>
                    </a:lnTo>
                    <a:lnTo>
                      <a:pt x="438" y="76"/>
                    </a:lnTo>
                    <a:lnTo>
                      <a:pt x="440" y="76"/>
                    </a:lnTo>
                    <a:lnTo>
                      <a:pt x="442" y="76"/>
                    </a:lnTo>
                    <a:lnTo>
                      <a:pt x="442" y="74"/>
                    </a:lnTo>
                    <a:lnTo>
                      <a:pt x="444" y="74"/>
                    </a:lnTo>
                    <a:lnTo>
                      <a:pt x="447" y="76"/>
                    </a:lnTo>
                    <a:lnTo>
                      <a:pt x="447" y="74"/>
                    </a:lnTo>
                    <a:lnTo>
                      <a:pt x="447" y="76"/>
                    </a:lnTo>
                    <a:lnTo>
                      <a:pt x="447" y="74"/>
                    </a:lnTo>
                    <a:lnTo>
                      <a:pt x="444" y="74"/>
                    </a:lnTo>
                    <a:lnTo>
                      <a:pt x="442" y="74"/>
                    </a:lnTo>
                    <a:lnTo>
                      <a:pt x="442" y="72"/>
                    </a:lnTo>
                    <a:lnTo>
                      <a:pt x="440" y="72"/>
                    </a:lnTo>
                    <a:lnTo>
                      <a:pt x="438" y="72"/>
                    </a:lnTo>
                    <a:lnTo>
                      <a:pt x="438" y="69"/>
                    </a:lnTo>
                    <a:lnTo>
                      <a:pt x="435" y="69"/>
                    </a:lnTo>
                    <a:lnTo>
                      <a:pt x="435" y="72"/>
                    </a:lnTo>
                    <a:lnTo>
                      <a:pt x="433" y="72"/>
                    </a:lnTo>
                    <a:lnTo>
                      <a:pt x="431" y="72"/>
                    </a:lnTo>
                    <a:lnTo>
                      <a:pt x="431" y="74"/>
                    </a:lnTo>
                    <a:lnTo>
                      <a:pt x="431" y="72"/>
                    </a:lnTo>
                    <a:lnTo>
                      <a:pt x="429" y="72"/>
                    </a:lnTo>
                    <a:lnTo>
                      <a:pt x="431" y="72"/>
                    </a:lnTo>
                    <a:lnTo>
                      <a:pt x="429" y="74"/>
                    </a:lnTo>
                    <a:lnTo>
                      <a:pt x="427" y="74"/>
                    </a:lnTo>
                    <a:lnTo>
                      <a:pt x="427" y="76"/>
                    </a:lnTo>
                    <a:lnTo>
                      <a:pt x="427" y="74"/>
                    </a:lnTo>
                    <a:lnTo>
                      <a:pt x="424" y="76"/>
                    </a:lnTo>
                    <a:lnTo>
                      <a:pt x="424" y="74"/>
                    </a:lnTo>
                    <a:lnTo>
                      <a:pt x="422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0" y="74"/>
                    </a:lnTo>
                    <a:lnTo>
                      <a:pt x="422" y="74"/>
                    </a:lnTo>
                    <a:lnTo>
                      <a:pt x="422" y="72"/>
                    </a:lnTo>
                    <a:lnTo>
                      <a:pt x="420" y="72"/>
                    </a:lnTo>
                    <a:lnTo>
                      <a:pt x="422" y="72"/>
                    </a:lnTo>
                    <a:lnTo>
                      <a:pt x="420" y="72"/>
                    </a:lnTo>
                    <a:lnTo>
                      <a:pt x="418" y="72"/>
                    </a:lnTo>
                    <a:lnTo>
                      <a:pt x="420" y="72"/>
                    </a:lnTo>
                    <a:lnTo>
                      <a:pt x="418" y="72"/>
                    </a:lnTo>
                    <a:lnTo>
                      <a:pt x="418" y="74"/>
                    </a:lnTo>
                    <a:lnTo>
                      <a:pt x="420" y="74"/>
                    </a:lnTo>
                    <a:lnTo>
                      <a:pt x="418" y="74"/>
                    </a:lnTo>
                    <a:lnTo>
                      <a:pt x="415" y="74"/>
                    </a:lnTo>
                    <a:lnTo>
                      <a:pt x="413" y="74"/>
                    </a:lnTo>
                    <a:lnTo>
                      <a:pt x="413" y="76"/>
                    </a:lnTo>
                    <a:lnTo>
                      <a:pt x="413" y="74"/>
                    </a:lnTo>
                    <a:lnTo>
                      <a:pt x="413" y="76"/>
                    </a:lnTo>
                    <a:lnTo>
                      <a:pt x="413" y="74"/>
                    </a:lnTo>
                    <a:lnTo>
                      <a:pt x="413" y="76"/>
                    </a:lnTo>
                    <a:lnTo>
                      <a:pt x="413" y="74"/>
                    </a:lnTo>
                    <a:lnTo>
                      <a:pt x="411" y="74"/>
                    </a:lnTo>
                    <a:lnTo>
                      <a:pt x="411" y="76"/>
                    </a:lnTo>
                    <a:lnTo>
                      <a:pt x="411" y="78"/>
                    </a:lnTo>
                    <a:lnTo>
                      <a:pt x="409" y="78"/>
                    </a:lnTo>
                    <a:lnTo>
                      <a:pt x="411" y="78"/>
                    </a:lnTo>
                    <a:lnTo>
                      <a:pt x="409" y="78"/>
                    </a:lnTo>
                    <a:lnTo>
                      <a:pt x="409" y="80"/>
                    </a:lnTo>
                    <a:lnTo>
                      <a:pt x="411" y="80"/>
                    </a:lnTo>
                    <a:lnTo>
                      <a:pt x="411" y="78"/>
                    </a:lnTo>
                    <a:lnTo>
                      <a:pt x="411" y="80"/>
                    </a:lnTo>
                    <a:lnTo>
                      <a:pt x="413" y="80"/>
                    </a:lnTo>
                    <a:lnTo>
                      <a:pt x="411" y="80"/>
                    </a:lnTo>
                    <a:lnTo>
                      <a:pt x="413" y="80"/>
                    </a:lnTo>
                    <a:lnTo>
                      <a:pt x="413" y="83"/>
                    </a:lnTo>
                    <a:lnTo>
                      <a:pt x="411" y="83"/>
                    </a:lnTo>
                    <a:lnTo>
                      <a:pt x="413" y="83"/>
                    </a:lnTo>
                    <a:lnTo>
                      <a:pt x="411" y="83"/>
                    </a:lnTo>
                    <a:lnTo>
                      <a:pt x="413" y="83"/>
                    </a:lnTo>
                    <a:lnTo>
                      <a:pt x="413" y="80"/>
                    </a:lnTo>
                    <a:lnTo>
                      <a:pt x="415" y="80"/>
                    </a:lnTo>
                    <a:lnTo>
                      <a:pt x="413" y="80"/>
                    </a:lnTo>
                    <a:lnTo>
                      <a:pt x="413" y="83"/>
                    </a:lnTo>
                    <a:lnTo>
                      <a:pt x="415" y="83"/>
                    </a:lnTo>
                    <a:lnTo>
                      <a:pt x="413" y="85"/>
                    </a:lnTo>
                    <a:lnTo>
                      <a:pt x="413" y="83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7"/>
                    </a:lnTo>
                    <a:lnTo>
                      <a:pt x="397" y="87"/>
                    </a:lnTo>
                    <a:lnTo>
                      <a:pt x="400" y="87"/>
                    </a:lnTo>
                    <a:lnTo>
                      <a:pt x="397" y="89"/>
                    </a:lnTo>
                    <a:lnTo>
                      <a:pt x="395" y="89"/>
                    </a:lnTo>
                    <a:lnTo>
                      <a:pt x="397" y="89"/>
                    </a:lnTo>
                    <a:lnTo>
                      <a:pt x="395" y="89"/>
                    </a:lnTo>
                    <a:lnTo>
                      <a:pt x="393" y="89"/>
                    </a:lnTo>
                    <a:lnTo>
                      <a:pt x="393" y="92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1" y="92"/>
                    </a:lnTo>
                    <a:lnTo>
                      <a:pt x="389" y="94"/>
                    </a:lnTo>
                    <a:lnTo>
                      <a:pt x="386" y="94"/>
                    </a:lnTo>
                    <a:lnTo>
                      <a:pt x="386" y="96"/>
                    </a:lnTo>
                    <a:lnTo>
                      <a:pt x="389" y="96"/>
                    </a:lnTo>
                    <a:lnTo>
                      <a:pt x="389" y="98"/>
                    </a:lnTo>
                    <a:lnTo>
                      <a:pt x="386" y="98"/>
                    </a:lnTo>
                    <a:lnTo>
                      <a:pt x="386" y="101"/>
                    </a:lnTo>
                    <a:lnTo>
                      <a:pt x="386" y="98"/>
                    </a:lnTo>
                    <a:lnTo>
                      <a:pt x="386" y="101"/>
                    </a:lnTo>
                    <a:lnTo>
                      <a:pt x="386" y="98"/>
                    </a:lnTo>
                    <a:lnTo>
                      <a:pt x="386" y="101"/>
                    </a:lnTo>
                    <a:lnTo>
                      <a:pt x="384" y="101"/>
                    </a:lnTo>
                    <a:lnTo>
                      <a:pt x="384" y="98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77" y="98"/>
                    </a:lnTo>
                    <a:lnTo>
                      <a:pt x="375" y="98"/>
                    </a:lnTo>
                    <a:lnTo>
                      <a:pt x="373" y="98"/>
                    </a:lnTo>
                    <a:lnTo>
                      <a:pt x="371" y="98"/>
                    </a:lnTo>
                    <a:lnTo>
                      <a:pt x="368" y="98"/>
                    </a:lnTo>
                    <a:lnTo>
                      <a:pt x="368" y="101"/>
                    </a:lnTo>
                    <a:lnTo>
                      <a:pt x="368" y="98"/>
                    </a:lnTo>
                    <a:lnTo>
                      <a:pt x="366" y="98"/>
                    </a:lnTo>
                    <a:lnTo>
                      <a:pt x="366" y="101"/>
                    </a:lnTo>
                    <a:lnTo>
                      <a:pt x="364" y="101"/>
                    </a:lnTo>
                    <a:lnTo>
                      <a:pt x="366" y="101"/>
                    </a:lnTo>
                    <a:lnTo>
                      <a:pt x="364" y="101"/>
                    </a:lnTo>
                    <a:lnTo>
                      <a:pt x="364" y="103"/>
                    </a:lnTo>
                    <a:lnTo>
                      <a:pt x="364" y="105"/>
                    </a:lnTo>
                    <a:lnTo>
                      <a:pt x="362" y="105"/>
                    </a:lnTo>
                    <a:lnTo>
                      <a:pt x="360" y="105"/>
                    </a:lnTo>
                    <a:lnTo>
                      <a:pt x="362" y="105"/>
                    </a:lnTo>
                    <a:lnTo>
                      <a:pt x="360" y="105"/>
                    </a:lnTo>
                    <a:lnTo>
                      <a:pt x="360" y="107"/>
                    </a:lnTo>
                    <a:lnTo>
                      <a:pt x="360" y="105"/>
                    </a:lnTo>
                    <a:lnTo>
                      <a:pt x="357" y="103"/>
                    </a:lnTo>
                    <a:lnTo>
                      <a:pt x="357" y="105"/>
                    </a:lnTo>
                    <a:lnTo>
                      <a:pt x="355" y="105"/>
                    </a:lnTo>
                    <a:lnTo>
                      <a:pt x="353" y="107"/>
                    </a:lnTo>
                    <a:lnTo>
                      <a:pt x="351" y="107"/>
                    </a:lnTo>
                    <a:lnTo>
                      <a:pt x="346" y="110"/>
                    </a:lnTo>
                    <a:lnTo>
                      <a:pt x="344" y="112"/>
                    </a:lnTo>
                    <a:lnTo>
                      <a:pt x="342" y="112"/>
                    </a:lnTo>
                    <a:lnTo>
                      <a:pt x="339" y="114"/>
                    </a:lnTo>
                    <a:lnTo>
                      <a:pt x="337" y="114"/>
                    </a:lnTo>
                    <a:lnTo>
                      <a:pt x="337" y="116"/>
                    </a:lnTo>
                    <a:lnTo>
                      <a:pt x="337" y="118"/>
                    </a:lnTo>
                    <a:lnTo>
                      <a:pt x="335" y="118"/>
                    </a:lnTo>
                    <a:lnTo>
                      <a:pt x="333" y="121"/>
                    </a:lnTo>
                    <a:lnTo>
                      <a:pt x="330" y="121"/>
                    </a:lnTo>
                    <a:lnTo>
                      <a:pt x="330" y="123"/>
                    </a:lnTo>
                    <a:lnTo>
                      <a:pt x="324" y="125"/>
                    </a:lnTo>
                    <a:lnTo>
                      <a:pt x="324" y="127"/>
                    </a:lnTo>
                    <a:lnTo>
                      <a:pt x="322" y="127"/>
                    </a:lnTo>
                    <a:lnTo>
                      <a:pt x="319" y="130"/>
                    </a:lnTo>
                    <a:lnTo>
                      <a:pt x="317" y="132"/>
                    </a:lnTo>
                    <a:lnTo>
                      <a:pt x="313" y="134"/>
                    </a:lnTo>
                    <a:lnTo>
                      <a:pt x="310" y="136"/>
                    </a:lnTo>
                    <a:lnTo>
                      <a:pt x="310" y="139"/>
                    </a:lnTo>
                    <a:lnTo>
                      <a:pt x="308" y="139"/>
                    </a:lnTo>
                    <a:lnTo>
                      <a:pt x="308" y="141"/>
                    </a:lnTo>
                    <a:lnTo>
                      <a:pt x="308" y="143"/>
                    </a:lnTo>
                    <a:lnTo>
                      <a:pt x="306" y="143"/>
                    </a:lnTo>
                    <a:lnTo>
                      <a:pt x="306" y="145"/>
                    </a:lnTo>
                    <a:lnTo>
                      <a:pt x="304" y="145"/>
                    </a:lnTo>
                    <a:lnTo>
                      <a:pt x="304" y="148"/>
                    </a:lnTo>
                    <a:lnTo>
                      <a:pt x="301" y="148"/>
                    </a:lnTo>
                    <a:lnTo>
                      <a:pt x="299" y="150"/>
                    </a:lnTo>
                    <a:lnTo>
                      <a:pt x="299" y="152"/>
                    </a:lnTo>
                    <a:lnTo>
                      <a:pt x="297" y="152"/>
                    </a:lnTo>
                    <a:lnTo>
                      <a:pt x="297" y="154"/>
                    </a:lnTo>
                    <a:lnTo>
                      <a:pt x="295" y="154"/>
                    </a:lnTo>
                    <a:lnTo>
                      <a:pt x="295" y="156"/>
                    </a:lnTo>
                    <a:lnTo>
                      <a:pt x="292" y="156"/>
                    </a:lnTo>
                    <a:lnTo>
                      <a:pt x="290" y="159"/>
                    </a:lnTo>
                    <a:lnTo>
                      <a:pt x="288" y="161"/>
                    </a:lnTo>
                    <a:lnTo>
                      <a:pt x="288" y="163"/>
                    </a:lnTo>
                    <a:lnTo>
                      <a:pt x="288" y="165"/>
                    </a:lnTo>
                    <a:lnTo>
                      <a:pt x="288" y="168"/>
                    </a:lnTo>
                    <a:lnTo>
                      <a:pt x="286" y="168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8" y="174"/>
                    </a:lnTo>
                    <a:lnTo>
                      <a:pt x="290" y="174"/>
                    </a:lnTo>
                    <a:lnTo>
                      <a:pt x="288" y="174"/>
                    </a:lnTo>
                    <a:lnTo>
                      <a:pt x="290" y="174"/>
                    </a:lnTo>
                    <a:lnTo>
                      <a:pt x="290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81"/>
                    </a:lnTo>
                    <a:lnTo>
                      <a:pt x="286" y="181"/>
                    </a:lnTo>
                    <a:lnTo>
                      <a:pt x="288" y="183"/>
                    </a:lnTo>
                    <a:lnTo>
                      <a:pt x="286" y="183"/>
                    </a:lnTo>
                    <a:lnTo>
                      <a:pt x="286" y="186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4" y="192"/>
                    </a:lnTo>
                    <a:lnTo>
                      <a:pt x="286" y="192"/>
                    </a:lnTo>
                    <a:lnTo>
                      <a:pt x="288" y="192"/>
                    </a:lnTo>
                    <a:lnTo>
                      <a:pt x="288" y="194"/>
                    </a:lnTo>
                    <a:lnTo>
                      <a:pt x="286" y="194"/>
                    </a:lnTo>
                    <a:lnTo>
                      <a:pt x="286" y="197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201"/>
                    </a:lnTo>
                    <a:lnTo>
                      <a:pt x="288" y="203"/>
                    </a:lnTo>
                    <a:lnTo>
                      <a:pt x="286" y="203"/>
                    </a:lnTo>
                    <a:lnTo>
                      <a:pt x="288" y="203"/>
                    </a:lnTo>
                    <a:lnTo>
                      <a:pt x="288" y="206"/>
                    </a:lnTo>
                    <a:lnTo>
                      <a:pt x="288" y="203"/>
                    </a:lnTo>
                    <a:lnTo>
                      <a:pt x="290" y="203"/>
                    </a:lnTo>
                    <a:lnTo>
                      <a:pt x="288" y="203"/>
                    </a:lnTo>
                    <a:lnTo>
                      <a:pt x="290" y="203"/>
                    </a:lnTo>
                    <a:lnTo>
                      <a:pt x="290" y="206"/>
                    </a:lnTo>
                    <a:lnTo>
                      <a:pt x="290" y="203"/>
                    </a:lnTo>
                    <a:lnTo>
                      <a:pt x="290" y="206"/>
                    </a:lnTo>
                    <a:lnTo>
                      <a:pt x="290" y="203"/>
                    </a:lnTo>
                    <a:lnTo>
                      <a:pt x="290" y="206"/>
                    </a:lnTo>
                    <a:lnTo>
                      <a:pt x="290" y="208"/>
                    </a:lnTo>
                    <a:lnTo>
                      <a:pt x="290" y="206"/>
                    </a:lnTo>
                    <a:lnTo>
                      <a:pt x="290" y="208"/>
                    </a:lnTo>
                    <a:lnTo>
                      <a:pt x="290" y="206"/>
                    </a:lnTo>
                    <a:lnTo>
                      <a:pt x="288" y="206"/>
                    </a:lnTo>
                    <a:lnTo>
                      <a:pt x="286" y="208"/>
                    </a:lnTo>
                    <a:lnTo>
                      <a:pt x="288" y="210"/>
                    </a:lnTo>
                    <a:lnTo>
                      <a:pt x="290" y="210"/>
                    </a:lnTo>
                    <a:lnTo>
                      <a:pt x="288" y="210"/>
                    </a:lnTo>
                    <a:lnTo>
                      <a:pt x="288" y="212"/>
                    </a:lnTo>
                    <a:lnTo>
                      <a:pt x="288" y="215"/>
                    </a:lnTo>
                    <a:lnTo>
                      <a:pt x="288" y="212"/>
                    </a:lnTo>
                    <a:lnTo>
                      <a:pt x="286" y="212"/>
                    </a:lnTo>
                    <a:lnTo>
                      <a:pt x="286" y="215"/>
                    </a:lnTo>
                    <a:lnTo>
                      <a:pt x="286" y="217"/>
                    </a:lnTo>
                    <a:lnTo>
                      <a:pt x="286" y="219"/>
                    </a:lnTo>
                    <a:lnTo>
                      <a:pt x="288" y="219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6" y="219"/>
                    </a:lnTo>
                    <a:lnTo>
                      <a:pt x="286" y="221"/>
                    </a:lnTo>
                    <a:lnTo>
                      <a:pt x="286" y="224"/>
                    </a:lnTo>
                    <a:lnTo>
                      <a:pt x="288" y="224"/>
                    </a:lnTo>
                    <a:lnTo>
                      <a:pt x="286" y="224"/>
                    </a:lnTo>
                    <a:lnTo>
                      <a:pt x="288" y="224"/>
                    </a:lnTo>
                    <a:lnTo>
                      <a:pt x="286" y="224"/>
                    </a:lnTo>
                    <a:lnTo>
                      <a:pt x="288" y="226"/>
                    </a:lnTo>
                    <a:lnTo>
                      <a:pt x="288" y="228"/>
                    </a:lnTo>
                    <a:lnTo>
                      <a:pt x="288" y="226"/>
                    </a:lnTo>
                    <a:lnTo>
                      <a:pt x="286" y="228"/>
                    </a:lnTo>
                    <a:lnTo>
                      <a:pt x="288" y="228"/>
                    </a:lnTo>
                    <a:lnTo>
                      <a:pt x="286" y="228"/>
                    </a:lnTo>
                    <a:lnTo>
                      <a:pt x="286" y="230"/>
                    </a:lnTo>
                    <a:lnTo>
                      <a:pt x="286" y="232"/>
                    </a:lnTo>
                    <a:lnTo>
                      <a:pt x="286" y="235"/>
                    </a:lnTo>
                    <a:lnTo>
                      <a:pt x="286" y="237"/>
                    </a:lnTo>
                    <a:lnTo>
                      <a:pt x="286" y="239"/>
                    </a:lnTo>
                    <a:lnTo>
                      <a:pt x="284" y="239"/>
                    </a:lnTo>
                    <a:lnTo>
                      <a:pt x="286" y="239"/>
                    </a:lnTo>
                    <a:lnTo>
                      <a:pt x="284" y="239"/>
                    </a:lnTo>
                    <a:lnTo>
                      <a:pt x="284" y="241"/>
                    </a:lnTo>
                    <a:lnTo>
                      <a:pt x="284" y="244"/>
                    </a:lnTo>
                    <a:lnTo>
                      <a:pt x="281" y="244"/>
                    </a:lnTo>
                    <a:lnTo>
                      <a:pt x="281" y="246"/>
                    </a:lnTo>
                    <a:lnTo>
                      <a:pt x="281" y="248"/>
                    </a:lnTo>
                    <a:lnTo>
                      <a:pt x="281" y="250"/>
                    </a:lnTo>
                    <a:lnTo>
                      <a:pt x="279" y="250"/>
                    </a:lnTo>
                    <a:lnTo>
                      <a:pt x="277" y="253"/>
                    </a:lnTo>
                    <a:lnTo>
                      <a:pt x="275" y="253"/>
                    </a:lnTo>
                    <a:lnTo>
                      <a:pt x="272" y="255"/>
                    </a:lnTo>
                    <a:lnTo>
                      <a:pt x="268" y="257"/>
                    </a:lnTo>
                    <a:lnTo>
                      <a:pt x="266" y="259"/>
                    </a:lnTo>
                    <a:lnTo>
                      <a:pt x="263" y="259"/>
                    </a:lnTo>
                    <a:lnTo>
                      <a:pt x="263" y="262"/>
                    </a:lnTo>
                    <a:lnTo>
                      <a:pt x="261" y="262"/>
                    </a:lnTo>
                    <a:lnTo>
                      <a:pt x="261" y="264"/>
                    </a:lnTo>
                    <a:lnTo>
                      <a:pt x="259" y="266"/>
                    </a:lnTo>
                    <a:lnTo>
                      <a:pt x="254" y="270"/>
                    </a:lnTo>
                    <a:lnTo>
                      <a:pt x="252" y="273"/>
                    </a:lnTo>
                    <a:lnTo>
                      <a:pt x="250" y="273"/>
                    </a:lnTo>
                    <a:lnTo>
                      <a:pt x="252" y="273"/>
                    </a:lnTo>
                    <a:lnTo>
                      <a:pt x="250" y="275"/>
                    </a:lnTo>
                    <a:lnTo>
                      <a:pt x="248" y="277"/>
                    </a:lnTo>
                    <a:lnTo>
                      <a:pt x="246" y="282"/>
                    </a:lnTo>
                    <a:lnTo>
                      <a:pt x="246" y="284"/>
                    </a:lnTo>
                    <a:lnTo>
                      <a:pt x="243" y="284"/>
                    </a:lnTo>
                    <a:lnTo>
                      <a:pt x="243" y="286"/>
                    </a:lnTo>
                    <a:lnTo>
                      <a:pt x="241" y="288"/>
                    </a:lnTo>
                    <a:lnTo>
                      <a:pt x="241" y="291"/>
                    </a:lnTo>
                    <a:lnTo>
                      <a:pt x="239" y="295"/>
                    </a:lnTo>
                    <a:lnTo>
                      <a:pt x="237" y="297"/>
                    </a:lnTo>
                    <a:lnTo>
                      <a:pt x="237" y="302"/>
                    </a:lnTo>
                    <a:lnTo>
                      <a:pt x="234" y="302"/>
                    </a:lnTo>
                    <a:lnTo>
                      <a:pt x="234" y="304"/>
                    </a:lnTo>
                    <a:lnTo>
                      <a:pt x="234" y="306"/>
                    </a:lnTo>
                    <a:lnTo>
                      <a:pt x="234" y="309"/>
                    </a:lnTo>
                    <a:lnTo>
                      <a:pt x="232" y="309"/>
                    </a:lnTo>
                    <a:lnTo>
                      <a:pt x="232" y="311"/>
                    </a:lnTo>
                    <a:lnTo>
                      <a:pt x="230" y="313"/>
                    </a:lnTo>
                    <a:lnTo>
                      <a:pt x="228" y="315"/>
                    </a:lnTo>
                    <a:lnTo>
                      <a:pt x="228" y="317"/>
                    </a:lnTo>
                    <a:lnTo>
                      <a:pt x="225" y="322"/>
                    </a:lnTo>
                    <a:lnTo>
                      <a:pt x="221" y="326"/>
                    </a:lnTo>
                    <a:lnTo>
                      <a:pt x="219" y="329"/>
                    </a:lnTo>
                    <a:lnTo>
                      <a:pt x="219" y="331"/>
                    </a:lnTo>
                    <a:lnTo>
                      <a:pt x="216" y="331"/>
                    </a:lnTo>
                    <a:lnTo>
                      <a:pt x="216" y="333"/>
                    </a:lnTo>
                    <a:lnTo>
                      <a:pt x="214" y="333"/>
                    </a:lnTo>
                    <a:lnTo>
                      <a:pt x="212" y="335"/>
                    </a:lnTo>
                    <a:lnTo>
                      <a:pt x="210" y="338"/>
                    </a:lnTo>
                    <a:lnTo>
                      <a:pt x="208" y="340"/>
                    </a:lnTo>
                    <a:lnTo>
                      <a:pt x="205" y="342"/>
                    </a:lnTo>
                    <a:lnTo>
                      <a:pt x="203" y="344"/>
                    </a:lnTo>
                    <a:lnTo>
                      <a:pt x="201" y="347"/>
                    </a:lnTo>
                    <a:lnTo>
                      <a:pt x="199" y="349"/>
                    </a:lnTo>
                    <a:lnTo>
                      <a:pt x="196" y="349"/>
                    </a:lnTo>
                    <a:lnTo>
                      <a:pt x="194" y="351"/>
                    </a:lnTo>
                    <a:lnTo>
                      <a:pt x="192" y="351"/>
                    </a:lnTo>
                    <a:lnTo>
                      <a:pt x="187" y="353"/>
                    </a:lnTo>
                    <a:lnTo>
                      <a:pt x="185" y="355"/>
                    </a:lnTo>
                    <a:lnTo>
                      <a:pt x="183" y="358"/>
                    </a:lnTo>
                    <a:lnTo>
                      <a:pt x="181" y="358"/>
                    </a:lnTo>
                    <a:lnTo>
                      <a:pt x="181" y="360"/>
                    </a:lnTo>
                    <a:lnTo>
                      <a:pt x="176" y="362"/>
                    </a:lnTo>
                    <a:lnTo>
                      <a:pt x="176" y="364"/>
                    </a:lnTo>
                    <a:lnTo>
                      <a:pt x="176" y="362"/>
                    </a:lnTo>
                    <a:lnTo>
                      <a:pt x="176" y="360"/>
                    </a:lnTo>
                    <a:lnTo>
                      <a:pt x="178" y="360"/>
                    </a:lnTo>
                    <a:lnTo>
                      <a:pt x="178" y="358"/>
                    </a:lnTo>
                    <a:lnTo>
                      <a:pt x="178" y="355"/>
                    </a:lnTo>
                    <a:lnTo>
                      <a:pt x="176" y="355"/>
                    </a:lnTo>
                    <a:lnTo>
                      <a:pt x="176" y="353"/>
                    </a:lnTo>
                    <a:lnTo>
                      <a:pt x="176" y="351"/>
                    </a:lnTo>
                    <a:lnTo>
                      <a:pt x="176" y="353"/>
                    </a:lnTo>
                    <a:lnTo>
                      <a:pt x="178" y="353"/>
                    </a:lnTo>
                    <a:lnTo>
                      <a:pt x="181" y="353"/>
                    </a:lnTo>
                    <a:lnTo>
                      <a:pt x="183" y="353"/>
                    </a:lnTo>
                    <a:lnTo>
                      <a:pt x="185" y="353"/>
                    </a:lnTo>
                    <a:lnTo>
                      <a:pt x="183" y="351"/>
                    </a:lnTo>
                    <a:lnTo>
                      <a:pt x="185" y="351"/>
                    </a:lnTo>
                    <a:lnTo>
                      <a:pt x="187" y="351"/>
                    </a:lnTo>
                    <a:lnTo>
                      <a:pt x="190" y="351"/>
                    </a:lnTo>
                    <a:lnTo>
                      <a:pt x="192" y="349"/>
                    </a:lnTo>
                    <a:lnTo>
                      <a:pt x="194" y="347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7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9" y="342"/>
                    </a:lnTo>
                    <a:lnTo>
                      <a:pt x="199" y="344"/>
                    </a:lnTo>
                    <a:lnTo>
                      <a:pt x="201" y="342"/>
                    </a:lnTo>
                    <a:lnTo>
                      <a:pt x="203" y="342"/>
                    </a:lnTo>
                    <a:lnTo>
                      <a:pt x="205" y="340"/>
                    </a:lnTo>
                    <a:lnTo>
                      <a:pt x="205" y="338"/>
                    </a:lnTo>
                    <a:lnTo>
                      <a:pt x="205" y="335"/>
                    </a:lnTo>
                    <a:lnTo>
                      <a:pt x="205" y="333"/>
                    </a:lnTo>
                    <a:lnTo>
                      <a:pt x="205" y="331"/>
                    </a:lnTo>
                    <a:lnTo>
                      <a:pt x="205" y="329"/>
                    </a:lnTo>
                    <a:lnTo>
                      <a:pt x="208" y="331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2" y="326"/>
                    </a:lnTo>
                    <a:lnTo>
                      <a:pt x="212" y="324"/>
                    </a:lnTo>
                    <a:lnTo>
                      <a:pt x="214" y="324"/>
                    </a:lnTo>
                    <a:lnTo>
                      <a:pt x="214" y="322"/>
                    </a:lnTo>
                    <a:lnTo>
                      <a:pt x="216" y="322"/>
                    </a:lnTo>
                    <a:lnTo>
                      <a:pt x="219" y="322"/>
                    </a:lnTo>
                    <a:lnTo>
                      <a:pt x="219" y="320"/>
                    </a:lnTo>
                    <a:lnTo>
                      <a:pt x="221" y="317"/>
                    </a:lnTo>
                    <a:lnTo>
                      <a:pt x="221" y="315"/>
                    </a:lnTo>
                    <a:lnTo>
                      <a:pt x="221" y="311"/>
                    </a:lnTo>
                    <a:lnTo>
                      <a:pt x="221" y="309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9"/>
                    </a:lnTo>
                    <a:lnTo>
                      <a:pt x="223" y="309"/>
                    </a:lnTo>
                    <a:lnTo>
                      <a:pt x="223" y="306"/>
                    </a:lnTo>
                    <a:lnTo>
                      <a:pt x="221" y="306"/>
                    </a:lnTo>
                    <a:lnTo>
                      <a:pt x="223" y="306"/>
                    </a:lnTo>
                    <a:lnTo>
                      <a:pt x="223" y="309"/>
                    </a:lnTo>
                    <a:lnTo>
                      <a:pt x="221" y="309"/>
                    </a:lnTo>
                    <a:lnTo>
                      <a:pt x="223" y="309"/>
                    </a:lnTo>
                    <a:lnTo>
                      <a:pt x="223" y="311"/>
                    </a:lnTo>
                    <a:lnTo>
                      <a:pt x="225" y="311"/>
                    </a:lnTo>
                    <a:lnTo>
                      <a:pt x="223" y="311"/>
                    </a:lnTo>
                    <a:lnTo>
                      <a:pt x="225" y="309"/>
                    </a:lnTo>
                    <a:lnTo>
                      <a:pt x="225" y="306"/>
                    </a:lnTo>
                    <a:lnTo>
                      <a:pt x="225" y="304"/>
                    </a:lnTo>
                    <a:lnTo>
                      <a:pt x="225" y="302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1" y="304"/>
                    </a:lnTo>
                    <a:lnTo>
                      <a:pt x="219" y="304"/>
                    </a:lnTo>
                    <a:lnTo>
                      <a:pt x="216" y="304"/>
                    </a:lnTo>
                    <a:lnTo>
                      <a:pt x="216" y="306"/>
                    </a:lnTo>
                    <a:lnTo>
                      <a:pt x="219" y="306"/>
                    </a:lnTo>
                    <a:lnTo>
                      <a:pt x="216" y="306"/>
                    </a:lnTo>
                    <a:lnTo>
                      <a:pt x="219" y="306"/>
                    </a:lnTo>
                    <a:lnTo>
                      <a:pt x="216" y="306"/>
                    </a:lnTo>
                    <a:lnTo>
                      <a:pt x="216" y="304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2" y="309"/>
                    </a:lnTo>
                    <a:lnTo>
                      <a:pt x="214" y="309"/>
                    </a:lnTo>
                    <a:lnTo>
                      <a:pt x="212" y="309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10" y="306"/>
                    </a:lnTo>
                    <a:lnTo>
                      <a:pt x="210" y="304"/>
                    </a:lnTo>
                    <a:lnTo>
                      <a:pt x="208" y="304"/>
                    </a:lnTo>
                    <a:lnTo>
                      <a:pt x="210" y="304"/>
                    </a:lnTo>
                    <a:lnTo>
                      <a:pt x="208" y="302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8" y="304"/>
                    </a:lnTo>
                    <a:lnTo>
                      <a:pt x="205" y="304"/>
                    </a:lnTo>
                    <a:lnTo>
                      <a:pt x="205" y="302"/>
                    </a:lnTo>
                    <a:lnTo>
                      <a:pt x="203" y="302"/>
                    </a:lnTo>
                    <a:lnTo>
                      <a:pt x="203" y="300"/>
                    </a:lnTo>
                    <a:lnTo>
                      <a:pt x="201" y="300"/>
                    </a:lnTo>
                    <a:lnTo>
                      <a:pt x="203" y="300"/>
                    </a:lnTo>
                    <a:lnTo>
                      <a:pt x="203" y="297"/>
                    </a:lnTo>
                    <a:lnTo>
                      <a:pt x="203" y="295"/>
                    </a:lnTo>
                    <a:lnTo>
                      <a:pt x="203" y="297"/>
                    </a:lnTo>
                    <a:lnTo>
                      <a:pt x="201" y="297"/>
                    </a:lnTo>
                    <a:lnTo>
                      <a:pt x="203" y="297"/>
                    </a:lnTo>
                    <a:lnTo>
                      <a:pt x="203" y="295"/>
                    </a:lnTo>
                    <a:lnTo>
                      <a:pt x="201" y="295"/>
                    </a:lnTo>
                    <a:lnTo>
                      <a:pt x="203" y="295"/>
                    </a:lnTo>
                    <a:lnTo>
                      <a:pt x="201" y="295"/>
                    </a:lnTo>
                    <a:lnTo>
                      <a:pt x="201" y="297"/>
                    </a:lnTo>
                    <a:lnTo>
                      <a:pt x="201" y="300"/>
                    </a:lnTo>
                    <a:lnTo>
                      <a:pt x="201" y="302"/>
                    </a:lnTo>
                    <a:lnTo>
                      <a:pt x="201" y="300"/>
                    </a:lnTo>
                    <a:lnTo>
                      <a:pt x="201" y="302"/>
                    </a:lnTo>
                    <a:lnTo>
                      <a:pt x="203" y="302"/>
                    </a:lnTo>
                    <a:lnTo>
                      <a:pt x="201" y="304"/>
                    </a:lnTo>
                    <a:lnTo>
                      <a:pt x="203" y="304"/>
                    </a:lnTo>
                    <a:lnTo>
                      <a:pt x="203" y="306"/>
                    </a:lnTo>
                    <a:lnTo>
                      <a:pt x="203" y="304"/>
                    </a:lnTo>
                    <a:lnTo>
                      <a:pt x="205" y="306"/>
                    </a:lnTo>
                    <a:lnTo>
                      <a:pt x="208" y="306"/>
                    </a:lnTo>
                    <a:lnTo>
                      <a:pt x="208" y="309"/>
                    </a:lnTo>
                    <a:lnTo>
                      <a:pt x="205" y="311"/>
                    </a:lnTo>
                    <a:lnTo>
                      <a:pt x="208" y="309"/>
                    </a:lnTo>
                    <a:lnTo>
                      <a:pt x="205" y="309"/>
                    </a:lnTo>
                    <a:lnTo>
                      <a:pt x="203" y="309"/>
                    </a:lnTo>
                    <a:lnTo>
                      <a:pt x="203" y="311"/>
                    </a:lnTo>
                    <a:lnTo>
                      <a:pt x="201" y="313"/>
                    </a:lnTo>
                    <a:lnTo>
                      <a:pt x="201" y="315"/>
                    </a:lnTo>
                    <a:lnTo>
                      <a:pt x="201" y="317"/>
                    </a:lnTo>
                    <a:lnTo>
                      <a:pt x="201" y="320"/>
                    </a:lnTo>
                    <a:lnTo>
                      <a:pt x="201" y="322"/>
                    </a:lnTo>
                    <a:lnTo>
                      <a:pt x="201" y="320"/>
                    </a:lnTo>
                    <a:lnTo>
                      <a:pt x="201" y="317"/>
                    </a:lnTo>
                    <a:lnTo>
                      <a:pt x="201" y="315"/>
                    </a:lnTo>
                    <a:lnTo>
                      <a:pt x="199" y="315"/>
                    </a:lnTo>
                    <a:lnTo>
                      <a:pt x="199" y="317"/>
                    </a:lnTo>
                    <a:lnTo>
                      <a:pt x="199" y="320"/>
                    </a:lnTo>
                    <a:lnTo>
                      <a:pt x="199" y="322"/>
                    </a:lnTo>
                    <a:lnTo>
                      <a:pt x="196" y="322"/>
                    </a:lnTo>
                    <a:lnTo>
                      <a:pt x="196" y="324"/>
                    </a:lnTo>
                    <a:lnTo>
                      <a:pt x="194" y="324"/>
                    </a:lnTo>
                    <a:lnTo>
                      <a:pt x="194" y="326"/>
                    </a:lnTo>
                    <a:lnTo>
                      <a:pt x="196" y="326"/>
                    </a:lnTo>
                    <a:lnTo>
                      <a:pt x="196" y="329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3"/>
                    </a:lnTo>
                    <a:lnTo>
                      <a:pt x="190" y="335"/>
                    </a:lnTo>
                    <a:lnTo>
                      <a:pt x="192" y="335"/>
                    </a:lnTo>
                    <a:lnTo>
                      <a:pt x="190" y="335"/>
                    </a:lnTo>
                    <a:lnTo>
                      <a:pt x="187" y="335"/>
                    </a:lnTo>
                    <a:lnTo>
                      <a:pt x="185" y="335"/>
                    </a:lnTo>
                    <a:lnTo>
                      <a:pt x="185" y="338"/>
                    </a:lnTo>
                    <a:lnTo>
                      <a:pt x="183" y="338"/>
                    </a:lnTo>
                    <a:lnTo>
                      <a:pt x="183" y="335"/>
                    </a:lnTo>
                    <a:lnTo>
                      <a:pt x="183" y="338"/>
                    </a:lnTo>
                    <a:lnTo>
                      <a:pt x="181" y="335"/>
                    </a:lnTo>
                    <a:lnTo>
                      <a:pt x="181" y="338"/>
                    </a:lnTo>
                    <a:lnTo>
                      <a:pt x="181" y="340"/>
                    </a:lnTo>
                    <a:lnTo>
                      <a:pt x="178" y="340"/>
                    </a:lnTo>
                    <a:lnTo>
                      <a:pt x="178" y="342"/>
                    </a:lnTo>
                    <a:lnTo>
                      <a:pt x="178" y="344"/>
                    </a:lnTo>
                    <a:lnTo>
                      <a:pt x="178" y="347"/>
                    </a:lnTo>
                    <a:lnTo>
                      <a:pt x="178" y="349"/>
                    </a:lnTo>
                    <a:lnTo>
                      <a:pt x="176" y="349"/>
                    </a:lnTo>
                    <a:lnTo>
                      <a:pt x="174" y="349"/>
                    </a:lnTo>
                    <a:lnTo>
                      <a:pt x="172" y="349"/>
                    </a:lnTo>
                    <a:lnTo>
                      <a:pt x="172" y="351"/>
                    </a:lnTo>
                    <a:lnTo>
                      <a:pt x="172" y="353"/>
                    </a:lnTo>
                    <a:lnTo>
                      <a:pt x="172" y="351"/>
                    </a:lnTo>
                    <a:lnTo>
                      <a:pt x="172" y="353"/>
                    </a:lnTo>
                    <a:lnTo>
                      <a:pt x="172" y="351"/>
                    </a:lnTo>
                    <a:lnTo>
                      <a:pt x="172" y="353"/>
                    </a:lnTo>
                    <a:lnTo>
                      <a:pt x="172" y="355"/>
                    </a:lnTo>
                    <a:lnTo>
                      <a:pt x="172" y="353"/>
                    </a:lnTo>
                    <a:lnTo>
                      <a:pt x="174" y="355"/>
                    </a:lnTo>
                    <a:lnTo>
                      <a:pt x="176" y="355"/>
                    </a:lnTo>
                    <a:lnTo>
                      <a:pt x="176" y="358"/>
                    </a:lnTo>
                    <a:lnTo>
                      <a:pt x="176" y="355"/>
                    </a:lnTo>
                    <a:lnTo>
                      <a:pt x="174" y="358"/>
                    </a:lnTo>
                    <a:lnTo>
                      <a:pt x="174" y="355"/>
                    </a:lnTo>
                    <a:lnTo>
                      <a:pt x="174" y="358"/>
                    </a:lnTo>
                    <a:lnTo>
                      <a:pt x="174" y="355"/>
                    </a:lnTo>
                    <a:lnTo>
                      <a:pt x="174" y="358"/>
                    </a:lnTo>
                    <a:lnTo>
                      <a:pt x="172" y="358"/>
                    </a:lnTo>
                    <a:lnTo>
                      <a:pt x="172" y="360"/>
                    </a:lnTo>
                    <a:lnTo>
                      <a:pt x="174" y="360"/>
                    </a:lnTo>
                    <a:lnTo>
                      <a:pt x="172" y="360"/>
                    </a:lnTo>
                    <a:lnTo>
                      <a:pt x="174" y="360"/>
                    </a:lnTo>
                    <a:lnTo>
                      <a:pt x="176" y="360"/>
                    </a:lnTo>
                    <a:lnTo>
                      <a:pt x="174" y="360"/>
                    </a:lnTo>
                    <a:lnTo>
                      <a:pt x="176" y="358"/>
                    </a:lnTo>
                    <a:lnTo>
                      <a:pt x="176" y="360"/>
                    </a:lnTo>
                    <a:lnTo>
                      <a:pt x="176" y="358"/>
                    </a:lnTo>
                    <a:lnTo>
                      <a:pt x="174" y="358"/>
                    </a:lnTo>
                    <a:lnTo>
                      <a:pt x="174" y="360"/>
                    </a:lnTo>
                    <a:lnTo>
                      <a:pt x="172" y="360"/>
                    </a:lnTo>
                    <a:lnTo>
                      <a:pt x="172" y="358"/>
                    </a:lnTo>
                    <a:lnTo>
                      <a:pt x="174" y="358"/>
                    </a:lnTo>
                    <a:lnTo>
                      <a:pt x="176" y="358"/>
                    </a:lnTo>
                    <a:lnTo>
                      <a:pt x="174" y="358"/>
                    </a:lnTo>
                    <a:lnTo>
                      <a:pt x="176" y="358"/>
                    </a:lnTo>
                    <a:lnTo>
                      <a:pt x="176" y="360"/>
                    </a:lnTo>
                    <a:lnTo>
                      <a:pt x="174" y="360"/>
                    </a:lnTo>
                    <a:lnTo>
                      <a:pt x="174" y="362"/>
                    </a:lnTo>
                    <a:lnTo>
                      <a:pt x="176" y="362"/>
                    </a:lnTo>
                    <a:lnTo>
                      <a:pt x="176" y="360"/>
                    </a:lnTo>
                    <a:lnTo>
                      <a:pt x="176" y="362"/>
                    </a:lnTo>
                    <a:lnTo>
                      <a:pt x="176" y="364"/>
                    </a:lnTo>
                    <a:lnTo>
                      <a:pt x="174" y="364"/>
                    </a:lnTo>
                    <a:lnTo>
                      <a:pt x="172" y="367"/>
                    </a:lnTo>
                    <a:lnTo>
                      <a:pt x="170" y="369"/>
                    </a:lnTo>
                    <a:lnTo>
                      <a:pt x="167" y="371"/>
                    </a:lnTo>
                    <a:lnTo>
                      <a:pt x="167" y="373"/>
                    </a:lnTo>
                    <a:lnTo>
                      <a:pt x="165" y="378"/>
                    </a:lnTo>
                    <a:lnTo>
                      <a:pt x="165" y="382"/>
                    </a:lnTo>
                    <a:lnTo>
                      <a:pt x="165" y="385"/>
                    </a:lnTo>
                    <a:lnTo>
                      <a:pt x="163" y="387"/>
                    </a:lnTo>
                    <a:lnTo>
                      <a:pt x="161" y="389"/>
                    </a:lnTo>
                    <a:lnTo>
                      <a:pt x="161" y="391"/>
                    </a:lnTo>
                    <a:lnTo>
                      <a:pt x="158" y="393"/>
                    </a:lnTo>
                    <a:lnTo>
                      <a:pt x="158" y="396"/>
                    </a:lnTo>
                    <a:lnTo>
                      <a:pt x="156" y="398"/>
                    </a:lnTo>
                    <a:lnTo>
                      <a:pt x="154" y="400"/>
                    </a:lnTo>
                    <a:lnTo>
                      <a:pt x="147" y="405"/>
                    </a:lnTo>
                    <a:lnTo>
                      <a:pt x="143" y="409"/>
                    </a:lnTo>
                    <a:lnTo>
                      <a:pt x="140" y="411"/>
                    </a:lnTo>
                    <a:lnTo>
                      <a:pt x="138" y="411"/>
                    </a:lnTo>
                    <a:lnTo>
                      <a:pt x="136" y="414"/>
                    </a:lnTo>
                    <a:lnTo>
                      <a:pt x="134" y="414"/>
                    </a:lnTo>
                    <a:lnTo>
                      <a:pt x="134" y="411"/>
                    </a:lnTo>
                    <a:lnTo>
                      <a:pt x="132" y="411"/>
                    </a:lnTo>
                    <a:lnTo>
                      <a:pt x="132" y="409"/>
                    </a:lnTo>
                    <a:lnTo>
                      <a:pt x="132" y="407"/>
                    </a:lnTo>
                    <a:lnTo>
                      <a:pt x="132" y="409"/>
                    </a:lnTo>
                    <a:lnTo>
                      <a:pt x="134" y="409"/>
                    </a:lnTo>
                    <a:lnTo>
                      <a:pt x="134" y="407"/>
                    </a:lnTo>
                    <a:lnTo>
                      <a:pt x="134" y="405"/>
                    </a:lnTo>
                    <a:lnTo>
                      <a:pt x="134" y="402"/>
                    </a:lnTo>
                    <a:lnTo>
                      <a:pt x="132" y="398"/>
                    </a:lnTo>
                    <a:lnTo>
                      <a:pt x="134" y="396"/>
                    </a:lnTo>
                    <a:lnTo>
                      <a:pt x="134" y="393"/>
                    </a:lnTo>
                    <a:lnTo>
                      <a:pt x="134" y="396"/>
                    </a:lnTo>
                    <a:lnTo>
                      <a:pt x="136" y="396"/>
                    </a:lnTo>
                    <a:lnTo>
                      <a:pt x="136" y="393"/>
                    </a:lnTo>
                    <a:lnTo>
                      <a:pt x="136" y="391"/>
                    </a:lnTo>
                    <a:lnTo>
                      <a:pt x="138" y="391"/>
                    </a:lnTo>
                    <a:lnTo>
                      <a:pt x="138" y="393"/>
                    </a:lnTo>
                    <a:lnTo>
                      <a:pt x="140" y="393"/>
                    </a:lnTo>
                    <a:lnTo>
                      <a:pt x="140" y="391"/>
                    </a:lnTo>
                    <a:lnTo>
                      <a:pt x="143" y="389"/>
                    </a:lnTo>
                    <a:lnTo>
                      <a:pt x="143" y="387"/>
                    </a:lnTo>
                    <a:lnTo>
                      <a:pt x="143" y="385"/>
                    </a:lnTo>
                    <a:lnTo>
                      <a:pt x="143" y="382"/>
                    </a:lnTo>
                    <a:lnTo>
                      <a:pt x="145" y="385"/>
                    </a:lnTo>
                    <a:lnTo>
                      <a:pt x="143" y="385"/>
                    </a:lnTo>
                    <a:lnTo>
                      <a:pt x="145" y="385"/>
                    </a:lnTo>
                    <a:lnTo>
                      <a:pt x="147" y="385"/>
                    </a:lnTo>
                    <a:lnTo>
                      <a:pt x="147" y="382"/>
                    </a:lnTo>
                    <a:lnTo>
                      <a:pt x="147" y="385"/>
                    </a:lnTo>
                    <a:lnTo>
                      <a:pt x="149" y="385"/>
                    </a:lnTo>
                    <a:lnTo>
                      <a:pt x="149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6" y="385"/>
                    </a:lnTo>
                    <a:lnTo>
                      <a:pt x="156" y="382"/>
                    </a:lnTo>
                    <a:lnTo>
                      <a:pt x="158" y="382"/>
                    </a:lnTo>
                    <a:lnTo>
                      <a:pt x="158" y="378"/>
                    </a:lnTo>
                    <a:lnTo>
                      <a:pt x="161" y="378"/>
                    </a:lnTo>
                    <a:lnTo>
                      <a:pt x="161" y="376"/>
                    </a:lnTo>
                    <a:lnTo>
                      <a:pt x="161" y="373"/>
                    </a:lnTo>
                    <a:lnTo>
                      <a:pt x="158" y="371"/>
                    </a:lnTo>
                    <a:lnTo>
                      <a:pt x="158" y="369"/>
                    </a:lnTo>
                    <a:lnTo>
                      <a:pt x="156" y="369"/>
                    </a:lnTo>
                    <a:lnTo>
                      <a:pt x="156" y="367"/>
                    </a:lnTo>
                    <a:lnTo>
                      <a:pt x="158" y="367"/>
                    </a:lnTo>
                    <a:lnTo>
                      <a:pt x="158" y="364"/>
                    </a:lnTo>
                    <a:lnTo>
                      <a:pt x="158" y="362"/>
                    </a:lnTo>
                    <a:lnTo>
                      <a:pt x="158" y="364"/>
                    </a:lnTo>
                    <a:lnTo>
                      <a:pt x="156" y="364"/>
                    </a:lnTo>
                    <a:lnTo>
                      <a:pt x="154" y="364"/>
                    </a:lnTo>
                    <a:lnTo>
                      <a:pt x="156" y="364"/>
                    </a:lnTo>
                    <a:lnTo>
                      <a:pt x="154" y="364"/>
                    </a:lnTo>
                    <a:lnTo>
                      <a:pt x="156" y="364"/>
                    </a:lnTo>
                    <a:lnTo>
                      <a:pt x="154" y="367"/>
                    </a:lnTo>
                    <a:lnTo>
                      <a:pt x="154" y="369"/>
                    </a:lnTo>
                    <a:lnTo>
                      <a:pt x="154" y="371"/>
                    </a:lnTo>
                    <a:lnTo>
                      <a:pt x="154" y="369"/>
                    </a:lnTo>
                    <a:lnTo>
                      <a:pt x="156" y="369"/>
                    </a:lnTo>
                    <a:lnTo>
                      <a:pt x="154" y="369"/>
                    </a:lnTo>
                    <a:lnTo>
                      <a:pt x="156" y="369"/>
                    </a:lnTo>
                    <a:lnTo>
                      <a:pt x="154" y="369"/>
                    </a:lnTo>
                    <a:lnTo>
                      <a:pt x="156" y="369"/>
                    </a:lnTo>
                    <a:lnTo>
                      <a:pt x="156" y="371"/>
                    </a:lnTo>
                    <a:lnTo>
                      <a:pt x="154" y="373"/>
                    </a:lnTo>
                    <a:lnTo>
                      <a:pt x="152" y="373"/>
                    </a:lnTo>
                    <a:lnTo>
                      <a:pt x="149" y="373"/>
                    </a:lnTo>
                    <a:lnTo>
                      <a:pt x="147" y="373"/>
                    </a:lnTo>
                    <a:lnTo>
                      <a:pt x="147" y="376"/>
                    </a:lnTo>
                    <a:lnTo>
                      <a:pt x="147" y="378"/>
                    </a:lnTo>
                    <a:lnTo>
                      <a:pt x="145" y="378"/>
                    </a:lnTo>
                    <a:lnTo>
                      <a:pt x="145" y="380"/>
                    </a:lnTo>
                    <a:lnTo>
                      <a:pt x="145" y="378"/>
                    </a:lnTo>
                    <a:lnTo>
                      <a:pt x="143" y="378"/>
                    </a:lnTo>
                    <a:lnTo>
                      <a:pt x="143" y="380"/>
                    </a:lnTo>
                    <a:lnTo>
                      <a:pt x="140" y="378"/>
                    </a:lnTo>
                    <a:lnTo>
                      <a:pt x="138" y="378"/>
                    </a:lnTo>
                    <a:lnTo>
                      <a:pt x="136" y="378"/>
                    </a:lnTo>
                    <a:lnTo>
                      <a:pt x="136" y="376"/>
                    </a:lnTo>
                    <a:lnTo>
                      <a:pt x="136" y="378"/>
                    </a:lnTo>
                    <a:lnTo>
                      <a:pt x="134" y="376"/>
                    </a:lnTo>
                    <a:lnTo>
                      <a:pt x="134" y="373"/>
                    </a:lnTo>
                    <a:lnTo>
                      <a:pt x="132" y="373"/>
                    </a:lnTo>
                    <a:lnTo>
                      <a:pt x="129" y="373"/>
                    </a:lnTo>
                    <a:lnTo>
                      <a:pt x="129" y="371"/>
                    </a:lnTo>
                    <a:lnTo>
                      <a:pt x="127" y="371"/>
                    </a:lnTo>
                    <a:lnTo>
                      <a:pt x="127" y="369"/>
                    </a:lnTo>
                    <a:lnTo>
                      <a:pt x="127" y="367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5" y="360"/>
                    </a:lnTo>
                    <a:lnTo>
                      <a:pt x="123" y="360"/>
                    </a:lnTo>
                    <a:lnTo>
                      <a:pt x="120" y="360"/>
                    </a:lnTo>
                    <a:lnTo>
                      <a:pt x="120" y="358"/>
                    </a:lnTo>
                    <a:lnTo>
                      <a:pt x="118" y="358"/>
                    </a:lnTo>
                    <a:lnTo>
                      <a:pt x="116" y="355"/>
                    </a:lnTo>
                    <a:lnTo>
                      <a:pt x="118" y="355"/>
                    </a:lnTo>
                    <a:lnTo>
                      <a:pt x="116" y="355"/>
                    </a:lnTo>
                    <a:lnTo>
                      <a:pt x="114" y="355"/>
                    </a:lnTo>
                    <a:lnTo>
                      <a:pt x="111" y="355"/>
                    </a:lnTo>
                    <a:lnTo>
                      <a:pt x="111" y="353"/>
                    </a:lnTo>
                    <a:lnTo>
                      <a:pt x="102" y="347"/>
                    </a:lnTo>
                    <a:lnTo>
                      <a:pt x="100" y="347"/>
                    </a:lnTo>
                    <a:lnTo>
                      <a:pt x="102" y="347"/>
                    </a:lnTo>
                    <a:lnTo>
                      <a:pt x="100" y="344"/>
                    </a:lnTo>
                    <a:lnTo>
                      <a:pt x="100" y="342"/>
                    </a:lnTo>
                    <a:lnTo>
                      <a:pt x="98" y="342"/>
                    </a:lnTo>
                    <a:lnTo>
                      <a:pt x="94" y="342"/>
                    </a:lnTo>
                    <a:lnTo>
                      <a:pt x="94" y="340"/>
                    </a:lnTo>
                    <a:lnTo>
                      <a:pt x="91" y="340"/>
                    </a:lnTo>
                    <a:lnTo>
                      <a:pt x="89" y="340"/>
                    </a:lnTo>
                    <a:lnTo>
                      <a:pt x="87" y="340"/>
                    </a:lnTo>
                    <a:lnTo>
                      <a:pt x="87" y="338"/>
                    </a:lnTo>
                    <a:lnTo>
                      <a:pt x="87" y="340"/>
                    </a:lnTo>
                    <a:lnTo>
                      <a:pt x="87" y="338"/>
                    </a:lnTo>
                    <a:lnTo>
                      <a:pt x="87" y="340"/>
                    </a:lnTo>
                    <a:lnTo>
                      <a:pt x="87" y="338"/>
                    </a:lnTo>
                    <a:lnTo>
                      <a:pt x="85" y="338"/>
                    </a:lnTo>
                    <a:lnTo>
                      <a:pt x="85" y="335"/>
                    </a:lnTo>
                    <a:lnTo>
                      <a:pt x="82" y="335"/>
                    </a:lnTo>
                    <a:lnTo>
                      <a:pt x="82" y="338"/>
                    </a:lnTo>
                    <a:lnTo>
                      <a:pt x="80" y="338"/>
                    </a:lnTo>
                    <a:lnTo>
                      <a:pt x="80" y="335"/>
                    </a:lnTo>
                    <a:lnTo>
                      <a:pt x="80" y="338"/>
                    </a:lnTo>
                    <a:lnTo>
                      <a:pt x="80" y="335"/>
                    </a:lnTo>
                    <a:lnTo>
                      <a:pt x="78" y="335"/>
                    </a:lnTo>
                    <a:lnTo>
                      <a:pt x="76" y="335"/>
                    </a:lnTo>
                    <a:lnTo>
                      <a:pt x="76" y="333"/>
                    </a:lnTo>
                    <a:lnTo>
                      <a:pt x="76" y="331"/>
                    </a:lnTo>
                    <a:lnTo>
                      <a:pt x="73" y="331"/>
                    </a:lnTo>
                    <a:lnTo>
                      <a:pt x="73" y="329"/>
                    </a:lnTo>
                    <a:lnTo>
                      <a:pt x="73" y="326"/>
                    </a:lnTo>
                    <a:lnTo>
                      <a:pt x="71" y="326"/>
                    </a:lnTo>
                    <a:lnTo>
                      <a:pt x="69" y="326"/>
                    </a:lnTo>
                    <a:lnTo>
                      <a:pt x="69" y="324"/>
                    </a:lnTo>
                    <a:lnTo>
                      <a:pt x="67" y="324"/>
                    </a:lnTo>
                    <a:lnTo>
                      <a:pt x="67" y="322"/>
                    </a:lnTo>
                    <a:lnTo>
                      <a:pt x="64" y="322"/>
                    </a:lnTo>
                    <a:lnTo>
                      <a:pt x="62" y="322"/>
                    </a:lnTo>
                    <a:lnTo>
                      <a:pt x="64" y="322"/>
                    </a:lnTo>
                    <a:lnTo>
                      <a:pt x="64" y="324"/>
                    </a:lnTo>
                    <a:lnTo>
                      <a:pt x="62" y="324"/>
                    </a:lnTo>
                    <a:lnTo>
                      <a:pt x="62" y="326"/>
                    </a:lnTo>
                    <a:lnTo>
                      <a:pt x="60" y="326"/>
                    </a:lnTo>
                    <a:lnTo>
                      <a:pt x="58" y="326"/>
                    </a:lnTo>
                    <a:lnTo>
                      <a:pt x="58" y="329"/>
                    </a:lnTo>
                    <a:lnTo>
                      <a:pt x="56" y="329"/>
                    </a:lnTo>
                    <a:lnTo>
                      <a:pt x="53" y="329"/>
                    </a:lnTo>
                    <a:lnTo>
                      <a:pt x="51" y="329"/>
                    </a:lnTo>
                    <a:lnTo>
                      <a:pt x="53" y="329"/>
                    </a:lnTo>
                    <a:lnTo>
                      <a:pt x="51" y="329"/>
                    </a:lnTo>
                    <a:lnTo>
                      <a:pt x="51" y="326"/>
                    </a:lnTo>
                    <a:lnTo>
                      <a:pt x="53" y="326"/>
                    </a:lnTo>
                    <a:lnTo>
                      <a:pt x="51" y="326"/>
                    </a:lnTo>
                    <a:lnTo>
                      <a:pt x="53" y="326"/>
                    </a:lnTo>
                    <a:lnTo>
                      <a:pt x="51" y="326"/>
                    </a:lnTo>
                    <a:lnTo>
                      <a:pt x="51" y="324"/>
                    </a:lnTo>
                    <a:lnTo>
                      <a:pt x="53" y="324"/>
                    </a:lnTo>
                    <a:lnTo>
                      <a:pt x="51" y="324"/>
                    </a:lnTo>
                    <a:lnTo>
                      <a:pt x="53" y="324"/>
                    </a:lnTo>
                    <a:lnTo>
                      <a:pt x="53" y="322"/>
                    </a:lnTo>
                    <a:lnTo>
                      <a:pt x="51" y="322"/>
                    </a:lnTo>
                    <a:lnTo>
                      <a:pt x="51" y="320"/>
                    </a:lnTo>
                    <a:lnTo>
                      <a:pt x="51" y="317"/>
                    </a:lnTo>
                    <a:lnTo>
                      <a:pt x="49" y="320"/>
                    </a:lnTo>
                    <a:lnTo>
                      <a:pt x="49" y="317"/>
                    </a:lnTo>
                    <a:lnTo>
                      <a:pt x="47" y="317"/>
                    </a:lnTo>
                    <a:lnTo>
                      <a:pt x="47" y="315"/>
                    </a:lnTo>
                    <a:lnTo>
                      <a:pt x="47" y="313"/>
                    </a:lnTo>
                    <a:lnTo>
                      <a:pt x="47" y="315"/>
                    </a:lnTo>
                    <a:lnTo>
                      <a:pt x="44" y="313"/>
                    </a:lnTo>
                    <a:lnTo>
                      <a:pt x="44" y="311"/>
                    </a:lnTo>
                    <a:lnTo>
                      <a:pt x="42" y="311"/>
                    </a:lnTo>
                    <a:lnTo>
                      <a:pt x="40" y="311"/>
                    </a:lnTo>
                    <a:lnTo>
                      <a:pt x="42" y="311"/>
                    </a:lnTo>
                    <a:lnTo>
                      <a:pt x="40" y="311"/>
                    </a:lnTo>
                    <a:lnTo>
                      <a:pt x="40" y="309"/>
                    </a:lnTo>
                    <a:lnTo>
                      <a:pt x="38" y="309"/>
                    </a:lnTo>
                    <a:lnTo>
                      <a:pt x="38" y="306"/>
                    </a:lnTo>
                    <a:lnTo>
                      <a:pt x="38" y="309"/>
                    </a:lnTo>
                    <a:lnTo>
                      <a:pt x="38" y="306"/>
                    </a:lnTo>
                    <a:lnTo>
                      <a:pt x="35" y="306"/>
                    </a:lnTo>
                    <a:lnTo>
                      <a:pt x="35" y="304"/>
                    </a:lnTo>
                    <a:lnTo>
                      <a:pt x="33" y="304"/>
                    </a:lnTo>
                    <a:lnTo>
                      <a:pt x="33" y="302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29" y="300"/>
                    </a:lnTo>
                    <a:lnTo>
                      <a:pt x="26" y="300"/>
                    </a:lnTo>
                    <a:lnTo>
                      <a:pt x="26" y="297"/>
                    </a:lnTo>
                    <a:lnTo>
                      <a:pt x="24" y="297"/>
                    </a:lnTo>
                    <a:lnTo>
                      <a:pt x="24" y="300"/>
                    </a:lnTo>
                    <a:lnTo>
                      <a:pt x="24" y="297"/>
                    </a:lnTo>
                    <a:lnTo>
                      <a:pt x="24" y="300"/>
                    </a:lnTo>
                    <a:lnTo>
                      <a:pt x="24" y="297"/>
                    </a:lnTo>
                    <a:lnTo>
                      <a:pt x="22" y="297"/>
                    </a:lnTo>
                    <a:lnTo>
                      <a:pt x="20" y="297"/>
                    </a:lnTo>
                    <a:lnTo>
                      <a:pt x="18" y="297"/>
                    </a:lnTo>
                    <a:lnTo>
                      <a:pt x="18" y="300"/>
                    </a:lnTo>
                    <a:lnTo>
                      <a:pt x="15" y="300"/>
                    </a:lnTo>
                    <a:lnTo>
                      <a:pt x="15" y="302"/>
                    </a:lnTo>
                    <a:lnTo>
                      <a:pt x="15" y="304"/>
                    </a:lnTo>
                    <a:lnTo>
                      <a:pt x="13" y="304"/>
                    </a:lnTo>
                    <a:lnTo>
                      <a:pt x="11" y="304"/>
                    </a:lnTo>
                    <a:lnTo>
                      <a:pt x="9" y="304"/>
                    </a:lnTo>
                    <a:lnTo>
                      <a:pt x="6" y="304"/>
                    </a:lnTo>
                    <a:lnTo>
                      <a:pt x="9" y="304"/>
                    </a:lnTo>
                    <a:lnTo>
                      <a:pt x="6" y="304"/>
                    </a:lnTo>
                    <a:lnTo>
                      <a:pt x="4" y="304"/>
                    </a:lnTo>
                    <a:lnTo>
                      <a:pt x="2" y="304"/>
                    </a:lnTo>
                    <a:lnTo>
                      <a:pt x="4" y="302"/>
                    </a:lnTo>
                    <a:lnTo>
                      <a:pt x="2" y="302"/>
                    </a:lnTo>
                    <a:lnTo>
                      <a:pt x="0" y="302"/>
                    </a:lnTo>
                    <a:lnTo>
                      <a:pt x="0" y="300"/>
                    </a:lnTo>
                    <a:lnTo>
                      <a:pt x="2" y="300"/>
                    </a:lnTo>
                    <a:lnTo>
                      <a:pt x="4" y="300"/>
                    </a:lnTo>
                    <a:lnTo>
                      <a:pt x="6" y="300"/>
                    </a:lnTo>
                    <a:lnTo>
                      <a:pt x="6" y="297"/>
                    </a:lnTo>
                    <a:lnTo>
                      <a:pt x="9" y="295"/>
                    </a:lnTo>
                    <a:lnTo>
                      <a:pt x="11" y="295"/>
                    </a:lnTo>
                    <a:lnTo>
                      <a:pt x="11" y="293"/>
                    </a:lnTo>
                    <a:lnTo>
                      <a:pt x="11" y="291"/>
                    </a:lnTo>
                    <a:lnTo>
                      <a:pt x="13" y="288"/>
                    </a:lnTo>
                    <a:lnTo>
                      <a:pt x="15" y="288"/>
                    </a:lnTo>
                    <a:lnTo>
                      <a:pt x="18" y="288"/>
                    </a:lnTo>
                    <a:lnTo>
                      <a:pt x="18" y="286"/>
                    </a:lnTo>
                    <a:lnTo>
                      <a:pt x="20" y="286"/>
                    </a:lnTo>
                    <a:lnTo>
                      <a:pt x="22" y="282"/>
                    </a:lnTo>
                    <a:lnTo>
                      <a:pt x="24" y="279"/>
                    </a:lnTo>
                    <a:lnTo>
                      <a:pt x="26" y="279"/>
                    </a:lnTo>
                    <a:lnTo>
                      <a:pt x="26" y="277"/>
                    </a:lnTo>
                    <a:lnTo>
                      <a:pt x="29" y="277"/>
                    </a:lnTo>
                    <a:lnTo>
                      <a:pt x="29" y="275"/>
                    </a:lnTo>
                    <a:lnTo>
                      <a:pt x="31" y="275"/>
                    </a:lnTo>
                    <a:lnTo>
                      <a:pt x="31" y="273"/>
                    </a:lnTo>
                    <a:lnTo>
                      <a:pt x="31" y="270"/>
                    </a:lnTo>
                    <a:lnTo>
                      <a:pt x="33" y="268"/>
                    </a:lnTo>
                    <a:lnTo>
                      <a:pt x="33" y="266"/>
                    </a:lnTo>
                    <a:lnTo>
                      <a:pt x="35" y="266"/>
                    </a:lnTo>
                    <a:lnTo>
                      <a:pt x="38" y="266"/>
                    </a:lnTo>
                    <a:lnTo>
                      <a:pt x="40" y="266"/>
                    </a:lnTo>
                    <a:lnTo>
                      <a:pt x="40" y="264"/>
                    </a:lnTo>
                    <a:lnTo>
                      <a:pt x="40" y="262"/>
                    </a:lnTo>
                    <a:lnTo>
                      <a:pt x="42" y="262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4" y="257"/>
                    </a:lnTo>
                    <a:lnTo>
                      <a:pt x="47" y="257"/>
                    </a:lnTo>
                    <a:lnTo>
                      <a:pt x="47" y="255"/>
                    </a:lnTo>
                    <a:lnTo>
                      <a:pt x="49" y="255"/>
                    </a:lnTo>
                    <a:lnTo>
                      <a:pt x="49" y="253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51" y="248"/>
                    </a:lnTo>
                    <a:lnTo>
                      <a:pt x="53" y="248"/>
                    </a:lnTo>
                    <a:lnTo>
                      <a:pt x="56" y="246"/>
                    </a:lnTo>
                    <a:lnTo>
                      <a:pt x="56" y="244"/>
                    </a:lnTo>
                    <a:lnTo>
                      <a:pt x="58" y="244"/>
                    </a:lnTo>
                    <a:lnTo>
                      <a:pt x="60" y="244"/>
                    </a:lnTo>
                    <a:lnTo>
                      <a:pt x="62" y="244"/>
                    </a:lnTo>
                    <a:lnTo>
                      <a:pt x="62" y="246"/>
                    </a:lnTo>
                    <a:lnTo>
                      <a:pt x="62" y="244"/>
                    </a:lnTo>
                    <a:lnTo>
                      <a:pt x="62" y="241"/>
                    </a:lnTo>
                    <a:lnTo>
                      <a:pt x="60" y="241"/>
                    </a:lnTo>
                    <a:lnTo>
                      <a:pt x="60" y="239"/>
                    </a:lnTo>
                    <a:lnTo>
                      <a:pt x="62" y="239"/>
                    </a:lnTo>
                    <a:lnTo>
                      <a:pt x="62" y="237"/>
                    </a:lnTo>
                    <a:lnTo>
                      <a:pt x="64" y="237"/>
                    </a:lnTo>
                    <a:lnTo>
                      <a:pt x="64" y="235"/>
                    </a:lnTo>
                    <a:lnTo>
                      <a:pt x="67" y="235"/>
                    </a:lnTo>
                    <a:lnTo>
                      <a:pt x="64" y="237"/>
                    </a:lnTo>
                    <a:lnTo>
                      <a:pt x="67" y="237"/>
                    </a:lnTo>
                    <a:lnTo>
                      <a:pt x="67" y="235"/>
                    </a:lnTo>
                    <a:lnTo>
                      <a:pt x="69" y="235"/>
                    </a:lnTo>
                    <a:lnTo>
                      <a:pt x="71" y="235"/>
                    </a:lnTo>
                    <a:lnTo>
                      <a:pt x="71" y="232"/>
                    </a:lnTo>
                    <a:lnTo>
                      <a:pt x="73" y="232"/>
                    </a:lnTo>
                    <a:lnTo>
                      <a:pt x="71" y="232"/>
                    </a:lnTo>
                    <a:lnTo>
                      <a:pt x="71" y="230"/>
                    </a:lnTo>
                    <a:lnTo>
                      <a:pt x="73" y="230"/>
                    </a:lnTo>
                    <a:lnTo>
                      <a:pt x="76" y="230"/>
                    </a:lnTo>
                    <a:lnTo>
                      <a:pt x="76" y="228"/>
                    </a:lnTo>
                    <a:lnTo>
                      <a:pt x="78" y="228"/>
                    </a:lnTo>
                    <a:lnTo>
                      <a:pt x="80" y="228"/>
                    </a:lnTo>
                    <a:lnTo>
                      <a:pt x="80" y="226"/>
                    </a:lnTo>
                    <a:lnTo>
                      <a:pt x="82" y="226"/>
                    </a:lnTo>
                    <a:lnTo>
                      <a:pt x="82" y="228"/>
                    </a:lnTo>
                    <a:lnTo>
                      <a:pt x="82" y="226"/>
                    </a:lnTo>
                    <a:lnTo>
                      <a:pt x="82" y="224"/>
                    </a:lnTo>
                    <a:lnTo>
                      <a:pt x="82" y="226"/>
                    </a:lnTo>
                    <a:lnTo>
                      <a:pt x="85" y="226"/>
                    </a:lnTo>
                    <a:lnTo>
                      <a:pt x="85" y="224"/>
                    </a:lnTo>
                    <a:lnTo>
                      <a:pt x="87" y="224"/>
                    </a:lnTo>
                    <a:lnTo>
                      <a:pt x="87" y="221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9"/>
                    </a:lnTo>
                    <a:lnTo>
                      <a:pt x="91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17"/>
                    </a:lnTo>
                    <a:lnTo>
                      <a:pt x="96" y="217"/>
                    </a:lnTo>
                    <a:lnTo>
                      <a:pt x="98" y="215"/>
                    </a:lnTo>
                    <a:lnTo>
                      <a:pt x="98" y="217"/>
                    </a:lnTo>
                    <a:lnTo>
                      <a:pt x="100" y="215"/>
                    </a:lnTo>
                    <a:lnTo>
                      <a:pt x="102" y="215"/>
                    </a:lnTo>
                    <a:lnTo>
                      <a:pt x="100" y="215"/>
                    </a:lnTo>
                    <a:lnTo>
                      <a:pt x="100" y="212"/>
                    </a:lnTo>
                    <a:lnTo>
                      <a:pt x="102" y="212"/>
                    </a:lnTo>
                    <a:lnTo>
                      <a:pt x="105" y="212"/>
                    </a:lnTo>
                    <a:lnTo>
                      <a:pt x="105" y="215"/>
                    </a:lnTo>
                    <a:lnTo>
                      <a:pt x="105" y="212"/>
                    </a:lnTo>
                    <a:lnTo>
                      <a:pt x="107" y="212"/>
                    </a:lnTo>
                    <a:lnTo>
                      <a:pt x="107" y="215"/>
                    </a:lnTo>
                    <a:lnTo>
                      <a:pt x="107" y="212"/>
                    </a:lnTo>
                    <a:lnTo>
                      <a:pt x="109" y="212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11" y="208"/>
                    </a:lnTo>
                    <a:lnTo>
                      <a:pt x="111" y="210"/>
                    </a:lnTo>
                    <a:lnTo>
                      <a:pt x="114" y="210"/>
                    </a:lnTo>
                    <a:lnTo>
                      <a:pt x="114" y="208"/>
                    </a:lnTo>
                    <a:lnTo>
                      <a:pt x="116" y="208"/>
                    </a:lnTo>
                    <a:lnTo>
                      <a:pt x="116" y="206"/>
                    </a:lnTo>
                    <a:lnTo>
                      <a:pt x="118" y="206"/>
                    </a:lnTo>
                    <a:lnTo>
                      <a:pt x="120" y="206"/>
                    </a:lnTo>
                    <a:lnTo>
                      <a:pt x="120" y="203"/>
                    </a:lnTo>
                    <a:lnTo>
                      <a:pt x="120" y="206"/>
                    </a:lnTo>
                    <a:lnTo>
                      <a:pt x="123" y="203"/>
                    </a:lnTo>
                    <a:lnTo>
                      <a:pt x="120" y="203"/>
                    </a:lnTo>
                    <a:lnTo>
                      <a:pt x="123" y="203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3" y="201"/>
                    </a:lnTo>
                    <a:lnTo>
                      <a:pt x="125" y="201"/>
                    </a:lnTo>
                    <a:lnTo>
                      <a:pt x="123" y="201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7"/>
                    </a:lnTo>
                    <a:lnTo>
                      <a:pt x="127" y="199"/>
                    </a:lnTo>
                    <a:lnTo>
                      <a:pt x="125" y="199"/>
                    </a:lnTo>
                    <a:lnTo>
                      <a:pt x="125" y="197"/>
                    </a:lnTo>
                    <a:lnTo>
                      <a:pt x="127" y="197"/>
                    </a:lnTo>
                    <a:lnTo>
                      <a:pt x="125" y="19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9" name="Freeform 2023"/>
              <p:cNvSpPr>
                <a:spLocks/>
              </p:cNvSpPr>
              <p:nvPr/>
            </p:nvSpPr>
            <p:spPr bwMode="auto">
              <a:xfrm>
                <a:off x="2436" y="1847"/>
                <a:ext cx="644" cy="870"/>
              </a:xfrm>
              <a:custGeom>
                <a:avLst/>
                <a:gdLst>
                  <a:gd name="T0" fmla="*/ 642 w 644"/>
                  <a:gd name="T1" fmla="*/ 856 h 870"/>
                  <a:gd name="T2" fmla="*/ 637 w 644"/>
                  <a:gd name="T3" fmla="*/ 838 h 870"/>
                  <a:gd name="T4" fmla="*/ 628 w 644"/>
                  <a:gd name="T5" fmla="*/ 827 h 870"/>
                  <a:gd name="T6" fmla="*/ 615 w 644"/>
                  <a:gd name="T7" fmla="*/ 829 h 870"/>
                  <a:gd name="T8" fmla="*/ 622 w 644"/>
                  <a:gd name="T9" fmla="*/ 803 h 870"/>
                  <a:gd name="T10" fmla="*/ 613 w 644"/>
                  <a:gd name="T11" fmla="*/ 774 h 870"/>
                  <a:gd name="T12" fmla="*/ 590 w 644"/>
                  <a:gd name="T13" fmla="*/ 778 h 870"/>
                  <a:gd name="T14" fmla="*/ 584 w 644"/>
                  <a:gd name="T15" fmla="*/ 760 h 870"/>
                  <a:gd name="T16" fmla="*/ 579 w 644"/>
                  <a:gd name="T17" fmla="*/ 733 h 870"/>
                  <a:gd name="T18" fmla="*/ 564 w 644"/>
                  <a:gd name="T19" fmla="*/ 724 h 870"/>
                  <a:gd name="T20" fmla="*/ 546 w 644"/>
                  <a:gd name="T21" fmla="*/ 722 h 870"/>
                  <a:gd name="T22" fmla="*/ 523 w 644"/>
                  <a:gd name="T23" fmla="*/ 722 h 870"/>
                  <a:gd name="T24" fmla="*/ 505 w 644"/>
                  <a:gd name="T25" fmla="*/ 715 h 870"/>
                  <a:gd name="T26" fmla="*/ 510 w 644"/>
                  <a:gd name="T27" fmla="*/ 695 h 870"/>
                  <a:gd name="T28" fmla="*/ 510 w 644"/>
                  <a:gd name="T29" fmla="*/ 673 h 870"/>
                  <a:gd name="T30" fmla="*/ 503 w 644"/>
                  <a:gd name="T31" fmla="*/ 655 h 870"/>
                  <a:gd name="T32" fmla="*/ 519 w 644"/>
                  <a:gd name="T33" fmla="*/ 590 h 870"/>
                  <a:gd name="T34" fmla="*/ 508 w 644"/>
                  <a:gd name="T35" fmla="*/ 572 h 870"/>
                  <a:gd name="T36" fmla="*/ 492 w 644"/>
                  <a:gd name="T37" fmla="*/ 554 h 870"/>
                  <a:gd name="T38" fmla="*/ 492 w 644"/>
                  <a:gd name="T39" fmla="*/ 534 h 870"/>
                  <a:gd name="T40" fmla="*/ 429 w 644"/>
                  <a:gd name="T41" fmla="*/ 474 h 870"/>
                  <a:gd name="T42" fmla="*/ 427 w 644"/>
                  <a:gd name="T43" fmla="*/ 456 h 870"/>
                  <a:gd name="T44" fmla="*/ 414 w 644"/>
                  <a:gd name="T45" fmla="*/ 449 h 870"/>
                  <a:gd name="T46" fmla="*/ 400 w 644"/>
                  <a:gd name="T47" fmla="*/ 445 h 870"/>
                  <a:gd name="T48" fmla="*/ 383 w 644"/>
                  <a:gd name="T49" fmla="*/ 445 h 870"/>
                  <a:gd name="T50" fmla="*/ 360 w 644"/>
                  <a:gd name="T51" fmla="*/ 432 h 870"/>
                  <a:gd name="T52" fmla="*/ 345 w 644"/>
                  <a:gd name="T53" fmla="*/ 418 h 870"/>
                  <a:gd name="T54" fmla="*/ 320 w 644"/>
                  <a:gd name="T55" fmla="*/ 411 h 870"/>
                  <a:gd name="T56" fmla="*/ 298 w 644"/>
                  <a:gd name="T57" fmla="*/ 405 h 870"/>
                  <a:gd name="T58" fmla="*/ 284 w 644"/>
                  <a:gd name="T59" fmla="*/ 396 h 870"/>
                  <a:gd name="T60" fmla="*/ 273 w 644"/>
                  <a:gd name="T61" fmla="*/ 378 h 870"/>
                  <a:gd name="T62" fmla="*/ 273 w 644"/>
                  <a:gd name="T63" fmla="*/ 358 h 870"/>
                  <a:gd name="T64" fmla="*/ 273 w 644"/>
                  <a:gd name="T65" fmla="*/ 333 h 870"/>
                  <a:gd name="T66" fmla="*/ 260 w 644"/>
                  <a:gd name="T67" fmla="*/ 326 h 870"/>
                  <a:gd name="T68" fmla="*/ 239 w 644"/>
                  <a:gd name="T69" fmla="*/ 331 h 870"/>
                  <a:gd name="T70" fmla="*/ 219 w 644"/>
                  <a:gd name="T71" fmla="*/ 342 h 870"/>
                  <a:gd name="T72" fmla="*/ 195 w 644"/>
                  <a:gd name="T73" fmla="*/ 356 h 870"/>
                  <a:gd name="T74" fmla="*/ 170 w 644"/>
                  <a:gd name="T75" fmla="*/ 371 h 870"/>
                  <a:gd name="T76" fmla="*/ 152 w 644"/>
                  <a:gd name="T77" fmla="*/ 364 h 870"/>
                  <a:gd name="T78" fmla="*/ 119 w 644"/>
                  <a:gd name="T79" fmla="*/ 367 h 870"/>
                  <a:gd name="T80" fmla="*/ 110 w 644"/>
                  <a:gd name="T81" fmla="*/ 326 h 870"/>
                  <a:gd name="T82" fmla="*/ 105 w 644"/>
                  <a:gd name="T83" fmla="*/ 320 h 870"/>
                  <a:gd name="T84" fmla="*/ 83 w 644"/>
                  <a:gd name="T85" fmla="*/ 333 h 870"/>
                  <a:gd name="T86" fmla="*/ 56 w 644"/>
                  <a:gd name="T87" fmla="*/ 324 h 870"/>
                  <a:gd name="T88" fmla="*/ 25 w 644"/>
                  <a:gd name="T89" fmla="*/ 315 h 870"/>
                  <a:gd name="T90" fmla="*/ 27 w 644"/>
                  <a:gd name="T91" fmla="*/ 295 h 870"/>
                  <a:gd name="T92" fmla="*/ 14 w 644"/>
                  <a:gd name="T93" fmla="*/ 275 h 870"/>
                  <a:gd name="T94" fmla="*/ 0 w 644"/>
                  <a:gd name="T95" fmla="*/ 255 h 870"/>
                  <a:gd name="T96" fmla="*/ 7 w 644"/>
                  <a:gd name="T97" fmla="*/ 242 h 870"/>
                  <a:gd name="T98" fmla="*/ 25 w 644"/>
                  <a:gd name="T99" fmla="*/ 224 h 870"/>
                  <a:gd name="T100" fmla="*/ 25 w 644"/>
                  <a:gd name="T101" fmla="*/ 204 h 870"/>
                  <a:gd name="T102" fmla="*/ 34 w 644"/>
                  <a:gd name="T103" fmla="*/ 188 h 870"/>
                  <a:gd name="T104" fmla="*/ 47 w 644"/>
                  <a:gd name="T105" fmla="*/ 172 h 870"/>
                  <a:gd name="T106" fmla="*/ 65 w 644"/>
                  <a:gd name="T107" fmla="*/ 161 h 870"/>
                  <a:gd name="T108" fmla="*/ 81 w 644"/>
                  <a:gd name="T109" fmla="*/ 159 h 870"/>
                  <a:gd name="T110" fmla="*/ 105 w 644"/>
                  <a:gd name="T111" fmla="*/ 150 h 870"/>
                  <a:gd name="T112" fmla="*/ 123 w 644"/>
                  <a:gd name="T113" fmla="*/ 152 h 870"/>
                  <a:gd name="T114" fmla="*/ 146 w 644"/>
                  <a:gd name="T115" fmla="*/ 63 h 870"/>
                  <a:gd name="T116" fmla="*/ 139 w 644"/>
                  <a:gd name="T117" fmla="*/ 40 h 870"/>
                  <a:gd name="T118" fmla="*/ 125 w 644"/>
                  <a:gd name="T119" fmla="*/ 16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4" h="870">
                    <a:moveTo>
                      <a:pt x="642" y="870"/>
                    </a:moveTo>
                    <a:lnTo>
                      <a:pt x="644" y="870"/>
                    </a:lnTo>
                    <a:lnTo>
                      <a:pt x="642" y="870"/>
                    </a:lnTo>
                    <a:lnTo>
                      <a:pt x="642" y="867"/>
                    </a:lnTo>
                    <a:lnTo>
                      <a:pt x="644" y="870"/>
                    </a:lnTo>
                    <a:lnTo>
                      <a:pt x="644" y="867"/>
                    </a:lnTo>
                    <a:lnTo>
                      <a:pt x="642" y="867"/>
                    </a:lnTo>
                    <a:lnTo>
                      <a:pt x="642" y="865"/>
                    </a:lnTo>
                    <a:lnTo>
                      <a:pt x="640" y="863"/>
                    </a:lnTo>
                    <a:lnTo>
                      <a:pt x="642" y="863"/>
                    </a:lnTo>
                    <a:lnTo>
                      <a:pt x="642" y="861"/>
                    </a:lnTo>
                    <a:lnTo>
                      <a:pt x="642" y="863"/>
                    </a:lnTo>
                    <a:lnTo>
                      <a:pt x="642" y="861"/>
                    </a:lnTo>
                    <a:lnTo>
                      <a:pt x="640" y="861"/>
                    </a:lnTo>
                    <a:lnTo>
                      <a:pt x="642" y="861"/>
                    </a:lnTo>
                    <a:lnTo>
                      <a:pt x="642" y="859"/>
                    </a:lnTo>
                    <a:lnTo>
                      <a:pt x="642" y="856"/>
                    </a:lnTo>
                    <a:lnTo>
                      <a:pt x="642" y="854"/>
                    </a:lnTo>
                    <a:lnTo>
                      <a:pt x="642" y="852"/>
                    </a:lnTo>
                    <a:lnTo>
                      <a:pt x="644" y="852"/>
                    </a:lnTo>
                    <a:lnTo>
                      <a:pt x="644" y="850"/>
                    </a:lnTo>
                    <a:lnTo>
                      <a:pt x="644" y="847"/>
                    </a:lnTo>
                    <a:lnTo>
                      <a:pt x="642" y="845"/>
                    </a:lnTo>
                    <a:lnTo>
                      <a:pt x="642" y="843"/>
                    </a:lnTo>
                    <a:lnTo>
                      <a:pt x="640" y="843"/>
                    </a:lnTo>
                    <a:lnTo>
                      <a:pt x="640" y="841"/>
                    </a:lnTo>
                    <a:lnTo>
                      <a:pt x="637" y="841"/>
                    </a:lnTo>
                    <a:lnTo>
                      <a:pt x="637" y="838"/>
                    </a:lnTo>
                    <a:lnTo>
                      <a:pt x="640" y="838"/>
                    </a:lnTo>
                    <a:lnTo>
                      <a:pt x="637" y="838"/>
                    </a:lnTo>
                    <a:lnTo>
                      <a:pt x="640" y="838"/>
                    </a:lnTo>
                    <a:lnTo>
                      <a:pt x="637" y="838"/>
                    </a:lnTo>
                    <a:lnTo>
                      <a:pt x="640" y="838"/>
                    </a:lnTo>
                    <a:lnTo>
                      <a:pt x="637" y="838"/>
                    </a:lnTo>
                    <a:lnTo>
                      <a:pt x="637" y="836"/>
                    </a:lnTo>
                    <a:lnTo>
                      <a:pt x="640" y="836"/>
                    </a:lnTo>
                    <a:lnTo>
                      <a:pt x="637" y="836"/>
                    </a:lnTo>
                    <a:lnTo>
                      <a:pt x="637" y="834"/>
                    </a:lnTo>
                    <a:lnTo>
                      <a:pt x="637" y="832"/>
                    </a:lnTo>
                    <a:lnTo>
                      <a:pt x="637" y="829"/>
                    </a:lnTo>
                    <a:lnTo>
                      <a:pt x="635" y="829"/>
                    </a:lnTo>
                    <a:lnTo>
                      <a:pt x="637" y="829"/>
                    </a:lnTo>
                    <a:lnTo>
                      <a:pt x="635" y="829"/>
                    </a:lnTo>
                    <a:lnTo>
                      <a:pt x="633" y="829"/>
                    </a:lnTo>
                    <a:lnTo>
                      <a:pt x="635" y="829"/>
                    </a:lnTo>
                    <a:lnTo>
                      <a:pt x="633" y="829"/>
                    </a:lnTo>
                    <a:lnTo>
                      <a:pt x="633" y="827"/>
                    </a:lnTo>
                    <a:lnTo>
                      <a:pt x="631" y="827"/>
                    </a:lnTo>
                    <a:lnTo>
                      <a:pt x="631" y="829"/>
                    </a:lnTo>
                    <a:lnTo>
                      <a:pt x="628" y="829"/>
                    </a:lnTo>
                    <a:lnTo>
                      <a:pt x="628" y="827"/>
                    </a:lnTo>
                    <a:lnTo>
                      <a:pt x="631" y="827"/>
                    </a:lnTo>
                    <a:lnTo>
                      <a:pt x="631" y="825"/>
                    </a:lnTo>
                    <a:lnTo>
                      <a:pt x="628" y="825"/>
                    </a:lnTo>
                    <a:lnTo>
                      <a:pt x="628" y="827"/>
                    </a:lnTo>
                    <a:lnTo>
                      <a:pt x="626" y="827"/>
                    </a:lnTo>
                    <a:lnTo>
                      <a:pt x="628" y="827"/>
                    </a:lnTo>
                    <a:lnTo>
                      <a:pt x="626" y="827"/>
                    </a:lnTo>
                    <a:lnTo>
                      <a:pt x="626" y="829"/>
                    </a:lnTo>
                    <a:lnTo>
                      <a:pt x="624" y="829"/>
                    </a:lnTo>
                    <a:lnTo>
                      <a:pt x="624" y="827"/>
                    </a:lnTo>
                    <a:lnTo>
                      <a:pt x="622" y="827"/>
                    </a:lnTo>
                    <a:lnTo>
                      <a:pt x="622" y="829"/>
                    </a:lnTo>
                    <a:lnTo>
                      <a:pt x="619" y="829"/>
                    </a:lnTo>
                    <a:lnTo>
                      <a:pt x="619" y="832"/>
                    </a:lnTo>
                    <a:lnTo>
                      <a:pt x="619" y="829"/>
                    </a:lnTo>
                    <a:lnTo>
                      <a:pt x="617" y="829"/>
                    </a:lnTo>
                    <a:lnTo>
                      <a:pt x="615" y="829"/>
                    </a:lnTo>
                    <a:lnTo>
                      <a:pt x="615" y="827"/>
                    </a:lnTo>
                    <a:lnTo>
                      <a:pt x="613" y="825"/>
                    </a:lnTo>
                    <a:lnTo>
                      <a:pt x="613" y="823"/>
                    </a:lnTo>
                    <a:lnTo>
                      <a:pt x="615" y="823"/>
                    </a:lnTo>
                    <a:lnTo>
                      <a:pt x="615" y="821"/>
                    </a:lnTo>
                    <a:lnTo>
                      <a:pt x="617" y="821"/>
                    </a:lnTo>
                    <a:lnTo>
                      <a:pt x="617" y="818"/>
                    </a:lnTo>
                    <a:lnTo>
                      <a:pt x="617" y="816"/>
                    </a:lnTo>
                    <a:lnTo>
                      <a:pt x="619" y="816"/>
                    </a:lnTo>
                    <a:lnTo>
                      <a:pt x="619" y="814"/>
                    </a:lnTo>
                    <a:lnTo>
                      <a:pt x="617" y="814"/>
                    </a:lnTo>
                    <a:lnTo>
                      <a:pt x="617" y="812"/>
                    </a:lnTo>
                    <a:lnTo>
                      <a:pt x="619" y="809"/>
                    </a:lnTo>
                    <a:lnTo>
                      <a:pt x="619" y="807"/>
                    </a:lnTo>
                    <a:lnTo>
                      <a:pt x="619" y="805"/>
                    </a:lnTo>
                    <a:lnTo>
                      <a:pt x="619" y="803"/>
                    </a:lnTo>
                    <a:lnTo>
                      <a:pt x="622" y="803"/>
                    </a:lnTo>
                    <a:lnTo>
                      <a:pt x="622" y="800"/>
                    </a:lnTo>
                    <a:lnTo>
                      <a:pt x="622" y="798"/>
                    </a:lnTo>
                    <a:lnTo>
                      <a:pt x="622" y="796"/>
                    </a:lnTo>
                    <a:lnTo>
                      <a:pt x="622" y="794"/>
                    </a:lnTo>
                    <a:lnTo>
                      <a:pt x="622" y="791"/>
                    </a:lnTo>
                    <a:lnTo>
                      <a:pt x="624" y="791"/>
                    </a:lnTo>
                    <a:lnTo>
                      <a:pt x="624" y="789"/>
                    </a:lnTo>
                    <a:lnTo>
                      <a:pt x="624" y="787"/>
                    </a:lnTo>
                    <a:lnTo>
                      <a:pt x="622" y="785"/>
                    </a:lnTo>
                    <a:lnTo>
                      <a:pt x="622" y="783"/>
                    </a:lnTo>
                    <a:lnTo>
                      <a:pt x="624" y="780"/>
                    </a:lnTo>
                    <a:lnTo>
                      <a:pt x="624" y="778"/>
                    </a:lnTo>
                    <a:lnTo>
                      <a:pt x="622" y="778"/>
                    </a:lnTo>
                    <a:lnTo>
                      <a:pt x="619" y="776"/>
                    </a:lnTo>
                    <a:lnTo>
                      <a:pt x="617" y="774"/>
                    </a:lnTo>
                    <a:lnTo>
                      <a:pt x="615" y="774"/>
                    </a:lnTo>
                    <a:lnTo>
                      <a:pt x="613" y="774"/>
                    </a:lnTo>
                    <a:lnTo>
                      <a:pt x="613" y="771"/>
                    </a:lnTo>
                    <a:lnTo>
                      <a:pt x="611" y="771"/>
                    </a:lnTo>
                    <a:lnTo>
                      <a:pt x="611" y="774"/>
                    </a:lnTo>
                    <a:lnTo>
                      <a:pt x="608" y="774"/>
                    </a:lnTo>
                    <a:lnTo>
                      <a:pt x="606" y="774"/>
                    </a:lnTo>
                    <a:lnTo>
                      <a:pt x="606" y="776"/>
                    </a:lnTo>
                    <a:lnTo>
                      <a:pt x="604" y="774"/>
                    </a:lnTo>
                    <a:lnTo>
                      <a:pt x="604" y="776"/>
                    </a:lnTo>
                    <a:lnTo>
                      <a:pt x="602" y="776"/>
                    </a:lnTo>
                    <a:lnTo>
                      <a:pt x="602" y="778"/>
                    </a:lnTo>
                    <a:lnTo>
                      <a:pt x="599" y="778"/>
                    </a:lnTo>
                    <a:lnTo>
                      <a:pt x="597" y="776"/>
                    </a:lnTo>
                    <a:lnTo>
                      <a:pt x="597" y="778"/>
                    </a:lnTo>
                    <a:lnTo>
                      <a:pt x="595" y="778"/>
                    </a:lnTo>
                    <a:lnTo>
                      <a:pt x="593" y="778"/>
                    </a:lnTo>
                    <a:lnTo>
                      <a:pt x="590" y="776"/>
                    </a:lnTo>
                    <a:lnTo>
                      <a:pt x="590" y="778"/>
                    </a:lnTo>
                    <a:lnTo>
                      <a:pt x="588" y="778"/>
                    </a:lnTo>
                    <a:lnTo>
                      <a:pt x="588" y="776"/>
                    </a:lnTo>
                    <a:lnTo>
                      <a:pt x="588" y="778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8" y="771"/>
                    </a:lnTo>
                    <a:lnTo>
                      <a:pt x="586" y="771"/>
                    </a:lnTo>
                    <a:lnTo>
                      <a:pt x="588" y="771"/>
                    </a:lnTo>
                    <a:lnTo>
                      <a:pt x="588" y="769"/>
                    </a:lnTo>
                    <a:lnTo>
                      <a:pt x="586" y="769"/>
                    </a:lnTo>
                    <a:lnTo>
                      <a:pt x="588" y="769"/>
                    </a:lnTo>
                    <a:lnTo>
                      <a:pt x="586" y="769"/>
                    </a:lnTo>
                    <a:lnTo>
                      <a:pt x="586" y="767"/>
                    </a:lnTo>
                    <a:lnTo>
                      <a:pt x="584" y="767"/>
                    </a:lnTo>
                    <a:lnTo>
                      <a:pt x="584" y="765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58"/>
                    </a:lnTo>
                    <a:lnTo>
                      <a:pt x="584" y="758"/>
                    </a:lnTo>
                    <a:lnTo>
                      <a:pt x="584" y="756"/>
                    </a:lnTo>
                    <a:lnTo>
                      <a:pt x="584" y="753"/>
                    </a:lnTo>
                    <a:lnTo>
                      <a:pt x="584" y="751"/>
                    </a:lnTo>
                    <a:lnTo>
                      <a:pt x="581" y="751"/>
                    </a:lnTo>
                    <a:lnTo>
                      <a:pt x="581" y="749"/>
                    </a:lnTo>
                    <a:lnTo>
                      <a:pt x="581" y="747"/>
                    </a:lnTo>
                    <a:lnTo>
                      <a:pt x="581" y="745"/>
                    </a:lnTo>
                    <a:lnTo>
                      <a:pt x="581" y="742"/>
                    </a:lnTo>
                    <a:lnTo>
                      <a:pt x="579" y="742"/>
                    </a:lnTo>
                    <a:lnTo>
                      <a:pt x="579" y="740"/>
                    </a:lnTo>
                    <a:lnTo>
                      <a:pt x="581" y="740"/>
                    </a:lnTo>
                    <a:lnTo>
                      <a:pt x="581" y="738"/>
                    </a:lnTo>
                    <a:lnTo>
                      <a:pt x="581" y="736"/>
                    </a:lnTo>
                    <a:lnTo>
                      <a:pt x="581" y="733"/>
                    </a:lnTo>
                    <a:lnTo>
                      <a:pt x="579" y="733"/>
                    </a:lnTo>
                    <a:lnTo>
                      <a:pt x="579" y="731"/>
                    </a:lnTo>
                    <a:lnTo>
                      <a:pt x="577" y="731"/>
                    </a:lnTo>
                    <a:lnTo>
                      <a:pt x="577" y="729"/>
                    </a:lnTo>
                    <a:lnTo>
                      <a:pt x="577" y="727"/>
                    </a:lnTo>
                    <a:lnTo>
                      <a:pt x="575" y="727"/>
                    </a:lnTo>
                    <a:lnTo>
                      <a:pt x="575" y="724"/>
                    </a:lnTo>
                    <a:lnTo>
                      <a:pt x="573" y="724"/>
                    </a:lnTo>
                    <a:lnTo>
                      <a:pt x="570" y="724"/>
                    </a:lnTo>
                    <a:lnTo>
                      <a:pt x="568" y="724"/>
                    </a:lnTo>
                    <a:lnTo>
                      <a:pt x="566" y="724"/>
                    </a:lnTo>
                    <a:lnTo>
                      <a:pt x="566" y="722"/>
                    </a:lnTo>
                    <a:lnTo>
                      <a:pt x="566" y="724"/>
                    </a:lnTo>
                    <a:lnTo>
                      <a:pt x="566" y="722"/>
                    </a:lnTo>
                    <a:lnTo>
                      <a:pt x="566" y="724"/>
                    </a:lnTo>
                    <a:lnTo>
                      <a:pt x="564" y="724"/>
                    </a:lnTo>
                    <a:lnTo>
                      <a:pt x="564" y="722"/>
                    </a:lnTo>
                    <a:lnTo>
                      <a:pt x="564" y="724"/>
                    </a:lnTo>
                    <a:lnTo>
                      <a:pt x="564" y="722"/>
                    </a:lnTo>
                    <a:lnTo>
                      <a:pt x="561" y="722"/>
                    </a:lnTo>
                    <a:lnTo>
                      <a:pt x="559" y="722"/>
                    </a:lnTo>
                    <a:lnTo>
                      <a:pt x="559" y="720"/>
                    </a:lnTo>
                    <a:lnTo>
                      <a:pt x="557" y="720"/>
                    </a:lnTo>
                    <a:lnTo>
                      <a:pt x="557" y="718"/>
                    </a:lnTo>
                    <a:lnTo>
                      <a:pt x="555" y="718"/>
                    </a:lnTo>
                    <a:lnTo>
                      <a:pt x="552" y="718"/>
                    </a:lnTo>
                    <a:lnTo>
                      <a:pt x="552" y="720"/>
                    </a:lnTo>
                    <a:lnTo>
                      <a:pt x="552" y="722"/>
                    </a:lnTo>
                    <a:lnTo>
                      <a:pt x="550" y="722"/>
                    </a:lnTo>
                    <a:lnTo>
                      <a:pt x="550" y="720"/>
                    </a:lnTo>
                    <a:lnTo>
                      <a:pt x="550" y="722"/>
                    </a:lnTo>
                    <a:lnTo>
                      <a:pt x="548" y="722"/>
                    </a:lnTo>
                    <a:lnTo>
                      <a:pt x="546" y="722"/>
                    </a:lnTo>
                    <a:lnTo>
                      <a:pt x="543" y="722"/>
                    </a:lnTo>
                    <a:lnTo>
                      <a:pt x="546" y="722"/>
                    </a:lnTo>
                    <a:lnTo>
                      <a:pt x="543" y="722"/>
                    </a:lnTo>
                    <a:lnTo>
                      <a:pt x="546" y="722"/>
                    </a:lnTo>
                    <a:lnTo>
                      <a:pt x="543" y="722"/>
                    </a:lnTo>
                    <a:lnTo>
                      <a:pt x="543" y="724"/>
                    </a:lnTo>
                    <a:lnTo>
                      <a:pt x="541" y="724"/>
                    </a:lnTo>
                    <a:lnTo>
                      <a:pt x="541" y="722"/>
                    </a:lnTo>
                    <a:lnTo>
                      <a:pt x="539" y="722"/>
                    </a:lnTo>
                    <a:lnTo>
                      <a:pt x="537" y="722"/>
                    </a:lnTo>
                    <a:lnTo>
                      <a:pt x="535" y="722"/>
                    </a:lnTo>
                    <a:lnTo>
                      <a:pt x="532" y="722"/>
                    </a:lnTo>
                    <a:lnTo>
                      <a:pt x="530" y="722"/>
                    </a:lnTo>
                    <a:lnTo>
                      <a:pt x="532" y="722"/>
                    </a:lnTo>
                    <a:lnTo>
                      <a:pt x="530" y="722"/>
                    </a:lnTo>
                    <a:lnTo>
                      <a:pt x="528" y="722"/>
                    </a:lnTo>
                    <a:lnTo>
                      <a:pt x="526" y="722"/>
                    </a:lnTo>
                    <a:lnTo>
                      <a:pt x="526" y="720"/>
                    </a:lnTo>
                    <a:lnTo>
                      <a:pt x="523" y="722"/>
                    </a:lnTo>
                    <a:lnTo>
                      <a:pt x="523" y="720"/>
                    </a:lnTo>
                    <a:lnTo>
                      <a:pt x="521" y="720"/>
                    </a:lnTo>
                    <a:lnTo>
                      <a:pt x="519" y="720"/>
                    </a:lnTo>
                    <a:lnTo>
                      <a:pt x="519" y="718"/>
                    </a:lnTo>
                    <a:lnTo>
                      <a:pt x="517" y="718"/>
                    </a:lnTo>
                    <a:lnTo>
                      <a:pt x="514" y="718"/>
                    </a:lnTo>
                    <a:lnTo>
                      <a:pt x="514" y="720"/>
                    </a:lnTo>
                    <a:lnTo>
                      <a:pt x="512" y="718"/>
                    </a:lnTo>
                    <a:lnTo>
                      <a:pt x="512" y="720"/>
                    </a:lnTo>
                    <a:lnTo>
                      <a:pt x="512" y="718"/>
                    </a:lnTo>
                    <a:lnTo>
                      <a:pt x="510" y="718"/>
                    </a:lnTo>
                    <a:lnTo>
                      <a:pt x="510" y="720"/>
                    </a:lnTo>
                    <a:lnTo>
                      <a:pt x="510" y="718"/>
                    </a:lnTo>
                    <a:lnTo>
                      <a:pt x="508" y="718"/>
                    </a:lnTo>
                    <a:lnTo>
                      <a:pt x="505" y="718"/>
                    </a:lnTo>
                    <a:lnTo>
                      <a:pt x="508" y="715"/>
                    </a:lnTo>
                    <a:lnTo>
                      <a:pt x="505" y="715"/>
                    </a:lnTo>
                    <a:lnTo>
                      <a:pt x="508" y="715"/>
                    </a:lnTo>
                    <a:lnTo>
                      <a:pt x="508" y="713"/>
                    </a:lnTo>
                    <a:lnTo>
                      <a:pt x="508" y="711"/>
                    </a:lnTo>
                    <a:lnTo>
                      <a:pt x="510" y="711"/>
                    </a:lnTo>
                    <a:lnTo>
                      <a:pt x="508" y="711"/>
                    </a:lnTo>
                    <a:lnTo>
                      <a:pt x="508" y="709"/>
                    </a:lnTo>
                    <a:lnTo>
                      <a:pt x="510" y="709"/>
                    </a:lnTo>
                    <a:lnTo>
                      <a:pt x="510" y="707"/>
                    </a:lnTo>
                    <a:lnTo>
                      <a:pt x="508" y="707"/>
                    </a:lnTo>
                    <a:lnTo>
                      <a:pt x="510" y="704"/>
                    </a:lnTo>
                    <a:lnTo>
                      <a:pt x="508" y="704"/>
                    </a:lnTo>
                    <a:lnTo>
                      <a:pt x="508" y="702"/>
                    </a:lnTo>
                    <a:lnTo>
                      <a:pt x="510" y="702"/>
                    </a:lnTo>
                    <a:lnTo>
                      <a:pt x="508" y="702"/>
                    </a:lnTo>
                    <a:lnTo>
                      <a:pt x="508" y="700"/>
                    </a:lnTo>
                    <a:lnTo>
                      <a:pt x="508" y="698"/>
                    </a:lnTo>
                    <a:lnTo>
                      <a:pt x="510" y="695"/>
                    </a:lnTo>
                    <a:lnTo>
                      <a:pt x="510" y="693"/>
                    </a:lnTo>
                    <a:lnTo>
                      <a:pt x="508" y="691"/>
                    </a:lnTo>
                    <a:lnTo>
                      <a:pt x="510" y="691"/>
                    </a:lnTo>
                    <a:lnTo>
                      <a:pt x="510" y="689"/>
                    </a:lnTo>
                    <a:lnTo>
                      <a:pt x="510" y="686"/>
                    </a:lnTo>
                    <a:lnTo>
                      <a:pt x="510" y="684"/>
                    </a:lnTo>
                    <a:lnTo>
                      <a:pt x="512" y="682"/>
                    </a:lnTo>
                    <a:lnTo>
                      <a:pt x="510" y="682"/>
                    </a:lnTo>
                    <a:lnTo>
                      <a:pt x="510" y="680"/>
                    </a:lnTo>
                    <a:lnTo>
                      <a:pt x="508" y="680"/>
                    </a:lnTo>
                    <a:lnTo>
                      <a:pt x="510" y="680"/>
                    </a:lnTo>
                    <a:lnTo>
                      <a:pt x="510" y="677"/>
                    </a:lnTo>
                    <a:lnTo>
                      <a:pt x="510" y="675"/>
                    </a:lnTo>
                    <a:lnTo>
                      <a:pt x="508" y="677"/>
                    </a:lnTo>
                    <a:lnTo>
                      <a:pt x="508" y="675"/>
                    </a:lnTo>
                    <a:lnTo>
                      <a:pt x="510" y="675"/>
                    </a:lnTo>
                    <a:lnTo>
                      <a:pt x="510" y="673"/>
                    </a:lnTo>
                    <a:lnTo>
                      <a:pt x="508" y="673"/>
                    </a:lnTo>
                    <a:lnTo>
                      <a:pt x="505" y="673"/>
                    </a:lnTo>
                    <a:lnTo>
                      <a:pt x="508" y="673"/>
                    </a:lnTo>
                    <a:lnTo>
                      <a:pt x="508" y="671"/>
                    </a:lnTo>
                    <a:lnTo>
                      <a:pt x="505" y="671"/>
                    </a:lnTo>
                    <a:lnTo>
                      <a:pt x="505" y="669"/>
                    </a:lnTo>
                    <a:lnTo>
                      <a:pt x="505" y="666"/>
                    </a:lnTo>
                    <a:lnTo>
                      <a:pt x="505" y="664"/>
                    </a:lnTo>
                    <a:lnTo>
                      <a:pt x="503" y="664"/>
                    </a:lnTo>
                    <a:lnTo>
                      <a:pt x="503" y="662"/>
                    </a:lnTo>
                    <a:lnTo>
                      <a:pt x="503" y="660"/>
                    </a:lnTo>
                    <a:lnTo>
                      <a:pt x="501" y="660"/>
                    </a:lnTo>
                    <a:lnTo>
                      <a:pt x="501" y="657"/>
                    </a:lnTo>
                    <a:lnTo>
                      <a:pt x="503" y="657"/>
                    </a:lnTo>
                    <a:lnTo>
                      <a:pt x="501" y="657"/>
                    </a:lnTo>
                    <a:lnTo>
                      <a:pt x="501" y="655"/>
                    </a:lnTo>
                    <a:lnTo>
                      <a:pt x="503" y="655"/>
                    </a:lnTo>
                    <a:lnTo>
                      <a:pt x="505" y="655"/>
                    </a:lnTo>
                    <a:lnTo>
                      <a:pt x="505" y="653"/>
                    </a:lnTo>
                    <a:lnTo>
                      <a:pt x="508" y="653"/>
                    </a:lnTo>
                    <a:lnTo>
                      <a:pt x="510" y="653"/>
                    </a:lnTo>
                    <a:lnTo>
                      <a:pt x="510" y="651"/>
                    </a:lnTo>
                    <a:lnTo>
                      <a:pt x="501" y="644"/>
                    </a:lnTo>
                    <a:lnTo>
                      <a:pt x="505" y="637"/>
                    </a:lnTo>
                    <a:lnTo>
                      <a:pt x="512" y="622"/>
                    </a:lnTo>
                    <a:lnTo>
                      <a:pt x="514" y="622"/>
                    </a:lnTo>
                    <a:lnTo>
                      <a:pt x="517" y="619"/>
                    </a:lnTo>
                    <a:lnTo>
                      <a:pt x="514" y="619"/>
                    </a:lnTo>
                    <a:lnTo>
                      <a:pt x="514" y="617"/>
                    </a:lnTo>
                    <a:lnTo>
                      <a:pt x="521" y="595"/>
                    </a:lnTo>
                    <a:lnTo>
                      <a:pt x="523" y="595"/>
                    </a:lnTo>
                    <a:lnTo>
                      <a:pt x="521" y="595"/>
                    </a:lnTo>
                    <a:lnTo>
                      <a:pt x="519" y="593"/>
                    </a:lnTo>
                    <a:lnTo>
                      <a:pt x="519" y="590"/>
                    </a:lnTo>
                    <a:lnTo>
                      <a:pt x="514" y="584"/>
                    </a:lnTo>
                    <a:lnTo>
                      <a:pt x="517" y="584"/>
                    </a:lnTo>
                    <a:lnTo>
                      <a:pt x="517" y="581"/>
                    </a:lnTo>
                    <a:lnTo>
                      <a:pt x="514" y="581"/>
                    </a:lnTo>
                    <a:lnTo>
                      <a:pt x="514" y="579"/>
                    </a:lnTo>
                    <a:lnTo>
                      <a:pt x="514" y="577"/>
                    </a:lnTo>
                    <a:lnTo>
                      <a:pt x="512" y="577"/>
                    </a:lnTo>
                    <a:lnTo>
                      <a:pt x="514" y="577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7"/>
                    </a:lnTo>
                    <a:lnTo>
                      <a:pt x="512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4" y="575"/>
                    </a:lnTo>
                    <a:lnTo>
                      <a:pt x="510" y="570"/>
                    </a:lnTo>
                    <a:lnTo>
                      <a:pt x="508" y="572"/>
                    </a:lnTo>
                    <a:lnTo>
                      <a:pt x="505" y="572"/>
                    </a:lnTo>
                    <a:lnTo>
                      <a:pt x="505" y="570"/>
                    </a:lnTo>
                    <a:lnTo>
                      <a:pt x="503" y="570"/>
                    </a:lnTo>
                    <a:lnTo>
                      <a:pt x="501" y="570"/>
                    </a:lnTo>
                    <a:lnTo>
                      <a:pt x="501" y="568"/>
                    </a:lnTo>
                    <a:lnTo>
                      <a:pt x="499" y="568"/>
                    </a:lnTo>
                    <a:lnTo>
                      <a:pt x="501" y="568"/>
                    </a:lnTo>
                    <a:lnTo>
                      <a:pt x="499" y="568"/>
                    </a:lnTo>
                    <a:lnTo>
                      <a:pt x="499" y="566"/>
                    </a:lnTo>
                    <a:lnTo>
                      <a:pt x="497" y="566"/>
                    </a:lnTo>
                    <a:lnTo>
                      <a:pt x="497" y="563"/>
                    </a:lnTo>
                    <a:lnTo>
                      <a:pt x="494" y="563"/>
                    </a:lnTo>
                    <a:lnTo>
                      <a:pt x="494" y="561"/>
                    </a:lnTo>
                    <a:lnTo>
                      <a:pt x="494" y="559"/>
                    </a:lnTo>
                    <a:lnTo>
                      <a:pt x="492" y="559"/>
                    </a:lnTo>
                    <a:lnTo>
                      <a:pt x="492" y="557"/>
                    </a:lnTo>
                    <a:lnTo>
                      <a:pt x="492" y="554"/>
                    </a:lnTo>
                    <a:lnTo>
                      <a:pt x="492" y="552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2" y="546"/>
                    </a:lnTo>
                    <a:lnTo>
                      <a:pt x="492" y="543"/>
                    </a:lnTo>
                    <a:lnTo>
                      <a:pt x="494" y="543"/>
                    </a:lnTo>
                    <a:lnTo>
                      <a:pt x="494" y="541"/>
                    </a:lnTo>
                    <a:lnTo>
                      <a:pt x="497" y="541"/>
                    </a:lnTo>
                    <a:lnTo>
                      <a:pt x="497" y="539"/>
                    </a:lnTo>
                    <a:lnTo>
                      <a:pt x="494" y="539"/>
                    </a:lnTo>
                    <a:lnTo>
                      <a:pt x="494" y="537"/>
                    </a:lnTo>
                    <a:lnTo>
                      <a:pt x="497" y="537"/>
                    </a:lnTo>
                    <a:lnTo>
                      <a:pt x="497" y="534"/>
                    </a:lnTo>
                    <a:lnTo>
                      <a:pt x="497" y="532"/>
                    </a:lnTo>
                    <a:lnTo>
                      <a:pt x="494" y="532"/>
                    </a:lnTo>
                    <a:lnTo>
                      <a:pt x="494" y="534"/>
                    </a:lnTo>
                    <a:lnTo>
                      <a:pt x="492" y="534"/>
                    </a:lnTo>
                    <a:lnTo>
                      <a:pt x="481" y="534"/>
                    </a:lnTo>
                    <a:lnTo>
                      <a:pt x="479" y="534"/>
                    </a:lnTo>
                    <a:lnTo>
                      <a:pt x="472" y="534"/>
                    </a:lnTo>
                    <a:lnTo>
                      <a:pt x="459" y="534"/>
                    </a:lnTo>
                    <a:lnTo>
                      <a:pt x="438" y="532"/>
                    </a:lnTo>
                    <a:lnTo>
                      <a:pt x="436" y="523"/>
                    </a:lnTo>
                    <a:lnTo>
                      <a:pt x="436" y="521"/>
                    </a:lnTo>
                    <a:lnTo>
                      <a:pt x="436" y="508"/>
                    </a:lnTo>
                    <a:lnTo>
                      <a:pt x="425" y="496"/>
                    </a:lnTo>
                    <a:lnTo>
                      <a:pt x="427" y="496"/>
                    </a:lnTo>
                    <a:lnTo>
                      <a:pt x="436" y="496"/>
                    </a:lnTo>
                    <a:lnTo>
                      <a:pt x="434" y="494"/>
                    </a:lnTo>
                    <a:lnTo>
                      <a:pt x="434" y="481"/>
                    </a:lnTo>
                    <a:lnTo>
                      <a:pt x="432" y="481"/>
                    </a:lnTo>
                    <a:lnTo>
                      <a:pt x="432" y="478"/>
                    </a:lnTo>
                    <a:lnTo>
                      <a:pt x="432" y="476"/>
                    </a:lnTo>
                    <a:lnTo>
                      <a:pt x="429" y="474"/>
                    </a:lnTo>
                    <a:lnTo>
                      <a:pt x="429" y="472"/>
                    </a:lnTo>
                    <a:lnTo>
                      <a:pt x="429" y="474"/>
                    </a:lnTo>
                    <a:lnTo>
                      <a:pt x="429" y="472"/>
                    </a:lnTo>
                    <a:lnTo>
                      <a:pt x="429" y="470"/>
                    </a:lnTo>
                    <a:lnTo>
                      <a:pt x="427" y="470"/>
                    </a:lnTo>
                    <a:lnTo>
                      <a:pt x="429" y="470"/>
                    </a:lnTo>
                    <a:lnTo>
                      <a:pt x="427" y="470"/>
                    </a:lnTo>
                    <a:lnTo>
                      <a:pt x="427" y="467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29" y="463"/>
                    </a:lnTo>
                    <a:lnTo>
                      <a:pt x="429" y="461"/>
                    </a:lnTo>
                    <a:lnTo>
                      <a:pt x="432" y="461"/>
                    </a:lnTo>
                    <a:lnTo>
                      <a:pt x="429" y="461"/>
                    </a:lnTo>
                    <a:lnTo>
                      <a:pt x="429" y="458"/>
                    </a:lnTo>
                    <a:lnTo>
                      <a:pt x="427" y="458"/>
                    </a:lnTo>
                    <a:lnTo>
                      <a:pt x="427" y="456"/>
                    </a:lnTo>
                    <a:lnTo>
                      <a:pt x="429" y="456"/>
                    </a:lnTo>
                    <a:lnTo>
                      <a:pt x="427" y="456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3" y="452"/>
                    </a:lnTo>
                    <a:lnTo>
                      <a:pt x="421" y="452"/>
                    </a:lnTo>
                    <a:lnTo>
                      <a:pt x="418" y="452"/>
                    </a:lnTo>
                    <a:lnTo>
                      <a:pt x="418" y="449"/>
                    </a:lnTo>
                    <a:lnTo>
                      <a:pt x="416" y="449"/>
                    </a:lnTo>
                    <a:lnTo>
                      <a:pt x="414" y="449"/>
                    </a:lnTo>
                    <a:lnTo>
                      <a:pt x="414" y="447"/>
                    </a:lnTo>
                    <a:lnTo>
                      <a:pt x="412" y="447"/>
                    </a:lnTo>
                    <a:lnTo>
                      <a:pt x="412" y="445"/>
                    </a:lnTo>
                    <a:lnTo>
                      <a:pt x="409" y="445"/>
                    </a:lnTo>
                    <a:lnTo>
                      <a:pt x="407" y="445"/>
                    </a:lnTo>
                    <a:lnTo>
                      <a:pt x="407" y="447"/>
                    </a:lnTo>
                    <a:lnTo>
                      <a:pt x="407" y="445"/>
                    </a:lnTo>
                    <a:lnTo>
                      <a:pt x="407" y="447"/>
                    </a:lnTo>
                    <a:lnTo>
                      <a:pt x="407" y="445"/>
                    </a:lnTo>
                    <a:lnTo>
                      <a:pt x="407" y="447"/>
                    </a:lnTo>
                    <a:lnTo>
                      <a:pt x="407" y="445"/>
                    </a:lnTo>
                    <a:lnTo>
                      <a:pt x="405" y="445"/>
                    </a:lnTo>
                    <a:lnTo>
                      <a:pt x="405" y="447"/>
                    </a:lnTo>
                    <a:lnTo>
                      <a:pt x="403" y="445"/>
                    </a:lnTo>
                    <a:lnTo>
                      <a:pt x="400" y="445"/>
                    </a:lnTo>
                    <a:lnTo>
                      <a:pt x="403" y="445"/>
                    </a:lnTo>
                    <a:lnTo>
                      <a:pt x="400" y="445"/>
                    </a:lnTo>
                    <a:lnTo>
                      <a:pt x="400" y="447"/>
                    </a:lnTo>
                    <a:lnTo>
                      <a:pt x="398" y="445"/>
                    </a:lnTo>
                    <a:lnTo>
                      <a:pt x="398" y="447"/>
                    </a:lnTo>
                    <a:lnTo>
                      <a:pt x="396" y="447"/>
                    </a:lnTo>
                    <a:lnTo>
                      <a:pt x="394" y="447"/>
                    </a:lnTo>
                    <a:lnTo>
                      <a:pt x="394" y="445"/>
                    </a:lnTo>
                    <a:lnTo>
                      <a:pt x="394" y="447"/>
                    </a:lnTo>
                    <a:lnTo>
                      <a:pt x="394" y="445"/>
                    </a:lnTo>
                    <a:lnTo>
                      <a:pt x="391" y="445"/>
                    </a:lnTo>
                    <a:lnTo>
                      <a:pt x="389" y="445"/>
                    </a:lnTo>
                    <a:lnTo>
                      <a:pt x="389" y="447"/>
                    </a:lnTo>
                    <a:lnTo>
                      <a:pt x="387" y="445"/>
                    </a:lnTo>
                    <a:lnTo>
                      <a:pt x="387" y="447"/>
                    </a:lnTo>
                    <a:lnTo>
                      <a:pt x="387" y="445"/>
                    </a:lnTo>
                    <a:lnTo>
                      <a:pt x="387" y="447"/>
                    </a:lnTo>
                    <a:lnTo>
                      <a:pt x="385" y="447"/>
                    </a:lnTo>
                    <a:lnTo>
                      <a:pt x="383" y="445"/>
                    </a:lnTo>
                    <a:lnTo>
                      <a:pt x="383" y="443"/>
                    </a:lnTo>
                    <a:lnTo>
                      <a:pt x="380" y="443"/>
                    </a:lnTo>
                    <a:lnTo>
                      <a:pt x="380" y="440"/>
                    </a:lnTo>
                    <a:lnTo>
                      <a:pt x="378" y="440"/>
                    </a:lnTo>
                    <a:lnTo>
                      <a:pt x="378" y="438"/>
                    </a:lnTo>
                    <a:lnTo>
                      <a:pt x="376" y="438"/>
                    </a:lnTo>
                    <a:lnTo>
                      <a:pt x="376" y="436"/>
                    </a:lnTo>
                    <a:lnTo>
                      <a:pt x="376" y="434"/>
                    </a:lnTo>
                    <a:lnTo>
                      <a:pt x="374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2" y="432"/>
                    </a:lnTo>
                    <a:lnTo>
                      <a:pt x="360" y="432"/>
                    </a:lnTo>
                    <a:lnTo>
                      <a:pt x="360" y="429"/>
                    </a:lnTo>
                    <a:lnTo>
                      <a:pt x="358" y="429"/>
                    </a:lnTo>
                    <a:lnTo>
                      <a:pt x="360" y="429"/>
                    </a:lnTo>
                    <a:lnTo>
                      <a:pt x="358" y="429"/>
                    </a:lnTo>
                    <a:lnTo>
                      <a:pt x="356" y="429"/>
                    </a:lnTo>
                    <a:lnTo>
                      <a:pt x="353" y="429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51" y="425"/>
                    </a:lnTo>
                    <a:lnTo>
                      <a:pt x="349" y="425"/>
                    </a:lnTo>
                    <a:lnTo>
                      <a:pt x="347" y="425"/>
                    </a:lnTo>
                    <a:lnTo>
                      <a:pt x="347" y="423"/>
                    </a:lnTo>
                    <a:lnTo>
                      <a:pt x="347" y="420"/>
                    </a:lnTo>
                    <a:lnTo>
                      <a:pt x="345" y="420"/>
                    </a:lnTo>
                    <a:lnTo>
                      <a:pt x="347" y="420"/>
                    </a:lnTo>
                    <a:lnTo>
                      <a:pt x="345" y="420"/>
                    </a:lnTo>
                    <a:lnTo>
                      <a:pt x="345" y="418"/>
                    </a:lnTo>
                    <a:lnTo>
                      <a:pt x="342" y="418"/>
                    </a:lnTo>
                    <a:lnTo>
                      <a:pt x="340" y="418"/>
                    </a:lnTo>
                    <a:lnTo>
                      <a:pt x="340" y="420"/>
                    </a:lnTo>
                    <a:lnTo>
                      <a:pt x="338" y="420"/>
                    </a:lnTo>
                    <a:lnTo>
                      <a:pt x="338" y="418"/>
                    </a:lnTo>
                    <a:lnTo>
                      <a:pt x="336" y="418"/>
                    </a:lnTo>
                    <a:lnTo>
                      <a:pt x="333" y="418"/>
                    </a:lnTo>
                    <a:lnTo>
                      <a:pt x="333" y="416"/>
                    </a:lnTo>
                    <a:lnTo>
                      <a:pt x="331" y="416"/>
                    </a:lnTo>
                    <a:lnTo>
                      <a:pt x="331" y="414"/>
                    </a:lnTo>
                    <a:lnTo>
                      <a:pt x="329" y="414"/>
                    </a:lnTo>
                    <a:lnTo>
                      <a:pt x="327" y="414"/>
                    </a:lnTo>
                    <a:lnTo>
                      <a:pt x="327" y="411"/>
                    </a:lnTo>
                    <a:lnTo>
                      <a:pt x="324" y="411"/>
                    </a:lnTo>
                    <a:lnTo>
                      <a:pt x="322" y="411"/>
                    </a:lnTo>
                    <a:lnTo>
                      <a:pt x="322" y="414"/>
                    </a:lnTo>
                    <a:lnTo>
                      <a:pt x="320" y="411"/>
                    </a:lnTo>
                    <a:lnTo>
                      <a:pt x="320" y="414"/>
                    </a:lnTo>
                    <a:lnTo>
                      <a:pt x="318" y="414"/>
                    </a:lnTo>
                    <a:lnTo>
                      <a:pt x="315" y="414"/>
                    </a:lnTo>
                    <a:lnTo>
                      <a:pt x="313" y="414"/>
                    </a:lnTo>
                    <a:lnTo>
                      <a:pt x="311" y="414"/>
                    </a:lnTo>
                    <a:lnTo>
                      <a:pt x="309" y="414"/>
                    </a:lnTo>
                    <a:lnTo>
                      <a:pt x="309" y="411"/>
                    </a:lnTo>
                    <a:lnTo>
                      <a:pt x="309" y="414"/>
                    </a:lnTo>
                    <a:lnTo>
                      <a:pt x="307" y="414"/>
                    </a:lnTo>
                    <a:lnTo>
                      <a:pt x="307" y="411"/>
                    </a:lnTo>
                    <a:lnTo>
                      <a:pt x="304" y="411"/>
                    </a:lnTo>
                    <a:lnTo>
                      <a:pt x="302" y="411"/>
                    </a:lnTo>
                    <a:lnTo>
                      <a:pt x="302" y="409"/>
                    </a:lnTo>
                    <a:lnTo>
                      <a:pt x="300" y="409"/>
                    </a:lnTo>
                    <a:lnTo>
                      <a:pt x="300" y="407"/>
                    </a:lnTo>
                    <a:lnTo>
                      <a:pt x="300" y="405"/>
                    </a:lnTo>
                    <a:lnTo>
                      <a:pt x="298" y="405"/>
                    </a:lnTo>
                    <a:lnTo>
                      <a:pt x="295" y="405"/>
                    </a:lnTo>
                    <a:lnTo>
                      <a:pt x="293" y="405"/>
                    </a:lnTo>
                    <a:lnTo>
                      <a:pt x="293" y="402"/>
                    </a:lnTo>
                    <a:lnTo>
                      <a:pt x="293" y="400"/>
                    </a:lnTo>
                    <a:lnTo>
                      <a:pt x="293" y="402"/>
                    </a:lnTo>
                    <a:lnTo>
                      <a:pt x="291" y="402"/>
                    </a:lnTo>
                    <a:lnTo>
                      <a:pt x="293" y="402"/>
                    </a:lnTo>
                    <a:lnTo>
                      <a:pt x="293" y="400"/>
                    </a:lnTo>
                    <a:lnTo>
                      <a:pt x="291" y="400"/>
                    </a:lnTo>
                    <a:lnTo>
                      <a:pt x="291" y="402"/>
                    </a:lnTo>
                    <a:lnTo>
                      <a:pt x="289" y="400"/>
                    </a:lnTo>
                    <a:lnTo>
                      <a:pt x="291" y="400"/>
                    </a:lnTo>
                    <a:lnTo>
                      <a:pt x="291" y="398"/>
                    </a:lnTo>
                    <a:lnTo>
                      <a:pt x="289" y="398"/>
                    </a:lnTo>
                    <a:lnTo>
                      <a:pt x="286" y="398"/>
                    </a:lnTo>
                    <a:lnTo>
                      <a:pt x="284" y="398"/>
                    </a:lnTo>
                    <a:lnTo>
                      <a:pt x="284" y="396"/>
                    </a:lnTo>
                    <a:lnTo>
                      <a:pt x="284" y="398"/>
                    </a:lnTo>
                    <a:lnTo>
                      <a:pt x="284" y="396"/>
                    </a:lnTo>
                    <a:lnTo>
                      <a:pt x="284" y="394"/>
                    </a:lnTo>
                    <a:lnTo>
                      <a:pt x="282" y="394"/>
                    </a:lnTo>
                    <a:lnTo>
                      <a:pt x="282" y="391"/>
                    </a:lnTo>
                    <a:lnTo>
                      <a:pt x="282" y="389"/>
                    </a:lnTo>
                    <a:lnTo>
                      <a:pt x="280" y="389"/>
                    </a:lnTo>
                    <a:lnTo>
                      <a:pt x="280" y="391"/>
                    </a:lnTo>
                    <a:lnTo>
                      <a:pt x="277" y="389"/>
                    </a:lnTo>
                    <a:lnTo>
                      <a:pt x="275" y="389"/>
                    </a:lnTo>
                    <a:lnTo>
                      <a:pt x="277" y="387"/>
                    </a:lnTo>
                    <a:lnTo>
                      <a:pt x="277" y="385"/>
                    </a:lnTo>
                    <a:lnTo>
                      <a:pt x="277" y="382"/>
                    </a:lnTo>
                    <a:lnTo>
                      <a:pt x="275" y="382"/>
                    </a:lnTo>
                    <a:lnTo>
                      <a:pt x="275" y="380"/>
                    </a:lnTo>
                    <a:lnTo>
                      <a:pt x="275" y="378"/>
                    </a:lnTo>
                    <a:lnTo>
                      <a:pt x="273" y="378"/>
                    </a:lnTo>
                    <a:lnTo>
                      <a:pt x="275" y="378"/>
                    </a:lnTo>
                    <a:lnTo>
                      <a:pt x="275" y="376"/>
                    </a:lnTo>
                    <a:lnTo>
                      <a:pt x="273" y="376"/>
                    </a:lnTo>
                    <a:lnTo>
                      <a:pt x="273" y="373"/>
                    </a:lnTo>
                    <a:lnTo>
                      <a:pt x="275" y="373"/>
                    </a:lnTo>
                    <a:lnTo>
                      <a:pt x="275" y="371"/>
                    </a:lnTo>
                    <a:lnTo>
                      <a:pt x="273" y="371"/>
                    </a:lnTo>
                    <a:lnTo>
                      <a:pt x="273" y="373"/>
                    </a:lnTo>
                    <a:lnTo>
                      <a:pt x="273" y="371"/>
                    </a:lnTo>
                    <a:lnTo>
                      <a:pt x="275" y="369"/>
                    </a:lnTo>
                    <a:lnTo>
                      <a:pt x="275" y="367"/>
                    </a:lnTo>
                    <a:lnTo>
                      <a:pt x="277" y="367"/>
                    </a:lnTo>
                    <a:lnTo>
                      <a:pt x="275" y="364"/>
                    </a:lnTo>
                    <a:lnTo>
                      <a:pt x="275" y="362"/>
                    </a:lnTo>
                    <a:lnTo>
                      <a:pt x="275" y="360"/>
                    </a:lnTo>
                    <a:lnTo>
                      <a:pt x="273" y="360"/>
                    </a:lnTo>
                    <a:lnTo>
                      <a:pt x="273" y="358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3"/>
                    </a:lnTo>
                    <a:lnTo>
                      <a:pt x="273" y="353"/>
                    </a:lnTo>
                    <a:lnTo>
                      <a:pt x="271" y="351"/>
                    </a:lnTo>
                    <a:lnTo>
                      <a:pt x="271" y="349"/>
                    </a:lnTo>
                    <a:lnTo>
                      <a:pt x="273" y="349"/>
                    </a:lnTo>
                    <a:lnTo>
                      <a:pt x="273" y="347"/>
                    </a:lnTo>
                    <a:lnTo>
                      <a:pt x="273" y="344"/>
                    </a:lnTo>
                    <a:lnTo>
                      <a:pt x="275" y="344"/>
                    </a:lnTo>
                    <a:lnTo>
                      <a:pt x="275" y="342"/>
                    </a:lnTo>
                    <a:lnTo>
                      <a:pt x="275" y="340"/>
                    </a:lnTo>
                    <a:lnTo>
                      <a:pt x="275" y="338"/>
                    </a:lnTo>
                    <a:lnTo>
                      <a:pt x="273" y="335"/>
                    </a:lnTo>
                    <a:lnTo>
                      <a:pt x="275" y="335"/>
                    </a:lnTo>
                    <a:lnTo>
                      <a:pt x="275" y="333"/>
                    </a:lnTo>
                    <a:lnTo>
                      <a:pt x="273" y="333"/>
                    </a:lnTo>
                    <a:lnTo>
                      <a:pt x="275" y="331"/>
                    </a:lnTo>
                    <a:lnTo>
                      <a:pt x="275" y="329"/>
                    </a:lnTo>
                    <a:lnTo>
                      <a:pt x="273" y="326"/>
                    </a:lnTo>
                    <a:lnTo>
                      <a:pt x="273" y="324"/>
                    </a:lnTo>
                    <a:lnTo>
                      <a:pt x="271" y="324"/>
                    </a:lnTo>
                    <a:lnTo>
                      <a:pt x="269" y="326"/>
                    </a:lnTo>
                    <a:lnTo>
                      <a:pt x="269" y="329"/>
                    </a:lnTo>
                    <a:lnTo>
                      <a:pt x="266" y="329"/>
                    </a:lnTo>
                    <a:lnTo>
                      <a:pt x="264" y="329"/>
                    </a:lnTo>
                    <a:lnTo>
                      <a:pt x="262" y="329"/>
                    </a:lnTo>
                    <a:lnTo>
                      <a:pt x="262" y="326"/>
                    </a:lnTo>
                    <a:lnTo>
                      <a:pt x="264" y="326"/>
                    </a:lnTo>
                    <a:lnTo>
                      <a:pt x="262" y="326"/>
                    </a:lnTo>
                    <a:lnTo>
                      <a:pt x="262" y="329"/>
                    </a:lnTo>
                    <a:lnTo>
                      <a:pt x="260" y="326"/>
                    </a:lnTo>
                    <a:lnTo>
                      <a:pt x="260" y="329"/>
                    </a:lnTo>
                    <a:lnTo>
                      <a:pt x="260" y="326"/>
                    </a:lnTo>
                    <a:lnTo>
                      <a:pt x="257" y="326"/>
                    </a:lnTo>
                    <a:lnTo>
                      <a:pt x="257" y="329"/>
                    </a:lnTo>
                    <a:lnTo>
                      <a:pt x="257" y="326"/>
                    </a:lnTo>
                    <a:lnTo>
                      <a:pt x="255" y="326"/>
                    </a:lnTo>
                    <a:lnTo>
                      <a:pt x="253" y="326"/>
                    </a:lnTo>
                    <a:lnTo>
                      <a:pt x="253" y="329"/>
                    </a:lnTo>
                    <a:lnTo>
                      <a:pt x="255" y="329"/>
                    </a:lnTo>
                    <a:lnTo>
                      <a:pt x="253" y="329"/>
                    </a:lnTo>
                    <a:lnTo>
                      <a:pt x="251" y="329"/>
                    </a:lnTo>
                    <a:lnTo>
                      <a:pt x="248" y="329"/>
                    </a:lnTo>
                    <a:lnTo>
                      <a:pt x="246" y="329"/>
                    </a:lnTo>
                    <a:lnTo>
                      <a:pt x="244" y="329"/>
                    </a:lnTo>
                    <a:lnTo>
                      <a:pt x="242" y="329"/>
                    </a:lnTo>
                    <a:lnTo>
                      <a:pt x="242" y="331"/>
                    </a:lnTo>
                    <a:lnTo>
                      <a:pt x="239" y="331"/>
                    </a:lnTo>
                    <a:lnTo>
                      <a:pt x="237" y="331"/>
                    </a:lnTo>
                    <a:lnTo>
                      <a:pt x="239" y="331"/>
                    </a:lnTo>
                    <a:lnTo>
                      <a:pt x="237" y="331"/>
                    </a:lnTo>
                    <a:lnTo>
                      <a:pt x="235" y="331"/>
                    </a:lnTo>
                    <a:lnTo>
                      <a:pt x="233" y="331"/>
                    </a:lnTo>
                    <a:lnTo>
                      <a:pt x="233" y="333"/>
                    </a:lnTo>
                    <a:lnTo>
                      <a:pt x="231" y="333"/>
                    </a:lnTo>
                    <a:lnTo>
                      <a:pt x="228" y="335"/>
                    </a:lnTo>
                    <a:lnTo>
                      <a:pt x="226" y="335"/>
                    </a:lnTo>
                    <a:lnTo>
                      <a:pt x="226" y="338"/>
                    </a:lnTo>
                    <a:lnTo>
                      <a:pt x="224" y="338"/>
                    </a:lnTo>
                    <a:lnTo>
                      <a:pt x="224" y="340"/>
                    </a:lnTo>
                    <a:lnTo>
                      <a:pt x="224" y="338"/>
                    </a:lnTo>
                    <a:lnTo>
                      <a:pt x="224" y="340"/>
                    </a:lnTo>
                    <a:lnTo>
                      <a:pt x="222" y="340"/>
                    </a:lnTo>
                    <a:lnTo>
                      <a:pt x="222" y="342"/>
                    </a:lnTo>
                    <a:lnTo>
                      <a:pt x="222" y="340"/>
                    </a:lnTo>
                    <a:lnTo>
                      <a:pt x="222" y="342"/>
                    </a:lnTo>
                    <a:lnTo>
                      <a:pt x="219" y="342"/>
                    </a:lnTo>
                    <a:lnTo>
                      <a:pt x="219" y="344"/>
                    </a:lnTo>
                    <a:lnTo>
                      <a:pt x="217" y="344"/>
                    </a:lnTo>
                    <a:lnTo>
                      <a:pt x="215" y="344"/>
                    </a:lnTo>
                    <a:lnTo>
                      <a:pt x="213" y="344"/>
                    </a:lnTo>
                    <a:lnTo>
                      <a:pt x="210" y="344"/>
                    </a:lnTo>
                    <a:lnTo>
                      <a:pt x="210" y="347"/>
                    </a:lnTo>
                    <a:lnTo>
                      <a:pt x="208" y="347"/>
                    </a:lnTo>
                    <a:lnTo>
                      <a:pt x="208" y="349"/>
                    </a:lnTo>
                    <a:lnTo>
                      <a:pt x="206" y="349"/>
                    </a:lnTo>
                    <a:lnTo>
                      <a:pt x="204" y="351"/>
                    </a:lnTo>
                    <a:lnTo>
                      <a:pt x="201" y="351"/>
                    </a:lnTo>
                    <a:lnTo>
                      <a:pt x="201" y="353"/>
                    </a:lnTo>
                    <a:lnTo>
                      <a:pt x="199" y="353"/>
                    </a:lnTo>
                    <a:lnTo>
                      <a:pt x="199" y="358"/>
                    </a:lnTo>
                    <a:lnTo>
                      <a:pt x="197" y="358"/>
                    </a:lnTo>
                    <a:lnTo>
                      <a:pt x="197" y="356"/>
                    </a:lnTo>
                    <a:lnTo>
                      <a:pt x="195" y="356"/>
                    </a:lnTo>
                    <a:lnTo>
                      <a:pt x="193" y="356"/>
                    </a:lnTo>
                    <a:lnTo>
                      <a:pt x="190" y="356"/>
                    </a:lnTo>
                    <a:lnTo>
                      <a:pt x="188" y="356"/>
                    </a:lnTo>
                    <a:lnTo>
                      <a:pt x="186" y="358"/>
                    </a:lnTo>
                    <a:lnTo>
                      <a:pt x="186" y="360"/>
                    </a:lnTo>
                    <a:lnTo>
                      <a:pt x="184" y="360"/>
                    </a:lnTo>
                    <a:lnTo>
                      <a:pt x="184" y="362"/>
                    </a:lnTo>
                    <a:lnTo>
                      <a:pt x="181" y="364"/>
                    </a:lnTo>
                    <a:lnTo>
                      <a:pt x="181" y="367"/>
                    </a:lnTo>
                    <a:lnTo>
                      <a:pt x="179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5" y="369"/>
                    </a:lnTo>
                    <a:lnTo>
                      <a:pt x="172" y="369"/>
                    </a:lnTo>
                    <a:lnTo>
                      <a:pt x="170" y="371"/>
                    </a:lnTo>
                    <a:lnTo>
                      <a:pt x="168" y="371"/>
                    </a:lnTo>
                    <a:lnTo>
                      <a:pt x="166" y="369"/>
                    </a:lnTo>
                    <a:lnTo>
                      <a:pt x="166" y="367"/>
                    </a:lnTo>
                    <a:lnTo>
                      <a:pt x="163" y="367"/>
                    </a:lnTo>
                    <a:lnTo>
                      <a:pt x="161" y="367"/>
                    </a:lnTo>
                    <a:lnTo>
                      <a:pt x="159" y="367"/>
                    </a:lnTo>
                    <a:lnTo>
                      <a:pt x="157" y="367"/>
                    </a:lnTo>
                    <a:lnTo>
                      <a:pt x="157" y="364"/>
                    </a:lnTo>
                    <a:lnTo>
                      <a:pt x="157" y="367"/>
                    </a:lnTo>
                    <a:lnTo>
                      <a:pt x="157" y="364"/>
                    </a:lnTo>
                    <a:lnTo>
                      <a:pt x="157" y="367"/>
                    </a:lnTo>
                    <a:lnTo>
                      <a:pt x="155" y="364"/>
                    </a:lnTo>
                    <a:lnTo>
                      <a:pt x="155" y="367"/>
                    </a:lnTo>
                    <a:lnTo>
                      <a:pt x="155" y="364"/>
                    </a:lnTo>
                    <a:lnTo>
                      <a:pt x="155" y="367"/>
                    </a:lnTo>
                    <a:lnTo>
                      <a:pt x="155" y="364"/>
                    </a:lnTo>
                    <a:lnTo>
                      <a:pt x="152" y="364"/>
                    </a:lnTo>
                    <a:lnTo>
                      <a:pt x="150" y="364"/>
                    </a:lnTo>
                    <a:lnTo>
                      <a:pt x="148" y="364"/>
                    </a:lnTo>
                    <a:lnTo>
                      <a:pt x="146" y="364"/>
                    </a:lnTo>
                    <a:lnTo>
                      <a:pt x="143" y="364"/>
                    </a:lnTo>
                    <a:lnTo>
                      <a:pt x="141" y="364"/>
                    </a:lnTo>
                    <a:lnTo>
                      <a:pt x="139" y="364"/>
                    </a:lnTo>
                    <a:lnTo>
                      <a:pt x="137" y="364"/>
                    </a:lnTo>
                    <a:lnTo>
                      <a:pt x="134" y="364"/>
                    </a:lnTo>
                    <a:lnTo>
                      <a:pt x="132" y="364"/>
                    </a:lnTo>
                    <a:lnTo>
                      <a:pt x="130" y="364"/>
                    </a:lnTo>
                    <a:lnTo>
                      <a:pt x="128" y="364"/>
                    </a:lnTo>
                    <a:lnTo>
                      <a:pt x="125" y="364"/>
                    </a:lnTo>
                    <a:lnTo>
                      <a:pt x="125" y="367"/>
                    </a:lnTo>
                    <a:lnTo>
                      <a:pt x="123" y="367"/>
                    </a:lnTo>
                    <a:lnTo>
                      <a:pt x="121" y="367"/>
                    </a:lnTo>
                    <a:lnTo>
                      <a:pt x="119" y="369"/>
                    </a:lnTo>
                    <a:lnTo>
                      <a:pt x="119" y="367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4" y="369"/>
                    </a:lnTo>
                    <a:lnTo>
                      <a:pt x="114" y="367"/>
                    </a:lnTo>
                    <a:lnTo>
                      <a:pt x="112" y="367"/>
                    </a:lnTo>
                    <a:lnTo>
                      <a:pt x="112" y="364"/>
                    </a:lnTo>
                    <a:lnTo>
                      <a:pt x="110" y="364"/>
                    </a:lnTo>
                    <a:lnTo>
                      <a:pt x="108" y="367"/>
                    </a:lnTo>
                    <a:lnTo>
                      <a:pt x="108" y="358"/>
                    </a:lnTo>
                    <a:lnTo>
                      <a:pt x="105" y="356"/>
                    </a:lnTo>
                    <a:lnTo>
                      <a:pt x="105" y="349"/>
                    </a:lnTo>
                    <a:lnTo>
                      <a:pt x="105" y="338"/>
                    </a:lnTo>
                    <a:lnTo>
                      <a:pt x="108" y="333"/>
                    </a:lnTo>
                    <a:lnTo>
                      <a:pt x="108" y="329"/>
                    </a:lnTo>
                    <a:lnTo>
                      <a:pt x="108" y="326"/>
                    </a:lnTo>
                    <a:lnTo>
                      <a:pt x="108" y="329"/>
                    </a:lnTo>
                    <a:lnTo>
                      <a:pt x="110" y="326"/>
                    </a:lnTo>
                    <a:lnTo>
                      <a:pt x="110" y="324"/>
                    </a:lnTo>
                    <a:lnTo>
                      <a:pt x="108" y="324"/>
                    </a:lnTo>
                    <a:lnTo>
                      <a:pt x="108" y="322"/>
                    </a:lnTo>
                    <a:lnTo>
                      <a:pt x="108" y="320"/>
                    </a:lnTo>
                    <a:lnTo>
                      <a:pt x="108" y="322"/>
                    </a:lnTo>
                    <a:lnTo>
                      <a:pt x="108" y="320"/>
                    </a:lnTo>
                    <a:lnTo>
                      <a:pt x="110" y="320"/>
                    </a:lnTo>
                    <a:lnTo>
                      <a:pt x="110" y="318"/>
                    </a:lnTo>
                    <a:lnTo>
                      <a:pt x="110" y="320"/>
                    </a:lnTo>
                    <a:lnTo>
                      <a:pt x="110" y="318"/>
                    </a:lnTo>
                    <a:lnTo>
                      <a:pt x="110" y="315"/>
                    </a:lnTo>
                    <a:lnTo>
                      <a:pt x="110" y="318"/>
                    </a:lnTo>
                    <a:lnTo>
                      <a:pt x="108" y="318"/>
                    </a:lnTo>
                    <a:lnTo>
                      <a:pt x="105" y="318"/>
                    </a:lnTo>
                    <a:lnTo>
                      <a:pt x="105" y="320"/>
                    </a:lnTo>
                    <a:lnTo>
                      <a:pt x="105" y="318"/>
                    </a:lnTo>
                    <a:lnTo>
                      <a:pt x="105" y="320"/>
                    </a:lnTo>
                    <a:lnTo>
                      <a:pt x="103" y="320"/>
                    </a:lnTo>
                    <a:lnTo>
                      <a:pt x="103" y="322"/>
                    </a:lnTo>
                    <a:lnTo>
                      <a:pt x="103" y="320"/>
                    </a:lnTo>
                    <a:lnTo>
                      <a:pt x="103" y="322"/>
                    </a:lnTo>
                    <a:lnTo>
                      <a:pt x="101" y="322"/>
                    </a:lnTo>
                    <a:lnTo>
                      <a:pt x="101" y="324"/>
                    </a:lnTo>
                    <a:lnTo>
                      <a:pt x="99" y="324"/>
                    </a:lnTo>
                    <a:lnTo>
                      <a:pt x="99" y="326"/>
                    </a:lnTo>
                    <a:lnTo>
                      <a:pt x="96" y="326"/>
                    </a:lnTo>
                    <a:lnTo>
                      <a:pt x="94" y="329"/>
                    </a:lnTo>
                    <a:lnTo>
                      <a:pt x="92" y="329"/>
                    </a:lnTo>
                    <a:lnTo>
                      <a:pt x="92" y="331"/>
                    </a:lnTo>
                    <a:lnTo>
                      <a:pt x="90" y="331"/>
                    </a:lnTo>
                    <a:lnTo>
                      <a:pt x="87" y="333"/>
                    </a:lnTo>
                    <a:lnTo>
                      <a:pt x="85" y="333"/>
                    </a:lnTo>
                    <a:lnTo>
                      <a:pt x="85" y="335"/>
                    </a:lnTo>
                    <a:lnTo>
                      <a:pt x="83" y="333"/>
                    </a:lnTo>
                    <a:lnTo>
                      <a:pt x="83" y="335"/>
                    </a:lnTo>
                    <a:lnTo>
                      <a:pt x="83" y="333"/>
                    </a:lnTo>
                    <a:lnTo>
                      <a:pt x="83" y="335"/>
                    </a:lnTo>
                    <a:lnTo>
                      <a:pt x="74" y="335"/>
                    </a:lnTo>
                    <a:lnTo>
                      <a:pt x="56" y="335"/>
                    </a:lnTo>
                    <a:lnTo>
                      <a:pt x="56" y="333"/>
                    </a:lnTo>
                    <a:lnTo>
                      <a:pt x="58" y="333"/>
                    </a:lnTo>
                    <a:lnTo>
                      <a:pt x="56" y="333"/>
                    </a:lnTo>
                    <a:lnTo>
                      <a:pt x="56" y="331"/>
                    </a:lnTo>
                    <a:lnTo>
                      <a:pt x="58" y="331"/>
                    </a:lnTo>
                    <a:lnTo>
                      <a:pt x="58" y="329"/>
                    </a:lnTo>
                    <a:lnTo>
                      <a:pt x="56" y="329"/>
                    </a:lnTo>
                    <a:lnTo>
                      <a:pt x="58" y="329"/>
                    </a:lnTo>
                    <a:lnTo>
                      <a:pt x="56" y="326"/>
                    </a:lnTo>
                    <a:lnTo>
                      <a:pt x="54" y="326"/>
                    </a:lnTo>
                    <a:lnTo>
                      <a:pt x="54" y="324"/>
                    </a:lnTo>
                    <a:lnTo>
                      <a:pt x="56" y="324"/>
                    </a:lnTo>
                    <a:lnTo>
                      <a:pt x="54" y="324"/>
                    </a:lnTo>
                    <a:lnTo>
                      <a:pt x="54" y="322"/>
                    </a:lnTo>
                    <a:lnTo>
                      <a:pt x="54" y="320"/>
                    </a:lnTo>
                    <a:lnTo>
                      <a:pt x="52" y="320"/>
                    </a:lnTo>
                    <a:lnTo>
                      <a:pt x="52" y="318"/>
                    </a:lnTo>
                    <a:lnTo>
                      <a:pt x="50" y="320"/>
                    </a:lnTo>
                    <a:lnTo>
                      <a:pt x="50" y="318"/>
                    </a:lnTo>
                    <a:lnTo>
                      <a:pt x="47" y="318"/>
                    </a:lnTo>
                    <a:lnTo>
                      <a:pt x="45" y="318"/>
                    </a:lnTo>
                    <a:lnTo>
                      <a:pt x="43" y="318"/>
                    </a:lnTo>
                    <a:lnTo>
                      <a:pt x="41" y="318"/>
                    </a:lnTo>
                    <a:lnTo>
                      <a:pt x="43" y="318"/>
                    </a:lnTo>
                    <a:lnTo>
                      <a:pt x="41" y="318"/>
                    </a:lnTo>
                    <a:lnTo>
                      <a:pt x="38" y="315"/>
                    </a:lnTo>
                    <a:lnTo>
                      <a:pt x="36" y="315"/>
                    </a:lnTo>
                    <a:lnTo>
                      <a:pt x="34" y="315"/>
                    </a:lnTo>
                    <a:lnTo>
                      <a:pt x="25" y="315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9" y="311"/>
                    </a:lnTo>
                    <a:lnTo>
                      <a:pt x="32" y="311"/>
                    </a:lnTo>
                    <a:lnTo>
                      <a:pt x="32" y="309"/>
                    </a:lnTo>
                    <a:lnTo>
                      <a:pt x="32" y="306"/>
                    </a:lnTo>
                    <a:lnTo>
                      <a:pt x="34" y="306"/>
                    </a:lnTo>
                    <a:lnTo>
                      <a:pt x="34" y="304"/>
                    </a:lnTo>
                    <a:lnTo>
                      <a:pt x="32" y="304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29" y="300"/>
                    </a:lnTo>
                    <a:lnTo>
                      <a:pt x="29" y="297"/>
                    </a:lnTo>
                    <a:lnTo>
                      <a:pt x="29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5" y="293"/>
                    </a:lnTo>
                    <a:lnTo>
                      <a:pt x="23" y="293"/>
                    </a:lnTo>
                    <a:lnTo>
                      <a:pt x="23" y="291"/>
                    </a:lnTo>
                    <a:lnTo>
                      <a:pt x="23" y="288"/>
                    </a:lnTo>
                    <a:lnTo>
                      <a:pt x="23" y="286"/>
                    </a:lnTo>
                    <a:lnTo>
                      <a:pt x="20" y="286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16" y="284"/>
                    </a:lnTo>
                    <a:lnTo>
                      <a:pt x="14" y="282"/>
                    </a:lnTo>
                    <a:lnTo>
                      <a:pt x="14" y="280"/>
                    </a:lnTo>
                    <a:lnTo>
                      <a:pt x="14" y="277"/>
                    </a:lnTo>
                    <a:lnTo>
                      <a:pt x="12" y="277"/>
                    </a:lnTo>
                    <a:lnTo>
                      <a:pt x="14" y="277"/>
                    </a:lnTo>
                    <a:lnTo>
                      <a:pt x="12" y="275"/>
                    </a:lnTo>
                    <a:lnTo>
                      <a:pt x="14" y="275"/>
                    </a:lnTo>
                    <a:lnTo>
                      <a:pt x="12" y="275"/>
                    </a:lnTo>
                    <a:lnTo>
                      <a:pt x="12" y="273"/>
                    </a:lnTo>
                    <a:lnTo>
                      <a:pt x="12" y="271"/>
                    </a:lnTo>
                    <a:lnTo>
                      <a:pt x="9" y="271"/>
                    </a:lnTo>
                    <a:lnTo>
                      <a:pt x="7" y="271"/>
                    </a:lnTo>
                    <a:lnTo>
                      <a:pt x="7" y="268"/>
                    </a:lnTo>
                    <a:lnTo>
                      <a:pt x="7" y="266"/>
                    </a:lnTo>
                    <a:lnTo>
                      <a:pt x="7" y="268"/>
                    </a:lnTo>
                    <a:lnTo>
                      <a:pt x="9" y="268"/>
                    </a:lnTo>
                    <a:lnTo>
                      <a:pt x="9" y="266"/>
                    </a:lnTo>
                    <a:lnTo>
                      <a:pt x="9" y="264"/>
                    </a:lnTo>
                    <a:lnTo>
                      <a:pt x="7" y="264"/>
                    </a:lnTo>
                    <a:lnTo>
                      <a:pt x="7" y="262"/>
                    </a:lnTo>
                    <a:lnTo>
                      <a:pt x="5" y="262"/>
                    </a:lnTo>
                    <a:lnTo>
                      <a:pt x="3" y="259"/>
                    </a:lnTo>
                    <a:lnTo>
                      <a:pt x="0" y="257"/>
                    </a:lnTo>
                    <a:lnTo>
                      <a:pt x="0" y="255"/>
                    </a:lnTo>
                    <a:lnTo>
                      <a:pt x="3" y="255"/>
                    </a:lnTo>
                    <a:lnTo>
                      <a:pt x="3" y="253"/>
                    </a:lnTo>
                    <a:lnTo>
                      <a:pt x="0" y="253"/>
                    </a:lnTo>
                    <a:lnTo>
                      <a:pt x="0" y="250"/>
                    </a:lnTo>
                    <a:lnTo>
                      <a:pt x="3" y="250"/>
                    </a:lnTo>
                    <a:lnTo>
                      <a:pt x="3" y="253"/>
                    </a:lnTo>
                    <a:lnTo>
                      <a:pt x="5" y="253"/>
                    </a:lnTo>
                    <a:lnTo>
                      <a:pt x="5" y="250"/>
                    </a:lnTo>
                    <a:lnTo>
                      <a:pt x="7" y="250"/>
                    </a:lnTo>
                    <a:lnTo>
                      <a:pt x="9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7" y="246"/>
                    </a:lnTo>
                    <a:lnTo>
                      <a:pt x="7" y="244"/>
                    </a:lnTo>
                    <a:lnTo>
                      <a:pt x="5" y="244"/>
                    </a:lnTo>
                    <a:lnTo>
                      <a:pt x="7" y="244"/>
                    </a:lnTo>
                    <a:lnTo>
                      <a:pt x="7" y="242"/>
                    </a:lnTo>
                    <a:lnTo>
                      <a:pt x="9" y="239"/>
                    </a:lnTo>
                    <a:lnTo>
                      <a:pt x="7" y="239"/>
                    </a:lnTo>
                    <a:lnTo>
                      <a:pt x="7" y="237"/>
                    </a:lnTo>
                    <a:lnTo>
                      <a:pt x="9" y="237"/>
                    </a:lnTo>
                    <a:lnTo>
                      <a:pt x="9" y="235"/>
                    </a:lnTo>
                    <a:lnTo>
                      <a:pt x="9" y="233"/>
                    </a:lnTo>
                    <a:lnTo>
                      <a:pt x="12" y="233"/>
                    </a:lnTo>
                    <a:lnTo>
                      <a:pt x="12" y="230"/>
                    </a:lnTo>
                    <a:lnTo>
                      <a:pt x="14" y="230"/>
                    </a:lnTo>
                    <a:lnTo>
                      <a:pt x="16" y="230"/>
                    </a:lnTo>
                    <a:lnTo>
                      <a:pt x="16" y="228"/>
                    </a:lnTo>
                    <a:lnTo>
                      <a:pt x="18" y="228"/>
                    </a:lnTo>
                    <a:lnTo>
                      <a:pt x="20" y="228"/>
                    </a:lnTo>
                    <a:lnTo>
                      <a:pt x="20" y="226"/>
                    </a:lnTo>
                    <a:lnTo>
                      <a:pt x="23" y="226"/>
                    </a:lnTo>
                    <a:lnTo>
                      <a:pt x="25" y="226"/>
                    </a:lnTo>
                    <a:lnTo>
                      <a:pt x="25" y="224"/>
                    </a:lnTo>
                    <a:lnTo>
                      <a:pt x="27" y="224"/>
                    </a:lnTo>
                    <a:lnTo>
                      <a:pt x="27" y="221"/>
                    </a:lnTo>
                    <a:lnTo>
                      <a:pt x="27" y="219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3" y="208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5" y="204"/>
                    </a:lnTo>
                    <a:lnTo>
                      <a:pt x="27" y="204"/>
                    </a:lnTo>
                    <a:lnTo>
                      <a:pt x="27" y="201"/>
                    </a:lnTo>
                    <a:lnTo>
                      <a:pt x="29" y="201"/>
                    </a:lnTo>
                    <a:lnTo>
                      <a:pt x="27" y="201"/>
                    </a:lnTo>
                    <a:lnTo>
                      <a:pt x="29" y="201"/>
                    </a:lnTo>
                    <a:lnTo>
                      <a:pt x="29" y="199"/>
                    </a:lnTo>
                    <a:lnTo>
                      <a:pt x="32" y="199"/>
                    </a:lnTo>
                    <a:lnTo>
                      <a:pt x="32" y="197"/>
                    </a:lnTo>
                    <a:lnTo>
                      <a:pt x="32" y="195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4" y="195"/>
                    </a:lnTo>
                    <a:lnTo>
                      <a:pt x="32" y="195"/>
                    </a:lnTo>
                    <a:lnTo>
                      <a:pt x="32" y="192"/>
                    </a:lnTo>
                    <a:lnTo>
                      <a:pt x="32" y="190"/>
                    </a:lnTo>
                    <a:lnTo>
                      <a:pt x="34" y="190"/>
                    </a:lnTo>
                    <a:lnTo>
                      <a:pt x="34" y="188"/>
                    </a:lnTo>
                    <a:lnTo>
                      <a:pt x="34" y="186"/>
                    </a:lnTo>
                    <a:lnTo>
                      <a:pt x="36" y="186"/>
                    </a:lnTo>
                    <a:lnTo>
                      <a:pt x="36" y="183"/>
                    </a:lnTo>
                    <a:lnTo>
                      <a:pt x="36" y="181"/>
                    </a:lnTo>
                    <a:lnTo>
                      <a:pt x="34" y="181"/>
                    </a:lnTo>
                    <a:lnTo>
                      <a:pt x="36" y="181"/>
                    </a:lnTo>
                    <a:lnTo>
                      <a:pt x="36" y="179"/>
                    </a:lnTo>
                    <a:lnTo>
                      <a:pt x="38" y="179"/>
                    </a:lnTo>
                    <a:lnTo>
                      <a:pt x="41" y="179"/>
                    </a:lnTo>
                    <a:lnTo>
                      <a:pt x="43" y="179"/>
                    </a:lnTo>
                    <a:lnTo>
                      <a:pt x="43" y="177"/>
                    </a:lnTo>
                    <a:lnTo>
                      <a:pt x="45" y="177"/>
                    </a:lnTo>
                    <a:lnTo>
                      <a:pt x="45" y="174"/>
                    </a:lnTo>
                    <a:lnTo>
                      <a:pt x="47" y="174"/>
                    </a:lnTo>
                    <a:lnTo>
                      <a:pt x="50" y="174"/>
                    </a:lnTo>
                    <a:lnTo>
                      <a:pt x="47" y="174"/>
                    </a:lnTo>
                    <a:lnTo>
                      <a:pt x="47" y="172"/>
                    </a:lnTo>
                    <a:lnTo>
                      <a:pt x="50" y="172"/>
                    </a:lnTo>
                    <a:lnTo>
                      <a:pt x="50" y="174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0"/>
                    </a:lnTo>
                    <a:lnTo>
                      <a:pt x="54" y="170"/>
                    </a:lnTo>
                    <a:lnTo>
                      <a:pt x="54" y="168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8" y="168"/>
                    </a:lnTo>
                    <a:lnTo>
                      <a:pt x="61" y="168"/>
                    </a:lnTo>
                    <a:lnTo>
                      <a:pt x="61" y="165"/>
                    </a:lnTo>
                    <a:lnTo>
                      <a:pt x="61" y="163"/>
                    </a:lnTo>
                    <a:lnTo>
                      <a:pt x="63" y="165"/>
                    </a:lnTo>
                    <a:lnTo>
                      <a:pt x="63" y="163"/>
                    </a:lnTo>
                    <a:lnTo>
                      <a:pt x="65" y="163"/>
                    </a:lnTo>
                    <a:lnTo>
                      <a:pt x="65" y="161"/>
                    </a:lnTo>
                    <a:lnTo>
                      <a:pt x="67" y="161"/>
                    </a:lnTo>
                    <a:lnTo>
                      <a:pt x="70" y="161"/>
                    </a:lnTo>
                    <a:lnTo>
                      <a:pt x="72" y="161"/>
                    </a:lnTo>
                    <a:lnTo>
                      <a:pt x="70" y="159"/>
                    </a:lnTo>
                    <a:lnTo>
                      <a:pt x="72" y="159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4" y="159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6" y="161"/>
                    </a:lnTo>
                    <a:lnTo>
                      <a:pt x="76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59"/>
                    </a:lnTo>
                    <a:lnTo>
                      <a:pt x="81" y="159"/>
                    </a:lnTo>
                    <a:lnTo>
                      <a:pt x="83" y="159"/>
                    </a:lnTo>
                    <a:lnTo>
                      <a:pt x="85" y="159"/>
                    </a:lnTo>
                    <a:lnTo>
                      <a:pt x="85" y="157"/>
                    </a:lnTo>
                    <a:lnTo>
                      <a:pt x="87" y="157"/>
                    </a:lnTo>
                    <a:lnTo>
                      <a:pt x="87" y="159"/>
                    </a:lnTo>
                    <a:lnTo>
                      <a:pt x="87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4" y="157"/>
                    </a:lnTo>
                    <a:lnTo>
                      <a:pt x="96" y="157"/>
                    </a:lnTo>
                    <a:lnTo>
                      <a:pt x="96" y="154"/>
                    </a:lnTo>
                    <a:lnTo>
                      <a:pt x="99" y="154"/>
                    </a:lnTo>
                    <a:lnTo>
                      <a:pt x="99" y="152"/>
                    </a:lnTo>
                    <a:lnTo>
                      <a:pt x="101" y="152"/>
                    </a:lnTo>
                    <a:lnTo>
                      <a:pt x="101" y="150"/>
                    </a:lnTo>
                    <a:lnTo>
                      <a:pt x="103" y="150"/>
                    </a:lnTo>
                    <a:lnTo>
                      <a:pt x="105" y="150"/>
                    </a:lnTo>
                    <a:lnTo>
                      <a:pt x="105" y="148"/>
                    </a:lnTo>
                    <a:lnTo>
                      <a:pt x="105" y="150"/>
                    </a:lnTo>
                    <a:lnTo>
                      <a:pt x="108" y="150"/>
                    </a:lnTo>
                    <a:lnTo>
                      <a:pt x="110" y="150"/>
                    </a:lnTo>
                    <a:lnTo>
                      <a:pt x="112" y="150"/>
                    </a:lnTo>
                    <a:lnTo>
                      <a:pt x="114" y="150"/>
                    </a:lnTo>
                    <a:lnTo>
                      <a:pt x="117" y="150"/>
                    </a:lnTo>
                    <a:lnTo>
                      <a:pt x="117" y="152"/>
                    </a:lnTo>
                    <a:lnTo>
                      <a:pt x="117" y="154"/>
                    </a:lnTo>
                    <a:lnTo>
                      <a:pt x="119" y="154"/>
                    </a:lnTo>
                    <a:lnTo>
                      <a:pt x="117" y="154"/>
                    </a:lnTo>
                    <a:lnTo>
                      <a:pt x="119" y="154"/>
                    </a:lnTo>
                    <a:lnTo>
                      <a:pt x="119" y="157"/>
                    </a:lnTo>
                    <a:lnTo>
                      <a:pt x="121" y="157"/>
                    </a:lnTo>
                    <a:lnTo>
                      <a:pt x="121" y="154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5" y="154"/>
                    </a:lnTo>
                    <a:lnTo>
                      <a:pt x="125" y="157"/>
                    </a:lnTo>
                    <a:lnTo>
                      <a:pt x="125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30" y="143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4" y="119"/>
                    </a:lnTo>
                    <a:lnTo>
                      <a:pt x="137" y="110"/>
                    </a:lnTo>
                    <a:lnTo>
                      <a:pt x="139" y="96"/>
                    </a:lnTo>
                    <a:lnTo>
                      <a:pt x="141" y="78"/>
                    </a:lnTo>
                    <a:lnTo>
                      <a:pt x="143" y="67"/>
                    </a:lnTo>
                    <a:lnTo>
                      <a:pt x="143" y="65"/>
                    </a:lnTo>
                    <a:lnTo>
                      <a:pt x="143" y="63"/>
                    </a:lnTo>
                    <a:lnTo>
                      <a:pt x="146" y="63"/>
                    </a:lnTo>
                    <a:lnTo>
                      <a:pt x="146" y="60"/>
                    </a:lnTo>
                    <a:lnTo>
                      <a:pt x="146" y="58"/>
                    </a:lnTo>
                    <a:lnTo>
                      <a:pt x="143" y="58"/>
                    </a:lnTo>
                    <a:lnTo>
                      <a:pt x="143" y="56"/>
                    </a:lnTo>
                    <a:lnTo>
                      <a:pt x="146" y="56"/>
                    </a:lnTo>
                    <a:lnTo>
                      <a:pt x="146" y="54"/>
                    </a:lnTo>
                    <a:lnTo>
                      <a:pt x="143" y="51"/>
                    </a:lnTo>
                    <a:lnTo>
                      <a:pt x="143" y="49"/>
                    </a:lnTo>
                    <a:lnTo>
                      <a:pt x="146" y="49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1" y="47"/>
                    </a:lnTo>
                    <a:lnTo>
                      <a:pt x="141" y="45"/>
                    </a:lnTo>
                    <a:lnTo>
                      <a:pt x="139" y="45"/>
                    </a:lnTo>
                    <a:lnTo>
                      <a:pt x="141" y="45"/>
                    </a:lnTo>
                    <a:lnTo>
                      <a:pt x="139" y="43"/>
                    </a:lnTo>
                    <a:lnTo>
                      <a:pt x="139" y="40"/>
                    </a:lnTo>
                    <a:lnTo>
                      <a:pt x="139" y="38"/>
                    </a:lnTo>
                    <a:lnTo>
                      <a:pt x="141" y="38"/>
                    </a:lnTo>
                    <a:lnTo>
                      <a:pt x="139" y="38"/>
                    </a:lnTo>
                    <a:lnTo>
                      <a:pt x="139" y="36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4" y="31"/>
                    </a:lnTo>
                    <a:lnTo>
                      <a:pt x="132" y="31"/>
                    </a:lnTo>
                    <a:lnTo>
                      <a:pt x="132" y="29"/>
                    </a:lnTo>
                    <a:lnTo>
                      <a:pt x="130" y="29"/>
                    </a:lnTo>
                    <a:lnTo>
                      <a:pt x="128" y="29"/>
                    </a:lnTo>
                    <a:lnTo>
                      <a:pt x="128" y="27"/>
                    </a:lnTo>
                    <a:lnTo>
                      <a:pt x="125" y="27"/>
                    </a:lnTo>
                    <a:lnTo>
                      <a:pt x="125" y="25"/>
                    </a:lnTo>
                    <a:lnTo>
                      <a:pt x="125" y="22"/>
                    </a:lnTo>
                    <a:lnTo>
                      <a:pt x="125" y="18"/>
                    </a:lnTo>
                    <a:lnTo>
                      <a:pt x="125" y="16"/>
                    </a:lnTo>
                    <a:lnTo>
                      <a:pt x="125" y="9"/>
                    </a:lnTo>
                    <a:lnTo>
                      <a:pt x="125" y="2"/>
                    </a:lnTo>
                    <a:lnTo>
                      <a:pt x="125" y="0"/>
                    </a:lnTo>
                    <a:lnTo>
                      <a:pt x="12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0" name="Freeform 2024"/>
              <p:cNvSpPr>
                <a:spLocks/>
              </p:cNvSpPr>
              <p:nvPr/>
            </p:nvSpPr>
            <p:spPr bwMode="auto">
              <a:xfrm>
                <a:off x="2564" y="1697"/>
                <a:ext cx="760" cy="206"/>
              </a:xfrm>
              <a:custGeom>
                <a:avLst/>
                <a:gdLst>
                  <a:gd name="T0" fmla="*/ 24 w 760"/>
                  <a:gd name="T1" fmla="*/ 143 h 206"/>
                  <a:gd name="T2" fmla="*/ 11 w 760"/>
                  <a:gd name="T3" fmla="*/ 134 h 206"/>
                  <a:gd name="T4" fmla="*/ 18 w 760"/>
                  <a:gd name="T5" fmla="*/ 112 h 206"/>
                  <a:gd name="T6" fmla="*/ 67 w 760"/>
                  <a:gd name="T7" fmla="*/ 105 h 206"/>
                  <a:gd name="T8" fmla="*/ 89 w 760"/>
                  <a:gd name="T9" fmla="*/ 114 h 206"/>
                  <a:gd name="T10" fmla="*/ 125 w 760"/>
                  <a:gd name="T11" fmla="*/ 141 h 206"/>
                  <a:gd name="T12" fmla="*/ 138 w 760"/>
                  <a:gd name="T13" fmla="*/ 148 h 206"/>
                  <a:gd name="T14" fmla="*/ 152 w 760"/>
                  <a:gd name="T15" fmla="*/ 134 h 206"/>
                  <a:gd name="T16" fmla="*/ 170 w 760"/>
                  <a:gd name="T17" fmla="*/ 123 h 206"/>
                  <a:gd name="T18" fmla="*/ 185 w 760"/>
                  <a:gd name="T19" fmla="*/ 117 h 206"/>
                  <a:gd name="T20" fmla="*/ 205 w 760"/>
                  <a:gd name="T21" fmla="*/ 101 h 206"/>
                  <a:gd name="T22" fmla="*/ 185 w 760"/>
                  <a:gd name="T23" fmla="*/ 90 h 206"/>
                  <a:gd name="T24" fmla="*/ 181 w 760"/>
                  <a:gd name="T25" fmla="*/ 70 h 206"/>
                  <a:gd name="T26" fmla="*/ 170 w 760"/>
                  <a:gd name="T27" fmla="*/ 43 h 206"/>
                  <a:gd name="T28" fmla="*/ 179 w 760"/>
                  <a:gd name="T29" fmla="*/ 36 h 206"/>
                  <a:gd name="T30" fmla="*/ 201 w 760"/>
                  <a:gd name="T31" fmla="*/ 43 h 206"/>
                  <a:gd name="T32" fmla="*/ 214 w 760"/>
                  <a:gd name="T33" fmla="*/ 47 h 206"/>
                  <a:gd name="T34" fmla="*/ 228 w 760"/>
                  <a:gd name="T35" fmla="*/ 45 h 206"/>
                  <a:gd name="T36" fmla="*/ 250 w 760"/>
                  <a:gd name="T37" fmla="*/ 38 h 206"/>
                  <a:gd name="T38" fmla="*/ 268 w 760"/>
                  <a:gd name="T39" fmla="*/ 32 h 206"/>
                  <a:gd name="T40" fmla="*/ 281 w 760"/>
                  <a:gd name="T41" fmla="*/ 25 h 206"/>
                  <a:gd name="T42" fmla="*/ 295 w 760"/>
                  <a:gd name="T43" fmla="*/ 5 h 206"/>
                  <a:gd name="T44" fmla="*/ 313 w 760"/>
                  <a:gd name="T45" fmla="*/ 7 h 206"/>
                  <a:gd name="T46" fmla="*/ 313 w 760"/>
                  <a:gd name="T47" fmla="*/ 25 h 206"/>
                  <a:gd name="T48" fmla="*/ 326 w 760"/>
                  <a:gd name="T49" fmla="*/ 32 h 206"/>
                  <a:gd name="T50" fmla="*/ 326 w 760"/>
                  <a:gd name="T51" fmla="*/ 52 h 206"/>
                  <a:gd name="T52" fmla="*/ 319 w 760"/>
                  <a:gd name="T53" fmla="*/ 65 h 206"/>
                  <a:gd name="T54" fmla="*/ 315 w 760"/>
                  <a:gd name="T55" fmla="*/ 85 h 206"/>
                  <a:gd name="T56" fmla="*/ 324 w 760"/>
                  <a:gd name="T57" fmla="*/ 108 h 206"/>
                  <a:gd name="T58" fmla="*/ 333 w 760"/>
                  <a:gd name="T59" fmla="*/ 119 h 206"/>
                  <a:gd name="T60" fmla="*/ 348 w 760"/>
                  <a:gd name="T61" fmla="*/ 125 h 206"/>
                  <a:gd name="T62" fmla="*/ 366 w 760"/>
                  <a:gd name="T63" fmla="*/ 121 h 206"/>
                  <a:gd name="T64" fmla="*/ 380 w 760"/>
                  <a:gd name="T65" fmla="*/ 117 h 206"/>
                  <a:gd name="T66" fmla="*/ 402 w 760"/>
                  <a:gd name="T67" fmla="*/ 105 h 206"/>
                  <a:gd name="T68" fmla="*/ 422 w 760"/>
                  <a:gd name="T69" fmla="*/ 105 h 206"/>
                  <a:gd name="T70" fmla="*/ 442 w 760"/>
                  <a:gd name="T71" fmla="*/ 101 h 206"/>
                  <a:gd name="T72" fmla="*/ 445 w 760"/>
                  <a:gd name="T73" fmla="*/ 87 h 206"/>
                  <a:gd name="T74" fmla="*/ 467 w 760"/>
                  <a:gd name="T75" fmla="*/ 87 h 206"/>
                  <a:gd name="T76" fmla="*/ 509 w 760"/>
                  <a:gd name="T77" fmla="*/ 96 h 206"/>
                  <a:gd name="T78" fmla="*/ 521 w 760"/>
                  <a:gd name="T79" fmla="*/ 96 h 206"/>
                  <a:gd name="T80" fmla="*/ 545 w 760"/>
                  <a:gd name="T81" fmla="*/ 94 h 206"/>
                  <a:gd name="T82" fmla="*/ 556 w 760"/>
                  <a:gd name="T83" fmla="*/ 76 h 206"/>
                  <a:gd name="T84" fmla="*/ 570 w 760"/>
                  <a:gd name="T85" fmla="*/ 49 h 206"/>
                  <a:gd name="T86" fmla="*/ 592 w 760"/>
                  <a:gd name="T87" fmla="*/ 38 h 206"/>
                  <a:gd name="T88" fmla="*/ 601 w 760"/>
                  <a:gd name="T89" fmla="*/ 79 h 206"/>
                  <a:gd name="T90" fmla="*/ 612 w 760"/>
                  <a:gd name="T91" fmla="*/ 99 h 206"/>
                  <a:gd name="T92" fmla="*/ 635 w 760"/>
                  <a:gd name="T93" fmla="*/ 121 h 206"/>
                  <a:gd name="T94" fmla="*/ 630 w 760"/>
                  <a:gd name="T95" fmla="*/ 152 h 206"/>
                  <a:gd name="T96" fmla="*/ 664 w 760"/>
                  <a:gd name="T97" fmla="*/ 172 h 206"/>
                  <a:gd name="T98" fmla="*/ 688 w 760"/>
                  <a:gd name="T99" fmla="*/ 186 h 206"/>
                  <a:gd name="T100" fmla="*/ 704 w 760"/>
                  <a:gd name="T101" fmla="*/ 186 h 206"/>
                  <a:gd name="T102" fmla="*/ 713 w 760"/>
                  <a:gd name="T103" fmla="*/ 188 h 206"/>
                  <a:gd name="T104" fmla="*/ 724 w 760"/>
                  <a:gd name="T105" fmla="*/ 193 h 206"/>
                  <a:gd name="T106" fmla="*/ 733 w 760"/>
                  <a:gd name="T107" fmla="*/ 193 h 206"/>
                  <a:gd name="T108" fmla="*/ 737 w 760"/>
                  <a:gd name="T109" fmla="*/ 195 h 206"/>
                  <a:gd name="T110" fmla="*/ 744 w 760"/>
                  <a:gd name="T111" fmla="*/ 195 h 206"/>
                  <a:gd name="T112" fmla="*/ 746 w 760"/>
                  <a:gd name="T113" fmla="*/ 199 h 206"/>
                  <a:gd name="T114" fmla="*/ 751 w 760"/>
                  <a:gd name="T115" fmla="*/ 197 h 206"/>
                  <a:gd name="T116" fmla="*/ 755 w 760"/>
                  <a:gd name="T117" fmla="*/ 201 h 206"/>
                  <a:gd name="T118" fmla="*/ 760 w 760"/>
                  <a:gd name="T119" fmla="*/ 204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60" h="206">
                    <a:moveTo>
                      <a:pt x="0" y="150"/>
                    </a:moveTo>
                    <a:lnTo>
                      <a:pt x="2" y="150"/>
                    </a:lnTo>
                    <a:lnTo>
                      <a:pt x="4" y="150"/>
                    </a:lnTo>
                    <a:lnTo>
                      <a:pt x="6" y="148"/>
                    </a:lnTo>
                    <a:lnTo>
                      <a:pt x="9" y="148"/>
                    </a:lnTo>
                    <a:lnTo>
                      <a:pt x="11" y="148"/>
                    </a:lnTo>
                    <a:lnTo>
                      <a:pt x="11" y="146"/>
                    </a:lnTo>
                    <a:lnTo>
                      <a:pt x="13" y="146"/>
                    </a:lnTo>
                    <a:lnTo>
                      <a:pt x="15" y="146"/>
                    </a:lnTo>
                    <a:lnTo>
                      <a:pt x="18" y="146"/>
                    </a:lnTo>
                    <a:lnTo>
                      <a:pt x="18" y="148"/>
                    </a:lnTo>
                    <a:lnTo>
                      <a:pt x="20" y="148"/>
                    </a:lnTo>
                    <a:lnTo>
                      <a:pt x="22" y="148"/>
                    </a:lnTo>
                    <a:lnTo>
                      <a:pt x="24" y="148"/>
                    </a:lnTo>
                    <a:lnTo>
                      <a:pt x="27" y="148"/>
                    </a:lnTo>
                    <a:lnTo>
                      <a:pt x="24" y="146"/>
                    </a:lnTo>
                    <a:lnTo>
                      <a:pt x="24" y="143"/>
                    </a:lnTo>
                    <a:lnTo>
                      <a:pt x="24" y="141"/>
                    </a:lnTo>
                    <a:lnTo>
                      <a:pt x="27" y="141"/>
                    </a:lnTo>
                    <a:lnTo>
                      <a:pt x="24" y="139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2" y="134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15" y="134"/>
                    </a:lnTo>
                    <a:lnTo>
                      <a:pt x="13" y="134"/>
                    </a:lnTo>
                    <a:lnTo>
                      <a:pt x="11" y="134"/>
                    </a:lnTo>
                    <a:lnTo>
                      <a:pt x="11" y="132"/>
                    </a:lnTo>
                    <a:lnTo>
                      <a:pt x="9" y="132"/>
                    </a:lnTo>
                    <a:lnTo>
                      <a:pt x="9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4" y="128"/>
                    </a:lnTo>
                    <a:lnTo>
                      <a:pt x="4" y="119"/>
                    </a:lnTo>
                    <a:lnTo>
                      <a:pt x="4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9" y="112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5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24" y="112"/>
                    </a:lnTo>
                    <a:lnTo>
                      <a:pt x="40" y="112"/>
                    </a:lnTo>
                    <a:lnTo>
                      <a:pt x="56" y="112"/>
                    </a:lnTo>
                    <a:lnTo>
                      <a:pt x="53" y="112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8"/>
                    </a:lnTo>
                    <a:lnTo>
                      <a:pt x="60" y="108"/>
                    </a:lnTo>
                    <a:lnTo>
                      <a:pt x="62" y="110"/>
                    </a:lnTo>
                    <a:lnTo>
                      <a:pt x="65" y="110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05"/>
                    </a:lnTo>
                    <a:lnTo>
                      <a:pt x="69" y="103"/>
                    </a:lnTo>
                    <a:lnTo>
                      <a:pt x="71" y="103"/>
                    </a:lnTo>
                    <a:lnTo>
                      <a:pt x="73" y="103"/>
                    </a:lnTo>
                    <a:lnTo>
                      <a:pt x="76" y="101"/>
                    </a:lnTo>
                    <a:lnTo>
                      <a:pt x="76" y="99"/>
                    </a:lnTo>
                    <a:lnTo>
                      <a:pt x="78" y="99"/>
                    </a:lnTo>
                    <a:lnTo>
                      <a:pt x="80" y="96"/>
                    </a:lnTo>
                    <a:lnTo>
                      <a:pt x="82" y="96"/>
                    </a:lnTo>
                    <a:lnTo>
                      <a:pt x="82" y="99"/>
                    </a:lnTo>
                    <a:lnTo>
                      <a:pt x="82" y="101"/>
                    </a:lnTo>
                    <a:lnTo>
                      <a:pt x="82" y="103"/>
                    </a:lnTo>
                    <a:lnTo>
                      <a:pt x="85" y="108"/>
                    </a:lnTo>
                    <a:lnTo>
                      <a:pt x="85" y="110"/>
                    </a:lnTo>
                    <a:lnTo>
                      <a:pt x="87" y="110"/>
                    </a:lnTo>
                    <a:lnTo>
                      <a:pt x="89" y="110"/>
                    </a:lnTo>
                    <a:lnTo>
                      <a:pt x="89" y="112"/>
                    </a:lnTo>
                    <a:lnTo>
                      <a:pt x="89" y="114"/>
                    </a:lnTo>
                    <a:lnTo>
                      <a:pt x="91" y="117"/>
                    </a:lnTo>
                    <a:lnTo>
                      <a:pt x="91" y="121"/>
                    </a:lnTo>
                    <a:lnTo>
                      <a:pt x="91" y="123"/>
                    </a:lnTo>
                    <a:lnTo>
                      <a:pt x="91" y="125"/>
                    </a:lnTo>
                    <a:lnTo>
                      <a:pt x="91" y="130"/>
                    </a:lnTo>
                    <a:lnTo>
                      <a:pt x="94" y="130"/>
                    </a:lnTo>
                    <a:lnTo>
                      <a:pt x="98" y="130"/>
                    </a:lnTo>
                    <a:lnTo>
                      <a:pt x="107" y="137"/>
                    </a:lnTo>
                    <a:lnTo>
                      <a:pt x="114" y="143"/>
                    </a:lnTo>
                    <a:lnTo>
                      <a:pt x="116" y="146"/>
                    </a:lnTo>
                    <a:lnTo>
                      <a:pt x="114" y="143"/>
                    </a:lnTo>
                    <a:lnTo>
                      <a:pt x="118" y="143"/>
                    </a:lnTo>
                    <a:lnTo>
                      <a:pt x="120" y="143"/>
                    </a:lnTo>
                    <a:lnTo>
                      <a:pt x="123" y="143"/>
                    </a:lnTo>
                    <a:lnTo>
                      <a:pt x="123" y="141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7" y="141"/>
                    </a:lnTo>
                    <a:lnTo>
                      <a:pt x="127" y="139"/>
                    </a:lnTo>
                    <a:lnTo>
                      <a:pt x="129" y="139"/>
                    </a:lnTo>
                    <a:lnTo>
                      <a:pt x="132" y="139"/>
                    </a:lnTo>
                    <a:lnTo>
                      <a:pt x="132" y="137"/>
                    </a:lnTo>
                    <a:lnTo>
                      <a:pt x="134" y="137"/>
                    </a:lnTo>
                    <a:lnTo>
                      <a:pt x="136" y="137"/>
                    </a:lnTo>
                    <a:lnTo>
                      <a:pt x="138" y="137"/>
                    </a:lnTo>
                    <a:lnTo>
                      <a:pt x="141" y="137"/>
                    </a:lnTo>
                    <a:lnTo>
                      <a:pt x="141" y="139"/>
                    </a:lnTo>
                    <a:lnTo>
                      <a:pt x="141" y="141"/>
                    </a:lnTo>
                    <a:lnTo>
                      <a:pt x="141" y="143"/>
                    </a:lnTo>
                    <a:lnTo>
                      <a:pt x="138" y="143"/>
                    </a:lnTo>
                    <a:lnTo>
                      <a:pt x="141" y="143"/>
                    </a:lnTo>
                    <a:lnTo>
                      <a:pt x="138" y="143"/>
                    </a:lnTo>
                    <a:lnTo>
                      <a:pt x="138" y="146"/>
                    </a:lnTo>
                    <a:lnTo>
                      <a:pt x="138" y="148"/>
                    </a:lnTo>
                    <a:lnTo>
                      <a:pt x="141" y="148"/>
                    </a:lnTo>
                    <a:lnTo>
                      <a:pt x="141" y="146"/>
                    </a:lnTo>
                    <a:lnTo>
                      <a:pt x="143" y="146"/>
                    </a:lnTo>
                    <a:lnTo>
                      <a:pt x="143" y="143"/>
                    </a:lnTo>
                    <a:lnTo>
                      <a:pt x="145" y="143"/>
                    </a:lnTo>
                    <a:lnTo>
                      <a:pt x="143" y="143"/>
                    </a:lnTo>
                    <a:lnTo>
                      <a:pt x="145" y="143"/>
                    </a:lnTo>
                    <a:lnTo>
                      <a:pt x="143" y="143"/>
                    </a:lnTo>
                    <a:lnTo>
                      <a:pt x="145" y="143"/>
                    </a:lnTo>
                    <a:lnTo>
                      <a:pt x="143" y="141"/>
                    </a:lnTo>
                    <a:lnTo>
                      <a:pt x="145" y="141"/>
                    </a:lnTo>
                    <a:lnTo>
                      <a:pt x="145" y="139"/>
                    </a:lnTo>
                    <a:lnTo>
                      <a:pt x="147" y="139"/>
                    </a:lnTo>
                    <a:lnTo>
                      <a:pt x="149" y="139"/>
                    </a:lnTo>
                    <a:lnTo>
                      <a:pt x="152" y="139"/>
                    </a:lnTo>
                    <a:lnTo>
                      <a:pt x="152" y="137"/>
                    </a:lnTo>
                    <a:lnTo>
                      <a:pt x="152" y="134"/>
                    </a:lnTo>
                    <a:lnTo>
                      <a:pt x="152" y="132"/>
                    </a:lnTo>
                    <a:lnTo>
                      <a:pt x="154" y="132"/>
                    </a:lnTo>
                    <a:lnTo>
                      <a:pt x="156" y="132"/>
                    </a:lnTo>
                    <a:lnTo>
                      <a:pt x="158" y="130"/>
                    </a:lnTo>
                    <a:lnTo>
                      <a:pt x="158" y="128"/>
                    </a:lnTo>
                    <a:lnTo>
                      <a:pt x="161" y="128"/>
                    </a:lnTo>
                    <a:lnTo>
                      <a:pt x="161" y="130"/>
                    </a:lnTo>
                    <a:lnTo>
                      <a:pt x="161" y="128"/>
                    </a:lnTo>
                    <a:lnTo>
                      <a:pt x="163" y="128"/>
                    </a:lnTo>
                    <a:lnTo>
                      <a:pt x="163" y="125"/>
                    </a:lnTo>
                    <a:lnTo>
                      <a:pt x="163" y="128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7" y="125"/>
                    </a:lnTo>
                    <a:lnTo>
                      <a:pt x="170" y="125"/>
                    </a:lnTo>
                    <a:lnTo>
                      <a:pt x="170" y="123"/>
                    </a:lnTo>
                    <a:lnTo>
                      <a:pt x="172" y="123"/>
                    </a:lnTo>
                    <a:lnTo>
                      <a:pt x="172" y="121"/>
                    </a:lnTo>
                    <a:lnTo>
                      <a:pt x="174" y="121"/>
                    </a:lnTo>
                    <a:lnTo>
                      <a:pt x="176" y="121"/>
                    </a:lnTo>
                    <a:lnTo>
                      <a:pt x="176" y="119"/>
                    </a:lnTo>
                    <a:lnTo>
                      <a:pt x="176" y="121"/>
                    </a:lnTo>
                    <a:lnTo>
                      <a:pt x="176" y="123"/>
                    </a:lnTo>
                    <a:lnTo>
                      <a:pt x="176" y="125"/>
                    </a:lnTo>
                    <a:lnTo>
                      <a:pt x="179" y="125"/>
                    </a:lnTo>
                    <a:lnTo>
                      <a:pt x="176" y="125"/>
                    </a:lnTo>
                    <a:lnTo>
                      <a:pt x="176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81" y="121"/>
                    </a:lnTo>
                    <a:lnTo>
                      <a:pt x="183" y="119"/>
                    </a:lnTo>
                    <a:lnTo>
                      <a:pt x="185" y="119"/>
                    </a:lnTo>
                    <a:lnTo>
                      <a:pt x="185" y="117"/>
                    </a:lnTo>
                    <a:lnTo>
                      <a:pt x="185" y="114"/>
                    </a:lnTo>
                    <a:lnTo>
                      <a:pt x="185" y="112"/>
                    </a:lnTo>
                    <a:lnTo>
                      <a:pt x="185" y="110"/>
                    </a:lnTo>
                    <a:lnTo>
                      <a:pt x="187" y="110"/>
                    </a:lnTo>
                    <a:lnTo>
                      <a:pt x="185" y="110"/>
                    </a:lnTo>
                    <a:lnTo>
                      <a:pt x="185" y="108"/>
                    </a:lnTo>
                    <a:lnTo>
                      <a:pt x="187" y="108"/>
                    </a:lnTo>
                    <a:lnTo>
                      <a:pt x="187" y="105"/>
                    </a:lnTo>
                    <a:lnTo>
                      <a:pt x="190" y="105"/>
                    </a:lnTo>
                    <a:lnTo>
                      <a:pt x="192" y="105"/>
                    </a:lnTo>
                    <a:lnTo>
                      <a:pt x="194" y="105"/>
                    </a:lnTo>
                    <a:lnTo>
                      <a:pt x="196" y="105"/>
                    </a:lnTo>
                    <a:lnTo>
                      <a:pt x="196" y="103"/>
                    </a:lnTo>
                    <a:lnTo>
                      <a:pt x="199" y="103"/>
                    </a:lnTo>
                    <a:lnTo>
                      <a:pt x="201" y="101"/>
                    </a:lnTo>
                    <a:lnTo>
                      <a:pt x="203" y="101"/>
                    </a:lnTo>
                    <a:lnTo>
                      <a:pt x="205" y="101"/>
                    </a:lnTo>
                    <a:lnTo>
                      <a:pt x="208" y="101"/>
                    </a:lnTo>
                    <a:lnTo>
                      <a:pt x="208" y="99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5" y="94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05" y="90"/>
                    </a:lnTo>
                    <a:lnTo>
                      <a:pt x="203" y="92"/>
                    </a:lnTo>
                    <a:lnTo>
                      <a:pt x="201" y="92"/>
                    </a:lnTo>
                    <a:lnTo>
                      <a:pt x="199" y="92"/>
                    </a:lnTo>
                    <a:lnTo>
                      <a:pt x="196" y="92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87" y="87"/>
                    </a:lnTo>
                    <a:lnTo>
                      <a:pt x="187" y="85"/>
                    </a:lnTo>
                    <a:lnTo>
                      <a:pt x="190" y="85"/>
                    </a:lnTo>
                    <a:lnTo>
                      <a:pt x="190" y="83"/>
                    </a:lnTo>
                    <a:lnTo>
                      <a:pt x="187" y="83"/>
                    </a:lnTo>
                    <a:lnTo>
                      <a:pt x="190" y="83"/>
                    </a:lnTo>
                    <a:lnTo>
                      <a:pt x="187" y="83"/>
                    </a:lnTo>
                    <a:lnTo>
                      <a:pt x="190" y="83"/>
                    </a:lnTo>
                    <a:lnTo>
                      <a:pt x="190" y="81"/>
                    </a:lnTo>
                    <a:lnTo>
                      <a:pt x="187" y="81"/>
                    </a:lnTo>
                    <a:lnTo>
                      <a:pt x="187" y="79"/>
                    </a:lnTo>
                    <a:lnTo>
                      <a:pt x="185" y="76"/>
                    </a:lnTo>
                    <a:lnTo>
                      <a:pt x="185" y="74"/>
                    </a:lnTo>
                    <a:lnTo>
                      <a:pt x="183" y="72"/>
                    </a:lnTo>
                    <a:lnTo>
                      <a:pt x="181" y="70"/>
                    </a:lnTo>
                    <a:lnTo>
                      <a:pt x="181" y="67"/>
                    </a:lnTo>
                    <a:lnTo>
                      <a:pt x="181" y="65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58"/>
                    </a:lnTo>
                    <a:lnTo>
                      <a:pt x="183" y="56"/>
                    </a:lnTo>
                    <a:lnTo>
                      <a:pt x="183" y="58"/>
                    </a:lnTo>
                    <a:lnTo>
                      <a:pt x="183" y="56"/>
                    </a:lnTo>
                    <a:lnTo>
                      <a:pt x="181" y="54"/>
                    </a:lnTo>
                    <a:lnTo>
                      <a:pt x="181" y="52"/>
                    </a:lnTo>
                    <a:lnTo>
                      <a:pt x="179" y="52"/>
                    </a:lnTo>
                    <a:lnTo>
                      <a:pt x="179" y="49"/>
                    </a:lnTo>
                    <a:lnTo>
                      <a:pt x="176" y="49"/>
                    </a:lnTo>
                    <a:lnTo>
                      <a:pt x="174" y="47"/>
                    </a:lnTo>
                    <a:lnTo>
                      <a:pt x="172" y="47"/>
                    </a:lnTo>
                    <a:lnTo>
                      <a:pt x="170" y="45"/>
                    </a:lnTo>
                    <a:lnTo>
                      <a:pt x="170" y="43"/>
                    </a:lnTo>
                    <a:lnTo>
                      <a:pt x="167" y="43"/>
                    </a:lnTo>
                    <a:lnTo>
                      <a:pt x="167" y="41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3" y="36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5" y="34"/>
                    </a:lnTo>
                    <a:lnTo>
                      <a:pt x="167" y="34"/>
                    </a:lnTo>
                    <a:lnTo>
                      <a:pt x="167" y="36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4" y="38"/>
                    </a:lnTo>
                    <a:lnTo>
                      <a:pt x="174" y="36"/>
                    </a:lnTo>
                    <a:lnTo>
                      <a:pt x="176" y="36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8"/>
                    </a:lnTo>
                    <a:lnTo>
                      <a:pt x="183" y="38"/>
                    </a:lnTo>
                    <a:lnTo>
                      <a:pt x="185" y="38"/>
                    </a:lnTo>
                    <a:lnTo>
                      <a:pt x="185" y="41"/>
                    </a:lnTo>
                    <a:lnTo>
                      <a:pt x="187" y="43"/>
                    </a:lnTo>
                    <a:lnTo>
                      <a:pt x="187" y="45"/>
                    </a:lnTo>
                    <a:lnTo>
                      <a:pt x="190" y="45"/>
                    </a:lnTo>
                    <a:lnTo>
                      <a:pt x="190" y="43"/>
                    </a:lnTo>
                    <a:lnTo>
                      <a:pt x="192" y="43"/>
                    </a:lnTo>
                    <a:lnTo>
                      <a:pt x="194" y="43"/>
                    </a:lnTo>
                    <a:lnTo>
                      <a:pt x="196" y="43"/>
                    </a:lnTo>
                    <a:lnTo>
                      <a:pt x="196" y="45"/>
                    </a:lnTo>
                    <a:lnTo>
                      <a:pt x="199" y="45"/>
                    </a:lnTo>
                    <a:lnTo>
                      <a:pt x="199" y="43"/>
                    </a:lnTo>
                    <a:lnTo>
                      <a:pt x="199" y="41"/>
                    </a:lnTo>
                    <a:lnTo>
                      <a:pt x="199" y="43"/>
                    </a:lnTo>
                    <a:lnTo>
                      <a:pt x="201" y="43"/>
                    </a:lnTo>
                    <a:lnTo>
                      <a:pt x="201" y="45"/>
                    </a:lnTo>
                    <a:lnTo>
                      <a:pt x="203" y="45"/>
                    </a:lnTo>
                    <a:lnTo>
                      <a:pt x="203" y="47"/>
                    </a:lnTo>
                    <a:lnTo>
                      <a:pt x="203" y="45"/>
                    </a:lnTo>
                    <a:lnTo>
                      <a:pt x="203" y="47"/>
                    </a:lnTo>
                    <a:lnTo>
                      <a:pt x="203" y="45"/>
                    </a:lnTo>
                    <a:lnTo>
                      <a:pt x="205" y="45"/>
                    </a:lnTo>
                    <a:lnTo>
                      <a:pt x="208" y="45"/>
                    </a:lnTo>
                    <a:lnTo>
                      <a:pt x="208" y="43"/>
                    </a:lnTo>
                    <a:lnTo>
                      <a:pt x="205" y="43"/>
                    </a:lnTo>
                    <a:lnTo>
                      <a:pt x="208" y="43"/>
                    </a:lnTo>
                    <a:lnTo>
                      <a:pt x="210" y="43"/>
                    </a:lnTo>
                    <a:lnTo>
                      <a:pt x="212" y="43"/>
                    </a:lnTo>
                    <a:lnTo>
                      <a:pt x="214" y="43"/>
                    </a:lnTo>
                    <a:lnTo>
                      <a:pt x="212" y="45"/>
                    </a:lnTo>
                    <a:lnTo>
                      <a:pt x="212" y="47"/>
                    </a:lnTo>
                    <a:lnTo>
                      <a:pt x="214" y="47"/>
                    </a:lnTo>
                    <a:lnTo>
                      <a:pt x="217" y="47"/>
                    </a:lnTo>
                    <a:lnTo>
                      <a:pt x="217" y="49"/>
                    </a:lnTo>
                    <a:lnTo>
                      <a:pt x="219" y="49"/>
                    </a:lnTo>
                    <a:lnTo>
                      <a:pt x="219" y="52"/>
                    </a:lnTo>
                    <a:lnTo>
                      <a:pt x="217" y="52"/>
                    </a:lnTo>
                    <a:lnTo>
                      <a:pt x="219" y="52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1" y="52"/>
                    </a:lnTo>
                    <a:lnTo>
                      <a:pt x="223" y="52"/>
                    </a:lnTo>
                    <a:lnTo>
                      <a:pt x="225" y="49"/>
                    </a:lnTo>
                    <a:lnTo>
                      <a:pt x="228" y="52"/>
                    </a:lnTo>
                    <a:lnTo>
                      <a:pt x="228" y="49"/>
                    </a:lnTo>
                    <a:lnTo>
                      <a:pt x="228" y="47"/>
                    </a:lnTo>
                    <a:lnTo>
                      <a:pt x="228" y="45"/>
                    </a:lnTo>
                    <a:lnTo>
                      <a:pt x="225" y="45"/>
                    </a:lnTo>
                    <a:lnTo>
                      <a:pt x="228" y="45"/>
                    </a:lnTo>
                    <a:lnTo>
                      <a:pt x="228" y="43"/>
                    </a:lnTo>
                    <a:lnTo>
                      <a:pt x="228" y="41"/>
                    </a:lnTo>
                    <a:lnTo>
                      <a:pt x="230" y="41"/>
                    </a:lnTo>
                    <a:lnTo>
                      <a:pt x="232" y="41"/>
                    </a:lnTo>
                    <a:lnTo>
                      <a:pt x="234" y="41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7" y="36"/>
                    </a:lnTo>
                    <a:lnTo>
                      <a:pt x="239" y="36"/>
                    </a:lnTo>
                    <a:lnTo>
                      <a:pt x="241" y="36"/>
                    </a:lnTo>
                    <a:lnTo>
                      <a:pt x="243" y="36"/>
                    </a:lnTo>
                    <a:lnTo>
                      <a:pt x="243" y="38"/>
                    </a:lnTo>
                    <a:lnTo>
                      <a:pt x="246" y="38"/>
                    </a:lnTo>
                    <a:lnTo>
                      <a:pt x="248" y="38"/>
                    </a:lnTo>
                    <a:lnTo>
                      <a:pt x="250" y="38"/>
                    </a:lnTo>
                    <a:lnTo>
                      <a:pt x="250" y="36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2" y="36"/>
                    </a:lnTo>
                    <a:lnTo>
                      <a:pt x="252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4"/>
                    </a:lnTo>
                    <a:lnTo>
                      <a:pt x="259" y="34"/>
                    </a:lnTo>
                    <a:lnTo>
                      <a:pt x="261" y="34"/>
                    </a:lnTo>
                    <a:lnTo>
                      <a:pt x="259" y="34"/>
                    </a:lnTo>
                    <a:lnTo>
                      <a:pt x="261" y="34"/>
                    </a:lnTo>
                    <a:lnTo>
                      <a:pt x="263" y="34"/>
                    </a:lnTo>
                    <a:lnTo>
                      <a:pt x="266" y="34"/>
                    </a:lnTo>
                    <a:lnTo>
                      <a:pt x="266" y="32"/>
                    </a:lnTo>
                    <a:lnTo>
                      <a:pt x="268" y="32"/>
                    </a:lnTo>
                    <a:lnTo>
                      <a:pt x="266" y="32"/>
                    </a:lnTo>
                    <a:lnTo>
                      <a:pt x="266" y="29"/>
                    </a:lnTo>
                    <a:lnTo>
                      <a:pt x="268" y="29"/>
                    </a:lnTo>
                    <a:lnTo>
                      <a:pt x="266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70" y="27"/>
                    </a:lnTo>
                    <a:lnTo>
                      <a:pt x="272" y="27"/>
                    </a:lnTo>
                    <a:lnTo>
                      <a:pt x="275" y="27"/>
                    </a:lnTo>
                    <a:lnTo>
                      <a:pt x="275" y="25"/>
                    </a:lnTo>
                    <a:lnTo>
                      <a:pt x="272" y="25"/>
                    </a:lnTo>
                    <a:lnTo>
                      <a:pt x="275" y="25"/>
                    </a:lnTo>
                    <a:lnTo>
                      <a:pt x="277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5"/>
                    </a:lnTo>
                    <a:lnTo>
                      <a:pt x="281" y="25"/>
                    </a:lnTo>
                    <a:lnTo>
                      <a:pt x="284" y="25"/>
                    </a:lnTo>
                    <a:lnTo>
                      <a:pt x="284" y="23"/>
                    </a:lnTo>
                    <a:lnTo>
                      <a:pt x="286" y="23"/>
                    </a:lnTo>
                    <a:lnTo>
                      <a:pt x="286" y="20"/>
                    </a:lnTo>
                    <a:lnTo>
                      <a:pt x="284" y="20"/>
                    </a:lnTo>
                    <a:lnTo>
                      <a:pt x="286" y="20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90" y="18"/>
                    </a:lnTo>
                    <a:lnTo>
                      <a:pt x="293" y="16"/>
                    </a:lnTo>
                    <a:lnTo>
                      <a:pt x="293" y="14"/>
                    </a:lnTo>
                    <a:lnTo>
                      <a:pt x="295" y="14"/>
                    </a:lnTo>
                    <a:lnTo>
                      <a:pt x="295" y="11"/>
                    </a:lnTo>
                    <a:lnTo>
                      <a:pt x="297" y="11"/>
                    </a:lnTo>
                    <a:lnTo>
                      <a:pt x="295" y="9"/>
                    </a:lnTo>
                    <a:lnTo>
                      <a:pt x="295" y="7"/>
                    </a:lnTo>
                    <a:lnTo>
                      <a:pt x="295" y="5"/>
                    </a:lnTo>
                    <a:lnTo>
                      <a:pt x="295" y="7"/>
                    </a:lnTo>
                    <a:lnTo>
                      <a:pt x="295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1" y="5"/>
                    </a:lnTo>
                    <a:lnTo>
                      <a:pt x="301" y="3"/>
                    </a:lnTo>
                    <a:lnTo>
                      <a:pt x="304" y="3"/>
                    </a:lnTo>
                    <a:lnTo>
                      <a:pt x="306" y="3"/>
                    </a:lnTo>
                    <a:lnTo>
                      <a:pt x="308" y="0"/>
                    </a:lnTo>
                    <a:lnTo>
                      <a:pt x="308" y="3"/>
                    </a:lnTo>
                    <a:lnTo>
                      <a:pt x="310" y="3"/>
                    </a:lnTo>
                    <a:lnTo>
                      <a:pt x="313" y="5"/>
                    </a:lnTo>
                    <a:lnTo>
                      <a:pt x="313" y="7"/>
                    </a:lnTo>
                    <a:lnTo>
                      <a:pt x="315" y="7"/>
                    </a:lnTo>
                    <a:lnTo>
                      <a:pt x="315" y="9"/>
                    </a:lnTo>
                    <a:lnTo>
                      <a:pt x="315" y="11"/>
                    </a:lnTo>
                    <a:lnTo>
                      <a:pt x="315" y="14"/>
                    </a:lnTo>
                    <a:lnTo>
                      <a:pt x="315" y="16"/>
                    </a:lnTo>
                    <a:lnTo>
                      <a:pt x="313" y="16"/>
                    </a:lnTo>
                    <a:lnTo>
                      <a:pt x="315" y="16"/>
                    </a:lnTo>
                    <a:lnTo>
                      <a:pt x="313" y="16"/>
                    </a:lnTo>
                    <a:lnTo>
                      <a:pt x="315" y="16"/>
                    </a:lnTo>
                    <a:lnTo>
                      <a:pt x="315" y="18"/>
                    </a:lnTo>
                    <a:lnTo>
                      <a:pt x="313" y="18"/>
                    </a:lnTo>
                    <a:lnTo>
                      <a:pt x="315" y="18"/>
                    </a:lnTo>
                    <a:lnTo>
                      <a:pt x="313" y="20"/>
                    </a:lnTo>
                    <a:lnTo>
                      <a:pt x="313" y="23"/>
                    </a:lnTo>
                    <a:lnTo>
                      <a:pt x="310" y="23"/>
                    </a:lnTo>
                    <a:lnTo>
                      <a:pt x="310" y="25"/>
                    </a:lnTo>
                    <a:lnTo>
                      <a:pt x="313" y="25"/>
                    </a:lnTo>
                    <a:lnTo>
                      <a:pt x="310" y="25"/>
                    </a:lnTo>
                    <a:lnTo>
                      <a:pt x="313" y="25"/>
                    </a:lnTo>
                    <a:lnTo>
                      <a:pt x="315" y="25"/>
                    </a:lnTo>
                    <a:lnTo>
                      <a:pt x="315" y="27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7"/>
                    </a:lnTo>
                    <a:lnTo>
                      <a:pt x="319" y="27"/>
                    </a:lnTo>
                    <a:lnTo>
                      <a:pt x="319" y="25"/>
                    </a:lnTo>
                    <a:lnTo>
                      <a:pt x="319" y="27"/>
                    </a:lnTo>
                    <a:lnTo>
                      <a:pt x="322" y="27"/>
                    </a:lnTo>
                    <a:lnTo>
                      <a:pt x="324" y="27"/>
                    </a:lnTo>
                    <a:lnTo>
                      <a:pt x="324" y="29"/>
                    </a:lnTo>
                    <a:lnTo>
                      <a:pt x="326" y="29"/>
                    </a:lnTo>
                    <a:lnTo>
                      <a:pt x="324" y="29"/>
                    </a:lnTo>
                    <a:lnTo>
                      <a:pt x="326" y="29"/>
                    </a:lnTo>
                    <a:lnTo>
                      <a:pt x="326" y="32"/>
                    </a:lnTo>
                    <a:lnTo>
                      <a:pt x="324" y="32"/>
                    </a:lnTo>
                    <a:lnTo>
                      <a:pt x="324" y="34"/>
                    </a:lnTo>
                    <a:lnTo>
                      <a:pt x="324" y="32"/>
                    </a:lnTo>
                    <a:lnTo>
                      <a:pt x="324" y="34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8"/>
                    </a:lnTo>
                    <a:lnTo>
                      <a:pt x="326" y="41"/>
                    </a:lnTo>
                    <a:lnTo>
                      <a:pt x="328" y="41"/>
                    </a:lnTo>
                    <a:lnTo>
                      <a:pt x="328" y="43"/>
                    </a:lnTo>
                    <a:lnTo>
                      <a:pt x="331" y="43"/>
                    </a:lnTo>
                    <a:lnTo>
                      <a:pt x="328" y="43"/>
                    </a:lnTo>
                    <a:lnTo>
                      <a:pt x="328" y="45"/>
                    </a:lnTo>
                    <a:lnTo>
                      <a:pt x="328" y="47"/>
                    </a:lnTo>
                    <a:lnTo>
                      <a:pt x="326" y="47"/>
                    </a:lnTo>
                    <a:lnTo>
                      <a:pt x="326" y="49"/>
                    </a:lnTo>
                    <a:lnTo>
                      <a:pt x="326" y="52"/>
                    </a:lnTo>
                    <a:lnTo>
                      <a:pt x="324" y="52"/>
                    </a:lnTo>
                    <a:lnTo>
                      <a:pt x="322" y="52"/>
                    </a:lnTo>
                    <a:lnTo>
                      <a:pt x="322" y="54"/>
                    </a:lnTo>
                    <a:lnTo>
                      <a:pt x="319" y="54"/>
                    </a:lnTo>
                    <a:lnTo>
                      <a:pt x="319" y="56"/>
                    </a:lnTo>
                    <a:lnTo>
                      <a:pt x="322" y="56"/>
                    </a:lnTo>
                    <a:lnTo>
                      <a:pt x="322" y="58"/>
                    </a:lnTo>
                    <a:lnTo>
                      <a:pt x="319" y="58"/>
                    </a:lnTo>
                    <a:lnTo>
                      <a:pt x="322" y="58"/>
                    </a:lnTo>
                    <a:lnTo>
                      <a:pt x="319" y="58"/>
                    </a:lnTo>
                    <a:lnTo>
                      <a:pt x="319" y="61"/>
                    </a:lnTo>
                    <a:lnTo>
                      <a:pt x="322" y="58"/>
                    </a:lnTo>
                    <a:lnTo>
                      <a:pt x="322" y="61"/>
                    </a:lnTo>
                    <a:lnTo>
                      <a:pt x="322" y="63"/>
                    </a:lnTo>
                    <a:lnTo>
                      <a:pt x="319" y="61"/>
                    </a:lnTo>
                    <a:lnTo>
                      <a:pt x="319" y="63"/>
                    </a:lnTo>
                    <a:lnTo>
                      <a:pt x="319" y="65"/>
                    </a:lnTo>
                    <a:lnTo>
                      <a:pt x="317" y="65"/>
                    </a:lnTo>
                    <a:lnTo>
                      <a:pt x="317" y="67"/>
                    </a:lnTo>
                    <a:lnTo>
                      <a:pt x="317" y="70"/>
                    </a:lnTo>
                    <a:lnTo>
                      <a:pt x="317" y="72"/>
                    </a:lnTo>
                    <a:lnTo>
                      <a:pt x="317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5" y="74"/>
                    </a:lnTo>
                    <a:lnTo>
                      <a:pt x="315" y="76"/>
                    </a:lnTo>
                    <a:lnTo>
                      <a:pt x="315" y="79"/>
                    </a:lnTo>
                    <a:lnTo>
                      <a:pt x="315" y="81"/>
                    </a:lnTo>
                    <a:lnTo>
                      <a:pt x="315" y="83"/>
                    </a:lnTo>
                    <a:lnTo>
                      <a:pt x="315" y="85"/>
                    </a:lnTo>
                    <a:lnTo>
                      <a:pt x="317" y="85"/>
                    </a:lnTo>
                    <a:lnTo>
                      <a:pt x="315" y="85"/>
                    </a:lnTo>
                    <a:lnTo>
                      <a:pt x="317" y="85"/>
                    </a:lnTo>
                    <a:lnTo>
                      <a:pt x="315" y="85"/>
                    </a:lnTo>
                    <a:lnTo>
                      <a:pt x="317" y="85"/>
                    </a:lnTo>
                    <a:lnTo>
                      <a:pt x="317" y="87"/>
                    </a:lnTo>
                    <a:lnTo>
                      <a:pt x="317" y="90"/>
                    </a:lnTo>
                    <a:lnTo>
                      <a:pt x="319" y="90"/>
                    </a:lnTo>
                    <a:lnTo>
                      <a:pt x="317" y="90"/>
                    </a:lnTo>
                    <a:lnTo>
                      <a:pt x="319" y="92"/>
                    </a:lnTo>
                    <a:lnTo>
                      <a:pt x="317" y="92"/>
                    </a:lnTo>
                    <a:lnTo>
                      <a:pt x="317" y="94"/>
                    </a:lnTo>
                    <a:lnTo>
                      <a:pt x="319" y="94"/>
                    </a:lnTo>
                    <a:lnTo>
                      <a:pt x="322" y="94"/>
                    </a:lnTo>
                    <a:lnTo>
                      <a:pt x="322" y="96"/>
                    </a:lnTo>
                    <a:lnTo>
                      <a:pt x="324" y="96"/>
                    </a:lnTo>
                    <a:lnTo>
                      <a:pt x="324" y="99"/>
                    </a:lnTo>
                    <a:lnTo>
                      <a:pt x="324" y="101"/>
                    </a:lnTo>
                    <a:lnTo>
                      <a:pt x="324" y="103"/>
                    </a:lnTo>
                    <a:lnTo>
                      <a:pt x="324" y="105"/>
                    </a:lnTo>
                    <a:lnTo>
                      <a:pt x="324" y="108"/>
                    </a:lnTo>
                    <a:lnTo>
                      <a:pt x="322" y="108"/>
                    </a:lnTo>
                    <a:lnTo>
                      <a:pt x="324" y="108"/>
                    </a:lnTo>
                    <a:lnTo>
                      <a:pt x="322" y="110"/>
                    </a:lnTo>
                    <a:lnTo>
                      <a:pt x="324" y="110"/>
                    </a:lnTo>
                    <a:lnTo>
                      <a:pt x="326" y="110"/>
                    </a:lnTo>
                    <a:lnTo>
                      <a:pt x="324" y="112"/>
                    </a:lnTo>
                    <a:lnTo>
                      <a:pt x="326" y="112"/>
                    </a:lnTo>
                    <a:lnTo>
                      <a:pt x="324" y="112"/>
                    </a:lnTo>
                    <a:lnTo>
                      <a:pt x="326" y="112"/>
                    </a:lnTo>
                    <a:lnTo>
                      <a:pt x="326" y="114"/>
                    </a:lnTo>
                    <a:lnTo>
                      <a:pt x="328" y="114"/>
                    </a:lnTo>
                    <a:lnTo>
                      <a:pt x="328" y="112"/>
                    </a:lnTo>
                    <a:lnTo>
                      <a:pt x="328" y="114"/>
                    </a:lnTo>
                    <a:lnTo>
                      <a:pt x="331" y="114"/>
                    </a:lnTo>
                    <a:lnTo>
                      <a:pt x="331" y="117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9" y="123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9" y="125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6" y="125"/>
                    </a:lnTo>
                    <a:lnTo>
                      <a:pt x="346" y="128"/>
                    </a:lnTo>
                    <a:lnTo>
                      <a:pt x="348" y="125"/>
                    </a:lnTo>
                    <a:lnTo>
                      <a:pt x="348" y="128"/>
                    </a:lnTo>
                    <a:lnTo>
                      <a:pt x="351" y="128"/>
                    </a:lnTo>
                    <a:lnTo>
                      <a:pt x="348" y="128"/>
                    </a:lnTo>
                    <a:lnTo>
                      <a:pt x="351" y="130"/>
                    </a:lnTo>
                    <a:lnTo>
                      <a:pt x="353" y="130"/>
                    </a:lnTo>
                    <a:lnTo>
                      <a:pt x="355" y="130"/>
                    </a:lnTo>
                    <a:lnTo>
                      <a:pt x="355" y="128"/>
                    </a:lnTo>
                    <a:lnTo>
                      <a:pt x="357" y="128"/>
                    </a:lnTo>
                    <a:lnTo>
                      <a:pt x="360" y="128"/>
                    </a:lnTo>
                    <a:lnTo>
                      <a:pt x="362" y="128"/>
                    </a:lnTo>
                    <a:lnTo>
                      <a:pt x="364" y="125"/>
                    </a:lnTo>
                    <a:lnTo>
                      <a:pt x="362" y="123"/>
                    </a:lnTo>
                    <a:lnTo>
                      <a:pt x="364" y="123"/>
                    </a:lnTo>
                    <a:lnTo>
                      <a:pt x="362" y="123"/>
                    </a:lnTo>
                    <a:lnTo>
                      <a:pt x="362" y="121"/>
                    </a:lnTo>
                    <a:lnTo>
                      <a:pt x="364" y="121"/>
                    </a:lnTo>
                    <a:lnTo>
                      <a:pt x="366" y="121"/>
                    </a:lnTo>
                    <a:lnTo>
                      <a:pt x="366" y="119"/>
                    </a:lnTo>
                    <a:lnTo>
                      <a:pt x="369" y="119"/>
                    </a:lnTo>
                    <a:lnTo>
                      <a:pt x="369" y="117"/>
                    </a:lnTo>
                    <a:lnTo>
                      <a:pt x="369" y="119"/>
                    </a:lnTo>
                    <a:lnTo>
                      <a:pt x="371" y="119"/>
                    </a:lnTo>
                    <a:lnTo>
                      <a:pt x="373" y="119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7" y="119"/>
                    </a:lnTo>
                    <a:lnTo>
                      <a:pt x="380" y="119"/>
                    </a:lnTo>
                    <a:lnTo>
                      <a:pt x="380" y="117"/>
                    </a:lnTo>
                    <a:lnTo>
                      <a:pt x="377" y="117"/>
                    </a:lnTo>
                    <a:lnTo>
                      <a:pt x="380" y="114"/>
                    </a:lnTo>
                    <a:lnTo>
                      <a:pt x="380" y="117"/>
                    </a:lnTo>
                    <a:lnTo>
                      <a:pt x="382" y="117"/>
                    </a:lnTo>
                    <a:lnTo>
                      <a:pt x="382" y="114"/>
                    </a:lnTo>
                    <a:lnTo>
                      <a:pt x="384" y="114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6" y="112"/>
                    </a:lnTo>
                    <a:lnTo>
                      <a:pt x="389" y="114"/>
                    </a:lnTo>
                    <a:lnTo>
                      <a:pt x="391" y="114"/>
                    </a:lnTo>
                    <a:lnTo>
                      <a:pt x="393" y="114"/>
                    </a:lnTo>
                    <a:lnTo>
                      <a:pt x="393" y="112"/>
                    </a:lnTo>
                    <a:lnTo>
                      <a:pt x="395" y="112"/>
                    </a:lnTo>
                    <a:lnTo>
                      <a:pt x="395" y="110"/>
                    </a:lnTo>
                    <a:lnTo>
                      <a:pt x="395" y="108"/>
                    </a:lnTo>
                    <a:lnTo>
                      <a:pt x="398" y="108"/>
                    </a:lnTo>
                    <a:lnTo>
                      <a:pt x="398" y="105"/>
                    </a:lnTo>
                    <a:lnTo>
                      <a:pt x="400" y="105"/>
                    </a:lnTo>
                    <a:lnTo>
                      <a:pt x="402" y="105"/>
                    </a:lnTo>
                    <a:lnTo>
                      <a:pt x="402" y="108"/>
                    </a:lnTo>
                    <a:lnTo>
                      <a:pt x="402" y="105"/>
                    </a:lnTo>
                    <a:lnTo>
                      <a:pt x="404" y="105"/>
                    </a:lnTo>
                    <a:lnTo>
                      <a:pt x="407" y="105"/>
                    </a:lnTo>
                    <a:lnTo>
                      <a:pt x="407" y="103"/>
                    </a:lnTo>
                    <a:lnTo>
                      <a:pt x="407" y="105"/>
                    </a:lnTo>
                    <a:lnTo>
                      <a:pt x="409" y="105"/>
                    </a:lnTo>
                    <a:lnTo>
                      <a:pt x="409" y="108"/>
                    </a:lnTo>
                    <a:lnTo>
                      <a:pt x="411" y="108"/>
                    </a:lnTo>
                    <a:lnTo>
                      <a:pt x="413" y="108"/>
                    </a:lnTo>
                    <a:lnTo>
                      <a:pt x="415" y="108"/>
                    </a:lnTo>
                    <a:lnTo>
                      <a:pt x="415" y="110"/>
                    </a:lnTo>
                    <a:lnTo>
                      <a:pt x="418" y="110"/>
                    </a:lnTo>
                    <a:lnTo>
                      <a:pt x="418" y="108"/>
                    </a:lnTo>
                    <a:lnTo>
                      <a:pt x="420" y="108"/>
                    </a:lnTo>
                    <a:lnTo>
                      <a:pt x="422" y="108"/>
                    </a:lnTo>
                    <a:lnTo>
                      <a:pt x="422" y="105"/>
                    </a:lnTo>
                    <a:lnTo>
                      <a:pt x="422" y="108"/>
                    </a:lnTo>
                    <a:lnTo>
                      <a:pt x="424" y="108"/>
                    </a:lnTo>
                    <a:lnTo>
                      <a:pt x="427" y="108"/>
                    </a:lnTo>
                    <a:lnTo>
                      <a:pt x="427" y="105"/>
                    </a:lnTo>
                    <a:lnTo>
                      <a:pt x="429" y="105"/>
                    </a:lnTo>
                    <a:lnTo>
                      <a:pt x="429" y="108"/>
                    </a:lnTo>
                    <a:lnTo>
                      <a:pt x="431" y="108"/>
                    </a:lnTo>
                    <a:lnTo>
                      <a:pt x="433" y="108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38" y="110"/>
                    </a:lnTo>
                    <a:lnTo>
                      <a:pt x="440" y="110"/>
                    </a:lnTo>
                    <a:lnTo>
                      <a:pt x="442" y="110"/>
                    </a:lnTo>
                    <a:lnTo>
                      <a:pt x="445" y="108"/>
                    </a:lnTo>
                    <a:lnTo>
                      <a:pt x="445" y="105"/>
                    </a:lnTo>
                    <a:lnTo>
                      <a:pt x="445" y="103"/>
                    </a:lnTo>
                    <a:lnTo>
                      <a:pt x="442" y="101"/>
                    </a:lnTo>
                    <a:lnTo>
                      <a:pt x="442" y="99"/>
                    </a:lnTo>
                    <a:lnTo>
                      <a:pt x="440" y="99"/>
                    </a:lnTo>
                    <a:lnTo>
                      <a:pt x="440" y="96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4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0" y="90"/>
                    </a:lnTo>
                    <a:lnTo>
                      <a:pt x="442" y="90"/>
                    </a:lnTo>
                    <a:lnTo>
                      <a:pt x="442" y="87"/>
                    </a:lnTo>
                    <a:lnTo>
                      <a:pt x="445" y="87"/>
                    </a:lnTo>
                    <a:lnTo>
                      <a:pt x="445" y="90"/>
                    </a:lnTo>
                    <a:lnTo>
                      <a:pt x="447" y="90"/>
                    </a:lnTo>
                    <a:lnTo>
                      <a:pt x="449" y="90"/>
                    </a:lnTo>
                    <a:lnTo>
                      <a:pt x="449" y="92"/>
                    </a:lnTo>
                    <a:lnTo>
                      <a:pt x="451" y="92"/>
                    </a:lnTo>
                    <a:lnTo>
                      <a:pt x="453" y="92"/>
                    </a:lnTo>
                    <a:lnTo>
                      <a:pt x="456" y="90"/>
                    </a:lnTo>
                    <a:lnTo>
                      <a:pt x="456" y="92"/>
                    </a:lnTo>
                    <a:lnTo>
                      <a:pt x="456" y="90"/>
                    </a:lnTo>
                    <a:lnTo>
                      <a:pt x="458" y="90"/>
                    </a:lnTo>
                    <a:lnTo>
                      <a:pt x="460" y="90"/>
                    </a:lnTo>
                    <a:lnTo>
                      <a:pt x="460" y="92"/>
                    </a:lnTo>
                    <a:lnTo>
                      <a:pt x="462" y="90"/>
                    </a:lnTo>
                    <a:lnTo>
                      <a:pt x="462" y="87"/>
                    </a:lnTo>
                    <a:lnTo>
                      <a:pt x="465" y="87"/>
                    </a:lnTo>
                    <a:lnTo>
                      <a:pt x="465" y="90"/>
                    </a:lnTo>
                    <a:lnTo>
                      <a:pt x="467" y="87"/>
                    </a:lnTo>
                    <a:lnTo>
                      <a:pt x="469" y="87"/>
                    </a:lnTo>
                    <a:lnTo>
                      <a:pt x="471" y="87"/>
                    </a:lnTo>
                    <a:lnTo>
                      <a:pt x="474" y="85"/>
                    </a:lnTo>
                    <a:lnTo>
                      <a:pt x="476" y="87"/>
                    </a:lnTo>
                    <a:lnTo>
                      <a:pt x="476" y="90"/>
                    </a:lnTo>
                    <a:lnTo>
                      <a:pt x="478" y="92"/>
                    </a:lnTo>
                    <a:lnTo>
                      <a:pt x="480" y="90"/>
                    </a:lnTo>
                    <a:lnTo>
                      <a:pt x="483" y="90"/>
                    </a:lnTo>
                    <a:lnTo>
                      <a:pt x="483" y="94"/>
                    </a:lnTo>
                    <a:lnTo>
                      <a:pt x="485" y="94"/>
                    </a:lnTo>
                    <a:lnTo>
                      <a:pt x="491" y="99"/>
                    </a:lnTo>
                    <a:lnTo>
                      <a:pt x="498" y="99"/>
                    </a:lnTo>
                    <a:lnTo>
                      <a:pt x="505" y="96"/>
                    </a:lnTo>
                    <a:lnTo>
                      <a:pt x="507" y="96"/>
                    </a:lnTo>
                    <a:lnTo>
                      <a:pt x="507" y="94"/>
                    </a:lnTo>
                    <a:lnTo>
                      <a:pt x="507" y="96"/>
                    </a:lnTo>
                    <a:lnTo>
                      <a:pt x="509" y="96"/>
                    </a:lnTo>
                    <a:lnTo>
                      <a:pt x="507" y="96"/>
                    </a:lnTo>
                    <a:lnTo>
                      <a:pt x="509" y="94"/>
                    </a:lnTo>
                    <a:lnTo>
                      <a:pt x="512" y="94"/>
                    </a:lnTo>
                    <a:lnTo>
                      <a:pt x="509" y="94"/>
                    </a:lnTo>
                    <a:lnTo>
                      <a:pt x="512" y="94"/>
                    </a:lnTo>
                    <a:lnTo>
                      <a:pt x="512" y="92"/>
                    </a:lnTo>
                    <a:lnTo>
                      <a:pt x="514" y="92"/>
                    </a:lnTo>
                    <a:lnTo>
                      <a:pt x="512" y="94"/>
                    </a:lnTo>
                    <a:lnTo>
                      <a:pt x="514" y="94"/>
                    </a:lnTo>
                    <a:lnTo>
                      <a:pt x="512" y="94"/>
                    </a:lnTo>
                    <a:lnTo>
                      <a:pt x="514" y="94"/>
                    </a:lnTo>
                    <a:lnTo>
                      <a:pt x="516" y="94"/>
                    </a:lnTo>
                    <a:lnTo>
                      <a:pt x="516" y="96"/>
                    </a:lnTo>
                    <a:lnTo>
                      <a:pt x="518" y="96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7" y="94"/>
                    </a:lnTo>
                    <a:lnTo>
                      <a:pt x="527" y="96"/>
                    </a:lnTo>
                    <a:lnTo>
                      <a:pt x="529" y="96"/>
                    </a:lnTo>
                    <a:lnTo>
                      <a:pt x="527" y="96"/>
                    </a:lnTo>
                    <a:lnTo>
                      <a:pt x="527" y="99"/>
                    </a:lnTo>
                    <a:lnTo>
                      <a:pt x="529" y="99"/>
                    </a:lnTo>
                    <a:lnTo>
                      <a:pt x="532" y="99"/>
                    </a:lnTo>
                    <a:lnTo>
                      <a:pt x="534" y="99"/>
                    </a:lnTo>
                    <a:lnTo>
                      <a:pt x="536" y="99"/>
                    </a:lnTo>
                    <a:lnTo>
                      <a:pt x="538" y="99"/>
                    </a:lnTo>
                    <a:lnTo>
                      <a:pt x="541" y="99"/>
                    </a:lnTo>
                    <a:lnTo>
                      <a:pt x="541" y="96"/>
                    </a:lnTo>
                    <a:lnTo>
                      <a:pt x="543" y="94"/>
                    </a:lnTo>
                    <a:lnTo>
                      <a:pt x="545" y="94"/>
                    </a:lnTo>
                    <a:lnTo>
                      <a:pt x="547" y="92"/>
                    </a:lnTo>
                    <a:lnTo>
                      <a:pt x="547" y="90"/>
                    </a:lnTo>
                    <a:lnTo>
                      <a:pt x="550" y="90"/>
                    </a:lnTo>
                    <a:lnTo>
                      <a:pt x="550" y="87"/>
                    </a:lnTo>
                    <a:lnTo>
                      <a:pt x="552" y="87"/>
                    </a:lnTo>
                    <a:lnTo>
                      <a:pt x="552" y="85"/>
                    </a:lnTo>
                    <a:lnTo>
                      <a:pt x="550" y="85"/>
                    </a:lnTo>
                    <a:lnTo>
                      <a:pt x="552" y="85"/>
                    </a:lnTo>
                    <a:lnTo>
                      <a:pt x="550" y="85"/>
                    </a:lnTo>
                    <a:lnTo>
                      <a:pt x="550" y="83"/>
                    </a:lnTo>
                    <a:lnTo>
                      <a:pt x="552" y="83"/>
                    </a:lnTo>
                    <a:lnTo>
                      <a:pt x="552" y="85"/>
                    </a:lnTo>
                    <a:lnTo>
                      <a:pt x="552" y="83"/>
                    </a:lnTo>
                    <a:lnTo>
                      <a:pt x="552" y="81"/>
                    </a:lnTo>
                    <a:lnTo>
                      <a:pt x="554" y="79"/>
                    </a:lnTo>
                    <a:lnTo>
                      <a:pt x="554" y="76"/>
                    </a:lnTo>
                    <a:lnTo>
                      <a:pt x="556" y="76"/>
                    </a:lnTo>
                    <a:lnTo>
                      <a:pt x="556" y="74"/>
                    </a:lnTo>
                    <a:lnTo>
                      <a:pt x="556" y="72"/>
                    </a:lnTo>
                    <a:lnTo>
                      <a:pt x="559" y="70"/>
                    </a:lnTo>
                    <a:lnTo>
                      <a:pt x="556" y="70"/>
                    </a:lnTo>
                    <a:lnTo>
                      <a:pt x="556" y="67"/>
                    </a:lnTo>
                    <a:lnTo>
                      <a:pt x="559" y="67"/>
                    </a:lnTo>
                    <a:lnTo>
                      <a:pt x="559" y="65"/>
                    </a:lnTo>
                    <a:lnTo>
                      <a:pt x="561" y="65"/>
                    </a:lnTo>
                    <a:lnTo>
                      <a:pt x="561" y="63"/>
                    </a:lnTo>
                    <a:lnTo>
                      <a:pt x="563" y="63"/>
                    </a:lnTo>
                    <a:lnTo>
                      <a:pt x="563" y="61"/>
                    </a:lnTo>
                    <a:lnTo>
                      <a:pt x="565" y="58"/>
                    </a:lnTo>
                    <a:lnTo>
                      <a:pt x="565" y="56"/>
                    </a:lnTo>
                    <a:lnTo>
                      <a:pt x="567" y="54"/>
                    </a:lnTo>
                    <a:lnTo>
                      <a:pt x="567" y="52"/>
                    </a:lnTo>
                    <a:lnTo>
                      <a:pt x="570" y="52"/>
                    </a:lnTo>
                    <a:lnTo>
                      <a:pt x="570" y="49"/>
                    </a:lnTo>
                    <a:lnTo>
                      <a:pt x="570" y="47"/>
                    </a:lnTo>
                    <a:lnTo>
                      <a:pt x="572" y="47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6" y="43"/>
                    </a:lnTo>
                    <a:lnTo>
                      <a:pt x="576" y="41"/>
                    </a:lnTo>
                    <a:lnTo>
                      <a:pt x="579" y="41"/>
                    </a:lnTo>
                    <a:lnTo>
                      <a:pt x="579" y="38"/>
                    </a:lnTo>
                    <a:lnTo>
                      <a:pt x="581" y="36"/>
                    </a:lnTo>
                    <a:lnTo>
                      <a:pt x="581" y="34"/>
                    </a:lnTo>
                    <a:lnTo>
                      <a:pt x="581" y="29"/>
                    </a:lnTo>
                    <a:lnTo>
                      <a:pt x="583" y="27"/>
                    </a:lnTo>
                    <a:lnTo>
                      <a:pt x="585" y="27"/>
                    </a:lnTo>
                    <a:lnTo>
                      <a:pt x="585" y="29"/>
                    </a:lnTo>
                    <a:lnTo>
                      <a:pt x="590" y="32"/>
                    </a:lnTo>
                    <a:lnTo>
                      <a:pt x="592" y="36"/>
                    </a:lnTo>
                    <a:lnTo>
                      <a:pt x="592" y="38"/>
                    </a:lnTo>
                    <a:lnTo>
                      <a:pt x="594" y="38"/>
                    </a:lnTo>
                    <a:lnTo>
                      <a:pt x="594" y="41"/>
                    </a:lnTo>
                    <a:lnTo>
                      <a:pt x="594" y="43"/>
                    </a:lnTo>
                    <a:lnTo>
                      <a:pt x="597" y="45"/>
                    </a:lnTo>
                    <a:lnTo>
                      <a:pt x="597" y="47"/>
                    </a:lnTo>
                    <a:lnTo>
                      <a:pt x="597" y="49"/>
                    </a:lnTo>
                    <a:lnTo>
                      <a:pt x="597" y="52"/>
                    </a:lnTo>
                    <a:lnTo>
                      <a:pt x="597" y="54"/>
                    </a:lnTo>
                    <a:lnTo>
                      <a:pt x="597" y="58"/>
                    </a:lnTo>
                    <a:lnTo>
                      <a:pt x="597" y="61"/>
                    </a:lnTo>
                    <a:lnTo>
                      <a:pt x="599" y="67"/>
                    </a:lnTo>
                    <a:lnTo>
                      <a:pt x="599" y="70"/>
                    </a:lnTo>
                    <a:lnTo>
                      <a:pt x="599" y="72"/>
                    </a:lnTo>
                    <a:lnTo>
                      <a:pt x="601" y="72"/>
                    </a:lnTo>
                    <a:lnTo>
                      <a:pt x="601" y="74"/>
                    </a:lnTo>
                    <a:lnTo>
                      <a:pt x="601" y="76"/>
                    </a:lnTo>
                    <a:lnTo>
                      <a:pt x="601" y="79"/>
                    </a:lnTo>
                    <a:lnTo>
                      <a:pt x="603" y="79"/>
                    </a:lnTo>
                    <a:lnTo>
                      <a:pt x="603" y="81"/>
                    </a:lnTo>
                    <a:lnTo>
                      <a:pt x="603" y="83"/>
                    </a:lnTo>
                    <a:lnTo>
                      <a:pt x="605" y="83"/>
                    </a:lnTo>
                    <a:lnTo>
                      <a:pt x="605" y="85"/>
                    </a:lnTo>
                    <a:lnTo>
                      <a:pt x="605" y="87"/>
                    </a:lnTo>
                    <a:lnTo>
                      <a:pt x="605" y="90"/>
                    </a:lnTo>
                    <a:lnTo>
                      <a:pt x="605" y="87"/>
                    </a:lnTo>
                    <a:lnTo>
                      <a:pt x="605" y="90"/>
                    </a:lnTo>
                    <a:lnTo>
                      <a:pt x="608" y="90"/>
                    </a:lnTo>
                    <a:lnTo>
                      <a:pt x="608" y="92"/>
                    </a:lnTo>
                    <a:lnTo>
                      <a:pt x="608" y="94"/>
                    </a:lnTo>
                    <a:lnTo>
                      <a:pt x="608" y="96"/>
                    </a:lnTo>
                    <a:lnTo>
                      <a:pt x="610" y="96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2" y="99"/>
                    </a:lnTo>
                    <a:lnTo>
                      <a:pt x="614" y="99"/>
                    </a:lnTo>
                    <a:lnTo>
                      <a:pt x="617" y="99"/>
                    </a:lnTo>
                    <a:lnTo>
                      <a:pt x="619" y="99"/>
                    </a:lnTo>
                    <a:lnTo>
                      <a:pt x="619" y="101"/>
                    </a:lnTo>
                    <a:lnTo>
                      <a:pt x="621" y="101"/>
                    </a:lnTo>
                    <a:lnTo>
                      <a:pt x="621" y="103"/>
                    </a:lnTo>
                    <a:lnTo>
                      <a:pt x="621" y="105"/>
                    </a:lnTo>
                    <a:lnTo>
                      <a:pt x="623" y="108"/>
                    </a:lnTo>
                    <a:lnTo>
                      <a:pt x="623" y="110"/>
                    </a:lnTo>
                    <a:lnTo>
                      <a:pt x="626" y="110"/>
                    </a:lnTo>
                    <a:lnTo>
                      <a:pt x="628" y="112"/>
                    </a:lnTo>
                    <a:lnTo>
                      <a:pt x="630" y="112"/>
                    </a:lnTo>
                    <a:lnTo>
                      <a:pt x="632" y="112"/>
                    </a:lnTo>
                    <a:lnTo>
                      <a:pt x="635" y="114"/>
                    </a:lnTo>
                    <a:lnTo>
                      <a:pt x="635" y="117"/>
                    </a:lnTo>
                    <a:lnTo>
                      <a:pt x="635" y="119"/>
                    </a:lnTo>
                    <a:lnTo>
                      <a:pt x="635" y="121"/>
                    </a:lnTo>
                    <a:lnTo>
                      <a:pt x="635" y="123"/>
                    </a:lnTo>
                    <a:lnTo>
                      <a:pt x="635" y="125"/>
                    </a:lnTo>
                    <a:lnTo>
                      <a:pt x="635" y="128"/>
                    </a:lnTo>
                    <a:lnTo>
                      <a:pt x="635" y="130"/>
                    </a:lnTo>
                    <a:lnTo>
                      <a:pt x="635" y="132"/>
                    </a:lnTo>
                    <a:lnTo>
                      <a:pt x="632" y="132"/>
                    </a:lnTo>
                    <a:lnTo>
                      <a:pt x="632" y="134"/>
                    </a:lnTo>
                    <a:lnTo>
                      <a:pt x="632" y="137"/>
                    </a:lnTo>
                    <a:lnTo>
                      <a:pt x="632" y="139"/>
                    </a:lnTo>
                    <a:lnTo>
                      <a:pt x="630" y="141"/>
                    </a:lnTo>
                    <a:lnTo>
                      <a:pt x="630" y="143"/>
                    </a:lnTo>
                    <a:lnTo>
                      <a:pt x="628" y="143"/>
                    </a:lnTo>
                    <a:lnTo>
                      <a:pt x="628" y="146"/>
                    </a:lnTo>
                    <a:lnTo>
                      <a:pt x="628" y="148"/>
                    </a:lnTo>
                    <a:lnTo>
                      <a:pt x="630" y="148"/>
                    </a:lnTo>
                    <a:lnTo>
                      <a:pt x="630" y="150"/>
                    </a:lnTo>
                    <a:lnTo>
                      <a:pt x="630" y="152"/>
                    </a:lnTo>
                    <a:lnTo>
                      <a:pt x="630" y="155"/>
                    </a:lnTo>
                    <a:lnTo>
                      <a:pt x="630" y="157"/>
                    </a:lnTo>
                    <a:lnTo>
                      <a:pt x="632" y="157"/>
                    </a:lnTo>
                    <a:lnTo>
                      <a:pt x="635" y="157"/>
                    </a:lnTo>
                    <a:lnTo>
                      <a:pt x="635" y="159"/>
                    </a:lnTo>
                    <a:lnTo>
                      <a:pt x="637" y="157"/>
                    </a:lnTo>
                    <a:lnTo>
                      <a:pt x="639" y="157"/>
                    </a:lnTo>
                    <a:lnTo>
                      <a:pt x="641" y="157"/>
                    </a:lnTo>
                    <a:lnTo>
                      <a:pt x="643" y="157"/>
                    </a:lnTo>
                    <a:lnTo>
                      <a:pt x="643" y="159"/>
                    </a:lnTo>
                    <a:lnTo>
                      <a:pt x="646" y="161"/>
                    </a:lnTo>
                    <a:lnTo>
                      <a:pt x="646" y="163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0" y="168"/>
                    </a:lnTo>
                    <a:lnTo>
                      <a:pt x="652" y="168"/>
                    </a:lnTo>
                    <a:lnTo>
                      <a:pt x="664" y="172"/>
                    </a:lnTo>
                    <a:lnTo>
                      <a:pt x="664" y="175"/>
                    </a:lnTo>
                    <a:lnTo>
                      <a:pt x="666" y="175"/>
                    </a:lnTo>
                    <a:lnTo>
                      <a:pt x="668" y="175"/>
                    </a:lnTo>
                    <a:lnTo>
                      <a:pt x="670" y="175"/>
                    </a:lnTo>
                    <a:lnTo>
                      <a:pt x="670" y="177"/>
                    </a:lnTo>
                    <a:lnTo>
                      <a:pt x="673" y="177"/>
                    </a:lnTo>
                    <a:lnTo>
                      <a:pt x="673" y="175"/>
                    </a:lnTo>
                    <a:lnTo>
                      <a:pt x="675" y="175"/>
                    </a:lnTo>
                    <a:lnTo>
                      <a:pt x="677" y="175"/>
                    </a:lnTo>
                    <a:lnTo>
                      <a:pt x="679" y="175"/>
                    </a:lnTo>
                    <a:lnTo>
                      <a:pt x="681" y="175"/>
                    </a:lnTo>
                    <a:lnTo>
                      <a:pt x="681" y="177"/>
                    </a:lnTo>
                    <a:lnTo>
                      <a:pt x="684" y="177"/>
                    </a:lnTo>
                    <a:lnTo>
                      <a:pt x="681" y="179"/>
                    </a:lnTo>
                    <a:lnTo>
                      <a:pt x="681" y="181"/>
                    </a:lnTo>
                    <a:lnTo>
                      <a:pt x="679" y="184"/>
                    </a:lnTo>
                    <a:lnTo>
                      <a:pt x="688" y="186"/>
                    </a:lnTo>
                    <a:lnTo>
                      <a:pt x="695" y="188"/>
                    </a:lnTo>
                    <a:lnTo>
                      <a:pt x="695" y="190"/>
                    </a:lnTo>
                    <a:lnTo>
                      <a:pt x="695" y="188"/>
                    </a:lnTo>
                    <a:lnTo>
                      <a:pt x="697" y="188"/>
                    </a:lnTo>
                    <a:lnTo>
                      <a:pt x="697" y="186"/>
                    </a:lnTo>
                    <a:lnTo>
                      <a:pt x="699" y="186"/>
                    </a:lnTo>
                    <a:lnTo>
                      <a:pt x="699" y="188"/>
                    </a:lnTo>
                    <a:lnTo>
                      <a:pt x="699" y="190"/>
                    </a:lnTo>
                    <a:lnTo>
                      <a:pt x="699" y="188"/>
                    </a:lnTo>
                    <a:lnTo>
                      <a:pt x="699" y="190"/>
                    </a:lnTo>
                    <a:lnTo>
                      <a:pt x="699" y="188"/>
                    </a:lnTo>
                    <a:lnTo>
                      <a:pt x="702" y="188"/>
                    </a:lnTo>
                    <a:lnTo>
                      <a:pt x="699" y="188"/>
                    </a:lnTo>
                    <a:lnTo>
                      <a:pt x="702" y="186"/>
                    </a:lnTo>
                    <a:lnTo>
                      <a:pt x="702" y="188"/>
                    </a:lnTo>
                    <a:lnTo>
                      <a:pt x="702" y="186"/>
                    </a:lnTo>
                    <a:lnTo>
                      <a:pt x="704" y="186"/>
                    </a:lnTo>
                    <a:lnTo>
                      <a:pt x="706" y="186"/>
                    </a:lnTo>
                    <a:lnTo>
                      <a:pt x="706" y="188"/>
                    </a:lnTo>
                    <a:lnTo>
                      <a:pt x="706" y="190"/>
                    </a:lnTo>
                    <a:lnTo>
                      <a:pt x="708" y="188"/>
                    </a:lnTo>
                    <a:lnTo>
                      <a:pt x="708" y="186"/>
                    </a:lnTo>
                    <a:lnTo>
                      <a:pt x="708" y="188"/>
                    </a:lnTo>
                    <a:lnTo>
                      <a:pt x="711" y="188"/>
                    </a:lnTo>
                    <a:lnTo>
                      <a:pt x="708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11" y="193"/>
                    </a:lnTo>
                    <a:lnTo>
                      <a:pt x="713" y="193"/>
                    </a:lnTo>
                    <a:lnTo>
                      <a:pt x="711" y="190"/>
                    </a:lnTo>
                    <a:lnTo>
                      <a:pt x="711" y="188"/>
                    </a:lnTo>
                    <a:lnTo>
                      <a:pt x="711" y="186"/>
                    </a:lnTo>
                    <a:lnTo>
                      <a:pt x="713" y="186"/>
                    </a:lnTo>
                    <a:lnTo>
                      <a:pt x="713" y="188"/>
                    </a:lnTo>
                    <a:lnTo>
                      <a:pt x="715" y="188"/>
                    </a:lnTo>
                    <a:lnTo>
                      <a:pt x="717" y="186"/>
                    </a:lnTo>
                    <a:lnTo>
                      <a:pt x="717" y="188"/>
                    </a:lnTo>
                    <a:lnTo>
                      <a:pt x="719" y="188"/>
                    </a:lnTo>
                    <a:lnTo>
                      <a:pt x="717" y="188"/>
                    </a:lnTo>
                    <a:lnTo>
                      <a:pt x="719" y="188"/>
                    </a:lnTo>
                    <a:lnTo>
                      <a:pt x="719" y="190"/>
                    </a:lnTo>
                    <a:lnTo>
                      <a:pt x="722" y="190"/>
                    </a:lnTo>
                    <a:lnTo>
                      <a:pt x="719" y="188"/>
                    </a:lnTo>
                    <a:lnTo>
                      <a:pt x="722" y="188"/>
                    </a:lnTo>
                    <a:lnTo>
                      <a:pt x="722" y="190"/>
                    </a:lnTo>
                    <a:lnTo>
                      <a:pt x="722" y="193"/>
                    </a:lnTo>
                    <a:lnTo>
                      <a:pt x="722" y="190"/>
                    </a:lnTo>
                    <a:lnTo>
                      <a:pt x="724" y="190"/>
                    </a:lnTo>
                    <a:lnTo>
                      <a:pt x="724" y="188"/>
                    </a:lnTo>
                    <a:lnTo>
                      <a:pt x="724" y="190"/>
                    </a:lnTo>
                    <a:lnTo>
                      <a:pt x="724" y="193"/>
                    </a:lnTo>
                    <a:lnTo>
                      <a:pt x="724" y="190"/>
                    </a:lnTo>
                    <a:lnTo>
                      <a:pt x="724" y="193"/>
                    </a:lnTo>
                    <a:lnTo>
                      <a:pt x="726" y="193"/>
                    </a:lnTo>
                    <a:lnTo>
                      <a:pt x="724" y="193"/>
                    </a:lnTo>
                    <a:lnTo>
                      <a:pt x="726" y="193"/>
                    </a:lnTo>
                    <a:lnTo>
                      <a:pt x="724" y="190"/>
                    </a:lnTo>
                    <a:lnTo>
                      <a:pt x="726" y="190"/>
                    </a:lnTo>
                    <a:lnTo>
                      <a:pt x="728" y="190"/>
                    </a:lnTo>
                    <a:lnTo>
                      <a:pt x="728" y="193"/>
                    </a:lnTo>
                    <a:lnTo>
                      <a:pt x="726" y="193"/>
                    </a:lnTo>
                    <a:lnTo>
                      <a:pt x="728" y="193"/>
                    </a:lnTo>
                    <a:lnTo>
                      <a:pt x="728" y="195"/>
                    </a:lnTo>
                    <a:lnTo>
                      <a:pt x="731" y="193"/>
                    </a:lnTo>
                    <a:lnTo>
                      <a:pt x="731" y="195"/>
                    </a:lnTo>
                    <a:lnTo>
                      <a:pt x="731" y="193"/>
                    </a:lnTo>
                    <a:lnTo>
                      <a:pt x="731" y="190"/>
                    </a:lnTo>
                    <a:lnTo>
                      <a:pt x="733" y="193"/>
                    </a:lnTo>
                    <a:lnTo>
                      <a:pt x="731" y="193"/>
                    </a:lnTo>
                    <a:lnTo>
                      <a:pt x="731" y="195"/>
                    </a:lnTo>
                    <a:lnTo>
                      <a:pt x="733" y="195"/>
                    </a:lnTo>
                    <a:lnTo>
                      <a:pt x="733" y="197"/>
                    </a:lnTo>
                    <a:lnTo>
                      <a:pt x="733" y="195"/>
                    </a:lnTo>
                    <a:lnTo>
                      <a:pt x="733" y="197"/>
                    </a:lnTo>
                    <a:lnTo>
                      <a:pt x="733" y="195"/>
                    </a:lnTo>
                    <a:lnTo>
                      <a:pt x="735" y="195"/>
                    </a:lnTo>
                    <a:lnTo>
                      <a:pt x="735" y="197"/>
                    </a:lnTo>
                    <a:lnTo>
                      <a:pt x="735" y="195"/>
                    </a:lnTo>
                    <a:lnTo>
                      <a:pt x="737" y="195"/>
                    </a:lnTo>
                    <a:lnTo>
                      <a:pt x="737" y="193"/>
                    </a:lnTo>
                    <a:lnTo>
                      <a:pt x="737" y="195"/>
                    </a:lnTo>
                    <a:lnTo>
                      <a:pt x="737" y="193"/>
                    </a:lnTo>
                    <a:lnTo>
                      <a:pt x="737" y="195"/>
                    </a:lnTo>
                    <a:lnTo>
                      <a:pt x="740" y="195"/>
                    </a:lnTo>
                    <a:lnTo>
                      <a:pt x="737" y="195"/>
                    </a:lnTo>
                    <a:lnTo>
                      <a:pt x="737" y="197"/>
                    </a:lnTo>
                    <a:lnTo>
                      <a:pt x="737" y="199"/>
                    </a:lnTo>
                    <a:lnTo>
                      <a:pt x="737" y="197"/>
                    </a:lnTo>
                    <a:lnTo>
                      <a:pt x="737" y="199"/>
                    </a:lnTo>
                    <a:lnTo>
                      <a:pt x="740" y="199"/>
                    </a:lnTo>
                    <a:lnTo>
                      <a:pt x="740" y="197"/>
                    </a:lnTo>
                    <a:lnTo>
                      <a:pt x="740" y="199"/>
                    </a:lnTo>
                    <a:lnTo>
                      <a:pt x="740" y="197"/>
                    </a:lnTo>
                    <a:lnTo>
                      <a:pt x="742" y="197"/>
                    </a:lnTo>
                    <a:lnTo>
                      <a:pt x="742" y="199"/>
                    </a:lnTo>
                    <a:lnTo>
                      <a:pt x="742" y="197"/>
                    </a:lnTo>
                    <a:lnTo>
                      <a:pt x="742" y="199"/>
                    </a:lnTo>
                    <a:lnTo>
                      <a:pt x="742" y="197"/>
                    </a:lnTo>
                    <a:lnTo>
                      <a:pt x="742" y="195"/>
                    </a:lnTo>
                    <a:lnTo>
                      <a:pt x="744" y="195"/>
                    </a:lnTo>
                    <a:lnTo>
                      <a:pt x="744" y="197"/>
                    </a:lnTo>
                    <a:lnTo>
                      <a:pt x="744" y="195"/>
                    </a:lnTo>
                    <a:lnTo>
                      <a:pt x="744" y="197"/>
                    </a:lnTo>
                    <a:lnTo>
                      <a:pt x="742" y="197"/>
                    </a:lnTo>
                    <a:lnTo>
                      <a:pt x="744" y="197"/>
                    </a:lnTo>
                    <a:lnTo>
                      <a:pt x="742" y="197"/>
                    </a:lnTo>
                    <a:lnTo>
                      <a:pt x="744" y="199"/>
                    </a:lnTo>
                    <a:lnTo>
                      <a:pt x="742" y="199"/>
                    </a:lnTo>
                    <a:lnTo>
                      <a:pt x="744" y="199"/>
                    </a:lnTo>
                    <a:lnTo>
                      <a:pt x="742" y="199"/>
                    </a:lnTo>
                    <a:lnTo>
                      <a:pt x="744" y="199"/>
                    </a:lnTo>
                    <a:lnTo>
                      <a:pt x="744" y="201"/>
                    </a:lnTo>
                    <a:lnTo>
                      <a:pt x="742" y="201"/>
                    </a:lnTo>
                    <a:lnTo>
                      <a:pt x="744" y="201"/>
                    </a:lnTo>
                    <a:lnTo>
                      <a:pt x="744" y="199"/>
                    </a:lnTo>
                    <a:lnTo>
                      <a:pt x="744" y="201"/>
                    </a:lnTo>
                    <a:lnTo>
                      <a:pt x="746" y="201"/>
                    </a:lnTo>
                    <a:lnTo>
                      <a:pt x="744" y="199"/>
                    </a:lnTo>
                    <a:lnTo>
                      <a:pt x="746" y="199"/>
                    </a:lnTo>
                    <a:lnTo>
                      <a:pt x="746" y="201"/>
                    </a:lnTo>
                    <a:lnTo>
                      <a:pt x="746" y="199"/>
                    </a:lnTo>
                    <a:lnTo>
                      <a:pt x="746" y="201"/>
                    </a:lnTo>
                    <a:lnTo>
                      <a:pt x="746" y="199"/>
                    </a:lnTo>
                    <a:lnTo>
                      <a:pt x="749" y="199"/>
                    </a:lnTo>
                    <a:lnTo>
                      <a:pt x="749" y="201"/>
                    </a:lnTo>
                    <a:lnTo>
                      <a:pt x="746" y="201"/>
                    </a:lnTo>
                    <a:lnTo>
                      <a:pt x="749" y="201"/>
                    </a:lnTo>
                    <a:lnTo>
                      <a:pt x="749" y="199"/>
                    </a:lnTo>
                    <a:lnTo>
                      <a:pt x="749" y="201"/>
                    </a:lnTo>
                    <a:lnTo>
                      <a:pt x="749" y="199"/>
                    </a:lnTo>
                    <a:lnTo>
                      <a:pt x="749" y="197"/>
                    </a:lnTo>
                    <a:lnTo>
                      <a:pt x="751" y="197"/>
                    </a:lnTo>
                    <a:lnTo>
                      <a:pt x="749" y="197"/>
                    </a:lnTo>
                    <a:lnTo>
                      <a:pt x="751" y="197"/>
                    </a:lnTo>
                    <a:lnTo>
                      <a:pt x="753" y="197"/>
                    </a:lnTo>
                    <a:lnTo>
                      <a:pt x="751" y="197"/>
                    </a:lnTo>
                    <a:lnTo>
                      <a:pt x="751" y="199"/>
                    </a:lnTo>
                    <a:lnTo>
                      <a:pt x="751" y="201"/>
                    </a:lnTo>
                    <a:lnTo>
                      <a:pt x="751" y="204"/>
                    </a:lnTo>
                    <a:lnTo>
                      <a:pt x="749" y="204"/>
                    </a:lnTo>
                    <a:lnTo>
                      <a:pt x="749" y="206"/>
                    </a:lnTo>
                    <a:lnTo>
                      <a:pt x="749" y="204"/>
                    </a:lnTo>
                    <a:lnTo>
                      <a:pt x="751" y="204"/>
                    </a:lnTo>
                    <a:lnTo>
                      <a:pt x="753" y="201"/>
                    </a:lnTo>
                    <a:lnTo>
                      <a:pt x="753" y="199"/>
                    </a:lnTo>
                    <a:lnTo>
                      <a:pt x="753" y="201"/>
                    </a:lnTo>
                    <a:lnTo>
                      <a:pt x="753" y="204"/>
                    </a:lnTo>
                    <a:lnTo>
                      <a:pt x="751" y="204"/>
                    </a:lnTo>
                    <a:lnTo>
                      <a:pt x="753" y="204"/>
                    </a:lnTo>
                    <a:lnTo>
                      <a:pt x="753" y="201"/>
                    </a:lnTo>
                    <a:lnTo>
                      <a:pt x="753" y="204"/>
                    </a:lnTo>
                    <a:lnTo>
                      <a:pt x="753" y="201"/>
                    </a:lnTo>
                    <a:lnTo>
                      <a:pt x="755" y="201"/>
                    </a:lnTo>
                    <a:lnTo>
                      <a:pt x="755" y="199"/>
                    </a:lnTo>
                    <a:lnTo>
                      <a:pt x="755" y="201"/>
                    </a:lnTo>
                    <a:lnTo>
                      <a:pt x="755" y="204"/>
                    </a:lnTo>
                    <a:lnTo>
                      <a:pt x="755" y="206"/>
                    </a:lnTo>
                    <a:lnTo>
                      <a:pt x="755" y="204"/>
                    </a:lnTo>
                    <a:lnTo>
                      <a:pt x="757" y="204"/>
                    </a:lnTo>
                    <a:lnTo>
                      <a:pt x="757" y="206"/>
                    </a:lnTo>
                    <a:lnTo>
                      <a:pt x="757" y="204"/>
                    </a:lnTo>
                    <a:lnTo>
                      <a:pt x="757" y="201"/>
                    </a:lnTo>
                    <a:lnTo>
                      <a:pt x="760" y="201"/>
                    </a:lnTo>
                    <a:lnTo>
                      <a:pt x="760" y="204"/>
                    </a:lnTo>
                    <a:lnTo>
                      <a:pt x="760" y="201"/>
                    </a:lnTo>
                    <a:lnTo>
                      <a:pt x="757" y="201"/>
                    </a:lnTo>
                    <a:lnTo>
                      <a:pt x="760" y="201"/>
                    </a:lnTo>
                    <a:lnTo>
                      <a:pt x="760" y="204"/>
                    </a:lnTo>
                    <a:lnTo>
                      <a:pt x="757" y="204"/>
                    </a:lnTo>
                    <a:lnTo>
                      <a:pt x="760" y="204"/>
                    </a:lnTo>
                    <a:lnTo>
                      <a:pt x="757" y="206"/>
                    </a:lnTo>
                    <a:lnTo>
                      <a:pt x="760" y="206"/>
                    </a:lnTo>
                    <a:lnTo>
                      <a:pt x="760" y="204"/>
                    </a:lnTo>
                    <a:lnTo>
                      <a:pt x="760" y="20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1" name="Freeform 2025"/>
              <p:cNvSpPr>
                <a:spLocks/>
              </p:cNvSpPr>
              <p:nvPr/>
            </p:nvSpPr>
            <p:spPr bwMode="auto">
              <a:xfrm>
                <a:off x="3324" y="1898"/>
                <a:ext cx="353" cy="622"/>
              </a:xfrm>
              <a:custGeom>
                <a:avLst/>
                <a:gdLst>
                  <a:gd name="T0" fmla="*/ 2 w 353"/>
                  <a:gd name="T1" fmla="*/ 3 h 622"/>
                  <a:gd name="T2" fmla="*/ 2 w 353"/>
                  <a:gd name="T3" fmla="*/ 7 h 622"/>
                  <a:gd name="T4" fmla="*/ 9 w 353"/>
                  <a:gd name="T5" fmla="*/ 5 h 622"/>
                  <a:gd name="T6" fmla="*/ 6 w 353"/>
                  <a:gd name="T7" fmla="*/ 9 h 622"/>
                  <a:gd name="T8" fmla="*/ 11 w 353"/>
                  <a:gd name="T9" fmla="*/ 7 h 622"/>
                  <a:gd name="T10" fmla="*/ 13 w 353"/>
                  <a:gd name="T11" fmla="*/ 9 h 622"/>
                  <a:gd name="T12" fmla="*/ 15 w 353"/>
                  <a:gd name="T13" fmla="*/ 14 h 622"/>
                  <a:gd name="T14" fmla="*/ 18 w 353"/>
                  <a:gd name="T15" fmla="*/ 12 h 622"/>
                  <a:gd name="T16" fmla="*/ 18 w 353"/>
                  <a:gd name="T17" fmla="*/ 14 h 622"/>
                  <a:gd name="T18" fmla="*/ 20 w 353"/>
                  <a:gd name="T19" fmla="*/ 23 h 622"/>
                  <a:gd name="T20" fmla="*/ 24 w 353"/>
                  <a:gd name="T21" fmla="*/ 14 h 622"/>
                  <a:gd name="T22" fmla="*/ 26 w 353"/>
                  <a:gd name="T23" fmla="*/ 12 h 622"/>
                  <a:gd name="T24" fmla="*/ 33 w 353"/>
                  <a:gd name="T25" fmla="*/ 14 h 622"/>
                  <a:gd name="T26" fmla="*/ 38 w 353"/>
                  <a:gd name="T27" fmla="*/ 18 h 622"/>
                  <a:gd name="T28" fmla="*/ 40 w 353"/>
                  <a:gd name="T29" fmla="*/ 18 h 622"/>
                  <a:gd name="T30" fmla="*/ 35 w 353"/>
                  <a:gd name="T31" fmla="*/ 23 h 622"/>
                  <a:gd name="T32" fmla="*/ 40 w 353"/>
                  <a:gd name="T33" fmla="*/ 25 h 622"/>
                  <a:gd name="T34" fmla="*/ 44 w 353"/>
                  <a:gd name="T35" fmla="*/ 25 h 622"/>
                  <a:gd name="T36" fmla="*/ 47 w 353"/>
                  <a:gd name="T37" fmla="*/ 36 h 622"/>
                  <a:gd name="T38" fmla="*/ 49 w 353"/>
                  <a:gd name="T39" fmla="*/ 45 h 622"/>
                  <a:gd name="T40" fmla="*/ 60 w 353"/>
                  <a:gd name="T41" fmla="*/ 45 h 622"/>
                  <a:gd name="T42" fmla="*/ 69 w 353"/>
                  <a:gd name="T43" fmla="*/ 41 h 622"/>
                  <a:gd name="T44" fmla="*/ 87 w 353"/>
                  <a:gd name="T45" fmla="*/ 43 h 622"/>
                  <a:gd name="T46" fmla="*/ 105 w 353"/>
                  <a:gd name="T47" fmla="*/ 50 h 622"/>
                  <a:gd name="T48" fmla="*/ 125 w 353"/>
                  <a:gd name="T49" fmla="*/ 54 h 622"/>
                  <a:gd name="T50" fmla="*/ 147 w 353"/>
                  <a:gd name="T51" fmla="*/ 59 h 622"/>
                  <a:gd name="T52" fmla="*/ 163 w 353"/>
                  <a:gd name="T53" fmla="*/ 59 h 622"/>
                  <a:gd name="T54" fmla="*/ 185 w 353"/>
                  <a:gd name="T55" fmla="*/ 56 h 622"/>
                  <a:gd name="T56" fmla="*/ 196 w 353"/>
                  <a:gd name="T57" fmla="*/ 61 h 622"/>
                  <a:gd name="T58" fmla="*/ 214 w 353"/>
                  <a:gd name="T59" fmla="*/ 72 h 622"/>
                  <a:gd name="T60" fmla="*/ 234 w 353"/>
                  <a:gd name="T61" fmla="*/ 83 h 622"/>
                  <a:gd name="T62" fmla="*/ 246 w 353"/>
                  <a:gd name="T63" fmla="*/ 94 h 622"/>
                  <a:gd name="T64" fmla="*/ 261 w 353"/>
                  <a:gd name="T65" fmla="*/ 110 h 622"/>
                  <a:gd name="T66" fmla="*/ 275 w 353"/>
                  <a:gd name="T67" fmla="*/ 119 h 622"/>
                  <a:gd name="T68" fmla="*/ 292 w 353"/>
                  <a:gd name="T69" fmla="*/ 128 h 622"/>
                  <a:gd name="T70" fmla="*/ 315 w 353"/>
                  <a:gd name="T71" fmla="*/ 128 h 622"/>
                  <a:gd name="T72" fmla="*/ 333 w 353"/>
                  <a:gd name="T73" fmla="*/ 132 h 622"/>
                  <a:gd name="T74" fmla="*/ 342 w 353"/>
                  <a:gd name="T75" fmla="*/ 150 h 622"/>
                  <a:gd name="T76" fmla="*/ 348 w 353"/>
                  <a:gd name="T77" fmla="*/ 173 h 622"/>
                  <a:gd name="T78" fmla="*/ 353 w 353"/>
                  <a:gd name="T79" fmla="*/ 193 h 622"/>
                  <a:gd name="T80" fmla="*/ 353 w 353"/>
                  <a:gd name="T81" fmla="*/ 213 h 622"/>
                  <a:gd name="T82" fmla="*/ 348 w 353"/>
                  <a:gd name="T83" fmla="*/ 233 h 622"/>
                  <a:gd name="T84" fmla="*/ 339 w 353"/>
                  <a:gd name="T85" fmla="*/ 253 h 622"/>
                  <a:gd name="T86" fmla="*/ 326 w 353"/>
                  <a:gd name="T87" fmla="*/ 269 h 622"/>
                  <a:gd name="T88" fmla="*/ 315 w 353"/>
                  <a:gd name="T89" fmla="*/ 284 h 622"/>
                  <a:gd name="T90" fmla="*/ 299 w 353"/>
                  <a:gd name="T91" fmla="*/ 300 h 622"/>
                  <a:gd name="T92" fmla="*/ 275 w 353"/>
                  <a:gd name="T93" fmla="*/ 325 h 622"/>
                  <a:gd name="T94" fmla="*/ 259 w 353"/>
                  <a:gd name="T95" fmla="*/ 354 h 622"/>
                  <a:gd name="T96" fmla="*/ 246 w 353"/>
                  <a:gd name="T97" fmla="*/ 374 h 622"/>
                  <a:gd name="T98" fmla="*/ 230 w 353"/>
                  <a:gd name="T99" fmla="*/ 381 h 622"/>
                  <a:gd name="T100" fmla="*/ 223 w 353"/>
                  <a:gd name="T101" fmla="*/ 392 h 622"/>
                  <a:gd name="T102" fmla="*/ 221 w 353"/>
                  <a:gd name="T103" fmla="*/ 407 h 622"/>
                  <a:gd name="T104" fmla="*/ 219 w 353"/>
                  <a:gd name="T105" fmla="*/ 430 h 622"/>
                  <a:gd name="T106" fmla="*/ 221 w 353"/>
                  <a:gd name="T107" fmla="*/ 457 h 622"/>
                  <a:gd name="T108" fmla="*/ 219 w 353"/>
                  <a:gd name="T109" fmla="*/ 481 h 622"/>
                  <a:gd name="T110" fmla="*/ 214 w 353"/>
                  <a:gd name="T111" fmla="*/ 499 h 622"/>
                  <a:gd name="T112" fmla="*/ 214 w 353"/>
                  <a:gd name="T113" fmla="*/ 521 h 622"/>
                  <a:gd name="T114" fmla="*/ 203 w 353"/>
                  <a:gd name="T115" fmla="*/ 537 h 622"/>
                  <a:gd name="T116" fmla="*/ 196 w 353"/>
                  <a:gd name="T117" fmla="*/ 557 h 622"/>
                  <a:gd name="T118" fmla="*/ 192 w 353"/>
                  <a:gd name="T119" fmla="*/ 591 h 622"/>
                  <a:gd name="T120" fmla="*/ 178 w 353"/>
                  <a:gd name="T121" fmla="*/ 609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3" h="622">
                    <a:moveTo>
                      <a:pt x="0" y="5"/>
                    </a:move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20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6" y="9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2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9" y="12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26" y="14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5" y="12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5" y="21"/>
                    </a:lnTo>
                    <a:lnTo>
                      <a:pt x="35" y="18"/>
                    </a:lnTo>
                    <a:lnTo>
                      <a:pt x="38" y="18"/>
                    </a:lnTo>
                    <a:lnTo>
                      <a:pt x="35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21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8" y="23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5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2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4" y="27"/>
                    </a:lnTo>
                    <a:lnTo>
                      <a:pt x="42" y="27"/>
                    </a:lnTo>
                    <a:lnTo>
                      <a:pt x="44" y="27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4" y="30"/>
                    </a:lnTo>
                    <a:lnTo>
                      <a:pt x="47" y="30"/>
                    </a:lnTo>
                    <a:lnTo>
                      <a:pt x="47" y="32"/>
                    </a:lnTo>
                    <a:lnTo>
                      <a:pt x="47" y="34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7" y="36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49" y="36"/>
                    </a:lnTo>
                    <a:lnTo>
                      <a:pt x="49" y="38"/>
                    </a:lnTo>
                    <a:lnTo>
                      <a:pt x="51" y="41"/>
                    </a:lnTo>
                    <a:lnTo>
                      <a:pt x="49" y="41"/>
                    </a:lnTo>
                    <a:lnTo>
                      <a:pt x="49" y="43"/>
                    </a:lnTo>
                    <a:lnTo>
                      <a:pt x="49" y="45"/>
                    </a:lnTo>
                    <a:lnTo>
                      <a:pt x="51" y="45"/>
                    </a:lnTo>
                    <a:lnTo>
                      <a:pt x="53" y="45"/>
                    </a:lnTo>
                    <a:lnTo>
                      <a:pt x="56" y="45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0" y="45"/>
                    </a:lnTo>
                    <a:lnTo>
                      <a:pt x="60" y="43"/>
                    </a:lnTo>
                    <a:lnTo>
                      <a:pt x="60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62" y="47"/>
                    </a:lnTo>
                    <a:lnTo>
                      <a:pt x="62" y="50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4" y="45"/>
                    </a:lnTo>
                    <a:lnTo>
                      <a:pt x="64" y="43"/>
                    </a:lnTo>
                    <a:lnTo>
                      <a:pt x="67" y="43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1"/>
                    </a:lnTo>
                    <a:lnTo>
                      <a:pt x="69" y="38"/>
                    </a:lnTo>
                    <a:lnTo>
                      <a:pt x="71" y="38"/>
                    </a:lnTo>
                    <a:lnTo>
                      <a:pt x="73" y="38"/>
                    </a:lnTo>
                    <a:lnTo>
                      <a:pt x="73" y="36"/>
                    </a:lnTo>
                    <a:lnTo>
                      <a:pt x="73" y="38"/>
                    </a:lnTo>
                    <a:lnTo>
                      <a:pt x="76" y="38"/>
                    </a:lnTo>
                    <a:lnTo>
                      <a:pt x="76" y="41"/>
                    </a:lnTo>
                    <a:lnTo>
                      <a:pt x="78" y="43"/>
                    </a:lnTo>
                    <a:lnTo>
                      <a:pt x="78" y="41"/>
                    </a:lnTo>
                    <a:lnTo>
                      <a:pt x="80" y="41"/>
                    </a:lnTo>
                    <a:lnTo>
                      <a:pt x="82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4" y="45"/>
                    </a:lnTo>
                    <a:lnTo>
                      <a:pt x="96" y="45"/>
                    </a:lnTo>
                    <a:lnTo>
                      <a:pt x="96" y="47"/>
                    </a:lnTo>
                    <a:lnTo>
                      <a:pt x="100" y="47"/>
                    </a:lnTo>
                    <a:lnTo>
                      <a:pt x="102" y="50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102" y="47"/>
                    </a:lnTo>
                    <a:lnTo>
                      <a:pt x="105" y="50"/>
                    </a:lnTo>
                    <a:lnTo>
                      <a:pt x="105" y="52"/>
                    </a:lnTo>
                    <a:lnTo>
                      <a:pt x="107" y="52"/>
                    </a:lnTo>
                    <a:lnTo>
                      <a:pt x="109" y="52"/>
                    </a:lnTo>
                    <a:lnTo>
                      <a:pt x="111" y="52"/>
                    </a:lnTo>
                    <a:lnTo>
                      <a:pt x="114" y="52"/>
                    </a:lnTo>
                    <a:lnTo>
                      <a:pt x="116" y="52"/>
                    </a:lnTo>
                    <a:lnTo>
                      <a:pt x="118" y="52"/>
                    </a:lnTo>
                    <a:lnTo>
                      <a:pt x="120" y="52"/>
                    </a:lnTo>
                    <a:lnTo>
                      <a:pt x="123" y="52"/>
                    </a:lnTo>
                    <a:lnTo>
                      <a:pt x="125" y="54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9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3" y="59"/>
                    </a:lnTo>
                    <a:lnTo>
                      <a:pt x="145" y="59"/>
                    </a:lnTo>
                    <a:lnTo>
                      <a:pt x="147" y="59"/>
                    </a:lnTo>
                    <a:lnTo>
                      <a:pt x="149" y="59"/>
                    </a:lnTo>
                    <a:lnTo>
                      <a:pt x="152" y="59"/>
                    </a:lnTo>
                    <a:lnTo>
                      <a:pt x="154" y="59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56"/>
                    </a:lnTo>
                    <a:lnTo>
                      <a:pt x="161" y="59"/>
                    </a:lnTo>
                    <a:lnTo>
                      <a:pt x="161" y="56"/>
                    </a:lnTo>
                    <a:lnTo>
                      <a:pt x="161" y="59"/>
                    </a:lnTo>
                    <a:lnTo>
                      <a:pt x="161" y="56"/>
                    </a:lnTo>
                    <a:lnTo>
                      <a:pt x="161" y="59"/>
                    </a:lnTo>
                    <a:lnTo>
                      <a:pt x="163" y="59"/>
                    </a:lnTo>
                    <a:lnTo>
                      <a:pt x="163" y="56"/>
                    </a:lnTo>
                    <a:lnTo>
                      <a:pt x="165" y="56"/>
                    </a:lnTo>
                    <a:lnTo>
                      <a:pt x="167" y="56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2" y="54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81" y="56"/>
                    </a:lnTo>
                    <a:lnTo>
                      <a:pt x="183" y="56"/>
                    </a:lnTo>
                    <a:lnTo>
                      <a:pt x="185" y="56"/>
                    </a:lnTo>
                    <a:lnTo>
                      <a:pt x="187" y="56"/>
                    </a:lnTo>
                    <a:lnTo>
                      <a:pt x="190" y="56"/>
                    </a:lnTo>
                    <a:lnTo>
                      <a:pt x="187" y="56"/>
                    </a:lnTo>
                    <a:lnTo>
                      <a:pt x="190" y="59"/>
                    </a:lnTo>
                    <a:lnTo>
                      <a:pt x="190" y="56"/>
                    </a:lnTo>
                    <a:lnTo>
                      <a:pt x="190" y="59"/>
                    </a:lnTo>
                    <a:lnTo>
                      <a:pt x="190" y="56"/>
                    </a:lnTo>
                    <a:lnTo>
                      <a:pt x="190" y="59"/>
                    </a:lnTo>
                    <a:lnTo>
                      <a:pt x="192" y="59"/>
                    </a:lnTo>
                    <a:lnTo>
                      <a:pt x="194" y="59"/>
                    </a:lnTo>
                    <a:lnTo>
                      <a:pt x="194" y="61"/>
                    </a:lnTo>
                    <a:lnTo>
                      <a:pt x="196" y="61"/>
                    </a:lnTo>
                    <a:lnTo>
                      <a:pt x="199" y="61"/>
                    </a:lnTo>
                    <a:lnTo>
                      <a:pt x="199" y="63"/>
                    </a:lnTo>
                    <a:lnTo>
                      <a:pt x="201" y="63"/>
                    </a:lnTo>
                    <a:lnTo>
                      <a:pt x="201" y="65"/>
                    </a:lnTo>
                    <a:lnTo>
                      <a:pt x="203" y="65"/>
                    </a:lnTo>
                    <a:lnTo>
                      <a:pt x="205" y="65"/>
                    </a:lnTo>
                    <a:lnTo>
                      <a:pt x="205" y="68"/>
                    </a:lnTo>
                    <a:lnTo>
                      <a:pt x="208" y="68"/>
                    </a:lnTo>
                    <a:lnTo>
                      <a:pt x="210" y="68"/>
                    </a:lnTo>
                    <a:lnTo>
                      <a:pt x="210" y="70"/>
                    </a:lnTo>
                    <a:lnTo>
                      <a:pt x="212" y="70"/>
                    </a:lnTo>
                    <a:lnTo>
                      <a:pt x="214" y="72"/>
                    </a:lnTo>
                    <a:lnTo>
                      <a:pt x="216" y="72"/>
                    </a:lnTo>
                    <a:lnTo>
                      <a:pt x="216" y="74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1" y="76"/>
                    </a:lnTo>
                    <a:lnTo>
                      <a:pt x="223" y="76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8" y="81"/>
                    </a:lnTo>
                    <a:lnTo>
                      <a:pt x="230" y="83"/>
                    </a:lnTo>
                    <a:lnTo>
                      <a:pt x="232" y="83"/>
                    </a:lnTo>
                    <a:lnTo>
                      <a:pt x="234" y="83"/>
                    </a:lnTo>
                    <a:lnTo>
                      <a:pt x="234" y="85"/>
                    </a:lnTo>
                    <a:lnTo>
                      <a:pt x="237" y="85"/>
                    </a:lnTo>
                    <a:lnTo>
                      <a:pt x="237" y="83"/>
                    </a:lnTo>
                    <a:lnTo>
                      <a:pt x="237" y="85"/>
                    </a:lnTo>
                    <a:lnTo>
                      <a:pt x="237" y="88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41" y="90"/>
                    </a:lnTo>
                    <a:lnTo>
                      <a:pt x="241" y="92"/>
                    </a:lnTo>
                    <a:lnTo>
                      <a:pt x="243" y="92"/>
                    </a:lnTo>
                    <a:lnTo>
                      <a:pt x="243" y="94"/>
                    </a:lnTo>
                    <a:lnTo>
                      <a:pt x="246" y="94"/>
                    </a:lnTo>
                    <a:lnTo>
                      <a:pt x="246" y="97"/>
                    </a:lnTo>
                    <a:lnTo>
                      <a:pt x="248" y="99"/>
                    </a:lnTo>
                    <a:lnTo>
                      <a:pt x="250" y="101"/>
                    </a:lnTo>
                    <a:lnTo>
                      <a:pt x="252" y="101"/>
                    </a:lnTo>
                    <a:lnTo>
                      <a:pt x="252" y="103"/>
                    </a:lnTo>
                    <a:lnTo>
                      <a:pt x="254" y="103"/>
                    </a:lnTo>
                    <a:lnTo>
                      <a:pt x="254" y="106"/>
                    </a:lnTo>
                    <a:lnTo>
                      <a:pt x="257" y="106"/>
                    </a:lnTo>
                    <a:lnTo>
                      <a:pt x="259" y="106"/>
                    </a:lnTo>
                    <a:lnTo>
                      <a:pt x="259" y="108"/>
                    </a:lnTo>
                    <a:lnTo>
                      <a:pt x="259" y="110"/>
                    </a:lnTo>
                    <a:lnTo>
                      <a:pt x="261" y="110"/>
                    </a:lnTo>
                    <a:lnTo>
                      <a:pt x="261" y="112"/>
                    </a:lnTo>
                    <a:lnTo>
                      <a:pt x="263" y="112"/>
                    </a:lnTo>
                    <a:lnTo>
                      <a:pt x="263" y="114"/>
                    </a:lnTo>
                    <a:lnTo>
                      <a:pt x="266" y="114"/>
                    </a:lnTo>
                    <a:lnTo>
                      <a:pt x="268" y="114"/>
                    </a:lnTo>
                    <a:lnTo>
                      <a:pt x="270" y="114"/>
                    </a:lnTo>
                    <a:lnTo>
                      <a:pt x="272" y="114"/>
                    </a:lnTo>
                    <a:lnTo>
                      <a:pt x="272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5" y="121"/>
                    </a:lnTo>
                    <a:lnTo>
                      <a:pt x="275" y="119"/>
                    </a:lnTo>
                    <a:lnTo>
                      <a:pt x="275" y="121"/>
                    </a:lnTo>
                    <a:lnTo>
                      <a:pt x="277" y="121"/>
                    </a:lnTo>
                    <a:lnTo>
                      <a:pt x="277" y="123"/>
                    </a:lnTo>
                    <a:lnTo>
                      <a:pt x="279" y="123"/>
                    </a:lnTo>
                    <a:lnTo>
                      <a:pt x="281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8" y="123"/>
                    </a:lnTo>
                    <a:lnTo>
                      <a:pt x="288" y="126"/>
                    </a:lnTo>
                    <a:lnTo>
                      <a:pt x="290" y="126"/>
                    </a:lnTo>
                    <a:lnTo>
                      <a:pt x="290" y="128"/>
                    </a:lnTo>
                    <a:lnTo>
                      <a:pt x="292" y="128"/>
                    </a:lnTo>
                    <a:lnTo>
                      <a:pt x="290" y="128"/>
                    </a:lnTo>
                    <a:lnTo>
                      <a:pt x="292" y="128"/>
                    </a:lnTo>
                    <a:lnTo>
                      <a:pt x="295" y="128"/>
                    </a:lnTo>
                    <a:lnTo>
                      <a:pt x="297" y="128"/>
                    </a:lnTo>
                    <a:lnTo>
                      <a:pt x="299" y="128"/>
                    </a:lnTo>
                    <a:lnTo>
                      <a:pt x="301" y="128"/>
                    </a:lnTo>
                    <a:lnTo>
                      <a:pt x="304" y="128"/>
                    </a:lnTo>
                    <a:lnTo>
                      <a:pt x="306" y="128"/>
                    </a:lnTo>
                    <a:lnTo>
                      <a:pt x="308" y="128"/>
                    </a:lnTo>
                    <a:lnTo>
                      <a:pt x="310" y="128"/>
                    </a:lnTo>
                    <a:lnTo>
                      <a:pt x="313" y="128"/>
                    </a:lnTo>
                    <a:lnTo>
                      <a:pt x="315" y="128"/>
                    </a:lnTo>
                    <a:lnTo>
                      <a:pt x="315" y="126"/>
                    </a:lnTo>
                    <a:lnTo>
                      <a:pt x="317" y="126"/>
                    </a:lnTo>
                    <a:lnTo>
                      <a:pt x="317" y="128"/>
                    </a:lnTo>
                    <a:lnTo>
                      <a:pt x="319" y="128"/>
                    </a:lnTo>
                    <a:lnTo>
                      <a:pt x="322" y="128"/>
                    </a:lnTo>
                    <a:lnTo>
                      <a:pt x="324" y="128"/>
                    </a:lnTo>
                    <a:lnTo>
                      <a:pt x="326" y="128"/>
                    </a:lnTo>
                    <a:lnTo>
                      <a:pt x="326" y="130"/>
                    </a:lnTo>
                    <a:lnTo>
                      <a:pt x="326" y="128"/>
                    </a:lnTo>
                    <a:lnTo>
                      <a:pt x="328" y="130"/>
                    </a:lnTo>
                    <a:lnTo>
                      <a:pt x="330" y="130"/>
                    </a:lnTo>
                    <a:lnTo>
                      <a:pt x="333" y="132"/>
                    </a:lnTo>
                    <a:lnTo>
                      <a:pt x="335" y="132"/>
                    </a:lnTo>
                    <a:lnTo>
                      <a:pt x="335" y="135"/>
                    </a:lnTo>
                    <a:lnTo>
                      <a:pt x="335" y="137"/>
                    </a:lnTo>
                    <a:lnTo>
                      <a:pt x="337" y="137"/>
                    </a:lnTo>
                    <a:lnTo>
                      <a:pt x="337" y="139"/>
                    </a:lnTo>
                    <a:lnTo>
                      <a:pt x="337" y="141"/>
                    </a:lnTo>
                    <a:lnTo>
                      <a:pt x="339" y="141"/>
                    </a:lnTo>
                    <a:lnTo>
                      <a:pt x="339" y="144"/>
                    </a:lnTo>
                    <a:lnTo>
                      <a:pt x="339" y="146"/>
                    </a:lnTo>
                    <a:lnTo>
                      <a:pt x="339" y="148"/>
                    </a:lnTo>
                    <a:lnTo>
                      <a:pt x="339" y="150"/>
                    </a:lnTo>
                    <a:lnTo>
                      <a:pt x="342" y="150"/>
                    </a:lnTo>
                    <a:lnTo>
                      <a:pt x="342" y="153"/>
                    </a:lnTo>
                    <a:lnTo>
                      <a:pt x="342" y="155"/>
                    </a:lnTo>
                    <a:lnTo>
                      <a:pt x="342" y="157"/>
                    </a:lnTo>
                    <a:lnTo>
                      <a:pt x="344" y="157"/>
                    </a:lnTo>
                    <a:lnTo>
                      <a:pt x="344" y="159"/>
                    </a:lnTo>
                    <a:lnTo>
                      <a:pt x="344" y="161"/>
                    </a:lnTo>
                    <a:lnTo>
                      <a:pt x="344" y="164"/>
                    </a:lnTo>
                    <a:lnTo>
                      <a:pt x="346" y="164"/>
                    </a:lnTo>
                    <a:lnTo>
                      <a:pt x="346" y="166"/>
                    </a:lnTo>
                    <a:lnTo>
                      <a:pt x="346" y="168"/>
                    </a:lnTo>
                    <a:lnTo>
                      <a:pt x="346" y="170"/>
                    </a:lnTo>
                    <a:lnTo>
                      <a:pt x="348" y="173"/>
                    </a:lnTo>
                    <a:lnTo>
                      <a:pt x="348" y="177"/>
                    </a:lnTo>
                    <a:lnTo>
                      <a:pt x="348" y="179"/>
                    </a:lnTo>
                    <a:lnTo>
                      <a:pt x="348" y="182"/>
                    </a:lnTo>
                    <a:lnTo>
                      <a:pt x="348" y="184"/>
                    </a:lnTo>
                    <a:lnTo>
                      <a:pt x="351" y="186"/>
                    </a:lnTo>
                    <a:lnTo>
                      <a:pt x="351" y="188"/>
                    </a:lnTo>
                    <a:lnTo>
                      <a:pt x="351" y="191"/>
                    </a:lnTo>
                    <a:lnTo>
                      <a:pt x="351" y="188"/>
                    </a:lnTo>
                    <a:lnTo>
                      <a:pt x="353" y="188"/>
                    </a:lnTo>
                    <a:lnTo>
                      <a:pt x="351" y="191"/>
                    </a:lnTo>
                    <a:lnTo>
                      <a:pt x="351" y="193"/>
                    </a:lnTo>
                    <a:lnTo>
                      <a:pt x="353" y="193"/>
                    </a:lnTo>
                    <a:lnTo>
                      <a:pt x="353" y="195"/>
                    </a:lnTo>
                    <a:lnTo>
                      <a:pt x="353" y="197"/>
                    </a:lnTo>
                    <a:lnTo>
                      <a:pt x="353" y="199"/>
                    </a:lnTo>
                    <a:lnTo>
                      <a:pt x="353" y="202"/>
                    </a:lnTo>
                    <a:lnTo>
                      <a:pt x="353" y="204"/>
                    </a:lnTo>
                    <a:lnTo>
                      <a:pt x="353" y="206"/>
                    </a:lnTo>
                    <a:lnTo>
                      <a:pt x="351" y="206"/>
                    </a:lnTo>
                    <a:lnTo>
                      <a:pt x="353" y="206"/>
                    </a:lnTo>
                    <a:lnTo>
                      <a:pt x="353" y="208"/>
                    </a:lnTo>
                    <a:lnTo>
                      <a:pt x="351" y="211"/>
                    </a:lnTo>
                    <a:lnTo>
                      <a:pt x="353" y="211"/>
                    </a:lnTo>
                    <a:lnTo>
                      <a:pt x="353" y="213"/>
                    </a:lnTo>
                    <a:lnTo>
                      <a:pt x="351" y="213"/>
                    </a:lnTo>
                    <a:lnTo>
                      <a:pt x="351" y="215"/>
                    </a:lnTo>
                    <a:lnTo>
                      <a:pt x="351" y="217"/>
                    </a:lnTo>
                    <a:lnTo>
                      <a:pt x="353" y="217"/>
                    </a:lnTo>
                    <a:lnTo>
                      <a:pt x="353" y="220"/>
                    </a:lnTo>
                    <a:lnTo>
                      <a:pt x="351" y="220"/>
                    </a:lnTo>
                    <a:lnTo>
                      <a:pt x="351" y="222"/>
                    </a:lnTo>
                    <a:lnTo>
                      <a:pt x="351" y="224"/>
                    </a:lnTo>
                    <a:lnTo>
                      <a:pt x="348" y="226"/>
                    </a:lnTo>
                    <a:lnTo>
                      <a:pt x="348" y="229"/>
                    </a:lnTo>
                    <a:lnTo>
                      <a:pt x="348" y="231"/>
                    </a:lnTo>
                    <a:lnTo>
                      <a:pt x="348" y="233"/>
                    </a:lnTo>
                    <a:lnTo>
                      <a:pt x="346" y="235"/>
                    </a:lnTo>
                    <a:lnTo>
                      <a:pt x="346" y="237"/>
                    </a:lnTo>
                    <a:lnTo>
                      <a:pt x="346" y="240"/>
                    </a:lnTo>
                    <a:lnTo>
                      <a:pt x="344" y="240"/>
                    </a:lnTo>
                    <a:lnTo>
                      <a:pt x="344" y="242"/>
                    </a:lnTo>
                    <a:lnTo>
                      <a:pt x="344" y="244"/>
                    </a:lnTo>
                    <a:lnTo>
                      <a:pt x="344" y="246"/>
                    </a:lnTo>
                    <a:lnTo>
                      <a:pt x="342" y="246"/>
                    </a:lnTo>
                    <a:lnTo>
                      <a:pt x="342" y="249"/>
                    </a:lnTo>
                    <a:lnTo>
                      <a:pt x="342" y="251"/>
                    </a:lnTo>
                    <a:lnTo>
                      <a:pt x="339" y="251"/>
                    </a:lnTo>
                    <a:lnTo>
                      <a:pt x="339" y="253"/>
                    </a:lnTo>
                    <a:lnTo>
                      <a:pt x="339" y="255"/>
                    </a:lnTo>
                    <a:lnTo>
                      <a:pt x="337" y="255"/>
                    </a:lnTo>
                    <a:lnTo>
                      <a:pt x="337" y="258"/>
                    </a:lnTo>
                    <a:lnTo>
                      <a:pt x="335" y="258"/>
                    </a:lnTo>
                    <a:lnTo>
                      <a:pt x="335" y="260"/>
                    </a:lnTo>
                    <a:lnTo>
                      <a:pt x="335" y="262"/>
                    </a:lnTo>
                    <a:lnTo>
                      <a:pt x="333" y="262"/>
                    </a:lnTo>
                    <a:lnTo>
                      <a:pt x="330" y="264"/>
                    </a:lnTo>
                    <a:lnTo>
                      <a:pt x="330" y="267"/>
                    </a:lnTo>
                    <a:lnTo>
                      <a:pt x="328" y="267"/>
                    </a:lnTo>
                    <a:lnTo>
                      <a:pt x="328" y="269"/>
                    </a:lnTo>
                    <a:lnTo>
                      <a:pt x="326" y="269"/>
                    </a:lnTo>
                    <a:lnTo>
                      <a:pt x="326" y="271"/>
                    </a:lnTo>
                    <a:lnTo>
                      <a:pt x="324" y="271"/>
                    </a:lnTo>
                    <a:lnTo>
                      <a:pt x="324" y="273"/>
                    </a:lnTo>
                    <a:lnTo>
                      <a:pt x="322" y="273"/>
                    </a:lnTo>
                    <a:lnTo>
                      <a:pt x="322" y="275"/>
                    </a:lnTo>
                    <a:lnTo>
                      <a:pt x="319" y="275"/>
                    </a:lnTo>
                    <a:lnTo>
                      <a:pt x="322" y="275"/>
                    </a:lnTo>
                    <a:lnTo>
                      <a:pt x="319" y="278"/>
                    </a:lnTo>
                    <a:lnTo>
                      <a:pt x="317" y="278"/>
                    </a:lnTo>
                    <a:lnTo>
                      <a:pt x="317" y="280"/>
                    </a:lnTo>
                    <a:lnTo>
                      <a:pt x="315" y="282"/>
                    </a:lnTo>
                    <a:lnTo>
                      <a:pt x="315" y="284"/>
                    </a:lnTo>
                    <a:lnTo>
                      <a:pt x="313" y="284"/>
                    </a:lnTo>
                    <a:lnTo>
                      <a:pt x="313" y="287"/>
                    </a:lnTo>
                    <a:lnTo>
                      <a:pt x="310" y="287"/>
                    </a:lnTo>
                    <a:lnTo>
                      <a:pt x="310" y="289"/>
                    </a:lnTo>
                    <a:lnTo>
                      <a:pt x="308" y="289"/>
                    </a:lnTo>
                    <a:lnTo>
                      <a:pt x="308" y="291"/>
                    </a:lnTo>
                    <a:lnTo>
                      <a:pt x="306" y="291"/>
                    </a:lnTo>
                    <a:lnTo>
                      <a:pt x="306" y="293"/>
                    </a:lnTo>
                    <a:lnTo>
                      <a:pt x="306" y="296"/>
                    </a:lnTo>
                    <a:lnTo>
                      <a:pt x="304" y="296"/>
                    </a:lnTo>
                    <a:lnTo>
                      <a:pt x="301" y="300"/>
                    </a:lnTo>
                    <a:lnTo>
                      <a:pt x="299" y="300"/>
                    </a:lnTo>
                    <a:lnTo>
                      <a:pt x="295" y="302"/>
                    </a:lnTo>
                    <a:lnTo>
                      <a:pt x="292" y="305"/>
                    </a:lnTo>
                    <a:lnTo>
                      <a:pt x="290" y="305"/>
                    </a:lnTo>
                    <a:lnTo>
                      <a:pt x="288" y="307"/>
                    </a:lnTo>
                    <a:lnTo>
                      <a:pt x="286" y="309"/>
                    </a:lnTo>
                    <a:lnTo>
                      <a:pt x="284" y="311"/>
                    </a:lnTo>
                    <a:lnTo>
                      <a:pt x="281" y="313"/>
                    </a:lnTo>
                    <a:lnTo>
                      <a:pt x="281" y="316"/>
                    </a:lnTo>
                    <a:lnTo>
                      <a:pt x="279" y="318"/>
                    </a:lnTo>
                    <a:lnTo>
                      <a:pt x="279" y="320"/>
                    </a:lnTo>
                    <a:lnTo>
                      <a:pt x="277" y="322"/>
                    </a:lnTo>
                    <a:lnTo>
                      <a:pt x="275" y="325"/>
                    </a:lnTo>
                    <a:lnTo>
                      <a:pt x="275" y="327"/>
                    </a:lnTo>
                    <a:lnTo>
                      <a:pt x="272" y="329"/>
                    </a:lnTo>
                    <a:lnTo>
                      <a:pt x="270" y="331"/>
                    </a:lnTo>
                    <a:lnTo>
                      <a:pt x="270" y="334"/>
                    </a:lnTo>
                    <a:lnTo>
                      <a:pt x="268" y="338"/>
                    </a:lnTo>
                    <a:lnTo>
                      <a:pt x="266" y="338"/>
                    </a:lnTo>
                    <a:lnTo>
                      <a:pt x="266" y="343"/>
                    </a:lnTo>
                    <a:lnTo>
                      <a:pt x="263" y="345"/>
                    </a:lnTo>
                    <a:lnTo>
                      <a:pt x="263" y="347"/>
                    </a:lnTo>
                    <a:lnTo>
                      <a:pt x="261" y="349"/>
                    </a:lnTo>
                    <a:lnTo>
                      <a:pt x="261" y="351"/>
                    </a:lnTo>
                    <a:lnTo>
                      <a:pt x="259" y="354"/>
                    </a:lnTo>
                    <a:lnTo>
                      <a:pt x="259" y="356"/>
                    </a:lnTo>
                    <a:lnTo>
                      <a:pt x="257" y="358"/>
                    </a:lnTo>
                    <a:lnTo>
                      <a:pt x="254" y="358"/>
                    </a:lnTo>
                    <a:lnTo>
                      <a:pt x="254" y="360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0" y="365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46" y="372"/>
                    </a:lnTo>
                    <a:lnTo>
                      <a:pt x="246" y="374"/>
                    </a:lnTo>
                    <a:lnTo>
                      <a:pt x="243" y="374"/>
                    </a:lnTo>
                    <a:lnTo>
                      <a:pt x="241" y="376"/>
                    </a:lnTo>
                    <a:lnTo>
                      <a:pt x="239" y="376"/>
                    </a:lnTo>
                    <a:lnTo>
                      <a:pt x="239" y="378"/>
                    </a:lnTo>
                    <a:lnTo>
                      <a:pt x="237" y="378"/>
                    </a:lnTo>
                    <a:lnTo>
                      <a:pt x="234" y="378"/>
                    </a:lnTo>
                    <a:lnTo>
                      <a:pt x="232" y="378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2" y="378"/>
                    </a:lnTo>
                    <a:lnTo>
                      <a:pt x="230" y="378"/>
                    </a:lnTo>
                    <a:lnTo>
                      <a:pt x="230" y="381"/>
                    </a:lnTo>
                    <a:lnTo>
                      <a:pt x="228" y="381"/>
                    </a:lnTo>
                    <a:lnTo>
                      <a:pt x="228" y="383"/>
                    </a:lnTo>
                    <a:lnTo>
                      <a:pt x="225" y="383"/>
                    </a:lnTo>
                    <a:lnTo>
                      <a:pt x="223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21" y="389"/>
                    </a:lnTo>
                    <a:lnTo>
                      <a:pt x="221" y="392"/>
                    </a:lnTo>
                    <a:lnTo>
                      <a:pt x="223" y="389"/>
                    </a:lnTo>
                    <a:lnTo>
                      <a:pt x="223" y="392"/>
                    </a:lnTo>
                    <a:lnTo>
                      <a:pt x="223" y="389"/>
                    </a:lnTo>
                    <a:lnTo>
                      <a:pt x="223" y="392"/>
                    </a:lnTo>
                    <a:lnTo>
                      <a:pt x="223" y="394"/>
                    </a:lnTo>
                    <a:lnTo>
                      <a:pt x="221" y="394"/>
                    </a:lnTo>
                    <a:lnTo>
                      <a:pt x="221" y="396"/>
                    </a:lnTo>
                    <a:lnTo>
                      <a:pt x="223" y="396"/>
                    </a:lnTo>
                    <a:lnTo>
                      <a:pt x="223" y="398"/>
                    </a:lnTo>
                    <a:lnTo>
                      <a:pt x="223" y="401"/>
                    </a:lnTo>
                    <a:lnTo>
                      <a:pt x="223" y="398"/>
                    </a:lnTo>
                    <a:lnTo>
                      <a:pt x="221" y="398"/>
                    </a:lnTo>
                    <a:lnTo>
                      <a:pt x="221" y="401"/>
                    </a:lnTo>
                    <a:lnTo>
                      <a:pt x="219" y="403"/>
                    </a:lnTo>
                    <a:lnTo>
                      <a:pt x="221" y="405"/>
                    </a:lnTo>
                    <a:lnTo>
                      <a:pt x="221" y="407"/>
                    </a:lnTo>
                    <a:lnTo>
                      <a:pt x="221" y="410"/>
                    </a:lnTo>
                    <a:lnTo>
                      <a:pt x="221" y="412"/>
                    </a:lnTo>
                    <a:lnTo>
                      <a:pt x="221" y="414"/>
                    </a:lnTo>
                    <a:lnTo>
                      <a:pt x="221" y="416"/>
                    </a:lnTo>
                    <a:lnTo>
                      <a:pt x="219" y="419"/>
                    </a:lnTo>
                    <a:lnTo>
                      <a:pt x="221" y="419"/>
                    </a:lnTo>
                    <a:lnTo>
                      <a:pt x="221" y="421"/>
                    </a:lnTo>
                    <a:lnTo>
                      <a:pt x="219" y="421"/>
                    </a:lnTo>
                    <a:lnTo>
                      <a:pt x="219" y="423"/>
                    </a:lnTo>
                    <a:lnTo>
                      <a:pt x="219" y="425"/>
                    </a:lnTo>
                    <a:lnTo>
                      <a:pt x="219" y="427"/>
                    </a:lnTo>
                    <a:lnTo>
                      <a:pt x="219" y="430"/>
                    </a:lnTo>
                    <a:lnTo>
                      <a:pt x="216" y="432"/>
                    </a:lnTo>
                    <a:lnTo>
                      <a:pt x="219" y="434"/>
                    </a:lnTo>
                    <a:lnTo>
                      <a:pt x="219" y="436"/>
                    </a:lnTo>
                    <a:lnTo>
                      <a:pt x="219" y="439"/>
                    </a:lnTo>
                    <a:lnTo>
                      <a:pt x="219" y="441"/>
                    </a:lnTo>
                    <a:lnTo>
                      <a:pt x="219" y="445"/>
                    </a:lnTo>
                    <a:lnTo>
                      <a:pt x="219" y="448"/>
                    </a:lnTo>
                    <a:lnTo>
                      <a:pt x="219" y="450"/>
                    </a:lnTo>
                    <a:lnTo>
                      <a:pt x="221" y="450"/>
                    </a:lnTo>
                    <a:lnTo>
                      <a:pt x="221" y="452"/>
                    </a:lnTo>
                    <a:lnTo>
                      <a:pt x="221" y="454"/>
                    </a:lnTo>
                    <a:lnTo>
                      <a:pt x="221" y="457"/>
                    </a:lnTo>
                    <a:lnTo>
                      <a:pt x="221" y="459"/>
                    </a:lnTo>
                    <a:lnTo>
                      <a:pt x="221" y="461"/>
                    </a:lnTo>
                    <a:lnTo>
                      <a:pt x="221" y="463"/>
                    </a:lnTo>
                    <a:lnTo>
                      <a:pt x="223" y="465"/>
                    </a:lnTo>
                    <a:lnTo>
                      <a:pt x="223" y="468"/>
                    </a:lnTo>
                    <a:lnTo>
                      <a:pt x="223" y="470"/>
                    </a:lnTo>
                    <a:lnTo>
                      <a:pt x="223" y="474"/>
                    </a:lnTo>
                    <a:lnTo>
                      <a:pt x="221" y="474"/>
                    </a:lnTo>
                    <a:lnTo>
                      <a:pt x="221" y="477"/>
                    </a:lnTo>
                    <a:lnTo>
                      <a:pt x="221" y="479"/>
                    </a:lnTo>
                    <a:lnTo>
                      <a:pt x="221" y="481"/>
                    </a:lnTo>
                    <a:lnTo>
                      <a:pt x="219" y="481"/>
                    </a:lnTo>
                    <a:lnTo>
                      <a:pt x="219" y="483"/>
                    </a:lnTo>
                    <a:lnTo>
                      <a:pt x="219" y="481"/>
                    </a:lnTo>
                    <a:lnTo>
                      <a:pt x="219" y="483"/>
                    </a:lnTo>
                    <a:lnTo>
                      <a:pt x="219" y="486"/>
                    </a:lnTo>
                    <a:lnTo>
                      <a:pt x="219" y="488"/>
                    </a:lnTo>
                    <a:lnTo>
                      <a:pt x="216" y="488"/>
                    </a:lnTo>
                    <a:lnTo>
                      <a:pt x="216" y="490"/>
                    </a:lnTo>
                    <a:lnTo>
                      <a:pt x="216" y="492"/>
                    </a:lnTo>
                    <a:lnTo>
                      <a:pt x="216" y="495"/>
                    </a:lnTo>
                    <a:lnTo>
                      <a:pt x="216" y="497"/>
                    </a:lnTo>
                    <a:lnTo>
                      <a:pt x="214" y="497"/>
                    </a:lnTo>
                    <a:lnTo>
                      <a:pt x="214" y="499"/>
                    </a:lnTo>
                    <a:lnTo>
                      <a:pt x="214" y="501"/>
                    </a:lnTo>
                    <a:lnTo>
                      <a:pt x="216" y="501"/>
                    </a:lnTo>
                    <a:lnTo>
                      <a:pt x="214" y="503"/>
                    </a:lnTo>
                    <a:lnTo>
                      <a:pt x="214" y="506"/>
                    </a:lnTo>
                    <a:lnTo>
                      <a:pt x="214" y="508"/>
                    </a:lnTo>
                    <a:lnTo>
                      <a:pt x="214" y="510"/>
                    </a:lnTo>
                    <a:lnTo>
                      <a:pt x="212" y="510"/>
                    </a:lnTo>
                    <a:lnTo>
                      <a:pt x="212" y="512"/>
                    </a:lnTo>
                    <a:lnTo>
                      <a:pt x="212" y="515"/>
                    </a:lnTo>
                    <a:lnTo>
                      <a:pt x="212" y="517"/>
                    </a:lnTo>
                    <a:lnTo>
                      <a:pt x="214" y="519"/>
                    </a:lnTo>
                    <a:lnTo>
                      <a:pt x="214" y="521"/>
                    </a:lnTo>
                    <a:lnTo>
                      <a:pt x="214" y="524"/>
                    </a:lnTo>
                    <a:lnTo>
                      <a:pt x="214" y="526"/>
                    </a:lnTo>
                    <a:lnTo>
                      <a:pt x="216" y="528"/>
                    </a:lnTo>
                    <a:lnTo>
                      <a:pt x="214" y="528"/>
                    </a:lnTo>
                    <a:lnTo>
                      <a:pt x="214" y="530"/>
                    </a:lnTo>
                    <a:lnTo>
                      <a:pt x="212" y="530"/>
                    </a:lnTo>
                    <a:lnTo>
                      <a:pt x="212" y="533"/>
                    </a:lnTo>
                    <a:lnTo>
                      <a:pt x="210" y="533"/>
                    </a:lnTo>
                    <a:lnTo>
                      <a:pt x="208" y="535"/>
                    </a:lnTo>
                    <a:lnTo>
                      <a:pt x="205" y="535"/>
                    </a:lnTo>
                    <a:lnTo>
                      <a:pt x="205" y="537"/>
                    </a:lnTo>
                    <a:lnTo>
                      <a:pt x="203" y="537"/>
                    </a:lnTo>
                    <a:lnTo>
                      <a:pt x="203" y="539"/>
                    </a:lnTo>
                    <a:lnTo>
                      <a:pt x="201" y="539"/>
                    </a:lnTo>
                    <a:lnTo>
                      <a:pt x="203" y="539"/>
                    </a:lnTo>
                    <a:lnTo>
                      <a:pt x="201" y="542"/>
                    </a:lnTo>
                    <a:lnTo>
                      <a:pt x="199" y="544"/>
                    </a:lnTo>
                    <a:lnTo>
                      <a:pt x="199" y="546"/>
                    </a:lnTo>
                    <a:lnTo>
                      <a:pt x="199" y="548"/>
                    </a:lnTo>
                    <a:lnTo>
                      <a:pt x="199" y="550"/>
                    </a:lnTo>
                    <a:lnTo>
                      <a:pt x="196" y="550"/>
                    </a:lnTo>
                    <a:lnTo>
                      <a:pt x="196" y="553"/>
                    </a:lnTo>
                    <a:lnTo>
                      <a:pt x="196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6" y="562"/>
                    </a:lnTo>
                    <a:lnTo>
                      <a:pt x="196" y="564"/>
                    </a:lnTo>
                    <a:lnTo>
                      <a:pt x="196" y="566"/>
                    </a:lnTo>
                    <a:lnTo>
                      <a:pt x="196" y="571"/>
                    </a:lnTo>
                    <a:lnTo>
                      <a:pt x="196" y="575"/>
                    </a:lnTo>
                    <a:lnTo>
                      <a:pt x="199" y="577"/>
                    </a:lnTo>
                    <a:lnTo>
                      <a:pt x="199" y="580"/>
                    </a:lnTo>
                    <a:lnTo>
                      <a:pt x="196" y="584"/>
                    </a:lnTo>
                    <a:lnTo>
                      <a:pt x="196" y="586"/>
                    </a:lnTo>
                    <a:lnTo>
                      <a:pt x="194" y="588"/>
                    </a:lnTo>
                    <a:lnTo>
                      <a:pt x="192" y="591"/>
                    </a:lnTo>
                    <a:lnTo>
                      <a:pt x="190" y="591"/>
                    </a:lnTo>
                    <a:lnTo>
                      <a:pt x="187" y="593"/>
                    </a:lnTo>
                    <a:lnTo>
                      <a:pt x="185" y="595"/>
                    </a:lnTo>
                    <a:lnTo>
                      <a:pt x="185" y="597"/>
                    </a:lnTo>
                    <a:lnTo>
                      <a:pt x="183" y="597"/>
                    </a:lnTo>
                    <a:lnTo>
                      <a:pt x="183" y="600"/>
                    </a:lnTo>
                    <a:lnTo>
                      <a:pt x="183" y="602"/>
                    </a:lnTo>
                    <a:lnTo>
                      <a:pt x="183" y="604"/>
                    </a:lnTo>
                    <a:lnTo>
                      <a:pt x="183" y="606"/>
                    </a:lnTo>
                    <a:lnTo>
                      <a:pt x="181" y="606"/>
                    </a:lnTo>
                    <a:lnTo>
                      <a:pt x="181" y="609"/>
                    </a:lnTo>
                    <a:lnTo>
                      <a:pt x="178" y="609"/>
                    </a:lnTo>
                    <a:lnTo>
                      <a:pt x="178" y="611"/>
                    </a:lnTo>
                    <a:lnTo>
                      <a:pt x="178" y="613"/>
                    </a:lnTo>
                    <a:lnTo>
                      <a:pt x="176" y="615"/>
                    </a:lnTo>
                    <a:lnTo>
                      <a:pt x="176" y="618"/>
                    </a:lnTo>
                    <a:lnTo>
                      <a:pt x="176" y="620"/>
                    </a:lnTo>
                    <a:lnTo>
                      <a:pt x="174" y="620"/>
                    </a:lnTo>
                    <a:lnTo>
                      <a:pt x="174" y="622"/>
                    </a:lnTo>
                    <a:lnTo>
                      <a:pt x="172" y="62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2" name="Freeform 2026"/>
              <p:cNvSpPr>
                <a:spLocks/>
              </p:cNvSpPr>
              <p:nvPr/>
            </p:nvSpPr>
            <p:spPr bwMode="auto">
              <a:xfrm>
                <a:off x="2890" y="1442"/>
                <a:ext cx="7" cy="9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7 h 9"/>
                  <a:gd name="T4" fmla="*/ 7 w 7"/>
                  <a:gd name="T5" fmla="*/ 7 h 9"/>
                  <a:gd name="T6" fmla="*/ 7 w 7"/>
                  <a:gd name="T7" fmla="*/ 7 h 9"/>
                  <a:gd name="T8" fmla="*/ 7 w 7"/>
                  <a:gd name="T9" fmla="*/ 7 h 9"/>
                  <a:gd name="T10" fmla="*/ 7 w 7"/>
                  <a:gd name="T11" fmla="*/ 9 h 9"/>
                  <a:gd name="T12" fmla="*/ 5 w 7"/>
                  <a:gd name="T13" fmla="*/ 9 h 9"/>
                  <a:gd name="T14" fmla="*/ 5 w 7"/>
                  <a:gd name="T15" fmla="*/ 9 h 9"/>
                  <a:gd name="T16" fmla="*/ 5 w 7"/>
                  <a:gd name="T17" fmla="*/ 9 h 9"/>
                  <a:gd name="T18" fmla="*/ 5 w 7"/>
                  <a:gd name="T19" fmla="*/ 9 h 9"/>
                  <a:gd name="T20" fmla="*/ 2 w 7"/>
                  <a:gd name="T21" fmla="*/ 9 h 9"/>
                  <a:gd name="T22" fmla="*/ 2 w 7"/>
                  <a:gd name="T23" fmla="*/ 9 h 9"/>
                  <a:gd name="T24" fmla="*/ 0 w 7"/>
                  <a:gd name="T25" fmla="*/ 9 h 9"/>
                  <a:gd name="T26" fmla="*/ 0 w 7"/>
                  <a:gd name="T27" fmla="*/ 9 h 9"/>
                  <a:gd name="T28" fmla="*/ 2 w 7"/>
                  <a:gd name="T29" fmla="*/ 9 h 9"/>
                  <a:gd name="T30" fmla="*/ 0 w 7"/>
                  <a:gd name="T31" fmla="*/ 9 h 9"/>
                  <a:gd name="T32" fmla="*/ 0 w 7"/>
                  <a:gd name="T33" fmla="*/ 7 h 9"/>
                  <a:gd name="T34" fmla="*/ 0 w 7"/>
                  <a:gd name="T35" fmla="*/ 7 h 9"/>
                  <a:gd name="T36" fmla="*/ 0 w 7"/>
                  <a:gd name="T37" fmla="*/ 7 h 9"/>
                  <a:gd name="T38" fmla="*/ 0 w 7"/>
                  <a:gd name="T39" fmla="*/ 5 h 9"/>
                  <a:gd name="T40" fmla="*/ 0 w 7"/>
                  <a:gd name="T41" fmla="*/ 3 h 9"/>
                  <a:gd name="T42" fmla="*/ 0 w 7"/>
                  <a:gd name="T43" fmla="*/ 3 h 9"/>
                  <a:gd name="T44" fmla="*/ 0 w 7"/>
                  <a:gd name="T45" fmla="*/ 0 h 9"/>
                  <a:gd name="T46" fmla="*/ 0 w 7"/>
                  <a:gd name="T47" fmla="*/ 0 h 9"/>
                  <a:gd name="T48" fmla="*/ 2 w 7"/>
                  <a:gd name="T49" fmla="*/ 0 h 9"/>
                  <a:gd name="T50" fmla="*/ 2 w 7"/>
                  <a:gd name="T51" fmla="*/ 0 h 9"/>
                  <a:gd name="T52" fmla="*/ 2 w 7"/>
                  <a:gd name="T53" fmla="*/ 3 h 9"/>
                  <a:gd name="T54" fmla="*/ 2 w 7"/>
                  <a:gd name="T55" fmla="*/ 3 h 9"/>
                  <a:gd name="T56" fmla="*/ 2 w 7"/>
                  <a:gd name="T57" fmla="*/ 5 h 9"/>
                  <a:gd name="T58" fmla="*/ 5 w 7"/>
                  <a:gd name="T59" fmla="*/ 5 h 9"/>
                  <a:gd name="T60" fmla="*/ 5 w 7"/>
                  <a:gd name="T61" fmla="*/ 5 h 9"/>
                  <a:gd name="T62" fmla="*/ 7 w 7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3" name="Freeform 2027"/>
              <p:cNvSpPr>
                <a:spLocks/>
              </p:cNvSpPr>
              <p:nvPr/>
            </p:nvSpPr>
            <p:spPr bwMode="auto">
              <a:xfrm>
                <a:off x="2890" y="1442"/>
                <a:ext cx="7" cy="9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7 h 9"/>
                  <a:gd name="T4" fmla="*/ 7 w 7"/>
                  <a:gd name="T5" fmla="*/ 7 h 9"/>
                  <a:gd name="T6" fmla="*/ 7 w 7"/>
                  <a:gd name="T7" fmla="*/ 7 h 9"/>
                  <a:gd name="T8" fmla="*/ 7 w 7"/>
                  <a:gd name="T9" fmla="*/ 7 h 9"/>
                  <a:gd name="T10" fmla="*/ 7 w 7"/>
                  <a:gd name="T11" fmla="*/ 9 h 9"/>
                  <a:gd name="T12" fmla="*/ 5 w 7"/>
                  <a:gd name="T13" fmla="*/ 9 h 9"/>
                  <a:gd name="T14" fmla="*/ 5 w 7"/>
                  <a:gd name="T15" fmla="*/ 9 h 9"/>
                  <a:gd name="T16" fmla="*/ 5 w 7"/>
                  <a:gd name="T17" fmla="*/ 9 h 9"/>
                  <a:gd name="T18" fmla="*/ 5 w 7"/>
                  <a:gd name="T19" fmla="*/ 9 h 9"/>
                  <a:gd name="T20" fmla="*/ 2 w 7"/>
                  <a:gd name="T21" fmla="*/ 9 h 9"/>
                  <a:gd name="T22" fmla="*/ 2 w 7"/>
                  <a:gd name="T23" fmla="*/ 9 h 9"/>
                  <a:gd name="T24" fmla="*/ 0 w 7"/>
                  <a:gd name="T25" fmla="*/ 9 h 9"/>
                  <a:gd name="T26" fmla="*/ 0 w 7"/>
                  <a:gd name="T27" fmla="*/ 9 h 9"/>
                  <a:gd name="T28" fmla="*/ 2 w 7"/>
                  <a:gd name="T29" fmla="*/ 9 h 9"/>
                  <a:gd name="T30" fmla="*/ 0 w 7"/>
                  <a:gd name="T31" fmla="*/ 9 h 9"/>
                  <a:gd name="T32" fmla="*/ 0 w 7"/>
                  <a:gd name="T33" fmla="*/ 7 h 9"/>
                  <a:gd name="T34" fmla="*/ 0 w 7"/>
                  <a:gd name="T35" fmla="*/ 7 h 9"/>
                  <a:gd name="T36" fmla="*/ 0 w 7"/>
                  <a:gd name="T37" fmla="*/ 7 h 9"/>
                  <a:gd name="T38" fmla="*/ 0 w 7"/>
                  <a:gd name="T39" fmla="*/ 5 h 9"/>
                  <a:gd name="T40" fmla="*/ 0 w 7"/>
                  <a:gd name="T41" fmla="*/ 3 h 9"/>
                  <a:gd name="T42" fmla="*/ 0 w 7"/>
                  <a:gd name="T43" fmla="*/ 3 h 9"/>
                  <a:gd name="T44" fmla="*/ 0 w 7"/>
                  <a:gd name="T45" fmla="*/ 0 h 9"/>
                  <a:gd name="T46" fmla="*/ 0 w 7"/>
                  <a:gd name="T47" fmla="*/ 0 h 9"/>
                  <a:gd name="T48" fmla="*/ 2 w 7"/>
                  <a:gd name="T49" fmla="*/ 0 h 9"/>
                  <a:gd name="T50" fmla="*/ 2 w 7"/>
                  <a:gd name="T51" fmla="*/ 0 h 9"/>
                  <a:gd name="T52" fmla="*/ 2 w 7"/>
                  <a:gd name="T53" fmla="*/ 3 h 9"/>
                  <a:gd name="T54" fmla="*/ 2 w 7"/>
                  <a:gd name="T55" fmla="*/ 3 h 9"/>
                  <a:gd name="T56" fmla="*/ 2 w 7"/>
                  <a:gd name="T57" fmla="*/ 5 h 9"/>
                  <a:gd name="T58" fmla="*/ 5 w 7"/>
                  <a:gd name="T59" fmla="*/ 5 h 9"/>
                  <a:gd name="T60" fmla="*/ 5 w 7"/>
                  <a:gd name="T61" fmla="*/ 5 h 9"/>
                  <a:gd name="T62" fmla="*/ 7 w 7"/>
                  <a:gd name="T6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4" name="Freeform 2028"/>
              <p:cNvSpPr>
                <a:spLocks noEditPoints="1"/>
              </p:cNvSpPr>
              <p:nvPr/>
            </p:nvSpPr>
            <p:spPr bwMode="auto">
              <a:xfrm>
                <a:off x="1317" y="2419"/>
                <a:ext cx="1354" cy="1221"/>
              </a:xfrm>
              <a:custGeom>
                <a:avLst/>
                <a:gdLst>
                  <a:gd name="T0" fmla="*/ 1097 w 1354"/>
                  <a:gd name="T1" fmla="*/ 962 h 1221"/>
                  <a:gd name="T2" fmla="*/ 1088 w 1354"/>
                  <a:gd name="T3" fmla="*/ 964 h 1221"/>
                  <a:gd name="T4" fmla="*/ 1108 w 1354"/>
                  <a:gd name="T5" fmla="*/ 928 h 1221"/>
                  <a:gd name="T6" fmla="*/ 1119 w 1354"/>
                  <a:gd name="T7" fmla="*/ 901 h 1221"/>
                  <a:gd name="T8" fmla="*/ 1122 w 1354"/>
                  <a:gd name="T9" fmla="*/ 886 h 1221"/>
                  <a:gd name="T10" fmla="*/ 1110 w 1354"/>
                  <a:gd name="T11" fmla="*/ 881 h 1221"/>
                  <a:gd name="T12" fmla="*/ 1131 w 1354"/>
                  <a:gd name="T13" fmla="*/ 866 h 1221"/>
                  <a:gd name="T14" fmla="*/ 1124 w 1354"/>
                  <a:gd name="T15" fmla="*/ 857 h 1221"/>
                  <a:gd name="T16" fmla="*/ 1142 w 1354"/>
                  <a:gd name="T17" fmla="*/ 859 h 1221"/>
                  <a:gd name="T18" fmla="*/ 1110 w 1354"/>
                  <a:gd name="T19" fmla="*/ 848 h 1221"/>
                  <a:gd name="T20" fmla="*/ 1126 w 1354"/>
                  <a:gd name="T21" fmla="*/ 839 h 1221"/>
                  <a:gd name="T22" fmla="*/ 1329 w 1354"/>
                  <a:gd name="T23" fmla="*/ 1217 h 1221"/>
                  <a:gd name="T24" fmla="*/ 1253 w 1354"/>
                  <a:gd name="T25" fmla="*/ 1203 h 1221"/>
                  <a:gd name="T26" fmla="*/ 1338 w 1354"/>
                  <a:gd name="T27" fmla="*/ 1190 h 1221"/>
                  <a:gd name="T28" fmla="*/ 1282 w 1354"/>
                  <a:gd name="T29" fmla="*/ 1201 h 1221"/>
                  <a:gd name="T30" fmla="*/ 1262 w 1354"/>
                  <a:gd name="T31" fmla="*/ 1190 h 1221"/>
                  <a:gd name="T32" fmla="*/ 1231 w 1354"/>
                  <a:gd name="T33" fmla="*/ 1194 h 1221"/>
                  <a:gd name="T34" fmla="*/ 1206 w 1354"/>
                  <a:gd name="T35" fmla="*/ 1183 h 1221"/>
                  <a:gd name="T36" fmla="*/ 1171 w 1354"/>
                  <a:gd name="T37" fmla="*/ 1167 h 1221"/>
                  <a:gd name="T38" fmla="*/ 1148 w 1354"/>
                  <a:gd name="T39" fmla="*/ 1156 h 1221"/>
                  <a:gd name="T40" fmla="*/ 1191 w 1354"/>
                  <a:gd name="T41" fmla="*/ 1156 h 1221"/>
                  <a:gd name="T42" fmla="*/ 1128 w 1354"/>
                  <a:gd name="T43" fmla="*/ 1141 h 1221"/>
                  <a:gd name="T44" fmla="*/ 1169 w 1354"/>
                  <a:gd name="T45" fmla="*/ 1156 h 1221"/>
                  <a:gd name="T46" fmla="*/ 1113 w 1354"/>
                  <a:gd name="T47" fmla="*/ 1134 h 1221"/>
                  <a:gd name="T48" fmla="*/ 1126 w 1354"/>
                  <a:gd name="T49" fmla="*/ 1125 h 1221"/>
                  <a:gd name="T50" fmla="*/ 1104 w 1354"/>
                  <a:gd name="T51" fmla="*/ 1107 h 1221"/>
                  <a:gd name="T52" fmla="*/ 1113 w 1354"/>
                  <a:gd name="T53" fmla="*/ 1100 h 1221"/>
                  <a:gd name="T54" fmla="*/ 1097 w 1354"/>
                  <a:gd name="T55" fmla="*/ 1089 h 1221"/>
                  <a:gd name="T56" fmla="*/ 1095 w 1354"/>
                  <a:gd name="T57" fmla="*/ 1091 h 1221"/>
                  <a:gd name="T58" fmla="*/ 1128 w 1354"/>
                  <a:gd name="T59" fmla="*/ 1073 h 1221"/>
                  <a:gd name="T60" fmla="*/ 1101 w 1354"/>
                  <a:gd name="T61" fmla="*/ 1071 h 1221"/>
                  <a:gd name="T62" fmla="*/ 1101 w 1354"/>
                  <a:gd name="T63" fmla="*/ 1065 h 1221"/>
                  <a:gd name="T64" fmla="*/ 1090 w 1354"/>
                  <a:gd name="T65" fmla="*/ 1051 h 1221"/>
                  <a:gd name="T66" fmla="*/ 1104 w 1354"/>
                  <a:gd name="T67" fmla="*/ 1053 h 1221"/>
                  <a:gd name="T68" fmla="*/ 1084 w 1354"/>
                  <a:gd name="T69" fmla="*/ 1040 h 1221"/>
                  <a:gd name="T70" fmla="*/ 1084 w 1354"/>
                  <a:gd name="T71" fmla="*/ 1006 h 1221"/>
                  <a:gd name="T72" fmla="*/ 1081 w 1354"/>
                  <a:gd name="T73" fmla="*/ 991 h 1221"/>
                  <a:gd name="T74" fmla="*/ 1090 w 1354"/>
                  <a:gd name="T75" fmla="*/ 1018 h 1221"/>
                  <a:gd name="T76" fmla="*/ 1084 w 1354"/>
                  <a:gd name="T77" fmla="*/ 1009 h 1221"/>
                  <a:gd name="T78" fmla="*/ 1099 w 1354"/>
                  <a:gd name="T79" fmla="*/ 986 h 1221"/>
                  <a:gd name="T80" fmla="*/ 1229 w 1354"/>
                  <a:gd name="T81" fmla="*/ 1176 h 1221"/>
                  <a:gd name="T82" fmla="*/ 1220 w 1354"/>
                  <a:gd name="T83" fmla="*/ 1161 h 1221"/>
                  <a:gd name="T84" fmla="*/ 1142 w 1354"/>
                  <a:gd name="T85" fmla="*/ 1111 h 1221"/>
                  <a:gd name="T86" fmla="*/ 1146 w 1354"/>
                  <a:gd name="T87" fmla="*/ 1071 h 1221"/>
                  <a:gd name="T88" fmla="*/ 1124 w 1354"/>
                  <a:gd name="T89" fmla="*/ 1078 h 1221"/>
                  <a:gd name="T90" fmla="*/ 1122 w 1354"/>
                  <a:gd name="T91" fmla="*/ 1047 h 1221"/>
                  <a:gd name="T92" fmla="*/ 1126 w 1354"/>
                  <a:gd name="T93" fmla="*/ 1015 h 1221"/>
                  <a:gd name="T94" fmla="*/ 1144 w 1354"/>
                  <a:gd name="T95" fmla="*/ 968 h 1221"/>
                  <a:gd name="T96" fmla="*/ 1113 w 1354"/>
                  <a:gd name="T97" fmla="*/ 939 h 1221"/>
                  <a:gd name="T98" fmla="*/ 1088 w 1354"/>
                  <a:gd name="T99" fmla="*/ 913 h 1221"/>
                  <a:gd name="T100" fmla="*/ 1124 w 1354"/>
                  <a:gd name="T101" fmla="*/ 915 h 1221"/>
                  <a:gd name="T102" fmla="*/ 1144 w 1354"/>
                  <a:gd name="T103" fmla="*/ 848 h 1221"/>
                  <a:gd name="T104" fmla="*/ 1119 w 1354"/>
                  <a:gd name="T105" fmla="*/ 772 h 1221"/>
                  <a:gd name="T106" fmla="*/ 1131 w 1354"/>
                  <a:gd name="T107" fmla="*/ 626 h 1221"/>
                  <a:gd name="T108" fmla="*/ 1195 w 1354"/>
                  <a:gd name="T109" fmla="*/ 445 h 1221"/>
                  <a:gd name="T110" fmla="*/ 1229 w 1354"/>
                  <a:gd name="T111" fmla="*/ 233 h 1221"/>
                  <a:gd name="T112" fmla="*/ 1262 w 1354"/>
                  <a:gd name="T113" fmla="*/ 0 h 1221"/>
                  <a:gd name="T114" fmla="*/ 1296 w 1354"/>
                  <a:gd name="T115" fmla="*/ 266 h 1221"/>
                  <a:gd name="T116" fmla="*/ 1240 w 1354"/>
                  <a:gd name="T117" fmla="*/ 472 h 1221"/>
                  <a:gd name="T118" fmla="*/ 1213 w 1354"/>
                  <a:gd name="T119" fmla="*/ 662 h 1221"/>
                  <a:gd name="T120" fmla="*/ 1184 w 1354"/>
                  <a:gd name="T121" fmla="*/ 819 h 1221"/>
                  <a:gd name="T122" fmla="*/ 1177 w 1354"/>
                  <a:gd name="T123" fmla="*/ 946 h 1221"/>
                  <a:gd name="T124" fmla="*/ 1276 w 1354"/>
                  <a:gd name="T125" fmla="*/ 1098 h 1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4" h="1221">
                    <a:moveTo>
                      <a:pt x="1101" y="984"/>
                    </a:moveTo>
                    <a:lnTo>
                      <a:pt x="1101" y="982"/>
                    </a:lnTo>
                    <a:lnTo>
                      <a:pt x="1101" y="984"/>
                    </a:lnTo>
                    <a:close/>
                    <a:moveTo>
                      <a:pt x="1110" y="982"/>
                    </a:moveTo>
                    <a:lnTo>
                      <a:pt x="1108" y="982"/>
                    </a:lnTo>
                    <a:lnTo>
                      <a:pt x="1108" y="984"/>
                    </a:lnTo>
                    <a:lnTo>
                      <a:pt x="1106" y="984"/>
                    </a:lnTo>
                    <a:lnTo>
                      <a:pt x="1106" y="982"/>
                    </a:lnTo>
                    <a:lnTo>
                      <a:pt x="1106" y="984"/>
                    </a:lnTo>
                    <a:lnTo>
                      <a:pt x="1106" y="982"/>
                    </a:lnTo>
                    <a:lnTo>
                      <a:pt x="1106" y="984"/>
                    </a:lnTo>
                    <a:lnTo>
                      <a:pt x="1108" y="984"/>
                    </a:lnTo>
                    <a:lnTo>
                      <a:pt x="1108" y="982"/>
                    </a:lnTo>
                    <a:lnTo>
                      <a:pt x="1110" y="982"/>
                    </a:lnTo>
                    <a:close/>
                    <a:moveTo>
                      <a:pt x="1110" y="982"/>
                    </a:moveTo>
                    <a:lnTo>
                      <a:pt x="1113" y="982"/>
                    </a:lnTo>
                    <a:lnTo>
                      <a:pt x="1110" y="982"/>
                    </a:lnTo>
                    <a:close/>
                    <a:moveTo>
                      <a:pt x="1104" y="982"/>
                    </a:moveTo>
                    <a:lnTo>
                      <a:pt x="1104" y="980"/>
                    </a:lnTo>
                    <a:lnTo>
                      <a:pt x="1104" y="982"/>
                    </a:lnTo>
                    <a:close/>
                    <a:moveTo>
                      <a:pt x="1106" y="977"/>
                    </a:moveTo>
                    <a:lnTo>
                      <a:pt x="1106" y="980"/>
                    </a:lnTo>
                    <a:lnTo>
                      <a:pt x="1108" y="980"/>
                    </a:lnTo>
                    <a:lnTo>
                      <a:pt x="1110" y="980"/>
                    </a:lnTo>
                    <a:lnTo>
                      <a:pt x="1110" y="982"/>
                    </a:lnTo>
                    <a:lnTo>
                      <a:pt x="1108" y="982"/>
                    </a:lnTo>
                    <a:lnTo>
                      <a:pt x="1106" y="982"/>
                    </a:lnTo>
                    <a:lnTo>
                      <a:pt x="1106" y="980"/>
                    </a:lnTo>
                    <a:lnTo>
                      <a:pt x="1104" y="980"/>
                    </a:lnTo>
                    <a:lnTo>
                      <a:pt x="1104" y="977"/>
                    </a:lnTo>
                    <a:lnTo>
                      <a:pt x="1104" y="980"/>
                    </a:lnTo>
                    <a:lnTo>
                      <a:pt x="1104" y="977"/>
                    </a:lnTo>
                    <a:lnTo>
                      <a:pt x="1106" y="977"/>
                    </a:lnTo>
                    <a:close/>
                    <a:moveTo>
                      <a:pt x="1075" y="975"/>
                    </a:moveTo>
                    <a:lnTo>
                      <a:pt x="1075" y="977"/>
                    </a:lnTo>
                    <a:lnTo>
                      <a:pt x="1075" y="975"/>
                    </a:lnTo>
                    <a:close/>
                    <a:moveTo>
                      <a:pt x="1110" y="975"/>
                    </a:moveTo>
                    <a:lnTo>
                      <a:pt x="1110" y="977"/>
                    </a:lnTo>
                    <a:lnTo>
                      <a:pt x="1113" y="977"/>
                    </a:lnTo>
                    <a:lnTo>
                      <a:pt x="1113" y="980"/>
                    </a:lnTo>
                    <a:lnTo>
                      <a:pt x="1113" y="977"/>
                    </a:lnTo>
                    <a:lnTo>
                      <a:pt x="1115" y="977"/>
                    </a:lnTo>
                    <a:lnTo>
                      <a:pt x="1117" y="977"/>
                    </a:lnTo>
                    <a:lnTo>
                      <a:pt x="1119" y="977"/>
                    </a:lnTo>
                    <a:lnTo>
                      <a:pt x="1119" y="980"/>
                    </a:lnTo>
                    <a:lnTo>
                      <a:pt x="1119" y="982"/>
                    </a:lnTo>
                    <a:lnTo>
                      <a:pt x="1117" y="982"/>
                    </a:lnTo>
                    <a:lnTo>
                      <a:pt x="1117" y="980"/>
                    </a:lnTo>
                    <a:lnTo>
                      <a:pt x="1115" y="980"/>
                    </a:lnTo>
                    <a:lnTo>
                      <a:pt x="1113" y="980"/>
                    </a:lnTo>
                    <a:lnTo>
                      <a:pt x="1110" y="980"/>
                    </a:lnTo>
                    <a:lnTo>
                      <a:pt x="1108" y="980"/>
                    </a:lnTo>
                    <a:lnTo>
                      <a:pt x="1108" y="977"/>
                    </a:lnTo>
                    <a:lnTo>
                      <a:pt x="1106" y="977"/>
                    </a:lnTo>
                    <a:lnTo>
                      <a:pt x="1104" y="977"/>
                    </a:lnTo>
                    <a:lnTo>
                      <a:pt x="1106" y="977"/>
                    </a:lnTo>
                    <a:lnTo>
                      <a:pt x="1108" y="977"/>
                    </a:lnTo>
                    <a:lnTo>
                      <a:pt x="1106" y="977"/>
                    </a:lnTo>
                    <a:lnTo>
                      <a:pt x="1108" y="975"/>
                    </a:lnTo>
                    <a:lnTo>
                      <a:pt x="1110" y="975"/>
                    </a:lnTo>
                    <a:close/>
                    <a:moveTo>
                      <a:pt x="1108" y="973"/>
                    </a:moveTo>
                    <a:lnTo>
                      <a:pt x="1110" y="973"/>
                    </a:lnTo>
                    <a:lnTo>
                      <a:pt x="1110" y="975"/>
                    </a:lnTo>
                    <a:lnTo>
                      <a:pt x="1110" y="973"/>
                    </a:lnTo>
                    <a:lnTo>
                      <a:pt x="1108" y="973"/>
                    </a:lnTo>
                    <a:close/>
                    <a:moveTo>
                      <a:pt x="1133" y="968"/>
                    </a:moveTo>
                    <a:lnTo>
                      <a:pt x="1133" y="971"/>
                    </a:lnTo>
                    <a:lnTo>
                      <a:pt x="1133" y="968"/>
                    </a:lnTo>
                    <a:close/>
                    <a:moveTo>
                      <a:pt x="1104" y="971"/>
                    </a:moveTo>
                    <a:lnTo>
                      <a:pt x="1106" y="971"/>
                    </a:lnTo>
                    <a:lnTo>
                      <a:pt x="1106" y="973"/>
                    </a:lnTo>
                    <a:lnTo>
                      <a:pt x="1108" y="973"/>
                    </a:lnTo>
                    <a:lnTo>
                      <a:pt x="1108" y="975"/>
                    </a:lnTo>
                    <a:lnTo>
                      <a:pt x="1106" y="975"/>
                    </a:lnTo>
                    <a:lnTo>
                      <a:pt x="1106" y="977"/>
                    </a:lnTo>
                    <a:lnTo>
                      <a:pt x="1104" y="977"/>
                    </a:lnTo>
                    <a:lnTo>
                      <a:pt x="1104" y="975"/>
                    </a:lnTo>
                    <a:lnTo>
                      <a:pt x="1101" y="975"/>
                    </a:lnTo>
                    <a:lnTo>
                      <a:pt x="1104" y="975"/>
                    </a:lnTo>
                    <a:lnTo>
                      <a:pt x="1104" y="973"/>
                    </a:lnTo>
                    <a:lnTo>
                      <a:pt x="1101" y="973"/>
                    </a:lnTo>
                    <a:lnTo>
                      <a:pt x="1101" y="975"/>
                    </a:lnTo>
                    <a:lnTo>
                      <a:pt x="1101" y="973"/>
                    </a:lnTo>
                    <a:lnTo>
                      <a:pt x="1101" y="971"/>
                    </a:lnTo>
                    <a:lnTo>
                      <a:pt x="1104" y="971"/>
                    </a:lnTo>
                    <a:lnTo>
                      <a:pt x="1101" y="971"/>
                    </a:lnTo>
                    <a:lnTo>
                      <a:pt x="1101" y="968"/>
                    </a:lnTo>
                    <a:lnTo>
                      <a:pt x="1104" y="968"/>
                    </a:lnTo>
                    <a:lnTo>
                      <a:pt x="1104" y="971"/>
                    </a:lnTo>
                    <a:close/>
                    <a:moveTo>
                      <a:pt x="1133" y="968"/>
                    </a:moveTo>
                    <a:lnTo>
                      <a:pt x="1131" y="968"/>
                    </a:lnTo>
                    <a:lnTo>
                      <a:pt x="1131" y="966"/>
                    </a:lnTo>
                    <a:lnTo>
                      <a:pt x="1133" y="968"/>
                    </a:lnTo>
                    <a:close/>
                    <a:moveTo>
                      <a:pt x="1097" y="968"/>
                    </a:moveTo>
                    <a:lnTo>
                      <a:pt x="1095" y="968"/>
                    </a:lnTo>
                    <a:lnTo>
                      <a:pt x="1095" y="966"/>
                    </a:lnTo>
                    <a:lnTo>
                      <a:pt x="1097" y="966"/>
                    </a:lnTo>
                    <a:lnTo>
                      <a:pt x="1097" y="968"/>
                    </a:lnTo>
                    <a:close/>
                    <a:moveTo>
                      <a:pt x="1072" y="966"/>
                    </a:moveTo>
                    <a:lnTo>
                      <a:pt x="1075" y="966"/>
                    </a:lnTo>
                    <a:lnTo>
                      <a:pt x="1072" y="966"/>
                    </a:lnTo>
                    <a:close/>
                    <a:moveTo>
                      <a:pt x="1084" y="966"/>
                    </a:moveTo>
                    <a:lnTo>
                      <a:pt x="1084" y="968"/>
                    </a:lnTo>
                    <a:lnTo>
                      <a:pt x="1081" y="968"/>
                    </a:lnTo>
                    <a:lnTo>
                      <a:pt x="1081" y="966"/>
                    </a:lnTo>
                    <a:lnTo>
                      <a:pt x="1084" y="966"/>
                    </a:lnTo>
                    <a:lnTo>
                      <a:pt x="1081" y="966"/>
                    </a:lnTo>
                    <a:lnTo>
                      <a:pt x="1081" y="968"/>
                    </a:lnTo>
                    <a:lnTo>
                      <a:pt x="1081" y="966"/>
                    </a:lnTo>
                    <a:lnTo>
                      <a:pt x="1084" y="966"/>
                    </a:lnTo>
                    <a:lnTo>
                      <a:pt x="1086" y="966"/>
                    </a:lnTo>
                    <a:lnTo>
                      <a:pt x="1084" y="966"/>
                    </a:lnTo>
                    <a:close/>
                    <a:moveTo>
                      <a:pt x="1097" y="966"/>
                    </a:moveTo>
                    <a:lnTo>
                      <a:pt x="1097" y="968"/>
                    </a:lnTo>
                    <a:lnTo>
                      <a:pt x="1097" y="966"/>
                    </a:lnTo>
                    <a:lnTo>
                      <a:pt x="1095" y="966"/>
                    </a:lnTo>
                    <a:lnTo>
                      <a:pt x="1097" y="966"/>
                    </a:lnTo>
                    <a:close/>
                    <a:moveTo>
                      <a:pt x="1081" y="966"/>
                    </a:moveTo>
                    <a:lnTo>
                      <a:pt x="1079" y="966"/>
                    </a:lnTo>
                    <a:lnTo>
                      <a:pt x="1081" y="966"/>
                    </a:lnTo>
                    <a:close/>
                    <a:moveTo>
                      <a:pt x="1086" y="966"/>
                    </a:moveTo>
                    <a:lnTo>
                      <a:pt x="1088" y="966"/>
                    </a:lnTo>
                    <a:lnTo>
                      <a:pt x="1086" y="966"/>
                    </a:lnTo>
                    <a:close/>
                    <a:moveTo>
                      <a:pt x="1128" y="966"/>
                    </a:moveTo>
                    <a:lnTo>
                      <a:pt x="1128" y="964"/>
                    </a:lnTo>
                    <a:lnTo>
                      <a:pt x="1128" y="966"/>
                    </a:lnTo>
                    <a:close/>
                    <a:moveTo>
                      <a:pt x="1079" y="964"/>
                    </a:moveTo>
                    <a:lnTo>
                      <a:pt x="1079" y="966"/>
                    </a:lnTo>
                    <a:lnTo>
                      <a:pt x="1079" y="964"/>
                    </a:lnTo>
                    <a:close/>
                    <a:moveTo>
                      <a:pt x="1124" y="964"/>
                    </a:moveTo>
                    <a:lnTo>
                      <a:pt x="1124" y="966"/>
                    </a:lnTo>
                    <a:lnTo>
                      <a:pt x="1124" y="964"/>
                    </a:lnTo>
                    <a:close/>
                    <a:moveTo>
                      <a:pt x="1081" y="964"/>
                    </a:moveTo>
                    <a:lnTo>
                      <a:pt x="1079" y="964"/>
                    </a:lnTo>
                    <a:lnTo>
                      <a:pt x="1081" y="964"/>
                    </a:lnTo>
                    <a:close/>
                    <a:moveTo>
                      <a:pt x="1124" y="964"/>
                    </a:moveTo>
                    <a:lnTo>
                      <a:pt x="1122" y="964"/>
                    </a:lnTo>
                    <a:lnTo>
                      <a:pt x="1124" y="964"/>
                    </a:lnTo>
                    <a:close/>
                    <a:moveTo>
                      <a:pt x="1131" y="964"/>
                    </a:moveTo>
                    <a:lnTo>
                      <a:pt x="1131" y="966"/>
                    </a:lnTo>
                    <a:lnTo>
                      <a:pt x="1128" y="966"/>
                    </a:lnTo>
                    <a:lnTo>
                      <a:pt x="1128" y="964"/>
                    </a:lnTo>
                    <a:lnTo>
                      <a:pt x="1131" y="964"/>
                    </a:lnTo>
                    <a:close/>
                    <a:moveTo>
                      <a:pt x="1081" y="964"/>
                    </a:moveTo>
                    <a:lnTo>
                      <a:pt x="1079" y="964"/>
                    </a:lnTo>
                    <a:lnTo>
                      <a:pt x="1081" y="964"/>
                    </a:lnTo>
                    <a:close/>
                    <a:moveTo>
                      <a:pt x="1084" y="964"/>
                    </a:moveTo>
                    <a:lnTo>
                      <a:pt x="1086" y="964"/>
                    </a:lnTo>
                    <a:lnTo>
                      <a:pt x="1084" y="964"/>
                    </a:lnTo>
                    <a:close/>
                    <a:moveTo>
                      <a:pt x="1081" y="964"/>
                    </a:moveTo>
                    <a:lnTo>
                      <a:pt x="1081" y="962"/>
                    </a:lnTo>
                    <a:lnTo>
                      <a:pt x="1081" y="964"/>
                    </a:lnTo>
                    <a:close/>
                    <a:moveTo>
                      <a:pt x="1095" y="964"/>
                    </a:moveTo>
                    <a:lnTo>
                      <a:pt x="1097" y="964"/>
                    </a:lnTo>
                    <a:lnTo>
                      <a:pt x="1097" y="966"/>
                    </a:lnTo>
                    <a:lnTo>
                      <a:pt x="1095" y="966"/>
                    </a:lnTo>
                    <a:lnTo>
                      <a:pt x="1095" y="964"/>
                    </a:lnTo>
                    <a:lnTo>
                      <a:pt x="1095" y="962"/>
                    </a:lnTo>
                    <a:lnTo>
                      <a:pt x="1095" y="964"/>
                    </a:lnTo>
                    <a:close/>
                    <a:moveTo>
                      <a:pt x="1101" y="962"/>
                    </a:moveTo>
                    <a:lnTo>
                      <a:pt x="1101" y="964"/>
                    </a:lnTo>
                    <a:lnTo>
                      <a:pt x="1104" y="964"/>
                    </a:lnTo>
                    <a:lnTo>
                      <a:pt x="1101" y="964"/>
                    </a:lnTo>
                    <a:lnTo>
                      <a:pt x="1099" y="964"/>
                    </a:lnTo>
                    <a:lnTo>
                      <a:pt x="1099" y="962"/>
                    </a:lnTo>
                    <a:lnTo>
                      <a:pt x="1101" y="962"/>
                    </a:lnTo>
                    <a:close/>
                    <a:moveTo>
                      <a:pt x="1097" y="962"/>
                    </a:moveTo>
                    <a:lnTo>
                      <a:pt x="1099" y="962"/>
                    </a:lnTo>
                    <a:lnTo>
                      <a:pt x="1099" y="964"/>
                    </a:lnTo>
                    <a:lnTo>
                      <a:pt x="1097" y="964"/>
                    </a:lnTo>
                    <a:lnTo>
                      <a:pt x="1097" y="962"/>
                    </a:lnTo>
                    <a:close/>
                    <a:moveTo>
                      <a:pt x="1099" y="962"/>
                    </a:moveTo>
                    <a:lnTo>
                      <a:pt x="1101" y="962"/>
                    </a:lnTo>
                    <a:lnTo>
                      <a:pt x="1099" y="962"/>
                    </a:lnTo>
                    <a:close/>
                    <a:moveTo>
                      <a:pt x="1128" y="962"/>
                    </a:moveTo>
                    <a:lnTo>
                      <a:pt x="1131" y="962"/>
                    </a:lnTo>
                    <a:lnTo>
                      <a:pt x="1131" y="964"/>
                    </a:lnTo>
                    <a:lnTo>
                      <a:pt x="1128" y="964"/>
                    </a:lnTo>
                    <a:lnTo>
                      <a:pt x="1126" y="964"/>
                    </a:lnTo>
                    <a:lnTo>
                      <a:pt x="1126" y="962"/>
                    </a:lnTo>
                    <a:lnTo>
                      <a:pt x="1128" y="962"/>
                    </a:lnTo>
                    <a:close/>
                    <a:moveTo>
                      <a:pt x="1081" y="962"/>
                    </a:moveTo>
                    <a:lnTo>
                      <a:pt x="1079" y="962"/>
                    </a:lnTo>
                    <a:lnTo>
                      <a:pt x="1081" y="962"/>
                    </a:lnTo>
                    <a:lnTo>
                      <a:pt x="1081" y="959"/>
                    </a:lnTo>
                    <a:lnTo>
                      <a:pt x="1081" y="962"/>
                    </a:lnTo>
                    <a:close/>
                    <a:moveTo>
                      <a:pt x="1133" y="962"/>
                    </a:moveTo>
                    <a:lnTo>
                      <a:pt x="1131" y="962"/>
                    </a:lnTo>
                    <a:lnTo>
                      <a:pt x="1131" y="959"/>
                    </a:lnTo>
                    <a:lnTo>
                      <a:pt x="1133" y="959"/>
                    </a:lnTo>
                    <a:lnTo>
                      <a:pt x="1133" y="962"/>
                    </a:lnTo>
                    <a:close/>
                    <a:moveTo>
                      <a:pt x="1126" y="959"/>
                    </a:moveTo>
                    <a:lnTo>
                      <a:pt x="1124" y="959"/>
                    </a:lnTo>
                    <a:lnTo>
                      <a:pt x="1124" y="962"/>
                    </a:lnTo>
                    <a:lnTo>
                      <a:pt x="1124" y="959"/>
                    </a:lnTo>
                    <a:lnTo>
                      <a:pt x="1126" y="959"/>
                    </a:lnTo>
                    <a:close/>
                    <a:moveTo>
                      <a:pt x="1090" y="959"/>
                    </a:moveTo>
                    <a:lnTo>
                      <a:pt x="1090" y="962"/>
                    </a:lnTo>
                    <a:lnTo>
                      <a:pt x="1088" y="962"/>
                    </a:lnTo>
                    <a:lnTo>
                      <a:pt x="1088" y="959"/>
                    </a:lnTo>
                    <a:lnTo>
                      <a:pt x="1090" y="959"/>
                    </a:lnTo>
                    <a:close/>
                    <a:moveTo>
                      <a:pt x="1133" y="959"/>
                    </a:moveTo>
                    <a:lnTo>
                      <a:pt x="1135" y="959"/>
                    </a:lnTo>
                    <a:lnTo>
                      <a:pt x="1135" y="962"/>
                    </a:lnTo>
                    <a:lnTo>
                      <a:pt x="1133" y="962"/>
                    </a:lnTo>
                    <a:lnTo>
                      <a:pt x="1133" y="959"/>
                    </a:lnTo>
                    <a:close/>
                    <a:moveTo>
                      <a:pt x="1119" y="959"/>
                    </a:moveTo>
                    <a:lnTo>
                      <a:pt x="1117" y="959"/>
                    </a:lnTo>
                    <a:lnTo>
                      <a:pt x="1119" y="959"/>
                    </a:lnTo>
                    <a:close/>
                    <a:moveTo>
                      <a:pt x="1088" y="959"/>
                    </a:moveTo>
                    <a:lnTo>
                      <a:pt x="1086" y="959"/>
                    </a:lnTo>
                    <a:lnTo>
                      <a:pt x="1088" y="959"/>
                    </a:lnTo>
                    <a:close/>
                    <a:moveTo>
                      <a:pt x="1101" y="959"/>
                    </a:moveTo>
                    <a:lnTo>
                      <a:pt x="1101" y="962"/>
                    </a:lnTo>
                    <a:lnTo>
                      <a:pt x="1099" y="962"/>
                    </a:lnTo>
                    <a:lnTo>
                      <a:pt x="1099" y="959"/>
                    </a:lnTo>
                    <a:lnTo>
                      <a:pt x="1101" y="959"/>
                    </a:lnTo>
                    <a:close/>
                    <a:moveTo>
                      <a:pt x="1133" y="959"/>
                    </a:moveTo>
                    <a:lnTo>
                      <a:pt x="1131" y="959"/>
                    </a:lnTo>
                    <a:lnTo>
                      <a:pt x="1131" y="962"/>
                    </a:lnTo>
                    <a:lnTo>
                      <a:pt x="1131" y="959"/>
                    </a:lnTo>
                    <a:lnTo>
                      <a:pt x="1131" y="962"/>
                    </a:lnTo>
                    <a:lnTo>
                      <a:pt x="1128" y="962"/>
                    </a:lnTo>
                    <a:lnTo>
                      <a:pt x="1128" y="959"/>
                    </a:lnTo>
                    <a:lnTo>
                      <a:pt x="1131" y="959"/>
                    </a:lnTo>
                    <a:lnTo>
                      <a:pt x="1133" y="959"/>
                    </a:lnTo>
                    <a:close/>
                    <a:moveTo>
                      <a:pt x="1099" y="959"/>
                    </a:moveTo>
                    <a:lnTo>
                      <a:pt x="1099" y="962"/>
                    </a:lnTo>
                    <a:lnTo>
                      <a:pt x="1097" y="962"/>
                    </a:lnTo>
                    <a:lnTo>
                      <a:pt x="1097" y="959"/>
                    </a:lnTo>
                    <a:lnTo>
                      <a:pt x="1099" y="959"/>
                    </a:lnTo>
                    <a:close/>
                    <a:moveTo>
                      <a:pt x="1093" y="959"/>
                    </a:moveTo>
                    <a:lnTo>
                      <a:pt x="1095" y="959"/>
                    </a:lnTo>
                    <a:lnTo>
                      <a:pt x="1095" y="962"/>
                    </a:lnTo>
                    <a:lnTo>
                      <a:pt x="1095" y="964"/>
                    </a:lnTo>
                    <a:lnTo>
                      <a:pt x="1095" y="962"/>
                    </a:lnTo>
                    <a:lnTo>
                      <a:pt x="1095" y="964"/>
                    </a:lnTo>
                    <a:lnTo>
                      <a:pt x="1093" y="964"/>
                    </a:lnTo>
                    <a:lnTo>
                      <a:pt x="1095" y="964"/>
                    </a:lnTo>
                    <a:lnTo>
                      <a:pt x="1095" y="966"/>
                    </a:lnTo>
                    <a:lnTo>
                      <a:pt x="1093" y="966"/>
                    </a:lnTo>
                    <a:lnTo>
                      <a:pt x="1090" y="966"/>
                    </a:lnTo>
                    <a:lnTo>
                      <a:pt x="1090" y="964"/>
                    </a:lnTo>
                    <a:lnTo>
                      <a:pt x="1090" y="966"/>
                    </a:lnTo>
                    <a:lnTo>
                      <a:pt x="1093" y="966"/>
                    </a:lnTo>
                    <a:lnTo>
                      <a:pt x="1095" y="966"/>
                    </a:lnTo>
                    <a:lnTo>
                      <a:pt x="1095" y="968"/>
                    </a:lnTo>
                    <a:lnTo>
                      <a:pt x="1093" y="968"/>
                    </a:lnTo>
                    <a:lnTo>
                      <a:pt x="1090" y="968"/>
                    </a:lnTo>
                    <a:lnTo>
                      <a:pt x="1088" y="968"/>
                    </a:lnTo>
                    <a:lnTo>
                      <a:pt x="1088" y="966"/>
                    </a:lnTo>
                    <a:lnTo>
                      <a:pt x="1088" y="968"/>
                    </a:lnTo>
                    <a:lnTo>
                      <a:pt x="1090" y="968"/>
                    </a:lnTo>
                    <a:lnTo>
                      <a:pt x="1093" y="968"/>
                    </a:lnTo>
                    <a:lnTo>
                      <a:pt x="1095" y="968"/>
                    </a:lnTo>
                    <a:lnTo>
                      <a:pt x="1095" y="971"/>
                    </a:lnTo>
                    <a:lnTo>
                      <a:pt x="1093" y="971"/>
                    </a:lnTo>
                    <a:lnTo>
                      <a:pt x="1095" y="971"/>
                    </a:lnTo>
                    <a:lnTo>
                      <a:pt x="1093" y="971"/>
                    </a:lnTo>
                    <a:lnTo>
                      <a:pt x="1093" y="973"/>
                    </a:lnTo>
                    <a:lnTo>
                      <a:pt x="1095" y="973"/>
                    </a:lnTo>
                    <a:lnTo>
                      <a:pt x="1093" y="973"/>
                    </a:lnTo>
                    <a:lnTo>
                      <a:pt x="1095" y="973"/>
                    </a:lnTo>
                    <a:lnTo>
                      <a:pt x="1095" y="971"/>
                    </a:lnTo>
                    <a:lnTo>
                      <a:pt x="1095" y="973"/>
                    </a:lnTo>
                    <a:lnTo>
                      <a:pt x="1093" y="973"/>
                    </a:lnTo>
                    <a:lnTo>
                      <a:pt x="1093" y="975"/>
                    </a:lnTo>
                    <a:lnTo>
                      <a:pt x="1095" y="975"/>
                    </a:lnTo>
                    <a:lnTo>
                      <a:pt x="1093" y="975"/>
                    </a:lnTo>
                    <a:lnTo>
                      <a:pt x="1095" y="975"/>
                    </a:lnTo>
                    <a:lnTo>
                      <a:pt x="1095" y="977"/>
                    </a:lnTo>
                    <a:lnTo>
                      <a:pt x="1093" y="977"/>
                    </a:lnTo>
                    <a:lnTo>
                      <a:pt x="1090" y="977"/>
                    </a:lnTo>
                    <a:lnTo>
                      <a:pt x="1090" y="980"/>
                    </a:lnTo>
                    <a:lnTo>
                      <a:pt x="1088" y="980"/>
                    </a:lnTo>
                    <a:lnTo>
                      <a:pt x="1086" y="980"/>
                    </a:lnTo>
                    <a:lnTo>
                      <a:pt x="1086" y="977"/>
                    </a:lnTo>
                    <a:lnTo>
                      <a:pt x="1088" y="977"/>
                    </a:lnTo>
                    <a:lnTo>
                      <a:pt x="1086" y="977"/>
                    </a:lnTo>
                    <a:lnTo>
                      <a:pt x="1086" y="975"/>
                    </a:lnTo>
                    <a:lnTo>
                      <a:pt x="1086" y="977"/>
                    </a:lnTo>
                    <a:lnTo>
                      <a:pt x="1086" y="975"/>
                    </a:lnTo>
                    <a:lnTo>
                      <a:pt x="1084" y="975"/>
                    </a:lnTo>
                    <a:lnTo>
                      <a:pt x="1084" y="973"/>
                    </a:lnTo>
                    <a:lnTo>
                      <a:pt x="1086" y="973"/>
                    </a:lnTo>
                    <a:lnTo>
                      <a:pt x="1084" y="973"/>
                    </a:lnTo>
                    <a:lnTo>
                      <a:pt x="1086" y="973"/>
                    </a:lnTo>
                    <a:lnTo>
                      <a:pt x="1084" y="973"/>
                    </a:lnTo>
                    <a:lnTo>
                      <a:pt x="1081" y="973"/>
                    </a:lnTo>
                    <a:lnTo>
                      <a:pt x="1084" y="973"/>
                    </a:lnTo>
                    <a:lnTo>
                      <a:pt x="1081" y="973"/>
                    </a:lnTo>
                    <a:lnTo>
                      <a:pt x="1081" y="971"/>
                    </a:lnTo>
                    <a:lnTo>
                      <a:pt x="1084" y="971"/>
                    </a:lnTo>
                    <a:lnTo>
                      <a:pt x="1081" y="971"/>
                    </a:lnTo>
                    <a:lnTo>
                      <a:pt x="1081" y="968"/>
                    </a:lnTo>
                    <a:lnTo>
                      <a:pt x="1084" y="968"/>
                    </a:lnTo>
                    <a:lnTo>
                      <a:pt x="1086" y="968"/>
                    </a:lnTo>
                    <a:lnTo>
                      <a:pt x="1084" y="968"/>
                    </a:lnTo>
                    <a:lnTo>
                      <a:pt x="1086" y="968"/>
                    </a:lnTo>
                    <a:lnTo>
                      <a:pt x="1088" y="968"/>
                    </a:lnTo>
                    <a:lnTo>
                      <a:pt x="1090" y="968"/>
                    </a:lnTo>
                    <a:lnTo>
                      <a:pt x="1090" y="971"/>
                    </a:lnTo>
                    <a:lnTo>
                      <a:pt x="1093" y="971"/>
                    </a:lnTo>
                    <a:lnTo>
                      <a:pt x="1090" y="971"/>
                    </a:lnTo>
                    <a:lnTo>
                      <a:pt x="1090" y="968"/>
                    </a:lnTo>
                    <a:lnTo>
                      <a:pt x="1088" y="968"/>
                    </a:lnTo>
                    <a:lnTo>
                      <a:pt x="1086" y="968"/>
                    </a:lnTo>
                    <a:lnTo>
                      <a:pt x="1084" y="968"/>
                    </a:lnTo>
                    <a:lnTo>
                      <a:pt x="1084" y="966"/>
                    </a:lnTo>
                    <a:lnTo>
                      <a:pt x="1086" y="966"/>
                    </a:lnTo>
                    <a:lnTo>
                      <a:pt x="1088" y="966"/>
                    </a:lnTo>
                    <a:lnTo>
                      <a:pt x="1086" y="966"/>
                    </a:lnTo>
                    <a:lnTo>
                      <a:pt x="1086" y="964"/>
                    </a:lnTo>
                    <a:lnTo>
                      <a:pt x="1086" y="966"/>
                    </a:lnTo>
                    <a:lnTo>
                      <a:pt x="1084" y="966"/>
                    </a:lnTo>
                    <a:lnTo>
                      <a:pt x="1081" y="966"/>
                    </a:lnTo>
                    <a:lnTo>
                      <a:pt x="1079" y="966"/>
                    </a:lnTo>
                    <a:lnTo>
                      <a:pt x="1081" y="966"/>
                    </a:lnTo>
                    <a:lnTo>
                      <a:pt x="1084" y="966"/>
                    </a:lnTo>
                    <a:lnTo>
                      <a:pt x="1084" y="964"/>
                    </a:lnTo>
                    <a:lnTo>
                      <a:pt x="1081" y="964"/>
                    </a:lnTo>
                    <a:lnTo>
                      <a:pt x="1081" y="966"/>
                    </a:lnTo>
                    <a:lnTo>
                      <a:pt x="1079" y="964"/>
                    </a:lnTo>
                    <a:lnTo>
                      <a:pt x="1081" y="964"/>
                    </a:lnTo>
                    <a:lnTo>
                      <a:pt x="1084" y="964"/>
                    </a:lnTo>
                    <a:lnTo>
                      <a:pt x="1081" y="964"/>
                    </a:lnTo>
                    <a:lnTo>
                      <a:pt x="1079" y="964"/>
                    </a:lnTo>
                    <a:lnTo>
                      <a:pt x="1081" y="964"/>
                    </a:lnTo>
                    <a:lnTo>
                      <a:pt x="1084" y="964"/>
                    </a:lnTo>
                    <a:lnTo>
                      <a:pt x="1084" y="962"/>
                    </a:lnTo>
                    <a:lnTo>
                      <a:pt x="1084" y="964"/>
                    </a:lnTo>
                    <a:lnTo>
                      <a:pt x="1081" y="962"/>
                    </a:lnTo>
                    <a:lnTo>
                      <a:pt x="1084" y="962"/>
                    </a:lnTo>
                    <a:lnTo>
                      <a:pt x="1086" y="962"/>
                    </a:lnTo>
                    <a:lnTo>
                      <a:pt x="1084" y="962"/>
                    </a:lnTo>
                    <a:lnTo>
                      <a:pt x="1086" y="962"/>
                    </a:lnTo>
                    <a:lnTo>
                      <a:pt x="1086" y="964"/>
                    </a:lnTo>
                    <a:lnTo>
                      <a:pt x="1084" y="964"/>
                    </a:lnTo>
                    <a:lnTo>
                      <a:pt x="1086" y="964"/>
                    </a:lnTo>
                    <a:lnTo>
                      <a:pt x="1086" y="962"/>
                    </a:lnTo>
                    <a:lnTo>
                      <a:pt x="1088" y="962"/>
                    </a:lnTo>
                    <a:lnTo>
                      <a:pt x="1088" y="964"/>
                    </a:lnTo>
                    <a:lnTo>
                      <a:pt x="1090" y="964"/>
                    </a:lnTo>
                    <a:lnTo>
                      <a:pt x="1090" y="962"/>
                    </a:lnTo>
                    <a:lnTo>
                      <a:pt x="1088" y="962"/>
                    </a:lnTo>
                    <a:lnTo>
                      <a:pt x="1090" y="962"/>
                    </a:lnTo>
                    <a:lnTo>
                      <a:pt x="1088" y="962"/>
                    </a:lnTo>
                    <a:lnTo>
                      <a:pt x="1090" y="962"/>
                    </a:lnTo>
                    <a:lnTo>
                      <a:pt x="1093" y="962"/>
                    </a:lnTo>
                    <a:lnTo>
                      <a:pt x="1090" y="962"/>
                    </a:lnTo>
                    <a:lnTo>
                      <a:pt x="1093" y="962"/>
                    </a:lnTo>
                    <a:lnTo>
                      <a:pt x="1090" y="962"/>
                    </a:lnTo>
                    <a:lnTo>
                      <a:pt x="1090" y="959"/>
                    </a:lnTo>
                    <a:lnTo>
                      <a:pt x="1093" y="962"/>
                    </a:lnTo>
                    <a:lnTo>
                      <a:pt x="1093" y="959"/>
                    </a:lnTo>
                    <a:lnTo>
                      <a:pt x="1090" y="959"/>
                    </a:lnTo>
                    <a:lnTo>
                      <a:pt x="1093" y="959"/>
                    </a:lnTo>
                    <a:close/>
                    <a:moveTo>
                      <a:pt x="1095" y="959"/>
                    </a:moveTo>
                    <a:lnTo>
                      <a:pt x="1093" y="959"/>
                    </a:lnTo>
                    <a:lnTo>
                      <a:pt x="1095" y="959"/>
                    </a:lnTo>
                    <a:close/>
                    <a:moveTo>
                      <a:pt x="1113" y="959"/>
                    </a:moveTo>
                    <a:lnTo>
                      <a:pt x="1115" y="959"/>
                    </a:lnTo>
                    <a:lnTo>
                      <a:pt x="1117" y="959"/>
                    </a:lnTo>
                    <a:lnTo>
                      <a:pt x="1119" y="959"/>
                    </a:lnTo>
                    <a:lnTo>
                      <a:pt x="1122" y="959"/>
                    </a:lnTo>
                    <a:lnTo>
                      <a:pt x="1122" y="962"/>
                    </a:lnTo>
                    <a:lnTo>
                      <a:pt x="1124" y="962"/>
                    </a:lnTo>
                    <a:lnTo>
                      <a:pt x="1126" y="962"/>
                    </a:lnTo>
                    <a:lnTo>
                      <a:pt x="1126" y="964"/>
                    </a:lnTo>
                    <a:lnTo>
                      <a:pt x="1124" y="964"/>
                    </a:lnTo>
                    <a:lnTo>
                      <a:pt x="1122" y="964"/>
                    </a:lnTo>
                    <a:lnTo>
                      <a:pt x="1124" y="964"/>
                    </a:lnTo>
                    <a:lnTo>
                      <a:pt x="1124" y="962"/>
                    </a:lnTo>
                    <a:lnTo>
                      <a:pt x="1122" y="962"/>
                    </a:lnTo>
                    <a:lnTo>
                      <a:pt x="1122" y="964"/>
                    </a:lnTo>
                    <a:lnTo>
                      <a:pt x="1119" y="964"/>
                    </a:lnTo>
                    <a:lnTo>
                      <a:pt x="1117" y="964"/>
                    </a:lnTo>
                    <a:lnTo>
                      <a:pt x="1115" y="964"/>
                    </a:lnTo>
                    <a:lnTo>
                      <a:pt x="1113" y="964"/>
                    </a:lnTo>
                    <a:lnTo>
                      <a:pt x="1110" y="964"/>
                    </a:lnTo>
                    <a:lnTo>
                      <a:pt x="1108" y="964"/>
                    </a:lnTo>
                    <a:lnTo>
                      <a:pt x="1106" y="964"/>
                    </a:lnTo>
                    <a:lnTo>
                      <a:pt x="1106" y="962"/>
                    </a:lnTo>
                    <a:lnTo>
                      <a:pt x="1104" y="962"/>
                    </a:lnTo>
                    <a:lnTo>
                      <a:pt x="1106" y="962"/>
                    </a:lnTo>
                    <a:lnTo>
                      <a:pt x="1106" y="959"/>
                    </a:lnTo>
                    <a:lnTo>
                      <a:pt x="1108" y="959"/>
                    </a:lnTo>
                    <a:lnTo>
                      <a:pt x="1110" y="959"/>
                    </a:lnTo>
                    <a:lnTo>
                      <a:pt x="1110" y="962"/>
                    </a:lnTo>
                    <a:lnTo>
                      <a:pt x="1110" y="959"/>
                    </a:lnTo>
                    <a:lnTo>
                      <a:pt x="1110" y="962"/>
                    </a:lnTo>
                    <a:lnTo>
                      <a:pt x="1113" y="962"/>
                    </a:lnTo>
                    <a:lnTo>
                      <a:pt x="1110" y="962"/>
                    </a:lnTo>
                    <a:lnTo>
                      <a:pt x="1110" y="959"/>
                    </a:lnTo>
                    <a:lnTo>
                      <a:pt x="1108" y="959"/>
                    </a:lnTo>
                    <a:lnTo>
                      <a:pt x="1110" y="959"/>
                    </a:lnTo>
                    <a:lnTo>
                      <a:pt x="1113" y="959"/>
                    </a:lnTo>
                    <a:close/>
                    <a:moveTo>
                      <a:pt x="1115" y="959"/>
                    </a:moveTo>
                    <a:lnTo>
                      <a:pt x="1117" y="959"/>
                    </a:lnTo>
                    <a:lnTo>
                      <a:pt x="1115" y="959"/>
                    </a:lnTo>
                    <a:close/>
                    <a:moveTo>
                      <a:pt x="1108" y="959"/>
                    </a:moveTo>
                    <a:lnTo>
                      <a:pt x="1106" y="959"/>
                    </a:lnTo>
                    <a:lnTo>
                      <a:pt x="1106" y="962"/>
                    </a:lnTo>
                    <a:lnTo>
                      <a:pt x="1104" y="962"/>
                    </a:lnTo>
                    <a:lnTo>
                      <a:pt x="1104" y="959"/>
                    </a:lnTo>
                    <a:lnTo>
                      <a:pt x="1106" y="959"/>
                    </a:lnTo>
                    <a:lnTo>
                      <a:pt x="1106" y="957"/>
                    </a:lnTo>
                    <a:lnTo>
                      <a:pt x="1106" y="959"/>
                    </a:lnTo>
                    <a:lnTo>
                      <a:pt x="1108" y="959"/>
                    </a:lnTo>
                    <a:close/>
                    <a:moveTo>
                      <a:pt x="1081" y="957"/>
                    </a:moveTo>
                    <a:lnTo>
                      <a:pt x="1084" y="957"/>
                    </a:lnTo>
                    <a:lnTo>
                      <a:pt x="1081" y="957"/>
                    </a:lnTo>
                    <a:close/>
                    <a:moveTo>
                      <a:pt x="1090" y="957"/>
                    </a:moveTo>
                    <a:lnTo>
                      <a:pt x="1090" y="955"/>
                    </a:lnTo>
                    <a:lnTo>
                      <a:pt x="1090" y="957"/>
                    </a:lnTo>
                    <a:close/>
                    <a:moveTo>
                      <a:pt x="1081" y="957"/>
                    </a:moveTo>
                    <a:lnTo>
                      <a:pt x="1084" y="957"/>
                    </a:lnTo>
                    <a:lnTo>
                      <a:pt x="1084" y="955"/>
                    </a:lnTo>
                    <a:lnTo>
                      <a:pt x="1084" y="957"/>
                    </a:lnTo>
                    <a:lnTo>
                      <a:pt x="1084" y="955"/>
                    </a:lnTo>
                    <a:lnTo>
                      <a:pt x="1086" y="955"/>
                    </a:lnTo>
                    <a:lnTo>
                      <a:pt x="1086" y="957"/>
                    </a:lnTo>
                    <a:lnTo>
                      <a:pt x="1084" y="957"/>
                    </a:lnTo>
                    <a:lnTo>
                      <a:pt x="1084" y="959"/>
                    </a:lnTo>
                    <a:lnTo>
                      <a:pt x="1086" y="959"/>
                    </a:lnTo>
                    <a:lnTo>
                      <a:pt x="1086" y="957"/>
                    </a:lnTo>
                    <a:lnTo>
                      <a:pt x="1086" y="959"/>
                    </a:lnTo>
                    <a:lnTo>
                      <a:pt x="1088" y="959"/>
                    </a:lnTo>
                    <a:lnTo>
                      <a:pt x="1086" y="959"/>
                    </a:lnTo>
                    <a:lnTo>
                      <a:pt x="1084" y="959"/>
                    </a:lnTo>
                    <a:lnTo>
                      <a:pt x="1084" y="962"/>
                    </a:lnTo>
                    <a:lnTo>
                      <a:pt x="1081" y="962"/>
                    </a:lnTo>
                    <a:lnTo>
                      <a:pt x="1081" y="959"/>
                    </a:lnTo>
                    <a:lnTo>
                      <a:pt x="1081" y="962"/>
                    </a:lnTo>
                    <a:lnTo>
                      <a:pt x="1081" y="959"/>
                    </a:lnTo>
                    <a:lnTo>
                      <a:pt x="1084" y="959"/>
                    </a:lnTo>
                    <a:lnTo>
                      <a:pt x="1081" y="959"/>
                    </a:lnTo>
                    <a:lnTo>
                      <a:pt x="1084" y="959"/>
                    </a:lnTo>
                    <a:lnTo>
                      <a:pt x="1081" y="959"/>
                    </a:lnTo>
                    <a:lnTo>
                      <a:pt x="1079" y="959"/>
                    </a:lnTo>
                    <a:lnTo>
                      <a:pt x="1079" y="957"/>
                    </a:lnTo>
                    <a:lnTo>
                      <a:pt x="1077" y="957"/>
                    </a:lnTo>
                    <a:lnTo>
                      <a:pt x="1077" y="959"/>
                    </a:lnTo>
                    <a:lnTo>
                      <a:pt x="1077" y="957"/>
                    </a:lnTo>
                    <a:lnTo>
                      <a:pt x="1079" y="957"/>
                    </a:lnTo>
                    <a:lnTo>
                      <a:pt x="1081" y="957"/>
                    </a:lnTo>
                    <a:close/>
                    <a:moveTo>
                      <a:pt x="1088" y="955"/>
                    </a:moveTo>
                    <a:lnTo>
                      <a:pt x="1088" y="957"/>
                    </a:lnTo>
                    <a:lnTo>
                      <a:pt x="1088" y="955"/>
                    </a:lnTo>
                    <a:lnTo>
                      <a:pt x="1090" y="955"/>
                    </a:lnTo>
                    <a:lnTo>
                      <a:pt x="1090" y="957"/>
                    </a:lnTo>
                    <a:lnTo>
                      <a:pt x="1090" y="955"/>
                    </a:lnTo>
                    <a:lnTo>
                      <a:pt x="1090" y="957"/>
                    </a:lnTo>
                    <a:lnTo>
                      <a:pt x="1093" y="957"/>
                    </a:lnTo>
                    <a:lnTo>
                      <a:pt x="1090" y="957"/>
                    </a:lnTo>
                    <a:lnTo>
                      <a:pt x="1090" y="959"/>
                    </a:lnTo>
                    <a:lnTo>
                      <a:pt x="1090" y="957"/>
                    </a:lnTo>
                    <a:lnTo>
                      <a:pt x="1090" y="959"/>
                    </a:lnTo>
                    <a:lnTo>
                      <a:pt x="1088" y="959"/>
                    </a:lnTo>
                    <a:lnTo>
                      <a:pt x="1088" y="957"/>
                    </a:lnTo>
                    <a:lnTo>
                      <a:pt x="1086" y="957"/>
                    </a:lnTo>
                    <a:lnTo>
                      <a:pt x="1086" y="955"/>
                    </a:lnTo>
                    <a:lnTo>
                      <a:pt x="1088" y="955"/>
                    </a:lnTo>
                    <a:close/>
                    <a:moveTo>
                      <a:pt x="1081" y="955"/>
                    </a:moveTo>
                    <a:lnTo>
                      <a:pt x="1084" y="955"/>
                    </a:lnTo>
                    <a:lnTo>
                      <a:pt x="1081" y="955"/>
                    </a:lnTo>
                    <a:close/>
                    <a:moveTo>
                      <a:pt x="1095" y="953"/>
                    </a:moveTo>
                    <a:lnTo>
                      <a:pt x="1097" y="953"/>
                    </a:lnTo>
                    <a:lnTo>
                      <a:pt x="1095" y="953"/>
                    </a:lnTo>
                    <a:close/>
                    <a:moveTo>
                      <a:pt x="1110" y="953"/>
                    </a:moveTo>
                    <a:lnTo>
                      <a:pt x="1108" y="953"/>
                    </a:lnTo>
                    <a:lnTo>
                      <a:pt x="1108" y="955"/>
                    </a:lnTo>
                    <a:lnTo>
                      <a:pt x="1108" y="953"/>
                    </a:lnTo>
                    <a:lnTo>
                      <a:pt x="1110" y="953"/>
                    </a:lnTo>
                    <a:close/>
                    <a:moveTo>
                      <a:pt x="1113" y="939"/>
                    </a:moveTo>
                    <a:lnTo>
                      <a:pt x="1113" y="942"/>
                    </a:lnTo>
                    <a:lnTo>
                      <a:pt x="1110" y="942"/>
                    </a:lnTo>
                    <a:lnTo>
                      <a:pt x="1110" y="939"/>
                    </a:lnTo>
                    <a:lnTo>
                      <a:pt x="1113" y="939"/>
                    </a:lnTo>
                    <a:close/>
                    <a:moveTo>
                      <a:pt x="1106" y="939"/>
                    </a:moveTo>
                    <a:lnTo>
                      <a:pt x="1104" y="939"/>
                    </a:lnTo>
                    <a:lnTo>
                      <a:pt x="1106" y="939"/>
                    </a:lnTo>
                    <a:close/>
                    <a:moveTo>
                      <a:pt x="1113" y="939"/>
                    </a:moveTo>
                    <a:lnTo>
                      <a:pt x="1110" y="939"/>
                    </a:lnTo>
                    <a:lnTo>
                      <a:pt x="1113" y="939"/>
                    </a:lnTo>
                    <a:close/>
                    <a:moveTo>
                      <a:pt x="1110" y="935"/>
                    </a:moveTo>
                    <a:lnTo>
                      <a:pt x="1110" y="937"/>
                    </a:lnTo>
                    <a:lnTo>
                      <a:pt x="1108" y="937"/>
                    </a:lnTo>
                    <a:lnTo>
                      <a:pt x="1106" y="937"/>
                    </a:lnTo>
                    <a:lnTo>
                      <a:pt x="1106" y="939"/>
                    </a:lnTo>
                    <a:lnTo>
                      <a:pt x="1106" y="937"/>
                    </a:lnTo>
                    <a:lnTo>
                      <a:pt x="1104" y="937"/>
                    </a:lnTo>
                    <a:lnTo>
                      <a:pt x="1106" y="937"/>
                    </a:lnTo>
                    <a:lnTo>
                      <a:pt x="1106" y="935"/>
                    </a:lnTo>
                    <a:lnTo>
                      <a:pt x="1108" y="935"/>
                    </a:lnTo>
                    <a:lnTo>
                      <a:pt x="1110" y="935"/>
                    </a:lnTo>
                    <a:close/>
                    <a:moveTo>
                      <a:pt x="1101" y="930"/>
                    </a:moveTo>
                    <a:lnTo>
                      <a:pt x="1101" y="933"/>
                    </a:lnTo>
                    <a:lnTo>
                      <a:pt x="1099" y="933"/>
                    </a:lnTo>
                    <a:lnTo>
                      <a:pt x="1099" y="930"/>
                    </a:lnTo>
                    <a:lnTo>
                      <a:pt x="1101" y="930"/>
                    </a:lnTo>
                    <a:close/>
                    <a:moveTo>
                      <a:pt x="1108" y="930"/>
                    </a:moveTo>
                    <a:lnTo>
                      <a:pt x="1106" y="930"/>
                    </a:lnTo>
                    <a:lnTo>
                      <a:pt x="1108" y="930"/>
                    </a:lnTo>
                    <a:close/>
                    <a:moveTo>
                      <a:pt x="1110" y="928"/>
                    </a:moveTo>
                    <a:lnTo>
                      <a:pt x="1110" y="926"/>
                    </a:lnTo>
                    <a:lnTo>
                      <a:pt x="1110" y="928"/>
                    </a:lnTo>
                    <a:close/>
                    <a:moveTo>
                      <a:pt x="1081" y="928"/>
                    </a:moveTo>
                    <a:lnTo>
                      <a:pt x="1081" y="926"/>
                    </a:lnTo>
                    <a:lnTo>
                      <a:pt x="1081" y="928"/>
                    </a:lnTo>
                    <a:close/>
                    <a:moveTo>
                      <a:pt x="1108" y="928"/>
                    </a:moveTo>
                    <a:lnTo>
                      <a:pt x="1108" y="926"/>
                    </a:lnTo>
                    <a:lnTo>
                      <a:pt x="1108" y="928"/>
                    </a:lnTo>
                    <a:close/>
                    <a:moveTo>
                      <a:pt x="1079" y="928"/>
                    </a:moveTo>
                    <a:lnTo>
                      <a:pt x="1079" y="926"/>
                    </a:lnTo>
                    <a:lnTo>
                      <a:pt x="1081" y="928"/>
                    </a:lnTo>
                    <a:lnTo>
                      <a:pt x="1079" y="928"/>
                    </a:lnTo>
                    <a:close/>
                    <a:moveTo>
                      <a:pt x="1077" y="926"/>
                    </a:moveTo>
                    <a:lnTo>
                      <a:pt x="1075" y="926"/>
                    </a:lnTo>
                    <a:lnTo>
                      <a:pt x="1077" y="926"/>
                    </a:lnTo>
                    <a:close/>
                    <a:moveTo>
                      <a:pt x="1084" y="926"/>
                    </a:moveTo>
                    <a:lnTo>
                      <a:pt x="1084" y="928"/>
                    </a:lnTo>
                    <a:lnTo>
                      <a:pt x="1084" y="926"/>
                    </a:lnTo>
                    <a:lnTo>
                      <a:pt x="1084" y="928"/>
                    </a:lnTo>
                    <a:lnTo>
                      <a:pt x="1081" y="928"/>
                    </a:lnTo>
                    <a:lnTo>
                      <a:pt x="1081" y="926"/>
                    </a:lnTo>
                    <a:lnTo>
                      <a:pt x="1079" y="926"/>
                    </a:lnTo>
                    <a:lnTo>
                      <a:pt x="1081" y="926"/>
                    </a:lnTo>
                    <a:lnTo>
                      <a:pt x="1079" y="926"/>
                    </a:lnTo>
                    <a:lnTo>
                      <a:pt x="1081" y="926"/>
                    </a:lnTo>
                    <a:lnTo>
                      <a:pt x="1084" y="926"/>
                    </a:lnTo>
                    <a:close/>
                    <a:moveTo>
                      <a:pt x="1079" y="924"/>
                    </a:moveTo>
                    <a:lnTo>
                      <a:pt x="1079" y="926"/>
                    </a:lnTo>
                    <a:lnTo>
                      <a:pt x="1079" y="924"/>
                    </a:lnTo>
                    <a:close/>
                    <a:moveTo>
                      <a:pt x="1079" y="926"/>
                    </a:moveTo>
                    <a:lnTo>
                      <a:pt x="1077" y="926"/>
                    </a:lnTo>
                    <a:lnTo>
                      <a:pt x="1077" y="924"/>
                    </a:lnTo>
                    <a:lnTo>
                      <a:pt x="1079" y="926"/>
                    </a:lnTo>
                    <a:close/>
                    <a:moveTo>
                      <a:pt x="1079" y="926"/>
                    </a:moveTo>
                    <a:lnTo>
                      <a:pt x="1079" y="924"/>
                    </a:lnTo>
                    <a:lnTo>
                      <a:pt x="1079" y="926"/>
                    </a:lnTo>
                    <a:close/>
                    <a:moveTo>
                      <a:pt x="1081" y="924"/>
                    </a:moveTo>
                    <a:lnTo>
                      <a:pt x="1084" y="924"/>
                    </a:lnTo>
                    <a:lnTo>
                      <a:pt x="1084" y="926"/>
                    </a:lnTo>
                    <a:lnTo>
                      <a:pt x="1081" y="926"/>
                    </a:lnTo>
                    <a:lnTo>
                      <a:pt x="1081" y="924"/>
                    </a:lnTo>
                    <a:lnTo>
                      <a:pt x="1079" y="924"/>
                    </a:lnTo>
                    <a:lnTo>
                      <a:pt x="1081" y="924"/>
                    </a:lnTo>
                    <a:close/>
                    <a:moveTo>
                      <a:pt x="1077" y="924"/>
                    </a:moveTo>
                    <a:lnTo>
                      <a:pt x="1077" y="926"/>
                    </a:lnTo>
                    <a:lnTo>
                      <a:pt x="1077" y="924"/>
                    </a:lnTo>
                    <a:close/>
                    <a:moveTo>
                      <a:pt x="1079" y="924"/>
                    </a:moveTo>
                    <a:lnTo>
                      <a:pt x="1077" y="924"/>
                    </a:lnTo>
                    <a:lnTo>
                      <a:pt x="1079" y="924"/>
                    </a:lnTo>
                    <a:close/>
                    <a:moveTo>
                      <a:pt x="1088" y="908"/>
                    </a:moveTo>
                    <a:lnTo>
                      <a:pt x="1086" y="908"/>
                    </a:lnTo>
                    <a:lnTo>
                      <a:pt x="1088" y="908"/>
                    </a:lnTo>
                    <a:close/>
                    <a:moveTo>
                      <a:pt x="1122" y="906"/>
                    </a:moveTo>
                    <a:lnTo>
                      <a:pt x="1124" y="906"/>
                    </a:lnTo>
                    <a:lnTo>
                      <a:pt x="1122" y="906"/>
                    </a:lnTo>
                    <a:close/>
                    <a:moveTo>
                      <a:pt x="1095" y="906"/>
                    </a:moveTo>
                    <a:lnTo>
                      <a:pt x="1093" y="906"/>
                    </a:lnTo>
                    <a:lnTo>
                      <a:pt x="1095" y="906"/>
                    </a:lnTo>
                    <a:close/>
                    <a:moveTo>
                      <a:pt x="1131" y="904"/>
                    </a:moveTo>
                    <a:lnTo>
                      <a:pt x="1128" y="904"/>
                    </a:lnTo>
                    <a:lnTo>
                      <a:pt x="1131" y="904"/>
                    </a:lnTo>
                    <a:close/>
                    <a:moveTo>
                      <a:pt x="1124" y="904"/>
                    </a:moveTo>
                    <a:lnTo>
                      <a:pt x="1124" y="901"/>
                    </a:lnTo>
                    <a:lnTo>
                      <a:pt x="1124" y="904"/>
                    </a:lnTo>
                    <a:lnTo>
                      <a:pt x="1126" y="904"/>
                    </a:lnTo>
                    <a:lnTo>
                      <a:pt x="1128" y="904"/>
                    </a:lnTo>
                    <a:lnTo>
                      <a:pt x="1128" y="906"/>
                    </a:lnTo>
                    <a:lnTo>
                      <a:pt x="1131" y="906"/>
                    </a:lnTo>
                    <a:lnTo>
                      <a:pt x="1128" y="906"/>
                    </a:lnTo>
                    <a:lnTo>
                      <a:pt x="1128" y="908"/>
                    </a:lnTo>
                    <a:lnTo>
                      <a:pt x="1126" y="908"/>
                    </a:lnTo>
                    <a:lnTo>
                      <a:pt x="1124" y="908"/>
                    </a:lnTo>
                    <a:lnTo>
                      <a:pt x="1126" y="908"/>
                    </a:lnTo>
                    <a:lnTo>
                      <a:pt x="1126" y="906"/>
                    </a:lnTo>
                    <a:lnTo>
                      <a:pt x="1124" y="906"/>
                    </a:lnTo>
                    <a:lnTo>
                      <a:pt x="1122" y="906"/>
                    </a:lnTo>
                    <a:lnTo>
                      <a:pt x="1122" y="904"/>
                    </a:lnTo>
                    <a:lnTo>
                      <a:pt x="1122" y="901"/>
                    </a:lnTo>
                    <a:lnTo>
                      <a:pt x="1124" y="901"/>
                    </a:lnTo>
                    <a:lnTo>
                      <a:pt x="1124" y="904"/>
                    </a:lnTo>
                    <a:close/>
                    <a:moveTo>
                      <a:pt x="1119" y="904"/>
                    </a:moveTo>
                    <a:lnTo>
                      <a:pt x="1119" y="901"/>
                    </a:lnTo>
                    <a:lnTo>
                      <a:pt x="1119" y="904"/>
                    </a:lnTo>
                    <a:close/>
                    <a:moveTo>
                      <a:pt x="1117" y="899"/>
                    </a:moveTo>
                    <a:lnTo>
                      <a:pt x="1115" y="899"/>
                    </a:lnTo>
                    <a:lnTo>
                      <a:pt x="1117" y="899"/>
                    </a:lnTo>
                    <a:close/>
                    <a:moveTo>
                      <a:pt x="1117" y="899"/>
                    </a:moveTo>
                    <a:lnTo>
                      <a:pt x="1117" y="897"/>
                    </a:lnTo>
                    <a:lnTo>
                      <a:pt x="1117" y="899"/>
                    </a:lnTo>
                    <a:close/>
                    <a:moveTo>
                      <a:pt x="1128" y="897"/>
                    </a:moveTo>
                    <a:lnTo>
                      <a:pt x="1128" y="899"/>
                    </a:lnTo>
                    <a:lnTo>
                      <a:pt x="1131" y="899"/>
                    </a:lnTo>
                    <a:lnTo>
                      <a:pt x="1128" y="899"/>
                    </a:lnTo>
                    <a:lnTo>
                      <a:pt x="1131" y="899"/>
                    </a:lnTo>
                    <a:lnTo>
                      <a:pt x="1128" y="899"/>
                    </a:lnTo>
                    <a:lnTo>
                      <a:pt x="1128" y="901"/>
                    </a:lnTo>
                    <a:lnTo>
                      <a:pt x="1131" y="901"/>
                    </a:lnTo>
                    <a:lnTo>
                      <a:pt x="1131" y="904"/>
                    </a:lnTo>
                    <a:lnTo>
                      <a:pt x="1128" y="904"/>
                    </a:lnTo>
                    <a:lnTo>
                      <a:pt x="1126" y="904"/>
                    </a:lnTo>
                    <a:lnTo>
                      <a:pt x="1126" y="901"/>
                    </a:lnTo>
                    <a:lnTo>
                      <a:pt x="1126" y="899"/>
                    </a:lnTo>
                    <a:lnTo>
                      <a:pt x="1128" y="899"/>
                    </a:lnTo>
                    <a:lnTo>
                      <a:pt x="1126" y="899"/>
                    </a:lnTo>
                    <a:lnTo>
                      <a:pt x="1126" y="901"/>
                    </a:lnTo>
                    <a:lnTo>
                      <a:pt x="1124" y="901"/>
                    </a:lnTo>
                    <a:lnTo>
                      <a:pt x="1124" y="899"/>
                    </a:lnTo>
                    <a:lnTo>
                      <a:pt x="1124" y="901"/>
                    </a:lnTo>
                    <a:lnTo>
                      <a:pt x="1126" y="901"/>
                    </a:lnTo>
                    <a:lnTo>
                      <a:pt x="1124" y="901"/>
                    </a:lnTo>
                    <a:lnTo>
                      <a:pt x="1122" y="901"/>
                    </a:lnTo>
                    <a:lnTo>
                      <a:pt x="1122" y="899"/>
                    </a:lnTo>
                    <a:lnTo>
                      <a:pt x="1124" y="899"/>
                    </a:lnTo>
                    <a:lnTo>
                      <a:pt x="1122" y="899"/>
                    </a:lnTo>
                    <a:lnTo>
                      <a:pt x="1124" y="899"/>
                    </a:lnTo>
                    <a:lnTo>
                      <a:pt x="1126" y="899"/>
                    </a:lnTo>
                    <a:lnTo>
                      <a:pt x="1126" y="897"/>
                    </a:lnTo>
                    <a:lnTo>
                      <a:pt x="1126" y="899"/>
                    </a:lnTo>
                    <a:lnTo>
                      <a:pt x="1126" y="897"/>
                    </a:lnTo>
                    <a:lnTo>
                      <a:pt x="1124" y="897"/>
                    </a:lnTo>
                    <a:lnTo>
                      <a:pt x="1126" y="897"/>
                    </a:lnTo>
                    <a:lnTo>
                      <a:pt x="1128" y="897"/>
                    </a:lnTo>
                    <a:close/>
                    <a:moveTo>
                      <a:pt x="1099" y="897"/>
                    </a:moveTo>
                    <a:lnTo>
                      <a:pt x="1097" y="897"/>
                    </a:lnTo>
                    <a:lnTo>
                      <a:pt x="1099" y="897"/>
                    </a:lnTo>
                    <a:close/>
                    <a:moveTo>
                      <a:pt x="1133" y="897"/>
                    </a:moveTo>
                    <a:lnTo>
                      <a:pt x="1131" y="897"/>
                    </a:lnTo>
                    <a:lnTo>
                      <a:pt x="1133" y="897"/>
                    </a:lnTo>
                    <a:close/>
                    <a:moveTo>
                      <a:pt x="1088" y="897"/>
                    </a:moveTo>
                    <a:lnTo>
                      <a:pt x="1088" y="895"/>
                    </a:lnTo>
                    <a:lnTo>
                      <a:pt x="1088" y="897"/>
                    </a:lnTo>
                    <a:close/>
                    <a:moveTo>
                      <a:pt x="1131" y="897"/>
                    </a:moveTo>
                    <a:lnTo>
                      <a:pt x="1131" y="895"/>
                    </a:lnTo>
                    <a:lnTo>
                      <a:pt x="1131" y="897"/>
                    </a:lnTo>
                    <a:close/>
                    <a:moveTo>
                      <a:pt x="1108" y="895"/>
                    </a:moveTo>
                    <a:lnTo>
                      <a:pt x="1108" y="897"/>
                    </a:lnTo>
                    <a:lnTo>
                      <a:pt x="1106" y="897"/>
                    </a:lnTo>
                    <a:lnTo>
                      <a:pt x="1106" y="895"/>
                    </a:lnTo>
                    <a:lnTo>
                      <a:pt x="1108" y="895"/>
                    </a:lnTo>
                    <a:close/>
                    <a:moveTo>
                      <a:pt x="1101" y="897"/>
                    </a:moveTo>
                    <a:lnTo>
                      <a:pt x="1099" y="897"/>
                    </a:lnTo>
                    <a:lnTo>
                      <a:pt x="1099" y="895"/>
                    </a:lnTo>
                    <a:lnTo>
                      <a:pt x="1101" y="895"/>
                    </a:lnTo>
                    <a:lnTo>
                      <a:pt x="1101" y="897"/>
                    </a:lnTo>
                    <a:close/>
                    <a:moveTo>
                      <a:pt x="1124" y="895"/>
                    </a:moveTo>
                    <a:lnTo>
                      <a:pt x="1126" y="895"/>
                    </a:lnTo>
                    <a:lnTo>
                      <a:pt x="1126" y="897"/>
                    </a:lnTo>
                    <a:lnTo>
                      <a:pt x="1124" y="897"/>
                    </a:lnTo>
                    <a:lnTo>
                      <a:pt x="1122" y="897"/>
                    </a:lnTo>
                    <a:lnTo>
                      <a:pt x="1124" y="897"/>
                    </a:lnTo>
                    <a:lnTo>
                      <a:pt x="1122" y="897"/>
                    </a:lnTo>
                    <a:lnTo>
                      <a:pt x="1124" y="897"/>
                    </a:lnTo>
                    <a:lnTo>
                      <a:pt x="1124" y="895"/>
                    </a:lnTo>
                    <a:close/>
                    <a:moveTo>
                      <a:pt x="1117" y="895"/>
                    </a:moveTo>
                    <a:lnTo>
                      <a:pt x="1115" y="895"/>
                    </a:lnTo>
                    <a:lnTo>
                      <a:pt x="1117" y="895"/>
                    </a:lnTo>
                    <a:close/>
                    <a:moveTo>
                      <a:pt x="1124" y="895"/>
                    </a:moveTo>
                    <a:lnTo>
                      <a:pt x="1122" y="895"/>
                    </a:lnTo>
                    <a:lnTo>
                      <a:pt x="1124" y="895"/>
                    </a:lnTo>
                    <a:close/>
                    <a:moveTo>
                      <a:pt x="1115" y="895"/>
                    </a:moveTo>
                    <a:lnTo>
                      <a:pt x="1117" y="895"/>
                    </a:lnTo>
                    <a:lnTo>
                      <a:pt x="1115" y="895"/>
                    </a:lnTo>
                    <a:close/>
                    <a:moveTo>
                      <a:pt x="1104" y="895"/>
                    </a:moveTo>
                    <a:lnTo>
                      <a:pt x="1104" y="897"/>
                    </a:lnTo>
                    <a:lnTo>
                      <a:pt x="1101" y="897"/>
                    </a:lnTo>
                    <a:lnTo>
                      <a:pt x="1101" y="895"/>
                    </a:lnTo>
                    <a:lnTo>
                      <a:pt x="1104" y="895"/>
                    </a:lnTo>
                    <a:close/>
                    <a:moveTo>
                      <a:pt x="1119" y="897"/>
                    </a:moveTo>
                    <a:lnTo>
                      <a:pt x="1117" y="897"/>
                    </a:lnTo>
                    <a:lnTo>
                      <a:pt x="1115" y="897"/>
                    </a:lnTo>
                    <a:lnTo>
                      <a:pt x="1117" y="897"/>
                    </a:lnTo>
                    <a:lnTo>
                      <a:pt x="1117" y="895"/>
                    </a:lnTo>
                    <a:lnTo>
                      <a:pt x="1119" y="895"/>
                    </a:lnTo>
                    <a:lnTo>
                      <a:pt x="1122" y="895"/>
                    </a:lnTo>
                    <a:lnTo>
                      <a:pt x="1119" y="895"/>
                    </a:lnTo>
                    <a:lnTo>
                      <a:pt x="1122" y="897"/>
                    </a:lnTo>
                    <a:lnTo>
                      <a:pt x="1122" y="899"/>
                    </a:lnTo>
                    <a:lnTo>
                      <a:pt x="1119" y="899"/>
                    </a:lnTo>
                    <a:lnTo>
                      <a:pt x="1119" y="901"/>
                    </a:lnTo>
                    <a:lnTo>
                      <a:pt x="1119" y="899"/>
                    </a:lnTo>
                    <a:lnTo>
                      <a:pt x="1117" y="899"/>
                    </a:lnTo>
                    <a:lnTo>
                      <a:pt x="1117" y="897"/>
                    </a:lnTo>
                    <a:lnTo>
                      <a:pt x="1119" y="897"/>
                    </a:lnTo>
                    <a:close/>
                    <a:moveTo>
                      <a:pt x="1115" y="895"/>
                    </a:moveTo>
                    <a:lnTo>
                      <a:pt x="1113" y="895"/>
                    </a:lnTo>
                    <a:lnTo>
                      <a:pt x="1115" y="895"/>
                    </a:lnTo>
                    <a:close/>
                    <a:moveTo>
                      <a:pt x="1110" y="892"/>
                    </a:moveTo>
                    <a:lnTo>
                      <a:pt x="1113" y="892"/>
                    </a:lnTo>
                    <a:lnTo>
                      <a:pt x="1113" y="895"/>
                    </a:lnTo>
                    <a:lnTo>
                      <a:pt x="1115" y="895"/>
                    </a:lnTo>
                    <a:lnTo>
                      <a:pt x="1115" y="897"/>
                    </a:lnTo>
                    <a:lnTo>
                      <a:pt x="1113" y="897"/>
                    </a:lnTo>
                    <a:lnTo>
                      <a:pt x="1110" y="897"/>
                    </a:lnTo>
                    <a:lnTo>
                      <a:pt x="1108" y="897"/>
                    </a:lnTo>
                    <a:lnTo>
                      <a:pt x="1108" y="895"/>
                    </a:lnTo>
                    <a:lnTo>
                      <a:pt x="1110" y="895"/>
                    </a:lnTo>
                    <a:lnTo>
                      <a:pt x="1110" y="892"/>
                    </a:lnTo>
                    <a:close/>
                    <a:moveTo>
                      <a:pt x="1104" y="895"/>
                    </a:moveTo>
                    <a:lnTo>
                      <a:pt x="1101" y="895"/>
                    </a:lnTo>
                    <a:lnTo>
                      <a:pt x="1101" y="892"/>
                    </a:lnTo>
                    <a:lnTo>
                      <a:pt x="1104" y="892"/>
                    </a:lnTo>
                    <a:lnTo>
                      <a:pt x="1104" y="895"/>
                    </a:lnTo>
                    <a:close/>
                    <a:moveTo>
                      <a:pt x="1126" y="892"/>
                    </a:moveTo>
                    <a:lnTo>
                      <a:pt x="1128" y="892"/>
                    </a:lnTo>
                    <a:lnTo>
                      <a:pt x="1126" y="895"/>
                    </a:lnTo>
                    <a:lnTo>
                      <a:pt x="1128" y="895"/>
                    </a:lnTo>
                    <a:lnTo>
                      <a:pt x="1126" y="895"/>
                    </a:lnTo>
                    <a:lnTo>
                      <a:pt x="1126" y="892"/>
                    </a:lnTo>
                    <a:close/>
                    <a:moveTo>
                      <a:pt x="1093" y="892"/>
                    </a:moveTo>
                    <a:lnTo>
                      <a:pt x="1090" y="892"/>
                    </a:lnTo>
                    <a:lnTo>
                      <a:pt x="1093" y="892"/>
                    </a:lnTo>
                    <a:close/>
                    <a:moveTo>
                      <a:pt x="1104" y="892"/>
                    </a:moveTo>
                    <a:lnTo>
                      <a:pt x="1104" y="895"/>
                    </a:lnTo>
                    <a:lnTo>
                      <a:pt x="1104" y="892"/>
                    </a:lnTo>
                    <a:close/>
                    <a:moveTo>
                      <a:pt x="1142" y="892"/>
                    </a:moveTo>
                    <a:lnTo>
                      <a:pt x="1139" y="892"/>
                    </a:lnTo>
                    <a:lnTo>
                      <a:pt x="1142" y="892"/>
                    </a:lnTo>
                    <a:close/>
                    <a:moveTo>
                      <a:pt x="1104" y="892"/>
                    </a:moveTo>
                    <a:lnTo>
                      <a:pt x="1101" y="892"/>
                    </a:lnTo>
                    <a:lnTo>
                      <a:pt x="1101" y="890"/>
                    </a:lnTo>
                    <a:lnTo>
                      <a:pt x="1104" y="890"/>
                    </a:lnTo>
                    <a:lnTo>
                      <a:pt x="1104" y="892"/>
                    </a:lnTo>
                    <a:close/>
                    <a:moveTo>
                      <a:pt x="1090" y="890"/>
                    </a:moveTo>
                    <a:lnTo>
                      <a:pt x="1088" y="890"/>
                    </a:lnTo>
                    <a:lnTo>
                      <a:pt x="1090" y="890"/>
                    </a:lnTo>
                    <a:close/>
                    <a:moveTo>
                      <a:pt x="1124" y="890"/>
                    </a:moveTo>
                    <a:lnTo>
                      <a:pt x="1124" y="892"/>
                    </a:lnTo>
                    <a:lnTo>
                      <a:pt x="1124" y="890"/>
                    </a:lnTo>
                    <a:lnTo>
                      <a:pt x="1126" y="890"/>
                    </a:lnTo>
                    <a:lnTo>
                      <a:pt x="1124" y="890"/>
                    </a:lnTo>
                    <a:close/>
                    <a:moveTo>
                      <a:pt x="1090" y="890"/>
                    </a:moveTo>
                    <a:lnTo>
                      <a:pt x="1090" y="892"/>
                    </a:lnTo>
                    <a:lnTo>
                      <a:pt x="1090" y="890"/>
                    </a:lnTo>
                    <a:close/>
                    <a:moveTo>
                      <a:pt x="1093" y="890"/>
                    </a:moveTo>
                    <a:lnTo>
                      <a:pt x="1095" y="890"/>
                    </a:lnTo>
                    <a:lnTo>
                      <a:pt x="1093" y="890"/>
                    </a:lnTo>
                    <a:lnTo>
                      <a:pt x="1095" y="890"/>
                    </a:lnTo>
                    <a:lnTo>
                      <a:pt x="1095" y="892"/>
                    </a:lnTo>
                    <a:lnTo>
                      <a:pt x="1093" y="892"/>
                    </a:lnTo>
                    <a:lnTo>
                      <a:pt x="1090" y="890"/>
                    </a:lnTo>
                    <a:lnTo>
                      <a:pt x="1093" y="890"/>
                    </a:lnTo>
                    <a:close/>
                    <a:moveTo>
                      <a:pt x="1090" y="890"/>
                    </a:moveTo>
                    <a:lnTo>
                      <a:pt x="1093" y="890"/>
                    </a:lnTo>
                    <a:lnTo>
                      <a:pt x="1090" y="890"/>
                    </a:lnTo>
                    <a:close/>
                    <a:moveTo>
                      <a:pt x="1104" y="890"/>
                    </a:moveTo>
                    <a:lnTo>
                      <a:pt x="1101" y="890"/>
                    </a:lnTo>
                    <a:lnTo>
                      <a:pt x="1101" y="892"/>
                    </a:lnTo>
                    <a:lnTo>
                      <a:pt x="1101" y="895"/>
                    </a:lnTo>
                    <a:lnTo>
                      <a:pt x="1099" y="895"/>
                    </a:lnTo>
                    <a:lnTo>
                      <a:pt x="1097" y="895"/>
                    </a:lnTo>
                    <a:lnTo>
                      <a:pt x="1097" y="892"/>
                    </a:lnTo>
                    <a:lnTo>
                      <a:pt x="1099" y="890"/>
                    </a:lnTo>
                    <a:lnTo>
                      <a:pt x="1101" y="890"/>
                    </a:lnTo>
                    <a:lnTo>
                      <a:pt x="1101" y="888"/>
                    </a:lnTo>
                    <a:lnTo>
                      <a:pt x="1101" y="890"/>
                    </a:lnTo>
                    <a:lnTo>
                      <a:pt x="1104" y="890"/>
                    </a:lnTo>
                    <a:lnTo>
                      <a:pt x="1101" y="890"/>
                    </a:lnTo>
                    <a:lnTo>
                      <a:pt x="1104" y="890"/>
                    </a:lnTo>
                    <a:close/>
                    <a:moveTo>
                      <a:pt x="1119" y="888"/>
                    </a:moveTo>
                    <a:lnTo>
                      <a:pt x="1122" y="888"/>
                    </a:lnTo>
                    <a:lnTo>
                      <a:pt x="1122" y="890"/>
                    </a:lnTo>
                    <a:lnTo>
                      <a:pt x="1124" y="890"/>
                    </a:lnTo>
                    <a:lnTo>
                      <a:pt x="1124" y="892"/>
                    </a:lnTo>
                    <a:lnTo>
                      <a:pt x="1122" y="892"/>
                    </a:lnTo>
                    <a:lnTo>
                      <a:pt x="1122" y="895"/>
                    </a:lnTo>
                    <a:lnTo>
                      <a:pt x="1119" y="895"/>
                    </a:lnTo>
                    <a:lnTo>
                      <a:pt x="1117" y="895"/>
                    </a:lnTo>
                    <a:lnTo>
                      <a:pt x="1117" y="892"/>
                    </a:lnTo>
                    <a:lnTo>
                      <a:pt x="1117" y="890"/>
                    </a:lnTo>
                    <a:lnTo>
                      <a:pt x="1115" y="890"/>
                    </a:lnTo>
                    <a:lnTo>
                      <a:pt x="1117" y="890"/>
                    </a:lnTo>
                    <a:lnTo>
                      <a:pt x="1117" y="888"/>
                    </a:lnTo>
                    <a:lnTo>
                      <a:pt x="1119" y="888"/>
                    </a:lnTo>
                    <a:close/>
                    <a:moveTo>
                      <a:pt x="1113" y="888"/>
                    </a:moveTo>
                    <a:lnTo>
                      <a:pt x="1113" y="886"/>
                    </a:lnTo>
                    <a:lnTo>
                      <a:pt x="1113" y="888"/>
                    </a:lnTo>
                    <a:close/>
                    <a:moveTo>
                      <a:pt x="1106" y="886"/>
                    </a:moveTo>
                    <a:lnTo>
                      <a:pt x="1108" y="886"/>
                    </a:lnTo>
                    <a:lnTo>
                      <a:pt x="1110" y="886"/>
                    </a:lnTo>
                    <a:lnTo>
                      <a:pt x="1110" y="888"/>
                    </a:lnTo>
                    <a:lnTo>
                      <a:pt x="1113" y="888"/>
                    </a:lnTo>
                    <a:lnTo>
                      <a:pt x="1110" y="888"/>
                    </a:lnTo>
                    <a:lnTo>
                      <a:pt x="1113" y="888"/>
                    </a:lnTo>
                    <a:lnTo>
                      <a:pt x="1113" y="890"/>
                    </a:lnTo>
                    <a:lnTo>
                      <a:pt x="1113" y="892"/>
                    </a:lnTo>
                    <a:lnTo>
                      <a:pt x="1110" y="892"/>
                    </a:lnTo>
                    <a:lnTo>
                      <a:pt x="1108" y="892"/>
                    </a:lnTo>
                    <a:lnTo>
                      <a:pt x="1110" y="892"/>
                    </a:lnTo>
                    <a:lnTo>
                      <a:pt x="1110" y="895"/>
                    </a:lnTo>
                    <a:lnTo>
                      <a:pt x="1108" y="895"/>
                    </a:lnTo>
                    <a:lnTo>
                      <a:pt x="1106" y="895"/>
                    </a:lnTo>
                    <a:lnTo>
                      <a:pt x="1104" y="895"/>
                    </a:lnTo>
                    <a:lnTo>
                      <a:pt x="1104" y="892"/>
                    </a:lnTo>
                    <a:lnTo>
                      <a:pt x="1106" y="892"/>
                    </a:lnTo>
                    <a:lnTo>
                      <a:pt x="1104" y="892"/>
                    </a:lnTo>
                    <a:lnTo>
                      <a:pt x="1104" y="890"/>
                    </a:lnTo>
                    <a:lnTo>
                      <a:pt x="1106" y="890"/>
                    </a:lnTo>
                    <a:lnTo>
                      <a:pt x="1104" y="890"/>
                    </a:lnTo>
                    <a:lnTo>
                      <a:pt x="1104" y="888"/>
                    </a:lnTo>
                    <a:lnTo>
                      <a:pt x="1106" y="886"/>
                    </a:lnTo>
                    <a:close/>
                    <a:moveTo>
                      <a:pt x="1115" y="886"/>
                    </a:moveTo>
                    <a:lnTo>
                      <a:pt x="1113" y="886"/>
                    </a:lnTo>
                    <a:lnTo>
                      <a:pt x="1115" y="886"/>
                    </a:lnTo>
                    <a:close/>
                    <a:moveTo>
                      <a:pt x="1106" y="886"/>
                    </a:moveTo>
                    <a:lnTo>
                      <a:pt x="1104" y="886"/>
                    </a:lnTo>
                    <a:lnTo>
                      <a:pt x="1104" y="888"/>
                    </a:lnTo>
                    <a:lnTo>
                      <a:pt x="1104" y="890"/>
                    </a:lnTo>
                    <a:lnTo>
                      <a:pt x="1104" y="888"/>
                    </a:lnTo>
                    <a:lnTo>
                      <a:pt x="1101" y="888"/>
                    </a:lnTo>
                    <a:lnTo>
                      <a:pt x="1101" y="886"/>
                    </a:lnTo>
                    <a:lnTo>
                      <a:pt x="1104" y="886"/>
                    </a:lnTo>
                    <a:lnTo>
                      <a:pt x="1106" y="886"/>
                    </a:lnTo>
                    <a:close/>
                    <a:moveTo>
                      <a:pt x="1128" y="886"/>
                    </a:moveTo>
                    <a:lnTo>
                      <a:pt x="1131" y="886"/>
                    </a:lnTo>
                    <a:lnTo>
                      <a:pt x="1133" y="886"/>
                    </a:lnTo>
                    <a:lnTo>
                      <a:pt x="1133" y="888"/>
                    </a:lnTo>
                    <a:lnTo>
                      <a:pt x="1133" y="890"/>
                    </a:lnTo>
                    <a:lnTo>
                      <a:pt x="1131" y="890"/>
                    </a:lnTo>
                    <a:lnTo>
                      <a:pt x="1133" y="890"/>
                    </a:lnTo>
                    <a:lnTo>
                      <a:pt x="1131" y="890"/>
                    </a:lnTo>
                    <a:lnTo>
                      <a:pt x="1128" y="890"/>
                    </a:lnTo>
                    <a:lnTo>
                      <a:pt x="1131" y="890"/>
                    </a:lnTo>
                    <a:lnTo>
                      <a:pt x="1131" y="892"/>
                    </a:lnTo>
                    <a:lnTo>
                      <a:pt x="1133" y="892"/>
                    </a:lnTo>
                    <a:lnTo>
                      <a:pt x="1131" y="892"/>
                    </a:lnTo>
                    <a:lnTo>
                      <a:pt x="1133" y="892"/>
                    </a:lnTo>
                    <a:lnTo>
                      <a:pt x="1133" y="895"/>
                    </a:lnTo>
                    <a:lnTo>
                      <a:pt x="1131" y="895"/>
                    </a:lnTo>
                    <a:lnTo>
                      <a:pt x="1128" y="895"/>
                    </a:lnTo>
                    <a:lnTo>
                      <a:pt x="1128" y="892"/>
                    </a:lnTo>
                    <a:lnTo>
                      <a:pt x="1126" y="892"/>
                    </a:lnTo>
                    <a:lnTo>
                      <a:pt x="1126" y="890"/>
                    </a:lnTo>
                    <a:lnTo>
                      <a:pt x="1126" y="888"/>
                    </a:lnTo>
                    <a:lnTo>
                      <a:pt x="1126" y="886"/>
                    </a:lnTo>
                    <a:lnTo>
                      <a:pt x="1128" y="886"/>
                    </a:lnTo>
                    <a:lnTo>
                      <a:pt x="1128" y="883"/>
                    </a:lnTo>
                    <a:lnTo>
                      <a:pt x="1128" y="886"/>
                    </a:lnTo>
                    <a:close/>
                    <a:moveTo>
                      <a:pt x="1155" y="886"/>
                    </a:moveTo>
                    <a:lnTo>
                      <a:pt x="1155" y="883"/>
                    </a:lnTo>
                    <a:lnTo>
                      <a:pt x="1155" y="886"/>
                    </a:lnTo>
                    <a:close/>
                    <a:moveTo>
                      <a:pt x="1115" y="883"/>
                    </a:moveTo>
                    <a:lnTo>
                      <a:pt x="1115" y="886"/>
                    </a:lnTo>
                    <a:lnTo>
                      <a:pt x="1115" y="883"/>
                    </a:lnTo>
                    <a:close/>
                    <a:moveTo>
                      <a:pt x="1119" y="883"/>
                    </a:moveTo>
                    <a:lnTo>
                      <a:pt x="1117" y="883"/>
                    </a:lnTo>
                    <a:lnTo>
                      <a:pt x="1119" y="883"/>
                    </a:lnTo>
                    <a:lnTo>
                      <a:pt x="1119" y="886"/>
                    </a:lnTo>
                    <a:lnTo>
                      <a:pt x="1122" y="886"/>
                    </a:lnTo>
                    <a:lnTo>
                      <a:pt x="1119" y="886"/>
                    </a:lnTo>
                    <a:lnTo>
                      <a:pt x="1122" y="886"/>
                    </a:lnTo>
                    <a:lnTo>
                      <a:pt x="1124" y="886"/>
                    </a:lnTo>
                    <a:lnTo>
                      <a:pt x="1126" y="886"/>
                    </a:lnTo>
                    <a:lnTo>
                      <a:pt x="1126" y="888"/>
                    </a:lnTo>
                    <a:lnTo>
                      <a:pt x="1124" y="888"/>
                    </a:lnTo>
                    <a:lnTo>
                      <a:pt x="1124" y="890"/>
                    </a:lnTo>
                    <a:lnTo>
                      <a:pt x="1124" y="888"/>
                    </a:lnTo>
                    <a:lnTo>
                      <a:pt x="1122" y="888"/>
                    </a:lnTo>
                    <a:lnTo>
                      <a:pt x="1119" y="888"/>
                    </a:lnTo>
                    <a:lnTo>
                      <a:pt x="1117" y="888"/>
                    </a:lnTo>
                    <a:lnTo>
                      <a:pt x="1115" y="890"/>
                    </a:lnTo>
                    <a:lnTo>
                      <a:pt x="1115" y="888"/>
                    </a:lnTo>
                    <a:lnTo>
                      <a:pt x="1115" y="886"/>
                    </a:lnTo>
                    <a:lnTo>
                      <a:pt x="1117" y="886"/>
                    </a:lnTo>
                    <a:lnTo>
                      <a:pt x="1117" y="883"/>
                    </a:lnTo>
                    <a:lnTo>
                      <a:pt x="1119" y="883"/>
                    </a:lnTo>
                    <a:close/>
                    <a:moveTo>
                      <a:pt x="1131" y="883"/>
                    </a:moveTo>
                    <a:lnTo>
                      <a:pt x="1131" y="886"/>
                    </a:lnTo>
                    <a:lnTo>
                      <a:pt x="1131" y="883"/>
                    </a:lnTo>
                    <a:close/>
                    <a:moveTo>
                      <a:pt x="1115" y="883"/>
                    </a:moveTo>
                    <a:lnTo>
                      <a:pt x="1117" y="883"/>
                    </a:lnTo>
                    <a:lnTo>
                      <a:pt x="1115" y="883"/>
                    </a:lnTo>
                    <a:lnTo>
                      <a:pt x="1117" y="883"/>
                    </a:lnTo>
                    <a:lnTo>
                      <a:pt x="1117" y="886"/>
                    </a:lnTo>
                    <a:lnTo>
                      <a:pt x="1115" y="886"/>
                    </a:lnTo>
                    <a:lnTo>
                      <a:pt x="1115" y="883"/>
                    </a:lnTo>
                    <a:close/>
                    <a:moveTo>
                      <a:pt x="1115" y="883"/>
                    </a:moveTo>
                    <a:lnTo>
                      <a:pt x="1113" y="883"/>
                    </a:lnTo>
                    <a:lnTo>
                      <a:pt x="1115" y="883"/>
                    </a:lnTo>
                    <a:close/>
                    <a:moveTo>
                      <a:pt x="1126" y="883"/>
                    </a:moveTo>
                    <a:lnTo>
                      <a:pt x="1128" y="883"/>
                    </a:lnTo>
                    <a:lnTo>
                      <a:pt x="1126" y="883"/>
                    </a:lnTo>
                    <a:close/>
                    <a:moveTo>
                      <a:pt x="1117" y="881"/>
                    </a:moveTo>
                    <a:lnTo>
                      <a:pt x="1119" y="881"/>
                    </a:lnTo>
                    <a:lnTo>
                      <a:pt x="1119" y="883"/>
                    </a:lnTo>
                    <a:lnTo>
                      <a:pt x="1122" y="883"/>
                    </a:lnTo>
                    <a:lnTo>
                      <a:pt x="1124" y="883"/>
                    </a:lnTo>
                    <a:lnTo>
                      <a:pt x="1126" y="883"/>
                    </a:lnTo>
                    <a:lnTo>
                      <a:pt x="1124" y="883"/>
                    </a:lnTo>
                    <a:lnTo>
                      <a:pt x="1124" y="886"/>
                    </a:lnTo>
                    <a:lnTo>
                      <a:pt x="1122" y="886"/>
                    </a:lnTo>
                    <a:lnTo>
                      <a:pt x="1122" y="883"/>
                    </a:lnTo>
                    <a:lnTo>
                      <a:pt x="1119" y="883"/>
                    </a:lnTo>
                    <a:lnTo>
                      <a:pt x="1117" y="883"/>
                    </a:lnTo>
                    <a:lnTo>
                      <a:pt x="1117" y="881"/>
                    </a:lnTo>
                    <a:close/>
                    <a:moveTo>
                      <a:pt x="1126" y="881"/>
                    </a:moveTo>
                    <a:lnTo>
                      <a:pt x="1128" y="881"/>
                    </a:lnTo>
                    <a:lnTo>
                      <a:pt x="1126" y="881"/>
                    </a:lnTo>
                    <a:close/>
                    <a:moveTo>
                      <a:pt x="1110" y="883"/>
                    </a:moveTo>
                    <a:lnTo>
                      <a:pt x="1110" y="881"/>
                    </a:lnTo>
                    <a:lnTo>
                      <a:pt x="1108" y="881"/>
                    </a:lnTo>
                    <a:lnTo>
                      <a:pt x="1110" y="881"/>
                    </a:lnTo>
                    <a:lnTo>
                      <a:pt x="1110" y="883"/>
                    </a:lnTo>
                    <a:close/>
                    <a:moveTo>
                      <a:pt x="1115" y="881"/>
                    </a:moveTo>
                    <a:lnTo>
                      <a:pt x="1115" y="883"/>
                    </a:lnTo>
                    <a:lnTo>
                      <a:pt x="1113" y="883"/>
                    </a:lnTo>
                    <a:lnTo>
                      <a:pt x="1113" y="881"/>
                    </a:lnTo>
                    <a:lnTo>
                      <a:pt x="1115" y="881"/>
                    </a:lnTo>
                    <a:close/>
                    <a:moveTo>
                      <a:pt x="1099" y="881"/>
                    </a:moveTo>
                    <a:lnTo>
                      <a:pt x="1101" y="881"/>
                    </a:lnTo>
                    <a:lnTo>
                      <a:pt x="1099" y="881"/>
                    </a:lnTo>
                    <a:close/>
                    <a:moveTo>
                      <a:pt x="1135" y="881"/>
                    </a:moveTo>
                    <a:lnTo>
                      <a:pt x="1133" y="881"/>
                    </a:lnTo>
                    <a:lnTo>
                      <a:pt x="1135" y="881"/>
                    </a:lnTo>
                    <a:close/>
                    <a:moveTo>
                      <a:pt x="1115" y="881"/>
                    </a:moveTo>
                    <a:lnTo>
                      <a:pt x="1113" y="881"/>
                    </a:lnTo>
                    <a:lnTo>
                      <a:pt x="1115" y="881"/>
                    </a:lnTo>
                    <a:close/>
                    <a:moveTo>
                      <a:pt x="1128" y="881"/>
                    </a:moveTo>
                    <a:lnTo>
                      <a:pt x="1126" y="881"/>
                    </a:lnTo>
                    <a:lnTo>
                      <a:pt x="1128" y="881"/>
                    </a:lnTo>
                    <a:close/>
                    <a:moveTo>
                      <a:pt x="1139" y="881"/>
                    </a:moveTo>
                    <a:lnTo>
                      <a:pt x="1137" y="881"/>
                    </a:lnTo>
                    <a:lnTo>
                      <a:pt x="1139" y="881"/>
                    </a:lnTo>
                    <a:close/>
                    <a:moveTo>
                      <a:pt x="1115" y="881"/>
                    </a:moveTo>
                    <a:lnTo>
                      <a:pt x="1113" y="881"/>
                    </a:lnTo>
                    <a:lnTo>
                      <a:pt x="1115" y="881"/>
                    </a:lnTo>
                    <a:close/>
                    <a:moveTo>
                      <a:pt x="1106" y="879"/>
                    </a:moveTo>
                    <a:lnTo>
                      <a:pt x="1108" y="879"/>
                    </a:lnTo>
                    <a:lnTo>
                      <a:pt x="1108" y="881"/>
                    </a:lnTo>
                    <a:lnTo>
                      <a:pt x="1110" y="881"/>
                    </a:lnTo>
                    <a:lnTo>
                      <a:pt x="1110" y="883"/>
                    </a:lnTo>
                    <a:lnTo>
                      <a:pt x="1108" y="883"/>
                    </a:lnTo>
                    <a:lnTo>
                      <a:pt x="1106" y="883"/>
                    </a:lnTo>
                    <a:lnTo>
                      <a:pt x="1104" y="883"/>
                    </a:lnTo>
                    <a:lnTo>
                      <a:pt x="1104" y="881"/>
                    </a:lnTo>
                    <a:lnTo>
                      <a:pt x="1101" y="881"/>
                    </a:lnTo>
                    <a:lnTo>
                      <a:pt x="1104" y="881"/>
                    </a:lnTo>
                    <a:lnTo>
                      <a:pt x="1104" y="879"/>
                    </a:lnTo>
                    <a:lnTo>
                      <a:pt x="1106" y="879"/>
                    </a:lnTo>
                    <a:close/>
                    <a:moveTo>
                      <a:pt x="1101" y="881"/>
                    </a:moveTo>
                    <a:lnTo>
                      <a:pt x="1099" y="881"/>
                    </a:lnTo>
                    <a:lnTo>
                      <a:pt x="1101" y="881"/>
                    </a:lnTo>
                    <a:lnTo>
                      <a:pt x="1101" y="879"/>
                    </a:lnTo>
                    <a:lnTo>
                      <a:pt x="1099" y="879"/>
                    </a:lnTo>
                    <a:lnTo>
                      <a:pt x="1101" y="879"/>
                    </a:lnTo>
                    <a:lnTo>
                      <a:pt x="1101" y="881"/>
                    </a:lnTo>
                    <a:close/>
                    <a:moveTo>
                      <a:pt x="1099" y="881"/>
                    </a:moveTo>
                    <a:lnTo>
                      <a:pt x="1099" y="879"/>
                    </a:lnTo>
                    <a:lnTo>
                      <a:pt x="1099" y="881"/>
                    </a:lnTo>
                    <a:close/>
                    <a:moveTo>
                      <a:pt x="1101" y="879"/>
                    </a:moveTo>
                    <a:lnTo>
                      <a:pt x="1099" y="879"/>
                    </a:lnTo>
                    <a:lnTo>
                      <a:pt x="1101" y="879"/>
                    </a:lnTo>
                    <a:close/>
                    <a:moveTo>
                      <a:pt x="1144" y="879"/>
                    </a:moveTo>
                    <a:lnTo>
                      <a:pt x="1142" y="879"/>
                    </a:lnTo>
                    <a:lnTo>
                      <a:pt x="1144" y="879"/>
                    </a:lnTo>
                    <a:close/>
                    <a:moveTo>
                      <a:pt x="1104" y="879"/>
                    </a:moveTo>
                    <a:lnTo>
                      <a:pt x="1106" y="879"/>
                    </a:lnTo>
                    <a:lnTo>
                      <a:pt x="1104" y="879"/>
                    </a:lnTo>
                    <a:close/>
                    <a:moveTo>
                      <a:pt x="1101" y="879"/>
                    </a:moveTo>
                    <a:lnTo>
                      <a:pt x="1099" y="879"/>
                    </a:lnTo>
                    <a:lnTo>
                      <a:pt x="1101" y="879"/>
                    </a:lnTo>
                    <a:close/>
                    <a:moveTo>
                      <a:pt x="1133" y="879"/>
                    </a:moveTo>
                    <a:lnTo>
                      <a:pt x="1135" y="879"/>
                    </a:lnTo>
                    <a:lnTo>
                      <a:pt x="1135" y="881"/>
                    </a:lnTo>
                    <a:lnTo>
                      <a:pt x="1133" y="881"/>
                    </a:lnTo>
                    <a:lnTo>
                      <a:pt x="1133" y="879"/>
                    </a:lnTo>
                    <a:close/>
                    <a:moveTo>
                      <a:pt x="1106" y="879"/>
                    </a:moveTo>
                    <a:lnTo>
                      <a:pt x="1104" y="879"/>
                    </a:lnTo>
                    <a:lnTo>
                      <a:pt x="1106" y="879"/>
                    </a:lnTo>
                    <a:close/>
                    <a:moveTo>
                      <a:pt x="1117" y="877"/>
                    </a:moveTo>
                    <a:lnTo>
                      <a:pt x="1117" y="879"/>
                    </a:lnTo>
                    <a:lnTo>
                      <a:pt x="1119" y="879"/>
                    </a:lnTo>
                    <a:lnTo>
                      <a:pt x="1122" y="879"/>
                    </a:lnTo>
                    <a:lnTo>
                      <a:pt x="1124" y="879"/>
                    </a:lnTo>
                    <a:lnTo>
                      <a:pt x="1126" y="879"/>
                    </a:lnTo>
                    <a:lnTo>
                      <a:pt x="1126" y="881"/>
                    </a:lnTo>
                    <a:lnTo>
                      <a:pt x="1126" y="883"/>
                    </a:lnTo>
                    <a:lnTo>
                      <a:pt x="1124" y="883"/>
                    </a:lnTo>
                    <a:lnTo>
                      <a:pt x="1122" y="883"/>
                    </a:lnTo>
                    <a:lnTo>
                      <a:pt x="1122" y="881"/>
                    </a:lnTo>
                    <a:lnTo>
                      <a:pt x="1122" y="883"/>
                    </a:lnTo>
                    <a:lnTo>
                      <a:pt x="1119" y="883"/>
                    </a:lnTo>
                    <a:lnTo>
                      <a:pt x="1119" y="881"/>
                    </a:lnTo>
                    <a:lnTo>
                      <a:pt x="1117" y="881"/>
                    </a:lnTo>
                    <a:lnTo>
                      <a:pt x="1115" y="881"/>
                    </a:lnTo>
                    <a:lnTo>
                      <a:pt x="1117" y="881"/>
                    </a:lnTo>
                    <a:lnTo>
                      <a:pt x="1115" y="881"/>
                    </a:lnTo>
                    <a:lnTo>
                      <a:pt x="1117" y="881"/>
                    </a:lnTo>
                    <a:lnTo>
                      <a:pt x="1117" y="883"/>
                    </a:lnTo>
                    <a:lnTo>
                      <a:pt x="1115" y="883"/>
                    </a:lnTo>
                    <a:lnTo>
                      <a:pt x="1115" y="881"/>
                    </a:lnTo>
                    <a:lnTo>
                      <a:pt x="1115" y="879"/>
                    </a:lnTo>
                    <a:lnTo>
                      <a:pt x="1113" y="879"/>
                    </a:lnTo>
                    <a:lnTo>
                      <a:pt x="1115" y="879"/>
                    </a:lnTo>
                    <a:lnTo>
                      <a:pt x="1113" y="879"/>
                    </a:lnTo>
                    <a:lnTo>
                      <a:pt x="1115" y="879"/>
                    </a:lnTo>
                    <a:lnTo>
                      <a:pt x="1115" y="877"/>
                    </a:lnTo>
                    <a:lnTo>
                      <a:pt x="1117" y="877"/>
                    </a:lnTo>
                    <a:close/>
                    <a:moveTo>
                      <a:pt x="1113" y="877"/>
                    </a:moveTo>
                    <a:lnTo>
                      <a:pt x="1110" y="877"/>
                    </a:lnTo>
                    <a:lnTo>
                      <a:pt x="1113" y="877"/>
                    </a:lnTo>
                    <a:close/>
                    <a:moveTo>
                      <a:pt x="1135" y="879"/>
                    </a:moveTo>
                    <a:lnTo>
                      <a:pt x="1137" y="879"/>
                    </a:lnTo>
                    <a:lnTo>
                      <a:pt x="1135" y="879"/>
                    </a:lnTo>
                    <a:lnTo>
                      <a:pt x="1135" y="877"/>
                    </a:lnTo>
                    <a:lnTo>
                      <a:pt x="1135" y="879"/>
                    </a:lnTo>
                    <a:close/>
                    <a:moveTo>
                      <a:pt x="1133" y="877"/>
                    </a:moveTo>
                    <a:lnTo>
                      <a:pt x="1135" y="877"/>
                    </a:lnTo>
                    <a:lnTo>
                      <a:pt x="1133" y="877"/>
                    </a:lnTo>
                    <a:close/>
                    <a:moveTo>
                      <a:pt x="1106" y="877"/>
                    </a:moveTo>
                    <a:lnTo>
                      <a:pt x="1108" y="877"/>
                    </a:lnTo>
                    <a:lnTo>
                      <a:pt x="1110" y="877"/>
                    </a:lnTo>
                    <a:lnTo>
                      <a:pt x="1113" y="877"/>
                    </a:lnTo>
                    <a:lnTo>
                      <a:pt x="1113" y="879"/>
                    </a:lnTo>
                    <a:lnTo>
                      <a:pt x="1113" y="881"/>
                    </a:lnTo>
                    <a:lnTo>
                      <a:pt x="1110" y="881"/>
                    </a:lnTo>
                    <a:lnTo>
                      <a:pt x="1110" y="879"/>
                    </a:lnTo>
                    <a:lnTo>
                      <a:pt x="1110" y="877"/>
                    </a:lnTo>
                    <a:lnTo>
                      <a:pt x="1110" y="879"/>
                    </a:lnTo>
                    <a:lnTo>
                      <a:pt x="1108" y="879"/>
                    </a:lnTo>
                    <a:lnTo>
                      <a:pt x="1110" y="879"/>
                    </a:lnTo>
                    <a:lnTo>
                      <a:pt x="1110" y="881"/>
                    </a:lnTo>
                    <a:lnTo>
                      <a:pt x="1108" y="881"/>
                    </a:lnTo>
                    <a:lnTo>
                      <a:pt x="1108" y="879"/>
                    </a:lnTo>
                    <a:lnTo>
                      <a:pt x="1106" y="879"/>
                    </a:lnTo>
                    <a:lnTo>
                      <a:pt x="1106" y="877"/>
                    </a:lnTo>
                    <a:close/>
                    <a:moveTo>
                      <a:pt x="1104" y="877"/>
                    </a:moveTo>
                    <a:lnTo>
                      <a:pt x="1104" y="879"/>
                    </a:lnTo>
                    <a:lnTo>
                      <a:pt x="1101" y="879"/>
                    </a:lnTo>
                    <a:lnTo>
                      <a:pt x="1101" y="877"/>
                    </a:lnTo>
                    <a:lnTo>
                      <a:pt x="1104" y="877"/>
                    </a:lnTo>
                    <a:close/>
                    <a:moveTo>
                      <a:pt x="1135" y="875"/>
                    </a:moveTo>
                    <a:lnTo>
                      <a:pt x="1135" y="877"/>
                    </a:lnTo>
                    <a:lnTo>
                      <a:pt x="1133" y="877"/>
                    </a:lnTo>
                    <a:lnTo>
                      <a:pt x="1133" y="875"/>
                    </a:lnTo>
                    <a:lnTo>
                      <a:pt x="1135" y="875"/>
                    </a:lnTo>
                    <a:close/>
                    <a:moveTo>
                      <a:pt x="1110" y="875"/>
                    </a:moveTo>
                    <a:lnTo>
                      <a:pt x="1110" y="872"/>
                    </a:lnTo>
                    <a:lnTo>
                      <a:pt x="1110" y="875"/>
                    </a:lnTo>
                    <a:close/>
                    <a:moveTo>
                      <a:pt x="1137" y="872"/>
                    </a:moveTo>
                    <a:lnTo>
                      <a:pt x="1137" y="875"/>
                    </a:lnTo>
                    <a:lnTo>
                      <a:pt x="1139" y="875"/>
                    </a:lnTo>
                    <a:lnTo>
                      <a:pt x="1139" y="877"/>
                    </a:lnTo>
                    <a:lnTo>
                      <a:pt x="1137" y="877"/>
                    </a:lnTo>
                    <a:lnTo>
                      <a:pt x="1137" y="875"/>
                    </a:lnTo>
                    <a:lnTo>
                      <a:pt x="1137" y="872"/>
                    </a:lnTo>
                    <a:close/>
                    <a:moveTo>
                      <a:pt x="1135" y="872"/>
                    </a:moveTo>
                    <a:lnTo>
                      <a:pt x="1135" y="875"/>
                    </a:lnTo>
                    <a:lnTo>
                      <a:pt x="1133" y="875"/>
                    </a:lnTo>
                    <a:lnTo>
                      <a:pt x="1133" y="872"/>
                    </a:lnTo>
                    <a:lnTo>
                      <a:pt x="1135" y="872"/>
                    </a:lnTo>
                    <a:close/>
                    <a:moveTo>
                      <a:pt x="1133" y="872"/>
                    </a:moveTo>
                    <a:lnTo>
                      <a:pt x="1131" y="872"/>
                    </a:lnTo>
                    <a:lnTo>
                      <a:pt x="1133" y="872"/>
                    </a:lnTo>
                    <a:close/>
                    <a:moveTo>
                      <a:pt x="1108" y="872"/>
                    </a:moveTo>
                    <a:lnTo>
                      <a:pt x="1110" y="872"/>
                    </a:lnTo>
                    <a:lnTo>
                      <a:pt x="1110" y="875"/>
                    </a:lnTo>
                    <a:lnTo>
                      <a:pt x="1108" y="875"/>
                    </a:lnTo>
                    <a:lnTo>
                      <a:pt x="1110" y="875"/>
                    </a:lnTo>
                    <a:lnTo>
                      <a:pt x="1108" y="875"/>
                    </a:lnTo>
                    <a:lnTo>
                      <a:pt x="1106" y="872"/>
                    </a:lnTo>
                    <a:lnTo>
                      <a:pt x="1106" y="875"/>
                    </a:lnTo>
                    <a:lnTo>
                      <a:pt x="1108" y="875"/>
                    </a:lnTo>
                    <a:lnTo>
                      <a:pt x="1110" y="875"/>
                    </a:lnTo>
                    <a:lnTo>
                      <a:pt x="1110" y="877"/>
                    </a:lnTo>
                    <a:lnTo>
                      <a:pt x="1108" y="877"/>
                    </a:lnTo>
                    <a:lnTo>
                      <a:pt x="1108" y="875"/>
                    </a:lnTo>
                    <a:lnTo>
                      <a:pt x="1106" y="875"/>
                    </a:lnTo>
                    <a:lnTo>
                      <a:pt x="1106" y="872"/>
                    </a:lnTo>
                    <a:lnTo>
                      <a:pt x="1108" y="872"/>
                    </a:lnTo>
                    <a:close/>
                    <a:moveTo>
                      <a:pt x="1135" y="875"/>
                    </a:moveTo>
                    <a:lnTo>
                      <a:pt x="1135" y="872"/>
                    </a:lnTo>
                    <a:lnTo>
                      <a:pt x="1137" y="872"/>
                    </a:lnTo>
                    <a:lnTo>
                      <a:pt x="1137" y="875"/>
                    </a:lnTo>
                    <a:lnTo>
                      <a:pt x="1135" y="875"/>
                    </a:lnTo>
                    <a:close/>
                    <a:moveTo>
                      <a:pt x="1135" y="872"/>
                    </a:moveTo>
                    <a:lnTo>
                      <a:pt x="1133" y="872"/>
                    </a:lnTo>
                    <a:lnTo>
                      <a:pt x="1135" y="872"/>
                    </a:lnTo>
                    <a:close/>
                    <a:moveTo>
                      <a:pt x="1135" y="872"/>
                    </a:moveTo>
                    <a:lnTo>
                      <a:pt x="1135" y="870"/>
                    </a:lnTo>
                    <a:lnTo>
                      <a:pt x="1135" y="872"/>
                    </a:lnTo>
                    <a:close/>
                    <a:moveTo>
                      <a:pt x="1126" y="870"/>
                    </a:moveTo>
                    <a:lnTo>
                      <a:pt x="1124" y="870"/>
                    </a:lnTo>
                    <a:lnTo>
                      <a:pt x="1124" y="872"/>
                    </a:lnTo>
                    <a:lnTo>
                      <a:pt x="1126" y="872"/>
                    </a:lnTo>
                    <a:lnTo>
                      <a:pt x="1128" y="872"/>
                    </a:lnTo>
                    <a:lnTo>
                      <a:pt x="1128" y="875"/>
                    </a:lnTo>
                    <a:lnTo>
                      <a:pt x="1128" y="877"/>
                    </a:lnTo>
                    <a:lnTo>
                      <a:pt x="1128" y="879"/>
                    </a:lnTo>
                    <a:lnTo>
                      <a:pt x="1126" y="879"/>
                    </a:lnTo>
                    <a:lnTo>
                      <a:pt x="1124" y="879"/>
                    </a:lnTo>
                    <a:lnTo>
                      <a:pt x="1122" y="879"/>
                    </a:lnTo>
                    <a:lnTo>
                      <a:pt x="1119" y="879"/>
                    </a:lnTo>
                    <a:lnTo>
                      <a:pt x="1119" y="877"/>
                    </a:lnTo>
                    <a:lnTo>
                      <a:pt x="1117" y="877"/>
                    </a:lnTo>
                    <a:lnTo>
                      <a:pt x="1117" y="875"/>
                    </a:lnTo>
                    <a:lnTo>
                      <a:pt x="1117" y="877"/>
                    </a:lnTo>
                    <a:lnTo>
                      <a:pt x="1115" y="877"/>
                    </a:lnTo>
                    <a:lnTo>
                      <a:pt x="1115" y="875"/>
                    </a:lnTo>
                    <a:lnTo>
                      <a:pt x="1115" y="872"/>
                    </a:lnTo>
                    <a:lnTo>
                      <a:pt x="1115" y="875"/>
                    </a:lnTo>
                    <a:lnTo>
                      <a:pt x="1113" y="875"/>
                    </a:lnTo>
                    <a:lnTo>
                      <a:pt x="1115" y="875"/>
                    </a:lnTo>
                    <a:lnTo>
                      <a:pt x="1115" y="877"/>
                    </a:lnTo>
                    <a:lnTo>
                      <a:pt x="1113" y="877"/>
                    </a:lnTo>
                    <a:lnTo>
                      <a:pt x="1113" y="875"/>
                    </a:lnTo>
                    <a:lnTo>
                      <a:pt x="1110" y="875"/>
                    </a:lnTo>
                    <a:lnTo>
                      <a:pt x="1110" y="872"/>
                    </a:lnTo>
                    <a:lnTo>
                      <a:pt x="1113" y="872"/>
                    </a:lnTo>
                    <a:lnTo>
                      <a:pt x="1115" y="872"/>
                    </a:lnTo>
                    <a:lnTo>
                      <a:pt x="1117" y="872"/>
                    </a:lnTo>
                    <a:lnTo>
                      <a:pt x="1119" y="872"/>
                    </a:lnTo>
                    <a:lnTo>
                      <a:pt x="1122" y="870"/>
                    </a:lnTo>
                    <a:lnTo>
                      <a:pt x="1124" y="870"/>
                    </a:lnTo>
                    <a:lnTo>
                      <a:pt x="1126" y="870"/>
                    </a:lnTo>
                    <a:close/>
                    <a:moveTo>
                      <a:pt x="1135" y="872"/>
                    </a:moveTo>
                    <a:lnTo>
                      <a:pt x="1135" y="870"/>
                    </a:lnTo>
                    <a:lnTo>
                      <a:pt x="1137" y="870"/>
                    </a:lnTo>
                    <a:lnTo>
                      <a:pt x="1137" y="872"/>
                    </a:lnTo>
                    <a:lnTo>
                      <a:pt x="1135" y="872"/>
                    </a:lnTo>
                    <a:close/>
                    <a:moveTo>
                      <a:pt x="1126" y="870"/>
                    </a:moveTo>
                    <a:lnTo>
                      <a:pt x="1126" y="872"/>
                    </a:lnTo>
                    <a:lnTo>
                      <a:pt x="1126" y="870"/>
                    </a:lnTo>
                    <a:close/>
                    <a:moveTo>
                      <a:pt x="1128" y="870"/>
                    </a:moveTo>
                    <a:lnTo>
                      <a:pt x="1128" y="872"/>
                    </a:lnTo>
                    <a:lnTo>
                      <a:pt x="1131" y="872"/>
                    </a:lnTo>
                    <a:lnTo>
                      <a:pt x="1128" y="872"/>
                    </a:lnTo>
                    <a:lnTo>
                      <a:pt x="1128" y="870"/>
                    </a:lnTo>
                    <a:close/>
                    <a:moveTo>
                      <a:pt x="1131" y="870"/>
                    </a:moveTo>
                    <a:lnTo>
                      <a:pt x="1128" y="870"/>
                    </a:lnTo>
                    <a:lnTo>
                      <a:pt x="1131" y="870"/>
                    </a:lnTo>
                    <a:close/>
                    <a:moveTo>
                      <a:pt x="1099" y="870"/>
                    </a:moveTo>
                    <a:lnTo>
                      <a:pt x="1097" y="870"/>
                    </a:lnTo>
                    <a:lnTo>
                      <a:pt x="1099" y="868"/>
                    </a:lnTo>
                    <a:lnTo>
                      <a:pt x="1099" y="870"/>
                    </a:lnTo>
                    <a:close/>
                    <a:moveTo>
                      <a:pt x="1137" y="868"/>
                    </a:moveTo>
                    <a:lnTo>
                      <a:pt x="1135" y="868"/>
                    </a:lnTo>
                    <a:lnTo>
                      <a:pt x="1137" y="868"/>
                    </a:lnTo>
                    <a:close/>
                    <a:moveTo>
                      <a:pt x="1135" y="870"/>
                    </a:moveTo>
                    <a:lnTo>
                      <a:pt x="1135" y="868"/>
                    </a:lnTo>
                    <a:lnTo>
                      <a:pt x="1135" y="870"/>
                    </a:lnTo>
                    <a:close/>
                    <a:moveTo>
                      <a:pt x="1106" y="868"/>
                    </a:moveTo>
                    <a:lnTo>
                      <a:pt x="1108" y="868"/>
                    </a:lnTo>
                    <a:lnTo>
                      <a:pt x="1108" y="870"/>
                    </a:lnTo>
                    <a:lnTo>
                      <a:pt x="1106" y="870"/>
                    </a:lnTo>
                    <a:lnTo>
                      <a:pt x="1106" y="868"/>
                    </a:lnTo>
                    <a:lnTo>
                      <a:pt x="1104" y="868"/>
                    </a:lnTo>
                    <a:lnTo>
                      <a:pt x="1106" y="868"/>
                    </a:lnTo>
                    <a:close/>
                    <a:moveTo>
                      <a:pt x="1108" y="868"/>
                    </a:moveTo>
                    <a:lnTo>
                      <a:pt x="1108" y="866"/>
                    </a:lnTo>
                    <a:lnTo>
                      <a:pt x="1108" y="868"/>
                    </a:lnTo>
                    <a:close/>
                    <a:moveTo>
                      <a:pt x="1110" y="868"/>
                    </a:moveTo>
                    <a:lnTo>
                      <a:pt x="1110" y="866"/>
                    </a:lnTo>
                    <a:lnTo>
                      <a:pt x="1110" y="868"/>
                    </a:lnTo>
                    <a:close/>
                    <a:moveTo>
                      <a:pt x="1108" y="868"/>
                    </a:moveTo>
                    <a:lnTo>
                      <a:pt x="1106" y="868"/>
                    </a:lnTo>
                    <a:lnTo>
                      <a:pt x="1108" y="868"/>
                    </a:lnTo>
                    <a:lnTo>
                      <a:pt x="1108" y="866"/>
                    </a:lnTo>
                    <a:lnTo>
                      <a:pt x="1108" y="868"/>
                    </a:lnTo>
                    <a:close/>
                    <a:moveTo>
                      <a:pt x="1131" y="868"/>
                    </a:moveTo>
                    <a:lnTo>
                      <a:pt x="1131" y="866"/>
                    </a:lnTo>
                    <a:lnTo>
                      <a:pt x="1131" y="868"/>
                    </a:lnTo>
                    <a:close/>
                    <a:moveTo>
                      <a:pt x="1115" y="866"/>
                    </a:moveTo>
                    <a:lnTo>
                      <a:pt x="1117" y="866"/>
                    </a:lnTo>
                    <a:lnTo>
                      <a:pt x="1117" y="868"/>
                    </a:lnTo>
                    <a:lnTo>
                      <a:pt x="1119" y="868"/>
                    </a:lnTo>
                    <a:lnTo>
                      <a:pt x="1122" y="868"/>
                    </a:lnTo>
                    <a:lnTo>
                      <a:pt x="1122" y="870"/>
                    </a:lnTo>
                    <a:lnTo>
                      <a:pt x="1119" y="870"/>
                    </a:lnTo>
                    <a:lnTo>
                      <a:pt x="1117" y="870"/>
                    </a:lnTo>
                    <a:lnTo>
                      <a:pt x="1115" y="870"/>
                    </a:lnTo>
                    <a:lnTo>
                      <a:pt x="1113" y="870"/>
                    </a:lnTo>
                    <a:lnTo>
                      <a:pt x="1113" y="872"/>
                    </a:lnTo>
                    <a:lnTo>
                      <a:pt x="1110" y="872"/>
                    </a:lnTo>
                    <a:lnTo>
                      <a:pt x="1108" y="872"/>
                    </a:lnTo>
                    <a:lnTo>
                      <a:pt x="1106" y="872"/>
                    </a:lnTo>
                    <a:lnTo>
                      <a:pt x="1108" y="872"/>
                    </a:lnTo>
                    <a:lnTo>
                      <a:pt x="1108" y="870"/>
                    </a:lnTo>
                    <a:lnTo>
                      <a:pt x="1106" y="870"/>
                    </a:lnTo>
                    <a:lnTo>
                      <a:pt x="1108" y="870"/>
                    </a:lnTo>
                    <a:lnTo>
                      <a:pt x="1110" y="870"/>
                    </a:lnTo>
                    <a:lnTo>
                      <a:pt x="1110" y="868"/>
                    </a:lnTo>
                    <a:lnTo>
                      <a:pt x="1113" y="868"/>
                    </a:lnTo>
                    <a:lnTo>
                      <a:pt x="1113" y="866"/>
                    </a:lnTo>
                    <a:lnTo>
                      <a:pt x="1115" y="866"/>
                    </a:lnTo>
                    <a:close/>
                    <a:moveTo>
                      <a:pt x="1128" y="866"/>
                    </a:moveTo>
                    <a:lnTo>
                      <a:pt x="1128" y="868"/>
                    </a:lnTo>
                    <a:lnTo>
                      <a:pt x="1128" y="866"/>
                    </a:lnTo>
                    <a:lnTo>
                      <a:pt x="1126" y="866"/>
                    </a:lnTo>
                    <a:lnTo>
                      <a:pt x="1128" y="866"/>
                    </a:lnTo>
                    <a:close/>
                    <a:moveTo>
                      <a:pt x="1131" y="866"/>
                    </a:moveTo>
                    <a:lnTo>
                      <a:pt x="1128" y="866"/>
                    </a:lnTo>
                    <a:lnTo>
                      <a:pt x="1131" y="866"/>
                    </a:lnTo>
                    <a:close/>
                    <a:moveTo>
                      <a:pt x="1113" y="866"/>
                    </a:moveTo>
                    <a:lnTo>
                      <a:pt x="1110" y="866"/>
                    </a:lnTo>
                    <a:lnTo>
                      <a:pt x="1113" y="866"/>
                    </a:lnTo>
                    <a:close/>
                    <a:moveTo>
                      <a:pt x="1106" y="866"/>
                    </a:moveTo>
                    <a:lnTo>
                      <a:pt x="1104" y="866"/>
                    </a:lnTo>
                    <a:lnTo>
                      <a:pt x="1106" y="866"/>
                    </a:lnTo>
                    <a:close/>
                    <a:moveTo>
                      <a:pt x="1128" y="866"/>
                    </a:moveTo>
                    <a:lnTo>
                      <a:pt x="1126" y="866"/>
                    </a:lnTo>
                    <a:lnTo>
                      <a:pt x="1128" y="866"/>
                    </a:lnTo>
                    <a:close/>
                    <a:moveTo>
                      <a:pt x="1126" y="863"/>
                    </a:moveTo>
                    <a:lnTo>
                      <a:pt x="1126" y="866"/>
                    </a:lnTo>
                    <a:lnTo>
                      <a:pt x="1126" y="863"/>
                    </a:lnTo>
                    <a:close/>
                    <a:moveTo>
                      <a:pt x="1124" y="863"/>
                    </a:moveTo>
                    <a:lnTo>
                      <a:pt x="1126" y="863"/>
                    </a:lnTo>
                    <a:lnTo>
                      <a:pt x="1126" y="866"/>
                    </a:lnTo>
                    <a:lnTo>
                      <a:pt x="1126" y="868"/>
                    </a:lnTo>
                    <a:lnTo>
                      <a:pt x="1128" y="868"/>
                    </a:lnTo>
                    <a:lnTo>
                      <a:pt x="1126" y="868"/>
                    </a:lnTo>
                    <a:lnTo>
                      <a:pt x="1126" y="870"/>
                    </a:lnTo>
                    <a:lnTo>
                      <a:pt x="1124" y="870"/>
                    </a:lnTo>
                    <a:lnTo>
                      <a:pt x="1124" y="868"/>
                    </a:lnTo>
                    <a:lnTo>
                      <a:pt x="1122" y="868"/>
                    </a:lnTo>
                    <a:lnTo>
                      <a:pt x="1122" y="866"/>
                    </a:lnTo>
                    <a:lnTo>
                      <a:pt x="1124" y="868"/>
                    </a:lnTo>
                    <a:lnTo>
                      <a:pt x="1124" y="866"/>
                    </a:lnTo>
                    <a:lnTo>
                      <a:pt x="1122" y="866"/>
                    </a:lnTo>
                    <a:lnTo>
                      <a:pt x="1122" y="863"/>
                    </a:lnTo>
                    <a:lnTo>
                      <a:pt x="1124" y="863"/>
                    </a:lnTo>
                    <a:close/>
                    <a:moveTo>
                      <a:pt x="1119" y="863"/>
                    </a:moveTo>
                    <a:lnTo>
                      <a:pt x="1122" y="863"/>
                    </a:lnTo>
                    <a:lnTo>
                      <a:pt x="1122" y="866"/>
                    </a:lnTo>
                    <a:lnTo>
                      <a:pt x="1119" y="866"/>
                    </a:lnTo>
                    <a:lnTo>
                      <a:pt x="1117" y="866"/>
                    </a:lnTo>
                    <a:lnTo>
                      <a:pt x="1115" y="866"/>
                    </a:lnTo>
                    <a:lnTo>
                      <a:pt x="1113" y="866"/>
                    </a:lnTo>
                    <a:lnTo>
                      <a:pt x="1115" y="866"/>
                    </a:lnTo>
                    <a:lnTo>
                      <a:pt x="1117" y="863"/>
                    </a:lnTo>
                    <a:lnTo>
                      <a:pt x="1119" y="863"/>
                    </a:lnTo>
                    <a:close/>
                    <a:moveTo>
                      <a:pt x="1084" y="863"/>
                    </a:moveTo>
                    <a:lnTo>
                      <a:pt x="1084" y="866"/>
                    </a:lnTo>
                    <a:lnTo>
                      <a:pt x="1086" y="866"/>
                    </a:lnTo>
                    <a:lnTo>
                      <a:pt x="1086" y="868"/>
                    </a:lnTo>
                    <a:lnTo>
                      <a:pt x="1084" y="868"/>
                    </a:lnTo>
                    <a:lnTo>
                      <a:pt x="1081" y="868"/>
                    </a:lnTo>
                    <a:lnTo>
                      <a:pt x="1081" y="866"/>
                    </a:lnTo>
                    <a:lnTo>
                      <a:pt x="1081" y="863"/>
                    </a:lnTo>
                    <a:lnTo>
                      <a:pt x="1084" y="863"/>
                    </a:lnTo>
                    <a:close/>
                    <a:moveTo>
                      <a:pt x="1119" y="863"/>
                    </a:moveTo>
                    <a:lnTo>
                      <a:pt x="1122" y="863"/>
                    </a:lnTo>
                    <a:lnTo>
                      <a:pt x="1119" y="863"/>
                    </a:lnTo>
                    <a:close/>
                    <a:moveTo>
                      <a:pt x="1133" y="863"/>
                    </a:moveTo>
                    <a:lnTo>
                      <a:pt x="1131" y="863"/>
                    </a:lnTo>
                    <a:lnTo>
                      <a:pt x="1131" y="866"/>
                    </a:lnTo>
                    <a:lnTo>
                      <a:pt x="1133" y="866"/>
                    </a:lnTo>
                    <a:lnTo>
                      <a:pt x="1131" y="866"/>
                    </a:lnTo>
                    <a:lnTo>
                      <a:pt x="1128" y="866"/>
                    </a:lnTo>
                    <a:lnTo>
                      <a:pt x="1128" y="863"/>
                    </a:lnTo>
                    <a:lnTo>
                      <a:pt x="1126" y="863"/>
                    </a:lnTo>
                    <a:lnTo>
                      <a:pt x="1128" y="863"/>
                    </a:lnTo>
                    <a:lnTo>
                      <a:pt x="1131" y="863"/>
                    </a:lnTo>
                    <a:lnTo>
                      <a:pt x="1133" y="863"/>
                    </a:lnTo>
                    <a:close/>
                    <a:moveTo>
                      <a:pt x="1124" y="861"/>
                    </a:moveTo>
                    <a:lnTo>
                      <a:pt x="1124" y="863"/>
                    </a:lnTo>
                    <a:lnTo>
                      <a:pt x="1122" y="863"/>
                    </a:lnTo>
                    <a:lnTo>
                      <a:pt x="1122" y="861"/>
                    </a:lnTo>
                    <a:lnTo>
                      <a:pt x="1124" y="861"/>
                    </a:lnTo>
                    <a:close/>
                    <a:moveTo>
                      <a:pt x="1101" y="861"/>
                    </a:moveTo>
                    <a:lnTo>
                      <a:pt x="1104" y="861"/>
                    </a:lnTo>
                    <a:lnTo>
                      <a:pt x="1101" y="861"/>
                    </a:lnTo>
                    <a:close/>
                    <a:moveTo>
                      <a:pt x="1104" y="861"/>
                    </a:moveTo>
                    <a:lnTo>
                      <a:pt x="1106" y="861"/>
                    </a:lnTo>
                    <a:lnTo>
                      <a:pt x="1106" y="863"/>
                    </a:lnTo>
                    <a:lnTo>
                      <a:pt x="1108" y="863"/>
                    </a:lnTo>
                    <a:lnTo>
                      <a:pt x="1108" y="866"/>
                    </a:lnTo>
                    <a:lnTo>
                      <a:pt x="1106" y="866"/>
                    </a:lnTo>
                    <a:lnTo>
                      <a:pt x="1104" y="866"/>
                    </a:lnTo>
                    <a:lnTo>
                      <a:pt x="1104" y="863"/>
                    </a:lnTo>
                    <a:lnTo>
                      <a:pt x="1101" y="863"/>
                    </a:lnTo>
                    <a:lnTo>
                      <a:pt x="1104" y="863"/>
                    </a:lnTo>
                    <a:lnTo>
                      <a:pt x="1104" y="861"/>
                    </a:lnTo>
                    <a:close/>
                    <a:moveTo>
                      <a:pt x="1099" y="859"/>
                    </a:moveTo>
                    <a:lnTo>
                      <a:pt x="1101" y="859"/>
                    </a:lnTo>
                    <a:lnTo>
                      <a:pt x="1104" y="859"/>
                    </a:lnTo>
                    <a:lnTo>
                      <a:pt x="1104" y="861"/>
                    </a:lnTo>
                    <a:lnTo>
                      <a:pt x="1106" y="861"/>
                    </a:lnTo>
                    <a:lnTo>
                      <a:pt x="1104" y="861"/>
                    </a:lnTo>
                    <a:lnTo>
                      <a:pt x="1101" y="861"/>
                    </a:lnTo>
                    <a:lnTo>
                      <a:pt x="1099" y="861"/>
                    </a:lnTo>
                    <a:lnTo>
                      <a:pt x="1097" y="861"/>
                    </a:lnTo>
                    <a:lnTo>
                      <a:pt x="1097" y="859"/>
                    </a:lnTo>
                    <a:lnTo>
                      <a:pt x="1099" y="859"/>
                    </a:lnTo>
                    <a:lnTo>
                      <a:pt x="1099" y="861"/>
                    </a:lnTo>
                    <a:lnTo>
                      <a:pt x="1099" y="859"/>
                    </a:lnTo>
                    <a:close/>
                    <a:moveTo>
                      <a:pt x="1108" y="859"/>
                    </a:moveTo>
                    <a:lnTo>
                      <a:pt x="1106" y="859"/>
                    </a:lnTo>
                    <a:lnTo>
                      <a:pt x="1108" y="859"/>
                    </a:lnTo>
                    <a:close/>
                    <a:moveTo>
                      <a:pt x="1115" y="859"/>
                    </a:moveTo>
                    <a:lnTo>
                      <a:pt x="1117" y="859"/>
                    </a:lnTo>
                    <a:lnTo>
                      <a:pt x="1119" y="859"/>
                    </a:lnTo>
                    <a:lnTo>
                      <a:pt x="1122" y="859"/>
                    </a:lnTo>
                    <a:lnTo>
                      <a:pt x="1124" y="859"/>
                    </a:lnTo>
                    <a:lnTo>
                      <a:pt x="1124" y="861"/>
                    </a:lnTo>
                    <a:lnTo>
                      <a:pt x="1122" y="861"/>
                    </a:lnTo>
                    <a:lnTo>
                      <a:pt x="1119" y="861"/>
                    </a:lnTo>
                    <a:lnTo>
                      <a:pt x="1117" y="863"/>
                    </a:lnTo>
                    <a:lnTo>
                      <a:pt x="1115" y="863"/>
                    </a:lnTo>
                    <a:lnTo>
                      <a:pt x="1113" y="863"/>
                    </a:lnTo>
                    <a:lnTo>
                      <a:pt x="1110" y="866"/>
                    </a:lnTo>
                    <a:lnTo>
                      <a:pt x="1110" y="863"/>
                    </a:lnTo>
                    <a:lnTo>
                      <a:pt x="1108" y="863"/>
                    </a:lnTo>
                    <a:lnTo>
                      <a:pt x="1108" y="861"/>
                    </a:lnTo>
                    <a:lnTo>
                      <a:pt x="1110" y="861"/>
                    </a:lnTo>
                    <a:lnTo>
                      <a:pt x="1113" y="861"/>
                    </a:lnTo>
                    <a:lnTo>
                      <a:pt x="1110" y="861"/>
                    </a:lnTo>
                    <a:lnTo>
                      <a:pt x="1108" y="861"/>
                    </a:lnTo>
                    <a:lnTo>
                      <a:pt x="1106" y="861"/>
                    </a:lnTo>
                    <a:lnTo>
                      <a:pt x="1106" y="859"/>
                    </a:lnTo>
                    <a:lnTo>
                      <a:pt x="1108" y="859"/>
                    </a:lnTo>
                    <a:lnTo>
                      <a:pt x="1110" y="859"/>
                    </a:lnTo>
                    <a:lnTo>
                      <a:pt x="1108" y="859"/>
                    </a:lnTo>
                    <a:lnTo>
                      <a:pt x="1110" y="859"/>
                    </a:lnTo>
                    <a:lnTo>
                      <a:pt x="1113" y="859"/>
                    </a:lnTo>
                    <a:lnTo>
                      <a:pt x="1115" y="859"/>
                    </a:lnTo>
                    <a:close/>
                    <a:moveTo>
                      <a:pt x="1108" y="857"/>
                    </a:moveTo>
                    <a:lnTo>
                      <a:pt x="1108" y="859"/>
                    </a:lnTo>
                    <a:lnTo>
                      <a:pt x="1108" y="857"/>
                    </a:lnTo>
                    <a:close/>
                    <a:moveTo>
                      <a:pt x="1122" y="859"/>
                    </a:moveTo>
                    <a:lnTo>
                      <a:pt x="1119" y="859"/>
                    </a:lnTo>
                    <a:lnTo>
                      <a:pt x="1119" y="857"/>
                    </a:lnTo>
                    <a:lnTo>
                      <a:pt x="1122" y="857"/>
                    </a:lnTo>
                    <a:lnTo>
                      <a:pt x="1122" y="859"/>
                    </a:lnTo>
                    <a:close/>
                    <a:moveTo>
                      <a:pt x="1093" y="857"/>
                    </a:moveTo>
                    <a:lnTo>
                      <a:pt x="1095" y="857"/>
                    </a:lnTo>
                    <a:lnTo>
                      <a:pt x="1097" y="857"/>
                    </a:lnTo>
                    <a:lnTo>
                      <a:pt x="1097" y="859"/>
                    </a:lnTo>
                    <a:lnTo>
                      <a:pt x="1095" y="859"/>
                    </a:lnTo>
                    <a:lnTo>
                      <a:pt x="1097" y="859"/>
                    </a:lnTo>
                    <a:lnTo>
                      <a:pt x="1095" y="859"/>
                    </a:lnTo>
                    <a:lnTo>
                      <a:pt x="1097" y="859"/>
                    </a:lnTo>
                    <a:lnTo>
                      <a:pt x="1095" y="859"/>
                    </a:lnTo>
                    <a:lnTo>
                      <a:pt x="1095" y="861"/>
                    </a:lnTo>
                    <a:lnTo>
                      <a:pt x="1095" y="859"/>
                    </a:lnTo>
                    <a:lnTo>
                      <a:pt x="1093" y="859"/>
                    </a:lnTo>
                    <a:lnTo>
                      <a:pt x="1093" y="857"/>
                    </a:lnTo>
                    <a:close/>
                    <a:moveTo>
                      <a:pt x="1131" y="857"/>
                    </a:moveTo>
                    <a:lnTo>
                      <a:pt x="1128" y="857"/>
                    </a:lnTo>
                    <a:lnTo>
                      <a:pt x="1131" y="857"/>
                    </a:lnTo>
                    <a:lnTo>
                      <a:pt x="1131" y="859"/>
                    </a:lnTo>
                    <a:lnTo>
                      <a:pt x="1133" y="859"/>
                    </a:lnTo>
                    <a:lnTo>
                      <a:pt x="1131" y="859"/>
                    </a:lnTo>
                    <a:lnTo>
                      <a:pt x="1133" y="859"/>
                    </a:lnTo>
                    <a:lnTo>
                      <a:pt x="1131" y="859"/>
                    </a:lnTo>
                    <a:lnTo>
                      <a:pt x="1131" y="861"/>
                    </a:lnTo>
                    <a:lnTo>
                      <a:pt x="1128" y="861"/>
                    </a:lnTo>
                    <a:lnTo>
                      <a:pt x="1128" y="863"/>
                    </a:lnTo>
                    <a:lnTo>
                      <a:pt x="1128" y="861"/>
                    </a:lnTo>
                    <a:lnTo>
                      <a:pt x="1131" y="861"/>
                    </a:lnTo>
                    <a:lnTo>
                      <a:pt x="1133" y="861"/>
                    </a:lnTo>
                    <a:lnTo>
                      <a:pt x="1131" y="861"/>
                    </a:lnTo>
                    <a:lnTo>
                      <a:pt x="1131" y="863"/>
                    </a:lnTo>
                    <a:lnTo>
                      <a:pt x="1128" y="863"/>
                    </a:lnTo>
                    <a:lnTo>
                      <a:pt x="1126" y="863"/>
                    </a:lnTo>
                    <a:lnTo>
                      <a:pt x="1126" y="861"/>
                    </a:lnTo>
                    <a:lnTo>
                      <a:pt x="1124" y="861"/>
                    </a:lnTo>
                    <a:lnTo>
                      <a:pt x="1124" y="859"/>
                    </a:lnTo>
                    <a:lnTo>
                      <a:pt x="1122" y="859"/>
                    </a:lnTo>
                    <a:lnTo>
                      <a:pt x="1124" y="859"/>
                    </a:lnTo>
                    <a:lnTo>
                      <a:pt x="1124" y="857"/>
                    </a:lnTo>
                    <a:lnTo>
                      <a:pt x="1124" y="859"/>
                    </a:lnTo>
                    <a:lnTo>
                      <a:pt x="1126" y="859"/>
                    </a:lnTo>
                    <a:lnTo>
                      <a:pt x="1124" y="857"/>
                    </a:lnTo>
                    <a:lnTo>
                      <a:pt x="1126" y="857"/>
                    </a:lnTo>
                    <a:lnTo>
                      <a:pt x="1128" y="857"/>
                    </a:lnTo>
                    <a:lnTo>
                      <a:pt x="1131" y="857"/>
                    </a:lnTo>
                    <a:close/>
                    <a:moveTo>
                      <a:pt x="1139" y="854"/>
                    </a:moveTo>
                    <a:lnTo>
                      <a:pt x="1139" y="857"/>
                    </a:lnTo>
                    <a:lnTo>
                      <a:pt x="1139" y="854"/>
                    </a:lnTo>
                    <a:lnTo>
                      <a:pt x="1139" y="857"/>
                    </a:lnTo>
                    <a:lnTo>
                      <a:pt x="1139" y="854"/>
                    </a:lnTo>
                    <a:close/>
                    <a:moveTo>
                      <a:pt x="1126" y="854"/>
                    </a:moveTo>
                    <a:lnTo>
                      <a:pt x="1128" y="854"/>
                    </a:lnTo>
                    <a:lnTo>
                      <a:pt x="1128" y="857"/>
                    </a:lnTo>
                    <a:lnTo>
                      <a:pt x="1126" y="857"/>
                    </a:lnTo>
                    <a:lnTo>
                      <a:pt x="1126" y="854"/>
                    </a:lnTo>
                    <a:close/>
                    <a:moveTo>
                      <a:pt x="1126" y="854"/>
                    </a:moveTo>
                    <a:lnTo>
                      <a:pt x="1124" y="854"/>
                    </a:lnTo>
                    <a:lnTo>
                      <a:pt x="1126" y="854"/>
                    </a:lnTo>
                    <a:close/>
                    <a:moveTo>
                      <a:pt x="1124" y="854"/>
                    </a:moveTo>
                    <a:lnTo>
                      <a:pt x="1124" y="857"/>
                    </a:lnTo>
                    <a:lnTo>
                      <a:pt x="1122" y="857"/>
                    </a:lnTo>
                    <a:lnTo>
                      <a:pt x="1122" y="854"/>
                    </a:lnTo>
                    <a:lnTo>
                      <a:pt x="1122" y="857"/>
                    </a:lnTo>
                    <a:lnTo>
                      <a:pt x="1122" y="854"/>
                    </a:lnTo>
                    <a:lnTo>
                      <a:pt x="1124" y="854"/>
                    </a:lnTo>
                    <a:close/>
                    <a:moveTo>
                      <a:pt x="1128" y="854"/>
                    </a:moveTo>
                    <a:lnTo>
                      <a:pt x="1131" y="854"/>
                    </a:lnTo>
                    <a:lnTo>
                      <a:pt x="1133" y="854"/>
                    </a:lnTo>
                    <a:lnTo>
                      <a:pt x="1133" y="857"/>
                    </a:lnTo>
                    <a:lnTo>
                      <a:pt x="1131" y="857"/>
                    </a:lnTo>
                    <a:lnTo>
                      <a:pt x="1128" y="857"/>
                    </a:lnTo>
                    <a:lnTo>
                      <a:pt x="1128" y="854"/>
                    </a:lnTo>
                    <a:close/>
                    <a:moveTo>
                      <a:pt x="1113" y="854"/>
                    </a:moveTo>
                    <a:lnTo>
                      <a:pt x="1115" y="854"/>
                    </a:lnTo>
                    <a:lnTo>
                      <a:pt x="1115" y="857"/>
                    </a:lnTo>
                    <a:lnTo>
                      <a:pt x="1113" y="857"/>
                    </a:lnTo>
                    <a:lnTo>
                      <a:pt x="1110" y="857"/>
                    </a:lnTo>
                    <a:lnTo>
                      <a:pt x="1108" y="857"/>
                    </a:lnTo>
                    <a:lnTo>
                      <a:pt x="1108" y="854"/>
                    </a:lnTo>
                    <a:lnTo>
                      <a:pt x="1110" y="854"/>
                    </a:lnTo>
                    <a:lnTo>
                      <a:pt x="1113" y="854"/>
                    </a:lnTo>
                    <a:close/>
                    <a:moveTo>
                      <a:pt x="1133" y="852"/>
                    </a:moveTo>
                    <a:lnTo>
                      <a:pt x="1133" y="854"/>
                    </a:lnTo>
                    <a:lnTo>
                      <a:pt x="1131" y="854"/>
                    </a:lnTo>
                    <a:lnTo>
                      <a:pt x="1131" y="852"/>
                    </a:lnTo>
                    <a:lnTo>
                      <a:pt x="1131" y="854"/>
                    </a:lnTo>
                    <a:lnTo>
                      <a:pt x="1133" y="854"/>
                    </a:lnTo>
                    <a:lnTo>
                      <a:pt x="1131" y="854"/>
                    </a:lnTo>
                    <a:lnTo>
                      <a:pt x="1131" y="852"/>
                    </a:lnTo>
                    <a:lnTo>
                      <a:pt x="1133" y="852"/>
                    </a:lnTo>
                    <a:close/>
                    <a:moveTo>
                      <a:pt x="1117" y="854"/>
                    </a:moveTo>
                    <a:lnTo>
                      <a:pt x="1119" y="854"/>
                    </a:lnTo>
                    <a:lnTo>
                      <a:pt x="1122" y="854"/>
                    </a:lnTo>
                    <a:lnTo>
                      <a:pt x="1122" y="857"/>
                    </a:lnTo>
                    <a:lnTo>
                      <a:pt x="1119" y="857"/>
                    </a:lnTo>
                    <a:lnTo>
                      <a:pt x="1117" y="857"/>
                    </a:lnTo>
                    <a:lnTo>
                      <a:pt x="1115" y="857"/>
                    </a:lnTo>
                    <a:lnTo>
                      <a:pt x="1115" y="854"/>
                    </a:lnTo>
                    <a:lnTo>
                      <a:pt x="1117" y="854"/>
                    </a:lnTo>
                    <a:lnTo>
                      <a:pt x="1119" y="854"/>
                    </a:lnTo>
                    <a:lnTo>
                      <a:pt x="1117" y="854"/>
                    </a:lnTo>
                    <a:lnTo>
                      <a:pt x="1115" y="854"/>
                    </a:lnTo>
                    <a:lnTo>
                      <a:pt x="1117" y="854"/>
                    </a:lnTo>
                    <a:lnTo>
                      <a:pt x="1115" y="854"/>
                    </a:lnTo>
                    <a:lnTo>
                      <a:pt x="1115" y="852"/>
                    </a:lnTo>
                    <a:lnTo>
                      <a:pt x="1113" y="852"/>
                    </a:lnTo>
                    <a:lnTo>
                      <a:pt x="1115" y="852"/>
                    </a:lnTo>
                    <a:lnTo>
                      <a:pt x="1117" y="854"/>
                    </a:lnTo>
                    <a:close/>
                    <a:moveTo>
                      <a:pt x="1119" y="852"/>
                    </a:moveTo>
                    <a:lnTo>
                      <a:pt x="1117" y="852"/>
                    </a:lnTo>
                    <a:lnTo>
                      <a:pt x="1119" y="852"/>
                    </a:lnTo>
                    <a:close/>
                    <a:moveTo>
                      <a:pt x="1155" y="852"/>
                    </a:moveTo>
                    <a:lnTo>
                      <a:pt x="1157" y="852"/>
                    </a:lnTo>
                    <a:lnTo>
                      <a:pt x="1155" y="852"/>
                    </a:lnTo>
                    <a:close/>
                    <a:moveTo>
                      <a:pt x="1104" y="852"/>
                    </a:moveTo>
                    <a:lnTo>
                      <a:pt x="1106" y="852"/>
                    </a:lnTo>
                    <a:lnTo>
                      <a:pt x="1104" y="852"/>
                    </a:lnTo>
                    <a:close/>
                    <a:moveTo>
                      <a:pt x="1110" y="852"/>
                    </a:moveTo>
                    <a:lnTo>
                      <a:pt x="1113" y="852"/>
                    </a:lnTo>
                    <a:lnTo>
                      <a:pt x="1113" y="854"/>
                    </a:lnTo>
                    <a:lnTo>
                      <a:pt x="1110" y="854"/>
                    </a:lnTo>
                    <a:lnTo>
                      <a:pt x="1108" y="854"/>
                    </a:lnTo>
                    <a:lnTo>
                      <a:pt x="1106" y="854"/>
                    </a:lnTo>
                    <a:lnTo>
                      <a:pt x="1104" y="854"/>
                    </a:lnTo>
                    <a:lnTo>
                      <a:pt x="1106" y="854"/>
                    </a:lnTo>
                    <a:lnTo>
                      <a:pt x="1106" y="857"/>
                    </a:lnTo>
                    <a:lnTo>
                      <a:pt x="1104" y="857"/>
                    </a:lnTo>
                    <a:lnTo>
                      <a:pt x="1104" y="854"/>
                    </a:lnTo>
                    <a:lnTo>
                      <a:pt x="1101" y="854"/>
                    </a:lnTo>
                    <a:lnTo>
                      <a:pt x="1101" y="852"/>
                    </a:lnTo>
                    <a:lnTo>
                      <a:pt x="1104" y="852"/>
                    </a:lnTo>
                    <a:lnTo>
                      <a:pt x="1106" y="852"/>
                    </a:lnTo>
                    <a:lnTo>
                      <a:pt x="1106" y="854"/>
                    </a:lnTo>
                    <a:lnTo>
                      <a:pt x="1106" y="852"/>
                    </a:lnTo>
                    <a:lnTo>
                      <a:pt x="1108" y="852"/>
                    </a:lnTo>
                    <a:lnTo>
                      <a:pt x="1110" y="852"/>
                    </a:lnTo>
                    <a:close/>
                    <a:moveTo>
                      <a:pt x="1133" y="852"/>
                    </a:moveTo>
                    <a:lnTo>
                      <a:pt x="1131" y="852"/>
                    </a:lnTo>
                    <a:lnTo>
                      <a:pt x="1133" y="852"/>
                    </a:lnTo>
                    <a:close/>
                    <a:moveTo>
                      <a:pt x="1124" y="852"/>
                    </a:moveTo>
                    <a:lnTo>
                      <a:pt x="1126" y="852"/>
                    </a:lnTo>
                    <a:lnTo>
                      <a:pt x="1126" y="854"/>
                    </a:lnTo>
                    <a:lnTo>
                      <a:pt x="1124" y="854"/>
                    </a:lnTo>
                    <a:lnTo>
                      <a:pt x="1122" y="854"/>
                    </a:lnTo>
                    <a:lnTo>
                      <a:pt x="1122" y="852"/>
                    </a:lnTo>
                    <a:lnTo>
                      <a:pt x="1124" y="852"/>
                    </a:lnTo>
                    <a:lnTo>
                      <a:pt x="1124" y="850"/>
                    </a:lnTo>
                    <a:lnTo>
                      <a:pt x="1124" y="852"/>
                    </a:lnTo>
                    <a:lnTo>
                      <a:pt x="1126" y="852"/>
                    </a:lnTo>
                    <a:lnTo>
                      <a:pt x="1124" y="852"/>
                    </a:lnTo>
                    <a:close/>
                    <a:moveTo>
                      <a:pt x="1151" y="850"/>
                    </a:moveTo>
                    <a:lnTo>
                      <a:pt x="1151" y="852"/>
                    </a:lnTo>
                    <a:lnTo>
                      <a:pt x="1153" y="852"/>
                    </a:lnTo>
                    <a:lnTo>
                      <a:pt x="1153" y="854"/>
                    </a:lnTo>
                    <a:lnTo>
                      <a:pt x="1151" y="854"/>
                    </a:lnTo>
                    <a:lnTo>
                      <a:pt x="1151" y="857"/>
                    </a:lnTo>
                    <a:lnTo>
                      <a:pt x="1153" y="857"/>
                    </a:lnTo>
                    <a:lnTo>
                      <a:pt x="1153" y="854"/>
                    </a:lnTo>
                    <a:lnTo>
                      <a:pt x="1155" y="854"/>
                    </a:lnTo>
                    <a:lnTo>
                      <a:pt x="1155" y="852"/>
                    </a:lnTo>
                    <a:lnTo>
                      <a:pt x="1155" y="854"/>
                    </a:lnTo>
                    <a:lnTo>
                      <a:pt x="1157" y="854"/>
                    </a:lnTo>
                    <a:lnTo>
                      <a:pt x="1157" y="852"/>
                    </a:lnTo>
                    <a:lnTo>
                      <a:pt x="1157" y="854"/>
                    </a:lnTo>
                    <a:lnTo>
                      <a:pt x="1160" y="854"/>
                    </a:lnTo>
                    <a:lnTo>
                      <a:pt x="1160" y="857"/>
                    </a:lnTo>
                    <a:lnTo>
                      <a:pt x="1160" y="859"/>
                    </a:lnTo>
                    <a:lnTo>
                      <a:pt x="1157" y="859"/>
                    </a:lnTo>
                    <a:lnTo>
                      <a:pt x="1155" y="859"/>
                    </a:lnTo>
                    <a:lnTo>
                      <a:pt x="1153" y="859"/>
                    </a:lnTo>
                    <a:lnTo>
                      <a:pt x="1151" y="857"/>
                    </a:lnTo>
                    <a:lnTo>
                      <a:pt x="1151" y="859"/>
                    </a:lnTo>
                    <a:lnTo>
                      <a:pt x="1153" y="859"/>
                    </a:lnTo>
                    <a:lnTo>
                      <a:pt x="1151" y="859"/>
                    </a:lnTo>
                    <a:lnTo>
                      <a:pt x="1153" y="859"/>
                    </a:lnTo>
                    <a:lnTo>
                      <a:pt x="1155" y="859"/>
                    </a:lnTo>
                    <a:lnTo>
                      <a:pt x="1155" y="861"/>
                    </a:lnTo>
                    <a:lnTo>
                      <a:pt x="1157" y="861"/>
                    </a:lnTo>
                    <a:lnTo>
                      <a:pt x="1155" y="863"/>
                    </a:lnTo>
                    <a:lnTo>
                      <a:pt x="1153" y="863"/>
                    </a:lnTo>
                    <a:lnTo>
                      <a:pt x="1151" y="863"/>
                    </a:lnTo>
                    <a:lnTo>
                      <a:pt x="1151" y="866"/>
                    </a:lnTo>
                    <a:lnTo>
                      <a:pt x="1148" y="866"/>
                    </a:lnTo>
                    <a:lnTo>
                      <a:pt x="1148" y="868"/>
                    </a:lnTo>
                    <a:lnTo>
                      <a:pt x="1146" y="868"/>
                    </a:lnTo>
                    <a:lnTo>
                      <a:pt x="1144" y="868"/>
                    </a:lnTo>
                    <a:lnTo>
                      <a:pt x="1142" y="868"/>
                    </a:lnTo>
                    <a:lnTo>
                      <a:pt x="1139" y="868"/>
                    </a:lnTo>
                    <a:lnTo>
                      <a:pt x="1139" y="866"/>
                    </a:lnTo>
                    <a:lnTo>
                      <a:pt x="1137" y="866"/>
                    </a:lnTo>
                    <a:lnTo>
                      <a:pt x="1139" y="866"/>
                    </a:lnTo>
                    <a:lnTo>
                      <a:pt x="1142" y="866"/>
                    </a:lnTo>
                    <a:lnTo>
                      <a:pt x="1142" y="863"/>
                    </a:lnTo>
                    <a:lnTo>
                      <a:pt x="1142" y="866"/>
                    </a:lnTo>
                    <a:lnTo>
                      <a:pt x="1144" y="866"/>
                    </a:lnTo>
                    <a:lnTo>
                      <a:pt x="1144" y="863"/>
                    </a:lnTo>
                    <a:lnTo>
                      <a:pt x="1142" y="863"/>
                    </a:lnTo>
                    <a:lnTo>
                      <a:pt x="1139" y="863"/>
                    </a:lnTo>
                    <a:lnTo>
                      <a:pt x="1139" y="866"/>
                    </a:lnTo>
                    <a:lnTo>
                      <a:pt x="1139" y="863"/>
                    </a:lnTo>
                    <a:lnTo>
                      <a:pt x="1137" y="863"/>
                    </a:lnTo>
                    <a:lnTo>
                      <a:pt x="1137" y="861"/>
                    </a:lnTo>
                    <a:lnTo>
                      <a:pt x="1137" y="859"/>
                    </a:lnTo>
                    <a:lnTo>
                      <a:pt x="1135" y="859"/>
                    </a:lnTo>
                    <a:lnTo>
                      <a:pt x="1137" y="859"/>
                    </a:lnTo>
                    <a:lnTo>
                      <a:pt x="1137" y="857"/>
                    </a:lnTo>
                    <a:lnTo>
                      <a:pt x="1139" y="857"/>
                    </a:lnTo>
                    <a:lnTo>
                      <a:pt x="1139" y="859"/>
                    </a:lnTo>
                    <a:lnTo>
                      <a:pt x="1142" y="859"/>
                    </a:lnTo>
                    <a:lnTo>
                      <a:pt x="1144" y="859"/>
                    </a:lnTo>
                    <a:lnTo>
                      <a:pt x="1142" y="859"/>
                    </a:lnTo>
                    <a:lnTo>
                      <a:pt x="1142" y="857"/>
                    </a:lnTo>
                    <a:lnTo>
                      <a:pt x="1142" y="859"/>
                    </a:lnTo>
                    <a:lnTo>
                      <a:pt x="1142" y="857"/>
                    </a:lnTo>
                    <a:lnTo>
                      <a:pt x="1144" y="857"/>
                    </a:lnTo>
                    <a:lnTo>
                      <a:pt x="1146" y="857"/>
                    </a:lnTo>
                    <a:lnTo>
                      <a:pt x="1144" y="857"/>
                    </a:lnTo>
                    <a:lnTo>
                      <a:pt x="1144" y="854"/>
                    </a:lnTo>
                    <a:lnTo>
                      <a:pt x="1142" y="854"/>
                    </a:lnTo>
                    <a:lnTo>
                      <a:pt x="1142" y="852"/>
                    </a:lnTo>
                    <a:lnTo>
                      <a:pt x="1144" y="852"/>
                    </a:lnTo>
                    <a:lnTo>
                      <a:pt x="1146" y="852"/>
                    </a:lnTo>
                    <a:lnTo>
                      <a:pt x="1146" y="854"/>
                    </a:lnTo>
                    <a:lnTo>
                      <a:pt x="1146" y="852"/>
                    </a:lnTo>
                    <a:lnTo>
                      <a:pt x="1148" y="852"/>
                    </a:lnTo>
                    <a:lnTo>
                      <a:pt x="1146" y="852"/>
                    </a:lnTo>
                    <a:lnTo>
                      <a:pt x="1148" y="852"/>
                    </a:lnTo>
                    <a:lnTo>
                      <a:pt x="1148" y="854"/>
                    </a:lnTo>
                    <a:lnTo>
                      <a:pt x="1151" y="854"/>
                    </a:lnTo>
                    <a:lnTo>
                      <a:pt x="1148" y="854"/>
                    </a:lnTo>
                    <a:lnTo>
                      <a:pt x="1148" y="852"/>
                    </a:lnTo>
                    <a:lnTo>
                      <a:pt x="1146" y="852"/>
                    </a:lnTo>
                    <a:lnTo>
                      <a:pt x="1148" y="852"/>
                    </a:lnTo>
                    <a:lnTo>
                      <a:pt x="1148" y="850"/>
                    </a:lnTo>
                    <a:lnTo>
                      <a:pt x="1148" y="852"/>
                    </a:lnTo>
                    <a:lnTo>
                      <a:pt x="1151" y="850"/>
                    </a:lnTo>
                    <a:lnTo>
                      <a:pt x="1151" y="852"/>
                    </a:lnTo>
                    <a:lnTo>
                      <a:pt x="1151" y="850"/>
                    </a:lnTo>
                    <a:close/>
                    <a:moveTo>
                      <a:pt x="1106" y="852"/>
                    </a:moveTo>
                    <a:lnTo>
                      <a:pt x="1106" y="850"/>
                    </a:lnTo>
                    <a:lnTo>
                      <a:pt x="1106" y="852"/>
                    </a:lnTo>
                    <a:close/>
                    <a:moveTo>
                      <a:pt x="1122" y="852"/>
                    </a:moveTo>
                    <a:lnTo>
                      <a:pt x="1122" y="850"/>
                    </a:lnTo>
                    <a:lnTo>
                      <a:pt x="1124" y="850"/>
                    </a:lnTo>
                    <a:lnTo>
                      <a:pt x="1124" y="852"/>
                    </a:lnTo>
                    <a:lnTo>
                      <a:pt x="1122" y="852"/>
                    </a:lnTo>
                    <a:close/>
                    <a:moveTo>
                      <a:pt x="1131" y="850"/>
                    </a:moveTo>
                    <a:lnTo>
                      <a:pt x="1131" y="852"/>
                    </a:lnTo>
                    <a:lnTo>
                      <a:pt x="1128" y="852"/>
                    </a:lnTo>
                    <a:lnTo>
                      <a:pt x="1131" y="852"/>
                    </a:lnTo>
                    <a:lnTo>
                      <a:pt x="1128" y="852"/>
                    </a:lnTo>
                    <a:lnTo>
                      <a:pt x="1126" y="852"/>
                    </a:lnTo>
                    <a:lnTo>
                      <a:pt x="1126" y="850"/>
                    </a:lnTo>
                    <a:lnTo>
                      <a:pt x="1128" y="850"/>
                    </a:lnTo>
                    <a:lnTo>
                      <a:pt x="1131" y="850"/>
                    </a:lnTo>
                    <a:lnTo>
                      <a:pt x="1131" y="852"/>
                    </a:lnTo>
                    <a:lnTo>
                      <a:pt x="1131" y="850"/>
                    </a:lnTo>
                    <a:lnTo>
                      <a:pt x="1128" y="850"/>
                    </a:lnTo>
                    <a:lnTo>
                      <a:pt x="1131" y="850"/>
                    </a:lnTo>
                    <a:close/>
                    <a:moveTo>
                      <a:pt x="1133" y="850"/>
                    </a:moveTo>
                    <a:lnTo>
                      <a:pt x="1131" y="850"/>
                    </a:lnTo>
                    <a:lnTo>
                      <a:pt x="1133" y="850"/>
                    </a:lnTo>
                    <a:close/>
                    <a:moveTo>
                      <a:pt x="1108" y="850"/>
                    </a:moveTo>
                    <a:lnTo>
                      <a:pt x="1110" y="850"/>
                    </a:lnTo>
                    <a:lnTo>
                      <a:pt x="1108" y="850"/>
                    </a:lnTo>
                    <a:lnTo>
                      <a:pt x="1108" y="852"/>
                    </a:lnTo>
                    <a:lnTo>
                      <a:pt x="1108" y="850"/>
                    </a:lnTo>
                    <a:lnTo>
                      <a:pt x="1106" y="850"/>
                    </a:lnTo>
                    <a:lnTo>
                      <a:pt x="1108" y="850"/>
                    </a:lnTo>
                    <a:close/>
                    <a:moveTo>
                      <a:pt x="1110" y="850"/>
                    </a:moveTo>
                    <a:lnTo>
                      <a:pt x="1108" y="850"/>
                    </a:lnTo>
                    <a:lnTo>
                      <a:pt x="1110" y="850"/>
                    </a:lnTo>
                    <a:close/>
                    <a:moveTo>
                      <a:pt x="1131" y="850"/>
                    </a:moveTo>
                    <a:lnTo>
                      <a:pt x="1128" y="850"/>
                    </a:lnTo>
                    <a:lnTo>
                      <a:pt x="1131" y="850"/>
                    </a:lnTo>
                    <a:close/>
                    <a:moveTo>
                      <a:pt x="1115" y="850"/>
                    </a:moveTo>
                    <a:lnTo>
                      <a:pt x="1115" y="852"/>
                    </a:lnTo>
                    <a:lnTo>
                      <a:pt x="1117" y="852"/>
                    </a:lnTo>
                    <a:lnTo>
                      <a:pt x="1115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5" y="850"/>
                    </a:lnTo>
                    <a:close/>
                    <a:moveTo>
                      <a:pt x="1148" y="850"/>
                    </a:moveTo>
                    <a:lnTo>
                      <a:pt x="1151" y="850"/>
                    </a:lnTo>
                    <a:lnTo>
                      <a:pt x="1148" y="850"/>
                    </a:lnTo>
                    <a:lnTo>
                      <a:pt x="1146" y="850"/>
                    </a:lnTo>
                    <a:lnTo>
                      <a:pt x="1146" y="852"/>
                    </a:lnTo>
                    <a:lnTo>
                      <a:pt x="1146" y="850"/>
                    </a:lnTo>
                    <a:lnTo>
                      <a:pt x="1148" y="850"/>
                    </a:lnTo>
                    <a:close/>
                    <a:moveTo>
                      <a:pt x="1144" y="850"/>
                    </a:moveTo>
                    <a:lnTo>
                      <a:pt x="1146" y="850"/>
                    </a:lnTo>
                    <a:lnTo>
                      <a:pt x="1146" y="852"/>
                    </a:lnTo>
                    <a:lnTo>
                      <a:pt x="1144" y="852"/>
                    </a:lnTo>
                    <a:lnTo>
                      <a:pt x="1142" y="852"/>
                    </a:lnTo>
                    <a:lnTo>
                      <a:pt x="1142" y="850"/>
                    </a:lnTo>
                    <a:lnTo>
                      <a:pt x="1144" y="850"/>
                    </a:lnTo>
                    <a:close/>
                    <a:moveTo>
                      <a:pt x="1128" y="850"/>
                    </a:moveTo>
                    <a:lnTo>
                      <a:pt x="1126" y="850"/>
                    </a:lnTo>
                    <a:lnTo>
                      <a:pt x="1128" y="848"/>
                    </a:lnTo>
                    <a:lnTo>
                      <a:pt x="1128" y="850"/>
                    </a:lnTo>
                    <a:close/>
                    <a:moveTo>
                      <a:pt x="1142" y="850"/>
                    </a:moveTo>
                    <a:lnTo>
                      <a:pt x="1142" y="848"/>
                    </a:lnTo>
                    <a:lnTo>
                      <a:pt x="1142" y="850"/>
                    </a:lnTo>
                    <a:close/>
                    <a:moveTo>
                      <a:pt x="1117" y="850"/>
                    </a:moveTo>
                    <a:lnTo>
                      <a:pt x="1119" y="850"/>
                    </a:lnTo>
                    <a:lnTo>
                      <a:pt x="1122" y="850"/>
                    </a:lnTo>
                    <a:lnTo>
                      <a:pt x="1122" y="852"/>
                    </a:lnTo>
                    <a:lnTo>
                      <a:pt x="1122" y="850"/>
                    </a:lnTo>
                    <a:lnTo>
                      <a:pt x="1122" y="852"/>
                    </a:lnTo>
                    <a:lnTo>
                      <a:pt x="1122" y="854"/>
                    </a:lnTo>
                    <a:lnTo>
                      <a:pt x="1122" y="852"/>
                    </a:lnTo>
                    <a:lnTo>
                      <a:pt x="1119" y="852"/>
                    </a:lnTo>
                    <a:lnTo>
                      <a:pt x="1117" y="852"/>
                    </a:lnTo>
                    <a:lnTo>
                      <a:pt x="1117" y="850"/>
                    </a:lnTo>
                    <a:lnTo>
                      <a:pt x="1117" y="848"/>
                    </a:lnTo>
                    <a:lnTo>
                      <a:pt x="1117" y="850"/>
                    </a:lnTo>
                    <a:close/>
                    <a:moveTo>
                      <a:pt x="1146" y="848"/>
                    </a:moveTo>
                    <a:lnTo>
                      <a:pt x="1146" y="850"/>
                    </a:lnTo>
                    <a:lnTo>
                      <a:pt x="1148" y="850"/>
                    </a:lnTo>
                    <a:lnTo>
                      <a:pt x="1146" y="850"/>
                    </a:lnTo>
                    <a:lnTo>
                      <a:pt x="1146" y="848"/>
                    </a:lnTo>
                    <a:close/>
                    <a:moveTo>
                      <a:pt x="1126" y="848"/>
                    </a:moveTo>
                    <a:lnTo>
                      <a:pt x="1126" y="850"/>
                    </a:lnTo>
                    <a:lnTo>
                      <a:pt x="1124" y="850"/>
                    </a:lnTo>
                    <a:lnTo>
                      <a:pt x="1122" y="850"/>
                    </a:lnTo>
                    <a:lnTo>
                      <a:pt x="1124" y="850"/>
                    </a:lnTo>
                    <a:lnTo>
                      <a:pt x="1124" y="848"/>
                    </a:lnTo>
                    <a:lnTo>
                      <a:pt x="1124" y="850"/>
                    </a:lnTo>
                    <a:lnTo>
                      <a:pt x="1124" y="848"/>
                    </a:lnTo>
                    <a:lnTo>
                      <a:pt x="1126" y="848"/>
                    </a:lnTo>
                    <a:close/>
                    <a:moveTo>
                      <a:pt x="1122" y="848"/>
                    </a:moveTo>
                    <a:lnTo>
                      <a:pt x="1122" y="850"/>
                    </a:lnTo>
                    <a:lnTo>
                      <a:pt x="1119" y="850"/>
                    </a:lnTo>
                    <a:lnTo>
                      <a:pt x="1119" y="848"/>
                    </a:lnTo>
                    <a:lnTo>
                      <a:pt x="1122" y="848"/>
                    </a:lnTo>
                    <a:close/>
                    <a:moveTo>
                      <a:pt x="1122" y="848"/>
                    </a:moveTo>
                    <a:lnTo>
                      <a:pt x="1124" y="848"/>
                    </a:lnTo>
                    <a:lnTo>
                      <a:pt x="1122" y="848"/>
                    </a:lnTo>
                    <a:close/>
                    <a:moveTo>
                      <a:pt x="1126" y="848"/>
                    </a:moveTo>
                    <a:lnTo>
                      <a:pt x="1124" y="848"/>
                    </a:lnTo>
                    <a:lnTo>
                      <a:pt x="1126" y="848"/>
                    </a:lnTo>
                    <a:close/>
                    <a:moveTo>
                      <a:pt x="1131" y="848"/>
                    </a:moveTo>
                    <a:lnTo>
                      <a:pt x="1128" y="848"/>
                    </a:lnTo>
                    <a:lnTo>
                      <a:pt x="1128" y="850"/>
                    </a:lnTo>
                    <a:lnTo>
                      <a:pt x="1128" y="848"/>
                    </a:lnTo>
                    <a:lnTo>
                      <a:pt x="1126" y="848"/>
                    </a:lnTo>
                    <a:lnTo>
                      <a:pt x="1128" y="848"/>
                    </a:lnTo>
                    <a:lnTo>
                      <a:pt x="1131" y="848"/>
                    </a:lnTo>
                    <a:close/>
                    <a:moveTo>
                      <a:pt x="1113" y="845"/>
                    </a:moveTo>
                    <a:lnTo>
                      <a:pt x="1113" y="848"/>
                    </a:lnTo>
                    <a:lnTo>
                      <a:pt x="1113" y="845"/>
                    </a:lnTo>
                    <a:close/>
                    <a:moveTo>
                      <a:pt x="1115" y="848"/>
                    </a:moveTo>
                    <a:lnTo>
                      <a:pt x="1115" y="850"/>
                    </a:lnTo>
                    <a:lnTo>
                      <a:pt x="1115" y="848"/>
                    </a:lnTo>
                    <a:lnTo>
                      <a:pt x="1113" y="848"/>
                    </a:lnTo>
                    <a:lnTo>
                      <a:pt x="1115" y="848"/>
                    </a:lnTo>
                    <a:lnTo>
                      <a:pt x="1115" y="845"/>
                    </a:lnTo>
                    <a:lnTo>
                      <a:pt x="1115" y="848"/>
                    </a:lnTo>
                    <a:close/>
                    <a:moveTo>
                      <a:pt x="1110" y="845"/>
                    </a:moveTo>
                    <a:lnTo>
                      <a:pt x="1110" y="848"/>
                    </a:lnTo>
                    <a:lnTo>
                      <a:pt x="1110" y="850"/>
                    </a:lnTo>
                    <a:lnTo>
                      <a:pt x="1110" y="848"/>
                    </a:lnTo>
                    <a:lnTo>
                      <a:pt x="1108" y="848"/>
                    </a:lnTo>
                    <a:lnTo>
                      <a:pt x="1108" y="850"/>
                    </a:lnTo>
                    <a:lnTo>
                      <a:pt x="1108" y="848"/>
                    </a:lnTo>
                    <a:lnTo>
                      <a:pt x="1106" y="848"/>
                    </a:lnTo>
                    <a:lnTo>
                      <a:pt x="1106" y="845"/>
                    </a:lnTo>
                    <a:lnTo>
                      <a:pt x="1108" y="845"/>
                    </a:lnTo>
                    <a:lnTo>
                      <a:pt x="1110" y="845"/>
                    </a:lnTo>
                    <a:close/>
                    <a:moveTo>
                      <a:pt x="1126" y="848"/>
                    </a:moveTo>
                    <a:lnTo>
                      <a:pt x="1126" y="845"/>
                    </a:lnTo>
                    <a:lnTo>
                      <a:pt x="1128" y="845"/>
                    </a:lnTo>
                    <a:lnTo>
                      <a:pt x="1126" y="848"/>
                    </a:lnTo>
                    <a:close/>
                    <a:moveTo>
                      <a:pt x="1144" y="848"/>
                    </a:moveTo>
                    <a:lnTo>
                      <a:pt x="1144" y="845"/>
                    </a:lnTo>
                    <a:lnTo>
                      <a:pt x="1144" y="848"/>
                    </a:lnTo>
                    <a:close/>
                    <a:moveTo>
                      <a:pt x="1124" y="848"/>
                    </a:moveTo>
                    <a:lnTo>
                      <a:pt x="1124" y="845"/>
                    </a:lnTo>
                    <a:lnTo>
                      <a:pt x="1126" y="845"/>
                    </a:lnTo>
                    <a:lnTo>
                      <a:pt x="1124" y="848"/>
                    </a:lnTo>
                    <a:close/>
                    <a:moveTo>
                      <a:pt x="1110" y="845"/>
                    </a:moveTo>
                    <a:lnTo>
                      <a:pt x="1113" y="845"/>
                    </a:lnTo>
                    <a:lnTo>
                      <a:pt x="1113" y="848"/>
                    </a:lnTo>
                    <a:lnTo>
                      <a:pt x="1110" y="848"/>
                    </a:lnTo>
                    <a:lnTo>
                      <a:pt x="1110" y="845"/>
                    </a:lnTo>
                    <a:lnTo>
                      <a:pt x="1108" y="845"/>
                    </a:lnTo>
                    <a:lnTo>
                      <a:pt x="1110" y="845"/>
                    </a:lnTo>
                    <a:close/>
                    <a:moveTo>
                      <a:pt x="1113" y="845"/>
                    </a:moveTo>
                    <a:lnTo>
                      <a:pt x="1115" y="845"/>
                    </a:lnTo>
                    <a:lnTo>
                      <a:pt x="1113" y="845"/>
                    </a:lnTo>
                    <a:close/>
                    <a:moveTo>
                      <a:pt x="1108" y="845"/>
                    </a:moveTo>
                    <a:lnTo>
                      <a:pt x="1106" y="845"/>
                    </a:lnTo>
                    <a:lnTo>
                      <a:pt x="1108" y="845"/>
                    </a:lnTo>
                    <a:close/>
                    <a:moveTo>
                      <a:pt x="1128" y="843"/>
                    </a:moveTo>
                    <a:lnTo>
                      <a:pt x="1131" y="843"/>
                    </a:lnTo>
                    <a:lnTo>
                      <a:pt x="1131" y="845"/>
                    </a:lnTo>
                    <a:lnTo>
                      <a:pt x="1128" y="845"/>
                    </a:lnTo>
                    <a:lnTo>
                      <a:pt x="1128" y="843"/>
                    </a:lnTo>
                    <a:lnTo>
                      <a:pt x="1128" y="845"/>
                    </a:lnTo>
                    <a:lnTo>
                      <a:pt x="1128" y="843"/>
                    </a:lnTo>
                    <a:close/>
                    <a:moveTo>
                      <a:pt x="1108" y="843"/>
                    </a:moveTo>
                    <a:lnTo>
                      <a:pt x="1106" y="843"/>
                    </a:lnTo>
                    <a:lnTo>
                      <a:pt x="1108" y="843"/>
                    </a:lnTo>
                    <a:close/>
                    <a:moveTo>
                      <a:pt x="1117" y="843"/>
                    </a:moveTo>
                    <a:lnTo>
                      <a:pt x="1119" y="843"/>
                    </a:lnTo>
                    <a:lnTo>
                      <a:pt x="1119" y="845"/>
                    </a:lnTo>
                    <a:lnTo>
                      <a:pt x="1122" y="845"/>
                    </a:lnTo>
                    <a:lnTo>
                      <a:pt x="1124" y="845"/>
                    </a:lnTo>
                    <a:lnTo>
                      <a:pt x="1124" y="848"/>
                    </a:lnTo>
                    <a:lnTo>
                      <a:pt x="1122" y="848"/>
                    </a:lnTo>
                    <a:lnTo>
                      <a:pt x="1119" y="848"/>
                    </a:lnTo>
                    <a:lnTo>
                      <a:pt x="1117" y="848"/>
                    </a:lnTo>
                    <a:lnTo>
                      <a:pt x="1119" y="848"/>
                    </a:lnTo>
                    <a:lnTo>
                      <a:pt x="1119" y="850"/>
                    </a:lnTo>
                    <a:lnTo>
                      <a:pt x="1122" y="850"/>
                    </a:lnTo>
                    <a:lnTo>
                      <a:pt x="1119" y="850"/>
                    </a:lnTo>
                    <a:lnTo>
                      <a:pt x="1117" y="850"/>
                    </a:lnTo>
                    <a:lnTo>
                      <a:pt x="1117" y="848"/>
                    </a:lnTo>
                    <a:lnTo>
                      <a:pt x="1115" y="845"/>
                    </a:lnTo>
                    <a:lnTo>
                      <a:pt x="1117" y="845"/>
                    </a:lnTo>
                    <a:lnTo>
                      <a:pt x="1119" y="845"/>
                    </a:lnTo>
                    <a:lnTo>
                      <a:pt x="1117" y="845"/>
                    </a:lnTo>
                    <a:lnTo>
                      <a:pt x="1117" y="843"/>
                    </a:lnTo>
                    <a:lnTo>
                      <a:pt x="1117" y="845"/>
                    </a:lnTo>
                    <a:lnTo>
                      <a:pt x="1117" y="843"/>
                    </a:lnTo>
                    <a:close/>
                    <a:moveTo>
                      <a:pt x="1108" y="843"/>
                    </a:moveTo>
                    <a:lnTo>
                      <a:pt x="1110" y="843"/>
                    </a:lnTo>
                    <a:lnTo>
                      <a:pt x="1110" y="845"/>
                    </a:lnTo>
                    <a:lnTo>
                      <a:pt x="1108" y="845"/>
                    </a:lnTo>
                    <a:lnTo>
                      <a:pt x="1108" y="843"/>
                    </a:lnTo>
                    <a:close/>
                    <a:moveTo>
                      <a:pt x="1117" y="843"/>
                    </a:moveTo>
                    <a:lnTo>
                      <a:pt x="1115" y="843"/>
                    </a:lnTo>
                    <a:lnTo>
                      <a:pt x="1115" y="845"/>
                    </a:lnTo>
                    <a:lnTo>
                      <a:pt x="1113" y="845"/>
                    </a:lnTo>
                    <a:lnTo>
                      <a:pt x="1115" y="843"/>
                    </a:lnTo>
                    <a:lnTo>
                      <a:pt x="1117" y="843"/>
                    </a:lnTo>
                    <a:close/>
                    <a:moveTo>
                      <a:pt x="1115" y="843"/>
                    </a:moveTo>
                    <a:lnTo>
                      <a:pt x="1113" y="843"/>
                    </a:lnTo>
                    <a:lnTo>
                      <a:pt x="1115" y="843"/>
                    </a:lnTo>
                    <a:close/>
                    <a:moveTo>
                      <a:pt x="1135" y="843"/>
                    </a:moveTo>
                    <a:lnTo>
                      <a:pt x="1137" y="843"/>
                    </a:lnTo>
                    <a:lnTo>
                      <a:pt x="1135" y="843"/>
                    </a:lnTo>
                    <a:lnTo>
                      <a:pt x="1135" y="845"/>
                    </a:lnTo>
                    <a:lnTo>
                      <a:pt x="1135" y="843"/>
                    </a:lnTo>
                    <a:lnTo>
                      <a:pt x="1133" y="843"/>
                    </a:lnTo>
                    <a:lnTo>
                      <a:pt x="1135" y="843"/>
                    </a:lnTo>
                    <a:lnTo>
                      <a:pt x="1133" y="843"/>
                    </a:lnTo>
                    <a:lnTo>
                      <a:pt x="1135" y="843"/>
                    </a:lnTo>
                    <a:close/>
                    <a:moveTo>
                      <a:pt x="1122" y="843"/>
                    </a:moveTo>
                    <a:lnTo>
                      <a:pt x="1124" y="843"/>
                    </a:lnTo>
                    <a:lnTo>
                      <a:pt x="1124" y="845"/>
                    </a:lnTo>
                    <a:lnTo>
                      <a:pt x="1124" y="843"/>
                    </a:lnTo>
                    <a:lnTo>
                      <a:pt x="1124" y="845"/>
                    </a:lnTo>
                    <a:lnTo>
                      <a:pt x="1126" y="845"/>
                    </a:lnTo>
                    <a:lnTo>
                      <a:pt x="1124" y="845"/>
                    </a:lnTo>
                    <a:lnTo>
                      <a:pt x="1122" y="845"/>
                    </a:lnTo>
                    <a:lnTo>
                      <a:pt x="1119" y="845"/>
                    </a:lnTo>
                    <a:lnTo>
                      <a:pt x="1119" y="843"/>
                    </a:lnTo>
                    <a:lnTo>
                      <a:pt x="1122" y="843"/>
                    </a:lnTo>
                    <a:close/>
                    <a:moveTo>
                      <a:pt x="1108" y="843"/>
                    </a:moveTo>
                    <a:lnTo>
                      <a:pt x="1110" y="843"/>
                    </a:lnTo>
                    <a:lnTo>
                      <a:pt x="1113" y="843"/>
                    </a:lnTo>
                    <a:lnTo>
                      <a:pt x="1110" y="843"/>
                    </a:lnTo>
                    <a:lnTo>
                      <a:pt x="1108" y="843"/>
                    </a:lnTo>
                    <a:lnTo>
                      <a:pt x="1108" y="841"/>
                    </a:lnTo>
                    <a:lnTo>
                      <a:pt x="1108" y="843"/>
                    </a:lnTo>
                    <a:close/>
                    <a:moveTo>
                      <a:pt x="1126" y="843"/>
                    </a:moveTo>
                    <a:lnTo>
                      <a:pt x="1126" y="841"/>
                    </a:lnTo>
                    <a:lnTo>
                      <a:pt x="1126" y="843"/>
                    </a:lnTo>
                    <a:close/>
                    <a:moveTo>
                      <a:pt x="1110" y="841"/>
                    </a:moveTo>
                    <a:lnTo>
                      <a:pt x="1113" y="841"/>
                    </a:lnTo>
                    <a:lnTo>
                      <a:pt x="1113" y="843"/>
                    </a:lnTo>
                    <a:lnTo>
                      <a:pt x="1110" y="843"/>
                    </a:lnTo>
                    <a:lnTo>
                      <a:pt x="1110" y="841"/>
                    </a:lnTo>
                    <a:lnTo>
                      <a:pt x="1108" y="841"/>
                    </a:lnTo>
                    <a:lnTo>
                      <a:pt x="1110" y="841"/>
                    </a:lnTo>
                    <a:close/>
                    <a:moveTo>
                      <a:pt x="1124" y="841"/>
                    </a:moveTo>
                    <a:lnTo>
                      <a:pt x="1122" y="841"/>
                    </a:lnTo>
                    <a:lnTo>
                      <a:pt x="1124" y="841"/>
                    </a:lnTo>
                    <a:close/>
                    <a:moveTo>
                      <a:pt x="1117" y="841"/>
                    </a:moveTo>
                    <a:lnTo>
                      <a:pt x="1117" y="843"/>
                    </a:lnTo>
                    <a:lnTo>
                      <a:pt x="1117" y="841"/>
                    </a:lnTo>
                    <a:lnTo>
                      <a:pt x="1115" y="843"/>
                    </a:lnTo>
                    <a:lnTo>
                      <a:pt x="1115" y="841"/>
                    </a:lnTo>
                    <a:lnTo>
                      <a:pt x="1117" y="841"/>
                    </a:lnTo>
                    <a:lnTo>
                      <a:pt x="1115" y="841"/>
                    </a:lnTo>
                    <a:lnTo>
                      <a:pt x="1117" y="841"/>
                    </a:lnTo>
                    <a:close/>
                    <a:moveTo>
                      <a:pt x="1128" y="841"/>
                    </a:moveTo>
                    <a:lnTo>
                      <a:pt x="1131" y="841"/>
                    </a:lnTo>
                    <a:lnTo>
                      <a:pt x="1128" y="841"/>
                    </a:lnTo>
                    <a:close/>
                    <a:moveTo>
                      <a:pt x="1122" y="841"/>
                    </a:moveTo>
                    <a:lnTo>
                      <a:pt x="1119" y="841"/>
                    </a:lnTo>
                    <a:lnTo>
                      <a:pt x="1122" y="841"/>
                    </a:lnTo>
                    <a:close/>
                    <a:moveTo>
                      <a:pt x="1115" y="841"/>
                    </a:moveTo>
                    <a:lnTo>
                      <a:pt x="1113" y="841"/>
                    </a:lnTo>
                    <a:lnTo>
                      <a:pt x="1115" y="841"/>
                    </a:lnTo>
                    <a:close/>
                    <a:moveTo>
                      <a:pt x="1126" y="841"/>
                    </a:moveTo>
                    <a:lnTo>
                      <a:pt x="1124" y="841"/>
                    </a:lnTo>
                    <a:lnTo>
                      <a:pt x="1126" y="841"/>
                    </a:lnTo>
                    <a:close/>
                    <a:moveTo>
                      <a:pt x="1128" y="841"/>
                    </a:moveTo>
                    <a:lnTo>
                      <a:pt x="1126" y="841"/>
                    </a:lnTo>
                    <a:lnTo>
                      <a:pt x="1128" y="841"/>
                    </a:lnTo>
                    <a:lnTo>
                      <a:pt x="1126" y="841"/>
                    </a:lnTo>
                    <a:lnTo>
                      <a:pt x="1128" y="841"/>
                    </a:lnTo>
                    <a:lnTo>
                      <a:pt x="1126" y="841"/>
                    </a:lnTo>
                    <a:lnTo>
                      <a:pt x="1128" y="841"/>
                    </a:lnTo>
                    <a:close/>
                    <a:moveTo>
                      <a:pt x="1124" y="841"/>
                    </a:moveTo>
                    <a:lnTo>
                      <a:pt x="1122" y="841"/>
                    </a:lnTo>
                    <a:lnTo>
                      <a:pt x="1124" y="841"/>
                    </a:lnTo>
                    <a:close/>
                    <a:moveTo>
                      <a:pt x="1133" y="841"/>
                    </a:moveTo>
                    <a:lnTo>
                      <a:pt x="1131" y="841"/>
                    </a:lnTo>
                    <a:lnTo>
                      <a:pt x="1131" y="839"/>
                    </a:lnTo>
                    <a:lnTo>
                      <a:pt x="1133" y="839"/>
                    </a:lnTo>
                    <a:lnTo>
                      <a:pt x="1133" y="841"/>
                    </a:lnTo>
                    <a:close/>
                    <a:moveTo>
                      <a:pt x="1115" y="841"/>
                    </a:moveTo>
                    <a:lnTo>
                      <a:pt x="1115" y="839"/>
                    </a:lnTo>
                    <a:lnTo>
                      <a:pt x="1115" y="841"/>
                    </a:lnTo>
                    <a:close/>
                    <a:moveTo>
                      <a:pt x="1113" y="839"/>
                    </a:moveTo>
                    <a:lnTo>
                      <a:pt x="1113" y="841"/>
                    </a:lnTo>
                    <a:lnTo>
                      <a:pt x="1110" y="841"/>
                    </a:lnTo>
                    <a:lnTo>
                      <a:pt x="1110" y="839"/>
                    </a:lnTo>
                    <a:lnTo>
                      <a:pt x="1113" y="839"/>
                    </a:lnTo>
                    <a:close/>
                    <a:moveTo>
                      <a:pt x="1142" y="839"/>
                    </a:moveTo>
                    <a:lnTo>
                      <a:pt x="1144" y="841"/>
                    </a:lnTo>
                    <a:lnTo>
                      <a:pt x="1142" y="841"/>
                    </a:lnTo>
                    <a:lnTo>
                      <a:pt x="1142" y="839"/>
                    </a:lnTo>
                    <a:close/>
                    <a:moveTo>
                      <a:pt x="1113" y="839"/>
                    </a:moveTo>
                    <a:lnTo>
                      <a:pt x="1115" y="839"/>
                    </a:lnTo>
                    <a:lnTo>
                      <a:pt x="1113" y="839"/>
                    </a:lnTo>
                    <a:lnTo>
                      <a:pt x="1110" y="839"/>
                    </a:lnTo>
                    <a:lnTo>
                      <a:pt x="1113" y="839"/>
                    </a:lnTo>
                    <a:close/>
                    <a:moveTo>
                      <a:pt x="1126" y="839"/>
                    </a:moveTo>
                    <a:lnTo>
                      <a:pt x="1126" y="837"/>
                    </a:lnTo>
                    <a:lnTo>
                      <a:pt x="1126" y="839"/>
                    </a:lnTo>
                    <a:close/>
                    <a:moveTo>
                      <a:pt x="1117" y="837"/>
                    </a:moveTo>
                    <a:lnTo>
                      <a:pt x="1117" y="839"/>
                    </a:lnTo>
                    <a:lnTo>
                      <a:pt x="1117" y="837"/>
                    </a:lnTo>
                    <a:close/>
                    <a:moveTo>
                      <a:pt x="1115" y="837"/>
                    </a:moveTo>
                    <a:lnTo>
                      <a:pt x="1113" y="837"/>
                    </a:lnTo>
                    <a:lnTo>
                      <a:pt x="1115" y="837"/>
                    </a:lnTo>
                    <a:close/>
                    <a:moveTo>
                      <a:pt x="1128" y="837"/>
                    </a:moveTo>
                    <a:lnTo>
                      <a:pt x="1128" y="839"/>
                    </a:lnTo>
                    <a:lnTo>
                      <a:pt x="1131" y="839"/>
                    </a:lnTo>
                    <a:lnTo>
                      <a:pt x="1131" y="841"/>
                    </a:lnTo>
                    <a:lnTo>
                      <a:pt x="1133" y="841"/>
                    </a:lnTo>
                    <a:lnTo>
                      <a:pt x="1131" y="841"/>
                    </a:lnTo>
                    <a:lnTo>
                      <a:pt x="1133" y="841"/>
                    </a:lnTo>
                    <a:lnTo>
                      <a:pt x="1133" y="843"/>
                    </a:lnTo>
                    <a:lnTo>
                      <a:pt x="1131" y="843"/>
                    </a:lnTo>
                    <a:lnTo>
                      <a:pt x="1131" y="841"/>
                    </a:lnTo>
                    <a:lnTo>
                      <a:pt x="1128" y="841"/>
                    </a:lnTo>
                    <a:lnTo>
                      <a:pt x="1131" y="841"/>
                    </a:lnTo>
                    <a:lnTo>
                      <a:pt x="1128" y="841"/>
                    </a:lnTo>
                    <a:lnTo>
                      <a:pt x="1128" y="839"/>
                    </a:lnTo>
                    <a:lnTo>
                      <a:pt x="1126" y="839"/>
                    </a:lnTo>
                    <a:lnTo>
                      <a:pt x="1128" y="839"/>
                    </a:lnTo>
                    <a:lnTo>
                      <a:pt x="1128" y="837"/>
                    </a:lnTo>
                    <a:close/>
                    <a:moveTo>
                      <a:pt x="1122" y="837"/>
                    </a:moveTo>
                    <a:lnTo>
                      <a:pt x="1124" y="837"/>
                    </a:lnTo>
                    <a:lnTo>
                      <a:pt x="1124" y="839"/>
                    </a:lnTo>
                    <a:lnTo>
                      <a:pt x="1126" y="839"/>
                    </a:lnTo>
                    <a:lnTo>
                      <a:pt x="1124" y="839"/>
                    </a:lnTo>
                    <a:lnTo>
                      <a:pt x="1122" y="839"/>
                    </a:lnTo>
                    <a:lnTo>
                      <a:pt x="1122" y="837"/>
                    </a:lnTo>
                    <a:close/>
                    <a:moveTo>
                      <a:pt x="1131" y="837"/>
                    </a:moveTo>
                    <a:lnTo>
                      <a:pt x="1128" y="837"/>
                    </a:lnTo>
                    <a:lnTo>
                      <a:pt x="1131" y="837"/>
                    </a:lnTo>
                    <a:close/>
                    <a:moveTo>
                      <a:pt x="1126" y="837"/>
                    </a:moveTo>
                    <a:lnTo>
                      <a:pt x="1124" y="837"/>
                    </a:lnTo>
                    <a:lnTo>
                      <a:pt x="1126" y="837"/>
                    </a:lnTo>
                    <a:close/>
                    <a:moveTo>
                      <a:pt x="1131" y="837"/>
                    </a:moveTo>
                    <a:lnTo>
                      <a:pt x="1128" y="837"/>
                    </a:lnTo>
                    <a:lnTo>
                      <a:pt x="1131" y="837"/>
                    </a:lnTo>
                    <a:close/>
                    <a:moveTo>
                      <a:pt x="1146" y="834"/>
                    </a:moveTo>
                    <a:lnTo>
                      <a:pt x="1146" y="837"/>
                    </a:lnTo>
                    <a:lnTo>
                      <a:pt x="1146" y="834"/>
                    </a:lnTo>
                    <a:lnTo>
                      <a:pt x="1146" y="837"/>
                    </a:lnTo>
                    <a:lnTo>
                      <a:pt x="1146" y="839"/>
                    </a:lnTo>
                    <a:lnTo>
                      <a:pt x="1146" y="841"/>
                    </a:lnTo>
                    <a:lnTo>
                      <a:pt x="1146" y="839"/>
                    </a:lnTo>
                    <a:lnTo>
                      <a:pt x="1144" y="839"/>
                    </a:lnTo>
                    <a:lnTo>
                      <a:pt x="1144" y="841"/>
                    </a:lnTo>
                    <a:lnTo>
                      <a:pt x="1144" y="839"/>
                    </a:lnTo>
                    <a:lnTo>
                      <a:pt x="1142" y="839"/>
                    </a:lnTo>
                    <a:lnTo>
                      <a:pt x="1142" y="837"/>
                    </a:lnTo>
                    <a:lnTo>
                      <a:pt x="1144" y="837"/>
                    </a:lnTo>
                    <a:lnTo>
                      <a:pt x="1146" y="837"/>
                    </a:lnTo>
                    <a:lnTo>
                      <a:pt x="1146" y="834"/>
                    </a:lnTo>
                    <a:close/>
                    <a:moveTo>
                      <a:pt x="1128" y="837"/>
                    </a:moveTo>
                    <a:lnTo>
                      <a:pt x="1128" y="834"/>
                    </a:lnTo>
                    <a:lnTo>
                      <a:pt x="1131" y="834"/>
                    </a:lnTo>
                    <a:lnTo>
                      <a:pt x="1131" y="837"/>
                    </a:lnTo>
                    <a:lnTo>
                      <a:pt x="1128" y="837"/>
                    </a:lnTo>
                    <a:close/>
                    <a:moveTo>
                      <a:pt x="1126" y="834"/>
                    </a:moveTo>
                    <a:lnTo>
                      <a:pt x="1128" y="834"/>
                    </a:lnTo>
                    <a:lnTo>
                      <a:pt x="1126" y="834"/>
                    </a:lnTo>
                    <a:lnTo>
                      <a:pt x="1126" y="837"/>
                    </a:lnTo>
                    <a:lnTo>
                      <a:pt x="1124" y="837"/>
                    </a:lnTo>
                    <a:lnTo>
                      <a:pt x="1122" y="837"/>
                    </a:lnTo>
                    <a:lnTo>
                      <a:pt x="1122" y="834"/>
                    </a:lnTo>
                    <a:lnTo>
                      <a:pt x="1124" y="834"/>
                    </a:lnTo>
                    <a:lnTo>
                      <a:pt x="1126" y="834"/>
                    </a:lnTo>
                    <a:close/>
                    <a:moveTo>
                      <a:pt x="1119" y="834"/>
                    </a:moveTo>
                    <a:lnTo>
                      <a:pt x="1119" y="832"/>
                    </a:lnTo>
                    <a:lnTo>
                      <a:pt x="1119" y="834"/>
                    </a:lnTo>
                    <a:close/>
                    <a:moveTo>
                      <a:pt x="1124" y="832"/>
                    </a:moveTo>
                    <a:lnTo>
                      <a:pt x="1126" y="832"/>
                    </a:lnTo>
                    <a:lnTo>
                      <a:pt x="1126" y="834"/>
                    </a:lnTo>
                    <a:lnTo>
                      <a:pt x="1124" y="834"/>
                    </a:lnTo>
                    <a:lnTo>
                      <a:pt x="1122" y="834"/>
                    </a:lnTo>
                    <a:lnTo>
                      <a:pt x="1119" y="834"/>
                    </a:lnTo>
                    <a:lnTo>
                      <a:pt x="1122" y="834"/>
                    </a:lnTo>
                    <a:lnTo>
                      <a:pt x="1122" y="837"/>
                    </a:lnTo>
                    <a:lnTo>
                      <a:pt x="1124" y="837"/>
                    </a:lnTo>
                    <a:lnTo>
                      <a:pt x="1122" y="837"/>
                    </a:lnTo>
                    <a:lnTo>
                      <a:pt x="1122" y="839"/>
                    </a:lnTo>
                    <a:lnTo>
                      <a:pt x="1119" y="837"/>
                    </a:lnTo>
                    <a:lnTo>
                      <a:pt x="1117" y="837"/>
                    </a:lnTo>
                    <a:lnTo>
                      <a:pt x="1115" y="837"/>
                    </a:lnTo>
                    <a:lnTo>
                      <a:pt x="1115" y="834"/>
                    </a:lnTo>
                    <a:lnTo>
                      <a:pt x="1113" y="834"/>
                    </a:lnTo>
                    <a:lnTo>
                      <a:pt x="1115" y="834"/>
                    </a:lnTo>
                    <a:lnTo>
                      <a:pt x="1115" y="832"/>
                    </a:lnTo>
                    <a:lnTo>
                      <a:pt x="1117" y="832"/>
                    </a:lnTo>
                    <a:lnTo>
                      <a:pt x="1117" y="834"/>
                    </a:lnTo>
                    <a:lnTo>
                      <a:pt x="1119" y="834"/>
                    </a:lnTo>
                    <a:lnTo>
                      <a:pt x="1122" y="834"/>
                    </a:lnTo>
                    <a:lnTo>
                      <a:pt x="1122" y="832"/>
                    </a:lnTo>
                    <a:lnTo>
                      <a:pt x="1122" y="834"/>
                    </a:lnTo>
                    <a:lnTo>
                      <a:pt x="1122" y="832"/>
                    </a:lnTo>
                    <a:lnTo>
                      <a:pt x="1124" y="832"/>
                    </a:lnTo>
                    <a:close/>
                    <a:moveTo>
                      <a:pt x="1097" y="825"/>
                    </a:moveTo>
                    <a:lnTo>
                      <a:pt x="1099" y="825"/>
                    </a:lnTo>
                    <a:lnTo>
                      <a:pt x="1101" y="825"/>
                    </a:lnTo>
                    <a:lnTo>
                      <a:pt x="1101" y="828"/>
                    </a:lnTo>
                    <a:lnTo>
                      <a:pt x="1099" y="828"/>
                    </a:lnTo>
                    <a:lnTo>
                      <a:pt x="1097" y="828"/>
                    </a:lnTo>
                    <a:lnTo>
                      <a:pt x="1095" y="828"/>
                    </a:lnTo>
                    <a:lnTo>
                      <a:pt x="1095" y="830"/>
                    </a:lnTo>
                    <a:lnTo>
                      <a:pt x="1095" y="828"/>
                    </a:lnTo>
                    <a:lnTo>
                      <a:pt x="1093" y="828"/>
                    </a:lnTo>
                    <a:lnTo>
                      <a:pt x="1093" y="825"/>
                    </a:lnTo>
                    <a:lnTo>
                      <a:pt x="1095" y="825"/>
                    </a:lnTo>
                    <a:lnTo>
                      <a:pt x="1095" y="823"/>
                    </a:lnTo>
                    <a:lnTo>
                      <a:pt x="1097" y="823"/>
                    </a:lnTo>
                    <a:lnTo>
                      <a:pt x="1097" y="825"/>
                    </a:lnTo>
                    <a:close/>
                    <a:moveTo>
                      <a:pt x="1115" y="821"/>
                    </a:moveTo>
                    <a:lnTo>
                      <a:pt x="1117" y="821"/>
                    </a:lnTo>
                    <a:lnTo>
                      <a:pt x="1115" y="821"/>
                    </a:lnTo>
                    <a:close/>
                    <a:moveTo>
                      <a:pt x="1110" y="821"/>
                    </a:moveTo>
                    <a:lnTo>
                      <a:pt x="1110" y="819"/>
                    </a:lnTo>
                    <a:lnTo>
                      <a:pt x="1110" y="821"/>
                    </a:lnTo>
                    <a:close/>
                    <a:moveTo>
                      <a:pt x="1126" y="816"/>
                    </a:moveTo>
                    <a:lnTo>
                      <a:pt x="1126" y="819"/>
                    </a:lnTo>
                    <a:lnTo>
                      <a:pt x="1128" y="819"/>
                    </a:lnTo>
                    <a:lnTo>
                      <a:pt x="1131" y="819"/>
                    </a:lnTo>
                    <a:lnTo>
                      <a:pt x="1128" y="819"/>
                    </a:lnTo>
                    <a:lnTo>
                      <a:pt x="1128" y="821"/>
                    </a:lnTo>
                    <a:lnTo>
                      <a:pt x="1128" y="819"/>
                    </a:lnTo>
                    <a:lnTo>
                      <a:pt x="1128" y="821"/>
                    </a:lnTo>
                    <a:lnTo>
                      <a:pt x="1126" y="821"/>
                    </a:lnTo>
                    <a:lnTo>
                      <a:pt x="1126" y="819"/>
                    </a:lnTo>
                    <a:lnTo>
                      <a:pt x="1124" y="819"/>
                    </a:lnTo>
                    <a:lnTo>
                      <a:pt x="1126" y="819"/>
                    </a:lnTo>
                    <a:lnTo>
                      <a:pt x="1126" y="816"/>
                    </a:lnTo>
                    <a:close/>
                    <a:moveTo>
                      <a:pt x="1128" y="814"/>
                    </a:moveTo>
                    <a:lnTo>
                      <a:pt x="1128" y="816"/>
                    </a:lnTo>
                    <a:lnTo>
                      <a:pt x="1128" y="814"/>
                    </a:lnTo>
                    <a:lnTo>
                      <a:pt x="1126" y="814"/>
                    </a:lnTo>
                    <a:lnTo>
                      <a:pt x="1128" y="814"/>
                    </a:lnTo>
                    <a:lnTo>
                      <a:pt x="1128" y="812"/>
                    </a:lnTo>
                    <a:lnTo>
                      <a:pt x="1128" y="814"/>
                    </a:lnTo>
                    <a:lnTo>
                      <a:pt x="1131" y="814"/>
                    </a:lnTo>
                    <a:lnTo>
                      <a:pt x="1128" y="814"/>
                    </a:lnTo>
                    <a:close/>
                    <a:moveTo>
                      <a:pt x="1133" y="816"/>
                    </a:moveTo>
                    <a:lnTo>
                      <a:pt x="1131" y="816"/>
                    </a:lnTo>
                    <a:lnTo>
                      <a:pt x="1131" y="814"/>
                    </a:lnTo>
                    <a:lnTo>
                      <a:pt x="1131" y="812"/>
                    </a:lnTo>
                    <a:lnTo>
                      <a:pt x="1131" y="814"/>
                    </a:lnTo>
                    <a:lnTo>
                      <a:pt x="1133" y="814"/>
                    </a:lnTo>
                    <a:lnTo>
                      <a:pt x="1133" y="816"/>
                    </a:lnTo>
                    <a:close/>
                    <a:moveTo>
                      <a:pt x="1135" y="812"/>
                    </a:moveTo>
                    <a:lnTo>
                      <a:pt x="1133" y="812"/>
                    </a:lnTo>
                    <a:lnTo>
                      <a:pt x="1135" y="812"/>
                    </a:lnTo>
                    <a:close/>
                    <a:moveTo>
                      <a:pt x="1133" y="814"/>
                    </a:moveTo>
                    <a:lnTo>
                      <a:pt x="1135" y="814"/>
                    </a:lnTo>
                    <a:lnTo>
                      <a:pt x="1135" y="812"/>
                    </a:lnTo>
                    <a:lnTo>
                      <a:pt x="1135" y="814"/>
                    </a:lnTo>
                    <a:lnTo>
                      <a:pt x="1133" y="814"/>
                    </a:lnTo>
                    <a:lnTo>
                      <a:pt x="1133" y="812"/>
                    </a:lnTo>
                    <a:lnTo>
                      <a:pt x="1133" y="814"/>
                    </a:lnTo>
                    <a:close/>
                    <a:moveTo>
                      <a:pt x="1126" y="767"/>
                    </a:moveTo>
                    <a:lnTo>
                      <a:pt x="1124" y="767"/>
                    </a:lnTo>
                    <a:lnTo>
                      <a:pt x="1126" y="767"/>
                    </a:lnTo>
                    <a:close/>
                    <a:moveTo>
                      <a:pt x="1122" y="660"/>
                    </a:moveTo>
                    <a:lnTo>
                      <a:pt x="1124" y="660"/>
                    </a:lnTo>
                    <a:lnTo>
                      <a:pt x="1124" y="662"/>
                    </a:lnTo>
                    <a:lnTo>
                      <a:pt x="1122" y="662"/>
                    </a:lnTo>
                    <a:lnTo>
                      <a:pt x="1119" y="662"/>
                    </a:lnTo>
                    <a:lnTo>
                      <a:pt x="1119" y="660"/>
                    </a:lnTo>
                    <a:lnTo>
                      <a:pt x="1122" y="660"/>
                    </a:lnTo>
                    <a:close/>
                    <a:moveTo>
                      <a:pt x="1135" y="620"/>
                    </a:moveTo>
                    <a:lnTo>
                      <a:pt x="1133" y="620"/>
                    </a:lnTo>
                    <a:lnTo>
                      <a:pt x="1133" y="617"/>
                    </a:lnTo>
                    <a:lnTo>
                      <a:pt x="1135" y="617"/>
                    </a:lnTo>
                    <a:lnTo>
                      <a:pt x="1133" y="617"/>
                    </a:lnTo>
                    <a:lnTo>
                      <a:pt x="1135" y="617"/>
                    </a:lnTo>
                    <a:lnTo>
                      <a:pt x="1135" y="620"/>
                    </a:lnTo>
                    <a:close/>
                    <a:moveTo>
                      <a:pt x="1327" y="1221"/>
                    </a:moveTo>
                    <a:lnTo>
                      <a:pt x="1325" y="1221"/>
                    </a:lnTo>
                    <a:lnTo>
                      <a:pt x="1325" y="1219"/>
                    </a:lnTo>
                    <a:lnTo>
                      <a:pt x="1327" y="1219"/>
                    </a:lnTo>
                    <a:lnTo>
                      <a:pt x="1327" y="1221"/>
                    </a:lnTo>
                    <a:close/>
                    <a:moveTo>
                      <a:pt x="1323" y="1217"/>
                    </a:moveTo>
                    <a:lnTo>
                      <a:pt x="1323" y="1219"/>
                    </a:lnTo>
                    <a:lnTo>
                      <a:pt x="1323" y="1217"/>
                    </a:lnTo>
                    <a:close/>
                    <a:moveTo>
                      <a:pt x="1343" y="1217"/>
                    </a:moveTo>
                    <a:lnTo>
                      <a:pt x="1341" y="1217"/>
                    </a:lnTo>
                    <a:lnTo>
                      <a:pt x="1343" y="1217"/>
                    </a:lnTo>
                    <a:close/>
                    <a:moveTo>
                      <a:pt x="1325" y="1217"/>
                    </a:moveTo>
                    <a:lnTo>
                      <a:pt x="1323" y="1217"/>
                    </a:lnTo>
                    <a:lnTo>
                      <a:pt x="1325" y="1217"/>
                    </a:lnTo>
                    <a:close/>
                    <a:moveTo>
                      <a:pt x="1334" y="1219"/>
                    </a:moveTo>
                    <a:lnTo>
                      <a:pt x="1332" y="1219"/>
                    </a:lnTo>
                    <a:lnTo>
                      <a:pt x="1332" y="1217"/>
                    </a:lnTo>
                    <a:lnTo>
                      <a:pt x="1329" y="1217"/>
                    </a:lnTo>
                    <a:lnTo>
                      <a:pt x="1332" y="1217"/>
                    </a:lnTo>
                    <a:lnTo>
                      <a:pt x="1332" y="1214"/>
                    </a:lnTo>
                    <a:lnTo>
                      <a:pt x="1334" y="1214"/>
                    </a:lnTo>
                    <a:lnTo>
                      <a:pt x="1334" y="1217"/>
                    </a:lnTo>
                    <a:lnTo>
                      <a:pt x="1332" y="1217"/>
                    </a:lnTo>
                    <a:lnTo>
                      <a:pt x="1332" y="1219"/>
                    </a:lnTo>
                    <a:lnTo>
                      <a:pt x="1334" y="1219"/>
                    </a:lnTo>
                    <a:close/>
                    <a:moveTo>
                      <a:pt x="1325" y="1214"/>
                    </a:moveTo>
                    <a:lnTo>
                      <a:pt x="1327" y="1214"/>
                    </a:lnTo>
                    <a:lnTo>
                      <a:pt x="1327" y="1217"/>
                    </a:lnTo>
                    <a:lnTo>
                      <a:pt x="1329" y="1217"/>
                    </a:lnTo>
                    <a:lnTo>
                      <a:pt x="1327" y="1217"/>
                    </a:lnTo>
                    <a:lnTo>
                      <a:pt x="1327" y="1219"/>
                    </a:lnTo>
                    <a:lnTo>
                      <a:pt x="1327" y="1217"/>
                    </a:lnTo>
                    <a:lnTo>
                      <a:pt x="1325" y="1217"/>
                    </a:lnTo>
                    <a:lnTo>
                      <a:pt x="1325" y="1214"/>
                    </a:lnTo>
                    <a:lnTo>
                      <a:pt x="1325" y="1217"/>
                    </a:lnTo>
                    <a:lnTo>
                      <a:pt x="1323" y="1217"/>
                    </a:lnTo>
                    <a:lnTo>
                      <a:pt x="1323" y="1214"/>
                    </a:lnTo>
                    <a:lnTo>
                      <a:pt x="1325" y="1214"/>
                    </a:lnTo>
                    <a:close/>
                    <a:moveTo>
                      <a:pt x="1320" y="1217"/>
                    </a:moveTo>
                    <a:lnTo>
                      <a:pt x="1320" y="1214"/>
                    </a:lnTo>
                    <a:lnTo>
                      <a:pt x="1320" y="1217"/>
                    </a:lnTo>
                    <a:close/>
                    <a:moveTo>
                      <a:pt x="1318" y="1214"/>
                    </a:moveTo>
                    <a:lnTo>
                      <a:pt x="1320" y="1214"/>
                    </a:lnTo>
                    <a:lnTo>
                      <a:pt x="1318" y="1214"/>
                    </a:lnTo>
                    <a:lnTo>
                      <a:pt x="1318" y="1217"/>
                    </a:lnTo>
                    <a:lnTo>
                      <a:pt x="1320" y="1217"/>
                    </a:lnTo>
                    <a:lnTo>
                      <a:pt x="1318" y="1217"/>
                    </a:lnTo>
                    <a:lnTo>
                      <a:pt x="1316" y="1217"/>
                    </a:lnTo>
                    <a:lnTo>
                      <a:pt x="1314" y="1217"/>
                    </a:lnTo>
                    <a:lnTo>
                      <a:pt x="1316" y="1217"/>
                    </a:lnTo>
                    <a:lnTo>
                      <a:pt x="1314" y="1217"/>
                    </a:lnTo>
                    <a:lnTo>
                      <a:pt x="1312" y="1217"/>
                    </a:lnTo>
                    <a:lnTo>
                      <a:pt x="1309" y="1217"/>
                    </a:lnTo>
                    <a:lnTo>
                      <a:pt x="1309" y="1214"/>
                    </a:lnTo>
                    <a:lnTo>
                      <a:pt x="1312" y="1214"/>
                    </a:lnTo>
                    <a:lnTo>
                      <a:pt x="1314" y="1214"/>
                    </a:lnTo>
                    <a:lnTo>
                      <a:pt x="1316" y="1214"/>
                    </a:lnTo>
                    <a:lnTo>
                      <a:pt x="1318" y="1214"/>
                    </a:lnTo>
                    <a:close/>
                    <a:moveTo>
                      <a:pt x="1332" y="1214"/>
                    </a:moveTo>
                    <a:lnTo>
                      <a:pt x="1329" y="1214"/>
                    </a:lnTo>
                    <a:lnTo>
                      <a:pt x="1327" y="1214"/>
                    </a:lnTo>
                    <a:lnTo>
                      <a:pt x="1329" y="1214"/>
                    </a:lnTo>
                    <a:lnTo>
                      <a:pt x="1332" y="1214"/>
                    </a:lnTo>
                    <a:close/>
                    <a:moveTo>
                      <a:pt x="1327" y="1210"/>
                    </a:moveTo>
                    <a:lnTo>
                      <a:pt x="1327" y="1208"/>
                    </a:lnTo>
                    <a:lnTo>
                      <a:pt x="1327" y="1210"/>
                    </a:lnTo>
                    <a:close/>
                    <a:moveTo>
                      <a:pt x="1320" y="1208"/>
                    </a:moveTo>
                    <a:lnTo>
                      <a:pt x="1320" y="1210"/>
                    </a:lnTo>
                    <a:lnTo>
                      <a:pt x="1320" y="1208"/>
                    </a:lnTo>
                    <a:close/>
                    <a:moveTo>
                      <a:pt x="1318" y="1210"/>
                    </a:moveTo>
                    <a:lnTo>
                      <a:pt x="1316" y="1212"/>
                    </a:lnTo>
                    <a:lnTo>
                      <a:pt x="1316" y="1210"/>
                    </a:lnTo>
                    <a:lnTo>
                      <a:pt x="1318" y="1210"/>
                    </a:lnTo>
                    <a:lnTo>
                      <a:pt x="1316" y="1210"/>
                    </a:lnTo>
                    <a:lnTo>
                      <a:pt x="1316" y="1208"/>
                    </a:lnTo>
                    <a:lnTo>
                      <a:pt x="1318" y="1208"/>
                    </a:lnTo>
                    <a:lnTo>
                      <a:pt x="1318" y="1210"/>
                    </a:lnTo>
                    <a:lnTo>
                      <a:pt x="1320" y="1210"/>
                    </a:lnTo>
                    <a:lnTo>
                      <a:pt x="1318" y="1210"/>
                    </a:lnTo>
                    <a:close/>
                    <a:moveTo>
                      <a:pt x="1325" y="1208"/>
                    </a:moveTo>
                    <a:lnTo>
                      <a:pt x="1325" y="1210"/>
                    </a:lnTo>
                    <a:lnTo>
                      <a:pt x="1327" y="1210"/>
                    </a:lnTo>
                    <a:lnTo>
                      <a:pt x="1325" y="1210"/>
                    </a:lnTo>
                    <a:lnTo>
                      <a:pt x="1325" y="1212"/>
                    </a:lnTo>
                    <a:lnTo>
                      <a:pt x="1327" y="1212"/>
                    </a:lnTo>
                    <a:lnTo>
                      <a:pt x="1327" y="1214"/>
                    </a:lnTo>
                    <a:lnTo>
                      <a:pt x="1327" y="1212"/>
                    </a:lnTo>
                    <a:lnTo>
                      <a:pt x="1329" y="1212"/>
                    </a:lnTo>
                    <a:lnTo>
                      <a:pt x="1329" y="1214"/>
                    </a:lnTo>
                    <a:lnTo>
                      <a:pt x="1327" y="1214"/>
                    </a:lnTo>
                    <a:lnTo>
                      <a:pt x="1325" y="1214"/>
                    </a:lnTo>
                    <a:lnTo>
                      <a:pt x="1323" y="1214"/>
                    </a:lnTo>
                    <a:lnTo>
                      <a:pt x="1325" y="1214"/>
                    </a:lnTo>
                    <a:lnTo>
                      <a:pt x="1325" y="1212"/>
                    </a:lnTo>
                    <a:lnTo>
                      <a:pt x="1323" y="1212"/>
                    </a:lnTo>
                    <a:lnTo>
                      <a:pt x="1323" y="1214"/>
                    </a:lnTo>
                    <a:lnTo>
                      <a:pt x="1323" y="1212"/>
                    </a:lnTo>
                    <a:lnTo>
                      <a:pt x="1320" y="1212"/>
                    </a:lnTo>
                    <a:lnTo>
                      <a:pt x="1320" y="1214"/>
                    </a:lnTo>
                    <a:lnTo>
                      <a:pt x="1320" y="1212"/>
                    </a:lnTo>
                    <a:lnTo>
                      <a:pt x="1318" y="1212"/>
                    </a:lnTo>
                    <a:lnTo>
                      <a:pt x="1320" y="1212"/>
                    </a:lnTo>
                    <a:lnTo>
                      <a:pt x="1318" y="1212"/>
                    </a:lnTo>
                    <a:lnTo>
                      <a:pt x="1318" y="1210"/>
                    </a:lnTo>
                    <a:lnTo>
                      <a:pt x="1320" y="1210"/>
                    </a:lnTo>
                    <a:lnTo>
                      <a:pt x="1323" y="1210"/>
                    </a:lnTo>
                    <a:lnTo>
                      <a:pt x="1323" y="1212"/>
                    </a:lnTo>
                    <a:lnTo>
                      <a:pt x="1323" y="1210"/>
                    </a:lnTo>
                    <a:lnTo>
                      <a:pt x="1320" y="1210"/>
                    </a:lnTo>
                    <a:lnTo>
                      <a:pt x="1320" y="1208"/>
                    </a:lnTo>
                    <a:lnTo>
                      <a:pt x="1323" y="1208"/>
                    </a:lnTo>
                    <a:lnTo>
                      <a:pt x="1325" y="1208"/>
                    </a:lnTo>
                    <a:close/>
                    <a:moveTo>
                      <a:pt x="1289" y="1208"/>
                    </a:moveTo>
                    <a:lnTo>
                      <a:pt x="1287" y="1208"/>
                    </a:lnTo>
                    <a:lnTo>
                      <a:pt x="1289" y="1208"/>
                    </a:lnTo>
                    <a:close/>
                    <a:moveTo>
                      <a:pt x="1285" y="1205"/>
                    </a:moveTo>
                    <a:lnTo>
                      <a:pt x="1285" y="1208"/>
                    </a:lnTo>
                    <a:lnTo>
                      <a:pt x="1285" y="1205"/>
                    </a:lnTo>
                    <a:close/>
                    <a:moveTo>
                      <a:pt x="1285" y="1205"/>
                    </a:moveTo>
                    <a:lnTo>
                      <a:pt x="1287" y="1205"/>
                    </a:lnTo>
                    <a:lnTo>
                      <a:pt x="1285" y="1205"/>
                    </a:lnTo>
                    <a:close/>
                    <a:moveTo>
                      <a:pt x="1269" y="1208"/>
                    </a:moveTo>
                    <a:lnTo>
                      <a:pt x="1267" y="1208"/>
                    </a:lnTo>
                    <a:lnTo>
                      <a:pt x="1267" y="1205"/>
                    </a:lnTo>
                    <a:lnTo>
                      <a:pt x="1269" y="1205"/>
                    </a:lnTo>
                    <a:lnTo>
                      <a:pt x="1269" y="1208"/>
                    </a:lnTo>
                    <a:close/>
                    <a:moveTo>
                      <a:pt x="1289" y="1205"/>
                    </a:moveTo>
                    <a:lnTo>
                      <a:pt x="1287" y="1205"/>
                    </a:lnTo>
                    <a:lnTo>
                      <a:pt x="1289" y="1205"/>
                    </a:lnTo>
                    <a:close/>
                    <a:moveTo>
                      <a:pt x="1305" y="1205"/>
                    </a:moveTo>
                    <a:lnTo>
                      <a:pt x="1307" y="1205"/>
                    </a:lnTo>
                    <a:lnTo>
                      <a:pt x="1305" y="1205"/>
                    </a:lnTo>
                    <a:close/>
                    <a:moveTo>
                      <a:pt x="1271" y="1208"/>
                    </a:moveTo>
                    <a:lnTo>
                      <a:pt x="1271" y="1205"/>
                    </a:lnTo>
                    <a:lnTo>
                      <a:pt x="1274" y="1205"/>
                    </a:lnTo>
                    <a:lnTo>
                      <a:pt x="1274" y="1208"/>
                    </a:lnTo>
                    <a:lnTo>
                      <a:pt x="1271" y="1208"/>
                    </a:lnTo>
                    <a:close/>
                    <a:moveTo>
                      <a:pt x="1269" y="1205"/>
                    </a:moveTo>
                    <a:lnTo>
                      <a:pt x="1267" y="1205"/>
                    </a:lnTo>
                    <a:lnTo>
                      <a:pt x="1269" y="1205"/>
                    </a:lnTo>
                    <a:close/>
                    <a:moveTo>
                      <a:pt x="1278" y="1205"/>
                    </a:moveTo>
                    <a:lnTo>
                      <a:pt x="1276" y="1205"/>
                    </a:lnTo>
                    <a:lnTo>
                      <a:pt x="1278" y="1205"/>
                    </a:lnTo>
                    <a:close/>
                    <a:moveTo>
                      <a:pt x="1285" y="1205"/>
                    </a:moveTo>
                    <a:lnTo>
                      <a:pt x="1282" y="1205"/>
                    </a:lnTo>
                    <a:lnTo>
                      <a:pt x="1285" y="1205"/>
                    </a:lnTo>
                    <a:close/>
                    <a:moveTo>
                      <a:pt x="1282" y="1205"/>
                    </a:moveTo>
                    <a:lnTo>
                      <a:pt x="1285" y="1205"/>
                    </a:lnTo>
                    <a:lnTo>
                      <a:pt x="1285" y="1208"/>
                    </a:lnTo>
                    <a:lnTo>
                      <a:pt x="1282" y="1208"/>
                    </a:lnTo>
                    <a:lnTo>
                      <a:pt x="1282" y="1205"/>
                    </a:lnTo>
                    <a:lnTo>
                      <a:pt x="1280" y="1205"/>
                    </a:lnTo>
                    <a:lnTo>
                      <a:pt x="1282" y="1205"/>
                    </a:lnTo>
                    <a:close/>
                    <a:moveTo>
                      <a:pt x="1291" y="1205"/>
                    </a:moveTo>
                    <a:lnTo>
                      <a:pt x="1294" y="1205"/>
                    </a:lnTo>
                    <a:lnTo>
                      <a:pt x="1291" y="1205"/>
                    </a:lnTo>
                    <a:close/>
                    <a:moveTo>
                      <a:pt x="1318" y="1208"/>
                    </a:moveTo>
                    <a:lnTo>
                      <a:pt x="1316" y="1208"/>
                    </a:lnTo>
                    <a:lnTo>
                      <a:pt x="1314" y="1208"/>
                    </a:lnTo>
                    <a:lnTo>
                      <a:pt x="1316" y="1208"/>
                    </a:lnTo>
                    <a:lnTo>
                      <a:pt x="1316" y="1205"/>
                    </a:lnTo>
                    <a:lnTo>
                      <a:pt x="1318" y="1205"/>
                    </a:lnTo>
                    <a:lnTo>
                      <a:pt x="1318" y="1208"/>
                    </a:lnTo>
                    <a:close/>
                    <a:moveTo>
                      <a:pt x="1289" y="1205"/>
                    </a:moveTo>
                    <a:lnTo>
                      <a:pt x="1287" y="1205"/>
                    </a:lnTo>
                    <a:lnTo>
                      <a:pt x="1287" y="1203"/>
                    </a:lnTo>
                    <a:lnTo>
                      <a:pt x="1289" y="1203"/>
                    </a:lnTo>
                    <a:lnTo>
                      <a:pt x="1289" y="1205"/>
                    </a:lnTo>
                    <a:close/>
                    <a:moveTo>
                      <a:pt x="1289" y="1203"/>
                    </a:moveTo>
                    <a:lnTo>
                      <a:pt x="1287" y="1203"/>
                    </a:lnTo>
                    <a:lnTo>
                      <a:pt x="1289" y="1203"/>
                    </a:lnTo>
                    <a:close/>
                    <a:moveTo>
                      <a:pt x="1276" y="1205"/>
                    </a:moveTo>
                    <a:lnTo>
                      <a:pt x="1276" y="1203"/>
                    </a:lnTo>
                    <a:lnTo>
                      <a:pt x="1276" y="1205"/>
                    </a:lnTo>
                    <a:close/>
                    <a:moveTo>
                      <a:pt x="1265" y="1203"/>
                    </a:moveTo>
                    <a:lnTo>
                      <a:pt x="1265" y="1205"/>
                    </a:lnTo>
                    <a:lnTo>
                      <a:pt x="1265" y="1203"/>
                    </a:lnTo>
                    <a:lnTo>
                      <a:pt x="1265" y="1205"/>
                    </a:lnTo>
                    <a:lnTo>
                      <a:pt x="1262" y="1205"/>
                    </a:lnTo>
                    <a:lnTo>
                      <a:pt x="1262" y="1203"/>
                    </a:lnTo>
                    <a:lnTo>
                      <a:pt x="1265" y="1203"/>
                    </a:lnTo>
                    <a:close/>
                    <a:moveTo>
                      <a:pt x="1285" y="1203"/>
                    </a:moveTo>
                    <a:lnTo>
                      <a:pt x="1287" y="1203"/>
                    </a:lnTo>
                    <a:lnTo>
                      <a:pt x="1287" y="1205"/>
                    </a:lnTo>
                    <a:lnTo>
                      <a:pt x="1285" y="1205"/>
                    </a:lnTo>
                    <a:lnTo>
                      <a:pt x="1285" y="1203"/>
                    </a:lnTo>
                    <a:lnTo>
                      <a:pt x="1282" y="1203"/>
                    </a:lnTo>
                    <a:lnTo>
                      <a:pt x="1285" y="1203"/>
                    </a:lnTo>
                    <a:close/>
                    <a:moveTo>
                      <a:pt x="1253" y="1203"/>
                    </a:moveTo>
                    <a:lnTo>
                      <a:pt x="1256" y="1203"/>
                    </a:lnTo>
                    <a:lnTo>
                      <a:pt x="1253" y="1203"/>
                    </a:lnTo>
                    <a:close/>
                    <a:moveTo>
                      <a:pt x="1274" y="1203"/>
                    </a:moveTo>
                    <a:lnTo>
                      <a:pt x="1271" y="1203"/>
                    </a:lnTo>
                    <a:lnTo>
                      <a:pt x="1274" y="1203"/>
                    </a:lnTo>
                    <a:close/>
                    <a:moveTo>
                      <a:pt x="1256" y="1203"/>
                    </a:moveTo>
                    <a:lnTo>
                      <a:pt x="1256" y="1201"/>
                    </a:lnTo>
                    <a:lnTo>
                      <a:pt x="1258" y="1201"/>
                    </a:lnTo>
                    <a:lnTo>
                      <a:pt x="1258" y="1203"/>
                    </a:lnTo>
                    <a:lnTo>
                      <a:pt x="1256" y="1203"/>
                    </a:lnTo>
                    <a:close/>
                    <a:moveTo>
                      <a:pt x="1274" y="1201"/>
                    </a:moveTo>
                    <a:lnTo>
                      <a:pt x="1271" y="1201"/>
                    </a:lnTo>
                    <a:lnTo>
                      <a:pt x="1274" y="1201"/>
                    </a:lnTo>
                    <a:close/>
                    <a:moveTo>
                      <a:pt x="1303" y="1201"/>
                    </a:moveTo>
                    <a:lnTo>
                      <a:pt x="1305" y="1201"/>
                    </a:lnTo>
                    <a:lnTo>
                      <a:pt x="1303" y="1201"/>
                    </a:lnTo>
                    <a:close/>
                    <a:moveTo>
                      <a:pt x="1269" y="1201"/>
                    </a:moveTo>
                    <a:lnTo>
                      <a:pt x="1267" y="1201"/>
                    </a:lnTo>
                    <a:lnTo>
                      <a:pt x="1269" y="1201"/>
                    </a:lnTo>
                    <a:close/>
                    <a:moveTo>
                      <a:pt x="1258" y="1201"/>
                    </a:moveTo>
                    <a:lnTo>
                      <a:pt x="1260" y="1201"/>
                    </a:lnTo>
                    <a:lnTo>
                      <a:pt x="1260" y="1203"/>
                    </a:lnTo>
                    <a:lnTo>
                      <a:pt x="1258" y="1203"/>
                    </a:lnTo>
                    <a:lnTo>
                      <a:pt x="1260" y="1203"/>
                    </a:lnTo>
                    <a:lnTo>
                      <a:pt x="1258" y="1203"/>
                    </a:lnTo>
                    <a:lnTo>
                      <a:pt x="1258" y="1201"/>
                    </a:lnTo>
                    <a:lnTo>
                      <a:pt x="1256" y="1201"/>
                    </a:lnTo>
                    <a:lnTo>
                      <a:pt x="1258" y="1201"/>
                    </a:lnTo>
                    <a:close/>
                    <a:moveTo>
                      <a:pt x="1244" y="1199"/>
                    </a:moveTo>
                    <a:lnTo>
                      <a:pt x="1247" y="1199"/>
                    </a:lnTo>
                    <a:lnTo>
                      <a:pt x="1244" y="1199"/>
                    </a:lnTo>
                    <a:close/>
                    <a:moveTo>
                      <a:pt x="1251" y="1199"/>
                    </a:moveTo>
                    <a:lnTo>
                      <a:pt x="1253" y="1199"/>
                    </a:lnTo>
                    <a:lnTo>
                      <a:pt x="1256" y="1199"/>
                    </a:lnTo>
                    <a:lnTo>
                      <a:pt x="1256" y="1201"/>
                    </a:lnTo>
                    <a:lnTo>
                      <a:pt x="1253" y="1201"/>
                    </a:lnTo>
                    <a:lnTo>
                      <a:pt x="1251" y="1201"/>
                    </a:lnTo>
                    <a:lnTo>
                      <a:pt x="1253" y="1201"/>
                    </a:lnTo>
                    <a:lnTo>
                      <a:pt x="1251" y="1201"/>
                    </a:lnTo>
                    <a:lnTo>
                      <a:pt x="1249" y="1201"/>
                    </a:lnTo>
                    <a:lnTo>
                      <a:pt x="1251" y="1201"/>
                    </a:lnTo>
                    <a:lnTo>
                      <a:pt x="1251" y="1199"/>
                    </a:lnTo>
                    <a:lnTo>
                      <a:pt x="1251" y="1201"/>
                    </a:lnTo>
                    <a:lnTo>
                      <a:pt x="1251" y="1199"/>
                    </a:lnTo>
                    <a:close/>
                    <a:moveTo>
                      <a:pt x="1249" y="1199"/>
                    </a:moveTo>
                    <a:lnTo>
                      <a:pt x="1247" y="1199"/>
                    </a:lnTo>
                    <a:lnTo>
                      <a:pt x="1249" y="1199"/>
                    </a:lnTo>
                    <a:close/>
                    <a:moveTo>
                      <a:pt x="1269" y="1199"/>
                    </a:moveTo>
                    <a:lnTo>
                      <a:pt x="1271" y="1199"/>
                    </a:lnTo>
                    <a:lnTo>
                      <a:pt x="1271" y="1201"/>
                    </a:lnTo>
                    <a:lnTo>
                      <a:pt x="1274" y="1201"/>
                    </a:lnTo>
                    <a:lnTo>
                      <a:pt x="1271" y="1201"/>
                    </a:lnTo>
                    <a:lnTo>
                      <a:pt x="1274" y="1201"/>
                    </a:lnTo>
                    <a:lnTo>
                      <a:pt x="1271" y="1201"/>
                    </a:lnTo>
                    <a:lnTo>
                      <a:pt x="1269" y="1201"/>
                    </a:lnTo>
                    <a:lnTo>
                      <a:pt x="1269" y="1199"/>
                    </a:lnTo>
                    <a:close/>
                    <a:moveTo>
                      <a:pt x="1249" y="1199"/>
                    </a:moveTo>
                    <a:lnTo>
                      <a:pt x="1249" y="1196"/>
                    </a:lnTo>
                    <a:lnTo>
                      <a:pt x="1249" y="1199"/>
                    </a:lnTo>
                    <a:close/>
                    <a:moveTo>
                      <a:pt x="1276" y="1199"/>
                    </a:moveTo>
                    <a:lnTo>
                      <a:pt x="1274" y="1199"/>
                    </a:lnTo>
                    <a:lnTo>
                      <a:pt x="1274" y="1196"/>
                    </a:lnTo>
                    <a:lnTo>
                      <a:pt x="1276" y="1196"/>
                    </a:lnTo>
                    <a:lnTo>
                      <a:pt x="1276" y="1199"/>
                    </a:lnTo>
                    <a:close/>
                    <a:moveTo>
                      <a:pt x="1247" y="1196"/>
                    </a:moveTo>
                    <a:lnTo>
                      <a:pt x="1247" y="1199"/>
                    </a:lnTo>
                    <a:lnTo>
                      <a:pt x="1244" y="1199"/>
                    </a:lnTo>
                    <a:lnTo>
                      <a:pt x="1244" y="1201"/>
                    </a:lnTo>
                    <a:lnTo>
                      <a:pt x="1242" y="1199"/>
                    </a:lnTo>
                    <a:lnTo>
                      <a:pt x="1240" y="1199"/>
                    </a:lnTo>
                    <a:lnTo>
                      <a:pt x="1240" y="1196"/>
                    </a:lnTo>
                    <a:lnTo>
                      <a:pt x="1242" y="1196"/>
                    </a:lnTo>
                    <a:lnTo>
                      <a:pt x="1242" y="1199"/>
                    </a:lnTo>
                    <a:lnTo>
                      <a:pt x="1244" y="1199"/>
                    </a:lnTo>
                    <a:lnTo>
                      <a:pt x="1244" y="1196"/>
                    </a:lnTo>
                    <a:lnTo>
                      <a:pt x="1247" y="1196"/>
                    </a:lnTo>
                    <a:close/>
                    <a:moveTo>
                      <a:pt x="1269" y="1196"/>
                    </a:moveTo>
                    <a:lnTo>
                      <a:pt x="1267" y="1196"/>
                    </a:lnTo>
                    <a:lnTo>
                      <a:pt x="1269" y="1196"/>
                    </a:lnTo>
                    <a:close/>
                    <a:moveTo>
                      <a:pt x="1274" y="1196"/>
                    </a:moveTo>
                    <a:lnTo>
                      <a:pt x="1271" y="1196"/>
                    </a:lnTo>
                    <a:lnTo>
                      <a:pt x="1274" y="1196"/>
                    </a:lnTo>
                    <a:close/>
                    <a:moveTo>
                      <a:pt x="1271" y="1196"/>
                    </a:moveTo>
                    <a:lnTo>
                      <a:pt x="1269" y="1196"/>
                    </a:lnTo>
                    <a:lnTo>
                      <a:pt x="1271" y="1196"/>
                    </a:lnTo>
                    <a:close/>
                    <a:moveTo>
                      <a:pt x="1341" y="1196"/>
                    </a:moveTo>
                    <a:lnTo>
                      <a:pt x="1341" y="1199"/>
                    </a:lnTo>
                    <a:lnTo>
                      <a:pt x="1341" y="1201"/>
                    </a:lnTo>
                    <a:lnTo>
                      <a:pt x="1338" y="1199"/>
                    </a:lnTo>
                    <a:lnTo>
                      <a:pt x="1338" y="1201"/>
                    </a:lnTo>
                    <a:lnTo>
                      <a:pt x="1336" y="1201"/>
                    </a:lnTo>
                    <a:lnTo>
                      <a:pt x="1336" y="1199"/>
                    </a:lnTo>
                    <a:lnTo>
                      <a:pt x="1336" y="1196"/>
                    </a:lnTo>
                    <a:lnTo>
                      <a:pt x="1338" y="1196"/>
                    </a:lnTo>
                    <a:lnTo>
                      <a:pt x="1341" y="1196"/>
                    </a:lnTo>
                    <a:close/>
                    <a:moveTo>
                      <a:pt x="1240" y="1196"/>
                    </a:moveTo>
                    <a:lnTo>
                      <a:pt x="1242" y="1196"/>
                    </a:lnTo>
                    <a:lnTo>
                      <a:pt x="1240" y="1196"/>
                    </a:lnTo>
                    <a:lnTo>
                      <a:pt x="1238" y="1196"/>
                    </a:lnTo>
                    <a:lnTo>
                      <a:pt x="1240" y="1196"/>
                    </a:lnTo>
                    <a:close/>
                    <a:moveTo>
                      <a:pt x="1253" y="1196"/>
                    </a:moveTo>
                    <a:lnTo>
                      <a:pt x="1251" y="1196"/>
                    </a:lnTo>
                    <a:lnTo>
                      <a:pt x="1253" y="1196"/>
                    </a:lnTo>
                    <a:close/>
                    <a:moveTo>
                      <a:pt x="1267" y="1196"/>
                    </a:moveTo>
                    <a:lnTo>
                      <a:pt x="1265" y="1196"/>
                    </a:lnTo>
                    <a:lnTo>
                      <a:pt x="1262" y="1196"/>
                    </a:lnTo>
                    <a:lnTo>
                      <a:pt x="1265" y="1196"/>
                    </a:lnTo>
                    <a:lnTo>
                      <a:pt x="1267" y="1196"/>
                    </a:lnTo>
                    <a:close/>
                    <a:moveTo>
                      <a:pt x="1276" y="1199"/>
                    </a:moveTo>
                    <a:lnTo>
                      <a:pt x="1276" y="1196"/>
                    </a:lnTo>
                    <a:lnTo>
                      <a:pt x="1278" y="1196"/>
                    </a:lnTo>
                    <a:lnTo>
                      <a:pt x="1278" y="1199"/>
                    </a:lnTo>
                    <a:lnTo>
                      <a:pt x="1276" y="1199"/>
                    </a:lnTo>
                    <a:close/>
                    <a:moveTo>
                      <a:pt x="1354" y="1196"/>
                    </a:moveTo>
                    <a:lnTo>
                      <a:pt x="1352" y="1196"/>
                    </a:lnTo>
                    <a:lnTo>
                      <a:pt x="1352" y="1199"/>
                    </a:lnTo>
                    <a:lnTo>
                      <a:pt x="1350" y="1199"/>
                    </a:lnTo>
                    <a:lnTo>
                      <a:pt x="1347" y="1199"/>
                    </a:lnTo>
                    <a:lnTo>
                      <a:pt x="1347" y="1196"/>
                    </a:lnTo>
                    <a:lnTo>
                      <a:pt x="1350" y="1196"/>
                    </a:lnTo>
                    <a:lnTo>
                      <a:pt x="1352" y="1196"/>
                    </a:lnTo>
                    <a:lnTo>
                      <a:pt x="1354" y="1196"/>
                    </a:lnTo>
                    <a:close/>
                    <a:moveTo>
                      <a:pt x="1307" y="1196"/>
                    </a:moveTo>
                    <a:lnTo>
                      <a:pt x="1309" y="1194"/>
                    </a:lnTo>
                    <a:lnTo>
                      <a:pt x="1309" y="1196"/>
                    </a:lnTo>
                    <a:lnTo>
                      <a:pt x="1307" y="1196"/>
                    </a:lnTo>
                    <a:close/>
                    <a:moveTo>
                      <a:pt x="1244" y="1194"/>
                    </a:moveTo>
                    <a:lnTo>
                      <a:pt x="1242" y="1194"/>
                    </a:lnTo>
                    <a:lnTo>
                      <a:pt x="1244" y="1194"/>
                    </a:lnTo>
                    <a:close/>
                    <a:moveTo>
                      <a:pt x="1247" y="1194"/>
                    </a:moveTo>
                    <a:lnTo>
                      <a:pt x="1244" y="1194"/>
                    </a:lnTo>
                    <a:lnTo>
                      <a:pt x="1247" y="1194"/>
                    </a:lnTo>
                    <a:close/>
                    <a:moveTo>
                      <a:pt x="1242" y="1194"/>
                    </a:moveTo>
                    <a:lnTo>
                      <a:pt x="1240" y="1194"/>
                    </a:lnTo>
                    <a:lnTo>
                      <a:pt x="1242" y="1194"/>
                    </a:lnTo>
                    <a:close/>
                    <a:moveTo>
                      <a:pt x="1300" y="1194"/>
                    </a:moveTo>
                    <a:lnTo>
                      <a:pt x="1298" y="1194"/>
                    </a:lnTo>
                    <a:lnTo>
                      <a:pt x="1296" y="1194"/>
                    </a:lnTo>
                    <a:lnTo>
                      <a:pt x="1298" y="1194"/>
                    </a:lnTo>
                    <a:lnTo>
                      <a:pt x="1300" y="1194"/>
                    </a:lnTo>
                    <a:close/>
                    <a:moveTo>
                      <a:pt x="1244" y="1194"/>
                    </a:moveTo>
                    <a:lnTo>
                      <a:pt x="1242" y="1194"/>
                    </a:lnTo>
                    <a:lnTo>
                      <a:pt x="1244" y="1194"/>
                    </a:lnTo>
                    <a:close/>
                    <a:moveTo>
                      <a:pt x="1282" y="1192"/>
                    </a:moveTo>
                    <a:lnTo>
                      <a:pt x="1285" y="1194"/>
                    </a:lnTo>
                    <a:lnTo>
                      <a:pt x="1282" y="1194"/>
                    </a:lnTo>
                    <a:lnTo>
                      <a:pt x="1282" y="1192"/>
                    </a:lnTo>
                    <a:lnTo>
                      <a:pt x="1280" y="1192"/>
                    </a:lnTo>
                    <a:lnTo>
                      <a:pt x="1282" y="1192"/>
                    </a:lnTo>
                    <a:close/>
                    <a:moveTo>
                      <a:pt x="1291" y="1192"/>
                    </a:moveTo>
                    <a:lnTo>
                      <a:pt x="1294" y="1192"/>
                    </a:lnTo>
                    <a:lnTo>
                      <a:pt x="1291" y="1192"/>
                    </a:lnTo>
                    <a:close/>
                    <a:moveTo>
                      <a:pt x="1224" y="1192"/>
                    </a:moveTo>
                    <a:lnTo>
                      <a:pt x="1224" y="1194"/>
                    </a:lnTo>
                    <a:lnTo>
                      <a:pt x="1222" y="1194"/>
                    </a:lnTo>
                    <a:lnTo>
                      <a:pt x="1222" y="1192"/>
                    </a:lnTo>
                    <a:lnTo>
                      <a:pt x="1224" y="1192"/>
                    </a:lnTo>
                    <a:lnTo>
                      <a:pt x="1222" y="1192"/>
                    </a:lnTo>
                    <a:lnTo>
                      <a:pt x="1224" y="1192"/>
                    </a:lnTo>
                    <a:close/>
                    <a:moveTo>
                      <a:pt x="1220" y="1192"/>
                    </a:moveTo>
                    <a:lnTo>
                      <a:pt x="1218" y="1192"/>
                    </a:lnTo>
                    <a:lnTo>
                      <a:pt x="1220" y="1192"/>
                    </a:lnTo>
                    <a:close/>
                    <a:moveTo>
                      <a:pt x="1213" y="1190"/>
                    </a:moveTo>
                    <a:lnTo>
                      <a:pt x="1211" y="1190"/>
                    </a:lnTo>
                    <a:lnTo>
                      <a:pt x="1213" y="1190"/>
                    </a:lnTo>
                    <a:close/>
                    <a:moveTo>
                      <a:pt x="1341" y="1190"/>
                    </a:moveTo>
                    <a:lnTo>
                      <a:pt x="1343" y="1190"/>
                    </a:lnTo>
                    <a:lnTo>
                      <a:pt x="1343" y="1192"/>
                    </a:lnTo>
                    <a:lnTo>
                      <a:pt x="1341" y="1192"/>
                    </a:lnTo>
                    <a:lnTo>
                      <a:pt x="1338" y="1192"/>
                    </a:lnTo>
                    <a:lnTo>
                      <a:pt x="1338" y="1190"/>
                    </a:lnTo>
                    <a:lnTo>
                      <a:pt x="1336" y="1190"/>
                    </a:lnTo>
                    <a:lnTo>
                      <a:pt x="1338" y="1190"/>
                    </a:lnTo>
                    <a:lnTo>
                      <a:pt x="1341" y="1190"/>
                    </a:lnTo>
                    <a:close/>
                    <a:moveTo>
                      <a:pt x="1206" y="1190"/>
                    </a:moveTo>
                    <a:lnTo>
                      <a:pt x="1206" y="1187"/>
                    </a:lnTo>
                    <a:lnTo>
                      <a:pt x="1206" y="1190"/>
                    </a:lnTo>
                    <a:close/>
                    <a:moveTo>
                      <a:pt x="1300" y="1190"/>
                    </a:moveTo>
                    <a:lnTo>
                      <a:pt x="1298" y="1190"/>
                    </a:lnTo>
                    <a:lnTo>
                      <a:pt x="1298" y="1187"/>
                    </a:lnTo>
                    <a:lnTo>
                      <a:pt x="1298" y="1190"/>
                    </a:lnTo>
                    <a:lnTo>
                      <a:pt x="1300" y="1190"/>
                    </a:lnTo>
                    <a:lnTo>
                      <a:pt x="1298" y="1190"/>
                    </a:lnTo>
                    <a:lnTo>
                      <a:pt x="1300" y="1190"/>
                    </a:lnTo>
                    <a:close/>
                    <a:moveTo>
                      <a:pt x="1240" y="1187"/>
                    </a:moveTo>
                    <a:lnTo>
                      <a:pt x="1238" y="1187"/>
                    </a:lnTo>
                    <a:lnTo>
                      <a:pt x="1240" y="1187"/>
                    </a:lnTo>
                    <a:close/>
                    <a:moveTo>
                      <a:pt x="1242" y="1187"/>
                    </a:moveTo>
                    <a:lnTo>
                      <a:pt x="1240" y="1187"/>
                    </a:lnTo>
                    <a:lnTo>
                      <a:pt x="1242" y="1187"/>
                    </a:lnTo>
                    <a:close/>
                    <a:moveTo>
                      <a:pt x="1244" y="1187"/>
                    </a:moveTo>
                    <a:lnTo>
                      <a:pt x="1244" y="1190"/>
                    </a:lnTo>
                    <a:lnTo>
                      <a:pt x="1242" y="1190"/>
                    </a:lnTo>
                    <a:lnTo>
                      <a:pt x="1244" y="1190"/>
                    </a:lnTo>
                    <a:lnTo>
                      <a:pt x="1242" y="1190"/>
                    </a:lnTo>
                    <a:lnTo>
                      <a:pt x="1242" y="1187"/>
                    </a:lnTo>
                    <a:lnTo>
                      <a:pt x="1244" y="1187"/>
                    </a:lnTo>
                    <a:close/>
                    <a:moveTo>
                      <a:pt x="1233" y="1187"/>
                    </a:moveTo>
                    <a:lnTo>
                      <a:pt x="1231" y="1187"/>
                    </a:lnTo>
                    <a:lnTo>
                      <a:pt x="1231" y="1190"/>
                    </a:lnTo>
                    <a:lnTo>
                      <a:pt x="1231" y="1187"/>
                    </a:lnTo>
                    <a:lnTo>
                      <a:pt x="1233" y="1187"/>
                    </a:lnTo>
                    <a:close/>
                    <a:moveTo>
                      <a:pt x="1247" y="1190"/>
                    </a:moveTo>
                    <a:lnTo>
                      <a:pt x="1244" y="1190"/>
                    </a:lnTo>
                    <a:lnTo>
                      <a:pt x="1244" y="1187"/>
                    </a:lnTo>
                    <a:lnTo>
                      <a:pt x="1247" y="1187"/>
                    </a:lnTo>
                    <a:lnTo>
                      <a:pt x="1247" y="1190"/>
                    </a:lnTo>
                    <a:close/>
                    <a:moveTo>
                      <a:pt x="1236" y="1187"/>
                    </a:moveTo>
                    <a:lnTo>
                      <a:pt x="1233" y="1187"/>
                    </a:lnTo>
                    <a:lnTo>
                      <a:pt x="1236" y="1187"/>
                    </a:lnTo>
                    <a:close/>
                    <a:moveTo>
                      <a:pt x="1209" y="1187"/>
                    </a:moveTo>
                    <a:lnTo>
                      <a:pt x="1206" y="1187"/>
                    </a:lnTo>
                    <a:lnTo>
                      <a:pt x="1209" y="1187"/>
                    </a:lnTo>
                    <a:close/>
                    <a:moveTo>
                      <a:pt x="1200" y="1187"/>
                    </a:moveTo>
                    <a:lnTo>
                      <a:pt x="1200" y="1185"/>
                    </a:lnTo>
                    <a:lnTo>
                      <a:pt x="1200" y="1187"/>
                    </a:lnTo>
                    <a:close/>
                    <a:moveTo>
                      <a:pt x="1206" y="1187"/>
                    </a:moveTo>
                    <a:lnTo>
                      <a:pt x="1204" y="1187"/>
                    </a:lnTo>
                    <a:lnTo>
                      <a:pt x="1204" y="1185"/>
                    </a:lnTo>
                    <a:lnTo>
                      <a:pt x="1206" y="1185"/>
                    </a:lnTo>
                    <a:lnTo>
                      <a:pt x="1206" y="1187"/>
                    </a:lnTo>
                    <a:close/>
                    <a:moveTo>
                      <a:pt x="1291" y="1185"/>
                    </a:moveTo>
                    <a:lnTo>
                      <a:pt x="1294" y="1185"/>
                    </a:lnTo>
                    <a:lnTo>
                      <a:pt x="1294" y="1187"/>
                    </a:lnTo>
                    <a:lnTo>
                      <a:pt x="1296" y="1187"/>
                    </a:lnTo>
                    <a:lnTo>
                      <a:pt x="1296" y="1190"/>
                    </a:lnTo>
                    <a:lnTo>
                      <a:pt x="1294" y="1190"/>
                    </a:lnTo>
                    <a:lnTo>
                      <a:pt x="1291" y="1190"/>
                    </a:lnTo>
                    <a:lnTo>
                      <a:pt x="1294" y="1190"/>
                    </a:lnTo>
                    <a:lnTo>
                      <a:pt x="1294" y="1192"/>
                    </a:lnTo>
                    <a:lnTo>
                      <a:pt x="1291" y="1192"/>
                    </a:lnTo>
                    <a:lnTo>
                      <a:pt x="1289" y="1192"/>
                    </a:lnTo>
                    <a:lnTo>
                      <a:pt x="1289" y="1190"/>
                    </a:lnTo>
                    <a:lnTo>
                      <a:pt x="1287" y="1190"/>
                    </a:lnTo>
                    <a:lnTo>
                      <a:pt x="1287" y="1192"/>
                    </a:lnTo>
                    <a:lnTo>
                      <a:pt x="1287" y="1190"/>
                    </a:lnTo>
                    <a:lnTo>
                      <a:pt x="1289" y="1192"/>
                    </a:lnTo>
                    <a:lnTo>
                      <a:pt x="1287" y="1192"/>
                    </a:lnTo>
                    <a:lnTo>
                      <a:pt x="1287" y="1194"/>
                    </a:lnTo>
                    <a:lnTo>
                      <a:pt x="1287" y="1192"/>
                    </a:lnTo>
                    <a:lnTo>
                      <a:pt x="1285" y="1192"/>
                    </a:lnTo>
                    <a:lnTo>
                      <a:pt x="1282" y="1192"/>
                    </a:lnTo>
                    <a:lnTo>
                      <a:pt x="1280" y="1192"/>
                    </a:lnTo>
                    <a:lnTo>
                      <a:pt x="1278" y="1190"/>
                    </a:lnTo>
                    <a:lnTo>
                      <a:pt x="1276" y="1190"/>
                    </a:lnTo>
                    <a:lnTo>
                      <a:pt x="1274" y="1190"/>
                    </a:lnTo>
                    <a:lnTo>
                      <a:pt x="1274" y="1187"/>
                    </a:lnTo>
                    <a:lnTo>
                      <a:pt x="1274" y="1190"/>
                    </a:lnTo>
                    <a:lnTo>
                      <a:pt x="1276" y="1190"/>
                    </a:lnTo>
                    <a:lnTo>
                      <a:pt x="1276" y="1192"/>
                    </a:lnTo>
                    <a:lnTo>
                      <a:pt x="1278" y="1192"/>
                    </a:lnTo>
                    <a:lnTo>
                      <a:pt x="1280" y="1192"/>
                    </a:lnTo>
                    <a:lnTo>
                      <a:pt x="1280" y="1194"/>
                    </a:lnTo>
                    <a:lnTo>
                      <a:pt x="1280" y="1192"/>
                    </a:lnTo>
                    <a:lnTo>
                      <a:pt x="1282" y="1194"/>
                    </a:lnTo>
                    <a:lnTo>
                      <a:pt x="1285" y="1194"/>
                    </a:lnTo>
                    <a:lnTo>
                      <a:pt x="1287" y="1194"/>
                    </a:lnTo>
                    <a:lnTo>
                      <a:pt x="1289" y="1194"/>
                    </a:lnTo>
                    <a:lnTo>
                      <a:pt x="1291" y="1194"/>
                    </a:lnTo>
                    <a:lnTo>
                      <a:pt x="1294" y="1194"/>
                    </a:lnTo>
                    <a:lnTo>
                      <a:pt x="1296" y="1194"/>
                    </a:lnTo>
                    <a:lnTo>
                      <a:pt x="1298" y="1196"/>
                    </a:lnTo>
                    <a:lnTo>
                      <a:pt x="1296" y="1196"/>
                    </a:lnTo>
                    <a:lnTo>
                      <a:pt x="1298" y="1196"/>
                    </a:lnTo>
                    <a:lnTo>
                      <a:pt x="1300" y="1196"/>
                    </a:lnTo>
                    <a:lnTo>
                      <a:pt x="1300" y="1199"/>
                    </a:lnTo>
                    <a:lnTo>
                      <a:pt x="1298" y="1199"/>
                    </a:lnTo>
                    <a:lnTo>
                      <a:pt x="1298" y="1196"/>
                    </a:lnTo>
                    <a:lnTo>
                      <a:pt x="1296" y="1199"/>
                    </a:lnTo>
                    <a:lnTo>
                      <a:pt x="1294" y="1199"/>
                    </a:lnTo>
                    <a:lnTo>
                      <a:pt x="1291" y="1199"/>
                    </a:lnTo>
                    <a:lnTo>
                      <a:pt x="1291" y="1196"/>
                    </a:lnTo>
                    <a:lnTo>
                      <a:pt x="1291" y="1199"/>
                    </a:lnTo>
                    <a:lnTo>
                      <a:pt x="1289" y="1199"/>
                    </a:lnTo>
                    <a:lnTo>
                      <a:pt x="1287" y="1199"/>
                    </a:lnTo>
                    <a:lnTo>
                      <a:pt x="1287" y="1196"/>
                    </a:lnTo>
                    <a:lnTo>
                      <a:pt x="1285" y="1196"/>
                    </a:lnTo>
                    <a:lnTo>
                      <a:pt x="1282" y="1196"/>
                    </a:lnTo>
                    <a:lnTo>
                      <a:pt x="1285" y="1196"/>
                    </a:lnTo>
                    <a:lnTo>
                      <a:pt x="1287" y="1196"/>
                    </a:lnTo>
                    <a:lnTo>
                      <a:pt x="1285" y="1196"/>
                    </a:lnTo>
                    <a:lnTo>
                      <a:pt x="1285" y="1199"/>
                    </a:lnTo>
                    <a:lnTo>
                      <a:pt x="1287" y="1199"/>
                    </a:lnTo>
                    <a:lnTo>
                      <a:pt x="1289" y="1199"/>
                    </a:lnTo>
                    <a:lnTo>
                      <a:pt x="1287" y="1199"/>
                    </a:lnTo>
                    <a:lnTo>
                      <a:pt x="1287" y="1201"/>
                    </a:lnTo>
                    <a:lnTo>
                      <a:pt x="1287" y="1199"/>
                    </a:lnTo>
                    <a:lnTo>
                      <a:pt x="1289" y="1199"/>
                    </a:lnTo>
                    <a:lnTo>
                      <a:pt x="1291" y="1199"/>
                    </a:lnTo>
                    <a:lnTo>
                      <a:pt x="1294" y="1199"/>
                    </a:lnTo>
                    <a:lnTo>
                      <a:pt x="1296" y="1199"/>
                    </a:lnTo>
                    <a:lnTo>
                      <a:pt x="1296" y="1201"/>
                    </a:lnTo>
                    <a:lnTo>
                      <a:pt x="1298" y="1201"/>
                    </a:lnTo>
                    <a:lnTo>
                      <a:pt x="1300" y="1201"/>
                    </a:lnTo>
                    <a:lnTo>
                      <a:pt x="1303" y="1201"/>
                    </a:lnTo>
                    <a:lnTo>
                      <a:pt x="1300" y="1201"/>
                    </a:lnTo>
                    <a:lnTo>
                      <a:pt x="1300" y="1203"/>
                    </a:lnTo>
                    <a:lnTo>
                      <a:pt x="1303" y="1203"/>
                    </a:lnTo>
                    <a:lnTo>
                      <a:pt x="1305" y="1203"/>
                    </a:lnTo>
                    <a:lnTo>
                      <a:pt x="1303" y="1203"/>
                    </a:lnTo>
                    <a:lnTo>
                      <a:pt x="1303" y="1205"/>
                    </a:lnTo>
                    <a:lnTo>
                      <a:pt x="1305" y="1205"/>
                    </a:lnTo>
                    <a:lnTo>
                      <a:pt x="1305" y="1208"/>
                    </a:lnTo>
                    <a:lnTo>
                      <a:pt x="1305" y="1210"/>
                    </a:lnTo>
                    <a:lnTo>
                      <a:pt x="1303" y="1210"/>
                    </a:lnTo>
                    <a:lnTo>
                      <a:pt x="1303" y="1212"/>
                    </a:lnTo>
                    <a:lnTo>
                      <a:pt x="1303" y="1210"/>
                    </a:lnTo>
                    <a:lnTo>
                      <a:pt x="1300" y="1210"/>
                    </a:lnTo>
                    <a:lnTo>
                      <a:pt x="1300" y="1208"/>
                    </a:lnTo>
                    <a:lnTo>
                      <a:pt x="1298" y="1208"/>
                    </a:lnTo>
                    <a:lnTo>
                      <a:pt x="1296" y="1208"/>
                    </a:lnTo>
                    <a:lnTo>
                      <a:pt x="1298" y="1208"/>
                    </a:lnTo>
                    <a:lnTo>
                      <a:pt x="1298" y="1205"/>
                    </a:lnTo>
                    <a:lnTo>
                      <a:pt x="1296" y="1205"/>
                    </a:lnTo>
                    <a:lnTo>
                      <a:pt x="1296" y="1203"/>
                    </a:lnTo>
                    <a:lnTo>
                      <a:pt x="1294" y="1203"/>
                    </a:lnTo>
                    <a:lnTo>
                      <a:pt x="1296" y="1203"/>
                    </a:lnTo>
                    <a:lnTo>
                      <a:pt x="1294" y="1203"/>
                    </a:lnTo>
                    <a:lnTo>
                      <a:pt x="1291" y="1203"/>
                    </a:lnTo>
                    <a:lnTo>
                      <a:pt x="1289" y="1203"/>
                    </a:lnTo>
                    <a:lnTo>
                      <a:pt x="1289" y="1201"/>
                    </a:lnTo>
                    <a:lnTo>
                      <a:pt x="1287" y="1201"/>
                    </a:lnTo>
                    <a:lnTo>
                      <a:pt x="1287" y="1203"/>
                    </a:lnTo>
                    <a:lnTo>
                      <a:pt x="1285" y="1203"/>
                    </a:lnTo>
                    <a:lnTo>
                      <a:pt x="1282" y="1203"/>
                    </a:lnTo>
                    <a:lnTo>
                      <a:pt x="1282" y="1201"/>
                    </a:lnTo>
                    <a:lnTo>
                      <a:pt x="1280" y="1201"/>
                    </a:lnTo>
                    <a:lnTo>
                      <a:pt x="1280" y="1203"/>
                    </a:lnTo>
                    <a:lnTo>
                      <a:pt x="1282" y="1203"/>
                    </a:lnTo>
                    <a:lnTo>
                      <a:pt x="1280" y="1203"/>
                    </a:lnTo>
                    <a:lnTo>
                      <a:pt x="1282" y="1203"/>
                    </a:lnTo>
                    <a:lnTo>
                      <a:pt x="1280" y="1203"/>
                    </a:lnTo>
                    <a:lnTo>
                      <a:pt x="1280" y="1205"/>
                    </a:lnTo>
                    <a:lnTo>
                      <a:pt x="1280" y="1203"/>
                    </a:lnTo>
                    <a:lnTo>
                      <a:pt x="1278" y="1203"/>
                    </a:lnTo>
                    <a:lnTo>
                      <a:pt x="1276" y="1203"/>
                    </a:lnTo>
                    <a:lnTo>
                      <a:pt x="1278" y="1203"/>
                    </a:lnTo>
                    <a:lnTo>
                      <a:pt x="1276" y="1203"/>
                    </a:lnTo>
                    <a:lnTo>
                      <a:pt x="1276" y="1201"/>
                    </a:lnTo>
                    <a:lnTo>
                      <a:pt x="1278" y="1201"/>
                    </a:lnTo>
                    <a:lnTo>
                      <a:pt x="1280" y="1201"/>
                    </a:lnTo>
                    <a:lnTo>
                      <a:pt x="1282" y="1201"/>
                    </a:lnTo>
                    <a:lnTo>
                      <a:pt x="1280" y="1201"/>
                    </a:lnTo>
                    <a:lnTo>
                      <a:pt x="1280" y="1199"/>
                    </a:lnTo>
                    <a:lnTo>
                      <a:pt x="1282" y="1199"/>
                    </a:lnTo>
                    <a:lnTo>
                      <a:pt x="1280" y="1199"/>
                    </a:lnTo>
                    <a:lnTo>
                      <a:pt x="1278" y="1199"/>
                    </a:lnTo>
                    <a:lnTo>
                      <a:pt x="1278" y="1201"/>
                    </a:lnTo>
                    <a:lnTo>
                      <a:pt x="1276" y="1201"/>
                    </a:lnTo>
                    <a:lnTo>
                      <a:pt x="1276" y="1199"/>
                    </a:lnTo>
                    <a:lnTo>
                      <a:pt x="1278" y="1199"/>
                    </a:lnTo>
                    <a:lnTo>
                      <a:pt x="1278" y="1196"/>
                    </a:lnTo>
                    <a:lnTo>
                      <a:pt x="1280" y="1196"/>
                    </a:lnTo>
                    <a:lnTo>
                      <a:pt x="1278" y="1196"/>
                    </a:lnTo>
                    <a:lnTo>
                      <a:pt x="1278" y="1194"/>
                    </a:lnTo>
                    <a:lnTo>
                      <a:pt x="1280" y="1194"/>
                    </a:lnTo>
                    <a:lnTo>
                      <a:pt x="1278" y="1194"/>
                    </a:lnTo>
                    <a:lnTo>
                      <a:pt x="1276" y="1194"/>
                    </a:lnTo>
                    <a:lnTo>
                      <a:pt x="1276" y="1196"/>
                    </a:lnTo>
                    <a:lnTo>
                      <a:pt x="1274" y="1196"/>
                    </a:lnTo>
                    <a:lnTo>
                      <a:pt x="1271" y="1196"/>
                    </a:lnTo>
                    <a:lnTo>
                      <a:pt x="1274" y="1196"/>
                    </a:lnTo>
                    <a:lnTo>
                      <a:pt x="1271" y="1194"/>
                    </a:lnTo>
                    <a:lnTo>
                      <a:pt x="1271" y="1192"/>
                    </a:lnTo>
                    <a:lnTo>
                      <a:pt x="1271" y="1194"/>
                    </a:lnTo>
                    <a:lnTo>
                      <a:pt x="1271" y="1196"/>
                    </a:lnTo>
                    <a:lnTo>
                      <a:pt x="1269" y="1194"/>
                    </a:lnTo>
                    <a:lnTo>
                      <a:pt x="1267" y="1194"/>
                    </a:lnTo>
                    <a:lnTo>
                      <a:pt x="1269" y="1194"/>
                    </a:lnTo>
                    <a:lnTo>
                      <a:pt x="1267" y="1194"/>
                    </a:lnTo>
                    <a:lnTo>
                      <a:pt x="1267" y="1192"/>
                    </a:lnTo>
                    <a:lnTo>
                      <a:pt x="1269" y="1192"/>
                    </a:lnTo>
                    <a:lnTo>
                      <a:pt x="1267" y="1192"/>
                    </a:lnTo>
                    <a:lnTo>
                      <a:pt x="1265" y="1192"/>
                    </a:lnTo>
                    <a:lnTo>
                      <a:pt x="1262" y="1192"/>
                    </a:lnTo>
                    <a:lnTo>
                      <a:pt x="1262" y="1194"/>
                    </a:lnTo>
                    <a:lnTo>
                      <a:pt x="1260" y="1194"/>
                    </a:lnTo>
                    <a:lnTo>
                      <a:pt x="1262" y="1194"/>
                    </a:lnTo>
                    <a:lnTo>
                      <a:pt x="1262" y="1192"/>
                    </a:lnTo>
                    <a:lnTo>
                      <a:pt x="1265" y="1192"/>
                    </a:lnTo>
                    <a:lnTo>
                      <a:pt x="1267" y="1192"/>
                    </a:lnTo>
                    <a:lnTo>
                      <a:pt x="1267" y="1194"/>
                    </a:lnTo>
                    <a:lnTo>
                      <a:pt x="1265" y="1194"/>
                    </a:lnTo>
                    <a:lnTo>
                      <a:pt x="1267" y="1194"/>
                    </a:lnTo>
                    <a:lnTo>
                      <a:pt x="1265" y="1194"/>
                    </a:lnTo>
                    <a:lnTo>
                      <a:pt x="1265" y="1196"/>
                    </a:lnTo>
                    <a:lnTo>
                      <a:pt x="1262" y="1196"/>
                    </a:lnTo>
                    <a:lnTo>
                      <a:pt x="1260" y="1196"/>
                    </a:lnTo>
                    <a:lnTo>
                      <a:pt x="1260" y="1194"/>
                    </a:lnTo>
                    <a:lnTo>
                      <a:pt x="1260" y="1196"/>
                    </a:lnTo>
                    <a:lnTo>
                      <a:pt x="1262" y="1196"/>
                    </a:lnTo>
                    <a:lnTo>
                      <a:pt x="1260" y="1196"/>
                    </a:lnTo>
                    <a:lnTo>
                      <a:pt x="1262" y="1196"/>
                    </a:lnTo>
                    <a:lnTo>
                      <a:pt x="1260" y="1196"/>
                    </a:lnTo>
                    <a:lnTo>
                      <a:pt x="1260" y="1199"/>
                    </a:lnTo>
                    <a:lnTo>
                      <a:pt x="1262" y="1199"/>
                    </a:lnTo>
                    <a:lnTo>
                      <a:pt x="1262" y="1196"/>
                    </a:lnTo>
                    <a:lnTo>
                      <a:pt x="1265" y="1196"/>
                    </a:lnTo>
                    <a:lnTo>
                      <a:pt x="1262" y="1196"/>
                    </a:lnTo>
                    <a:lnTo>
                      <a:pt x="1265" y="1196"/>
                    </a:lnTo>
                    <a:lnTo>
                      <a:pt x="1265" y="1199"/>
                    </a:lnTo>
                    <a:lnTo>
                      <a:pt x="1267" y="1199"/>
                    </a:lnTo>
                    <a:lnTo>
                      <a:pt x="1265" y="1199"/>
                    </a:lnTo>
                    <a:lnTo>
                      <a:pt x="1265" y="1201"/>
                    </a:lnTo>
                    <a:lnTo>
                      <a:pt x="1265" y="1199"/>
                    </a:lnTo>
                    <a:lnTo>
                      <a:pt x="1267" y="1199"/>
                    </a:lnTo>
                    <a:lnTo>
                      <a:pt x="1267" y="1201"/>
                    </a:lnTo>
                    <a:lnTo>
                      <a:pt x="1267" y="1199"/>
                    </a:lnTo>
                    <a:lnTo>
                      <a:pt x="1267" y="1201"/>
                    </a:lnTo>
                    <a:lnTo>
                      <a:pt x="1265" y="1201"/>
                    </a:lnTo>
                    <a:lnTo>
                      <a:pt x="1267" y="1201"/>
                    </a:lnTo>
                    <a:lnTo>
                      <a:pt x="1265" y="1201"/>
                    </a:lnTo>
                    <a:lnTo>
                      <a:pt x="1267" y="1201"/>
                    </a:lnTo>
                    <a:lnTo>
                      <a:pt x="1267" y="1203"/>
                    </a:lnTo>
                    <a:lnTo>
                      <a:pt x="1267" y="1201"/>
                    </a:lnTo>
                    <a:lnTo>
                      <a:pt x="1267" y="1203"/>
                    </a:lnTo>
                    <a:lnTo>
                      <a:pt x="1269" y="1201"/>
                    </a:lnTo>
                    <a:lnTo>
                      <a:pt x="1271" y="1203"/>
                    </a:lnTo>
                    <a:lnTo>
                      <a:pt x="1269" y="1203"/>
                    </a:lnTo>
                    <a:lnTo>
                      <a:pt x="1271" y="1203"/>
                    </a:lnTo>
                    <a:lnTo>
                      <a:pt x="1269" y="1203"/>
                    </a:lnTo>
                    <a:lnTo>
                      <a:pt x="1267" y="1203"/>
                    </a:lnTo>
                    <a:lnTo>
                      <a:pt x="1265" y="1203"/>
                    </a:lnTo>
                    <a:lnTo>
                      <a:pt x="1265" y="1201"/>
                    </a:lnTo>
                    <a:lnTo>
                      <a:pt x="1262" y="1201"/>
                    </a:lnTo>
                    <a:lnTo>
                      <a:pt x="1265" y="1201"/>
                    </a:lnTo>
                    <a:lnTo>
                      <a:pt x="1262" y="1201"/>
                    </a:lnTo>
                    <a:lnTo>
                      <a:pt x="1265" y="1201"/>
                    </a:lnTo>
                    <a:lnTo>
                      <a:pt x="1262" y="1201"/>
                    </a:lnTo>
                    <a:lnTo>
                      <a:pt x="1262" y="1203"/>
                    </a:lnTo>
                    <a:lnTo>
                      <a:pt x="1260" y="1203"/>
                    </a:lnTo>
                    <a:lnTo>
                      <a:pt x="1262" y="1203"/>
                    </a:lnTo>
                    <a:lnTo>
                      <a:pt x="1260" y="1203"/>
                    </a:lnTo>
                    <a:lnTo>
                      <a:pt x="1260" y="1201"/>
                    </a:lnTo>
                    <a:lnTo>
                      <a:pt x="1258" y="1201"/>
                    </a:lnTo>
                    <a:lnTo>
                      <a:pt x="1260" y="1201"/>
                    </a:lnTo>
                    <a:lnTo>
                      <a:pt x="1262" y="1201"/>
                    </a:lnTo>
                    <a:lnTo>
                      <a:pt x="1262" y="1199"/>
                    </a:lnTo>
                    <a:lnTo>
                      <a:pt x="1260" y="1199"/>
                    </a:lnTo>
                    <a:lnTo>
                      <a:pt x="1260" y="1201"/>
                    </a:lnTo>
                    <a:lnTo>
                      <a:pt x="1260" y="1199"/>
                    </a:lnTo>
                    <a:lnTo>
                      <a:pt x="1258" y="1199"/>
                    </a:lnTo>
                    <a:lnTo>
                      <a:pt x="1260" y="1199"/>
                    </a:lnTo>
                    <a:lnTo>
                      <a:pt x="1258" y="1199"/>
                    </a:lnTo>
                    <a:lnTo>
                      <a:pt x="1258" y="1201"/>
                    </a:lnTo>
                    <a:lnTo>
                      <a:pt x="1258" y="1199"/>
                    </a:lnTo>
                    <a:lnTo>
                      <a:pt x="1256" y="1199"/>
                    </a:lnTo>
                    <a:lnTo>
                      <a:pt x="1258" y="1199"/>
                    </a:lnTo>
                    <a:lnTo>
                      <a:pt x="1256" y="1199"/>
                    </a:lnTo>
                    <a:lnTo>
                      <a:pt x="1258" y="1199"/>
                    </a:lnTo>
                    <a:lnTo>
                      <a:pt x="1256" y="1199"/>
                    </a:lnTo>
                    <a:lnTo>
                      <a:pt x="1253" y="1199"/>
                    </a:lnTo>
                    <a:lnTo>
                      <a:pt x="1256" y="1196"/>
                    </a:lnTo>
                    <a:lnTo>
                      <a:pt x="1253" y="1196"/>
                    </a:lnTo>
                    <a:lnTo>
                      <a:pt x="1253" y="1199"/>
                    </a:lnTo>
                    <a:lnTo>
                      <a:pt x="1251" y="1199"/>
                    </a:lnTo>
                    <a:lnTo>
                      <a:pt x="1251" y="1196"/>
                    </a:lnTo>
                    <a:lnTo>
                      <a:pt x="1251" y="1199"/>
                    </a:lnTo>
                    <a:lnTo>
                      <a:pt x="1251" y="1196"/>
                    </a:lnTo>
                    <a:lnTo>
                      <a:pt x="1253" y="1196"/>
                    </a:lnTo>
                    <a:lnTo>
                      <a:pt x="1251" y="1196"/>
                    </a:lnTo>
                    <a:lnTo>
                      <a:pt x="1253" y="1196"/>
                    </a:lnTo>
                    <a:lnTo>
                      <a:pt x="1256" y="1196"/>
                    </a:lnTo>
                    <a:lnTo>
                      <a:pt x="1258" y="1196"/>
                    </a:lnTo>
                    <a:lnTo>
                      <a:pt x="1256" y="1196"/>
                    </a:lnTo>
                    <a:lnTo>
                      <a:pt x="1253" y="1196"/>
                    </a:lnTo>
                    <a:lnTo>
                      <a:pt x="1256" y="1196"/>
                    </a:lnTo>
                    <a:lnTo>
                      <a:pt x="1253" y="1196"/>
                    </a:lnTo>
                    <a:lnTo>
                      <a:pt x="1256" y="1196"/>
                    </a:lnTo>
                    <a:lnTo>
                      <a:pt x="1256" y="1194"/>
                    </a:lnTo>
                    <a:lnTo>
                      <a:pt x="1258" y="1194"/>
                    </a:lnTo>
                    <a:lnTo>
                      <a:pt x="1260" y="1194"/>
                    </a:lnTo>
                    <a:lnTo>
                      <a:pt x="1258" y="1194"/>
                    </a:lnTo>
                    <a:lnTo>
                      <a:pt x="1256" y="1194"/>
                    </a:lnTo>
                    <a:lnTo>
                      <a:pt x="1253" y="1194"/>
                    </a:lnTo>
                    <a:lnTo>
                      <a:pt x="1253" y="1196"/>
                    </a:lnTo>
                    <a:lnTo>
                      <a:pt x="1251" y="1196"/>
                    </a:lnTo>
                    <a:lnTo>
                      <a:pt x="1249" y="1196"/>
                    </a:lnTo>
                    <a:lnTo>
                      <a:pt x="1247" y="1196"/>
                    </a:lnTo>
                    <a:lnTo>
                      <a:pt x="1249" y="1196"/>
                    </a:lnTo>
                    <a:lnTo>
                      <a:pt x="1249" y="1194"/>
                    </a:lnTo>
                    <a:lnTo>
                      <a:pt x="1247" y="1194"/>
                    </a:lnTo>
                    <a:lnTo>
                      <a:pt x="1247" y="1196"/>
                    </a:lnTo>
                    <a:lnTo>
                      <a:pt x="1247" y="1194"/>
                    </a:lnTo>
                    <a:lnTo>
                      <a:pt x="1249" y="1194"/>
                    </a:lnTo>
                    <a:lnTo>
                      <a:pt x="1247" y="1194"/>
                    </a:lnTo>
                    <a:lnTo>
                      <a:pt x="1244" y="1194"/>
                    </a:lnTo>
                    <a:lnTo>
                      <a:pt x="1247" y="1194"/>
                    </a:lnTo>
                    <a:lnTo>
                      <a:pt x="1249" y="1194"/>
                    </a:lnTo>
                    <a:lnTo>
                      <a:pt x="1249" y="1192"/>
                    </a:lnTo>
                    <a:lnTo>
                      <a:pt x="1247" y="1194"/>
                    </a:lnTo>
                    <a:lnTo>
                      <a:pt x="1247" y="1192"/>
                    </a:lnTo>
                    <a:lnTo>
                      <a:pt x="1244" y="1192"/>
                    </a:lnTo>
                    <a:lnTo>
                      <a:pt x="1242" y="1192"/>
                    </a:lnTo>
                    <a:lnTo>
                      <a:pt x="1244" y="1192"/>
                    </a:lnTo>
                    <a:lnTo>
                      <a:pt x="1242" y="1192"/>
                    </a:lnTo>
                    <a:lnTo>
                      <a:pt x="1244" y="1192"/>
                    </a:lnTo>
                    <a:lnTo>
                      <a:pt x="1247" y="1190"/>
                    </a:lnTo>
                    <a:lnTo>
                      <a:pt x="1249" y="1190"/>
                    </a:lnTo>
                    <a:lnTo>
                      <a:pt x="1251" y="1190"/>
                    </a:lnTo>
                    <a:lnTo>
                      <a:pt x="1253" y="1190"/>
                    </a:lnTo>
                    <a:lnTo>
                      <a:pt x="1256" y="1190"/>
                    </a:lnTo>
                    <a:lnTo>
                      <a:pt x="1258" y="1190"/>
                    </a:lnTo>
                    <a:lnTo>
                      <a:pt x="1258" y="1192"/>
                    </a:lnTo>
                    <a:lnTo>
                      <a:pt x="1258" y="1190"/>
                    </a:lnTo>
                    <a:lnTo>
                      <a:pt x="1260" y="1190"/>
                    </a:lnTo>
                    <a:lnTo>
                      <a:pt x="1260" y="1187"/>
                    </a:lnTo>
                    <a:lnTo>
                      <a:pt x="1260" y="1190"/>
                    </a:lnTo>
                    <a:lnTo>
                      <a:pt x="1260" y="1187"/>
                    </a:lnTo>
                    <a:lnTo>
                      <a:pt x="1262" y="1187"/>
                    </a:lnTo>
                    <a:lnTo>
                      <a:pt x="1262" y="1190"/>
                    </a:lnTo>
                    <a:lnTo>
                      <a:pt x="1260" y="1190"/>
                    </a:lnTo>
                    <a:lnTo>
                      <a:pt x="1262" y="1190"/>
                    </a:lnTo>
                    <a:lnTo>
                      <a:pt x="1265" y="1190"/>
                    </a:lnTo>
                    <a:lnTo>
                      <a:pt x="1262" y="1190"/>
                    </a:lnTo>
                    <a:lnTo>
                      <a:pt x="1262" y="1187"/>
                    </a:lnTo>
                    <a:lnTo>
                      <a:pt x="1265" y="1187"/>
                    </a:lnTo>
                    <a:lnTo>
                      <a:pt x="1267" y="1187"/>
                    </a:lnTo>
                    <a:lnTo>
                      <a:pt x="1269" y="1187"/>
                    </a:lnTo>
                    <a:lnTo>
                      <a:pt x="1269" y="1190"/>
                    </a:lnTo>
                    <a:lnTo>
                      <a:pt x="1269" y="1187"/>
                    </a:lnTo>
                    <a:lnTo>
                      <a:pt x="1271" y="1187"/>
                    </a:lnTo>
                    <a:lnTo>
                      <a:pt x="1274" y="1187"/>
                    </a:lnTo>
                    <a:lnTo>
                      <a:pt x="1276" y="1187"/>
                    </a:lnTo>
                    <a:lnTo>
                      <a:pt x="1278" y="1187"/>
                    </a:lnTo>
                    <a:lnTo>
                      <a:pt x="1280" y="1187"/>
                    </a:lnTo>
                    <a:lnTo>
                      <a:pt x="1282" y="1187"/>
                    </a:lnTo>
                    <a:lnTo>
                      <a:pt x="1282" y="1185"/>
                    </a:lnTo>
                    <a:lnTo>
                      <a:pt x="1285" y="1185"/>
                    </a:lnTo>
                    <a:lnTo>
                      <a:pt x="1287" y="1185"/>
                    </a:lnTo>
                    <a:lnTo>
                      <a:pt x="1289" y="1185"/>
                    </a:lnTo>
                    <a:lnTo>
                      <a:pt x="1291" y="1185"/>
                    </a:lnTo>
                    <a:close/>
                    <a:moveTo>
                      <a:pt x="1200" y="1185"/>
                    </a:moveTo>
                    <a:lnTo>
                      <a:pt x="1198" y="1185"/>
                    </a:lnTo>
                    <a:lnTo>
                      <a:pt x="1200" y="1185"/>
                    </a:lnTo>
                    <a:close/>
                    <a:moveTo>
                      <a:pt x="1244" y="1185"/>
                    </a:moveTo>
                    <a:lnTo>
                      <a:pt x="1247" y="1185"/>
                    </a:lnTo>
                    <a:lnTo>
                      <a:pt x="1244" y="1185"/>
                    </a:lnTo>
                    <a:lnTo>
                      <a:pt x="1244" y="1187"/>
                    </a:lnTo>
                    <a:lnTo>
                      <a:pt x="1242" y="1187"/>
                    </a:lnTo>
                    <a:lnTo>
                      <a:pt x="1244" y="1187"/>
                    </a:lnTo>
                    <a:lnTo>
                      <a:pt x="1244" y="1185"/>
                    </a:lnTo>
                    <a:lnTo>
                      <a:pt x="1242" y="1185"/>
                    </a:lnTo>
                    <a:lnTo>
                      <a:pt x="1242" y="1187"/>
                    </a:lnTo>
                    <a:lnTo>
                      <a:pt x="1240" y="1187"/>
                    </a:lnTo>
                    <a:lnTo>
                      <a:pt x="1238" y="1187"/>
                    </a:lnTo>
                    <a:lnTo>
                      <a:pt x="1238" y="1185"/>
                    </a:lnTo>
                    <a:lnTo>
                      <a:pt x="1240" y="1185"/>
                    </a:lnTo>
                    <a:lnTo>
                      <a:pt x="1242" y="1185"/>
                    </a:lnTo>
                    <a:lnTo>
                      <a:pt x="1244" y="1185"/>
                    </a:lnTo>
                    <a:close/>
                    <a:moveTo>
                      <a:pt x="1236" y="1185"/>
                    </a:moveTo>
                    <a:lnTo>
                      <a:pt x="1238" y="1185"/>
                    </a:lnTo>
                    <a:lnTo>
                      <a:pt x="1236" y="1187"/>
                    </a:lnTo>
                    <a:lnTo>
                      <a:pt x="1236" y="1185"/>
                    </a:lnTo>
                    <a:lnTo>
                      <a:pt x="1233" y="1185"/>
                    </a:lnTo>
                    <a:lnTo>
                      <a:pt x="1233" y="1187"/>
                    </a:lnTo>
                    <a:lnTo>
                      <a:pt x="1236" y="1187"/>
                    </a:lnTo>
                    <a:lnTo>
                      <a:pt x="1233" y="1187"/>
                    </a:lnTo>
                    <a:lnTo>
                      <a:pt x="1231" y="1187"/>
                    </a:lnTo>
                    <a:lnTo>
                      <a:pt x="1229" y="1187"/>
                    </a:lnTo>
                    <a:lnTo>
                      <a:pt x="1231" y="1187"/>
                    </a:lnTo>
                    <a:lnTo>
                      <a:pt x="1229" y="1185"/>
                    </a:lnTo>
                    <a:lnTo>
                      <a:pt x="1231" y="1185"/>
                    </a:lnTo>
                    <a:lnTo>
                      <a:pt x="1233" y="1185"/>
                    </a:lnTo>
                    <a:lnTo>
                      <a:pt x="1236" y="1185"/>
                    </a:lnTo>
                    <a:close/>
                    <a:moveTo>
                      <a:pt x="1238" y="1185"/>
                    </a:moveTo>
                    <a:lnTo>
                      <a:pt x="1236" y="1185"/>
                    </a:lnTo>
                    <a:lnTo>
                      <a:pt x="1238" y="1185"/>
                    </a:lnTo>
                    <a:close/>
                    <a:moveTo>
                      <a:pt x="1303" y="1185"/>
                    </a:moveTo>
                    <a:lnTo>
                      <a:pt x="1305" y="1185"/>
                    </a:lnTo>
                    <a:lnTo>
                      <a:pt x="1307" y="1185"/>
                    </a:lnTo>
                    <a:lnTo>
                      <a:pt x="1309" y="1185"/>
                    </a:lnTo>
                    <a:lnTo>
                      <a:pt x="1312" y="1185"/>
                    </a:lnTo>
                    <a:lnTo>
                      <a:pt x="1314" y="1185"/>
                    </a:lnTo>
                    <a:lnTo>
                      <a:pt x="1316" y="1185"/>
                    </a:lnTo>
                    <a:lnTo>
                      <a:pt x="1318" y="1185"/>
                    </a:lnTo>
                    <a:lnTo>
                      <a:pt x="1320" y="1185"/>
                    </a:lnTo>
                    <a:lnTo>
                      <a:pt x="1323" y="1185"/>
                    </a:lnTo>
                    <a:lnTo>
                      <a:pt x="1323" y="1187"/>
                    </a:lnTo>
                    <a:lnTo>
                      <a:pt x="1323" y="1185"/>
                    </a:lnTo>
                    <a:lnTo>
                      <a:pt x="1325" y="1185"/>
                    </a:lnTo>
                    <a:lnTo>
                      <a:pt x="1327" y="1185"/>
                    </a:lnTo>
                    <a:lnTo>
                      <a:pt x="1327" y="1187"/>
                    </a:lnTo>
                    <a:lnTo>
                      <a:pt x="1327" y="1185"/>
                    </a:lnTo>
                    <a:lnTo>
                      <a:pt x="1327" y="1187"/>
                    </a:lnTo>
                    <a:lnTo>
                      <a:pt x="1329" y="1185"/>
                    </a:lnTo>
                    <a:lnTo>
                      <a:pt x="1329" y="1187"/>
                    </a:lnTo>
                    <a:lnTo>
                      <a:pt x="1332" y="1187"/>
                    </a:lnTo>
                    <a:lnTo>
                      <a:pt x="1334" y="1187"/>
                    </a:lnTo>
                    <a:lnTo>
                      <a:pt x="1334" y="1190"/>
                    </a:lnTo>
                    <a:lnTo>
                      <a:pt x="1334" y="1192"/>
                    </a:lnTo>
                    <a:lnTo>
                      <a:pt x="1336" y="1192"/>
                    </a:lnTo>
                    <a:lnTo>
                      <a:pt x="1336" y="1194"/>
                    </a:lnTo>
                    <a:lnTo>
                      <a:pt x="1334" y="1194"/>
                    </a:lnTo>
                    <a:lnTo>
                      <a:pt x="1334" y="1196"/>
                    </a:lnTo>
                    <a:lnTo>
                      <a:pt x="1332" y="1196"/>
                    </a:lnTo>
                    <a:lnTo>
                      <a:pt x="1332" y="1199"/>
                    </a:lnTo>
                    <a:lnTo>
                      <a:pt x="1329" y="1199"/>
                    </a:lnTo>
                    <a:lnTo>
                      <a:pt x="1327" y="1199"/>
                    </a:lnTo>
                    <a:lnTo>
                      <a:pt x="1325" y="1199"/>
                    </a:lnTo>
                    <a:lnTo>
                      <a:pt x="1323" y="1199"/>
                    </a:lnTo>
                    <a:lnTo>
                      <a:pt x="1323" y="1196"/>
                    </a:lnTo>
                    <a:lnTo>
                      <a:pt x="1325" y="1196"/>
                    </a:lnTo>
                    <a:lnTo>
                      <a:pt x="1325" y="1194"/>
                    </a:lnTo>
                    <a:lnTo>
                      <a:pt x="1323" y="1194"/>
                    </a:lnTo>
                    <a:lnTo>
                      <a:pt x="1320" y="1194"/>
                    </a:lnTo>
                    <a:lnTo>
                      <a:pt x="1318" y="1194"/>
                    </a:lnTo>
                    <a:lnTo>
                      <a:pt x="1318" y="1196"/>
                    </a:lnTo>
                    <a:lnTo>
                      <a:pt x="1316" y="1196"/>
                    </a:lnTo>
                    <a:lnTo>
                      <a:pt x="1314" y="1196"/>
                    </a:lnTo>
                    <a:lnTo>
                      <a:pt x="1312" y="1196"/>
                    </a:lnTo>
                    <a:lnTo>
                      <a:pt x="1309" y="1196"/>
                    </a:lnTo>
                    <a:lnTo>
                      <a:pt x="1312" y="1196"/>
                    </a:lnTo>
                    <a:lnTo>
                      <a:pt x="1314" y="1196"/>
                    </a:lnTo>
                    <a:lnTo>
                      <a:pt x="1312" y="1194"/>
                    </a:lnTo>
                    <a:lnTo>
                      <a:pt x="1309" y="1194"/>
                    </a:lnTo>
                    <a:lnTo>
                      <a:pt x="1307" y="1194"/>
                    </a:lnTo>
                    <a:lnTo>
                      <a:pt x="1307" y="1196"/>
                    </a:lnTo>
                    <a:lnTo>
                      <a:pt x="1305" y="1196"/>
                    </a:lnTo>
                    <a:lnTo>
                      <a:pt x="1303" y="1196"/>
                    </a:lnTo>
                    <a:lnTo>
                      <a:pt x="1303" y="1194"/>
                    </a:lnTo>
                    <a:lnTo>
                      <a:pt x="1300" y="1192"/>
                    </a:lnTo>
                    <a:lnTo>
                      <a:pt x="1303" y="1192"/>
                    </a:lnTo>
                    <a:lnTo>
                      <a:pt x="1300" y="1192"/>
                    </a:lnTo>
                    <a:lnTo>
                      <a:pt x="1300" y="1190"/>
                    </a:lnTo>
                    <a:lnTo>
                      <a:pt x="1303" y="1190"/>
                    </a:lnTo>
                    <a:lnTo>
                      <a:pt x="1300" y="1190"/>
                    </a:lnTo>
                    <a:lnTo>
                      <a:pt x="1300" y="1187"/>
                    </a:lnTo>
                    <a:lnTo>
                      <a:pt x="1298" y="1187"/>
                    </a:lnTo>
                    <a:lnTo>
                      <a:pt x="1296" y="1187"/>
                    </a:lnTo>
                    <a:lnTo>
                      <a:pt x="1294" y="1187"/>
                    </a:lnTo>
                    <a:lnTo>
                      <a:pt x="1294" y="1185"/>
                    </a:lnTo>
                    <a:lnTo>
                      <a:pt x="1296" y="1185"/>
                    </a:lnTo>
                    <a:lnTo>
                      <a:pt x="1298" y="1185"/>
                    </a:lnTo>
                    <a:lnTo>
                      <a:pt x="1300" y="1185"/>
                    </a:lnTo>
                    <a:lnTo>
                      <a:pt x="1303" y="1185"/>
                    </a:lnTo>
                    <a:close/>
                    <a:moveTo>
                      <a:pt x="1240" y="1185"/>
                    </a:moveTo>
                    <a:lnTo>
                      <a:pt x="1238" y="1185"/>
                    </a:lnTo>
                    <a:lnTo>
                      <a:pt x="1240" y="1185"/>
                    </a:lnTo>
                    <a:lnTo>
                      <a:pt x="1242" y="1185"/>
                    </a:lnTo>
                    <a:lnTo>
                      <a:pt x="1240" y="1185"/>
                    </a:lnTo>
                    <a:close/>
                    <a:moveTo>
                      <a:pt x="1233" y="1185"/>
                    </a:moveTo>
                    <a:lnTo>
                      <a:pt x="1236" y="1185"/>
                    </a:lnTo>
                    <a:lnTo>
                      <a:pt x="1233" y="1185"/>
                    </a:lnTo>
                    <a:lnTo>
                      <a:pt x="1231" y="1185"/>
                    </a:lnTo>
                    <a:lnTo>
                      <a:pt x="1229" y="1185"/>
                    </a:lnTo>
                    <a:lnTo>
                      <a:pt x="1229" y="1187"/>
                    </a:lnTo>
                    <a:lnTo>
                      <a:pt x="1227" y="1187"/>
                    </a:lnTo>
                    <a:lnTo>
                      <a:pt x="1224" y="1187"/>
                    </a:lnTo>
                    <a:lnTo>
                      <a:pt x="1227" y="1187"/>
                    </a:lnTo>
                    <a:lnTo>
                      <a:pt x="1229" y="1187"/>
                    </a:lnTo>
                    <a:lnTo>
                      <a:pt x="1227" y="1187"/>
                    </a:lnTo>
                    <a:lnTo>
                      <a:pt x="1224" y="1187"/>
                    </a:lnTo>
                    <a:lnTo>
                      <a:pt x="1222" y="1187"/>
                    </a:lnTo>
                    <a:lnTo>
                      <a:pt x="1220" y="1187"/>
                    </a:lnTo>
                    <a:lnTo>
                      <a:pt x="1222" y="1187"/>
                    </a:lnTo>
                    <a:lnTo>
                      <a:pt x="1224" y="1190"/>
                    </a:lnTo>
                    <a:lnTo>
                      <a:pt x="1227" y="1190"/>
                    </a:lnTo>
                    <a:lnTo>
                      <a:pt x="1227" y="1187"/>
                    </a:lnTo>
                    <a:lnTo>
                      <a:pt x="1229" y="1187"/>
                    </a:lnTo>
                    <a:lnTo>
                      <a:pt x="1229" y="1190"/>
                    </a:lnTo>
                    <a:lnTo>
                      <a:pt x="1231" y="1190"/>
                    </a:lnTo>
                    <a:lnTo>
                      <a:pt x="1233" y="1190"/>
                    </a:lnTo>
                    <a:lnTo>
                      <a:pt x="1236" y="1190"/>
                    </a:lnTo>
                    <a:lnTo>
                      <a:pt x="1233" y="1190"/>
                    </a:lnTo>
                    <a:lnTo>
                      <a:pt x="1236" y="1190"/>
                    </a:lnTo>
                    <a:lnTo>
                      <a:pt x="1233" y="1192"/>
                    </a:lnTo>
                    <a:lnTo>
                      <a:pt x="1236" y="1192"/>
                    </a:lnTo>
                    <a:lnTo>
                      <a:pt x="1233" y="1192"/>
                    </a:lnTo>
                    <a:lnTo>
                      <a:pt x="1231" y="1190"/>
                    </a:lnTo>
                    <a:lnTo>
                      <a:pt x="1231" y="1192"/>
                    </a:lnTo>
                    <a:lnTo>
                      <a:pt x="1231" y="1190"/>
                    </a:lnTo>
                    <a:lnTo>
                      <a:pt x="1229" y="1190"/>
                    </a:lnTo>
                    <a:lnTo>
                      <a:pt x="1229" y="1192"/>
                    </a:lnTo>
                    <a:lnTo>
                      <a:pt x="1231" y="1192"/>
                    </a:lnTo>
                    <a:lnTo>
                      <a:pt x="1229" y="1192"/>
                    </a:lnTo>
                    <a:lnTo>
                      <a:pt x="1231" y="1192"/>
                    </a:lnTo>
                    <a:lnTo>
                      <a:pt x="1233" y="1192"/>
                    </a:lnTo>
                    <a:lnTo>
                      <a:pt x="1231" y="1192"/>
                    </a:lnTo>
                    <a:lnTo>
                      <a:pt x="1233" y="1192"/>
                    </a:lnTo>
                    <a:lnTo>
                      <a:pt x="1233" y="1194"/>
                    </a:lnTo>
                    <a:lnTo>
                      <a:pt x="1231" y="1194"/>
                    </a:lnTo>
                    <a:lnTo>
                      <a:pt x="1231" y="1192"/>
                    </a:lnTo>
                    <a:lnTo>
                      <a:pt x="1231" y="1194"/>
                    </a:lnTo>
                    <a:lnTo>
                      <a:pt x="1229" y="1194"/>
                    </a:lnTo>
                    <a:lnTo>
                      <a:pt x="1229" y="1192"/>
                    </a:lnTo>
                    <a:lnTo>
                      <a:pt x="1227" y="1192"/>
                    </a:lnTo>
                    <a:lnTo>
                      <a:pt x="1227" y="1194"/>
                    </a:lnTo>
                    <a:lnTo>
                      <a:pt x="1229" y="1194"/>
                    </a:lnTo>
                    <a:lnTo>
                      <a:pt x="1227" y="1194"/>
                    </a:lnTo>
                    <a:lnTo>
                      <a:pt x="1227" y="1192"/>
                    </a:lnTo>
                    <a:lnTo>
                      <a:pt x="1227" y="1190"/>
                    </a:lnTo>
                    <a:lnTo>
                      <a:pt x="1227" y="1192"/>
                    </a:lnTo>
                    <a:lnTo>
                      <a:pt x="1227" y="1190"/>
                    </a:lnTo>
                    <a:lnTo>
                      <a:pt x="1224" y="1190"/>
                    </a:lnTo>
                    <a:lnTo>
                      <a:pt x="1224" y="1192"/>
                    </a:lnTo>
                    <a:lnTo>
                      <a:pt x="1222" y="1192"/>
                    </a:lnTo>
                    <a:lnTo>
                      <a:pt x="1220" y="1192"/>
                    </a:lnTo>
                    <a:lnTo>
                      <a:pt x="1220" y="1190"/>
                    </a:lnTo>
                    <a:lnTo>
                      <a:pt x="1222" y="1190"/>
                    </a:lnTo>
                    <a:lnTo>
                      <a:pt x="1220" y="1190"/>
                    </a:lnTo>
                    <a:lnTo>
                      <a:pt x="1218" y="1190"/>
                    </a:lnTo>
                    <a:lnTo>
                      <a:pt x="1215" y="1190"/>
                    </a:lnTo>
                    <a:lnTo>
                      <a:pt x="1213" y="1190"/>
                    </a:lnTo>
                    <a:lnTo>
                      <a:pt x="1213" y="1187"/>
                    </a:lnTo>
                    <a:lnTo>
                      <a:pt x="1213" y="1185"/>
                    </a:lnTo>
                    <a:lnTo>
                      <a:pt x="1215" y="1185"/>
                    </a:lnTo>
                    <a:lnTo>
                      <a:pt x="1215" y="1187"/>
                    </a:lnTo>
                    <a:lnTo>
                      <a:pt x="1215" y="1185"/>
                    </a:lnTo>
                    <a:lnTo>
                      <a:pt x="1218" y="1185"/>
                    </a:lnTo>
                    <a:lnTo>
                      <a:pt x="1218" y="1187"/>
                    </a:lnTo>
                    <a:lnTo>
                      <a:pt x="1215" y="1187"/>
                    </a:lnTo>
                    <a:lnTo>
                      <a:pt x="1218" y="1187"/>
                    </a:lnTo>
                    <a:lnTo>
                      <a:pt x="1220" y="1187"/>
                    </a:lnTo>
                    <a:lnTo>
                      <a:pt x="1218" y="1185"/>
                    </a:lnTo>
                    <a:lnTo>
                      <a:pt x="1220" y="1185"/>
                    </a:lnTo>
                    <a:lnTo>
                      <a:pt x="1222" y="1185"/>
                    </a:lnTo>
                    <a:lnTo>
                      <a:pt x="1222" y="1187"/>
                    </a:lnTo>
                    <a:lnTo>
                      <a:pt x="1220" y="1187"/>
                    </a:lnTo>
                    <a:lnTo>
                      <a:pt x="1222" y="1187"/>
                    </a:lnTo>
                    <a:lnTo>
                      <a:pt x="1224" y="1187"/>
                    </a:lnTo>
                    <a:lnTo>
                      <a:pt x="1227" y="1187"/>
                    </a:lnTo>
                    <a:lnTo>
                      <a:pt x="1227" y="1185"/>
                    </a:lnTo>
                    <a:lnTo>
                      <a:pt x="1224" y="1185"/>
                    </a:lnTo>
                    <a:lnTo>
                      <a:pt x="1227" y="1185"/>
                    </a:lnTo>
                    <a:lnTo>
                      <a:pt x="1229" y="1185"/>
                    </a:lnTo>
                    <a:lnTo>
                      <a:pt x="1231" y="1185"/>
                    </a:lnTo>
                    <a:lnTo>
                      <a:pt x="1233" y="1185"/>
                    </a:lnTo>
                    <a:close/>
                    <a:moveTo>
                      <a:pt x="1238" y="1183"/>
                    </a:moveTo>
                    <a:lnTo>
                      <a:pt x="1238" y="1185"/>
                    </a:lnTo>
                    <a:lnTo>
                      <a:pt x="1236" y="1185"/>
                    </a:lnTo>
                    <a:lnTo>
                      <a:pt x="1238" y="1183"/>
                    </a:lnTo>
                    <a:close/>
                    <a:moveTo>
                      <a:pt x="1236" y="1183"/>
                    </a:moveTo>
                    <a:lnTo>
                      <a:pt x="1236" y="1185"/>
                    </a:lnTo>
                    <a:lnTo>
                      <a:pt x="1236" y="1183"/>
                    </a:lnTo>
                    <a:close/>
                    <a:moveTo>
                      <a:pt x="1244" y="1183"/>
                    </a:moveTo>
                    <a:lnTo>
                      <a:pt x="1244" y="1185"/>
                    </a:lnTo>
                    <a:lnTo>
                      <a:pt x="1242" y="1185"/>
                    </a:lnTo>
                    <a:lnTo>
                      <a:pt x="1242" y="1183"/>
                    </a:lnTo>
                    <a:lnTo>
                      <a:pt x="1244" y="1183"/>
                    </a:lnTo>
                    <a:close/>
                    <a:moveTo>
                      <a:pt x="1256" y="1183"/>
                    </a:moveTo>
                    <a:lnTo>
                      <a:pt x="1256" y="1185"/>
                    </a:lnTo>
                    <a:lnTo>
                      <a:pt x="1256" y="1183"/>
                    </a:lnTo>
                    <a:lnTo>
                      <a:pt x="1258" y="1183"/>
                    </a:lnTo>
                    <a:lnTo>
                      <a:pt x="1258" y="1185"/>
                    </a:lnTo>
                    <a:lnTo>
                      <a:pt x="1260" y="1185"/>
                    </a:lnTo>
                    <a:lnTo>
                      <a:pt x="1258" y="1185"/>
                    </a:lnTo>
                    <a:lnTo>
                      <a:pt x="1260" y="1185"/>
                    </a:lnTo>
                    <a:lnTo>
                      <a:pt x="1262" y="1185"/>
                    </a:lnTo>
                    <a:lnTo>
                      <a:pt x="1265" y="1185"/>
                    </a:lnTo>
                    <a:lnTo>
                      <a:pt x="1267" y="1185"/>
                    </a:lnTo>
                    <a:lnTo>
                      <a:pt x="1269" y="1185"/>
                    </a:lnTo>
                    <a:lnTo>
                      <a:pt x="1271" y="1185"/>
                    </a:lnTo>
                    <a:lnTo>
                      <a:pt x="1271" y="1187"/>
                    </a:lnTo>
                    <a:lnTo>
                      <a:pt x="1269" y="1187"/>
                    </a:lnTo>
                    <a:lnTo>
                      <a:pt x="1267" y="1187"/>
                    </a:lnTo>
                    <a:lnTo>
                      <a:pt x="1265" y="1187"/>
                    </a:lnTo>
                    <a:lnTo>
                      <a:pt x="1265" y="1185"/>
                    </a:lnTo>
                    <a:lnTo>
                      <a:pt x="1265" y="1187"/>
                    </a:lnTo>
                    <a:lnTo>
                      <a:pt x="1267" y="1187"/>
                    </a:lnTo>
                    <a:lnTo>
                      <a:pt x="1265" y="1187"/>
                    </a:lnTo>
                    <a:lnTo>
                      <a:pt x="1262" y="1187"/>
                    </a:lnTo>
                    <a:lnTo>
                      <a:pt x="1260" y="1187"/>
                    </a:lnTo>
                    <a:lnTo>
                      <a:pt x="1258" y="1187"/>
                    </a:lnTo>
                    <a:lnTo>
                      <a:pt x="1256" y="1187"/>
                    </a:lnTo>
                    <a:lnTo>
                      <a:pt x="1256" y="1190"/>
                    </a:lnTo>
                    <a:lnTo>
                      <a:pt x="1253" y="1190"/>
                    </a:lnTo>
                    <a:lnTo>
                      <a:pt x="1251" y="1190"/>
                    </a:lnTo>
                    <a:lnTo>
                      <a:pt x="1249" y="1190"/>
                    </a:lnTo>
                    <a:lnTo>
                      <a:pt x="1251" y="1190"/>
                    </a:lnTo>
                    <a:lnTo>
                      <a:pt x="1249" y="1187"/>
                    </a:lnTo>
                    <a:lnTo>
                      <a:pt x="1249" y="1190"/>
                    </a:lnTo>
                    <a:lnTo>
                      <a:pt x="1247" y="1190"/>
                    </a:lnTo>
                    <a:lnTo>
                      <a:pt x="1247" y="1187"/>
                    </a:lnTo>
                    <a:lnTo>
                      <a:pt x="1244" y="1187"/>
                    </a:lnTo>
                    <a:lnTo>
                      <a:pt x="1247" y="1187"/>
                    </a:lnTo>
                    <a:lnTo>
                      <a:pt x="1247" y="1185"/>
                    </a:lnTo>
                    <a:lnTo>
                      <a:pt x="1249" y="1185"/>
                    </a:lnTo>
                    <a:lnTo>
                      <a:pt x="1251" y="1185"/>
                    </a:lnTo>
                    <a:lnTo>
                      <a:pt x="1249" y="1185"/>
                    </a:lnTo>
                    <a:lnTo>
                      <a:pt x="1247" y="1185"/>
                    </a:lnTo>
                    <a:lnTo>
                      <a:pt x="1249" y="1185"/>
                    </a:lnTo>
                    <a:lnTo>
                      <a:pt x="1249" y="1183"/>
                    </a:lnTo>
                    <a:lnTo>
                      <a:pt x="1251" y="1183"/>
                    </a:lnTo>
                    <a:lnTo>
                      <a:pt x="1251" y="1185"/>
                    </a:lnTo>
                    <a:lnTo>
                      <a:pt x="1251" y="1187"/>
                    </a:lnTo>
                    <a:lnTo>
                      <a:pt x="1251" y="1185"/>
                    </a:lnTo>
                    <a:lnTo>
                      <a:pt x="1253" y="1185"/>
                    </a:lnTo>
                    <a:lnTo>
                      <a:pt x="1256" y="1185"/>
                    </a:lnTo>
                    <a:lnTo>
                      <a:pt x="1253" y="1185"/>
                    </a:lnTo>
                    <a:lnTo>
                      <a:pt x="1251" y="1185"/>
                    </a:lnTo>
                    <a:lnTo>
                      <a:pt x="1251" y="1183"/>
                    </a:lnTo>
                    <a:lnTo>
                      <a:pt x="1253" y="1183"/>
                    </a:lnTo>
                    <a:lnTo>
                      <a:pt x="1256" y="1183"/>
                    </a:lnTo>
                    <a:close/>
                    <a:moveTo>
                      <a:pt x="1215" y="1183"/>
                    </a:moveTo>
                    <a:lnTo>
                      <a:pt x="1213" y="1183"/>
                    </a:lnTo>
                    <a:lnTo>
                      <a:pt x="1215" y="1183"/>
                    </a:lnTo>
                    <a:close/>
                    <a:moveTo>
                      <a:pt x="1209" y="1183"/>
                    </a:moveTo>
                    <a:lnTo>
                      <a:pt x="1211" y="1183"/>
                    </a:lnTo>
                    <a:lnTo>
                      <a:pt x="1209" y="1183"/>
                    </a:lnTo>
                    <a:lnTo>
                      <a:pt x="1211" y="1183"/>
                    </a:lnTo>
                    <a:lnTo>
                      <a:pt x="1213" y="1183"/>
                    </a:lnTo>
                    <a:lnTo>
                      <a:pt x="1213" y="1185"/>
                    </a:lnTo>
                    <a:lnTo>
                      <a:pt x="1213" y="1183"/>
                    </a:lnTo>
                    <a:lnTo>
                      <a:pt x="1213" y="1185"/>
                    </a:lnTo>
                    <a:lnTo>
                      <a:pt x="1215" y="1185"/>
                    </a:lnTo>
                    <a:lnTo>
                      <a:pt x="1213" y="1185"/>
                    </a:lnTo>
                    <a:lnTo>
                      <a:pt x="1215" y="1185"/>
                    </a:lnTo>
                    <a:lnTo>
                      <a:pt x="1213" y="1185"/>
                    </a:lnTo>
                    <a:lnTo>
                      <a:pt x="1211" y="1185"/>
                    </a:lnTo>
                    <a:lnTo>
                      <a:pt x="1209" y="1185"/>
                    </a:lnTo>
                    <a:lnTo>
                      <a:pt x="1211" y="1185"/>
                    </a:lnTo>
                    <a:lnTo>
                      <a:pt x="1209" y="1185"/>
                    </a:lnTo>
                    <a:lnTo>
                      <a:pt x="1206" y="1185"/>
                    </a:lnTo>
                    <a:lnTo>
                      <a:pt x="1206" y="1183"/>
                    </a:lnTo>
                    <a:lnTo>
                      <a:pt x="1204" y="1183"/>
                    </a:lnTo>
                    <a:lnTo>
                      <a:pt x="1204" y="1185"/>
                    </a:lnTo>
                    <a:lnTo>
                      <a:pt x="1202" y="1185"/>
                    </a:lnTo>
                    <a:lnTo>
                      <a:pt x="1204" y="1185"/>
                    </a:lnTo>
                    <a:lnTo>
                      <a:pt x="1202" y="1185"/>
                    </a:lnTo>
                    <a:lnTo>
                      <a:pt x="1202" y="1183"/>
                    </a:lnTo>
                    <a:lnTo>
                      <a:pt x="1202" y="1185"/>
                    </a:lnTo>
                    <a:lnTo>
                      <a:pt x="1202" y="1183"/>
                    </a:lnTo>
                    <a:lnTo>
                      <a:pt x="1202" y="1185"/>
                    </a:lnTo>
                    <a:lnTo>
                      <a:pt x="1200" y="1185"/>
                    </a:lnTo>
                    <a:lnTo>
                      <a:pt x="1198" y="1185"/>
                    </a:lnTo>
                    <a:lnTo>
                      <a:pt x="1198" y="1183"/>
                    </a:lnTo>
                    <a:lnTo>
                      <a:pt x="1200" y="1183"/>
                    </a:lnTo>
                    <a:lnTo>
                      <a:pt x="1202" y="1183"/>
                    </a:lnTo>
                    <a:lnTo>
                      <a:pt x="1204" y="1183"/>
                    </a:lnTo>
                    <a:lnTo>
                      <a:pt x="1202" y="1183"/>
                    </a:lnTo>
                    <a:lnTo>
                      <a:pt x="1204" y="1183"/>
                    </a:lnTo>
                    <a:lnTo>
                      <a:pt x="1206" y="1183"/>
                    </a:lnTo>
                    <a:lnTo>
                      <a:pt x="1209" y="1183"/>
                    </a:lnTo>
                    <a:close/>
                    <a:moveTo>
                      <a:pt x="1227" y="1183"/>
                    </a:moveTo>
                    <a:lnTo>
                      <a:pt x="1229" y="1183"/>
                    </a:lnTo>
                    <a:lnTo>
                      <a:pt x="1231" y="1183"/>
                    </a:lnTo>
                    <a:lnTo>
                      <a:pt x="1233" y="1183"/>
                    </a:lnTo>
                    <a:lnTo>
                      <a:pt x="1231" y="1183"/>
                    </a:lnTo>
                    <a:lnTo>
                      <a:pt x="1229" y="1183"/>
                    </a:lnTo>
                    <a:lnTo>
                      <a:pt x="1229" y="1185"/>
                    </a:lnTo>
                    <a:lnTo>
                      <a:pt x="1227" y="1185"/>
                    </a:lnTo>
                    <a:lnTo>
                      <a:pt x="1224" y="1185"/>
                    </a:lnTo>
                    <a:lnTo>
                      <a:pt x="1222" y="1185"/>
                    </a:lnTo>
                    <a:lnTo>
                      <a:pt x="1222" y="1183"/>
                    </a:lnTo>
                    <a:lnTo>
                      <a:pt x="1220" y="1183"/>
                    </a:lnTo>
                    <a:lnTo>
                      <a:pt x="1222" y="1183"/>
                    </a:lnTo>
                    <a:lnTo>
                      <a:pt x="1224" y="1183"/>
                    </a:lnTo>
                    <a:lnTo>
                      <a:pt x="1227" y="1181"/>
                    </a:lnTo>
                    <a:lnTo>
                      <a:pt x="1227" y="1183"/>
                    </a:lnTo>
                    <a:close/>
                    <a:moveTo>
                      <a:pt x="1215" y="1181"/>
                    </a:moveTo>
                    <a:lnTo>
                      <a:pt x="1213" y="1181"/>
                    </a:lnTo>
                    <a:lnTo>
                      <a:pt x="1215" y="1181"/>
                    </a:lnTo>
                    <a:close/>
                    <a:moveTo>
                      <a:pt x="1206" y="1181"/>
                    </a:moveTo>
                    <a:lnTo>
                      <a:pt x="1206" y="1183"/>
                    </a:lnTo>
                    <a:lnTo>
                      <a:pt x="1206" y="1181"/>
                    </a:lnTo>
                    <a:lnTo>
                      <a:pt x="1204" y="1181"/>
                    </a:lnTo>
                    <a:lnTo>
                      <a:pt x="1206" y="1181"/>
                    </a:lnTo>
                    <a:close/>
                    <a:moveTo>
                      <a:pt x="1211" y="1179"/>
                    </a:moveTo>
                    <a:lnTo>
                      <a:pt x="1213" y="1179"/>
                    </a:lnTo>
                    <a:lnTo>
                      <a:pt x="1211" y="1179"/>
                    </a:lnTo>
                    <a:close/>
                    <a:moveTo>
                      <a:pt x="1186" y="1179"/>
                    </a:moveTo>
                    <a:lnTo>
                      <a:pt x="1186" y="1181"/>
                    </a:lnTo>
                    <a:lnTo>
                      <a:pt x="1189" y="1181"/>
                    </a:lnTo>
                    <a:lnTo>
                      <a:pt x="1186" y="1181"/>
                    </a:lnTo>
                    <a:lnTo>
                      <a:pt x="1184" y="1181"/>
                    </a:lnTo>
                    <a:lnTo>
                      <a:pt x="1186" y="1181"/>
                    </a:lnTo>
                    <a:lnTo>
                      <a:pt x="1184" y="1179"/>
                    </a:lnTo>
                    <a:lnTo>
                      <a:pt x="1186" y="1179"/>
                    </a:lnTo>
                    <a:close/>
                    <a:moveTo>
                      <a:pt x="1209" y="1179"/>
                    </a:moveTo>
                    <a:lnTo>
                      <a:pt x="1206" y="1179"/>
                    </a:lnTo>
                    <a:lnTo>
                      <a:pt x="1209" y="1179"/>
                    </a:lnTo>
                    <a:close/>
                    <a:moveTo>
                      <a:pt x="1206" y="1179"/>
                    </a:moveTo>
                    <a:lnTo>
                      <a:pt x="1204" y="1179"/>
                    </a:lnTo>
                    <a:lnTo>
                      <a:pt x="1206" y="1179"/>
                    </a:lnTo>
                    <a:close/>
                    <a:moveTo>
                      <a:pt x="1211" y="1179"/>
                    </a:moveTo>
                    <a:lnTo>
                      <a:pt x="1209" y="1179"/>
                    </a:lnTo>
                    <a:lnTo>
                      <a:pt x="1211" y="1179"/>
                    </a:lnTo>
                    <a:close/>
                    <a:moveTo>
                      <a:pt x="1198" y="1179"/>
                    </a:moveTo>
                    <a:lnTo>
                      <a:pt x="1195" y="1179"/>
                    </a:lnTo>
                    <a:lnTo>
                      <a:pt x="1198" y="1179"/>
                    </a:lnTo>
                    <a:close/>
                    <a:moveTo>
                      <a:pt x="1195" y="1179"/>
                    </a:moveTo>
                    <a:lnTo>
                      <a:pt x="1195" y="1181"/>
                    </a:lnTo>
                    <a:lnTo>
                      <a:pt x="1193" y="1181"/>
                    </a:lnTo>
                    <a:lnTo>
                      <a:pt x="1193" y="1179"/>
                    </a:lnTo>
                    <a:lnTo>
                      <a:pt x="1195" y="1179"/>
                    </a:lnTo>
                    <a:close/>
                    <a:moveTo>
                      <a:pt x="1180" y="1179"/>
                    </a:moveTo>
                    <a:lnTo>
                      <a:pt x="1177" y="1179"/>
                    </a:lnTo>
                    <a:lnTo>
                      <a:pt x="1180" y="1179"/>
                    </a:lnTo>
                    <a:close/>
                    <a:moveTo>
                      <a:pt x="1211" y="1179"/>
                    </a:moveTo>
                    <a:lnTo>
                      <a:pt x="1213" y="1179"/>
                    </a:lnTo>
                    <a:lnTo>
                      <a:pt x="1211" y="1179"/>
                    </a:lnTo>
                    <a:close/>
                    <a:moveTo>
                      <a:pt x="1195" y="1179"/>
                    </a:moveTo>
                    <a:lnTo>
                      <a:pt x="1193" y="1179"/>
                    </a:lnTo>
                    <a:lnTo>
                      <a:pt x="1195" y="1179"/>
                    </a:lnTo>
                    <a:lnTo>
                      <a:pt x="1195" y="1176"/>
                    </a:lnTo>
                    <a:lnTo>
                      <a:pt x="1195" y="1179"/>
                    </a:lnTo>
                    <a:close/>
                    <a:moveTo>
                      <a:pt x="1193" y="1179"/>
                    </a:moveTo>
                    <a:lnTo>
                      <a:pt x="1193" y="1176"/>
                    </a:lnTo>
                    <a:lnTo>
                      <a:pt x="1193" y="1179"/>
                    </a:lnTo>
                    <a:close/>
                    <a:moveTo>
                      <a:pt x="1184" y="1179"/>
                    </a:moveTo>
                    <a:lnTo>
                      <a:pt x="1184" y="1176"/>
                    </a:lnTo>
                    <a:lnTo>
                      <a:pt x="1184" y="1179"/>
                    </a:lnTo>
                    <a:close/>
                    <a:moveTo>
                      <a:pt x="1202" y="1176"/>
                    </a:moveTo>
                    <a:lnTo>
                      <a:pt x="1202" y="1179"/>
                    </a:lnTo>
                    <a:lnTo>
                      <a:pt x="1200" y="1176"/>
                    </a:lnTo>
                    <a:lnTo>
                      <a:pt x="1202" y="1176"/>
                    </a:lnTo>
                    <a:close/>
                    <a:moveTo>
                      <a:pt x="1191" y="1179"/>
                    </a:moveTo>
                    <a:lnTo>
                      <a:pt x="1189" y="1179"/>
                    </a:lnTo>
                    <a:lnTo>
                      <a:pt x="1189" y="1176"/>
                    </a:lnTo>
                    <a:lnTo>
                      <a:pt x="1191" y="1176"/>
                    </a:lnTo>
                    <a:lnTo>
                      <a:pt x="1191" y="1179"/>
                    </a:lnTo>
                    <a:close/>
                    <a:moveTo>
                      <a:pt x="1180" y="1176"/>
                    </a:moveTo>
                    <a:lnTo>
                      <a:pt x="1182" y="1176"/>
                    </a:lnTo>
                    <a:lnTo>
                      <a:pt x="1182" y="1179"/>
                    </a:lnTo>
                    <a:lnTo>
                      <a:pt x="1182" y="1176"/>
                    </a:lnTo>
                    <a:lnTo>
                      <a:pt x="1182" y="1179"/>
                    </a:lnTo>
                    <a:lnTo>
                      <a:pt x="1184" y="1179"/>
                    </a:lnTo>
                    <a:lnTo>
                      <a:pt x="1184" y="1181"/>
                    </a:lnTo>
                    <a:lnTo>
                      <a:pt x="1182" y="1181"/>
                    </a:lnTo>
                    <a:lnTo>
                      <a:pt x="1182" y="1179"/>
                    </a:lnTo>
                    <a:lnTo>
                      <a:pt x="1180" y="1179"/>
                    </a:lnTo>
                    <a:lnTo>
                      <a:pt x="1182" y="1179"/>
                    </a:lnTo>
                    <a:lnTo>
                      <a:pt x="1180" y="1179"/>
                    </a:lnTo>
                    <a:lnTo>
                      <a:pt x="1180" y="1176"/>
                    </a:lnTo>
                    <a:lnTo>
                      <a:pt x="1177" y="1176"/>
                    </a:lnTo>
                    <a:lnTo>
                      <a:pt x="1177" y="1179"/>
                    </a:lnTo>
                    <a:lnTo>
                      <a:pt x="1177" y="1176"/>
                    </a:lnTo>
                    <a:lnTo>
                      <a:pt x="1180" y="1176"/>
                    </a:lnTo>
                    <a:close/>
                    <a:moveTo>
                      <a:pt x="1177" y="1176"/>
                    </a:moveTo>
                    <a:lnTo>
                      <a:pt x="1177" y="1174"/>
                    </a:lnTo>
                    <a:lnTo>
                      <a:pt x="1177" y="1176"/>
                    </a:lnTo>
                    <a:close/>
                    <a:moveTo>
                      <a:pt x="1180" y="1174"/>
                    </a:moveTo>
                    <a:lnTo>
                      <a:pt x="1182" y="1174"/>
                    </a:lnTo>
                    <a:lnTo>
                      <a:pt x="1180" y="1176"/>
                    </a:lnTo>
                    <a:lnTo>
                      <a:pt x="1180" y="1174"/>
                    </a:lnTo>
                    <a:lnTo>
                      <a:pt x="1177" y="1174"/>
                    </a:lnTo>
                    <a:lnTo>
                      <a:pt x="1180" y="1174"/>
                    </a:lnTo>
                    <a:close/>
                    <a:moveTo>
                      <a:pt x="1186" y="1172"/>
                    </a:moveTo>
                    <a:lnTo>
                      <a:pt x="1189" y="1172"/>
                    </a:lnTo>
                    <a:lnTo>
                      <a:pt x="1189" y="1174"/>
                    </a:lnTo>
                    <a:lnTo>
                      <a:pt x="1186" y="1174"/>
                    </a:lnTo>
                    <a:lnTo>
                      <a:pt x="1186" y="1172"/>
                    </a:lnTo>
                    <a:close/>
                    <a:moveTo>
                      <a:pt x="1155" y="1170"/>
                    </a:moveTo>
                    <a:lnTo>
                      <a:pt x="1153" y="1170"/>
                    </a:lnTo>
                    <a:lnTo>
                      <a:pt x="1153" y="1172"/>
                    </a:lnTo>
                    <a:lnTo>
                      <a:pt x="1151" y="1172"/>
                    </a:lnTo>
                    <a:lnTo>
                      <a:pt x="1151" y="1170"/>
                    </a:lnTo>
                    <a:lnTo>
                      <a:pt x="1153" y="1170"/>
                    </a:lnTo>
                    <a:lnTo>
                      <a:pt x="1155" y="1170"/>
                    </a:lnTo>
                    <a:close/>
                    <a:moveTo>
                      <a:pt x="1180" y="1172"/>
                    </a:moveTo>
                    <a:lnTo>
                      <a:pt x="1177" y="1172"/>
                    </a:lnTo>
                    <a:lnTo>
                      <a:pt x="1177" y="1170"/>
                    </a:lnTo>
                    <a:lnTo>
                      <a:pt x="1180" y="1170"/>
                    </a:lnTo>
                    <a:lnTo>
                      <a:pt x="1180" y="1172"/>
                    </a:lnTo>
                    <a:close/>
                    <a:moveTo>
                      <a:pt x="1184" y="1170"/>
                    </a:moveTo>
                    <a:lnTo>
                      <a:pt x="1186" y="1170"/>
                    </a:lnTo>
                    <a:lnTo>
                      <a:pt x="1184" y="1170"/>
                    </a:lnTo>
                    <a:close/>
                    <a:moveTo>
                      <a:pt x="1173" y="1170"/>
                    </a:moveTo>
                    <a:lnTo>
                      <a:pt x="1171" y="1170"/>
                    </a:lnTo>
                    <a:lnTo>
                      <a:pt x="1173" y="1170"/>
                    </a:lnTo>
                    <a:close/>
                    <a:moveTo>
                      <a:pt x="1200" y="1170"/>
                    </a:moveTo>
                    <a:lnTo>
                      <a:pt x="1198" y="1170"/>
                    </a:lnTo>
                    <a:lnTo>
                      <a:pt x="1200" y="1170"/>
                    </a:lnTo>
                    <a:close/>
                    <a:moveTo>
                      <a:pt x="1193" y="1170"/>
                    </a:moveTo>
                    <a:lnTo>
                      <a:pt x="1191" y="1170"/>
                    </a:lnTo>
                    <a:lnTo>
                      <a:pt x="1193" y="1170"/>
                    </a:lnTo>
                    <a:close/>
                    <a:moveTo>
                      <a:pt x="1195" y="1170"/>
                    </a:moveTo>
                    <a:lnTo>
                      <a:pt x="1193" y="1170"/>
                    </a:lnTo>
                    <a:lnTo>
                      <a:pt x="1195" y="1170"/>
                    </a:lnTo>
                    <a:close/>
                    <a:moveTo>
                      <a:pt x="1182" y="1170"/>
                    </a:moveTo>
                    <a:lnTo>
                      <a:pt x="1180" y="1170"/>
                    </a:lnTo>
                    <a:lnTo>
                      <a:pt x="1182" y="1170"/>
                    </a:lnTo>
                    <a:close/>
                    <a:moveTo>
                      <a:pt x="1182" y="1170"/>
                    </a:moveTo>
                    <a:lnTo>
                      <a:pt x="1184" y="1170"/>
                    </a:lnTo>
                    <a:lnTo>
                      <a:pt x="1182" y="1170"/>
                    </a:lnTo>
                    <a:close/>
                    <a:moveTo>
                      <a:pt x="1198" y="1167"/>
                    </a:moveTo>
                    <a:lnTo>
                      <a:pt x="1198" y="1170"/>
                    </a:lnTo>
                    <a:lnTo>
                      <a:pt x="1195" y="1167"/>
                    </a:lnTo>
                    <a:lnTo>
                      <a:pt x="1198" y="1167"/>
                    </a:lnTo>
                    <a:close/>
                    <a:moveTo>
                      <a:pt x="1189" y="1167"/>
                    </a:moveTo>
                    <a:lnTo>
                      <a:pt x="1189" y="1170"/>
                    </a:lnTo>
                    <a:lnTo>
                      <a:pt x="1189" y="1167"/>
                    </a:lnTo>
                    <a:close/>
                    <a:moveTo>
                      <a:pt x="1195" y="1167"/>
                    </a:moveTo>
                    <a:lnTo>
                      <a:pt x="1195" y="1170"/>
                    </a:lnTo>
                    <a:lnTo>
                      <a:pt x="1195" y="1167"/>
                    </a:lnTo>
                    <a:lnTo>
                      <a:pt x="1193" y="1167"/>
                    </a:lnTo>
                    <a:lnTo>
                      <a:pt x="1195" y="1167"/>
                    </a:lnTo>
                    <a:close/>
                    <a:moveTo>
                      <a:pt x="1204" y="1167"/>
                    </a:moveTo>
                    <a:lnTo>
                      <a:pt x="1202" y="1167"/>
                    </a:lnTo>
                    <a:lnTo>
                      <a:pt x="1204" y="1167"/>
                    </a:lnTo>
                    <a:close/>
                    <a:moveTo>
                      <a:pt x="1175" y="1167"/>
                    </a:moveTo>
                    <a:lnTo>
                      <a:pt x="1175" y="1170"/>
                    </a:lnTo>
                    <a:lnTo>
                      <a:pt x="1175" y="1167"/>
                    </a:lnTo>
                    <a:lnTo>
                      <a:pt x="1175" y="1170"/>
                    </a:lnTo>
                    <a:lnTo>
                      <a:pt x="1173" y="1170"/>
                    </a:lnTo>
                    <a:lnTo>
                      <a:pt x="1175" y="1170"/>
                    </a:lnTo>
                    <a:lnTo>
                      <a:pt x="1173" y="1170"/>
                    </a:lnTo>
                    <a:lnTo>
                      <a:pt x="1173" y="1167"/>
                    </a:lnTo>
                    <a:lnTo>
                      <a:pt x="1175" y="1167"/>
                    </a:lnTo>
                    <a:close/>
                    <a:moveTo>
                      <a:pt x="1186" y="1167"/>
                    </a:moveTo>
                    <a:lnTo>
                      <a:pt x="1184" y="1167"/>
                    </a:lnTo>
                    <a:lnTo>
                      <a:pt x="1186" y="1167"/>
                    </a:lnTo>
                    <a:close/>
                    <a:moveTo>
                      <a:pt x="1180" y="1167"/>
                    </a:moveTo>
                    <a:lnTo>
                      <a:pt x="1180" y="1170"/>
                    </a:lnTo>
                    <a:lnTo>
                      <a:pt x="1177" y="1170"/>
                    </a:lnTo>
                    <a:lnTo>
                      <a:pt x="1177" y="1167"/>
                    </a:lnTo>
                    <a:lnTo>
                      <a:pt x="1180" y="1167"/>
                    </a:lnTo>
                    <a:lnTo>
                      <a:pt x="1177" y="1167"/>
                    </a:lnTo>
                    <a:lnTo>
                      <a:pt x="1175" y="1167"/>
                    </a:lnTo>
                    <a:lnTo>
                      <a:pt x="1177" y="1167"/>
                    </a:lnTo>
                    <a:lnTo>
                      <a:pt x="1180" y="1167"/>
                    </a:lnTo>
                    <a:close/>
                    <a:moveTo>
                      <a:pt x="1182" y="1167"/>
                    </a:moveTo>
                    <a:lnTo>
                      <a:pt x="1180" y="1167"/>
                    </a:lnTo>
                    <a:lnTo>
                      <a:pt x="1182" y="1167"/>
                    </a:lnTo>
                    <a:close/>
                    <a:moveTo>
                      <a:pt x="1164" y="1165"/>
                    </a:moveTo>
                    <a:lnTo>
                      <a:pt x="1164" y="1167"/>
                    </a:lnTo>
                    <a:lnTo>
                      <a:pt x="1164" y="1165"/>
                    </a:lnTo>
                    <a:close/>
                    <a:moveTo>
                      <a:pt x="1171" y="1165"/>
                    </a:moveTo>
                    <a:lnTo>
                      <a:pt x="1173" y="1165"/>
                    </a:lnTo>
                    <a:lnTo>
                      <a:pt x="1175" y="1165"/>
                    </a:lnTo>
                    <a:lnTo>
                      <a:pt x="1175" y="1167"/>
                    </a:lnTo>
                    <a:lnTo>
                      <a:pt x="1173" y="1167"/>
                    </a:lnTo>
                    <a:lnTo>
                      <a:pt x="1171" y="1167"/>
                    </a:lnTo>
                    <a:lnTo>
                      <a:pt x="1169" y="1167"/>
                    </a:lnTo>
                    <a:lnTo>
                      <a:pt x="1171" y="1167"/>
                    </a:lnTo>
                    <a:lnTo>
                      <a:pt x="1169" y="1167"/>
                    </a:lnTo>
                    <a:lnTo>
                      <a:pt x="1169" y="1170"/>
                    </a:lnTo>
                    <a:lnTo>
                      <a:pt x="1169" y="1167"/>
                    </a:lnTo>
                    <a:lnTo>
                      <a:pt x="1166" y="1167"/>
                    </a:lnTo>
                    <a:lnTo>
                      <a:pt x="1166" y="1165"/>
                    </a:lnTo>
                    <a:lnTo>
                      <a:pt x="1166" y="1167"/>
                    </a:lnTo>
                    <a:lnTo>
                      <a:pt x="1169" y="1167"/>
                    </a:lnTo>
                    <a:lnTo>
                      <a:pt x="1169" y="1165"/>
                    </a:lnTo>
                    <a:lnTo>
                      <a:pt x="1171" y="1165"/>
                    </a:lnTo>
                    <a:lnTo>
                      <a:pt x="1171" y="1167"/>
                    </a:lnTo>
                    <a:lnTo>
                      <a:pt x="1171" y="1165"/>
                    </a:lnTo>
                    <a:close/>
                    <a:moveTo>
                      <a:pt x="1164" y="1165"/>
                    </a:moveTo>
                    <a:lnTo>
                      <a:pt x="1162" y="1165"/>
                    </a:lnTo>
                    <a:lnTo>
                      <a:pt x="1164" y="1165"/>
                    </a:lnTo>
                    <a:lnTo>
                      <a:pt x="1162" y="1165"/>
                    </a:lnTo>
                    <a:lnTo>
                      <a:pt x="1164" y="1165"/>
                    </a:lnTo>
                    <a:close/>
                    <a:moveTo>
                      <a:pt x="1195" y="1165"/>
                    </a:moveTo>
                    <a:lnTo>
                      <a:pt x="1198" y="1165"/>
                    </a:lnTo>
                    <a:lnTo>
                      <a:pt x="1195" y="1165"/>
                    </a:lnTo>
                    <a:close/>
                    <a:moveTo>
                      <a:pt x="1175" y="1165"/>
                    </a:moveTo>
                    <a:lnTo>
                      <a:pt x="1173" y="1165"/>
                    </a:lnTo>
                    <a:lnTo>
                      <a:pt x="1175" y="1165"/>
                    </a:lnTo>
                    <a:close/>
                    <a:moveTo>
                      <a:pt x="1193" y="1165"/>
                    </a:moveTo>
                    <a:lnTo>
                      <a:pt x="1195" y="1165"/>
                    </a:lnTo>
                    <a:lnTo>
                      <a:pt x="1193" y="1165"/>
                    </a:lnTo>
                    <a:lnTo>
                      <a:pt x="1191" y="1165"/>
                    </a:lnTo>
                    <a:lnTo>
                      <a:pt x="1193" y="1165"/>
                    </a:lnTo>
                    <a:close/>
                    <a:moveTo>
                      <a:pt x="1169" y="1165"/>
                    </a:moveTo>
                    <a:lnTo>
                      <a:pt x="1171" y="1165"/>
                    </a:lnTo>
                    <a:lnTo>
                      <a:pt x="1169" y="1165"/>
                    </a:lnTo>
                    <a:lnTo>
                      <a:pt x="1166" y="1165"/>
                    </a:lnTo>
                    <a:lnTo>
                      <a:pt x="1166" y="1163"/>
                    </a:lnTo>
                    <a:lnTo>
                      <a:pt x="1169" y="1163"/>
                    </a:lnTo>
                    <a:lnTo>
                      <a:pt x="1169" y="1165"/>
                    </a:lnTo>
                    <a:close/>
                    <a:moveTo>
                      <a:pt x="1173" y="1163"/>
                    </a:moveTo>
                    <a:lnTo>
                      <a:pt x="1173" y="1165"/>
                    </a:lnTo>
                    <a:lnTo>
                      <a:pt x="1171" y="1165"/>
                    </a:lnTo>
                    <a:lnTo>
                      <a:pt x="1171" y="1163"/>
                    </a:lnTo>
                    <a:lnTo>
                      <a:pt x="1173" y="1163"/>
                    </a:lnTo>
                    <a:close/>
                    <a:moveTo>
                      <a:pt x="1182" y="1163"/>
                    </a:moveTo>
                    <a:lnTo>
                      <a:pt x="1184" y="1163"/>
                    </a:lnTo>
                    <a:lnTo>
                      <a:pt x="1184" y="1165"/>
                    </a:lnTo>
                    <a:lnTo>
                      <a:pt x="1182" y="1165"/>
                    </a:lnTo>
                    <a:lnTo>
                      <a:pt x="1182" y="1163"/>
                    </a:lnTo>
                    <a:close/>
                    <a:moveTo>
                      <a:pt x="1200" y="1163"/>
                    </a:moveTo>
                    <a:lnTo>
                      <a:pt x="1202" y="1163"/>
                    </a:lnTo>
                    <a:lnTo>
                      <a:pt x="1202" y="1165"/>
                    </a:lnTo>
                    <a:lnTo>
                      <a:pt x="1202" y="1167"/>
                    </a:lnTo>
                    <a:lnTo>
                      <a:pt x="1202" y="1165"/>
                    </a:lnTo>
                    <a:lnTo>
                      <a:pt x="1202" y="1167"/>
                    </a:lnTo>
                    <a:lnTo>
                      <a:pt x="1200" y="1167"/>
                    </a:lnTo>
                    <a:lnTo>
                      <a:pt x="1200" y="1165"/>
                    </a:lnTo>
                    <a:lnTo>
                      <a:pt x="1198" y="1165"/>
                    </a:lnTo>
                    <a:lnTo>
                      <a:pt x="1200" y="1165"/>
                    </a:lnTo>
                    <a:lnTo>
                      <a:pt x="1198" y="1165"/>
                    </a:lnTo>
                    <a:lnTo>
                      <a:pt x="1200" y="1165"/>
                    </a:lnTo>
                    <a:lnTo>
                      <a:pt x="1200" y="1163"/>
                    </a:lnTo>
                    <a:close/>
                    <a:moveTo>
                      <a:pt x="1164" y="1163"/>
                    </a:moveTo>
                    <a:lnTo>
                      <a:pt x="1162" y="1163"/>
                    </a:lnTo>
                    <a:lnTo>
                      <a:pt x="1164" y="1163"/>
                    </a:lnTo>
                    <a:close/>
                    <a:moveTo>
                      <a:pt x="1186" y="1163"/>
                    </a:moveTo>
                    <a:lnTo>
                      <a:pt x="1184" y="1163"/>
                    </a:lnTo>
                    <a:lnTo>
                      <a:pt x="1186" y="1163"/>
                    </a:lnTo>
                    <a:close/>
                    <a:moveTo>
                      <a:pt x="1177" y="1163"/>
                    </a:moveTo>
                    <a:lnTo>
                      <a:pt x="1175" y="1163"/>
                    </a:lnTo>
                    <a:lnTo>
                      <a:pt x="1177" y="1163"/>
                    </a:lnTo>
                    <a:close/>
                    <a:moveTo>
                      <a:pt x="1177" y="1163"/>
                    </a:moveTo>
                    <a:lnTo>
                      <a:pt x="1177" y="1165"/>
                    </a:lnTo>
                    <a:lnTo>
                      <a:pt x="1177" y="1163"/>
                    </a:lnTo>
                    <a:lnTo>
                      <a:pt x="1180" y="1165"/>
                    </a:lnTo>
                    <a:lnTo>
                      <a:pt x="1177" y="1165"/>
                    </a:lnTo>
                    <a:lnTo>
                      <a:pt x="1177" y="1163"/>
                    </a:lnTo>
                    <a:close/>
                    <a:moveTo>
                      <a:pt x="1155" y="1163"/>
                    </a:moveTo>
                    <a:lnTo>
                      <a:pt x="1153" y="1163"/>
                    </a:lnTo>
                    <a:lnTo>
                      <a:pt x="1153" y="1161"/>
                    </a:lnTo>
                    <a:lnTo>
                      <a:pt x="1155" y="1161"/>
                    </a:lnTo>
                    <a:lnTo>
                      <a:pt x="1155" y="1163"/>
                    </a:lnTo>
                    <a:close/>
                    <a:moveTo>
                      <a:pt x="1151" y="1161"/>
                    </a:moveTo>
                    <a:lnTo>
                      <a:pt x="1153" y="1161"/>
                    </a:lnTo>
                    <a:lnTo>
                      <a:pt x="1151" y="1161"/>
                    </a:lnTo>
                    <a:close/>
                    <a:moveTo>
                      <a:pt x="1157" y="1161"/>
                    </a:moveTo>
                    <a:lnTo>
                      <a:pt x="1155" y="1161"/>
                    </a:lnTo>
                    <a:lnTo>
                      <a:pt x="1157" y="1161"/>
                    </a:lnTo>
                    <a:close/>
                    <a:moveTo>
                      <a:pt x="1162" y="1158"/>
                    </a:moveTo>
                    <a:lnTo>
                      <a:pt x="1162" y="1161"/>
                    </a:lnTo>
                    <a:lnTo>
                      <a:pt x="1162" y="1158"/>
                    </a:lnTo>
                    <a:close/>
                    <a:moveTo>
                      <a:pt x="1160" y="1161"/>
                    </a:moveTo>
                    <a:lnTo>
                      <a:pt x="1160" y="1158"/>
                    </a:lnTo>
                    <a:lnTo>
                      <a:pt x="1162" y="1158"/>
                    </a:lnTo>
                    <a:lnTo>
                      <a:pt x="1162" y="1161"/>
                    </a:lnTo>
                    <a:lnTo>
                      <a:pt x="1160" y="1161"/>
                    </a:lnTo>
                    <a:close/>
                    <a:moveTo>
                      <a:pt x="1169" y="1161"/>
                    </a:moveTo>
                    <a:lnTo>
                      <a:pt x="1169" y="1158"/>
                    </a:lnTo>
                    <a:lnTo>
                      <a:pt x="1169" y="1161"/>
                    </a:lnTo>
                    <a:close/>
                    <a:moveTo>
                      <a:pt x="1148" y="1158"/>
                    </a:moveTo>
                    <a:lnTo>
                      <a:pt x="1148" y="1161"/>
                    </a:lnTo>
                    <a:lnTo>
                      <a:pt x="1146" y="1161"/>
                    </a:lnTo>
                    <a:lnTo>
                      <a:pt x="1146" y="1158"/>
                    </a:lnTo>
                    <a:lnTo>
                      <a:pt x="1148" y="1158"/>
                    </a:lnTo>
                    <a:close/>
                    <a:moveTo>
                      <a:pt x="1164" y="1158"/>
                    </a:moveTo>
                    <a:lnTo>
                      <a:pt x="1166" y="1158"/>
                    </a:lnTo>
                    <a:lnTo>
                      <a:pt x="1166" y="1161"/>
                    </a:lnTo>
                    <a:lnTo>
                      <a:pt x="1164" y="1161"/>
                    </a:lnTo>
                    <a:lnTo>
                      <a:pt x="1164" y="1158"/>
                    </a:lnTo>
                    <a:lnTo>
                      <a:pt x="1162" y="1158"/>
                    </a:lnTo>
                    <a:lnTo>
                      <a:pt x="1164" y="1158"/>
                    </a:lnTo>
                    <a:close/>
                    <a:moveTo>
                      <a:pt x="1151" y="1161"/>
                    </a:moveTo>
                    <a:lnTo>
                      <a:pt x="1148" y="1161"/>
                    </a:lnTo>
                    <a:lnTo>
                      <a:pt x="1148" y="1158"/>
                    </a:lnTo>
                    <a:lnTo>
                      <a:pt x="1151" y="1158"/>
                    </a:lnTo>
                    <a:lnTo>
                      <a:pt x="1151" y="1161"/>
                    </a:lnTo>
                    <a:lnTo>
                      <a:pt x="1148" y="1161"/>
                    </a:lnTo>
                    <a:lnTo>
                      <a:pt x="1151" y="1161"/>
                    </a:lnTo>
                    <a:close/>
                    <a:moveTo>
                      <a:pt x="1236" y="1158"/>
                    </a:moveTo>
                    <a:lnTo>
                      <a:pt x="1236" y="1161"/>
                    </a:lnTo>
                    <a:lnTo>
                      <a:pt x="1233" y="1161"/>
                    </a:lnTo>
                    <a:lnTo>
                      <a:pt x="1231" y="1161"/>
                    </a:lnTo>
                    <a:lnTo>
                      <a:pt x="1231" y="1158"/>
                    </a:lnTo>
                    <a:lnTo>
                      <a:pt x="1229" y="1158"/>
                    </a:lnTo>
                    <a:lnTo>
                      <a:pt x="1231" y="1158"/>
                    </a:lnTo>
                    <a:lnTo>
                      <a:pt x="1233" y="1158"/>
                    </a:lnTo>
                    <a:lnTo>
                      <a:pt x="1233" y="1156"/>
                    </a:lnTo>
                    <a:lnTo>
                      <a:pt x="1236" y="1156"/>
                    </a:lnTo>
                    <a:lnTo>
                      <a:pt x="1236" y="1158"/>
                    </a:lnTo>
                    <a:close/>
                    <a:moveTo>
                      <a:pt x="1175" y="1158"/>
                    </a:moveTo>
                    <a:lnTo>
                      <a:pt x="1177" y="1158"/>
                    </a:lnTo>
                    <a:lnTo>
                      <a:pt x="1177" y="1161"/>
                    </a:lnTo>
                    <a:lnTo>
                      <a:pt x="1175" y="1161"/>
                    </a:lnTo>
                    <a:lnTo>
                      <a:pt x="1175" y="1163"/>
                    </a:lnTo>
                    <a:lnTo>
                      <a:pt x="1173" y="1163"/>
                    </a:lnTo>
                    <a:lnTo>
                      <a:pt x="1173" y="1161"/>
                    </a:lnTo>
                    <a:lnTo>
                      <a:pt x="1173" y="1163"/>
                    </a:lnTo>
                    <a:lnTo>
                      <a:pt x="1175" y="1163"/>
                    </a:lnTo>
                    <a:lnTo>
                      <a:pt x="1173" y="1163"/>
                    </a:lnTo>
                    <a:lnTo>
                      <a:pt x="1175" y="1163"/>
                    </a:lnTo>
                    <a:lnTo>
                      <a:pt x="1173" y="1163"/>
                    </a:lnTo>
                    <a:lnTo>
                      <a:pt x="1171" y="1163"/>
                    </a:lnTo>
                    <a:lnTo>
                      <a:pt x="1171" y="1165"/>
                    </a:lnTo>
                    <a:lnTo>
                      <a:pt x="1169" y="1165"/>
                    </a:lnTo>
                    <a:lnTo>
                      <a:pt x="1169" y="1163"/>
                    </a:lnTo>
                    <a:lnTo>
                      <a:pt x="1169" y="1161"/>
                    </a:lnTo>
                    <a:lnTo>
                      <a:pt x="1171" y="1161"/>
                    </a:lnTo>
                    <a:lnTo>
                      <a:pt x="1173" y="1161"/>
                    </a:lnTo>
                    <a:lnTo>
                      <a:pt x="1171" y="1161"/>
                    </a:lnTo>
                    <a:lnTo>
                      <a:pt x="1171" y="1158"/>
                    </a:lnTo>
                    <a:lnTo>
                      <a:pt x="1173" y="1158"/>
                    </a:lnTo>
                    <a:lnTo>
                      <a:pt x="1175" y="1158"/>
                    </a:lnTo>
                    <a:lnTo>
                      <a:pt x="1173" y="1158"/>
                    </a:lnTo>
                    <a:lnTo>
                      <a:pt x="1171" y="1158"/>
                    </a:lnTo>
                    <a:lnTo>
                      <a:pt x="1173" y="1158"/>
                    </a:lnTo>
                    <a:lnTo>
                      <a:pt x="1173" y="1156"/>
                    </a:lnTo>
                    <a:lnTo>
                      <a:pt x="1173" y="1158"/>
                    </a:lnTo>
                    <a:lnTo>
                      <a:pt x="1175" y="1158"/>
                    </a:lnTo>
                    <a:close/>
                    <a:moveTo>
                      <a:pt x="1211" y="1156"/>
                    </a:moveTo>
                    <a:lnTo>
                      <a:pt x="1211" y="1158"/>
                    </a:lnTo>
                    <a:lnTo>
                      <a:pt x="1209" y="1158"/>
                    </a:lnTo>
                    <a:lnTo>
                      <a:pt x="1209" y="1156"/>
                    </a:lnTo>
                    <a:lnTo>
                      <a:pt x="1211" y="1156"/>
                    </a:lnTo>
                    <a:close/>
                    <a:moveTo>
                      <a:pt x="1206" y="1156"/>
                    </a:moveTo>
                    <a:lnTo>
                      <a:pt x="1209" y="1156"/>
                    </a:lnTo>
                    <a:lnTo>
                      <a:pt x="1206" y="1156"/>
                    </a:lnTo>
                    <a:lnTo>
                      <a:pt x="1209" y="1156"/>
                    </a:lnTo>
                    <a:lnTo>
                      <a:pt x="1209" y="1158"/>
                    </a:lnTo>
                    <a:lnTo>
                      <a:pt x="1206" y="1158"/>
                    </a:lnTo>
                    <a:lnTo>
                      <a:pt x="1206" y="1156"/>
                    </a:lnTo>
                    <a:close/>
                    <a:moveTo>
                      <a:pt x="1142" y="1156"/>
                    </a:moveTo>
                    <a:lnTo>
                      <a:pt x="1144" y="1156"/>
                    </a:lnTo>
                    <a:lnTo>
                      <a:pt x="1146" y="1156"/>
                    </a:lnTo>
                    <a:lnTo>
                      <a:pt x="1146" y="1158"/>
                    </a:lnTo>
                    <a:lnTo>
                      <a:pt x="1146" y="1156"/>
                    </a:lnTo>
                    <a:lnTo>
                      <a:pt x="1148" y="1156"/>
                    </a:lnTo>
                    <a:lnTo>
                      <a:pt x="1146" y="1158"/>
                    </a:lnTo>
                    <a:lnTo>
                      <a:pt x="1148" y="1158"/>
                    </a:lnTo>
                    <a:lnTo>
                      <a:pt x="1146" y="1158"/>
                    </a:lnTo>
                    <a:lnTo>
                      <a:pt x="1146" y="1161"/>
                    </a:lnTo>
                    <a:lnTo>
                      <a:pt x="1144" y="1161"/>
                    </a:lnTo>
                    <a:lnTo>
                      <a:pt x="1142" y="1161"/>
                    </a:lnTo>
                    <a:lnTo>
                      <a:pt x="1142" y="1158"/>
                    </a:lnTo>
                    <a:lnTo>
                      <a:pt x="1144" y="1158"/>
                    </a:lnTo>
                    <a:lnTo>
                      <a:pt x="1142" y="1158"/>
                    </a:lnTo>
                    <a:lnTo>
                      <a:pt x="1139" y="1158"/>
                    </a:lnTo>
                    <a:lnTo>
                      <a:pt x="1139" y="1156"/>
                    </a:lnTo>
                    <a:lnTo>
                      <a:pt x="1142" y="1156"/>
                    </a:lnTo>
                    <a:close/>
                    <a:moveTo>
                      <a:pt x="1177" y="1156"/>
                    </a:moveTo>
                    <a:lnTo>
                      <a:pt x="1175" y="1156"/>
                    </a:lnTo>
                    <a:lnTo>
                      <a:pt x="1177" y="1156"/>
                    </a:lnTo>
                    <a:close/>
                    <a:moveTo>
                      <a:pt x="1155" y="1156"/>
                    </a:moveTo>
                    <a:lnTo>
                      <a:pt x="1153" y="1156"/>
                    </a:lnTo>
                    <a:lnTo>
                      <a:pt x="1155" y="1156"/>
                    </a:lnTo>
                    <a:close/>
                    <a:moveTo>
                      <a:pt x="1157" y="1156"/>
                    </a:moveTo>
                    <a:lnTo>
                      <a:pt x="1155" y="1156"/>
                    </a:lnTo>
                    <a:lnTo>
                      <a:pt x="1157" y="1156"/>
                    </a:lnTo>
                    <a:close/>
                    <a:moveTo>
                      <a:pt x="1155" y="1154"/>
                    </a:moveTo>
                    <a:lnTo>
                      <a:pt x="1153" y="1154"/>
                    </a:lnTo>
                    <a:lnTo>
                      <a:pt x="1155" y="1154"/>
                    </a:lnTo>
                    <a:close/>
                    <a:moveTo>
                      <a:pt x="1198" y="1154"/>
                    </a:moveTo>
                    <a:lnTo>
                      <a:pt x="1200" y="1154"/>
                    </a:lnTo>
                    <a:lnTo>
                      <a:pt x="1200" y="1156"/>
                    </a:lnTo>
                    <a:lnTo>
                      <a:pt x="1202" y="1156"/>
                    </a:lnTo>
                    <a:lnTo>
                      <a:pt x="1202" y="1158"/>
                    </a:lnTo>
                    <a:lnTo>
                      <a:pt x="1202" y="1156"/>
                    </a:lnTo>
                    <a:lnTo>
                      <a:pt x="1202" y="1154"/>
                    </a:lnTo>
                    <a:lnTo>
                      <a:pt x="1204" y="1154"/>
                    </a:lnTo>
                    <a:lnTo>
                      <a:pt x="1204" y="1156"/>
                    </a:lnTo>
                    <a:lnTo>
                      <a:pt x="1206" y="1156"/>
                    </a:lnTo>
                    <a:lnTo>
                      <a:pt x="1206" y="1158"/>
                    </a:lnTo>
                    <a:lnTo>
                      <a:pt x="1204" y="1158"/>
                    </a:lnTo>
                    <a:lnTo>
                      <a:pt x="1206" y="1158"/>
                    </a:lnTo>
                    <a:lnTo>
                      <a:pt x="1206" y="1161"/>
                    </a:lnTo>
                    <a:lnTo>
                      <a:pt x="1206" y="1158"/>
                    </a:lnTo>
                    <a:lnTo>
                      <a:pt x="1209" y="1158"/>
                    </a:lnTo>
                    <a:lnTo>
                      <a:pt x="1209" y="1161"/>
                    </a:lnTo>
                    <a:lnTo>
                      <a:pt x="1206" y="1161"/>
                    </a:lnTo>
                    <a:lnTo>
                      <a:pt x="1209" y="1161"/>
                    </a:lnTo>
                    <a:lnTo>
                      <a:pt x="1209" y="1158"/>
                    </a:lnTo>
                    <a:lnTo>
                      <a:pt x="1209" y="1161"/>
                    </a:lnTo>
                    <a:lnTo>
                      <a:pt x="1211" y="1161"/>
                    </a:lnTo>
                    <a:lnTo>
                      <a:pt x="1211" y="1158"/>
                    </a:lnTo>
                    <a:lnTo>
                      <a:pt x="1213" y="1158"/>
                    </a:lnTo>
                    <a:lnTo>
                      <a:pt x="1213" y="1161"/>
                    </a:lnTo>
                    <a:lnTo>
                      <a:pt x="1213" y="1158"/>
                    </a:lnTo>
                    <a:lnTo>
                      <a:pt x="1213" y="1161"/>
                    </a:lnTo>
                    <a:lnTo>
                      <a:pt x="1213" y="1163"/>
                    </a:lnTo>
                    <a:lnTo>
                      <a:pt x="1211" y="1163"/>
                    </a:lnTo>
                    <a:lnTo>
                      <a:pt x="1213" y="1163"/>
                    </a:lnTo>
                    <a:lnTo>
                      <a:pt x="1213" y="1161"/>
                    </a:lnTo>
                    <a:lnTo>
                      <a:pt x="1215" y="1161"/>
                    </a:lnTo>
                    <a:lnTo>
                      <a:pt x="1215" y="1163"/>
                    </a:lnTo>
                    <a:lnTo>
                      <a:pt x="1213" y="1163"/>
                    </a:lnTo>
                    <a:lnTo>
                      <a:pt x="1215" y="1165"/>
                    </a:lnTo>
                    <a:lnTo>
                      <a:pt x="1213" y="1165"/>
                    </a:lnTo>
                    <a:lnTo>
                      <a:pt x="1213" y="1167"/>
                    </a:lnTo>
                    <a:lnTo>
                      <a:pt x="1211" y="1167"/>
                    </a:lnTo>
                    <a:lnTo>
                      <a:pt x="1211" y="1165"/>
                    </a:lnTo>
                    <a:lnTo>
                      <a:pt x="1209" y="1165"/>
                    </a:lnTo>
                    <a:lnTo>
                      <a:pt x="1211" y="1165"/>
                    </a:lnTo>
                    <a:lnTo>
                      <a:pt x="1211" y="1167"/>
                    </a:lnTo>
                    <a:lnTo>
                      <a:pt x="1209" y="1167"/>
                    </a:lnTo>
                    <a:lnTo>
                      <a:pt x="1209" y="1165"/>
                    </a:lnTo>
                    <a:lnTo>
                      <a:pt x="1209" y="1167"/>
                    </a:lnTo>
                    <a:lnTo>
                      <a:pt x="1206" y="1167"/>
                    </a:lnTo>
                    <a:lnTo>
                      <a:pt x="1206" y="1165"/>
                    </a:lnTo>
                    <a:lnTo>
                      <a:pt x="1204" y="1165"/>
                    </a:lnTo>
                    <a:lnTo>
                      <a:pt x="1202" y="1165"/>
                    </a:lnTo>
                    <a:lnTo>
                      <a:pt x="1204" y="1165"/>
                    </a:lnTo>
                    <a:lnTo>
                      <a:pt x="1206" y="1165"/>
                    </a:lnTo>
                    <a:lnTo>
                      <a:pt x="1206" y="1163"/>
                    </a:lnTo>
                    <a:lnTo>
                      <a:pt x="1209" y="1163"/>
                    </a:lnTo>
                    <a:lnTo>
                      <a:pt x="1206" y="1163"/>
                    </a:lnTo>
                    <a:lnTo>
                      <a:pt x="1209" y="1163"/>
                    </a:lnTo>
                    <a:lnTo>
                      <a:pt x="1206" y="1163"/>
                    </a:lnTo>
                    <a:lnTo>
                      <a:pt x="1204" y="1165"/>
                    </a:lnTo>
                    <a:lnTo>
                      <a:pt x="1204" y="1163"/>
                    </a:lnTo>
                    <a:lnTo>
                      <a:pt x="1202" y="1163"/>
                    </a:lnTo>
                    <a:lnTo>
                      <a:pt x="1200" y="1163"/>
                    </a:lnTo>
                    <a:lnTo>
                      <a:pt x="1200" y="1161"/>
                    </a:lnTo>
                    <a:lnTo>
                      <a:pt x="1202" y="1161"/>
                    </a:lnTo>
                    <a:lnTo>
                      <a:pt x="1202" y="1158"/>
                    </a:lnTo>
                    <a:lnTo>
                      <a:pt x="1202" y="1161"/>
                    </a:lnTo>
                    <a:lnTo>
                      <a:pt x="1200" y="1161"/>
                    </a:lnTo>
                    <a:lnTo>
                      <a:pt x="1198" y="1161"/>
                    </a:lnTo>
                    <a:lnTo>
                      <a:pt x="1200" y="1161"/>
                    </a:lnTo>
                    <a:lnTo>
                      <a:pt x="1200" y="1163"/>
                    </a:lnTo>
                    <a:lnTo>
                      <a:pt x="1198" y="1163"/>
                    </a:lnTo>
                    <a:lnTo>
                      <a:pt x="1198" y="1165"/>
                    </a:lnTo>
                    <a:lnTo>
                      <a:pt x="1198" y="1163"/>
                    </a:lnTo>
                    <a:lnTo>
                      <a:pt x="1195" y="1163"/>
                    </a:lnTo>
                    <a:lnTo>
                      <a:pt x="1193" y="1163"/>
                    </a:lnTo>
                    <a:lnTo>
                      <a:pt x="1193" y="1161"/>
                    </a:lnTo>
                    <a:lnTo>
                      <a:pt x="1195" y="1161"/>
                    </a:lnTo>
                    <a:lnTo>
                      <a:pt x="1195" y="1158"/>
                    </a:lnTo>
                    <a:lnTo>
                      <a:pt x="1198" y="1158"/>
                    </a:lnTo>
                    <a:lnTo>
                      <a:pt x="1195" y="1158"/>
                    </a:lnTo>
                    <a:lnTo>
                      <a:pt x="1195" y="1156"/>
                    </a:lnTo>
                    <a:lnTo>
                      <a:pt x="1195" y="1154"/>
                    </a:lnTo>
                    <a:lnTo>
                      <a:pt x="1198" y="1154"/>
                    </a:lnTo>
                    <a:close/>
                    <a:moveTo>
                      <a:pt x="1180" y="1154"/>
                    </a:moveTo>
                    <a:lnTo>
                      <a:pt x="1177" y="1154"/>
                    </a:lnTo>
                    <a:lnTo>
                      <a:pt x="1177" y="1152"/>
                    </a:lnTo>
                    <a:lnTo>
                      <a:pt x="1180" y="1152"/>
                    </a:lnTo>
                    <a:lnTo>
                      <a:pt x="1180" y="1154"/>
                    </a:lnTo>
                    <a:close/>
                    <a:moveTo>
                      <a:pt x="1182" y="1154"/>
                    </a:moveTo>
                    <a:lnTo>
                      <a:pt x="1182" y="1152"/>
                    </a:lnTo>
                    <a:lnTo>
                      <a:pt x="1182" y="1154"/>
                    </a:lnTo>
                    <a:close/>
                    <a:moveTo>
                      <a:pt x="1155" y="1152"/>
                    </a:moveTo>
                    <a:lnTo>
                      <a:pt x="1155" y="1154"/>
                    </a:lnTo>
                    <a:lnTo>
                      <a:pt x="1153" y="1154"/>
                    </a:lnTo>
                    <a:lnTo>
                      <a:pt x="1153" y="1152"/>
                    </a:lnTo>
                    <a:lnTo>
                      <a:pt x="1153" y="1154"/>
                    </a:lnTo>
                    <a:lnTo>
                      <a:pt x="1153" y="1152"/>
                    </a:lnTo>
                    <a:lnTo>
                      <a:pt x="1155" y="1152"/>
                    </a:lnTo>
                    <a:close/>
                    <a:moveTo>
                      <a:pt x="1157" y="1154"/>
                    </a:moveTo>
                    <a:lnTo>
                      <a:pt x="1155" y="1154"/>
                    </a:lnTo>
                    <a:lnTo>
                      <a:pt x="1157" y="1154"/>
                    </a:lnTo>
                    <a:lnTo>
                      <a:pt x="1155" y="1154"/>
                    </a:lnTo>
                    <a:lnTo>
                      <a:pt x="1155" y="1152"/>
                    </a:lnTo>
                    <a:lnTo>
                      <a:pt x="1157" y="1152"/>
                    </a:lnTo>
                    <a:lnTo>
                      <a:pt x="1160" y="1152"/>
                    </a:lnTo>
                    <a:lnTo>
                      <a:pt x="1160" y="1154"/>
                    </a:lnTo>
                    <a:lnTo>
                      <a:pt x="1157" y="1154"/>
                    </a:lnTo>
                    <a:close/>
                    <a:moveTo>
                      <a:pt x="1182" y="1158"/>
                    </a:moveTo>
                    <a:lnTo>
                      <a:pt x="1180" y="1158"/>
                    </a:lnTo>
                    <a:lnTo>
                      <a:pt x="1180" y="1156"/>
                    </a:lnTo>
                    <a:lnTo>
                      <a:pt x="1180" y="1158"/>
                    </a:lnTo>
                    <a:lnTo>
                      <a:pt x="1177" y="1158"/>
                    </a:lnTo>
                    <a:lnTo>
                      <a:pt x="1175" y="1158"/>
                    </a:lnTo>
                    <a:lnTo>
                      <a:pt x="1175" y="1156"/>
                    </a:lnTo>
                    <a:lnTo>
                      <a:pt x="1177" y="1156"/>
                    </a:lnTo>
                    <a:lnTo>
                      <a:pt x="1175" y="1156"/>
                    </a:lnTo>
                    <a:lnTo>
                      <a:pt x="1175" y="1154"/>
                    </a:lnTo>
                    <a:lnTo>
                      <a:pt x="1177" y="1152"/>
                    </a:lnTo>
                    <a:lnTo>
                      <a:pt x="1177" y="1154"/>
                    </a:lnTo>
                    <a:lnTo>
                      <a:pt x="1180" y="1154"/>
                    </a:lnTo>
                    <a:lnTo>
                      <a:pt x="1182" y="1154"/>
                    </a:lnTo>
                    <a:lnTo>
                      <a:pt x="1180" y="1154"/>
                    </a:lnTo>
                    <a:lnTo>
                      <a:pt x="1182" y="1154"/>
                    </a:lnTo>
                    <a:lnTo>
                      <a:pt x="1184" y="1154"/>
                    </a:lnTo>
                    <a:lnTo>
                      <a:pt x="1182" y="1154"/>
                    </a:lnTo>
                    <a:lnTo>
                      <a:pt x="1182" y="1152"/>
                    </a:lnTo>
                    <a:lnTo>
                      <a:pt x="1184" y="1152"/>
                    </a:lnTo>
                    <a:lnTo>
                      <a:pt x="1184" y="1154"/>
                    </a:lnTo>
                    <a:lnTo>
                      <a:pt x="1184" y="1152"/>
                    </a:lnTo>
                    <a:lnTo>
                      <a:pt x="1186" y="1152"/>
                    </a:lnTo>
                    <a:lnTo>
                      <a:pt x="1184" y="1152"/>
                    </a:lnTo>
                    <a:lnTo>
                      <a:pt x="1186" y="1152"/>
                    </a:lnTo>
                    <a:lnTo>
                      <a:pt x="1186" y="1149"/>
                    </a:lnTo>
                    <a:lnTo>
                      <a:pt x="1186" y="1152"/>
                    </a:lnTo>
                    <a:lnTo>
                      <a:pt x="1189" y="1152"/>
                    </a:lnTo>
                    <a:lnTo>
                      <a:pt x="1189" y="1154"/>
                    </a:lnTo>
                    <a:lnTo>
                      <a:pt x="1191" y="1154"/>
                    </a:lnTo>
                    <a:lnTo>
                      <a:pt x="1189" y="1154"/>
                    </a:lnTo>
                    <a:lnTo>
                      <a:pt x="1191" y="1154"/>
                    </a:lnTo>
                    <a:lnTo>
                      <a:pt x="1191" y="1152"/>
                    </a:lnTo>
                    <a:lnTo>
                      <a:pt x="1191" y="1154"/>
                    </a:lnTo>
                    <a:lnTo>
                      <a:pt x="1191" y="1152"/>
                    </a:lnTo>
                    <a:lnTo>
                      <a:pt x="1193" y="1152"/>
                    </a:lnTo>
                    <a:lnTo>
                      <a:pt x="1193" y="1154"/>
                    </a:lnTo>
                    <a:lnTo>
                      <a:pt x="1195" y="1154"/>
                    </a:lnTo>
                    <a:lnTo>
                      <a:pt x="1193" y="1154"/>
                    </a:lnTo>
                    <a:lnTo>
                      <a:pt x="1191" y="1156"/>
                    </a:lnTo>
                    <a:lnTo>
                      <a:pt x="1193" y="1156"/>
                    </a:lnTo>
                    <a:lnTo>
                      <a:pt x="1191" y="1156"/>
                    </a:lnTo>
                    <a:lnTo>
                      <a:pt x="1193" y="1158"/>
                    </a:lnTo>
                    <a:lnTo>
                      <a:pt x="1191" y="1158"/>
                    </a:lnTo>
                    <a:lnTo>
                      <a:pt x="1193" y="1158"/>
                    </a:lnTo>
                    <a:lnTo>
                      <a:pt x="1195" y="1158"/>
                    </a:lnTo>
                    <a:lnTo>
                      <a:pt x="1193" y="1158"/>
                    </a:lnTo>
                    <a:lnTo>
                      <a:pt x="1193" y="1161"/>
                    </a:lnTo>
                    <a:lnTo>
                      <a:pt x="1193" y="1158"/>
                    </a:lnTo>
                    <a:lnTo>
                      <a:pt x="1193" y="1161"/>
                    </a:lnTo>
                    <a:lnTo>
                      <a:pt x="1191" y="1161"/>
                    </a:lnTo>
                    <a:lnTo>
                      <a:pt x="1189" y="1161"/>
                    </a:lnTo>
                    <a:lnTo>
                      <a:pt x="1189" y="1158"/>
                    </a:lnTo>
                    <a:lnTo>
                      <a:pt x="1186" y="1158"/>
                    </a:lnTo>
                    <a:lnTo>
                      <a:pt x="1186" y="1156"/>
                    </a:lnTo>
                    <a:lnTo>
                      <a:pt x="1186" y="1158"/>
                    </a:lnTo>
                    <a:lnTo>
                      <a:pt x="1186" y="1161"/>
                    </a:lnTo>
                    <a:lnTo>
                      <a:pt x="1186" y="1158"/>
                    </a:lnTo>
                    <a:lnTo>
                      <a:pt x="1189" y="1161"/>
                    </a:lnTo>
                    <a:lnTo>
                      <a:pt x="1189" y="1158"/>
                    </a:lnTo>
                    <a:lnTo>
                      <a:pt x="1189" y="1161"/>
                    </a:lnTo>
                    <a:lnTo>
                      <a:pt x="1191" y="1161"/>
                    </a:lnTo>
                    <a:lnTo>
                      <a:pt x="1191" y="1163"/>
                    </a:lnTo>
                    <a:lnTo>
                      <a:pt x="1191" y="1165"/>
                    </a:lnTo>
                    <a:lnTo>
                      <a:pt x="1191" y="1163"/>
                    </a:lnTo>
                    <a:lnTo>
                      <a:pt x="1191" y="1165"/>
                    </a:lnTo>
                    <a:lnTo>
                      <a:pt x="1189" y="1165"/>
                    </a:lnTo>
                    <a:lnTo>
                      <a:pt x="1191" y="1163"/>
                    </a:lnTo>
                    <a:lnTo>
                      <a:pt x="1189" y="1163"/>
                    </a:lnTo>
                    <a:lnTo>
                      <a:pt x="1189" y="1165"/>
                    </a:lnTo>
                    <a:lnTo>
                      <a:pt x="1186" y="1165"/>
                    </a:lnTo>
                    <a:lnTo>
                      <a:pt x="1189" y="1165"/>
                    </a:lnTo>
                    <a:lnTo>
                      <a:pt x="1191" y="1167"/>
                    </a:lnTo>
                    <a:lnTo>
                      <a:pt x="1189" y="1167"/>
                    </a:lnTo>
                    <a:lnTo>
                      <a:pt x="1186" y="1167"/>
                    </a:lnTo>
                    <a:lnTo>
                      <a:pt x="1186" y="1165"/>
                    </a:lnTo>
                    <a:lnTo>
                      <a:pt x="1186" y="1167"/>
                    </a:lnTo>
                    <a:lnTo>
                      <a:pt x="1184" y="1167"/>
                    </a:lnTo>
                    <a:lnTo>
                      <a:pt x="1184" y="1165"/>
                    </a:lnTo>
                    <a:lnTo>
                      <a:pt x="1186" y="1165"/>
                    </a:lnTo>
                    <a:lnTo>
                      <a:pt x="1186" y="1163"/>
                    </a:lnTo>
                    <a:lnTo>
                      <a:pt x="1184" y="1163"/>
                    </a:lnTo>
                    <a:lnTo>
                      <a:pt x="1184" y="1161"/>
                    </a:lnTo>
                    <a:lnTo>
                      <a:pt x="1184" y="1163"/>
                    </a:lnTo>
                    <a:lnTo>
                      <a:pt x="1182" y="1163"/>
                    </a:lnTo>
                    <a:lnTo>
                      <a:pt x="1182" y="1161"/>
                    </a:lnTo>
                    <a:lnTo>
                      <a:pt x="1180" y="1161"/>
                    </a:lnTo>
                    <a:lnTo>
                      <a:pt x="1182" y="1161"/>
                    </a:lnTo>
                    <a:lnTo>
                      <a:pt x="1184" y="1161"/>
                    </a:lnTo>
                    <a:lnTo>
                      <a:pt x="1182" y="1161"/>
                    </a:lnTo>
                    <a:lnTo>
                      <a:pt x="1180" y="1161"/>
                    </a:lnTo>
                    <a:lnTo>
                      <a:pt x="1180" y="1158"/>
                    </a:lnTo>
                    <a:lnTo>
                      <a:pt x="1182" y="1158"/>
                    </a:lnTo>
                    <a:close/>
                    <a:moveTo>
                      <a:pt x="1182" y="1149"/>
                    </a:moveTo>
                    <a:lnTo>
                      <a:pt x="1182" y="1152"/>
                    </a:lnTo>
                    <a:lnTo>
                      <a:pt x="1180" y="1152"/>
                    </a:lnTo>
                    <a:lnTo>
                      <a:pt x="1180" y="1154"/>
                    </a:lnTo>
                    <a:lnTo>
                      <a:pt x="1180" y="1152"/>
                    </a:lnTo>
                    <a:lnTo>
                      <a:pt x="1177" y="1152"/>
                    </a:lnTo>
                    <a:lnTo>
                      <a:pt x="1180" y="1152"/>
                    </a:lnTo>
                    <a:lnTo>
                      <a:pt x="1177" y="1152"/>
                    </a:lnTo>
                    <a:lnTo>
                      <a:pt x="1180" y="1152"/>
                    </a:lnTo>
                    <a:lnTo>
                      <a:pt x="1180" y="1149"/>
                    </a:lnTo>
                    <a:lnTo>
                      <a:pt x="1182" y="1149"/>
                    </a:lnTo>
                    <a:close/>
                    <a:moveTo>
                      <a:pt x="1182" y="1147"/>
                    </a:moveTo>
                    <a:lnTo>
                      <a:pt x="1180" y="1147"/>
                    </a:lnTo>
                    <a:lnTo>
                      <a:pt x="1182" y="1147"/>
                    </a:lnTo>
                    <a:close/>
                    <a:moveTo>
                      <a:pt x="1180" y="1147"/>
                    </a:moveTo>
                    <a:lnTo>
                      <a:pt x="1177" y="1147"/>
                    </a:lnTo>
                    <a:lnTo>
                      <a:pt x="1180" y="1147"/>
                    </a:lnTo>
                    <a:close/>
                    <a:moveTo>
                      <a:pt x="1133" y="1147"/>
                    </a:moveTo>
                    <a:lnTo>
                      <a:pt x="1131" y="1147"/>
                    </a:lnTo>
                    <a:lnTo>
                      <a:pt x="1133" y="1147"/>
                    </a:lnTo>
                    <a:close/>
                    <a:moveTo>
                      <a:pt x="1131" y="1147"/>
                    </a:moveTo>
                    <a:lnTo>
                      <a:pt x="1131" y="1145"/>
                    </a:lnTo>
                    <a:lnTo>
                      <a:pt x="1131" y="1147"/>
                    </a:lnTo>
                    <a:close/>
                    <a:moveTo>
                      <a:pt x="1133" y="1145"/>
                    </a:moveTo>
                    <a:lnTo>
                      <a:pt x="1133" y="1147"/>
                    </a:lnTo>
                    <a:lnTo>
                      <a:pt x="1133" y="1145"/>
                    </a:lnTo>
                    <a:close/>
                    <a:moveTo>
                      <a:pt x="1133" y="1145"/>
                    </a:moveTo>
                    <a:lnTo>
                      <a:pt x="1133" y="1147"/>
                    </a:lnTo>
                    <a:lnTo>
                      <a:pt x="1133" y="1145"/>
                    </a:lnTo>
                    <a:close/>
                    <a:moveTo>
                      <a:pt x="1133" y="1145"/>
                    </a:moveTo>
                    <a:lnTo>
                      <a:pt x="1133" y="1143"/>
                    </a:lnTo>
                    <a:lnTo>
                      <a:pt x="1133" y="1145"/>
                    </a:lnTo>
                    <a:close/>
                    <a:moveTo>
                      <a:pt x="1135" y="1143"/>
                    </a:moveTo>
                    <a:lnTo>
                      <a:pt x="1133" y="1143"/>
                    </a:lnTo>
                    <a:lnTo>
                      <a:pt x="1135" y="1143"/>
                    </a:lnTo>
                    <a:close/>
                    <a:moveTo>
                      <a:pt x="1229" y="1163"/>
                    </a:moveTo>
                    <a:lnTo>
                      <a:pt x="1227" y="1163"/>
                    </a:lnTo>
                    <a:lnTo>
                      <a:pt x="1224" y="1163"/>
                    </a:lnTo>
                    <a:lnTo>
                      <a:pt x="1222" y="1161"/>
                    </a:lnTo>
                    <a:lnTo>
                      <a:pt x="1220" y="1161"/>
                    </a:lnTo>
                    <a:lnTo>
                      <a:pt x="1218" y="1161"/>
                    </a:lnTo>
                    <a:lnTo>
                      <a:pt x="1218" y="1158"/>
                    </a:lnTo>
                    <a:lnTo>
                      <a:pt x="1220" y="1158"/>
                    </a:lnTo>
                    <a:lnTo>
                      <a:pt x="1218" y="1158"/>
                    </a:lnTo>
                    <a:lnTo>
                      <a:pt x="1218" y="1156"/>
                    </a:lnTo>
                    <a:lnTo>
                      <a:pt x="1218" y="1154"/>
                    </a:lnTo>
                    <a:lnTo>
                      <a:pt x="1218" y="1152"/>
                    </a:lnTo>
                    <a:lnTo>
                      <a:pt x="1218" y="1149"/>
                    </a:lnTo>
                    <a:lnTo>
                      <a:pt x="1220" y="1149"/>
                    </a:lnTo>
                    <a:lnTo>
                      <a:pt x="1222" y="1149"/>
                    </a:lnTo>
                    <a:lnTo>
                      <a:pt x="1222" y="1152"/>
                    </a:lnTo>
                    <a:lnTo>
                      <a:pt x="1224" y="1152"/>
                    </a:lnTo>
                    <a:lnTo>
                      <a:pt x="1227" y="1152"/>
                    </a:lnTo>
                    <a:lnTo>
                      <a:pt x="1227" y="1149"/>
                    </a:lnTo>
                    <a:lnTo>
                      <a:pt x="1224" y="1149"/>
                    </a:lnTo>
                    <a:lnTo>
                      <a:pt x="1222" y="1149"/>
                    </a:lnTo>
                    <a:lnTo>
                      <a:pt x="1222" y="1147"/>
                    </a:lnTo>
                    <a:lnTo>
                      <a:pt x="1222" y="1145"/>
                    </a:lnTo>
                    <a:lnTo>
                      <a:pt x="1224" y="1145"/>
                    </a:lnTo>
                    <a:lnTo>
                      <a:pt x="1227" y="1145"/>
                    </a:lnTo>
                    <a:lnTo>
                      <a:pt x="1227" y="1143"/>
                    </a:lnTo>
                    <a:lnTo>
                      <a:pt x="1229" y="1143"/>
                    </a:lnTo>
                    <a:lnTo>
                      <a:pt x="1231" y="1143"/>
                    </a:lnTo>
                    <a:lnTo>
                      <a:pt x="1231" y="1145"/>
                    </a:lnTo>
                    <a:lnTo>
                      <a:pt x="1231" y="1147"/>
                    </a:lnTo>
                    <a:lnTo>
                      <a:pt x="1231" y="1149"/>
                    </a:lnTo>
                    <a:lnTo>
                      <a:pt x="1231" y="1152"/>
                    </a:lnTo>
                    <a:lnTo>
                      <a:pt x="1231" y="1154"/>
                    </a:lnTo>
                    <a:lnTo>
                      <a:pt x="1233" y="1154"/>
                    </a:lnTo>
                    <a:lnTo>
                      <a:pt x="1233" y="1156"/>
                    </a:lnTo>
                    <a:lnTo>
                      <a:pt x="1233" y="1158"/>
                    </a:lnTo>
                    <a:lnTo>
                      <a:pt x="1231" y="1158"/>
                    </a:lnTo>
                    <a:lnTo>
                      <a:pt x="1231" y="1156"/>
                    </a:lnTo>
                    <a:lnTo>
                      <a:pt x="1229" y="1156"/>
                    </a:lnTo>
                    <a:lnTo>
                      <a:pt x="1227" y="1156"/>
                    </a:lnTo>
                    <a:lnTo>
                      <a:pt x="1227" y="1154"/>
                    </a:lnTo>
                    <a:lnTo>
                      <a:pt x="1224" y="1154"/>
                    </a:lnTo>
                    <a:lnTo>
                      <a:pt x="1224" y="1156"/>
                    </a:lnTo>
                    <a:lnTo>
                      <a:pt x="1227" y="1156"/>
                    </a:lnTo>
                    <a:lnTo>
                      <a:pt x="1227" y="1158"/>
                    </a:lnTo>
                    <a:lnTo>
                      <a:pt x="1227" y="1161"/>
                    </a:lnTo>
                    <a:lnTo>
                      <a:pt x="1229" y="1161"/>
                    </a:lnTo>
                    <a:lnTo>
                      <a:pt x="1231" y="1161"/>
                    </a:lnTo>
                    <a:lnTo>
                      <a:pt x="1233" y="1161"/>
                    </a:lnTo>
                    <a:lnTo>
                      <a:pt x="1233" y="1163"/>
                    </a:lnTo>
                    <a:lnTo>
                      <a:pt x="1236" y="1163"/>
                    </a:lnTo>
                    <a:lnTo>
                      <a:pt x="1238" y="1163"/>
                    </a:lnTo>
                    <a:lnTo>
                      <a:pt x="1238" y="1165"/>
                    </a:lnTo>
                    <a:lnTo>
                      <a:pt x="1236" y="1165"/>
                    </a:lnTo>
                    <a:lnTo>
                      <a:pt x="1233" y="1165"/>
                    </a:lnTo>
                    <a:lnTo>
                      <a:pt x="1231" y="1165"/>
                    </a:lnTo>
                    <a:lnTo>
                      <a:pt x="1231" y="1163"/>
                    </a:lnTo>
                    <a:lnTo>
                      <a:pt x="1229" y="1163"/>
                    </a:lnTo>
                    <a:lnTo>
                      <a:pt x="1229" y="1161"/>
                    </a:lnTo>
                    <a:lnTo>
                      <a:pt x="1229" y="1163"/>
                    </a:lnTo>
                    <a:close/>
                    <a:moveTo>
                      <a:pt x="1131" y="1143"/>
                    </a:moveTo>
                    <a:lnTo>
                      <a:pt x="1128" y="1143"/>
                    </a:lnTo>
                    <a:lnTo>
                      <a:pt x="1131" y="1143"/>
                    </a:lnTo>
                    <a:close/>
                    <a:moveTo>
                      <a:pt x="1175" y="1145"/>
                    </a:moveTo>
                    <a:lnTo>
                      <a:pt x="1173" y="1145"/>
                    </a:lnTo>
                    <a:lnTo>
                      <a:pt x="1171" y="1145"/>
                    </a:lnTo>
                    <a:lnTo>
                      <a:pt x="1171" y="1143"/>
                    </a:lnTo>
                    <a:lnTo>
                      <a:pt x="1173" y="1143"/>
                    </a:lnTo>
                    <a:lnTo>
                      <a:pt x="1175" y="1143"/>
                    </a:lnTo>
                    <a:lnTo>
                      <a:pt x="1173" y="1143"/>
                    </a:lnTo>
                    <a:lnTo>
                      <a:pt x="1175" y="1143"/>
                    </a:lnTo>
                    <a:lnTo>
                      <a:pt x="1175" y="1145"/>
                    </a:lnTo>
                    <a:close/>
                    <a:moveTo>
                      <a:pt x="1131" y="1143"/>
                    </a:moveTo>
                    <a:lnTo>
                      <a:pt x="1133" y="1143"/>
                    </a:lnTo>
                    <a:lnTo>
                      <a:pt x="1131" y="1143"/>
                    </a:lnTo>
                    <a:close/>
                    <a:moveTo>
                      <a:pt x="1126" y="1138"/>
                    </a:moveTo>
                    <a:lnTo>
                      <a:pt x="1126" y="1141"/>
                    </a:lnTo>
                    <a:lnTo>
                      <a:pt x="1128" y="1141"/>
                    </a:lnTo>
                    <a:lnTo>
                      <a:pt x="1131" y="1141"/>
                    </a:lnTo>
                    <a:lnTo>
                      <a:pt x="1133" y="1141"/>
                    </a:lnTo>
                    <a:lnTo>
                      <a:pt x="1131" y="1141"/>
                    </a:lnTo>
                    <a:lnTo>
                      <a:pt x="1131" y="1143"/>
                    </a:lnTo>
                    <a:lnTo>
                      <a:pt x="1131" y="1141"/>
                    </a:lnTo>
                    <a:lnTo>
                      <a:pt x="1128" y="1143"/>
                    </a:lnTo>
                    <a:lnTo>
                      <a:pt x="1128" y="1141"/>
                    </a:lnTo>
                    <a:lnTo>
                      <a:pt x="1128" y="1143"/>
                    </a:lnTo>
                    <a:lnTo>
                      <a:pt x="1126" y="1143"/>
                    </a:lnTo>
                    <a:lnTo>
                      <a:pt x="1124" y="1143"/>
                    </a:lnTo>
                    <a:lnTo>
                      <a:pt x="1124" y="1141"/>
                    </a:lnTo>
                    <a:lnTo>
                      <a:pt x="1126" y="1141"/>
                    </a:lnTo>
                    <a:lnTo>
                      <a:pt x="1126" y="1138"/>
                    </a:lnTo>
                    <a:close/>
                    <a:moveTo>
                      <a:pt x="1142" y="1138"/>
                    </a:moveTo>
                    <a:lnTo>
                      <a:pt x="1139" y="1138"/>
                    </a:lnTo>
                    <a:lnTo>
                      <a:pt x="1142" y="1138"/>
                    </a:lnTo>
                    <a:close/>
                    <a:moveTo>
                      <a:pt x="1128" y="1136"/>
                    </a:moveTo>
                    <a:lnTo>
                      <a:pt x="1131" y="1136"/>
                    </a:lnTo>
                    <a:lnTo>
                      <a:pt x="1131" y="1138"/>
                    </a:lnTo>
                    <a:lnTo>
                      <a:pt x="1128" y="1138"/>
                    </a:lnTo>
                    <a:lnTo>
                      <a:pt x="1128" y="1136"/>
                    </a:lnTo>
                    <a:close/>
                    <a:moveTo>
                      <a:pt x="1126" y="1136"/>
                    </a:moveTo>
                    <a:lnTo>
                      <a:pt x="1126" y="1138"/>
                    </a:lnTo>
                    <a:lnTo>
                      <a:pt x="1124" y="1138"/>
                    </a:lnTo>
                    <a:lnTo>
                      <a:pt x="1124" y="1136"/>
                    </a:lnTo>
                    <a:lnTo>
                      <a:pt x="1126" y="1136"/>
                    </a:lnTo>
                    <a:close/>
                    <a:moveTo>
                      <a:pt x="1146" y="1138"/>
                    </a:moveTo>
                    <a:lnTo>
                      <a:pt x="1146" y="1136"/>
                    </a:lnTo>
                    <a:lnTo>
                      <a:pt x="1146" y="1138"/>
                    </a:lnTo>
                    <a:close/>
                    <a:moveTo>
                      <a:pt x="1133" y="1138"/>
                    </a:moveTo>
                    <a:lnTo>
                      <a:pt x="1133" y="1136"/>
                    </a:lnTo>
                    <a:lnTo>
                      <a:pt x="1131" y="1136"/>
                    </a:lnTo>
                    <a:lnTo>
                      <a:pt x="1133" y="1136"/>
                    </a:lnTo>
                    <a:lnTo>
                      <a:pt x="1133" y="1138"/>
                    </a:lnTo>
                    <a:close/>
                    <a:moveTo>
                      <a:pt x="1135" y="1136"/>
                    </a:moveTo>
                    <a:lnTo>
                      <a:pt x="1135" y="1138"/>
                    </a:lnTo>
                    <a:lnTo>
                      <a:pt x="1137" y="1138"/>
                    </a:lnTo>
                    <a:lnTo>
                      <a:pt x="1137" y="1136"/>
                    </a:lnTo>
                    <a:lnTo>
                      <a:pt x="1135" y="1136"/>
                    </a:lnTo>
                    <a:lnTo>
                      <a:pt x="1137" y="1136"/>
                    </a:lnTo>
                    <a:lnTo>
                      <a:pt x="1139" y="1136"/>
                    </a:lnTo>
                    <a:lnTo>
                      <a:pt x="1139" y="1138"/>
                    </a:lnTo>
                    <a:lnTo>
                      <a:pt x="1137" y="1138"/>
                    </a:lnTo>
                    <a:lnTo>
                      <a:pt x="1137" y="1141"/>
                    </a:lnTo>
                    <a:lnTo>
                      <a:pt x="1137" y="1138"/>
                    </a:lnTo>
                    <a:lnTo>
                      <a:pt x="1139" y="1138"/>
                    </a:lnTo>
                    <a:lnTo>
                      <a:pt x="1139" y="1141"/>
                    </a:lnTo>
                    <a:lnTo>
                      <a:pt x="1142" y="1141"/>
                    </a:lnTo>
                    <a:lnTo>
                      <a:pt x="1139" y="1141"/>
                    </a:lnTo>
                    <a:lnTo>
                      <a:pt x="1139" y="1143"/>
                    </a:lnTo>
                    <a:lnTo>
                      <a:pt x="1142" y="1141"/>
                    </a:lnTo>
                    <a:lnTo>
                      <a:pt x="1142" y="1143"/>
                    </a:lnTo>
                    <a:lnTo>
                      <a:pt x="1139" y="1143"/>
                    </a:lnTo>
                    <a:lnTo>
                      <a:pt x="1137" y="1143"/>
                    </a:lnTo>
                    <a:lnTo>
                      <a:pt x="1137" y="1141"/>
                    </a:lnTo>
                    <a:lnTo>
                      <a:pt x="1135" y="1141"/>
                    </a:lnTo>
                    <a:lnTo>
                      <a:pt x="1135" y="1143"/>
                    </a:lnTo>
                    <a:lnTo>
                      <a:pt x="1137" y="1143"/>
                    </a:lnTo>
                    <a:lnTo>
                      <a:pt x="1135" y="1143"/>
                    </a:lnTo>
                    <a:lnTo>
                      <a:pt x="1135" y="1141"/>
                    </a:lnTo>
                    <a:lnTo>
                      <a:pt x="1135" y="1143"/>
                    </a:lnTo>
                    <a:lnTo>
                      <a:pt x="1135" y="1141"/>
                    </a:lnTo>
                    <a:lnTo>
                      <a:pt x="1133" y="1141"/>
                    </a:lnTo>
                    <a:lnTo>
                      <a:pt x="1131" y="1141"/>
                    </a:lnTo>
                    <a:lnTo>
                      <a:pt x="1128" y="1141"/>
                    </a:lnTo>
                    <a:lnTo>
                      <a:pt x="1128" y="1138"/>
                    </a:lnTo>
                    <a:lnTo>
                      <a:pt x="1126" y="1138"/>
                    </a:lnTo>
                    <a:lnTo>
                      <a:pt x="1128" y="1138"/>
                    </a:lnTo>
                    <a:lnTo>
                      <a:pt x="1131" y="1138"/>
                    </a:lnTo>
                    <a:lnTo>
                      <a:pt x="1131" y="1141"/>
                    </a:lnTo>
                    <a:lnTo>
                      <a:pt x="1133" y="1141"/>
                    </a:lnTo>
                    <a:lnTo>
                      <a:pt x="1133" y="1138"/>
                    </a:lnTo>
                    <a:lnTo>
                      <a:pt x="1133" y="1141"/>
                    </a:lnTo>
                    <a:lnTo>
                      <a:pt x="1135" y="1141"/>
                    </a:lnTo>
                    <a:lnTo>
                      <a:pt x="1133" y="1138"/>
                    </a:lnTo>
                    <a:lnTo>
                      <a:pt x="1131" y="1138"/>
                    </a:lnTo>
                    <a:lnTo>
                      <a:pt x="1133" y="1138"/>
                    </a:lnTo>
                    <a:lnTo>
                      <a:pt x="1135" y="1138"/>
                    </a:lnTo>
                    <a:lnTo>
                      <a:pt x="1137" y="1138"/>
                    </a:lnTo>
                    <a:lnTo>
                      <a:pt x="1135" y="1138"/>
                    </a:lnTo>
                    <a:lnTo>
                      <a:pt x="1133" y="1138"/>
                    </a:lnTo>
                    <a:lnTo>
                      <a:pt x="1133" y="1136"/>
                    </a:lnTo>
                    <a:lnTo>
                      <a:pt x="1135" y="1136"/>
                    </a:lnTo>
                    <a:close/>
                    <a:moveTo>
                      <a:pt x="1151" y="1136"/>
                    </a:moveTo>
                    <a:lnTo>
                      <a:pt x="1151" y="1138"/>
                    </a:lnTo>
                    <a:lnTo>
                      <a:pt x="1153" y="1138"/>
                    </a:lnTo>
                    <a:lnTo>
                      <a:pt x="1151" y="1138"/>
                    </a:lnTo>
                    <a:lnTo>
                      <a:pt x="1153" y="1138"/>
                    </a:lnTo>
                    <a:lnTo>
                      <a:pt x="1151" y="1138"/>
                    </a:lnTo>
                    <a:lnTo>
                      <a:pt x="1153" y="1138"/>
                    </a:lnTo>
                    <a:lnTo>
                      <a:pt x="1153" y="1141"/>
                    </a:lnTo>
                    <a:lnTo>
                      <a:pt x="1153" y="1138"/>
                    </a:lnTo>
                    <a:lnTo>
                      <a:pt x="1153" y="1136"/>
                    </a:lnTo>
                    <a:lnTo>
                      <a:pt x="1153" y="1138"/>
                    </a:lnTo>
                    <a:lnTo>
                      <a:pt x="1155" y="1138"/>
                    </a:lnTo>
                    <a:lnTo>
                      <a:pt x="1153" y="1138"/>
                    </a:lnTo>
                    <a:lnTo>
                      <a:pt x="1155" y="1138"/>
                    </a:lnTo>
                    <a:lnTo>
                      <a:pt x="1155" y="1141"/>
                    </a:lnTo>
                    <a:lnTo>
                      <a:pt x="1157" y="1141"/>
                    </a:lnTo>
                    <a:lnTo>
                      <a:pt x="1155" y="1141"/>
                    </a:lnTo>
                    <a:lnTo>
                      <a:pt x="1155" y="1143"/>
                    </a:lnTo>
                    <a:lnTo>
                      <a:pt x="1157" y="1141"/>
                    </a:lnTo>
                    <a:lnTo>
                      <a:pt x="1157" y="1143"/>
                    </a:lnTo>
                    <a:lnTo>
                      <a:pt x="1155" y="1143"/>
                    </a:lnTo>
                    <a:lnTo>
                      <a:pt x="1157" y="1143"/>
                    </a:lnTo>
                    <a:lnTo>
                      <a:pt x="1155" y="1145"/>
                    </a:lnTo>
                    <a:lnTo>
                      <a:pt x="1157" y="1145"/>
                    </a:lnTo>
                    <a:lnTo>
                      <a:pt x="1157" y="1143"/>
                    </a:lnTo>
                    <a:lnTo>
                      <a:pt x="1157" y="1141"/>
                    </a:lnTo>
                    <a:lnTo>
                      <a:pt x="1157" y="1138"/>
                    </a:lnTo>
                    <a:lnTo>
                      <a:pt x="1160" y="1138"/>
                    </a:lnTo>
                    <a:lnTo>
                      <a:pt x="1160" y="1141"/>
                    </a:lnTo>
                    <a:lnTo>
                      <a:pt x="1162" y="1141"/>
                    </a:lnTo>
                    <a:lnTo>
                      <a:pt x="1160" y="1141"/>
                    </a:lnTo>
                    <a:lnTo>
                      <a:pt x="1162" y="1143"/>
                    </a:lnTo>
                    <a:lnTo>
                      <a:pt x="1162" y="1145"/>
                    </a:lnTo>
                    <a:lnTo>
                      <a:pt x="1164" y="1145"/>
                    </a:lnTo>
                    <a:lnTo>
                      <a:pt x="1164" y="1143"/>
                    </a:lnTo>
                    <a:lnTo>
                      <a:pt x="1162" y="1143"/>
                    </a:lnTo>
                    <a:lnTo>
                      <a:pt x="1162" y="1141"/>
                    </a:lnTo>
                    <a:lnTo>
                      <a:pt x="1164" y="1141"/>
                    </a:lnTo>
                    <a:lnTo>
                      <a:pt x="1164" y="1143"/>
                    </a:lnTo>
                    <a:lnTo>
                      <a:pt x="1166" y="1143"/>
                    </a:lnTo>
                    <a:lnTo>
                      <a:pt x="1169" y="1143"/>
                    </a:lnTo>
                    <a:lnTo>
                      <a:pt x="1171" y="1143"/>
                    </a:lnTo>
                    <a:lnTo>
                      <a:pt x="1169" y="1143"/>
                    </a:lnTo>
                    <a:lnTo>
                      <a:pt x="1171" y="1143"/>
                    </a:lnTo>
                    <a:lnTo>
                      <a:pt x="1171" y="1145"/>
                    </a:lnTo>
                    <a:lnTo>
                      <a:pt x="1171" y="1143"/>
                    </a:lnTo>
                    <a:lnTo>
                      <a:pt x="1171" y="1145"/>
                    </a:lnTo>
                    <a:lnTo>
                      <a:pt x="1169" y="1145"/>
                    </a:lnTo>
                    <a:lnTo>
                      <a:pt x="1169" y="1147"/>
                    </a:lnTo>
                    <a:lnTo>
                      <a:pt x="1171" y="1147"/>
                    </a:lnTo>
                    <a:lnTo>
                      <a:pt x="1169" y="1147"/>
                    </a:lnTo>
                    <a:lnTo>
                      <a:pt x="1171" y="1147"/>
                    </a:lnTo>
                    <a:lnTo>
                      <a:pt x="1171" y="1145"/>
                    </a:lnTo>
                    <a:lnTo>
                      <a:pt x="1173" y="1145"/>
                    </a:lnTo>
                    <a:lnTo>
                      <a:pt x="1173" y="1147"/>
                    </a:lnTo>
                    <a:lnTo>
                      <a:pt x="1175" y="1147"/>
                    </a:lnTo>
                    <a:lnTo>
                      <a:pt x="1177" y="1147"/>
                    </a:lnTo>
                    <a:lnTo>
                      <a:pt x="1175" y="1147"/>
                    </a:lnTo>
                    <a:lnTo>
                      <a:pt x="1173" y="1147"/>
                    </a:lnTo>
                    <a:lnTo>
                      <a:pt x="1175" y="1147"/>
                    </a:lnTo>
                    <a:lnTo>
                      <a:pt x="1177" y="1147"/>
                    </a:lnTo>
                    <a:lnTo>
                      <a:pt x="1177" y="1149"/>
                    </a:lnTo>
                    <a:lnTo>
                      <a:pt x="1180" y="1149"/>
                    </a:lnTo>
                    <a:lnTo>
                      <a:pt x="1177" y="1149"/>
                    </a:lnTo>
                    <a:lnTo>
                      <a:pt x="1175" y="1149"/>
                    </a:lnTo>
                    <a:lnTo>
                      <a:pt x="1177" y="1149"/>
                    </a:lnTo>
                    <a:lnTo>
                      <a:pt x="1177" y="1152"/>
                    </a:lnTo>
                    <a:lnTo>
                      <a:pt x="1175" y="1152"/>
                    </a:lnTo>
                    <a:lnTo>
                      <a:pt x="1175" y="1149"/>
                    </a:lnTo>
                    <a:lnTo>
                      <a:pt x="1173" y="1149"/>
                    </a:lnTo>
                    <a:lnTo>
                      <a:pt x="1173" y="1152"/>
                    </a:lnTo>
                    <a:lnTo>
                      <a:pt x="1173" y="1149"/>
                    </a:lnTo>
                    <a:lnTo>
                      <a:pt x="1171" y="1149"/>
                    </a:lnTo>
                    <a:lnTo>
                      <a:pt x="1171" y="1152"/>
                    </a:lnTo>
                    <a:lnTo>
                      <a:pt x="1173" y="1152"/>
                    </a:lnTo>
                    <a:lnTo>
                      <a:pt x="1175" y="1154"/>
                    </a:lnTo>
                    <a:lnTo>
                      <a:pt x="1173" y="1154"/>
                    </a:lnTo>
                    <a:lnTo>
                      <a:pt x="1173" y="1152"/>
                    </a:lnTo>
                    <a:lnTo>
                      <a:pt x="1171" y="1152"/>
                    </a:lnTo>
                    <a:lnTo>
                      <a:pt x="1173" y="1154"/>
                    </a:lnTo>
                    <a:lnTo>
                      <a:pt x="1171" y="1154"/>
                    </a:lnTo>
                    <a:lnTo>
                      <a:pt x="1173" y="1154"/>
                    </a:lnTo>
                    <a:lnTo>
                      <a:pt x="1171" y="1154"/>
                    </a:lnTo>
                    <a:lnTo>
                      <a:pt x="1173" y="1154"/>
                    </a:lnTo>
                    <a:lnTo>
                      <a:pt x="1173" y="1156"/>
                    </a:lnTo>
                    <a:lnTo>
                      <a:pt x="1171" y="1156"/>
                    </a:lnTo>
                    <a:lnTo>
                      <a:pt x="1169" y="1156"/>
                    </a:lnTo>
                    <a:lnTo>
                      <a:pt x="1169" y="1154"/>
                    </a:lnTo>
                    <a:lnTo>
                      <a:pt x="1166" y="1154"/>
                    </a:lnTo>
                    <a:lnTo>
                      <a:pt x="1166" y="1156"/>
                    </a:lnTo>
                    <a:lnTo>
                      <a:pt x="1169" y="1156"/>
                    </a:lnTo>
                    <a:lnTo>
                      <a:pt x="1166" y="1156"/>
                    </a:lnTo>
                    <a:lnTo>
                      <a:pt x="1169" y="1156"/>
                    </a:lnTo>
                    <a:lnTo>
                      <a:pt x="1166" y="1156"/>
                    </a:lnTo>
                    <a:lnTo>
                      <a:pt x="1169" y="1156"/>
                    </a:lnTo>
                    <a:lnTo>
                      <a:pt x="1166" y="1156"/>
                    </a:lnTo>
                    <a:lnTo>
                      <a:pt x="1166" y="1158"/>
                    </a:lnTo>
                    <a:lnTo>
                      <a:pt x="1169" y="1158"/>
                    </a:lnTo>
                    <a:lnTo>
                      <a:pt x="1166" y="1158"/>
                    </a:lnTo>
                    <a:lnTo>
                      <a:pt x="1164" y="1158"/>
                    </a:lnTo>
                    <a:lnTo>
                      <a:pt x="1164" y="1156"/>
                    </a:lnTo>
                    <a:lnTo>
                      <a:pt x="1166" y="1156"/>
                    </a:lnTo>
                    <a:lnTo>
                      <a:pt x="1164" y="1156"/>
                    </a:lnTo>
                    <a:lnTo>
                      <a:pt x="1164" y="1158"/>
                    </a:lnTo>
                    <a:lnTo>
                      <a:pt x="1164" y="1156"/>
                    </a:lnTo>
                    <a:lnTo>
                      <a:pt x="1162" y="1158"/>
                    </a:lnTo>
                    <a:lnTo>
                      <a:pt x="1160" y="1158"/>
                    </a:lnTo>
                    <a:lnTo>
                      <a:pt x="1157" y="1158"/>
                    </a:lnTo>
                    <a:lnTo>
                      <a:pt x="1160" y="1158"/>
                    </a:lnTo>
                    <a:lnTo>
                      <a:pt x="1157" y="1158"/>
                    </a:lnTo>
                    <a:lnTo>
                      <a:pt x="1157" y="1161"/>
                    </a:lnTo>
                    <a:lnTo>
                      <a:pt x="1157" y="1158"/>
                    </a:lnTo>
                    <a:lnTo>
                      <a:pt x="1155" y="1158"/>
                    </a:lnTo>
                    <a:lnTo>
                      <a:pt x="1157" y="1158"/>
                    </a:lnTo>
                    <a:lnTo>
                      <a:pt x="1155" y="1158"/>
                    </a:lnTo>
                    <a:lnTo>
                      <a:pt x="1153" y="1158"/>
                    </a:lnTo>
                    <a:lnTo>
                      <a:pt x="1151" y="1158"/>
                    </a:lnTo>
                    <a:lnTo>
                      <a:pt x="1153" y="1156"/>
                    </a:lnTo>
                    <a:lnTo>
                      <a:pt x="1153" y="1158"/>
                    </a:lnTo>
                    <a:lnTo>
                      <a:pt x="1153" y="1156"/>
                    </a:lnTo>
                    <a:lnTo>
                      <a:pt x="1153" y="1158"/>
                    </a:lnTo>
                    <a:lnTo>
                      <a:pt x="1155" y="1158"/>
                    </a:lnTo>
                    <a:lnTo>
                      <a:pt x="1157" y="1158"/>
                    </a:lnTo>
                    <a:lnTo>
                      <a:pt x="1160" y="1158"/>
                    </a:lnTo>
                    <a:lnTo>
                      <a:pt x="1157" y="1158"/>
                    </a:lnTo>
                    <a:lnTo>
                      <a:pt x="1157" y="1156"/>
                    </a:lnTo>
                    <a:lnTo>
                      <a:pt x="1155" y="1156"/>
                    </a:lnTo>
                    <a:lnTo>
                      <a:pt x="1153" y="1156"/>
                    </a:lnTo>
                    <a:lnTo>
                      <a:pt x="1155" y="1156"/>
                    </a:lnTo>
                    <a:lnTo>
                      <a:pt x="1157" y="1156"/>
                    </a:lnTo>
                    <a:lnTo>
                      <a:pt x="1160" y="1156"/>
                    </a:lnTo>
                    <a:lnTo>
                      <a:pt x="1157" y="1156"/>
                    </a:lnTo>
                    <a:lnTo>
                      <a:pt x="1160" y="1156"/>
                    </a:lnTo>
                    <a:lnTo>
                      <a:pt x="1160" y="1154"/>
                    </a:lnTo>
                    <a:lnTo>
                      <a:pt x="1157" y="1154"/>
                    </a:lnTo>
                    <a:lnTo>
                      <a:pt x="1160" y="1154"/>
                    </a:lnTo>
                    <a:lnTo>
                      <a:pt x="1160" y="1152"/>
                    </a:lnTo>
                    <a:lnTo>
                      <a:pt x="1162" y="1152"/>
                    </a:lnTo>
                    <a:lnTo>
                      <a:pt x="1164" y="1152"/>
                    </a:lnTo>
                    <a:lnTo>
                      <a:pt x="1162" y="1152"/>
                    </a:lnTo>
                    <a:lnTo>
                      <a:pt x="1160" y="1152"/>
                    </a:lnTo>
                    <a:lnTo>
                      <a:pt x="1162" y="1152"/>
                    </a:lnTo>
                    <a:lnTo>
                      <a:pt x="1160" y="1152"/>
                    </a:lnTo>
                    <a:lnTo>
                      <a:pt x="1157" y="1152"/>
                    </a:lnTo>
                    <a:lnTo>
                      <a:pt x="1160" y="1152"/>
                    </a:lnTo>
                    <a:lnTo>
                      <a:pt x="1160" y="1149"/>
                    </a:lnTo>
                    <a:lnTo>
                      <a:pt x="1157" y="1149"/>
                    </a:lnTo>
                    <a:lnTo>
                      <a:pt x="1157" y="1152"/>
                    </a:lnTo>
                    <a:lnTo>
                      <a:pt x="1155" y="1152"/>
                    </a:lnTo>
                    <a:lnTo>
                      <a:pt x="1153" y="1152"/>
                    </a:lnTo>
                    <a:lnTo>
                      <a:pt x="1153" y="1149"/>
                    </a:lnTo>
                    <a:lnTo>
                      <a:pt x="1151" y="1149"/>
                    </a:lnTo>
                    <a:lnTo>
                      <a:pt x="1151" y="1152"/>
                    </a:lnTo>
                    <a:lnTo>
                      <a:pt x="1151" y="1154"/>
                    </a:lnTo>
                    <a:lnTo>
                      <a:pt x="1151" y="1156"/>
                    </a:lnTo>
                    <a:lnTo>
                      <a:pt x="1153" y="1156"/>
                    </a:lnTo>
                    <a:lnTo>
                      <a:pt x="1151" y="1156"/>
                    </a:lnTo>
                    <a:lnTo>
                      <a:pt x="1148" y="1156"/>
                    </a:lnTo>
                    <a:lnTo>
                      <a:pt x="1146" y="1156"/>
                    </a:lnTo>
                    <a:lnTo>
                      <a:pt x="1144" y="1156"/>
                    </a:lnTo>
                    <a:lnTo>
                      <a:pt x="1144" y="1154"/>
                    </a:lnTo>
                    <a:lnTo>
                      <a:pt x="1142" y="1154"/>
                    </a:lnTo>
                    <a:lnTo>
                      <a:pt x="1144" y="1154"/>
                    </a:lnTo>
                    <a:lnTo>
                      <a:pt x="1142" y="1154"/>
                    </a:lnTo>
                    <a:lnTo>
                      <a:pt x="1144" y="1154"/>
                    </a:lnTo>
                    <a:lnTo>
                      <a:pt x="1146" y="1154"/>
                    </a:lnTo>
                    <a:lnTo>
                      <a:pt x="1146" y="1152"/>
                    </a:lnTo>
                    <a:lnTo>
                      <a:pt x="1144" y="1152"/>
                    </a:lnTo>
                    <a:lnTo>
                      <a:pt x="1144" y="1149"/>
                    </a:lnTo>
                    <a:lnTo>
                      <a:pt x="1146" y="1149"/>
                    </a:lnTo>
                    <a:lnTo>
                      <a:pt x="1144" y="1149"/>
                    </a:lnTo>
                    <a:lnTo>
                      <a:pt x="1146" y="1149"/>
                    </a:lnTo>
                    <a:lnTo>
                      <a:pt x="1146" y="1147"/>
                    </a:lnTo>
                    <a:lnTo>
                      <a:pt x="1144" y="1147"/>
                    </a:lnTo>
                    <a:lnTo>
                      <a:pt x="1146" y="1147"/>
                    </a:lnTo>
                    <a:lnTo>
                      <a:pt x="1144" y="1147"/>
                    </a:lnTo>
                    <a:lnTo>
                      <a:pt x="1142" y="1147"/>
                    </a:lnTo>
                    <a:lnTo>
                      <a:pt x="1139" y="1147"/>
                    </a:lnTo>
                    <a:lnTo>
                      <a:pt x="1137" y="1147"/>
                    </a:lnTo>
                    <a:lnTo>
                      <a:pt x="1135" y="1147"/>
                    </a:lnTo>
                    <a:lnTo>
                      <a:pt x="1135" y="1149"/>
                    </a:lnTo>
                    <a:lnTo>
                      <a:pt x="1135" y="1147"/>
                    </a:lnTo>
                    <a:lnTo>
                      <a:pt x="1137" y="1147"/>
                    </a:lnTo>
                    <a:lnTo>
                      <a:pt x="1137" y="1145"/>
                    </a:lnTo>
                    <a:lnTo>
                      <a:pt x="1135" y="1145"/>
                    </a:lnTo>
                    <a:lnTo>
                      <a:pt x="1133" y="1145"/>
                    </a:lnTo>
                    <a:lnTo>
                      <a:pt x="1135" y="1145"/>
                    </a:lnTo>
                    <a:lnTo>
                      <a:pt x="1133" y="1145"/>
                    </a:lnTo>
                    <a:lnTo>
                      <a:pt x="1135" y="1145"/>
                    </a:lnTo>
                    <a:lnTo>
                      <a:pt x="1133" y="1145"/>
                    </a:lnTo>
                    <a:lnTo>
                      <a:pt x="1133" y="1143"/>
                    </a:lnTo>
                    <a:lnTo>
                      <a:pt x="1135" y="1143"/>
                    </a:lnTo>
                    <a:lnTo>
                      <a:pt x="1133" y="1143"/>
                    </a:lnTo>
                    <a:lnTo>
                      <a:pt x="1135" y="1143"/>
                    </a:lnTo>
                    <a:lnTo>
                      <a:pt x="1137" y="1143"/>
                    </a:lnTo>
                    <a:lnTo>
                      <a:pt x="1139" y="1143"/>
                    </a:lnTo>
                    <a:lnTo>
                      <a:pt x="1142" y="1143"/>
                    </a:lnTo>
                    <a:lnTo>
                      <a:pt x="1144" y="1143"/>
                    </a:lnTo>
                    <a:lnTo>
                      <a:pt x="1144" y="1145"/>
                    </a:lnTo>
                    <a:lnTo>
                      <a:pt x="1146" y="1145"/>
                    </a:lnTo>
                    <a:lnTo>
                      <a:pt x="1144" y="1145"/>
                    </a:lnTo>
                    <a:lnTo>
                      <a:pt x="1144" y="1143"/>
                    </a:lnTo>
                    <a:lnTo>
                      <a:pt x="1142" y="1143"/>
                    </a:lnTo>
                    <a:lnTo>
                      <a:pt x="1144" y="1143"/>
                    </a:lnTo>
                    <a:lnTo>
                      <a:pt x="1142" y="1143"/>
                    </a:lnTo>
                    <a:lnTo>
                      <a:pt x="1142" y="1141"/>
                    </a:lnTo>
                    <a:lnTo>
                      <a:pt x="1139" y="1141"/>
                    </a:lnTo>
                    <a:lnTo>
                      <a:pt x="1139" y="1138"/>
                    </a:lnTo>
                    <a:lnTo>
                      <a:pt x="1142" y="1138"/>
                    </a:lnTo>
                    <a:lnTo>
                      <a:pt x="1142" y="1141"/>
                    </a:lnTo>
                    <a:lnTo>
                      <a:pt x="1144" y="1141"/>
                    </a:lnTo>
                    <a:lnTo>
                      <a:pt x="1144" y="1138"/>
                    </a:lnTo>
                    <a:lnTo>
                      <a:pt x="1144" y="1141"/>
                    </a:lnTo>
                    <a:lnTo>
                      <a:pt x="1146" y="1141"/>
                    </a:lnTo>
                    <a:lnTo>
                      <a:pt x="1144" y="1141"/>
                    </a:lnTo>
                    <a:lnTo>
                      <a:pt x="1146" y="1141"/>
                    </a:lnTo>
                    <a:lnTo>
                      <a:pt x="1146" y="1138"/>
                    </a:lnTo>
                    <a:lnTo>
                      <a:pt x="1146" y="1141"/>
                    </a:lnTo>
                    <a:lnTo>
                      <a:pt x="1148" y="1141"/>
                    </a:lnTo>
                    <a:lnTo>
                      <a:pt x="1151" y="1141"/>
                    </a:lnTo>
                    <a:lnTo>
                      <a:pt x="1148" y="1141"/>
                    </a:lnTo>
                    <a:lnTo>
                      <a:pt x="1148" y="1138"/>
                    </a:lnTo>
                    <a:lnTo>
                      <a:pt x="1148" y="1141"/>
                    </a:lnTo>
                    <a:lnTo>
                      <a:pt x="1148" y="1138"/>
                    </a:lnTo>
                    <a:lnTo>
                      <a:pt x="1146" y="1138"/>
                    </a:lnTo>
                    <a:lnTo>
                      <a:pt x="1148" y="1138"/>
                    </a:lnTo>
                    <a:lnTo>
                      <a:pt x="1148" y="1136"/>
                    </a:lnTo>
                    <a:lnTo>
                      <a:pt x="1146" y="1136"/>
                    </a:lnTo>
                    <a:lnTo>
                      <a:pt x="1148" y="1136"/>
                    </a:lnTo>
                    <a:lnTo>
                      <a:pt x="1151" y="1136"/>
                    </a:lnTo>
                    <a:close/>
                    <a:moveTo>
                      <a:pt x="1144" y="1136"/>
                    </a:moveTo>
                    <a:lnTo>
                      <a:pt x="1142" y="1136"/>
                    </a:lnTo>
                    <a:lnTo>
                      <a:pt x="1144" y="1136"/>
                    </a:lnTo>
                    <a:close/>
                    <a:moveTo>
                      <a:pt x="1131" y="1136"/>
                    </a:moveTo>
                    <a:lnTo>
                      <a:pt x="1133" y="1136"/>
                    </a:lnTo>
                    <a:lnTo>
                      <a:pt x="1131" y="1136"/>
                    </a:lnTo>
                    <a:close/>
                    <a:moveTo>
                      <a:pt x="1142" y="1136"/>
                    </a:moveTo>
                    <a:lnTo>
                      <a:pt x="1139" y="1136"/>
                    </a:lnTo>
                    <a:lnTo>
                      <a:pt x="1142" y="1136"/>
                    </a:lnTo>
                    <a:close/>
                    <a:moveTo>
                      <a:pt x="1142" y="1136"/>
                    </a:moveTo>
                    <a:lnTo>
                      <a:pt x="1139" y="1136"/>
                    </a:lnTo>
                    <a:lnTo>
                      <a:pt x="1142" y="1136"/>
                    </a:lnTo>
                    <a:close/>
                    <a:moveTo>
                      <a:pt x="1139" y="1136"/>
                    </a:moveTo>
                    <a:lnTo>
                      <a:pt x="1139" y="1134"/>
                    </a:lnTo>
                    <a:lnTo>
                      <a:pt x="1139" y="1136"/>
                    </a:lnTo>
                    <a:close/>
                    <a:moveTo>
                      <a:pt x="1126" y="1136"/>
                    </a:moveTo>
                    <a:lnTo>
                      <a:pt x="1128" y="1136"/>
                    </a:lnTo>
                    <a:lnTo>
                      <a:pt x="1126" y="1136"/>
                    </a:lnTo>
                    <a:lnTo>
                      <a:pt x="1124" y="1136"/>
                    </a:lnTo>
                    <a:lnTo>
                      <a:pt x="1126" y="1134"/>
                    </a:lnTo>
                    <a:lnTo>
                      <a:pt x="1126" y="1136"/>
                    </a:lnTo>
                    <a:close/>
                    <a:moveTo>
                      <a:pt x="1113" y="1134"/>
                    </a:moveTo>
                    <a:lnTo>
                      <a:pt x="1115" y="1134"/>
                    </a:lnTo>
                    <a:lnTo>
                      <a:pt x="1113" y="1134"/>
                    </a:lnTo>
                    <a:close/>
                    <a:moveTo>
                      <a:pt x="1128" y="1134"/>
                    </a:moveTo>
                    <a:lnTo>
                      <a:pt x="1131" y="1134"/>
                    </a:lnTo>
                    <a:lnTo>
                      <a:pt x="1128" y="1134"/>
                    </a:lnTo>
                    <a:close/>
                    <a:moveTo>
                      <a:pt x="1119" y="1134"/>
                    </a:moveTo>
                    <a:lnTo>
                      <a:pt x="1117" y="1134"/>
                    </a:lnTo>
                    <a:lnTo>
                      <a:pt x="1119" y="1134"/>
                    </a:lnTo>
                    <a:lnTo>
                      <a:pt x="1117" y="1134"/>
                    </a:lnTo>
                    <a:lnTo>
                      <a:pt x="1117" y="1136"/>
                    </a:lnTo>
                    <a:lnTo>
                      <a:pt x="1117" y="1134"/>
                    </a:lnTo>
                    <a:lnTo>
                      <a:pt x="1117" y="1136"/>
                    </a:lnTo>
                    <a:lnTo>
                      <a:pt x="1115" y="1136"/>
                    </a:lnTo>
                    <a:lnTo>
                      <a:pt x="1113" y="1134"/>
                    </a:lnTo>
                    <a:lnTo>
                      <a:pt x="1113" y="1136"/>
                    </a:lnTo>
                    <a:lnTo>
                      <a:pt x="1113" y="1134"/>
                    </a:lnTo>
                    <a:lnTo>
                      <a:pt x="1115" y="1134"/>
                    </a:lnTo>
                    <a:lnTo>
                      <a:pt x="1117" y="1134"/>
                    </a:lnTo>
                    <a:lnTo>
                      <a:pt x="1119" y="1132"/>
                    </a:lnTo>
                    <a:lnTo>
                      <a:pt x="1119" y="1134"/>
                    </a:lnTo>
                    <a:close/>
                    <a:moveTo>
                      <a:pt x="1131" y="1132"/>
                    </a:moveTo>
                    <a:lnTo>
                      <a:pt x="1133" y="1132"/>
                    </a:lnTo>
                    <a:lnTo>
                      <a:pt x="1131" y="1132"/>
                    </a:lnTo>
                    <a:close/>
                    <a:moveTo>
                      <a:pt x="1124" y="1132"/>
                    </a:moveTo>
                    <a:lnTo>
                      <a:pt x="1124" y="1129"/>
                    </a:lnTo>
                    <a:lnTo>
                      <a:pt x="1124" y="1132"/>
                    </a:lnTo>
                    <a:close/>
                    <a:moveTo>
                      <a:pt x="1113" y="1132"/>
                    </a:moveTo>
                    <a:lnTo>
                      <a:pt x="1113" y="1129"/>
                    </a:lnTo>
                    <a:lnTo>
                      <a:pt x="1115" y="1129"/>
                    </a:lnTo>
                    <a:lnTo>
                      <a:pt x="1113" y="1129"/>
                    </a:lnTo>
                    <a:lnTo>
                      <a:pt x="1113" y="1132"/>
                    </a:lnTo>
                    <a:close/>
                    <a:moveTo>
                      <a:pt x="1113" y="1129"/>
                    </a:moveTo>
                    <a:lnTo>
                      <a:pt x="1110" y="1129"/>
                    </a:lnTo>
                    <a:lnTo>
                      <a:pt x="1110" y="1132"/>
                    </a:lnTo>
                    <a:lnTo>
                      <a:pt x="1110" y="1129"/>
                    </a:lnTo>
                    <a:lnTo>
                      <a:pt x="1113" y="1129"/>
                    </a:lnTo>
                    <a:close/>
                    <a:moveTo>
                      <a:pt x="1122" y="1129"/>
                    </a:moveTo>
                    <a:lnTo>
                      <a:pt x="1124" y="1129"/>
                    </a:lnTo>
                    <a:lnTo>
                      <a:pt x="1122" y="1129"/>
                    </a:lnTo>
                    <a:lnTo>
                      <a:pt x="1122" y="1132"/>
                    </a:lnTo>
                    <a:lnTo>
                      <a:pt x="1122" y="1129"/>
                    </a:lnTo>
                    <a:lnTo>
                      <a:pt x="1119" y="1129"/>
                    </a:lnTo>
                    <a:lnTo>
                      <a:pt x="1122" y="1129"/>
                    </a:lnTo>
                    <a:lnTo>
                      <a:pt x="1122" y="1132"/>
                    </a:lnTo>
                    <a:lnTo>
                      <a:pt x="1119" y="1132"/>
                    </a:lnTo>
                    <a:lnTo>
                      <a:pt x="1119" y="1129"/>
                    </a:lnTo>
                    <a:lnTo>
                      <a:pt x="1122" y="1129"/>
                    </a:lnTo>
                    <a:close/>
                    <a:moveTo>
                      <a:pt x="1124" y="1129"/>
                    </a:moveTo>
                    <a:lnTo>
                      <a:pt x="1126" y="1129"/>
                    </a:lnTo>
                    <a:lnTo>
                      <a:pt x="1128" y="1132"/>
                    </a:lnTo>
                    <a:lnTo>
                      <a:pt x="1126" y="1132"/>
                    </a:lnTo>
                    <a:lnTo>
                      <a:pt x="1126" y="1129"/>
                    </a:lnTo>
                    <a:lnTo>
                      <a:pt x="1124" y="1129"/>
                    </a:lnTo>
                    <a:lnTo>
                      <a:pt x="1122" y="1129"/>
                    </a:lnTo>
                    <a:lnTo>
                      <a:pt x="1124" y="1129"/>
                    </a:lnTo>
                    <a:lnTo>
                      <a:pt x="1124" y="1127"/>
                    </a:lnTo>
                    <a:lnTo>
                      <a:pt x="1124" y="1129"/>
                    </a:lnTo>
                    <a:close/>
                    <a:moveTo>
                      <a:pt x="1135" y="1129"/>
                    </a:moveTo>
                    <a:lnTo>
                      <a:pt x="1135" y="1127"/>
                    </a:lnTo>
                    <a:lnTo>
                      <a:pt x="1137" y="1127"/>
                    </a:lnTo>
                    <a:lnTo>
                      <a:pt x="1137" y="1129"/>
                    </a:lnTo>
                    <a:lnTo>
                      <a:pt x="1135" y="1129"/>
                    </a:lnTo>
                    <a:close/>
                    <a:moveTo>
                      <a:pt x="1128" y="1127"/>
                    </a:moveTo>
                    <a:lnTo>
                      <a:pt x="1131" y="1127"/>
                    </a:lnTo>
                    <a:lnTo>
                      <a:pt x="1128" y="1127"/>
                    </a:lnTo>
                    <a:lnTo>
                      <a:pt x="1131" y="1127"/>
                    </a:lnTo>
                    <a:lnTo>
                      <a:pt x="1131" y="1129"/>
                    </a:lnTo>
                    <a:lnTo>
                      <a:pt x="1133" y="1129"/>
                    </a:lnTo>
                    <a:lnTo>
                      <a:pt x="1133" y="1127"/>
                    </a:lnTo>
                    <a:lnTo>
                      <a:pt x="1133" y="1129"/>
                    </a:lnTo>
                    <a:lnTo>
                      <a:pt x="1133" y="1127"/>
                    </a:lnTo>
                    <a:lnTo>
                      <a:pt x="1135" y="1127"/>
                    </a:lnTo>
                    <a:lnTo>
                      <a:pt x="1135" y="1129"/>
                    </a:lnTo>
                    <a:lnTo>
                      <a:pt x="1135" y="1132"/>
                    </a:lnTo>
                    <a:lnTo>
                      <a:pt x="1135" y="1134"/>
                    </a:lnTo>
                    <a:lnTo>
                      <a:pt x="1137" y="1134"/>
                    </a:lnTo>
                    <a:lnTo>
                      <a:pt x="1137" y="1132"/>
                    </a:lnTo>
                    <a:lnTo>
                      <a:pt x="1135" y="1132"/>
                    </a:lnTo>
                    <a:lnTo>
                      <a:pt x="1137" y="1132"/>
                    </a:lnTo>
                    <a:lnTo>
                      <a:pt x="1135" y="1132"/>
                    </a:lnTo>
                    <a:lnTo>
                      <a:pt x="1137" y="1132"/>
                    </a:lnTo>
                    <a:lnTo>
                      <a:pt x="1137" y="1129"/>
                    </a:lnTo>
                    <a:lnTo>
                      <a:pt x="1135" y="1129"/>
                    </a:lnTo>
                    <a:lnTo>
                      <a:pt x="1137" y="1129"/>
                    </a:lnTo>
                    <a:lnTo>
                      <a:pt x="1139" y="1129"/>
                    </a:lnTo>
                    <a:lnTo>
                      <a:pt x="1139" y="1132"/>
                    </a:lnTo>
                    <a:lnTo>
                      <a:pt x="1142" y="1132"/>
                    </a:lnTo>
                    <a:lnTo>
                      <a:pt x="1139" y="1132"/>
                    </a:lnTo>
                    <a:lnTo>
                      <a:pt x="1139" y="1134"/>
                    </a:lnTo>
                    <a:lnTo>
                      <a:pt x="1142" y="1134"/>
                    </a:lnTo>
                    <a:lnTo>
                      <a:pt x="1142" y="1132"/>
                    </a:lnTo>
                    <a:lnTo>
                      <a:pt x="1144" y="1132"/>
                    </a:lnTo>
                    <a:lnTo>
                      <a:pt x="1144" y="1134"/>
                    </a:lnTo>
                    <a:lnTo>
                      <a:pt x="1146" y="1134"/>
                    </a:lnTo>
                    <a:lnTo>
                      <a:pt x="1148" y="1136"/>
                    </a:lnTo>
                    <a:lnTo>
                      <a:pt x="1146" y="1136"/>
                    </a:lnTo>
                    <a:lnTo>
                      <a:pt x="1144" y="1136"/>
                    </a:lnTo>
                    <a:lnTo>
                      <a:pt x="1142" y="1136"/>
                    </a:lnTo>
                    <a:lnTo>
                      <a:pt x="1139" y="1134"/>
                    </a:lnTo>
                    <a:lnTo>
                      <a:pt x="1137" y="1134"/>
                    </a:lnTo>
                    <a:lnTo>
                      <a:pt x="1137" y="1136"/>
                    </a:lnTo>
                    <a:lnTo>
                      <a:pt x="1137" y="1134"/>
                    </a:lnTo>
                    <a:lnTo>
                      <a:pt x="1137" y="1136"/>
                    </a:lnTo>
                    <a:lnTo>
                      <a:pt x="1137" y="1134"/>
                    </a:lnTo>
                    <a:lnTo>
                      <a:pt x="1137" y="1136"/>
                    </a:lnTo>
                    <a:lnTo>
                      <a:pt x="1135" y="1136"/>
                    </a:lnTo>
                    <a:lnTo>
                      <a:pt x="1133" y="1136"/>
                    </a:lnTo>
                    <a:lnTo>
                      <a:pt x="1133" y="1134"/>
                    </a:lnTo>
                    <a:lnTo>
                      <a:pt x="1135" y="1134"/>
                    </a:lnTo>
                    <a:lnTo>
                      <a:pt x="1133" y="1134"/>
                    </a:lnTo>
                    <a:lnTo>
                      <a:pt x="1133" y="1132"/>
                    </a:lnTo>
                    <a:lnTo>
                      <a:pt x="1135" y="1132"/>
                    </a:lnTo>
                    <a:lnTo>
                      <a:pt x="1133" y="1132"/>
                    </a:lnTo>
                    <a:lnTo>
                      <a:pt x="1133" y="1129"/>
                    </a:lnTo>
                    <a:lnTo>
                      <a:pt x="1133" y="1132"/>
                    </a:lnTo>
                    <a:lnTo>
                      <a:pt x="1131" y="1132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31" y="1129"/>
                    </a:lnTo>
                    <a:lnTo>
                      <a:pt x="1128" y="1129"/>
                    </a:lnTo>
                    <a:lnTo>
                      <a:pt x="1128" y="1127"/>
                    </a:lnTo>
                    <a:lnTo>
                      <a:pt x="1126" y="1127"/>
                    </a:lnTo>
                    <a:lnTo>
                      <a:pt x="1126" y="1125"/>
                    </a:lnTo>
                    <a:lnTo>
                      <a:pt x="1126" y="1127"/>
                    </a:lnTo>
                    <a:lnTo>
                      <a:pt x="1128" y="1127"/>
                    </a:lnTo>
                    <a:close/>
                    <a:moveTo>
                      <a:pt x="1224" y="1120"/>
                    </a:moveTo>
                    <a:lnTo>
                      <a:pt x="1222" y="1120"/>
                    </a:lnTo>
                    <a:lnTo>
                      <a:pt x="1220" y="1120"/>
                    </a:lnTo>
                    <a:lnTo>
                      <a:pt x="1222" y="1120"/>
                    </a:lnTo>
                    <a:lnTo>
                      <a:pt x="1224" y="1120"/>
                    </a:lnTo>
                    <a:lnTo>
                      <a:pt x="1224" y="1118"/>
                    </a:lnTo>
                    <a:lnTo>
                      <a:pt x="1227" y="1118"/>
                    </a:lnTo>
                    <a:lnTo>
                      <a:pt x="1224" y="1118"/>
                    </a:lnTo>
                    <a:lnTo>
                      <a:pt x="1224" y="1120"/>
                    </a:lnTo>
                    <a:close/>
                    <a:moveTo>
                      <a:pt x="1099" y="1118"/>
                    </a:moveTo>
                    <a:lnTo>
                      <a:pt x="1101" y="1118"/>
                    </a:lnTo>
                    <a:lnTo>
                      <a:pt x="1104" y="1118"/>
                    </a:lnTo>
                    <a:lnTo>
                      <a:pt x="1104" y="1120"/>
                    </a:lnTo>
                    <a:lnTo>
                      <a:pt x="1106" y="1120"/>
                    </a:lnTo>
                    <a:lnTo>
                      <a:pt x="1106" y="1118"/>
                    </a:lnTo>
                    <a:lnTo>
                      <a:pt x="1106" y="1120"/>
                    </a:lnTo>
                    <a:lnTo>
                      <a:pt x="1108" y="1120"/>
                    </a:lnTo>
                    <a:lnTo>
                      <a:pt x="1106" y="1120"/>
                    </a:lnTo>
                    <a:lnTo>
                      <a:pt x="1108" y="1120"/>
                    </a:lnTo>
                    <a:lnTo>
                      <a:pt x="1106" y="1120"/>
                    </a:lnTo>
                    <a:lnTo>
                      <a:pt x="1106" y="1123"/>
                    </a:lnTo>
                    <a:lnTo>
                      <a:pt x="1106" y="1120"/>
                    </a:lnTo>
                    <a:lnTo>
                      <a:pt x="1108" y="1120"/>
                    </a:lnTo>
                    <a:lnTo>
                      <a:pt x="1108" y="1123"/>
                    </a:lnTo>
                    <a:lnTo>
                      <a:pt x="1108" y="1120"/>
                    </a:lnTo>
                    <a:lnTo>
                      <a:pt x="1110" y="1123"/>
                    </a:lnTo>
                    <a:lnTo>
                      <a:pt x="1110" y="1120"/>
                    </a:lnTo>
                    <a:lnTo>
                      <a:pt x="1110" y="1123"/>
                    </a:lnTo>
                    <a:lnTo>
                      <a:pt x="1108" y="1123"/>
                    </a:lnTo>
                    <a:lnTo>
                      <a:pt x="1110" y="1123"/>
                    </a:lnTo>
                    <a:lnTo>
                      <a:pt x="1108" y="1123"/>
                    </a:lnTo>
                    <a:lnTo>
                      <a:pt x="1108" y="1125"/>
                    </a:lnTo>
                    <a:lnTo>
                      <a:pt x="1108" y="1123"/>
                    </a:lnTo>
                    <a:lnTo>
                      <a:pt x="1110" y="1123"/>
                    </a:lnTo>
                    <a:lnTo>
                      <a:pt x="1110" y="1125"/>
                    </a:lnTo>
                    <a:lnTo>
                      <a:pt x="1110" y="1123"/>
                    </a:lnTo>
                    <a:lnTo>
                      <a:pt x="1113" y="1123"/>
                    </a:lnTo>
                    <a:lnTo>
                      <a:pt x="1113" y="1125"/>
                    </a:lnTo>
                    <a:lnTo>
                      <a:pt x="1113" y="1123"/>
                    </a:lnTo>
                    <a:lnTo>
                      <a:pt x="1115" y="1123"/>
                    </a:lnTo>
                    <a:lnTo>
                      <a:pt x="1115" y="1125"/>
                    </a:lnTo>
                    <a:lnTo>
                      <a:pt x="1117" y="1125"/>
                    </a:lnTo>
                    <a:lnTo>
                      <a:pt x="1119" y="1125"/>
                    </a:lnTo>
                    <a:lnTo>
                      <a:pt x="1117" y="1125"/>
                    </a:lnTo>
                    <a:lnTo>
                      <a:pt x="1117" y="1123"/>
                    </a:lnTo>
                    <a:lnTo>
                      <a:pt x="1117" y="1125"/>
                    </a:lnTo>
                    <a:lnTo>
                      <a:pt x="1119" y="1125"/>
                    </a:lnTo>
                    <a:lnTo>
                      <a:pt x="1119" y="1123"/>
                    </a:lnTo>
                    <a:lnTo>
                      <a:pt x="1119" y="1125"/>
                    </a:lnTo>
                    <a:lnTo>
                      <a:pt x="1122" y="1125"/>
                    </a:lnTo>
                    <a:lnTo>
                      <a:pt x="1124" y="1125"/>
                    </a:lnTo>
                    <a:lnTo>
                      <a:pt x="1122" y="1125"/>
                    </a:lnTo>
                    <a:lnTo>
                      <a:pt x="1122" y="1127"/>
                    </a:lnTo>
                    <a:lnTo>
                      <a:pt x="1124" y="1127"/>
                    </a:lnTo>
                    <a:lnTo>
                      <a:pt x="1124" y="1125"/>
                    </a:lnTo>
                    <a:lnTo>
                      <a:pt x="1126" y="1125"/>
                    </a:lnTo>
                    <a:lnTo>
                      <a:pt x="1126" y="1127"/>
                    </a:lnTo>
                    <a:lnTo>
                      <a:pt x="1126" y="1129"/>
                    </a:lnTo>
                    <a:lnTo>
                      <a:pt x="1128" y="1129"/>
                    </a:lnTo>
                    <a:lnTo>
                      <a:pt x="1126" y="1129"/>
                    </a:lnTo>
                    <a:lnTo>
                      <a:pt x="1126" y="1127"/>
                    </a:lnTo>
                    <a:lnTo>
                      <a:pt x="1124" y="1127"/>
                    </a:lnTo>
                    <a:lnTo>
                      <a:pt x="1122" y="1127"/>
                    </a:lnTo>
                    <a:lnTo>
                      <a:pt x="1119" y="1127"/>
                    </a:lnTo>
                    <a:lnTo>
                      <a:pt x="1117" y="1127"/>
                    </a:lnTo>
                    <a:lnTo>
                      <a:pt x="1119" y="1127"/>
                    </a:lnTo>
                    <a:lnTo>
                      <a:pt x="1122" y="1127"/>
                    </a:lnTo>
                    <a:lnTo>
                      <a:pt x="1122" y="1129"/>
                    </a:lnTo>
                    <a:lnTo>
                      <a:pt x="1119" y="1129"/>
                    </a:lnTo>
                    <a:lnTo>
                      <a:pt x="1117" y="1129"/>
                    </a:lnTo>
                    <a:lnTo>
                      <a:pt x="1117" y="1127"/>
                    </a:lnTo>
                    <a:lnTo>
                      <a:pt x="1117" y="1129"/>
                    </a:lnTo>
                    <a:lnTo>
                      <a:pt x="1117" y="1127"/>
                    </a:lnTo>
                    <a:lnTo>
                      <a:pt x="1117" y="1129"/>
                    </a:lnTo>
                    <a:lnTo>
                      <a:pt x="1115" y="1129"/>
                    </a:lnTo>
                    <a:lnTo>
                      <a:pt x="1117" y="1129"/>
                    </a:lnTo>
                    <a:lnTo>
                      <a:pt x="1115" y="1129"/>
                    </a:lnTo>
                    <a:lnTo>
                      <a:pt x="1115" y="1127"/>
                    </a:lnTo>
                    <a:lnTo>
                      <a:pt x="1113" y="1127"/>
                    </a:lnTo>
                    <a:lnTo>
                      <a:pt x="1115" y="1127"/>
                    </a:lnTo>
                    <a:lnTo>
                      <a:pt x="1115" y="1129"/>
                    </a:lnTo>
                    <a:lnTo>
                      <a:pt x="1113" y="1129"/>
                    </a:lnTo>
                    <a:lnTo>
                      <a:pt x="1110" y="1129"/>
                    </a:lnTo>
                    <a:lnTo>
                      <a:pt x="1110" y="1127"/>
                    </a:lnTo>
                    <a:lnTo>
                      <a:pt x="1113" y="1127"/>
                    </a:lnTo>
                    <a:lnTo>
                      <a:pt x="1110" y="1127"/>
                    </a:lnTo>
                    <a:lnTo>
                      <a:pt x="1113" y="1127"/>
                    </a:lnTo>
                    <a:lnTo>
                      <a:pt x="1110" y="1127"/>
                    </a:lnTo>
                    <a:lnTo>
                      <a:pt x="1110" y="1125"/>
                    </a:lnTo>
                    <a:lnTo>
                      <a:pt x="1110" y="1127"/>
                    </a:lnTo>
                    <a:lnTo>
                      <a:pt x="1108" y="1127"/>
                    </a:lnTo>
                    <a:lnTo>
                      <a:pt x="1108" y="1125"/>
                    </a:lnTo>
                    <a:lnTo>
                      <a:pt x="1106" y="1125"/>
                    </a:lnTo>
                    <a:lnTo>
                      <a:pt x="1108" y="1125"/>
                    </a:lnTo>
                    <a:lnTo>
                      <a:pt x="1106" y="1125"/>
                    </a:lnTo>
                    <a:lnTo>
                      <a:pt x="1106" y="1123"/>
                    </a:lnTo>
                    <a:lnTo>
                      <a:pt x="1106" y="1125"/>
                    </a:lnTo>
                    <a:lnTo>
                      <a:pt x="1104" y="1125"/>
                    </a:lnTo>
                    <a:lnTo>
                      <a:pt x="1104" y="1123"/>
                    </a:lnTo>
                    <a:lnTo>
                      <a:pt x="1101" y="1123"/>
                    </a:lnTo>
                    <a:lnTo>
                      <a:pt x="1101" y="1120"/>
                    </a:lnTo>
                    <a:lnTo>
                      <a:pt x="1104" y="1123"/>
                    </a:lnTo>
                    <a:lnTo>
                      <a:pt x="1104" y="1120"/>
                    </a:lnTo>
                    <a:lnTo>
                      <a:pt x="1101" y="1120"/>
                    </a:lnTo>
                    <a:lnTo>
                      <a:pt x="1099" y="1120"/>
                    </a:lnTo>
                    <a:lnTo>
                      <a:pt x="1101" y="1120"/>
                    </a:lnTo>
                    <a:lnTo>
                      <a:pt x="1099" y="1120"/>
                    </a:lnTo>
                    <a:lnTo>
                      <a:pt x="1099" y="1118"/>
                    </a:lnTo>
                    <a:lnTo>
                      <a:pt x="1097" y="1118"/>
                    </a:lnTo>
                    <a:lnTo>
                      <a:pt x="1099" y="1118"/>
                    </a:lnTo>
                    <a:lnTo>
                      <a:pt x="1099" y="1116"/>
                    </a:lnTo>
                    <a:lnTo>
                      <a:pt x="1099" y="1118"/>
                    </a:lnTo>
                    <a:close/>
                    <a:moveTo>
                      <a:pt x="1131" y="1116"/>
                    </a:moveTo>
                    <a:lnTo>
                      <a:pt x="1128" y="1116"/>
                    </a:lnTo>
                    <a:lnTo>
                      <a:pt x="1131" y="1116"/>
                    </a:lnTo>
                    <a:close/>
                    <a:moveTo>
                      <a:pt x="1142" y="1116"/>
                    </a:moveTo>
                    <a:lnTo>
                      <a:pt x="1139" y="1116"/>
                    </a:lnTo>
                    <a:lnTo>
                      <a:pt x="1142" y="1116"/>
                    </a:lnTo>
                    <a:close/>
                    <a:moveTo>
                      <a:pt x="1115" y="1114"/>
                    </a:moveTo>
                    <a:lnTo>
                      <a:pt x="1117" y="1114"/>
                    </a:lnTo>
                    <a:lnTo>
                      <a:pt x="1117" y="1116"/>
                    </a:lnTo>
                    <a:lnTo>
                      <a:pt x="1119" y="1116"/>
                    </a:lnTo>
                    <a:lnTo>
                      <a:pt x="1117" y="1116"/>
                    </a:lnTo>
                    <a:lnTo>
                      <a:pt x="1115" y="1116"/>
                    </a:lnTo>
                    <a:lnTo>
                      <a:pt x="1117" y="1116"/>
                    </a:lnTo>
                    <a:lnTo>
                      <a:pt x="1117" y="1114"/>
                    </a:lnTo>
                    <a:lnTo>
                      <a:pt x="1115" y="1114"/>
                    </a:lnTo>
                    <a:close/>
                    <a:moveTo>
                      <a:pt x="1142" y="1114"/>
                    </a:moveTo>
                    <a:lnTo>
                      <a:pt x="1139" y="1114"/>
                    </a:lnTo>
                    <a:lnTo>
                      <a:pt x="1139" y="1116"/>
                    </a:lnTo>
                    <a:lnTo>
                      <a:pt x="1139" y="1114"/>
                    </a:lnTo>
                    <a:lnTo>
                      <a:pt x="1142" y="1114"/>
                    </a:lnTo>
                    <a:lnTo>
                      <a:pt x="1142" y="1116"/>
                    </a:lnTo>
                    <a:lnTo>
                      <a:pt x="1139" y="1116"/>
                    </a:lnTo>
                    <a:lnTo>
                      <a:pt x="1137" y="1116"/>
                    </a:lnTo>
                    <a:lnTo>
                      <a:pt x="1139" y="1116"/>
                    </a:lnTo>
                    <a:lnTo>
                      <a:pt x="1139" y="1114"/>
                    </a:lnTo>
                    <a:lnTo>
                      <a:pt x="1142" y="1114"/>
                    </a:lnTo>
                    <a:close/>
                    <a:moveTo>
                      <a:pt x="1131" y="1114"/>
                    </a:moveTo>
                    <a:lnTo>
                      <a:pt x="1133" y="1114"/>
                    </a:lnTo>
                    <a:lnTo>
                      <a:pt x="1131" y="1114"/>
                    </a:lnTo>
                    <a:close/>
                    <a:moveTo>
                      <a:pt x="1108" y="1114"/>
                    </a:moveTo>
                    <a:lnTo>
                      <a:pt x="1110" y="1114"/>
                    </a:lnTo>
                    <a:lnTo>
                      <a:pt x="1108" y="1114"/>
                    </a:lnTo>
                    <a:close/>
                    <a:moveTo>
                      <a:pt x="1119" y="1111"/>
                    </a:moveTo>
                    <a:lnTo>
                      <a:pt x="1117" y="1111"/>
                    </a:lnTo>
                    <a:lnTo>
                      <a:pt x="1117" y="1114"/>
                    </a:lnTo>
                    <a:lnTo>
                      <a:pt x="1115" y="1114"/>
                    </a:lnTo>
                    <a:lnTo>
                      <a:pt x="1115" y="1111"/>
                    </a:lnTo>
                    <a:lnTo>
                      <a:pt x="1117" y="1111"/>
                    </a:lnTo>
                    <a:lnTo>
                      <a:pt x="1119" y="1111"/>
                    </a:lnTo>
                    <a:close/>
                    <a:moveTo>
                      <a:pt x="1108" y="1111"/>
                    </a:moveTo>
                    <a:lnTo>
                      <a:pt x="1106" y="1111"/>
                    </a:lnTo>
                    <a:lnTo>
                      <a:pt x="1108" y="1111"/>
                    </a:lnTo>
                    <a:close/>
                    <a:moveTo>
                      <a:pt x="1106" y="1111"/>
                    </a:moveTo>
                    <a:lnTo>
                      <a:pt x="1106" y="1109"/>
                    </a:lnTo>
                    <a:lnTo>
                      <a:pt x="1108" y="1109"/>
                    </a:lnTo>
                    <a:lnTo>
                      <a:pt x="1108" y="1111"/>
                    </a:lnTo>
                    <a:lnTo>
                      <a:pt x="1106" y="1111"/>
                    </a:lnTo>
                    <a:close/>
                    <a:moveTo>
                      <a:pt x="1106" y="1109"/>
                    </a:moveTo>
                    <a:lnTo>
                      <a:pt x="1104" y="1109"/>
                    </a:lnTo>
                    <a:lnTo>
                      <a:pt x="1106" y="1109"/>
                    </a:lnTo>
                    <a:close/>
                    <a:moveTo>
                      <a:pt x="1122" y="1111"/>
                    </a:moveTo>
                    <a:lnTo>
                      <a:pt x="1119" y="1111"/>
                    </a:lnTo>
                    <a:lnTo>
                      <a:pt x="1119" y="1109"/>
                    </a:lnTo>
                    <a:lnTo>
                      <a:pt x="1122" y="1109"/>
                    </a:lnTo>
                    <a:lnTo>
                      <a:pt x="1124" y="1109"/>
                    </a:lnTo>
                    <a:lnTo>
                      <a:pt x="1122" y="1109"/>
                    </a:lnTo>
                    <a:lnTo>
                      <a:pt x="1122" y="1111"/>
                    </a:lnTo>
                    <a:close/>
                    <a:moveTo>
                      <a:pt x="1104" y="1107"/>
                    </a:moveTo>
                    <a:lnTo>
                      <a:pt x="1104" y="1109"/>
                    </a:lnTo>
                    <a:lnTo>
                      <a:pt x="1101" y="1109"/>
                    </a:lnTo>
                    <a:lnTo>
                      <a:pt x="1101" y="1107"/>
                    </a:lnTo>
                    <a:lnTo>
                      <a:pt x="1101" y="1109"/>
                    </a:lnTo>
                    <a:lnTo>
                      <a:pt x="1104" y="1107"/>
                    </a:lnTo>
                    <a:close/>
                    <a:moveTo>
                      <a:pt x="1133" y="1109"/>
                    </a:moveTo>
                    <a:lnTo>
                      <a:pt x="1133" y="1107"/>
                    </a:lnTo>
                    <a:lnTo>
                      <a:pt x="1133" y="1109"/>
                    </a:lnTo>
                    <a:close/>
                    <a:moveTo>
                      <a:pt x="1117" y="1107"/>
                    </a:moveTo>
                    <a:lnTo>
                      <a:pt x="1117" y="1109"/>
                    </a:lnTo>
                    <a:lnTo>
                      <a:pt x="1117" y="1107"/>
                    </a:lnTo>
                    <a:close/>
                    <a:moveTo>
                      <a:pt x="1119" y="1107"/>
                    </a:moveTo>
                    <a:lnTo>
                      <a:pt x="1122" y="1107"/>
                    </a:lnTo>
                    <a:lnTo>
                      <a:pt x="1119" y="1107"/>
                    </a:lnTo>
                    <a:close/>
                    <a:moveTo>
                      <a:pt x="1122" y="1107"/>
                    </a:moveTo>
                    <a:lnTo>
                      <a:pt x="1119" y="1107"/>
                    </a:lnTo>
                    <a:lnTo>
                      <a:pt x="1117" y="1107"/>
                    </a:lnTo>
                    <a:lnTo>
                      <a:pt x="1119" y="1107"/>
                    </a:lnTo>
                    <a:lnTo>
                      <a:pt x="1122" y="1107"/>
                    </a:lnTo>
                    <a:close/>
                    <a:moveTo>
                      <a:pt x="1128" y="1107"/>
                    </a:moveTo>
                    <a:lnTo>
                      <a:pt x="1131" y="1107"/>
                    </a:lnTo>
                    <a:lnTo>
                      <a:pt x="1131" y="1109"/>
                    </a:lnTo>
                    <a:lnTo>
                      <a:pt x="1128" y="1109"/>
                    </a:lnTo>
                    <a:lnTo>
                      <a:pt x="1131" y="1109"/>
                    </a:lnTo>
                    <a:lnTo>
                      <a:pt x="1128" y="1109"/>
                    </a:lnTo>
                    <a:lnTo>
                      <a:pt x="1128" y="1111"/>
                    </a:lnTo>
                    <a:lnTo>
                      <a:pt x="1131" y="1111"/>
                    </a:lnTo>
                    <a:lnTo>
                      <a:pt x="1128" y="1111"/>
                    </a:lnTo>
                    <a:lnTo>
                      <a:pt x="1126" y="1111"/>
                    </a:lnTo>
                    <a:lnTo>
                      <a:pt x="1128" y="1111"/>
                    </a:lnTo>
                    <a:lnTo>
                      <a:pt x="1128" y="1114"/>
                    </a:lnTo>
                    <a:lnTo>
                      <a:pt x="1128" y="1116"/>
                    </a:lnTo>
                    <a:lnTo>
                      <a:pt x="1126" y="1116"/>
                    </a:lnTo>
                    <a:lnTo>
                      <a:pt x="1128" y="1116"/>
                    </a:lnTo>
                    <a:lnTo>
                      <a:pt x="1126" y="1116"/>
                    </a:lnTo>
                    <a:lnTo>
                      <a:pt x="1124" y="1116"/>
                    </a:lnTo>
                    <a:lnTo>
                      <a:pt x="1122" y="1116"/>
                    </a:lnTo>
                    <a:lnTo>
                      <a:pt x="1124" y="1116"/>
                    </a:lnTo>
                    <a:lnTo>
                      <a:pt x="1124" y="1114"/>
                    </a:lnTo>
                    <a:lnTo>
                      <a:pt x="1122" y="1114"/>
                    </a:lnTo>
                    <a:lnTo>
                      <a:pt x="1124" y="1114"/>
                    </a:lnTo>
                    <a:lnTo>
                      <a:pt x="1124" y="1111"/>
                    </a:lnTo>
                    <a:lnTo>
                      <a:pt x="1122" y="1111"/>
                    </a:lnTo>
                    <a:lnTo>
                      <a:pt x="1122" y="1114"/>
                    </a:lnTo>
                    <a:lnTo>
                      <a:pt x="1122" y="1111"/>
                    </a:lnTo>
                    <a:lnTo>
                      <a:pt x="1122" y="1114"/>
                    </a:lnTo>
                    <a:lnTo>
                      <a:pt x="1119" y="1114"/>
                    </a:lnTo>
                    <a:lnTo>
                      <a:pt x="1119" y="1111"/>
                    </a:lnTo>
                    <a:lnTo>
                      <a:pt x="1122" y="1111"/>
                    </a:lnTo>
                    <a:lnTo>
                      <a:pt x="1122" y="1109"/>
                    </a:lnTo>
                    <a:lnTo>
                      <a:pt x="1124" y="1109"/>
                    </a:lnTo>
                    <a:lnTo>
                      <a:pt x="1126" y="1109"/>
                    </a:lnTo>
                    <a:lnTo>
                      <a:pt x="1126" y="1107"/>
                    </a:lnTo>
                    <a:lnTo>
                      <a:pt x="1128" y="1107"/>
                    </a:lnTo>
                    <a:lnTo>
                      <a:pt x="1126" y="1107"/>
                    </a:lnTo>
                    <a:lnTo>
                      <a:pt x="1128" y="1107"/>
                    </a:lnTo>
                    <a:close/>
                    <a:moveTo>
                      <a:pt x="1104" y="1107"/>
                    </a:moveTo>
                    <a:lnTo>
                      <a:pt x="1106" y="1107"/>
                    </a:lnTo>
                    <a:lnTo>
                      <a:pt x="1104" y="1107"/>
                    </a:lnTo>
                    <a:close/>
                    <a:moveTo>
                      <a:pt x="1124" y="1107"/>
                    </a:moveTo>
                    <a:lnTo>
                      <a:pt x="1126" y="1107"/>
                    </a:lnTo>
                    <a:lnTo>
                      <a:pt x="1124" y="1107"/>
                    </a:lnTo>
                    <a:lnTo>
                      <a:pt x="1124" y="1109"/>
                    </a:lnTo>
                    <a:lnTo>
                      <a:pt x="1124" y="1107"/>
                    </a:lnTo>
                    <a:lnTo>
                      <a:pt x="1124" y="1109"/>
                    </a:lnTo>
                    <a:lnTo>
                      <a:pt x="1122" y="1109"/>
                    </a:lnTo>
                    <a:lnTo>
                      <a:pt x="1122" y="1107"/>
                    </a:lnTo>
                    <a:lnTo>
                      <a:pt x="1124" y="1107"/>
                    </a:lnTo>
                    <a:close/>
                    <a:moveTo>
                      <a:pt x="1115" y="1107"/>
                    </a:moveTo>
                    <a:lnTo>
                      <a:pt x="1113" y="1107"/>
                    </a:lnTo>
                    <a:lnTo>
                      <a:pt x="1115" y="1107"/>
                    </a:lnTo>
                    <a:close/>
                    <a:moveTo>
                      <a:pt x="1101" y="1107"/>
                    </a:moveTo>
                    <a:lnTo>
                      <a:pt x="1099" y="1107"/>
                    </a:lnTo>
                    <a:lnTo>
                      <a:pt x="1097" y="1107"/>
                    </a:lnTo>
                    <a:lnTo>
                      <a:pt x="1099" y="1107"/>
                    </a:lnTo>
                    <a:lnTo>
                      <a:pt x="1097" y="1105"/>
                    </a:lnTo>
                    <a:lnTo>
                      <a:pt x="1099" y="1105"/>
                    </a:lnTo>
                    <a:lnTo>
                      <a:pt x="1101" y="1105"/>
                    </a:lnTo>
                    <a:lnTo>
                      <a:pt x="1101" y="1107"/>
                    </a:lnTo>
                    <a:close/>
                    <a:moveTo>
                      <a:pt x="1108" y="1105"/>
                    </a:moveTo>
                    <a:lnTo>
                      <a:pt x="1106" y="1105"/>
                    </a:lnTo>
                    <a:lnTo>
                      <a:pt x="1108" y="1105"/>
                    </a:lnTo>
                    <a:close/>
                    <a:moveTo>
                      <a:pt x="1104" y="1105"/>
                    </a:moveTo>
                    <a:lnTo>
                      <a:pt x="1101" y="1105"/>
                    </a:lnTo>
                    <a:lnTo>
                      <a:pt x="1104" y="1105"/>
                    </a:lnTo>
                    <a:lnTo>
                      <a:pt x="1104" y="1103"/>
                    </a:lnTo>
                    <a:lnTo>
                      <a:pt x="1104" y="1105"/>
                    </a:lnTo>
                    <a:close/>
                    <a:moveTo>
                      <a:pt x="1093" y="1103"/>
                    </a:moveTo>
                    <a:lnTo>
                      <a:pt x="1093" y="1105"/>
                    </a:lnTo>
                    <a:lnTo>
                      <a:pt x="1095" y="1105"/>
                    </a:lnTo>
                    <a:lnTo>
                      <a:pt x="1093" y="1105"/>
                    </a:lnTo>
                    <a:lnTo>
                      <a:pt x="1093" y="1103"/>
                    </a:lnTo>
                    <a:lnTo>
                      <a:pt x="1090" y="1103"/>
                    </a:lnTo>
                    <a:lnTo>
                      <a:pt x="1093" y="1103"/>
                    </a:lnTo>
                    <a:close/>
                    <a:moveTo>
                      <a:pt x="1110" y="1103"/>
                    </a:moveTo>
                    <a:lnTo>
                      <a:pt x="1113" y="1103"/>
                    </a:lnTo>
                    <a:lnTo>
                      <a:pt x="1110" y="1103"/>
                    </a:lnTo>
                    <a:close/>
                    <a:moveTo>
                      <a:pt x="1133" y="1103"/>
                    </a:moveTo>
                    <a:lnTo>
                      <a:pt x="1131" y="1105"/>
                    </a:lnTo>
                    <a:lnTo>
                      <a:pt x="1131" y="1103"/>
                    </a:lnTo>
                    <a:lnTo>
                      <a:pt x="1133" y="1103"/>
                    </a:lnTo>
                    <a:close/>
                    <a:moveTo>
                      <a:pt x="1110" y="1103"/>
                    </a:moveTo>
                    <a:lnTo>
                      <a:pt x="1108" y="1103"/>
                    </a:lnTo>
                    <a:lnTo>
                      <a:pt x="1110" y="1103"/>
                    </a:lnTo>
                    <a:close/>
                    <a:moveTo>
                      <a:pt x="1108" y="1103"/>
                    </a:moveTo>
                    <a:lnTo>
                      <a:pt x="1110" y="1103"/>
                    </a:lnTo>
                    <a:lnTo>
                      <a:pt x="1108" y="1103"/>
                    </a:lnTo>
                    <a:close/>
                    <a:moveTo>
                      <a:pt x="1101" y="1103"/>
                    </a:moveTo>
                    <a:lnTo>
                      <a:pt x="1101" y="1105"/>
                    </a:lnTo>
                    <a:lnTo>
                      <a:pt x="1101" y="1103"/>
                    </a:lnTo>
                    <a:lnTo>
                      <a:pt x="1099" y="1103"/>
                    </a:lnTo>
                    <a:lnTo>
                      <a:pt x="1101" y="1103"/>
                    </a:lnTo>
                    <a:close/>
                    <a:moveTo>
                      <a:pt x="1101" y="1103"/>
                    </a:moveTo>
                    <a:lnTo>
                      <a:pt x="1099" y="1103"/>
                    </a:lnTo>
                    <a:lnTo>
                      <a:pt x="1099" y="1105"/>
                    </a:lnTo>
                    <a:lnTo>
                      <a:pt x="1099" y="1103"/>
                    </a:lnTo>
                    <a:lnTo>
                      <a:pt x="1097" y="1105"/>
                    </a:lnTo>
                    <a:lnTo>
                      <a:pt x="1099" y="1105"/>
                    </a:lnTo>
                    <a:lnTo>
                      <a:pt x="1097" y="1105"/>
                    </a:lnTo>
                    <a:lnTo>
                      <a:pt x="1095" y="1105"/>
                    </a:lnTo>
                    <a:lnTo>
                      <a:pt x="1095" y="1103"/>
                    </a:lnTo>
                    <a:lnTo>
                      <a:pt x="1093" y="1103"/>
                    </a:lnTo>
                    <a:lnTo>
                      <a:pt x="1090" y="1103"/>
                    </a:lnTo>
                    <a:lnTo>
                      <a:pt x="1093" y="1103"/>
                    </a:lnTo>
                    <a:lnTo>
                      <a:pt x="1093" y="1100"/>
                    </a:lnTo>
                    <a:lnTo>
                      <a:pt x="1095" y="1100"/>
                    </a:lnTo>
                    <a:lnTo>
                      <a:pt x="1095" y="1103"/>
                    </a:lnTo>
                    <a:lnTo>
                      <a:pt x="1095" y="1100"/>
                    </a:lnTo>
                    <a:lnTo>
                      <a:pt x="1097" y="1100"/>
                    </a:lnTo>
                    <a:lnTo>
                      <a:pt x="1097" y="1103"/>
                    </a:lnTo>
                    <a:lnTo>
                      <a:pt x="1095" y="1103"/>
                    </a:lnTo>
                    <a:lnTo>
                      <a:pt x="1097" y="1103"/>
                    </a:lnTo>
                    <a:lnTo>
                      <a:pt x="1097" y="1100"/>
                    </a:lnTo>
                    <a:lnTo>
                      <a:pt x="1097" y="1103"/>
                    </a:lnTo>
                    <a:lnTo>
                      <a:pt x="1099" y="1103"/>
                    </a:lnTo>
                    <a:lnTo>
                      <a:pt x="1099" y="1100"/>
                    </a:lnTo>
                    <a:lnTo>
                      <a:pt x="1101" y="1100"/>
                    </a:lnTo>
                    <a:lnTo>
                      <a:pt x="1101" y="1103"/>
                    </a:lnTo>
                    <a:close/>
                    <a:moveTo>
                      <a:pt x="1113" y="1100"/>
                    </a:moveTo>
                    <a:lnTo>
                      <a:pt x="1113" y="1103"/>
                    </a:lnTo>
                    <a:lnTo>
                      <a:pt x="1110" y="1103"/>
                    </a:lnTo>
                    <a:lnTo>
                      <a:pt x="1110" y="1100"/>
                    </a:lnTo>
                    <a:lnTo>
                      <a:pt x="1110" y="1103"/>
                    </a:lnTo>
                    <a:lnTo>
                      <a:pt x="1110" y="1100"/>
                    </a:lnTo>
                    <a:lnTo>
                      <a:pt x="1113" y="1100"/>
                    </a:lnTo>
                    <a:close/>
                    <a:moveTo>
                      <a:pt x="1128" y="1100"/>
                    </a:moveTo>
                    <a:lnTo>
                      <a:pt x="1128" y="1103"/>
                    </a:lnTo>
                    <a:lnTo>
                      <a:pt x="1126" y="1103"/>
                    </a:lnTo>
                    <a:lnTo>
                      <a:pt x="1126" y="1100"/>
                    </a:lnTo>
                    <a:lnTo>
                      <a:pt x="1128" y="1100"/>
                    </a:lnTo>
                    <a:lnTo>
                      <a:pt x="1126" y="1100"/>
                    </a:lnTo>
                    <a:lnTo>
                      <a:pt x="1128" y="1100"/>
                    </a:lnTo>
                    <a:close/>
                    <a:moveTo>
                      <a:pt x="1142" y="1098"/>
                    </a:moveTo>
                    <a:lnTo>
                      <a:pt x="1142" y="1100"/>
                    </a:lnTo>
                    <a:lnTo>
                      <a:pt x="1142" y="1098"/>
                    </a:lnTo>
                    <a:close/>
                    <a:moveTo>
                      <a:pt x="1108" y="1100"/>
                    </a:moveTo>
                    <a:lnTo>
                      <a:pt x="1110" y="1100"/>
                    </a:lnTo>
                    <a:lnTo>
                      <a:pt x="1108" y="1100"/>
                    </a:lnTo>
                    <a:lnTo>
                      <a:pt x="1106" y="1100"/>
                    </a:lnTo>
                    <a:lnTo>
                      <a:pt x="1104" y="1100"/>
                    </a:lnTo>
                    <a:lnTo>
                      <a:pt x="1106" y="1100"/>
                    </a:lnTo>
                    <a:lnTo>
                      <a:pt x="1106" y="1098"/>
                    </a:lnTo>
                    <a:lnTo>
                      <a:pt x="1108" y="1098"/>
                    </a:lnTo>
                    <a:lnTo>
                      <a:pt x="1108" y="1100"/>
                    </a:lnTo>
                    <a:close/>
                    <a:moveTo>
                      <a:pt x="1101" y="1098"/>
                    </a:moveTo>
                    <a:lnTo>
                      <a:pt x="1104" y="1098"/>
                    </a:lnTo>
                    <a:lnTo>
                      <a:pt x="1101" y="1098"/>
                    </a:lnTo>
                    <a:close/>
                    <a:moveTo>
                      <a:pt x="1122" y="1100"/>
                    </a:moveTo>
                    <a:lnTo>
                      <a:pt x="1122" y="1098"/>
                    </a:lnTo>
                    <a:lnTo>
                      <a:pt x="1124" y="1098"/>
                    </a:lnTo>
                    <a:lnTo>
                      <a:pt x="1126" y="1098"/>
                    </a:lnTo>
                    <a:lnTo>
                      <a:pt x="1126" y="1100"/>
                    </a:lnTo>
                    <a:lnTo>
                      <a:pt x="1124" y="1100"/>
                    </a:lnTo>
                    <a:lnTo>
                      <a:pt x="1122" y="1100"/>
                    </a:lnTo>
                    <a:close/>
                    <a:moveTo>
                      <a:pt x="1122" y="1100"/>
                    </a:moveTo>
                    <a:lnTo>
                      <a:pt x="1124" y="1100"/>
                    </a:lnTo>
                    <a:lnTo>
                      <a:pt x="1126" y="1100"/>
                    </a:lnTo>
                    <a:lnTo>
                      <a:pt x="1126" y="1103"/>
                    </a:lnTo>
                    <a:lnTo>
                      <a:pt x="1128" y="1103"/>
                    </a:lnTo>
                    <a:lnTo>
                      <a:pt x="1126" y="1103"/>
                    </a:lnTo>
                    <a:lnTo>
                      <a:pt x="1126" y="1105"/>
                    </a:lnTo>
                    <a:lnTo>
                      <a:pt x="1128" y="1105"/>
                    </a:lnTo>
                    <a:lnTo>
                      <a:pt x="1128" y="1103"/>
                    </a:lnTo>
                    <a:lnTo>
                      <a:pt x="1128" y="1105"/>
                    </a:lnTo>
                    <a:lnTo>
                      <a:pt x="1128" y="1107"/>
                    </a:lnTo>
                    <a:lnTo>
                      <a:pt x="1126" y="1107"/>
                    </a:lnTo>
                    <a:lnTo>
                      <a:pt x="1124" y="1107"/>
                    </a:lnTo>
                    <a:lnTo>
                      <a:pt x="1124" y="1105"/>
                    </a:lnTo>
                    <a:lnTo>
                      <a:pt x="1126" y="1105"/>
                    </a:lnTo>
                    <a:lnTo>
                      <a:pt x="1128" y="1105"/>
                    </a:lnTo>
                    <a:lnTo>
                      <a:pt x="1126" y="1105"/>
                    </a:lnTo>
                    <a:lnTo>
                      <a:pt x="1124" y="1105"/>
                    </a:lnTo>
                    <a:lnTo>
                      <a:pt x="1124" y="1103"/>
                    </a:lnTo>
                    <a:lnTo>
                      <a:pt x="1122" y="1103"/>
                    </a:lnTo>
                    <a:lnTo>
                      <a:pt x="1119" y="1103"/>
                    </a:lnTo>
                    <a:lnTo>
                      <a:pt x="1119" y="1100"/>
                    </a:lnTo>
                    <a:lnTo>
                      <a:pt x="1117" y="1100"/>
                    </a:lnTo>
                    <a:lnTo>
                      <a:pt x="1117" y="1098"/>
                    </a:lnTo>
                    <a:lnTo>
                      <a:pt x="1119" y="1098"/>
                    </a:lnTo>
                    <a:lnTo>
                      <a:pt x="1122" y="1098"/>
                    </a:lnTo>
                    <a:lnTo>
                      <a:pt x="1122" y="1100"/>
                    </a:lnTo>
                    <a:close/>
                    <a:moveTo>
                      <a:pt x="1115" y="1098"/>
                    </a:moveTo>
                    <a:lnTo>
                      <a:pt x="1117" y="1098"/>
                    </a:lnTo>
                    <a:lnTo>
                      <a:pt x="1117" y="1100"/>
                    </a:lnTo>
                    <a:lnTo>
                      <a:pt x="1119" y="1100"/>
                    </a:lnTo>
                    <a:lnTo>
                      <a:pt x="1119" y="1103"/>
                    </a:lnTo>
                    <a:lnTo>
                      <a:pt x="1122" y="1103"/>
                    </a:lnTo>
                    <a:lnTo>
                      <a:pt x="1122" y="1105"/>
                    </a:lnTo>
                    <a:lnTo>
                      <a:pt x="1124" y="1105"/>
                    </a:lnTo>
                    <a:lnTo>
                      <a:pt x="1122" y="1105"/>
                    </a:lnTo>
                    <a:lnTo>
                      <a:pt x="1119" y="1105"/>
                    </a:lnTo>
                    <a:lnTo>
                      <a:pt x="1122" y="1105"/>
                    </a:lnTo>
                    <a:lnTo>
                      <a:pt x="1119" y="1105"/>
                    </a:lnTo>
                    <a:lnTo>
                      <a:pt x="1122" y="1105"/>
                    </a:lnTo>
                    <a:lnTo>
                      <a:pt x="1119" y="1105"/>
                    </a:lnTo>
                    <a:lnTo>
                      <a:pt x="1119" y="1107"/>
                    </a:lnTo>
                    <a:lnTo>
                      <a:pt x="1117" y="1107"/>
                    </a:lnTo>
                    <a:lnTo>
                      <a:pt x="1115" y="1107"/>
                    </a:lnTo>
                    <a:lnTo>
                      <a:pt x="1115" y="1105"/>
                    </a:lnTo>
                    <a:lnTo>
                      <a:pt x="1117" y="1105"/>
                    </a:lnTo>
                    <a:lnTo>
                      <a:pt x="1115" y="1105"/>
                    </a:lnTo>
                    <a:lnTo>
                      <a:pt x="1113" y="1105"/>
                    </a:lnTo>
                    <a:lnTo>
                      <a:pt x="1115" y="1105"/>
                    </a:lnTo>
                    <a:lnTo>
                      <a:pt x="1115" y="1103"/>
                    </a:lnTo>
                    <a:lnTo>
                      <a:pt x="1113" y="1103"/>
                    </a:lnTo>
                    <a:lnTo>
                      <a:pt x="1115" y="1103"/>
                    </a:lnTo>
                    <a:lnTo>
                      <a:pt x="1113" y="1103"/>
                    </a:lnTo>
                    <a:lnTo>
                      <a:pt x="1113" y="1100"/>
                    </a:lnTo>
                    <a:lnTo>
                      <a:pt x="1115" y="1100"/>
                    </a:lnTo>
                    <a:lnTo>
                      <a:pt x="1113" y="1100"/>
                    </a:lnTo>
                    <a:lnTo>
                      <a:pt x="1110" y="1100"/>
                    </a:lnTo>
                    <a:lnTo>
                      <a:pt x="1110" y="1098"/>
                    </a:lnTo>
                    <a:lnTo>
                      <a:pt x="1113" y="1098"/>
                    </a:lnTo>
                    <a:lnTo>
                      <a:pt x="1113" y="1100"/>
                    </a:lnTo>
                    <a:lnTo>
                      <a:pt x="1113" y="1098"/>
                    </a:lnTo>
                    <a:lnTo>
                      <a:pt x="1110" y="1098"/>
                    </a:lnTo>
                    <a:lnTo>
                      <a:pt x="1110" y="1100"/>
                    </a:lnTo>
                    <a:lnTo>
                      <a:pt x="1108" y="1100"/>
                    </a:lnTo>
                    <a:lnTo>
                      <a:pt x="1108" y="1098"/>
                    </a:lnTo>
                    <a:lnTo>
                      <a:pt x="1106" y="1098"/>
                    </a:lnTo>
                    <a:lnTo>
                      <a:pt x="1108" y="1098"/>
                    </a:lnTo>
                    <a:lnTo>
                      <a:pt x="1110" y="1098"/>
                    </a:lnTo>
                    <a:lnTo>
                      <a:pt x="1110" y="1096"/>
                    </a:lnTo>
                    <a:lnTo>
                      <a:pt x="1113" y="1098"/>
                    </a:lnTo>
                    <a:lnTo>
                      <a:pt x="1115" y="1098"/>
                    </a:lnTo>
                    <a:close/>
                    <a:moveTo>
                      <a:pt x="1101" y="1098"/>
                    </a:moveTo>
                    <a:lnTo>
                      <a:pt x="1099" y="1098"/>
                    </a:lnTo>
                    <a:lnTo>
                      <a:pt x="1101" y="1098"/>
                    </a:lnTo>
                    <a:lnTo>
                      <a:pt x="1099" y="1098"/>
                    </a:lnTo>
                    <a:lnTo>
                      <a:pt x="1099" y="1100"/>
                    </a:lnTo>
                    <a:lnTo>
                      <a:pt x="1097" y="1100"/>
                    </a:lnTo>
                    <a:lnTo>
                      <a:pt x="1099" y="1100"/>
                    </a:lnTo>
                    <a:lnTo>
                      <a:pt x="1097" y="1100"/>
                    </a:lnTo>
                    <a:lnTo>
                      <a:pt x="1095" y="1100"/>
                    </a:lnTo>
                    <a:lnTo>
                      <a:pt x="1097" y="1100"/>
                    </a:lnTo>
                    <a:lnTo>
                      <a:pt x="1095" y="1100"/>
                    </a:lnTo>
                    <a:lnTo>
                      <a:pt x="1095" y="1098"/>
                    </a:lnTo>
                    <a:lnTo>
                      <a:pt x="1097" y="1098"/>
                    </a:lnTo>
                    <a:lnTo>
                      <a:pt x="1099" y="1098"/>
                    </a:lnTo>
                    <a:lnTo>
                      <a:pt x="1099" y="1096"/>
                    </a:lnTo>
                    <a:lnTo>
                      <a:pt x="1101" y="1096"/>
                    </a:lnTo>
                    <a:lnTo>
                      <a:pt x="1101" y="1098"/>
                    </a:lnTo>
                    <a:close/>
                    <a:moveTo>
                      <a:pt x="1113" y="1096"/>
                    </a:moveTo>
                    <a:lnTo>
                      <a:pt x="1115" y="1096"/>
                    </a:lnTo>
                    <a:lnTo>
                      <a:pt x="1117" y="1096"/>
                    </a:lnTo>
                    <a:lnTo>
                      <a:pt x="1117" y="1098"/>
                    </a:lnTo>
                    <a:lnTo>
                      <a:pt x="1119" y="1098"/>
                    </a:lnTo>
                    <a:lnTo>
                      <a:pt x="1117" y="1098"/>
                    </a:lnTo>
                    <a:lnTo>
                      <a:pt x="1115" y="1098"/>
                    </a:lnTo>
                    <a:lnTo>
                      <a:pt x="1113" y="1098"/>
                    </a:lnTo>
                    <a:lnTo>
                      <a:pt x="1113" y="1096"/>
                    </a:lnTo>
                    <a:close/>
                    <a:moveTo>
                      <a:pt x="1119" y="1096"/>
                    </a:moveTo>
                    <a:lnTo>
                      <a:pt x="1122" y="1096"/>
                    </a:lnTo>
                    <a:lnTo>
                      <a:pt x="1122" y="1098"/>
                    </a:lnTo>
                    <a:lnTo>
                      <a:pt x="1119" y="1098"/>
                    </a:lnTo>
                    <a:lnTo>
                      <a:pt x="1119" y="1096"/>
                    </a:lnTo>
                    <a:lnTo>
                      <a:pt x="1117" y="1096"/>
                    </a:lnTo>
                    <a:lnTo>
                      <a:pt x="1119" y="1096"/>
                    </a:lnTo>
                    <a:close/>
                    <a:moveTo>
                      <a:pt x="1108" y="1098"/>
                    </a:moveTo>
                    <a:lnTo>
                      <a:pt x="1108" y="1096"/>
                    </a:lnTo>
                    <a:lnTo>
                      <a:pt x="1110" y="1096"/>
                    </a:lnTo>
                    <a:lnTo>
                      <a:pt x="1108" y="1096"/>
                    </a:lnTo>
                    <a:lnTo>
                      <a:pt x="1108" y="1098"/>
                    </a:lnTo>
                    <a:close/>
                    <a:moveTo>
                      <a:pt x="1110" y="1094"/>
                    </a:moveTo>
                    <a:lnTo>
                      <a:pt x="1110" y="1096"/>
                    </a:lnTo>
                    <a:lnTo>
                      <a:pt x="1108" y="1096"/>
                    </a:lnTo>
                    <a:lnTo>
                      <a:pt x="1110" y="1096"/>
                    </a:lnTo>
                    <a:lnTo>
                      <a:pt x="1110" y="1094"/>
                    </a:lnTo>
                    <a:close/>
                    <a:moveTo>
                      <a:pt x="1106" y="1094"/>
                    </a:moveTo>
                    <a:lnTo>
                      <a:pt x="1106" y="1096"/>
                    </a:lnTo>
                    <a:lnTo>
                      <a:pt x="1106" y="1094"/>
                    </a:lnTo>
                    <a:lnTo>
                      <a:pt x="1106" y="1096"/>
                    </a:lnTo>
                    <a:lnTo>
                      <a:pt x="1104" y="1096"/>
                    </a:lnTo>
                    <a:lnTo>
                      <a:pt x="1101" y="1096"/>
                    </a:lnTo>
                    <a:lnTo>
                      <a:pt x="1104" y="1096"/>
                    </a:lnTo>
                    <a:lnTo>
                      <a:pt x="1104" y="1094"/>
                    </a:lnTo>
                    <a:lnTo>
                      <a:pt x="1106" y="1094"/>
                    </a:lnTo>
                    <a:close/>
                    <a:moveTo>
                      <a:pt x="1108" y="1096"/>
                    </a:moveTo>
                    <a:lnTo>
                      <a:pt x="1106" y="1096"/>
                    </a:lnTo>
                    <a:lnTo>
                      <a:pt x="1106" y="1094"/>
                    </a:lnTo>
                    <a:lnTo>
                      <a:pt x="1108" y="1094"/>
                    </a:lnTo>
                    <a:lnTo>
                      <a:pt x="1108" y="1096"/>
                    </a:lnTo>
                    <a:close/>
                    <a:moveTo>
                      <a:pt x="1110" y="1094"/>
                    </a:moveTo>
                    <a:lnTo>
                      <a:pt x="1108" y="1094"/>
                    </a:lnTo>
                    <a:lnTo>
                      <a:pt x="1110" y="1094"/>
                    </a:lnTo>
                    <a:close/>
                    <a:moveTo>
                      <a:pt x="1099" y="1094"/>
                    </a:moveTo>
                    <a:lnTo>
                      <a:pt x="1099" y="1091"/>
                    </a:lnTo>
                    <a:lnTo>
                      <a:pt x="1099" y="1094"/>
                    </a:lnTo>
                    <a:close/>
                    <a:moveTo>
                      <a:pt x="1110" y="1094"/>
                    </a:moveTo>
                    <a:lnTo>
                      <a:pt x="1108" y="1091"/>
                    </a:lnTo>
                    <a:lnTo>
                      <a:pt x="1110" y="1091"/>
                    </a:lnTo>
                    <a:lnTo>
                      <a:pt x="1110" y="1094"/>
                    </a:lnTo>
                    <a:close/>
                    <a:moveTo>
                      <a:pt x="1104" y="1091"/>
                    </a:moveTo>
                    <a:lnTo>
                      <a:pt x="1106" y="1091"/>
                    </a:lnTo>
                    <a:lnTo>
                      <a:pt x="1104" y="1091"/>
                    </a:lnTo>
                    <a:lnTo>
                      <a:pt x="1104" y="1094"/>
                    </a:lnTo>
                    <a:lnTo>
                      <a:pt x="1106" y="1094"/>
                    </a:lnTo>
                    <a:lnTo>
                      <a:pt x="1104" y="1094"/>
                    </a:lnTo>
                    <a:lnTo>
                      <a:pt x="1101" y="1094"/>
                    </a:lnTo>
                    <a:lnTo>
                      <a:pt x="1104" y="1094"/>
                    </a:lnTo>
                    <a:lnTo>
                      <a:pt x="1104" y="1096"/>
                    </a:lnTo>
                    <a:lnTo>
                      <a:pt x="1101" y="1096"/>
                    </a:lnTo>
                    <a:lnTo>
                      <a:pt x="1099" y="1096"/>
                    </a:lnTo>
                    <a:lnTo>
                      <a:pt x="1101" y="1096"/>
                    </a:lnTo>
                    <a:lnTo>
                      <a:pt x="1099" y="1094"/>
                    </a:lnTo>
                    <a:lnTo>
                      <a:pt x="1099" y="1096"/>
                    </a:lnTo>
                    <a:lnTo>
                      <a:pt x="1099" y="1098"/>
                    </a:lnTo>
                    <a:lnTo>
                      <a:pt x="1099" y="1096"/>
                    </a:lnTo>
                    <a:lnTo>
                      <a:pt x="1099" y="1098"/>
                    </a:lnTo>
                    <a:lnTo>
                      <a:pt x="1097" y="1098"/>
                    </a:lnTo>
                    <a:lnTo>
                      <a:pt x="1097" y="1096"/>
                    </a:lnTo>
                    <a:lnTo>
                      <a:pt x="1097" y="1094"/>
                    </a:lnTo>
                    <a:lnTo>
                      <a:pt x="1099" y="1094"/>
                    </a:lnTo>
                    <a:lnTo>
                      <a:pt x="1101" y="1094"/>
                    </a:lnTo>
                    <a:lnTo>
                      <a:pt x="1101" y="1091"/>
                    </a:lnTo>
                    <a:lnTo>
                      <a:pt x="1104" y="1091"/>
                    </a:lnTo>
                    <a:close/>
                    <a:moveTo>
                      <a:pt x="1117" y="1094"/>
                    </a:moveTo>
                    <a:lnTo>
                      <a:pt x="1117" y="1091"/>
                    </a:lnTo>
                    <a:lnTo>
                      <a:pt x="1117" y="1089"/>
                    </a:lnTo>
                    <a:lnTo>
                      <a:pt x="1117" y="1091"/>
                    </a:lnTo>
                    <a:lnTo>
                      <a:pt x="1119" y="1091"/>
                    </a:lnTo>
                    <a:lnTo>
                      <a:pt x="1119" y="1094"/>
                    </a:lnTo>
                    <a:lnTo>
                      <a:pt x="1122" y="1094"/>
                    </a:lnTo>
                    <a:lnTo>
                      <a:pt x="1122" y="1091"/>
                    </a:lnTo>
                    <a:lnTo>
                      <a:pt x="1122" y="1094"/>
                    </a:lnTo>
                    <a:lnTo>
                      <a:pt x="1122" y="1091"/>
                    </a:lnTo>
                    <a:lnTo>
                      <a:pt x="1122" y="1094"/>
                    </a:lnTo>
                    <a:lnTo>
                      <a:pt x="1124" y="1094"/>
                    </a:lnTo>
                    <a:lnTo>
                      <a:pt x="1126" y="1094"/>
                    </a:lnTo>
                    <a:lnTo>
                      <a:pt x="1126" y="1096"/>
                    </a:lnTo>
                    <a:lnTo>
                      <a:pt x="1128" y="1096"/>
                    </a:lnTo>
                    <a:lnTo>
                      <a:pt x="1128" y="1098"/>
                    </a:lnTo>
                    <a:lnTo>
                      <a:pt x="1128" y="1100"/>
                    </a:lnTo>
                    <a:lnTo>
                      <a:pt x="1131" y="1100"/>
                    </a:lnTo>
                    <a:lnTo>
                      <a:pt x="1128" y="1100"/>
                    </a:lnTo>
                    <a:lnTo>
                      <a:pt x="1128" y="1098"/>
                    </a:lnTo>
                    <a:lnTo>
                      <a:pt x="1126" y="1098"/>
                    </a:lnTo>
                    <a:lnTo>
                      <a:pt x="1124" y="1098"/>
                    </a:lnTo>
                    <a:lnTo>
                      <a:pt x="1124" y="1096"/>
                    </a:lnTo>
                    <a:lnTo>
                      <a:pt x="1122" y="1096"/>
                    </a:lnTo>
                    <a:lnTo>
                      <a:pt x="1119" y="1096"/>
                    </a:lnTo>
                    <a:lnTo>
                      <a:pt x="1117" y="1096"/>
                    </a:lnTo>
                    <a:lnTo>
                      <a:pt x="1117" y="1094"/>
                    </a:lnTo>
                    <a:lnTo>
                      <a:pt x="1119" y="1094"/>
                    </a:lnTo>
                    <a:lnTo>
                      <a:pt x="1119" y="1096"/>
                    </a:lnTo>
                    <a:lnTo>
                      <a:pt x="1122" y="1096"/>
                    </a:lnTo>
                    <a:lnTo>
                      <a:pt x="1119" y="1094"/>
                    </a:lnTo>
                    <a:lnTo>
                      <a:pt x="1117" y="1094"/>
                    </a:lnTo>
                    <a:close/>
                    <a:moveTo>
                      <a:pt x="1128" y="1094"/>
                    </a:moveTo>
                    <a:lnTo>
                      <a:pt x="1126" y="1094"/>
                    </a:lnTo>
                    <a:lnTo>
                      <a:pt x="1124" y="1094"/>
                    </a:lnTo>
                    <a:lnTo>
                      <a:pt x="1124" y="1091"/>
                    </a:lnTo>
                    <a:lnTo>
                      <a:pt x="1126" y="1091"/>
                    </a:lnTo>
                    <a:lnTo>
                      <a:pt x="1126" y="1089"/>
                    </a:lnTo>
                    <a:lnTo>
                      <a:pt x="1126" y="1091"/>
                    </a:lnTo>
                    <a:lnTo>
                      <a:pt x="1128" y="1091"/>
                    </a:lnTo>
                    <a:lnTo>
                      <a:pt x="1128" y="1094"/>
                    </a:lnTo>
                    <a:close/>
                    <a:moveTo>
                      <a:pt x="1155" y="1089"/>
                    </a:moveTo>
                    <a:lnTo>
                      <a:pt x="1153" y="1091"/>
                    </a:lnTo>
                    <a:lnTo>
                      <a:pt x="1153" y="1094"/>
                    </a:lnTo>
                    <a:lnTo>
                      <a:pt x="1151" y="1094"/>
                    </a:lnTo>
                    <a:lnTo>
                      <a:pt x="1151" y="1096"/>
                    </a:lnTo>
                    <a:lnTo>
                      <a:pt x="1148" y="1096"/>
                    </a:lnTo>
                    <a:lnTo>
                      <a:pt x="1148" y="1094"/>
                    </a:lnTo>
                    <a:lnTo>
                      <a:pt x="1148" y="1091"/>
                    </a:lnTo>
                    <a:lnTo>
                      <a:pt x="1151" y="1091"/>
                    </a:lnTo>
                    <a:lnTo>
                      <a:pt x="1151" y="1089"/>
                    </a:lnTo>
                    <a:lnTo>
                      <a:pt x="1153" y="1089"/>
                    </a:lnTo>
                    <a:lnTo>
                      <a:pt x="1155" y="1089"/>
                    </a:lnTo>
                    <a:close/>
                    <a:moveTo>
                      <a:pt x="1101" y="1091"/>
                    </a:moveTo>
                    <a:lnTo>
                      <a:pt x="1101" y="1089"/>
                    </a:lnTo>
                    <a:lnTo>
                      <a:pt x="1101" y="1091"/>
                    </a:lnTo>
                    <a:lnTo>
                      <a:pt x="1099" y="1091"/>
                    </a:lnTo>
                    <a:lnTo>
                      <a:pt x="1101" y="1091"/>
                    </a:lnTo>
                    <a:lnTo>
                      <a:pt x="1101" y="1089"/>
                    </a:lnTo>
                    <a:lnTo>
                      <a:pt x="1101" y="1087"/>
                    </a:lnTo>
                    <a:lnTo>
                      <a:pt x="1101" y="1089"/>
                    </a:lnTo>
                    <a:lnTo>
                      <a:pt x="1101" y="1091"/>
                    </a:lnTo>
                    <a:close/>
                    <a:moveTo>
                      <a:pt x="1097" y="1089"/>
                    </a:moveTo>
                    <a:lnTo>
                      <a:pt x="1099" y="1089"/>
                    </a:lnTo>
                    <a:lnTo>
                      <a:pt x="1097" y="1089"/>
                    </a:lnTo>
                    <a:lnTo>
                      <a:pt x="1099" y="1089"/>
                    </a:lnTo>
                    <a:lnTo>
                      <a:pt x="1101" y="1089"/>
                    </a:lnTo>
                    <a:lnTo>
                      <a:pt x="1099" y="1089"/>
                    </a:lnTo>
                    <a:lnTo>
                      <a:pt x="1101" y="1089"/>
                    </a:lnTo>
                    <a:lnTo>
                      <a:pt x="1099" y="1089"/>
                    </a:lnTo>
                    <a:lnTo>
                      <a:pt x="1099" y="1091"/>
                    </a:lnTo>
                    <a:lnTo>
                      <a:pt x="1097" y="1091"/>
                    </a:lnTo>
                    <a:lnTo>
                      <a:pt x="1099" y="1091"/>
                    </a:lnTo>
                    <a:lnTo>
                      <a:pt x="1097" y="1091"/>
                    </a:lnTo>
                    <a:lnTo>
                      <a:pt x="1097" y="1094"/>
                    </a:lnTo>
                    <a:lnTo>
                      <a:pt x="1099" y="1094"/>
                    </a:lnTo>
                    <a:lnTo>
                      <a:pt x="1097" y="1094"/>
                    </a:lnTo>
                    <a:lnTo>
                      <a:pt x="1097" y="1096"/>
                    </a:lnTo>
                    <a:lnTo>
                      <a:pt x="1097" y="1098"/>
                    </a:lnTo>
                    <a:lnTo>
                      <a:pt x="1095" y="1098"/>
                    </a:lnTo>
                    <a:lnTo>
                      <a:pt x="1097" y="1098"/>
                    </a:lnTo>
                    <a:lnTo>
                      <a:pt x="1095" y="1098"/>
                    </a:lnTo>
                    <a:lnTo>
                      <a:pt x="1093" y="1098"/>
                    </a:lnTo>
                    <a:lnTo>
                      <a:pt x="1093" y="1096"/>
                    </a:lnTo>
                    <a:lnTo>
                      <a:pt x="1095" y="1096"/>
                    </a:lnTo>
                    <a:lnTo>
                      <a:pt x="1097" y="1096"/>
                    </a:lnTo>
                    <a:lnTo>
                      <a:pt x="1095" y="1096"/>
                    </a:lnTo>
                    <a:lnTo>
                      <a:pt x="1095" y="1094"/>
                    </a:lnTo>
                    <a:lnTo>
                      <a:pt x="1095" y="1096"/>
                    </a:lnTo>
                    <a:lnTo>
                      <a:pt x="1093" y="1096"/>
                    </a:lnTo>
                    <a:lnTo>
                      <a:pt x="1093" y="1094"/>
                    </a:lnTo>
                    <a:lnTo>
                      <a:pt x="1095" y="1094"/>
                    </a:lnTo>
                    <a:lnTo>
                      <a:pt x="1095" y="1091"/>
                    </a:lnTo>
                    <a:lnTo>
                      <a:pt x="1095" y="1089"/>
                    </a:lnTo>
                    <a:lnTo>
                      <a:pt x="1097" y="1087"/>
                    </a:lnTo>
                    <a:lnTo>
                      <a:pt x="1097" y="1089"/>
                    </a:lnTo>
                    <a:close/>
                    <a:moveTo>
                      <a:pt x="1128" y="1091"/>
                    </a:moveTo>
                    <a:lnTo>
                      <a:pt x="1126" y="1089"/>
                    </a:lnTo>
                    <a:lnTo>
                      <a:pt x="1126" y="1087"/>
                    </a:lnTo>
                    <a:lnTo>
                      <a:pt x="1128" y="1087"/>
                    </a:lnTo>
                    <a:lnTo>
                      <a:pt x="1128" y="1089"/>
                    </a:lnTo>
                    <a:lnTo>
                      <a:pt x="1128" y="1091"/>
                    </a:lnTo>
                    <a:close/>
                    <a:moveTo>
                      <a:pt x="1124" y="1087"/>
                    </a:moveTo>
                    <a:lnTo>
                      <a:pt x="1126" y="1087"/>
                    </a:lnTo>
                    <a:lnTo>
                      <a:pt x="1126" y="1089"/>
                    </a:lnTo>
                    <a:lnTo>
                      <a:pt x="1126" y="1091"/>
                    </a:lnTo>
                    <a:lnTo>
                      <a:pt x="1124" y="1091"/>
                    </a:lnTo>
                    <a:lnTo>
                      <a:pt x="1124" y="1089"/>
                    </a:lnTo>
                    <a:lnTo>
                      <a:pt x="1122" y="1089"/>
                    </a:lnTo>
                    <a:lnTo>
                      <a:pt x="1122" y="1087"/>
                    </a:lnTo>
                    <a:lnTo>
                      <a:pt x="1119" y="1087"/>
                    </a:lnTo>
                    <a:lnTo>
                      <a:pt x="1122" y="1087"/>
                    </a:lnTo>
                    <a:lnTo>
                      <a:pt x="1124" y="1087"/>
                    </a:lnTo>
                    <a:close/>
                    <a:moveTo>
                      <a:pt x="1099" y="1087"/>
                    </a:moveTo>
                    <a:lnTo>
                      <a:pt x="1099" y="1089"/>
                    </a:lnTo>
                    <a:lnTo>
                      <a:pt x="1097" y="1089"/>
                    </a:lnTo>
                    <a:lnTo>
                      <a:pt x="1097" y="1087"/>
                    </a:lnTo>
                    <a:lnTo>
                      <a:pt x="1099" y="1087"/>
                    </a:lnTo>
                    <a:close/>
                    <a:moveTo>
                      <a:pt x="1119" y="1087"/>
                    </a:moveTo>
                    <a:lnTo>
                      <a:pt x="1117" y="1087"/>
                    </a:lnTo>
                    <a:lnTo>
                      <a:pt x="1115" y="1087"/>
                    </a:lnTo>
                    <a:lnTo>
                      <a:pt x="1117" y="1087"/>
                    </a:lnTo>
                    <a:lnTo>
                      <a:pt x="1115" y="1087"/>
                    </a:lnTo>
                    <a:lnTo>
                      <a:pt x="1115" y="1085"/>
                    </a:lnTo>
                    <a:lnTo>
                      <a:pt x="1115" y="1087"/>
                    </a:lnTo>
                    <a:lnTo>
                      <a:pt x="1117" y="1087"/>
                    </a:lnTo>
                    <a:lnTo>
                      <a:pt x="1119" y="1087"/>
                    </a:lnTo>
                    <a:close/>
                    <a:moveTo>
                      <a:pt x="1153" y="1085"/>
                    </a:moveTo>
                    <a:lnTo>
                      <a:pt x="1153" y="1087"/>
                    </a:lnTo>
                    <a:lnTo>
                      <a:pt x="1153" y="1085"/>
                    </a:lnTo>
                    <a:close/>
                    <a:moveTo>
                      <a:pt x="1131" y="1087"/>
                    </a:moveTo>
                    <a:lnTo>
                      <a:pt x="1131" y="1085"/>
                    </a:lnTo>
                    <a:lnTo>
                      <a:pt x="1133" y="1085"/>
                    </a:lnTo>
                    <a:lnTo>
                      <a:pt x="1133" y="1087"/>
                    </a:lnTo>
                    <a:lnTo>
                      <a:pt x="1131" y="1087"/>
                    </a:lnTo>
                    <a:close/>
                    <a:moveTo>
                      <a:pt x="1088" y="1085"/>
                    </a:moveTo>
                    <a:lnTo>
                      <a:pt x="1088" y="1087"/>
                    </a:lnTo>
                    <a:lnTo>
                      <a:pt x="1090" y="1087"/>
                    </a:lnTo>
                    <a:lnTo>
                      <a:pt x="1088" y="1087"/>
                    </a:lnTo>
                    <a:lnTo>
                      <a:pt x="1090" y="1087"/>
                    </a:lnTo>
                    <a:lnTo>
                      <a:pt x="1088" y="1087"/>
                    </a:lnTo>
                    <a:lnTo>
                      <a:pt x="1088" y="1089"/>
                    </a:lnTo>
                    <a:lnTo>
                      <a:pt x="1088" y="1091"/>
                    </a:lnTo>
                    <a:lnTo>
                      <a:pt x="1086" y="1091"/>
                    </a:lnTo>
                    <a:lnTo>
                      <a:pt x="1084" y="1091"/>
                    </a:lnTo>
                    <a:lnTo>
                      <a:pt x="1086" y="1091"/>
                    </a:lnTo>
                    <a:lnTo>
                      <a:pt x="1084" y="1091"/>
                    </a:lnTo>
                    <a:lnTo>
                      <a:pt x="1084" y="1089"/>
                    </a:lnTo>
                    <a:lnTo>
                      <a:pt x="1086" y="1089"/>
                    </a:lnTo>
                    <a:lnTo>
                      <a:pt x="1084" y="1089"/>
                    </a:lnTo>
                    <a:lnTo>
                      <a:pt x="1084" y="1087"/>
                    </a:lnTo>
                    <a:lnTo>
                      <a:pt x="1086" y="1087"/>
                    </a:lnTo>
                    <a:lnTo>
                      <a:pt x="1084" y="1087"/>
                    </a:lnTo>
                    <a:lnTo>
                      <a:pt x="1086" y="1087"/>
                    </a:lnTo>
                    <a:lnTo>
                      <a:pt x="1086" y="1085"/>
                    </a:lnTo>
                    <a:lnTo>
                      <a:pt x="1088" y="1085"/>
                    </a:lnTo>
                    <a:close/>
                    <a:moveTo>
                      <a:pt x="1101" y="1085"/>
                    </a:moveTo>
                    <a:lnTo>
                      <a:pt x="1101" y="1087"/>
                    </a:lnTo>
                    <a:lnTo>
                      <a:pt x="1099" y="1087"/>
                    </a:lnTo>
                    <a:lnTo>
                      <a:pt x="1101" y="1087"/>
                    </a:lnTo>
                    <a:lnTo>
                      <a:pt x="1099" y="1085"/>
                    </a:lnTo>
                    <a:lnTo>
                      <a:pt x="1101" y="1085"/>
                    </a:lnTo>
                    <a:close/>
                    <a:moveTo>
                      <a:pt x="1108" y="1087"/>
                    </a:moveTo>
                    <a:lnTo>
                      <a:pt x="1108" y="1085"/>
                    </a:lnTo>
                    <a:lnTo>
                      <a:pt x="1110" y="1085"/>
                    </a:lnTo>
                    <a:lnTo>
                      <a:pt x="1110" y="1087"/>
                    </a:lnTo>
                    <a:lnTo>
                      <a:pt x="1108" y="1087"/>
                    </a:lnTo>
                    <a:lnTo>
                      <a:pt x="1110" y="1087"/>
                    </a:lnTo>
                    <a:lnTo>
                      <a:pt x="1110" y="1089"/>
                    </a:lnTo>
                    <a:lnTo>
                      <a:pt x="1110" y="1087"/>
                    </a:lnTo>
                    <a:lnTo>
                      <a:pt x="1113" y="1087"/>
                    </a:lnTo>
                    <a:lnTo>
                      <a:pt x="1113" y="1089"/>
                    </a:lnTo>
                    <a:lnTo>
                      <a:pt x="1113" y="1087"/>
                    </a:lnTo>
                    <a:lnTo>
                      <a:pt x="1115" y="1087"/>
                    </a:lnTo>
                    <a:lnTo>
                      <a:pt x="1115" y="1089"/>
                    </a:lnTo>
                    <a:lnTo>
                      <a:pt x="1115" y="1091"/>
                    </a:lnTo>
                    <a:lnTo>
                      <a:pt x="1115" y="1089"/>
                    </a:lnTo>
                    <a:lnTo>
                      <a:pt x="1117" y="1089"/>
                    </a:lnTo>
                    <a:lnTo>
                      <a:pt x="1117" y="1091"/>
                    </a:lnTo>
                    <a:lnTo>
                      <a:pt x="1117" y="1094"/>
                    </a:lnTo>
                    <a:lnTo>
                      <a:pt x="1115" y="1094"/>
                    </a:lnTo>
                    <a:lnTo>
                      <a:pt x="1115" y="1091"/>
                    </a:lnTo>
                    <a:lnTo>
                      <a:pt x="1113" y="1091"/>
                    </a:lnTo>
                    <a:lnTo>
                      <a:pt x="1110" y="1091"/>
                    </a:lnTo>
                    <a:lnTo>
                      <a:pt x="1113" y="1091"/>
                    </a:lnTo>
                    <a:lnTo>
                      <a:pt x="1110" y="1091"/>
                    </a:lnTo>
                    <a:lnTo>
                      <a:pt x="1110" y="1089"/>
                    </a:lnTo>
                    <a:lnTo>
                      <a:pt x="1110" y="1091"/>
                    </a:lnTo>
                    <a:lnTo>
                      <a:pt x="1108" y="1091"/>
                    </a:lnTo>
                    <a:lnTo>
                      <a:pt x="1108" y="1089"/>
                    </a:lnTo>
                    <a:lnTo>
                      <a:pt x="1106" y="1089"/>
                    </a:lnTo>
                    <a:lnTo>
                      <a:pt x="1106" y="1087"/>
                    </a:lnTo>
                    <a:lnTo>
                      <a:pt x="1108" y="1087"/>
                    </a:lnTo>
                    <a:lnTo>
                      <a:pt x="1106" y="1087"/>
                    </a:lnTo>
                    <a:lnTo>
                      <a:pt x="1104" y="1087"/>
                    </a:lnTo>
                    <a:lnTo>
                      <a:pt x="1106" y="1087"/>
                    </a:lnTo>
                    <a:lnTo>
                      <a:pt x="1106" y="1085"/>
                    </a:lnTo>
                    <a:lnTo>
                      <a:pt x="1104" y="1085"/>
                    </a:lnTo>
                    <a:lnTo>
                      <a:pt x="1106" y="1085"/>
                    </a:lnTo>
                    <a:lnTo>
                      <a:pt x="1108" y="1085"/>
                    </a:lnTo>
                    <a:lnTo>
                      <a:pt x="1108" y="1087"/>
                    </a:lnTo>
                    <a:close/>
                    <a:moveTo>
                      <a:pt x="1099" y="1085"/>
                    </a:moveTo>
                    <a:lnTo>
                      <a:pt x="1097" y="1085"/>
                    </a:lnTo>
                    <a:lnTo>
                      <a:pt x="1099" y="1085"/>
                    </a:lnTo>
                    <a:close/>
                    <a:moveTo>
                      <a:pt x="1097" y="1087"/>
                    </a:moveTo>
                    <a:lnTo>
                      <a:pt x="1097" y="1085"/>
                    </a:lnTo>
                    <a:lnTo>
                      <a:pt x="1097" y="1087"/>
                    </a:lnTo>
                    <a:close/>
                    <a:moveTo>
                      <a:pt x="1104" y="1082"/>
                    </a:moveTo>
                    <a:lnTo>
                      <a:pt x="1106" y="1082"/>
                    </a:lnTo>
                    <a:lnTo>
                      <a:pt x="1106" y="1085"/>
                    </a:lnTo>
                    <a:lnTo>
                      <a:pt x="1104" y="1085"/>
                    </a:lnTo>
                    <a:lnTo>
                      <a:pt x="1104" y="1082"/>
                    </a:lnTo>
                    <a:lnTo>
                      <a:pt x="1101" y="1082"/>
                    </a:lnTo>
                    <a:lnTo>
                      <a:pt x="1104" y="1082"/>
                    </a:lnTo>
                    <a:close/>
                    <a:moveTo>
                      <a:pt x="1122" y="1082"/>
                    </a:moveTo>
                    <a:lnTo>
                      <a:pt x="1124" y="1082"/>
                    </a:lnTo>
                    <a:lnTo>
                      <a:pt x="1124" y="1085"/>
                    </a:lnTo>
                    <a:lnTo>
                      <a:pt x="1126" y="1085"/>
                    </a:lnTo>
                    <a:lnTo>
                      <a:pt x="1128" y="1085"/>
                    </a:lnTo>
                    <a:lnTo>
                      <a:pt x="1126" y="1087"/>
                    </a:lnTo>
                    <a:lnTo>
                      <a:pt x="1126" y="1085"/>
                    </a:lnTo>
                    <a:lnTo>
                      <a:pt x="1126" y="1087"/>
                    </a:lnTo>
                    <a:lnTo>
                      <a:pt x="1124" y="1087"/>
                    </a:lnTo>
                    <a:lnTo>
                      <a:pt x="1124" y="1085"/>
                    </a:lnTo>
                    <a:lnTo>
                      <a:pt x="1122" y="1085"/>
                    </a:lnTo>
                    <a:lnTo>
                      <a:pt x="1122" y="1082"/>
                    </a:lnTo>
                    <a:close/>
                    <a:moveTo>
                      <a:pt x="1093" y="1082"/>
                    </a:moveTo>
                    <a:lnTo>
                      <a:pt x="1095" y="1082"/>
                    </a:lnTo>
                    <a:lnTo>
                      <a:pt x="1095" y="1085"/>
                    </a:lnTo>
                    <a:lnTo>
                      <a:pt x="1095" y="1087"/>
                    </a:lnTo>
                    <a:lnTo>
                      <a:pt x="1095" y="1085"/>
                    </a:lnTo>
                    <a:lnTo>
                      <a:pt x="1095" y="1087"/>
                    </a:lnTo>
                    <a:lnTo>
                      <a:pt x="1095" y="1089"/>
                    </a:lnTo>
                    <a:lnTo>
                      <a:pt x="1095" y="1091"/>
                    </a:lnTo>
                    <a:lnTo>
                      <a:pt x="1093" y="1091"/>
                    </a:lnTo>
                    <a:lnTo>
                      <a:pt x="1095" y="1091"/>
                    </a:lnTo>
                    <a:lnTo>
                      <a:pt x="1093" y="1091"/>
                    </a:lnTo>
                    <a:lnTo>
                      <a:pt x="1093" y="1094"/>
                    </a:lnTo>
                    <a:lnTo>
                      <a:pt x="1093" y="1091"/>
                    </a:lnTo>
                    <a:lnTo>
                      <a:pt x="1095" y="1091"/>
                    </a:lnTo>
                    <a:lnTo>
                      <a:pt x="1095" y="1094"/>
                    </a:lnTo>
                    <a:lnTo>
                      <a:pt x="1093" y="1094"/>
                    </a:lnTo>
                    <a:lnTo>
                      <a:pt x="1090" y="1094"/>
                    </a:lnTo>
                    <a:lnTo>
                      <a:pt x="1093" y="1094"/>
                    </a:lnTo>
                    <a:lnTo>
                      <a:pt x="1093" y="1096"/>
                    </a:lnTo>
                    <a:lnTo>
                      <a:pt x="1093" y="1098"/>
                    </a:lnTo>
                    <a:lnTo>
                      <a:pt x="1090" y="1098"/>
                    </a:lnTo>
                    <a:lnTo>
                      <a:pt x="1090" y="1096"/>
                    </a:lnTo>
                    <a:lnTo>
                      <a:pt x="1090" y="1098"/>
                    </a:lnTo>
                    <a:lnTo>
                      <a:pt x="1088" y="1098"/>
                    </a:lnTo>
                    <a:lnTo>
                      <a:pt x="1088" y="1096"/>
                    </a:lnTo>
                    <a:lnTo>
                      <a:pt x="1088" y="1098"/>
                    </a:lnTo>
                    <a:lnTo>
                      <a:pt x="1090" y="1098"/>
                    </a:lnTo>
                    <a:lnTo>
                      <a:pt x="1090" y="1096"/>
                    </a:lnTo>
                    <a:lnTo>
                      <a:pt x="1088" y="1096"/>
                    </a:lnTo>
                    <a:lnTo>
                      <a:pt x="1090" y="1096"/>
                    </a:lnTo>
                    <a:lnTo>
                      <a:pt x="1088" y="1096"/>
                    </a:lnTo>
                    <a:lnTo>
                      <a:pt x="1086" y="1096"/>
                    </a:lnTo>
                    <a:lnTo>
                      <a:pt x="1086" y="1094"/>
                    </a:lnTo>
                    <a:lnTo>
                      <a:pt x="1088" y="1094"/>
                    </a:lnTo>
                    <a:lnTo>
                      <a:pt x="1090" y="1094"/>
                    </a:lnTo>
                    <a:lnTo>
                      <a:pt x="1090" y="1091"/>
                    </a:lnTo>
                    <a:lnTo>
                      <a:pt x="1090" y="1094"/>
                    </a:lnTo>
                    <a:lnTo>
                      <a:pt x="1090" y="1091"/>
                    </a:lnTo>
                    <a:lnTo>
                      <a:pt x="1088" y="1091"/>
                    </a:lnTo>
                    <a:lnTo>
                      <a:pt x="1088" y="1089"/>
                    </a:lnTo>
                    <a:lnTo>
                      <a:pt x="1090" y="1089"/>
                    </a:lnTo>
                    <a:lnTo>
                      <a:pt x="1090" y="1087"/>
                    </a:lnTo>
                    <a:lnTo>
                      <a:pt x="1090" y="1089"/>
                    </a:lnTo>
                    <a:lnTo>
                      <a:pt x="1090" y="1091"/>
                    </a:lnTo>
                    <a:lnTo>
                      <a:pt x="1093" y="1091"/>
                    </a:lnTo>
                    <a:lnTo>
                      <a:pt x="1090" y="1089"/>
                    </a:lnTo>
                    <a:lnTo>
                      <a:pt x="1093" y="1089"/>
                    </a:lnTo>
                    <a:lnTo>
                      <a:pt x="1093" y="1091"/>
                    </a:lnTo>
                    <a:lnTo>
                      <a:pt x="1093" y="1089"/>
                    </a:lnTo>
                    <a:lnTo>
                      <a:pt x="1095" y="1089"/>
                    </a:lnTo>
                    <a:lnTo>
                      <a:pt x="1093" y="1089"/>
                    </a:lnTo>
                    <a:lnTo>
                      <a:pt x="1093" y="1087"/>
                    </a:lnTo>
                    <a:lnTo>
                      <a:pt x="1090" y="1087"/>
                    </a:lnTo>
                    <a:lnTo>
                      <a:pt x="1093" y="1087"/>
                    </a:lnTo>
                    <a:lnTo>
                      <a:pt x="1093" y="1085"/>
                    </a:lnTo>
                    <a:lnTo>
                      <a:pt x="1093" y="1087"/>
                    </a:lnTo>
                    <a:lnTo>
                      <a:pt x="1095" y="1087"/>
                    </a:lnTo>
                    <a:lnTo>
                      <a:pt x="1093" y="1087"/>
                    </a:lnTo>
                    <a:lnTo>
                      <a:pt x="1093" y="1085"/>
                    </a:lnTo>
                    <a:lnTo>
                      <a:pt x="1090" y="1085"/>
                    </a:lnTo>
                    <a:lnTo>
                      <a:pt x="1090" y="1082"/>
                    </a:lnTo>
                    <a:lnTo>
                      <a:pt x="1093" y="1082"/>
                    </a:lnTo>
                    <a:close/>
                    <a:moveTo>
                      <a:pt x="1108" y="1082"/>
                    </a:moveTo>
                    <a:lnTo>
                      <a:pt x="1110" y="1082"/>
                    </a:lnTo>
                    <a:lnTo>
                      <a:pt x="1110" y="1080"/>
                    </a:lnTo>
                    <a:lnTo>
                      <a:pt x="1110" y="1082"/>
                    </a:lnTo>
                    <a:lnTo>
                      <a:pt x="1108" y="1082"/>
                    </a:lnTo>
                    <a:close/>
                    <a:moveTo>
                      <a:pt x="1108" y="1080"/>
                    </a:moveTo>
                    <a:lnTo>
                      <a:pt x="1108" y="1082"/>
                    </a:lnTo>
                    <a:lnTo>
                      <a:pt x="1108" y="1080"/>
                    </a:lnTo>
                    <a:lnTo>
                      <a:pt x="1110" y="1080"/>
                    </a:lnTo>
                    <a:lnTo>
                      <a:pt x="1108" y="1080"/>
                    </a:lnTo>
                    <a:close/>
                    <a:moveTo>
                      <a:pt x="1104" y="1080"/>
                    </a:moveTo>
                    <a:lnTo>
                      <a:pt x="1104" y="1082"/>
                    </a:lnTo>
                    <a:lnTo>
                      <a:pt x="1104" y="1080"/>
                    </a:lnTo>
                    <a:lnTo>
                      <a:pt x="1101" y="1080"/>
                    </a:lnTo>
                    <a:lnTo>
                      <a:pt x="1104" y="1080"/>
                    </a:lnTo>
                    <a:close/>
                    <a:moveTo>
                      <a:pt x="1122" y="1080"/>
                    </a:moveTo>
                    <a:lnTo>
                      <a:pt x="1122" y="1078"/>
                    </a:lnTo>
                    <a:lnTo>
                      <a:pt x="1122" y="1080"/>
                    </a:lnTo>
                    <a:close/>
                    <a:moveTo>
                      <a:pt x="1108" y="1080"/>
                    </a:moveTo>
                    <a:lnTo>
                      <a:pt x="1106" y="1080"/>
                    </a:lnTo>
                    <a:lnTo>
                      <a:pt x="1108" y="1080"/>
                    </a:lnTo>
                    <a:lnTo>
                      <a:pt x="1108" y="1078"/>
                    </a:lnTo>
                    <a:lnTo>
                      <a:pt x="1108" y="1080"/>
                    </a:lnTo>
                    <a:close/>
                    <a:moveTo>
                      <a:pt x="1097" y="1078"/>
                    </a:moveTo>
                    <a:lnTo>
                      <a:pt x="1097" y="1080"/>
                    </a:lnTo>
                    <a:lnTo>
                      <a:pt x="1097" y="1078"/>
                    </a:lnTo>
                    <a:close/>
                    <a:moveTo>
                      <a:pt x="1122" y="1080"/>
                    </a:moveTo>
                    <a:lnTo>
                      <a:pt x="1119" y="1080"/>
                    </a:lnTo>
                    <a:lnTo>
                      <a:pt x="1119" y="1078"/>
                    </a:lnTo>
                    <a:lnTo>
                      <a:pt x="1122" y="1078"/>
                    </a:lnTo>
                    <a:lnTo>
                      <a:pt x="1122" y="1080"/>
                    </a:lnTo>
                    <a:close/>
                    <a:moveTo>
                      <a:pt x="1119" y="1078"/>
                    </a:moveTo>
                    <a:lnTo>
                      <a:pt x="1119" y="1080"/>
                    </a:lnTo>
                    <a:lnTo>
                      <a:pt x="1117" y="1080"/>
                    </a:lnTo>
                    <a:lnTo>
                      <a:pt x="1117" y="1078"/>
                    </a:lnTo>
                    <a:lnTo>
                      <a:pt x="1117" y="1080"/>
                    </a:lnTo>
                    <a:lnTo>
                      <a:pt x="1119" y="1080"/>
                    </a:lnTo>
                    <a:lnTo>
                      <a:pt x="1119" y="1082"/>
                    </a:lnTo>
                    <a:lnTo>
                      <a:pt x="1119" y="1085"/>
                    </a:lnTo>
                    <a:lnTo>
                      <a:pt x="1119" y="1082"/>
                    </a:lnTo>
                    <a:lnTo>
                      <a:pt x="1119" y="1085"/>
                    </a:lnTo>
                    <a:lnTo>
                      <a:pt x="1117" y="1085"/>
                    </a:lnTo>
                    <a:lnTo>
                      <a:pt x="1119" y="1085"/>
                    </a:lnTo>
                    <a:lnTo>
                      <a:pt x="1122" y="1085"/>
                    </a:lnTo>
                    <a:lnTo>
                      <a:pt x="1122" y="1087"/>
                    </a:lnTo>
                    <a:lnTo>
                      <a:pt x="1119" y="1087"/>
                    </a:lnTo>
                    <a:lnTo>
                      <a:pt x="1117" y="1087"/>
                    </a:lnTo>
                    <a:lnTo>
                      <a:pt x="1117" y="1085"/>
                    </a:lnTo>
                    <a:lnTo>
                      <a:pt x="1115" y="1085"/>
                    </a:lnTo>
                    <a:lnTo>
                      <a:pt x="1113" y="1085"/>
                    </a:lnTo>
                    <a:lnTo>
                      <a:pt x="1113" y="1082"/>
                    </a:lnTo>
                    <a:lnTo>
                      <a:pt x="1115" y="1082"/>
                    </a:lnTo>
                    <a:lnTo>
                      <a:pt x="1113" y="1082"/>
                    </a:lnTo>
                    <a:lnTo>
                      <a:pt x="1115" y="1082"/>
                    </a:lnTo>
                    <a:lnTo>
                      <a:pt x="1117" y="1082"/>
                    </a:lnTo>
                    <a:lnTo>
                      <a:pt x="1115" y="1082"/>
                    </a:lnTo>
                    <a:lnTo>
                      <a:pt x="1117" y="1082"/>
                    </a:lnTo>
                    <a:lnTo>
                      <a:pt x="1115" y="1082"/>
                    </a:lnTo>
                    <a:lnTo>
                      <a:pt x="1115" y="1080"/>
                    </a:lnTo>
                    <a:lnTo>
                      <a:pt x="1117" y="1080"/>
                    </a:lnTo>
                    <a:lnTo>
                      <a:pt x="1117" y="1078"/>
                    </a:lnTo>
                    <a:lnTo>
                      <a:pt x="1115" y="1078"/>
                    </a:lnTo>
                    <a:lnTo>
                      <a:pt x="1117" y="1078"/>
                    </a:lnTo>
                    <a:lnTo>
                      <a:pt x="1119" y="1078"/>
                    </a:lnTo>
                    <a:close/>
                    <a:moveTo>
                      <a:pt x="1088" y="1078"/>
                    </a:moveTo>
                    <a:lnTo>
                      <a:pt x="1086" y="1078"/>
                    </a:lnTo>
                    <a:lnTo>
                      <a:pt x="1088" y="1078"/>
                    </a:lnTo>
                    <a:close/>
                    <a:moveTo>
                      <a:pt x="1095" y="1078"/>
                    </a:moveTo>
                    <a:lnTo>
                      <a:pt x="1095" y="1076"/>
                    </a:lnTo>
                    <a:lnTo>
                      <a:pt x="1097" y="1076"/>
                    </a:lnTo>
                    <a:lnTo>
                      <a:pt x="1097" y="1078"/>
                    </a:lnTo>
                    <a:lnTo>
                      <a:pt x="1095" y="1078"/>
                    </a:lnTo>
                    <a:close/>
                    <a:moveTo>
                      <a:pt x="1093" y="1078"/>
                    </a:moveTo>
                    <a:lnTo>
                      <a:pt x="1093" y="1080"/>
                    </a:lnTo>
                    <a:lnTo>
                      <a:pt x="1093" y="1078"/>
                    </a:lnTo>
                    <a:lnTo>
                      <a:pt x="1090" y="1078"/>
                    </a:lnTo>
                    <a:lnTo>
                      <a:pt x="1090" y="1080"/>
                    </a:lnTo>
                    <a:lnTo>
                      <a:pt x="1090" y="1078"/>
                    </a:lnTo>
                    <a:lnTo>
                      <a:pt x="1090" y="1076"/>
                    </a:lnTo>
                    <a:lnTo>
                      <a:pt x="1093" y="1076"/>
                    </a:lnTo>
                    <a:lnTo>
                      <a:pt x="1093" y="1078"/>
                    </a:lnTo>
                    <a:close/>
                    <a:moveTo>
                      <a:pt x="1086" y="1078"/>
                    </a:moveTo>
                    <a:lnTo>
                      <a:pt x="1086" y="1076"/>
                    </a:lnTo>
                    <a:lnTo>
                      <a:pt x="1086" y="1078"/>
                    </a:lnTo>
                    <a:close/>
                    <a:moveTo>
                      <a:pt x="1122" y="1076"/>
                    </a:moveTo>
                    <a:lnTo>
                      <a:pt x="1122" y="1078"/>
                    </a:lnTo>
                    <a:lnTo>
                      <a:pt x="1119" y="1078"/>
                    </a:lnTo>
                    <a:lnTo>
                      <a:pt x="1119" y="1076"/>
                    </a:lnTo>
                    <a:lnTo>
                      <a:pt x="1122" y="1076"/>
                    </a:lnTo>
                    <a:close/>
                    <a:moveTo>
                      <a:pt x="1095" y="1078"/>
                    </a:moveTo>
                    <a:lnTo>
                      <a:pt x="1093" y="1078"/>
                    </a:lnTo>
                    <a:lnTo>
                      <a:pt x="1093" y="1076"/>
                    </a:lnTo>
                    <a:lnTo>
                      <a:pt x="1095" y="1076"/>
                    </a:lnTo>
                    <a:lnTo>
                      <a:pt x="1095" y="1078"/>
                    </a:lnTo>
                    <a:lnTo>
                      <a:pt x="1093" y="1078"/>
                    </a:lnTo>
                    <a:lnTo>
                      <a:pt x="1095" y="1078"/>
                    </a:lnTo>
                    <a:close/>
                    <a:moveTo>
                      <a:pt x="1097" y="1076"/>
                    </a:moveTo>
                    <a:lnTo>
                      <a:pt x="1095" y="1076"/>
                    </a:lnTo>
                    <a:lnTo>
                      <a:pt x="1095" y="1078"/>
                    </a:lnTo>
                    <a:lnTo>
                      <a:pt x="1095" y="1076"/>
                    </a:lnTo>
                    <a:lnTo>
                      <a:pt x="1097" y="1076"/>
                    </a:lnTo>
                    <a:close/>
                    <a:moveTo>
                      <a:pt x="1122" y="1076"/>
                    </a:moveTo>
                    <a:lnTo>
                      <a:pt x="1119" y="1076"/>
                    </a:lnTo>
                    <a:lnTo>
                      <a:pt x="1122" y="1076"/>
                    </a:lnTo>
                    <a:close/>
                    <a:moveTo>
                      <a:pt x="1108" y="1076"/>
                    </a:moveTo>
                    <a:lnTo>
                      <a:pt x="1108" y="1073"/>
                    </a:lnTo>
                    <a:lnTo>
                      <a:pt x="1110" y="1076"/>
                    </a:lnTo>
                    <a:lnTo>
                      <a:pt x="1108" y="1076"/>
                    </a:lnTo>
                    <a:close/>
                    <a:moveTo>
                      <a:pt x="1115" y="1073"/>
                    </a:moveTo>
                    <a:lnTo>
                      <a:pt x="1115" y="1076"/>
                    </a:lnTo>
                    <a:lnTo>
                      <a:pt x="1113" y="1076"/>
                    </a:lnTo>
                    <a:lnTo>
                      <a:pt x="1113" y="1073"/>
                    </a:lnTo>
                    <a:lnTo>
                      <a:pt x="1115" y="1073"/>
                    </a:lnTo>
                    <a:close/>
                    <a:moveTo>
                      <a:pt x="1110" y="1073"/>
                    </a:moveTo>
                    <a:lnTo>
                      <a:pt x="1108" y="1073"/>
                    </a:lnTo>
                    <a:lnTo>
                      <a:pt x="1110" y="1073"/>
                    </a:lnTo>
                    <a:close/>
                    <a:moveTo>
                      <a:pt x="1128" y="1073"/>
                    </a:moveTo>
                    <a:lnTo>
                      <a:pt x="1126" y="1073"/>
                    </a:lnTo>
                    <a:lnTo>
                      <a:pt x="1128" y="1073"/>
                    </a:lnTo>
                    <a:close/>
                    <a:moveTo>
                      <a:pt x="1110" y="1073"/>
                    </a:moveTo>
                    <a:lnTo>
                      <a:pt x="1108" y="1073"/>
                    </a:lnTo>
                    <a:lnTo>
                      <a:pt x="1110" y="1073"/>
                    </a:lnTo>
                    <a:close/>
                    <a:moveTo>
                      <a:pt x="1110" y="1073"/>
                    </a:moveTo>
                    <a:lnTo>
                      <a:pt x="1110" y="1071"/>
                    </a:lnTo>
                    <a:lnTo>
                      <a:pt x="1110" y="1073"/>
                    </a:lnTo>
                    <a:close/>
                    <a:moveTo>
                      <a:pt x="1108" y="1073"/>
                    </a:moveTo>
                    <a:lnTo>
                      <a:pt x="1108" y="1071"/>
                    </a:lnTo>
                    <a:lnTo>
                      <a:pt x="1108" y="1073"/>
                    </a:lnTo>
                    <a:close/>
                    <a:moveTo>
                      <a:pt x="1104" y="1071"/>
                    </a:moveTo>
                    <a:lnTo>
                      <a:pt x="1104" y="1073"/>
                    </a:lnTo>
                    <a:lnTo>
                      <a:pt x="1104" y="1071"/>
                    </a:lnTo>
                    <a:close/>
                    <a:moveTo>
                      <a:pt x="1099" y="1076"/>
                    </a:moveTo>
                    <a:lnTo>
                      <a:pt x="1097" y="1076"/>
                    </a:lnTo>
                    <a:lnTo>
                      <a:pt x="1097" y="1073"/>
                    </a:lnTo>
                    <a:lnTo>
                      <a:pt x="1099" y="1073"/>
                    </a:lnTo>
                    <a:lnTo>
                      <a:pt x="1099" y="1071"/>
                    </a:lnTo>
                    <a:lnTo>
                      <a:pt x="1099" y="1073"/>
                    </a:lnTo>
                    <a:lnTo>
                      <a:pt x="1099" y="1076"/>
                    </a:lnTo>
                    <a:close/>
                    <a:moveTo>
                      <a:pt x="1110" y="1071"/>
                    </a:moveTo>
                    <a:lnTo>
                      <a:pt x="1108" y="1071"/>
                    </a:lnTo>
                    <a:lnTo>
                      <a:pt x="1110" y="1071"/>
                    </a:lnTo>
                    <a:close/>
                    <a:moveTo>
                      <a:pt x="1106" y="1071"/>
                    </a:moveTo>
                    <a:lnTo>
                      <a:pt x="1104" y="1071"/>
                    </a:lnTo>
                    <a:lnTo>
                      <a:pt x="1106" y="1071"/>
                    </a:lnTo>
                    <a:close/>
                    <a:moveTo>
                      <a:pt x="1115" y="1071"/>
                    </a:moveTo>
                    <a:lnTo>
                      <a:pt x="1115" y="1073"/>
                    </a:lnTo>
                    <a:lnTo>
                      <a:pt x="1115" y="1071"/>
                    </a:lnTo>
                    <a:lnTo>
                      <a:pt x="1113" y="1071"/>
                    </a:lnTo>
                    <a:lnTo>
                      <a:pt x="1113" y="1073"/>
                    </a:lnTo>
                    <a:lnTo>
                      <a:pt x="1115" y="1073"/>
                    </a:lnTo>
                    <a:lnTo>
                      <a:pt x="1117" y="1073"/>
                    </a:lnTo>
                    <a:lnTo>
                      <a:pt x="1115" y="1073"/>
                    </a:lnTo>
                    <a:lnTo>
                      <a:pt x="1117" y="1073"/>
                    </a:lnTo>
                    <a:lnTo>
                      <a:pt x="1117" y="1076"/>
                    </a:lnTo>
                    <a:lnTo>
                      <a:pt x="1115" y="1076"/>
                    </a:lnTo>
                    <a:lnTo>
                      <a:pt x="1115" y="1073"/>
                    </a:lnTo>
                    <a:lnTo>
                      <a:pt x="1113" y="1073"/>
                    </a:lnTo>
                    <a:lnTo>
                      <a:pt x="1113" y="1071"/>
                    </a:lnTo>
                    <a:lnTo>
                      <a:pt x="1115" y="1071"/>
                    </a:lnTo>
                    <a:close/>
                    <a:moveTo>
                      <a:pt x="1115" y="1071"/>
                    </a:moveTo>
                    <a:lnTo>
                      <a:pt x="1115" y="1069"/>
                    </a:lnTo>
                    <a:lnTo>
                      <a:pt x="1115" y="1071"/>
                    </a:lnTo>
                    <a:close/>
                    <a:moveTo>
                      <a:pt x="1108" y="1071"/>
                    </a:moveTo>
                    <a:lnTo>
                      <a:pt x="1108" y="1069"/>
                    </a:lnTo>
                    <a:lnTo>
                      <a:pt x="1108" y="1071"/>
                    </a:lnTo>
                    <a:close/>
                    <a:moveTo>
                      <a:pt x="1106" y="1071"/>
                    </a:moveTo>
                    <a:lnTo>
                      <a:pt x="1104" y="1071"/>
                    </a:lnTo>
                    <a:lnTo>
                      <a:pt x="1104" y="1069"/>
                    </a:lnTo>
                    <a:lnTo>
                      <a:pt x="1106" y="1069"/>
                    </a:lnTo>
                    <a:lnTo>
                      <a:pt x="1106" y="1071"/>
                    </a:lnTo>
                    <a:close/>
                    <a:moveTo>
                      <a:pt x="1086" y="1071"/>
                    </a:moveTo>
                    <a:lnTo>
                      <a:pt x="1086" y="1073"/>
                    </a:lnTo>
                    <a:lnTo>
                      <a:pt x="1086" y="1071"/>
                    </a:lnTo>
                    <a:lnTo>
                      <a:pt x="1088" y="1071"/>
                    </a:lnTo>
                    <a:lnTo>
                      <a:pt x="1090" y="1071"/>
                    </a:lnTo>
                    <a:lnTo>
                      <a:pt x="1090" y="1073"/>
                    </a:lnTo>
                    <a:lnTo>
                      <a:pt x="1088" y="1073"/>
                    </a:lnTo>
                    <a:lnTo>
                      <a:pt x="1090" y="1073"/>
                    </a:lnTo>
                    <a:lnTo>
                      <a:pt x="1088" y="1073"/>
                    </a:lnTo>
                    <a:lnTo>
                      <a:pt x="1088" y="1076"/>
                    </a:lnTo>
                    <a:lnTo>
                      <a:pt x="1088" y="1073"/>
                    </a:lnTo>
                    <a:lnTo>
                      <a:pt x="1086" y="1073"/>
                    </a:lnTo>
                    <a:lnTo>
                      <a:pt x="1088" y="1073"/>
                    </a:lnTo>
                    <a:lnTo>
                      <a:pt x="1088" y="1076"/>
                    </a:lnTo>
                    <a:lnTo>
                      <a:pt x="1088" y="1073"/>
                    </a:lnTo>
                    <a:lnTo>
                      <a:pt x="1086" y="1073"/>
                    </a:lnTo>
                    <a:lnTo>
                      <a:pt x="1088" y="1073"/>
                    </a:lnTo>
                    <a:lnTo>
                      <a:pt x="1086" y="1076"/>
                    </a:lnTo>
                    <a:lnTo>
                      <a:pt x="1088" y="1076"/>
                    </a:lnTo>
                    <a:lnTo>
                      <a:pt x="1086" y="1076"/>
                    </a:lnTo>
                    <a:lnTo>
                      <a:pt x="1084" y="1076"/>
                    </a:lnTo>
                    <a:lnTo>
                      <a:pt x="1086" y="1076"/>
                    </a:lnTo>
                    <a:lnTo>
                      <a:pt x="1086" y="1078"/>
                    </a:lnTo>
                    <a:lnTo>
                      <a:pt x="1086" y="1080"/>
                    </a:lnTo>
                    <a:lnTo>
                      <a:pt x="1084" y="1080"/>
                    </a:lnTo>
                    <a:lnTo>
                      <a:pt x="1084" y="1082"/>
                    </a:lnTo>
                    <a:lnTo>
                      <a:pt x="1081" y="1082"/>
                    </a:lnTo>
                    <a:lnTo>
                      <a:pt x="1081" y="1080"/>
                    </a:lnTo>
                    <a:lnTo>
                      <a:pt x="1081" y="1082"/>
                    </a:lnTo>
                    <a:lnTo>
                      <a:pt x="1079" y="1082"/>
                    </a:lnTo>
                    <a:lnTo>
                      <a:pt x="1079" y="1080"/>
                    </a:lnTo>
                    <a:lnTo>
                      <a:pt x="1079" y="1078"/>
                    </a:lnTo>
                    <a:lnTo>
                      <a:pt x="1081" y="1078"/>
                    </a:lnTo>
                    <a:lnTo>
                      <a:pt x="1084" y="1078"/>
                    </a:lnTo>
                    <a:lnTo>
                      <a:pt x="1084" y="1076"/>
                    </a:lnTo>
                    <a:lnTo>
                      <a:pt x="1081" y="1076"/>
                    </a:lnTo>
                    <a:lnTo>
                      <a:pt x="1084" y="1076"/>
                    </a:lnTo>
                    <a:lnTo>
                      <a:pt x="1081" y="1076"/>
                    </a:lnTo>
                    <a:lnTo>
                      <a:pt x="1084" y="1076"/>
                    </a:lnTo>
                    <a:lnTo>
                      <a:pt x="1081" y="1076"/>
                    </a:lnTo>
                    <a:lnTo>
                      <a:pt x="1081" y="1073"/>
                    </a:lnTo>
                    <a:lnTo>
                      <a:pt x="1084" y="1073"/>
                    </a:lnTo>
                    <a:lnTo>
                      <a:pt x="1081" y="1073"/>
                    </a:lnTo>
                    <a:lnTo>
                      <a:pt x="1081" y="1071"/>
                    </a:lnTo>
                    <a:lnTo>
                      <a:pt x="1084" y="1071"/>
                    </a:lnTo>
                    <a:lnTo>
                      <a:pt x="1086" y="1071"/>
                    </a:lnTo>
                    <a:lnTo>
                      <a:pt x="1086" y="1069"/>
                    </a:lnTo>
                    <a:lnTo>
                      <a:pt x="1086" y="1071"/>
                    </a:lnTo>
                    <a:close/>
                    <a:moveTo>
                      <a:pt x="1126" y="1069"/>
                    </a:moveTo>
                    <a:lnTo>
                      <a:pt x="1126" y="1071"/>
                    </a:lnTo>
                    <a:lnTo>
                      <a:pt x="1128" y="1071"/>
                    </a:lnTo>
                    <a:lnTo>
                      <a:pt x="1128" y="1073"/>
                    </a:lnTo>
                    <a:lnTo>
                      <a:pt x="1126" y="1073"/>
                    </a:lnTo>
                    <a:lnTo>
                      <a:pt x="1124" y="1073"/>
                    </a:lnTo>
                    <a:lnTo>
                      <a:pt x="1124" y="1071"/>
                    </a:lnTo>
                    <a:lnTo>
                      <a:pt x="1124" y="1073"/>
                    </a:lnTo>
                    <a:lnTo>
                      <a:pt x="1124" y="1071"/>
                    </a:lnTo>
                    <a:lnTo>
                      <a:pt x="1126" y="1071"/>
                    </a:lnTo>
                    <a:lnTo>
                      <a:pt x="1124" y="1071"/>
                    </a:lnTo>
                    <a:lnTo>
                      <a:pt x="1124" y="1069"/>
                    </a:lnTo>
                    <a:lnTo>
                      <a:pt x="1126" y="1069"/>
                    </a:lnTo>
                    <a:close/>
                    <a:moveTo>
                      <a:pt x="1093" y="1069"/>
                    </a:moveTo>
                    <a:lnTo>
                      <a:pt x="1093" y="1071"/>
                    </a:lnTo>
                    <a:lnTo>
                      <a:pt x="1090" y="1071"/>
                    </a:lnTo>
                    <a:lnTo>
                      <a:pt x="1088" y="1071"/>
                    </a:lnTo>
                    <a:lnTo>
                      <a:pt x="1088" y="1069"/>
                    </a:lnTo>
                    <a:lnTo>
                      <a:pt x="1090" y="1069"/>
                    </a:lnTo>
                    <a:lnTo>
                      <a:pt x="1090" y="1071"/>
                    </a:lnTo>
                    <a:lnTo>
                      <a:pt x="1090" y="1069"/>
                    </a:lnTo>
                    <a:lnTo>
                      <a:pt x="1093" y="1069"/>
                    </a:lnTo>
                    <a:close/>
                    <a:moveTo>
                      <a:pt x="1119" y="1069"/>
                    </a:moveTo>
                    <a:lnTo>
                      <a:pt x="1122" y="1069"/>
                    </a:lnTo>
                    <a:lnTo>
                      <a:pt x="1122" y="1071"/>
                    </a:lnTo>
                    <a:lnTo>
                      <a:pt x="1119" y="1071"/>
                    </a:lnTo>
                    <a:lnTo>
                      <a:pt x="1122" y="1071"/>
                    </a:lnTo>
                    <a:lnTo>
                      <a:pt x="1119" y="1073"/>
                    </a:lnTo>
                    <a:lnTo>
                      <a:pt x="1117" y="1073"/>
                    </a:lnTo>
                    <a:lnTo>
                      <a:pt x="1117" y="1071"/>
                    </a:lnTo>
                    <a:lnTo>
                      <a:pt x="1117" y="1069"/>
                    </a:lnTo>
                    <a:lnTo>
                      <a:pt x="1119" y="1069"/>
                    </a:lnTo>
                    <a:close/>
                    <a:moveTo>
                      <a:pt x="1106" y="1067"/>
                    </a:moveTo>
                    <a:lnTo>
                      <a:pt x="1106" y="1069"/>
                    </a:lnTo>
                    <a:lnTo>
                      <a:pt x="1108" y="1069"/>
                    </a:lnTo>
                    <a:lnTo>
                      <a:pt x="1106" y="1069"/>
                    </a:lnTo>
                    <a:lnTo>
                      <a:pt x="1104" y="1069"/>
                    </a:lnTo>
                    <a:lnTo>
                      <a:pt x="1104" y="1067"/>
                    </a:lnTo>
                    <a:lnTo>
                      <a:pt x="1106" y="1067"/>
                    </a:lnTo>
                    <a:close/>
                    <a:moveTo>
                      <a:pt x="1090" y="1073"/>
                    </a:moveTo>
                    <a:lnTo>
                      <a:pt x="1090" y="1071"/>
                    </a:lnTo>
                    <a:lnTo>
                      <a:pt x="1090" y="1073"/>
                    </a:lnTo>
                    <a:lnTo>
                      <a:pt x="1090" y="1071"/>
                    </a:lnTo>
                    <a:lnTo>
                      <a:pt x="1093" y="1071"/>
                    </a:lnTo>
                    <a:lnTo>
                      <a:pt x="1095" y="1071"/>
                    </a:lnTo>
                    <a:lnTo>
                      <a:pt x="1095" y="1069"/>
                    </a:lnTo>
                    <a:lnTo>
                      <a:pt x="1097" y="1069"/>
                    </a:lnTo>
                    <a:lnTo>
                      <a:pt x="1095" y="1069"/>
                    </a:lnTo>
                    <a:lnTo>
                      <a:pt x="1097" y="1069"/>
                    </a:lnTo>
                    <a:lnTo>
                      <a:pt x="1097" y="1067"/>
                    </a:lnTo>
                    <a:lnTo>
                      <a:pt x="1099" y="1067"/>
                    </a:lnTo>
                    <a:lnTo>
                      <a:pt x="1099" y="1069"/>
                    </a:lnTo>
                    <a:lnTo>
                      <a:pt x="1099" y="1067"/>
                    </a:lnTo>
                    <a:lnTo>
                      <a:pt x="1101" y="1067"/>
                    </a:lnTo>
                    <a:lnTo>
                      <a:pt x="1101" y="1069"/>
                    </a:lnTo>
                    <a:lnTo>
                      <a:pt x="1101" y="1067"/>
                    </a:lnTo>
                    <a:lnTo>
                      <a:pt x="1104" y="1067"/>
                    </a:lnTo>
                    <a:lnTo>
                      <a:pt x="1101" y="1069"/>
                    </a:lnTo>
                    <a:lnTo>
                      <a:pt x="1104" y="1069"/>
                    </a:lnTo>
                    <a:lnTo>
                      <a:pt x="1104" y="1071"/>
                    </a:lnTo>
                    <a:lnTo>
                      <a:pt x="1104" y="1069"/>
                    </a:lnTo>
                    <a:lnTo>
                      <a:pt x="1101" y="1069"/>
                    </a:lnTo>
                    <a:lnTo>
                      <a:pt x="1104" y="1069"/>
                    </a:lnTo>
                    <a:lnTo>
                      <a:pt x="1104" y="1071"/>
                    </a:lnTo>
                    <a:lnTo>
                      <a:pt x="1101" y="1071"/>
                    </a:lnTo>
                    <a:lnTo>
                      <a:pt x="1101" y="1069"/>
                    </a:lnTo>
                    <a:lnTo>
                      <a:pt x="1099" y="1069"/>
                    </a:lnTo>
                    <a:lnTo>
                      <a:pt x="1101" y="1069"/>
                    </a:lnTo>
                    <a:lnTo>
                      <a:pt x="1099" y="1071"/>
                    </a:lnTo>
                    <a:lnTo>
                      <a:pt x="1101" y="1071"/>
                    </a:lnTo>
                    <a:lnTo>
                      <a:pt x="1101" y="1069"/>
                    </a:lnTo>
                    <a:lnTo>
                      <a:pt x="1101" y="1071"/>
                    </a:lnTo>
                    <a:lnTo>
                      <a:pt x="1104" y="1071"/>
                    </a:lnTo>
                    <a:lnTo>
                      <a:pt x="1104" y="1073"/>
                    </a:lnTo>
                    <a:lnTo>
                      <a:pt x="1101" y="1073"/>
                    </a:lnTo>
                    <a:lnTo>
                      <a:pt x="1099" y="1073"/>
                    </a:lnTo>
                    <a:lnTo>
                      <a:pt x="1101" y="1073"/>
                    </a:lnTo>
                    <a:lnTo>
                      <a:pt x="1099" y="1073"/>
                    </a:lnTo>
                    <a:lnTo>
                      <a:pt x="1099" y="1071"/>
                    </a:lnTo>
                    <a:lnTo>
                      <a:pt x="1099" y="1069"/>
                    </a:lnTo>
                    <a:lnTo>
                      <a:pt x="1099" y="1071"/>
                    </a:lnTo>
                    <a:lnTo>
                      <a:pt x="1097" y="1073"/>
                    </a:lnTo>
                    <a:lnTo>
                      <a:pt x="1097" y="1076"/>
                    </a:lnTo>
                    <a:lnTo>
                      <a:pt x="1097" y="1073"/>
                    </a:lnTo>
                    <a:lnTo>
                      <a:pt x="1095" y="1073"/>
                    </a:lnTo>
                    <a:lnTo>
                      <a:pt x="1095" y="1076"/>
                    </a:lnTo>
                    <a:lnTo>
                      <a:pt x="1097" y="1076"/>
                    </a:lnTo>
                    <a:lnTo>
                      <a:pt x="1095" y="1076"/>
                    </a:lnTo>
                    <a:lnTo>
                      <a:pt x="1093" y="1076"/>
                    </a:lnTo>
                    <a:lnTo>
                      <a:pt x="1090" y="1076"/>
                    </a:lnTo>
                    <a:lnTo>
                      <a:pt x="1090" y="1078"/>
                    </a:lnTo>
                    <a:lnTo>
                      <a:pt x="1088" y="1076"/>
                    </a:lnTo>
                    <a:lnTo>
                      <a:pt x="1088" y="1078"/>
                    </a:lnTo>
                    <a:lnTo>
                      <a:pt x="1088" y="1076"/>
                    </a:lnTo>
                    <a:lnTo>
                      <a:pt x="1090" y="1076"/>
                    </a:lnTo>
                    <a:lnTo>
                      <a:pt x="1088" y="1076"/>
                    </a:lnTo>
                    <a:lnTo>
                      <a:pt x="1090" y="1076"/>
                    </a:lnTo>
                    <a:lnTo>
                      <a:pt x="1090" y="1073"/>
                    </a:lnTo>
                    <a:lnTo>
                      <a:pt x="1093" y="1073"/>
                    </a:lnTo>
                    <a:lnTo>
                      <a:pt x="1095" y="1073"/>
                    </a:lnTo>
                    <a:lnTo>
                      <a:pt x="1095" y="1071"/>
                    </a:lnTo>
                    <a:lnTo>
                      <a:pt x="1095" y="1073"/>
                    </a:lnTo>
                    <a:lnTo>
                      <a:pt x="1093" y="1073"/>
                    </a:lnTo>
                    <a:lnTo>
                      <a:pt x="1093" y="1071"/>
                    </a:lnTo>
                    <a:lnTo>
                      <a:pt x="1093" y="1073"/>
                    </a:lnTo>
                    <a:lnTo>
                      <a:pt x="1093" y="1071"/>
                    </a:lnTo>
                    <a:lnTo>
                      <a:pt x="1093" y="1073"/>
                    </a:lnTo>
                    <a:lnTo>
                      <a:pt x="1090" y="1073"/>
                    </a:lnTo>
                    <a:close/>
                    <a:moveTo>
                      <a:pt x="1097" y="1067"/>
                    </a:moveTo>
                    <a:lnTo>
                      <a:pt x="1097" y="1069"/>
                    </a:lnTo>
                    <a:lnTo>
                      <a:pt x="1097" y="1067"/>
                    </a:lnTo>
                    <a:lnTo>
                      <a:pt x="1095" y="1067"/>
                    </a:lnTo>
                    <a:lnTo>
                      <a:pt x="1097" y="1067"/>
                    </a:lnTo>
                    <a:close/>
                    <a:moveTo>
                      <a:pt x="1095" y="1067"/>
                    </a:moveTo>
                    <a:lnTo>
                      <a:pt x="1095" y="1069"/>
                    </a:lnTo>
                    <a:lnTo>
                      <a:pt x="1093" y="1069"/>
                    </a:lnTo>
                    <a:lnTo>
                      <a:pt x="1093" y="1067"/>
                    </a:lnTo>
                    <a:lnTo>
                      <a:pt x="1093" y="1069"/>
                    </a:lnTo>
                    <a:lnTo>
                      <a:pt x="1090" y="1069"/>
                    </a:lnTo>
                    <a:lnTo>
                      <a:pt x="1088" y="1069"/>
                    </a:lnTo>
                    <a:lnTo>
                      <a:pt x="1088" y="1067"/>
                    </a:lnTo>
                    <a:lnTo>
                      <a:pt x="1088" y="1069"/>
                    </a:lnTo>
                    <a:lnTo>
                      <a:pt x="1090" y="1069"/>
                    </a:lnTo>
                    <a:lnTo>
                      <a:pt x="1090" y="1067"/>
                    </a:lnTo>
                    <a:lnTo>
                      <a:pt x="1093" y="1067"/>
                    </a:lnTo>
                    <a:lnTo>
                      <a:pt x="1095" y="1067"/>
                    </a:lnTo>
                    <a:close/>
                    <a:moveTo>
                      <a:pt x="1122" y="1067"/>
                    </a:moveTo>
                    <a:lnTo>
                      <a:pt x="1119" y="1067"/>
                    </a:lnTo>
                    <a:lnTo>
                      <a:pt x="1122" y="1067"/>
                    </a:lnTo>
                    <a:close/>
                    <a:moveTo>
                      <a:pt x="1097" y="1067"/>
                    </a:moveTo>
                    <a:lnTo>
                      <a:pt x="1095" y="1067"/>
                    </a:lnTo>
                    <a:lnTo>
                      <a:pt x="1095" y="1065"/>
                    </a:lnTo>
                    <a:lnTo>
                      <a:pt x="1095" y="1067"/>
                    </a:lnTo>
                    <a:lnTo>
                      <a:pt x="1097" y="1067"/>
                    </a:lnTo>
                    <a:close/>
                    <a:moveTo>
                      <a:pt x="1095" y="1065"/>
                    </a:moveTo>
                    <a:lnTo>
                      <a:pt x="1097" y="1065"/>
                    </a:lnTo>
                    <a:lnTo>
                      <a:pt x="1097" y="1067"/>
                    </a:lnTo>
                    <a:lnTo>
                      <a:pt x="1095" y="1067"/>
                    </a:lnTo>
                    <a:lnTo>
                      <a:pt x="1095" y="1065"/>
                    </a:lnTo>
                    <a:close/>
                    <a:moveTo>
                      <a:pt x="1097" y="1065"/>
                    </a:moveTo>
                    <a:lnTo>
                      <a:pt x="1095" y="1065"/>
                    </a:lnTo>
                    <a:lnTo>
                      <a:pt x="1097" y="1065"/>
                    </a:lnTo>
                    <a:close/>
                    <a:moveTo>
                      <a:pt x="1093" y="1065"/>
                    </a:moveTo>
                    <a:lnTo>
                      <a:pt x="1095" y="1065"/>
                    </a:lnTo>
                    <a:lnTo>
                      <a:pt x="1093" y="1065"/>
                    </a:lnTo>
                    <a:lnTo>
                      <a:pt x="1095" y="1065"/>
                    </a:lnTo>
                    <a:lnTo>
                      <a:pt x="1095" y="1067"/>
                    </a:lnTo>
                    <a:lnTo>
                      <a:pt x="1093" y="1067"/>
                    </a:lnTo>
                    <a:lnTo>
                      <a:pt x="1090" y="1067"/>
                    </a:lnTo>
                    <a:lnTo>
                      <a:pt x="1088" y="1067"/>
                    </a:lnTo>
                    <a:lnTo>
                      <a:pt x="1088" y="1065"/>
                    </a:lnTo>
                    <a:lnTo>
                      <a:pt x="1090" y="1065"/>
                    </a:lnTo>
                    <a:lnTo>
                      <a:pt x="1093" y="1065"/>
                    </a:lnTo>
                    <a:lnTo>
                      <a:pt x="1090" y="1065"/>
                    </a:lnTo>
                    <a:lnTo>
                      <a:pt x="1093" y="1065"/>
                    </a:lnTo>
                    <a:close/>
                    <a:moveTo>
                      <a:pt x="1115" y="1067"/>
                    </a:moveTo>
                    <a:lnTo>
                      <a:pt x="1115" y="1065"/>
                    </a:lnTo>
                    <a:lnTo>
                      <a:pt x="1115" y="1067"/>
                    </a:lnTo>
                    <a:close/>
                    <a:moveTo>
                      <a:pt x="1099" y="1062"/>
                    </a:moveTo>
                    <a:lnTo>
                      <a:pt x="1097" y="1062"/>
                    </a:lnTo>
                    <a:lnTo>
                      <a:pt x="1099" y="1062"/>
                    </a:lnTo>
                    <a:close/>
                    <a:moveTo>
                      <a:pt x="1106" y="1062"/>
                    </a:moveTo>
                    <a:lnTo>
                      <a:pt x="1106" y="1065"/>
                    </a:lnTo>
                    <a:lnTo>
                      <a:pt x="1106" y="1062"/>
                    </a:lnTo>
                    <a:lnTo>
                      <a:pt x="1104" y="1062"/>
                    </a:lnTo>
                    <a:lnTo>
                      <a:pt x="1104" y="1065"/>
                    </a:lnTo>
                    <a:lnTo>
                      <a:pt x="1106" y="1065"/>
                    </a:lnTo>
                    <a:lnTo>
                      <a:pt x="1108" y="1065"/>
                    </a:lnTo>
                    <a:lnTo>
                      <a:pt x="1108" y="1067"/>
                    </a:lnTo>
                    <a:lnTo>
                      <a:pt x="1106" y="1067"/>
                    </a:lnTo>
                    <a:lnTo>
                      <a:pt x="1108" y="1067"/>
                    </a:lnTo>
                    <a:lnTo>
                      <a:pt x="1108" y="1069"/>
                    </a:lnTo>
                    <a:lnTo>
                      <a:pt x="1106" y="1067"/>
                    </a:lnTo>
                    <a:lnTo>
                      <a:pt x="1104" y="1067"/>
                    </a:lnTo>
                    <a:lnTo>
                      <a:pt x="1101" y="1067"/>
                    </a:lnTo>
                    <a:lnTo>
                      <a:pt x="1101" y="1065"/>
                    </a:lnTo>
                    <a:lnTo>
                      <a:pt x="1101" y="1067"/>
                    </a:lnTo>
                    <a:lnTo>
                      <a:pt x="1104" y="1067"/>
                    </a:lnTo>
                    <a:lnTo>
                      <a:pt x="1101" y="1067"/>
                    </a:lnTo>
                    <a:lnTo>
                      <a:pt x="1099" y="1067"/>
                    </a:lnTo>
                    <a:lnTo>
                      <a:pt x="1097" y="1067"/>
                    </a:lnTo>
                    <a:lnTo>
                      <a:pt x="1097" y="1065"/>
                    </a:lnTo>
                    <a:lnTo>
                      <a:pt x="1097" y="1067"/>
                    </a:lnTo>
                    <a:lnTo>
                      <a:pt x="1099" y="1067"/>
                    </a:lnTo>
                    <a:lnTo>
                      <a:pt x="1099" y="1065"/>
                    </a:lnTo>
                    <a:lnTo>
                      <a:pt x="1101" y="1065"/>
                    </a:lnTo>
                    <a:lnTo>
                      <a:pt x="1101" y="1062"/>
                    </a:lnTo>
                    <a:lnTo>
                      <a:pt x="1104" y="1062"/>
                    </a:lnTo>
                    <a:lnTo>
                      <a:pt x="1106" y="1062"/>
                    </a:lnTo>
                    <a:close/>
                    <a:moveTo>
                      <a:pt x="1093" y="1060"/>
                    </a:moveTo>
                    <a:lnTo>
                      <a:pt x="1095" y="1060"/>
                    </a:lnTo>
                    <a:lnTo>
                      <a:pt x="1095" y="1062"/>
                    </a:lnTo>
                    <a:lnTo>
                      <a:pt x="1093" y="1062"/>
                    </a:lnTo>
                    <a:lnTo>
                      <a:pt x="1090" y="1062"/>
                    </a:lnTo>
                    <a:lnTo>
                      <a:pt x="1090" y="1065"/>
                    </a:lnTo>
                    <a:lnTo>
                      <a:pt x="1090" y="1062"/>
                    </a:lnTo>
                    <a:lnTo>
                      <a:pt x="1093" y="1062"/>
                    </a:lnTo>
                    <a:lnTo>
                      <a:pt x="1090" y="1062"/>
                    </a:lnTo>
                    <a:lnTo>
                      <a:pt x="1093" y="1062"/>
                    </a:lnTo>
                    <a:lnTo>
                      <a:pt x="1093" y="1060"/>
                    </a:lnTo>
                    <a:close/>
                    <a:moveTo>
                      <a:pt x="1088" y="1060"/>
                    </a:moveTo>
                    <a:lnTo>
                      <a:pt x="1090" y="1060"/>
                    </a:lnTo>
                    <a:lnTo>
                      <a:pt x="1090" y="1062"/>
                    </a:lnTo>
                    <a:lnTo>
                      <a:pt x="1088" y="1062"/>
                    </a:lnTo>
                    <a:lnTo>
                      <a:pt x="1086" y="1062"/>
                    </a:lnTo>
                    <a:lnTo>
                      <a:pt x="1088" y="1060"/>
                    </a:lnTo>
                    <a:close/>
                    <a:moveTo>
                      <a:pt x="1090" y="1060"/>
                    </a:moveTo>
                    <a:lnTo>
                      <a:pt x="1088" y="1060"/>
                    </a:lnTo>
                    <a:lnTo>
                      <a:pt x="1090" y="1060"/>
                    </a:lnTo>
                    <a:close/>
                    <a:moveTo>
                      <a:pt x="1110" y="1060"/>
                    </a:moveTo>
                    <a:lnTo>
                      <a:pt x="1113" y="1060"/>
                    </a:lnTo>
                    <a:lnTo>
                      <a:pt x="1113" y="1062"/>
                    </a:lnTo>
                    <a:lnTo>
                      <a:pt x="1113" y="1065"/>
                    </a:lnTo>
                    <a:lnTo>
                      <a:pt x="1113" y="1067"/>
                    </a:lnTo>
                    <a:lnTo>
                      <a:pt x="1115" y="1067"/>
                    </a:lnTo>
                    <a:lnTo>
                      <a:pt x="1113" y="1067"/>
                    </a:lnTo>
                    <a:lnTo>
                      <a:pt x="1113" y="1069"/>
                    </a:lnTo>
                    <a:lnTo>
                      <a:pt x="1110" y="1069"/>
                    </a:lnTo>
                    <a:lnTo>
                      <a:pt x="1110" y="1067"/>
                    </a:lnTo>
                    <a:lnTo>
                      <a:pt x="1110" y="1065"/>
                    </a:lnTo>
                    <a:lnTo>
                      <a:pt x="1110" y="1062"/>
                    </a:lnTo>
                    <a:lnTo>
                      <a:pt x="1110" y="1060"/>
                    </a:lnTo>
                    <a:lnTo>
                      <a:pt x="1108" y="1058"/>
                    </a:lnTo>
                    <a:lnTo>
                      <a:pt x="1110" y="1058"/>
                    </a:lnTo>
                    <a:lnTo>
                      <a:pt x="1110" y="1060"/>
                    </a:lnTo>
                    <a:close/>
                    <a:moveTo>
                      <a:pt x="1110" y="1058"/>
                    </a:moveTo>
                    <a:lnTo>
                      <a:pt x="1108" y="1058"/>
                    </a:lnTo>
                    <a:lnTo>
                      <a:pt x="1110" y="1058"/>
                    </a:lnTo>
                    <a:close/>
                    <a:moveTo>
                      <a:pt x="1110" y="1058"/>
                    </a:moveTo>
                    <a:lnTo>
                      <a:pt x="1110" y="1056"/>
                    </a:lnTo>
                    <a:lnTo>
                      <a:pt x="1110" y="1058"/>
                    </a:lnTo>
                    <a:close/>
                    <a:moveTo>
                      <a:pt x="1113" y="1056"/>
                    </a:moveTo>
                    <a:lnTo>
                      <a:pt x="1113" y="1053"/>
                    </a:lnTo>
                    <a:lnTo>
                      <a:pt x="1113" y="1056"/>
                    </a:lnTo>
                    <a:close/>
                    <a:moveTo>
                      <a:pt x="1117" y="1056"/>
                    </a:moveTo>
                    <a:lnTo>
                      <a:pt x="1115" y="1056"/>
                    </a:lnTo>
                    <a:lnTo>
                      <a:pt x="1115" y="1053"/>
                    </a:lnTo>
                    <a:lnTo>
                      <a:pt x="1117" y="1053"/>
                    </a:lnTo>
                    <a:lnTo>
                      <a:pt x="1117" y="1056"/>
                    </a:lnTo>
                    <a:close/>
                    <a:moveTo>
                      <a:pt x="1101" y="1062"/>
                    </a:moveTo>
                    <a:lnTo>
                      <a:pt x="1101" y="1065"/>
                    </a:lnTo>
                    <a:lnTo>
                      <a:pt x="1099" y="1065"/>
                    </a:lnTo>
                    <a:lnTo>
                      <a:pt x="1097" y="1065"/>
                    </a:lnTo>
                    <a:lnTo>
                      <a:pt x="1097" y="1062"/>
                    </a:lnTo>
                    <a:lnTo>
                      <a:pt x="1099" y="1062"/>
                    </a:lnTo>
                    <a:lnTo>
                      <a:pt x="1097" y="1062"/>
                    </a:lnTo>
                    <a:lnTo>
                      <a:pt x="1099" y="1062"/>
                    </a:lnTo>
                    <a:lnTo>
                      <a:pt x="1101" y="1062"/>
                    </a:lnTo>
                    <a:lnTo>
                      <a:pt x="1101" y="1060"/>
                    </a:lnTo>
                    <a:lnTo>
                      <a:pt x="1099" y="1060"/>
                    </a:lnTo>
                    <a:lnTo>
                      <a:pt x="1099" y="1062"/>
                    </a:lnTo>
                    <a:lnTo>
                      <a:pt x="1097" y="1062"/>
                    </a:lnTo>
                    <a:lnTo>
                      <a:pt x="1095" y="1062"/>
                    </a:lnTo>
                    <a:lnTo>
                      <a:pt x="1097" y="1062"/>
                    </a:lnTo>
                    <a:lnTo>
                      <a:pt x="1095" y="1062"/>
                    </a:lnTo>
                    <a:lnTo>
                      <a:pt x="1095" y="1065"/>
                    </a:lnTo>
                    <a:lnTo>
                      <a:pt x="1095" y="1062"/>
                    </a:lnTo>
                    <a:lnTo>
                      <a:pt x="1093" y="1062"/>
                    </a:lnTo>
                    <a:lnTo>
                      <a:pt x="1095" y="1062"/>
                    </a:lnTo>
                    <a:lnTo>
                      <a:pt x="1093" y="1062"/>
                    </a:lnTo>
                    <a:lnTo>
                      <a:pt x="1095" y="1062"/>
                    </a:lnTo>
                    <a:lnTo>
                      <a:pt x="1095" y="1060"/>
                    </a:lnTo>
                    <a:lnTo>
                      <a:pt x="1093" y="1060"/>
                    </a:lnTo>
                    <a:lnTo>
                      <a:pt x="1095" y="1060"/>
                    </a:lnTo>
                    <a:lnTo>
                      <a:pt x="1093" y="1060"/>
                    </a:lnTo>
                    <a:lnTo>
                      <a:pt x="1090" y="1060"/>
                    </a:lnTo>
                    <a:lnTo>
                      <a:pt x="1090" y="1058"/>
                    </a:lnTo>
                    <a:lnTo>
                      <a:pt x="1093" y="1058"/>
                    </a:lnTo>
                    <a:lnTo>
                      <a:pt x="1090" y="1058"/>
                    </a:lnTo>
                    <a:lnTo>
                      <a:pt x="1093" y="1058"/>
                    </a:lnTo>
                    <a:lnTo>
                      <a:pt x="1095" y="1058"/>
                    </a:lnTo>
                    <a:lnTo>
                      <a:pt x="1093" y="1058"/>
                    </a:lnTo>
                    <a:lnTo>
                      <a:pt x="1095" y="1058"/>
                    </a:lnTo>
                    <a:lnTo>
                      <a:pt x="1097" y="1058"/>
                    </a:lnTo>
                    <a:lnTo>
                      <a:pt x="1099" y="1058"/>
                    </a:lnTo>
                    <a:lnTo>
                      <a:pt x="1099" y="1060"/>
                    </a:lnTo>
                    <a:lnTo>
                      <a:pt x="1099" y="1058"/>
                    </a:lnTo>
                    <a:lnTo>
                      <a:pt x="1101" y="1058"/>
                    </a:lnTo>
                    <a:lnTo>
                      <a:pt x="1101" y="1060"/>
                    </a:lnTo>
                    <a:lnTo>
                      <a:pt x="1101" y="1058"/>
                    </a:lnTo>
                    <a:lnTo>
                      <a:pt x="1104" y="1058"/>
                    </a:lnTo>
                    <a:lnTo>
                      <a:pt x="1101" y="1058"/>
                    </a:lnTo>
                    <a:lnTo>
                      <a:pt x="1104" y="1058"/>
                    </a:lnTo>
                    <a:lnTo>
                      <a:pt x="1101" y="1058"/>
                    </a:lnTo>
                    <a:lnTo>
                      <a:pt x="1099" y="1058"/>
                    </a:lnTo>
                    <a:lnTo>
                      <a:pt x="1099" y="1056"/>
                    </a:lnTo>
                    <a:lnTo>
                      <a:pt x="1101" y="1056"/>
                    </a:lnTo>
                    <a:lnTo>
                      <a:pt x="1101" y="1058"/>
                    </a:lnTo>
                    <a:lnTo>
                      <a:pt x="1101" y="1056"/>
                    </a:lnTo>
                    <a:lnTo>
                      <a:pt x="1104" y="1056"/>
                    </a:lnTo>
                    <a:lnTo>
                      <a:pt x="1101" y="1056"/>
                    </a:lnTo>
                    <a:lnTo>
                      <a:pt x="1101" y="1053"/>
                    </a:lnTo>
                    <a:lnTo>
                      <a:pt x="1099" y="1053"/>
                    </a:lnTo>
                    <a:lnTo>
                      <a:pt x="1099" y="1051"/>
                    </a:lnTo>
                    <a:lnTo>
                      <a:pt x="1101" y="1051"/>
                    </a:lnTo>
                    <a:lnTo>
                      <a:pt x="1101" y="1053"/>
                    </a:lnTo>
                    <a:lnTo>
                      <a:pt x="1104" y="1053"/>
                    </a:lnTo>
                    <a:lnTo>
                      <a:pt x="1106" y="1053"/>
                    </a:lnTo>
                    <a:lnTo>
                      <a:pt x="1106" y="1056"/>
                    </a:lnTo>
                    <a:lnTo>
                      <a:pt x="1108" y="1056"/>
                    </a:lnTo>
                    <a:lnTo>
                      <a:pt x="1108" y="1058"/>
                    </a:lnTo>
                    <a:lnTo>
                      <a:pt x="1108" y="1056"/>
                    </a:lnTo>
                    <a:lnTo>
                      <a:pt x="1108" y="1058"/>
                    </a:lnTo>
                    <a:lnTo>
                      <a:pt x="1106" y="1058"/>
                    </a:lnTo>
                    <a:lnTo>
                      <a:pt x="1108" y="1058"/>
                    </a:lnTo>
                    <a:lnTo>
                      <a:pt x="1106" y="1058"/>
                    </a:lnTo>
                    <a:lnTo>
                      <a:pt x="1108" y="1058"/>
                    </a:lnTo>
                    <a:lnTo>
                      <a:pt x="1106" y="1058"/>
                    </a:lnTo>
                    <a:lnTo>
                      <a:pt x="1106" y="1060"/>
                    </a:lnTo>
                    <a:lnTo>
                      <a:pt x="1108" y="1060"/>
                    </a:lnTo>
                    <a:lnTo>
                      <a:pt x="1108" y="1058"/>
                    </a:lnTo>
                    <a:lnTo>
                      <a:pt x="1108" y="1060"/>
                    </a:lnTo>
                    <a:lnTo>
                      <a:pt x="1108" y="1062"/>
                    </a:lnTo>
                    <a:lnTo>
                      <a:pt x="1108" y="1065"/>
                    </a:lnTo>
                    <a:lnTo>
                      <a:pt x="1108" y="1062"/>
                    </a:lnTo>
                    <a:lnTo>
                      <a:pt x="1106" y="1062"/>
                    </a:lnTo>
                    <a:lnTo>
                      <a:pt x="1106" y="1060"/>
                    </a:lnTo>
                    <a:lnTo>
                      <a:pt x="1106" y="1062"/>
                    </a:lnTo>
                    <a:lnTo>
                      <a:pt x="1104" y="1062"/>
                    </a:lnTo>
                    <a:lnTo>
                      <a:pt x="1101" y="1062"/>
                    </a:lnTo>
                    <a:close/>
                    <a:moveTo>
                      <a:pt x="1099" y="1053"/>
                    </a:moveTo>
                    <a:lnTo>
                      <a:pt x="1099" y="1051"/>
                    </a:lnTo>
                    <a:lnTo>
                      <a:pt x="1099" y="1053"/>
                    </a:lnTo>
                    <a:close/>
                    <a:moveTo>
                      <a:pt x="1095" y="1051"/>
                    </a:moveTo>
                    <a:lnTo>
                      <a:pt x="1097" y="1051"/>
                    </a:lnTo>
                    <a:lnTo>
                      <a:pt x="1097" y="1053"/>
                    </a:lnTo>
                    <a:lnTo>
                      <a:pt x="1097" y="1051"/>
                    </a:lnTo>
                    <a:lnTo>
                      <a:pt x="1097" y="1053"/>
                    </a:lnTo>
                    <a:lnTo>
                      <a:pt x="1095" y="1053"/>
                    </a:lnTo>
                    <a:lnTo>
                      <a:pt x="1097" y="1053"/>
                    </a:lnTo>
                    <a:lnTo>
                      <a:pt x="1095" y="1053"/>
                    </a:lnTo>
                    <a:lnTo>
                      <a:pt x="1097" y="1053"/>
                    </a:lnTo>
                    <a:lnTo>
                      <a:pt x="1097" y="1056"/>
                    </a:lnTo>
                    <a:lnTo>
                      <a:pt x="1099" y="1056"/>
                    </a:lnTo>
                    <a:lnTo>
                      <a:pt x="1097" y="1056"/>
                    </a:lnTo>
                    <a:lnTo>
                      <a:pt x="1099" y="1056"/>
                    </a:lnTo>
                    <a:lnTo>
                      <a:pt x="1097" y="1056"/>
                    </a:lnTo>
                    <a:lnTo>
                      <a:pt x="1095" y="1056"/>
                    </a:lnTo>
                    <a:lnTo>
                      <a:pt x="1097" y="1056"/>
                    </a:lnTo>
                    <a:lnTo>
                      <a:pt x="1097" y="1058"/>
                    </a:lnTo>
                    <a:lnTo>
                      <a:pt x="1099" y="1056"/>
                    </a:lnTo>
                    <a:lnTo>
                      <a:pt x="1099" y="1058"/>
                    </a:lnTo>
                    <a:lnTo>
                      <a:pt x="1097" y="1058"/>
                    </a:lnTo>
                    <a:lnTo>
                      <a:pt x="1095" y="1058"/>
                    </a:lnTo>
                    <a:lnTo>
                      <a:pt x="1093" y="1058"/>
                    </a:lnTo>
                    <a:lnTo>
                      <a:pt x="1093" y="1056"/>
                    </a:lnTo>
                    <a:lnTo>
                      <a:pt x="1093" y="1058"/>
                    </a:lnTo>
                    <a:lnTo>
                      <a:pt x="1090" y="1058"/>
                    </a:lnTo>
                    <a:lnTo>
                      <a:pt x="1090" y="1056"/>
                    </a:lnTo>
                    <a:lnTo>
                      <a:pt x="1093" y="1056"/>
                    </a:lnTo>
                    <a:lnTo>
                      <a:pt x="1095" y="1056"/>
                    </a:lnTo>
                    <a:lnTo>
                      <a:pt x="1093" y="1056"/>
                    </a:lnTo>
                    <a:lnTo>
                      <a:pt x="1090" y="1056"/>
                    </a:lnTo>
                    <a:lnTo>
                      <a:pt x="1093" y="1056"/>
                    </a:lnTo>
                    <a:lnTo>
                      <a:pt x="1090" y="1056"/>
                    </a:lnTo>
                    <a:lnTo>
                      <a:pt x="1090" y="1053"/>
                    </a:lnTo>
                    <a:lnTo>
                      <a:pt x="1093" y="1053"/>
                    </a:lnTo>
                    <a:lnTo>
                      <a:pt x="1090" y="1053"/>
                    </a:lnTo>
                    <a:lnTo>
                      <a:pt x="1090" y="1051"/>
                    </a:lnTo>
                    <a:lnTo>
                      <a:pt x="1093" y="1053"/>
                    </a:lnTo>
                    <a:lnTo>
                      <a:pt x="1095" y="1053"/>
                    </a:lnTo>
                    <a:lnTo>
                      <a:pt x="1093" y="1053"/>
                    </a:lnTo>
                    <a:lnTo>
                      <a:pt x="1095" y="1053"/>
                    </a:lnTo>
                    <a:lnTo>
                      <a:pt x="1093" y="1053"/>
                    </a:lnTo>
                    <a:lnTo>
                      <a:pt x="1093" y="1051"/>
                    </a:lnTo>
                    <a:lnTo>
                      <a:pt x="1090" y="1051"/>
                    </a:lnTo>
                    <a:lnTo>
                      <a:pt x="1093" y="1051"/>
                    </a:lnTo>
                    <a:lnTo>
                      <a:pt x="1095" y="1051"/>
                    </a:lnTo>
                    <a:lnTo>
                      <a:pt x="1095" y="1053"/>
                    </a:lnTo>
                    <a:lnTo>
                      <a:pt x="1095" y="1051"/>
                    </a:lnTo>
                    <a:close/>
                    <a:moveTo>
                      <a:pt x="1090" y="1051"/>
                    </a:moveTo>
                    <a:lnTo>
                      <a:pt x="1090" y="1053"/>
                    </a:lnTo>
                    <a:lnTo>
                      <a:pt x="1088" y="1053"/>
                    </a:lnTo>
                    <a:lnTo>
                      <a:pt x="1090" y="1053"/>
                    </a:lnTo>
                    <a:lnTo>
                      <a:pt x="1088" y="1053"/>
                    </a:lnTo>
                    <a:lnTo>
                      <a:pt x="1090" y="1053"/>
                    </a:lnTo>
                    <a:lnTo>
                      <a:pt x="1088" y="1053"/>
                    </a:lnTo>
                    <a:lnTo>
                      <a:pt x="1090" y="1053"/>
                    </a:lnTo>
                    <a:lnTo>
                      <a:pt x="1090" y="1056"/>
                    </a:lnTo>
                    <a:lnTo>
                      <a:pt x="1088" y="1056"/>
                    </a:lnTo>
                    <a:lnTo>
                      <a:pt x="1086" y="1056"/>
                    </a:lnTo>
                    <a:lnTo>
                      <a:pt x="1086" y="1053"/>
                    </a:lnTo>
                    <a:lnTo>
                      <a:pt x="1088" y="1053"/>
                    </a:lnTo>
                    <a:lnTo>
                      <a:pt x="1086" y="1053"/>
                    </a:lnTo>
                    <a:lnTo>
                      <a:pt x="1086" y="1051"/>
                    </a:lnTo>
                    <a:lnTo>
                      <a:pt x="1086" y="1053"/>
                    </a:lnTo>
                    <a:lnTo>
                      <a:pt x="1086" y="1051"/>
                    </a:lnTo>
                    <a:lnTo>
                      <a:pt x="1086" y="1053"/>
                    </a:lnTo>
                    <a:lnTo>
                      <a:pt x="1088" y="1053"/>
                    </a:lnTo>
                    <a:lnTo>
                      <a:pt x="1088" y="1051"/>
                    </a:lnTo>
                    <a:lnTo>
                      <a:pt x="1086" y="1051"/>
                    </a:lnTo>
                    <a:lnTo>
                      <a:pt x="1088" y="1051"/>
                    </a:lnTo>
                    <a:lnTo>
                      <a:pt x="1090" y="1051"/>
                    </a:lnTo>
                    <a:close/>
                    <a:moveTo>
                      <a:pt x="1101" y="1051"/>
                    </a:moveTo>
                    <a:lnTo>
                      <a:pt x="1099" y="1051"/>
                    </a:lnTo>
                    <a:lnTo>
                      <a:pt x="1101" y="1051"/>
                    </a:lnTo>
                    <a:lnTo>
                      <a:pt x="1101" y="1049"/>
                    </a:lnTo>
                    <a:lnTo>
                      <a:pt x="1101" y="1051"/>
                    </a:lnTo>
                    <a:close/>
                    <a:moveTo>
                      <a:pt x="1088" y="1051"/>
                    </a:moveTo>
                    <a:lnTo>
                      <a:pt x="1086" y="1051"/>
                    </a:lnTo>
                    <a:lnTo>
                      <a:pt x="1086" y="1049"/>
                    </a:lnTo>
                    <a:lnTo>
                      <a:pt x="1088" y="1049"/>
                    </a:lnTo>
                    <a:lnTo>
                      <a:pt x="1088" y="1051"/>
                    </a:lnTo>
                    <a:close/>
                    <a:moveTo>
                      <a:pt x="1097" y="1051"/>
                    </a:moveTo>
                    <a:lnTo>
                      <a:pt x="1095" y="1051"/>
                    </a:lnTo>
                    <a:lnTo>
                      <a:pt x="1095" y="1049"/>
                    </a:lnTo>
                    <a:lnTo>
                      <a:pt x="1097" y="1049"/>
                    </a:lnTo>
                    <a:lnTo>
                      <a:pt x="1097" y="1051"/>
                    </a:lnTo>
                    <a:close/>
                    <a:moveTo>
                      <a:pt x="1090" y="1049"/>
                    </a:moveTo>
                    <a:lnTo>
                      <a:pt x="1093" y="1049"/>
                    </a:lnTo>
                    <a:lnTo>
                      <a:pt x="1093" y="1051"/>
                    </a:lnTo>
                    <a:lnTo>
                      <a:pt x="1090" y="1051"/>
                    </a:lnTo>
                    <a:lnTo>
                      <a:pt x="1090" y="1049"/>
                    </a:lnTo>
                    <a:close/>
                    <a:moveTo>
                      <a:pt x="1113" y="1049"/>
                    </a:moveTo>
                    <a:lnTo>
                      <a:pt x="1110" y="1049"/>
                    </a:lnTo>
                    <a:lnTo>
                      <a:pt x="1113" y="1049"/>
                    </a:lnTo>
                    <a:close/>
                    <a:moveTo>
                      <a:pt x="1110" y="1049"/>
                    </a:moveTo>
                    <a:lnTo>
                      <a:pt x="1110" y="1047"/>
                    </a:lnTo>
                    <a:lnTo>
                      <a:pt x="1110" y="1049"/>
                    </a:lnTo>
                    <a:close/>
                    <a:moveTo>
                      <a:pt x="1095" y="1047"/>
                    </a:moveTo>
                    <a:lnTo>
                      <a:pt x="1093" y="1047"/>
                    </a:lnTo>
                    <a:lnTo>
                      <a:pt x="1095" y="1047"/>
                    </a:lnTo>
                    <a:close/>
                    <a:moveTo>
                      <a:pt x="1106" y="1047"/>
                    </a:moveTo>
                    <a:lnTo>
                      <a:pt x="1104" y="1047"/>
                    </a:lnTo>
                    <a:lnTo>
                      <a:pt x="1104" y="1049"/>
                    </a:lnTo>
                    <a:lnTo>
                      <a:pt x="1104" y="1047"/>
                    </a:lnTo>
                    <a:lnTo>
                      <a:pt x="1106" y="1047"/>
                    </a:lnTo>
                    <a:close/>
                    <a:moveTo>
                      <a:pt x="1101" y="1047"/>
                    </a:moveTo>
                    <a:lnTo>
                      <a:pt x="1101" y="1049"/>
                    </a:lnTo>
                    <a:lnTo>
                      <a:pt x="1099" y="1049"/>
                    </a:lnTo>
                    <a:lnTo>
                      <a:pt x="1099" y="1047"/>
                    </a:lnTo>
                    <a:lnTo>
                      <a:pt x="1101" y="1047"/>
                    </a:lnTo>
                    <a:lnTo>
                      <a:pt x="1101" y="1044"/>
                    </a:lnTo>
                    <a:lnTo>
                      <a:pt x="1101" y="1047"/>
                    </a:lnTo>
                    <a:close/>
                    <a:moveTo>
                      <a:pt x="1097" y="1047"/>
                    </a:moveTo>
                    <a:lnTo>
                      <a:pt x="1097" y="1044"/>
                    </a:lnTo>
                    <a:lnTo>
                      <a:pt x="1097" y="1047"/>
                    </a:lnTo>
                    <a:close/>
                    <a:moveTo>
                      <a:pt x="1079" y="1053"/>
                    </a:moveTo>
                    <a:lnTo>
                      <a:pt x="1081" y="1053"/>
                    </a:lnTo>
                    <a:lnTo>
                      <a:pt x="1081" y="1056"/>
                    </a:lnTo>
                    <a:lnTo>
                      <a:pt x="1079" y="1056"/>
                    </a:lnTo>
                    <a:lnTo>
                      <a:pt x="1079" y="1053"/>
                    </a:lnTo>
                    <a:lnTo>
                      <a:pt x="1079" y="1056"/>
                    </a:lnTo>
                    <a:lnTo>
                      <a:pt x="1077" y="1056"/>
                    </a:lnTo>
                    <a:lnTo>
                      <a:pt x="1075" y="1056"/>
                    </a:lnTo>
                    <a:lnTo>
                      <a:pt x="1075" y="1053"/>
                    </a:lnTo>
                    <a:lnTo>
                      <a:pt x="1077" y="1053"/>
                    </a:lnTo>
                    <a:lnTo>
                      <a:pt x="1075" y="1053"/>
                    </a:lnTo>
                    <a:lnTo>
                      <a:pt x="1075" y="1051"/>
                    </a:lnTo>
                    <a:lnTo>
                      <a:pt x="1077" y="1051"/>
                    </a:lnTo>
                    <a:lnTo>
                      <a:pt x="1079" y="1051"/>
                    </a:lnTo>
                    <a:lnTo>
                      <a:pt x="1077" y="1051"/>
                    </a:lnTo>
                    <a:lnTo>
                      <a:pt x="1075" y="1051"/>
                    </a:lnTo>
                    <a:lnTo>
                      <a:pt x="1072" y="1051"/>
                    </a:lnTo>
                    <a:lnTo>
                      <a:pt x="1075" y="1051"/>
                    </a:lnTo>
                    <a:lnTo>
                      <a:pt x="1075" y="1049"/>
                    </a:lnTo>
                    <a:lnTo>
                      <a:pt x="1077" y="1049"/>
                    </a:lnTo>
                    <a:lnTo>
                      <a:pt x="1079" y="1049"/>
                    </a:lnTo>
                    <a:lnTo>
                      <a:pt x="1077" y="1049"/>
                    </a:lnTo>
                    <a:lnTo>
                      <a:pt x="1077" y="1047"/>
                    </a:lnTo>
                    <a:lnTo>
                      <a:pt x="1077" y="1049"/>
                    </a:lnTo>
                    <a:lnTo>
                      <a:pt x="1077" y="1047"/>
                    </a:lnTo>
                    <a:lnTo>
                      <a:pt x="1075" y="1047"/>
                    </a:lnTo>
                    <a:lnTo>
                      <a:pt x="1077" y="1047"/>
                    </a:lnTo>
                    <a:lnTo>
                      <a:pt x="1075" y="1047"/>
                    </a:lnTo>
                    <a:lnTo>
                      <a:pt x="1075" y="1044"/>
                    </a:lnTo>
                    <a:lnTo>
                      <a:pt x="1075" y="1047"/>
                    </a:lnTo>
                    <a:lnTo>
                      <a:pt x="1077" y="1047"/>
                    </a:lnTo>
                    <a:lnTo>
                      <a:pt x="1077" y="1044"/>
                    </a:lnTo>
                    <a:lnTo>
                      <a:pt x="1075" y="1044"/>
                    </a:lnTo>
                    <a:lnTo>
                      <a:pt x="1077" y="1044"/>
                    </a:lnTo>
                    <a:lnTo>
                      <a:pt x="1079" y="1044"/>
                    </a:lnTo>
                    <a:lnTo>
                      <a:pt x="1079" y="1047"/>
                    </a:lnTo>
                    <a:lnTo>
                      <a:pt x="1079" y="1044"/>
                    </a:lnTo>
                    <a:lnTo>
                      <a:pt x="1081" y="1044"/>
                    </a:lnTo>
                    <a:lnTo>
                      <a:pt x="1079" y="1044"/>
                    </a:lnTo>
                    <a:lnTo>
                      <a:pt x="1079" y="1047"/>
                    </a:lnTo>
                    <a:lnTo>
                      <a:pt x="1081" y="1047"/>
                    </a:lnTo>
                    <a:lnTo>
                      <a:pt x="1081" y="1044"/>
                    </a:lnTo>
                    <a:lnTo>
                      <a:pt x="1081" y="1047"/>
                    </a:lnTo>
                    <a:lnTo>
                      <a:pt x="1084" y="1044"/>
                    </a:lnTo>
                    <a:lnTo>
                      <a:pt x="1086" y="1044"/>
                    </a:lnTo>
                    <a:lnTo>
                      <a:pt x="1086" y="1047"/>
                    </a:lnTo>
                    <a:lnTo>
                      <a:pt x="1086" y="1044"/>
                    </a:lnTo>
                    <a:lnTo>
                      <a:pt x="1086" y="1047"/>
                    </a:lnTo>
                    <a:lnTo>
                      <a:pt x="1088" y="1047"/>
                    </a:lnTo>
                    <a:lnTo>
                      <a:pt x="1086" y="1047"/>
                    </a:lnTo>
                    <a:lnTo>
                      <a:pt x="1084" y="1047"/>
                    </a:lnTo>
                    <a:lnTo>
                      <a:pt x="1084" y="1049"/>
                    </a:lnTo>
                    <a:lnTo>
                      <a:pt x="1084" y="1047"/>
                    </a:lnTo>
                    <a:lnTo>
                      <a:pt x="1081" y="1047"/>
                    </a:lnTo>
                    <a:lnTo>
                      <a:pt x="1081" y="1049"/>
                    </a:lnTo>
                    <a:lnTo>
                      <a:pt x="1084" y="1049"/>
                    </a:lnTo>
                    <a:lnTo>
                      <a:pt x="1081" y="1049"/>
                    </a:lnTo>
                    <a:lnTo>
                      <a:pt x="1084" y="1049"/>
                    </a:lnTo>
                    <a:lnTo>
                      <a:pt x="1081" y="1049"/>
                    </a:lnTo>
                    <a:lnTo>
                      <a:pt x="1079" y="1049"/>
                    </a:lnTo>
                    <a:lnTo>
                      <a:pt x="1079" y="1047"/>
                    </a:lnTo>
                    <a:lnTo>
                      <a:pt x="1079" y="1049"/>
                    </a:lnTo>
                    <a:lnTo>
                      <a:pt x="1081" y="1049"/>
                    </a:lnTo>
                    <a:lnTo>
                      <a:pt x="1081" y="1051"/>
                    </a:lnTo>
                    <a:lnTo>
                      <a:pt x="1079" y="1051"/>
                    </a:lnTo>
                    <a:lnTo>
                      <a:pt x="1081" y="1051"/>
                    </a:lnTo>
                    <a:lnTo>
                      <a:pt x="1079" y="1051"/>
                    </a:lnTo>
                    <a:lnTo>
                      <a:pt x="1081" y="1051"/>
                    </a:lnTo>
                    <a:lnTo>
                      <a:pt x="1081" y="1053"/>
                    </a:lnTo>
                    <a:lnTo>
                      <a:pt x="1079" y="1053"/>
                    </a:lnTo>
                    <a:close/>
                    <a:moveTo>
                      <a:pt x="1077" y="1044"/>
                    </a:moveTo>
                    <a:lnTo>
                      <a:pt x="1077" y="1042"/>
                    </a:lnTo>
                    <a:lnTo>
                      <a:pt x="1077" y="1044"/>
                    </a:lnTo>
                    <a:close/>
                    <a:moveTo>
                      <a:pt x="1088" y="1042"/>
                    </a:moveTo>
                    <a:lnTo>
                      <a:pt x="1088" y="1044"/>
                    </a:lnTo>
                    <a:lnTo>
                      <a:pt x="1086" y="1044"/>
                    </a:lnTo>
                    <a:lnTo>
                      <a:pt x="1086" y="1042"/>
                    </a:lnTo>
                    <a:lnTo>
                      <a:pt x="1088" y="1042"/>
                    </a:lnTo>
                    <a:close/>
                    <a:moveTo>
                      <a:pt x="1090" y="1042"/>
                    </a:moveTo>
                    <a:lnTo>
                      <a:pt x="1090" y="1044"/>
                    </a:lnTo>
                    <a:lnTo>
                      <a:pt x="1088" y="1044"/>
                    </a:lnTo>
                    <a:lnTo>
                      <a:pt x="1088" y="1042"/>
                    </a:lnTo>
                    <a:lnTo>
                      <a:pt x="1090" y="1042"/>
                    </a:lnTo>
                    <a:close/>
                    <a:moveTo>
                      <a:pt x="1104" y="1051"/>
                    </a:moveTo>
                    <a:lnTo>
                      <a:pt x="1106" y="1051"/>
                    </a:lnTo>
                    <a:lnTo>
                      <a:pt x="1104" y="1051"/>
                    </a:lnTo>
                    <a:lnTo>
                      <a:pt x="1106" y="1051"/>
                    </a:lnTo>
                    <a:lnTo>
                      <a:pt x="1104" y="1051"/>
                    </a:lnTo>
                    <a:lnTo>
                      <a:pt x="1101" y="1051"/>
                    </a:lnTo>
                    <a:lnTo>
                      <a:pt x="1104" y="1051"/>
                    </a:lnTo>
                    <a:lnTo>
                      <a:pt x="1101" y="1051"/>
                    </a:lnTo>
                    <a:lnTo>
                      <a:pt x="1101" y="1049"/>
                    </a:lnTo>
                    <a:lnTo>
                      <a:pt x="1104" y="1049"/>
                    </a:lnTo>
                    <a:lnTo>
                      <a:pt x="1104" y="1051"/>
                    </a:lnTo>
                    <a:lnTo>
                      <a:pt x="1104" y="1049"/>
                    </a:lnTo>
                    <a:lnTo>
                      <a:pt x="1106" y="1047"/>
                    </a:lnTo>
                    <a:lnTo>
                      <a:pt x="1106" y="1049"/>
                    </a:lnTo>
                    <a:lnTo>
                      <a:pt x="1106" y="1047"/>
                    </a:lnTo>
                    <a:lnTo>
                      <a:pt x="1108" y="1047"/>
                    </a:lnTo>
                    <a:lnTo>
                      <a:pt x="1106" y="1047"/>
                    </a:lnTo>
                    <a:lnTo>
                      <a:pt x="1104" y="1047"/>
                    </a:lnTo>
                    <a:lnTo>
                      <a:pt x="1104" y="1044"/>
                    </a:lnTo>
                    <a:lnTo>
                      <a:pt x="1104" y="1047"/>
                    </a:lnTo>
                    <a:lnTo>
                      <a:pt x="1101" y="1047"/>
                    </a:lnTo>
                    <a:lnTo>
                      <a:pt x="1101" y="1044"/>
                    </a:lnTo>
                    <a:lnTo>
                      <a:pt x="1099" y="1044"/>
                    </a:lnTo>
                    <a:lnTo>
                      <a:pt x="1101" y="1044"/>
                    </a:lnTo>
                    <a:lnTo>
                      <a:pt x="1101" y="1042"/>
                    </a:lnTo>
                    <a:lnTo>
                      <a:pt x="1104" y="1042"/>
                    </a:lnTo>
                    <a:lnTo>
                      <a:pt x="1104" y="1044"/>
                    </a:lnTo>
                    <a:lnTo>
                      <a:pt x="1106" y="1044"/>
                    </a:lnTo>
                    <a:lnTo>
                      <a:pt x="1108" y="1044"/>
                    </a:lnTo>
                    <a:lnTo>
                      <a:pt x="1110" y="1044"/>
                    </a:lnTo>
                    <a:lnTo>
                      <a:pt x="1110" y="1047"/>
                    </a:lnTo>
                    <a:lnTo>
                      <a:pt x="1110" y="1049"/>
                    </a:lnTo>
                    <a:lnTo>
                      <a:pt x="1113" y="1049"/>
                    </a:lnTo>
                    <a:lnTo>
                      <a:pt x="1113" y="1051"/>
                    </a:lnTo>
                    <a:lnTo>
                      <a:pt x="1110" y="1051"/>
                    </a:lnTo>
                    <a:lnTo>
                      <a:pt x="1108" y="1051"/>
                    </a:lnTo>
                    <a:lnTo>
                      <a:pt x="1108" y="1049"/>
                    </a:lnTo>
                    <a:lnTo>
                      <a:pt x="1108" y="1051"/>
                    </a:lnTo>
                    <a:lnTo>
                      <a:pt x="1108" y="1049"/>
                    </a:lnTo>
                    <a:lnTo>
                      <a:pt x="1106" y="1049"/>
                    </a:lnTo>
                    <a:lnTo>
                      <a:pt x="1106" y="1051"/>
                    </a:lnTo>
                    <a:lnTo>
                      <a:pt x="1108" y="1051"/>
                    </a:lnTo>
                    <a:lnTo>
                      <a:pt x="1110" y="1051"/>
                    </a:lnTo>
                    <a:lnTo>
                      <a:pt x="1113" y="1051"/>
                    </a:lnTo>
                    <a:lnTo>
                      <a:pt x="1110" y="1051"/>
                    </a:lnTo>
                    <a:lnTo>
                      <a:pt x="1113" y="1051"/>
                    </a:lnTo>
                    <a:lnTo>
                      <a:pt x="1113" y="1053"/>
                    </a:lnTo>
                    <a:lnTo>
                      <a:pt x="1113" y="1051"/>
                    </a:lnTo>
                    <a:lnTo>
                      <a:pt x="1113" y="1053"/>
                    </a:lnTo>
                    <a:lnTo>
                      <a:pt x="1115" y="1053"/>
                    </a:lnTo>
                    <a:lnTo>
                      <a:pt x="1115" y="1056"/>
                    </a:lnTo>
                    <a:lnTo>
                      <a:pt x="1113" y="1056"/>
                    </a:lnTo>
                    <a:lnTo>
                      <a:pt x="1113" y="1053"/>
                    </a:lnTo>
                    <a:lnTo>
                      <a:pt x="1110" y="1053"/>
                    </a:lnTo>
                    <a:lnTo>
                      <a:pt x="1110" y="1056"/>
                    </a:lnTo>
                    <a:lnTo>
                      <a:pt x="1110" y="1053"/>
                    </a:lnTo>
                    <a:lnTo>
                      <a:pt x="1110" y="1056"/>
                    </a:lnTo>
                    <a:lnTo>
                      <a:pt x="1108" y="1056"/>
                    </a:lnTo>
                    <a:lnTo>
                      <a:pt x="1108" y="1053"/>
                    </a:lnTo>
                    <a:lnTo>
                      <a:pt x="1106" y="1053"/>
                    </a:lnTo>
                    <a:lnTo>
                      <a:pt x="1108" y="1053"/>
                    </a:lnTo>
                    <a:lnTo>
                      <a:pt x="1106" y="1053"/>
                    </a:lnTo>
                    <a:lnTo>
                      <a:pt x="1104" y="1053"/>
                    </a:lnTo>
                    <a:lnTo>
                      <a:pt x="1104" y="1051"/>
                    </a:lnTo>
                    <a:close/>
                    <a:moveTo>
                      <a:pt x="1086" y="1042"/>
                    </a:moveTo>
                    <a:lnTo>
                      <a:pt x="1086" y="1044"/>
                    </a:lnTo>
                    <a:lnTo>
                      <a:pt x="1084" y="1044"/>
                    </a:lnTo>
                    <a:lnTo>
                      <a:pt x="1084" y="1042"/>
                    </a:lnTo>
                    <a:lnTo>
                      <a:pt x="1086" y="1042"/>
                    </a:lnTo>
                    <a:close/>
                    <a:moveTo>
                      <a:pt x="1108" y="1042"/>
                    </a:moveTo>
                    <a:lnTo>
                      <a:pt x="1106" y="1042"/>
                    </a:lnTo>
                    <a:lnTo>
                      <a:pt x="1108" y="1042"/>
                    </a:lnTo>
                    <a:close/>
                    <a:moveTo>
                      <a:pt x="1077" y="1042"/>
                    </a:moveTo>
                    <a:lnTo>
                      <a:pt x="1079" y="1042"/>
                    </a:lnTo>
                    <a:lnTo>
                      <a:pt x="1077" y="1042"/>
                    </a:lnTo>
                    <a:close/>
                    <a:moveTo>
                      <a:pt x="1077" y="1042"/>
                    </a:moveTo>
                    <a:lnTo>
                      <a:pt x="1075" y="1042"/>
                    </a:lnTo>
                    <a:lnTo>
                      <a:pt x="1075" y="1044"/>
                    </a:lnTo>
                    <a:lnTo>
                      <a:pt x="1075" y="1042"/>
                    </a:lnTo>
                    <a:lnTo>
                      <a:pt x="1077" y="1042"/>
                    </a:lnTo>
                    <a:lnTo>
                      <a:pt x="1077" y="1040"/>
                    </a:lnTo>
                    <a:lnTo>
                      <a:pt x="1077" y="1042"/>
                    </a:lnTo>
                    <a:close/>
                    <a:moveTo>
                      <a:pt x="1099" y="1040"/>
                    </a:moveTo>
                    <a:lnTo>
                      <a:pt x="1101" y="1040"/>
                    </a:lnTo>
                    <a:lnTo>
                      <a:pt x="1101" y="1042"/>
                    </a:lnTo>
                    <a:lnTo>
                      <a:pt x="1101" y="1040"/>
                    </a:lnTo>
                    <a:lnTo>
                      <a:pt x="1101" y="1042"/>
                    </a:lnTo>
                    <a:lnTo>
                      <a:pt x="1104" y="1042"/>
                    </a:lnTo>
                    <a:lnTo>
                      <a:pt x="1101" y="1042"/>
                    </a:lnTo>
                    <a:lnTo>
                      <a:pt x="1101" y="1044"/>
                    </a:lnTo>
                    <a:lnTo>
                      <a:pt x="1099" y="1044"/>
                    </a:lnTo>
                    <a:lnTo>
                      <a:pt x="1097" y="1044"/>
                    </a:lnTo>
                    <a:lnTo>
                      <a:pt x="1095" y="1044"/>
                    </a:lnTo>
                    <a:lnTo>
                      <a:pt x="1097" y="1044"/>
                    </a:lnTo>
                    <a:lnTo>
                      <a:pt x="1095" y="1044"/>
                    </a:lnTo>
                    <a:lnTo>
                      <a:pt x="1097" y="1042"/>
                    </a:lnTo>
                    <a:lnTo>
                      <a:pt x="1097" y="1044"/>
                    </a:lnTo>
                    <a:lnTo>
                      <a:pt x="1097" y="1042"/>
                    </a:lnTo>
                    <a:lnTo>
                      <a:pt x="1095" y="1042"/>
                    </a:lnTo>
                    <a:lnTo>
                      <a:pt x="1095" y="1044"/>
                    </a:lnTo>
                    <a:lnTo>
                      <a:pt x="1095" y="1042"/>
                    </a:lnTo>
                    <a:lnTo>
                      <a:pt x="1097" y="1042"/>
                    </a:lnTo>
                    <a:lnTo>
                      <a:pt x="1097" y="1040"/>
                    </a:lnTo>
                    <a:lnTo>
                      <a:pt x="1099" y="1040"/>
                    </a:lnTo>
                    <a:close/>
                    <a:moveTo>
                      <a:pt x="1104" y="1042"/>
                    </a:moveTo>
                    <a:lnTo>
                      <a:pt x="1104" y="1040"/>
                    </a:lnTo>
                    <a:lnTo>
                      <a:pt x="1104" y="1042"/>
                    </a:lnTo>
                    <a:close/>
                    <a:moveTo>
                      <a:pt x="1099" y="1038"/>
                    </a:moveTo>
                    <a:lnTo>
                      <a:pt x="1101" y="1038"/>
                    </a:lnTo>
                    <a:lnTo>
                      <a:pt x="1101" y="1040"/>
                    </a:lnTo>
                    <a:lnTo>
                      <a:pt x="1101" y="1038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7" y="1040"/>
                    </a:lnTo>
                    <a:lnTo>
                      <a:pt x="1097" y="1038"/>
                    </a:lnTo>
                    <a:lnTo>
                      <a:pt x="1099" y="1038"/>
                    </a:lnTo>
                    <a:close/>
                    <a:moveTo>
                      <a:pt x="1093" y="1038"/>
                    </a:moveTo>
                    <a:lnTo>
                      <a:pt x="1093" y="1040"/>
                    </a:lnTo>
                    <a:lnTo>
                      <a:pt x="1090" y="1040"/>
                    </a:lnTo>
                    <a:lnTo>
                      <a:pt x="1088" y="1040"/>
                    </a:lnTo>
                    <a:lnTo>
                      <a:pt x="1088" y="1042"/>
                    </a:lnTo>
                    <a:lnTo>
                      <a:pt x="1086" y="1040"/>
                    </a:lnTo>
                    <a:lnTo>
                      <a:pt x="1086" y="1042"/>
                    </a:lnTo>
                    <a:lnTo>
                      <a:pt x="1088" y="1042"/>
                    </a:lnTo>
                    <a:lnTo>
                      <a:pt x="1090" y="1042"/>
                    </a:lnTo>
                    <a:lnTo>
                      <a:pt x="1088" y="1042"/>
                    </a:lnTo>
                    <a:lnTo>
                      <a:pt x="1086" y="1042"/>
                    </a:lnTo>
                    <a:lnTo>
                      <a:pt x="1086" y="1040"/>
                    </a:lnTo>
                    <a:lnTo>
                      <a:pt x="1088" y="1040"/>
                    </a:lnTo>
                    <a:lnTo>
                      <a:pt x="1090" y="1040"/>
                    </a:lnTo>
                    <a:lnTo>
                      <a:pt x="1090" y="1038"/>
                    </a:lnTo>
                    <a:lnTo>
                      <a:pt x="1093" y="1038"/>
                    </a:lnTo>
                    <a:close/>
                    <a:moveTo>
                      <a:pt x="1104" y="1038"/>
                    </a:moveTo>
                    <a:lnTo>
                      <a:pt x="1101" y="1038"/>
                    </a:lnTo>
                    <a:lnTo>
                      <a:pt x="1104" y="1038"/>
                    </a:lnTo>
                    <a:close/>
                    <a:moveTo>
                      <a:pt x="1093" y="1038"/>
                    </a:moveTo>
                    <a:lnTo>
                      <a:pt x="1095" y="1038"/>
                    </a:lnTo>
                    <a:lnTo>
                      <a:pt x="1093" y="1038"/>
                    </a:lnTo>
                    <a:lnTo>
                      <a:pt x="1093" y="1040"/>
                    </a:lnTo>
                    <a:lnTo>
                      <a:pt x="1093" y="1038"/>
                    </a:lnTo>
                    <a:lnTo>
                      <a:pt x="1090" y="1038"/>
                    </a:lnTo>
                    <a:lnTo>
                      <a:pt x="1093" y="1038"/>
                    </a:lnTo>
                    <a:close/>
                    <a:moveTo>
                      <a:pt x="1099" y="1038"/>
                    </a:moveTo>
                    <a:lnTo>
                      <a:pt x="1097" y="1038"/>
                    </a:lnTo>
                    <a:lnTo>
                      <a:pt x="1097" y="1035"/>
                    </a:lnTo>
                    <a:lnTo>
                      <a:pt x="1099" y="1035"/>
                    </a:lnTo>
                    <a:lnTo>
                      <a:pt x="1099" y="1038"/>
                    </a:lnTo>
                    <a:close/>
                    <a:moveTo>
                      <a:pt x="1084" y="1038"/>
                    </a:moveTo>
                    <a:lnTo>
                      <a:pt x="1081" y="1038"/>
                    </a:lnTo>
                    <a:lnTo>
                      <a:pt x="1081" y="1035"/>
                    </a:lnTo>
                    <a:lnTo>
                      <a:pt x="1081" y="1038"/>
                    </a:lnTo>
                    <a:lnTo>
                      <a:pt x="1081" y="1035"/>
                    </a:lnTo>
                    <a:lnTo>
                      <a:pt x="1084" y="1035"/>
                    </a:lnTo>
                    <a:lnTo>
                      <a:pt x="1084" y="1038"/>
                    </a:lnTo>
                    <a:close/>
                    <a:moveTo>
                      <a:pt x="1090" y="1035"/>
                    </a:moveTo>
                    <a:lnTo>
                      <a:pt x="1090" y="1033"/>
                    </a:lnTo>
                    <a:lnTo>
                      <a:pt x="1093" y="1033"/>
                    </a:lnTo>
                    <a:lnTo>
                      <a:pt x="1090" y="1033"/>
                    </a:lnTo>
                    <a:lnTo>
                      <a:pt x="1090" y="1035"/>
                    </a:lnTo>
                    <a:close/>
                    <a:moveTo>
                      <a:pt x="1088" y="1033"/>
                    </a:moveTo>
                    <a:lnTo>
                      <a:pt x="1088" y="1031"/>
                    </a:lnTo>
                    <a:lnTo>
                      <a:pt x="1088" y="1033"/>
                    </a:lnTo>
                    <a:close/>
                    <a:moveTo>
                      <a:pt x="1099" y="1031"/>
                    </a:moveTo>
                    <a:lnTo>
                      <a:pt x="1099" y="1033"/>
                    </a:lnTo>
                    <a:lnTo>
                      <a:pt x="1097" y="1033"/>
                    </a:lnTo>
                    <a:lnTo>
                      <a:pt x="1097" y="1031"/>
                    </a:lnTo>
                    <a:lnTo>
                      <a:pt x="1099" y="1031"/>
                    </a:lnTo>
                    <a:close/>
                    <a:moveTo>
                      <a:pt x="1097" y="1031"/>
                    </a:moveTo>
                    <a:lnTo>
                      <a:pt x="1095" y="1031"/>
                    </a:lnTo>
                    <a:lnTo>
                      <a:pt x="1097" y="1031"/>
                    </a:lnTo>
                    <a:close/>
                    <a:moveTo>
                      <a:pt x="1088" y="1031"/>
                    </a:moveTo>
                    <a:lnTo>
                      <a:pt x="1088" y="1033"/>
                    </a:lnTo>
                    <a:lnTo>
                      <a:pt x="1088" y="1031"/>
                    </a:lnTo>
                    <a:lnTo>
                      <a:pt x="1086" y="1031"/>
                    </a:lnTo>
                    <a:lnTo>
                      <a:pt x="1088" y="1031"/>
                    </a:lnTo>
                    <a:close/>
                    <a:moveTo>
                      <a:pt x="1086" y="1031"/>
                    </a:moveTo>
                    <a:lnTo>
                      <a:pt x="1086" y="1029"/>
                    </a:lnTo>
                    <a:lnTo>
                      <a:pt x="1086" y="1031"/>
                    </a:lnTo>
                    <a:close/>
                    <a:moveTo>
                      <a:pt x="1081" y="1031"/>
                    </a:moveTo>
                    <a:lnTo>
                      <a:pt x="1081" y="1029"/>
                    </a:lnTo>
                    <a:lnTo>
                      <a:pt x="1081" y="1031"/>
                    </a:lnTo>
                    <a:close/>
                    <a:moveTo>
                      <a:pt x="1079" y="1031"/>
                    </a:moveTo>
                    <a:lnTo>
                      <a:pt x="1081" y="1031"/>
                    </a:lnTo>
                    <a:lnTo>
                      <a:pt x="1079" y="1031"/>
                    </a:lnTo>
                    <a:lnTo>
                      <a:pt x="1081" y="1031"/>
                    </a:lnTo>
                    <a:lnTo>
                      <a:pt x="1084" y="1031"/>
                    </a:lnTo>
                    <a:lnTo>
                      <a:pt x="1086" y="1031"/>
                    </a:lnTo>
                    <a:lnTo>
                      <a:pt x="1084" y="1033"/>
                    </a:lnTo>
                    <a:lnTo>
                      <a:pt x="1086" y="1033"/>
                    </a:lnTo>
                    <a:lnTo>
                      <a:pt x="1084" y="1033"/>
                    </a:lnTo>
                    <a:lnTo>
                      <a:pt x="1086" y="1033"/>
                    </a:lnTo>
                    <a:lnTo>
                      <a:pt x="1088" y="1033"/>
                    </a:lnTo>
                    <a:lnTo>
                      <a:pt x="1086" y="1033"/>
                    </a:lnTo>
                    <a:lnTo>
                      <a:pt x="1088" y="1033"/>
                    </a:lnTo>
                    <a:lnTo>
                      <a:pt x="1090" y="1033"/>
                    </a:lnTo>
                    <a:lnTo>
                      <a:pt x="1090" y="1031"/>
                    </a:lnTo>
                    <a:lnTo>
                      <a:pt x="1090" y="1033"/>
                    </a:lnTo>
                    <a:lnTo>
                      <a:pt x="1088" y="1033"/>
                    </a:lnTo>
                    <a:lnTo>
                      <a:pt x="1088" y="1035"/>
                    </a:lnTo>
                    <a:lnTo>
                      <a:pt x="1090" y="1035"/>
                    </a:lnTo>
                    <a:lnTo>
                      <a:pt x="1090" y="1033"/>
                    </a:lnTo>
                    <a:lnTo>
                      <a:pt x="1090" y="1035"/>
                    </a:lnTo>
                    <a:lnTo>
                      <a:pt x="1093" y="1033"/>
                    </a:lnTo>
                    <a:lnTo>
                      <a:pt x="1093" y="1035"/>
                    </a:lnTo>
                    <a:lnTo>
                      <a:pt x="1093" y="1033"/>
                    </a:lnTo>
                    <a:lnTo>
                      <a:pt x="1095" y="1033"/>
                    </a:lnTo>
                    <a:lnTo>
                      <a:pt x="1093" y="1033"/>
                    </a:lnTo>
                    <a:lnTo>
                      <a:pt x="1095" y="1033"/>
                    </a:lnTo>
                    <a:lnTo>
                      <a:pt x="1097" y="1033"/>
                    </a:lnTo>
                    <a:lnTo>
                      <a:pt x="1095" y="1033"/>
                    </a:lnTo>
                    <a:lnTo>
                      <a:pt x="1095" y="1035"/>
                    </a:lnTo>
                    <a:lnTo>
                      <a:pt x="1093" y="1035"/>
                    </a:lnTo>
                    <a:lnTo>
                      <a:pt x="1095" y="1035"/>
                    </a:lnTo>
                    <a:lnTo>
                      <a:pt x="1095" y="1038"/>
                    </a:lnTo>
                    <a:lnTo>
                      <a:pt x="1093" y="1038"/>
                    </a:lnTo>
                    <a:lnTo>
                      <a:pt x="1093" y="1035"/>
                    </a:lnTo>
                    <a:lnTo>
                      <a:pt x="1090" y="1035"/>
                    </a:lnTo>
                    <a:lnTo>
                      <a:pt x="1090" y="1038"/>
                    </a:lnTo>
                    <a:lnTo>
                      <a:pt x="1088" y="1038"/>
                    </a:lnTo>
                    <a:lnTo>
                      <a:pt x="1088" y="1040"/>
                    </a:lnTo>
                    <a:lnTo>
                      <a:pt x="1086" y="1040"/>
                    </a:lnTo>
                    <a:lnTo>
                      <a:pt x="1088" y="1040"/>
                    </a:lnTo>
                    <a:lnTo>
                      <a:pt x="1086" y="1040"/>
                    </a:lnTo>
                    <a:lnTo>
                      <a:pt x="1084" y="1040"/>
                    </a:lnTo>
                    <a:lnTo>
                      <a:pt x="1084" y="1042"/>
                    </a:lnTo>
                    <a:lnTo>
                      <a:pt x="1084" y="1044"/>
                    </a:lnTo>
                    <a:lnTo>
                      <a:pt x="1081" y="1044"/>
                    </a:lnTo>
                    <a:lnTo>
                      <a:pt x="1079" y="1044"/>
                    </a:lnTo>
                    <a:lnTo>
                      <a:pt x="1079" y="1042"/>
                    </a:lnTo>
                    <a:lnTo>
                      <a:pt x="1081" y="1042"/>
                    </a:lnTo>
                    <a:lnTo>
                      <a:pt x="1079" y="1042"/>
                    </a:lnTo>
                    <a:lnTo>
                      <a:pt x="1081" y="1042"/>
                    </a:lnTo>
                    <a:lnTo>
                      <a:pt x="1081" y="1040"/>
                    </a:lnTo>
                    <a:lnTo>
                      <a:pt x="1084" y="1040"/>
                    </a:lnTo>
                    <a:lnTo>
                      <a:pt x="1081" y="1040"/>
                    </a:lnTo>
                    <a:lnTo>
                      <a:pt x="1084" y="1040"/>
                    </a:lnTo>
                    <a:lnTo>
                      <a:pt x="1081" y="1040"/>
                    </a:lnTo>
                    <a:lnTo>
                      <a:pt x="1084" y="1040"/>
                    </a:lnTo>
                    <a:lnTo>
                      <a:pt x="1081" y="1040"/>
                    </a:lnTo>
                    <a:lnTo>
                      <a:pt x="1079" y="1040"/>
                    </a:lnTo>
                    <a:lnTo>
                      <a:pt x="1079" y="1042"/>
                    </a:lnTo>
                    <a:lnTo>
                      <a:pt x="1079" y="1040"/>
                    </a:lnTo>
                    <a:lnTo>
                      <a:pt x="1081" y="1040"/>
                    </a:lnTo>
                    <a:lnTo>
                      <a:pt x="1079" y="1040"/>
                    </a:lnTo>
                    <a:lnTo>
                      <a:pt x="1077" y="1040"/>
                    </a:lnTo>
                    <a:lnTo>
                      <a:pt x="1077" y="1042"/>
                    </a:lnTo>
                    <a:lnTo>
                      <a:pt x="1075" y="1042"/>
                    </a:lnTo>
                    <a:lnTo>
                      <a:pt x="1075" y="1040"/>
                    </a:lnTo>
                    <a:lnTo>
                      <a:pt x="1075" y="1038"/>
                    </a:lnTo>
                    <a:lnTo>
                      <a:pt x="1077" y="1038"/>
                    </a:lnTo>
                    <a:lnTo>
                      <a:pt x="1075" y="1038"/>
                    </a:lnTo>
                    <a:lnTo>
                      <a:pt x="1075" y="1035"/>
                    </a:lnTo>
                    <a:lnTo>
                      <a:pt x="1077" y="1035"/>
                    </a:lnTo>
                    <a:lnTo>
                      <a:pt x="1079" y="1035"/>
                    </a:lnTo>
                    <a:lnTo>
                      <a:pt x="1081" y="1035"/>
                    </a:lnTo>
                    <a:lnTo>
                      <a:pt x="1079" y="1035"/>
                    </a:lnTo>
                    <a:lnTo>
                      <a:pt x="1077" y="1035"/>
                    </a:lnTo>
                    <a:lnTo>
                      <a:pt x="1079" y="1035"/>
                    </a:lnTo>
                    <a:lnTo>
                      <a:pt x="1079" y="1038"/>
                    </a:lnTo>
                    <a:lnTo>
                      <a:pt x="1081" y="1038"/>
                    </a:lnTo>
                    <a:lnTo>
                      <a:pt x="1084" y="1038"/>
                    </a:lnTo>
                    <a:lnTo>
                      <a:pt x="1084" y="1035"/>
                    </a:lnTo>
                    <a:lnTo>
                      <a:pt x="1086" y="1035"/>
                    </a:lnTo>
                    <a:lnTo>
                      <a:pt x="1086" y="1033"/>
                    </a:lnTo>
                    <a:lnTo>
                      <a:pt x="1086" y="1035"/>
                    </a:lnTo>
                    <a:lnTo>
                      <a:pt x="1086" y="1033"/>
                    </a:lnTo>
                    <a:lnTo>
                      <a:pt x="1084" y="1033"/>
                    </a:lnTo>
                    <a:lnTo>
                      <a:pt x="1084" y="1035"/>
                    </a:lnTo>
                    <a:lnTo>
                      <a:pt x="1084" y="1033"/>
                    </a:lnTo>
                    <a:lnTo>
                      <a:pt x="1084" y="1035"/>
                    </a:lnTo>
                    <a:lnTo>
                      <a:pt x="1086" y="1035"/>
                    </a:lnTo>
                    <a:lnTo>
                      <a:pt x="1084" y="1035"/>
                    </a:lnTo>
                    <a:lnTo>
                      <a:pt x="1081" y="1035"/>
                    </a:lnTo>
                    <a:lnTo>
                      <a:pt x="1081" y="1033"/>
                    </a:lnTo>
                    <a:lnTo>
                      <a:pt x="1079" y="1035"/>
                    </a:lnTo>
                    <a:lnTo>
                      <a:pt x="1079" y="1033"/>
                    </a:lnTo>
                    <a:lnTo>
                      <a:pt x="1077" y="1033"/>
                    </a:lnTo>
                    <a:lnTo>
                      <a:pt x="1077" y="1031"/>
                    </a:lnTo>
                    <a:lnTo>
                      <a:pt x="1079" y="1031"/>
                    </a:lnTo>
                    <a:lnTo>
                      <a:pt x="1077" y="1031"/>
                    </a:lnTo>
                    <a:lnTo>
                      <a:pt x="1079" y="1031"/>
                    </a:lnTo>
                    <a:lnTo>
                      <a:pt x="1079" y="1029"/>
                    </a:lnTo>
                    <a:lnTo>
                      <a:pt x="1079" y="1031"/>
                    </a:lnTo>
                    <a:close/>
                    <a:moveTo>
                      <a:pt x="1093" y="1024"/>
                    </a:moveTo>
                    <a:lnTo>
                      <a:pt x="1093" y="1022"/>
                    </a:lnTo>
                    <a:lnTo>
                      <a:pt x="1093" y="1024"/>
                    </a:lnTo>
                    <a:close/>
                    <a:moveTo>
                      <a:pt x="1077" y="1024"/>
                    </a:moveTo>
                    <a:lnTo>
                      <a:pt x="1075" y="1024"/>
                    </a:lnTo>
                    <a:lnTo>
                      <a:pt x="1075" y="1022"/>
                    </a:lnTo>
                    <a:lnTo>
                      <a:pt x="1077" y="1022"/>
                    </a:lnTo>
                    <a:lnTo>
                      <a:pt x="1077" y="1024"/>
                    </a:lnTo>
                    <a:close/>
                    <a:moveTo>
                      <a:pt x="1075" y="1018"/>
                    </a:moveTo>
                    <a:lnTo>
                      <a:pt x="1077" y="1018"/>
                    </a:lnTo>
                    <a:lnTo>
                      <a:pt x="1079" y="1018"/>
                    </a:lnTo>
                    <a:lnTo>
                      <a:pt x="1079" y="1020"/>
                    </a:lnTo>
                    <a:lnTo>
                      <a:pt x="1081" y="1020"/>
                    </a:lnTo>
                    <a:lnTo>
                      <a:pt x="1081" y="1022"/>
                    </a:lnTo>
                    <a:lnTo>
                      <a:pt x="1081" y="1024"/>
                    </a:lnTo>
                    <a:lnTo>
                      <a:pt x="1084" y="1024"/>
                    </a:lnTo>
                    <a:lnTo>
                      <a:pt x="1084" y="1027"/>
                    </a:lnTo>
                    <a:lnTo>
                      <a:pt x="1081" y="1027"/>
                    </a:lnTo>
                    <a:lnTo>
                      <a:pt x="1081" y="1024"/>
                    </a:lnTo>
                    <a:lnTo>
                      <a:pt x="1079" y="1024"/>
                    </a:lnTo>
                    <a:lnTo>
                      <a:pt x="1081" y="1024"/>
                    </a:lnTo>
                    <a:lnTo>
                      <a:pt x="1081" y="1027"/>
                    </a:lnTo>
                    <a:lnTo>
                      <a:pt x="1079" y="1027"/>
                    </a:lnTo>
                    <a:lnTo>
                      <a:pt x="1077" y="1027"/>
                    </a:lnTo>
                    <a:lnTo>
                      <a:pt x="1077" y="1024"/>
                    </a:lnTo>
                    <a:lnTo>
                      <a:pt x="1077" y="1022"/>
                    </a:lnTo>
                    <a:lnTo>
                      <a:pt x="1079" y="1022"/>
                    </a:lnTo>
                    <a:lnTo>
                      <a:pt x="1077" y="1022"/>
                    </a:lnTo>
                    <a:lnTo>
                      <a:pt x="1077" y="1020"/>
                    </a:lnTo>
                    <a:lnTo>
                      <a:pt x="1077" y="1022"/>
                    </a:lnTo>
                    <a:lnTo>
                      <a:pt x="1075" y="1022"/>
                    </a:lnTo>
                    <a:lnTo>
                      <a:pt x="1075" y="1024"/>
                    </a:lnTo>
                    <a:lnTo>
                      <a:pt x="1072" y="1024"/>
                    </a:lnTo>
                    <a:lnTo>
                      <a:pt x="1070" y="1024"/>
                    </a:lnTo>
                    <a:lnTo>
                      <a:pt x="1070" y="1022"/>
                    </a:lnTo>
                    <a:lnTo>
                      <a:pt x="1072" y="1022"/>
                    </a:lnTo>
                    <a:lnTo>
                      <a:pt x="1072" y="1020"/>
                    </a:lnTo>
                    <a:lnTo>
                      <a:pt x="1072" y="1022"/>
                    </a:lnTo>
                    <a:lnTo>
                      <a:pt x="1072" y="1020"/>
                    </a:lnTo>
                    <a:lnTo>
                      <a:pt x="1070" y="1020"/>
                    </a:lnTo>
                    <a:lnTo>
                      <a:pt x="1070" y="1018"/>
                    </a:lnTo>
                    <a:lnTo>
                      <a:pt x="1072" y="1018"/>
                    </a:lnTo>
                    <a:lnTo>
                      <a:pt x="1075" y="1018"/>
                    </a:lnTo>
                    <a:lnTo>
                      <a:pt x="1072" y="1018"/>
                    </a:lnTo>
                    <a:lnTo>
                      <a:pt x="1075" y="1018"/>
                    </a:lnTo>
                    <a:close/>
                    <a:moveTo>
                      <a:pt x="1090" y="1018"/>
                    </a:moveTo>
                    <a:lnTo>
                      <a:pt x="1090" y="1015"/>
                    </a:lnTo>
                    <a:lnTo>
                      <a:pt x="1090" y="1018"/>
                    </a:lnTo>
                    <a:close/>
                    <a:moveTo>
                      <a:pt x="1079" y="1015"/>
                    </a:moveTo>
                    <a:lnTo>
                      <a:pt x="1079" y="1018"/>
                    </a:lnTo>
                    <a:lnTo>
                      <a:pt x="1077" y="1018"/>
                    </a:lnTo>
                    <a:lnTo>
                      <a:pt x="1077" y="1015"/>
                    </a:lnTo>
                    <a:lnTo>
                      <a:pt x="1079" y="1015"/>
                    </a:lnTo>
                    <a:close/>
                    <a:moveTo>
                      <a:pt x="1077" y="1015"/>
                    </a:moveTo>
                    <a:lnTo>
                      <a:pt x="1075" y="1015"/>
                    </a:lnTo>
                    <a:lnTo>
                      <a:pt x="1077" y="1015"/>
                    </a:lnTo>
                    <a:close/>
                    <a:moveTo>
                      <a:pt x="1077" y="1015"/>
                    </a:moveTo>
                    <a:lnTo>
                      <a:pt x="1077" y="1013"/>
                    </a:lnTo>
                    <a:lnTo>
                      <a:pt x="1077" y="1015"/>
                    </a:lnTo>
                    <a:close/>
                    <a:moveTo>
                      <a:pt x="1106" y="1015"/>
                    </a:moveTo>
                    <a:lnTo>
                      <a:pt x="1106" y="1013"/>
                    </a:lnTo>
                    <a:lnTo>
                      <a:pt x="1106" y="1015"/>
                    </a:lnTo>
                    <a:close/>
                    <a:moveTo>
                      <a:pt x="1072" y="1013"/>
                    </a:moveTo>
                    <a:lnTo>
                      <a:pt x="1075" y="1013"/>
                    </a:lnTo>
                    <a:lnTo>
                      <a:pt x="1072" y="1013"/>
                    </a:lnTo>
                    <a:lnTo>
                      <a:pt x="1072" y="1015"/>
                    </a:lnTo>
                    <a:lnTo>
                      <a:pt x="1075" y="1015"/>
                    </a:lnTo>
                    <a:lnTo>
                      <a:pt x="1075" y="1013"/>
                    </a:lnTo>
                    <a:lnTo>
                      <a:pt x="1075" y="1015"/>
                    </a:lnTo>
                    <a:lnTo>
                      <a:pt x="1072" y="1015"/>
                    </a:lnTo>
                    <a:lnTo>
                      <a:pt x="1072" y="1013"/>
                    </a:lnTo>
                    <a:lnTo>
                      <a:pt x="1070" y="1013"/>
                    </a:lnTo>
                    <a:lnTo>
                      <a:pt x="1072" y="1013"/>
                    </a:lnTo>
                    <a:close/>
                    <a:moveTo>
                      <a:pt x="1070" y="1011"/>
                    </a:moveTo>
                    <a:lnTo>
                      <a:pt x="1072" y="1011"/>
                    </a:lnTo>
                    <a:lnTo>
                      <a:pt x="1072" y="1013"/>
                    </a:lnTo>
                    <a:lnTo>
                      <a:pt x="1072" y="1011"/>
                    </a:lnTo>
                    <a:lnTo>
                      <a:pt x="1070" y="1011"/>
                    </a:lnTo>
                    <a:lnTo>
                      <a:pt x="1070" y="1013"/>
                    </a:lnTo>
                    <a:lnTo>
                      <a:pt x="1070" y="1011"/>
                    </a:lnTo>
                    <a:close/>
                    <a:moveTo>
                      <a:pt x="1110" y="1015"/>
                    </a:moveTo>
                    <a:lnTo>
                      <a:pt x="1108" y="1015"/>
                    </a:lnTo>
                    <a:lnTo>
                      <a:pt x="1108" y="1018"/>
                    </a:lnTo>
                    <a:lnTo>
                      <a:pt x="1106" y="1018"/>
                    </a:lnTo>
                    <a:lnTo>
                      <a:pt x="1106" y="1015"/>
                    </a:lnTo>
                    <a:lnTo>
                      <a:pt x="1106" y="1013"/>
                    </a:lnTo>
                    <a:lnTo>
                      <a:pt x="1106" y="1011"/>
                    </a:lnTo>
                    <a:lnTo>
                      <a:pt x="1108" y="1011"/>
                    </a:lnTo>
                    <a:lnTo>
                      <a:pt x="1110" y="1011"/>
                    </a:lnTo>
                    <a:lnTo>
                      <a:pt x="1110" y="1013"/>
                    </a:lnTo>
                    <a:lnTo>
                      <a:pt x="1113" y="1015"/>
                    </a:lnTo>
                    <a:lnTo>
                      <a:pt x="1110" y="1015"/>
                    </a:lnTo>
                    <a:close/>
                    <a:moveTo>
                      <a:pt x="1066" y="1004"/>
                    </a:moveTo>
                    <a:lnTo>
                      <a:pt x="1066" y="1006"/>
                    </a:lnTo>
                    <a:lnTo>
                      <a:pt x="1066" y="1004"/>
                    </a:lnTo>
                    <a:close/>
                    <a:moveTo>
                      <a:pt x="6" y="304"/>
                    </a:moveTo>
                    <a:lnTo>
                      <a:pt x="6" y="307"/>
                    </a:lnTo>
                    <a:lnTo>
                      <a:pt x="4" y="307"/>
                    </a:lnTo>
                    <a:lnTo>
                      <a:pt x="2" y="307"/>
                    </a:lnTo>
                    <a:lnTo>
                      <a:pt x="2" y="309"/>
                    </a:lnTo>
                    <a:lnTo>
                      <a:pt x="0" y="309"/>
                    </a:lnTo>
                    <a:lnTo>
                      <a:pt x="0" y="307"/>
                    </a:lnTo>
                    <a:lnTo>
                      <a:pt x="2" y="307"/>
                    </a:lnTo>
                    <a:lnTo>
                      <a:pt x="2" y="304"/>
                    </a:lnTo>
                    <a:lnTo>
                      <a:pt x="4" y="304"/>
                    </a:lnTo>
                    <a:lnTo>
                      <a:pt x="6" y="304"/>
                    </a:lnTo>
                    <a:close/>
                    <a:moveTo>
                      <a:pt x="1077" y="1006"/>
                    </a:moveTo>
                    <a:lnTo>
                      <a:pt x="1077" y="1004"/>
                    </a:lnTo>
                    <a:lnTo>
                      <a:pt x="1077" y="1006"/>
                    </a:lnTo>
                    <a:close/>
                    <a:moveTo>
                      <a:pt x="1075" y="1006"/>
                    </a:moveTo>
                    <a:lnTo>
                      <a:pt x="1075" y="1004"/>
                    </a:lnTo>
                    <a:lnTo>
                      <a:pt x="1075" y="1006"/>
                    </a:lnTo>
                    <a:close/>
                    <a:moveTo>
                      <a:pt x="1086" y="1004"/>
                    </a:moveTo>
                    <a:lnTo>
                      <a:pt x="1084" y="1004"/>
                    </a:lnTo>
                    <a:lnTo>
                      <a:pt x="1086" y="1004"/>
                    </a:lnTo>
                    <a:close/>
                    <a:moveTo>
                      <a:pt x="1068" y="1004"/>
                    </a:moveTo>
                    <a:lnTo>
                      <a:pt x="1066" y="1004"/>
                    </a:lnTo>
                    <a:lnTo>
                      <a:pt x="1068" y="1004"/>
                    </a:lnTo>
                    <a:close/>
                    <a:moveTo>
                      <a:pt x="1084" y="1004"/>
                    </a:moveTo>
                    <a:lnTo>
                      <a:pt x="1086" y="1004"/>
                    </a:lnTo>
                    <a:lnTo>
                      <a:pt x="1086" y="1006"/>
                    </a:lnTo>
                    <a:lnTo>
                      <a:pt x="1084" y="1006"/>
                    </a:lnTo>
                    <a:lnTo>
                      <a:pt x="1081" y="1006"/>
                    </a:lnTo>
                    <a:lnTo>
                      <a:pt x="1081" y="1004"/>
                    </a:lnTo>
                    <a:lnTo>
                      <a:pt x="1084" y="1004"/>
                    </a:lnTo>
                    <a:close/>
                    <a:moveTo>
                      <a:pt x="1079" y="1004"/>
                    </a:moveTo>
                    <a:lnTo>
                      <a:pt x="1077" y="1004"/>
                    </a:lnTo>
                    <a:lnTo>
                      <a:pt x="1079" y="1004"/>
                    </a:lnTo>
                    <a:lnTo>
                      <a:pt x="1079" y="1002"/>
                    </a:lnTo>
                    <a:lnTo>
                      <a:pt x="1079" y="1004"/>
                    </a:lnTo>
                    <a:close/>
                    <a:moveTo>
                      <a:pt x="1068" y="1002"/>
                    </a:moveTo>
                    <a:lnTo>
                      <a:pt x="1068" y="1004"/>
                    </a:lnTo>
                    <a:lnTo>
                      <a:pt x="1066" y="1002"/>
                    </a:lnTo>
                    <a:lnTo>
                      <a:pt x="1068" y="1002"/>
                    </a:lnTo>
                    <a:close/>
                    <a:moveTo>
                      <a:pt x="1079" y="1002"/>
                    </a:moveTo>
                    <a:lnTo>
                      <a:pt x="1081" y="1002"/>
                    </a:lnTo>
                    <a:lnTo>
                      <a:pt x="1079" y="1002"/>
                    </a:lnTo>
                    <a:close/>
                    <a:moveTo>
                      <a:pt x="1070" y="1000"/>
                    </a:moveTo>
                    <a:lnTo>
                      <a:pt x="1072" y="1000"/>
                    </a:lnTo>
                    <a:lnTo>
                      <a:pt x="1072" y="1002"/>
                    </a:lnTo>
                    <a:lnTo>
                      <a:pt x="1072" y="1000"/>
                    </a:lnTo>
                    <a:lnTo>
                      <a:pt x="1070" y="1002"/>
                    </a:lnTo>
                    <a:lnTo>
                      <a:pt x="1070" y="1000"/>
                    </a:lnTo>
                    <a:lnTo>
                      <a:pt x="1070" y="1002"/>
                    </a:lnTo>
                    <a:lnTo>
                      <a:pt x="1070" y="1000"/>
                    </a:lnTo>
                    <a:lnTo>
                      <a:pt x="1068" y="1000"/>
                    </a:lnTo>
                    <a:lnTo>
                      <a:pt x="1068" y="1002"/>
                    </a:lnTo>
                    <a:lnTo>
                      <a:pt x="1066" y="1000"/>
                    </a:lnTo>
                    <a:lnTo>
                      <a:pt x="1066" y="1002"/>
                    </a:lnTo>
                    <a:lnTo>
                      <a:pt x="1066" y="1000"/>
                    </a:lnTo>
                    <a:lnTo>
                      <a:pt x="1066" y="997"/>
                    </a:lnTo>
                    <a:lnTo>
                      <a:pt x="1068" y="997"/>
                    </a:lnTo>
                    <a:lnTo>
                      <a:pt x="1070" y="997"/>
                    </a:lnTo>
                    <a:lnTo>
                      <a:pt x="1070" y="1000"/>
                    </a:lnTo>
                    <a:close/>
                    <a:moveTo>
                      <a:pt x="1086" y="1000"/>
                    </a:moveTo>
                    <a:lnTo>
                      <a:pt x="1086" y="997"/>
                    </a:lnTo>
                    <a:lnTo>
                      <a:pt x="1088" y="1000"/>
                    </a:lnTo>
                    <a:lnTo>
                      <a:pt x="1088" y="997"/>
                    </a:lnTo>
                    <a:lnTo>
                      <a:pt x="1090" y="997"/>
                    </a:lnTo>
                    <a:lnTo>
                      <a:pt x="1090" y="1000"/>
                    </a:lnTo>
                    <a:lnTo>
                      <a:pt x="1093" y="1000"/>
                    </a:lnTo>
                    <a:lnTo>
                      <a:pt x="1093" y="1002"/>
                    </a:lnTo>
                    <a:lnTo>
                      <a:pt x="1090" y="1002"/>
                    </a:lnTo>
                    <a:lnTo>
                      <a:pt x="1093" y="1002"/>
                    </a:lnTo>
                    <a:lnTo>
                      <a:pt x="1093" y="1004"/>
                    </a:lnTo>
                    <a:lnTo>
                      <a:pt x="1093" y="1006"/>
                    </a:lnTo>
                    <a:lnTo>
                      <a:pt x="1090" y="1006"/>
                    </a:lnTo>
                    <a:lnTo>
                      <a:pt x="1088" y="1006"/>
                    </a:lnTo>
                    <a:lnTo>
                      <a:pt x="1088" y="1004"/>
                    </a:lnTo>
                    <a:lnTo>
                      <a:pt x="1086" y="1004"/>
                    </a:lnTo>
                    <a:lnTo>
                      <a:pt x="1086" y="1002"/>
                    </a:lnTo>
                    <a:lnTo>
                      <a:pt x="1086" y="1004"/>
                    </a:lnTo>
                    <a:lnTo>
                      <a:pt x="1084" y="1004"/>
                    </a:lnTo>
                    <a:lnTo>
                      <a:pt x="1084" y="1002"/>
                    </a:lnTo>
                    <a:lnTo>
                      <a:pt x="1084" y="1004"/>
                    </a:lnTo>
                    <a:lnTo>
                      <a:pt x="1081" y="1004"/>
                    </a:lnTo>
                    <a:lnTo>
                      <a:pt x="1081" y="1002"/>
                    </a:lnTo>
                    <a:lnTo>
                      <a:pt x="1084" y="1002"/>
                    </a:lnTo>
                    <a:lnTo>
                      <a:pt x="1086" y="1002"/>
                    </a:lnTo>
                    <a:lnTo>
                      <a:pt x="1084" y="1002"/>
                    </a:lnTo>
                    <a:lnTo>
                      <a:pt x="1081" y="1002"/>
                    </a:lnTo>
                    <a:lnTo>
                      <a:pt x="1081" y="1000"/>
                    </a:lnTo>
                    <a:lnTo>
                      <a:pt x="1084" y="1000"/>
                    </a:lnTo>
                    <a:lnTo>
                      <a:pt x="1084" y="997"/>
                    </a:lnTo>
                    <a:lnTo>
                      <a:pt x="1084" y="1000"/>
                    </a:lnTo>
                    <a:lnTo>
                      <a:pt x="1084" y="997"/>
                    </a:lnTo>
                    <a:lnTo>
                      <a:pt x="1086" y="997"/>
                    </a:lnTo>
                    <a:lnTo>
                      <a:pt x="1086" y="1000"/>
                    </a:lnTo>
                    <a:lnTo>
                      <a:pt x="1086" y="997"/>
                    </a:lnTo>
                    <a:lnTo>
                      <a:pt x="1084" y="997"/>
                    </a:lnTo>
                    <a:lnTo>
                      <a:pt x="1086" y="997"/>
                    </a:lnTo>
                    <a:lnTo>
                      <a:pt x="1086" y="1000"/>
                    </a:lnTo>
                    <a:close/>
                    <a:moveTo>
                      <a:pt x="1088" y="997"/>
                    </a:moveTo>
                    <a:lnTo>
                      <a:pt x="1088" y="1000"/>
                    </a:lnTo>
                    <a:lnTo>
                      <a:pt x="1088" y="997"/>
                    </a:lnTo>
                    <a:lnTo>
                      <a:pt x="1086" y="997"/>
                    </a:lnTo>
                    <a:lnTo>
                      <a:pt x="1084" y="997"/>
                    </a:lnTo>
                    <a:lnTo>
                      <a:pt x="1086" y="997"/>
                    </a:lnTo>
                    <a:lnTo>
                      <a:pt x="1088" y="997"/>
                    </a:lnTo>
                    <a:close/>
                    <a:moveTo>
                      <a:pt x="1077" y="1000"/>
                    </a:moveTo>
                    <a:lnTo>
                      <a:pt x="1079" y="1000"/>
                    </a:lnTo>
                    <a:lnTo>
                      <a:pt x="1079" y="1002"/>
                    </a:lnTo>
                    <a:lnTo>
                      <a:pt x="1077" y="1002"/>
                    </a:lnTo>
                    <a:lnTo>
                      <a:pt x="1077" y="1004"/>
                    </a:lnTo>
                    <a:lnTo>
                      <a:pt x="1075" y="1004"/>
                    </a:lnTo>
                    <a:lnTo>
                      <a:pt x="1075" y="1002"/>
                    </a:lnTo>
                    <a:lnTo>
                      <a:pt x="1077" y="1002"/>
                    </a:lnTo>
                    <a:lnTo>
                      <a:pt x="1075" y="1002"/>
                    </a:lnTo>
                    <a:lnTo>
                      <a:pt x="1075" y="1004"/>
                    </a:lnTo>
                    <a:lnTo>
                      <a:pt x="1072" y="1004"/>
                    </a:lnTo>
                    <a:lnTo>
                      <a:pt x="1072" y="1002"/>
                    </a:lnTo>
                    <a:lnTo>
                      <a:pt x="1072" y="1004"/>
                    </a:lnTo>
                    <a:lnTo>
                      <a:pt x="1075" y="1004"/>
                    </a:lnTo>
                    <a:lnTo>
                      <a:pt x="1072" y="1004"/>
                    </a:lnTo>
                    <a:lnTo>
                      <a:pt x="1072" y="1006"/>
                    </a:lnTo>
                    <a:lnTo>
                      <a:pt x="1075" y="1006"/>
                    </a:lnTo>
                    <a:lnTo>
                      <a:pt x="1072" y="1006"/>
                    </a:lnTo>
                    <a:lnTo>
                      <a:pt x="1070" y="1006"/>
                    </a:lnTo>
                    <a:lnTo>
                      <a:pt x="1068" y="1006"/>
                    </a:lnTo>
                    <a:lnTo>
                      <a:pt x="1068" y="1004"/>
                    </a:lnTo>
                    <a:lnTo>
                      <a:pt x="1070" y="1004"/>
                    </a:lnTo>
                    <a:lnTo>
                      <a:pt x="1068" y="1004"/>
                    </a:lnTo>
                    <a:lnTo>
                      <a:pt x="1068" y="1002"/>
                    </a:lnTo>
                    <a:lnTo>
                      <a:pt x="1070" y="1002"/>
                    </a:lnTo>
                    <a:lnTo>
                      <a:pt x="1072" y="1002"/>
                    </a:lnTo>
                    <a:lnTo>
                      <a:pt x="1070" y="1002"/>
                    </a:lnTo>
                    <a:lnTo>
                      <a:pt x="1070" y="1004"/>
                    </a:lnTo>
                    <a:lnTo>
                      <a:pt x="1070" y="1002"/>
                    </a:lnTo>
                    <a:lnTo>
                      <a:pt x="1072" y="1002"/>
                    </a:lnTo>
                    <a:lnTo>
                      <a:pt x="1072" y="1000"/>
                    </a:lnTo>
                    <a:lnTo>
                      <a:pt x="1075" y="1002"/>
                    </a:lnTo>
                    <a:lnTo>
                      <a:pt x="1075" y="1000"/>
                    </a:lnTo>
                    <a:lnTo>
                      <a:pt x="1075" y="997"/>
                    </a:lnTo>
                    <a:lnTo>
                      <a:pt x="1077" y="997"/>
                    </a:lnTo>
                    <a:lnTo>
                      <a:pt x="1077" y="995"/>
                    </a:lnTo>
                    <a:lnTo>
                      <a:pt x="1077" y="997"/>
                    </a:lnTo>
                    <a:lnTo>
                      <a:pt x="1079" y="997"/>
                    </a:lnTo>
                    <a:lnTo>
                      <a:pt x="1077" y="997"/>
                    </a:lnTo>
                    <a:lnTo>
                      <a:pt x="1077" y="1000"/>
                    </a:lnTo>
                    <a:close/>
                    <a:moveTo>
                      <a:pt x="1088" y="995"/>
                    </a:moveTo>
                    <a:lnTo>
                      <a:pt x="1086" y="995"/>
                    </a:lnTo>
                    <a:lnTo>
                      <a:pt x="1088" y="995"/>
                    </a:lnTo>
                    <a:close/>
                    <a:moveTo>
                      <a:pt x="1070" y="993"/>
                    </a:moveTo>
                    <a:lnTo>
                      <a:pt x="1072" y="993"/>
                    </a:lnTo>
                    <a:lnTo>
                      <a:pt x="1072" y="991"/>
                    </a:lnTo>
                    <a:lnTo>
                      <a:pt x="1072" y="993"/>
                    </a:lnTo>
                    <a:lnTo>
                      <a:pt x="1070" y="993"/>
                    </a:lnTo>
                    <a:lnTo>
                      <a:pt x="1070" y="995"/>
                    </a:lnTo>
                    <a:lnTo>
                      <a:pt x="1072" y="995"/>
                    </a:lnTo>
                    <a:lnTo>
                      <a:pt x="1072" y="993"/>
                    </a:lnTo>
                    <a:lnTo>
                      <a:pt x="1075" y="993"/>
                    </a:lnTo>
                    <a:lnTo>
                      <a:pt x="1075" y="991"/>
                    </a:lnTo>
                    <a:lnTo>
                      <a:pt x="1075" y="993"/>
                    </a:lnTo>
                    <a:lnTo>
                      <a:pt x="1077" y="993"/>
                    </a:lnTo>
                    <a:lnTo>
                      <a:pt x="1075" y="993"/>
                    </a:lnTo>
                    <a:lnTo>
                      <a:pt x="1075" y="995"/>
                    </a:lnTo>
                    <a:lnTo>
                      <a:pt x="1077" y="995"/>
                    </a:lnTo>
                    <a:lnTo>
                      <a:pt x="1077" y="993"/>
                    </a:lnTo>
                    <a:lnTo>
                      <a:pt x="1075" y="993"/>
                    </a:lnTo>
                    <a:lnTo>
                      <a:pt x="1077" y="993"/>
                    </a:lnTo>
                    <a:lnTo>
                      <a:pt x="1079" y="993"/>
                    </a:lnTo>
                    <a:lnTo>
                      <a:pt x="1079" y="995"/>
                    </a:lnTo>
                    <a:lnTo>
                      <a:pt x="1081" y="995"/>
                    </a:lnTo>
                    <a:lnTo>
                      <a:pt x="1081" y="997"/>
                    </a:lnTo>
                    <a:lnTo>
                      <a:pt x="1081" y="1000"/>
                    </a:lnTo>
                    <a:lnTo>
                      <a:pt x="1079" y="1000"/>
                    </a:lnTo>
                    <a:lnTo>
                      <a:pt x="1081" y="1000"/>
                    </a:lnTo>
                    <a:lnTo>
                      <a:pt x="1079" y="1000"/>
                    </a:lnTo>
                    <a:lnTo>
                      <a:pt x="1079" y="997"/>
                    </a:lnTo>
                    <a:lnTo>
                      <a:pt x="1077" y="995"/>
                    </a:lnTo>
                    <a:lnTo>
                      <a:pt x="1079" y="995"/>
                    </a:lnTo>
                    <a:lnTo>
                      <a:pt x="1077" y="995"/>
                    </a:lnTo>
                    <a:lnTo>
                      <a:pt x="1075" y="995"/>
                    </a:lnTo>
                    <a:lnTo>
                      <a:pt x="1075" y="997"/>
                    </a:lnTo>
                    <a:lnTo>
                      <a:pt x="1075" y="1000"/>
                    </a:lnTo>
                    <a:lnTo>
                      <a:pt x="1072" y="1000"/>
                    </a:lnTo>
                    <a:lnTo>
                      <a:pt x="1070" y="997"/>
                    </a:lnTo>
                    <a:lnTo>
                      <a:pt x="1072" y="997"/>
                    </a:lnTo>
                    <a:lnTo>
                      <a:pt x="1070" y="997"/>
                    </a:lnTo>
                    <a:lnTo>
                      <a:pt x="1072" y="997"/>
                    </a:lnTo>
                    <a:lnTo>
                      <a:pt x="1072" y="995"/>
                    </a:lnTo>
                    <a:lnTo>
                      <a:pt x="1070" y="995"/>
                    </a:lnTo>
                    <a:lnTo>
                      <a:pt x="1070" y="997"/>
                    </a:lnTo>
                    <a:lnTo>
                      <a:pt x="1068" y="997"/>
                    </a:lnTo>
                    <a:lnTo>
                      <a:pt x="1068" y="995"/>
                    </a:lnTo>
                    <a:lnTo>
                      <a:pt x="1066" y="995"/>
                    </a:lnTo>
                    <a:lnTo>
                      <a:pt x="1066" y="993"/>
                    </a:lnTo>
                    <a:lnTo>
                      <a:pt x="1068" y="993"/>
                    </a:lnTo>
                    <a:lnTo>
                      <a:pt x="1070" y="993"/>
                    </a:lnTo>
                    <a:lnTo>
                      <a:pt x="1070" y="991"/>
                    </a:lnTo>
                    <a:lnTo>
                      <a:pt x="1070" y="993"/>
                    </a:lnTo>
                    <a:close/>
                    <a:moveTo>
                      <a:pt x="1079" y="991"/>
                    </a:moveTo>
                    <a:lnTo>
                      <a:pt x="1081" y="991"/>
                    </a:lnTo>
                    <a:lnTo>
                      <a:pt x="1084" y="991"/>
                    </a:lnTo>
                    <a:lnTo>
                      <a:pt x="1084" y="993"/>
                    </a:lnTo>
                    <a:lnTo>
                      <a:pt x="1086" y="993"/>
                    </a:lnTo>
                    <a:lnTo>
                      <a:pt x="1086" y="995"/>
                    </a:lnTo>
                    <a:lnTo>
                      <a:pt x="1086" y="993"/>
                    </a:lnTo>
                    <a:lnTo>
                      <a:pt x="1084" y="993"/>
                    </a:lnTo>
                    <a:lnTo>
                      <a:pt x="1084" y="995"/>
                    </a:lnTo>
                    <a:lnTo>
                      <a:pt x="1086" y="995"/>
                    </a:lnTo>
                    <a:lnTo>
                      <a:pt x="1084" y="995"/>
                    </a:lnTo>
                    <a:lnTo>
                      <a:pt x="1084" y="993"/>
                    </a:lnTo>
                    <a:lnTo>
                      <a:pt x="1081" y="993"/>
                    </a:lnTo>
                    <a:lnTo>
                      <a:pt x="1081" y="995"/>
                    </a:lnTo>
                    <a:lnTo>
                      <a:pt x="1084" y="995"/>
                    </a:lnTo>
                    <a:lnTo>
                      <a:pt x="1086" y="995"/>
                    </a:lnTo>
                    <a:lnTo>
                      <a:pt x="1084" y="995"/>
                    </a:lnTo>
                    <a:lnTo>
                      <a:pt x="1084" y="997"/>
                    </a:lnTo>
                    <a:lnTo>
                      <a:pt x="1081" y="997"/>
                    </a:lnTo>
                    <a:lnTo>
                      <a:pt x="1081" y="995"/>
                    </a:lnTo>
                    <a:lnTo>
                      <a:pt x="1079" y="995"/>
                    </a:lnTo>
                    <a:lnTo>
                      <a:pt x="1079" y="993"/>
                    </a:lnTo>
                    <a:lnTo>
                      <a:pt x="1081" y="993"/>
                    </a:lnTo>
                    <a:lnTo>
                      <a:pt x="1079" y="993"/>
                    </a:lnTo>
                    <a:lnTo>
                      <a:pt x="1079" y="991"/>
                    </a:lnTo>
                    <a:close/>
                    <a:moveTo>
                      <a:pt x="1079" y="993"/>
                    </a:moveTo>
                    <a:lnTo>
                      <a:pt x="1077" y="993"/>
                    </a:lnTo>
                    <a:lnTo>
                      <a:pt x="1077" y="991"/>
                    </a:lnTo>
                    <a:lnTo>
                      <a:pt x="1075" y="991"/>
                    </a:lnTo>
                    <a:lnTo>
                      <a:pt x="1077" y="991"/>
                    </a:lnTo>
                    <a:lnTo>
                      <a:pt x="1077" y="993"/>
                    </a:lnTo>
                    <a:lnTo>
                      <a:pt x="1079" y="993"/>
                    </a:lnTo>
                    <a:close/>
                    <a:moveTo>
                      <a:pt x="1072" y="991"/>
                    </a:moveTo>
                    <a:lnTo>
                      <a:pt x="1072" y="989"/>
                    </a:lnTo>
                    <a:lnTo>
                      <a:pt x="1072" y="991"/>
                    </a:lnTo>
                    <a:close/>
                    <a:moveTo>
                      <a:pt x="1075" y="991"/>
                    </a:moveTo>
                    <a:lnTo>
                      <a:pt x="1077" y="989"/>
                    </a:lnTo>
                    <a:lnTo>
                      <a:pt x="1077" y="991"/>
                    </a:lnTo>
                    <a:lnTo>
                      <a:pt x="1075" y="991"/>
                    </a:lnTo>
                    <a:lnTo>
                      <a:pt x="1072" y="991"/>
                    </a:lnTo>
                    <a:lnTo>
                      <a:pt x="1070" y="991"/>
                    </a:lnTo>
                    <a:lnTo>
                      <a:pt x="1072" y="991"/>
                    </a:lnTo>
                    <a:lnTo>
                      <a:pt x="1075" y="991"/>
                    </a:lnTo>
                    <a:lnTo>
                      <a:pt x="1075" y="989"/>
                    </a:lnTo>
                    <a:lnTo>
                      <a:pt x="1075" y="991"/>
                    </a:lnTo>
                    <a:close/>
                    <a:moveTo>
                      <a:pt x="1075" y="989"/>
                    </a:moveTo>
                    <a:lnTo>
                      <a:pt x="1072" y="989"/>
                    </a:lnTo>
                    <a:lnTo>
                      <a:pt x="1075" y="989"/>
                    </a:lnTo>
                    <a:close/>
                    <a:moveTo>
                      <a:pt x="1097" y="986"/>
                    </a:moveTo>
                    <a:lnTo>
                      <a:pt x="1099" y="986"/>
                    </a:lnTo>
                    <a:lnTo>
                      <a:pt x="1099" y="989"/>
                    </a:lnTo>
                    <a:lnTo>
                      <a:pt x="1099" y="991"/>
                    </a:lnTo>
                    <a:lnTo>
                      <a:pt x="1099" y="993"/>
                    </a:lnTo>
                    <a:lnTo>
                      <a:pt x="1101" y="991"/>
                    </a:lnTo>
                    <a:lnTo>
                      <a:pt x="1099" y="991"/>
                    </a:lnTo>
                    <a:lnTo>
                      <a:pt x="1101" y="991"/>
                    </a:lnTo>
                    <a:lnTo>
                      <a:pt x="1101" y="989"/>
                    </a:lnTo>
                    <a:lnTo>
                      <a:pt x="1104" y="989"/>
                    </a:lnTo>
                    <a:lnTo>
                      <a:pt x="1104" y="991"/>
                    </a:lnTo>
                    <a:lnTo>
                      <a:pt x="1104" y="993"/>
                    </a:lnTo>
                    <a:lnTo>
                      <a:pt x="1101" y="993"/>
                    </a:lnTo>
                    <a:lnTo>
                      <a:pt x="1101" y="995"/>
                    </a:lnTo>
                    <a:lnTo>
                      <a:pt x="1104" y="995"/>
                    </a:lnTo>
                    <a:lnTo>
                      <a:pt x="1104" y="993"/>
                    </a:lnTo>
                    <a:lnTo>
                      <a:pt x="1104" y="995"/>
                    </a:lnTo>
                    <a:lnTo>
                      <a:pt x="1106" y="995"/>
                    </a:lnTo>
                    <a:lnTo>
                      <a:pt x="1106" y="997"/>
                    </a:lnTo>
                    <a:lnTo>
                      <a:pt x="1104" y="997"/>
                    </a:lnTo>
                    <a:lnTo>
                      <a:pt x="1106" y="997"/>
                    </a:lnTo>
                    <a:lnTo>
                      <a:pt x="1104" y="997"/>
                    </a:lnTo>
                    <a:lnTo>
                      <a:pt x="1101" y="997"/>
                    </a:lnTo>
                    <a:lnTo>
                      <a:pt x="1104" y="997"/>
                    </a:lnTo>
                    <a:lnTo>
                      <a:pt x="1104" y="1000"/>
                    </a:lnTo>
                    <a:lnTo>
                      <a:pt x="1106" y="1000"/>
                    </a:lnTo>
                    <a:lnTo>
                      <a:pt x="1106" y="1002"/>
                    </a:lnTo>
                    <a:lnTo>
                      <a:pt x="1106" y="1004"/>
                    </a:lnTo>
                    <a:lnTo>
                      <a:pt x="1106" y="1006"/>
                    </a:lnTo>
                    <a:lnTo>
                      <a:pt x="1108" y="1006"/>
                    </a:lnTo>
                    <a:lnTo>
                      <a:pt x="1106" y="1006"/>
                    </a:lnTo>
                    <a:lnTo>
                      <a:pt x="1106" y="1009"/>
                    </a:lnTo>
                    <a:lnTo>
                      <a:pt x="1106" y="1011"/>
                    </a:lnTo>
                    <a:lnTo>
                      <a:pt x="1106" y="1013"/>
                    </a:lnTo>
                    <a:lnTo>
                      <a:pt x="1104" y="1013"/>
                    </a:lnTo>
                    <a:lnTo>
                      <a:pt x="1101" y="1013"/>
                    </a:lnTo>
                    <a:lnTo>
                      <a:pt x="1104" y="1013"/>
                    </a:lnTo>
                    <a:lnTo>
                      <a:pt x="1104" y="1015"/>
                    </a:lnTo>
                    <a:lnTo>
                      <a:pt x="1104" y="1013"/>
                    </a:lnTo>
                    <a:lnTo>
                      <a:pt x="1104" y="1015"/>
                    </a:lnTo>
                    <a:lnTo>
                      <a:pt x="1106" y="1015"/>
                    </a:lnTo>
                    <a:lnTo>
                      <a:pt x="1106" y="1018"/>
                    </a:lnTo>
                    <a:lnTo>
                      <a:pt x="1104" y="1018"/>
                    </a:lnTo>
                    <a:lnTo>
                      <a:pt x="1101" y="1018"/>
                    </a:lnTo>
                    <a:lnTo>
                      <a:pt x="1104" y="1018"/>
                    </a:lnTo>
                    <a:lnTo>
                      <a:pt x="1104" y="1020"/>
                    </a:lnTo>
                    <a:lnTo>
                      <a:pt x="1101" y="1020"/>
                    </a:lnTo>
                    <a:lnTo>
                      <a:pt x="1104" y="1020"/>
                    </a:lnTo>
                    <a:lnTo>
                      <a:pt x="1104" y="1018"/>
                    </a:lnTo>
                    <a:lnTo>
                      <a:pt x="1106" y="1018"/>
                    </a:lnTo>
                    <a:lnTo>
                      <a:pt x="1108" y="1018"/>
                    </a:lnTo>
                    <a:lnTo>
                      <a:pt x="1108" y="1020"/>
                    </a:lnTo>
                    <a:lnTo>
                      <a:pt x="1108" y="1022"/>
                    </a:lnTo>
                    <a:lnTo>
                      <a:pt x="1106" y="1022"/>
                    </a:lnTo>
                    <a:lnTo>
                      <a:pt x="1106" y="1020"/>
                    </a:lnTo>
                    <a:lnTo>
                      <a:pt x="1104" y="1020"/>
                    </a:lnTo>
                    <a:lnTo>
                      <a:pt x="1104" y="1022"/>
                    </a:lnTo>
                    <a:lnTo>
                      <a:pt x="1106" y="1022"/>
                    </a:lnTo>
                    <a:lnTo>
                      <a:pt x="1108" y="1022"/>
                    </a:lnTo>
                    <a:lnTo>
                      <a:pt x="1108" y="1024"/>
                    </a:lnTo>
                    <a:lnTo>
                      <a:pt x="1108" y="1027"/>
                    </a:lnTo>
                    <a:lnTo>
                      <a:pt x="1106" y="1027"/>
                    </a:lnTo>
                    <a:lnTo>
                      <a:pt x="1106" y="1024"/>
                    </a:lnTo>
                    <a:lnTo>
                      <a:pt x="1106" y="1027"/>
                    </a:lnTo>
                    <a:lnTo>
                      <a:pt x="1106" y="1029"/>
                    </a:lnTo>
                    <a:lnTo>
                      <a:pt x="1104" y="1029"/>
                    </a:lnTo>
                    <a:lnTo>
                      <a:pt x="1104" y="1027"/>
                    </a:lnTo>
                    <a:lnTo>
                      <a:pt x="1101" y="1027"/>
                    </a:lnTo>
                    <a:lnTo>
                      <a:pt x="1101" y="1024"/>
                    </a:lnTo>
                    <a:lnTo>
                      <a:pt x="1099" y="1027"/>
                    </a:lnTo>
                    <a:lnTo>
                      <a:pt x="1101" y="1027"/>
                    </a:lnTo>
                    <a:lnTo>
                      <a:pt x="1101" y="1029"/>
                    </a:lnTo>
                    <a:lnTo>
                      <a:pt x="1104" y="1029"/>
                    </a:lnTo>
                    <a:lnTo>
                      <a:pt x="1104" y="1031"/>
                    </a:lnTo>
                    <a:lnTo>
                      <a:pt x="1101" y="1031"/>
                    </a:lnTo>
                    <a:lnTo>
                      <a:pt x="1099" y="1031"/>
                    </a:lnTo>
                    <a:lnTo>
                      <a:pt x="1099" y="1029"/>
                    </a:lnTo>
                    <a:lnTo>
                      <a:pt x="1101" y="1029"/>
                    </a:lnTo>
                    <a:lnTo>
                      <a:pt x="1099" y="1029"/>
                    </a:lnTo>
                    <a:lnTo>
                      <a:pt x="1099" y="1031"/>
                    </a:lnTo>
                    <a:lnTo>
                      <a:pt x="1097" y="1031"/>
                    </a:lnTo>
                    <a:lnTo>
                      <a:pt x="1095" y="1031"/>
                    </a:lnTo>
                    <a:lnTo>
                      <a:pt x="1093" y="1031"/>
                    </a:lnTo>
                    <a:lnTo>
                      <a:pt x="1093" y="1029"/>
                    </a:lnTo>
                    <a:lnTo>
                      <a:pt x="1095" y="1029"/>
                    </a:lnTo>
                    <a:lnTo>
                      <a:pt x="1095" y="1027"/>
                    </a:lnTo>
                    <a:lnTo>
                      <a:pt x="1097" y="1027"/>
                    </a:lnTo>
                    <a:lnTo>
                      <a:pt x="1099" y="1027"/>
                    </a:lnTo>
                    <a:lnTo>
                      <a:pt x="1099" y="1029"/>
                    </a:lnTo>
                    <a:lnTo>
                      <a:pt x="1101" y="1029"/>
                    </a:lnTo>
                    <a:lnTo>
                      <a:pt x="1101" y="1027"/>
                    </a:lnTo>
                    <a:lnTo>
                      <a:pt x="1099" y="1027"/>
                    </a:lnTo>
                    <a:lnTo>
                      <a:pt x="1097" y="1027"/>
                    </a:lnTo>
                    <a:lnTo>
                      <a:pt x="1095" y="1027"/>
                    </a:lnTo>
                    <a:lnTo>
                      <a:pt x="1095" y="1029"/>
                    </a:lnTo>
                    <a:lnTo>
                      <a:pt x="1093" y="1029"/>
                    </a:lnTo>
                    <a:lnTo>
                      <a:pt x="1093" y="1027"/>
                    </a:lnTo>
                    <a:lnTo>
                      <a:pt x="1090" y="1027"/>
                    </a:lnTo>
                    <a:lnTo>
                      <a:pt x="1093" y="1027"/>
                    </a:lnTo>
                    <a:lnTo>
                      <a:pt x="1093" y="1024"/>
                    </a:lnTo>
                    <a:lnTo>
                      <a:pt x="1095" y="1024"/>
                    </a:lnTo>
                    <a:lnTo>
                      <a:pt x="1095" y="1027"/>
                    </a:lnTo>
                    <a:lnTo>
                      <a:pt x="1097" y="1024"/>
                    </a:lnTo>
                    <a:lnTo>
                      <a:pt x="1099" y="1024"/>
                    </a:lnTo>
                    <a:lnTo>
                      <a:pt x="1097" y="1024"/>
                    </a:lnTo>
                    <a:lnTo>
                      <a:pt x="1095" y="1024"/>
                    </a:lnTo>
                    <a:lnTo>
                      <a:pt x="1095" y="1022"/>
                    </a:lnTo>
                    <a:lnTo>
                      <a:pt x="1097" y="1022"/>
                    </a:lnTo>
                    <a:lnTo>
                      <a:pt x="1097" y="1020"/>
                    </a:lnTo>
                    <a:lnTo>
                      <a:pt x="1097" y="1022"/>
                    </a:lnTo>
                    <a:lnTo>
                      <a:pt x="1095" y="1022"/>
                    </a:lnTo>
                    <a:lnTo>
                      <a:pt x="1095" y="1020"/>
                    </a:lnTo>
                    <a:lnTo>
                      <a:pt x="1097" y="1020"/>
                    </a:lnTo>
                    <a:lnTo>
                      <a:pt x="1097" y="1018"/>
                    </a:lnTo>
                    <a:lnTo>
                      <a:pt x="1097" y="1020"/>
                    </a:lnTo>
                    <a:lnTo>
                      <a:pt x="1095" y="1020"/>
                    </a:lnTo>
                    <a:lnTo>
                      <a:pt x="1095" y="1022"/>
                    </a:lnTo>
                    <a:lnTo>
                      <a:pt x="1095" y="1024"/>
                    </a:lnTo>
                    <a:lnTo>
                      <a:pt x="1093" y="1024"/>
                    </a:lnTo>
                    <a:lnTo>
                      <a:pt x="1093" y="1022"/>
                    </a:lnTo>
                    <a:lnTo>
                      <a:pt x="1093" y="1020"/>
                    </a:lnTo>
                    <a:lnTo>
                      <a:pt x="1095" y="1020"/>
                    </a:lnTo>
                    <a:lnTo>
                      <a:pt x="1093" y="1020"/>
                    </a:lnTo>
                    <a:lnTo>
                      <a:pt x="1090" y="1020"/>
                    </a:lnTo>
                    <a:lnTo>
                      <a:pt x="1090" y="1018"/>
                    </a:lnTo>
                    <a:lnTo>
                      <a:pt x="1093" y="1018"/>
                    </a:lnTo>
                    <a:lnTo>
                      <a:pt x="1093" y="1020"/>
                    </a:lnTo>
                    <a:lnTo>
                      <a:pt x="1095" y="1020"/>
                    </a:lnTo>
                    <a:lnTo>
                      <a:pt x="1093" y="1020"/>
                    </a:lnTo>
                    <a:lnTo>
                      <a:pt x="1093" y="1018"/>
                    </a:lnTo>
                    <a:lnTo>
                      <a:pt x="1095" y="1018"/>
                    </a:lnTo>
                    <a:lnTo>
                      <a:pt x="1097" y="1018"/>
                    </a:lnTo>
                    <a:lnTo>
                      <a:pt x="1099" y="1018"/>
                    </a:lnTo>
                    <a:lnTo>
                      <a:pt x="1097" y="1018"/>
                    </a:lnTo>
                    <a:lnTo>
                      <a:pt x="1095" y="1018"/>
                    </a:lnTo>
                    <a:lnTo>
                      <a:pt x="1097" y="1018"/>
                    </a:lnTo>
                    <a:lnTo>
                      <a:pt x="1097" y="1015"/>
                    </a:lnTo>
                    <a:lnTo>
                      <a:pt x="1095" y="1018"/>
                    </a:lnTo>
                    <a:lnTo>
                      <a:pt x="1093" y="1018"/>
                    </a:lnTo>
                    <a:lnTo>
                      <a:pt x="1093" y="1015"/>
                    </a:lnTo>
                    <a:lnTo>
                      <a:pt x="1093" y="1013"/>
                    </a:lnTo>
                    <a:lnTo>
                      <a:pt x="1095" y="1013"/>
                    </a:lnTo>
                    <a:lnTo>
                      <a:pt x="1097" y="1013"/>
                    </a:lnTo>
                    <a:lnTo>
                      <a:pt x="1097" y="1011"/>
                    </a:lnTo>
                    <a:lnTo>
                      <a:pt x="1099" y="1011"/>
                    </a:lnTo>
                    <a:lnTo>
                      <a:pt x="1101" y="1011"/>
                    </a:lnTo>
                    <a:lnTo>
                      <a:pt x="1099" y="1011"/>
                    </a:lnTo>
                    <a:lnTo>
                      <a:pt x="1097" y="1011"/>
                    </a:lnTo>
                    <a:lnTo>
                      <a:pt x="1097" y="1009"/>
                    </a:lnTo>
                    <a:lnTo>
                      <a:pt x="1099" y="1009"/>
                    </a:lnTo>
                    <a:lnTo>
                      <a:pt x="1101" y="1009"/>
                    </a:lnTo>
                    <a:lnTo>
                      <a:pt x="1101" y="1006"/>
                    </a:lnTo>
                    <a:lnTo>
                      <a:pt x="1101" y="1009"/>
                    </a:lnTo>
                    <a:lnTo>
                      <a:pt x="1099" y="1009"/>
                    </a:lnTo>
                    <a:lnTo>
                      <a:pt x="1097" y="1009"/>
                    </a:lnTo>
                    <a:lnTo>
                      <a:pt x="1097" y="1011"/>
                    </a:lnTo>
                    <a:lnTo>
                      <a:pt x="1095" y="1009"/>
                    </a:lnTo>
                    <a:lnTo>
                      <a:pt x="1095" y="1011"/>
                    </a:lnTo>
                    <a:lnTo>
                      <a:pt x="1097" y="1011"/>
                    </a:lnTo>
                    <a:lnTo>
                      <a:pt x="1095" y="1011"/>
                    </a:lnTo>
                    <a:lnTo>
                      <a:pt x="1095" y="1013"/>
                    </a:lnTo>
                    <a:lnTo>
                      <a:pt x="1095" y="1011"/>
                    </a:lnTo>
                    <a:lnTo>
                      <a:pt x="1095" y="1013"/>
                    </a:lnTo>
                    <a:lnTo>
                      <a:pt x="1093" y="1013"/>
                    </a:lnTo>
                    <a:lnTo>
                      <a:pt x="1093" y="1011"/>
                    </a:lnTo>
                    <a:lnTo>
                      <a:pt x="1093" y="1013"/>
                    </a:lnTo>
                    <a:lnTo>
                      <a:pt x="1093" y="1015"/>
                    </a:lnTo>
                    <a:lnTo>
                      <a:pt x="1090" y="1015"/>
                    </a:lnTo>
                    <a:lnTo>
                      <a:pt x="1090" y="1013"/>
                    </a:lnTo>
                    <a:lnTo>
                      <a:pt x="1090" y="1011"/>
                    </a:lnTo>
                    <a:lnTo>
                      <a:pt x="1090" y="1013"/>
                    </a:lnTo>
                    <a:lnTo>
                      <a:pt x="1088" y="1013"/>
                    </a:lnTo>
                    <a:lnTo>
                      <a:pt x="1090" y="1015"/>
                    </a:lnTo>
                    <a:lnTo>
                      <a:pt x="1088" y="1015"/>
                    </a:lnTo>
                    <a:lnTo>
                      <a:pt x="1090" y="1015"/>
                    </a:lnTo>
                    <a:lnTo>
                      <a:pt x="1088" y="1015"/>
                    </a:lnTo>
                    <a:lnTo>
                      <a:pt x="1088" y="1018"/>
                    </a:lnTo>
                    <a:lnTo>
                      <a:pt x="1088" y="1015"/>
                    </a:lnTo>
                    <a:lnTo>
                      <a:pt x="1086" y="1015"/>
                    </a:lnTo>
                    <a:lnTo>
                      <a:pt x="1088" y="1015"/>
                    </a:lnTo>
                    <a:lnTo>
                      <a:pt x="1088" y="1018"/>
                    </a:lnTo>
                    <a:lnTo>
                      <a:pt x="1088" y="1020"/>
                    </a:lnTo>
                    <a:lnTo>
                      <a:pt x="1088" y="1018"/>
                    </a:lnTo>
                    <a:lnTo>
                      <a:pt x="1090" y="1018"/>
                    </a:lnTo>
                    <a:lnTo>
                      <a:pt x="1090" y="1020"/>
                    </a:lnTo>
                    <a:lnTo>
                      <a:pt x="1088" y="1020"/>
                    </a:lnTo>
                    <a:lnTo>
                      <a:pt x="1088" y="1022"/>
                    </a:lnTo>
                    <a:lnTo>
                      <a:pt x="1090" y="1022"/>
                    </a:lnTo>
                    <a:lnTo>
                      <a:pt x="1088" y="1022"/>
                    </a:lnTo>
                    <a:lnTo>
                      <a:pt x="1090" y="1020"/>
                    </a:lnTo>
                    <a:lnTo>
                      <a:pt x="1090" y="1022"/>
                    </a:lnTo>
                    <a:lnTo>
                      <a:pt x="1090" y="1024"/>
                    </a:lnTo>
                    <a:lnTo>
                      <a:pt x="1088" y="1024"/>
                    </a:lnTo>
                    <a:lnTo>
                      <a:pt x="1090" y="1024"/>
                    </a:lnTo>
                    <a:lnTo>
                      <a:pt x="1090" y="1027"/>
                    </a:lnTo>
                    <a:lnTo>
                      <a:pt x="1088" y="1027"/>
                    </a:lnTo>
                    <a:lnTo>
                      <a:pt x="1086" y="1027"/>
                    </a:lnTo>
                    <a:lnTo>
                      <a:pt x="1088" y="1027"/>
                    </a:lnTo>
                    <a:lnTo>
                      <a:pt x="1088" y="1024"/>
                    </a:lnTo>
                    <a:lnTo>
                      <a:pt x="1086" y="1024"/>
                    </a:lnTo>
                    <a:lnTo>
                      <a:pt x="1086" y="1027"/>
                    </a:lnTo>
                    <a:lnTo>
                      <a:pt x="1086" y="1024"/>
                    </a:lnTo>
                    <a:lnTo>
                      <a:pt x="1084" y="1024"/>
                    </a:lnTo>
                    <a:lnTo>
                      <a:pt x="1084" y="1022"/>
                    </a:lnTo>
                    <a:lnTo>
                      <a:pt x="1081" y="1022"/>
                    </a:lnTo>
                    <a:lnTo>
                      <a:pt x="1084" y="1020"/>
                    </a:lnTo>
                    <a:lnTo>
                      <a:pt x="1081" y="1020"/>
                    </a:lnTo>
                    <a:lnTo>
                      <a:pt x="1084" y="1020"/>
                    </a:lnTo>
                    <a:lnTo>
                      <a:pt x="1081" y="1020"/>
                    </a:lnTo>
                    <a:lnTo>
                      <a:pt x="1084" y="1020"/>
                    </a:lnTo>
                    <a:lnTo>
                      <a:pt x="1084" y="1018"/>
                    </a:lnTo>
                    <a:lnTo>
                      <a:pt x="1084" y="1020"/>
                    </a:lnTo>
                    <a:lnTo>
                      <a:pt x="1081" y="1020"/>
                    </a:lnTo>
                    <a:lnTo>
                      <a:pt x="1081" y="1018"/>
                    </a:lnTo>
                    <a:lnTo>
                      <a:pt x="1084" y="1018"/>
                    </a:lnTo>
                    <a:lnTo>
                      <a:pt x="1084" y="1015"/>
                    </a:lnTo>
                    <a:lnTo>
                      <a:pt x="1084" y="1018"/>
                    </a:lnTo>
                    <a:lnTo>
                      <a:pt x="1081" y="1018"/>
                    </a:lnTo>
                    <a:lnTo>
                      <a:pt x="1079" y="1018"/>
                    </a:lnTo>
                    <a:lnTo>
                      <a:pt x="1081" y="1015"/>
                    </a:lnTo>
                    <a:lnTo>
                      <a:pt x="1084" y="1015"/>
                    </a:lnTo>
                    <a:lnTo>
                      <a:pt x="1084" y="1013"/>
                    </a:lnTo>
                    <a:lnTo>
                      <a:pt x="1084" y="1015"/>
                    </a:lnTo>
                    <a:lnTo>
                      <a:pt x="1084" y="1013"/>
                    </a:lnTo>
                    <a:lnTo>
                      <a:pt x="1081" y="1015"/>
                    </a:lnTo>
                    <a:lnTo>
                      <a:pt x="1079" y="1015"/>
                    </a:lnTo>
                    <a:lnTo>
                      <a:pt x="1079" y="1013"/>
                    </a:lnTo>
                    <a:lnTo>
                      <a:pt x="1081" y="1013"/>
                    </a:lnTo>
                    <a:lnTo>
                      <a:pt x="1079" y="1013"/>
                    </a:lnTo>
                    <a:lnTo>
                      <a:pt x="1079" y="1015"/>
                    </a:lnTo>
                    <a:lnTo>
                      <a:pt x="1077" y="1015"/>
                    </a:lnTo>
                    <a:lnTo>
                      <a:pt x="1077" y="1013"/>
                    </a:lnTo>
                    <a:lnTo>
                      <a:pt x="1079" y="1013"/>
                    </a:lnTo>
                    <a:lnTo>
                      <a:pt x="1077" y="1013"/>
                    </a:lnTo>
                    <a:lnTo>
                      <a:pt x="1079" y="1013"/>
                    </a:lnTo>
                    <a:lnTo>
                      <a:pt x="1079" y="1011"/>
                    </a:lnTo>
                    <a:lnTo>
                      <a:pt x="1079" y="1013"/>
                    </a:lnTo>
                    <a:lnTo>
                      <a:pt x="1077" y="1013"/>
                    </a:lnTo>
                    <a:lnTo>
                      <a:pt x="1075" y="1013"/>
                    </a:lnTo>
                    <a:lnTo>
                      <a:pt x="1077" y="1013"/>
                    </a:lnTo>
                    <a:lnTo>
                      <a:pt x="1075" y="1013"/>
                    </a:lnTo>
                    <a:lnTo>
                      <a:pt x="1077" y="1013"/>
                    </a:lnTo>
                    <a:lnTo>
                      <a:pt x="1077" y="1011"/>
                    </a:lnTo>
                    <a:lnTo>
                      <a:pt x="1077" y="1013"/>
                    </a:lnTo>
                    <a:lnTo>
                      <a:pt x="1075" y="1013"/>
                    </a:lnTo>
                    <a:lnTo>
                      <a:pt x="1075" y="1011"/>
                    </a:lnTo>
                    <a:lnTo>
                      <a:pt x="1075" y="1009"/>
                    </a:lnTo>
                    <a:lnTo>
                      <a:pt x="1072" y="1009"/>
                    </a:lnTo>
                    <a:lnTo>
                      <a:pt x="1075" y="1009"/>
                    </a:lnTo>
                    <a:lnTo>
                      <a:pt x="1072" y="1009"/>
                    </a:lnTo>
                    <a:lnTo>
                      <a:pt x="1072" y="1006"/>
                    </a:lnTo>
                    <a:lnTo>
                      <a:pt x="1075" y="1006"/>
                    </a:lnTo>
                    <a:lnTo>
                      <a:pt x="1077" y="1006"/>
                    </a:lnTo>
                    <a:lnTo>
                      <a:pt x="1077" y="1009"/>
                    </a:lnTo>
                    <a:lnTo>
                      <a:pt x="1075" y="1009"/>
                    </a:lnTo>
                    <a:lnTo>
                      <a:pt x="1077" y="1009"/>
                    </a:lnTo>
                    <a:lnTo>
                      <a:pt x="1077" y="1006"/>
                    </a:lnTo>
                    <a:lnTo>
                      <a:pt x="1077" y="1009"/>
                    </a:lnTo>
                    <a:lnTo>
                      <a:pt x="1079" y="1009"/>
                    </a:lnTo>
                    <a:lnTo>
                      <a:pt x="1079" y="1011"/>
                    </a:lnTo>
                    <a:lnTo>
                      <a:pt x="1081" y="1011"/>
                    </a:lnTo>
                    <a:lnTo>
                      <a:pt x="1081" y="1013"/>
                    </a:lnTo>
                    <a:lnTo>
                      <a:pt x="1081" y="1011"/>
                    </a:lnTo>
                    <a:lnTo>
                      <a:pt x="1081" y="1013"/>
                    </a:lnTo>
                    <a:lnTo>
                      <a:pt x="1084" y="1013"/>
                    </a:lnTo>
                    <a:lnTo>
                      <a:pt x="1081" y="1013"/>
                    </a:lnTo>
                    <a:lnTo>
                      <a:pt x="1081" y="1011"/>
                    </a:lnTo>
                    <a:lnTo>
                      <a:pt x="1084" y="1011"/>
                    </a:lnTo>
                    <a:lnTo>
                      <a:pt x="1086" y="1011"/>
                    </a:lnTo>
                    <a:lnTo>
                      <a:pt x="1088" y="1011"/>
                    </a:lnTo>
                    <a:lnTo>
                      <a:pt x="1090" y="1011"/>
                    </a:lnTo>
                    <a:lnTo>
                      <a:pt x="1088" y="1011"/>
                    </a:lnTo>
                    <a:lnTo>
                      <a:pt x="1086" y="1011"/>
                    </a:lnTo>
                    <a:lnTo>
                      <a:pt x="1084" y="1011"/>
                    </a:lnTo>
                    <a:lnTo>
                      <a:pt x="1081" y="1011"/>
                    </a:lnTo>
                    <a:lnTo>
                      <a:pt x="1084" y="1011"/>
                    </a:lnTo>
                    <a:lnTo>
                      <a:pt x="1081" y="1011"/>
                    </a:lnTo>
                    <a:lnTo>
                      <a:pt x="1079" y="1011"/>
                    </a:lnTo>
                    <a:lnTo>
                      <a:pt x="1081" y="1011"/>
                    </a:lnTo>
                    <a:lnTo>
                      <a:pt x="1081" y="1009"/>
                    </a:lnTo>
                    <a:lnTo>
                      <a:pt x="1079" y="1011"/>
                    </a:lnTo>
                    <a:lnTo>
                      <a:pt x="1079" y="1009"/>
                    </a:lnTo>
                    <a:lnTo>
                      <a:pt x="1081" y="1009"/>
                    </a:lnTo>
                    <a:lnTo>
                      <a:pt x="1079" y="1009"/>
                    </a:lnTo>
                    <a:lnTo>
                      <a:pt x="1079" y="1006"/>
                    </a:lnTo>
                    <a:lnTo>
                      <a:pt x="1077" y="1006"/>
                    </a:lnTo>
                    <a:lnTo>
                      <a:pt x="1079" y="1006"/>
                    </a:lnTo>
                    <a:lnTo>
                      <a:pt x="1077" y="1006"/>
                    </a:lnTo>
                    <a:lnTo>
                      <a:pt x="1079" y="1006"/>
                    </a:lnTo>
                    <a:lnTo>
                      <a:pt x="1077" y="1006"/>
                    </a:lnTo>
                    <a:lnTo>
                      <a:pt x="1079" y="1006"/>
                    </a:lnTo>
                    <a:lnTo>
                      <a:pt x="1081" y="1006"/>
                    </a:lnTo>
                    <a:lnTo>
                      <a:pt x="1079" y="1006"/>
                    </a:lnTo>
                    <a:lnTo>
                      <a:pt x="1081" y="1006"/>
                    </a:lnTo>
                    <a:lnTo>
                      <a:pt x="1081" y="1009"/>
                    </a:lnTo>
                    <a:lnTo>
                      <a:pt x="1084" y="1009"/>
                    </a:lnTo>
                    <a:lnTo>
                      <a:pt x="1081" y="1009"/>
                    </a:lnTo>
                    <a:lnTo>
                      <a:pt x="1084" y="1009"/>
                    </a:lnTo>
                    <a:lnTo>
                      <a:pt x="1086" y="1009"/>
                    </a:lnTo>
                    <a:lnTo>
                      <a:pt x="1084" y="1009"/>
                    </a:lnTo>
                    <a:lnTo>
                      <a:pt x="1084" y="1006"/>
                    </a:lnTo>
                    <a:lnTo>
                      <a:pt x="1081" y="1006"/>
                    </a:lnTo>
                    <a:lnTo>
                      <a:pt x="1084" y="1006"/>
                    </a:lnTo>
                    <a:lnTo>
                      <a:pt x="1086" y="1006"/>
                    </a:lnTo>
                    <a:lnTo>
                      <a:pt x="1088" y="1006"/>
                    </a:lnTo>
                    <a:lnTo>
                      <a:pt x="1086" y="1006"/>
                    </a:lnTo>
                    <a:lnTo>
                      <a:pt x="1088" y="1006"/>
                    </a:lnTo>
                    <a:lnTo>
                      <a:pt x="1086" y="1006"/>
                    </a:lnTo>
                    <a:lnTo>
                      <a:pt x="1086" y="1004"/>
                    </a:lnTo>
                    <a:lnTo>
                      <a:pt x="1088" y="1004"/>
                    </a:lnTo>
                    <a:lnTo>
                      <a:pt x="1086" y="1004"/>
                    </a:lnTo>
                    <a:lnTo>
                      <a:pt x="1088" y="1004"/>
                    </a:lnTo>
                    <a:lnTo>
                      <a:pt x="1088" y="1006"/>
                    </a:lnTo>
                    <a:lnTo>
                      <a:pt x="1090" y="1006"/>
                    </a:lnTo>
                    <a:lnTo>
                      <a:pt x="1093" y="1006"/>
                    </a:lnTo>
                    <a:lnTo>
                      <a:pt x="1093" y="1009"/>
                    </a:lnTo>
                    <a:lnTo>
                      <a:pt x="1093" y="1006"/>
                    </a:lnTo>
                    <a:lnTo>
                      <a:pt x="1093" y="1004"/>
                    </a:lnTo>
                    <a:lnTo>
                      <a:pt x="1095" y="1004"/>
                    </a:lnTo>
                    <a:lnTo>
                      <a:pt x="1095" y="1006"/>
                    </a:lnTo>
                    <a:lnTo>
                      <a:pt x="1095" y="1004"/>
                    </a:lnTo>
                    <a:lnTo>
                      <a:pt x="1093" y="1004"/>
                    </a:lnTo>
                    <a:lnTo>
                      <a:pt x="1093" y="1002"/>
                    </a:lnTo>
                    <a:lnTo>
                      <a:pt x="1095" y="1002"/>
                    </a:lnTo>
                    <a:lnTo>
                      <a:pt x="1093" y="1002"/>
                    </a:lnTo>
                    <a:lnTo>
                      <a:pt x="1093" y="1000"/>
                    </a:lnTo>
                    <a:lnTo>
                      <a:pt x="1095" y="1000"/>
                    </a:lnTo>
                    <a:lnTo>
                      <a:pt x="1093" y="1000"/>
                    </a:lnTo>
                    <a:lnTo>
                      <a:pt x="1093" y="997"/>
                    </a:lnTo>
                    <a:lnTo>
                      <a:pt x="1090" y="997"/>
                    </a:lnTo>
                    <a:lnTo>
                      <a:pt x="1093" y="997"/>
                    </a:lnTo>
                    <a:lnTo>
                      <a:pt x="1093" y="995"/>
                    </a:lnTo>
                    <a:lnTo>
                      <a:pt x="1093" y="997"/>
                    </a:lnTo>
                    <a:lnTo>
                      <a:pt x="1095" y="997"/>
                    </a:lnTo>
                    <a:lnTo>
                      <a:pt x="1097" y="997"/>
                    </a:lnTo>
                    <a:lnTo>
                      <a:pt x="1095" y="997"/>
                    </a:lnTo>
                    <a:lnTo>
                      <a:pt x="1095" y="995"/>
                    </a:lnTo>
                    <a:lnTo>
                      <a:pt x="1093" y="995"/>
                    </a:lnTo>
                    <a:lnTo>
                      <a:pt x="1090" y="995"/>
                    </a:lnTo>
                    <a:lnTo>
                      <a:pt x="1090" y="997"/>
                    </a:lnTo>
                    <a:lnTo>
                      <a:pt x="1088" y="997"/>
                    </a:lnTo>
                    <a:lnTo>
                      <a:pt x="1090" y="997"/>
                    </a:lnTo>
                    <a:lnTo>
                      <a:pt x="1090" y="995"/>
                    </a:lnTo>
                    <a:lnTo>
                      <a:pt x="1088" y="995"/>
                    </a:lnTo>
                    <a:lnTo>
                      <a:pt x="1090" y="995"/>
                    </a:lnTo>
                    <a:lnTo>
                      <a:pt x="1093" y="995"/>
                    </a:lnTo>
                    <a:lnTo>
                      <a:pt x="1093" y="993"/>
                    </a:lnTo>
                    <a:lnTo>
                      <a:pt x="1093" y="995"/>
                    </a:lnTo>
                    <a:lnTo>
                      <a:pt x="1090" y="995"/>
                    </a:lnTo>
                    <a:lnTo>
                      <a:pt x="1090" y="993"/>
                    </a:lnTo>
                    <a:lnTo>
                      <a:pt x="1090" y="995"/>
                    </a:lnTo>
                    <a:lnTo>
                      <a:pt x="1088" y="995"/>
                    </a:lnTo>
                    <a:lnTo>
                      <a:pt x="1088" y="993"/>
                    </a:lnTo>
                    <a:lnTo>
                      <a:pt x="1090" y="993"/>
                    </a:lnTo>
                    <a:lnTo>
                      <a:pt x="1093" y="993"/>
                    </a:lnTo>
                    <a:lnTo>
                      <a:pt x="1093" y="991"/>
                    </a:lnTo>
                    <a:lnTo>
                      <a:pt x="1093" y="993"/>
                    </a:lnTo>
                    <a:lnTo>
                      <a:pt x="1090" y="993"/>
                    </a:lnTo>
                    <a:lnTo>
                      <a:pt x="1088" y="993"/>
                    </a:lnTo>
                    <a:lnTo>
                      <a:pt x="1086" y="993"/>
                    </a:lnTo>
                    <a:lnTo>
                      <a:pt x="1086" y="991"/>
                    </a:lnTo>
                    <a:lnTo>
                      <a:pt x="1088" y="991"/>
                    </a:lnTo>
                    <a:lnTo>
                      <a:pt x="1090" y="991"/>
                    </a:lnTo>
                    <a:lnTo>
                      <a:pt x="1088" y="991"/>
                    </a:lnTo>
                    <a:lnTo>
                      <a:pt x="1090" y="991"/>
                    </a:lnTo>
                    <a:lnTo>
                      <a:pt x="1088" y="991"/>
                    </a:lnTo>
                    <a:lnTo>
                      <a:pt x="1090" y="991"/>
                    </a:lnTo>
                    <a:lnTo>
                      <a:pt x="1090" y="989"/>
                    </a:lnTo>
                    <a:lnTo>
                      <a:pt x="1088" y="989"/>
                    </a:lnTo>
                    <a:lnTo>
                      <a:pt x="1088" y="991"/>
                    </a:lnTo>
                    <a:lnTo>
                      <a:pt x="1088" y="989"/>
                    </a:lnTo>
                    <a:lnTo>
                      <a:pt x="1090" y="989"/>
                    </a:lnTo>
                    <a:lnTo>
                      <a:pt x="1093" y="989"/>
                    </a:lnTo>
                    <a:lnTo>
                      <a:pt x="1093" y="986"/>
                    </a:lnTo>
                    <a:lnTo>
                      <a:pt x="1095" y="986"/>
                    </a:lnTo>
                    <a:lnTo>
                      <a:pt x="1095" y="989"/>
                    </a:lnTo>
                    <a:lnTo>
                      <a:pt x="1093" y="989"/>
                    </a:lnTo>
                    <a:lnTo>
                      <a:pt x="1093" y="991"/>
                    </a:lnTo>
                    <a:lnTo>
                      <a:pt x="1095" y="991"/>
                    </a:lnTo>
                    <a:lnTo>
                      <a:pt x="1095" y="989"/>
                    </a:lnTo>
                    <a:lnTo>
                      <a:pt x="1093" y="989"/>
                    </a:lnTo>
                    <a:lnTo>
                      <a:pt x="1095" y="989"/>
                    </a:lnTo>
                    <a:lnTo>
                      <a:pt x="1095" y="986"/>
                    </a:lnTo>
                    <a:lnTo>
                      <a:pt x="1097" y="986"/>
                    </a:lnTo>
                    <a:close/>
                    <a:moveTo>
                      <a:pt x="1081" y="989"/>
                    </a:moveTo>
                    <a:lnTo>
                      <a:pt x="1079" y="989"/>
                    </a:lnTo>
                    <a:lnTo>
                      <a:pt x="1077" y="989"/>
                    </a:lnTo>
                    <a:lnTo>
                      <a:pt x="1077" y="986"/>
                    </a:lnTo>
                    <a:lnTo>
                      <a:pt x="1079" y="986"/>
                    </a:lnTo>
                    <a:lnTo>
                      <a:pt x="1079" y="989"/>
                    </a:lnTo>
                    <a:lnTo>
                      <a:pt x="1081" y="989"/>
                    </a:lnTo>
                    <a:close/>
                    <a:moveTo>
                      <a:pt x="1086" y="986"/>
                    </a:moveTo>
                    <a:lnTo>
                      <a:pt x="1086" y="989"/>
                    </a:lnTo>
                    <a:lnTo>
                      <a:pt x="1086" y="991"/>
                    </a:lnTo>
                    <a:lnTo>
                      <a:pt x="1086" y="993"/>
                    </a:lnTo>
                    <a:lnTo>
                      <a:pt x="1084" y="993"/>
                    </a:lnTo>
                    <a:lnTo>
                      <a:pt x="1084" y="991"/>
                    </a:lnTo>
                    <a:lnTo>
                      <a:pt x="1081" y="991"/>
                    </a:lnTo>
                    <a:lnTo>
                      <a:pt x="1079" y="991"/>
                    </a:lnTo>
                    <a:lnTo>
                      <a:pt x="1079" y="989"/>
                    </a:lnTo>
                    <a:lnTo>
                      <a:pt x="1081" y="989"/>
                    </a:lnTo>
                    <a:lnTo>
                      <a:pt x="1084" y="989"/>
                    </a:lnTo>
                    <a:lnTo>
                      <a:pt x="1081" y="989"/>
                    </a:lnTo>
                    <a:lnTo>
                      <a:pt x="1084" y="989"/>
                    </a:lnTo>
                    <a:lnTo>
                      <a:pt x="1084" y="986"/>
                    </a:lnTo>
                    <a:lnTo>
                      <a:pt x="1086" y="986"/>
                    </a:lnTo>
                    <a:close/>
                    <a:moveTo>
                      <a:pt x="1088" y="986"/>
                    </a:moveTo>
                    <a:lnTo>
                      <a:pt x="1090" y="986"/>
                    </a:lnTo>
                    <a:lnTo>
                      <a:pt x="1093" y="986"/>
                    </a:lnTo>
                    <a:lnTo>
                      <a:pt x="1095" y="986"/>
                    </a:lnTo>
                    <a:lnTo>
                      <a:pt x="1093" y="986"/>
                    </a:lnTo>
                    <a:lnTo>
                      <a:pt x="1093" y="989"/>
                    </a:lnTo>
                    <a:lnTo>
                      <a:pt x="1090" y="989"/>
                    </a:lnTo>
                    <a:lnTo>
                      <a:pt x="1088" y="989"/>
                    </a:lnTo>
                    <a:lnTo>
                      <a:pt x="1086" y="989"/>
                    </a:lnTo>
                    <a:lnTo>
                      <a:pt x="1088" y="989"/>
                    </a:lnTo>
                    <a:lnTo>
                      <a:pt x="1088" y="986"/>
                    </a:lnTo>
                    <a:lnTo>
                      <a:pt x="1088" y="989"/>
                    </a:lnTo>
                    <a:lnTo>
                      <a:pt x="1090" y="989"/>
                    </a:lnTo>
                    <a:lnTo>
                      <a:pt x="1090" y="986"/>
                    </a:lnTo>
                    <a:lnTo>
                      <a:pt x="1088" y="986"/>
                    </a:lnTo>
                    <a:lnTo>
                      <a:pt x="1088" y="984"/>
                    </a:lnTo>
                    <a:lnTo>
                      <a:pt x="1088" y="986"/>
                    </a:lnTo>
                    <a:close/>
                    <a:moveTo>
                      <a:pt x="1093" y="986"/>
                    </a:moveTo>
                    <a:lnTo>
                      <a:pt x="1093" y="984"/>
                    </a:lnTo>
                    <a:lnTo>
                      <a:pt x="1093" y="986"/>
                    </a:lnTo>
                    <a:close/>
                    <a:moveTo>
                      <a:pt x="1093" y="980"/>
                    </a:moveTo>
                    <a:lnTo>
                      <a:pt x="1093" y="977"/>
                    </a:lnTo>
                    <a:lnTo>
                      <a:pt x="1095" y="977"/>
                    </a:lnTo>
                    <a:lnTo>
                      <a:pt x="1095" y="980"/>
                    </a:lnTo>
                    <a:lnTo>
                      <a:pt x="1095" y="982"/>
                    </a:lnTo>
                    <a:lnTo>
                      <a:pt x="1097" y="982"/>
                    </a:lnTo>
                    <a:lnTo>
                      <a:pt x="1097" y="980"/>
                    </a:lnTo>
                    <a:lnTo>
                      <a:pt x="1095" y="980"/>
                    </a:lnTo>
                    <a:lnTo>
                      <a:pt x="1095" y="977"/>
                    </a:lnTo>
                    <a:lnTo>
                      <a:pt x="1097" y="977"/>
                    </a:lnTo>
                    <a:lnTo>
                      <a:pt x="1097" y="980"/>
                    </a:lnTo>
                    <a:lnTo>
                      <a:pt x="1097" y="977"/>
                    </a:lnTo>
                    <a:lnTo>
                      <a:pt x="1095" y="977"/>
                    </a:lnTo>
                    <a:lnTo>
                      <a:pt x="1095" y="975"/>
                    </a:lnTo>
                    <a:lnTo>
                      <a:pt x="1095" y="973"/>
                    </a:lnTo>
                    <a:lnTo>
                      <a:pt x="1097" y="973"/>
                    </a:lnTo>
                    <a:lnTo>
                      <a:pt x="1097" y="971"/>
                    </a:lnTo>
                    <a:lnTo>
                      <a:pt x="1099" y="971"/>
                    </a:lnTo>
                    <a:lnTo>
                      <a:pt x="1099" y="973"/>
                    </a:lnTo>
                    <a:lnTo>
                      <a:pt x="1097" y="971"/>
                    </a:lnTo>
                    <a:lnTo>
                      <a:pt x="1097" y="973"/>
                    </a:lnTo>
                    <a:lnTo>
                      <a:pt x="1099" y="973"/>
                    </a:lnTo>
                    <a:lnTo>
                      <a:pt x="1099" y="975"/>
                    </a:lnTo>
                    <a:lnTo>
                      <a:pt x="1101" y="975"/>
                    </a:lnTo>
                    <a:lnTo>
                      <a:pt x="1101" y="977"/>
                    </a:lnTo>
                    <a:lnTo>
                      <a:pt x="1101" y="980"/>
                    </a:lnTo>
                    <a:lnTo>
                      <a:pt x="1099" y="977"/>
                    </a:lnTo>
                    <a:lnTo>
                      <a:pt x="1099" y="980"/>
                    </a:lnTo>
                    <a:lnTo>
                      <a:pt x="1101" y="980"/>
                    </a:lnTo>
                    <a:lnTo>
                      <a:pt x="1101" y="982"/>
                    </a:lnTo>
                    <a:lnTo>
                      <a:pt x="1101" y="984"/>
                    </a:lnTo>
                    <a:lnTo>
                      <a:pt x="1104" y="984"/>
                    </a:lnTo>
                    <a:lnTo>
                      <a:pt x="1104" y="986"/>
                    </a:lnTo>
                    <a:lnTo>
                      <a:pt x="1104" y="984"/>
                    </a:lnTo>
                    <a:lnTo>
                      <a:pt x="1106" y="984"/>
                    </a:lnTo>
                    <a:lnTo>
                      <a:pt x="1106" y="986"/>
                    </a:lnTo>
                    <a:lnTo>
                      <a:pt x="1104" y="986"/>
                    </a:lnTo>
                    <a:lnTo>
                      <a:pt x="1101" y="986"/>
                    </a:lnTo>
                    <a:lnTo>
                      <a:pt x="1101" y="989"/>
                    </a:lnTo>
                    <a:lnTo>
                      <a:pt x="1101" y="986"/>
                    </a:lnTo>
                    <a:lnTo>
                      <a:pt x="1099" y="986"/>
                    </a:lnTo>
                    <a:lnTo>
                      <a:pt x="1097" y="986"/>
                    </a:lnTo>
                    <a:lnTo>
                      <a:pt x="1095" y="986"/>
                    </a:lnTo>
                    <a:lnTo>
                      <a:pt x="1093" y="986"/>
                    </a:lnTo>
                    <a:lnTo>
                      <a:pt x="1093" y="984"/>
                    </a:lnTo>
                    <a:lnTo>
                      <a:pt x="1093" y="986"/>
                    </a:lnTo>
                    <a:lnTo>
                      <a:pt x="1090" y="986"/>
                    </a:lnTo>
                    <a:lnTo>
                      <a:pt x="1090" y="984"/>
                    </a:lnTo>
                    <a:lnTo>
                      <a:pt x="1088" y="984"/>
                    </a:lnTo>
                    <a:lnTo>
                      <a:pt x="1088" y="982"/>
                    </a:lnTo>
                    <a:lnTo>
                      <a:pt x="1088" y="980"/>
                    </a:lnTo>
                    <a:lnTo>
                      <a:pt x="1090" y="980"/>
                    </a:lnTo>
                    <a:lnTo>
                      <a:pt x="1093" y="980"/>
                    </a:lnTo>
                    <a:lnTo>
                      <a:pt x="1093" y="977"/>
                    </a:lnTo>
                    <a:lnTo>
                      <a:pt x="1093" y="980"/>
                    </a:lnTo>
                    <a:close/>
                    <a:moveTo>
                      <a:pt x="1077" y="966"/>
                    </a:moveTo>
                    <a:lnTo>
                      <a:pt x="1079" y="966"/>
                    </a:lnTo>
                    <a:lnTo>
                      <a:pt x="1079" y="968"/>
                    </a:lnTo>
                    <a:lnTo>
                      <a:pt x="1077" y="968"/>
                    </a:lnTo>
                    <a:lnTo>
                      <a:pt x="1079" y="968"/>
                    </a:lnTo>
                    <a:lnTo>
                      <a:pt x="1079" y="971"/>
                    </a:lnTo>
                    <a:lnTo>
                      <a:pt x="1079" y="968"/>
                    </a:lnTo>
                    <a:lnTo>
                      <a:pt x="1079" y="971"/>
                    </a:lnTo>
                    <a:lnTo>
                      <a:pt x="1081" y="971"/>
                    </a:lnTo>
                    <a:lnTo>
                      <a:pt x="1081" y="973"/>
                    </a:lnTo>
                    <a:lnTo>
                      <a:pt x="1079" y="973"/>
                    </a:lnTo>
                    <a:lnTo>
                      <a:pt x="1081" y="973"/>
                    </a:lnTo>
                    <a:lnTo>
                      <a:pt x="1081" y="975"/>
                    </a:lnTo>
                    <a:lnTo>
                      <a:pt x="1084" y="975"/>
                    </a:lnTo>
                    <a:lnTo>
                      <a:pt x="1084" y="977"/>
                    </a:lnTo>
                    <a:lnTo>
                      <a:pt x="1084" y="980"/>
                    </a:lnTo>
                    <a:lnTo>
                      <a:pt x="1084" y="977"/>
                    </a:lnTo>
                    <a:lnTo>
                      <a:pt x="1086" y="977"/>
                    </a:lnTo>
                    <a:lnTo>
                      <a:pt x="1086" y="980"/>
                    </a:lnTo>
                    <a:lnTo>
                      <a:pt x="1086" y="982"/>
                    </a:lnTo>
                    <a:lnTo>
                      <a:pt x="1086" y="980"/>
                    </a:lnTo>
                    <a:lnTo>
                      <a:pt x="1084" y="980"/>
                    </a:lnTo>
                    <a:lnTo>
                      <a:pt x="1084" y="982"/>
                    </a:lnTo>
                    <a:lnTo>
                      <a:pt x="1084" y="980"/>
                    </a:lnTo>
                    <a:lnTo>
                      <a:pt x="1084" y="982"/>
                    </a:lnTo>
                    <a:lnTo>
                      <a:pt x="1086" y="982"/>
                    </a:lnTo>
                    <a:lnTo>
                      <a:pt x="1086" y="984"/>
                    </a:lnTo>
                    <a:lnTo>
                      <a:pt x="1086" y="986"/>
                    </a:lnTo>
                    <a:lnTo>
                      <a:pt x="1084" y="986"/>
                    </a:lnTo>
                    <a:lnTo>
                      <a:pt x="1081" y="986"/>
                    </a:lnTo>
                    <a:lnTo>
                      <a:pt x="1081" y="989"/>
                    </a:lnTo>
                    <a:lnTo>
                      <a:pt x="1081" y="986"/>
                    </a:lnTo>
                    <a:lnTo>
                      <a:pt x="1079" y="986"/>
                    </a:lnTo>
                    <a:lnTo>
                      <a:pt x="1079" y="984"/>
                    </a:lnTo>
                    <a:lnTo>
                      <a:pt x="1081" y="984"/>
                    </a:lnTo>
                    <a:lnTo>
                      <a:pt x="1079" y="984"/>
                    </a:lnTo>
                    <a:lnTo>
                      <a:pt x="1079" y="986"/>
                    </a:lnTo>
                    <a:lnTo>
                      <a:pt x="1077" y="986"/>
                    </a:lnTo>
                    <a:lnTo>
                      <a:pt x="1077" y="989"/>
                    </a:lnTo>
                    <a:lnTo>
                      <a:pt x="1075" y="989"/>
                    </a:lnTo>
                    <a:lnTo>
                      <a:pt x="1072" y="989"/>
                    </a:lnTo>
                    <a:lnTo>
                      <a:pt x="1072" y="991"/>
                    </a:lnTo>
                    <a:lnTo>
                      <a:pt x="1070" y="991"/>
                    </a:lnTo>
                    <a:lnTo>
                      <a:pt x="1068" y="991"/>
                    </a:lnTo>
                    <a:lnTo>
                      <a:pt x="1068" y="989"/>
                    </a:lnTo>
                    <a:lnTo>
                      <a:pt x="1068" y="986"/>
                    </a:lnTo>
                    <a:lnTo>
                      <a:pt x="1070" y="986"/>
                    </a:lnTo>
                    <a:lnTo>
                      <a:pt x="1072" y="986"/>
                    </a:lnTo>
                    <a:lnTo>
                      <a:pt x="1072" y="989"/>
                    </a:lnTo>
                    <a:lnTo>
                      <a:pt x="1072" y="986"/>
                    </a:lnTo>
                    <a:lnTo>
                      <a:pt x="1075" y="986"/>
                    </a:lnTo>
                    <a:lnTo>
                      <a:pt x="1077" y="986"/>
                    </a:lnTo>
                    <a:lnTo>
                      <a:pt x="1075" y="986"/>
                    </a:lnTo>
                    <a:lnTo>
                      <a:pt x="1072" y="986"/>
                    </a:lnTo>
                    <a:lnTo>
                      <a:pt x="1070" y="986"/>
                    </a:lnTo>
                    <a:lnTo>
                      <a:pt x="1072" y="986"/>
                    </a:lnTo>
                    <a:lnTo>
                      <a:pt x="1075" y="986"/>
                    </a:lnTo>
                    <a:lnTo>
                      <a:pt x="1072" y="986"/>
                    </a:lnTo>
                    <a:lnTo>
                      <a:pt x="1075" y="986"/>
                    </a:lnTo>
                    <a:lnTo>
                      <a:pt x="1075" y="984"/>
                    </a:lnTo>
                    <a:lnTo>
                      <a:pt x="1077" y="984"/>
                    </a:lnTo>
                    <a:lnTo>
                      <a:pt x="1075" y="984"/>
                    </a:lnTo>
                    <a:lnTo>
                      <a:pt x="1072" y="986"/>
                    </a:lnTo>
                    <a:lnTo>
                      <a:pt x="1072" y="984"/>
                    </a:lnTo>
                    <a:lnTo>
                      <a:pt x="1070" y="984"/>
                    </a:lnTo>
                    <a:lnTo>
                      <a:pt x="1068" y="984"/>
                    </a:lnTo>
                    <a:lnTo>
                      <a:pt x="1068" y="982"/>
                    </a:lnTo>
                    <a:lnTo>
                      <a:pt x="1068" y="980"/>
                    </a:lnTo>
                    <a:lnTo>
                      <a:pt x="1070" y="980"/>
                    </a:lnTo>
                    <a:lnTo>
                      <a:pt x="1072" y="980"/>
                    </a:lnTo>
                    <a:lnTo>
                      <a:pt x="1075" y="980"/>
                    </a:lnTo>
                    <a:lnTo>
                      <a:pt x="1072" y="980"/>
                    </a:lnTo>
                    <a:lnTo>
                      <a:pt x="1075" y="980"/>
                    </a:lnTo>
                    <a:lnTo>
                      <a:pt x="1077" y="980"/>
                    </a:lnTo>
                    <a:lnTo>
                      <a:pt x="1075" y="980"/>
                    </a:lnTo>
                    <a:lnTo>
                      <a:pt x="1077" y="980"/>
                    </a:lnTo>
                    <a:lnTo>
                      <a:pt x="1079" y="980"/>
                    </a:lnTo>
                    <a:lnTo>
                      <a:pt x="1079" y="982"/>
                    </a:lnTo>
                    <a:lnTo>
                      <a:pt x="1077" y="982"/>
                    </a:lnTo>
                    <a:lnTo>
                      <a:pt x="1079" y="982"/>
                    </a:lnTo>
                    <a:lnTo>
                      <a:pt x="1079" y="980"/>
                    </a:lnTo>
                    <a:lnTo>
                      <a:pt x="1081" y="980"/>
                    </a:lnTo>
                    <a:lnTo>
                      <a:pt x="1081" y="977"/>
                    </a:lnTo>
                    <a:lnTo>
                      <a:pt x="1079" y="980"/>
                    </a:lnTo>
                    <a:lnTo>
                      <a:pt x="1079" y="977"/>
                    </a:lnTo>
                    <a:lnTo>
                      <a:pt x="1077" y="977"/>
                    </a:lnTo>
                    <a:lnTo>
                      <a:pt x="1075" y="977"/>
                    </a:lnTo>
                    <a:lnTo>
                      <a:pt x="1075" y="980"/>
                    </a:lnTo>
                    <a:lnTo>
                      <a:pt x="1072" y="980"/>
                    </a:lnTo>
                    <a:lnTo>
                      <a:pt x="1072" y="977"/>
                    </a:lnTo>
                    <a:lnTo>
                      <a:pt x="1070" y="977"/>
                    </a:lnTo>
                    <a:lnTo>
                      <a:pt x="1072" y="977"/>
                    </a:lnTo>
                    <a:lnTo>
                      <a:pt x="1075" y="977"/>
                    </a:lnTo>
                    <a:lnTo>
                      <a:pt x="1072" y="977"/>
                    </a:lnTo>
                    <a:lnTo>
                      <a:pt x="1075" y="977"/>
                    </a:lnTo>
                    <a:lnTo>
                      <a:pt x="1077" y="977"/>
                    </a:lnTo>
                    <a:lnTo>
                      <a:pt x="1077" y="975"/>
                    </a:lnTo>
                    <a:lnTo>
                      <a:pt x="1075" y="975"/>
                    </a:lnTo>
                    <a:lnTo>
                      <a:pt x="1077" y="975"/>
                    </a:lnTo>
                    <a:lnTo>
                      <a:pt x="1077" y="973"/>
                    </a:lnTo>
                    <a:lnTo>
                      <a:pt x="1077" y="975"/>
                    </a:lnTo>
                    <a:lnTo>
                      <a:pt x="1075" y="975"/>
                    </a:lnTo>
                    <a:lnTo>
                      <a:pt x="1072" y="975"/>
                    </a:lnTo>
                    <a:lnTo>
                      <a:pt x="1075" y="975"/>
                    </a:lnTo>
                    <a:lnTo>
                      <a:pt x="1072" y="975"/>
                    </a:lnTo>
                    <a:lnTo>
                      <a:pt x="1072" y="973"/>
                    </a:lnTo>
                    <a:lnTo>
                      <a:pt x="1075" y="973"/>
                    </a:lnTo>
                    <a:lnTo>
                      <a:pt x="1077" y="973"/>
                    </a:lnTo>
                    <a:lnTo>
                      <a:pt x="1077" y="971"/>
                    </a:lnTo>
                    <a:lnTo>
                      <a:pt x="1075" y="971"/>
                    </a:lnTo>
                    <a:lnTo>
                      <a:pt x="1075" y="973"/>
                    </a:lnTo>
                    <a:lnTo>
                      <a:pt x="1072" y="973"/>
                    </a:lnTo>
                    <a:lnTo>
                      <a:pt x="1072" y="971"/>
                    </a:lnTo>
                    <a:lnTo>
                      <a:pt x="1070" y="971"/>
                    </a:lnTo>
                    <a:lnTo>
                      <a:pt x="1070" y="968"/>
                    </a:lnTo>
                    <a:lnTo>
                      <a:pt x="1072" y="968"/>
                    </a:lnTo>
                    <a:lnTo>
                      <a:pt x="1072" y="966"/>
                    </a:lnTo>
                    <a:lnTo>
                      <a:pt x="1072" y="968"/>
                    </a:lnTo>
                    <a:lnTo>
                      <a:pt x="1072" y="966"/>
                    </a:lnTo>
                    <a:lnTo>
                      <a:pt x="1072" y="968"/>
                    </a:lnTo>
                    <a:lnTo>
                      <a:pt x="1075" y="968"/>
                    </a:lnTo>
                    <a:lnTo>
                      <a:pt x="1075" y="966"/>
                    </a:lnTo>
                    <a:lnTo>
                      <a:pt x="1075" y="968"/>
                    </a:lnTo>
                    <a:lnTo>
                      <a:pt x="1075" y="966"/>
                    </a:lnTo>
                    <a:lnTo>
                      <a:pt x="1077" y="966"/>
                    </a:lnTo>
                    <a:close/>
                    <a:moveTo>
                      <a:pt x="1200" y="371"/>
                    </a:moveTo>
                    <a:lnTo>
                      <a:pt x="1198" y="371"/>
                    </a:lnTo>
                    <a:lnTo>
                      <a:pt x="1198" y="374"/>
                    </a:lnTo>
                    <a:lnTo>
                      <a:pt x="1198" y="371"/>
                    </a:lnTo>
                    <a:lnTo>
                      <a:pt x="1200" y="371"/>
                    </a:lnTo>
                    <a:close/>
                    <a:moveTo>
                      <a:pt x="1195" y="374"/>
                    </a:moveTo>
                    <a:lnTo>
                      <a:pt x="1195" y="371"/>
                    </a:lnTo>
                    <a:lnTo>
                      <a:pt x="1198" y="371"/>
                    </a:lnTo>
                    <a:lnTo>
                      <a:pt x="1198" y="374"/>
                    </a:lnTo>
                    <a:lnTo>
                      <a:pt x="1195" y="374"/>
                    </a:lnTo>
                    <a:close/>
                    <a:moveTo>
                      <a:pt x="1231" y="1181"/>
                    </a:moveTo>
                    <a:lnTo>
                      <a:pt x="1233" y="1181"/>
                    </a:lnTo>
                    <a:lnTo>
                      <a:pt x="1231" y="1181"/>
                    </a:lnTo>
                    <a:lnTo>
                      <a:pt x="1229" y="1181"/>
                    </a:lnTo>
                    <a:lnTo>
                      <a:pt x="1227" y="1181"/>
                    </a:lnTo>
                    <a:lnTo>
                      <a:pt x="1224" y="1181"/>
                    </a:lnTo>
                    <a:lnTo>
                      <a:pt x="1222" y="1181"/>
                    </a:lnTo>
                    <a:lnTo>
                      <a:pt x="1222" y="1183"/>
                    </a:lnTo>
                    <a:lnTo>
                      <a:pt x="1222" y="1181"/>
                    </a:lnTo>
                    <a:lnTo>
                      <a:pt x="1222" y="1183"/>
                    </a:lnTo>
                    <a:lnTo>
                      <a:pt x="1220" y="1183"/>
                    </a:lnTo>
                    <a:lnTo>
                      <a:pt x="1218" y="1183"/>
                    </a:lnTo>
                    <a:lnTo>
                      <a:pt x="1218" y="1181"/>
                    </a:lnTo>
                    <a:lnTo>
                      <a:pt x="1220" y="1181"/>
                    </a:lnTo>
                    <a:lnTo>
                      <a:pt x="1218" y="1181"/>
                    </a:lnTo>
                    <a:lnTo>
                      <a:pt x="1220" y="1181"/>
                    </a:lnTo>
                    <a:lnTo>
                      <a:pt x="1222" y="1181"/>
                    </a:lnTo>
                    <a:lnTo>
                      <a:pt x="1224" y="1181"/>
                    </a:lnTo>
                    <a:lnTo>
                      <a:pt x="1224" y="1179"/>
                    </a:lnTo>
                    <a:lnTo>
                      <a:pt x="1227" y="1179"/>
                    </a:lnTo>
                    <a:lnTo>
                      <a:pt x="1229" y="1179"/>
                    </a:lnTo>
                    <a:lnTo>
                      <a:pt x="1229" y="1176"/>
                    </a:lnTo>
                    <a:lnTo>
                      <a:pt x="1231" y="1176"/>
                    </a:lnTo>
                    <a:lnTo>
                      <a:pt x="1229" y="1176"/>
                    </a:lnTo>
                    <a:lnTo>
                      <a:pt x="1227" y="1176"/>
                    </a:lnTo>
                    <a:lnTo>
                      <a:pt x="1224" y="1176"/>
                    </a:lnTo>
                    <a:lnTo>
                      <a:pt x="1224" y="1179"/>
                    </a:lnTo>
                    <a:lnTo>
                      <a:pt x="1222" y="1179"/>
                    </a:lnTo>
                    <a:lnTo>
                      <a:pt x="1224" y="1179"/>
                    </a:lnTo>
                    <a:lnTo>
                      <a:pt x="1227" y="1179"/>
                    </a:lnTo>
                    <a:lnTo>
                      <a:pt x="1224" y="1179"/>
                    </a:lnTo>
                    <a:lnTo>
                      <a:pt x="1222" y="1179"/>
                    </a:lnTo>
                    <a:lnTo>
                      <a:pt x="1222" y="1181"/>
                    </a:lnTo>
                    <a:lnTo>
                      <a:pt x="1222" y="1179"/>
                    </a:lnTo>
                    <a:lnTo>
                      <a:pt x="1220" y="1179"/>
                    </a:lnTo>
                    <a:lnTo>
                      <a:pt x="1220" y="1181"/>
                    </a:lnTo>
                    <a:lnTo>
                      <a:pt x="1218" y="1181"/>
                    </a:lnTo>
                    <a:lnTo>
                      <a:pt x="1215" y="1181"/>
                    </a:lnTo>
                    <a:lnTo>
                      <a:pt x="1215" y="1179"/>
                    </a:lnTo>
                    <a:lnTo>
                      <a:pt x="1218" y="1179"/>
                    </a:lnTo>
                    <a:lnTo>
                      <a:pt x="1220" y="1179"/>
                    </a:lnTo>
                    <a:lnTo>
                      <a:pt x="1218" y="1179"/>
                    </a:lnTo>
                    <a:lnTo>
                      <a:pt x="1215" y="1179"/>
                    </a:lnTo>
                    <a:lnTo>
                      <a:pt x="1215" y="1176"/>
                    </a:lnTo>
                    <a:lnTo>
                      <a:pt x="1215" y="1179"/>
                    </a:lnTo>
                    <a:lnTo>
                      <a:pt x="1213" y="1179"/>
                    </a:lnTo>
                    <a:lnTo>
                      <a:pt x="1213" y="1181"/>
                    </a:lnTo>
                    <a:lnTo>
                      <a:pt x="1211" y="1181"/>
                    </a:lnTo>
                    <a:lnTo>
                      <a:pt x="1213" y="1181"/>
                    </a:lnTo>
                    <a:lnTo>
                      <a:pt x="1213" y="1179"/>
                    </a:lnTo>
                    <a:lnTo>
                      <a:pt x="1215" y="1179"/>
                    </a:lnTo>
                    <a:lnTo>
                      <a:pt x="1213" y="1179"/>
                    </a:lnTo>
                    <a:lnTo>
                      <a:pt x="1213" y="1176"/>
                    </a:lnTo>
                    <a:lnTo>
                      <a:pt x="1215" y="1176"/>
                    </a:lnTo>
                    <a:lnTo>
                      <a:pt x="1213" y="1176"/>
                    </a:lnTo>
                    <a:lnTo>
                      <a:pt x="1211" y="1176"/>
                    </a:lnTo>
                    <a:lnTo>
                      <a:pt x="1211" y="1174"/>
                    </a:lnTo>
                    <a:lnTo>
                      <a:pt x="1211" y="1176"/>
                    </a:lnTo>
                    <a:lnTo>
                      <a:pt x="1209" y="1176"/>
                    </a:lnTo>
                    <a:lnTo>
                      <a:pt x="1209" y="1179"/>
                    </a:lnTo>
                    <a:lnTo>
                      <a:pt x="1206" y="1179"/>
                    </a:lnTo>
                    <a:lnTo>
                      <a:pt x="1204" y="1179"/>
                    </a:lnTo>
                    <a:lnTo>
                      <a:pt x="1204" y="1176"/>
                    </a:lnTo>
                    <a:lnTo>
                      <a:pt x="1206" y="1176"/>
                    </a:lnTo>
                    <a:lnTo>
                      <a:pt x="1209" y="1176"/>
                    </a:lnTo>
                    <a:lnTo>
                      <a:pt x="1206" y="1176"/>
                    </a:lnTo>
                    <a:lnTo>
                      <a:pt x="1204" y="1176"/>
                    </a:lnTo>
                    <a:lnTo>
                      <a:pt x="1204" y="1174"/>
                    </a:lnTo>
                    <a:lnTo>
                      <a:pt x="1206" y="1174"/>
                    </a:lnTo>
                    <a:lnTo>
                      <a:pt x="1204" y="1174"/>
                    </a:lnTo>
                    <a:lnTo>
                      <a:pt x="1206" y="1174"/>
                    </a:lnTo>
                    <a:lnTo>
                      <a:pt x="1204" y="1174"/>
                    </a:lnTo>
                    <a:lnTo>
                      <a:pt x="1202" y="1174"/>
                    </a:lnTo>
                    <a:lnTo>
                      <a:pt x="1202" y="1172"/>
                    </a:lnTo>
                    <a:lnTo>
                      <a:pt x="1202" y="1174"/>
                    </a:lnTo>
                    <a:lnTo>
                      <a:pt x="1200" y="1174"/>
                    </a:lnTo>
                    <a:lnTo>
                      <a:pt x="1202" y="1174"/>
                    </a:lnTo>
                    <a:lnTo>
                      <a:pt x="1202" y="1176"/>
                    </a:lnTo>
                    <a:lnTo>
                      <a:pt x="1202" y="1174"/>
                    </a:lnTo>
                    <a:lnTo>
                      <a:pt x="1200" y="1174"/>
                    </a:lnTo>
                    <a:lnTo>
                      <a:pt x="1200" y="1176"/>
                    </a:lnTo>
                    <a:lnTo>
                      <a:pt x="1198" y="1176"/>
                    </a:lnTo>
                    <a:lnTo>
                      <a:pt x="1200" y="1176"/>
                    </a:lnTo>
                    <a:lnTo>
                      <a:pt x="1198" y="1176"/>
                    </a:lnTo>
                    <a:lnTo>
                      <a:pt x="1198" y="1179"/>
                    </a:lnTo>
                    <a:lnTo>
                      <a:pt x="1198" y="1176"/>
                    </a:lnTo>
                    <a:lnTo>
                      <a:pt x="1198" y="1174"/>
                    </a:lnTo>
                    <a:lnTo>
                      <a:pt x="1195" y="1176"/>
                    </a:lnTo>
                    <a:lnTo>
                      <a:pt x="1193" y="1176"/>
                    </a:lnTo>
                    <a:lnTo>
                      <a:pt x="1195" y="1176"/>
                    </a:lnTo>
                    <a:lnTo>
                      <a:pt x="1193" y="1176"/>
                    </a:lnTo>
                    <a:lnTo>
                      <a:pt x="1195" y="1176"/>
                    </a:lnTo>
                    <a:lnTo>
                      <a:pt x="1195" y="1174"/>
                    </a:lnTo>
                    <a:lnTo>
                      <a:pt x="1193" y="1174"/>
                    </a:lnTo>
                    <a:lnTo>
                      <a:pt x="1193" y="1176"/>
                    </a:lnTo>
                    <a:lnTo>
                      <a:pt x="1193" y="1174"/>
                    </a:lnTo>
                    <a:lnTo>
                      <a:pt x="1193" y="1176"/>
                    </a:lnTo>
                    <a:lnTo>
                      <a:pt x="1191" y="1176"/>
                    </a:lnTo>
                    <a:lnTo>
                      <a:pt x="1193" y="1176"/>
                    </a:lnTo>
                    <a:lnTo>
                      <a:pt x="1193" y="1174"/>
                    </a:lnTo>
                    <a:lnTo>
                      <a:pt x="1191" y="1174"/>
                    </a:lnTo>
                    <a:lnTo>
                      <a:pt x="1191" y="1176"/>
                    </a:lnTo>
                    <a:lnTo>
                      <a:pt x="1189" y="1176"/>
                    </a:lnTo>
                    <a:lnTo>
                      <a:pt x="1189" y="1174"/>
                    </a:lnTo>
                    <a:lnTo>
                      <a:pt x="1189" y="1176"/>
                    </a:lnTo>
                    <a:lnTo>
                      <a:pt x="1191" y="1176"/>
                    </a:lnTo>
                    <a:lnTo>
                      <a:pt x="1189" y="1176"/>
                    </a:lnTo>
                    <a:lnTo>
                      <a:pt x="1186" y="1176"/>
                    </a:lnTo>
                    <a:lnTo>
                      <a:pt x="1186" y="1174"/>
                    </a:lnTo>
                    <a:lnTo>
                      <a:pt x="1186" y="1176"/>
                    </a:lnTo>
                    <a:lnTo>
                      <a:pt x="1184" y="1176"/>
                    </a:lnTo>
                    <a:lnTo>
                      <a:pt x="1182" y="1176"/>
                    </a:lnTo>
                    <a:lnTo>
                      <a:pt x="1184" y="1176"/>
                    </a:lnTo>
                    <a:lnTo>
                      <a:pt x="1184" y="1174"/>
                    </a:lnTo>
                    <a:lnTo>
                      <a:pt x="1182" y="1174"/>
                    </a:lnTo>
                    <a:lnTo>
                      <a:pt x="1184" y="1174"/>
                    </a:lnTo>
                    <a:lnTo>
                      <a:pt x="1182" y="1174"/>
                    </a:lnTo>
                    <a:lnTo>
                      <a:pt x="1180" y="1174"/>
                    </a:lnTo>
                    <a:lnTo>
                      <a:pt x="1180" y="1172"/>
                    </a:lnTo>
                    <a:lnTo>
                      <a:pt x="1182" y="1174"/>
                    </a:lnTo>
                    <a:lnTo>
                      <a:pt x="1182" y="1172"/>
                    </a:lnTo>
                    <a:lnTo>
                      <a:pt x="1180" y="1172"/>
                    </a:lnTo>
                    <a:lnTo>
                      <a:pt x="1182" y="1172"/>
                    </a:lnTo>
                    <a:lnTo>
                      <a:pt x="1182" y="1174"/>
                    </a:lnTo>
                    <a:lnTo>
                      <a:pt x="1182" y="1172"/>
                    </a:lnTo>
                    <a:lnTo>
                      <a:pt x="1182" y="1170"/>
                    </a:lnTo>
                    <a:lnTo>
                      <a:pt x="1182" y="1172"/>
                    </a:lnTo>
                    <a:lnTo>
                      <a:pt x="1184" y="1172"/>
                    </a:lnTo>
                    <a:lnTo>
                      <a:pt x="1184" y="1170"/>
                    </a:lnTo>
                    <a:lnTo>
                      <a:pt x="1184" y="1172"/>
                    </a:lnTo>
                    <a:lnTo>
                      <a:pt x="1186" y="1172"/>
                    </a:lnTo>
                    <a:lnTo>
                      <a:pt x="1186" y="1174"/>
                    </a:lnTo>
                    <a:lnTo>
                      <a:pt x="1189" y="1174"/>
                    </a:lnTo>
                    <a:lnTo>
                      <a:pt x="1191" y="1174"/>
                    </a:lnTo>
                    <a:lnTo>
                      <a:pt x="1193" y="1174"/>
                    </a:lnTo>
                    <a:lnTo>
                      <a:pt x="1191" y="1174"/>
                    </a:lnTo>
                    <a:lnTo>
                      <a:pt x="1189" y="1172"/>
                    </a:lnTo>
                    <a:lnTo>
                      <a:pt x="1191" y="1172"/>
                    </a:lnTo>
                    <a:lnTo>
                      <a:pt x="1193" y="1172"/>
                    </a:lnTo>
                    <a:lnTo>
                      <a:pt x="1193" y="1174"/>
                    </a:lnTo>
                    <a:lnTo>
                      <a:pt x="1193" y="1172"/>
                    </a:lnTo>
                    <a:lnTo>
                      <a:pt x="1191" y="1172"/>
                    </a:lnTo>
                    <a:lnTo>
                      <a:pt x="1189" y="1172"/>
                    </a:lnTo>
                    <a:lnTo>
                      <a:pt x="1186" y="1172"/>
                    </a:lnTo>
                    <a:lnTo>
                      <a:pt x="1186" y="1170"/>
                    </a:lnTo>
                    <a:lnTo>
                      <a:pt x="1184" y="1170"/>
                    </a:lnTo>
                    <a:lnTo>
                      <a:pt x="1186" y="1170"/>
                    </a:lnTo>
                    <a:lnTo>
                      <a:pt x="1189" y="1170"/>
                    </a:lnTo>
                    <a:lnTo>
                      <a:pt x="1186" y="1170"/>
                    </a:lnTo>
                    <a:lnTo>
                      <a:pt x="1189" y="1170"/>
                    </a:lnTo>
                    <a:lnTo>
                      <a:pt x="1186" y="1170"/>
                    </a:lnTo>
                    <a:lnTo>
                      <a:pt x="1189" y="1170"/>
                    </a:lnTo>
                    <a:lnTo>
                      <a:pt x="1191" y="1170"/>
                    </a:lnTo>
                    <a:lnTo>
                      <a:pt x="1189" y="1170"/>
                    </a:lnTo>
                    <a:lnTo>
                      <a:pt x="1191" y="1170"/>
                    </a:lnTo>
                    <a:lnTo>
                      <a:pt x="1191" y="1172"/>
                    </a:lnTo>
                    <a:lnTo>
                      <a:pt x="1193" y="1172"/>
                    </a:lnTo>
                    <a:lnTo>
                      <a:pt x="1195" y="1172"/>
                    </a:lnTo>
                    <a:lnTo>
                      <a:pt x="1198" y="1172"/>
                    </a:lnTo>
                    <a:lnTo>
                      <a:pt x="1200" y="1172"/>
                    </a:lnTo>
                    <a:lnTo>
                      <a:pt x="1198" y="1172"/>
                    </a:lnTo>
                    <a:lnTo>
                      <a:pt x="1195" y="1172"/>
                    </a:lnTo>
                    <a:lnTo>
                      <a:pt x="1193" y="1172"/>
                    </a:lnTo>
                    <a:lnTo>
                      <a:pt x="1193" y="1170"/>
                    </a:lnTo>
                    <a:lnTo>
                      <a:pt x="1195" y="1170"/>
                    </a:lnTo>
                    <a:lnTo>
                      <a:pt x="1198" y="1170"/>
                    </a:lnTo>
                    <a:lnTo>
                      <a:pt x="1195" y="1170"/>
                    </a:lnTo>
                    <a:lnTo>
                      <a:pt x="1198" y="1170"/>
                    </a:lnTo>
                    <a:lnTo>
                      <a:pt x="1200" y="1170"/>
                    </a:lnTo>
                    <a:lnTo>
                      <a:pt x="1200" y="1172"/>
                    </a:lnTo>
                    <a:lnTo>
                      <a:pt x="1202" y="1170"/>
                    </a:lnTo>
                    <a:lnTo>
                      <a:pt x="1200" y="1170"/>
                    </a:lnTo>
                    <a:lnTo>
                      <a:pt x="1200" y="1167"/>
                    </a:lnTo>
                    <a:lnTo>
                      <a:pt x="1202" y="1170"/>
                    </a:lnTo>
                    <a:lnTo>
                      <a:pt x="1202" y="1167"/>
                    </a:lnTo>
                    <a:lnTo>
                      <a:pt x="1202" y="1170"/>
                    </a:lnTo>
                    <a:lnTo>
                      <a:pt x="1204" y="1170"/>
                    </a:lnTo>
                    <a:lnTo>
                      <a:pt x="1206" y="1170"/>
                    </a:lnTo>
                    <a:lnTo>
                      <a:pt x="1209" y="1170"/>
                    </a:lnTo>
                    <a:lnTo>
                      <a:pt x="1209" y="1172"/>
                    </a:lnTo>
                    <a:lnTo>
                      <a:pt x="1211" y="1172"/>
                    </a:lnTo>
                    <a:lnTo>
                      <a:pt x="1209" y="1172"/>
                    </a:lnTo>
                    <a:lnTo>
                      <a:pt x="1209" y="1170"/>
                    </a:lnTo>
                    <a:lnTo>
                      <a:pt x="1211" y="1170"/>
                    </a:lnTo>
                    <a:lnTo>
                      <a:pt x="1213" y="1167"/>
                    </a:lnTo>
                    <a:lnTo>
                      <a:pt x="1215" y="1167"/>
                    </a:lnTo>
                    <a:lnTo>
                      <a:pt x="1215" y="1165"/>
                    </a:lnTo>
                    <a:lnTo>
                      <a:pt x="1218" y="1165"/>
                    </a:lnTo>
                    <a:lnTo>
                      <a:pt x="1215" y="1163"/>
                    </a:lnTo>
                    <a:lnTo>
                      <a:pt x="1215" y="1161"/>
                    </a:lnTo>
                    <a:lnTo>
                      <a:pt x="1215" y="1158"/>
                    </a:lnTo>
                    <a:lnTo>
                      <a:pt x="1218" y="1158"/>
                    </a:lnTo>
                    <a:lnTo>
                      <a:pt x="1220" y="1161"/>
                    </a:lnTo>
                    <a:lnTo>
                      <a:pt x="1222" y="1161"/>
                    </a:lnTo>
                    <a:lnTo>
                      <a:pt x="1222" y="1163"/>
                    </a:lnTo>
                    <a:lnTo>
                      <a:pt x="1224" y="1163"/>
                    </a:lnTo>
                    <a:lnTo>
                      <a:pt x="1227" y="1163"/>
                    </a:lnTo>
                    <a:lnTo>
                      <a:pt x="1229" y="1163"/>
                    </a:lnTo>
                    <a:lnTo>
                      <a:pt x="1229" y="1165"/>
                    </a:lnTo>
                    <a:lnTo>
                      <a:pt x="1231" y="1165"/>
                    </a:lnTo>
                    <a:lnTo>
                      <a:pt x="1233" y="1165"/>
                    </a:lnTo>
                    <a:lnTo>
                      <a:pt x="1236" y="1165"/>
                    </a:lnTo>
                    <a:lnTo>
                      <a:pt x="1238" y="1165"/>
                    </a:lnTo>
                    <a:lnTo>
                      <a:pt x="1240" y="1165"/>
                    </a:lnTo>
                    <a:lnTo>
                      <a:pt x="1240" y="1163"/>
                    </a:lnTo>
                    <a:lnTo>
                      <a:pt x="1242" y="1163"/>
                    </a:lnTo>
                    <a:lnTo>
                      <a:pt x="1242" y="1161"/>
                    </a:lnTo>
                    <a:lnTo>
                      <a:pt x="1240" y="1158"/>
                    </a:lnTo>
                    <a:lnTo>
                      <a:pt x="1238" y="1156"/>
                    </a:lnTo>
                    <a:lnTo>
                      <a:pt x="1238" y="1154"/>
                    </a:lnTo>
                    <a:lnTo>
                      <a:pt x="1238" y="1152"/>
                    </a:lnTo>
                    <a:lnTo>
                      <a:pt x="1236" y="1149"/>
                    </a:lnTo>
                    <a:lnTo>
                      <a:pt x="1236" y="1147"/>
                    </a:lnTo>
                    <a:lnTo>
                      <a:pt x="1236" y="1145"/>
                    </a:lnTo>
                    <a:lnTo>
                      <a:pt x="1236" y="1143"/>
                    </a:lnTo>
                    <a:lnTo>
                      <a:pt x="1236" y="1141"/>
                    </a:lnTo>
                    <a:lnTo>
                      <a:pt x="1233" y="1141"/>
                    </a:lnTo>
                    <a:lnTo>
                      <a:pt x="1233" y="1138"/>
                    </a:lnTo>
                    <a:lnTo>
                      <a:pt x="1231" y="1138"/>
                    </a:lnTo>
                    <a:lnTo>
                      <a:pt x="1229" y="1138"/>
                    </a:lnTo>
                    <a:lnTo>
                      <a:pt x="1227" y="1138"/>
                    </a:lnTo>
                    <a:lnTo>
                      <a:pt x="1224" y="1138"/>
                    </a:lnTo>
                    <a:lnTo>
                      <a:pt x="1224" y="1136"/>
                    </a:lnTo>
                    <a:lnTo>
                      <a:pt x="1224" y="1134"/>
                    </a:lnTo>
                    <a:lnTo>
                      <a:pt x="1224" y="1125"/>
                    </a:lnTo>
                    <a:lnTo>
                      <a:pt x="1227" y="1125"/>
                    </a:lnTo>
                    <a:lnTo>
                      <a:pt x="1227" y="1123"/>
                    </a:lnTo>
                    <a:lnTo>
                      <a:pt x="1229" y="1123"/>
                    </a:lnTo>
                    <a:lnTo>
                      <a:pt x="1229" y="1120"/>
                    </a:lnTo>
                    <a:lnTo>
                      <a:pt x="1229" y="1118"/>
                    </a:lnTo>
                    <a:lnTo>
                      <a:pt x="1227" y="1118"/>
                    </a:lnTo>
                    <a:lnTo>
                      <a:pt x="1224" y="1118"/>
                    </a:lnTo>
                    <a:lnTo>
                      <a:pt x="1224" y="1116"/>
                    </a:lnTo>
                    <a:lnTo>
                      <a:pt x="1222" y="1116"/>
                    </a:lnTo>
                    <a:lnTo>
                      <a:pt x="1220" y="1116"/>
                    </a:lnTo>
                    <a:lnTo>
                      <a:pt x="1220" y="1118"/>
                    </a:lnTo>
                    <a:lnTo>
                      <a:pt x="1222" y="1118"/>
                    </a:lnTo>
                    <a:lnTo>
                      <a:pt x="1222" y="1116"/>
                    </a:lnTo>
                    <a:lnTo>
                      <a:pt x="1222" y="1118"/>
                    </a:lnTo>
                    <a:lnTo>
                      <a:pt x="1220" y="1118"/>
                    </a:lnTo>
                    <a:lnTo>
                      <a:pt x="1220" y="1120"/>
                    </a:lnTo>
                    <a:lnTo>
                      <a:pt x="1218" y="1120"/>
                    </a:lnTo>
                    <a:lnTo>
                      <a:pt x="1218" y="1123"/>
                    </a:lnTo>
                    <a:lnTo>
                      <a:pt x="1220" y="1123"/>
                    </a:lnTo>
                    <a:lnTo>
                      <a:pt x="1220" y="1125"/>
                    </a:lnTo>
                    <a:lnTo>
                      <a:pt x="1218" y="1125"/>
                    </a:lnTo>
                    <a:lnTo>
                      <a:pt x="1218" y="1127"/>
                    </a:lnTo>
                    <a:lnTo>
                      <a:pt x="1218" y="1129"/>
                    </a:lnTo>
                    <a:lnTo>
                      <a:pt x="1215" y="1129"/>
                    </a:lnTo>
                    <a:lnTo>
                      <a:pt x="1215" y="1132"/>
                    </a:lnTo>
                    <a:lnTo>
                      <a:pt x="1215" y="1134"/>
                    </a:lnTo>
                    <a:lnTo>
                      <a:pt x="1215" y="1136"/>
                    </a:lnTo>
                    <a:lnTo>
                      <a:pt x="1215" y="1138"/>
                    </a:lnTo>
                    <a:lnTo>
                      <a:pt x="1215" y="1141"/>
                    </a:lnTo>
                    <a:lnTo>
                      <a:pt x="1215" y="1143"/>
                    </a:lnTo>
                    <a:lnTo>
                      <a:pt x="1218" y="1143"/>
                    </a:lnTo>
                    <a:lnTo>
                      <a:pt x="1215" y="1143"/>
                    </a:lnTo>
                    <a:lnTo>
                      <a:pt x="1218" y="1143"/>
                    </a:lnTo>
                    <a:lnTo>
                      <a:pt x="1218" y="1145"/>
                    </a:lnTo>
                    <a:lnTo>
                      <a:pt x="1218" y="1143"/>
                    </a:lnTo>
                    <a:lnTo>
                      <a:pt x="1215" y="1143"/>
                    </a:lnTo>
                    <a:lnTo>
                      <a:pt x="1215" y="1145"/>
                    </a:lnTo>
                    <a:lnTo>
                      <a:pt x="1215" y="1147"/>
                    </a:lnTo>
                    <a:lnTo>
                      <a:pt x="1215" y="1149"/>
                    </a:lnTo>
                    <a:lnTo>
                      <a:pt x="1213" y="1149"/>
                    </a:lnTo>
                    <a:lnTo>
                      <a:pt x="1211" y="1149"/>
                    </a:lnTo>
                    <a:lnTo>
                      <a:pt x="1211" y="1152"/>
                    </a:lnTo>
                    <a:lnTo>
                      <a:pt x="1209" y="1152"/>
                    </a:lnTo>
                    <a:lnTo>
                      <a:pt x="1206" y="1152"/>
                    </a:lnTo>
                    <a:lnTo>
                      <a:pt x="1204" y="1152"/>
                    </a:lnTo>
                    <a:lnTo>
                      <a:pt x="1202" y="1152"/>
                    </a:lnTo>
                    <a:lnTo>
                      <a:pt x="1200" y="1152"/>
                    </a:lnTo>
                    <a:lnTo>
                      <a:pt x="1200" y="1149"/>
                    </a:lnTo>
                    <a:lnTo>
                      <a:pt x="1198" y="1149"/>
                    </a:lnTo>
                    <a:lnTo>
                      <a:pt x="1195" y="1149"/>
                    </a:lnTo>
                    <a:lnTo>
                      <a:pt x="1193" y="1149"/>
                    </a:lnTo>
                    <a:lnTo>
                      <a:pt x="1191" y="1149"/>
                    </a:lnTo>
                    <a:lnTo>
                      <a:pt x="1191" y="1147"/>
                    </a:lnTo>
                    <a:lnTo>
                      <a:pt x="1189" y="1147"/>
                    </a:lnTo>
                    <a:lnTo>
                      <a:pt x="1186" y="1147"/>
                    </a:lnTo>
                    <a:lnTo>
                      <a:pt x="1184" y="1147"/>
                    </a:lnTo>
                    <a:lnTo>
                      <a:pt x="1184" y="1145"/>
                    </a:lnTo>
                    <a:lnTo>
                      <a:pt x="1184" y="1147"/>
                    </a:lnTo>
                    <a:lnTo>
                      <a:pt x="1182" y="1147"/>
                    </a:lnTo>
                    <a:lnTo>
                      <a:pt x="1182" y="1145"/>
                    </a:lnTo>
                    <a:lnTo>
                      <a:pt x="1180" y="1145"/>
                    </a:lnTo>
                    <a:lnTo>
                      <a:pt x="1177" y="1145"/>
                    </a:lnTo>
                    <a:lnTo>
                      <a:pt x="1177" y="1143"/>
                    </a:lnTo>
                    <a:lnTo>
                      <a:pt x="1175" y="1143"/>
                    </a:lnTo>
                    <a:lnTo>
                      <a:pt x="1173" y="1143"/>
                    </a:lnTo>
                    <a:lnTo>
                      <a:pt x="1173" y="1141"/>
                    </a:lnTo>
                    <a:lnTo>
                      <a:pt x="1171" y="1141"/>
                    </a:lnTo>
                    <a:lnTo>
                      <a:pt x="1169" y="1141"/>
                    </a:lnTo>
                    <a:lnTo>
                      <a:pt x="1169" y="1143"/>
                    </a:lnTo>
                    <a:lnTo>
                      <a:pt x="1166" y="1143"/>
                    </a:lnTo>
                    <a:lnTo>
                      <a:pt x="1166" y="1141"/>
                    </a:lnTo>
                    <a:lnTo>
                      <a:pt x="1164" y="1141"/>
                    </a:lnTo>
                    <a:lnTo>
                      <a:pt x="1162" y="1141"/>
                    </a:lnTo>
                    <a:lnTo>
                      <a:pt x="1160" y="1138"/>
                    </a:lnTo>
                    <a:lnTo>
                      <a:pt x="1157" y="1138"/>
                    </a:lnTo>
                    <a:lnTo>
                      <a:pt x="1155" y="1138"/>
                    </a:lnTo>
                    <a:lnTo>
                      <a:pt x="1155" y="1136"/>
                    </a:lnTo>
                    <a:lnTo>
                      <a:pt x="1153" y="1136"/>
                    </a:lnTo>
                    <a:lnTo>
                      <a:pt x="1151" y="1136"/>
                    </a:lnTo>
                    <a:lnTo>
                      <a:pt x="1148" y="1134"/>
                    </a:lnTo>
                    <a:lnTo>
                      <a:pt x="1146" y="1134"/>
                    </a:lnTo>
                    <a:lnTo>
                      <a:pt x="1144" y="1132"/>
                    </a:lnTo>
                    <a:lnTo>
                      <a:pt x="1142" y="1132"/>
                    </a:lnTo>
                    <a:lnTo>
                      <a:pt x="1139" y="1129"/>
                    </a:lnTo>
                    <a:lnTo>
                      <a:pt x="1137" y="1129"/>
                    </a:lnTo>
                    <a:lnTo>
                      <a:pt x="1137" y="1127"/>
                    </a:lnTo>
                    <a:lnTo>
                      <a:pt x="1135" y="1127"/>
                    </a:lnTo>
                    <a:lnTo>
                      <a:pt x="1133" y="1127"/>
                    </a:lnTo>
                    <a:lnTo>
                      <a:pt x="1133" y="1125"/>
                    </a:lnTo>
                    <a:lnTo>
                      <a:pt x="1131" y="1125"/>
                    </a:lnTo>
                    <a:lnTo>
                      <a:pt x="1128" y="1125"/>
                    </a:lnTo>
                    <a:lnTo>
                      <a:pt x="1126" y="1125"/>
                    </a:lnTo>
                    <a:lnTo>
                      <a:pt x="1124" y="1123"/>
                    </a:lnTo>
                    <a:lnTo>
                      <a:pt x="1122" y="1123"/>
                    </a:lnTo>
                    <a:lnTo>
                      <a:pt x="1119" y="1123"/>
                    </a:lnTo>
                    <a:lnTo>
                      <a:pt x="1119" y="1120"/>
                    </a:lnTo>
                    <a:lnTo>
                      <a:pt x="1117" y="1120"/>
                    </a:lnTo>
                    <a:lnTo>
                      <a:pt x="1115" y="1120"/>
                    </a:lnTo>
                    <a:lnTo>
                      <a:pt x="1115" y="1118"/>
                    </a:lnTo>
                    <a:lnTo>
                      <a:pt x="1113" y="1118"/>
                    </a:lnTo>
                    <a:lnTo>
                      <a:pt x="1110" y="1118"/>
                    </a:lnTo>
                    <a:lnTo>
                      <a:pt x="1113" y="1118"/>
                    </a:lnTo>
                    <a:lnTo>
                      <a:pt x="1115" y="1118"/>
                    </a:lnTo>
                    <a:lnTo>
                      <a:pt x="1117" y="1118"/>
                    </a:lnTo>
                    <a:lnTo>
                      <a:pt x="1119" y="1118"/>
                    </a:lnTo>
                    <a:lnTo>
                      <a:pt x="1122" y="1118"/>
                    </a:lnTo>
                    <a:lnTo>
                      <a:pt x="1124" y="1118"/>
                    </a:lnTo>
                    <a:lnTo>
                      <a:pt x="1126" y="1118"/>
                    </a:lnTo>
                    <a:lnTo>
                      <a:pt x="1128" y="1118"/>
                    </a:lnTo>
                    <a:lnTo>
                      <a:pt x="1131" y="1118"/>
                    </a:lnTo>
                    <a:lnTo>
                      <a:pt x="1133" y="1118"/>
                    </a:lnTo>
                    <a:lnTo>
                      <a:pt x="1135" y="1116"/>
                    </a:lnTo>
                    <a:lnTo>
                      <a:pt x="1137" y="1116"/>
                    </a:lnTo>
                    <a:lnTo>
                      <a:pt x="1139" y="1116"/>
                    </a:lnTo>
                    <a:lnTo>
                      <a:pt x="1139" y="1118"/>
                    </a:lnTo>
                    <a:lnTo>
                      <a:pt x="1142" y="1118"/>
                    </a:lnTo>
                    <a:lnTo>
                      <a:pt x="1142" y="1116"/>
                    </a:lnTo>
                    <a:lnTo>
                      <a:pt x="1144" y="1116"/>
                    </a:lnTo>
                    <a:lnTo>
                      <a:pt x="1144" y="1114"/>
                    </a:lnTo>
                    <a:lnTo>
                      <a:pt x="1146" y="1114"/>
                    </a:lnTo>
                    <a:lnTo>
                      <a:pt x="1146" y="1111"/>
                    </a:lnTo>
                    <a:lnTo>
                      <a:pt x="1146" y="1109"/>
                    </a:lnTo>
                    <a:lnTo>
                      <a:pt x="1148" y="1109"/>
                    </a:lnTo>
                    <a:lnTo>
                      <a:pt x="1146" y="1109"/>
                    </a:lnTo>
                    <a:lnTo>
                      <a:pt x="1146" y="1107"/>
                    </a:lnTo>
                    <a:lnTo>
                      <a:pt x="1144" y="1107"/>
                    </a:lnTo>
                    <a:lnTo>
                      <a:pt x="1146" y="1107"/>
                    </a:lnTo>
                    <a:lnTo>
                      <a:pt x="1146" y="1109"/>
                    </a:lnTo>
                    <a:lnTo>
                      <a:pt x="1144" y="1109"/>
                    </a:lnTo>
                    <a:lnTo>
                      <a:pt x="1146" y="1109"/>
                    </a:lnTo>
                    <a:lnTo>
                      <a:pt x="1146" y="1111"/>
                    </a:lnTo>
                    <a:lnTo>
                      <a:pt x="1144" y="1111"/>
                    </a:lnTo>
                    <a:lnTo>
                      <a:pt x="1144" y="1114"/>
                    </a:lnTo>
                    <a:lnTo>
                      <a:pt x="1142" y="1114"/>
                    </a:lnTo>
                    <a:lnTo>
                      <a:pt x="1142" y="1116"/>
                    </a:lnTo>
                    <a:lnTo>
                      <a:pt x="1142" y="1114"/>
                    </a:lnTo>
                    <a:lnTo>
                      <a:pt x="1142" y="1111"/>
                    </a:lnTo>
                    <a:lnTo>
                      <a:pt x="1142" y="1114"/>
                    </a:lnTo>
                    <a:lnTo>
                      <a:pt x="1142" y="1111"/>
                    </a:lnTo>
                    <a:lnTo>
                      <a:pt x="1139" y="1111"/>
                    </a:lnTo>
                    <a:lnTo>
                      <a:pt x="1139" y="1114"/>
                    </a:lnTo>
                    <a:lnTo>
                      <a:pt x="1137" y="1114"/>
                    </a:lnTo>
                    <a:lnTo>
                      <a:pt x="1139" y="1114"/>
                    </a:lnTo>
                    <a:lnTo>
                      <a:pt x="1137" y="1114"/>
                    </a:lnTo>
                    <a:lnTo>
                      <a:pt x="1135" y="1114"/>
                    </a:lnTo>
                    <a:lnTo>
                      <a:pt x="1135" y="1116"/>
                    </a:lnTo>
                    <a:lnTo>
                      <a:pt x="1133" y="1116"/>
                    </a:lnTo>
                    <a:lnTo>
                      <a:pt x="1133" y="1118"/>
                    </a:lnTo>
                    <a:lnTo>
                      <a:pt x="1133" y="1116"/>
                    </a:lnTo>
                    <a:lnTo>
                      <a:pt x="1133" y="1118"/>
                    </a:lnTo>
                    <a:lnTo>
                      <a:pt x="1131" y="1118"/>
                    </a:lnTo>
                    <a:lnTo>
                      <a:pt x="1128" y="1118"/>
                    </a:lnTo>
                    <a:lnTo>
                      <a:pt x="1131" y="1118"/>
                    </a:lnTo>
                    <a:lnTo>
                      <a:pt x="1128" y="1118"/>
                    </a:lnTo>
                    <a:lnTo>
                      <a:pt x="1131" y="1118"/>
                    </a:lnTo>
                    <a:lnTo>
                      <a:pt x="1131" y="1116"/>
                    </a:lnTo>
                    <a:lnTo>
                      <a:pt x="1128" y="1116"/>
                    </a:lnTo>
                    <a:lnTo>
                      <a:pt x="1131" y="1116"/>
                    </a:lnTo>
                    <a:lnTo>
                      <a:pt x="1131" y="1114"/>
                    </a:lnTo>
                    <a:lnTo>
                      <a:pt x="1133" y="1114"/>
                    </a:lnTo>
                    <a:lnTo>
                      <a:pt x="1135" y="1114"/>
                    </a:lnTo>
                    <a:lnTo>
                      <a:pt x="1133" y="1114"/>
                    </a:lnTo>
                    <a:lnTo>
                      <a:pt x="1131" y="1114"/>
                    </a:lnTo>
                    <a:lnTo>
                      <a:pt x="1131" y="1111"/>
                    </a:lnTo>
                    <a:lnTo>
                      <a:pt x="1133" y="1111"/>
                    </a:lnTo>
                    <a:lnTo>
                      <a:pt x="1133" y="1109"/>
                    </a:lnTo>
                    <a:lnTo>
                      <a:pt x="1133" y="1111"/>
                    </a:lnTo>
                    <a:lnTo>
                      <a:pt x="1135" y="1111"/>
                    </a:lnTo>
                    <a:lnTo>
                      <a:pt x="1133" y="1111"/>
                    </a:lnTo>
                    <a:lnTo>
                      <a:pt x="1133" y="1109"/>
                    </a:lnTo>
                    <a:lnTo>
                      <a:pt x="1135" y="1109"/>
                    </a:lnTo>
                    <a:lnTo>
                      <a:pt x="1133" y="1109"/>
                    </a:lnTo>
                    <a:lnTo>
                      <a:pt x="1135" y="1109"/>
                    </a:lnTo>
                    <a:lnTo>
                      <a:pt x="1137" y="1109"/>
                    </a:lnTo>
                    <a:lnTo>
                      <a:pt x="1135" y="1109"/>
                    </a:lnTo>
                    <a:lnTo>
                      <a:pt x="1135" y="1107"/>
                    </a:lnTo>
                    <a:lnTo>
                      <a:pt x="1133" y="1107"/>
                    </a:lnTo>
                    <a:lnTo>
                      <a:pt x="1131" y="1107"/>
                    </a:lnTo>
                    <a:lnTo>
                      <a:pt x="1131" y="1105"/>
                    </a:lnTo>
                    <a:lnTo>
                      <a:pt x="1133" y="1105"/>
                    </a:lnTo>
                    <a:lnTo>
                      <a:pt x="1133" y="1103"/>
                    </a:lnTo>
                    <a:lnTo>
                      <a:pt x="1133" y="1100"/>
                    </a:lnTo>
                    <a:lnTo>
                      <a:pt x="1131" y="1100"/>
                    </a:lnTo>
                    <a:lnTo>
                      <a:pt x="1131" y="1098"/>
                    </a:lnTo>
                    <a:lnTo>
                      <a:pt x="1128" y="1098"/>
                    </a:lnTo>
                    <a:lnTo>
                      <a:pt x="1128" y="1096"/>
                    </a:lnTo>
                    <a:lnTo>
                      <a:pt x="1128" y="1094"/>
                    </a:lnTo>
                    <a:lnTo>
                      <a:pt x="1131" y="1094"/>
                    </a:lnTo>
                    <a:lnTo>
                      <a:pt x="1131" y="1096"/>
                    </a:lnTo>
                    <a:lnTo>
                      <a:pt x="1128" y="1096"/>
                    </a:lnTo>
                    <a:lnTo>
                      <a:pt x="1131" y="1096"/>
                    </a:lnTo>
                    <a:lnTo>
                      <a:pt x="1131" y="1098"/>
                    </a:lnTo>
                    <a:lnTo>
                      <a:pt x="1133" y="1098"/>
                    </a:lnTo>
                    <a:lnTo>
                      <a:pt x="1133" y="1100"/>
                    </a:lnTo>
                    <a:lnTo>
                      <a:pt x="1135" y="1100"/>
                    </a:lnTo>
                    <a:lnTo>
                      <a:pt x="1135" y="1098"/>
                    </a:lnTo>
                    <a:lnTo>
                      <a:pt x="1133" y="1098"/>
                    </a:lnTo>
                    <a:lnTo>
                      <a:pt x="1135" y="1098"/>
                    </a:lnTo>
                    <a:lnTo>
                      <a:pt x="1137" y="1098"/>
                    </a:lnTo>
                    <a:lnTo>
                      <a:pt x="1139" y="1098"/>
                    </a:lnTo>
                    <a:lnTo>
                      <a:pt x="1139" y="1100"/>
                    </a:lnTo>
                    <a:lnTo>
                      <a:pt x="1142" y="1100"/>
                    </a:lnTo>
                    <a:lnTo>
                      <a:pt x="1144" y="1100"/>
                    </a:lnTo>
                    <a:lnTo>
                      <a:pt x="1144" y="1098"/>
                    </a:lnTo>
                    <a:lnTo>
                      <a:pt x="1144" y="1096"/>
                    </a:lnTo>
                    <a:lnTo>
                      <a:pt x="1146" y="1096"/>
                    </a:lnTo>
                    <a:lnTo>
                      <a:pt x="1146" y="1098"/>
                    </a:lnTo>
                    <a:lnTo>
                      <a:pt x="1146" y="1096"/>
                    </a:lnTo>
                    <a:lnTo>
                      <a:pt x="1148" y="1096"/>
                    </a:lnTo>
                    <a:lnTo>
                      <a:pt x="1151" y="1096"/>
                    </a:lnTo>
                    <a:lnTo>
                      <a:pt x="1151" y="1098"/>
                    </a:lnTo>
                    <a:lnTo>
                      <a:pt x="1148" y="1098"/>
                    </a:lnTo>
                    <a:lnTo>
                      <a:pt x="1151" y="1098"/>
                    </a:lnTo>
                    <a:lnTo>
                      <a:pt x="1148" y="1098"/>
                    </a:lnTo>
                    <a:lnTo>
                      <a:pt x="1148" y="1100"/>
                    </a:lnTo>
                    <a:lnTo>
                      <a:pt x="1151" y="1100"/>
                    </a:lnTo>
                    <a:lnTo>
                      <a:pt x="1151" y="1098"/>
                    </a:lnTo>
                    <a:lnTo>
                      <a:pt x="1153" y="1098"/>
                    </a:lnTo>
                    <a:lnTo>
                      <a:pt x="1153" y="1100"/>
                    </a:lnTo>
                    <a:lnTo>
                      <a:pt x="1155" y="1100"/>
                    </a:lnTo>
                    <a:lnTo>
                      <a:pt x="1155" y="1103"/>
                    </a:lnTo>
                    <a:lnTo>
                      <a:pt x="1155" y="1100"/>
                    </a:lnTo>
                    <a:lnTo>
                      <a:pt x="1157" y="1100"/>
                    </a:lnTo>
                    <a:lnTo>
                      <a:pt x="1155" y="1100"/>
                    </a:lnTo>
                    <a:lnTo>
                      <a:pt x="1157" y="1100"/>
                    </a:lnTo>
                    <a:lnTo>
                      <a:pt x="1155" y="1100"/>
                    </a:lnTo>
                    <a:lnTo>
                      <a:pt x="1157" y="1100"/>
                    </a:lnTo>
                    <a:lnTo>
                      <a:pt x="1157" y="1098"/>
                    </a:lnTo>
                    <a:lnTo>
                      <a:pt x="1157" y="1096"/>
                    </a:lnTo>
                    <a:lnTo>
                      <a:pt x="1160" y="1096"/>
                    </a:lnTo>
                    <a:lnTo>
                      <a:pt x="1160" y="1094"/>
                    </a:lnTo>
                    <a:lnTo>
                      <a:pt x="1160" y="1096"/>
                    </a:lnTo>
                    <a:lnTo>
                      <a:pt x="1157" y="1096"/>
                    </a:lnTo>
                    <a:lnTo>
                      <a:pt x="1155" y="1098"/>
                    </a:lnTo>
                    <a:lnTo>
                      <a:pt x="1155" y="1100"/>
                    </a:lnTo>
                    <a:lnTo>
                      <a:pt x="1153" y="1098"/>
                    </a:lnTo>
                    <a:lnTo>
                      <a:pt x="1153" y="1096"/>
                    </a:lnTo>
                    <a:lnTo>
                      <a:pt x="1153" y="1094"/>
                    </a:lnTo>
                    <a:lnTo>
                      <a:pt x="1153" y="1096"/>
                    </a:lnTo>
                    <a:lnTo>
                      <a:pt x="1155" y="1096"/>
                    </a:lnTo>
                    <a:lnTo>
                      <a:pt x="1155" y="1094"/>
                    </a:lnTo>
                    <a:lnTo>
                      <a:pt x="1155" y="1091"/>
                    </a:lnTo>
                    <a:lnTo>
                      <a:pt x="1157" y="1091"/>
                    </a:lnTo>
                    <a:lnTo>
                      <a:pt x="1160" y="1091"/>
                    </a:lnTo>
                    <a:lnTo>
                      <a:pt x="1160" y="1094"/>
                    </a:lnTo>
                    <a:lnTo>
                      <a:pt x="1160" y="1096"/>
                    </a:lnTo>
                    <a:lnTo>
                      <a:pt x="1162" y="1096"/>
                    </a:lnTo>
                    <a:lnTo>
                      <a:pt x="1164" y="1096"/>
                    </a:lnTo>
                    <a:lnTo>
                      <a:pt x="1162" y="1096"/>
                    </a:lnTo>
                    <a:lnTo>
                      <a:pt x="1164" y="1096"/>
                    </a:lnTo>
                    <a:lnTo>
                      <a:pt x="1164" y="1098"/>
                    </a:lnTo>
                    <a:lnTo>
                      <a:pt x="1166" y="1098"/>
                    </a:lnTo>
                    <a:lnTo>
                      <a:pt x="1166" y="1100"/>
                    </a:lnTo>
                    <a:lnTo>
                      <a:pt x="1164" y="1100"/>
                    </a:lnTo>
                    <a:lnTo>
                      <a:pt x="1164" y="1103"/>
                    </a:lnTo>
                    <a:lnTo>
                      <a:pt x="1164" y="1105"/>
                    </a:lnTo>
                    <a:lnTo>
                      <a:pt x="1162" y="1105"/>
                    </a:lnTo>
                    <a:lnTo>
                      <a:pt x="1162" y="1103"/>
                    </a:lnTo>
                    <a:lnTo>
                      <a:pt x="1160" y="1103"/>
                    </a:lnTo>
                    <a:lnTo>
                      <a:pt x="1160" y="1105"/>
                    </a:lnTo>
                    <a:lnTo>
                      <a:pt x="1157" y="1105"/>
                    </a:lnTo>
                    <a:lnTo>
                      <a:pt x="1160" y="1105"/>
                    </a:lnTo>
                    <a:lnTo>
                      <a:pt x="1157" y="1105"/>
                    </a:lnTo>
                    <a:lnTo>
                      <a:pt x="1157" y="1107"/>
                    </a:lnTo>
                    <a:lnTo>
                      <a:pt x="1155" y="1107"/>
                    </a:lnTo>
                    <a:lnTo>
                      <a:pt x="1157" y="1107"/>
                    </a:lnTo>
                    <a:lnTo>
                      <a:pt x="1160" y="1105"/>
                    </a:lnTo>
                    <a:lnTo>
                      <a:pt x="1164" y="1105"/>
                    </a:lnTo>
                    <a:lnTo>
                      <a:pt x="1166" y="1103"/>
                    </a:lnTo>
                    <a:lnTo>
                      <a:pt x="1166" y="1100"/>
                    </a:lnTo>
                    <a:lnTo>
                      <a:pt x="1169" y="1100"/>
                    </a:lnTo>
                    <a:lnTo>
                      <a:pt x="1169" y="1098"/>
                    </a:lnTo>
                    <a:lnTo>
                      <a:pt x="1166" y="1098"/>
                    </a:lnTo>
                    <a:lnTo>
                      <a:pt x="1166" y="1096"/>
                    </a:lnTo>
                    <a:lnTo>
                      <a:pt x="1164" y="1096"/>
                    </a:lnTo>
                    <a:lnTo>
                      <a:pt x="1162" y="1096"/>
                    </a:lnTo>
                    <a:lnTo>
                      <a:pt x="1162" y="1094"/>
                    </a:lnTo>
                    <a:lnTo>
                      <a:pt x="1162" y="1091"/>
                    </a:lnTo>
                    <a:lnTo>
                      <a:pt x="1164" y="1089"/>
                    </a:lnTo>
                    <a:lnTo>
                      <a:pt x="1164" y="1091"/>
                    </a:lnTo>
                    <a:lnTo>
                      <a:pt x="1166" y="1091"/>
                    </a:lnTo>
                    <a:lnTo>
                      <a:pt x="1164" y="1091"/>
                    </a:lnTo>
                    <a:lnTo>
                      <a:pt x="1164" y="1089"/>
                    </a:lnTo>
                    <a:lnTo>
                      <a:pt x="1166" y="1091"/>
                    </a:lnTo>
                    <a:lnTo>
                      <a:pt x="1169" y="1089"/>
                    </a:lnTo>
                    <a:lnTo>
                      <a:pt x="1166" y="1087"/>
                    </a:lnTo>
                    <a:lnTo>
                      <a:pt x="1169" y="1087"/>
                    </a:lnTo>
                    <a:lnTo>
                      <a:pt x="1169" y="1085"/>
                    </a:lnTo>
                    <a:lnTo>
                      <a:pt x="1166" y="1085"/>
                    </a:lnTo>
                    <a:lnTo>
                      <a:pt x="1166" y="1082"/>
                    </a:lnTo>
                    <a:lnTo>
                      <a:pt x="1164" y="1082"/>
                    </a:lnTo>
                    <a:lnTo>
                      <a:pt x="1162" y="1082"/>
                    </a:lnTo>
                    <a:lnTo>
                      <a:pt x="1160" y="1082"/>
                    </a:lnTo>
                    <a:lnTo>
                      <a:pt x="1160" y="1080"/>
                    </a:lnTo>
                    <a:lnTo>
                      <a:pt x="1157" y="1080"/>
                    </a:lnTo>
                    <a:lnTo>
                      <a:pt x="1157" y="1078"/>
                    </a:lnTo>
                    <a:lnTo>
                      <a:pt x="1155" y="1078"/>
                    </a:lnTo>
                    <a:lnTo>
                      <a:pt x="1153" y="1078"/>
                    </a:lnTo>
                    <a:lnTo>
                      <a:pt x="1151" y="1078"/>
                    </a:lnTo>
                    <a:lnTo>
                      <a:pt x="1151" y="1076"/>
                    </a:lnTo>
                    <a:lnTo>
                      <a:pt x="1151" y="1078"/>
                    </a:lnTo>
                    <a:lnTo>
                      <a:pt x="1148" y="1078"/>
                    </a:lnTo>
                    <a:lnTo>
                      <a:pt x="1148" y="1076"/>
                    </a:lnTo>
                    <a:lnTo>
                      <a:pt x="1146" y="1076"/>
                    </a:lnTo>
                    <a:lnTo>
                      <a:pt x="1148" y="1076"/>
                    </a:lnTo>
                    <a:lnTo>
                      <a:pt x="1148" y="1073"/>
                    </a:lnTo>
                    <a:lnTo>
                      <a:pt x="1146" y="1073"/>
                    </a:lnTo>
                    <a:lnTo>
                      <a:pt x="1146" y="1071"/>
                    </a:lnTo>
                    <a:lnTo>
                      <a:pt x="1146" y="1069"/>
                    </a:lnTo>
                    <a:lnTo>
                      <a:pt x="1146" y="1071"/>
                    </a:lnTo>
                    <a:lnTo>
                      <a:pt x="1146" y="1073"/>
                    </a:lnTo>
                    <a:lnTo>
                      <a:pt x="1148" y="1073"/>
                    </a:lnTo>
                    <a:lnTo>
                      <a:pt x="1146" y="1073"/>
                    </a:lnTo>
                    <a:lnTo>
                      <a:pt x="1146" y="1076"/>
                    </a:lnTo>
                    <a:lnTo>
                      <a:pt x="1144" y="1076"/>
                    </a:lnTo>
                    <a:lnTo>
                      <a:pt x="1142" y="1076"/>
                    </a:lnTo>
                    <a:lnTo>
                      <a:pt x="1139" y="1076"/>
                    </a:lnTo>
                    <a:lnTo>
                      <a:pt x="1142" y="1076"/>
                    </a:lnTo>
                    <a:lnTo>
                      <a:pt x="1142" y="1078"/>
                    </a:lnTo>
                    <a:lnTo>
                      <a:pt x="1139" y="1078"/>
                    </a:lnTo>
                    <a:lnTo>
                      <a:pt x="1142" y="1078"/>
                    </a:lnTo>
                    <a:lnTo>
                      <a:pt x="1142" y="1076"/>
                    </a:lnTo>
                    <a:lnTo>
                      <a:pt x="1142" y="1078"/>
                    </a:lnTo>
                    <a:lnTo>
                      <a:pt x="1144" y="1078"/>
                    </a:lnTo>
                    <a:lnTo>
                      <a:pt x="1144" y="1076"/>
                    </a:lnTo>
                    <a:lnTo>
                      <a:pt x="1146" y="1076"/>
                    </a:lnTo>
                    <a:lnTo>
                      <a:pt x="1146" y="1078"/>
                    </a:lnTo>
                    <a:lnTo>
                      <a:pt x="1148" y="1076"/>
                    </a:lnTo>
                    <a:lnTo>
                      <a:pt x="1148" y="1078"/>
                    </a:lnTo>
                    <a:lnTo>
                      <a:pt x="1148" y="1080"/>
                    </a:lnTo>
                    <a:lnTo>
                      <a:pt x="1146" y="1080"/>
                    </a:lnTo>
                    <a:lnTo>
                      <a:pt x="1148" y="1080"/>
                    </a:lnTo>
                    <a:lnTo>
                      <a:pt x="1148" y="1078"/>
                    </a:lnTo>
                    <a:lnTo>
                      <a:pt x="1151" y="1078"/>
                    </a:lnTo>
                    <a:lnTo>
                      <a:pt x="1153" y="1078"/>
                    </a:lnTo>
                    <a:lnTo>
                      <a:pt x="1153" y="1080"/>
                    </a:lnTo>
                    <a:lnTo>
                      <a:pt x="1155" y="1080"/>
                    </a:lnTo>
                    <a:lnTo>
                      <a:pt x="1157" y="1080"/>
                    </a:lnTo>
                    <a:lnTo>
                      <a:pt x="1157" y="1082"/>
                    </a:lnTo>
                    <a:lnTo>
                      <a:pt x="1160" y="1082"/>
                    </a:lnTo>
                    <a:lnTo>
                      <a:pt x="1162" y="1082"/>
                    </a:lnTo>
                    <a:lnTo>
                      <a:pt x="1164" y="1082"/>
                    </a:lnTo>
                    <a:lnTo>
                      <a:pt x="1166" y="1082"/>
                    </a:lnTo>
                    <a:lnTo>
                      <a:pt x="1166" y="1085"/>
                    </a:lnTo>
                    <a:lnTo>
                      <a:pt x="1164" y="1085"/>
                    </a:lnTo>
                    <a:lnTo>
                      <a:pt x="1164" y="1087"/>
                    </a:lnTo>
                    <a:lnTo>
                      <a:pt x="1162" y="1087"/>
                    </a:lnTo>
                    <a:lnTo>
                      <a:pt x="1160" y="1087"/>
                    </a:lnTo>
                    <a:lnTo>
                      <a:pt x="1157" y="1087"/>
                    </a:lnTo>
                    <a:lnTo>
                      <a:pt x="1157" y="1085"/>
                    </a:lnTo>
                    <a:lnTo>
                      <a:pt x="1155" y="1085"/>
                    </a:lnTo>
                    <a:lnTo>
                      <a:pt x="1153" y="1085"/>
                    </a:lnTo>
                    <a:lnTo>
                      <a:pt x="1155" y="1085"/>
                    </a:lnTo>
                    <a:lnTo>
                      <a:pt x="1153" y="1085"/>
                    </a:lnTo>
                    <a:lnTo>
                      <a:pt x="1151" y="1085"/>
                    </a:lnTo>
                    <a:lnTo>
                      <a:pt x="1151" y="1082"/>
                    </a:lnTo>
                    <a:lnTo>
                      <a:pt x="1148" y="1082"/>
                    </a:lnTo>
                    <a:lnTo>
                      <a:pt x="1146" y="1082"/>
                    </a:lnTo>
                    <a:lnTo>
                      <a:pt x="1144" y="1082"/>
                    </a:lnTo>
                    <a:lnTo>
                      <a:pt x="1144" y="1080"/>
                    </a:lnTo>
                    <a:lnTo>
                      <a:pt x="1146" y="1080"/>
                    </a:lnTo>
                    <a:lnTo>
                      <a:pt x="1144" y="1080"/>
                    </a:lnTo>
                    <a:lnTo>
                      <a:pt x="1142" y="1080"/>
                    </a:lnTo>
                    <a:lnTo>
                      <a:pt x="1142" y="1078"/>
                    </a:lnTo>
                    <a:lnTo>
                      <a:pt x="1142" y="1080"/>
                    </a:lnTo>
                    <a:lnTo>
                      <a:pt x="1144" y="1080"/>
                    </a:lnTo>
                    <a:lnTo>
                      <a:pt x="1144" y="1082"/>
                    </a:lnTo>
                    <a:lnTo>
                      <a:pt x="1142" y="1082"/>
                    </a:lnTo>
                    <a:lnTo>
                      <a:pt x="1144" y="1082"/>
                    </a:lnTo>
                    <a:lnTo>
                      <a:pt x="1146" y="1082"/>
                    </a:lnTo>
                    <a:lnTo>
                      <a:pt x="1148" y="1082"/>
                    </a:lnTo>
                    <a:lnTo>
                      <a:pt x="1148" y="1085"/>
                    </a:lnTo>
                    <a:lnTo>
                      <a:pt x="1151" y="1085"/>
                    </a:lnTo>
                    <a:lnTo>
                      <a:pt x="1151" y="1087"/>
                    </a:lnTo>
                    <a:lnTo>
                      <a:pt x="1151" y="1085"/>
                    </a:lnTo>
                    <a:lnTo>
                      <a:pt x="1148" y="1085"/>
                    </a:lnTo>
                    <a:lnTo>
                      <a:pt x="1146" y="1085"/>
                    </a:lnTo>
                    <a:lnTo>
                      <a:pt x="1148" y="1085"/>
                    </a:lnTo>
                    <a:lnTo>
                      <a:pt x="1148" y="1087"/>
                    </a:lnTo>
                    <a:lnTo>
                      <a:pt x="1151" y="1087"/>
                    </a:lnTo>
                    <a:lnTo>
                      <a:pt x="1148" y="1087"/>
                    </a:lnTo>
                    <a:lnTo>
                      <a:pt x="1151" y="1087"/>
                    </a:lnTo>
                    <a:lnTo>
                      <a:pt x="1148" y="1087"/>
                    </a:lnTo>
                    <a:lnTo>
                      <a:pt x="1148" y="1089"/>
                    </a:lnTo>
                    <a:lnTo>
                      <a:pt x="1148" y="1087"/>
                    </a:lnTo>
                    <a:lnTo>
                      <a:pt x="1148" y="1089"/>
                    </a:lnTo>
                    <a:lnTo>
                      <a:pt x="1146" y="1089"/>
                    </a:lnTo>
                    <a:lnTo>
                      <a:pt x="1144" y="1089"/>
                    </a:lnTo>
                    <a:lnTo>
                      <a:pt x="1146" y="1089"/>
                    </a:lnTo>
                    <a:lnTo>
                      <a:pt x="1148" y="1089"/>
                    </a:lnTo>
                    <a:lnTo>
                      <a:pt x="1148" y="1087"/>
                    </a:lnTo>
                    <a:lnTo>
                      <a:pt x="1151" y="1087"/>
                    </a:lnTo>
                    <a:lnTo>
                      <a:pt x="1153" y="1087"/>
                    </a:lnTo>
                    <a:lnTo>
                      <a:pt x="1153" y="1089"/>
                    </a:lnTo>
                    <a:lnTo>
                      <a:pt x="1151" y="1089"/>
                    </a:lnTo>
                    <a:lnTo>
                      <a:pt x="1148" y="1089"/>
                    </a:lnTo>
                    <a:lnTo>
                      <a:pt x="1148" y="1091"/>
                    </a:lnTo>
                    <a:lnTo>
                      <a:pt x="1146" y="1091"/>
                    </a:lnTo>
                    <a:lnTo>
                      <a:pt x="1146" y="1094"/>
                    </a:lnTo>
                    <a:lnTo>
                      <a:pt x="1146" y="1096"/>
                    </a:lnTo>
                    <a:lnTo>
                      <a:pt x="1144" y="1096"/>
                    </a:lnTo>
                    <a:lnTo>
                      <a:pt x="1144" y="1094"/>
                    </a:lnTo>
                    <a:lnTo>
                      <a:pt x="1142" y="1094"/>
                    </a:lnTo>
                    <a:lnTo>
                      <a:pt x="1144" y="1091"/>
                    </a:lnTo>
                    <a:lnTo>
                      <a:pt x="1142" y="1091"/>
                    </a:lnTo>
                    <a:lnTo>
                      <a:pt x="1142" y="1089"/>
                    </a:lnTo>
                    <a:lnTo>
                      <a:pt x="1144" y="1089"/>
                    </a:lnTo>
                    <a:lnTo>
                      <a:pt x="1142" y="1089"/>
                    </a:lnTo>
                    <a:lnTo>
                      <a:pt x="1142" y="1087"/>
                    </a:lnTo>
                    <a:lnTo>
                      <a:pt x="1142" y="1085"/>
                    </a:lnTo>
                    <a:lnTo>
                      <a:pt x="1139" y="1085"/>
                    </a:lnTo>
                    <a:lnTo>
                      <a:pt x="1142" y="1085"/>
                    </a:lnTo>
                    <a:lnTo>
                      <a:pt x="1139" y="1085"/>
                    </a:lnTo>
                    <a:lnTo>
                      <a:pt x="1139" y="1082"/>
                    </a:lnTo>
                    <a:lnTo>
                      <a:pt x="1139" y="1085"/>
                    </a:lnTo>
                    <a:lnTo>
                      <a:pt x="1139" y="1087"/>
                    </a:lnTo>
                    <a:lnTo>
                      <a:pt x="1142" y="1087"/>
                    </a:lnTo>
                    <a:lnTo>
                      <a:pt x="1139" y="1087"/>
                    </a:lnTo>
                    <a:lnTo>
                      <a:pt x="1142" y="1087"/>
                    </a:lnTo>
                    <a:lnTo>
                      <a:pt x="1142" y="1089"/>
                    </a:lnTo>
                    <a:lnTo>
                      <a:pt x="1142" y="1091"/>
                    </a:lnTo>
                    <a:lnTo>
                      <a:pt x="1142" y="1094"/>
                    </a:lnTo>
                    <a:lnTo>
                      <a:pt x="1142" y="1096"/>
                    </a:lnTo>
                    <a:lnTo>
                      <a:pt x="1144" y="1096"/>
                    </a:lnTo>
                    <a:lnTo>
                      <a:pt x="1142" y="1096"/>
                    </a:lnTo>
                    <a:lnTo>
                      <a:pt x="1142" y="1098"/>
                    </a:lnTo>
                    <a:lnTo>
                      <a:pt x="1139" y="1098"/>
                    </a:lnTo>
                    <a:lnTo>
                      <a:pt x="1137" y="1096"/>
                    </a:lnTo>
                    <a:lnTo>
                      <a:pt x="1135" y="1096"/>
                    </a:lnTo>
                    <a:lnTo>
                      <a:pt x="1133" y="1094"/>
                    </a:lnTo>
                    <a:lnTo>
                      <a:pt x="1133" y="1091"/>
                    </a:lnTo>
                    <a:lnTo>
                      <a:pt x="1131" y="1089"/>
                    </a:lnTo>
                    <a:lnTo>
                      <a:pt x="1133" y="1089"/>
                    </a:lnTo>
                    <a:lnTo>
                      <a:pt x="1131" y="1089"/>
                    </a:lnTo>
                    <a:lnTo>
                      <a:pt x="1131" y="1087"/>
                    </a:lnTo>
                    <a:lnTo>
                      <a:pt x="1133" y="1087"/>
                    </a:lnTo>
                    <a:lnTo>
                      <a:pt x="1133" y="1089"/>
                    </a:lnTo>
                    <a:lnTo>
                      <a:pt x="1135" y="1089"/>
                    </a:lnTo>
                    <a:lnTo>
                      <a:pt x="1135" y="1091"/>
                    </a:lnTo>
                    <a:lnTo>
                      <a:pt x="1133" y="1091"/>
                    </a:lnTo>
                    <a:lnTo>
                      <a:pt x="1135" y="1091"/>
                    </a:lnTo>
                    <a:lnTo>
                      <a:pt x="1137" y="1091"/>
                    </a:lnTo>
                    <a:lnTo>
                      <a:pt x="1137" y="1094"/>
                    </a:lnTo>
                    <a:lnTo>
                      <a:pt x="1137" y="1096"/>
                    </a:lnTo>
                    <a:lnTo>
                      <a:pt x="1139" y="1094"/>
                    </a:lnTo>
                    <a:lnTo>
                      <a:pt x="1137" y="1094"/>
                    </a:lnTo>
                    <a:lnTo>
                      <a:pt x="1139" y="1094"/>
                    </a:lnTo>
                    <a:lnTo>
                      <a:pt x="1137" y="1094"/>
                    </a:lnTo>
                    <a:lnTo>
                      <a:pt x="1137" y="1091"/>
                    </a:lnTo>
                    <a:lnTo>
                      <a:pt x="1135" y="1091"/>
                    </a:lnTo>
                    <a:lnTo>
                      <a:pt x="1135" y="1089"/>
                    </a:lnTo>
                    <a:lnTo>
                      <a:pt x="1137" y="1089"/>
                    </a:lnTo>
                    <a:lnTo>
                      <a:pt x="1135" y="1089"/>
                    </a:lnTo>
                    <a:lnTo>
                      <a:pt x="1135" y="1087"/>
                    </a:lnTo>
                    <a:lnTo>
                      <a:pt x="1133" y="1087"/>
                    </a:lnTo>
                    <a:lnTo>
                      <a:pt x="1135" y="1087"/>
                    </a:lnTo>
                    <a:lnTo>
                      <a:pt x="1133" y="1087"/>
                    </a:lnTo>
                    <a:lnTo>
                      <a:pt x="1133" y="1085"/>
                    </a:lnTo>
                    <a:lnTo>
                      <a:pt x="1135" y="1085"/>
                    </a:lnTo>
                    <a:lnTo>
                      <a:pt x="1135" y="1082"/>
                    </a:lnTo>
                    <a:lnTo>
                      <a:pt x="1137" y="1082"/>
                    </a:lnTo>
                    <a:lnTo>
                      <a:pt x="1135" y="1082"/>
                    </a:lnTo>
                    <a:lnTo>
                      <a:pt x="1133" y="1082"/>
                    </a:lnTo>
                    <a:lnTo>
                      <a:pt x="1133" y="1085"/>
                    </a:lnTo>
                    <a:lnTo>
                      <a:pt x="1131" y="1085"/>
                    </a:lnTo>
                    <a:lnTo>
                      <a:pt x="1131" y="1082"/>
                    </a:lnTo>
                    <a:lnTo>
                      <a:pt x="1131" y="1085"/>
                    </a:lnTo>
                    <a:lnTo>
                      <a:pt x="1128" y="1085"/>
                    </a:lnTo>
                    <a:lnTo>
                      <a:pt x="1128" y="1087"/>
                    </a:lnTo>
                    <a:lnTo>
                      <a:pt x="1128" y="1085"/>
                    </a:lnTo>
                    <a:lnTo>
                      <a:pt x="1126" y="1085"/>
                    </a:lnTo>
                    <a:lnTo>
                      <a:pt x="1126" y="1082"/>
                    </a:lnTo>
                    <a:lnTo>
                      <a:pt x="1128" y="1082"/>
                    </a:lnTo>
                    <a:lnTo>
                      <a:pt x="1126" y="1082"/>
                    </a:lnTo>
                    <a:lnTo>
                      <a:pt x="1126" y="1080"/>
                    </a:lnTo>
                    <a:lnTo>
                      <a:pt x="1124" y="1080"/>
                    </a:lnTo>
                    <a:lnTo>
                      <a:pt x="1122" y="1080"/>
                    </a:lnTo>
                    <a:lnTo>
                      <a:pt x="1124" y="1080"/>
                    </a:lnTo>
                    <a:lnTo>
                      <a:pt x="1124" y="1078"/>
                    </a:lnTo>
                    <a:lnTo>
                      <a:pt x="1126" y="1078"/>
                    </a:lnTo>
                    <a:lnTo>
                      <a:pt x="1124" y="1078"/>
                    </a:lnTo>
                    <a:lnTo>
                      <a:pt x="1122" y="1078"/>
                    </a:lnTo>
                    <a:lnTo>
                      <a:pt x="1124" y="1078"/>
                    </a:lnTo>
                    <a:lnTo>
                      <a:pt x="1122" y="1078"/>
                    </a:lnTo>
                    <a:lnTo>
                      <a:pt x="1122" y="1076"/>
                    </a:lnTo>
                    <a:lnTo>
                      <a:pt x="1124" y="1076"/>
                    </a:lnTo>
                    <a:lnTo>
                      <a:pt x="1122" y="1076"/>
                    </a:lnTo>
                    <a:lnTo>
                      <a:pt x="1122" y="1073"/>
                    </a:lnTo>
                    <a:lnTo>
                      <a:pt x="1124" y="1073"/>
                    </a:lnTo>
                    <a:lnTo>
                      <a:pt x="1126" y="1073"/>
                    </a:lnTo>
                    <a:lnTo>
                      <a:pt x="1126" y="1076"/>
                    </a:lnTo>
                    <a:lnTo>
                      <a:pt x="1128" y="1076"/>
                    </a:lnTo>
                    <a:lnTo>
                      <a:pt x="1126" y="1076"/>
                    </a:lnTo>
                    <a:lnTo>
                      <a:pt x="1128" y="1076"/>
                    </a:lnTo>
                    <a:lnTo>
                      <a:pt x="1128" y="1078"/>
                    </a:lnTo>
                    <a:lnTo>
                      <a:pt x="1131" y="1078"/>
                    </a:lnTo>
                    <a:lnTo>
                      <a:pt x="1131" y="1080"/>
                    </a:lnTo>
                    <a:lnTo>
                      <a:pt x="1133" y="1080"/>
                    </a:lnTo>
                    <a:lnTo>
                      <a:pt x="1131" y="1080"/>
                    </a:lnTo>
                    <a:lnTo>
                      <a:pt x="1131" y="1078"/>
                    </a:lnTo>
                    <a:lnTo>
                      <a:pt x="1128" y="1078"/>
                    </a:lnTo>
                    <a:lnTo>
                      <a:pt x="1128" y="1076"/>
                    </a:lnTo>
                    <a:lnTo>
                      <a:pt x="1131" y="1076"/>
                    </a:lnTo>
                    <a:lnTo>
                      <a:pt x="1131" y="1078"/>
                    </a:lnTo>
                    <a:lnTo>
                      <a:pt x="1133" y="1078"/>
                    </a:lnTo>
                    <a:lnTo>
                      <a:pt x="1131" y="1078"/>
                    </a:lnTo>
                    <a:lnTo>
                      <a:pt x="1131" y="1076"/>
                    </a:lnTo>
                    <a:lnTo>
                      <a:pt x="1131" y="1078"/>
                    </a:lnTo>
                    <a:lnTo>
                      <a:pt x="1131" y="1076"/>
                    </a:lnTo>
                    <a:lnTo>
                      <a:pt x="1133" y="1076"/>
                    </a:lnTo>
                    <a:lnTo>
                      <a:pt x="1131" y="1076"/>
                    </a:lnTo>
                    <a:lnTo>
                      <a:pt x="1128" y="1076"/>
                    </a:lnTo>
                    <a:lnTo>
                      <a:pt x="1128" y="1073"/>
                    </a:lnTo>
                    <a:lnTo>
                      <a:pt x="1128" y="1071"/>
                    </a:lnTo>
                    <a:lnTo>
                      <a:pt x="1128" y="1069"/>
                    </a:lnTo>
                    <a:lnTo>
                      <a:pt x="1126" y="1069"/>
                    </a:lnTo>
                    <a:lnTo>
                      <a:pt x="1126" y="1067"/>
                    </a:lnTo>
                    <a:lnTo>
                      <a:pt x="1128" y="1067"/>
                    </a:lnTo>
                    <a:lnTo>
                      <a:pt x="1128" y="1069"/>
                    </a:lnTo>
                    <a:lnTo>
                      <a:pt x="1128" y="1071"/>
                    </a:lnTo>
                    <a:lnTo>
                      <a:pt x="1131" y="1071"/>
                    </a:lnTo>
                    <a:lnTo>
                      <a:pt x="1131" y="1069"/>
                    </a:lnTo>
                    <a:lnTo>
                      <a:pt x="1128" y="1069"/>
                    </a:lnTo>
                    <a:lnTo>
                      <a:pt x="1128" y="1067"/>
                    </a:lnTo>
                    <a:lnTo>
                      <a:pt x="1131" y="1067"/>
                    </a:lnTo>
                    <a:lnTo>
                      <a:pt x="1128" y="1067"/>
                    </a:lnTo>
                    <a:lnTo>
                      <a:pt x="1131" y="1067"/>
                    </a:lnTo>
                    <a:lnTo>
                      <a:pt x="1131" y="1065"/>
                    </a:lnTo>
                    <a:lnTo>
                      <a:pt x="1128" y="1065"/>
                    </a:lnTo>
                    <a:lnTo>
                      <a:pt x="1128" y="1067"/>
                    </a:lnTo>
                    <a:lnTo>
                      <a:pt x="1128" y="1065"/>
                    </a:lnTo>
                    <a:lnTo>
                      <a:pt x="1128" y="1067"/>
                    </a:lnTo>
                    <a:lnTo>
                      <a:pt x="1128" y="1065"/>
                    </a:lnTo>
                    <a:lnTo>
                      <a:pt x="1126" y="1065"/>
                    </a:lnTo>
                    <a:lnTo>
                      <a:pt x="1126" y="1062"/>
                    </a:lnTo>
                    <a:lnTo>
                      <a:pt x="1126" y="1065"/>
                    </a:lnTo>
                    <a:lnTo>
                      <a:pt x="1128" y="1065"/>
                    </a:lnTo>
                    <a:lnTo>
                      <a:pt x="1128" y="1067"/>
                    </a:lnTo>
                    <a:lnTo>
                      <a:pt x="1126" y="1067"/>
                    </a:lnTo>
                    <a:lnTo>
                      <a:pt x="1126" y="1069"/>
                    </a:lnTo>
                    <a:lnTo>
                      <a:pt x="1124" y="1069"/>
                    </a:lnTo>
                    <a:lnTo>
                      <a:pt x="1122" y="1069"/>
                    </a:lnTo>
                    <a:lnTo>
                      <a:pt x="1122" y="1067"/>
                    </a:lnTo>
                    <a:lnTo>
                      <a:pt x="1119" y="1067"/>
                    </a:lnTo>
                    <a:lnTo>
                      <a:pt x="1119" y="1065"/>
                    </a:lnTo>
                    <a:lnTo>
                      <a:pt x="1119" y="1067"/>
                    </a:lnTo>
                    <a:lnTo>
                      <a:pt x="1117" y="1067"/>
                    </a:lnTo>
                    <a:lnTo>
                      <a:pt x="1115" y="1067"/>
                    </a:lnTo>
                    <a:lnTo>
                      <a:pt x="1115" y="1065"/>
                    </a:lnTo>
                    <a:lnTo>
                      <a:pt x="1117" y="1065"/>
                    </a:lnTo>
                    <a:lnTo>
                      <a:pt x="1115" y="1065"/>
                    </a:lnTo>
                    <a:lnTo>
                      <a:pt x="1117" y="1065"/>
                    </a:lnTo>
                    <a:lnTo>
                      <a:pt x="1117" y="1062"/>
                    </a:lnTo>
                    <a:lnTo>
                      <a:pt x="1117" y="1065"/>
                    </a:lnTo>
                    <a:lnTo>
                      <a:pt x="1115" y="1065"/>
                    </a:lnTo>
                    <a:lnTo>
                      <a:pt x="1115" y="1062"/>
                    </a:lnTo>
                    <a:lnTo>
                      <a:pt x="1117" y="1062"/>
                    </a:lnTo>
                    <a:lnTo>
                      <a:pt x="1117" y="1060"/>
                    </a:lnTo>
                    <a:lnTo>
                      <a:pt x="1115" y="1060"/>
                    </a:lnTo>
                    <a:lnTo>
                      <a:pt x="1117" y="1060"/>
                    </a:lnTo>
                    <a:lnTo>
                      <a:pt x="1115" y="1060"/>
                    </a:lnTo>
                    <a:lnTo>
                      <a:pt x="1115" y="1062"/>
                    </a:lnTo>
                    <a:lnTo>
                      <a:pt x="1113" y="1062"/>
                    </a:lnTo>
                    <a:lnTo>
                      <a:pt x="1113" y="1060"/>
                    </a:lnTo>
                    <a:lnTo>
                      <a:pt x="1113" y="1058"/>
                    </a:lnTo>
                    <a:lnTo>
                      <a:pt x="1115" y="1058"/>
                    </a:lnTo>
                    <a:lnTo>
                      <a:pt x="1113" y="1058"/>
                    </a:lnTo>
                    <a:lnTo>
                      <a:pt x="1115" y="1058"/>
                    </a:lnTo>
                    <a:lnTo>
                      <a:pt x="1117" y="1058"/>
                    </a:lnTo>
                    <a:lnTo>
                      <a:pt x="1119" y="1058"/>
                    </a:lnTo>
                    <a:lnTo>
                      <a:pt x="1122" y="1058"/>
                    </a:lnTo>
                    <a:lnTo>
                      <a:pt x="1124" y="1058"/>
                    </a:lnTo>
                    <a:lnTo>
                      <a:pt x="1124" y="1056"/>
                    </a:lnTo>
                    <a:lnTo>
                      <a:pt x="1124" y="1058"/>
                    </a:lnTo>
                    <a:lnTo>
                      <a:pt x="1124" y="1060"/>
                    </a:lnTo>
                    <a:lnTo>
                      <a:pt x="1126" y="1060"/>
                    </a:lnTo>
                    <a:lnTo>
                      <a:pt x="1126" y="1058"/>
                    </a:lnTo>
                    <a:lnTo>
                      <a:pt x="1126" y="1056"/>
                    </a:lnTo>
                    <a:lnTo>
                      <a:pt x="1124" y="1056"/>
                    </a:lnTo>
                    <a:lnTo>
                      <a:pt x="1126" y="1056"/>
                    </a:lnTo>
                    <a:lnTo>
                      <a:pt x="1126" y="1053"/>
                    </a:lnTo>
                    <a:lnTo>
                      <a:pt x="1126" y="1056"/>
                    </a:lnTo>
                    <a:lnTo>
                      <a:pt x="1128" y="1056"/>
                    </a:lnTo>
                    <a:lnTo>
                      <a:pt x="1126" y="1056"/>
                    </a:lnTo>
                    <a:lnTo>
                      <a:pt x="1126" y="1053"/>
                    </a:lnTo>
                    <a:lnTo>
                      <a:pt x="1126" y="1051"/>
                    </a:lnTo>
                    <a:lnTo>
                      <a:pt x="1128" y="1051"/>
                    </a:lnTo>
                    <a:lnTo>
                      <a:pt x="1131" y="1051"/>
                    </a:lnTo>
                    <a:lnTo>
                      <a:pt x="1131" y="1049"/>
                    </a:lnTo>
                    <a:lnTo>
                      <a:pt x="1133" y="1051"/>
                    </a:lnTo>
                    <a:lnTo>
                      <a:pt x="1135" y="1051"/>
                    </a:lnTo>
                    <a:lnTo>
                      <a:pt x="1137" y="1051"/>
                    </a:lnTo>
                    <a:lnTo>
                      <a:pt x="1139" y="1051"/>
                    </a:lnTo>
                    <a:lnTo>
                      <a:pt x="1137" y="1051"/>
                    </a:lnTo>
                    <a:lnTo>
                      <a:pt x="1135" y="1051"/>
                    </a:lnTo>
                    <a:lnTo>
                      <a:pt x="1133" y="1049"/>
                    </a:lnTo>
                    <a:lnTo>
                      <a:pt x="1131" y="1049"/>
                    </a:lnTo>
                    <a:lnTo>
                      <a:pt x="1131" y="1047"/>
                    </a:lnTo>
                    <a:lnTo>
                      <a:pt x="1128" y="1047"/>
                    </a:lnTo>
                    <a:lnTo>
                      <a:pt x="1128" y="1044"/>
                    </a:lnTo>
                    <a:lnTo>
                      <a:pt x="1131" y="1044"/>
                    </a:lnTo>
                    <a:lnTo>
                      <a:pt x="1133" y="1044"/>
                    </a:lnTo>
                    <a:lnTo>
                      <a:pt x="1133" y="1042"/>
                    </a:lnTo>
                    <a:lnTo>
                      <a:pt x="1131" y="1042"/>
                    </a:lnTo>
                    <a:lnTo>
                      <a:pt x="1131" y="1044"/>
                    </a:lnTo>
                    <a:lnTo>
                      <a:pt x="1133" y="1044"/>
                    </a:lnTo>
                    <a:lnTo>
                      <a:pt x="1131" y="1044"/>
                    </a:lnTo>
                    <a:lnTo>
                      <a:pt x="1128" y="1044"/>
                    </a:lnTo>
                    <a:lnTo>
                      <a:pt x="1128" y="1047"/>
                    </a:lnTo>
                    <a:lnTo>
                      <a:pt x="1126" y="1047"/>
                    </a:lnTo>
                    <a:lnTo>
                      <a:pt x="1126" y="1049"/>
                    </a:lnTo>
                    <a:lnTo>
                      <a:pt x="1126" y="1051"/>
                    </a:lnTo>
                    <a:lnTo>
                      <a:pt x="1126" y="1053"/>
                    </a:lnTo>
                    <a:lnTo>
                      <a:pt x="1124" y="1053"/>
                    </a:lnTo>
                    <a:lnTo>
                      <a:pt x="1124" y="1056"/>
                    </a:lnTo>
                    <a:lnTo>
                      <a:pt x="1124" y="1053"/>
                    </a:lnTo>
                    <a:lnTo>
                      <a:pt x="1124" y="1056"/>
                    </a:lnTo>
                    <a:lnTo>
                      <a:pt x="1122" y="1056"/>
                    </a:lnTo>
                    <a:lnTo>
                      <a:pt x="1119" y="1056"/>
                    </a:lnTo>
                    <a:lnTo>
                      <a:pt x="1117" y="1056"/>
                    </a:lnTo>
                    <a:lnTo>
                      <a:pt x="1117" y="1053"/>
                    </a:lnTo>
                    <a:lnTo>
                      <a:pt x="1119" y="1053"/>
                    </a:lnTo>
                    <a:lnTo>
                      <a:pt x="1119" y="1051"/>
                    </a:lnTo>
                    <a:lnTo>
                      <a:pt x="1117" y="1051"/>
                    </a:lnTo>
                    <a:lnTo>
                      <a:pt x="1115" y="1051"/>
                    </a:lnTo>
                    <a:lnTo>
                      <a:pt x="1117" y="1051"/>
                    </a:lnTo>
                    <a:lnTo>
                      <a:pt x="1117" y="1053"/>
                    </a:lnTo>
                    <a:lnTo>
                      <a:pt x="1115" y="1053"/>
                    </a:lnTo>
                    <a:lnTo>
                      <a:pt x="1115" y="1051"/>
                    </a:lnTo>
                    <a:lnTo>
                      <a:pt x="1115" y="1049"/>
                    </a:lnTo>
                    <a:lnTo>
                      <a:pt x="1113" y="1049"/>
                    </a:lnTo>
                    <a:lnTo>
                      <a:pt x="1113" y="1047"/>
                    </a:lnTo>
                    <a:lnTo>
                      <a:pt x="1115" y="1047"/>
                    </a:lnTo>
                    <a:lnTo>
                      <a:pt x="1117" y="1047"/>
                    </a:lnTo>
                    <a:lnTo>
                      <a:pt x="1117" y="1049"/>
                    </a:lnTo>
                    <a:lnTo>
                      <a:pt x="1117" y="1047"/>
                    </a:lnTo>
                    <a:lnTo>
                      <a:pt x="1115" y="1047"/>
                    </a:lnTo>
                    <a:lnTo>
                      <a:pt x="1113" y="1047"/>
                    </a:lnTo>
                    <a:lnTo>
                      <a:pt x="1110" y="1044"/>
                    </a:lnTo>
                    <a:lnTo>
                      <a:pt x="1113" y="1044"/>
                    </a:lnTo>
                    <a:lnTo>
                      <a:pt x="1115" y="1044"/>
                    </a:lnTo>
                    <a:lnTo>
                      <a:pt x="1115" y="1047"/>
                    </a:lnTo>
                    <a:lnTo>
                      <a:pt x="1117" y="1047"/>
                    </a:lnTo>
                    <a:lnTo>
                      <a:pt x="1117" y="1044"/>
                    </a:lnTo>
                    <a:lnTo>
                      <a:pt x="1117" y="1047"/>
                    </a:lnTo>
                    <a:lnTo>
                      <a:pt x="1115" y="1047"/>
                    </a:lnTo>
                    <a:lnTo>
                      <a:pt x="1115" y="1044"/>
                    </a:lnTo>
                    <a:lnTo>
                      <a:pt x="1117" y="1044"/>
                    </a:lnTo>
                    <a:lnTo>
                      <a:pt x="1119" y="1047"/>
                    </a:lnTo>
                    <a:lnTo>
                      <a:pt x="1122" y="1047"/>
                    </a:lnTo>
                    <a:lnTo>
                      <a:pt x="1124" y="1047"/>
                    </a:lnTo>
                    <a:lnTo>
                      <a:pt x="1122" y="1047"/>
                    </a:lnTo>
                    <a:lnTo>
                      <a:pt x="1119" y="1047"/>
                    </a:lnTo>
                    <a:lnTo>
                      <a:pt x="1119" y="1044"/>
                    </a:lnTo>
                    <a:lnTo>
                      <a:pt x="1117" y="1044"/>
                    </a:lnTo>
                    <a:lnTo>
                      <a:pt x="1115" y="1044"/>
                    </a:lnTo>
                    <a:lnTo>
                      <a:pt x="1115" y="1042"/>
                    </a:lnTo>
                    <a:lnTo>
                      <a:pt x="1117" y="1042"/>
                    </a:lnTo>
                    <a:lnTo>
                      <a:pt x="1119" y="1042"/>
                    </a:lnTo>
                    <a:lnTo>
                      <a:pt x="1122" y="1042"/>
                    </a:lnTo>
                    <a:lnTo>
                      <a:pt x="1122" y="1040"/>
                    </a:lnTo>
                    <a:lnTo>
                      <a:pt x="1119" y="1040"/>
                    </a:lnTo>
                    <a:lnTo>
                      <a:pt x="1117" y="1040"/>
                    </a:lnTo>
                    <a:lnTo>
                      <a:pt x="1117" y="1042"/>
                    </a:lnTo>
                    <a:lnTo>
                      <a:pt x="1115" y="1042"/>
                    </a:lnTo>
                    <a:lnTo>
                      <a:pt x="1113" y="1042"/>
                    </a:lnTo>
                    <a:lnTo>
                      <a:pt x="1115" y="1042"/>
                    </a:lnTo>
                    <a:lnTo>
                      <a:pt x="1115" y="1044"/>
                    </a:lnTo>
                    <a:lnTo>
                      <a:pt x="1113" y="1044"/>
                    </a:lnTo>
                    <a:lnTo>
                      <a:pt x="1113" y="1042"/>
                    </a:lnTo>
                    <a:lnTo>
                      <a:pt x="1110" y="1042"/>
                    </a:lnTo>
                    <a:lnTo>
                      <a:pt x="1110" y="1040"/>
                    </a:lnTo>
                    <a:lnTo>
                      <a:pt x="1113" y="1040"/>
                    </a:lnTo>
                    <a:lnTo>
                      <a:pt x="1115" y="1040"/>
                    </a:lnTo>
                    <a:lnTo>
                      <a:pt x="1113" y="1040"/>
                    </a:lnTo>
                    <a:lnTo>
                      <a:pt x="1113" y="1038"/>
                    </a:lnTo>
                    <a:lnTo>
                      <a:pt x="1113" y="1040"/>
                    </a:lnTo>
                    <a:lnTo>
                      <a:pt x="1110" y="1038"/>
                    </a:lnTo>
                    <a:lnTo>
                      <a:pt x="1113" y="1038"/>
                    </a:lnTo>
                    <a:lnTo>
                      <a:pt x="1110" y="1038"/>
                    </a:lnTo>
                    <a:lnTo>
                      <a:pt x="1110" y="1040"/>
                    </a:lnTo>
                    <a:lnTo>
                      <a:pt x="1110" y="1038"/>
                    </a:lnTo>
                    <a:lnTo>
                      <a:pt x="1110" y="1040"/>
                    </a:lnTo>
                    <a:lnTo>
                      <a:pt x="1110" y="1042"/>
                    </a:lnTo>
                    <a:lnTo>
                      <a:pt x="1108" y="1042"/>
                    </a:lnTo>
                    <a:lnTo>
                      <a:pt x="1108" y="1040"/>
                    </a:lnTo>
                    <a:lnTo>
                      <a:pt x="1108" y="1042"/>
                    </a:lnTo>
                    <a:lnTo>
                      <a:pt x="1106" y="1042"/>
                    </a:lnTo>
                    <a:lnTo>
                      <a:pt x="1106" y="1040"/>
                    </a:lnTo>
                    <a:lnTo>
                      <a:pt x="1104" y="1040"/>
                    </a:lnTo>
                    <a:lnTo>
                      <a:pt x="1104" y="1038"/>
                    </a:lnTo>
                    <a:lnTo>
                      <a:pt x="1106" y="1038"/>
                    </a:lnTo>
                    <a:lnTo>
                      <a:pt x="1104" y="1038"/>
                    </a:lnTo>
                    <a:lnTo>
                      <a:pt x="1101" y="1038"/>
                    </a:lnTo>
                    <a:lnTo>
                      <a:pt x="1101" y="1035"/>
                    </a:lnTo>
                    <a:lnTo>
                      <a:pt x="1099" y="1035"/>
                    </a:lnTo>
                    <a:lnTo>
                      <a:pt x="1099" y="1033"/>
                    </a:lnTo>
                    <a:lnTo>
                      <a:pt x="1101" y="1033"/>
                    </a:lnTo>
                    <a:lnTo>
                      <a:pt x="1104" y="1033"/>
                    </a:lnTo>
                    <a:lnTo>
                      <a:pt x="1106" y="1033"/>
                    </a:lnTo>
                    <a:lnTo>
                      <a:pt x="1104" y="1033"/>
                    </a:lnTo>
                    <a:lnTo>
                      <a:pt x="1104" y="1031"/>
                    </a:lnTo>
                    <a:lnTo>
                      <a:pt x="1106" y="1031"/>
                    </a:lnTo>
                    <a:lnTo>
                      <a:pt x="1106" y="1033"/>
                    </a:lnTo>
                    <a:lnTo>
                      <a:pt x="1106" y="1031"/>
                    </a:lnTo>
                    <a:lnTo>
                      <a:pt x="1108" y="1033"/>
                    </a:lnTo>
                    <a:lnTo>
                      <a:pt x="1108" y="1031"/>
                    </a:lnTo>
                    <a:lnTo>
                      <a:pt x="1106" y="1031"/>
                    </a:lnTo>
                    <a:lnTo>
                      <a:pt x="1104" y="1031"/>
                    </a:lnTo>
                    <a:lnTo>
                      <a:pt x="1101" y="1031"/>
                    </a:lnTo>
                    <a:lnTo>
                      <a:pt x="1101" y="1033"/>
                    </a:lnTo>
                    <a:lnTo>
                      <a:pt x="1101" y="1031"/>
                    </a:lnTo>
                    <a:lnTo>
                      <a:pt x="1104" y="1031"/>
                    </a:lnTo>
                    <a:lnTo>
                      <a:pt x="1106" y="1031"/>
                    </a:lnTo>
                    <a:lnTo>
                      <a:pt x="1106" y="1029"/>
                    </a:lnTo>
                    <a:lnTo>
                      <a:pt x="1106" y="1031"/>
                    </a:lnTo>
                    <a:lnTo>
                      <a:pt x="1108" y="1031"/>
                    </a:lnTo>
                    <a:lnTo>
                      <a:pt x="1108" y="1033"/>
                    </a:lnTo>
                    <a:lnTo>
                      <a:pt x="1108" y="1031"/>
                    </a:lnTo>
                    <a:lnTo>
                      <a:pt x="1110" y="1031"/>
                    </a:lnTo>
                    <a:lnTo>
                      <a:pt x="1110" y="1033"/>
                    </a:lnTo>
                    <a:lnTo>
                      <a:pt x="1113" y="1033"/>
                    </a:lnTo>
                    <a:lnTo>
                      <a:pt x="1110" y="1033"/>
                    </a:lnTo>
                    <a:lnTo>
                      <a:pt x="1110" y="1035"/>
                    </a:lnTo>
                    <a:lnTo>
                      <a:pt x="1113" y="1035"/>
                    </a:lnTo>
                    <a:lnTo>
                      <a:pt x="1113" y="1033"/>
                    </a:lnTo>
                    <a:lnTo>
                      <a:pt x="1113" y="1035"/>
                    </a:lnTo>
                    <a:lnTo>
                      <a:pt x="1115" y="1035"/>
                    </a:lnTo>
                    <a:lnTo>
                      <a:pt x="1115" y="1038"/>
                    </a:lnTo>
                    <a:lnTo>
                      <a:pt x="1117" y="1035"/>
                    </a:lnTo>
                    <a:lnTo>
                      <a:pt x="1119" y="1035"/>
                    </a:lnTo>
                    <a:lnTo>
                      <a:pt x="1119" y="1038"/>
                    </a:lnTo>
                    <a:lnTo>
                      <a:pt x="1122" y="1038"/>
                    </a:lnTo>
                    <a:lnTo>
                      <a:pt x="1124" y="1038"/>
                    </a:lnTo>
                    <a:lnTo>
                      <a:pt x="1122" y="1038"/>
                    </a:lnTo>
                    <a:lnTo>
                      <a:pt x="1119" y="1038"/>
                    </a:lnTo>
                    <a:lnTo>
                      <a:pt x="1119" y="1035"/>
                    </a:lnTo>
                    <a:lnTo>
                      <a:pt x="1122" y="1035"/>
                    </a:lnTo>
                    <a:lnTo>
                      <a:pt x="1119" y="1035"/>
                    </a:lnTo>
                    <a:lnTo>
                      <a:pt x="1117" y="1035"/>
                    </a:lnTo>
                    <a:lnTo>
                      <a:pt x="1115" y="1035"/>
                    </a:lnTo>
                    <a:lnTo>
                      <a:pt x="1115" y="1033"/>
                    </a:lnTo>
                    <a:lnTo>
                      <a:pt x="1117" y="1033"/>
                    </a:lnTo>
                    <a:lnTo>
                      <a:pt x="1115" y="1033"/>
                    </a:lnTo>
                    <a:lnTo>
                      <a:pt x="1113" y="1033"/>
                    </a:lnTo>
                    <a:lnTo>
                      <a:pt x="1113" y="1031"/>
                    </a:lnTo>
                    <a:lnTo>
                      <a:pt x="1110" y="1031"/>
                    </a:lnTo>
                    <a:lnTo>
                      <a:pt x="1110" y="1029"/>
                    </a:lnTo>
                    <a:lnTo>
                      <a:pt x="1108" y="1029"/>
                    </a:lnTo>
                    <a:lnTo>
                      <a:pt x="1110" y="1029"/>
                    </a:lnTo>
                    <a:lnTo>
                      <a:pt x="1110" y="1027"/>
                    </a:lnTo>
                    <a:lnTo>
                      <a:pt x="1110" y="1029"/>
                    </a:lnTo>
                    <a:lnTo>
                      <a:pt x="1113" y="1029"/>
                    </a:lnTo>
                    <a:lnTo>
                      <a:pt x="1113" y="1027"/>
                    </a:lnTo>
                    <a:lnTo>
                      <a:pt x="1115" y="1027"/>
                    </a:lnTo>
                    <a:lnTo>
                      <a:pt x="1115" y="1029"/>
                    </a:lnTo>
                    <a:lnTo>
                      <a:pt x="1117" y="1029"/>
                    </a:lnTo>
                    <a:lnTo>
                      <a:pt x="1119" y="1029"/>
                    </a:lnTo>
                    <a:lnTo>
                      <a:pt x="1119" y="1031"/>
                    </a:lnTo>
                    <a:lnTo>
                      <a:pt x="1119" y="1029"/>
                    </a:lnTo>
                    <a:lnTo>
                      <a:pt x="1119" y="1031"/>
                    </a:lnTo>
                    <a:lnTo>
                      <a:pt x="1122" y="1031"/>
                    </a:lnTo>
                    <a:lnTo>
                      <a:pt x="1122" y="1029"/>
                    </a:lnTo>
                    <a:lnTo>
                      <a:pt x="1124" y="1031"/>
                    </a:lnTo>
                    <a:lnTo>
                      <a:pt x="1124" y="1029"/>
                    </a:lnTo>
                    <a:lnTo>
                      <a:pt x="1122" y="1029"/>
                    </a:lnTo>
                    <a:lnTo>
                      <a:pt x="1119" y="1029"/>
                    </a:lnTo>
                    <a:lnTo>
                      <a:pt x="1122" y="1029"/>
                    </a:lnTo>
                    <a:lnTo>
                      <a:pt x="1122" y="1027"/>
                    </a:lnTo>
                    <a:lnTo>
                      <a:pt x="1124" y="1027"/>
                    </a:lnTo>
                    <a:lnTo>
                      <a:pt x="1126" y="1027"/>
                    </a:lnTo>
                    <a:lnTo>
                      <a:pt x="1124" y="1027"/>
                    </a:lnTo>
                    <a:lnTo>
                      <a:pt x="1124" y="1024"/>
                    </a:lnTo>
                    <a:lnTo>
                      <a:pt x="1126" y="1024"/>
                    </a:lnTo>
                    <a:lnTo>
                      <a:pt x="1124" y="1024"/>
                    </a:lnTo>
                    <a:lnTo>
                      <a:pt x="1124" y="1027"/>
                    </a:lnTo>
                    <a:lnTo>
                      <a:pt x="1122" y="1027"/>
                    </a:lnTo>
                    <a:lnTo>
                      <a:pt x="1119" y="1029"/>
                    </a:lnTo>
                    <a:lnTo>
                      <a:pt x="1117" y="1029"/>
                    </a:lnTo>
                    <a:lnTo>
                      <a:pt x="1117" y="1027"/>
                    </a:lnTo>
                    <a:lnTo>
                      <a:pt x="1115" y="1027"/>
                    </a:lnTo>
                    <a:lnTo>
                      <a:pt x="1113" y="1027"/>
                    </a:lnTo>
                    <a:lnTo>
                      <a:pt x="1110" y="1027"/>
                    </a:lnTo>
                    <a:lnTo>
                      <a:pt x="1110" y="1024"/>
                    </a:lnTo>
                    <a:lnTo>
                      <a:pt x="1110" y="1022"/>
                    </a:lnTo>
                    <a:lnTo>
                      <a:pt x="1113" y="1022"/>
                    </a:lnTo>
                    <a:lnTo>
                      <a:pt x="1115" y="1022"/>
                    </a:lnTo>
                    <a:lnTo>
                      <a:pt x="1117" y="1022"/>
                    </a:lnTo>
                    <a:lnTo>
                      <a:pt x="1117" y="1020"/>
                    </a:lnTo>
                    <a:lnTo>
                      <a:pt x="1119" y="1020"/>
                    </a:lnTo>
                    <a:lnTo>
                      <a:pt x="1119" y="1022"/>
                    </a:lnTo>
                    <a:lnTo>
                      <a:pt x="1119" y="1020"/>
                    </a:lnTo>
                    <a:lnTo>
                      <a:pt x="1119" y="1022"/>
                    </a:lnTo>
                    <a:lnTo>
                      <a:pt x="1119" y="1020"/>
                    </a:lnTo>
                    <a:lnTo>
                      <a:pt x="1117" y="1020"/>
                    </a:lnTo>
                    <a:lnTo>
                      <a:pt x="1115" y="1020"/>
                    </a:lnTo>
                    <a:lnTo>
                      <a:pt x="1113" y="1020"/>
                    </a:lnTo>
                    <a:lnTo>
                      <a:pt x="1113" y="1022"/>
                    </a:lnTo>
                    <a:lnTo>
                      <a:pt x="1110" y="1022"/>
                    </a:lnTo>
                    <a:lnTo>
                      <a:pt x="1110" y="1020"/>
                    </a:lnTo>
                    <a:lnTo>
                      <a:pt x="1110" y="1018"/>
                    </a:lnTo>
                    <a:lnTo>
                      <a:pt x="1113" y="1018"/>
                    </a:lnTo>
                    <a:lnTo>
                      <a:pt x="1113" y="1015"/>
                    </a:lnTo>
                    <a:lnTo>
                      <a:pt x="1115" y="1015"/>
                    </a:lnTo>
                    <a:lnTo>
                      <a:pt x="1117" y="1015"/>
                    </a:lnTo>
                    <a:lnTo>
                      <a:pt x="1117" y="1013"/>
                    </a:lnTo>
                    <a:lnTo>
                      <a:pt x="1119" y="1015"/>
                    </a:lnTo>
                    <a:lnTo>
                      <a:pt x="1122" y="1015"/>
                    </a:lnTo>
                    <a:lnTo>
                      <a:pt x="1119" y="1015"/>
                    </a:lnTo>
                    <a:lnTo>
                      <a:pt x="1119" y="1018"/>
                    </a:lnTo>
                    <a:lnTo>
                      <a:pt x="1119" y="1015"/>
                    </a:lnTo>
                    <a:lnTo>
                      <a:pt x="1122" y="1015"/>
                    </a:lnTo>
                    <a:lnTo>
                      <a:pt x="1124" y="1015"/>
                    </a:lnTo>
                    <a:lnTo>
                      <a:pt x="1124" y="1018"/>
                    </a:lnTo>
                    <a:lnTo>
                      <a:pt x="1126" y="1018"/>
                    </a:lnTo>
                    <a:lnTo>
                      <a:pt x="1126" y="1020"/>
                    </a:lnTo>
                    <a:lnTo>
                      <a:pt x="1128" y="1020"/>
                    </a:lnTo>
                    <a:lnTo>
                      <a:pt x="1126" y="1018"/>
                    </a:lnTo>
                    <a:lnTo>
                      <a:pt x="1128" y="1018"/>
                    </a:lnTo>
                    <a:lnTo>
                      <a:pt x="1128" y="1020"/>
                    </a:lnTo>
                    <a:lnTo>
                      <a:pt x="1128" y="1018"/>
                    </a:lnTo>
                    <a:lnTo>
                      <a:pt x="1126" y="1018"/>
                    </a:lnTo>
                    <a:lnTo>
                      <a:pt x="1126" y="1015"/>
                    </a:lnTo>
                    <a:lnTo>
                      <a:pt x="1124" y="1015"/>
                    </a:lnTo>
                    <a:lnTo>
                      <a:pt x="1126" y="1015"/>
                    </a:lnTo>
                    <a:lnTo>
                      <a:pt x="1126" y="1013"/>
                    </a:lnTo>
                    <a:lnTo>
                      <a:pt x="1124" y="1013"/>
                    </a:lnTo>
                    <a:lnTo>
                      <a:pt x="1122" y="1013"/>
                    </a:lnTo>
                    <a:lnTo>
                      <a:pt x="1119" y="1013"/>
                    </a:lnTo>
                    <a:lnTo>
                      <a:pt x="1117" y="1013"/>
                    </a:lnTo>
                    <a:lnTo>
                      <a:pt x="1117" y="1011"/>
                    </a:lnTo>
                    <a:lnTo>
                      <a:pt x="1117" y="1009"/>
                    </a:lnTo>
                    <a:lnTo>
                      <a:pt x="1117" y="1006"/>
                    </a:lnTo>
                    <a:lnTo>
                      <a:pt x="1119" y="1006"/>
                    </a:lnTo>
                    <a:lnTo>
                      <a:pt x="1122" y="1006"/>
                    </a:lnTo>
                    <a:lnTo>
                      <a:pt x="1124" y="1009"/>
                    </a:lnTo>
                    <a:lnTo>
                      <a:pt x="1126" y="1009"/>
                    </a:lnTo>
                    <a:lnTo>
                      <a:pt x="1124" y="1006"/>
                    </a:lnTo>
                    <a:lnTo>
                      <a:pt x="1122" y="1006"/>
                    </a:lnTo>
                    <a:lnTo>
                      <a:pt x="1124" y="1006"/>
                    </a:lnTo>
                    <a:lnTo>
                      <a:pt x="1122" y="1006"/>
                    </a:lnTo>
                    <a:lnTo>
                      <a:pt x="1122" y="1004"/>
                    </a:lnTo>
                    <a:lnTo>
                      <a:pt x="1119" y="1004"/>
                    </a:lnTo>
                    <a:lnTo>
                      <a:pt x="1122" y="1004"/>
                    </a:lnTo>
                    <a:lnTo>
                      <a:pt x="1122" y="1002"/>
                    </a:lnTo>
                    <a:lnTo>
                      <a:pt x="1119" y="1002"/>
                    </a:lnTo>
                    <a:lnTo>
                      <a:pt x="1119" y="1004"/>
                    </a:lnTo>
                    <a:lnTo>
                      <a:pt x="1117" y="1004"/>
                    </a:lnTo>
                    <a:lnTo>
                      <a:pt x="1115" y="1004"/>
                    </a:lnTo>
                    <a:lnTo>
                      <a:pt x="1117" y="1004"/>
                    </a:lnTo>
                    <a:lnTo>
                      <a:pt x="1117" y="1006"/>
                    </a:lnTo>
                    <a:lnTo>
                      <a:pt x="1115" y="1006"/>
                    </a:lnTo>
                    <a:lnTo>
                      <a:pt x="1115" y="1009"/>
                    </a:lnTo>
                    <a:lnTo>
                      <a:pt x="1115" y="1011"/>
                    </a:lnTo>
                    <a:lnTo>
                      <a:pt x="1115" y="1013"/>
                    </a:lnTo>
                    <a:lnTo>
                      <a:pt x="1115" y="1015"/>
                    </a:lnTo>
                    <a:lnTo>
                      <a:pt x="1113" y="1013"/>
                    </a:lnTo>
                    <a:lnTo>
                      <a:pt x="1110" y="1013"/>
                    </a:lnTo>
                    <a:lnTo>
                      <a:pt x="1110" y="1011"/>
                    </a:lnTo>
                    <a:lnTo>
                      <a:pt x="1108" y="1011"/>
                    </a:lnTo>
                    <a:lnTo>
                      <a:pt x="1108" y="1009"/>
                    </a:lnTo>
                    <a:lnTo>
                      <a:pt x="1108" y="1006"/>
                    </a:lnTo>
                    <a:lnTo>
                      <a:pt x="1108" y="1004"/>
                    </a:lnTo>
                    <a:lnTo>
                      <a:pt x="1108" y="1002"/>
                    </a:lnTo>
                    <a:lnTo>
                      <a:pt x="1108" y="1000"/>
                    </a:lnTo>
                    <a:lnTo>
                      <a:pt x="1106" y="1000"/>
                    </a:lnTo>
                    <a:lnTo>
                      <a:pt x="1106" y="997"/>
                    </a:lnTo>
                    <a:lnTo>
                      <a:pt x="1108" y="997"/>
                    </a:lnTo>
                    <a:lnTo>
                      <a:pt x="1108" y="995"/>
                    </a:lnTo>
                    <a:lnTo>
                      <a:pt x="1106" y="995"/>
                    </a:lnTo>
                    <a:lnTo>
                      <a:pt x="1108" y="995"/>
                    </a:lnTo>
                    <a:lnTo>
                      <a:pt x="1110" y="995"/>
                    </a:lnTo>
                    <a:lnTo>
                      <a:pt x="1108" y="995"/>
                    </a:lnTo>
                    <a:lnTo>
                      <a:pt x="1106" y="995"/>
                    </a:lnTo>
                    <a:lnTo>
                      <a:pt x="1108" y="993"/>
                    </a:lnTo>
                    <a:lnTo>
                      <a:pt x="1106" y="993"/>
                    </a:lnTo>
                    <a:lnTo>
                      <a:pt x="1108" y="993"/>
                    </a:lnTo>
                    <a:lnTo>
                      <a:pt x="1106" y="993"/>
                    </a:lnTo>
                    <a:lnTo>
                      <a:pt x="1106" y="991"/>
                    </a:lnTo>
                    <a:lnTo>
                      <a:pt x="1108" y="991"/>
                    </a:lnTo>
                    <a:lnTo>
                      <a:pt x="1108" y="989"/>
                    </a:lnTo>
                    <a:lnTo>
                      <a:pt x="1110" y="989"/>
                    </a:lnTo>
                    <a:lnTo>
                      <a:pt x="1113" y="989"/>
                    </a:lnTo>
                    <a:lnTo>
                      <a:pt x="1110" y="989"/>
                    </a:lnTo>
                    <a:lnTo>
                      <a:pt x="1110" y="986"/>
                    </a:lnTo>
                    <a:lnTo>
                      <a:pt x="1113" y="986"/>
                    </a:lnTo>
                    <a:lnTo>
                      <a:pt x="1110" y="986"/>
                    </a:lnTo>
                    <a:lnTo>
                      <a:pt x="1108" y="986"/>
                    </a:lnTo>
                    <a:lnTo>
                      <a:pt x="1108" y="984"/>
                    </a:lnTo>
                    <a:lnTo>
                      <a:pt x="1110" y="984"/>
                    </a:lnTo>
                    <a:lnTo>
                      <a:pt x="1110" y="982"/>
                    </a:lnTo>
                    <a:lnTo>
                      <a:pt x="1113" y="982"/>
                    </a:lnTo>
                    <a:lnTo>
                      <a:pt x="1115" y="980"/>
                    </a:lnTo>
                    <a:lnTo>
                      <a:pt x="1115" y="982"/>
                    </a:lnTo>
                    <a:lnTo>
                      <a:pt x="1117" y="982"/>
                    </a:lnTo>
                    <a:lnTo>
                      <a:pt x="1119" y="982"/>
                    </a:lnTo>
                    <a:lnTo>
                      <a:pt x="1119" y="984"/>
                    </a:lnTo>
                    <a:lnTo>
                      <a:pt x="1122" y="984"/>
                    </a:lnTo>
                    <a:lnTo>
                      <a:pt x="1119" y="984"/>
                    </a:lnTo>
                    <a:lnTo>
                      <a:pt x="1119" y="982"/>
                    </a:lnTo>
                    <a:lnTo>
                      <a:pt x="1119" y="980"/>
                    </a:lnTo>
                    <a:lnTo>
                      <a:pt x="1122" y="980"/>
                    </a:lnTo>
                    <a:lnTo>
                      <a:pt x="1124" y="980"/>
                    </a:lnTo>
                    <a:lnTo>
                      <a:pt x="1124" y="977"/>
                    </a:lnTo>
                    <a:lnTo>
                      <a:pt x="1122" y="980"/>
                    </a:lnTo>
                    <a:lnTo>
                      <a:pt x="1122" y="977"/>
                    </a:lnTo>
                    <a:lnTo>
                      <a:pt x="1119" y="977"/>
                    </a:lnTo>
                    <a:lnTo>
                      <a:pt x="1119" y="980"/>
                    </a:lnTo>
                    <a:lnTo>
                      <a:pt x="1119" y="977"/>
                    </a:lnTo>
                    <a:lnTo>
                      <a:pt x="1117" y="977"/>
                    </a:lnTo>
                    <a:lnTo>
                      <a:pt x="1115" y="977"/>
                    </a:lnTo>
                    <a:lnTo>
                      <a:pt x="1113" y="977"/>
                    </a:lnTo>
                    <a:lnTo>
                      <a:pt x="1113" y="975"/>
                    </a:lnTo>
                    <a:lnTo>
                      <a:pt x="1115" y="975"/>
                    </a:lnTo>
                    <a:lnTo>
                      <a:pt x="1117" y="975"/>
                    </a:lnTo>
                    <a:lnTo>
                      <a:pt x="1119" y="975"/>
                    </a:lnTo>
                    <a:lnTo>
                      <a:pt x="1117" y="975"/>
                    </a:lnTo>
                    <a:lnTo>
                      <a:pt x="1115" y="975"/>
                    </a:lnTo>
                    <a:lnTo>
                      <a:pt x="1113" y="975"/>
                    </a:lnTo>
                    <a:lnTo>
                      <a:pt x="1113" y="977"/>
                    </a:lnTo>
                    <a:lnTo>
                      <a:pt x="1110" y="977"/>
                    </a:lnTo>
                    <a:lnTo>
                      <a:pt x="1110" y="975"/>
                    </a:lnTo>
                    <a:lnTo>
                      <a:pt x="1113" y="975"/>
                    </a:lnTo>
                    <a:lnTo>
                      <a:pt x="1113" y="973"/>
                    </a:lnTo>
                    <a:lnTo>
                      <a:pt x="1110" y="973"/>
                    </a:lnTo>
                    <a:lnTo>
                      <a:pt x="1108" y="973"/>
                    </a:lnTo>
                    <a:lnTo>
                      <a:pt x="1108" y="971"/>
                    </a:lnTo>
                    <a:lnTo>
                      <a:pt x="1106" y="971"/>
                    </a:lnTo>
                    <a:lnTo>
                      <a:pt x="1104" y="971"/>
                    </a:lnTo>
                    <a:lnTo>
                      <a:pt x="1104" y="968"/>
                    </a:lnTo>
                    <a:lnTo>
                      <a:pt x="1106" y="968"/>
                    </a:lnTo>
                    <a:lnTo>
                      <a:pt x="1106" y="966"/>
                    </a:lnTo>
                    <a:lnTo>
                      <a:pt x="1106" y="968"/>
                    </a:lnTo>
                    <a:lnTo>
                      <a:pt x="1104" y="968"/>
                    </a:lnTo>
                    <a:lnTo>
                      <a:pt x="1101" y="968"/>
                    </a:lnTo>
                    <a:lnTo>
                      <a:pt x="1099" y="968"/>
                    </a:lnTo>
                    <a:lnTo>
                      <a:pt x="1099" y="966"/>
                    </a:lnTo>
                    <a:lnTo>
                      <a:pt x="1101" y="966"/>
                    </a:lnTo>
                    <a:lnTo>
                      <a:pt x="1101" y="964"/>
                    </a:lnTo>
                    <a:lnTo>
                      <a:pt x="1104" y="964"/>
                    </a:lnTo>
                    <a:lnTo>
                      <a:pt x="1106" y="964"/>
                    </a:lnTo>
                    <a:lnTo>
                      <a:pt x="1108" y="964"/>
                    </a:lnTo>
                    <a:lnTo>
                      <a:pt x="1108" y="966"/>
                    </a:lnTo>
                    <a:lnTo>
                      <a:pt x="1110" y="966"/>
                    </a:lnTo>
                    <a:lnTo>
                      <a:pt x="1110" y="968"/>
                    </a:lnTo>
                    <a:lnTo>
                      <a:pt x="1113" y="968"/>
                    </a:lnTo>
                    <a:lnTo>
                      <a:pt x="1113" y="971"/>
                    </a:lnTo>
                    <a:lnTo>
                      <a:pt x="1113" y="973"/>
                    </a:lnTo>
                    <a:lnTo>
                      <a:pt x="1113" y="971"/>
                    </a:lnTo>
                    <a:lnTo>
                      <a:pt x="1113" y="973"/>
                    </a:lnTo>
                    <a:lnTo>
                      <a:pt x="1115" y="973"/>
                    </a:lnTo>
                    <a:lnTo>
                      <a:pt x="1117" y="973"/>
                    </a:lnTo>
                    <a:lnTo>
                      <a:pt x="1115" y="973"/>
                    </a:lnTo>
                    <a:lnTo>
                      <a:pt x="1113" y="973"/>
                    </a:lnTo>
                    <a:lnTo>
                      <a:pt x="1113" y="971"/>
                    </a:lnTo>
                    <a:lnTo>
                      <a:pt x="1113" y="968"/>
                    </a:lnTo>
                    <a:lnTo>
                      <a:pt x="1110" y="968"/>
                    </a:lnTo>
                    <a:lnTo>
                      <a:pt x="1110" y="966"/>
                    </a:lnTo>
                    <a:lnTo>
                      <a:pt x="1113" y="966"/>
                    </a:lnTo>
                    <a:lnTo>
                      <a:pt x="1115" y="966"/>
                    </a:lnTo>
                    <a:lnTo>
                      <a:pt x="1115" y="964"/>
                    </a:lnTo>
                    <a:lnTo>
                      <a:pt x="1117" y="964"/>
                    </a:lnTo>
                    <a:lnTo>
                      <a:pt x="1117" y="966"/>
                    </a:lnTo>
                    <a:lnTo>
                      <a:pt x="1119" y="966"/>
                    </a:lnTo>
                    <a:lnTo>
                      <a:pt x="1119" y="964"/>
                    </a:lnTo>
                    <a:lnTo>
                      <a:pt x="1119" y="966"/>
                    </a:lnTo>
                    <a:lnTo>
                      <a:pt x="1122" y="966"/>
                    </a:lnTo>
                    <a:lnTo>
                      <a:pt x="1124" y="966"/>
                    </a:lnTo>
                    <a:lnTo>
                      <a:pt x="1124" y="968"/>
                    </a:lnTo>
                    <a:lnTo>
                      <a:pt x="1126" y="968"/>
                    </a:lnTo>
                    <a:lnTo>
                      <a:pt x="1126" y="966"/>
                    </a:lnTo>
                    <a:lnTo>
                      <a:pt x="1128" y="966"/>
                    </a:lnTo>
                    <a:lnTo>
                      <a:pt x="1128" y="968"/>
                    </a:lnTo>
                    <a:lnTo>
                      <a:pt x="1126" y="968"/>
                    </a:lnTo>
                    <a:lnTo>
                      <a:pt x="1126" y="971"/>
                    </a:lnTo>
                    <a:lnTo>
                      <a:pt x="1126" y="968"/>
                    </a:lnTo>
                    <a:lnTo>
                      <a:pt x="1128" y="968"/>
                    </a:lnTo>
                    <a:lnTo>
                      <a:pt x="1131" y="968"/>
                    </a:lnTo>
                    <a:lnTo>
                      <a:pt x="1131" y="971"/>
                    </a:lnTo>
                    <a:lnTo>
                      <a:pt x="1131" y="968"/>
                    </a:lnTo>
                    <a:lnTo>
                      <a:pt x="1133" y="968"/>
                    </a:lnTo>
                    <a:lnTo>
                      <a:pt x="1133" y="971"/>
                    </a:lnTo>
                    <a:lnTo>
                      <a:pt x="1133" y="968"/>
                    </a:lnTo>
                    <a:lnTo>
                      <a:pt x="1133" y="971"/>
                    </a:lnTo>
                    <a:lnTo>
                      <a:pt x="1133" y="973"/>
                    </a:lnTo>
                    <a:lnTo>
                      <a:pt x="1135" y="973"/>
                    </a:lnTo>
                    <a:lnTo>
                      <a:pt x="1135" y="971"/>
                    </a:lnTo>
                    <a:lnTo>
                      <a:pt x="1137" y="971"/>
                    </a:lnTo>
                    <a:lnTo>
                      <a:pt x="1139" y="971"/>
                    </a:lnTo>
                    <a:lnTo>
                      <a:pt x="1139" y="973"/>
                    </a:lnTo>
                    <a:lnTo>
                      <a:pt x="1139" y="971"/>
                    </a:lnTo>
                    <a:lnTo>
                      <a:pt x="1142" y="971"/>
                    </a:lnTo>
                    <a:lnTo>
                      <a:pt x="1144" y="971"/>
                    </a:lnTo>
                    <a:lnTo>
                      <a:pt x="1144" y="968"/>
                    </a:lnTo>
                    <a:lnTo>
                      <a:pt x="1142" y="968"/>
                    </a:lnTo>
                    <a:lnTo>
                      <a:pt x="1142" y="966"/>
                    </a:lnTo>
                    <a:lnTo>
                      <a:pt x="1142" y="968"/>
                    </a:lnTo>
                    <a:lnTo>
                      <a:pt x="1142" y="971"/>
                    </a:lnTo>
                    <a:lnTo>
                      <a:pt x="1139" y="971"/>
                    </a:lnTo>
                    <a:lnTo>
                      <a:pt x="1137" y="971"/>
                    </a:lnTo>
                    <a:lnTo>
                      <a:pt x="1135" y="971"/>
                    </a:lnTo>
                    <a:lnTo>
                      <a:pt x="1135" y="968"/>
                    </a:lnTo>
                    <a:lnTo>
                      <a:pt x="1133" y="968"/>
                    </a:lnTo>
                    <a:lnTo>
                      <a:pt x="1133" y="966"/>
                    </a:lnTo>
                    <a:lnTo>
                      <a:pt x="1135" y="966"/>
                    </a:lnTo>
                    <a:lnTo>
                      <a:pt x="1135" y="964"/>
                    </a:lnTo>
                    <a:lnTo>
                      <a:pt x="1135" y="966"/>
                    </a:lnTo>
                    <a:lnTo>
                      <a:pt x="1133" y="966"/>
                    </a:lnTo>
                    <a:lnTo>
                      <a:pt x="1131" y="966"/>
                    </a:lnTo>
                    <a:lnTo>
                      <a:pt x="1131" y="964"/>
                    </a:lnTo>
                    <a:lnTo>
                      <a:pt x="1131" y="962"/>
                    </a:lnTo>
                    <a:lnTo>
                      <a:pt x="1133" y="962"/>
                    </a:lnTo>
                    <a:lnTo>
                      <a:pt x="1135" y="962"/>
                    </a:lnTo>
                    <a:lnTo>
                      <a:pt x="1135" y="964"/>
                    </a:lnTo>
                    <a:lnTo>
                      <a:pt x="1137" y="964"/>
                    </a:lnTo>
                    <a:lnTo>
                      <a:pt x="1139" y="964"/>
                    </a:lnTo>
                    <a:lnTo>
                      <a:pt x="1142" y="964"/>
                    </a:lnTo>
                    <a:lnTo>
                      <a:pt x="1144" y="964"/>
                    </a:lnTo>
                    <a:lnTo>
                      <a:pt x="1142" y="964"/>
                    </a:lnTo>
                    <a:lnTo>
                      <a:pt x="1139" y="964"/>
                    </a:lnTo>
                    <a:lnTo>
                      <a:pt x="1137" y="964"/>
                    </a:lnTo>
                    <a:lnTo>
                      <a:pt x="1135" y="964"/>
                    </a:lnTo>
                    <a:lnTo>
                      <a:pt x="1135" y="962"/>
                    </a:lnTo>
                    <a:lnTo>
                      <a:pt x="1137" y="962"/>
                    </a:lnTo>
                    <a:lnTo>
                      <a:pt x="1135" y="962"/>
                    </a:lnTo>
                    <a:lnTo>
                      <a:pt x="1135" y="959"/>
                    </a:lnTo>
                    <a:lnTo>
                      <a:pt x="1133" y="959"/>
                    </a:lnTo>
                    <a:lnTo>
                      <a:pt x="1135" y="959"/>
                    </a:lnTo>
                    <a:lnTo>
                      <a:pt x="1133" y="959"/>
                    </a:lnTo>
                    <a:lnTo>
                      <a:pt x="1131" y="959"/>
                    </a:lnTo>
                    <a:lnTo>
                      <a:pt x="1128" y="959"/>
                    </a:lnTo>
                    <a:lnTo>
                      <a:pt x="1128" y="957"/>
                    </a:lnTo>
                    <a:lnTo>
                      <a:pt x="1128" y="955"/>
                    </a:lnTo>
                    <a:lnTo>
                      <a:pt x="1131" y="955"/>
                    </a:lnTo>
                    <a:lnTo>
                      <a:pt x="1131" y="953"/>
                    </a:lnTo>
                    <a:lnTo>
                      <a:pt x="1131" y="955"/>
                    </a:lnTo>
                    <a:lnTo>
                      <a:pt x="1128" y="955"/>
                    </a:lnTo>
                    <a:lnTo>
                      <a:pt x="1126" y="957"/>
                    </a:lnTo>
                    <a:lnTo>
                      <a:pt x="1128" y="957"/>
                    </a:lnTo>
                    <a:lnTo>
                      <a:pt x="1128" y="959"/>
                    </a:lnTo>
                    <a:lnTo>
                      <a:pt x="1126" y="959"/>
                    </a:lnTo>
                    <a:lnTo>
                      <a:pt x="1124" y="959"/>
                    </a:lnTo>
                    <a:lnTo>
                      <a:pt x="1122" y="959"/>
                    </a:lnTo>
                    <a:lnTo>
                      <a:pt x="1119" y="959"/>
                    </a:lnTo>
                    <a:lnTo>
                      <a:pt x="1119" y="957"/>
                    </a:lnTo>
                    <a:lnTo>
                      <a:pt x="1117" y="957"/>
                    </a:lnTo>
                    <a:lnTo>
                      <a:pt x="1117" y="959"/>
                    </a:lnTo>
                    <a:lnTo>
                      <a:pt x="1117" y="957"/>
                    </a:lnTo>
                    <a:lnTo>
                      <a:pt x="1117" y="959"/>
                    </a:lnTo>
                    <a:lnTo>
                      <a:pt x="1115" y="959"/>
                    </a:lnTo>
                    <a:lnTo>
                      <a:pt x="1113" y="959"/>
                    </a:lnTo>
                    <a:lnTo>
                      <a:pt x="1113" y="957"/>
                    </a:lnTo>
                    <a:lnTo>
                      <a:pt x="1110" y="957"/>
                    </a:lnTo>
                    <a:lnTo>
                      <a:pt x="1110" y="959"/>
                    </a:lnTo>
                    <a:lnTo>
                      <a:pt x="1108" y="959"/>
                    </a:lnTo>
                    <a:lnTo>
                      <a:pt x="1108" y="957"/>
                    </a:lnTo>
                    <a:lnTo>
                      <a:pt x="1110" y="957"/>
                    </a:lnTo>
                    <a:lnTo>
                      <a:pt x="1108" y="957"/>
                    </a:lnTo>
                    <a:lnTo>
                      <a:pt x="1106" y="957"/>
                    </a:lnTo>
                    <a:lnTo>
                      <a:pt x="1104" y="957"/>
                    </a:lnTo>
                    <a:lnTo>
                      <a:pt x="1104" y="959"/>
                    </a:lnTo>
                    <a:lnTo>
                      <a:pt x="1104" y="957"/>
                    </a:lnTo>
                    <a:lnTo>
                      <a:pt x="1101" y="957"/>
                    </a:lnTo>
                    <a:lnTo>
                      <a:pt x="1101" y="959"/>
                    </a:lnTo>
                    <a:lnTo>
                      <a:pt x="1101" y="957"/>
                    </a:lnTo>
                    <a:lnTo>
                      <a:pt x="1099" y="957"/>
                    </a:lnTo>
                    <a:lnTo>
                      <a:pt x="1097" y="957"/>
                    </a:lnTo>
                    <a:lnTo>
                      <a:pt x="1097" y="955"/>
                    </a:lnTo>
                    <a:lnTo>
                      <a:pt x="1099" y="955"/>
                    </a:lnTo>
                    <a:lnTo>
                      <a:pt x="1099" y="953"/>
                    </a:lnTo>
                    <a:lnTo>
                      <a:pt x="1101" y="953"/>
                    </a:lnTo>
                    <a:lnTo>
                      <a:pt x="1101" y="955"/>
                    </a:lnTo>
                    <a:lnTo>
                      <a:pt x="1101" y="953"/>
                    </a:lnTo>
                    <a:lnTo>
                      <a:pt x="1099" y="953"/>
                    </a:lnTo>
                    <a:lnTo>
                      <a:pt x="1101" y="953"/>
                    </a:lnTo>
                    <a:lnTo>
                      <a:pt x="1101" y="951"/>
                    </a:lnTo>
                    <a:lnTo>
                      <a:pt x="1104" y="951"/>
                    </a:lnTo>
                    <a:lnTo>
                      <a:pt x="1104" y="953"/>
                    </a:lnTo>
                    <a:lnTo>
                      <a:pt x="1104" y="951"/>
                    </a:lnTo>
                    <a:lnTo>
                      <a:pt x="1106" y="951"/>
                    </a:lnTo>
                    <a:lnTo>
                      <a:pt x="1108" y="951"/>
                    </a:lnTo>
                    <a:lnTo>
                      <a:pt x="1108" y="953"/>
                    </a:lnTo>
                    <a:lnTo>
                      <a:pt x="1106" y="955"/>
                    </a:lnTo>
                    <a:lnTo>
                      <a:pt x="1104" y="955"/>
                    </a:lnTo>
                    <a:lnTo>
                      <a:pt x="1101" y="955"/>
                    </a:lnTo>
                    <a:lnTo>
                      <a:pt x="1104" y="955"/>
                    </a:lnTo>
                    <a:lnTo>
                      <a:pt x="1101" y="955"/>
                    </a:lnTo>
                    <a:lnTo>
                      <a:pt x="1104" y="955"/>
                    </a:lnTo>
                    <a:lnTo>
                      <a:pt x="1106" y="955"/>
                    </a:lnTo>
                    <a:lnTo>
                      <a:pt x="1108" y="955"/>
                    </a:lnTo>
                    <a:lnTo>
                      <a:pt x="1110" y="955"/>
                    </a:lnTo>
                    <a:lnTo>
                      <a:pt x="1110" y="957"/>
                    </a:lnTo>
                    <a:lnTo>
                      <a:pt x="1113" y="957"/>
                    </a:lnTo>
                    <a:lnTo>
                      <a:pt x="1115" y="957"/>
                    </a:lnTo>
                    <a:lnTo>
                      <a:pt x="1113" y="957"/>
                    </a:lnTo>
                    <a:lnTo>
                      <a:pt x="1115" y="957"/>
                    </a:lnTo>
                    <a:lnTo>
                      <a:pt x="1113" y="957"/>
                    </a:lnTo>
                    <a:lnTo>
                      <a:pt x="1110" y="957"/>
                    </a:lnTo>
                    <a:lnTo>
                      <a:pt x="1110" y="955"/>
                    </a:lnTo>
                    <a:lnTo>
                      <a:pt x="1113" y="955"/>
                    </a:lnTo>
                    <a:lnTo>
                      <a:pt x="1115" y="955"/>
                    </a:lnTo>
                    <a:lnTo>
                      <a:pt x="1117" y="955"/>
                    </a:lnTo>
                    <a:lnTo>
                      <a:pt x="1115" y="955"/>
                    </a:lnTo>
                    <a:lnTo>
                      <a:pt x="1113" y="955"/>
                    </a:lnTo>
                    <a:lnTo>
                      <a:pt x="1110" y="955"/>
                    </a:lnTo>
                    <a:lnTo>
                      <a:pt x="1110" y="953"/>
                    </a:lnTo>
                    <a:lnTo>
                      <a:pt x="1113" y="953"/>
                    </a:lnTo>
                    <a:lnTo>
                      <a:pt x="1115" y="953"/>
                    </a:lnTo>
                    <a:lnTo>
                      <a:pt x="1117" y="953"/>
                    </a:lnTo>
                    <a:lnTo>
                      <a:pt x="1119" y="953"/>
                    </a:lnTo>
                    <a:lnTo>
                      <a:pt x="1122" y="953"/>
                    </a:lnTo>
                    <a:lnTo>
                      <a:pt x="1119" y="953"/>
                    </a:lnTo>
                    <a:lnTo>
                      <a:pt x="1117" y="953"/>
                    </a:lnTo>
                    <a:lnTo>
                      <a:pt x="1115" y="953"/>
                    </a:lnTo>
                    <a:lnTo>
                      <a:pt x="1117" y="953"/>
                    </a:lnTo>
                    <a:lnTo>
                      <a:pt x="1117" y="951"/>
                    </a:lnTo>
                    <a:lnTo>
                      <a:pt x="1119" y="951"/>
                    </a:lnTo>
                    <a:lnTo>
                      <a:pt x="1122" y="951"/>
                    </a:lnTo>
                    <a:lnTo>
                      <a:pt x="1119" y="951"/>
                    </a:lnTo>
                    <a:lnTo>
                      <a:pt x="1117" y="951"/>
                    </a:lnTo>
                    <a:lnTo>
                      <a:pt x="1117" y="953"/>
                    </a:lnTo>
                    <a:lnTo>
                      <a:pt x="1115" y="953"/>
                    </a:lnTo>
                    <a:lnTo>
                      <a:pt x="1113" y="953"/>
                    </a:lnTo>
                    <a:lnTo>
                      <a:pt x="1110" y="953"/>
                    </a:lnTo>
                    <a:lnTo>
                      <a:pt x="1108" y="953"/>
                    </a:lnTo>
                    <a:lnTo>
                      <a:pt x="1108" y="951"/>
                    </a:lnTo>
                    <a:lnTo>
                      <a:pt x="1110" y="951"/>
                    </a:lnTo>
                    <a:lnTo>
                      <a:pt x="1113" y="951"/>
                    </a:lnTo>
                    <a:lnTo>
                      <a:pt x="1115" y="951"/>
                    </a:lnTo>
                    <a:lnTo>
                      <a:pt x="1115" y="948"/>
                    </a:lnTo>
                    <a:lnTo>
                      <a:pt x="1117" y="948"/>
                    </a:lnTo>
                    <a:lnTo>
                      <a:pt x="1115" y="948"/>
                    </a:lnTo>
                    <a:lnTo>
                      <a:pt x="1115" y="951"/>
                    </a:lnTo>
                    <a:lnTo>
                      <a:pt x="1113" y="951"/>
                    </a:lnTo>
                    <a:lnTo>
                      <a:pt x="1113" y="948"/>
                    </a:lnTo>
                    <a:lnTo>
                      <a:pt x="1113" y="951"/>
                    </a:lnTo>
                    <a:lnTo>
                      <a:pt x="1110" y="951"/>
                    </a:lnTo>
                    <a:lnTo>
                      <a:pt x="1108" y="951"/>
                    </a:lnTo>
                    <a:lnTo>
                      <a:pt x="1106" y="951"/>
                    </a:lnTo>
                    <a:lnTo>
                      <a:pt x="1106" y="948"/>
                    </a:lnTo>
                    <a:lnTo>
                      <a:pt x="1108" y="948"/>
                    </a:lnTo>
                    <a:lnTo>
                      <a:pt x="1110" y="948"/>
                    </a:lnTo>
                    <a:lnTo>
                      <a:pt x="1110" y="946"/>
                    </a:lnTo>
                    <a:lnTo>
                      <a:pt x="1110" y="948"/>
                    </a:lnTo>
                    <a:lnTo>
                      <a:pt x="1108" y="948"/>
                    </a:lnTo>
                    <a:lnTo>
                      <a:pt x="1106" y="948"/>
                    </a:lnTo>
                    <a:lnTo>
                      <a:pt x="1106" y="946"/>
                    </a:lnTo>
                    <a:lnTo>
                      <a:pt x="1106" y="948"/>
                    </a:lnTo>
                    <a:lnTo>
                      <a:pt x="1104" y="948"/>
                    </a:lnTo>
                    <a:lnTo>
                      <a:pt x="1104" y="946"/>
                    </a:lnTo>
                    <a:lnTo>
                      <a:pt x="1106" y="946"/>
                    </a:lnTo>
                    <a:lnTo>
                      <a:pt x="1106" y="944"/>
                    </a:lnTo>
                    <a:lnTo>
                      <a:pt x="1108" y="944"/>
                    </a:lnTo>
                    <a:lnTo>
                      <a:pt x="1108" y="942"/>
                    </a:lnTo>
                    <a:lnTo>
                      <a:pt x="1110" y="942"/>
                    </a:lnTo>
                    <a:lnTo>
                      <a:pt x="1110" y="939"/>
                    </a:lnTo>
                    <a:lnTo>
                      <a:pt x="1110" y="942"/>
                    </a:lnTo>
                    <a:lnTo>
                      <a:pt x="1113" y="942"/>
                    </a:lnTo>
                    <a:lnTo>
                      <a:pt x="1113" y="944"/>
                    </a:lnTo>
                    <a:lnTo>
                      <a:pt x="1113" y="946"/>
                    </a:lnTo>
                    <a:lnTo>
                      <a:pt x="1115" y="946"/>
                    </a:lnTo>
                    <a:lnTo>
                      <a:pt x="1113" y="946"/>
                    </a:lnTo>
                    <a:lnTo>
                      <a:pt x="1113" y="944"/>
                    </a:lnTo>
                    <a:lnTo>
                      <a:pt x="1113" y="942"/>
                    </a:lnTo>
                    <a:lnTo>
                      <a:pt x="1113" y="939"/>
                    </a:lnTo>
                    <a:lnTo>
                      <a:pt x="1113" y="942"/>
                    </a:lnTo>
                    <a:lnTo>
                      <a:pt x="1113" y="939"/>
                    </a:lnTo>
                    <a:lnTo>
                      <a:pt x="1115" y="939"/>
                    </a:lnTo>
                    <a:lnTo>
                      <a:pt x="1115" y="942"/>
                    </a:lnTo>
                    <a:lnTo>
                      <a:pt x="1115" y="944"/>
                    </a:lnTo>
                    <a:lnTo>
                      <a:pt x="1117" y="944"/>
                    </a:lnTo>
                    <a:lnTo>
                      <a:pt x="1115" y="944"/>
                    </a:lnTo>
                    <a:lnTo>
                      <a:pt x="1117" y="944"/>
                    </a:lnTo>
                    <a:lnTo>
                      <a:pt x="1115" y="944"/>
                    </a:lnTo>
                    <a:lnTo>
                      <a:pt x="1117" y="944"/>
                    </a:lnTo>
                    <a:lnTo>
                      <a:pt x="1117" y="942"/>
                    </a:lnTo>
                    <a:lnTo>
                      <a:pt x="1117" y="944"/>
                    </a:lnTo>
                    <a:lnTo>
                      <a:pt x="1117" y="942"/>
                    </a:lnTo>
                    <a:lnTo>
                      <a:pt x="1115" y="942"/>
                    </a:lnTo>
                    <a:lnTo>
                      <a:pt x="1115" y="939"/>
                    </a:lnTo>
                    <a:lnTo>
                      <a:pt x="1117" y="939"/>
                    </a:lnTo>
                    <a:lnTo>
                      <a:pt x="1119" y="939"/>
                    </a:lnTo>
                    <a:lnTo>
                      <a:pt x="1119" y="937"/>
                    </a:lnTo>
                    <a:lnTo>
                      <a:pt x="1119" y="935"/>
                    </a:lnTo>
                    <a:lnTo>
                      <a:pt x="1119" y="937"/>
                    </a:lnTo>
                    <a:lnTo>
                      <a:pt x="1119" y="939"/>
                    </a:lnTo>
                    <a:lnTo>
                      <a:pt x="1117" y="939"/>
                    </a:lnTo>
                    <a:lnTo>
                      <a:pt x="1115" y="939"/>
                    </a:lnTo>
                    <a:lnTo>
                      <a:pt x="1115" y="937"/>
                    </a:lnTo>
                    <a:lnTo>
                      <a:pt x="1115" y="939"/>
                    </a:lnTo>
                    <a:lnTo>
                      <a:pt x="1113" y="939"/>
                    </a:lnTo>
                    <a:lnTo>
                      <a:pt x="1113" y="937"/>
                    </a:lnTo>
                    <a:lnTo>
                      <a:pt x="1113" y="935"/>
                    </a:lnTo>
                    <a:lnTo>
                      <a:pt x="1115" y="935"/>
                    </a:lnTo>
                    <a:lnTo>
                      <a:pt x="1117" y="935"/>
                    </a:lnTo>
                    <a:lnTo>
                      <a:pt x="1117" y="933"/>
                    </a:lnTo>
                    <a:lnTo>
                      <a:pt x="1119" y="933"/>
                    </a:lnTo>
                    <a:lnTo>
                      <a:pt x="1117" y="933"/>
                    </a:lnTo>
                    <a:lnTo>
                      <a:pt x="1115" y="933"/>
                    </a:lnTo>
                    <a:lnTo>
                      <a:pt x="1115" y="930"/>
                    </a:lnTo>
                    <a:lnTo>
                      <a:pt x="1113" y="930"/>
                    </a:lnTo>
                    <a:lnTo>
                      <a:pt x="1113" y="928"/>
                    </a:lnTo>
                    <a:lnTo>
                      <a:pt x="1110" y="928"/>
                    </a:lnTo>
                    <a:lnTo>
                      <a:pt x="1108" y="928"/>
                    </a:lnTo>
                    <a:lnTo>
                      <a:pt x="1110" y="928"/>
                    </a:lnTo>
                    <a:lnTo>
                      <a:pt x="1113" y="928"/>
                    </a:lnTo>
                    <a:lnTo>
                      <a:pt x="1110" y="928"/>
                    </a:lnTo>
                    <a:lnTo>
                      <a:pt x="1113" y="926"/>
                    </a:lnTo>
                    <a:lnTo>
                      <a:pt x="1110" y="926"/>
                    </a:lnTo>
                    <a:lnTo>
                      <a:pt x="1108" y="926"/>
                    </a:lnTo>
                    <a:lnTo>
                      <a:pt x="1106" y="926"/>
                    </a:lnTo>
                    <a:lnTo>
                      <a:pt x="1104" y="926"/>
                    </a:lnTo>
                    <a:lnTo>
                      <a:pt x="1101" y="926"/>
                    </a:lnTo>
                    <a:lnTo>
                      <a:pt x="1104" y="926"/>
                    </a:lnTo>
                    <a:lnTo>
                      <a:pt x="1106" y="926"/>
                    </a:lnTo>
                    <a:lnTo>
                      <a:pt x="1106" y="928"/>
                    </a:lnTo>
                    <a:lnTo>
                      <a:pt x="1104" y="928"/>
                    </a:lnTo>
                    <a:lnTo>
                      <a:pt x="1101" y="928"/>
                    </a:lnTo>
                    <a:lnTo>
                      <a:pt x="1101" y="926"/>
                    </a:lnTo>
                    <a:lnTo>
                      <a:pt x="1101" y="928"/>
                    </a:lnTo>
                    <a:lnTo>
                      <a:pt x="1099" y="928"/>
                    </a:lnTo>
                    <a:lnTo>
                      <a:pt x="1101" y="928"/>
                    </a:lnTo>
                    <a:lnTo>
                      <a:pt x="1104" y="928"/>
                    </a:lnTo>
                    <a:lnTo>
                      <a:pt x="1104" y="930"/>
                    </a:lnTo>
                    <a:lnTo>
                      <a:pt x="1104" y="928"/>
                    </a:lnTo>
                    <a:lnTo>
                      <a:pt x="1104" y="930"/>
                    </a:lnTo>
                    <a:lnTo>
                      <a:pt x="1106" y="930"/>
                    </a:lnTo>
                    <a:lnTo>
                      <a:pt x="1106" y="928"/>
                    </a:lnTo>
                    <a:lnTo>
                      <a:pt x="1106" y="930"/>
                    </a:lnTo>
                    <a:lnTo>
                      <a:pt x="1104" y="930"/>
                    </a:lnTo>
                    <a:lnTo>
                      <a:pt x="1101" y="930"/>
                    </a:lnTo>
                    <a:lnTo>
                      <a:pt x="1099" y="930"/>
                    </a:lnTo>
                    <a:lnTo>
                      <a:pt x="1099" y="928"/>
                    </a:lnTo>
                    <a:lnTo>
                      <a:pt x="1097" y="928"/>
                    </a:lnTo>
                    <a:lnTo>
                      <a:pt x="1095" y="928"/>
                    </a:lnTo>
                    <a:lnTo>
                      <a:pt x="1095" y="926"/>
                    </a:lnTo>
                    <a:lnTo>
                      <a:pt x="1095" y="928"/>
                    </a:lnTo>
                    <a:lnTo>
                      <a:pt x="1093" y="928"/>
                    </a:lnTo>
                    <a:lnTo>
                      <a:pt x="1093" y="926"/>
                    </a:lnTo>
                    <a:lnTo>
                      <a:pt x="1090" y="926"/>
                    </a:lnTo>
                    <a:lnTo>
                      <a:pt x="1088" y="926"/>
                    </a:lnTo>
                    <a:lnTo>
                      <a:pt x="1088" y="924"/>
                    </a:lnTo>
                    <a:lnTo>
                      <a:pt x="1086" y="924"/>
                    </a:lnTo>
                    <a:lnTo>
                      <a:pt x="1086" y="921"/>
                    </a:lnTo>
                    <a:lnTo>
                      <a:pt x="1088" y="921"/>
                    </a:lnTo>
                    <a:lnTo>
                      <a:pt x="1088" y="919"/>
                    </a:lnTo>
                    <a:lnTo>
                      <a:pt x="1090" y="919"/>
                    </a:lnTo>
                    <a:lnTo>
                      <a:pt x="1090" y="917"/>
                    </a:lnTo>
                    <a:lnTo>
                      <a:pt x="1088" y="917"/>
                    </a:lnTo>
                    <a:lnTo>
                      <a:pt x="1090" y="917"/>
                    </a:lnTo>
                    <a:lnTo>
                      <a:pt x="1088" y="917"/>
                    </a:lnTo>
                    <a:lnTo>
                      <a:pt x="1088" y="919"/>
                    </a:lnTo>
                    <a:lnTo>
                      <a:pt x="1086" y="919"/>
                    </a:lnTo>
                    <a:lnTo>
                      <a:pt x="1086" y="921"/>
                    </a:lnTo>
                    <a:lnTo>
                      <a:pt x="1084" y="921"/>
                    </a:lnTo>
                    <a:lnTo>
                      <a:pt x="1081" y="921"/>
                    </a:lnTo>
                    <a:lnTo>
                      <a:pt x="1081" y="924"/>
                    </a:lnTo>
                    <a:lnTo>
                      <a:pt x="1081" y="921"/>
                    </a:lnTo>
                    <a:lnTo>
                      <a:pt x="1081" y="924"/>
                    </a:lnTo>
                    <a:lnTo>
                      <a:pt x="1079" y="924"/>
                    </a:lnTo>
                    <a:lnTo>
                      <a:pt x="1077" y="924"/>
                    </a:lnTo>
                    <a:lnTo>
                      <a:pt x="1079" y="924"/>
                    </a:lnTo>
                    <a:lnTo>
                      <a:pt x="1077" y="924"/>
                    </a:lnTo>
                    <a:lnTo>
                      <a:pt x="1075" y="924"/>
                    </a:lnTo>
                    <a:lnTo>
                      <a:pt x="1077" y="921"/>
                    </a:lnTo>
                    <a:lnTo>
                      <a:pt x="1075" y="921"/>
                    </a:lnTo>
                    <a:lnTo>
                      <a:pt x="1075" y="924"/>
                    </a:lnTo>
                    <a:lnTo>
                      <a:pt x="1072" y="924"/>
                    </a:lnTo>
                    <a:lnTo>
                      <a:pt x="1072" y="926"/>
                    </a:lnTo>
                    <a:lnTo>
                      <a:pt x="1070" y="926"/>
                    </a:lnTo>
                    <a:lnTo>
                      <a:pt x="1070" y="928"/>
                    </a:lnTo>
                    <a:lnTo>
                      <a:pt x="1068" y="928"/>
                    </a:lnTo>
                    <a:lnTo>
                      <a:pt x="1070" y="928"/>
                    </a:lnTo>
                    <a:lnTo>
                      <a:pt x="1070" y="926"/>
                    </a:lnTo>
                    <a:lnTo>
                      <a:pt x="1072" y="926"/>
                    </a:lnTo>
                    <a:lnTo>
                      <a:pt x="1075" y="926"/>
                    </a:lnTo>
                    <a:lnTo>
                      <a:pt x="1077" y="926"/>
                    </a:lnTo>
                    <a:lnTo>
                      <a:pt x="1075" y="926"/>
                    </a:lnTo>
                    <a:lnTo>
                      <a:pt x="1075" y="928"/>
                    </a:lnTo>
                    <a:lnTo>
                      <a:pt x="1077" y="928"/>
                    </a:lnTo>
                    <a:lnTo>
                      <a:pt x="1077" y="930"/>
                    </a:lnTo>
                    <a:lnTo>
                      <a:pt x="1075" y="930"/>
                    </a:lnTo>
                    <a:lnTo>
                      <a:pt x="1077" y="930"/>
                    </a:lnTo>
                    <a:lnTo>
                      <a:pt x="1079" y="930"/>
                    </a:lnTo>
                    <a:lnTo>
                      <a:pt x="1079" y="928"/>
                    </a:lnTo>
                    <a:lnTo>
                      <a:pt x="1077" y="928"/>
                    </a:lnTo>
                    <a:lnTo>
                      <a:pt x="1079" y="928"/>
                    </a:lnTo>
                    <a:lnTo>
                      <a:pt x="1079" y="930"/>
                    </a:lnTo>
                    <a:lnTo>
                      <a:pt x="1077" y="930"/>
                    </a:lnTo>
                    <a:lnTo>
                      <a:pt x="1077" y="933"/>
                    </a:lnTo>
                    <a:lnTo>
                      <a:pt x="1075" y="933"/>
                    </a:lnTo>
                    <a:lnTo>
                      <a:pt x="1072" y="933"/>
                    </a:lnTo>
                    <a:lnTo>
                      <a:pt x="1070" y="933"/>
                    </a:lnTo>
                    <a:lnTo>
                      <a:pt x="1072" y="933"/>
                    </a:lnTo>
                    <a:lnTo>
                      <a:pt x="1072" y="930"/>
                    </a:lnTo>
                    <a:lnTo>
                      <a:pt x="1070" y="930"/>
                    </a:lnTo>
                    <a:lnTo>
                      <a:pt x="1068" y="930"/>
                    </a:lnTo>
                    <a:lnTo>
                      <a:pt x="1070" y="930"/>
                    </a:lnTo>
                    <a:lnTo>
                      <a:pt x="1068" y="930"/>
                    </a:lnTo>
                    <a:lnTo>
                      <a:pt x="1068" y="928"/>
                    </a:lnTo>
                    <a:lnTo>
                      <a:pt x="1068" y="926"/>
                    </a:lnTo>
                    <a:lnTo>
                      <a:pt x="1066" y="926"/>
                    </a:lnTo>
                    <a:lnTo>
                      <a:pt x="1068" y="926"/>
                    </a:lnTo>
                    <a:lnTo>
                      <a:pt x="1066" y="926"/>
                    </a:lnTo>
                    <a:lnTo>
                      <a:pt x="1068" y="926"/>
                    </a:lnTo>
                    <a:lnTo>
                      <a:pt x="1068" y="924"/>
                    </a:lnTo>
                    <a:lnTo>
                      <a:pt x="1068" y="921"/>
                    </a:lnTo>
                    <a:lnTo>
                      <a:pt x="1070" y="921"/>
                    </a:lnTo>
                    <a:lnTo>
                      <a:pt x="1072" y="921"/>
                    </a:lnTo>
                    <a:lnTo>
                      <a:pt x="1075" y="921"/>
                    </a:lnTo>
                    <a:lnTo>
                      <a:pt x="1072" y="921"/>
                    </a:lnTo>
                    <a:lnTo>
                      <a:pt x="1072" y="919"/>
                    </a:lnTo>
                    <a:lnTo>
                      <a:pt x="1070" y="919"/>
                    </a:lnTo>
                    <a:lnTo>
                      <a:pt x="1072" y="919"/>
                    </a:lnTo>
                    <a:lnTo>
                      <a:pt x="1075" y="919"/>
                    </a:lnTo>
                    <a:lnTo>
                      <a:pt x="1077" y="919"/>
                    </a:lnTo>
                    <a:lnTo>
                      <a:pt x="1077" y="917"/>
                    </a:lnTo>
                    <a:lnTo>
                      <a:pt x="1079" y="917"/>
                    </a:lnTo>
                    <a:lnTo>
                      <a:pt x="1077" y="917"/>
                    </a:lnTo>
                    <a:lnTo>
                      <a:pt x="1077" y="915"/>
                    </a:lnTo>
                    <a:lnTo>
                      <a:pt x="1079" y="915"/>
                    </a:lnTo>
                    <a:lnTo>
                      <a:pt x="1081" y="915"/>
                    </a:lnTo>
                    <a:lnTo>
                      <a:pt x="1081" y="913"/>
                    </a:lnTo>
                    <a:lnTo>
                      <a:pt x="1084" y="913"/>
                    </a:lnTo>
                    <a:lnTo>
                      <a:pt x="1081" y="913"/>
                    </a:lnTo>
                    <a:lnTo>
                      <a:pt x="1084" y="913"/>
                    </a:lnTo>
                    <a:lnTo>
                      <a:pt x="1084" y="915"/>
                    </a:lnTo>
                    <a:lnTo>
                      <a:pt x="1086" y="915"/>
                    </a:lnTo>
                    <a:lnTo>
                      <a:pt x="1088" y="915"/>
                    </a:lnTo>
                    <a:lnTo>
                      <a:pt x="1090" y="915"/>
                    </a:lnTo>
                    <a:lnTo>
                      <a:pt x="1088" y="915"/>
                    </a:lnTo>
                    <a:lnTo>
                      <a:pt x="1086" y="915"/>
                    </a:lnTo>
                    <a:lnTo>
                      <a:pt x="1086" y="913"/>
                    </a:lnTo>
                    <a:lnTo>
                      <a:pt x="1084" y="913"/>
                    </a:lnTo>
                    <a:lnTo>
                      <a:pt x="1086" y="913"/>
                    </a:lnTo>
                    <a:lnTo>
                      <a:pt x="1088" y="913"/>
                    </a:lnTo>
                    <a:lnTo>
                      <a:pt x="1086" y="913"/>
                    </a:lnTo>
                    <a:lnTo>
                      <a:pt x="1086" y="910"/>
                    </a:lnTo>
                    <a:lnTo>
                      <a:pt x="1088" y="910"/>
                    </a:lnTo>
                    <a:lnTo>
                      <a:pt x="1090" y="910"/>
                    </a:lnTo>
                    <a:lnTo>
                      <a:pt x="1090" y="913"/>
                    </a:lnTo>
                    <a:lnTo>
                      <a:pt x="1093" y="913"/>
                    </a:lnTo>
                    <a:lnTo>
                      <a:pt x="1090" y="913"/>
                    </a:lnTo>
                    <a:lnTo>
                      <a:pt x="1090" y="910"/>
                    </a:lnTo>
                    <a:lnTo>
                      <a:pt x="1090" y="908"/>
                    </a:lnTo>
                    <a:lnTo>
                      <a:pt x="1093" y="908"/>
                    </a:lnTo>
                    <a:lnTo>
                      <a:pt x="1095" y="908"/>
                    </a:lnTo>
                    <a:lnTo>
                      <a:pt x="1095" y="910"/>
                    </a:lnTo>
                    <a:lnTo>
                      <a:pt x="1095" y="908"/>
                    </a:lnTo>
                    <a:lnTo>
                      <a:pt x="1097" y="908"/>
                    </a:lnTo>
                    <a:lnTo>
                      <a:pt x="1095" y="908"/>
                    </a:lnTo>
                    <a:lnTo>
                      <a:pt x="1095" y="906"/>
                    </a:lnTo>
                    <a:lnTo>
                      <a:pt x="1095" y="904"/>
                    </a:lnTo>
                    <a:lnTo>
                      <a:pt x="1097" y="904"/>
                    </a:lnTo>
                    <a:lnTo>
                      <a:pt x="1099" y="904"/>
                    </a:lnTo>
                    <a:lnTo>
                      <a:pt x="1097" y="904"/>
                    </a:lnTo>
                    <a:lnTo>
                      <a:pt x="1097" y="901"/>
                    </a:lnTo>
                    <a:lnTo>
                      <a:pt x="1097" y="899"/>
                    </a:lnTo>
                    <a:lnTo>
                      <a:pt x="1097" y="901"/>
                    </a:lnTo>
                    <a:lnTo>
                      <a:pt x="1095" y="901"/>
                    </a:lnTo>
                    <a:lnTo>
                      <a:pt x="1097" y="901"/>
                    </a:lnTo>
                    <a:lnTo>
                      <a:pt x="1097" y="904"/>
                    </a:lnTo>
                    <a:lnTo>
                      <a:pt x="1095" y="904"/>
                    </a:lnTo>
                    <a:lnTo>
                      <a:pt x="1093" y="904"/>
                    </a:lnTo>
                    <a:lnTo>
                      <a:pt x="1093" y="906"/>
                    </a:lnTo>
                    <a:lnTo>
                      <a:pt x="1090" y="906"/>
                    </a:lnTo>
                    <a:lnTo>
                      <a:pt x="1088" y="906"/>
                    </a:lnTo>
                    <a:lnTo>
                      <a:pt x="1086" y="906"/>
                    </a:lnTo>
                    <a:lnTo>
                      <a:pt x="1086" y="904"/>
                    </a:lnTo>
                    <a:lnTo>
                      <a:pt x="1088" y="904"/>
                    </a:lnTo>
                    <a:lnTo>
                      <a:pt x="1090" y="904"/>
                    </a:lnTo>
                    <a:lnTo>
                      <a:pt x="1093" y="904"/>
                    </a:lnTo>
                    <a:lnTo>
                      <a:pt x="1090" y="904"/>
                    </a:lnTo>
                    <a:lnTo>
                      <a:pt x="1088" y="904"/>
                    </a:lnTo>
                    <a:lnTo>
                      <a:pt x="1088" y="901"/>
                    </a:lnTo>
                    <a:lnTo>
                      <a:pt x="1088" y="904"/>
                    </a:lnTo>
                    <a:lnTo>
                      <a:pt x="1086" y="904"/>
                    </a:lnTo>
                    <a:lnTo>
                      <a:pt x="1086" y="901"/>
                    </a:lnTo>
                    <a:lnTo>
                      <a:pt x="1088" y="901"/>
                    </a:lnTo>
                    <a:lnTo>
                      <a:pt x="1090" y="901"/>
                    </a:lnTo>
                    <a:lnTo>
                      <a:pt x="1088" y="901"/>
                    </a:lnTo>
                    <a:lnTo>
                      <a:pt x="1086" y="901"/>
                    </a:lnTo>
                    <a:lnTo>
                      <a:pt x="1086" y="899"/>
                    </a:lnTo>
                    <a:lnTo>
                      <a:pt x="1084" y="899"/>
                    </a:lnTo>
                    <a:lnTo>
                      <a:pt x="1086" y="899"/>
                    </a:lnTo>
                    <a:lnTo>
                      <a:pt x="1088" y="899"/>
                    </a:lnTo>
                    <a:lnTo>
                      <a:pt x="1090" y="899"/>
                    </a:lnTo>
                    <a:lnTo>
                      <a:pt x="1090" y="901"/>
                    </a:lnTo>
                    <a:lnTo>
                      <a:pt x="1093" y="901"/>
                    </a:lnTo>
                    <a:lnTo>
                      <a:pt x="1093" y="899"/>
                    </a:lnTo>
                    <a:lnTo>
                      <a:pt x="1090" y="899"/>
                    </a:lnTo>
                    <a:lnTo>
                      <a:pt x="1088" y="899"/>
                    </a:lnTo>
                    <a:lnTo>
                      <a:pt x="1090" y="899"/>
                    </a:lnTo>
                    <a:lnTo>
                      <a:pt x="1093" y="899"/>
                    </a:lnTo>
                    <a:lnTo>
                      <a:pt x="1095" y="899"/>
                    </a:lnTo>
                    <a:lnTo>
                      <a:pt x="1095" y="897"/>
                    </a:lnTo>
                    <a:lnTo>
                      <a:pt x="1093" y="897"/>
                    </a:lnTo>
                    <a:lnTo>
                      <a:pt x="1095" y="897"/>
                    </a:lnTo>
                    <a:lnTo>
                      <a:pt x="1097" y="897"/>
                    </a:lnTo>
                    <a:lnTo>
                      <a:pt x="1097" y="899"/>
                    </a:lnTo>
                    <a:lnTo>
                      <a:pt x="1099" y="899"/>
                    </a:lnTo>
                    <a:lnTo>
                      <a:pt x="1099" y="897"/>
                    </a:lnTo>
                    <a:lnTo>
                      <a:pt x="1101" y="897"/>
                    </a:lnTo>
                    <a:lnTo>
                      <a:pt x="1101" y="899"/>
                    </a:lnTo>
                    <a:lnTo>
                      <a:pt x="1101" y="897"/>
                    </a:lnTo>
                    <a:lnTo>
                      <a:pt x="1104" y="897"/>
                    </a:lnTo>
                    <a:lnTo>
                      <a:pt x="1104" y="899"/>
                    </a:lnTo>
                    <a:lnTo>
                      <a:pt x="1101" y="899"/>
                    </a:lnTo>
                    <a:lnTo>
                      <a:pt x="1104" y="899"/>
                    </a:lnTo>
                    <a:lnTo>
                      <a:pt x="1104" y="901"/>
                    </a:lnTo>
                    <a:lnTo>
                      <a:pt x="1106" y="901"/>
                    </a:lnTo>
                    <a:lnTo>
                      <a:pt x="1106" y="899"/>
                    </a:lnTo>
                    <a:lnTo>
                      <a:pt x="1106" y="901"/>
                    </a:lnTo>
                    <a:lnTo>
                      <a:pt x="1106" y="904"/>
                    </a:lnTo>
                    <a:lnTo>
                      <a:pt x="1104" y="904"/>
                    </a:lnTo>
                    <a:lnTo>
                      <a:pt x="1106" y="904"/>
                    </a:lnTo>
                    <a:lnTo>
                      <a:pt x="1106" y="901"/>
                    </a:lnTo>
                    <a:lnTo>
                      <a:pt x="1106" y="904"/>
                    </a:lnTo>
                    <a:lnTo>
                      <a:pt x="1106" y="901"/>
                    </a:lnTo>
                    <a:lnTo>
                      <a:pt x="1108" y="901"/>
                    </a:lnTo>
                    <a:lnTo>
                      <a:pt x="1106" y="901"/>
                    </a:lnTo>
                    <a:lnTo>
                      <a:pt x="1106" y="899"/>
                    </a:lnTo>
                    <a:lnTo>
                      <a:pt x="1104" y="899"/>
                    </a:lnTo>
                    <a:lnTo>
                      <a:pt x="1104" y="897"/>
                    </a:lnTo>
                    <a:lnTo>
                      <a:pt x="1106" y="897"/>
                    </a:lnTo>
                    <a:lnTo>
                      <a:pt x="1104" y="897"/>
                    </a:lnTo>
                    <a:lnTo>
                      <a:pt x="1106" y="897"/>
                    </a:lnTo>
                    <a:lnTo>
                      <a:pt x="1108" y="897"/>
                    </a:lnTo>
                    <a:lnTo>
                      <a:pt x="1110" y="897"/>
                    </a:lnTo>
                    <a:lnTo>
                      <a:pt x="1110" y="899"/>
                    </a:lnTo>
                    <a:lnTo>
                      <a:pt x="1110" y="897"/>
                    </a:lnTo>
                    <a:lnTo>
                      <a:pt x="1113" y="897"/>
                    </a:lnTo>
                    <a:lnTo>
                      <a:pt x="1115" y="897"/>
                    </a:lnTo>
                    <a:lnTo>
                      <a:pt x="1117" y="897"/>
                    </a:lnTo>
                    <a:lnTo>
                      <a:pt x="1117" y="899"/>
                    </a:lnTo>
                    <a:lnTo>
                      <a:pt x="1115" y="899"/>
                    </a:lnTo>
                    <a:lnTo>
                      <a:pt x="1113" y="899"/>
                    </a:lnTo>
                    <a:lnTo>
                      <a:pt x="1110" y="899"/>
                    </a:lnTo>
                    <a:lnTo>
                      <a:pt x="1113" y="899"/>
                    </a:lnTo>
                    <a:lnTo>
                      <a:pt x="1115" y="899"/>
                    </a:lnTo>
                    <a:lnTo>
                      <a:pt x="1117" y="899"/>
                    </a:lnTo>
                    <a:lnTo>
                      <a:pt x="1119" y="899"/>
                    </a:lnTo>
                    <a:lnTo>
                      <a:pt x="1119" y="901"/>
                    </a:lnTo>
                    <a:lnTo>
                      <a:pt x="1117" y="901"/>
                    </a:lnTo>
                    <a:lnTo>
                      <a:pt x="1117" y="904"/>
                    </a:lnTo>
                    <a:lnTo>
                      <a:pt x="1115" y="904"/>
                    </a:lnTo>
                    <a:lnTo>
                      <a:pt x="1113" y="904"/>
                    </a:lnTo>
                    <a:lnTo>
                      <a:pt x="1110" y="904"/>
                    </a:lnTo>
                    <a:lnTo>
                      <a:pt x="1113" y="904"/>
                    </a:lnTo>
                    <a:lnTo>
                      <a:pt x="1115" y="904"/>
                    </a:lnTo>
                    <a:lnTo>
                      <a:pt x="1117" y="904"/>
                    </a:lnTo>
                    <a:lnTo>
                      <a:pt x="1117" y="906"/>
                    </a:lnTo>
                    <a:lnTo>
                      <a:pt x="1115" y="906"/>
                    </a:lnTo>
                    <a:lnTo>
                      <a:pt x="1113" y="906"/>
                    </a:lnTo>
                    <a:lnTo>
                      <a:pt x="1110" y="906"/>
                    </a:lnTo>
                    <a:lnTo>
                      <a:pt x="1110" y="908"/>
                    </a:lnTo>
                    <a:lnTo>
                      <a:pt x="1110" y="906"/>
                    </a:lnTo>
                    <a:lnTo>
                      <a:pt x="1110" y="908"/>
                    </a:lnTo>
                    <a:lnTo>
                      <a:pt x="1110" y="906"/>
                    </a:lnTo>
                    <a:lnTo>
                      <a:pt x="1108" y="906"/>
                    </a:lnTo>
                    <a:lnTo>
                      <a:pt x="1108" y="908"/>
                    </a:lnTo>
                    <a:lnTo>
                      <a:pt x="1110" y="908"/>
                    </a:lnTo>
                    <a:lnTo>
                      <a:pt x="1113" y="908"/>
                    </a:lnTo>
                    <a:lnTo>
                      <a:pt x="1113" y="906"/>
                    </a:lnTo>
                    <a:lnTo>
                      <a:pt x="1115" y="908"/>
                    </a:lnTo>
                    <a:lnTo>
                      <a:pt x="1115" y="906"/>
                    </a:lnTo>
                    <a:lnTo>
                      <a:pt x="1117" y="906"/>
                    </a:lnTo>
                    <a:lnTo>
                      <a:pt x="1117" y="904"/>
                    </a:lnTo>
                    <a:lnTo>
                      <a:pt x="1117" y="901"/>
                    </a:lnTo>
                    <a:lnTo>
                      <a:pt x="1119" y="901"/>
                    </a:lnTo>
                    <a:lnTo>
                      <a:pt x="1119" y="904"/>
                    </a:lnTo>
                    <a:lnTo>
                      <a:pt x="1122" y="904"/>
                    </a:lnTo>
                    <a:lnTo>
                      <a:pt x="1122" y="906"/>
                    </a:lnTo>
                    <a:lnTo>
                      <a:pt x="1119" y="906"/>
                    </a:lnTo>
                    <a:lnTo>
                      <a:pt x="1119" y="908"/>
                    </a:lnTo>
                    <a:lnTo>
                      <a:pt x="1117" y="908"/>
                    </a:lnTo>
                    <a:lnTo>
                      <a:pt x="1115" y="908"/>
                    </a:lnTo>
                    <a:lnTo>
                      <a:pt x="1115" y="910"/>
                    </a:lnTo>
                    <a:lnTo>
                      <a:pt x="1113" y="910"/>
                    </a:lnTo>
                    <a:lnTo>
                      <a:pt x="1110" y="910"/>
                    </a:lnTo>
                    <a:lnTo>
                      <a:pt x="1108" y="910"/>
                    </a:lnTo>
                    <a:lnTo>
                      <a:pt x="1106" y="910"/>
                    </a:lnTo>
                    <a:lnTo>
                      <a:pt x="1106" y="908"/>
                    </a:lnTo>
                    <a:lnTo>
                      <a:pt x="1104" y="908"/>
                    </a:lnTo>
                    <a:lnTo>
                      <a:pt x="1106" y="908"/>
                    </a:lnTo>
                    <a:lnTo>
                      <a:pt x="1106" y="910"/>
                    </a:lnTo>
                    <a:lnTo>
                      <a:pt x="1108" y="910"/>
                    </a:lnTo>
                    <a:lnTo>
                      <a:pt x="1110" y="910"/>
                    </a:lnTo>
                    <a:lnTo>
                      <a:pt x="1113" y="910"/>
                    </a:lnTo>
                    <a:lnTo>
                      <a:pt x="1115" y="910"/>
                    </a:lnTo>
                    <a:lnTo>
                      <a:pt x="1115" y="908"/>
                    </a:lnTo>
                    <a:lnTo>
                      <a:pt x="1117" y="908"/>
                    </a:lnTo>
                    <a:lnTo>
                      <a:pt x="1119" y="908"/>
                    </a:lnTo>
                    <a:lnTo>
                      <a:pt x="1119" y="910"/>
                    </a:lnTo>
                    <a:lnTo>
                      <a:pt x="1117" y="910"/>
                    </a:lnTo>
                    <a:lnTo>
                      <a:pt x="1119" y="910"/>
                    </a:lnTo>
                    <a:lnTo>
                      <a:pt x="1119" y="908"/>
                    </a:lnTo>
                    <a:lnTo>
                      <a:pt x="1122" y="906"/>
                    </a:lnTo>
                    <a:lnTo>
                      <a:pt x="1124" y="906"/>
                    </a:lnTo>
                    <a:lnTo>
                      <a:pt x="1124" y="908"/>
                    </a:lnTo>
                    <a:lnTo>
                      <a:pt x="1126" y="908"/>
                    </a:lnTo>
                    <a:lnTo>
                      <a:pt x="1126" y="910"/>
                    </a:lnTo>
                    <a:lnTo>
                      <a:pt x="1128" y="910"/>
                    </a:lnTo>
                    <a:lnTo>
                      <a:pt x="1128" y="913"/>
                    </a:lnTo>
                    <a:lnTo>
                      <a:pt x="1126" y="913"/>
                    </a:lnTo>
                    <a:lnTo>
                      <a:pt x="1126" y="915"/>
                    </a:lnTo>
                    <a:lnTo>
                      <a:pt x="1124" y="915"/>
                    </a:lnTo>
                    <a:lnTo>
                      <a:pt x="1124" y="917"/>
                    </a:lnTo>
                    <a:lnTo>
                      <a:pt x="1124" y="919"/>
                    </a:lnTo>
                    <a:lnTo>
                      <a:pt x="1122" y="919"/>
                    </a:lnTo>
                    <a:lnTo>
                      <a:pt x="1124" y="919"/>
                    </a:lnTo>
                    <a:lnTo>
                      <a:pt x="1124" y="921"/>
                    </a:lnTo>
                    <a:lnTo>
                      <a:pt x="1126" y="921"/>
                    </a:lnTo>
                    <a:lnTo>
                      <a:pt x="1126" y="919"/>
                    </a:lnTo>
                    <a:lnTo>
                      <a:pt x="1126" y="917"/>
                    </a:lnTo>
                    <a:lnTo>
                      <a:pt x="1128" y="917"/>
                    </a:lnTo>
                    <a:lnTo>
                      <a:pt x="1126" y="917"/>
                    </a:lnTo>
                    <a:lnTo>
                      <a:pt x="1128" y="917"/>
                    </a:lnTo>
                    <a:lnTo>
                      <a:pt x="1128" y="915"/>
                    </a:lnTo>
                    <a:lnTo>
                      <a:pt x="1131" y="915"/>
                    </a:lnTo>
                    <a:lnTo>
                      <a:pt x="1131" y="913"/>
                    </a:lnTo>
                    <a:lnTo>
                      <a:pt x="1133" y="913"/>
                    </a:lnTo>
                    <a:lnTo>
                      <a:pt x="1135" y="913"/>
                    </a:lnTo>
                    <a:lnTo>
                      <a:pt x="1135" y="910"/>
                    </a:lnTo>
                    <a:lnTo>
                      <a:pt x="1135" y="913"/>
                    </a:lnTo>
                    <a:lnTo>
                      <a:pt x="1133" y="913"/>
                    </a:lnTo>
                    <a:lnTo>
                      <a:pt x="1133" y="910"/>
                    </a:lnTo>
                    <a:lnTo>
                      <a:pt x="1133" y="908"/>
                    </a:lnTo>
                    <a:lnTo>
                      <a:pt x="1135" y="908"/>
                    </a:lnTo>
                    <a:lnTo>
                      <a:pt x="1137" y="908"/>
                    </a:lnTo>
                    <a:lnTo>
                      <a:pt x="1135" y="908"/>
                    </a:lnTo>
                    <a:lnTo>
                      <a:pt x="1135" y="906"/>
                    </a:lnTo>
                    <a:lnTo>
                      <a:pt x="1137" y="906"/>
                    </a:lnTo>
                    <a:lnTo>
                      <a:pt x="1137" y="904"/>
                    </a:lnTo>
                    <a:lnTo>
                      <a:pt x="1139" y="904"/>
                    </a:lnTo>
                    <a:lnTo>
                      <a:pt x="1139" y="901"/>
                    </a:lnTo>
                    <a:lnTo>
                      <a:pt x="1139" y="904"/>
                    </a:lnTo>
                    <a:lnTo>
                      <a:pt x="1137" y="904"/>
                    </a:lnTo>
                    <a:lnTo>
                      <a:pt x="1137" y="906"/>
                    </a:lnTo>
                    <a:lnTo>
                      <a:pt x="1135" y="906"/>
                    </a:lnTo>
                    <a:lnTo>
                      <a:pt x="1135" y="908"/>
                    </a:lnTo>
                    <a:lnTo>
                      <a:pt x="1133" y="908"/>
                    </a:lnTo>
                    <a:lnTo>
                      <a:pt x="1133" y="910"/>
                    </a:lnTo>
                    <a:lnTo>
                      <a:pt x="1131" y="910"/>
                    </a:lnTo>
                    <a:lnTo>
                      <a:pt x="1133" y="910"/>
                    </a:lnTo>
                    <a:lnTo>
                      <a:pt x="1131" y="910"/>
                    </a:lnTo>
                    <a:lnTo>
                      <a:pt x="1131" y="913"/>
                    </a:lnTo>
                    <a:lnTo>
                      <a:pt x="1128" y="913"/>
                    </a:lnTo>
                    <a:lnTo>
                      <a:pt x="1131" y="913"/>
                    </a:lnTo>
                    <a:lnTo>
                      <a:pt x="1128" y="910"/>
                    </a:lnTo>
                    <a:lnTo>
                      <a:pt x="1131" y="910"/>
                    </a:lnTo>
                    <a:lnTo>
                      <a:pt x="1131" y="908"/>
                    </a:lnTo>
                    <a:lnTo>
                      <a:pt x="1131" y="906"/>
                    </a:lnTo>
                    <a:lnTo>
                      <a:pt x="1131" y="904"/>
                    </a:lnTo>
                    <a:lnTo>
                      <a:pt x="1131" y="901"/>
                    </a:lnTo>
                    <a:lnTo>
                      <a:pt x="1133" y="901"/>
                    </a:lnTo>
                    <a:lnTo>
                      <a:pt x="1131" y="899"/>
                    </a:lnTo>
                    <a:lnTo>
                      <a:pt x="1133" y="899"/>
                    </a:lnTo>
                    <a:lnTo>
                      <a:pt x="1133" y="897"/>
                    </a:lnTo>
                    <a:lnTo>
                      <a:pt x="1133" y="899"/>
                    </a:lnTo>
                    <a:lnTo>
                      <a:pt x="1135" y="899"/>
                    </a:lnTo>
                    <a:lnTo>
                      <a:pt x="1135" y="897"/>
                    </a:lnTo>
                    <a:lnTo>
                      <a:pt x="1133" y="897"/>
                    </a:lnTo>
                    <a:lnTo>
                      <a:pt x="1135" y="897"/>
                    </a:lnTo>
                    <a:lnTo>
                      <a:pt x="1135" y="895"/>
                    </a:lnTo>
                    <a:lnTo>
                      <a:pt x="1137" y="895"/>
                    </a:lnTo>
                    <a:lnTo>
                      <a:pt x="1137" y="892"/>
                    </a:lnTo>
                    <a:lnTo>
                      <a:pt x="1139" y="892"/>
                    </a:lnTo>
                    <a:lnTo>
                      <a:pt x="1142" y="892"/>
                    </a:lnTo>
                    <a:lnTo>
                      <a:pt x="1144" y="892"/>
                    </a:lnTo>
                    <a:lnTo>
                      <a:pt x="1146" y="892"/>
                    </a:lnTo>
                    <a:lnTo>
                      <a:pt x="1144" y="892"/>
                    </a:lnTo>
                    <a:lnTo>
                      <a:pt x="1144" y="890"/>
                    </a:lnTo>
                    <a:lnTo>
                      <a:pt x="1142" y="890"/>
                    </a:lnTo>
                    <a:lnTo>
                      <a:pt x="1142" y="892"/>
                    </a:lnTo>
                    <a:lnTo>
                      <a:pt x="1142" y="890"/>
                    </a:lnTo>
                    <a:lnTo>
                      <a:pt x="1139" y="890"/>
                    </a:lnTo>
                    <a:lnTo>
                      <a:pt x="1139" y="892"/>
                    </a:lnTo>
                    <a:lnTo>
                      <a:pt x="1137" y="892"/>
                    </a:lnTo>
                    <a:lnTo>
                      <a:pt x="1137" y="895"/>
                    </a:lnTo>
                    <a:lnTo>
                      <a:pt x="1135" y="895"/>
                    </a:lnTo>
                    <a:lnTo>
                      <a:pt x="1133" y="895"/>
                    </a:lnTo>
                    <a:lnTo>
                      <a:pt x="1133" y="892"/>
                    </a:lnTo>
                    <a:lnTo>
                      <a:pt x="1133" y="890"/>
                    </a:lnTo>
                    <a:lnTo>
                      <a:pt x="1135" y="890"/>
                    </a:lnTo>
                    <a:lnTo>
                      <a:pt x="1135" y="888"/>
                    </a:lnTo>
                    <a:lnTo>
                      <a:pt x="1135" y="886"/>
                    </a:lnTo>
                    <a:lnTo>
                      <a:pt x="1135" y="883"/>
                    </a:lnTo>
                    <a:lnTo>
                      <a:pt x="1137" y="883"/>
                    </a:lnTo>
                    <a:lnTo>
                      <a:pt x="1137" y="886"/>
                    </a:lnTo>
                    <a:lnTo>
                      <a:pt x="1139" y="886"/>
                    </a:lnTo>
                    <a:lnTo>
                      <a:pt x="1139" y="883"/>
                    </a:lnTo>
                    <a:lnTo>
                      <a:pt x="1137" y="883"/>
                    </a:lnTo>
                    <a:lnTo>
                      <a:pt x="1139" y="883"/>
                    </a:lnTo>
                    <a:lnTo>
                      <a:pt x="1139" y="881"/>
                    </a:lnTo>
                    <a:lnTo>
                      <a:pt x="1142" y="881"/>
                    </a:lnTo>
                    <a:lnTo>
                      <a:pt x="1144" y="881"/>
                    </a:lnTo>
                    <a:lnTo>
                      <a:pt x="1146" y="881"/>
                    </a:lnTo>
                    <a:lnTo>
                      <a:pt x="1146" y="883"/>
                    </a:lnTo>
                    <a:lnTo>
                      <a:pt x="1148" y="883"/>
                    </a:lnTo>
                    <a:lnTo>
                      <a:pt x="1151" y="883"/>
                    </a:lnTo>
                    <a:lnTo>
                      <a:pt x="1151" y="886"/>
                    </a:lnTo>
                    <a:lnTo>
                      <a:pt x="1153" y="886"/>
                    </a:lnTo>
                    <a:lnTo>
                      <a:pt x="1155" y="886"/>
                    </a:lnTo>
                    <a:lnTo>
                      <a:pt x="1157" y="886"/>
                    </a:lnTo>
                    <a:lnTo>
                      <a:pt x="1157" y="883"/>
                    </a:lnTo>
                    <a:lnTo>
                      <a:pt x="1155" y="883"/>
                    </a:lnTo>
                    <a:lnTo>
                      <a:pt x="1153" y="883"/>
                    </a:lnTo>
                    <a:lnTo>
                      <a:pt x="1151" y="883"/>
                    </a:lnTo>
                    <a:lnTo>
                      <a:pt x="1148" y="883"/>
                    </a:lnTo>
                    <a:lnTo>
                      <a:pt x="1148" y="881"/>
                    </a:lnTo>
                    <a:lnTo>
                      <a:pt x="1146" y="881"/>
                    </a:lnTo>
                    <a:lnTo>
                      <a:pt x="1146" y="879"/>
                    </a:lnTo>
                    <a:lnTo>
                      <a:pt x="1144" y="879"/>
                    </a:lnTo>
                    <a:lnTo>
                      <a:pt x="1142" y="879"/>
                    </a:lnTo>
                    <a:lnTo>
                      <a:pt x="1139" y="879"/>
                    </a:lnTo>
                    <a:lnTo>
                      <a:pt x="1137" y="879"/>
                    </a:lnTo>
                    <a:lnTo>
                      <a:pt x="1137" y="877"/>
                    </a:lnTo>
                    <a:lnTo>
                      <a:pt x="1139" y="877"/>
                    </a:lnTo>
                    <a:lnTo>
                      <a:pt x="1142" y="877"/>
                    </a:lnTo>
                    <a:lnTo>
                      <a:pt x="1142" y="875"/>
                    </a:lnTo>
                    <a:lnTo>
                      <a:pt x="1139" y="875"/>
                    </a:lnTo>
                    <a:lnTo>
                      <a:pt x="1142" y="875"/>
                    </a:lnTo>
                    <a:lnTo>
                      <a:pt x="1139" y="875"/>
                    </a:lnTo>
                    <a:lnTo>
                      <a:pt x="1142" y="875"/>
                    </a:lnTo>
                    <a:lnTo>
                      <a:pt x="1142" y="872"/>
                    </a:lnTo>
                    <a:lnTo>
                      <a:pt x="1142" y="875"/>
                    </a:lnTo>
                    <a:lnTo>
                      <a:pt x="1139" y="875"/>
                    </a:lnTo>
                    <a:lnTo>
                      <a:pt x="1139" y="872"/>
                    </a:lnTo>
                    <a:lnTo>
                      <a:pt x="1139" y="870"/>
                    </a:lnTo>
                    <a:lnTo>
                      <a:pt x="1142" y="870"/>
                    </a:lnTo>
                    <a:lnTo>
                      <a:pt x="1144" y="870"/>
                    </a:lnTo>
                    <a:lnTo>
                      <a:pt x="1146" y="870"/>
                    </a:lnTo>
                    <a:lnTo>
                      <a:pt x="1146" y="868"/>
                    </a:lnTo>
                    <a:lnTo>
                      <a:pt x="1146" y="870"/>
                    </a:lnTo>
                    <a:lnTo>
                      <a:pt x="1148" y="870"/>
                    </a:lnTo>
                    <a:lnTo>
                      <a:pt x="1148" y="868"/>
                    </a:lnTo>
                    <a:lnTo>
                      <a:pt x="1151" y="868"/>
                    </a:lnTo>
                    <a:lnTo>
                      <a:pt x="1151" y="866"/>
                    </a:lnTo>
                    <a:lnTo>
                      <a:pt x="1153" y="866"/>
                    </a:lnTo>
                    <a:lnTo>
                      <a:pt x="1155" y="866"/>
                    </a:lnTo>
                    <a:lnTo>
                      <a:pt x="1155" y="863"/>
                    </a:lnTo>
                    <a:lnTo>
                      <a:pt x="1157" y="863"/>
                    </a:lnTo>
                    <a:lnTo>
                      <a:pt x="1160" y="863"/>
                    </a:lnTo>
                    <a:lnTo>
                      <a:pt x="1160" y="861"/>
                    </a:lnTo>
                    <a:lnTo>
                      <a:pt x="1160" y="859"/>
                    </a:lnTo>
                    <a:lnTo>
                      <a:pt x="1162" y="859"/>
                    </a:lnTo>
                    <a:lnTo>
                      <a:pt x="1160" y="859"/>
                    </a:lnTo>
                    <a:lnTo>
                      <a:pt x="1160" y="857"/>
                    </a:lnTo>
                    <a:lnTo>
                      <a:pt x="1162" y="857"/>
                    </a:lnTo>
                    <a:lnTo>
                      <a:pt x="1162" y="854"/>
                    </a:lnTo>
                    <a:lnTo>
                      <a:pt x="1162" y="857"/>
                    </a:lnTo>
                    <a:lnTo>
                      <a:pt x="1162" y="854"/>
                    </a:lnTo>
                    <a:lnTo>
                      <a:pt x="1164" y="854"/>
                    </a:lnTo>
                    <a:lnTo>
                      <a:pt x="1164" y="857"/>
                    </a:lnTo>
                    <a:lnTo>
                      <a:pt x="1164" y="854"/>
                    </a:lnTo>
                    <a:lnTo>
                      <a:pt x="1162" y="854"/>
                    </a:lnTo>
                    <a:lnTo>
                      <a:pt x="1164" y="854"/>
                    </a:lnTo>
                    <a:lnTo>
                      <a:pt x="1164" y="852"/>
                    </a:lnTo>
                    <a:lnTo>
                      <a:pt x="1162" y="852"/>
                    </a:lnTo>
                    <a:lnTo>
                      <a:pt x="1162" y="854"/>
                    </a:lnTo>
                    <a:lnTo>
                      <a:pt x="1160" y="854"/>
                    </a:lnTo>
                    <a:lnTo>
                      <a:pt x="1157" y="854"/>
                    </a:lnTo>
                    <a:lnTo>
                      <a:pt x="1160" y="854"/>
                    </a:lnTo>
                    <a:lnTo>
                      <a:pt x="1160" y="852"/>
                    </a:lnTo>
                    <a:lnTo>
                      <a:pt x="1157" y="852"/>
                    </a:lnTo>
                    <a:lnTo>
                      <a:pt x="1155" y="852"/>
                    </a:lnTo>
                    <a:lnTo>
                      <a:pt x="1153" y="852"/>
                    </a:lnTo>
                    <a:lnTo>
                      <a:pt x="1153" y="850"/>
                    </a:lnTo>
                    <a:lnTo>
                      <a:pt x="1155" y="850"/>
                    </a:lnTo>
                    <a:lnTo>
                      <a:pt x="1155" y="848"/>
                    </a:lnTo>
                    <a:lnTo>
                      <a:pt x="1153" y="848"/>
                    </a:lnTo>
                    <a:lnTo>
                      <a:pt x="1153" y="850"/>
                    </a:lnTo>
                    <a:lnTo>
                      <a:pt x="1153" y="848"/>
                    </a:lnTo>
                    <a:lnTo>
                      <a:pt x="1151" y="848"/>
                    </a:lnTo>
                    <a:lnTo>
                      <a:pt x="1148" y="848"/>
                    </a:lnTo>
                    <a:lnTo>
                      <a:pt x="1146" y="848"/>
                    </a:lnTo>
                    <a:lnTo>
                      <a:pt x="1144" y="848"/>
                    </a:lnTo>
                    <a:lnTo>
                      <a:pt x="1144" y="845"/>
                    </a:lnTo>
                    <a:lnTo>
                      <a:pt x="1146" y="845"/>
                    </a:lnTo>
                    <a:lnTo>
                      <a:pt x="1148" y="845"/>
                    </a:lnTo>
                    <a:lnTo>
                      <a:pt x="1146" y="845"/>
                    </a:lnTo>
                    <a:lnTo>
                      <a:pt x="1146" y="843"/>
                    </a:lnTo>
                    <a:lnTo>
                      <a:pt x="1146" y="845"/>
                    </a:lnTo>
                    <a:lnTo>
                      <a:pt x="1144" y="845"/>
                    </a:lnTo>
                    <a:lnTo>
                      <a:pt x="1142" y="845"/>
                    </a:lnTo>
                    <a:lnTo>
                      <a:pt x="1142" y="843"/>
                    </a:lnTo>
                    <a:lnTo>
                      <a:pt x="1144" y="843"/>
                    </a:lnTo>
                    <a:lnTo>
                      <a:pt x="1144" y="841"/>
                    </a:lnTo>
                    <a:lnTo>
                      <a:pt x="1146" y="841"/>
                    </a:lnTo>
                    <a:lnTo>
                      <a:pt x="1146" y="843"/>
                    </a:lnTo>
                    <a:lnTo>
                      <a:pt x="1146" y="841"/>
                    </a:lnTo>
                    <a:lnTo>
                      <a:pt x="1148" y="841"/>
                    </a:lnTo>
                    <a:lnTo>
                      <a:pt x="1146" y="841"/>
                    </a:lnTo>
                    <a:lnTo>
                      <a:pt x="1146" y="839"/>
                    </a:lnTo>
                    <a:lnTo>
                      <a:pt x="1148" y="839"/>
                    </a:lnTo>
                    <a:lnTo>
                      <a:pt x="1146" y="839"/>
                    </a:lnTo>
                    <a:lnTo>
                      <a:pt x="1146" y="837"/>
                    </a:lnTo>
                    <a:lnTo>
                      <a:pt x="1148" y="837"/>
                    </a:lnTo>
                    <a:lnTo>
                      <a:pt x="1148" y="834"/>
                    </a:lnTo>
                    <a:lnTo>
                      <a:pt x="1151" y="834"/>
                    </a:lnTo>
                    <a:lnTo>
                      <a:pt x="1151" y="832"/>
                    </a:lnTo>
                    <a:lnTo>
                      <a:pt x="1153" y="832"/>
                    </a:lnTo>
                    <a:lnTo>
                      <a:pt x="1155" y="832"/>
                    </a:lnTo>
                    <a:lnTo>
                      <a:pt x="1155" y="834"/>
                    </a:lnTo>
                    <a:lnTo>
                      <a:pt x="1157" y="834"/>
                    </a:lnTo>
                    <a:lnTo>
                      <a:pt x="1157" y="832"/>
                    </a:lnTo>
                    <a:lnTo>
                      <a:pt x="1155" y="832"/>
                    </a:lnTo>
                    <a:lnTo>
                      <a:pt x="1155" y="830"/>
                    </a:lnTo>
                    <a:lnTo>
                      <a:pt x="1157" y="830"/>
                    </a:lnTo>
                    <a:lnTo>
                      <a:pt x="1155" y="830"/>
                    </a:lnTo>
                    <a:lnTo>
                      <a:pt x="1155" y="832"/>
                    </a:lnTo>
                    <a:lnTo>
                      <a:pt x="1153" y="832"/>
                    </a:lnTo>
                    <a:lnTo>
                      <a:pt x="1151" y="832"/>
                    </a:lnTo>
                    <a:lnTo>
                      <a:pt x="1148" y="832"/>
                    </a:lnTo>
                    <a:lnTo>
                      <a:pt x="1148" y="830"/>
                    </a:lnTo>
                    <a:lnTo>
                      <a:pt x="1148" y="832"/>
                    </a:lnTo>
                    <a:lnTo>
                      <a:pt x="1146" y="832"/>
                    </a:lnTo>
                    <a:lnTo>
                      <a:pt x="1146" y="830"/>
                    </a:lnTo>
                    <a:lnTo>
                      <a:pt x="1144" y="830"/>
                    </a:lnTo>
                    <a:lnTo>
                      <a:pt x="1142" y="830"/>
                    </a:lnTo>
                    <a:lnTo>
                      <a:pt x="1139" y="830"/>
                    </a:lnTo>
                    <a:lnTo>
                      <a:pt x="1137" y="830"/>
                    </a:lnTo>
                    <a:lnTo>
                      <a:pt x="1135" y="830"/>
                    </a:lnTo>
                    <a:lnTo>
                      <a:pt x="1137" y="830"/>
                    </a:lnTo>
                    <a:lnTo>
                      <a:pt x="1137" y="828"/>
                    </a:lnTo>
                    <a:lnTo>
                      <a:pt x="1137" y="825"/>
                    </a:lnTo>
                    <a:lnTo>
                      <a:pt x="1137" y="823"/>
                    </a:lnTo>
                    <a:lnTo>
                      <a:pt x="1139" y="823"/>
                    </a:lnTo>
                    <a:lnTo>
                      <a:pt x="1139" y="821"/>
                    </a:lnTo>
                    <a:lnTo>
                      <a:pt x="1142" y="821"/>
                    </a:lnTo>
                    <a:lnTo>
                      <a:pt x="1142" y="819"/>
                    </a:lnTo>
                    <a:lnTo>
                      <a:pt x="1142" y="816"/>
                    </a:lnTo>
                    <a:lnTo>
                      <a:pt x="1144" y="816"/>
                    </a:lnTo>
                    <a:lnTo>
                      <a:pt x="1144" y="814"/>
                    </a:lnTo>
                    <a:lnTo>
                      <a:pt x="1146" y="814"/>
                    </a:lnTo>
                    <a:lnTo>
                      <a:pt x="1146" y="812"/>
                    </a:lnTo>
                    <a:lnTo>
                      <a:pt x="1146" y="810"/>
                    </a:lnTo>
                    <a:lnTo>
                      <a:pt x="1144" y="810"/>
                    </a:lnTo>
                    <a:lnTo>
                      <a:pt x="1142" y="810"/>
                    </a:lnTo>
                    <a:lnTo>
                      <a:pt x="1139" y="810"/>
                    </a:lnTo>
                    <a:lnTo>
                      <a:pt x="1135" y="807"/>
                    </a:lnTo>
                    <a:lnTo>
                      <a:pt x="1133" y="807"/>
                    </a:lnTo>
                    <a:lnTo>
                      <a:pt x="1133" y="805"/>
                    </a:lnTo>
                    <a:lnTo>
                      <a:pt x="1133" y="807"/>
                    </a:lnTo>
                    <a:lnTo>
                      <a:pt x="1133" y="805"/>
                    </a:lnTo>
                    <a:lnTo>
                      <a:pt x="1131" y="805"/>
                    </a:lnTo>
                    <a:lnTo>
                      <a:pt x="1131" y="803"/>
                    </a:lnTo>
                    <a:lnTo>
                      <a:pt x="1128" y="803"/>
                    </a:lnTo>
                    <a:lnTo>
                      <a:pt x="1131" y="803"/>
                    </a:lnTo>
                    <a:lnTo>
                      <a:pt x="1131" y="805"/>
                    </a:lnTo>
                    <a:lnTo>
                      <a:pt x="1131" y="807"/>
                    </a:lnTo>
                    <a:lnTo>
                      <a:pt x="1133" y="807"/>
                    </a:lnTo>
                    <a:lnTo>
                      <a:pt x="1133" y="810"/>
                    </a:lnTo>
                    <a:lnTo>
                      <a:pt x="1135" y="810"/>
                    </a:lnTo>
                    <a:lnTo>
                      <a:pt x="1133" y="810"/>
                    </a:lnTo>
                    <a:lnTo>
                      <a:pt x="1133" y="807"/>
                    </a:lnTo>
                    <a:lnTo>
                      <a:pt x="1133" y="810"/>
                    </a:lnTo>
                    <a:lnTo>
                      <a:pt x="1131" y="810"/>
                    </a:lnTo>
                    <a:lnTo>
                      <a:pt x="1133" y="810"/>
                    </a:lnTo>
                    <a:lnTo>
                      <a:pt x="1135" y="810"/>
                    </a:lnTo>
                    <a:lnTo>
                      <a:pt x="1135" y="812"/>
                    </a:lnTo>
                    <a:lnTo>
                      <a:pt x="1133" y="812"/>
                    </a:lnTo>
                    <a:lnTo>
                      <a:pt x="1131" y="812"/>
                    </a:lnTo>
                    <a:lnTo>
                      <a:pt x="1128" y="812"/>
                    </a:lnTo>
                    <a:lnTo>
                      <a:pt x="1128" y="810"/>
                    </a:lnTo>
                    <a:lnTo>
                      <a:pt x="1128" y="812"/>
                    </a:lnTo>
                    <a:lnTo>
                      <a:pt x="1126" y="812"/>
                    </a:lnTo>
                    <a:lnTo>
                      <a:pt x="1126" y="814"/>
                    </a:lnTo>
                    <a:lnTo>
                      <a:pt x="1128" y="814"/>
                    </a:lnTo>
                    <a:lnTo>
                      <a:pt x="1128" y="816"/>
                    </a:lnTo>
                    <a:lnTo>
                      <a:pt x="1131" y="816"/>
                    </a:lnTo>
                    <a:lnTo>
                      <a:pt x="1131" y="819"/>
                    </a:lnTo>
                    <a:lnTo>
                      <a:pt x="1128" y="819"/>
                    </a:lnTo>
                    <a:lnTo>
                      <a:pt x="1128" y="816"/>
                    </a:lnTo>
                    <a:lnTo>
                      <a:pt x="1126" y="819"/>
                    </a:lnTo>
                    <a:lnTo>
                      <a:pt x="1126" y="816"/>
                    </a:lnTo>
                    <a:lnTo>
                      <a:pt x="1124" y="816"/>
                    </a:lnTo>
                    <a:lnTo>
                      <a:pt x="1124" y="819"/>
                    </a:lnTo>
                    <a:lnTo>
                      <a:pt x="1126" y="819"/>
                    </a:lnTo>
                    <a:lnTo>
                      <a:pt x="1126" y="821"/>
                    </a:lnTo>
                    <a:lnTo>
                      <a:pt x="1124" y="821"/>
                    </a:lnTo>
                    <a:lnTo>
                      <a:pt x="1122" y="821"/>
                    </a:lnTo>
                    <a:lnTo>
                      <a:pt x="1122" y="819"/>
                    </a:lnTo>
                    <a:lnTo>
                      <a:pt x="1119" y="819"/>
                    </a:lnTo>
                    <a:lnTo>
                      <a:pt x="1119" y="821"/>
                    </a:lnTo>
                    <a:lnTo>
                      <a:pt x="1119" y="819"/>
                    </a:lnTo>
                    <a:lnTo>
                      <a:pt x="1117" y="819"/>
                    </a:lnTo>
                    <a:lnTo>
                      <a:pt x="1117" y="821"/>
                    </a:lnTo>
                    <a:lnTo>
                      <a:pt x="1115" y="821"/>
                    </a:lnTo>
                    <a:lnTo>
                      <a:pt x="1115" y="819"/>
                    </a:lnTo>
                    <a:lnTo>
                      <a:pt x="1113" y="819"/>
                    </a:lnTo>
                    <a:lnTo>
                      <a:pt x="1110" y="819"/>
                    </a:lnTo>
                    <a:lnTo>
                      <a:pt x="1108" y="819"/>
                    </a:lnTo>
                    <a:lnTo>
                      <a:pt x="1108" y="816"/>
                    </a:lnTo>
                    <a:lnTo>
                      <a:pt x="1106" y="816"/>
                    </a:lnTo>
                    <a:lnTo>
                      <a:pt x="1106" y="814"/>
                    </a:lnTo>
                    <a:lnTo>
                      <a:pt x="1108" y="814"/>
                    </a:lnTo>
                    <a:lnTo>
                      <a:pt x="1108" y="812"/>
                    </a:lnTo>
                    <a:lnTo>
                      <a:pt x="1108" y="810"/>
                    </a:lnTo>
                    <a:lnTo>
                      <a:pt x="1110" y="810"/>
                    </a:lnTo>
                    <a:lnTo>
                      <a:pt x="1110" y="807"/>
                    </a:lnTo>
                    <a:lnTo>
                      <a:pt x="1110" y="810"/>
                    </a:lnTo>
                    <a:lnTo>
                      <a:pt x="1110" y="807"/>
                    </a:lnTo>
                    <a:lnTo>
                      <a:pt x="1113" y="807"/>
                    </a:lnTo>
                    <a:lnTo>
                      <a:pt x="1110" y="807"/>
                    </a:lnTo>
                    <a:lnTo>
                      <a:pt x="1113" y="807"/>
                    </a:lnTo>
                    <a:lnTo>
                      <a:pt x="1113" y="805"/>
                    </a:lnTo>
                    <a:lnTo>
                      <a:pt x="1110" y="805"/>
                    </a:lnTo>
                    <a:lnTo>
                      <a:pt x="1113" y="805"/>
                    </a:lnTo>
                    <a:lnTo>
                      <a:pt x="1113" y="803"/>
                    </a:lnTo>
                    <a:lnTo>
                      <a:pt x="1115" y="803"/>
                    </a:lnTo>
                    <a:lnTo>
                      <a:pt x="1113" y="803"/>
                    </a:lnTo>
                    <a:lnTo>
                      <a:pt x="1113" y="801"/>
                    </a:lnTo>
                    <a:lnTo>
                      <a:pt x="1115" y="801"/>
                    </a:lnTo>
                    <a:lnTo>
                      <a:pt x="1113" y="801"/>
                    </a:lnTo>
                    <a:lnTo>
                      <a:pt x="1115" y="801"/>
                    </a:lnTo>
                    <a:lnTo>
                      <a:pt x="1115" y="798"/>
                    </a:lnTo>
                    <a:lnTo>
                      <a:pt x="1113" y="798"/>
                    </a:lnTo>
                    <a:lnTo>
                      <a:pt x="1115" y="798"/>
                    </a:lnTo>
                    <a:lnTo>
                      <a:pt x="1115" y="796"/>
                    </a:lnTo>
                    <a:lnTo>
                      <a:pt x="1115" y="794"/>
                    </a:lnTo>
                    <a:lnTo>
                      <a:pt x="1113" y="792"/>
                    </a:lnTo>
                    <a:lnTo>
                      <a:pt x="1113" y="790"/>
                    </a:lnTo>
                    <a:lnTo>
                      <a:pt x="1113" y="787"/>
                    </a:lnTo>
                    <a:lnTo>
                      <a:pt x="1115" y="787"/>
                    </a:lnTo>
                    <a:lnTo>
                      <a:pt x="1115" y="785"/>
                    </a:lnTo>
                    <a:lnTo>
                      <a:pt x="1113" y="785"/>
                    </a:lnTo>
                    <a:lnTo>
                      <a:pt x="1113" y="783"/>
                    </a:lnTo>
                    <a:lnTo>
                      <a:pt x="1115" y="783"/>
                    </a:lnTo>
                    <a:lnTo>
                      <a:pt x="1115" y="781"/>
                    </a:lnTo>
                    <a:lnTo>
                      <a:pt x="1117" y="781"/>
                    </a:lnTo>
                    <a:lnTo>
                      <a:pt x="1117" y="778"/>
                    </a:lnTo>
                    <a:lnTo>
                      <a:pt x="1117" y="776"/>
                    </a:lnTo>
                    <a:lnTo>
                      <a:pt x="1117" y="774"/>
                    </a:lnTo>
                    <a:lnTo>
                      <a:pt x="1119" y="774"/>
                    </a:lnTo>
                    <a:lnTo>
                      <a:pt x="1119" y="772"/>
                    </a:lnTo>
                    <a:lnTo>
                      <a:pt x="1117" y="772"/>
                    </a:lnTo>
                    <a:lnTo>
                      <a:pt x="1117" y="769"/>
                    </a:lnTo>
                    <a:lnTo>
                      <a:pt x="1119" y="769"/>
                    </a:lnTo>
                    <a:lnTo>
                      <a:pt x="1122" y="769"/>
                    </a:lnTo>
                    <a:lnTo>
                      <a:pt x="1124" y="769"/>
                    </a:lnTo>
                    <a:lnTo>
                      <a:pt x="1124" y="772"/>
                    </a:lnTo>
                    <a:lnTo>
                      <a:pt x="1122" y="772"/>
                    </a:lnTo>
                    <a:lnTo>
                      <a:pt x="1122" y="769"/>
                    </a:lnTo>
                    <a:lnTo>
                      <a:pt x="1122" y="772"/>
                    </a:lnTo>
                    <a:lnTo>
                      <a:pt x="1122" y="769"/>
                    </a:lnTo>
                    <a:lnTo>
                      <a:pt x="1119" y="769"/>
                    </a:lnTo>
                    <a:lnTo>
                      <a:pt x="1119" y="772"/>
                    </a:lnTo>
                    <a:lnTo>
                      <a:pt x="1122" y="772"/>
                    </a:lnTo>
                    <a:lnTo>
                      <a:pt x="1124" y="772"/>
                    </a:lnTo>
                    <a:lnTo>
                      <a:pt x="1126" y="772"/>
                    </a:lnTo>
                    <a:lnTo>
                      <a:pt x="1124" y="772"/>
                    </a:lnTo>
                    <a:lnTo>
                      <a:pt x="1126" y="772"/>
                    </a:lnTo>
                    <a:lnTo>
                      <a:pt x="1128" y="772"/>
                    </a:lnTo>
                    <a:lnTo>
                      <a:pt x="1128" y="769"/>
                    </a:lnTo>
                    <a:lnTo>
                      <a:pt x="1131" y="769"/>
                    </a:lnTo>
                    <a:lnTo>
                      <a:pt x="1133" y="769"/>
                    </a:lnTo>
                    <a:lnTo>
                      <a:pt x="1135" y="769"/>
                    </a:lnTo>
                    <a:lnTo>
                      <a:pt x="1133" y="769"/>
                    </a:lnTo>
                    <a:lnTo>
                      <a:pt x="1135" y="769"/>
                    </a:lnTo>
                    <a:lnTo>
                      <a:pt x="1135" y="772"/>
                    </a:lnTo>
                    <a:lnTo>
                      <a:pt x="1133" y="772"/>
                    </a:lnTo>
                    <a:lnTo>
                      <a:pt x="1135" y="772"/>
                    </a:lnTo>
                    <a:lnTo>
                      <a:pt x="1135" y="774"/>
                    </a:lnTo>
                    <a:lnTo>
                      <a:pt x="1133" y="774"/>
                    </a:lnTo>
                    <a:lnTo>
                      <a:pt x="1135" y="774"/>
                    </a:lnTo>
                    <a:lnTo>
                      <a:pt x="1139" y="772"/>
                    </a:lnTo>
                    <a:lnTo>
                      <a:pt x="1137" y="772"/>
                    </a:lnTo>
                    <a:lnTo>
                      <a:pt x="1137" y="769"/>
                    </a:lnTo>
                    <a:lnTo>
                      <a:pt x="1135" y="769"/>
                    </a:lnTo>
                    <a:lnTo>
                      <a:pt x="1133" y="769"/>
                    </a:lnTo>
                    <a:lnTo>
                      <a:pt x="1131" y="767"/>
                    </a:lnTo>
                    <a:lnTo>
                      <a:pt x="1128" y="767"/>
                    </a:lnTo>
                    <a:lnTo>
                      <a:pt x="1126" y="767"/>
                    </a:lnTo>
                    <a:lnTo>
                      <a:pt x="1128" y="767"/>
                    </a:lnTo>
                    <a:lnTo>
                      <a:pt x="1128" y="765"/>
                    </a:lnTo>
                    <a:lnTo>
                      <a:pt x="1131" y="765"/>
                    </a:lnTo>
                    <a:lnTo>
                      <a:pt x="1128" y="765"/>
                    </a:lnTo>
                    <a:lnTo>
                      <a:pt x="1131" y="765"/>
                    </a:lnTo>
                    <a:lnTo>
                      <a:pt x="1131" y="763"/>
                    </a:lnTo>
                    <a:lnTo>
                      <a:pt x="1131" y="765"/>
                    </a:lnTo>
                    <a:lnTo>
                      <a:pt x="1133" y="765"/>
                    </a:lnTo>
                    <a:lnTo>
                      <a:pt x="1133" y="763"/>
                    </a:lnTo>
                    <a:lnTo>
                      <a:pt x="1135" y="763"/>
                    </a:lnTo>
                    <a:lnTo>
                      <a:pt x="1135" y="760"/>
                    </a:lnTo>
                    <a:lnTo>
                      <a:pt x="1137" y="760"/>
                    </a:lnTo>
                    <a:lnTo>
                      <a:pt x="1139" y="760"/>
                    </a:lnTo>
                    <a:lnTo>
                      <a:pt x="1137" y="760"/>
                    </a:lnTo>
                    <a:lnTo>
                      <a:pt x="1135" y="760"/>
                    </a:lnTo>
                    <a:lnTo>
                      <a:pt x="1135" y="763"/>
                    </a:lnTo>
                    <a:lnTo>
                      <a:pt x="1133" y="763"/>
                    </a:lnTo>
                    <a:lnTo>
                      <a:pt x="1131" y="763"/>
                    </a:lnTo>
                    <a:lnTo>
                      <a:pt x="1128" y="763"/>
                    </a:lnTo>
                    <a:lnTo>
                      <a:pt x="1128" y="760"/>
                    </a:lnTo>
                    <a:lnTo>
                      <a:pt x="1128" y="763"/>
                    </a:lnTo>
                    <a:lnTo>
                      <a:pt x="1131" y="763"/>
                    </a:lnTo>
                    <a:lnTo>
                      <a:pt x="1128" y="763"/>
                    </a:lnTo>
                    <a:lnTo>
                      <a:pt x="1126" y="763"/>
                    </a:lnTo>
                    <a:lnTo>
                      <a:pt x="1126" y="760"/>
                    </a:lnTo>
                    <a:lnTo>
                      <a:pt x="1124" y="760"/>
                    </a:lnTo>
                    <a:lnTo>
                      <a:pt x="1124" y="758"/>
                    </a:lnTo>
                    <a:lnTo>
                      <a:pt x="1124" y="756"/>
                    </a:lnTo>
                    <a:lnTo>
                      <a:pt x="1124" y="754"/>
                    </a:lnTo>
                    <a:lnTo>
                      <a:pt x="1124" y="752"/>
                    </a:lnTo>
                    <a:lnTo>
                      <a:pt x="1122" y="752"/>
                    </a:lnTo>
                    <a:lnTo>
                      <a:pt x="1122" y="749"/>
                    </a:lnTo>
                    <a:lnTo>
                      <a:pt x="1122" y="747"/>
                    </a:lnTo>
                    <a:lnTo>
                      <a:pt x="1122" y="745"/>
                    </a:lnTo>
                    <a:lnTo>
                      <a:pt x="1119" y="743"/>
                    </a:lnTo>
                    <a:lnTo>
                      <a:pt x="1122" y="743"/>
                    </a:lnTo>
                    <a:lnTo>
                      <a:pt x="1124" y="743"/>
                    </a:lnTo>
                    <a:lnTo>
                      <a:pt x="1124" y="740"/>
                    </a:lnTo>
                    <a:lnTo>
                      <a:pt x="1122" y="740"/>
                    </a:lnTo>
                    <a:lnTo>
                      <a:pt x="1124" y="740"/>
                    </a:lnTo>
                    <a:lnTo>
                      <a:pt x="1122" y="738"/>
                    </a:lnTo>
                    <a:lnTo>
                      <a:pt x="1124" y="738"/>
                    </a:lnTo>
                    <a:lnTo>
                      <a:pt x="1124" y="736"/>
                    </a:lnTo>
                    <a:lnTo>
                      <a:pt x="1124" y="738"/>
                    </a:lnTo>
                    <a:lnTo>
                      <a:pt x="1124" y="736"/>
                    </a:lnTo>
                    <a:lnTo>
                      <a:pt x="1126" y="736"/>
                    </a:lnTo>
                    <a:lnTo>
                      <a:pt x="1124" y="736"/>
                    </a:lnTo>
                    <a:lnTo>
                      <a:pt x="1124" y="734"/>
                    </a:lnTo>
                    <a:lnTo>
                      <a:pt x="1126" y="734"/>
                    </a:lnTo>
                    <a:lnTo>
                      <a:pt x="1126" y="731"/>
                    </a:lnTo>
                    <a:lnTo>
                      <a:pt x="1128" y="731"/>
                    </a:lnTo>
                    <a:lnTo>
                      <a:pt x="1126" y="729"/>
                    </a:lnTo>
                    <a:lnTo>
                      <a:pt x="1128" y="729"/>
                    </a:lnTo>
                    <a:lnTo>
                      <a:pt x="1126" y="729"/>
                    </a:lnTo>
                    <a:lnTo>
                      <a:pt x="1126" y="727"/>
                    </a:lnTo>
                    <a:lnTo>
                      <a:pt x="1126" y="725"/>
                    </a:lnTo>
                    <a:lnTo>
                      <a:pt x="1126" y="722"/>
                    </a:lnTo>
                    <a:lnTo>
                      <a:pt x="1126" y="720"/>
                    </a:lnTo>
                    <a:lnTo>
                      <a:pt x="1128" y="720"/>
                    </a:lnTo>
                    <a:lnTo>
                      <a:pt x="1128" y="718"/>
                    </a:lnTo>
                    <a:lnTo>
                      <a:pt x="1131" y="718"/>
                    </a:lnTo>
                    <a:lnTo>
                      <a:pt x="1131" y="716"/>
                    </a:lnTo>
                    <a:lnTo>
                      <a:pt x="1128" y="716"/>
                    </a:lnTo>
                    <a:lnTo>
                      <a:pt x="1131" y="716"/>
                    </a:lnTo>
                    <a:lnTo>
                      <a:pt x="1131" y="714"/>
                    </a:lnTo>
                    <a:lnTo>
                      <a:pt x="1128" y="714"/>
                    </a:lnTo>
                    <a:lnTo>
                      <a:pt x="1128" y="711"/>
                    </a:lnTo>
                    <a:lnTo>
                      <a:pt x="1131" y="711"/>
                    </a:lnTo>
                    <a:lnTo>
                      <a:pt x="1133" y="711"/>
                    </a:lnTo>
                    <a:lnTo>
                      <a:pt x="1131" y="711"/>
                    </a:lnTo>
                    <a:lnTo>
                      <a:pt x="1133" y="711"/>
                    </a:lnTo>
                    <a:lnTo>
                      <a:pt x="1133" y="709"/>
                    </a:lnTo>
                    <a:lnTo>
                      <a:pt x="1135" y="709"/>
                    </a:lnTo>
                    <a:lnTo>
                      <a:pt x="1135" y="707"/>
                    </a:lnTo>
                    <a:lnTo>
                      <a:pt x="1137" y="707"/>
                    </a:lnTo>
                    <a:lnTo>
                      <a:pt x="1137" y="709"/>
                    </a:lnTo>
                    <a:lnTo>
                      <a:pt x="1137" y="711"/>
                    </a:lnTo>
                    <a:lnTo>
                      <a:pt x="1139" y="711"/>
                    </a:lnTo>
                    <a:lnTo>
                      <a:pt x="1137" y="711"/>
                    </a:lnTo>
                    <a:lnTo>
                      <a:pt x="1137" y="709"/>
                    </a:lnTo>
                    <a:lnTo>
                      <a:pt x="1139" y="709"/>
                    </a:lnTo>
                    <a:lnTo>
                      <a:pt x="1139" y="711"/>
                    </a:lnTo>
                    <a:lnTo>
                      <a:pt x="1139" y="709"/>
                    </a:lnTo>
                    <a:lnTo>
                      <a:pt x="1137" y="709"/>
                    </a:lnTo>
                    <a:lnTo>
                      <a:pt x="1139" y="709"/>
                    </a:lnTo>
                    <a:lnTo>
                      <a:pt x="1139" y="707"/>
                    </a:lnTo>
                    <a:lnTo>
                      <a:pt x="1139" y="709"/>
                    </a:lnTo>
                    <a:lnTo>
                      <a:pt x="1137" y="709"/>
                    </a:lnTo>
                    <a:lnTo>
                      <a:pt x="1137" y="707"/>
                    </a:lnTo>
                    <a:lnTo>
                      <a:pt x="1137" y="705"/>
                    </a:lnTo>
                    <a:lnTo>
                      <a:pt x="1137" y="702"/>
                    </a:lnTo>
                    <a:lnTo>
                      <a:pt x="1139" y="702"/>
                    </a:lnTo>
                    <a:lnTo>
                      <a:pt x="1139" y="700"/>
                    </a:lnTo>
                    <a:lnTo>
                      <a:pt x="1142" y="700"/>
                    </a:lnTo>
                    <a:lnTo>
                      <a:pt x="1142" y="698"/>
                    </a:lnTo>
                    <a:lnTo>
                      <a:pt x="1142" y="696"/>
                    </a:lnTo>
                    <a:lnTo>
                      <a:pt x="1144" y="696"/>
                    </a:lnTo>
                    <a:lnTo>
                      <a:pt x="1144" y="693"/>
                    </a:lnTo>
                    <a:lnTo>
                      <a:pt x="1142" y="693"/>
                    </a:lnTo>
                    <a:lnTo>
                      <a:pt x="1144" y="693"/>
                    </a:lnTo>
                    <a:lnTo>
                      <a:pt x="1144" y="691"/>
                    </a:lnTo>
                    <a:lnTo>
                      <a:pt x="1144" y="689"/>
                    </a:lnTo>
                    <a:lnTo>
                      <a:pt x="1142" y="689"/>
                    </a:lnTo>
                    <a:lnTo>
                      <a:pt x="1142" y="687"/>
                    </a:lnTo>
                    <a:lnTo>
                      <a:pt x="1142" y="684"/>
                    </a:lnTo>
                    <a:lnTo>
                      <a:pt x="1142" y="682"/>
                    </a:lnTo>
                    <a:lnTo>
                      <a:pt x="1139" y="682"/>
                    </a:lnTo>
                    <a:lnTo>
                      <a:pt x="1139" y="680"/>
                    </a:lnTo>
                    <a:lnTo>
                      <a:pt x="1139" y="678"/>
                    </a:lnTo>
                    <a:lnTo>
                      <a:pt x="1137" y="676"/>
                    </a:lnTo>
                    <a:lnTo>
                      <a:pt x="1137" y="673"/>
                    </a:lnTo>
                    <a:lnTo>
                      <a:pt x="1135" y="673"/>
                    </a:lnTo>
                    <a:lnTo>
                      <a:pt x="1135" y="671"/>
                    </a:lnTo>
                    <a:lnTo>
                      <a:pt x="1135" y="669"/>
                    </a:lnTo>
                    <a:lnTo>
                      <a:pt x="1135" y="667"/>
                    </a:lnTo>
                    <a:lnTo>
                      <a:pt x="1135" y="664"/>
                    </a:lnTo>
                    <a:lnTo>
                      <a:pt x="1133" y="664"/>
                    </a:lnTo>
                    <a:lnTo>
                      <a:pt x="1133" y="662"/>
                    </a:lnTo>
                    <a:lnTo>
                      <a:pt x="1135" y="662"/>
                    </a:lnTo>
                    <a:lnTo>
                      <a:pt x="1135" y="660"/>
                    </a:lnTo>
                    <a:lnTo>
                      <a:pt x="1135" y="658"/>
                    </a:lnTo>
                    <a:lnTo>
                      <a:pt x="1135" y="655"/>
                    </a:lnTo>
                    <a:lnTo>
                      <a:pt x="1135" y="653"/>
                    </a:lnTo>
                    <a:lnTo>
                      <a:pt x="1135" y="651"/>
                    </a:lnTo>
                    <a:lnTo>
                      <a:pt x="1135" y="649"/>
                    </a:lnTo>
                    <a:lnTo>
                      <a:pt x="1135" y="646"/>
                    </a:lnTo>
                    <a:lnTo>
                      <a:pt x="1133" y="646"/>
                    </a:lnTo>
                    <a:lnTo>
                      <a:pt x="1133" y="644"/>
                    </a:lnTo>
                    <a:lnTo>
                      <a:pt x="1133" y="642"/>
                    </a:lnTo>
                    <a:lnTo>
                      <a:pt x="1131" y="642"/>
                    </a:lnTo>
                    <a:lnTo>
                      <a:pt x="1131" y="640"/>
                    </a:lnTo>
                    <a:lnTo>
                      <a:pt x="1128" y="640"/>
                    </a:lnTo>
                    <a:lnTo>
                      <a:pt x="1131" y="640"/>
                    </a:lnTo>
                    <a:lnTo>
                      <a:pt x="1131" y="638"/>
                    </a:lnTo>
                    <a:lnTo>
                      <a:pt x="1128" y="638"/>
                    </a:lnTo>
                    <a:lnTo>
                      <a:pt x="1128" y="635"/>
                    </a:lnTo>
                    <a:lnTo>
                      <a:pt x="1131" y="635"/>
                    </a:lnTo>
                    <a:lnTo>
                      <a:pt x="1131" y="633"/>
                    </a:lnTo>
                    <a:lnTo>
                      <a:pt x="1133" y="633"/>
                    </a:lnTo>
                    <a:lnTo>
                      <a:pt x="1131" y="633"/>
                    </a:lnTo>
                    <a:lnTo>
                      <a:pt x="1131" y="631"/>
                    </a:lnTo>
                    <a:lnTo>
                      <a:pt x="1131" y="629"/>
                    </a:lnTo>
                    <a:lnTo>
                      <a:pt x="1128" y="629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28" y="626"/>
                    </a:lnTo>
                    <a:lnTo>
                      <a:pt x="1131" y="626"/>
                    </a:lnTo>
                    <a:lnTo>
                      <a:pt x="1131" y="624"/>
                    </a:lnTo>
                    <a:lnTo>
                      <a:pt x="1131" y="622"/>
                    </a:lnTo>
                    <a:lnTo>
                      <a:pt x="1133" y="622"/>
                    </a:lnTo>
                    <a:lnTo>
                      <a:pt x="1133" y="624"/>
                    </a:lnTo>
                    <a:lnTo>
                      <a:pt x="1135" y="624"/>
                    </a:lnTo>
                    <a:lnTo>
                      <a:pt x="1137" y="624"/>
                    </a:lnTo>
                    <a:lnTo>
                      <a:pt x="1139" y="624"/>
                    </a:lnTo>
                    <a:lnTo>
                      <a:pt x="1142" y="624"/>
                    </a:lnTo>
                    <a:lnTo>
                      <a:pt x="1144" y="624"/>
                    </a:lnTo>
                    <a:lnTo>
                      <a:pt x="1144" y="622"/>
                    </a:lnTo>
                    <a:lnTo>
                      <a:pt x="1146" y="622"/>
                    </a:lnTo>
                    <a:lnTo>
                      <a:pt x="1146" y="620"/>
                    </a:lnTo>
                    <a:lnTo>
                      <a:pt x="1144" y="620"/>
                    </a:lnTo>
                    <a:lnTo>
                      <a:pt x="1146" y="620"/>
                    </a:lnTo>
                    <a:lnTo>
                      <a:pt x="1146" y="617"/>
                    </a:lnTo>
                    <a:lnTo>
                      <a:pt x="1144" y="617"/>
                    </a:lnTo>
                    <a:lnTo>
                      <a:pt x="1144" y="615"/>
                    </a:lnTo>
                    <a:lnTo>
                      <a:pt x="1146" y="615"/>
                    </a:lnTo>
                    <a:lnTo>
                      <a:pt x="1146" y="613"/>
                    </a:lnTo>
                    <a:lnTo>
                      <a:pt x="1146" y="611"/>
                    </a:lnTo>
                    <a:lnTo>
                      <a:pt x="1144" y="611"/>
                    </a:lnTo>
                    <a:lnTo>
                      <a:pt x="1144" y="608"/>
                    </a:lnTo>
                    <a:lnTo>
                      <a:pt x="1144" y="611"/>
                    </a:lnTo>
                    <a:lnTo>
                      <a:pt x="1146" y="611"/>
                    </a:lnTo>
                    <a:lnTo>
                      <a:pt x="1146" y="608"/>
                    </a:lnTo>
                    <a:lnTo>
                      <a:pt x="1146" y="606"/>
                    </a:lnTo>
                    <a:lnTo>
                      <a:pt x="1148" y="606"/>
                    </a:lnTo>
                    <a:lnTo>
                      <a:pt x="1146" y="606"/>
                    </a:lnTo>
                    <a:lnTo>
                      <a:pt x="1146" y="608"/>
                    </a:lnTo>
                    <a:lnTo>
                      <a:pt x="1148" y="608"/>
                    </a:lnTo>
                    <a:lnTo>
                      <a:pt x="1151" y="608"/>
                    </a:lnTo>
                    <a:lnTo>
                      <a:pt x="1151" y="606"/>
                    </a:lnTo>
                    <a:lnTo>
                      <a:pt x="1151" y="604"/>
                    </a:lnTo>
                    <a:lnTo>
                      <a:pt x="1151" y="602"/>
                    </a:lnTo>
                    <a:lnTo>
                      <a:pt x="1151" y="604"/>
                    </a:lnTo>
                    <a:lnTo>
                      <a:pt x="1153" y="604"/>
                    </a:lnTo>
                    <a:lnTo>
                      <a:pt x="1153" y="602"/>
                    </a:lnTo>
                    <a:lnTo>
                      <a:pt x="1153" y="600"/>
                    </a:lnTo>
                    <a:lnTo>
                      <a:pt x="1155" y="600"/>
                    </a:lnTo>
                    <a:lnTo>
                      <a:pt x="1155" y="597"/>
                    </a:lnTo>
                    <a:lnTo>
                      <a:pt x="1155" y="595"/>
                    </a:lnTo>
                    <a:lnTo>
                      <a:pt x="1157" y="595"/>
                    </a:lnTo>
                    <a:lnTo>
                      <a:pt x="1157" y="593"/>
                    </a:lnTo>
                    <a:lnTo>
                      <a:pt x="1155" y="593"/>
                    </a:lnTo>
                    <a:lnTo>
                      <a:pt x="1155" y="591"/>
                    </a:lnTo>
                    <a:lnTo>
                      <a:pt x="1157" y="591"/>
                    </a:lnTo>
                    <a:lnTo>
                      <a:pt x="1157" y="588"/>
                    </a:lnTo>
                    <a:lnTo>
                      <a:pt x="1157" y="586"/>
                    </a:lnTo>
                    <a:lnTo>
                      <a:pt x="1157" y="584"/>
                    </a:lnTo>
                    <a:lnTo>
                      <a:pt x="1160" y="584"/>
                    </a:lnTo>
                    <a:lnTo>
                      <a:pt x="1160" y="582"/>
                    </a:lnTo>
                    <a:lnTo>
                      <a:pt x="1162" y="582"/>
                    </a:lnTo>
                    <a:lnTo>
                      <a:pt x="1162" y="579"/>
                    </a:lnTo>
                    <a:lnTo>
                      <a:pt x="1164" y="579"/>
                    </a:lnTo>
                    <a:lnTo>
                      <a:pt x="1164" y="577"/>
                    </a:lnTo>
                    <a:lnTo>
                      <a:pt x="1164" y="575"/>
                    </a:lnTo>
                    <a:lnTo>
                      <a:pt x="1162" y="575"/>
                    </a:lnTo>
                    <a:lnTo>
                      <a:pt x="1162" y="573"/>
                    </a:lnTo>
                    <a:lnTo>
                      <a:pt x="1164" y="570"/>
                    </a:lnTo>
                    <a:lnTo>
                      <a:pt x="1166" y="570"/>
                    </a:lnTo>
                    <a:lnTo>
                      <a:pt x="1166" y="568"/>
                    </a:lnTo>
                    <a:lnTo>
                      <a:pt x="1166" y="566"/>
                    </a:lnTo>
                    <a:lnTo>
                      <a:pt x="1169" y="566"/>
                    </a:lnTo>
                    <a:lnTo>
                      <a:pt x="1169" y="564"/>
                    </a:lnTo>
                    <a:lnTo>
                      <a:pt x="1169" y="562"/>
                    </a:lnTo>
                    <a:lnTo>
                      <a:pt x="1171" y="562"/>
                    </a:lnTo>
                    <a:lnTo>
                      <a:pt x="1171" y="559"/>
                    </a:lnTo>
                    <a:lnTo>
                      <a:pt x="1173" y="559"/>
                    </a:lnTo>
                    <a:lnTo>
                      <a:pt x="1175" y="559"/>
                    </a:lnTo>
                    <a:lnTo>
                      <a:pt x="1175" y="557"/>
                    </a:lnTo>
                    <a:lnTo>
                      <a:pt x="1175" y="555"/>
                    </a:lnTo>
                    <a:lnTo>
                      <a:pt x="1175" y="553"/>
                    </a:lnTo>
                    <a:lnTo>
                      <a:pt x="1175" y="550"/>
                    </a:lnTo>
                    <a:lnTo>
                      <a:pt x="1177" y="550"/>
                    </a:lnTo>
                    <a:lnTo>
                      <a:pt x="1177" y="548"/>
                    </a:lnTo>
                    <a:lnTo>
                      <a:pt x="1180" y="548"/>
                    </a:lnTo>
                    <a:lnTo>
                      <a:pt x="1180" y="546"/>
                    </a:lnTo>
                    <a:lnTo>
                      <a:pt x="1180" y="544"/>
                    </a:lnTo>
                    <a:lnTo>
                      <a:pt x="1180" y="541"/>
                    </a:lnTo>
                    <a:lnTo>
                      <a:pt x="1180" y="539"/>
                    </a:lnTo>
                    <a:lnTo>
                      <a:pt x="1182" y="539"/>
                    </a:lnTo>
                    <a:lnTo>
                      <a:pt x="1182" y="537"/>
                    </a:lnTo>
                    <a:lnTo>
                      <a:pt x="1180" y="537"/>
                    </a:lnTo>
                    <a:lnTo>
                      <a:pt x="1182" y="537"/>
                    </a:lnTo>
                    <a:lnTo>
                      <a:pt x="1182" y="535"/>
                    </a:lnTo>
                    <a:lnTo>
                      <a:pt x="1182" y="532"/>
                    </a:lnTo>
                    <a:lnTo>
                      <a:pt x="1182" y="530"/>
                    </a:lnTo>
                    <a:lnTo>
                      <a:pt x="1182" y="528"/>
                    </a:lnTo>
                    <a:lnTo>
                      <a:pt x="1182" y="526"/>
                    </a:lnTo>
                    <a:lnTo>
                      <a:pt x="1184" y="526"/>
                    </a:lnTo>
                    <a:lnTo>
                      <a:pt x="1184" y="524"/>
                    </a:lnTo>
                    <a:lnTo>
                      <a:pt x="1186" y="524"/>
                    </a:lnTo>
                    <a:lnTo>
                      <a:pt x="1186" y="521"/>
                    </a:lnTo>
                    <a:lnTo>
                      <a:pt x="1186" y="519"/>
                    </a:lnTo>
                    <a:lnTo>
                      <a:pt x="1189" y="519"/>
                    </a:lnTo>
                    <a:lnTo>
                      <a:pt x="1186" y="519"/>
                    </a:lnTo>
                    <a:lnTo>
                      <a:pt x="1189" y="519"/>
                    </a:lnTo>
                    <a:lnTo>
                      <a:pt x="1186" y="519"/>
                    </a:lnTo>
                    <a:lnTo>
                      <a:pt x="1189" y="517"/>
                    </a:lnTo>
                    <a:lnTo>
                      <a:pt x="1189" y="515"/>
                    </a:lnTo>
                    <a:lnTo>
                      <a:pt x="1191" y="515"/>
                    </a:lnTo>
                    <a:lnTo>
                      <a:pt x="1193" y="515"/>
                    </a:lnTo>
                    <a:lnTo>
                      <a:pt x="1193" y="512"/>
                    </a:lnTo>
                    <a:lnTo>
                      <a:pt x="1193" y="510"/>
                    </a:lnTo>
                    <a:lnTo>
                      <a:pt x="1193" y="508"/>
                    </a:lnTo>
                    <a:lnTo>
                      <a:pt x="1195" y="508"/>
                    </a:lnTo>
                    <a:lnTo>
                      <a:pt x="1193" y="508"/>
                    </a:lnTo>
                    <a:lnTo>
                      <a:pt x="1193" y="506"/>
                    </a:lnTo>
                    <a:lnTo>
                      <a:pt x="1193" y="508"/>
                    </a:lnTo>
                    <a:lnTo>
                      <a:pt x="1193" y="506"/>
                    </a:lnTo>
                    <a:lnTo>
                      <a:pt x="1191" y="506"/>
                    </a:lnTo>
                    <a:lnTo>
                      <a:pt x="1191" y="503"/>
                    </a:lnTo>
                    <a:lnTo>
                      <a:pt x="1193" y="501"/>
                    </a:lnTo>
                    <a:lnTo>
                      <a:pt x="1193" y="503"/>
                    </a:lnTo>
                    <a:lnTo>
                      <a:pt x="1193" y="501"/>
                    </a:lnTo>
                    <a:lnTo>
                      <a:pt x="1193" y="499"/>
                    </a:lnTo>
                    <a:lnTo>
                      <a:pt x="1191" y="499"/>
                    </a:lnTo>
                    <a:lnTo>
                      <a:pt x="1193" y="499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4"/>
                    </a:lnTo>
                    <a:lnTo>
                      <a:pt x="1193" y="494"/>
                    </a:lnTo>
                    <a:lnTo>
                      <a:pt x="1193" y="492"/>
                    </a:lnTo>
                    <a:lnTo>
                      <a:pt x="1195" y="492"/>
                    </a:lnTo>
                    <a:lnTo>
                      <a:pt x="1195" y="490"/>
                    </a:lnTo>
                    <a:lnTo>
                      <a:pt x="1195" y="488"/>
                    </a:lnTo>
                    <a:lnTo>
                      <a:pt x="1198" y="488"/>
                    </a:lnTo>
                    <a:lnTo>
                      <a:pt x="1198" y="486"/>
                    </a:lnTo>
                    <a:lnTo>
                      <a:pt x="1195" y="486"/>
                    </a:lnTo>
                    <a:lnTo>
                      <a:pt x="1195" y="483"/>
                    </a:lnTo>
                    <a:lnTo>
                      <a:pt x="1198" y="483"/>
                    </a:lnTo>
                    <a:lnTo>
                      <a:pt x="1198" y="481"/>
                    </a:lnTo>
                    <a:lnTo>
                      <a:pt x="1200" y="481"/>
                    </a:lnTo>
                    <a:lnTo>
                      <a:pt x="1200" y="479"/>
                    </a:lnTo>
                    <a:lnTo>
                      <a:pt x="1200" y="477"/>
                    </a:lnTo>
                    <a:lnTo>
                      <a:pt x="1198" y="477"/>
                    </a:lnTo>
                    <a:lnTo>
                      <a:pt x="1198" y="474"/>
                    </a:lnTo>
                    <a:lnTo>
                      <a:pt x="1200" y="474"/>
                    </a:lnTo>
                    <a:lnTo>
                      <a:pt x="1200" y="472"/>
                    </a:lnTo>
                    <a:lnTo>
                      <a:pt x="1200" y="470"/>
                    </a:lnTo>
                    <a:lnTo>
                      <a:pt x="1198" y="470"/>
                    </a:lnTo>
                    <a:lnTo>
                      <a:pt x="1200" y="470"/>
                    </a:lnTo>
                    <a:lnTo>
                      <a:pt x="1198" y="470"/>
                    </a:lnTo>
                    <a:lnTo>
                      <a:pt x="1198" y="468"/>
                    </a:lnTo>
                    <a:lnTo>
                      <a:pt x="1200" y="468"/>
                    </a:lnTo>
                    <a:lnTo>
                      <a:pt x="1198" y="468"/>
                    </a:lnTo>
                    <a:lnTo>
                      <a:pt x="1198" y="465"/>
                    </a:lnTo>
                    <a:lnTo>
                      <a:pt x="1198" y="463"/>
                    </a:lnTo>
                    <a:lnTo>
                      <a:pt x="1198" y="461"/>
                    </a:lnTo>
                    <a:lnTo>
                      <a:pt x="1198" y="459"/>
                    </a:lnTo>
                    <a:lnTo>
                      <a:pt x="1198" y="456"/>
                    </a:lnTo>
                    <a:lnTo>
                      <a:pt x="1198" y="459"/>
                    </a:lnTo>
                    <a:lnTo>
                      <a:pt x="1198" y="456"/>
                    </a:lnTo>
                    <a:lnTo>
                      <a:pt x="1198" y="454"/>
                    </a:lnTo>
                    <a:lnTo>
                      <a:pt x="1195" y="454"/>
                    </a:lnTo>
                    <a:lnTo>
                      <a:pt x="1198" y="454"/>
                    </a:lnTo>
                    <a:lnTo>
                      <a:pt x="1198" y="452"/>
                    </a:lnTo>
                    <a:lnTo>
                      <a:pt x="1195" y="452"/>
                    </a:lnTo>
                    <a:lnTo>
                      <a:pt x="1195" y="450"/>
                    </a:lnTo>
                    <a:lnTo>
                      <a:pt x="1198" y="450"/>
                    </a:lnTo>
                    <a:lnTo>
                      <a:pt x="1195" y="450"/>
                    </a:lnTo>
                    <a:lnTo>
                      <a:pt x="1195" y="448"/>
                    </a:lnTo>
                    <a:lnTo>
                      <a:pt x="1195" y="445"/>
                    </a:lnTo>
                    <a:lnTo>
                      <a:pt x="1195" y="443"/>
                    </a:lnTo>
                    <a:lnTo>
                      <a:pt x="1195" y="441"/>
                    </a:lnTo>
                    <a:lnTo>
                      <a:pt x="1193" y="441"/>
                    </a:lnTo>
                    <a:lnTo>
                      <a:pt x="1193" y="439"/>
                    </a:lnTo>
                    <a:lnTo>
                      <a:pt x="1193" y="436"/>
                    </a:lnTo>
                    <a:lnTo>
                      <a:pt x="1193" y="434"/>
                    </a:lnTo>
                    <a:lnTo>
                      <a:pt x="1193" y="432"/>
                    </a:lnTo>
                    <a:lnTo>
                      <a:pt x="1193" y="430"/>
                    </a:lnTo>
                    <a:lnTo>
                      <a:pt x="1193" y="427"/>
                    </a:lnTo>
                    <a:lnTo>
                      <a:pt x="1193" y="425"/>
                    </a:lnTo>
                    <a:lnTo>
                      <a:pt x="1191" y="425"/>
                    </a:lnTo>
                    <a:lnTo>
                      <a:pt x="1193" y="425"/>
                    </a:lnTo>
                    <a:lnTo>
                      <a:pt x="1193" y="423"/>
                    </a:lnTo>
                    <a:lnTo>
                      <a:pt x="1191" y="423"/>
                    </a:lnTo>
                    <a:lnTo>
                      <a:pt x="1193" y="423"/>
                    </a:lnTo>
                    <a:lnTo>
                      <a:pt x="1191" y="423"/>
                    </a:lnTo>
                    <a:lnTo>
                      <a:pt x="1191" y="421"/>
                    </a:lnTo>
                    <a:lnTo>
                      <a:pt x="1191" y="418"/>
                    </a:lnTo>
                    <a:lnTo>
                      <a:pt x="1191" y="416"/>
                    </a:lnTo>
                    <a:lnTo>
                      <a:pt x="1191" y="414"/>
                    </a:lnTo>
                    <a:lnTo>
                      <a:pt x="1191" y="412"/>
                    </a:lnTo>
                    <a:lnTo>
                      <a:pt x="1191" y="410"/>
                    </a:lnTo>
                    <a:lnTo>
                      <a:pt x="1193" y="410"/>
                    </a:lnTo>
                    <a:lnTo>
                      <a:pt x="1191" y="410"/>
                    </a:lnTo>
                    <a:lnTo>
                      <a:pt x="1193" y="407"/>
                    </a:lnTo>
                    <a:lnTo>
                      <a:pt x="1193" y="405"/>
                    </a:lnTo>
                    <a:lnTo>
                      <a:pt x="1193" y="403"/>
                    </a:lnTo>
                    <a:lnTo>
                      <a:pt x="1193" y="405"/>
                    </a:lnTo>
                    <a:lnTo>
                      <a:pt x="1195" y="405"/>
                    </a:lnTo>
                    <a:lnTo>
                      <a:pt x="1198" y="405"/>
                    </a:lnTo>
                    <a:lnTo>
                      <a:pt x="1198" y="403"/>
                    </a:lnTo>
                    <a:lnTo>
                      <a:pt x="1200" y="403"/>
                    </a:lnTo>
                    <a:lnTo>
                      <a:pt x="1200" y="401"/>
                    </a:lnTo>
                    <a:lnTo>
                      <a:pt x="1200" y="403"/>
                    </a:lnTo>
                    <a:lnTo>
                      <a:pt x="1202" y="403"/>
                    </a:lnTo>
                    <a:lnTo>
                      <a:pt x="1202" y="401"/>
                    </a:lnTo>
                    <a:lnTo>
                      <a:pt x="1202" y="398"/>
                    </a:lnTo>
                    <a:lnTo>
                      <a:pt x="1202" y="396"/>
                    </a:lnTo>
                    <a:lnTo>
                      <a:pt x="1200" y="396"/>
                    </a:lnTo>
                    <a:lnTo>
                      <a:pt x="1202" y="396"/>
                    </a:lnTo>
                    <a:lnTo>
                      <a:pt x="1202" y="394"/>
                    </a:lnTo>
                    <a:lnTo>
                      <a:pt x="1202" y="396"/>
                    </a:lnTo>
                    <a:lnTo>
                      <a:pt x="1202" y="394"/>
                    </a:lnTo>
                    <a:lnTo>
                      <a:pt x="1204" y="394"/>
                    </a:lnTo>
                    <a:lnTo>
                      <a:pt x="1204" y="392"/>
                    </a:lnTo>
                    <a:lnTo>
                      <a:pt x="1204" y="389"/>
                    </a:lnTo>
                    <a:lnTo>
                      <a:pt x="1202" y="389"/>
                    </a:lnTo>
                    <a:lnTo>
                      <a:pt x="1202" y="387"/>
                    </a:lnTo>
                    <a:lnTo>
                      <a:pt x="1204" y="387"/>
                    </a:lnTo>
                    <a:lnTo>
                      <a:pt x="1204" y="385"/>
                    </a:lnTo>
                    <a:lnTo>
                      <a:pt x="1204" y="383"/>
                    </a:lnTo>
                    <a:lnTo>
                      <a:pt x="1204" y="380"/>
                    </a:lnTo>
                    <a:lnTo>
                      <a:pt x="1202" y="380"/>
                    </a:lnTo>
                    <a:lnTo>
                      <a:pt x="1204" y="380"/>
                    </a:lnTo>
                    <a:lnTo>
                      <a:pt x="1202" y="380"/>
                    </a:lnTo>
                    <a:lnTo>
                      <a:pt x="1204" y="380"/>
                    </a:lnTo>
                    <a:lnTo>
                      <a:pt x="1204" y="378"/>
                    </a:lnTo>
                    <a:lnTo>
                      <a:pt x="1204" y="376"/>
                    </a:lnTo>
                    <a:lnTo>
                      <a:pt x="1202" y="376"/>
                    </a:lnTo>
                    <a:lnTo>
                      <a:pt x="1204" y="376"/>
                    </a:lnTo>
                    <a:lnTo>
                      <a:pt x="1202" y="376"/>
                    </a:lnTo>
                    <a:lnTo>
                      <a:pt x="1204" y="376"/>
                    </a:lnTo>
                    <a:lnTo>
                      <a:pt x="1202" y="376"/>
                    </a:lnTo>
                    <a:lnTo>
                      <a:pt x="1202" y="374"/>
                    </a:lnTo>
                    <a:lnTo>
                      <a:pt x="1200" y="374"/>
                    </a:lnTo>
                    <a:lnTo>
                      <a:pt x="1200" y="371"/>
                    </a:lnTo>
                    <a:lnTo>
                      <a:pt x="1198" y="371"/>
                    </a:lnTo>
                    <a:lnTo>
                      <a:pt x="1198" y="369"/>
                    </a:lnTo>
                    <a:lnTo>
                      <a:pt x="1198" y="367"/>
                    </a:lnTo>
                    <a:lnTo>
                      <a:pt x="1200" y="367"/>
                    </a:lnTo>
                    <a:lnTo>
                      <a:pt x="1198" y="367"/>
                    </a:lnTo>
                    <a:lnTo>
                      <a:pt x="1198" y="365"/>
                    </a:lnTo>
                    <a:lnTo>
                      <a:pt x="1198" y="363"/>
                    </a:lnTo>
                    <a:lnTo>
                      <a:pt x="1198" y="365"/>
                    </a:lnTo>
                    <a:lnTo>
                      <a:pt x="1198" y="363"/>
                    </a:lnTo>
                    <a:lnTo>
                      <a:pt x="1198" y="360"/>
                    </a:lnTo>
                    <a:lnTo>
                      <a:pt x="1200" y="360"/>
                    </a:lnTo>
                    <a:lnTo>
                      <a:pt x="1200" y="358"/>
                    </a:lnTo>
                    <a:lnTo>
                      <a:pt x="1202" y="358"/>
                    </a:lnTo>
                    <a:lnTo>
                      <a:pt x="1202" y="356"/>
                    </a:lnTo>
                    <a:lnTo>
                      <a:pt x="1204" y="356"/>
                    </a:lnTo>
                    <a:lnTo>
                      <a:pt x="1204" y="354"/>
                    </a:lnTo>
                    <a:lnTo>
                      <a:pt x="1204" y="351"/>
                    </a:lnTo>
                    <a:lnTo>
                      <a:pt x="1204" y="349"/>
                    </a:lnTo>
                    <a:lnTo>
                      <a:pt x="1206" y="349"/>
                    </a:lnTo>
                    <a:lnTo>
                      <a:pt x="1204" y="349"/>
                    </a:lnTo>
                    <a:lnTo>
                      <a:pt x="1206" y="349"/>
                    </a:lnTo>
                    <a:lnTo>
                      <a:pt x="1206" y="347"/>
                    </a:lnTo>
                    <a:lnTo>
                      <a:pt x="1204" y="347"/>
                    </a:lnTo>
                    <a:lnTo>
                      <a:pt x="1206" y="347"/>
                    </a:lnTo>
                    <a:lnTo>
                      <a:pt x="1206" y="345"/>
                    </a:lnTo>
                    <a:lnTo>
                      <a:pt x="1209" y="345"/>
                    </a:lnTo>
                    <a:lnTo>
                      <a:pt x="1206" y="345"/>
                    </a:lnTo>
                    <a:lnTo>
                      <a:pt x="1209" y="345"/>
                    </a:lnTo>
                    <a:lnTo>
                      <a:pt x="1209" y="342"/>
                    </a:lnTo>
                    <a:lnTo>
                      <a:pt x="1206" y="342"/>
                    </a:lnTo>
                    <a:lnTo>
                      <a:pt x="1209" y="342"/>
                    </a:lnTo>
                    <a:lnTo>
                      <a:pt x="1209" y="340"/>
                    </a:lnTo>
                    <a:lnTo>
                      <a:pt x="1209" y="338"/>
                    </a:lnTo>
                    <a:lnTo>
                      <a:pt x="1209" y="336"/>
                    </a:lnTo>
                    <a:lnTo>
                      <a:pt x="1209" y="333"/>
                    </a:lnTo>
                    <a:lnTo>
                      <a:pt x="1209" y="331"/>
                    </a:lnTo>
                    <a:lnTo>
                      <a:pt x="1209" y="329"/>
                    </a:lnTo>
                    <a:lnTo>
                      <a:pt x="1211" y="329"/>
                    </a:lnTo>
                    <a:lnTo>
                      <a:pt x="1211" y="327"/>
                    </a:lnTo>
                    <a:lnTo>
                      <a:pt x="1211" y="325"/>
                    </a:lnTo>
                    <a:lnTo>
                      <a:pt x="1213" y="325"/>
                    </a:lnTo>
                    <a:lnTo>
                      <a:pt x="1213" y="322"/>
                    </a:lnTo>
                    <a:lnTo>
                      <a:pt x="1215" y="322"/>
                    </a:lnTo>
                    <a:lnTo>
                      <a:pt x="1215" y="320"/>
                    </a:lnTo>
                    <a:lnTo>
                      <a:pt x="1218" y="320"/>
                    </a:lnTo>
                    <a:lnTo>
                      <a:pt x="1215" y="320"/>
                    </a:lnTo>
                    <a:lnTo>
                      <a:pt x="1218" y="320"/>
                    </a:lnTo>
                    <a:lnTo>
                      <a:pt x="1218" y="318"/>
                    </a:lnTo>
                    <a:lnTo>
                      <a:pt x="1218" y="316"/>
                    </a:lnTo>
                    <a:lnTo>
                      <a:pt x="1215" y="316"/>
                    </a:lnTo>
                    <a:lnTo>
                      <a:pt x="1215" y="313"/>
                    </a:lnTo>
                    <a:lnTo>
                      <a:pt x="1215" y="311"/>
                    </a:lnTo>
                    <a:lnTo>
                      <a:pt x="1215" y="309"/>
                    </a:lnTo>
                    <a:lnTo>
                      <a:pt x="1215" y="307"/>
                    </a:lnTo>
                    <a:lnTo>
                      <a:pt x="1215" y="304"/>
                    </a:lnTo>
                    <a:lnTo>
                      <a:pt x="1218" y="304"/>
                    </a:lnTo>
                    <a:lnTo>
                      <a:pt x="1218" y="302"/>
                    </a:lnTo>
                    <a:lnTo>
                      <a:pt x="1220" y="302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295"/>
                    </a:lnTo>
                    <a:lnTo>
                      <a:pt x="1220" y="293"/>
                    </a:lnTo>
                    <a:lnTo>
                      <a:pt x="1222" y="293"/>
                    </a:lnTo>
                    <a:lnTo>
                      <a:pt x="1222" y="291"/>
                    </a:lnTo>
                    <a:lnTo>
                      <a:pt x="1222" y="289"/>
                    </a:lnTo>
                    <a:lnTo>
                      <a:pt x="1222" y="287"/>
                    </a:lnTo>
                    <a:lnTo>
                      <a:pt x="1224" y="287"/>
                    </a:lnTo>
                    <a:lnTo>
                      <a:pt x="1222" y="287"/>
                    </a:lnTo>
                    <a:lnTo>
                      <a:pt x="1222" y="284"/>
                    </a:lnTo>
                    <a:lnTo>
                      <a:pt x="1224" y="284"/>
                    </a:lnTo>
                    <a:lnTo>
                      <a:pt x="1224" y="282"/>
                    </a:lnTo>
                    <a:lnTo>
                      <a:pt x="1222" y="282"/>
                    </a:lnTo>
                    <a:lnTo>
                      <a:pt x="1224" y="282"/>
                    </a:lnTo>
                    <a:lnTo>
                      <a:pt x="1224" y="280"/>
                    </a:lnTo>
                    <a:lnTo>
                      <a:pt x="1227" y="280"/>
                    </a:lnTo>
                    <a:lnTo>
                      <a:pt x="1224" y="280"/>
                    </a:lnTo>
                    <a:lnTo>
                      <a:pt x="1224" y="278"/>
                    </a:lnTo>
                    <a:lnTo>
                      <a:pt x="1224" y="275"/>
                    </a:lnTo>
                    <a:lnTo>
                      <a:pt x="1224" y="273"/>
                    </a:lnTo>
                    <a:lnTo>
                      <a:pt x="1224" y="271"/>
                    </a:lnTo>
                    <a:lnTo>
                      <a:pt x="1224" y="269"/>
                    </a:lnTo>
                    <a:lnTo>
                      <a:pt x="1224" y="266"/>
                    </a:lnTo>
                    <a:lnTo>
                      <a:pt x="1222" y="266"/>
                    </a:lnTo>
                    <a:lnTo>
                      <a:pt x="1222" y="264"/>
                    </a:lnTo>
                    <a:lnTo>
                      <a:pt x="1222" y="262"/>
                    </a:lnTo>
                    <a:lnTo>
                      <a:pt x="1224" y="262"/>
                    </a:lnTo>
                    <a:lnTo>
                      <a:pt x="1224" y="260"/>
                    </a:lnTo>
                    <a:lnTo>
                      <a:pt x="1224" y="257"/>
                    </a:lnTo>
                    <a:lnTo>
                      <a:pt x="1224" y="255"/>
                    </a:lnTo>
                    <a:lnTo>
                      <a:pt x="1224" y="253"/>
                    </a:lnTo>
                    <a:lnTo>
                      <a:pt x="1227" y="253"/>
                    </a:lnTo>
                    <a:lnTo>
                      <a:pt x="1229" y="253"/>
                    </a:lnTo>
                    <a:lnTo>
                      <a:pt x="1229" y="251"/>
                    </a:lnTo>
                    <a:lnTo>
                      <a:pt x="1231" y="251"/>
                    </a:lnTo>
                    <a:lnTo>
                      <a:pt x="1231" y="249"/>
                    </a:lnTo>
                    <a:lnTo>
                      <a:pt x="1231" y="246"/>
                    </a:lnTo>
                    <a:lnTo>
                      <a:pt x="1231" y="244"/>
                    </a:lnTo>
                    <a:lnTo>
                      <a:pt x="1231" y="242"/>
                    </a:lnTo>
                    <a:lnTo>
                      <a:pt x="1229" y="242"/>
                    </a:lnTo>
                    <a:lnTo>
                      <a:pt x="1229" y="240"/>
                    </a:lnTo>
                    <a:lnTo>
                      <a:pt x="1231" y="240"/>
                    </a:lnTo>
                    <a:lnTo>
                      <a:pt x="1231" y="237"/>
                    </a:lnTo>
                    <a:lnTo>
                      <a:pt x="1231" y="235"/>
                    </a:lnTo>
                    <a:lnTo>
                      <a:pt x="1229" y="235"/>
                    </a:lnTo>
                    <a:lnTo>
                      <a:pt x="1229" y="233"/>
                    </a:lnTo>
                    <a:lnTo>
                      <a:pt x="1229" y="231"/>
                    </a:lnTo>
                    <a:lnTo>
                      <a:pt x="1227" y="231"/>
                    </a:lnTo>
                    <a:lnTo>
                      <a:pt x="1227" y="228"/>
                    </a:lnTo>
                    <a:lnTo>
                      <a:pt x="1227" y="226"/>
                    </a:lnTo>
                    <a:lnTo>
                      <a:pt x="1229" y="224"/>
                    </a:lnTo>
                    <a:lnTo>
                      <a:pt x="1227" y="224"/>
                    </a:lnTo>
                    <a:lnTo>
                      <a:pt x="1227" y="222"/>
                    </a:lnTo>
                    <a:lnTo>
                      <a:pt x="1227" y="219"/>
                    </a:lnTo>
                    <a:lnTo>
                      <a:pt x="1229" y="219"/>
                    </a:lnTo>
                    <a:lnTo>
                      <a:pt x="1229" y="217"/>
                    </a:lnTo>
                    <a:lnTo>
                      <a:pt x="1227" y="217"/>
                    </a:lnTo>
                    <a:lnTo>
                      <a:pt x="1229" y="217"/>
                    </a:lnTo>
                    <a:lnTo>
                      <a:pt x="1229" y="215"/>
                    </a:lnTo>
                    <a:lnTo>
                      <a:pt x="1229" y="213"/>
                    </a:lnTo>
                    <a:lnTo>
                      <a:pt x="1229" y="211"/>
                    </a:lnTo>
                    <a:lnTo>
                      <a:pt x="1229" y="208"/>
                    </a:lnTo>
                    <a:lnTo>
                      <a:pt x="1229" y="206"/>
                    </a:lnTo>
                    <a:lnTo>
                      <a:pt x="1229" y="204"/>
                    </a:lnTo>
                    <a:lnTo>
                      <a:pt x="1229" y="202"/>
                    </a:lnTo>
                    <a:lnTo>
                      <a:pt x="1229" y="199"/>
                    </a:lnTo>
                    <a:lnTo>
                      <a:pt x="1231" y="199"/>
                    </a:lnTo>
                    <a:lnTo>
                      <a:pt x="1231" y="197"/>
                    </a:lnTo>
                    <a:lnTo>
                      <a:pt x="1231" y="195"/>
                    </a:lnTo>
                    <a:lnTo>
                      <a:pt x="1233" y="195"/>
                    </a:lnTo>
                    <a:lnTo>
                      <a:pt x="1233" y="193"/>
                    </a:lnTo>
                    <a:lnTo>
                      <a:pt x="1233" y="190"/>
                    </a:lnTo>
                    <a:lnTo>
                      <a:pt x="1231" y="190"/>
                    </a:lnTo>
                    <a:lnTo>
                      <a:pt x="1231" y="188"/>
                    </a:lnTo>
                    <a:lnTo>
                      <a:pt x="1229" y="188"/>
                    </a:lnTo>
                    <a:lnTo>
                      <a:pt x="1229" y="190"/>
                    </a:lnTo>
                    <a:lnTo>
                      <a:pt x="1227" y="190"/>
                    </a:lnTo>
                    <a:lnTo>
                      <a:pt x="1224" y="190"/>
                    </a:lnTo>
                    <a:lnTo>
                      <a:pt x="1227" y="190"/>
                    </a:lnTo>
                    <a:lnTo>
                      <a:pt x="1227" y="188"/>
                    </a:lnTo>
                    <a:lnTo>
                      <a:pt x="1227" y="186"/>
                    </a:lnTo>
                    <a:lnTo>
                      <a:pt x="1227" y="184"/>
                    </a:lnTo>
                    <a:lnTo>
                      <a:pt x="1227" y="181"/>
                    </a:lnTo>
                    <a:lnTo>
                      <a:pt x="1227" y="179"/>
                    </a:lnTo>
                    <a:lnTo>
                      <a:pt x="1227" y="177"/>
                    </a:lnTo>
                    <a:lnTo>
                      <a:pt x="1229" y="177"/>
                    </a:lnTo>
                    <a:lnTo>
                      <a:pt x="1229" y="175"/>
                    </a:lnTo>
                    <a:lnTo>
                      <a:pt x="1229" y="177"/>
                    </a:lnTo>
                    <a:lnTo>
                      <a:pt x="1231" y="177"/>
                    </a:lnTo>
                    <a:lnTo>
                      <a:pt x="1233" y="177"/>
                    </a:lnTo>
                    <a:lnTo>
                      <a:pt x="1233" y="175"/>
                    </a:lnTo>
                    <a:lnTo>
                      <a:pt x="1236" y="175"/>
                    </a:lnTo>
                    <a:lnTo>
                      <a:pt x="1236" y="173"/>
                    </a:lnTo>
                    <a:lnTo>
                      <a:pt x="1236" y="170"/>
                    </a:lnTo>
                    <a:lnTo>
                      <a:pt x="1236" y="168"/>
                    </a:lnTo>
                    <a:lnTo>
                      <a:pt x="1236" y="166"/>
                    </a:lnTo>
                    <a:lnTo>
                      <a:pt x="1236" y="164"/>
                    </a:lnTo>
                    <a:lnTo>
                      <a:pt x="1238" y="164"/>
                    </a:lnTo>
                    <a:lnTo>
                      <a:pt x="1238" y="161"/>
                    </a:lnTo>
                    <a:lnTo>
                      <a:pt x="1236" y="161"/>
                    </a:lnTo>
                    <a:lnTo>
                      <a:pt x="1238" y="161"/>
                    </a:lnTo>
                    <a:lnTo>
                      <a:pt x="1238" y="159"/>
                    </a:lnTo>
                    <a:lnTo>
                      <a:pt x="1238" y="157"/>
                    </a:lnTo>
                    <a:lnTo>
                      <a:pt x="1238" y="155"/>
                    </a:lnTo>
                    <a:lnTo>
                      <a:pt x="1238" y="152"/>
                    </a:lnTo>
                    <a:lnTo>
                      <a:pt x="1238" y="150"/>
                    </a:lnTo>
                    <a:lnTo>
                      <a:pt x="1238" y="148"/>
                    </a:lnTo>
                    <a:lnTo>
                      <a:pt x="1238" y="146"/>
                    </a:lnTo>
                    <a:lnTo>
                      <a:pt x="1240" y="146"/>
                    </a:lnTo>
                    <a:lnTo>
                      <a:pt x="1240" y="143"/>
                    </a:lnTo>
                    <a:lnTo>
                      <a:pt x="1240" y="141"/>
                    </a:lnTo>
                    <a:lnTo>
                      <a:pt x="1240" y="139"/>
                    </a:lnTo>
                    <a:lnTo>
                      <a:pt x="1240" y="137"/>
                    </a:lnTo>
                    <a:lnTo>
                      <a:pt x="1240" y="135"/>
                    </a:lnTo>
                    <a:lnTo>
                      <a:pt x="1240" y="132"/>
                    </a:lnTo>
                    <a:lnTo>
                      <a:pt x="1240" y="130"/>
                    </a:lnTo>
                    <a:lnTo>
                      <a:pt x="1242" y="130"/>
                    </a:lnTo>
                    <a:lnTo>
                      <a:pt x="1242" y="128"/>
                    </a:lnTo>
                    <a:lnTo>
                      <a:pt x="1242" y="126"/>
                    </a:lnTo>
                    <a:lnTo>
                      <a:pt x="1244" y="126"/>
                    </a:lnTo>
                    <a:lnTo>
                      <a:pt x="1244" y="123"/>
                    </a:lnTo>
                    <a:lnTo>
                      <a:pt x="1242" y="123"/>
                    </a:lnTo>
                    <a:lnTo>
                      <a:pt x="1242" y="121"/>
                    </a:lnTo>
                    <a:lnTo>
                      <a:pt x="1242" y="119"/>
                    </a:lnTo>
                    <a:lnTo>
                      <a:pt x="1242" y="117"/>
                    </a:lnTo>
                    <a:lnTo>
                      <a:pt x="1242" y="114"/>
                    </a:lnTo>
                    <a:lnTo>
                      <a:pt x="1240" y="114"/>
                    </a:lnTo>
                    <a:lnTo>
                      <a:pt x="1242" y="114"/>
                    </a:lnTo>
                    <a:lnTo>
                      <a:pt x="1240" y="114"/>
                    </a:lnTo>
                    <a:lnTo>
                      <a:pt x="1240" y="112"/>
                    </a:lnTo>
                    <a:lnTo>
                      <a:pt x="1240" y="110"/>
                    </a:lnTo>
                    <a:lnTo>
                      <a:pt x="1242" y="110"/>
                    </a:lnTo>
                    <a:lnTo>
                      <a:pt x="1242" y="108"/>
                    </a:lnTo>
                    <a:lnTo>
                      <a:pt x="1240" y="108"/>
                    </a:lnTo>
                    <a:lnTo>
                      <a:pt x="1240" y="105"/>
                    </a:lnTo>
                    <a:lnTo>
                      <a:pt x="1238" y="105"/>
                    </a:lnTo>
                    <a:lnTo>
                      <a:pt x="1240" y="105"/>
                    </a:lnTo>
                    <a:lnTo>
                      <a:pt x="1240" y="103"/>
                    </a:lnTo>
                    <a:lnTo>
                      <a:pt x="1240" y="101"/>
                    </a:lnTo>
                    <a:lnTo>
                      <a:pt x="1240" y="99"/>
                    </a:lnTo>
                    <a:lnTo>
                      <a:pt x="1240" y="97"/>
                    </a:lnTo>
                    <a:lnTo>
                      <a:pt x="1240" y="94"/>
                    </a:lnTo>
                    <a:lnTo>
                      <a:pt x="1240" y="92"/>
                    </a:lnTo>
                    <a:lnTo>
                      <a:pt x="1240" y="90"/>
                    </a:lnTo>
                    <a:lnTo>
                      <a:pt x="1240" y="88"/>
                    </a:lnTo>
                    <a:lnTo>
                      <a:pt x="1242" y="88"/>
                    </a:lnTo>
                    <a:lnTo>
                      <a:pt x="1240" y="88"/>
                    </a:lnTo>
                    <a:lnTo>
                      <a:pt x="1242" y="88"/>
                    </a:lnTo>
                    <a:lnTo>
                      <a:pt x="1240" y="88"/>
                    </a:lnTo>
                    <a:lnTo>
                      <a:pt x="1240" y="85"/>
                    </a:lnTo>
                    <a:lnTo>
                      <a:pt x="1240" y="83"/>
                    </a:lnTo>
                    <a:lnTo>
                      <a:pt x="1242" y="83"/>
                    </a:lnTo>
                    <a:lnTo>
                      <a:pt x="1242" y="81"/>
                    </a:lnTo>
                    <a:lnTo>
                      <a:pt x="1240" y="81"/>
                    </a:lnTo>
                    <a:lnTo>
                      <a:pt x="1242" y="81"/>
                    </a:lnTo>
                    <a:lnTo>
                      <a:pt x="1242" y="79"/>
                    </a:lnTo>
                    <a:lnTo>
                      <a:pt x="1240" y="79"/>
                    </a:lnTo>
                    <a:lnTo>
                      <a:pt x="1240" y="76"/>
                    </a:lnTo>
                    <a:lnTo>
                      <a:pt x="1242" y="76"/>
                    </a:lnTo>
                    <a:lnTo>
                      <a:pt x="1240" y="74"/>
                    </a:lnTo>
                    <a:lnTo>
                      <a:pt x="1240" y="72"/>
                    </a:lnTo>
                    <a:lnTo>
                      <a:pt x="1240" y="70"/>
                    </a:lnTo>
                    <a:lnTo>
                      <a:pt x="1240" y="67"/>
                    </a:lnTo>
                    <a:lnTo>
                      <a:pt x="1238" y="67"/>
                    </a:lnTo>
                    <a:lnTo>
                      <a:pt x="1238" y="65"/>
                    </a:lnTo>
                    <a:lnTo>
                      <a:pt x="1238" y="63"/>
                    </a:lnTo>
                    <a:lnTo>
                      <a:pt x="1238" y="61"/>
                    </a:lnTo>
                    <a:lnTo>
                      <a:pt x="1238" y="59"/>
                    </a:lnTo>
                    <a:lnTo>
                      <a:pt x="1236" y="59"/>
                    </a:lnTo>
                    <a:lnTo>
                      <a:pt x="1236" y="56"/>
                    </a:lnTo>
                    <a:lnTo>
                      <a:pt x="1236" y="54"/>
                    </a:lnTo>
                    <a:lnTo>
                      <a:pt x="1238" y="54"/>
                    </a:lnTo>
                    <a:lnTo>
                      <a:pt x="1236" y="54"/>
                    </a:lnTo>
                    <a:lnTo>
                      <a:pt x="1236" y="52"/>
                    </a:lnTo>
                    <a:lnTo>
                      <a:pt x="1238" y="52"/>
                    </a:lnTo>
                    <a:lnTo>
                      <a:pt x="1236" y="52"/>
                    </a:lnTo>
                    <a:lnTo>
                      <a:pt x="1236" y="50"/>
                    </a:lnTo>
                    <a:lnTo>
                      <a:pt x="1236" y="47"/>
                    </a:lnTo>
                    <a:lnTo>
                      <a:pt x="1236" y="45"/>
                    </a:lnTo>
                    <a:lnTo>
                      <a:pt x="1236" y="43"/>
                    </a:lnTo>
                    <a:lnTo>
                      <a:pt x="1233" y="43"/>
                    </a:lnTo>
                    <a:lnTo>
                      <a:pt x="1233" y="41"/>
                    </a:lnTo>
                    <a:lnTo>
                      <a:pt x="1236" y="41"/>
                    </a:lnTo>
                    <a:lnTo>
                      <a:pt x="1236" y="38"/>
                    </a:lnTo>
                    <a:lnTo>
                      <a:pt x="1236" y="36"/>
                    </a:lnTo>
                    <a:lnTo>
                      <a:pt x="1233" y="36"/>
                    </a:lnTo>
                    <a:lnTo>
                      <a:pt x="1236" y="36"/>
                    </a:lnTo>
                    <a:lnTo>
                      <a:pt x="1236" y="34"/>
                    </a:lnTo>
                    <a:lnTo>
                      <a:pt x="1236" y="32"/>
                    </a:lnTo>
                    <a:lnTo>
                      <a:pt x="1236" y="29"/>
                    </a:lnTo>
                    <a:lnTo>
                      <a:pt x="1236" y="27"/>
                    </a:lnTo>
                    <a:lnTo>
                      <a:pt x="1233" y="27"/>
                    </a:lnTo>
                    <a:lnTo>
                      <a:pt x="1233" y="25"/>
                    </a:lnTo>
                    <a:lnTo>
                      <a:pt x="1236" y="25"/>
                    </a:lnTo>
                    <a:lnTo>
                      <a:pt x="1238" y="25"/>
                    </a:lnTo>
                    <a:lnTo>
                      <a:pt x="1240" y="25"/>
                    </a:lnTo>
                    <a:lnTo>
                      <a:pt x="1242" y="25"/>
                    </a:lnTo>
                    <a:lnTo>
                      <a:pt x="1244" y="25"/>
                    </a:lnTo>
                    <a:lnTo>
                      <a:pt x="1247" y="25"/>
                    </a:lnTo>
                    <a:lnTo>
                      <a:pt x="1247" y="23"/>
                    </a:lnTo>
                    <a:lnTo>
                      <a:pt x="1249" y="23"/>
                    </a:lnTo>
                    <a:lnTo>
                      <a:pt x="1249" y="21"/>
                    </a:lnTo>
                    <a:lnTo>
                      <a:pt x="1251" y="21"/>
                    </a:lnTo>
                    <a:lnTo>
                      <a:pt x="1251" y="18"/>
                    </a:lnTo>
                    <a:lnTo>
                      <a:pt x="1253" y="16"/>
                    </a:lnTo>
                    <a:lnTo>
                      <a:pt x="1253" y="14"/>
                    </a:lnTo>
                    <a:lnTo>
                      <a:pt x="1251" y="14"/>
                    </a:lnTo>
                    <a:lnTo>
                      <a:pt x="1251" y="12"/>
                    </a:lnTo>
                    <a:lnTo>
                      <a:pt x="1251" y="9"/>
                    </a:lnTo>
                    <a:lnTo>
                      <a:pt x="1251" y="7"/>
                    </a:lnTo>
                    <a:lnTo>
                      <a:pt x="1251" y="5"/>
                    </a:lnTo>
                    <a:lnTo>
                      <a:pt x="1253" y="5"/>
                    </a:lnTo>
                    <a:lnTo>
                      <a:pt x="1256" y="5"/>
                    </a:lnTo>
                    <a:lnTo>
                      <a:pt x="1258" y="5"/>
                    </a:lnTo>
                    <a:lnTo>
                      <a:pt x="1258" y="3"/>
                    </a:lnTo>
                    <a:lnTo>
                      <a:pt x="1260" y="3"/>
                    </a:lnTo>
                    <a:lnTo>
                      <a:pt x="1262" y="0"/>
                    </a:lnTo>
                    <a:lnTo>
                      <a:pt x="1262" y="3"/>
                    </a:lnTo>
                    <a:lnTo>
                      <a:pt x="1262" y="5"/>
                    </a:lnTo>
                    <a:lnTo>
                      <a:pt x="1267" y="7"/>
                    </a:lnTo>
                    <a:lnTo>
                      <a:pt x="1267" y="9"/>
                    </a:lnTo>
                    <a:lnTo>
                      <a:pt x="1267" y="12"/>
                    </a:lnTo>
                    <a:lnTo>
                      <a:pt x="1267" y="14"/>
                    </a:lnTo>
                    <a:lnTo>
                      <a:pt x="1269" y="14"/>
                    </a:lnTo>
                    <a:lnTo>
                      <a:pt x="1269" y="16"/>
                    </a:lnTo>
                    <a:lnTo>
                      <a:pt x="1271" y="16"/>
                    </a:lnTo>
                    <a:lnTo>
                      <a:pt x="1274" y="16"/>
                    </a:lnTo>
                    <a:lnTo>
                      <a:pt x="1274" y="18"/>
                    </a:lnTo>
                    <a:lnTo>
                      <a:pt x="1274" y="16"/>
                    </a:lnTo>
                    <a:lnTo>
                      <a:pt x="1276" y="18"/>
                    </a:lnTo>
                    <a:lnTo>
                      <a:pt x="1274" y="18"/>
                    </a:lnTo>
                    <a:lnTo>
                      <a:pt x="1274" y="21"/>
                    </a:lnTo>
                    <a:lnTo>
                      <a:pt x="1271" y="21"/>
                    </a:lnTo>
                    <a:lnTo>
                      <a:pt x="1274" y="21"/>
                    </a:lnTo>
                    <a:lnTo>
                      <a:pt x="1274" y="23"/>
                    </a:lnTo>
                    <a:lnTo>
                      <a:pt x="1276" y="23"/>
                    </a:lnTo>
                    <a:lnTo>
                      <a:pt x="1276" y="25"/>
                    </a:lnTo>
                    <a:lnTo>
                      <a:pt x="1274" y="25"/>
                    </a:lnTo>
                    <a:lnTo>
                      <a:pt x="1276" y="25"/>
                    </a:lnTo>
                    <a:lnTo>
                      <a:pt x="1276" y="27"/>
                    </a:lnTo>
                    <a:lnTo>
                      <a:pt x="1276" y="29"/>
                    </a:lnTo>
                    <a:lnTo>
                      <a:pt x="1276" y="32"/>
                    </a:lnTo>
                    <a:lnTo>
                      <a:pt x="1278" y="32"/>
                    </a:lnTo>
                    <a:lnTo>
                      <a:pt x="1276" y="32"/>
                    </a:lnTo>
                    <a:lnTo>
                      <a:pt x="1276" y="34"/>
                    </a:lnTo>
                    <a:lnTo>
                      <a:pt x="1276" y="36"/>
                    </a:lnTo>
                    <a:lnTo>
                      <a:pt x="1278" y="36"/>
                    </a:lnTo>
                    <a:lnTo>
                      <a:pt x="1278" y="38"/>
                    </a:lnTo>
                    <a:lnTo>
                      <a:pt x="1278" y="41"/>
                    </a:lnTo>
                    <a:lnTo>
                      <a:pt x="1278" y="43"/>
                    </a:lnTo>
                    <a:lnTo>
                      <a:pt x="1280" y="43"/>
                    </a:lnTo>
                    <a:lnTo>
                      <a:pt x="1280" y="45"/>
                    </a:lnTo>
                    <a:lnTo>
                      <a:pt x="1278" y="45"/>
                    </a:lnTo>
                    <a:lnTo>
                      <a:pt x="1280" y="47"/>
                    </a:lnTo>
                    <a:lnTo>
                      <a:pt x="1280" y="50"/>
                    </a:lnTo>
                    <a:lnTo>
                      <a:pt x="1282" y="50"/>
                    </a:lnTo>
                    <a:lnTo>
                      <a:pt x="1285" y="52"/>
                    </a:lnTo>
                    <a:lnTo>
                      <a:pt x="1287" y="54"/>
                    </a:lnTo>
                    <a:lnTo>
                      <a:pt x="1289" y="56"/>
                    </a:lnTo>
                    <a:lnTo>
                      <a:pt x="1291" y="56"/>
                    </a:lnTo>
                    <a:lnTo>
                      <a:pt x="1294" y="59"/>
                    </a:lnTo>
                    <a:lnTo>
                      <a:pt x="1296" y="61"/>
                    </a:lnTo>
                    <a:lnTo>
                      <a:pt x="1294" y="61"/>
                    </a:lnTo>
                    <a:lnTo>
                      <a:pt x="1294" y="63"/>
                    </a:lnTo>
                    <a:lnTo>
                      <a:pt x="1291" y="65"/>
                    </a:lnTo>
                    <a:lnTo>
                      <a:pt x="1291" y="67"/>
                    </a:lnTo>
                    <a:lnTo>
                      <a:pt x="1289" y="67"/>
                    </a:lnTo>
                    <a:lnTo>
                      <a:pt x="1289" y="70"/>
                    </a:lnTo>
                    <a:lnTo>
                      <a:pt x="1287" y="70"/>
                    </a:lnTo>
                    <a:lnTo>
                      <a:pt x="1287" y="72"/>
                    </a:lnTo>
                    <a:lnTo>
                      <a:pt x="1289" y="72"/>
                    </a:lnTo>
                    <a:lnTo>
                      <a:pt x="1289" y="74"/>
                    </a:lnTo>
                    <a:lnTo>
                      <a:pt x="1291" y="74"/>
                    </a:lnTo>
                    <a:lnTo>
                      <a:pt x="1291" y="76"/>
                    </a:lnTo>
                    <a:lnTo>
                      <a:pt x="1291" y="79"/>
                    </a:lnTo>
                    <a:lnTo>
                      <a:pt x="1291" y="81"/>
                    </a:lnTo>
                    <a:lnTo>
                      <a:pt x="1289" y="81"/>
                    </a:lnTo>
                    <a:lnTo>
                      <a:pt x="1287" y="81"/>
                    </a:lnTo>
                    <a:lnTo>
                      <a:pt x="1285" y="81"/>
                    </a:lnTo>
                    <a:lnTo>
                      <a:pt x="1285" y="83"/>
                    </a:lnTo>
                    <a:lnTo>
                      <a:pt x="1287" y="83"/>
                    </a:lnTo>
                    <a:lnTo>
                      <a:pt x="1287" y="85"/>
                    </a:lnTo>
                    <a:lnTo>
                      <a:pt x="1287" y="88"/>
                    </a:lnTo>
                    <a:lnTo>
                      <a:pt x="1287" y="90"/>
                    </a:lnTo>
                    <a:lnTo>
                      <a:pt x="1285" y="90"/>
                    </a:lnTo>
                    <a:lnTo>
                      <a:pt x="1285" y="94"/>
                    </a:lnTo>
                    <a:lnTo>
                      <a:pt x="1287" y="94"/>
                    </a:lnTo>
                    <a:lnTo>
                      <a:pt x="1287" y="97"/>
                    </a:lnTo>
                    <a:lnTo>
                      <a:pt x="1289" y="97"/>
                    </a:lnTo>
                    <a:lnTo>
                      <a:pt x="1291" y="97"/>
                    </a:lnTo>
                    <a:lnTo>
                      <a:pt x="1291" y="99"/>
                    </a:lnTo>
                    <a:lnTo>
                      <a:pt x="1294" y="99"/>
                    </a:lnTo>
                    <a:lnTo>
                      <a:pt x="1294" y="101"/>
                    </a:lnTo>
                    <a:lnTo>
                      <a:pt x="1291" y="101"/>
                    </a:lnTo>
                    <a:lnTo>
                      <a:pt x="1291" y="103"/>
                    </a:lnTo>
                    <a:lnTo>
                      <a:pt x="1291" y="105"/>
                    </a:lnTo>
                    <a:lnTo>
                      <a:pt x="1291" y="108"/>
                    </a:lnTo>
                    <a:lnTo>
                      <a:pt x="1294" y="110"/>
                    </a:lnTo>
                    <a:lnTo>
                      <a:pt x="1296" y="110"/>
                    </a:lnTo>
                    <a:lnTo>
                      <a:pt x="1298" y="110"/>
                    </a:lnTo>
                    <a:lnTo>
                      <a:pt x="1300" y="114"/>
                    </a:lnTo>
                    <a:lnTo>
                      <a:pt x="1303" y="121"/>
                    </a:lnTo>
                    <a:lnTo>
                      <a:pt x="1303" y="130"/>
                    </a:lnTo>
                    <a:lnTo>
                      <a:pt x="1305" y="132"/>
                    </a:lnTo>
                    <a:lnTo>
                      <a:pt x="1305" y="135"/>
                    </a:lnTo>
                    <a:lnTo>
                      <a:pt x="1307" y="135"/>
                    </a:lnTo>
                    <a:lnTo>
                      <a:pt x="1307" y="141"/>
                    </a:lnTo>
                    <a:lnTo>
                      <a:pt x="1307" y="143"/>
                    </a:lnTo>
                    <a:lnTo>
                      <a:pt x="1309" y="143"/>
                    </a:lnTo>
                    <a:lnTo>
                      <a:pt x="1309" y="146"/>
                    </a:lnTo>
                    <a:lnTo>
                      <a:pt x="1312" y="146"/>
                    </a:lnTo>
                    <a:lnTo>
                      <a:pt x="1309" y="146"/>
                    </a:lnTo>
                    <a:lnTo>
                      <a:pt x="1309" y="148"/>
                    </a:lnTo>
                    <a:lnTo>
                      <a:pt x="1312" y="148"/>
                    </a:lnTo>
                    <a:lnTo>
                      <a:pt x="1312" y="150"/>
                    </a:lnTo>
                    <a:lnTo>
                      <a:pt x="1312" y="152"/>
                    </a:lnTo>
                    <a:lnTo>
                      <a:pt x="1312" y="155"/>
                    </a:lnTo>
                    <a:lnTo>
                      <a:pt x="1312" y="157"/>
                    </a:lnTo>
                    <a:lnTo>
                      <a:pt x="1312" y="159"/>
                    </a:lnTo>
                    <a:lnTo>
                      <a:pt x="1314" y="159"/>
                    </a:lnTo>
                    <a:lnTo>
                      <a:pt x="1314" y="161"/>
                    </a:lnTo>
                    <a:lnTo>
                      <a:pt x="1312" y="161"/>
                    </a:lnTo>
                    <a:lnTo>
                      <a:pt x="1312" y="164"/>
                    </a:lnTo>
                    <a:lnTo>
                      <a:pt x="1314" y="164"/>
                    </a:lnTo>
                    <a:lnTo>
                      <a:pt x="1312" y="164"/>
                    </a:lnTo>
                    <a:lnTo>
                      <a:pt x="1312" y="166"/>
                    </a:lnTo>
                    <a:lnTo>
                      <a:pt x="1314" y="166"/>
                    </a:lnTo>
                    <a:lnTo>
                      <a:pt x="1312" y="166"/>
                    </a:lnTo>
                    <a:lnTo>
                      <a:pt x="1314" y="166"/>
                    </a:lnTo>
                    <a:lnTo>
                      <a:pt x="1312" y="168"/>
                    </a:lnTo>
                    <a:lnTo>
                      <a:pt x="1314" y="168"/>
                    </a:lnTo>
                    <a:lnTo>
                      <a:pt x="1314" y="170"/>
                    </a:lnTo>
                    <a:lnTo>
                      <a:pt x="1316" y="170"/>
                    </a:lnTo>
                    <a:lnTo>
                      <a:pt x="1318" y="170"/>
                    </a:lnTo>
                    <a:lnTo>
                      <a:pt x="1323" y="170"/>
                    </a:lnTo>
                    <a:lnTo>
                      <a:pt x="1334" y="168"/>
                    </a:lnTo>
                    <a:lnTo>
                      <a:pt x="1338" y="173"/>
                    </a:lnTo>
                    <a:lnTo>
                      <a:pt x="1341" y="173"/>
                    </a:lnTo>
                    <a:lnTo>
                      <a:pt x="1341" y="175"/>
                    </a:lnTo>
                    <a:lnTo>
                      <a:pt x="1329" y="206"/>
                    </a:lnTo>
                    <a:lnTo>
                      <a:pt x="1305" y="217"/>
                    </a:lnTo>
                    <a:lnTo>
                      <a:pt x="1300" y="217"/>
                    </a:lnTo>
                    <a:lnTo>
                      <a:pt x="1300" y="219"/>
                    </a:lnTo>
                    <a:lnTo>
                      <a:pt x="1298" y="219"/>
                    </a:lnTo>
                    <a:lnTo>
                      <a:pt x="1298" y="222"/>
                    </a:lnTo>
                    <a:lnTo>
                      <a:pt x="1296" y="222"/>
                    </a:lnTo>
                    <a:lnTo>
                      <a:pt x="1296" y="224"/>
                    </a:lnTo>
                    <a:lnTo>
                      <a:pt x="1294" y="224"/>
                    </a:lnTo>
                    <a:lnTo>
                      <a:pt x="1294" y="226"/>
                    </a:lnTo>
                    <a:lnTo>
                      <a:pt x="1294" y="224"/>
                    </a:lnTo>
                    <a:lnTo>
                      <a:pt x="1294" y="226"/>
                    </a:lnTo>
                    <a:lnTo>
                      <a:pt x="1294" y="228"/>
                    </a:lnTo>
                    <a:lnTo>
                      <a:pt x="1291" y="228"/>
                    </a:lnTo>
                    <a:lnTo>
                      <a:pt x="1291" y="231"/>
                    </a:lnTo>
                    <a:lnTo>
                      <a:pt x="1291" y="233"/>
                    </a:lnTo>
                    <a:lnTo>
                      <a:pt x="1294" y="233"/>
                    </a:lnTo>
                    <a:lnTo>
                      <a:pt x="1294" y="235"/>
                    </a:lnTo>
                    <a:lnTo>
                      <a:pt x="1296" y="235"/>
                    </a:lnTo>
                    <a:lnTo>
                      <a:pt x="1294" y="235"/>
                    </a:lnTo>
                    <a:lnTo>
                      <a:pt x="1296" y="235"/>
                    </a:lnTo>
                    <a:lnTo>
                      <a:pt x="1296" y="237"/>
                    </a:lnTo>
                    <a:lnTo>
                      <a:pt x="1296" y="240"/>
                    </a:lnTo>
                    <a:lnTo>
                      <a:pt x="1298" y="240"/>
                    </a:lnTo>
                    <a:lnTo>
                      <a:pt x="1296" y="240"/>
                    </a:lnTo>
                    <a:lnTo>
                      <a:pt x="1298" y="240"/>
                    </a:lnTo>
                    <a:lnTo>
                      <a:pt x="1296" y="240"/>
                    </a:lnTo>
                    <a:lnTo>
                      <a:pt x="1298" y="240"/>
                    </a:lnTo>
                    <a:lnTo>
                      <a:pt x="1298" y="242"/>
                    </a:lnTo>
                    <a:lnTo>
                      <a:pt x="1296" y="242"/>
                    </a:lnTo>
                    <a:lnTo>
                      <a:pt x="1294" y="242"/>
                    </a:lnTo>
                    <a:lnTo>
                      <a:pt x="1291" y="242"/>
                    </a:lnTo>
                    <a:lnTo>
                      <a:pt x="1291" y="244"/>
                    </a:lnTo>
                    <a:lnTo>
                      <a:pt x="1294" y="244"/>
                    </a:lnTo>
                    <a:lnTo>
                      <a:pt x="1291" y="244"/>
                    </a:lnTo>
                    <a:lnTo>
                      <a:pt x="1291" y="246"/>
                    </a:lnTo>
                    <a:lnTo>
                      <a:pt x="1291" y="249"/>
                    </a:lnTo>
                    <a:lnTo>
                      <a:pt x="1291" y="251"/>
                    </a:lnTo>
                    <a:lnTo>
                      <a:pt x="1289" y="251"/>
                    </a:lnTo>
                    <a:lnTo>
                      <a:pt x="1289" y="253"/>
                    </a:lnTo>
                    <a:lnTo>
                      <a:pt x="1291" y="253"/>
                    </a:lnTo>
                    <a:lnTo>
                      <a:pt x="1291" y="255"/>
                    </a:lnTo>
                    <a:lnTo>
                      <a:pt x="1291" y="257"/>
                    </a:lnTo>
                    <a:lnTo>
                      <a:pt x="1291" y="260"/>
                    </a:lnTo>
                    <a:lnTo>
                      <a:pt x="1294" y="260"/>
                    </a:lnTo>
                    <a:lnTo>
                      <a:pt x="1294" y="262"/>
                    </a:lnTo>
                    <a:lnTo>
                      <a:pt x="1294" y="264"/>
                    </a:lnTo>
                    <a:lnTo>
                      <a:pt x="1294" y="266"/>
                    </a:lnTo>
                    <a:lnTo>
                      <a:pt x="1296" y="266"/>
                    </a:lnTo>
                    <a:lnTo>
                      <a:pt x="1296" y="269"/>
                    </a:lnTo>
                    <a:lnTo>
                      <a:pt x="1296" y="271"/>
                    </a:lnTo>
                    <a:lnTo>
                      <a:pt x="1296" y="273"/>
                    </a:lnTo>
                    <a:lnTo>
                      <a:pt x="1296" y="275"/>
                    </a:lnTo>
                    <a:lnTo>
                      <a:pt x="1294" y="278"/>
                    </a:lnTo>
                    <a:lnTo>
                      <a:pt x="1291" y="278"/>
                    </a:lnTo>
                    <a:lnTo>
                      <a:pt x="1291" y="280"/>
                    </a:lnTo>
                    <a:lnTo>
                      <a:pt x="1289" y="284"/>
                    </a:lnTo>
                    <a:lnTo>
                      <a:pt x="1294" y="291"/>
                    </a:lnTo>
                    <a:lnTo>
                      <a:pt x="1298" y="295"/>
                    </a:lnTo>
                    <a:lnTo>
                      <a:pt x="1298" y="298"/>
                    </a:lnTo>
                    <a:lnTo>
                      <a:pt x="1300" y="298"/>
                    </a:lnTo>
                    <a:lnTo>
                      <a:pt x="1300" y="300"/>
                    </a:lnTo>
                    <a:lnTo>
                      <a:pt x="1298" y="300"/>
                    </a:lnTo>
                    <a:lnTo>
                      <a:pt x="1298" y="302"/>
                    </a:lnTo>
                    <a:lnTo>
                      <a:pt x="1296" y="302"/>
                    </a:lnTo>
                    <a:lnTo>
                      <a:pt x="1294" y="302"/>
                    </a:lnTo>
                    <a:lnTo>
                      <a:pt x="1294" y="304"/>
                    </a:lnTo>
                    <a:lnTo>
                      <a:pt x="1291" y="304"/>
                    </a:lnTo>
                    <a:lnTo>
                      <a:pt x="1291" y="307"/>
                    </a:lnTo>
                    <a:lnTo>
                      <a:pt x="1289" y="307"/>
                    </a:lnTo>
                    <a:lnTo>
                      <a:pt x="1289" y="304"/>
                    </a:lnTo>
                    <a:lnTo>
                      <a:pt x="1287" y="304"/>
                    </a:lnTo>
                    <a:lnTo>
                      <a:pt x="1285" y="304"/>
                    </a:lnTo>
                    <a:lnTo>
                      <a:pt x="1282" y="304"/>
                    </a:lnTo>
                    <a:lnTo>
                      <a:pt x="1282" y="307"/>
                    </a:lnTo>
                    <a:lnTo>
                      <a:pt x="1282" y="304"/>
                    </a:lnTo>
                    <a:lnTo>
                      <a:pt x="1282" y="307"/>
                    </a:lnTo>
                    <a:lnTo>
                      <a:pt x="1282" y="309"/>
                    </a:lnTo>
                    <a:lnTo>
                      <a:pt x="1280" y="309"/>
                    </a:lnTo>
                    <a:lnTo>
                      <a:pt x="1282" y="309"/>
                    </a:lnTo>
                    <a:lnTo>
                      <a:pt x="1282" y="311"/>
                    </a:lnTo>
                    <a:lnTo>
                      <a:pt x="1280" y="311"/>
                    </a:lnTo>
                    <a:lnTo>
                      <a:pt x="1280" y="313"/>
                    </a:lnTo>
                    <a:lnTo>
                      <a:pt x="1278" y="316"/>
                    </a:lnTo>
                    <a:lnTo>
                      <a:pt x="1278" y="313"/>
                    </a:lnTo>
                    <a:lnTo>
                      <a:pt x="1278" y="316"/>
                    </a:lnTo>
                    <a:lnTo>
                      <a:pt x="1278" y="318"/>
                    </a:lnTo>
                    <a:lnTo>
                      <a:pt x="1278" y="320"/>
                    </a:lnTo>
                    <a:lnTo>
                      <a:pt x="1276" y="320"/>
                    </a:lnTo>
                    <a:lnTo>
                      <a:pt x="1276" y="322"/>
                    </a:lnTo>
                    <a:lnTo>
                      <a:pt x="1274" y="322"/>
                    </a:lnTo>
                    <a:lnTo>
                      <a:pt x="1274" y="325"/>
                    </a:lnTo>
                    <a:lnTo>
                      <a:pt x="1274" y="327"/>
                    </a:lnTo>
                    <a:lnTo>
                      <a:pt x="1274" y="329"/>
                    </a:lnTo>
                    <a:lnTo>
                      <a:pt x="1271" y="329"/>
                    </a:lnTo>
                    <a:lnTo>
                      <a:pt x="1271" y="331"/>
                    </a:lnTo>
                    <a:lnTo>
                      <a:pt x="1269" y="331"/>
                    </a:lnTo>
                    <a:lnTo>
                      <a:pt x="1269" y="333"/>
                    </a:lnTo>
                    <a:lnTo>
                      <a:pt x="1267" y="333"/>
                    </a:lnTo>
                    <a:lnTo>
                      <a:pt x="1267" y="336"/>
                    </a:lnTo>
                    <a:lnTo>
                      <a:pt x="1267" y="338"/>
                    </a:lnTo>
                    <a:lnTo>
                      <a:pt x="1265" y="338"/>
                    </a:lnTo>
                    <a:lnTo>
                      <a:pt x="1265" y="340"/>
                    </a:lnTo>
                    <a:lnTo>
                      <a:pt x="1265" y="338"/>
                    </a:lnTo>
                    <a:lnTo>
                      <a:pt x="1262" y="338"/>
                    </a:lnTo>
                    <a:lnTo>
                      <a:pt x="1262" y="340"/>
                    </a:lnTo>
                    <a:lnTo>
                      <a:pt x="1260" y="340"/>
                    </a:lnTo>
                    <a:lnTo>
                      <a:pt x="1260" y="342"/>
                    </a:lnTo>
                    <a:lnTo>
                      <a:pt x="1258" y="342"/>
                    </a:lnTo>
                    <a:lnTo>
                      <a:pt x="1258" y="345"/>
                    </a:lnTo>
                    <a:lnTo>
                      <a:pt x="1256" y="345"/>
                    </a:lnTo>
                    <a:lnTo>
                      <a:pt x="1256" y="347"/>
                    </a:lnTo>
                    <a:lnTo>
                      <a:pt x="1258" y="347"/>
                    </a:lnTo>
                    <a:lnTo>
                      <a:pt x="1256" y="347"/>
                    </a:lnTo>
                    <a:lnTo>
                      <a:pt x="1256" y="349"/>
                    </a:lnTo>
                    <a:lnTo>
                      <a:pt x="1256" y="351"/>
                    </a:lnTo>
                    <a:lnTo>
                      <a:pt x="1256" y="354"/>
                    </a:lnTo>
                    <a:lnTo>
                      <a:pt x="1253" y="354"/>
                    </a:lnTo>
                    <a:lnTo>
                      <a:pt x="1253" y="356"/>
                    </a:lnTo>
                    <a:lnTo>
                      <a:pt x="1256" y="356"/>
                    </a:lnTo>
                    <a:lnTo>
                      <a:pt x="1256" y="358"/>
                    </a:lnTo>
                    <a:lnTo>
                      <a:pt x="1253" y="358"/>
                    </a:lnTo>
                    <a:lnTo>
                      <a:pt x="1256" y="358"/>
                    </a:lnTo>
                    <a:lnTo>
                      <a:pt x="1253" y="358"/>
                    </a:lnTo>
                    <a:lnTo>
                      <a:pt x="1253" y="360"/>
                    </a:lnTo>
                    <a:lnTo>
                      <a:pt x="1253" y="363"/>
                    </a:lnTo>
                    <a:lnTo>
                      <a:pt x="1253" y="365"/>
                    </a:lnTo>
                    <a:lnTo>
                      <a:pt x="1251" y="365"/>
                    </a:lnTo>
                    <a:lnTo>
                      <a:pt x="1251" y="367"/>
                    </a:lnTo>
                    <a:lnTo>
                      <a:pt x="1251" y="369"/>
                    </a:lnTo>
                    <a:lnTo>
                      <a:pt x="1249" y="369"/>
                    </a:lnTo>
                    <a:lnTo>
                      <a:pt x="1247" y="369"/>
                    </a:lnTo>
                    <a:lnTo>
                      <a:pt x="1247" y="371"/>
                    </a:lnTo>
                    <a:lnTo>
                      <a:pt x="1247" y="374"/>
                    </a:lnTo>
                    <a:lnTo>
                      <a:pt x="1244" y="374"/>
                    </a:lnTo>
                    <a:lnTo>
                      <a:pt x="1244" y="376"/>
                    </a:lnTo>
                    <a:lnTo>
                      <a:pt x="1247" y="376"/>
                    </a:lnTo>
                    <a:lnTo>
                      <a:pt x="1247" y="378"/>
                    </a:lnTo>
                    <a:lnTo>
                      <a:pt x="1247" y="380"/>
                    </a:lnTo>
                    <a:lnTo>
                      <a:pt x="1247" y="383"/>
                    </a:lnTo>
                    <a:lnTo>
                      <a:pt x="1247" y="385"/>
                    </a:lnTo>
                    <a:lnTo>
                      <a:pt x="1249" y="387"/>
                    </a:lnTo>
                    <a:lnTo>
                      <a:pt x="1249" y="389"/>
                    </a:lnTo>
                    <a:lnTo>
                      <a:pt x="1249" y="392"/>
                    </a:lnTo>
                    <a:lnTo>
                      <a:pt x="1249" y="394"/>
                    </a:lnTo>
                    <a:lnTo>
                      <a:pt x="1247" y="396"/>
                    </a:lnTo>
                    <a:lnTo>
                      <a:pt x="1249" y="396"/>
                    </a:lnTo>
                    <a:lnTo>
                      <a:pt x="1247" y="396"/>
                    </a:lnTo>
                    <a:lnTo>
                      <a:pt x="1247" y="398"/>
                    </a:lnTo>
                    <a:lnTo>
                      <a:pt x="1247" y="401"/>
                    </a:lnTo>
                    <a:lnTo>
                      <a:pt x="1249" y="398"/>
                    </a:lnTo>
                    <a:lnTo>
                      <a:pt x="1249" y="401"/>
                    </a:lnTo>
                    <a:lnTo>
                      <a:pt x="1251" y="401"/>
                    </a:lnTo>
                    <a:lnTo>
                      <a:pt x="1251" y="403"/>
                    </a:lnTo>
                    <a:lnTo>
                      <a:pt x="1249" y="403"/>
                    </a:lnTo>
                    <a:lnTo>
                      <a:pt x="1249" y="405"/>
                    </a:lnTo>
                    <a:lnTo>
                      <a:pt x="1249" y="407"/>
                    </a:lnTo>
                    <a:lnTo>
                      <a:pt x="1247" y="407"/>
                    </a:lnTo>
                    <a:lnTo>
                      <a:pt x="1244" y="407"/>
                    </a:lnTo>
                    <a:lnTo>
                      <a:pt x="1242" y="407"/>
                    </a:lnTo>
                    <a:lnTo>
                      <a:pt x="1240" y="407"/>
                    </a:lnTo>
                    <a:lnTo>
                      <a:pt x="1242" y="410"/>
                    </a:lnTo>
                    <a:lnTo>
                      <a:pt x="1240" y="410"/>
                    </a:lnTo>
                    <a:lnTo>
                      <a:pt x="1240" y="412"/>
                    </a:lnTo>
                    <a:lnTo>
                      <a:pt x="1240" y="414"/>
                    </a:lnTo>
                    <a:lnTo>
                      <a:pt x="1238" y="414"/>
                    </a:lnTo>
                    <a:lnTo>
                      <a:pt x="1238" y="416"/>
                    </a:lnTo>
                    <a:lnTo>
                      <a:pt x="1238" y="418"/>
                    </a:lnTo>
                    <a:lnTo>
                      <a:pt x="1236" y="421"/>
                    </a:lnTo>
                    <a:lnTo>
                      <a:pt x="1236" y="423"/>
                    </a:lnTo>
                    <a:lnTo>
                      <a:pt x="1236" y="425"/>
                    </a:lnTo>
                    <a:lnTo>
                      <a:pt x="1236" y="427"/>
                    </a:lnTo>
                    <a:lnTo>
                      <a:pt x="1238" y="427"/>
                    </a:lnTo>
                    <a:lnTo>
                      <a:pt x="1238" y="430"/>
                    </a:lnTo>
                    <a:lnTo>
                      <a:pt x="1236" y="430"/>
                    </a:lnTo>
                    <a:lnTo>
                      <a:pt x="1233" y="430"/>
                    </a:lnTo>
                    <a:lnTo>
                      <a:pt x="1233" y="432"/>
                    </a:lnTo>
                    <a:lnTo>
                      <a:pt x="1231" y="432"/>
                    </a:lnTo>
                    <a:lnTo>
                      <a:pt x="1233" y="432"/>
                    </a:lnTo>
                    <a:lnTo>
                      <a:pt x="1231" y="432"/>
                    </a:lnTo>
                    <a:lnTo>
                      <a:pt x="1231" y="430"/>
                    </a:lnTo>
                    <a:lnTo>
                      <a:pt x="1231" y="432"/>
                    </a:lnTo>
                    <a:lnTo>
                      <a:pt x="1229" y="432"/>
                    </a:lnTo>
                    <a:lnTo>
                      <a:pt x="1229" y="434"/>
                    </a:lnTo>
                    <a:lnTo>
                      <a:pt x="1229" y="436"/>
                    </a:lnTo>
                    <a:lnTo>
                      <a:pt x="1229" y="439"/>
                    </a:lnTo>
                    <a:lnTo>
                      <a:pt x="1229" y="441"/>
                    </a:lnTo>
                    <a:lnTo>
                      <a:pt x="1227" y="441"/>
                    </a:lnTo>
                    <a:lnTo>
                      <a:pt x="1229" y="441"/>
                    </a:lnTo>
                    <a:lnTo>
                      <a:pt x="1227" y="441"/>
                    </a:lnTo>
                    <a:lnTo>
                      <a:pt x="1227" y="443"/>
                    </a:lnTo>
                    <a:lnTo>
                      <a:pt x="1229" y="443"/>
                    </a:lnTo>
                    <a:lnTo>
                      <a:pt x="1227" y="445"/>
                    </a:lnTo>
                    <a:lnTo>
                      <a:pt x="1227" y="448"/>
                    </a:lnTo>
                    <a:lnTo>
                      <a:pt x="1229" y="448"/>
                    </a:lnTo>
                    <a:lnTo>
                      <a:pt x="1229" y="450"/>
                    </a:lnTo>
                    <a:lnTo>
                      <a:pt x="1231" y="450"/>
                    </a:lnTo>
                    <a:lnTo>
                      <a:pt x="1231" y="452"/>
                    </a:lnTo>
                    <a:lnTo>
                      <a:pt x="1231" y="454"/>
                    </a:lnTo>
                    <a:lnTo>
                      <a:pt x="1233" y="454"/>
                    </a:lnTo>
                    <a:lnTo>
                      <a:pt x="1233" y="456"/>
                    </a:lnTo>
                    <a:lnTo>
                      <a:pt x="1236" y="456"/>
                    </a:lnTo>
                    <a:lnTo>
                      <a:pt x="1236" y="454"/>
                    </a:lnTo>
                    <a:lnTo>
                      <a:pt x="1236" y="456"/>
                    </a:lnTo>
                    <a:lnTo>
                      <a:pt x="1236" y="454"/>
                    </a:lnTo>
                    <a:lnTo>
                      <a:pt x="1236" y="456"/>
                    </a:lnTo>
                    <a:lnTo>
                      <a:pt x="1238" y="456"/>
                    </a:lnTo>
                    <a:lnTo>
                      <a:pt x="1238" y="459"/>
                    </a:lnTo>
                    <a:lnTo>
                      <a:pt x="1238" y="461"/>
                    </a:lnTo>
                    <a:lnTo>
                      <a:pt x="1236" y="461"/>
                    </a:lnTo>
                    <a:lnTo>
                      <a:pt x="1233" y="461"/>
                    </a:lnTo>
                    <a:lnTo>
                      <a:pt x="1236" y="461"/>
                    </a:lnTo>
                    <a:lnTo>
                      <a:pt x="1233" y="461"/>
                    </a:lnTo>
                    <a:lnTo>
                      <a:pt x="1236" y="463"/>
                    </a:lnTo>
                    <a:lnTo>
                      <a:pt x="1236" y="465"/>
                    </a:lnTo>
                    <a:lnTo>
                      <a:pt x="1236" y="468"/>
                    </a:lnTo>
                    <a:lnTo>
                      <a:pt x="1238" y="468"/>
                    </a:lnTo>
                    <a:lnTo>
                      <a:pt x="1238" y="470"/>
                    </a:lnTo>
                    <a:lnTo>
                      <a:pt x="1238" y="472"/>
                    </a:lnTo>
                    <a:lnTo>
                      <a:pt x="1240" y="472"/>
                    </a:lnTo>
                    <a:lnTo>
                      <a:pt x="1240" y="474"/>
                    </a:lnTo>
                    <a:lnTo>
                      <a:pt x="1242" y="477"/>
                    </a:lnTo>
                    <a:lnTo>
                      <a:pt x="1240" y="477"/>
                    </a:lnTo>
                    <a:lnTo>
                      <a:pt x="1240" y="479"/>
                    </a:lnTo>
                    <a:lnTo>
                      <a:pt x="1240" y="481"/>
                    </a:lnTo>
                    <a:lnTo>
                      <a:pt x="1240" y="483"/>
                    </a:lnTo>
                    <a:lnTo>
                      <a:pt x="1242" y="483"/>
                    </a:lnTo>
                    <a:lnTo>
                      <a:pt x="1242" y="486"/>
                    </a:lnTo>
                    <a:lnTo>
                      <a:pt x="1244" y="486"/>
                    </a:lnTo>
                    <a:lnTo>
                      <a:pt x="1244" y="488"/>
                    </a:lnTo>
                    <a:lnTo>
                      <a:pt x="1244" y="490"/>
                    </a:lnTo>
                    <a:lnTo>
                      <a:pt x="1244" y="492"/>
                    </a:lnTo>
                    <a:lnTo>
                      <a:pt x="1242" y="492"/>
                    </a:lnTo>
                    <a:lnTo>
                      <a:pt x="1242" y="494"/>
                    </a:lnTo>
                    <a:lnTo>
                      <a:pt x="1244" y="494"/>
                    </a:lnTo>
                    <a:lnTo>
                      <a:pt x="1242" y="497"/>
                    </a:lnTo>
                    <a:lnTo>
                      <a:pt x="1244" y="497"/>
                    </a:lnTo>
                    <a:lnTo>
                      <a:pt x="1242" y="497"/>
                    </a:lnTo>
                    <a:lnTo>
                      <a:pt x="1244" y="497"/>
                    </a:lnTo>
                    <a:lnTo>
                      <a:pt x="1244" y="499"/>
                    </a:lnTo>
                    <a:lnTo>
                      <a:pt x="1244" y="501"/>
                    </a:lnTo>
                    <a:lnTo>
                      <a:pt x="1247" y="501"/>
                    </a:lnTo>
                    <a:lnTo>
                      <a:pt x="1247" y="499"/>
                    </a:lnTo>
                    <a:lnTo>
                      <a:pt x="1249" y="499"/>
                    </a:lnTo>
                    <a:lnTo>
                      <a:pt x="1251" y="499"/>
                    </a:lnTo>
                    <a:lnTo>
                      <a:pt x="1251" y="501"/>
                    </a:lnTo>
                    <a:lnTo>
                      <a:pt x="1253" y="501"/>
                    </a:lnTo>
                    <a:lnTo>
                      <a:pt x="1253" y="503"/>
                    </a:lnTo>
                    <a:lnTo>
                      <a:pt x="1251" y="503"/>
                    </a:lnTo>
                    <a:lnTo>
                      <a:pt x="1251" y="506"/>
                    </a:lnTo>
                    <a:lnTo>
                      <a:pt x="1251" y="508"/>
                    </a:lnTo>
                    <a:lnTo>
                      <a:pt x="1249" y="508"/>
                    </a:lnTo>
                    <a:lnTo>
                      <a:pt x="1249" y="510"/>
                    </a:lnTo>
                    <a:lnTo>
                      <a:pt x="1249" y="512"/>
                    </a:lnTo>
                    <a:lnTo>
                      <a:pt x="1249" y="515"/>
                    </a:lnTo>
                    <a:lnTo>
                      <a:pt x="1249" y="517"/>
                    </a:lnTo>
                    <a:lnTo>
                      <a:pt x="1249" y="519"/>
                    </a:lnTo>
                    <a:lnTo>
                      <a:pt x="1249" y="521"/>
                    </a:lnTo>
                    <a:lnTo>
                      <a:pt x="1251" y="521"/>
                    </a:lnTo>
                    <a:lnTo>
                      <a:pt x="1251" y="524"/>
                    </a:lnTo>
                    <a:lnTo>
                      <a:pt x="1249" y="524"/>
                    </a:lnTo>
                    <a:lnTo>
                      <a:pt x="1251" y="524"/>
                    </a:lnTo>
                    <a:lnTo>
                      <a:pt x="1251" y="526"/>
                    </a:lnTo>
                    <a:lnTo>
                      <a:pt x="1249" y="526"/>
                    </a:lnTo>
                    <a:lnTo>
                      <a:pt x="1251" y="528"/>
                    </a:lnTo>
                    <a:lnTo>
                      <a:pt x="1251" y="530"/>
                    </a:lnTo>
                    <a:lnTo>
                      <a:pt x="1249" y="530"/>
                    </a:lnTo>
                    <a:lnTo>
                      <a:pt x="1249" y="532"/>
                    </a:lnTo>
                    <a:lnTo>
                      <a:pt x="1247" y="532"/>
                    </a:lnTo>
                    <a:lnTo>
                      <a:pt x="1247" y="530"/>
                    </a:lnTo>
                    <a:lnTo>
                      <a:pt x="1244" y="530"/>
                    </a:lnTo>
                    <a:lnTo>
                      <a:pt x="1244" y="532"/>
                    </a:lnTo>
                    <a:lnTo>
                      <a:pt x="1244" y="535"/>
                    </a:lnTo>
                    <a:lnTo>
                      <a:pt x="1244" y="537"/>
                    </a:lnTo>
                    <a:lnTo>
                      <a:pt x="1242" y="537"/>
                    </a:lnTo>
                    <a:lnTo>
                      <a:pt x="1242" y="539"/>
                    </a:lnTo>
                    <a:lnTo>
                      <a:pt x="1240" y="539"/>
                    </a:lnTo>
                    <a:lnTo>
                      <a:pt x="1240" y="541"/>
                    </a:lnTo>
                    <a:lnTo>
                      <a:pt x="1238" y="541"/>
                    </a:lnTo>
                    <a:lnTo>
                      <a:pt x="1238" y="544"/>
                    </a:lnTo>
                    <a:lnTo>
                      <a:pt x="1238" y="546"/>
                    </a:lnTo>
                    <a:lnTo>
                      <a:pt x="1236" y="546"/>
                    </a:lnTo>
                    <a:lnTo>
                      <a:pt x="1236" y="548"/>
                    </a:lnTo>
                    <a:lnTo>
                      <a:pt x="1238" y="548"/>
                    </a:lnTo>
                    <a:lnTo>
                      <a:pt x="1236" y="550"/>
                    </a:lnTo>
                    <a:lnTo>
                      <a:pt x="1236" y="553"/>
                    </a:lnTo>
                    <a:lnTo>
                      <a:pt x="1236" y="555"/>
                    </a:lnTo>
                    <a:lnTo>
                      <a:pt x="1233" y="555"/>
                    </a:lnTo>
                    <a:lnTo>
                      <a:pt x="1233" y="557"/>
                    </a:lnTo>
                    <a:lnTo>
                      <a:pt x="1233" y="559"/>
                    </a:lnTo>
                    <a:lnTo>
                      <a:pt x="1231" y="559"/>
                    </a:lnTo>
                    <a:lnTo>
                      <a:pt x="1229" y="562"/>
                    </a:lnTo>
                    <a:lnTo>
                      <a:pt x="1227" y="562"/>
                    </a:lnTo>
                    <a:lnTo>
                      <a:pt x="1227" y="564"/>
                    </a:lnTo>
                    <a:lnTo>
                      <a:pt x="1229" y="564"/>
                    </a:lnTo>
                    <a:lnTo>
                      <a:pt x="1231" y="564"/>
                    </a:lnTo>
                    <a:lnTo>
                      <a:pt x="1231" y="566"/>
                    </a:lnTo>
                    <a:lnTo>
                      <a:pt x="1231" y="568"/>
                    </a:lnTo>
                    <a:lnTo>
                      <a:pt x="1231" y="570"/>
                    </a:lnTo>
                    <a:lnTo>
                      <a:pt x="1233" y="570"/>
                    </a:lnTo>
                    <a:lnTo>
                      <a:pt x="1233" y="573"/>
                    </a:lnTo>
                    <a:lnTo>
                      <a:pt x="1233" y="575"/>
                    </a:lnTo>
                    <a:lnTo>
                      <a:pt x="1231" y="575"/>
                    </a:lnTo>
                    <a:lnTo>
                      <a:pt x="1233" y="575"/>
                    </a:lnTo>
                    <a:lnTo>
                      <a:pt x="1233" y="577"/>
                    </a:lnTo>
                    <a:lnTo>
                      <a:pt x="1233" y="579"/>
                    </a:lnTo>
                    <a:lnTo>
                      <a:pt x="1236" y="579"/>
                    </a:lnTo>
                    <a:lnTo>
                      <a:pt x="1236" y="582"/>
                    </a:lnTo>
                    <a:lnTo>
                      <a:pt x="1233" y="582"/>
                    </a:lnTo>
                    <a:lnTo>
                      <a:pt x="1231" y="582"/>
                    </a:lnTo>
                    <a:lnTo>
                      <a:pt x="1231" y="584"/>
                    </a:lnTo>
                    <a:lnTo>
                      <a:pt x="1233" y="584"/>
                    </a:lnTo>
                    <a:lnTo>
                      <a:pt x="1231" y="584"/>
                    </a:lnTo>
                    <a:lnTo>
                      <a:pt x="1233" y="586"/>
                    </a:lnTo>
                    <a:lnTo>
                      <a:pt x="1233" y="588"/>
                    </a:lnTo>
                    <a:lnTo>
                      <a:pt x="1231" y="588"/>
                    </a:lnTo>
                    <a:lnTo>
                      <a:pt x="1231" y="591"/>
                    </a:lnTo>
                    <a:lnTo>
                      <a:pt x="1229" y="591"/>
                    </a:lnTo>
                    <a:lnTo>
                      <a:pt x="1227" y="591"/>
                    </a:lnTo>
                    <a:lnTo>
                      <a:pt x="1227" y="593"/>
                    </a:lnTo>
                    <a:lnTo>
                      <a:pt x="1224" y="593"/>
                    </a:lnTo>
                    <a:lnTo>
                      <a:pt x="1227" y="593"/>
                    </a:lnTo>
                    <a:lnTo>
                      <a:pt x="1224" y="593"/>
                    </a:lnTo>
                    <a:lnTo>
                      <a:pt x="1224" y="595"/>
                    </a:lnTo>
                    <a:lnTo>
                      <a:pt x="1222" y="595"/>
                    </a:lnTo>
                    <a:lnTo>
                      <a:pt x="1224" y="595"/>
                    </a:lnTo>
                    <a:lnTo>
                      <a:pt x="1222" y="595"/>
                    </a:lnTo>
                    <a:lnTo>
                      <a:pt x="1222" y="597"/>
                    </a:lnTo>
                    <a:lnTo>
                      <a:pt x="1224" y="597"/>
                    </a:lnTo>
                    <a:lnTo>
                      <a:pt x="1224" y="600"/>
                    </a:lnTo>
                    <a:lnTo>
                      <a:pt x="1222" y="600"/>
                    </a:lnTo>
                    <a:lnTo>
                      <a:pt x="1220" y="600"/>
                    </a:lnTo>
                    <a:lnTo>
                      <a:pt x="1220" y="597"/>
                    </a:lnTo>
                    <a:lnTo>
                      <a:pt x="1220" y="600"/>
                    </a:lnTo>
                    <a:lnTo>
                      <a:pt x="1218" y="600"/>
                    </a:lnTo>
                    <a:lnTo>
                      <a:pt x="1218" y="597"/>
                    </a:lnTo>
                    <a:lnTo>
                      <a:pt x="1218" y="600"/>
                    </a:lnTo>
                    <a:lnTo>
                      <a:pt x="1218" y="602"/>
                    </a:lnTo>
                    <a:lnTo>
                      <a:pt x="1215" y="602"/>
                    </a:lnTo>
                    <a:lnTo>
                      <a:pt x="1213" y="602"/>
                    </a:lnTo>
                    <a:lnTo>
                      <a:pt x="1213" y="604"/>
                    </a:lnTo>
                    <a:lnTo>
                      <a:pt x="1211" y="604"/>
                    </a:lnTo>
                    <a:lnTo>
                      <a:pt x="1213" y="604"/>
                    </a:lnTo>
                    <a:lnTo>
                      <a:pt x="1211" y="606"/>
                    </a:lnTo>
                    <a:lnTo>
                      <a:pt x="1213" y="606"/>
                    </a:lnTo>
                    <a:lnTo>
                      <a:pt x="1213" y="608"/>
                    </a:lnTo>
                    <a:lnTo>
                      <a:pt x="1211" y="608"/>
                    </a:lnTo>
                    <a:lnTo>
                      <a:pt x="1211" y="606"/>
                    </a:lnTo>
                    <a:lnTo>
                      <a:pt x="1211" y="608"/>
                    </a:lnTo>
                    <a:lnTo>
                      <a:pt x="1211" y="611"/>
                    </a:lnTo>
                    <a:lnTo>
                      <a:pt x="1209" y="611"/>
                    </a:lnTo>
                    <a:lnTo>
                      <a:pt x="1209" y="613"/>
                    </a:lnTo>
                    <a:lnTo>
                      <a:pt x="1209" y="611"/>
                    </a:lnTo>
                    <a:lnTo>
                      <a:pt x="1209" y="613"/>
                    </a:lnTo>
                    <a:lnTo>
                      <a:pt x="1209" y="615"/>
                    </a:lnTo>
                    <a:lnTo>
                      <a:pt x="1211" y="615"/>
                    </a:lnTo>
                    <a:lnTo>
                      <a:pt x="1211" y="617"/>
                    </a:lnTo>
                    <a:lnTo>
                      <a:pt x="1209" y="617"/>
                    </a:lnTo>
                    <a:lnTo>
                      <a:pt x="1206" y="617"/>
                    </a:lnTo>
                    <a:lnTo>
                      <a:pt x="1209" y="617"/>
                    </a:lnTo>
                    <a:lnTo>
                      <a:pt x="1209" y="620"/>
                    </a:lnTo>
                    <a:lnTo>
                      <a:pt x="1211" y="620"/>
                    </a:lnTo>
                    <a:lnTo>
                      <a:pt x="1211" y="622"/>
                    </a:lnTo>
                    <a:lnTo>
                      <a:pt x="1209" y="622"/>
                    </a:lnTo>
                    <a:lnTo>
                      <a:pt x="1209" y="624"/>
                    </a:lnTo>
                    <a:lnTo>
                      <a:pt x="1211" y="624"/>
                    </a:lnTo>
                    <a:lnTo>
                      <a:pt x="1209" y="624"/>
                    </a:lnTo>
                    <a:lnTo>
                      <a:pt x="1209" y="626"/>
                    </a:lnTo>
                    <a:lnTo>
                      <a:pt x="1206" y="626"/>
                    </a:lnTo>
                    <a:lnTo>
                      <a:pt x="1206" y="629"/>
                    </a:lnTo>
                    <a:lnTo>
                      <a:pt x="1206" y="631"/>
                    </a:lnTo>
                    <a:lnTo>
                      <a:pt x="1209" y="631"/>
                    </a:lnTo>
                    <a:lnTo>
                      <a:pt x="1209" y="633"/>
                    </a:lnTo>
                    <a:lnTo>
                      <a:pt x="1211" y="633"/>
                    </a:lnTo>
                    <a:lnTo>
                      <a:pt x="1209" y="633"/>
                    </a:lnTo>
                    <a:lnTo>
                      <a:pt x="1209" y="635"/>
                    </a:lnTo>
                    <a:lnTo>
                      <a:pt x="1209" y="638"/>
                    </a:lnTo>
                    <a:lnTo>
                      <a:pt x="1206" y="638"/>
                    </a:lnTo>
                    <a:lnTo>
                      <a:pt x="1206" y="640"/>
                    </a:lnTo>
                    <a:lnTo>
                      <a:pt x="1209" y="640"/>
                    </a:lnTo>
                    <a:lnTo>
                      <a:pt x="1209" y="642"/>
                    </a:lnTo>
                    <a:lnTo>
                      <a:pt x="1209" y="644"/>
                    </a:lnTo>
                    <a:lnTo>
                      <a:pt x="1211" y="646"/>
                    </a:lnTo>
                    <a:lnTo>
                      <a:pt x="1211" y="649"/>
                    </a:lnTo>
                    <a:lnTo>
                      <a:pt x="1211" y="651"/>
                    </a:lnTo>
                    <a:lnTo>
                      <a:pt x="1213" y="651"/>
                    </a:lnTo>
                    <a:lnTo>
                      <a:pt x="1213" y="653"/>
                    </a:lnTo>
                    <a:lnTo>
                      <a:pt x="1213" y="655"/>
                    </a:lnTo>
                    <a:lnTo>
                      <a:pt x="1213" y="658"/>
                    </a:lnTo>
                    <a:lnTo>
                      <a:pt x="1213" y="660"/>
                    </a:lnTo>
                    <a:lnTo>
                      <a:pt x="1213" y="662"/>
                    </a:lnTo>
                    <a:lnTo>
                      <a:pt x="1215" y="662"/>
                    </a:lnTo>
                    <a:lnTo>
                      <a:pt x="1215" y="664"/>
                    </a:lnTo>
                    <a:lnTo>
                      <a:pt x="1218" y="664"/>
                    </a:lnTo>
                    <a:lnTo>
                      <a:pt x="1218" y="667"/>
                    </a:lnTo>
                    <a:lnTo>
                      <a:pt x="1220" y="667"/>
                    </a:lnTo>
                    <a:lnTo>
                      <a:pt x="1220" y="669"/>
                    </a:lnTo>
                    <a:lnTo>
                      <a:pt x="1218" y="669"/>
                    </a:lnTo>
                    <a:lnTo>
                      <a:pt x="1218" y="671"/>
                    </a:lnTo>
                    <a:lnTo>
                      <a:pt x="1218" y="673"/>
                    </a:lnTo>
                    <a:lnTo>
                      <a:pt x="1215" y="673"/>
                    </a:lnTo>
                    <a:lnTo>
                      <a:pt x="1213" y="673"/>
                    </a:lnTo>
                    <a:lnTo>
                      <a:pt x="1211" y="673"/>
                    </a:lnTo>
                    <a:lnTo>
                      <a:pt x="1209" y="673"/>
                    </a:lnTo>
                    <a:lnTo>
                      <a:pt x="1209" y="676"/>
                    </a:lnTo>
                    <a:lnTo>
                      <a:pt x="1206" y="676"/>
                    </a:lnTo>
                    <a:lnTo>
                      <a:pt x="1204" y="676"/>
                    </a:lnTo>
                    <a:lnTo>
                      <a:pt x="1204" y="678"/>
                    </a:lnTo>
                    <a:lnTo>
                      <a:pt x="1202" y="678"/>
                    </a:lnTo>
                    <a:lnTo>
                      <a:pt x="1200" y="678"/>
                    </a:lnTo>
                    <a:lnTo>
                      <a:pt x="1200" y="680"/>
                    </a:lnTo>
                    <a:lnTo>
                      <a:pt x="1200" y="682"/>
                    </a:lnTo>
                    <a:lnTo>
                      <a:pt x="1202" y="682"/>
                    </a:lnTo>
                    <a:lnTo>
                      <a:pt x="1200" y="682"/>
                    </a:lnTo>
                    <a:lnTo>
                      <a:pt x="1200" y="684"/>
                    </a:lnTo>
                    <a:lnTo>
                      <a:pt x="1200" y="687"/>
                    </a:lnTo>
                    <a:lnTo>
                      <a:pt x="1202" y="687"/>
                    </a:lnTo>
                    <a:lnTo>
                      <a:pt x="1202" y="689"/>
                    </a:lnTo>
                    <a:lnTo>
                      <a:pt x="1202" y="691"/>
                    </a:lnTo>
                    <a:lnTo>
                      <a:pt x="1200" y="691"/>
                    </a:lnTo>
                    <a:lnTo>
                      <a:pt x="1200" y="693"/>
                    </a:lnTo>
                    <a:lnTo>
                      <a:pt x="1200" y="696"/>
                    </a:lnTo>
                    <a:lnTo>
                      <a:pt x="1198" y="696"/>
                    </a:lnTo>
                    <a:lnTo>
                      <a:pt x="1198" y="698"/>
                    </a:lnTo>
                    <a:lnTo>
                      <a:pt x="1200" y="698"/>
                    </a:lnTo>
                    <a:lnTo>
                      <a:pt x="1198" y="698"/>
                    </a:lnTo>
                    <a:lnTo>
                      <a:pt x="1200" y="698"/>
                    </a:lnTo>
                    <a:lnTo>
                      <a:pt x="1200" y="700"/>
                    </a:lnTo>
                    <a:lnTo>
                      <a:pt x="1198" y="700"/>
                    </a:lnTo>
                    <a:lnTo>
                      <a:pt x="1195" y="700"/>
                    </a:lnTo>
                    <a:lnTo>
                      <a:pt x="1193" y="700"/>
                    </a:lnTo>
                    <a:lnTo>
                      <a:pt x="1193" y="698"/>
                    </a:lnTo>
                    <a:lnTo>
                      <a:pt x="1191" y="698"/>
                    </a:lnTo>
                    <a:lnTo>
                      <a:pt x="1191" y="700"/>
                    </a:lnTo>
                    <a:lnTo>
                      <a:pt x="1191" y="702"/>
                    </a:lnTo>
                    <a:lnTo>
                      <a:pt x="1193" y="702"/>
                    </a:lnTo>
                    <a:lnTo>
                      <a:pt x="1191" y="702"/>
                    </a:lnTo>
                    <a:lnTo>
                      <a:pt x="1191" y="705"/>
                    </a:lnTo>
                    <a:lnTo>
                      <a:pt x="1193" y="705"/>
                    </a:lnTo>
                    <a:lnTo>
                      <a:pt x="1193" y="707"/>
                    </a:lnTo>
                    <a:lnTo>
                      <a:pt x="1191" y="707"/>
                    </a:lnTo>
                    <a:lnTo>
                      <a:pt x="1193" y="707"/>
                    </a:lnTo>
                    <a:lnTo>
                      <a:pt x="1191" y="707"/>
                    </a:lnTo>
                    <a:lnTo>
                      <a:pt x="1193" y="707"/>
                    </a:lnTo>
                    <a:lnTo>
                      <a:pt x="1193" y="709"/>
                    </a:lnTo>
                    <a:lnTo>
                      <a:pt x="1193" y="707"/>
                    </a:lnTo>
                    <a:lnTo>
                      <a:pt x="1193" y="709"/>
                    </a:lnTo>
                    <a:lnTo>
                      <a:pt x="1195" y="709"/>
                    </a:lnTo>
                    <a:lnTo>
                      <a:pt x="1195" y="711"/>
                    </a:lnTo>
                    <a:lnTo>
                      <a:pt x="1193" y="711"/>
                    </a:lnTo>
                    <a:lnTo>
                      <a:pt x="1193" y="714"/>
                    </a:lnTo>
                    <a:lnTo>
                      <a:pt x="1191" y="714"/>
                    </a:lnTo>
                    <a:lnTo>
                      <a:pt x="1193" y="714"/>
                    </a:lnTo>
                    <a:lnTo>
                      <a:pt x="1193" y="716"/>
                    </a:lnTo>
                    <a:lnTo>
                      <a:pt x="1191" y="716"/>
                    </a:lnTo>
                    <a:lnTo>
                      <a:pt x="1189" y="716"/>
                    </a:lnTo>
                    <a:lnTo>
                      <a:pt x="1186" y="716"/>
                    </a:lnTo>
                    <a:lnTo>
                      <a:pt x="1189" y="716"/>
                    </a:lnTo>
                    <a:lnTo>
                      <a:pt x="1189" y="718"/>
                    </a:lnTo>
                    <a:lnTo>
                      <a:pt x="1186" y="718"/>
                    </a:lnTo>
                    <a:lnTo>
                      <a:pt x="1186" y="720"/>
                    </a:lnTo>
                    <a:lnTo>
                      <a:pt x="1189" y="720"/>
                    </a:lnTo>
                    <a:lnTo>
                      <a:pt x="1189" y="722"/>
                    </a:lnTo>
                    <a:lnTo>
                      <a:pt x="1191" y="722"/>
                    </a:lnTo>
                    <a:lnTo>
                      <a:pt x="1193" y="722"/>
                    </a:lnTo>
                    <a:lnTo>
                      <a:pt x="1193" y="725"/>
                    </a:lnTo>
                    <a:lnTo>
                      <a:pt x="1191" y="725"/>
                    </a:lnTo>
                    <a:lnTo>
                      <a:pt x="1191" y="727"/>
                    </a:lnTo>
                    <a:lnTo>
                      <a:pt x="1189" y="727"/>
                    </a:lnTo>
                    <a:lnTo>
                      <a:pt x="1189" y="725"/>
                    </a:lnTo>
                    <a:lnTo>
                      <a:pt x="1186" y="725"/>
                    </a:lnTo>
                    <a:lnTo>
                      <a:pt x="1189" y="727"/>
                    </a:lnTo>
                    <a:lnTo>
                      <a:pt x="1186" y="727"/>
                    </a:lnTo>
                    <a:lnTo>
                      <a:pt x="1186" y="729"/>
                    </a:lnTo>
                    <a:lnTo>
                      <a:pt x="1186" y="731"/>
                    </a:lnTo>
                    <a:lnTo>
                      <a:pt x="1186" y="734"/>
                    </a:lnTo>
                    <a:lnTo>
                      <a:pt x="1184" y="734"/>
                    </a:lnTo>
                    <a:lnTo>
                      <a:pt x="1184" y="736"/>
                    </a:lnTo>
                    <a:lnTo>
                      <a:pt x="1184" y="738"/>
                    </a:lnTo>
                    <a:lnTo>
                      <a:pt x="1184" y="740"/>
                    </a:lnTo>
                    <a:lnTo>
                      <a:pt x="1186" y="740"/>
                    </a:lnTo>
                    <a:lnTo>
                      <a:pt x="1186" y="743"/>
                    </a:lnTo>
                    <a:lnTo>
                      <a:pt x="1184" y="743"/>
                    </a:lnTo>
                    <a:lnTo>
                      <a:pt x="1186" y="743"/>
                    </a:lnTo>
                    <a:lnTo>
                      <a:pt x="1186" y="745"/>
                    </a:lnTo>
                    <a:lnTo>
                      <a:pt x="1189" y="747"/>
                    </a:lnTo>
                    <a:lnTo>
                      <a:pt x="1186" y="747"/>
                    </a:lnTo>
                    <a:lnTo>
                      <a:pt x="1186" y="749"/>
                    </a:lnTo>
                    <a:lnTo>
                      <a:pt x="1186" y="752"/>
                    </a:lnTo>
                    <a:lnTo>
                      <a:pt x="1184" y="754"/>
                    </a:lnTo>
                    <a:lnTo>
                      <a:pt x="1186" y="754"/>
                    </a:lnTo>
                    <a:lnTo>
                      <a:pt x="1184" y="754"/>
                    </a:lnTo>
                    <a:lnTo>
                      <a:pt x="1184" y="756"/>
                    </a:lnTo>
                    <a:lnTo>
                      <a:pt x="1186" y="756"/>
                    </a:lnTo>
                    <a:lnTo>
                      <a:pt x="1186" y="758"/>
                    </a:lnTo>
                    <a:lnTo>
                      <a:pt x="1186" y="760"/>
                    </a:lnTo>
                    <a:lnTo>
                      <a:pt x="1186" y="763"/>
                    </a:lnTo>
                    <a:lnTo>
                      <a:pt x="1189" y="763"/>
                    </a:lnTo>
                    <a:lnTo>
                      <a:pt x="1186" y="763"/>
                    </a:lnTo>
                    <a:lnTo>
                      <a:pt x="1186" y="765"/>
                    </a:lnTo>
                    <a:lnTo>
                      <a:pt x="1189" y="765"/>
                    </a:lnTo>
                    <a:lnTo>
                      <a:pt x="1189" y="767"/>
                    </a:lnTo>
                    <a:lnTo>
                      <a:pt x="1189" y="769"/>
                    </a:lnTo>
                    <a:lnTo>
                      <a:pt x="1189" y="772"/>
                    </a:lnTo>
                    <a:lnTo>
                      <a:pt x="1189" y="774"/>
                    </a:lnTo>
                    <a:lnTo>
                      <a:pt x="1189" y="776"/>
                    </a:lnTo>
                    <a:lnTo>
                      <a:pt x="1191" y="776"/>
                    </a:lnTo>
                    <a:lnTo>
                      <a:pt x="1189" y="776"/>
                    </a:lnTo>
                    <a:lnTo>
                      <a:pt x="1191" y="776"/>
                    </a:lnTo>
                    <a:lnTo>
                      <a:pt x="1191" y="778"/>
                    </a:lnTo>
                    <a:lnTo>
                      <a:pt x="1191" y="781"/>
                    </a:lnTo>
                    <a:lnTo>
                      <a:pt x="1189" y="781"/>
                    </a:lnTo>
                    <a:lnTo>
                      <a:pt x="1186" y="781"/>
                    </a:lnTo>
                    <a:lnTo>
                      <a:pt x="1184" y="781"/>
                    </a:lnTo>
                    <a:lnTo>
                      <a:pt x="1184" y="783"/>
                    </a:lnTo>
                    <a:lnTo>
                      <a:pt x="1184" y="781"/>
                    </a:lnTo>
                    <a:lnTo>
                      <a:pt x="1182" y="781"/>
                    </a:lnTo>
                    <a:lnTo>
                      <a:pt x="1180" y="781"/>
                    </a:lnTo>
                    <a:lnTo>
                      <a:pt x="1180" y="778"/>
                    </a:lnTo>
                    <a:lnTo>
                      <a:pt x="1180" y="781"/>
                    </a:lnTo>
                    <a:lnTo>
                      <a:pt x="1177" y="781"/>
                    </a:lnTo>
                    <a:lnTo>
                      <a:pt x="1175" y="781"/>
                    </a:lnTo>
                    <a:lnTo>
                      <a:pt x="1177" y="781"/>
                    </a:lnTo>
                    <a:lnTo>
                      <a:pt x="1177" y="783"/>
                    </a:lnTo>
                    <a:lnTo>
                      <a:pt x="1177" y="785"/>
                    </a:lnTo>
                    <a:lnTo>
                      <a:pt x="1177" y="787"/>
                    </a:lnTo>
                    <a:lnTo>
                      <a:pt x="1180" y="787"/>
                    </a:lnTo>
                    <a:lnTo>
                      <a:pt x="1182" y="790"/>
                    </a:lnTo>
                    <a:lnTo>
                      <a:pt x="1180" y="790"/>
                    </a:lnTo>
                    <a:lnTo>
                      <a:pt x="1182" y="790"/>
                    </a:lnTo>
                    <a:lnTo>
                      <a:pt x="1182" y="792"/>
                    </a:lnTo>
                    <a:lnTo>
                      <a:pt x="1180" y="792"/>
                    </a:lnTo>
                    <a:lnTo>
                      <a:pt x="1180" y="794"/>
                    </a:lnTo>
                    <a:lnTo>
                      <a:pt x="1177" y="794"/>
                    </a:lnTo>
                    <a:lnTo>
                      <a:pt x="1177" y="796"/>
                    </a:lnTo>
                    <a:lnTo>
                      <a:pt x="1180" y="796"/>
                    </a:lnTo>
                    <a:lnTo>
                      <a:pt x="1177" y="796"/>
                    </a:lnTo>
                    <a:lnTo>
                      <a:pt x="1177" y="798"/>
                    </a:lnTo>
                    <a:lnTo>
                      <a:pt x="1177" y="796"/>
                    </a:lnTo>
                    <a:lnTo>
                      <a:pt x="1177" y="798"/>
                    </a:lnTo>
                    <a:lnTo>
                      <a:pt x="1177" y="801"/>
                    </a:lnTo>
                    <a:lnTo>
                      <a:pt x="1177" y="803"/>
                    </a:lnTo>
                    <a:lnTo>
                      <a:pt x="1177" y="805"/>
                    </a:lnTo>
                    <a:lnTo>
                      <a:pt x="1180" y="805"/>
                    </a:lnTo>
                    <a:lnTo>
                      <a:pt x="1180" y="807"/>
                    </a:lnTo>
                    <a:lnTo>
                      <a:pt x="1182" y="807"/>
                    </a:lnTo>
                    <a:lnTo>
                      <a:pt x="1182" y="810"/>
                    </a:lnTo>
                    <a:lnTo>
                      <a:pt x="1184" y="810"/>
                    </a:lnTo>
                    <a:lnTo>
                      <a:pt x="1186" y="812"/>
                    </a:lnTo>
                    <a:lnTo>
                      <a:pt x="1189" y="812"/>
                    </a:lnTo>
                    <a:lnTo>
                      <a:pt x="1191" y="812"/>
                    </a:lnTo>
                    <a:lnTo>
                      <a:pt x="1191" y="814"/>
                    </a:lnTo>
                    <a:lnTo>
                      <a:pt x="1189" y="814"/>
                    </a:lnTo>
                    <a:lnTo>
                      <a:pt x="1191" y="814"/>
                    </a:lnTo>
                    <a:lnTo>
                      <a:pt x="1191" y="816"/>
                    </a:lnTo>
                    <a:lnTo>
                      <a:pt x="1191" y="819"/>
                    </a:lnTo>
                    <a:lnTo>
                      <a:pt x="1189" y="816"/>
                    </a:lnTo>
                    <a:lnTo>
                      <a:pt x="1189" y="819"/>
                    </a:lnTo>
                    <a:lnTo>
                      <a:pt x="1186" y="819"/>
                    </a:lnTo>
                    <a:lnTo>
                      <a:pt x="1184" y="819"/>
                    </a:lnTo>
                    <a:lnTo>
                      <a:pt x="1186" y="819"/>
                    </a:lnTo>
                    <a:lnTo>
                      <a:pt x="1184" y="819"/>
                    </a:lnTo>
                    <a:lnTo>
                      <a:pt x="1186" y="819"/>
                    </a:lnTo>
                    <a:lnTo>
                      <a:pt x="1184" y="819"/>
                    </a:lnTo>
                    <a:lnTo>
                      <a:pt x="1184" y="821"/>
                    </a:lnTo>
                    <a:lnTo>
                      <a:pt x="1184" y="823"/>
                    </a:lnTo>
                    <a:lnTo>
                      <a:pt x="1184" y="821"/>
                    </a:lnTo>
                    <a:lnTo>
                      <a:pt x="1186" y="821"/>
                    </a:lnTo>
                    <a:lnTo>
                      <a:pt x="1186" y="823"/>
                    </a:lnTo>
                    <a:lnTo>
                      <a:pt x="1186" y="825"/>
                    </a:lnTo>
                    <a:lnTo>
                      <a:pt x="1189" y="825"/>
                    </a:lnTo>
                    <a:lnTo>
                      <a:pt x="1191" y="825"/>
                    </a:lnTo>
                    <a:lnTo>
                      <a:pt x="1191" y="828"/>
                    </a:lnTo>
                    <a:lnTo>
                      <a:pt x="1193" y="828"/>
                    </a:lnTo>
                    <a:lnTo>
                      <a:pt x="1195" y="828"/>
                    </a:lnTo>
                    <a:lnTo>
                      <a:pt x="1195" y="830"/>
                    </a:lnTo>
                    <a:lnTo>
                      <a:pt x="1193" y="830"/>
                    </a:lnTo>
                    <a:lnTo>
                      <a:pt x="1191" y="830"/>
                    </a:lnTo>
                    <a:lnTo>
                      <a:pt x="1191" y="832"/>
                    </a:lnTo>
                    <a:lnTo>
                      <a:pt x="1191" y="834"/>
                    </a:lnTo>
                    <a:lnTo>
                      <a:pt x="1189" y="834"/>
                    </a:lnTo>
                    <a:lnTo>
                      <a:pt x="1191" y="834"/>
                    </a:lnTo>
                    <a:lnTo>
                      <a:pt x="1191" y="837"/>
                    </a:lnTo>
                    <a:lnTo>
                      <a:pt x="1193" y="837"/>
                    </a:lnTo>
                    <a:lnTo>
                      <a:pt x="1193" y="839"/>
                    </a:lnTo>
                    <a:lnTo>
                      <a:pt x="1191" y="839"/>
                    </a:lnTo>
                    <a:lnTo>
                      <a:pt x="1191" y="841"/>
                    </a:lnTo>
                    <a:lnTo>
                      <a:pt x="1189" y="843"/>
                    </a:lnTo>
                    <a:lnTo>
                      <a:pt x="1186" y="843"/>
                    </a:lnTo>
                    <a:lnTo>
                      <a:pt x="1186" y="845"/>
                    </a:lnTo>
                    <a:lnTo>
                      <a:pt x="1189" y="845"/>
                    </a:lnTo>
                    <a:lnTo>
                      <a:pt x="1189" y="848"/>
                    </a:lnTo>
                    <a:lnTo>
                      <a:pt x="1186" y="848"/>
                    </a:lnTo>
                    <a:lnTo>
                      <a:pt x="1189" y="848"/>
                    </a:lnTo>
                    <a:lnTo>
                      <a:pt x="1189" y="850"/>
                    </a:lnTo>
                    <a:lnTo>
                      <a:pt x="1186" y="850"/>
                    </a:lnTo>
                    <a:lnTo>
                      <a:pt x="1189" y="850"/>
                    </a:lnTo>
                    <a:lnTo>
                      <a:pt x="1189" y="852"/>
                    </a:lnTo>
                    <a:lnTo>
                      <a:pt x="1191" y="852"/>
                    </a:lnTo>
                    <a:lnTo>
                      <a:pt x="1193" y="852"/>
                    </a:lnTo>
                    <a:lnTo>
                      <a:pt x="1195" y="852"/>
                    </a:lnTo>
                    <a:lnTo>
                      <a:pt x="1198" y="852"/>
                    </a:lnTo>
                    <a:lnTo>
                      <a:pt x="1200" y="852"/>
                    </a:lnTo>
                    <a:lnTo>
                      <a:pt x="1202" y="852"/>
                    </a:lnTo>
                    <a:lnTo>
                      <a:pt x="1204" y="852"/>
                    </a:lnTo>
                    <a:lnTo>
                      <a:pt x="1206" y="852"/>
                    </a:lnTo>
                    <a:lnTo>
                      <a:pt x="1209" y="852"/>
                    </a:lnTo>
                    <a:lnTo>
                      <a:pt x="1209" y="854"/>
                    </a:lnTo>
                    <a:lnTo>
                      <a:pt x="1211" y="854"/>
                    </a:lnTo>
                    <a:lnTo>
                      <a:pt x="1211" y="857"/>
                    </a:lnTo>
                    <a:lnTo>
                      <a:pt x="1211" y="859"/>
                    </a:lnTo>
                    <a:lnTo>
                      <a:pt x="1209" y="859"/>
                    </a:lnTo>
                    <a:lnTo>
                      <a:pt x="1206" y="859"/>
                    </a:lnTo>
                    <a:lnTo>
                      <a:pt x="1206" y="861"/>
                    </a:lnTo>
                    <a:lnTo>
                      <a:pt x="1206" y="863"/>
                    </a:lnTo>
                    <a:lnTo>
                      <a:pt x="1206" y="866"/>
                    </a:lnTo>
                    <a:lnTo>
                      <a:pt x="1204" y="866"/>
                    </a:lnTo>
                    <a:lnTo>
                      <a:pt x="1202" y="866"/>
                    </a:lnTo>
                    <a:lnTo>
                      <a:pt x="1202" y="863"/>
                    </a:lnTo>
                    <a:lnTo>
                      <a:pt x="1200" y="863"/>
                    </a:lnTo>
                    <a:lnTo>
                      <a:pt x="1198" y="863"/>
                    </a:lnTo>
                    <a:lnTo>
                      <a:pt x="1195" y="863"/>
                    </a:lnTo>
                    <a:lnTo>
                      <a:pt x="1193" y="863"/>
                    </a:lnTo>
                    <a:lnTo>
                      <a:pt x="1191" y="863"/>
                    </a:lnTo>
                    <a:lnTo>
                      <a:pt x="1189" y="863"/>
                    </a:lnTo>
                    <a:lnTo>
                      <a:pt x="1186" y="863"/>
                    </a:lnTo>
                    <a:lnTo>
                      <a:pt x="1186" y="866"/>
                    </a:lnTo>
                    <a:lnTo>
                      <a:pt x="1186" y="863"/>
                    </a:lnTo>
                    <a:lnTo>
                      <a:pt x="1184" y="863"/>
                    </a:lnTo>
                    <a:lnTo>
                      <a:pt x="1184" y="866"/>
                    </a:lnTo>
                    <a:lnTo>
                      <a:pt x="1184" y="863"/>
                    </a:lnTo>
                    <a:lnTo>
                      <a:pt x="1182" y="863"/>
                    </a:lnTo>
                    <a:lnTo>
                      <a:pt x="1180" y="863"/>
                    </a:lnTo>
                    <a:lnTo>
                      <a:pt x="1182" y="863"/>
                    </a:lnTo>
                    <a:lnTo>
                      <a:pt x="1180" y="866"/>
                    </a:lnTo>
                    <a:lnTo>
                      <a:pt x="1180" y="868"/>
                    </a:lnTo>
                    <a:lnTo>
                      <a:pt x="1182" y="868"/>
                    </a:lnTo>
                    <a:lnTo>
                      <a:pt x="1184" y="868"/>
                    </a:lnTo>
                    <a:lnTo>
                      <a:pt x="1184" y="870"/>
                    </a:lnTo>
                    <a:lnTo>
                      <a:pt x="1186" y="870"/>
                    </a:lnTo>
                    <a:lnTo>
                      <a:pt x="1186" y="868"/>
                    </a:lnTo>
                    <a:lnTo>
                      <a:pt x="1189" y="868"/>
                    </a:lnTo>
                    <a:lnTo>
                      <a:pt x="1191" y="868"/>
                    </a:lnTo>
                    <a:lnTo>
                      <a:pt x="1191" y="870"/>
                    </a:lnTo>
                    <a:lnTo>
                      <a:pt x="1193" y="870"/>
                    </a:lnTo>
                    <a:lnTo>
                      <a:pt x="1195" y="870"/>
                    </a:lnTo>
                    <a:lnTo>
                      <a:pt x="1198" y="870"/>
                    </a:lnTo>
                    <a:lnTo>
                      <a:pt x="1195" y="870"/>
                    </a:lnTo>
                    <a:lnTo>
                      <a:pt x="1195" y="872"/>
                    </a:lnTo>
                    <a:lnTo>
                      <a:pt x="1198" y="872"/>
                    </a:lnTo>
                    <a:lnTo>
                      <a:pt x="1198" y="875"/>
                    </a:lnTo>
                    <a:lnTo>
                      <a:pt x="1200" y="875"/>
                    </a:lnTo>
                    <a:lnTo>
                      <a:pt x="1200" y="877"/>
                    </a:lnTo>
                    <a:lnTo>
                      <a:pt x="1202" y="877"/>
                    </a:lnTo>
                    <a:lnTo>
                      <a:pt x="1202" y="879"/>
                    </a:lnTo>
                    <a:lnTo>
                      <a:pt x="1204" y="879"/>
                    </a:lnTo>
                    <a:lnTo>
                      <a:pt x="1202" y="879"/>
                    </a:lnTo>
                    <a:lnTo>
                      <a:pt x="1204" y="879"/>
                    </a:lnTo>
                    <a:lnTo>
                      <a:pt x="1204" y="881"/>
                    </a:lnTo>
                    <a:lnTo>
                      <a:pt x="1202" y="881"/>
                    </a:lnTo>
                    <a:lnTo>
                      <a:pt x="1200" y="881"/>
                    </a:lnTo>
                    <a:lnTo>
                      <a:pt x="1200" y="883"/>
                    </a:lnTo>
                    <a:lnTo>
                      <a:pt x="1198" y="883"/>
                    </a:lnTo>
                    <a:lnTo>
                      <a:pt x="1198" y="886"/>
                    </a:lnTo>
                    <a:lnTo>
                      <a:pt x="1200" y="886"/>
                    </a:lnTo>
                    <a:lnTo>
                      <a:pt x="1198" y="886"/>
                    </a:lnTo>
                    <a:lnTo>
                      <a:pt x="1200" y="886"/>
                    </a:lnTo>
                    <a:lnTo>
                      <a:pt x="1198" y="886"/>
                    </a:lnTo>
                    <a:lnTo>
                      <a:pt x="1198" y="888"/>
                    </a:lnTo>
                    <a:lnTo>
                      <a:pt x="1195" y="888"/>
                    </a:lnTo>
                    <a:lnTo>
                      <a:pt x="1193" y="888"/>
                    </a:lnTo>
                    <a:lnTo>
                      <a:pt x="1191" y="888"/>
                    </a:lnTo>
                    <a:lnTo>
                      <a:pt x="1193" y="888"/>
                    </a:lnTo>
                    <a:lnTo>
                      <a:pt x="1191" y="888"/>
                    </a:lnTo>
                    <a:lnTo>
                      <a:pt x="1189" y="888"/>
                    </a:lnTo>
                    <a:lnTo>
                      <a:pt x="1191" y="888"/>
                    </a:lnTo>
                    <a:lnTo>
                      <a:pt x="1191" y="890"/>
                    </a:lnTo>
                    <a:lnTo>
                      <a:pt x="1191" y="888"/>
                    </a:lnTo>
                    <a:lnTo>
                      <a:pt x="1191" y="890"/>
                    </a:lnTo>
                    <a:lnTo>
                      <a:pt x="1189" y="890"/>
                    </a:lnTo>
                    <a:lnTo>
                      <a:pt x="1189" y="892"/>
                    </a:lnTo>
                    <a:lnTo>
                      <a:pt x="1189" y="895"/>
                    </a:lnTo>
                    <a:lnTo>
                      <a:pt x="1191" y="895"/>
                    </a:lnTo>
                    <a:lnTo>
                      <a:pt x="1189" y="895"/>
                    </a:lnTo>
                    <a:lnTo>
                      <a:pt x="1191" y="897"/>
                    </a:lnTo>
                    <a:lnTo>
                      <a:pt x="1189" y="897"/>
                    </a:lnTo>
                    <a:lnTo>
                      <a:pt x="1191" y="897"/>
                    </a:lnTo>
                    <a:lnTo>
                      <a:pt x="1191" y="899"/>
                    </a:lnTo>
                    <a:lnTo>
                      <a:pt x="1193" y="899"/>
                    </a:lnTo>
                    <a:lnTo>
                      <a:pt x="1193" y="901"/>
                    </a:lnTo>
                    <a:lnTo>
                      <a:pt x="1195" y="901"/>
                    </a:lnTo>
                    <a:lnTo>
                      <a:pt x="1193" y="901"/>
                    </a:lnTo>
                    <a:lnTo>
                      <a:pt x="1193" y="904"/>
                    </a:lnTo>
                    <a:lnTo>
                      <a:pt x="1193" y="906"/>
                    </a:lnTo>
                    <a:lnTo>
                      <a:pt x="1193" y="908"/>
                    </a:lnTo>
                    <a:lnTo>
                      <a:pt x="1191" y="908"/>
                    </a:lnTo>
                    <a:lnTo>
                      <a:pt x="1191" y="910"/>
                    </a:lnTo>
                    <a:lnTo>
                      <a:pt x="1189" y="910"/>
                    </a:lnTo>
                    <a:lnTo>
                      <a:pt x="1189" y="913"/>
                    </a:lnTo>
                    <a:lnTo>
                      <a:pt x="1186" y="913"/>
                    </a:lnTo>
                    <a:lnTo>
                      <a:pt x="1186" y="910"/>
                    </a:lnTo>
                    <a:lnTo>
                      <a:pt x="1184" y="910"/>
                    </a:lnTo>
                    <a:lnTo>
                      <a:pt x="1184" y="913"/>
                    </a:lnTo>
                    <a:lnTo>
                      <a:pt x="1186" y="913"/>
                    </a:lnTo>
                    <a:lnTo>
                      <a:pt x="1186" y="915"/>
                    </a:lnTo>
                    <a:lnTo>
                      <a:pt x="1189" y="915"/>
                    </a:lnTo>
                    <a:lnTo>
                      <a:pt x="1189" y="917"/>
                    </a:lnTo>
                    <a:lnTo>
                      <a:pt x="1189" y="919"/>
                    </a:lnTo>
                    <a:lnTo>
                      <a:pt x="1189" y="921"/>
                    </a:lnTo>
                    <a:lnTo>
                      <a:pt x="1189" y="924"/>
                    </a:lnTo>
                    <a:lnTo>
                      <a:pt x="1191" y="924"/>
                    </a:lnTo>
                    <a:lnTo>
                      <a:pt x="1191" y="926"/>
                    </a:lnTo>
                    <a:lnTo>
                      <a:pt x="1191" y="928"/>
                    </a:lnTo>
                    <a:lnTo>
                      <a:pt x="1191" y="930"/>
                    </a:lnTo>
                    <a:lnTo>
                      <a:pt x="1189" y="930"/>
                    </a:lnTo>
                    <a:lnTo>
                      <a:pt x="1186" y="930"/>
                    </a:lnTo>
                    <a:lnTo>
                      <a:pt x="1186" y="933"/>
                    </a:lnTo>
                    <a:lnTo>
                      <a:pt x="1184" y="933"/>
                    </a:lnTo>
                    <a:lnTo>
                      <a:pt x="1184" y="935"/>
                    </a:lnTo>
                    <a:lnTo>
                      <a:pt x="1186" y="935"/>
                    </a:lnTo>
                    <a:lnTo>
                      <a:pt x="1184" y="935"/>
                    </a:lnTo>
                    <a:lnTo>
                      <a:pt x="1184" y="937"/>
                    </a:lnTo>
                    <a:lnTo>
                      <a:pt x="1186" y="937"/>
                    </a:lnTo>
                    <a:lnTo>
                      <a:pt x="1186" y="939"/>
                    </a:lnTo>
                    <a:lnTo>
                      <a:pt x="1186" y="942"/>
                    </a:lnTo>
                    <a:lnTo>
                      <a:pt x="1184" y="942"/>
                    </a:lnTo>
                    <a:lnTo>
                      <a:pt x="1182" y="942"/>
                    </a:lnTo>
                    <a:lnTo>
                      <a:pt x="1182" y="944"/>
                    </a:lnTo>
                    <a:lnTo>
                      <a:pt x="1180" y="944"/>
                    </a:lnTo>
                    <a:lnTo>
                      <a:pt x="1180" y="946"/>
                    </a:lnTo>
                    <a:lnTo>
                      <a:pt x="1180" y="944"/>
                    </a:lnTo>
                    <a:lnTo>
                      <a:pt x="1177" y="944"/>
                    </a:lnTo>
                    <a:lnTo>
                      <a:pt x="1177" y="946"/>
                    </a:lnTo>
                    <a:lnTo>
                      <a:pt x="1175" y="946"/>
                    </a:lnTo>
                    <a:lnTo>
                      <a:pt x="1175" y="948"/>
                    </a:lnTo>
                    <a:lnTo>
                      <a:pt x="1175" y="946"/>
                    </a:lnTo>
                    <a:lnTo>
                      <a:pt x="1175" y="948"/>
                    </a:lnTo>
                    <a:lnTo>
                      <a:pt x="1173" y="948"/>
                    </a:lnTo>
                    <a:lnTo>
                      <a:pt x="1171" y="948"/>
                    </a:lnTo>
                    <a:lnTo>
                      <a:pt x="1173" y="948"/>
                    </a:lnTo>
                    <a:lnTo>
                      <a:pt x="1173" y="951"/>
                    </a:lnTo>
                    <a:lnTo>
                      <a:pt x="1173" y="953"/>
                    </a:lnTo>
                    <a:lnTo>
                      <a:pt x="1171" y="953"/>
                    </a:lnTo>
                    <a:lnTo>
                      <a:pt x="1173" y="953"/>
                    </a:lnTo>
                    <a:lnTo>
                      <a:pt x="1171" y="953"/>
                    </a:lnTo>
                    <a:lnTo>
                      <a:pt x="1171" y="955"/>
                    </a:lnTo>
                    <a:lnTo>
                      <a:pt x="1169" y="955"/>
                    </a:lnTo>
                    <a:lnTo>
                      <a:pt x="1169" y="957"/>
                    </a:lnTo>
                    <a:lnTo>
                      <a:pt x="1169" y="959"/>
                    </a:lnTo>
                    <a:lnTo>
                      <a:pt x="1166" y="957"/>
                    </a:lnTo>
                    <a:lnTo>
                      <a:pt x="1166" y="959"/>
                    </a:lnTo>
                    <a:lnTo>
                      <a:pt x="1166" y="962"/>
                    </a:lnTo>
                    <a:lnTo>
                      <a:pt x="1166" y="964"/>
                    </a:lnTo>
                    <a:lnTo>
                      <a:pt x="1169" y="964"/>
                    </a:lnTo>
                    <a:lnTo>
                      <a:pt x="1169" y="966"/>
                    </a:lnTo>
                    <a:lnTo>
                      <a:pt x="1169" y="968"/>
                    </a:lnTo>
                    <a:lnTo>
                      <a:pt x="1171" y="968"/>
                    </a:lnTo>
                    <a:lnTo>
                      <a:pt x="1171" y="971"/>
                    </a:lnTo>
                    <a:lnTo>
                      <a:pt x="1173" y="971"/>
                    </a:lnTo>
                    <a:lnTo>
                      <a:pt x="1173" y="973"/>
                    </a:lnTo>
                    <a:lnTo>
                      <a:pt x="1171" y="973"/>
                    </a:lnTo>
                    <a:lnTo>
                      <a:pt x="1173" y="973"/>
                    </a:lnTo>
                    <a:lnTo>
                      <a:pt x="1173" y="975"/>
                    </a:lnTo>
                    <a:lnTo>
                      <a:pt x="1175" y="975"/>
                    </a:lnTo>
                    <a:lnTo>
                      <a:pt x="1175" y="977"/>
                    </a:lnTo>
                    <a:lnTo>
                      <a:pt x="1173" y="977"/>
                    </a:lnTo>
                    <a:lnTo>
                      <a:pt x="1171" y="977"/>
                    </a:lnTo>
                    <a:lnTo>
                      <a:pt x="1171" y="980"/>
                    </a:lnTo>
                    <a:lnTo>
                      <a:pt x="1169" y="980"/>
                    </a:lnTo>
                    <a:lnTo>
                      <a:pt x="1171" y="980"/>
                    </a:lnTo>
                    <a:lnTo>
                      <a:pt x="1169" y="980"/>
                    </a:lnTo>
                    <a:lnTo>
                      <a:pt x="1169" y="982"/>
                    </a:lnTo>
                    <a:lnTo>
                      <a:pt x="1166" y="982"/>
                    </a:lnTo>
                    <a:lnTo>
                      <a:pt x="1164" y="982"/>
                    </a:lnTo>
                    <a:lnTo>
                      <a:pt x="1164" y="984"/>
                    </a:lnTo>
                    <a:lnTo>
                      <a:pt x="1164" y="986"/>
                    </a:lnTo>
                    <a:lnTo>
                      <a:pt x="1164" y="989"/>
                    </a:lnTo>
                    <a:lnTo>
                      <a:pt x="1164" y="991"/>
                    </a:lnTo>
                    <a:lnTo>
                      <a:pt x="1166" y="991"/>
                    </a:lnTo>
                    <a:lnTo>
                      <a:pt x="1164" y="991"/>
                    </a:lnTo>
                    <a:lnTo>
                      <a:pt x="1164" y="993"/>
                    </a:lnTo>
                    <a:lnTo>
                      <a:pt x="1162" y="993"/>
                    </a:lnTo>
                    <a:lnTo>
                      <a:pt x="1160" y="993"/>
                    </a:lnTo>
                    <a:lnTo>
                      <a:pt x="1160" y="995"/>
                    </a:lnTo>
                    <a:lnTo>
                      <a:pt x="1157" y="995"/>
                    </a:lnTo>
                    <a:lnTo>
                      <a:pt x="1157" y="997"/>
                    </a:lnTo>
                    <a:lnTo>
                      <a:pt x="1157" y="1000"/>
                    </a:lnTo>
                    <a:lnTo>
                      <a:pt x="1155" y="1000"/>
                    </a:lnTo>
                    <a:lnTo>
                      <a:pt x="1155" y="1002"/>
                    </a:lnTo>
                    <a:lnTo>
                      <a:pt x="1153" y="1002"/>
                    </a:lnTo>
                    <a:lnTo>
                      <a:pt x="1153" y="1004"/>
                    </a:lnTo>
                    <a:lnTo>
                      <a:pt x="1151" y="1004"/>
                    </a:lnTo>
                    <a:lnTo>
                      <a:pt x="1151" y="1006"/>
                    </a:lnTo>
                    <a:lnTo>
                      <a:pt x="1148" y="1006"/>
                    </a:lnTo>
                    <a:lnTo>
                      <a:pt x="1146" y="1006"/>
                    </a:lnTo>
                    <a:lnTo>
                      <a:pt x="1148" y="1006"/>
                    </a:lnTo>
                    <a:lnTo>
                      <a:pt x="1146" y="1006"/>
                    </a:lnTo>
                    <a:lnTo>
                      <a:pt x="1146" y="1009"/>
                    </a:lnTo>
                    <a:lnTo>
                      <a:pt x="1146" y="1011"/>
                    </a:lnTo>
                    <a:lnTo>
                      <a:pt x="1148" y="1011"/>
                    </a:lnTo>
                    <a:lnTo>
                      <a:pt x="1148" y="1013"/>
                    </a:lnTo>
                    <a:lnTo>
                      <a:pt x="1146" y="1013"/>
                    </a:lnTo>
                    <a:lnTo>
                      <a:pt x="1146" y="1015"/>
                    </a:lnTo>
                    <a:lnTo>
                      <a:pt x="1146" y="1018"/>
                    </a:lnTo>
                    <a:lnTo>
                      <a:pt x="1144" y="1018"/>
                    </a:lnTo>
                    <a:lnTo>
                      <a:pt x="1144" y="1020"/>
                    </a:lnTo>
                    <a:lnTo>
                      <a:pt x="1142" y="1020"/>
                    </a:lnTo>
                    <a:lnTo>
                      <a:pt x="1139" y="1020"/>
                    </a:lnTo>
                    <a:lnTo>
                      <a:pt x="1139" y="1022"/>
                    </a:lnTo>
                    <a:lnTo>
                      <a:pt x="1137" y="1022"/>
                    </a:lnTo>
                    <a:lnTo>
                      <a:pt x="1137" y="1024"/>
                    </a:lnTo>
                    <a:lnTo>
                      <a:pt x="1135" y="1024"/>
                    </a:lnTo>
                    <a:lnTo>
                      <a:pt x="1133" y="1024"/>
                    </a:lnTo>
                    <a:lnTo>
                      <a:pt x="1135" y="1024"/>
                    </a:lnTo>
                    <a:lnTo>
                      <a:pt x="1135" y="1027"/>
                    </a:lnTo>
                    <a:lnTo>
                      <a:pt x="1133" y="1027"/>
                    </a:lnTo>
                    <a:lnTo>
                      <a:pt x="1135" y="1027"/>
                    </a:lnTo>
                    <a:lnTo>
                      <a:pt x="1135" y="1029"/>
                    </a:lnTo>
                    <a:lnTo>
                      <a:pt x="1137" y="1029"/>
                    </a:lnTo>
                    <a:lnTo>
                      <a:pt x="1135" y="1029"/>
                    </a:lnTo>
                    <a:lnTo>
                      <a:pt x="1135" y="1031"/>
                    </a:lnTo>
                    <a:lnTo>
                      <a:pt x="1135" y="1033"/>
                    </a:lnTo>
                    <a:lnTo>
                      <a:pt x="1137" y="1033"/>
                    </a:lnTo>
                    <a:lnTo>
                      <a:pt x="1137" y="1035"/>
                    </a:lnTo>
                    <a:lnTo>
                      <a:pt x="1139" y="1035"/>
                    </a:lnTo>
                    <a:lnTo>
                      <a:pt x="1139" y="1038"/>
                    </a:lnTo>
                    <a:lnTo>
                      <a:pt x="1142" y="1038"/>
                    </a:lnTo>
                    <a:lnTo>
                      <a:pt x="1142" y="1040"/>
                    </a:lnTo>
                    <a:lnTo>
                      <a:pt x="1142" y="1042"/>
                    </a:lnTo>
                    <a:lnTo>
                      <a:pt x="1144" y="1042"/>
                    </a:lnTo>
                    <a:lnTo>
                      <a:pt x="1144" y="1044"/>
                    </a:lnTo>
                    <a:lnTo>
                      <a:pt x="1146" y="1044"/>
                    </a:lnTo>
                    <a:lnTo>
                      <a:pt x="1146" y="1047"/>
                    </a:lnTo>
                    <a:lnTo>
                      <a:pt x="1146" y="1049"/>
                    </a:lnTo>
                    <a:lnTo>
                      <a:pt x="1144" y="1051"/>
                    </a:lnTo>
                    <a:lnTo>
                      <a:pt x="1146" y="1051"/>
                    </a:lnTo>
                    <a:lnTo>
                      <a:pt x="1146" y="1053"/>
                    </a:lnTo>
                    <a:lnTo>
                      <a:pt x="1148" y="1053"/>
                    </a:lnTo>
                    <a:lnTo>
                      <a:pt x="1151" y="1053"/>
                    </a:lnTo>
                    <a:lnTo>
                      <a:pt x="1151" y="1051"/>
                    </a:lnTo>
                    <a:lnTo>
                      <a:pt x="1153" y="1051"/>
                    </a:lnTo>
                    <a:lnTo>
                      <a:pt x="1153" y="1049"/>
                    </a:lnTo>
                    <a:lnTo>
                      <a:pt x="1155" y="1049"/>
                    </a:lnTo>
                    <a:lnTo>
                      <a:pt x="1157" y="1049"/>
                    </a:lnTo>
                    <a:lnTo>
                      <a:pt x="1160" y="1049"/>
                    </a:lnTo>
                    <a:lnTo>
                      <a:pt x="1162" y="1049"/>
                    </a:lnTo>
                    <a:lnTo>
                      <a:pt x="1162" y="1051"/>
                    </a:lnTo>
                    <a:lnTo>
                      <a:pt x="1164" y="1051"/>
                    </a:lnTo>
                    <a:lnTo>
                      <a:pt x="1164" y="1049"/>
                    </a:lnTo>
                    <a:lnTo>
                      <a:pt x="1166" y="1049"/>
                    </a:lnTo>
                    <a:lnTo>
                      <a:pt x="1169" y="1049"/>
                    </a:lnTo>
                    <a:lnTo>
                      <a:pt x="1171" y="1049"/>
                    </a:lnTo>
                    <a:lnTo>
                      <a:pt x="1173" y="1049"/>
                    </a:lnTo>
                    <a:lnTo>
                      <a:pt x="1173" y="1051"/>
                    </a:lnTo>
                    <a:lnTo>
                      <a:pt x="1171" y="1051"/>
                    </a:lnTo>
                    <a:lnTo>
                      <a:pt x="1171" y="1053"/>
                    </a:lnTo>
                    <a:lnTo>
                      <a:pt x="1173" y="1053"/>
                    </a:lnTo>
                    <a:lnTo>
                      <a:pt x="1173" y="1056"/>
                    </a:lnTo>
                    <a:lnTo>
                      <a:pt x="1173" y="1058"/>
                    </a:lnTo>
                    <a:lnTo>
                      <a:pt x="1175" y="1058"/>
                    </a:lnTo>
                    <a:lnTo>
                      <a:pt x="1173" y="1058"/>
                    </a:lnTo>
                    <a:lnTo>
                      <a:pt x="1173" y="1060"/>
                    </a:lnTo>
                    <a:lnTo>
                      <a:pt x="1173" y="1062"/>
                    </a:lnTo>
                    <a:lnTo>
                      <a:pt x="1171" y="1062"/>
                    </a:lnTo>
                    <a:lnTo>
                      <a:pt x="1169" y="1062"/>
                    </a:lnTo>
                    <a:lnTo>
                      <a:pt x="1169" y="1065"/>
                    </a:lnTo>
                    <a:lnTo>
                      <a:pt x="1169" y="1067"/>
                    </a:lnTo>
                    <a:lnTo>
                      <a:pt x="1171" y="1067"/>
                    </a:lnTo>
                    <a:lnTo>
                      <a:pt x="1171" y="1069"/>
                    </a:lnTo>
                    <a:lnTo>
                      <a:pt x="1171" y="1071"/>
                    </a:lnTo>
                    <a:lnTo>
                      <a:pt x="1171" y="1073"/>
                    </a:lnTo>
                    <a:lnTo>
                      <a:pt x="1169" y="1073"/>
                    </a:lnTo>
                    <a:lnTo>
                      <a:pt x="1169" y="1076"/>
                    </a:lnTo>
                    <a:lnTo>
                      <a:pt x="1169" y="1078"/>
                    </a:lnTo>
                    <a:lnTo>
                      <a:pt x="1166" y="1078"/>
                    </a:lnTo>
                    <a:lnTo>
                      <a:pt x="1169" y="1078"/>
                    </a:lnTo>
                    <a:lnTo>
                      <a:pt x="1169" y="1080"/>
                    </a:lnTo>
                    <a:lnTo>
                      <a:pt x="1169" y="1082"/>
                    </a:lnTo>
                    <a:lnTo>
                      <a:pt x="1171" y="1082"/>
                    </a:lnTo>
                    <a:lnTo>
                      <a:pt x="1173" y="1082"/>
                    </a:lnTo>
                    <a:lnTo>
                      <a:pt x="1175" y="1082"/>
                    </a:lnTo>
                    <a:lnTo>
                      <a:pt x="1177" y="1082"/>
                    </a:lnTo>
                    <a:lnTo>
                      <a:pt x="1180" y="1085"/>
                    </a:lnTo>
                    <a:lnTo>
                      <a:pt x="1182" y="1087"/>
                    </a:lnTo>
                    <a:lnTo>
                      <a:pt x="1184" y="1089"/>
                    </a:lnTo>
                    <a:lnTo>
                      <a:pt x="1182" y="1089"/>
                    </a:lnTo>
                    <a:lnTo>
                      <a:pt x="1182" y="1091"/>
                    </a:lnTo>
                    <a:lnTo>
                      <a:pt x="1184" y="1091"/>
                    </a:lnTo>
                    <a:lnTo>
                      <a:pt x="1193" y="1094"/>
                    </a:lnTo>
                    <a:lnTo>
                      <a:pt x="1195" y="1094"/>
                    </a:lnTo>
                    <a:lnTo>
                      <a:pt x="1218" y="1094"/>
                    </a:lnTo>
                    <a:lnTo>
                      <a:pt x="1244" y="1094"/>
                    </a:lnTo>
                    <a:lnTo>
                      <a:pt x="1247" y="1094"/>
                    </a:lnTo>
                    <a:lnTo>
                      <a:pt x="1251" y="1094"/>
                    </a:lnTo>
                    <a:lnTo>
                      <a:pt x="1253" y="1094"/>
                    </a:lnTo>
                    <a:lnTo>
                      <a:pt x="1253" y="1096"/>
                    </a:lnTo>
                    <a:lnTo>
                      <a:pt x="1258" y="1096"/>
                    </a:lnTo>
                    <a:lnTo>
                      <a:pt x="1260" y="1096"/>
                    </a:lnTo>
                    <a:lnTo>
                      <a:pt x="1262" y="1096"/>
                    </a:lnTo>
                    <a:lnTo>
                      <a:pt x="1269" y="1096"/>
                    </a:lnTo>
                    <a:lnTo>
                      <a:pt x="1271" y="1096"/>
                    </a:lnTo>
                    <a:lnTo>
                      <a:pt x="1271" y="1098"/>
                    </a:lnTo>
                    <a:lnTo>
                      <a:pt x="1274" y="1098"/>
                    </a:lnTo>
                    <a:lnTo>
                      <a:pt x="1276" y="1098"/>
                    </a:lnTo>
                    <a:lnTo>
                      <a:pt x="1278" y="1098"/>
                    </a:lnTo>
                    <a:lnTo>
                      <a:pt x="1278" y="1100"/>
                    </a:lnTo>
                    <a:lnTo>
                      <a:pt x="1280" y="1100"/>
                    </a:lnTo>
                    <a:lnTo>
                      <a:pt x="1282" y="1100"/>
                    </a:lnTo>
                    <a:lnTo>
                      <a:pt x="1285" y="1100"/>
                    </a:lnTo>
                    <a:lnTo>
                      <a:pt x="1287" y="1100"/>
                    </a:lnTo>
                    <a:lnTo>
                      <a:pt x="1289" y="1100"/>
                    </a:lnTo>
                    <a:lnTo>
                      <a:pt x="1289" y="1103"/>
                    </a:lnTo>
                    <a:lnTo>
                      <a:pt x="1291" y="1103"/>
                    </a:lnTo>
                    <a:lnTo>
                      <a:pt x="1294" y="1103"/>
                    </a:lnTo>
                    <a:lnTo>
                      <a:pt x="1296" y="1103"/>
                    </a:lnTo>
                    <a:lnTo>
                      <a:pt x="1296" y="1105"/>
                    </a:lnTo>
                    <a:lnTo>
                      <a:pt x="1294" y="1105"/>
                    </a:lnTo>
                    <a:lnTo>
                      <a:pt x="1289" y="1105"/>
                    </a:lnTo>
                    <a:lnTo>
                      <a:pt x="1287" y="1107"/>
                    </a:lnTo>
                    <a:lnTo>
                      <a:pt x="1287" y="1114"/>
                    </a:lnTo>
                    <a:lnTo>
                      <a:pt x="1287" y="1120"/>
                    </a:lnTo>
                    <a:lnTo>
                      <a:pt x="1289" y="1149"/>
                    </a:lnTo>
                    <a:lnTo>
                      <a:pt x="1289" y="1174"/>
                    </a:lnTo>
                    <a:lnTo>
                      <a:pt x="1289" y="1185"/>
                    </a:lnTo>
                    <a:lnTo>
                      <a:pt x="1287" y="1185"/>
                    </a:lnTo>
                    <a:lnTo>
                      <a:pt x="1285" y="1185"/>
                    </a:lnTo>
                    <a:lnTo>
                      <a:pt x="1285" y="1183"/>
                    </a:lnTo>
                    <a:lnTo>
                      <a:pt x="1282" y="1183"/>
                    </a:lnTo>
                    <a:lnTo>
                      <a:pt x="1280" y="1183"/>
                    </a:lnTo>
                    <a:lnTo>
                      <a:pt x="1280" y="1181"/>
                    </a:lnTo>
                    <a:lnTo>
                      <a:pt x="1278" y="1181"/>
                    </a:lnTo>
                    <a:lnTo>
                      <a:pt x="1276" y="1181"/>
                    </a:lnTo>
                    <a:lnTo>
                      <a:pt x="1278" y="1181"/>
                    </a:lnTo>
                    <a:lnTo>
                      <a:pt x="1280" y="1181"/>
                    </a:lnTo>
                    <a:lnTo>
                      <a:pt x="1280" y="1183"/>
                    </a:lnTo>
                    <a:lnTo>
                      <a:pt x="1282" y="1183"/>
                    </a:lnTo>
                    <a:lnTo>
                      <a:pt x="1285" y="1185"/>
                    </a:lnTo>
                    <a:lnTo>
                      <a:pt x="1282" y="1185"/>
                    </a:lnTo>
                    <a:lnTo>
                      <a:pt x="1280" y="1185"/>
                    </a:lnTo>
                    <a:lnTo>
                      <a:pt x="1278" y="1185"/>
                    </a:lnTo>
                    <a:lnTo>
                      <a:pt x="1276" y="1185"/>
                    </a:lnTo>
                    <a:lnTo>
                      <a:pt x="1274" y="1185"/>
                    </a:lnTo>
                    <a:lnTo>
                      <a:pt x="1271" y="1185"/>
                    </a:lnTo>
                    <a:lnTo>
                      <a:pt x="1269" y="1185"/>
                    </a:lnTo>
                    <a:lnTo>
                      <a:pt x="1267" y="1185"/>
                    </a:lnTo>
                    <a:lnTo>
                      <a:pt x="1265" y="1185"/>
                    </a:lnTo>
                    <a:lnTo>
                      <a:pt x="1262" y="1185"/>
                    </a:lnTo>
                    <a:lnTo>
                      <a:pt x="1262" y="1183"/>
                    </a:lnTo>
                    <a:lnTo>
                      <a:pt x="1260" y="1183"/>
                    </a:lnTo>
                    <a:lnTo>
                      <a:pt x="1258" y="1183"/>
                    </a:lnTo>
                    <a:lnTo>
                      <a:pt x="1256" y="1183"/>
                    </a:lnTo>
                    <a:lnTo>
                      <a:pt x="1256" y="1181"/>
                    </a:lnTo>
                    <a:lnTo>
                      <a:pt x="1258" y="1181"/>
                    </a:lnTo>
                    <a:lnTo>
                      <a:pt x="1258" y="1179"/>
                    </a:lnTo>
                    <a:lnTo>
                      <a:pt x="1256" y="1179"/>
                    </a:lnTo>
                    <a:lnTo>
                      <a:pt x="1256" y="1181"/>
                    </a:lnTo>
                    <a:lnTo>
                      <a:pt x="1256" y="1179"/>
                    </a:lnTo>
                    <a:lnTo>
                      <a:pt x="1253" y="1179"/>
                    </a:lnTo>
                    <a:lnTo>
                      <a:pt x="1253" y="1181"/>
                    </a:lnTo>
                    <a:lnTo>
                      <a:pt x="1256" y="1181"/>
                    </a:lnTo>
                    <a:lnTo>
                      <a:pt x="1253" y="1181"/>
                    </a:lnTo>
                    <a:lnTo>
                      <a:pt x="1256" y="1181"/>
                    </a:lnTo>
                    <a:lnTo>
                      <a:pt x="1253" y="1181"/>
                    </a:lnTo>
                    <a:lnTo>
                      <a:pt x="1253" y="1183"/>
                    </a:lnTo>
                    <a:lnTo>
                      <a:pt x="1251" y="1183"/>
                    </a:lnTo>
                    <a:lnTo>
                      <a:pt x="1251" y="1181"/>
                    </a:lnTo>
                    <a:lnTo>
                      <a:pt x="1253" y="1181"/>
                    </a:lnTo>
                    <a:lnTo>
                      <a:pt x="1253" y="1179"/>
                    </a:lnTo>
                    <a:lnTo>
                      <a:pt x="1251" y="1179"/>
                    </a:lnTo>
                    <a:lnTo>
                      <a:pt x="1251" y="1181"/>
                    </a:lnTo>
                    <a:lnTo>
                      <a:pt x="1251" y="1183"/>
                    </a:lnTo>
                    <a:lnTo>
                      <a:pt x="1249" y="1183"/>
                    </a:lnTo>
                    <a:lnTo>
                      <a:pt x="1247" y="1183"/>
                    </a:lnTo>
                    <a:lnTo>
                      <a:pt x="1247" y="1181"/>
                    </a:lnTo>
                    <a:lnTo>
                      <a:pt x="1244" y="1181"/>
                    </a:lnTo>
                    <a:lnTo>
                      <a:pt x="1244" y="1179"/>
                    </a:lnTo>
                    <a:lnTo>
                      <a:pt x="1247" y="1179"/>
                    </a:lnTo>
                    <a:lnTo>
                      <a:pt x="1244" y="1179"/>
                    </a:lnTo>
                    <a:lnTo>
                      <a:pt x="1244" y="1181"/>
                    </a:lnTo>
                    <a:lnTo>
                      <a:pt x="1247" y="1181"/>
                    </a:lnTo>
                    <a:lnTo>
                      <a:pt x="1247" y="1183"/>
                    </a:lnTo>
                    <a:lnTo>
                      <a:pt x="1244" y="1183"/>
                    </a:lnTo>
                    <a:lnTo>
                      <a:pt x="1242" y="1183"/>
                    </a:lnTo>
                    <a:lnTo>
                      <a:pt x="1242" y="1181"/>
                    </a:lnTo>
                    <a:lnTo>
                      <a:pt x="1240" y="1181"/>
                    </a:lnTo>
                    <a:lnTo>
                      <a:pt x="1242" y="1183"/>
                    </a:lnTo>
                    <a:lnTo>
                      <a:pt x="1240" y="1183"/>
                    </a:lnTo>
                    <a:lnTo>
                      <a:pt x="1238" y="1183"/>
                    </a:lnTo>
                    <a:lnTo>
                      <a:pt x="1240" y="1183"/>
                    </a:lnTo>
                    <a:lnTo>
                      <a:pt x="1238" y="1183"/>
                    </a:lnTo>
                    <a:lnTo>
                      <a:pt x="1236" y="1183"/>
                    </a:lnTo>
                    <a:lnTo>
                      <a:pt x="1233" y="1183"/>
                    </a:lnTo>
                    <a:lnTo>
                      <a:pt x="1233" y="1181"/>
                    </a:lnTo>
                    <a:lnTo>
                      <a:pt x="1236" y="1181"/>
                    </a:lnTo>
                    <a:lnTo>
                      <a:pt x="1236" y="1179"/>
                    </a:lnTo>
                    <a:lnTo>
                      <a:pt x="1238" y="1179"/>
                    </a:lnTo>
                    <a:lnTo>
                      <a:pt x="1236" y="1179"/>
                    </a:lnTo>
                    <a:lnTo>
                      <a:pt x="1236" y="1181"/>
                    </a:lnTo>
                    <a:lnTo>
                      <a:pt x="1233" y="1181"/>
                    </a:lnTo>
                    <a:lnTo>
                      <a:pt x="1233" y="1183"/>
                    </a:lnTo>
                    <a:lnTo>
                      <a:pt x="1231" y="1183"/>
                    </a:lnTo>
                    <a:lnTo>
                      <a:pt x="1231" y="1181"/>
                    </a:lnTo>
                    <a:close/>
                    <a:moveTo>
                      <a:pt x="1233" y="1134"/>
                    </a:moveTo>
                    <a:lnTo>
                      <a:pt x="1231" y="1134"/>
                    </a:lnTo>
                    <a:lnTo>
                      <a:pt x="1233" y="1134"/>
                    </a:lnTo>
                    <a:close/>
                    <a:moveTo>
                      <a:pt x="1155" y="1109"/>
                    </a:moveTo>
                    <a:lnTo>
                      <a:pt x="1153" y="1109"/>
                    </a:lnTo>
                    <a:lnTo>
                      <a:pt x="1151" y="1109"/>
                    </a:lnTo>
                    <a:lnTo>
                      <a:pt x="1153" y="1109"/>
                    </a:lnTo>
                    <a:lnTo>
                      <a:pt x="1155" y="1109"/>
                    </a:lnTo>
                    <a:close/>
                    <a:moveTo>
                      <a:pt x="1117" y="989"/>
                    </a:moveTo>
                    <a:lnTo>
                      <a:pt x="1115" y="989"/>
                    </a:lnTo>
                    <a:lnTo>
                      <a:pt x="1117" y="989"/>
                    </a:lnTo>
                    <a:close/>
                    <a:moveTo>
                      <a:pt x="1115" y="989"/>
                    </a:moveTo>
                    <a:lnTo>
                      <a:pt x="1113" y="989"/>
                    </a:lnTo>
                    <a:lnTo>
                      <a:pt x="1115" y="989"/>
                    </a:lnTo>
                    <a:close/>
                    <a:moveTo>
                      <a:pt x="1171" y="756"/>
                    </a:moveTo>
                    <a:lnTo>
                      <a:pt x="1169" y="754"/>
                    </a:lnTo>
                    <a:lnTo>
                      <a:pt x="1169" y="756"/>
                    </a:lnTo>
                    <a:lnTo>
                      <a:pt x="1171" y="756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5" name="Freeform 2029"/>
              <p:cNvSpPr>
                <a:spLocks/>
              </p:cNvSpPr>
              <p:nvPr/>
            </p:nvSpPr>
            <p:spPr bwMode="auto">
              <a:xfrm>
                <a:off x="2418" y="340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6" name="Freeform 2030"/>
              <p:cNvSpPr>
                <a:spLocks/>
              </p:cNvSpPr>
              <p:nvPr/>
            </p:nvSpPr>
            <p:spPr bwMode="auto">
              <a:xfrm>
                <a:off x="2423" y="34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0 w 4"/>
                  <a:gd name="T11" fmla="*/ 2 h 2"/>
                  <a:gd name="T12" fmla="*/ 0 w 4"/>
                  <a:gd name="T13" fmla="*/ 0 h 2"/>
                  <a:gd name="T14" fmla="*/ 0 w 4"/>
                  <a:gd name="T15" fmla="*/ 2 h 2"/>
                  <a:gd name="T16" fmla="*/ 2 w 4"/>
                  <a:gd name="T17" fmla="*/ 2 h 2"/>
                  <a:gd name="T18" fmla="*/ 2 w 4"/>
                  <a:gd name="T19" fmla="*/ 0 h 2"/>
                  <a:gd name="T20" fmla="*/ 4 w 4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7" name="Freeform 2031"/>
              <p:cNvSpPr>
                <a:spLocks/>
              </p:cNvSpPr>
              <p:nvPr/>
            </p:nvSpPr>
            <p:spPr bwMode="auto">
              <a:xfrm>
                <a:off x="2427" y="340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8" name="Freeform 2032"/>
              <p:cNvSpPr>
                <a:spLocks/>
              </p:cNvSpPr>
              <p:nvPr/>
            </p:nvSpPr>
            <p:spPr bwMode="auto">
              <a:xfrm>
                <a:off x="2421" y="339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9" name="Freeform 2033"/>
              <p:cNvSpPr>
                <a:spLocks/>
              </p:cNvSpPr>
              <p:nvPr/>
            </p:nvSpPr>
            <p:spPr bwMode="auto">
              <a:xfrm>
                <a:off x="2421" y="3396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2 w 6"/>
                  <a:gd name="T3" fmla="*/ 3 h 5"/>
                  <a:gd name="T4" fmla="*/ 4 w 6"/>
                  <a:gd name="T5" fmla="*/ 3 h 5"/>
                  <a:gd name="T6" fmla="*/ 6 w 6"/>
                  <a:gd name="T7" fmla="*/ 3 h 5"/>
                  <a:gd name="T8" fmla="*/ 6 w 6"/>
                  <a:gd name="T9" fmla="*/ 5 h 5"/>
                  <a:gd name="T10" fmla="*/ 4 w 6"/>
                  <a:gd name="T11" fmla="*/ 5 h 5"/>
                  <a:gd name="T12" fmla="*/ 2 w 6"/>
                  <a:gd name="T13" fmla="*/ 5 h 5"/>
                  <a:gd name="T14" fmla="*/ 2 w 6"/>
                  <a:gd name="T15" fmla="*/ 3 h 5"/>
                  <a:gd name="T16" fmla="*/ 0 w 6"/>
                  <a:gd name="T17" fmla="*/ 3 h 5"/>
                  <a:gd name="T18" fmla="*/ 0 w 6"/>
                  <a:gd name="T19" fmla="*/ 0 h 5"/>
                  <a:gd name="T20" fmla="*/ 0 w 6"/>
                  <a:gd name="T21" fmla="*/ 3 h 5"/>
                  <a:gd name="T22" fmla="*/ 0 w 6"/>
                  <a:gd name="T23" fmla="*/ 0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0" name="Freeform 2034"/>
              <p:cNvSpPr>
                <a:spLocks/>
              </p:cNvSpPr>
              <p:nvPr/>
            </p:nvSpPr>
            <p:spPr bwMode="auto">
              <a:xfrm>
                <a:off x="2392" y="339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1" name="Freeform 2035"/>
              <p:cNvSpPr>
                <a:spLocks/>
              </p:cNvSpPr>
              <p:nvPr/>
            </p:nvSpPr>
            <p:spPr bwMode="auto">
              <a:xfrm>
                <a:off x="2421" y="3394"/>
                <a:ext cx="15" cy="7"/>
              </a:xfrm>
              <a:custGeom>
                <a:avLst/>
                <a:gdLst>
                  <a:gd name="T0" fmla="*/ 6 w 15"/>
                  <a:gd name="T1" fmla="*/ 0 h 7"/>
                  <a:gd name="T2" fmla="*/ 6 w 15"/>
                  <a:gd name="T3" fmla="*/ 2 h 7"/>
                  <a:gd name="T4" fmla="*/ 9 w 15"/>
                  <a:gd name="T5" fmla="*/ 2 h 7"/>
                  <a:gd name="T6" fmla="*/ 9 w 15"/>
                  <a:gd name="T7" fmla="*/ 5 h 7"/>
                  <a:gd name="T8" fmla="*/ 9 w 15"/>
                  <a:gd name="T9" fmla="*/ 2 h 7"/>
                  <a:gd name="T10" fmla="*/ 11 w 15"/>
                  <a:gd name="T11" fmla="*/ 2 h 7"/>
                  <a:gd name="T12" fmla="*/ 13 w 15"/>
                  <a:gd name="T13" fmla="*/ 2 h 7"/>
                  <a:gd name="T14" fmla="*/ 15 w 15"/>
                  <a:gd name="T15" fmla="*/ 2 h 7"/>
                  <a:gd name="T16" fmla="*/ 15 w 15"/>
                  <a:gd name="T17" fmla="*/ 5 h 7"/>
                  <a:gd name="T18" fmla="*/ 15 w 15"/>
                  <a:gd name="T19" fmla="*/ 7 h 7"/>
                  <a:gd name="T20" fmla="*/ 13 w 15"/>
                  <a:gd name="T21" fmla="*/ 7 h 7"/>
                  <a:gd name="T22" fmla="*/ 13 w 15"/>
                  <a:gd name="T23" fmla="*/ 5 h 7"/>
                  <a:gd name="T24" fmla="*/ 11 w 15"/>
                  <a:gd name="T25" fmla="*/ 5 h 7"/>
                  <a:gd name="T26" fmla="*/ 9 w 15"/>
                  <a:gd name="T27" fmla="*/ 5 h 7"/>
                  <a:gd name="T28" fmla="*/ 6 w 15"/>
                  <a:gd name="T29" fmla="*/ 5 h 7"/>
                  <a:gd name="T30" fmla="*/ 4 w 15"/>
                  <a:gd name="T31" fmla="*/ 5 h 7"/>
                  <a:gd name="T32" fmla="*/ 4 w 15"/>
                  <a:gd name="T33" fmla="*/ 2 h 7"/>
                  <a:gd name="T34" fmla="*/ 2 w 15"/>
                  <a:gd name="T35" fmla="*/ 2 h 7"/>
                  <a:gd name="T36" fmla="*/ 0 w 15"/>
                  <a:gd name="T37" fmla="*/ 2 h 7"/>
                  <a:gd name="T38" fmla="*/ 2 w 15"/>
                  <a:gd name="T39" fmla="*/ 2 h 7"/>
                  <a:gd name="T40" fmla="*/ 4 w 15"/>
                  <a:gd name="T41" fmla="*/ 2 h 7"/>
                  <a:gd name="T42" fmla="*/ 2 w 15"/>
                  <a:gd name="T43" fmla="*/ 2 h 7"/>
                  <a:gd name="T44" fmla="*/ 4 w 15"/>
                  <a:gd name="T45" fmla="*/ 0 h 7"/>
                  <a:gd name="T46" fmla="*/ 6 w 15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7">
                    <a:moveTo>
                      <a:pt x="6" y="0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2" name="Freeform 2036"/>
              <p:cNvSpPr>
                <a:spLocks/>
              </p:cNvSpPr>
              <p:nvPr/>
            </p:nvSpPr>
            <p:spPr bwMode="auto">
              <a:xfrm>
                <a:off x="2425" y="33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3" name="Freeform 2037"/>
              <p:cNvSpPr>
                <a:spLocks/>
              </p:cNvSpPr>
              <p:nvPr/>
            </p:nvSpPr>
            <p:spPr bwMode="auto">
              <a:xfrm>
                <a:off x="2450" y="338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4" name="Freeform 2038"/>
              <p:cNvSpPr>
                <a:spLocks/>
              </p:cNvSpPr>
              <p:nvPr/>
            </p:nvSpPr>
            <p:spPr bwMode="auto">
              <a:xfrm>
                <a:off x="2418" y="3387"/>
                <a:ext cx="7" cy="9"/>
              </a:xfrm>
              <a:custGeom>
                <a:avLst/>
                <a:gdLst>
                  <a:gd name="T0" fmla="*/ 3 w 7"/>
                  <a:gd name="T1" fmla="*/ 3 h 9"/>
                  <a:gd name="T2" fmla="*/ 5 w 7"/>
                  <a:gd name="T3" fmla="*/ 3 h 9"/>
                  <a:gd name="T4" fmla="*/ 5 w 7"/>
                  <a:gd name="T5" fmla="*/ 5 h 9"/>
                  <a:gd name="T6" fmla="*/ 7 w 7"/>
                  <a:gd name="T7" fmla="*/ 5 h 9"/>
                  <a:gd name="T8" fmla="*/ 7 w 7"/>
                  <a:gd name="T9" fmla="*/ 7 h 9"/>
                  <a:gd name="T10" fmla="*/ 5 w 7"/>
                  <a:gd name="T11" fmla="*/ 7 h 9"/>
                  <a:gd name="T12" fmla="*/ 5 w 7"/>
                  <a:gd name="T13" fmla="*/ 9 h 9"/>
                  <a:gd name="T14" fmla="*/ 3 w 7"/>
                  <a:gd name="T15" fmla="*/ 9 h 9"/>
                  <a:gd name="T16" fmla="*/ 3 w 7"/>
                  <a:gd name="T17" fmla="*/ 7 h 9"/>
                  <a:gd name="T18" fmla="*/ 0 w 7"/>
                  <a:gd name="T19" fmla="*/ 7 h 9"/>
                  <a:gd name="T20" fmla="*/ 3 w 7"/>
                  <a:gd name="T21" fmla="*/ 7 h 9"/>
                  <a:gd name="T22" fmla="*/ 3 w 7"/>
                  <a:gd name="T23" fmla="*/ 5 h 9"/>
                  <a:gd name="T24" fmla="*/ 0 w 7"/>
                  <a:gd name="T25" fmla="*/ 5 h 9"/>
                  <a:gd name="T26" fmla="*/ 0 w 7"/>
                  <a:gd name="T27" fmla="*/ 7 h 9"/>
                  <a:gd name="T28" fmla="*/ 0 w 7"/>
                  <a:gd name="T29" fmla="*/ 5 h 9"/>
                  <a:gd name="T30" fmla="*/ 0 w 7"/>
                  <a:gd name="T31" fmla="*/ 3 h 9"/>
                  <a:gd name="T32" fmla="*/ 3 w 7"/>
                  <a:gd name="T33" fmla="*/ 3 h 9"/>
                  <a:gd name="T34" fmla="*/ 0 w 7"/>
                  <a:gd name="T35" fmla="*/ 3 h 9"/>
                  <a:gd name="T36" fmla="*/ 0 w 7"/>
                  <a:gd name="T37" fmla="*/ 0 h 9"/>
                  <a:gd name="T38" fmla="*/ 3 w 7"/>
                  <a:gd name="T39" fmla="*/ 0 h 9"/>
                  <a:gd name="T40" fmla="*/ 3 w 7"/>
                  <a:gd name="T4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5" name="Freeform 2039"/>
              <p:cNvSpPr>
                <a:spLocks/>
              </p:cNvSpPr>
              <p:nvPr/>
            </p:nvSpPr>
            <p:spPr bwMode="auto">
              <a:xfrm>
                <a:off x="2448" y="338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6" name="Rectangle 2040"/>
              <p:cNvSpPr>
                <a:spLocks noChangeArrowheads="1"/>
              </p:cNvSpPr>
              <p:nvPr/>
            </p:nvSpPr>
            <p:spPr bwMode="auto">
              <a:xfrm>
                <a:off x="2412" y="338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7" name="Freeform 2041"/>
              <p:cNvSpPr>
                <a:spLocks/>
              </p:cNvSpPr>
              <p:nvPr/>
            </p:nvSpPr>
            <p:spPr bwMode="auto">
              <a:xfrm>
                <a:off x="2389" y="338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8" name="Freeform 2042"/>
              <p:cNvSpPr>
                <a:spLocks/>
              </p:cNvSpPr>
              <p:nvPr/>
            </p:nvSpPr>
            <p:spPr bwMode="auto">
              <a:xfrm>
                <a:off x="2398" y="3385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3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3 w 5"/>
                  <a:gd name="T9" fmla="*/ 0 h 2"/>
                  <a:gd name="T10" fmla="*/ 0 w 5"/>
                  <a:gd name="T11" fmla="*/ 0 h 2"/>
                  <a:gd name="T12" fmla="*/ 0 w 5"/>
                  <a:gd name="T13" fmla="*/ 2 h 2"/>
                  <a:gd name="T14" fmla="*/ 0 w 5"/>
                  <a:gd name="T15" fmla="*/ 0 h 2"/>
                  <a:gd name="T16" fmla="*/ 3 w 5"/>
                  <a:gd name="T17" fmla="*/ 0 h 2"/>
                  <a:gd name="T18" fmla="*/ 5 w 5"/>
                  <a:gd name="T19" fmla="*/ 0 h 2"/>
                  <a:gd name="T20" fmla="*/ 3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9" name="Freeform 2043"/>
              <p:cNvSpPr>
                <a:spLocks/>
              </p:cNvSpPr>
              <p:nvPr/>
            </p:nvSpPr>
            <p:spPr bwMode="auto">
              <a:xfrm>
                <a:off x="2412" y="33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0" name="Freeform 2044"/>
              <p:cNvSpPr>
                <a:spLocks/>
              </p:cNvSpPr>
              <p:nvPr/>
            </p:nvSpPr>
            <p:spPr bwMode="auto">
              <a:xfrm>
                <a:off x="2396" y="33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1" name="Freeform 2045"/>
              <p:cNvSpPr>
                <a:spLocks/>
              </p:cNvSpPr>
              <p:nvPr/>
            </p:nvSpPr>
            <p:spPr bwMode="auto">
              <a:xfrm>
                <a:off x="2403" y="33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2" name="Freeform 2046"/>
              <p:cNvSpPr>
                <a:spLocks/>
              </p:cNvSpPr>
              <p:nvPr/>
            </p:nvSpPr>
            <p:spPr bwMode="auto">
              <a:xfrm>
                <a:off x="2445" y="33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3" name="Freeform 2047"/>
              <p:cNvSpPr>
                <a:spLocks/>
              </p:cNvSpPr>
              <p:nvPr/>
            </p:nvSpPr>
            <p:spPr bwMode="auto">
              <a:xfrm>
                <a:off x="2396" y="33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4" name="Freeform 2048"/>
              <p:cNvSpPr>
                <a:spLocks/>
              </p:cNvSpPr>
              <p:nvPr/>
            </p:nvSpPr>
            <p:spPr bwMode="auto">
              <a:xfrm>
                <a:off x="2441" y="33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5" name="Freeform 2049"/>
              <p:cNvSpPr>
                <a:spLocks/>
              </p:cNvSpPr>
              <p:nvPr/>
            </p:nvSpPr>
            <p:spPr bwMode="auto">
              <a:xfrm>
                <a:off x="2396" y="3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6" name="Freeform 2050"/>
              <p:cNvSpPr>
                <a:spLocks/>
              </p:cNvSpPr>
              <p:nvPr/>
            </p:nvSpPr>
            <p:spPr bwMode="auto">
              <a:xfrm>
                <a:off x="2439" y="3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7" name="Rectangle 2051"/>
              <p:cNvSpPr>
                <a:spLocks noChangeArrowheads="1"/>
              </p:cNvSpPr>
              <p:nvPr/>
            </p:nvSpPr>
            <p:spPr bwMode="auto">
              <a:xfrm>
                <a:off x="2445" y="3383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8" name="Freeform 2052"/>
              <p:cNvSpPr>
                <a:spLocks/>
              </p:cNvSpPr>
              <p:nvPr/>
            </p:nvSpPr>
            <p:spPr bwMode="auto">
              <a:xfrm>
                <a:off x="2396" y="3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9" name="Freeform 2053"/>
              <p:cNvSpPr>
                <a:spLocks/>
              </p:cNvSpPr>
              <p:nvPr/>
            </p:nvSpPr>
            <p:spPr bwMode="auto">
              <a:xfrm>
                <a:off x="2401" y="33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0" name="Freeform 2054"/>
              <p:cNvSpPr>
                <a:spLocks/>
              </p:cNvSpPr>
              <p:nvPr/>
            </p:nvSpPr>
            <p:spPr bwMode="auto">
              <a:xfrm>
                <a:off x="2398" y="33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1" name="Freeform 2055"/>
              <p:cNvSpPr>
                <a:spLocks/>
              </p:cNvSpPr>
              <p:nvPr/>
            </p:nvSpPr>
            <p:spPr bwMode="auto">
              <a:xfrm>
                <a:off x="2412" y="338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2" name="Freeform 2056"/>
              <p:cNvSpPr>
                <a:spLocks/>
              </p:cNvSpPr>
              <p:nvPr/>
            </p:nvSpPr>
            <p:spPr bwMode="auto">
              <a:xfrm>
                <a:off x="2416" y="3381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3" name="Rectangle 2057"/>
              <p:cNvSpPr>
                <a:spLocks noChangeArrowheads="1"/>
              </p:cNvSpPr>
              <p:nvPr/>
            </p:nvSpPr>
            <p:spPr bwMode="auto">
              <a:xfrm>
                <a:off x="2414" y="338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4" name="Freeform 2058"/>
              <p:cNvSpPr>
                <a:spLocks/>
              </p:cNvSpPr>
              <p:nvPr/>
            </p:nvSpPr>
            <p:spPr bwMode="auto">
              <a:xfrm>
                <a:off x="2416" y="338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5" name="Freeform 2059"/>
              <p:cNvSpPr>
                <a:spLocks/>
              </p:cNvSpPr>
              <p:nvPr/>
            </p:nvSpPr>
            <p:spPr bwMode="auto">
              <a:xfrm>
                <a:off x="2443" y="3381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6" name="Freeform 2060"/>
              <p:cNvSpPr>
                <a:spLocks/>
              </p:cNvSpPr>
              <p:nvPr/>
            </p:nvSpPr>
            <p:spPr bwMode="auto">
              <a:xfrm>
                <a:off x="2396" y="337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7" name="Rectangle 2061"/>
              <p:cNvSpPr>
                <a:spLocks noChangeArrowheads="1"/>
              </p:cNvSpPr>
              <p:nvPr/>
            </p:nvSpPr>
            <p:spPr bwMode="auto">
              <a:xfrm>
                <a:off x="2448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8" name="Freeform 2062"/>
              <p:cNvSpPr>
                <a:spLocks/>
              </p:cNvSpPr>
              <p:nvPr/>
            </p:nvSpPr>
            <p:spPr bwMode="auto">
              <a:xfrm>
                <a:off x="2441" y="337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9" name="Rectangle 2063"/>
              <p:cNvSpPr>
                <a:spLocks noChangeArrowheads="1"/>
              </p:cNvSpPr>
              <p:nvPr/>
            </p:nvSpPr>
            <p:spPr bwMode="auto">
              <a:xfrm>
                <a:off x="2405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0" name="Rectangle 2064"/>
              <p:cNvSpPr>
                <a:spLocks noChangeArrowheads="1"/>
              </p:cNvSpPr>
              <p:nvPr/>
            </p:nvSpPr>
            <p:spPr bwMode="auto">
              <a:xfrm>
                <a:off x="2450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1" name="Freeform 2065"/>
              <p:cNvSpPr>
                <a:spLocks/>
              </p:cNvSpPr>
              <p:nvPr/>
            </p:nvSpPr>
            <p:spPr bwMode="auto">
              <a:xfrm>
                <a:off x="2434" y="33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2" name="Freeform 2066"/>
              <p:cNvSpPr>
                <a:spLocks/>
              </p:cNvSpPr>
              <p:nvPr/>
            </p:nvSpPr>
            <p:spPr bwMode="auto">
              <a:xfrm>
                <a:off x="2403" y="33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3" name="Rectangle 2067"/>
              <p:cNvSpPr>
                <a:spLocks noChangeArrowheads="1"/>
              </p:cNvSpPr>
              <p:nvPr/>
            </p:nvSpPr>
            <p:spPr bwMode="auto">
              <a:xfrm>
                <a:off x="2416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4" name="Freeform 2068"/>
              <p:cNvSpPr>
                <a:spLocks/>
              </p:cNvSpPr>
              <p:nvPr/>
            </p:nvSpPr>
            <p:spPr bwMode="auto">
              <a:xfrm>
                <a:off x="2445" y="3378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3 w 5"/>
                  <a:gd name="T3" fmla="*/ 0 h 3"/>
                  <a:gd name="T4" fmla="*/ 3 w 5"/>
                  <a:gd name="T5" fmla="*/ 3 h 3"/>
                  <a:gd name="T6" fmla="*/ 3 w 5"/>
                  <a:gd name="T7" fmla="*/ 0 h 3"/>
                  <a:gd name="T8" fmla="*/ 3 w 5"/>
                  <a:gd name="T9" fmla="*/ 3 h 3"/>
                  <a:gd name="T10" fmla="*/ 0 w 5"/>
                  <a:gd name="T11" fmla="*/ 3 h 3"/>
                  <a:gd name="T12" fmla="*/ 0 w 5"/>
                  <a:gd name="T13" fmla="*/ 0 h 3"/>
                  <a:gd name="T14" fmla="*/ 3 w 5"/>
                  <a:gd name="T15" fmla="*/ 0 h 3"/>
                  <a:gd name="T16" fmla="*/ 5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5" name="Rectangle 2069"/>
              <p:cNvSpPr>
                <a:spLocks noChangeArrowheads="1"/>
              </p:cNvSpPr>
              <p:nvPr/>
            </p:nvSpPr>
            <p:spPr bwMode="auto">
              <a:xfrm>
                <a:off x="2414" y="3378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6" name="Freeform 2070"/>
              <p:cNvSpPr>
                <a:spLocks/>
              </p:cNvSpPr>
              <p:nvPr/>
            </p:nvSpPr>
            <p:spPr bwMode="auto">
              <a:xfrm>
                <a:off x="2396" y="3378"/>
                <a:ext cx="16" cy="21"/>
              </a:xfrm>
              <a:custGeom>
                <a:avLst/>
                <a:gdLst>
                  <a:gd name="T0" fmla="*/ 16 w 16"/>
                  <a:gd name="T1" fmla="*/ 0 h 21"/>
                  <a:gd name="T2" fmla="*/ 16 w 16"/>
                  <a:gd name="T3" fmla="*/ 5 h 21"/>
                  <a:gd name="T4" fmla="*/ 16 w 16"/>
                  <a:gd name="T5" fmla="*/ 5 h 21"/>
                  <a:gd name="T6" fmla="*/ 16 w 16"/>
                  <a:gd name="T7" fmla="*/ 5 h 21"/>
                  <a:gd name="T8" fmla="*/ 14 w 16"/>
                  <a:gd name="T9" fmla="*/ 7 h 21"/>
                  <a:gd name="T10" fmla="*/ 11 w 16"/>
                  <a:gd name="T11" fmla="*/ 5 h 21"/>
                  <a:gd name="T12" fmla="*/ 14 w 16"/>
                  <a:gd name="T13" fmla="*/ 7 h 21"/>
                  <a:gd name="T14" fmla="*/ 16 w 16"/>
                  <a:gd name="T15" fmla="*/ 9 h 21"/>
                  <a:gd name="T16" fmla="*/ 11 w 16"/>
                  <a:gd name="T17" fmla="*/ 9 h 21"/>
                  <a:gd name="T18" fmla="*/ 9 w 16"/>
                  <a:gd name="T19" fmla="*/ 7 h 21"/>
                  <a:gd name="T20" fmla="*/ 11 w 16"/>
                  <a:gd name="T21" fmla="*/ 9 h 21"/>
                  <a:gd name="T22" fmla="*/ 16 w 16"/>
                  <a:gd name="T23" fmla="*/ 9 h 21"/>
                  <a:gd name="T24" fmla="*/ 14 w 16"/>
                  <a:gd name="T25" fmla="*/ 12 h 21"/>
                  <a:gd name="T26" fmla="*/ 14 w 16"/>
                  <a:gd name="T27" fmla="*/ 12 h 21"/>
                  <a:gd name="T28" fmla="*/ 16 w 16"/>
                  <a:gd name="T29" fmla="*/ 14 h 21"/>
                  <a:gd name="T30" fmla="*/ 16 w 16"/>
                  <a:gd name="T31" fmla="*/ 14 h 21"/>
                  <a:gd name="T32" fmla="*/ 16 w 16"/>
                  <a:gd name="T33" fmla="*/ 14 h 21"/>
                  <a:gd name="T34" fmla="*/ 14 w 16"/>
                  <a:gd name="T35" fmla="*/ 16 h 21"/>
                  <a:gd name="T36" fmla="*/ 14 w 16"/>
                  <a:gd name="T37" fmla="*/ 16 h 21"/>
                  <a:gd name="T38" fmla="*/ 16 w 16"/>
                  <a:gd name="T39" fmla="*/ 18 h 21"/>
                  <a:gd name="T40" fmla="*/ 11 w 16"/>
                  <a:gd name="T41" fmla="*/ 18 h 21"/>
                  <a:gd name="T42" fmla="*/ 9 w 16"/>
                  <a:gd name="T43" fmla="*/ 21 h 21"/>
                  <a:gd name="T44" fmla="*/ 7 w 16"/>
                  <a:gd name="T45" fmla="*/ 18 h 21"/>
                  <a:gd name="T46" fmla="*/ 7 w 16"/>
                  <a:gd name="T47" fmla="*/ 18 h 21"/>
                  <a:gd name="T48" fmla="*/ 7 w 16"/>
                  <a:gd name="T49" fmla="*/ 18 h 21"/>
                  <a:gd name="T50" fmla="*/ 5 w 16"/>
                  <a:gd name="T51" fmla="*/ 16 h 21"/>
                  <a:gd name="T52" fmla="*/ 7 w 16"/>
                  <a:gd name="T53" fmla="*/ 14 h 21"/>
                  <a:gd name="T54" fmla="*/ 7 w 16"/>
                  <a:gd name="T55" fmla="*/ 14 h 21"/>
                  <a:gd name="T56" fmla="*/ 2 w 16"/>
                  <a:gd name="T57" fmla="*/ 14 h 21"/>
                  <a:gd name="T58" fmla="*/ 2 w 16"/>
                  <a:gd name="T59" fmla="*/ 14 h 21"/>
                  <a:gd name="T60" fmla="*/ 5 w 16"/>
                  <a:gd name="T61" fmla="*/ 12 h 21"/>
                  <a:gd name="T62" fmla="*/ 2 w 16"/>
                  <a:gd name="T63" fmla="*/ 9 h 21"/>
                  <a:gd name="T64" fmla="*/ 7 w 16"/>
                  <a:gd name="T65" fmla="*/ 9 h 21"/>
                  <a:gd name="T66" fmla="*/ 7 w 16"/>
                  <a:gd name="T67" fmla="*/ 9 h 21"/>
                  <a:gd name="T68" fmla="*/ 11 w 16"/>
                  <a:gd name="T69" fmla="*/ 9 h 21"/>
                  <a:gd name="T70" fmla="*/ 14 w 16"/>
                  <a:gd name="T71" fmla="*/ 12 h 21"/>
                  <a:gd name="T72" fmla="*/ 11 w 16"/>
                  <a:gd name="T73" fmla="*/ 9 h 21"/>
                  <a:gd name="T74" fmla="*/ 7 w 16"/>
                  <a:gd name="T75" fmla="*/ 9 h 21"/>
                  <a:gd name="T76" fmla="*/ 5 w 16"/>
                  <a:gd name="T77" fmla="*/ 7 h 21"/>
                  <a:gd name="T78" fmla="*/ 9 w 16"/>
                  <a:gd name="T79" fmla="*/ 7 h 21"/>
                  <a:gd name="T80" fmla="*/ 7 w 16"/>
                  <a:gd name="T81" fmla="*/ 5 h 21"/>
                  <a:gd name="T82" fmla="*/ 5 w 16"/>
                  <a:gd name="T83" fmla="*/ 7 h 21"/>
                  <a:gd name="T84" fmla="*/ 0 w 16"/>
                  <a:gd name="T85" fmla="*/ 7 h 21"/>
                  <a:gd name="T86" fmla="*/ 5 w 16"/>
                  <a:gd name="T87" fmla="*/ 7 h 21"/>
                  <a:gd name="T88" fmla="*/ 2 w 16"/>
                  <a:gd name="T89" fmla="*/ 5 h 21"/>
                  <a:gd name="T90" fmla="*/ 0 w 16"/>
                  <a:gd name="T91" fmla="*/ 5 h 21"/>
                  <a:gd name="T92" fmla="*/ 5 w 16"/>
                  <a:gd name="T93" fmla="*/ 5 h 21"/>
                  <a:gd name="T94" fmla="*/ 0 w 16"/>
                  <a:gd name="T95" fmla="*/ 5 h 21"/>
                  <a:gd name="T96" fmla="*/ 5 w 16"/>
                  <a:gd name="T97" fmla="*/ 5 h 21"/>
                  <a:gd name="T98" fmla="*/ 5 w 16"/>
                  <a:gd name="T99" fmla="*/ 5 h 21"/>
                  <a:gd name="T100" fmla="*/ 5 w 16"/>
                  <a:gd name="T101" fmla="*/ 3 h 21"/>
                  <a:gd name="T102" fmla="*/ 5 w 16"/>
                  <a:gd name="T103" fmla="*/ 3 h 21"/>
                  <a:gd name="T104" fmla="*/ 7 w 16"/>
                  <a:gd name="T105" fmla="*/ 5 h 21"/>
                  <a:gd name="T106" fmla="*/ 7 w 16"/>
                  <a:gd name="T107" fmla="*/ 5 h 21"/>
                  <a:gd name="T108" fmla="*/ 9 w 16"/>
                  <a:gd name="T109" fmla="*/ 3 h 21"/>
                  <a:gd name="T110" fmla="*/ 11 w 16"/>
                  <a:gd name="T111" fmla="*/ 5 h 21"/>
                  <a:gd name="T112" fmla="*/ 9 w 16"/>
                  <a:gd name="T113" fmla="*/ 3 h 21"/>
                  <a:gd name="T114" fmla="*/ 9 w 16"/>
                  <a:gd name="T115" fmla="*/ 3 h 21"/>
                  <a:gd name="T116" fmla="*/ 14 w 16"/>
                  <a:gd name="T117" fmla="*/ 3 h 21"/>
                  <a:gd name="T118" fmla="*/ 14 w 16"/>
                  <a:gd name="T119" fmla="*/ 3 h 21"/>
                  <a:gd name="T120" fmla="*/ 11 w 16"/>
                  <a:gd name="T121" fmla="*/ 0 h 21"/>
                  <a:gd name="T122" fmla="*/ 14 w 16"/>
                  <a:gd name="T123" fmla="*/ 0 h 21"/>
                  <a:gd name="T124" fmla="*/ 14 w 16"/>
                  <a:gd name="T1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" h="21">
                    <a:moveTo>
                      <a:pt x="14" y="0"/>
                    </a:moveTo>
                    <a:lnTo>
                      <a:pt x="16" y="0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7" name="Freeform 2071"/>
              <p:cNvSpPr>
                <a:spLocks/>
              </p:cNvSpPr>
              <p:nvPr/>
            </p:nvSpPr>
            <p:spPr bwMode="auto">
              <a:xfrm>
                <a:off x="2410" y="33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8" name="Freeform 2072"/>
              <p:cNvSpPr>
                <a:spLocks/>
              </p:cNvSpPr>
              <p:nvPr/>
            </p:nvSpPr>
            <p:spPr bwMode="auto">
              <a:xfrm>
                <a:off x="2421" y="3378"/>
                <a:ext cx="22" cy="5"/>
              </a:xfrm>
              <a:custGeom>
                <a:avLst/>
                <a:gdLst>
                  <a:gd name="T0" fmla="*/ 9 w 22"/>
                  <a:gd name="T1" fmla="*/ 0 h 5"/>
                  <a:gd name="T2" fmla="*/ 11 w 22"/>
                  <a:gd name="T3" fmla="*/ 0 h 5"/>
                  <a:gd name="T4" fmla="*/ 13 w 22"/>
                  <a:gd name="T5" fmla="*/ 0 h 5"/>
                  <a:gd name="T6" fmla="*/ 15 w 22"/>
                  <a:gd name="T7" fmla="*/ 0 h 5"/>
                  <a:gd name="T8" fmla="*/ 18 w 22"/>
                  <a:gd name="T9" fmla="*/ 0 h 5"/>
                  <a:gd name="T10" fmla="*/ 18 w 22"/>
                  <a:gd name="T11" fmla="*/ 3 h 5"/>
                  <a:gd name="T12" fmla="*/ 20 w 22"/>
                  <a:gd name="T13" fmla="*/ 3 h 5"/>
                  <a:gd name="T14" fmla="*/ 22 w 22"/>
                  <a:gd name="T15" fmla="*/ 3 h 5"/>
                  <a:gd name="T16" fmla="*/ 22 w 22"/>
                  <a:gd name="T17" fmla="*/ 5 h 5"/>
                  <a:gd name="T18" fmla="*/ 20 w 22"/>
                  <a:gd name="T19" fmla="*/ 5 h 5"/>
                  <a:gd name="T20" fmla="*/ 18 w 22"/>
                  <a:gd name="T21" fmla="*/ 5 h 5"/>
                  <a:gd name="T22" fmla="*/ 20 w 22"/>
                  <a:gd name="T23" fmla="*/ 5 h 5"/>
                  <a:gd name="T24" fmla="*/ 20 w 22"/>
                  <a:gd name="T25" fmla="*/ 3 h 5"/>
                  <a:gd name="T26" fmla="*/ 18 w 22"/>
                  <a:gd name="T27" fmla="*/ 3 h 5"/>
                  <a:gd name="T28" fmla="*/ 18 w 22"/>
                  <a:gd name="T29" fmla="*/ 5 h 5"/>
                  <a:gd name="T30" fmla="*/ 15 w 22"/>
                  <a:gd name="T31" fmla="*/ 5 h 5"/>
                  <a:gd name="T32" fmla="*/ 13 w 22"/>
                  <a:gd name="T33" fmla="*/ 5 h 5"/>
                  <a:gd name="T34" fmla="*/ 11 w 22"/>
                  <a:gd name="T35" fmla="*/ 5 h 5"/>
                  <a:gd name="T36" fmla="*/ 9 w 22"/>
                  <a:gd name="T37" fmla="*/ 5 h 5"/>
                  <a:gd name="T38" fmla="*/ 6 w 22"/>
                  <a:gd name="T39" fmla="*/ 5 h 5"/>
                  <a:gd name="T40" fmla="*/ 4 w 22"/>
                  <a:gd name="T41" fmla="*/ 5 h 5"/>
                  <a:gd name="T42" fmla="*/ 2 w 22"/>
                  <a:gd name="T43" fmla="*/ 5 h 5"/>
                  <a:gd name="T44" fmla="*/ 2 w 22"/>
                  <a:gd name="T45" fmla="*/ 3 h 5"/>
                  <a:gd name="T46" fmla="*/ 0 w 22"/>
                  <a:gd name="T47" fmla="*/ 3 h 5"/>
                  <a:gd name="T48" fmla="*/ 2 w 22"/>
                  <a:gd name="T49" fmla="*/ 3 h 5"/>
                  <a:gd name="T50" fmla="*/ 2 w 22"/>
                  <a:gd name="T51" fmla="*/ 0 h 5"/>
                  <a:gd name="T52" fmla="*/ 4 w 22"/>
                  <a:gd name="T53" fmla="*/ 0 h 5"/>
                  <a:gd name="T54" fmla="*/ 6 w 22"/>
                  <a:gd name="T55" fmla="*/ 0 h 5"/>
                  <a:gd name="T56" fmla="*/ 6 w 22"/>
                  <a:gd name="T57" fmla="*/ 3 h 5"/>
                  <a:gd name="T58" fmla="*/ 6 w 22"/>
                  <a:gd name="T59" fmla="*/ 0 h 5"/>
                  <a:gd name="T60" fmla="*/ 6 w 22"/>
                  <a:gd name="T61" fmla="*/ 3 h 5"/>
                  <a:gd name="T62" fmla="*/ 9 w 22"/>
                  <a:gd name="T63" fmla="*/ 3 h 5"/>
                  <a:gd name="T64" fmla="*/ 6 w 22"/>
                  <a:gd name="T65" fmla="*/ 3 h 5"/>
                  <a:gd name="T66" fmla="*/ 6 w 22"/>
                  <a:gd name="T67" fmla="*/ 0 h 5"/>
                  <a:gd name="T68" fmla="*/ 4 w 22"/>
                  <a:gd name="T69" fmla="*/ 0 h 5"/>
                  <a:gd name="T70" fmla="*/ 6 w 22"/>
                  <a:gd name="T71" fmla="*/ 0 h 5"/>
                  <a:gd name="T72" fmla="*/ 9 w 22"/>
                  <a:gd name="T7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5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9" name="Freeform 2073"/>
              <p:cNvSpPr>
                <a:spLocks/>
              </p:cNvSpPr>
              <p:nvPr/>
            </p:nvSpPr>
            <p:spPr bwMode="auto">
              <a:xfrm>
                <a:off x="2432" y="337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0" name="Freeform 2074"/>
              <p:cNvSpPr>
                <a:spLocks/>
              </p:cNvSpPr>
              <p:nvPr/>
            </p:nvSpPr>
            <p:spPr bwMode="auto">
              <a:xfrm>
                <a:off x="2421" y="3376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2 h 5"/>
                  <a:gd name="T4" fmla="*/ 2 w 4"/>
                  <a:gd name="T5" fmla="*/ 5 h 5"/>
                  <a:gd name="T6" fmla="*/ 0 w 4"/>
                  <a:gd name="T7" fmla="*/ 5 h 5"/>
                  <a:gd name="T8" fmla="*/ 0 w 4"/>
                  <a:gd name="T9" fmla="*/ 2 h 5"/>
                  <a:gd name="T10" fmla="*/ 2 w 4"/>
                  <a:gd name="T11" fmla="*/ 2 h 5"/>
                  <a:gd name="T12" fmla="*/ 2 w 4"/>
                  <a:gd name="T13" fmla="*/ 0 h 5"/>
                  <a:gd name="T14" fmla="*/ 2 w 4"/>
                  <a:gd name="T15" fmla="*/ 2 h 5"/>
                  <a:gd name="T16" fmla="*/ 4 w 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1" name="Freeform 2075"/>
              <p:cNvSpPr>
                <a:spLocks/>
              </p:cNvSpPr>
              <p:nvPr/>
            </p:nvSpPr>
            <p:spPr bwMode="auto">
              <a:xfrm>
                <a:off x="2398" y="33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2" name="Freeform 2076"/>
              <p:cNvSpPr>
                <a:spLocks/>
              </p:cNvSpPr>
              <p:nvPr/>
            </p:nvSpPr>
            <p:spPr bwMode="auto">
              <a:xfrm>
                <a:off x="2407" y="337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3" name="Freeform 2077"/>
              <p:cNvSpPr>
                <a:spLocks/>
              </p:cNvSpPr>
              <p:nvPr/>
            </p:nvSpPr>
            <p:spPr bwMode="auto">
              <a:xfrm>
                <a:off x="2394" y="3374"/>
                <a:ext cx="11" cy="7"/>
              </a:xfrm>
              <a:custGeom>
                <a:avLst/>
                <a:gdLst>
                  <a:gd name="T0" fmla="*/ 4 w 11"/>
                  <a:gd name="T1" fmla="*/ 2 h 7"/>
                  <a:gd name="T2" fmla="*/ 7 w 11"/>
                  <a:gd name="T3" fmla="*/ 2 h 7"/>
                  <a:gd name="T4" fmla="*/ 7 w 11"/>
                  <a:gd name="T5" fmla="*/ 0 h 7"/>
                  <a:gd name="T6" fmla="*/ 7 w 11"/>
                  <a:gd name="T7" fmla="*/ 2 h 7"/>
                  <a:gd name="T8" fmla="*/ 7 w 11"/>
                  <a:gd name="T9" fmla="*/ 0 h 7"/>
                  <a:gd name="T10" fmla="*/ 9 w 11"/>
                  <a:gd name="T11" fmla="*/ 0 h 7"/>
                  <a:gd name="T12" fmla="*/ 9 w 11"/>
                  <a:gd name="T13" fmla="*/ 2 h 7"/>
                  <a:gd name="T14" fmla="*/ 7 w 11"/>
                  <a:gd name="T15" fmla="*/ 2 h 7"/>
                  <a:gd name="T16" fmla="*/ 7 w 11"/>
                  <a:gd name="T17" fmla="*/ 4 h 7"/>
                  <a:gd name="T18" fmla="*/ 9 w 11"/>
                  <a:gd name="T19" fmla="*/ 4 h 7"/>
                  <a:gd name="T20" fmla="*/ 9 w 11"/>
                  <a:gd name="T21" fmla="*/ 2 h 7"/>
                  <a:gd name="T22" fmla="*/ 9 w 11"/>
                  <a:gd name="T23" fmla="*/ 4 h 7"/>
                  <a:gd name="T24" fmla="*/ 11 w 11"/>
                  <a:gd name="T25" fmla="*/ 4 h 7"/>
                  <a:gd name="T26" fmla="*/ 9 w 11"/>
                  <a:gd name="T27" fmla="*/ 4 h 7"/>
                  <a:gd name="T28" fmla="*/ 7 w 11"/>
                  <a:gd name="T29" fmla="*/ 4 h 7"/>
                  <a:gd name="T30" fmla="*/ 7 w 11"/>
                  <a:gd name="T31" fmla="*/ 7 h 7"/>
                  <a:gd name="T32" fmla="*/ 4 w 11"/>
                  <a:gd name="T33" fmla="*/ 7 h 7"/>
                  <a:gd name="T34" fmla="*/ 4 w 11"/>
                  <a:gd name="T35" fmla="*/ 4 h 7"/>
                  <a:gd name="T36" fmla="*/ 4 w 11"/>
                  <a:gd name="T37" fmla="*/ 7 h 7"/>
                  <a:gd name="T38" fmla="*/ 4 w 11"/>
                  <a:gd name="T39" fmla="*/ 4 h 7"/>
                  <a:gd name="T40" fmla="*/ 7 w 11"/>
                  <a:gd name="T41" fmla="*/ 4 h 7"/>
                  <a:gd name="T42" fmla="*/ 4 w 11"/>
                  <a:gd name="T43" fmla="*/ 4 h 7"/>
                  <a:gd name="T44" fmla="*/ 7 w 11"/>
                  <a:gd name="T45" fmla="*/ 4 h 7"/>
                  <a:gd name="T46" fmla="*/ 4 w 11"/>
                  <a:gd name="T47" fmla="*/ 4 h 7"/>
                  <a:gd name="T48" fmla="*/ 2 w 11"/>
                  <a:gd name="T49" fmla="*/ 4 h 7"/>
                  <a:gd name="T50" fmla="*/ 2 w 11"/>
                  <a:gd name="T51" fmla="*/ 2 h 7"/>
                  <a:gd name="T52" fmla="*/ 0 w 11"/>
                  <a:gd name="T53" fmla="*/ 2 h 7"/>
                  <a:gd name="T54" fmla="*/ 0 w 11"/>
                  <a:gd name="T55" fmla="*/ 4 h 7"/>
                  <a:gd name="T56" fmla="*/ 0 w 11"/>
                  <a:gd name="T57" fmla="*/ 2 h 7"/>
                  <a:gd name="T58" fmla="*/ 2 w 11"/>
                  <a:gd name="T59" fmla="*/ 2 h 7"/>
                  <a:gd name="T60" fmla="*/ 4 w 11"/>
                  <a:gd name="T6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4" y="2"/>
                    </a:move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4" name="Freeform 2078"/>
              <p:cNvSpPr>
                <a:spLocks/>
              </p:cNvSpPr>
              <p:nvPr/>
            </p:nvSpPr>
            <p:spPr bwMode="auto">
              <a:xfrm>
                <a:off x="2403" y="3374"/>
                <a:ext cx="7" cy="4"/>
              </a:xfrm>
              <a:custGeom>
                <a:avLst/>
                <a:gdLst>
                  <a:gd name="T0" fmla="*/ 2 w 7"/>
                  <a:gd name="T1" fmla="*/ 0 h 4"/>
                  <a:gd name="T2" fmla="*/ 2 w 7"/>
                  <a:gd name="T3" fmla="*/ 2 h 4"/>
                  <a:gd name="T4" fmla="*/ 2 w 7"/>
                  <a:gd name="T5" fmla="*/ 0 h 4"/>
                  <a:gd name="T6" fmla="*/ 4 w 7"/>
                  <a:gd name="T7" fmla="*/ 0 h 4"/>
                  <a:gd name="T8" fmla="*/ 4 w 7"/>
                  <a:gd name="T9" fmla="*/ 2 h 4"/>
                  <a:gd name="T10" fmla="*/ 4 w 7"/>
                  <a:gd name="T11" fmla="*/ 0 h 4"/>
                  <a:gd name="T12" fmla="*/ 4 w 7"/>
                  <a:gd name="T13" fmla="*/ 2 h 4"/>
                  <a:gd name="T14" fmla="*/ 7 w 7"/>
                  <a:gd name="T15" fmla="*/ 2 h 4"/>
                  <a:gd name="T16" fmla="*/ 4 w 7"/>
                  <a:gd name="T17" fmla="*/ 2 h 4"/>
                  <a:gd name="T18" fmla="*/ 4 w 7"/>
                  <a:gd name="T19" fmla="*/ 4 h 4"/>
                  <a:gd name="T20" fmla="*/ 4 w 7"/>
                  <a:gd name="T21" fmla="*/ 2 h 4"/>
                  <a:gd name="T22" fmla="*/ 4 w 7"/>
                  <a:gd name="T23" fmla="*/ 4 h 4"/>
                  <a:gd name="T24" fmla="*/ 2 w 7"/>
                  <a:gd name="T25" fmla="*/ 4 h 4"/>
                  <a:gd name="T26" fmla="*/ 2 w 7"/>
                  <a:gd name="T27" fmla="*/ 2 h 4"/>
                  <a:gd name="T28" fmla="*/ 0 w 7"/>
                  <a:gd name="T29" fmla="*/ 2 h 4"/>
                  <a:gd name="T30" fmla="*/ 0 w 7"/>
                  <a:gd name="T31" fmla="*/ 0 h 4"/>
                  <a:gd name="T32" fmla="*/ 2 w 7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5" name="Freeform 2079"/>
              <p:cNvSpPr>
                <a:spLocks/>
              </p:cNvSpPr>
              <p:nvPr/>
            </p:nvSpPr>
            <p:spPr bwMode="auto">
              <a:xfrm>
                <a:off x="2398" y="33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6" name="Freeform 2080"/>
              <p:cNvSpPr>
                <a:spLocks/>
              </p:cNvSpPr>
              <p:nvPr/>
            </p:nvSpPr>
            <p:spPr bwMode="auto">
              <a:xfrm>
                <a:off x="2412" y="337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7" name="Freeform 2081"/>
              <p:cNvSpPr>
                <a:spLocks/>
              </p:cNvSpPr>
              <p:nvPr/>
            </p:nvSpPr>
            <p:spPr bwMode="auto">
              <a:xfrm>
                <a:off x="2425" y="33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8" name="Rectangle 2082"/>
              <p:cNvSpPr>
                <a:spLocks noChangeArrowheads="1"/>
              </p:cNvSpPr>
              <p:nvPr/>
            </p:nvSpPr>
            <p:spPr bwMode="auto">
              <a:xfrm>
                <a:off x="2427" y="3358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9" name="Freeform 2083"/>
              <p:cNvSpPr>
                <a:spLocks/>
              </p:cNvSpPr>
              <p:nvPr/>
            </p:nvSpPr>
            <p:spPr bwMode="auto">
              <a:xfrm>
                <a:off x="2421" y="33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0" name="Freeform 2084"/>
              <p:cNvSpPr>
                <a:spLocks/>
              </p:cNvSpPr>
              <p:nvPr/>
            </p:nvSpPr>
            <p:spPr bwMode="auto">
              <a:xfrm>
                <a:off x="2427" y="335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1" name="Freeform 2085"/>
              <p:cNvSpPr>
                <a:spLocks/>
              </p:cNvSpPr>
              <p:nvPr/>
            </p:nvSpPr>
            <p:spPr bwMode="auto">
              <a:xfrm>
                <a:off x="2421" y="3354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4 w 6"/>
                  <a:gd name="T5" fmla="*/ 2 h 4"/>
                  <a:gd name="T6" fmla="*/ 2 w 6"/>
                  <a:gd name="T7" fmla="*/ 2 h 4"/>
                  <a:gd name="T8" fmla="*/ 2 w 6"/>
                  <a:gd name="T9" fmla="*/ 4 h 4"/>
                  <a:gd name="T10" fmla="*/ 2 w 6"/>
                  <a:gd name="T11" fmla="*/ 2 h 4"/>
                  <a:gd name="T12" fmla="*/ 0 w 6"/>
                  <a:gd name="T13" fmla="*/ 2 h 4"/>
                  <a:gd name="T14" fmla="*/ 2 w 6"/>
                  <a:gd name="T15" fmla="*/ 2 h 4"/>
                  <a:gd name="T16" fmla="*/ 2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2" name="Rectangle 2086"/>
              <p:cNvSpPr>
                <a:spLocks noChangeArrowheads="1"/>
              </p:cNvSpPr>
              <p:nvPr/>
            </p:nvSpPr>
            <p:spPr bwMode="auto">
              <a:xfrm>
                <a:off x="2416" y="3349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3" name="Freeform 2087"/>
              <p:cNvSpPr>
                <a:spLocks/>
              </p:cNvSpPr>
              <p:nvPr/>
            </p:nvSpPr>
            <p:spPr bwMode="auto">
              <a:xfrm>
                <a:off x="2423" y="334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4" name="Freeform 2088"/>
              <p:cNvSpPr>
                <a:spLocks/>
              </p:cNvSpPr>
              <p:nvPr/>
            </p:nvSpPr>
            <p:spPr bwMode="auto">
              <a:xfrm>
                <a:off x="2427" y="33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5" name="Freeform 2089"/>
              <p:cNvSpPr>
                <a:spLocks/>
              </p:cNvSpPr>
              <p:nvPr/>
            </p:nvSpPr>
            <p:spPr bwMode="auto">
              <a:xfrm>
                <a:off x="2398" y="33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6" name="Freeform 2090"/>
              <p:cNvSpPr>
                <a:spLocks/>
              </p:cNvSpPr>
              <p:nvPr/>
            </p:nvSpPr>
            <p:spPr bwMode="auto">
              <a:xfrm>
                <a:off x="2425" y="334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7" name="Freeform 2091"/>
              <p:cNvSpPr>
                <a:spLocks/>
              </p:cNvSpPr>
              <p:nvPr/>
            </p:nvSpPr>
            <p:spPr bwMode="auto">
              <a:xfrm>
                <a:off x="2396" y="334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8" name="Freeform 2092"/>
              <p:cNvSpPr>
                <a:spLocks/>
              </p:cNvSpPr>
              <p:nvPr/>
            </p:nvSpPr>
            <p:spPr bwMode="auto">
              <a:xfrm>
                <a:off x="2392" y="334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9" name="Freeform 2093"/>
              <p:cNvSpPr>
                <a:spLocks/>
              </p:cNvSpPr>
              <p:nvPr/>
            </p:nvSpPr>
            <p:spPr bwMode="auto">
              <a:xfrm>
                <a:off x="2396" y="334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5 w 5"/>
                  <a:gd name="T7" fmla="*/ 2 h 2"/>
                  <a:gd name="T8" fmla="*/ 2 w 5"/>
                  <a:gd name="T9" fmla="*/ 2 h 2"/>
                  <a:gd name="T10" fmla="*/ 2 w 5"/>
                  <a:gd name="T11" fmla="*/ 0 h 2"/>
                  <a:gd name="T12" fmla="*/ 0 w 5"/>
                  <a:gd name="T13" fmla="*/ 0 h 2"/>
                  <a:gd name="T14" fmla="*/ 2 w 5"/>
                  <a:gd name="T15" fmla="*/ 0 h 2"/>
                  <a:gd name="T16" fmla="*/ 0 w 5"/>
                  <a:gd name="T17" fmla="*/ 0 h 2"/>
                  <a:gd name="T18" fmla="*/ 2 w 5"/>
                  <a:gd name="T19" fmla="*/ 0 h 2"/>
                  <a:gd name="T20" fmla="*/ 5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0" name="Freeform 2094"/>
              <p:cNvSpPr>
                <a:spLocks/>
              </p:cNvSpPr>
              <p:nvPr/>
            </p:nvSpPr>
            <p:spPr bwMode="auto">
              <a:xfrm>
                <a:off x="2396" y="334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1" name="Freeform 2095"/>
              <p:cNvSpPr>
                <a:spLocks/>
              </p:cNvSpPr>
              <p:nvPr/>
            </p:nvSpPr>
            <p:spPr bwMode="auto">
              <a:xfrm>
                <a:off x="2394" y="334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2" name="Freeform 2096"/>
              <p:cNvSpPr>
                <a:spLocks/>
              </p:cNvSpPr>
              <p:nvPr/>
            </p:nvSpPr>
            <p:spPr bwMode="auto">
              <a:xfrm>
                <a:off x="2396" y="334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3" name="Freeform 2097"/>
              <p:cNvSpPr>
                <a:spLocks/>
              </p:cNvSpPr>
              <p:nvPr/>
            </p:nvSpPr>
            <p:spPr bwMode="auto">
              <a:xfrm>
                <a:off x="2396" y="3343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0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4" name="Freeform 2098"/>
              <p:cNvSpPr>
                <a:spLocks/>
              </p:cNvSpPr>
              <p:nvPr/>
            </p:nvSpPr>
            <p:spPr bwMode="auto">
              <a:xfrm>
                <a:off x="2394" y="334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5" name="Freeform 2099"/>
              <p:cNvSpPr>
                <a:spLocks/>
              </p:cNvSpPr>
              <p:nvPr/>
            </p:nvSpPr>
            <p:spPr bwMode="auto">
              <a:xfrm>
                <a:off x="2394" y="334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6" name="Freeform 2100"/>
              <p:cNvSpPr>
                <a:spLocks/>
              </p:cNvSpPr>
              <p:nvPr/>
            </p:nvSpPr>
            <p:spPr bwMode="auto">
              <a:xfrm>
                <a:off x="2403" y="33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7" name="Freeform 2101"/>
              <p:cNvSpPr>
                <a:spLocks/>
              </p:cNvSpPr>
              <p:nvPr/>
            </p:nvSpPr>
            <p:spPr bwMode="auto">
              <a:xfrm>
                <a:off x="2439" y="332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8" name="Freeform 2102"/>
              <p:cNvSpPr>
                <a:spLocks/>
              </p:cNvSpPr>
              <p:nvPr/>
            </p:nvSpPr>
            <p:spPr bwMode="auto">
              <a:xfrm>
                <a:off x="2410" y="332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9" name="Freeform 2103"/>
              <p:cNvSpPr>
                <a:spLocks/>
              </p:cNvSpPr>
              <p:nvPr/>
            </p:nvSpPr>
            <p:spPr bwMode="auto">
              <a:xfrm>
                <a:off x="2445" y="33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0" name="Freeform 2104"/>
              <p:cNvSpPr>
                <a:spLocks/>
              </p:cNvSpPr>
              <p:nvPr/>
            </p:nvSpPr>
            <p:spPr bwMode="auto">
              <a:xfrm>
                <a:off x="2439" y="3320"/>
                <a:ext cx="9" cy="7"/>
              </a:xfrm>
              <a:custGeom>
                <a:avLst/>
                <a:gdLst>
                  <a:gd name="T0" fmla="*/ 2 w 9"/>
                  <a:gd name="T1" fmla="*/ 3 h 7"/>
                  <a:gd name="T2" fmla="*/ 2 w 9"/>
                  <a:gd name="T3" fmla="*/ 0 h 7"/>
                  <a:gd name="T4" fmla="*/ 2 w 9"/>
                  <a:gd name="T5" fmla="*/ 3 h 7"/>
                  <a:gd name="T6" fmla="*/ 4 w 9"/>
                  <a:gd name="T7" fmla="*/ 3 h 7"/>
                  <a:gd name="T8" fmla="*/ 6 w 9"/>
                  <a:gd name="T9" fmla="*/ 3 h 7"/>
                  <a:gd name="T10" fmla="*/ 6 w 9"/>
                  <a:gd name="T11" fmla="*/ 5 h 7"/>
                  <a:gd name="T12" fmla="*/ 9 w 9"/>
                  <a:gd name="T13" fmla="*/ 5 h 7"/>
                  <a:gd name="T14" fmla="*/ 6 w 9"/>
                  <a:gd name="T15" fmla="*/ 5 h 7"/>
                  <a:gd name="T16" fmla="*/ 6 w 9"/>
                  <a:gd name="T17" fmla="*/ 7 h 7"/>
                  <a:gd name="T18" fmla="*/ 4 w 9"/>
                  <a:gd name="T19" fmla="*/ 7 h 7"/>
                  <a:gd name="T20" fmla="*/ 2 w 9"/>
                  <a:gd name="T21" fmla="*/ 7 h 7"/>
                  <a:gd name="T22" fmla="*/ 4 w 9"/>
                  <a:gd name="T23" fmla="*/ 7 h 7"/>
                  <a:gd name="T24" fmla="*/ 4 w 9"/>
                  <a:gd name="T25" fmla="*/ 5 h 7"/>
                  <a:gd name="T26" fmla="*/ 2 w 9"/>
                  <a:gd name="T27" fmla="*/ 5 h 7"/>
                  <a:gd name="T28" fmla="*/ 0 w 9"/>
                  <a:gd name="T29" fmla="*/ 5 h 7"/>
                  <a:gd name="T30" fmla="*/ 0 w 9"/>
                  <a:gd name="T31" fmla="*/ 3 h 7"/>
                  <a:gd name="T32" fmla="*/ 0 w 9"/>
                  <a:gd name="T33" fmla="*/ 0 h 7"/>
                  <a:gd name="T34" fmla="*/ 2 w 9"/>
                  <a:gd name="T35" fmla="*/ 0 h 7"/>
                  <a:gd name="T36" fmla="*/ 2 w 9"/>
                  <a:gd name="T3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1" name="Freeform 2105"/>
              <p:cNvSpPr>
                <a:spLocks/>
              </p:cNvSpPr>
              <p:nvPr/>
            </p:nvSpPr>
            <p:spPr bwMode="auto">
              <a:xfrm>
                <a:off x="2436" y="332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2" name="Freeform 2106"/>
              <p:cNvSpPr>
                <a:spLocks/>
              </p:cNvSpPr>
              <p:nvPr/>
            </p:nvSpPr>
            <p:spPr bwMode="auto">
              <a:xfrm>
                <a:off x="2432" y="33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3" name="Freeform 2107"/>
              <p:cNvSpPr>
                <a:spLocks/>
              </p:cNvSpPr>
              <p:nvPr/>
            </p:nvSpPr>
            <p:spPr bwMode="auto">
              <a:xfrm>
                <a:off x="2434" y="331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4" name="Freeform 2108"/>
              <p:cNvSpPr>
                <a:spLocks/>
              </p:cNvSpPr>
              <p:nvPr/>
            </p:nvSpPr>
            <p:spPr bwMode="auto">
              <a:xfrm>
                <a:off x="2439" y="3316"/>
                <a:ext cx="9" cy="7"/>
              </a:xfrm>
              <a:custGeom>
                <a:avLst/>
                <a:gdLst>
                  <a:gd name="T0" fmla="*/ 6 w 9"/>
                  <a:gd name="T1" fmla="*/ 0 h 7"/>
                  <a:gd name="T2" fmla="*/ 6 w 9"/>
                  <a:gd name="T3" fmla="*/ 2 h 7"/>
                  <a:gd name="T4" fmla="*/ 9 w 9"/>
                  <a:gd name="T5" fmla="*/ 2 h 7"/>
                  <a:gd name="T6" fmla="*/ 6 w 9"/>
                  <a:gd name="T7" fmla="*/ 2 h 7"/>
                  <a:gd name="T8" fmla="*/ 9 w 9"/>
                  <a:gd name="T9" fmla="*/ 2 h 7"/>
                  <a:gd name="T10" fmla="*/ 6 w 9"/>
                  <a:gd name="T11" fmla="*/ 2 h 7"/>
                  <a:gd name="T12" fmla="*/ 6 w 9"/>
                  <a:gd name="T13" fmla="*/ 4 h 7"/>
                  <a:gd name="T14" fmla="*/ 9 w 9"/>
                  <a:gd name="T15" fmla="*/ 4 h 7"/>
                  <a:gd name="T16" fmla="*/ 9 w 9"/>
                  <a:gd name="T17" fmla="*/ 7 h 7"/>
                  <a:gd name="T18" fmla="*/ 6 w 9"/>
                  <a:gd name="T19" fmla="*/ 7 h 7"/>
                  <a:gd name="T20" fmla="*/ 4 w 9"/>
                  <a:gd name="T21" fmla="*/ 7 h 7"/>
                  <a:gd name="T22" fmla="*/ 4 w 9"/>
                  <a:gd name="T23" fmla="*/ 4 h 7"/>
                  <a:gd name="T24" fmla="*/ 4 w 9"/>
                  <a:gd name="T25" fmla="*/ 2 h 7"/>
                  <a:gd name="T26" fmla="*/ 6 w 9"/>
                  <a:gd name="T27" fmla="*/ 2 h 7"/>
                  <a:gd name="T28" fmla="*/ 4 w 9"/>
                  <a:gd name="T29" fmla="*/ 2 h 7"/>
                  <a:gd name="T30" fmla="*/ 4 w 9"/>
                  <a:gd name="T31" fmla="*/ 4 h 7"/>
                  <a:gd name="T32" fmla="*/ 2 w 9"/>
                  <a:gd name="T33" fmla="*/ 4 h 7"/>
                  <a:gd name="T34" fmla="*/ 2 w 9"/>
                  <a:gd name="T35" fmla="*/ 2 h 7"/>
                  <a:gd name="T36" fmla="*/ 2 w 9"/>
                  <a:gd name="T37" fmla="*/ 4 h 7"/>
                  <a:gd name="T38" fmla="*/ 4 w 9"/>
                  <a:gd name="T39" fmla="*/ 4 h 7"/>
                  <a:gd name="T40" fmla="*/ 2 w 9"/>
                  <a:gd name="T41" fmla="*/ 4 h 7"/>
                  <a:gd name="T42" fmla="*/ 0 w 9"/>
                  <a:gd name="T43" fmla="*/ 4 h 7"/>
                  <a:gd name="T44" fmla="*/ 0 w 9"/>
                  <a:gd name="T45" fmla="*/ 2 h 7"/>
                  <a:gd name="T46" fmla="*/ 2 w 9"/>
                  <a:gd name="T47" fmla="*/ 2 h 7"/>
                  <a:gd name="T48" fmla="*/ 0 w 9"/>
                  <a:gd name="T49" fmla="*/ 2 h 7"/>
                  <a:gd name="T50" fmla="*/ 2 w 9"/>
                  <a:gd name="T51" fmla="*/ 2 h 7"/>
                  <a:gd name="T52" fmla="*/ 4 w 9"/>
                  <a:gd name="T53" fmla="*/ 2 h 7"/>
                  <a:gd name="T54" fmla="*/ 4 w 9"/>
                  <a:gd name="T55" fmla="*/ 0 h 7"/>
                  <a:gd name="T56" fmla="*/ 4 w 9"/>
                  <a:gd name="T57" fmla="*/ 2 h 7"/>
                  <a:gd name="T58" fmla="*/ 4 w 9"/>
                  <a:gd name="T59" fmla="*/ 0 h 7"/>
                  <a:gd name="T60" fmla="*/ 2 w 9"/>
                  <a:gd name="T61" fmla="*/ 0 h 7"/>
                  <a:gd name="T62" fmla="*/ 4 w 9"/>
                  <a:gd name="T63" fmla="*/ 0 h 7"/>
                  <a:gd name="T64" fmla="*/ 6 w 9"/>
                  <a:gd name="T6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5" name="Freeform 2109"/>
              <p:cNvSpPr>
                <a:spLocks/>
              </p:cNvSpPr>
              <p:nvPr/>
            </p:nvSpPr>
            <p:spPr bwMode="auto">
              <a:xfrm>
                <a:off x="2414" y="33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6" name="Freeform 2110"/>
              <p:cNvSpPr>
                <a:spLocks/>
              </p:cNvSpPr>
              <p:nvPr/>
            </p:nvSpPr>
            <p:spPr bwMode="auto">
              <a:xfrm>
                <a:off x="2448" y="33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7" name="Freeform 2111"/>
              <p:cNvSpPr>
                <a:spLocks/>
              </p:cNvSpPr>
              <p:nvPr/>
            </p:nvSpPr>
            <p:spPr bwMode="auto">
              <a:xfrm>
                <a:off x="2405" y="33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8" name="Freeform 2112"/>
              <p:cNvSpPr>
                <a:spLocks/>
              </p:cNvSpPr>
              <p:nvPr/>
            </p:nvSpPr>
            <p:spPr bwMode="auto">
              <a:xfrm>
                <a:off x="2448" y="33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9" name="Rectangle 2113"/>
              <p:cNvSpPr>
                <a:spLocks noChangeArrowheads="1"/>
              </p:cNvSpPr>
              <p:nvPr/>
            </p:nvSpPr>
            <p:spPr bwMode="auto">
              <a:xfrm>
                <a:off x="2423" y="331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0" name="Rectangle 2114"/>
              <p:cNvSpPr>
                <a:spLocks noChangeArrowheads="1"/>
              </p:cNvSpPr>
              <p:nvPr/>
            </p:nvSpPr>
            <p:spPr bwMode="auto">
              <a:xfrm>
                <a:off x="2416" y="331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1" name="Freeform 2115"/>
              <p:cNvSpPr>
                <a:spLocks/>
              </p:cNvSpPr>
              <p:nvPr/>
            </p:nvSpPr>
            <p:spPr bwMode="auto">
              <a:xfrm>
                <a:off x="2439" y="331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2 w 4"/>
                  <a:gd name="T15" fmla="*/ 2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2" name="Freeform 2116"/>
              <p:cNvSpPr>
                <a:spLocks/>
              </p:cNvSpPr>
              <p:nvPr/>
            </p:nvSpPr>
            <p:spPr bwMode="auto">
              <a:xfrm>
                <a:off x="2432" y="33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3" name="Freeform 2117"/>
              <p:cNvSpPr>
                <a:spLocks/>
              </p:cNvSpPr>
              <p:nvPr/>
            </p:nvSpPr>
            <p:spPr bwMode="auto">
              <a:xfrm>
                <a:off x="2439" y="33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4" name="Freeform 2118"/>
              <p:cNvSpPr>
                <a:spLocks/>
              </p:cNvSpPr>
              <p:nvPr/>
            </p:nvSpPr>
            <p:spPr bwMode="auto">
              <a:xfrm>
                <a:off x="2432" y="331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5" name="Rectangle 2119"/>
              <p:cNvSpPr>
                <a:spLocks noChangeArrowheads="1"/>
              </p:cNvSpPr>
              <p:nvPr/>
            </p:nvSpPr>
            <p:spPr bwMode="auto">
              <a:xfrm>
                <a:off x="2418" y="3314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6" name="Freeform 2120"/>
              <p:cNvSpPr>
                <a:spLocks/>
              </p:cNvSpPr>
              <p:nvPr/>
            </p:nvSpPr>
            <p:spPr bwMode="auto">
              <a:xfrm>
                <a:off x="2432" y="3314"/>
                <a:ext cx="7" cy="6"/>
              </a:xfrm>
              <a:custGeom>
                <a:avLst/>
                <a:gdLst>
                  <a:gd name="T0" fmla="*/ 4 w 7"/>
                  <a:gd name="T1" fmla="*/ 2 h 6"/>
                  <a:gd name="T2" fmla="*/ 2 w 7"/>
                  <a:gd name="T3" fmla="*/ 2 h 6"/>
                  <a:gd name="T4" fmla="*/ 0 w 7"/>
                  <a:gd name="T5" fmla="*/ 2 h 6"/>
                  <a:gd name="T6" fmla="*/ 2 w 7"/>
                  <a:gd name="T7" fmla="*/ 2 h 6"/>
                  <a:gd name="T8" fmla="*/ 2 w 7"/>
                  <a:gd name="T9" fmla="*/ 0 h 6"/>
                  <a:gd name="T10" fmla="*/ 4 w 7"/>
                  <a:gd name="T11" fmla="*/ 0 h 6"/>
                  <a:gd name="T12" fmla="*/ 7 w 7"/>
                  <a:gd name="T13" fmla="*/ 0 h 6"/>
                  <a:gd name="T14" fmla="*/ 4 w 7"/>
                  <a:gd name="T15" fmla="*/ 0 h 6"/>
                  <a:gd name="T16" fmla="*/ 7 w 7"/>
                  <a:gd name="T17" fmla="*/ 2 h 6"/>
                  <a:gd name="T18" fmla="*/ 7 w 7"/>
                  <a:gd name="T19" fmla="*/ 4 h 6"/>
                  <a:gd name="T20" fmla="*/ 4 w 7"/>
                  <a:gd name="T21" fmla="*/ 4 h 6"/>
                  <a:gd name="T22" fmla="*/ 4 w 7"/>
                  <a:gd name="T23" fmla="*/ 6 h 6"/>
                  <a:gd name="T24" fmla="*/ 4 w 7"/>
                  <a:gd name="T25" fmla="*/ 4 h 6"/>
                  <a:gd name="T26" fmla="*/ 2 w 7"/>
                  <a:gd name="T27" fmla="*/ 4 h 6"/>
                  <a:gd name="T28" fmla="*/ 2 w 7"/>
                  <a:gd name="T29" fmla="*/ 2 h 6"/>
                  <a:gd name="T30" fmla="*/ 4 w 7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7" name="Freeform 2121"/>
              <p:cNvSpPr>
                <a:spLocks/>
              </p:cNvSpPr>
              <p:nvPr/>
            </p:nvSpPr>
            <p:spPr bwMode="auto">
              <a:xfrm>
                <a:off x="2430" y="33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8" name="Freeform 2122"/>
              <p:cNvSpPr>
                <a:spLocks/>
              </p:cNvSpPr>
              <p:nvPr/>
            </p:nvSpPr>
            <p:spPr bwMode="auto">
              <a:xfrm>
                <a:off x="2425" y="3311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5 w 7"/>
                  <a:gd name="T3" fmla="*/ 0 h 5"/>
                  <a:gd name="T4" fmla="*/ 5 w 7"/>
                  <a:gd name="T5" fmla="*/ 3 h 5"/>
                  <a:gd name="T6" fmla="*/ 7 w 7"/>
                  <a:gd name="T7" fmla="*/ 3 h 5"/>
                  <a:gd name="T8" fmla="*/ 7 w 7"/>
                  <a:gd name="T9" fmla="*/ 5 h 5"/>
                  <a:gd name="T10" fmla="*/ 5 w 7"/>
                  <a:gd name="T11" fmla="*/ 5 h 5"/>
                  <a:gd name="T12" fmla="*/ 2 w 7"/>
                  <a:gd name="T13" fmla="*/ 5 h 5"/>
                  <a:gd name="T14" fmla="*/ 0 w 7"/>
                  <a:gd name="T15" fmla="*/ 5 h 5"/>
                  <a:gd name="T16" fmla="*/ 0 w 7"/>
                  <a:gd name="T17" fmla="*/ 3 h 5"/>
                  <a:gd name="T18" fmla="*/ 2 w 7"/>
                  <a:gd name="T19" fmla="*/ 3 h 5"/>
                  <a:gd name="T20" fmla="*/ 2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9" name="Rectangle 2123"/>
              <p:cNvSpPr>
                <a:spLocks noChangeArrowheads="1"/>
              </p:cNvSpPr>
              <p:nvPr/>
            </p:nvSpPr>
            <p:spPr bwMode="auto">
              <a:xfrm>
                <a:off x="2418" y="3311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0" name="Freeform 2124"/>
              <p:cNvSpPr>
                <a:spLocks/>
              </p:cNvSpPr>
              <p:nvPr/>
            </p:nvSpPr>
            <p:spPr bwMode="auto">
              <a:xfrm>
                <a:off x="2443" y="331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1" name="Freeform 2125"/>
              <p:cNvSpPr>
                <a:spLocks/>
              </p:cNvSpPr>
              <p:nvPr/>
            </p:nvSpPr>
            <p:spPr bwMode="auto">
              <a:xfrm>
                <a:off x="2407" y="331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2" name="Freeform 2126"/>
              <p:cNvSpPr>
                <a:spLocks/>
              </p:cNvSpPr>
              <p:nvPr/>
            </p:nvSpPr>
            <p:spPr bwMode="auto">
              <a:xfrm>
                <a:off x="2421" y="331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3" name="Freeform 2127"/>
              <p:cNvSpPr>
                <a:spLocks/>
              </p:cNvSpPr>
              <p:nvPr/>
            </p:nvSpPr>
            <p:spPr bwMode="auto">
              <a:xfrm>
                <a:off x="2456" y="331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4" name="Rectangle 2128"/>
              <p:cNvSpPr>
                <a:spLocks noChangeArrowheads="1"/>
              </p:cNvSpPr>
              <p:nvPr/>
            </p:nvSpPr>
            <p:spPr bwMode="auto">
              <a:xfrm>
                <a:off x="2418" y="3309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5" name="Freeform 2129"/>
              <p:cNvSpPr>
                <a:spLocks/>
              </p:cNvSpPr>
              <p:nvPr/>
            </p:nvSpPr>
            <p:spPr bwMode="auto">
              <a:xfrm>
                <a:off x="2405" y="33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6" name="Freeform 2130"/>
              <p:cNvSpPr>
                <a:spLocks/>
              </p:cNvSpPr>
              <p:nvPr/>
            </p:nvSpPr>
            <p:spPr bwMode="auto">
              <a:xfrm>
                <a:off x="2441" y="330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7" name="Freeform 2131"/>
              <p:cNvSpPr>
                <a:spLocks/>
              </p:cNvSpPr>
              <p:nvPr/>
            </p:nvSpPr>
            <p:spPr bwMode="auto">
              <a:xfrm>
                <a:off x="2407" y="330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8" name="Freeform 2132"/>
              <p:cNvSpPr>
                <a:spLocks/>
              </p:cNvSpPr>
              <p:nvPr/>
            </p:nvSpPr>
            <p:spPr bwMode="auto">
              <a:xfrm>
                <a:off x="2407" y="3309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0 h 2"/>
                  <a:gd name="T6" fmla="*/ 5 w 5"/>
                  <a:gd name="T7" fmla="*/ 0 h 2"/>
                  <a:gd name="T8" fmla="*/ 5 w 5"/>
                  <a:gd name="T9" fmla="*/ 2 h 2"/>
                  <a:gd name="T10" fmla="*/ 3 w 5"/>
                  <a:gd name="T11" fmla="*/ 2 h 2"/>
                  <a:gd name="T12" fmla="*/ 0 w 5"/>
                  <a:gd name="T13" fmla="*/ 0 h 2"/>
                  <a:gd name="T14" fmla="*/ 3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9" name="Freeform 2133"/>
              <p:cNvSpPr>
                <a:spLocks/>
              </p:cNvSpPr>
              <p:nvPr/>
            </p:nvSpPr>
            <p:spPr bwMode="auto">
              <a:xfrm>
                <a:off x="2407" y="330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0" name="Freeform 2134"/>
              <p:cNvSpPr>
                <a:spLocks/>
              </p:cNvSpPr>
              <p:nvPr/>
            </p:nvSpPr>
            <p:spPr bwMode="auto">
              <a:xfrm>
                <a:off x="2414" y="3307"/>
                <a:ext cx="7" cy="7"/>
              </a:xfrm>
              <a:custGeom>
                <a:avLst/>
                <a:gdLst>
                  <a:gd name="T0" fmla="*/ 7 w 7"/>
                  <a:gd name="T1" fmla="*/ 2 h 7"/>
                  <a:gd name="T2" fmla="*/ 4 w 7"/>
                  <a:gd name="T3" fmla="*/ 2 h 7"/>
                  <a:gd name="T4" fmla="*/ 4 w 7"/>
                  <a:gd name="T5" fmla="*/ 4 h 7"/>
                  <a:gd name="T6" fmla="*/ 4 w 7"/>
                  <a:gd name="T7" fmla="*/ 7 h 7"/>
                  <a:gd name="T8" fmla="*/ 2 w 7"/>
                  <a:gd name="T9" fmla="*/ 7 h 7"/>
                  <a:gd name="T10" fmla="*/ 0 w 7"/>
                  <a:gd name="T11" fmla="*/ 7 h 7"/>
                  <a:gd name="T12" fmla="*/ 0 w 7"/>
                  <a:gd name="T13" fmla="*/ 4 h 7"/>
                  <a:gd name="T14" fmla="*/ 2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2 h 7"/>
                  <a:gd name="T22" fmla="*/ 7 w 7"/>
                  <a:gd name="T23" fmla="*/ 2 h 7"/>
                  <a:gd name="T24" fmla="*/ 4 w 7"/>
                  <a:gd name="T25" fmla="*/ 2 h 7"/>
                  <a:gd name="T26" fmla="*/ 7 w 7"/>
                  <a:gd name="T2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1" name="Freeform 2135"/>
              <p:cNvSpPr>
                <a:spLocks/>
              </p:cNvSpPr>
              <p:nvPr/>
            </p:nvSpPr>
            <p:spPr bwMode="auto">
              <a:xfrm>
                <a:off x="2432" y="3307"/>
                <a:ext cx="9" cy="7"/>
              </a:xfrm>
              <a:custGeom>
                <a:avLst/>
                <a:gdLst>
                  <a:gd name="T0" fmla="*/ 4 w 9"/>
                  <a:gd name="T1" fmla="*/ 0 h 7"/>
                  <a:gd name="T2" fmla="*/ 7 w 9"/>
                  <a:gd name="T3" fmla="*/ 0 h 7"/>
                  <a:gd name="T4" fmla="*/ 7 w 9"/>
                  <a:gd name="T5" fmla="*/ 2 h 7"/>
                  <a:gd name="T6" fmla="*/ 9 w 9"/>
                  <a:gd name="T7" fmla="*/ 2 h 7"/>
                  <a:gd name="T8" fmla="*/ 9 w 9"/>
                  <a:gd name="T9" fmla="*/ 4 h 7"/>
                  <a:gd name="T10" fmla="*/ 7 w 9"/>
                  <a:gd name="T11" fmla="*/ 4 h 7"/>
                  <a:gd name="T12" fmla="*/ 7 w 9"/>
                  <a:gd name="T13" fmla="*/ 7 h 7"/>
                  <a:gd name="T14" fmla="*/ 4 w 9"/>
                  <a:gd name="T15" fmla="*/ 7 h 7"/>
                  <a:gd name="T16" fmla="*/ 2 w 9"/>
                  <a:gd name="T17" fmla="*/ 7 h 7"/>
                  <a:gd name="T18" fmla="*/ 2 w 9"/>
                  <a:gd name="T19" fmla="*/ 4 h 7"/>
                  <a:gd name="T20" fmla="*/ 2 w 9"/>
                  <a:gd name="T21" fmla="*/ 2 h 7"/>
                  <a:gd name="T22" fmla="*/ 0 w 9"/>
                  <a:gd name="T23" fmla="*/ 2 h 7"/>
                  <a:gd name="T24" fmla="*/ 2 w 9"/>
                  <a:gd name="T25" fmla="*/ 2 h 7"/>
                  <a:gd name="T26" fmla="*/ 2 w 9"/>
                  <a:gd name="T27" fmla="*/ 0 h 7"/>
                  <a:gd name="T28" fmla="*/ 4 w 9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2" name="Freeform 2136"/>
              <p:cNvSpPr>
                <a:spLocks/>
              </p:cNvSpPr>
              <p:nvPr/>
            </p:nvSpPr>
            <p:spPr bwMode="auto">
              <a:xfrm>
                <a:off x="2430" y="330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3" name="Freeform 2137"/>
              <p:cNvSpPr>
                <a:spLocks/>
              </p:cNvSpPr>
              <p:nvPr/>
            </p:nvSpPr>
            <p:spPr bwMode="auto">
              <a:xfrm>
                <a:off x="2421" y="3305"/>
                <a:ext cx="9" cy="9"/>
              </a:xfrm>
              <a:custGeom>
                <a:avLst/>
                <a:gdLst>
                  <a:gd name="T0" fmla="*/ 2 w 9"/>
                  <a:gd name="T1" fmla="*/ 0 h 9"/>
                  <a:gd name="T2" fmla="*/ 4 w 9"/>
                  <a:gd name="T3" fmla="*/ 0 h 9"/>
                  <a:gd name="T4" fmla="*/ 6 w 9"/>
                  <a:gd name="T5" fmla="*/ 0 h 9"/>
                  <a:gd name="T6" fmla="*/ 6 w 9"/>
                  <a:gd name="T7" fmla="*/ 2 h 9"/>
                  <a:gd name="T8" fmla="*/ 9 w 9"/>
                  <a:gd name="T9" fmla="*/ 2 h 9"/>
                  <a:gd name="T10" fmla="*/ 6 w 9"/>
                  <a:gd name="T11" fmla="*/ 2 h 9"/>
                  <a:gd name="T12" fmla="*/ 9 w 9"/>
                  <a:gd name="T13" fmla="*/ 2 h 9"/>
                  <a:gd name="T14" fmla="*/ 9 w 9"/>
                  <a:gd name="T15" fmla="*/ 4 h 9"/>
                  <a:gd name="T16" fmla="*/ 9 w 9"/>
                  <a:gd name="T17" fmla="*/ 6 h 9"/>
                  <a:gd name="T18" fmla="*/ 6 w 9"/>
                  <a:gd name="T19" fmla="*/ 6 h 9"/>
                  <a:gd name="T20" fmla="*/ 4 w 9"/>
                  <a:gd name="T21" fmla="*/ 6 h 9"/>
                  <a:gd name="T22" fmla="*/ 6 w 9"/>
                  <a:gd name="T23" fmla="*/ 6 h 9"/>
                  <a:gd name="T24" fmla="*/ 6 w 9"/>
                  <a:gd name="T25" fmla="*/ 9 h 9"/>
                  <a:gd name="T26" fmla="*/ 4 w 9"/>
                  <a:gd name="T27" fmla="*/ 9 h 9"/>
                  <a:gd name="T28" fmla="*/ 2 w 9"/>
                  <a:gd name="T29" fmla="*/ 9 h 9"/>
                  <a:gd name="T30" fmla="*/ 0 w 9"/>
                  <a:gd name="T31" fmla="*/ 9 h 9"/>
                  <a:gd name="T32" fmla="*/ 0 w 9"/>
                  <a:gd name="T33" fmla="*/ 6 h 9"/>
                  <a:gd name="T34" fmla="*/ 2 w 9"/>
                  <a:gd name="T35" fmla="*/ 6 h 9"/>
                  <a:gd name="T36" fmla="*/ 0 w 9"/>
                  <a:gd name="T37" fmla="*/ 6 h 9"/>
                  <a:gd name="T38" fmla="*/ 0 w 9"/>
                  <a:gd name="T39" fmla="*/ 4 h 9"/>
                  <a:gd name="T40" fmla="*/ 2 w 9"/>
                  <a:gd name="T41" fmla="*/ 4 h 9"/>
                  <a:gd name="T42" fmla="*/ 0 w 9"/>
                  <a:gd name="T43" fmla="*/ 4 h 9"/>
                  <a:gd name="T44" fmla="*/ 0 w 9"/>
                  <a:gd name="T45" fmla="*/ 2 h 9"/>
                  <a:gd name="T46" fmla="*/ 2 w 9"/>
                  <a:gd name="T4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4" name="Freeform 2138"/>
              <p:cNvSpPr>
                <a:spLocks/>
              </p:cNvSpPr>
              <p:nvPr/>
            </p:nvSpPr>
            <p:spPr bwMode="auto">
              <a:xfrm>
                <a:off x="2430" y="33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5" name="Freeform 2139"/>
              <p:cNvSpPr>
                <a:spLocks/>
              </p:cNvSpPr>
              <p:nvPr/>
            </p:nvSpPr>
            <p:spPr bwMode="auto">
              <a:xfrm>
                <a:off x="2418" y="3305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0 h 4"/>
                  <a:gd name="T4" fmla="*/ 3 w 5"/>
                  <a:gd name="T5" fmla="*/ 2 h 4"/>
                  <a:gd name="T6" fmla="*/ 3 w 5"/>
                  <a:gd name="T7" fmla="*/ 4 h 4"/>
                  <a:gd name="T8" fmla="*/ 3 w 5"/>
                  <a:gd name="T9" fmla="*/ 2 h 4"/>
                  <a:gd name="T10" fmla="*/ 0 w 5"/>
                  <a:gd name="T11" fmla="*/ 2 h 4"/>
                  <a:gd name="T12" fmla="*/ 0 w 5"/>
                  <a:gd name="T13" fmla="*/ 0 h 4"/>
                  <a:gd name="T14" fmla="*/ 3 w 5"/>
                  <a:gd name="T15" fmla="*/ 0 h 4"/>
                  <a:gd name="T16" fmla="*/ 5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6" name="Freeform 2140"/>
              <p:cNvSpPr>
                <a:spLocks/>
              </p:cNvSpPr>
              <p:nvPr/>
            </p:nvSpPr>
            <p:spPr bwMode="auto">
              <a:xfrm>
                <a:off x="2443" y="3302"/>
                <a:ext cx="7" cy="12"/>
              </a:xfrm>
              <a:custGeom>
                <a:avLst/>
                <a:gdLst>
                  <a:gd name="T0" fmla="*/ 2 w 7"/>
                  <a:gd name="T1" fmla="*/ 3 h 12"/>
                  <a:gd name="T2" fmla="*/ 5 w 7"/>
                  <a:gd name="T3" fmla="*/ 3 h 12"/>
                  <a:gd name="T4" fmla="*/ 7 w 7"/>
                  <a:gd name="T5" fmla="*/ 3 h 12"/>
                  <a:gd name="T6" fmla="*/ 7 w 7"/>
                  <a:gd name="T7" fmla="*/ 5 h 12"/>
                  <a:gd name="T8" fmla="*/ 7 w 7"/>
                  <a:gd name="T9" fmla="*/ 7 h 12"/>
                  <a:gd name="T10" fmla="*/ 5 w 7"/>
                  <a:gd name="T11" fmla="*/ 7 h 12"/>
                  <a:gd name="T12" fmla="*/ 7 w 7"/>
                  <a:gd name="T13" fmla="*/ 7 h 12"/>
                  <a:gd name="T14" fmla="*/ 5 w 7"/>
                  <a:gd name="T15" fmla="*/ 7 h 12"/>
                  <a:gd name="T16" fmla="*/ 2 w 7"/>
                  <a:gd name="T17" fmla="*/ 7 h 12"/>
                  <a:gd name="T18" fmla="*/ 5 w 7"/>
                  <a:gd name="T19" fmla="*/ 7 h 12"/>
                  <a:gd name="T20" fmla="*/ 5 w 7"/>
                  <a:gd name="T21" fmla="*/ 9 h 12"/>
                  <a:gd name="T22" fmla="*/ 7 w 7"/>
                  <a:gd name="T23" fmla="*/ 9 h 12"/>
                  <a:gd name="T24" fmla="*/ 5 w 7"/>
                  <a:gd name="T25" fmla="*/ 9 h 12"/>
                  <a:gd name="T26" fmla="*/ 7 w 7"/>
                  <a:gd name="T27" fmla="*/ 9 h 12"/>
                  <a:gd name="T28" fmla="*/ 7 w 7"/>
                  <a:gd name="T29" fmla="*/ 12 h 12"/>
                  <a:gd name="T30" fmla="*/ 5 w 7"/>
                  <a:gd name="T31" fmla="*/ 12 h 12"/>
                  <a:gd name="T32" fmla="*/ 2 w 7"/>
                  <a:gd name="T33" fmla="*/ 12 h 12"/>
                  <a:gd name="T34" fmla="*/ 2 w 7"/>
                  <a:gd name="T35" fmla="*/ 9 h 12"/>
                  <a:gd name="T36" fmla="*/ 0 w 7"/>
                  <a:gd name="T37" fmla="*/ 9 h 12"/>
                  <a:gd name="T38" fmla="*/ 0 w 7"/>
                  <a:gd name="T39" fmla="*/ 7 h 12"/>
                  <a:gd name="T40" fmla="*/ 0 w 7"/>
                  <a:gd name="T41" fmla="*/ 5 h 12"/>
                  <a:gd name="T42" fmla="*/ 0 w 7"/>
                  <a:gd name="T43" fmla="*/ 3 h 12"/>
                  <a:gd name="T44" fmla="*/ 2 w 7"/>
                  <a:gd name="T45" fmla="*/ 3 h 12"/>
                  <a:gd name="T46" fmla="*/ 2 w 7"/>
                  <a:gd name="T47" fmla="*/ 0 h 12"/>
                  <a:gd name="T48" fmla="*/ 2 w 7"/>
                  <a:gd name="T4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12">
                    <a:moveTo>
                      <a:pt x="2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7" name="Freeform 2141"/>
              <p:cNvSpPr>
                <a:spLocks/>
              </p:cNvSpPr>
              <p:nvPr/>
            </p:nvSpPr>
            <p:spPr bwMode="auto">
              <a:xfrm>
                <a:off x="2472" y="330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8" name="Freeform 2142"/>
              <p:cNvSpPr>
                <a:spLocks/>
              </p:cNvSpPr>
              <p:nvPr/>
            </p:nvSpPr>
            <p:spPr bwMode="auto">
              <a:xfrm>
                <a:off x="2432" y="330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9" name="Freeform 2143"/>
              <p:cNvSpPr>
                <a:spLocks/>
              </p:cNvSpPr>
              <p:nvPr/>
            </p:nvSpPr>
            <p:spPr bwMode="auto">
              <a:xfrm>
                <a:off x="2432" y="3302"/>
                <a:ext cx="11" cy="7"/>
              </a:xfrm>
              <a:custGeom>
                <a:avLst/>
                <a:gdLst>
                  <a:gd name="T0" fmla="*/ 4 w 11"/>
                  <a:gd name="T1" fmla="*/ 0 h 7"/>
                  <a:gd name="T2" fmla="*/ 2 w 11"/>
                  <a:gd name="T3" fmla="*/ 0 h 7"/>
                  <a:gd name="T4" fmla="*/ 4 w 11"/>
                  <a:gd name="T5" fmla="*/ 0 h 7"/>
                  <a:gd name="T6" fmla="*/ 4 w 11"/>
                  <a:gd name="T7" fmla="*/ 3 h 7"/>
                  <a:gd name="T8" fmla="*/ 7 w 11"/>
                  <a:gd name="T9" fmla="*/ 3 h 7"/>
                  <a:gd name="T10" fmla="*/ 4 w 11"/>
                  <a:gd name="T11" fmla="*/ 3 h 7"/>
                  <a:gd name="T12" fmla="*/ 7 w 11"/>
                  <a:gd name="T13" fmla="*/ 3 h 7"/>
                  <a:gd name="T14" fmla="*/ 9 w 11"/>
                  <a:gd name="T15" fmla="*/ 3 h 7"/>
                  <a:gd name="T16" fmla="*/ 11 w 11"/>
                  <a:gd name="T17" fmla="*/ 3 h 7"/>
                  <a:gd name="T18" fmla="*/ 11 w 11"/>
                  <a:gd name="T19" fmla="*/ 5 h 7"/>
                  <a:gd name="T20" fmla="*/ 9 w 11"/>
                  <a:gd name="T21" fmla="*/ 5 h 7"/>
                  <a:gd name="T22" fmla="*/ 9 w 11"/>
                  <a:gd name="T23" fmla="*/ 7 h 7"/>
                  <a:gd name="T24" fmla="*/ 9 w 11"/>
                  <a:gd name="T25" fmla="*/ 5 h 7"/>
                  <a:gd name="T26" fmla="*/ 7 w 11"/>
                  <a:gd name="T27" fmla="*/ 5 h 7"/>
                  <a:gd name="T28" fmla="*/ 4 w 11"/>
                  <a:gd name="T29" fmla="*/ 5 h 7"/>
                  <a:gd name="T30" fmla="*/ 2 w 11"/>
                  <a:gd name="T31" fmla="*/ 5 h 7"/>
                  <a:gd name="T32" fmla="*/ 0 w 11"/>
                  <a:gd name="T33" fmla="*/ 7 h 7"/>
                  <a:gd name="T34" fmla="*/ 0 w 11"/>
                  <a:gd name="T35" fmla="*/ 5 h 7"/>
                  <a:gd name="T36" fmla="*/ 0 w 11"/>
                  <a:gd name="T37" fmla="*/ 3 h 7"/>
                  <a:gd name="T38" fmla="*/ 2 w 11"/>
                  <a:gd name="T39" fmla="*/ 3 h 7"/>
                  <a:gd name="T40" fmla="*/ 2 w 11"/>
                  <a:gd name="T41" fmla="*/ 0 h 7"/>
                  <a:gd name="T42" fmla="*/ 4 w 11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0" name="Freeform 2144"/>
              <p:cNvSpPr>
                <a:spLocks/>
              </p:cNvSpPr>
              <p:nvPr/>
            </p:nvSpPr>
            <p:spPr bwMode="auto">
              <a:xfrm>
                <a:off x="2448" y="330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1" name="Freeform 2145"/>
              <p:cNvSpPr>
                <a:spLocks/>
              </p:cNvSpPr>
              <p:nvPr/>
            </p:nvSpPr>
            <p:spPr bwMode="auto">
              <a:xfrm>
                <a:off x="2432" y="330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2" name="Freeform 2146"/>
              <p:cNvSpPr>
                <a:spLocks/>
              </p:cNvSpPr>
              <p:nvPr/>
            </p:nvSpPr>
            <p:spPr bwMode="auto">
              <a:xfrm>
                <a:off x="2430" y="33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3" name="Freeform 2147"/>
              <p:cNvSpPr>
                <a:spLocks/>
              </p:cNvSpPr>
              <p:nvPr/>
            </p:nvSpPr>
            <p:spPr bwMode="auto">
              <a:xfrm>
                <a:off x="2443" y="330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4" name="Freeform 2148"/>
              <p:cNvSpPr>
                <a:spLocks/>
              </p:cNvSpPr>
              <p:nvPr/>
            </p:nvSpPr>
            <p:spPr bwMode="auto">
              <a:xfrm>
                <a:off x="2434" y="3300"/>
                <a:ext cx="9" cy="5"/>
              </a:xfrm>
              <a:custGeom>
                <a:avLst/>
                <a:gdLst>
                  <a:gd name="T0" fmla="*/ 0 w 9"/>
                  <a:gd name="T1" fmla="*/ 0 h 5"/>
                  <a:gd name="T2" fmla="*/ 2 w 9"/>
                  <a:gd name="T3" fmla="*/ 0 h 5"/>
                  <a:gd name="T4" fmla="*/ 2 w 9"/>
                  <a:gd name="T5" fmla="*/ 2 h 5"/>
                  <a:gd name="T6" fmla="*/ 5 w 9"/>
                  <a:gd name="T7" fmla="*/ 2 h 5"/>
                  <a:gd name="T8" fmla="*/ 7 w 9"/>
                  <a:gd name="T9" fmla="*/ 2 h 5"/>
                  <a:gd name="T10" fmla="*/ 9 w 9"/>
                  <a:gd name="T11" fmla="*/ 2 h 5"/>
                  <a:gd name="T12" fmla="*/ 7 w 9"/>
                  <a:gd name="T13" fmla="*/ 2 h 5"/>
                  <a:gd name="T14" fmla="*/ 7 w 9"/>
                  <a:gd name="T15" fmla="*/ 5 h 5"/>
                  <a:gd name="T16" fmla="*/ 5 w 9"/>
                  <a:gd name="T17" fmla="*/ 5 h 5"/>
                  <a:gd name="T18" fmla="*/ 5 w 9"/>
                  <a:gd name="T19" fmla="*/ 2 h 5"/>
                  <a:gd name="T20" fmla="*/ 2 w 9"/>
                  <a:gd name="T21" fmla="*/ 2 h 5"/>
                  <a:gd name="T22" fmla="*/ 0 w 9"/>
                  <a:gd name="T23" fmla="*/ 2 h 5"/>
                  <a:gd name="T24" fmla="*/ 0 w 9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5" name="Freeform 2149"/>
              <p:cNvSpPr>
                <a:spLocks/>
              </p:cNvSpPr>
              <p:nvPr/>
            </p:nvSpPr>
            <p:spPr bwMode="auto">
              <a:xfrm>
                <a:off x="2443" y="33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6" name="Freeform 2150"/>
              <p:cNvSpPr>
                <a:spLocks/>
              </p:cNvSpPr>
              <p:nvPr/>
            </p:nvSpPr>
            <p:spPr bwMode="auto">
              <a:xfrm>
                <a:off x="2425" y="33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7" name="Rectangle 2151"/>
              <p:cNvSpPr>
                <a:spLocks noChangeArrowheads="1"/>
              </p:cNvSpPr>
              <p:nvPr/>
            </p:nvSpPr>
            <p:spPr bwMode="auto">
              <a:xfrm>
                <a:off x="2430" y="330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8" name="Freeform 2152"/>
              <p:cNvSpPr>
                <a:spLocks/>
              </p:cNvSpPr>
              <p:nvPr/>
            </p:nvSpPr>
            <p:spPr bwMode="auto">
              <a:xfrm>
                <a:off x="2416" y="33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9" name="Freeform 2153"/>
              <p:cNvSpPr>
                <a:spLocks/>
              </p:cNvSpPr>
              <p:nvPr/>
            </p:nvSpPr>
            <p:spPr bwMode="auto">
              <a:xfrm>
                <a:off x="2450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0" name="Freeform 2154"/>
              <p:cNvSpPr>
                <a:spLocks/>
              </p:cNvSpPr>
              <p:nvPr/>
            </p:nvSpPr>
            <p:spPr bwMode="auto">
              <a:xfrm>
                <a:off x="2430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1" name="Freeform 2155"/>
              <p:cNvSpPr>
                <a:spLocks/>
              </p:cNvSpPr>
              <p:nvPr/>
            </p:nvSpPr>
            <p:spPr bwMode="auto">
              <a:xfrm>
                <a:off x="2443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2" name="Freeform 2156"/>
              <p:cNvSpPr>
                <a:spLocks/>
              </p:cNvSpPr>
              <p:nvPr/>
            </p:nvSpPr>
            <p:spPr bwMode="auto">
              <a:xfrm>
                <a:off x="2454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3" name="Freeform 2157"/>
              <p:cNvSpPr>
                <a:spLocks/>
              </p:cNvSpPr>
              <p:nvPr/>
            </p:nvSpPr>
            <p:spPr bwMode="auto">
              <a:xfrm>
                <a:off x="2430" y="33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4" name="Freeform 2158"/>
              <p:cNvSpPr>
                <a:spLocks/>
              </p:cNvSpPr>
              <p:nvPr/>
            </p:nvSpPr>
            <p:spPr bwMode="auto">
              <a:xfrm>
                <a:off x="2418" y="3298"/>
                <a:ext cx="9" cy="4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7 w 9"/>
                  <a:gd name="T5" fmla="*/ 2 h 4"/>
                  <a:gd name="T6" fmla="*/ 9 w 9"/>
                  <a:gd name="T7" fmla="*/ 2 h 4"/>
                  <a:gd name="T8" fmla="*/ 9 w 9"/>
                  <a:gd name="T9" fmla="*/ 4 h 4"/>
                  <a:gd name="T10" fmla="*/ 7 w 9"/>
                  <a:gd name="T11" fmla="*/ 4 h 4"/>
                  <a:gd name="T12" fmla="*/ 5 w 9"/>
                  <a:gd name="T13" fmla="*/ 4 h 4"/>
                  <a:gd name="T14" fmla="*/ 3 w 9"/>
                  <a:gd name="T15" fmla="*/ 4 h 4"/>
                  <a:gd name="T16" fmla="*/ 3 w 9"/>
                  <a:gd name="T17" fmla="*/ 2 h 4"/>
                  <a:gd name="T18" fmla="*/ 0 w 9"/>
                  <a:gd name="T19" fmla="*/ 2 h 4"/>
                  <a:gd name="T20" fmla="*/ 3 w 9"/>
                  <a:gd name="T21" fmla="*/ 2 h 4"/>
                  <a:gd name="T22" fmla="*/ 3 w 9"/>
                  <a:gd name="T23" fmla="*/ 0 h 4"/>
                  <a:gd name="T24" fmla="*/ 5 w 9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5" name="Freeform 2159"/>
              <p:cNvSpPr>
                <a:spLocks/>
              </p:cNvSpPr>
              <p:nvPr/>
            </p:nvSpPr>
            <p:spPr bwMode="auto">
              <a:xfrm>
                <a:off x="2416" y="329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6" name="Freeform 2160"/>
              <p:cNvSpPr>
                <a:spLocks/>
              </p:cNvSpPr>
              <p:nvPr/>
            </p:nvSpPr>
            <p:spPr bwMode="auto">
              <a:xfrm>
                <a:off x="2416" y="329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7" name="Freeform 2161"/>
              <p:cNvSpPr>
                <a:spLocks/>
              </p:cNvSpPr>
              <p:nvPr/>
            </p:nvSpPr>
            <p:spPr bwMode="auto">
              <a:xfrm>
                <a:off x="2416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8" name="Freeform 2162"/>
              <p:cNvSpPr>
                <a:spLocks/>
              </p:cNvSpPr>
              <p:nvPr/>
            </p:nvSpPr>
            <p:spPr bwMode="auto">
              <a:xfrm>
                <a:off x="2459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9" name="Freeform 2163"/>
              <p:cNvSpPr>
                <a:spLocks/>
              </p:cNvSpPr>
              <p:nvPr/>
            </p:nvSpPr>
            <p:spPr bwMode="auto">
              <a:xfrm>
                <a:off x="2421" y="329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0" name="Freeform 2164"/>
              <p:cNvSpPr>
                <a:spLocks/>
              </p:cNvSpPr>
              <p:nvPr/>
            </p:nvSpPr>
            <p:spPr bwMode="auto">
              <a:xfrm>
                <a:off x="2416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1" name="Rectangle 2165"/>
              <p:cNvSpPr>
                <a:spLocks noChangeArrowheads="1"/>
              </p:cNvSpPr>
              <p:nvPr/>
            </p:nvSpPr>
            <p:spPr bwMode="auto">
              <a:xfrm>
                <a:off x="2450" y="329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2" name="Freeform 2166"/>
              <p:cNvSpPr>
                <a:spLocks/>
              </p:cNvSpPr>
              <p:nvPr/>
            </p:nvSpPr>
            <p:spPr bwMode="auto">
              <a:xfrm>
                <a:off x="2421" y="32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3" name="Freeform 2167"/>
              <p:cNvSpPr>
                <a:spLocks/>
              </p:cNvSpPr>
              <p:nvPr/>
            </p:nvSpPr>
            <p:spPr bwMode="auto">
              <a:xfrm>
                <a:off x="2430" y="3296"/>
                <a:ext cx="13" cy="6"/>
              </a:xfrm>
              <a:custGeom>
                <a:avLst/>
                <a:gdLst>
                  <a:gd name="T0" fmla="*/ 4 w 13"/>
                  <a:gd name="T1" fmla="*/ 0 h 6"/>
                  <a:gd name="T2" fmla="*/ 4 w 13"/>
                  <a:gd name="T3" fmla="*/ 2 h 6"/>
                  <a:gd name="T4" fmla="*/ 6 w 13"/>
                  <a:gd name="T5" fmla="*/ 2 h 6"/>
                  <a:gd name="T6" fmla="*/ 9 w 13"/>
                  <a:gd name="T7" fmla="*/ 2 h 6"/>
                  <a:gd name="T8" fmla="*/ 11 w 13"/>
                  <a:gd name="T9" fmla="*/ 2 h 6"/>
                  <a:gd name="T10" fmla="*/ 13 w 13"/>
                  <a:gd name="T11" fmla="*/ 2 h 6"/>
                  <a:gd name="T12" fmla="*/ 13 w 13"/>
                  <a:gd name="T13" fmla="*/ 4 h 6"/>
                  <a:gd name="T14" fmla="*/ 13 w 13"/>
                  <a:gd name="T15" fmla="*/ 6 h 6"/>
                  <a:gd name="T16" fmla="*/ 11 w 13"/>
                  <a:gd name="T17" fmla="*/ 6 h 6"/>
                  <a:gd name="T18" fmla="*/ 9 w 13"/>
                  <a:gd name="T19" fmla="*/ 6 h 6"/>
                  <a:gd name="T20" fmla="*/ 9 w 13"/>
                  <a:gd name="T21" fmla="*/ 4 h 6"/>
                  <a:gd name="T22" fmla="*/ 9 w 13"/>
                  <a:gd name="T23" fmla="*/ 6 h 6"/>
                  <a:gd name="T24" fmla="*/ 6 w 13"/>
                  <a:gd name="T25" fmla="*/ 6 h 6"/>
                  <a:gd name="T26" fmla="*/ 6 w 13"/>
                  <a:gd name="T27" fmla="*/ 4 h 6"/>
                  <a:gd name="T28" fmla="*/ 4 w 13"/>
                  <a:gd name="T29" fmla="*/ 4 h 6"/>
                  <a:gd name="T30" fmla="*/ 2 w 13"/>
                  <a:gd name="T31" fmla="*/ 4 h 6"/>
                  <a:gd name="T32" fmla="*/ 4 w 13"/>
                  <a:gd name="T33" fmla="*/ 4 h 6"/>
                  <a:gd name="T34" fmla="*/ 2 w 13"/>
                  <a:gd name="T35" fmla="*/ 4 h 6"/>
                  <a:gd name="T36" fmla="*/ 4 w 13"/>
                  <a:gd name="T37" fmla="*/ 4 h 6"/>
                  <a:gd name="T38" fmla="*/ 4 w 13"/>
                  <a:gd name="T39" fmla="*/ 6 h 6"/>
                  <a:gd name="T40" fmla="*/ 2 w 13"/>
                  <a:gd name="T41" fmla="*/ 6 h 6"/>
                  <a:gd name="T42" fmla="*/ 2 w 13"/>
                  <a:gd name="T43" fmla="*/ 4 h 6"/>
                  <a:gd name="T44" fmla="*/ 2 w 13"/>
                  <a:gd name="T45" fmla="*/ 2 h 6"/>
                  <a:gd name="T46" fmla="*/ 0 w 13"/>
                  <a:gd name="T47" fmla="*/ 2 h 6"/>
                  <a:gd name="T48" fmla="*/ 2 w 13"/>
                  <a:gd name="T49" fmla="*/ 2 h 6"/>
                  <a:gd name="T50" fmla="*/ 0 w 13"/>
                  <a:gd name="T51" fmla="*/ 2 h 6"/>
                  <a:gd name="T52" fmla="*/ 2 w 13"/>
                  <a:gd name="T53" fmla="*/ 2 h 6"/>
                  <a:gd name="T54" fmla="*/ 2 w 13"/>
                  <a:gd name="T55" fmla="*/ 0 h 6"/>
                  <a:gd name="T56" fmla="*/ 4 w 13"/>
                  <a:gd name="T5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6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4" name="Freeform 2168"/>
              <p:cNvSpPr>
                <a:spLocks/>
              </p:cNvSpPr>
              <p:nvPr/>
            </p:nvSpPr>
            <p:spPr bwMode="auto">
              <a:xfrm>
                <a:off x="2427" y="329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5" name="Freeform 2169"/>
              <p:cNvSpPr>
                <a:spLocks/>
              </p:cNvSpPr>
              <p:nvPr/>
            </p:nvSpPr>
            <p:spPr bwMode="auto">
              <a:xfrm>
                <a:off x="2452" y="32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6" name="Freeform 2170"/>
              <p:cNvSpPr>
                <a:spLocks/>
              </p:cNvSpPr>
              <p:nvPr/>
            </p:nvSpPr>
            <p:spPr bwMode="auto">
              <a:xfrm>
                <a:off x="2450" y="329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7" name="Freeform 2171"/>
              <p:cNvSpPr>
                <a:spLocks/>
              </p:cNvSpPr>
              <p:nvPr/>
            </p:nvSpPr>
            <p:spPr bwMode="auto">
              <a:xfrm>
                <a:off x="2423" y="3296"/>
                <a:ext cx="7" cy="4"/>
              </a:xfrm>
              <a:custGeom>
                <a:avLst/>
                <a:gdLst>
                  <a:gd name="T0" fmla="*/ 0 w 7"/>
                  <a:gd name="T1" fmla="*/ 0 h 4"/>
                  <a:gd name="T2" fmla="*/ 2 w 7"/>
                  <a:gd name="T3" fmla="*/ 0 h 4"/>
                  <a:gd name="T4" fmla="*/ 4 w 7"/>
                  <a:gd name="T5" fmla="*/ 0 h 4"/>
                  <a:gd name="T6" fmla="*/ 7 w 7"/>
                  <a:gd name="T7" fmla="*/ 0 h 4"/>
                  <a:gd name="T8" fmla="*/ 7 w 7"/>
                  <a:gd name="T9" fmla="*/ 2 h 4"/>
                  <a:gd name="T10" fmla="*/ 7 w 7"/>
                  <a:gd name="T11" fmla="*/ 4 h 4"/>
                  <a:gd name="T12" fmla="*/ 4 w 7"/>
                  <a:gd name="T13" fmla="*/ 4 h 4"/>
                  <a:gd name="T14" fmla="*/ 4 w 7"/>
                  <a:gd name="T15" fmla="*/ 2 h 4"/>
                  <a:gd name="T16" fmla="*/ 4 w 7"/>
                  <a:gd name="T17" fmla="*/ 0 h 4"/>
                  <a:gd name="T18" fmla="*/ 4 w 7"/>
                  <a:gd name="T19" fmla="*/ 2 h 4"/>
                  <a:gd name="T20" fmla="*/ 2 w 7"/>
                  <a:gd name="T21" fmla="*/ 2 h 4"/>
                  <a:gd name="T22" fmla="*/ 4 w 7"/>
                  <a:gd name="T23" fmla="*/ 2 h 4"/>
                  <a:gd name="T24" fmla="*/ 4 w 7"/>
                  <a:gd name="T25" fmla="*/ 4 h 4"/>
                  <a:gd name="T26" fmla="*/ 2 w 7"/>
                  <a:gd name="T27" fmla="*/ 4 h 4"/>
                  <a:gd name="T28" fmla="*/ 2 w 7"/>
                  <a:gd name="T29" fmla="*/ 2 h 4"/>
                  <a:gd name="T30" fmla="*/ 0 w 7"/>
                  <a:gd name="T31" fmla="*/ 2 h 4"/>
                  <a:gd name="T32" fmla="*/ 0 w 7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8" name="Rectangle 2172"/>
              <p:cNvSpPr>
                <a:spLocks noChangeArrowheads="1"/>
              </p:cNvSpPr>
              <p:nvPr/>
            </p:nvSpPr>
            <p:spPr bwMode="auto">
              <a:xfrm>
                <a:off x="2418" y="3296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9" name="Rectangle 2173"/>
              <p:cNvSpPr>
                <a:spLocks noChangeArrowheads="1"/>
              </p:cNvSpPr>
              <p:nvPr/>
            </p:nvSpPr>
            <p:spPr bwMode="auto">
              <a:xfrm>
                <a:off x="2450" y="329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0" name="Freeform 2174"/>
              <p:cNvSpPr>
                <a:spLocks/>
              </p:cNvSpPr>
              <p:nvPr/>
            </p:nvSpPr>
            <p:spPr bwMode="auto">
              <a:xfrm>
                <a:off x="2427" y="32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1" name="Freeform 2175"/>
              <p:cNvSpPr>
                <a:spLocks/>
              </p:cNvSpPr>
              <p:nvPr/>
            </p:nvSpPr>
            <p:spPr bwMode="auto">
              <a:xfrm>
                <a:off x="2454" y="3291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3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5 h 5"/>
                  <a:gd name="T10" fmla="*/ 0 w 2"/>
                  <a:gd name="T11" fmla="*/ 3 h 5"/>
                  <a:gd name="T12" fmla="*/ 0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2" name="Rectangle 2176"/>
              <p:cNvSpPr>
                <a:spLocks noChangeArrowheads="1"/>
              </p:cNvSpPr>
              <p:nvPr/>
            </p:nvSpPr>
            <p:spPr bwMode="auto">
              <a:xfrm>
                <a:off x="2450" y="3291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3" name="Freeform 2177"/>
              <p:cNvSpPr>
                <a:spLocks/>
              </p:cNvSpPr>
              <p:nvPr/>
            </p:nvSpPr>
            <p:spPr bwMode="auto">
              <a:xfrm>
                <a:off x="2448" y="32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4" name="Freeform 2178"/>
              <p:cNvSpPr>
                <a:spLocks/>
              </p:cNvSpPr>
              <p:nvPr/>
            </p:nvSpPr>
            <p:spPr bwMode="auto">
              <a:xfrm>
                <a:off x="2423" y="3291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0 h 5"/>
                  <a:gd name="T4" fmla="*/ 4 w 4"/>
                  <a:gd name="T5" fmla="*/ 3 h 5"/>
                  <a:gd name="T6" fmla="*/ 2 w 4"/>
                  <a:gd name="T7" fmla="*/ 3 h 5"/>
                  <a:gd name="T8" fmla="*/ 4 w 4"/>
                  <a:gd name="T9" fmla="*/ 3 h 5"/>
                  <a:gd name="T10" fmla="*/ 2 w 4"/>
                  <a:gd name="T11" fmla="*/ 3 h 5"/>
                  <a:gd name="T12" fmla="*/ 0 w 4"/>
                  <a:gd name="T13" fmla="*/ 0 h 5"/>
                  <a:gd name="T14" fmla="*/ 0 w 4"/>
                  <a:gd name="T15" fmla="*/ 3 h 5"/>
                  <a:gd name="T16" fmla="*/ 2 w 4"/>
                  <a:gd name="T17" fmla="*/ 3 h 5"/>
                  <a:gd name="T18" fmla="*/ 4 w 4"/>
                  <a:gd name="T19" fmla="*/ 3 h 5"/>
                  <a:gd name="T20" fmla="*/ 4 w 4"/>
                  <a:gd name="T21" fmla="*/ 5 h 5"/>
                  <a:gd name="T22" fmla="*/ 2 w 4"/>
                  <a:gd name="T23" fmla="*/ 5 h 5"/>
                  <a:gd name="T24" fmla="*/ 2 w 4"/>
                  <a:gd name="T25" fmla="*/ 3 h 5"/>
                  <a:gd name="T26" fmla="*/ 0 w 4"/>
                  <a:gd name="T27" fmla="*/ 3 h 5"/>
                  <a:gd name="T28" fmla="*/ 0 w 4"/>
                  <a:gd name="T29" fmla="*/ 0 h 5"/>
                  <a:gd name="T30" fmla="*/ 2 w 4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5" name="Rectangle 2179"/>
              <p:cNvSpPr>
                <a:spLocks noChangeArrowheads="1"/>
              </p:cNvSpPr>
              <p:nvPr/>
            </p:nvSpPr>
            <p:spPr bwMode="auto">
              <a:xfrm>
                <a:off x="2452" y="3291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6" name="Freeform 2180"/>
              <p:cNvSpPr>
                <a:spLocks/>
              </p:cNvSpPr>
              <p:nvPr/>
            </p:nvSpPr>
            <p:spPr bwMode="auto">
              <a:xfrm>
                <a:off x="2450" y="329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7" name="Freeform 2181"/>
              <p:cNvSpPr>
                <a:spLocks/>
              </p:cNvSpPr>
              <p:nvPr/>
            </p:nvSpPr>
            <p:spPr bwMode="auto">
              <a:xfrm>
                <a:off x="2452" y="328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8" name="Freeform 2182"/>
              <p:cNvSpPr>
                <a:spLocks/>
              </p:cNvSpPr>
              <p:nvPr/>
            </p:nvSpPr>
            <p:spPr bwMode="auto">
              <a:xfrm>
                <a:off x="2427" y="3289"/>
                <a:ext cx="18" cy="9"/>
              </a:xfrm>
              <a:custGeom>
                <a:avLst/>
                <a:gdLst>
                  <a:gd name="T0" fmla="*/ 16 w 18"/>
                  <a:gd name="T1" fmla="*/ 0 h 9"/>
                  <a:gd name="T2" fmla="*/ 14 w 18"/>
                  <a:gd name="T3" fmla="*/ 0 h 9"/>
                  <a:gd name="T4" fmla="*/ 14 w 18"/>
                  <a:gd name="T5" fmla="*/ 2 h 9"/>
                  <a:gd name="T6" fmla="*/ 16 w 18"/>
                  <a:gd name="T7" fmla="*/ 2 h 9"/>
                  <a:gd name="T8" fmla="*/ 18 w 18"/>
                  <a:gd name="T9" fmla="*/ 2 h 9"/>
                  <a:gd name="T10" fmla="*/ 18 w 18"/>
                  <a:gd name="T11" fmla="*/ 5 h 9"/>
                  <a:gd name="T12" fmla="*/ 18 w 18"/>
                  <a:gd name="T13" fmla="*/ 7 h 9"/>
                  <a:gd name="T14" fmla="*/ 18 w 18"/>
                  <a:gd name="T15" fmla="*/ 9 h 9"/>
                  <a:gd name="T16" fmla="*/ 16 w 18"/>
                  <a:gd name="T17" fmla="*/ 9 h 9"/>
                  <a:gd name="T18" fmla="*/ 14 w 18"/>
                  <a:gd name="T19" fmla="*/ 9 h 9"/>
                  <a:gd name="T20" fmla="*/ 12 w 18"/>
                  <a:gd name="T21" fmla="*/ 9 h 9"/>
                  <a:gd name="T22" fmla="*/ 9 w 18"/>
                  <a:gd name="T23" fmla="*/ 9 h 9"/>
                  <a:gd name="T24" fmla="*/ 9 w 18"/>
                  <a:gd name="T25" fmla="*/ 7 h 9"/>
                  <a:gd name="T26" fmla="*/ 7 w 18"/>
                  <a:gd name="T27" fmla="*/ 7 h 9"/>
                  <a:gd name="T28" fmla="*/ 7 w 18"/>
                  <a:gd name="T29" fmla="*/ 5 h 9"/>
                  <a:gd name="T30" fmla="*/ 7 w 18"/>
                  <a:gd name="T31" fmla="*/ 7 h 9"/>
                  <a:gd name="T32" fmla="*/ 5 w 18"/>
                  <a:gd name="T33" fmla="*/ 7 h 9"/>
                  <a:gd name="T34" fmla="*/ 5 w 18"/>
                  <a:gd name="T35" fmla="*/ 5 h 9"/>
                  <a:gd name="T36" fmla="*/ 5 w 18"/>
                  <a:gd name="T37" fmla="*/ 2 h 9"/>
                  <a:gd name="T38" fmla="*/ 5 w 18"/>
                  <a:gd name="T39" fmla="*/ 5 h 9"/>
                  <a:gd name="T40" fmla="*/ 3 w 18"/>
                  <a:gd name="T41" fmla="*/ 5 h 9"/>
                  <a:gd name="T42" fmla="*/ 5 w 18"/>
                  <a:gd name="T43" fmla="*/ 5 h 9"/>
                  <a:gd name="T44" fmla="*/ 5 w 18"/>
                  <a:gd name="T45" fmla="*/ 7 h 9"/>
                  <a:gd name="T46" fmla="*/ 3 w 18"/>
                  <a:gd name="T47" fmla="*/ 7 h 9"/>
                  <a:gd name="T48" fmla="*/ 3 w 18"/>
                  <a:gd name="T49" fmla="*/ 5 h 9"/>
                  <a:gd name="T50" fmla="*/ 0 w 18"/>
                  <a:gd name="T51" fmla="*/ 5 h 9"/>
                  <a:gd name="T52" fmla="*/ 0 w 18"/>
                  <a:gd name="T53" fmla="*/ 2 h 9"/>
                  <a:gd name="T54" fmla="*/ 3 w 18"/>
                  <a:gd name="T55" fmla="*/ 2 h 9"/>
                  <a:gd name="T56" fmla="*/ 5 w 18"/>
                  <a:gd name="T57" fmla="*/ 2 h 9"/>
                  <a:gd name="T58" fmla="*/ 7 w 18"/>
                  <a:gd name="T59" fmla="*/ 2 h 9"/>
                  <a:gd name="T60" fmla="*/ 9 w 18"/>
                  <a:gd name="T61" fmla="*/ 2 h 9"/>
                  <a:gd name="T62" fmla="*/ 12 w 18"/>
                  <a:gd name="T63" fmla="*/ 0 h 9"/>
                  <a:gd name="T64" fmla="*/ 14 w 18"/>
                  <a:gd name="T65" fmla="*/ 0 h 9"/>
                  <a:gd name="T66" fmla="*/ 16 w 18"/>
                  <a:gd name="T6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9">
                    <a:moveTo>
                      <a:pt x="16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9" name="Rectangle 2183"/>
              <p:cNvSpPr>
                <a:spLocks noChangeArrowheads="1"/>
              </p:cNvSpPr>
              <p:nvPr/>
            </p:nvSpPr>
            <p:spPr bwMode="auto">
              <a:xfrm>
                <a:off x="2452" y="328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0" name="Freeform 2184"/>
              <p:cNvSpPr>
                <a:spLocks/>
              </p:cNvSpPr>
              <p:nvPr/>
            </p:nvSpPr>
            <p:spPr bwMode="auto">
              <a:xfrm>
                <a:off x="2443" y="328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1" name="Freeform 2185"/>
              <p:cNvSpPr>
                <a:spLocks/>
              </p:cNvSpPr>
              <p:nvPr/>
            </p:nvSpPr>
            <p:spPr bwMode="auto">
              <a:xfrm>
                <a:off x="2445" y="328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2" name="Freeform 2186"/>
              <p:cNvSpPr>
                <a:spLocks/>
              </p:cNvSpPr>
              <p:nvPr/>
            </p:nvSpPr>
            <p:spPr bwMode="auto">
              <a:xfrm>
                <a:off x="2445" y="32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3" name="Freeform 2187"/>
              <p:cNvSpPr>
                <a:spLocks/>
              </p:cNvSpPr>
              <p:nvPr/>
            </p:nvSpPr>
            <p:spPr bwMode="auto">
              <a:xfrm>
                <a:off x="2414" y="328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4" name="Freeform 2188"/>
              <p:cNvSpPr>
                <a:spLocks/>
              </p:cNvSpPr>
              <p:nvPr/>
            </p:nvSpPr>
            <p:spPr bwMode="auto">
              <a:xfrm>
                <a:off x="2452" y="32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5" name="Freeform 2189"/>
              <p:cNvSpPr>
                <a:spLocks/>
              </p:cNvSpPr>
              <p:nvPr/>
            </p:nvSpPr>
            <p:spPr bwMode="auto">
              <a:xfrm>
                <a:off x="2452" y="328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6" name="Freeform 2190"/>
              <p:cNvSpPr>
                <a:spLocks/>
              </p:cNvSpPr>
              <p:nvPr/>
            </p:nvSpPr>
            <p:spPr bwMode="auto">
              <a:xfrm>
                <a:off x="2421" y="328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7" name="Freeform 2191"/>
              <p:cNvSpPr>
                <a:spLocks/>
              </p:cNvSpPr>
              <p:nvPr/>
            </p:nvSpPr>
            <p:spPr bwMode="auto">
              <a:xfrm>
                <a:off x="2425" y="32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8" name="Freeform 2192"/>
              <p:cNvSpPr>
                <a:spLocks/>
              </p:cNvSpPr>
              <p:nvPr/>
            </p:nvSpPr>
            <p:spPr bwMode="auto">
              <a:xfrm>
                <a:off x="2427" y="32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9" name="Freeform 2193"/>
              <p:cNvSpPr>
                <a:spLocks/>
              </p:cNvSpPr>
              <p:nvPr/>
            </p:nvSpPr>
            <p:spPr bwMode="auto">
              <a:xfrm>
                <a:off x="2423" y="328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0" name="Freeform 2194"/>
              <p:cNvSpPr>
                <a:spLocks/>
              </p:cNvSpPr>
              <p:nvPr/>
            </p:nvSpPr>
            <p:spPr bwMode="auto">
              <a:xfrm>
                <a:off x="2448" y="32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1" name="Freeform 2195"/>
              <p:cNvSpPr>
                <a:spLocks/>
              </p:cNvSpPr>
              <p:nvPr/>
            </p:nvSpPr>
            <p:spPr bwMode="auto">
              <a:xfrm>
                <a:off x="2423" y="3285"/>
                <a:ext cx="16" cy="6"/>
              </a:xfrm>
              <a:custGeom>
                <a:avLst/>
                <a:gdLst>
                  <a:gd name="T0" fmla="*/ 9 w 16"/>
                  <a:gd name="T1" fmla="*/ 0 h 6"/>
                  <a:gd name="T2" fmla="*/ 11 w 16"/>
                  <a:gd name="T3" fmla="*/ 0 h 6"/>
                  <a:gd name="T4" fmla="*/ 11 w 16"/>
                  <a:gd name="T5" fmla="*/ 2 h 6"/>
                  <a:gd name="T6" fmla="*/ 13 w 16"/>
                  <a:gd name="T7" fmla="*/ 2 h 6"/>
                  <a:gd name="T8" fmla="*/ 16 w 16"/>
                  <a:gd name="T9" fmla="*/ 2 h 6"/>
                  <a:gd name="T10" fmla="*/ 16 w 16"/>
                  <a:gd name="T11" fmla="*/ 4 h 6"/>
                  <a:gd name="T12" fmla="*/ 13 w 16"/>
                  <a:gd name="T13" fmla="*/ 4 h 6"/>
                  <a:gd name="T14" fmla="*/ 11 w 16"/>
                  <a:gd name="T15" fmla="*/ 4 h 6"/>
                  <a:gd name="T16" fmla="*/ 9 w 16"/>
                  <a:gd name="T17" fmla="*/ 4 h 6"/>
                  <a:gd name="T18" fmla="*/ 7 w 16"/>
                  <a:gd name="T19" fmla="*/ 4 h 6"/>
                  <a:gd name="T20" fmla="*/ 7 w 16"/>
                  <a:gd name="T21" fmla="*/ 6 h 6"/>
                  <a:gd name="T22" fmla="*/ 4 w 16"/>
                  <a:gd name="T23" fmla="*/ 6 h 6"/>
                  <a:gd name="T24" fmla="*/ 2 w 16"/>
                  <a:gd name="T25" fmla="*/ 6 h 6"/>
                  <a:gd name="T26" fmla="*/ 0 w 16"/>
                  <a:gd name="T27" fmla="*/ 6 h 6"/>
                  <a:gd name="T28" fmla="*/ 2 w 16"/>
                  <a:gd name="T29" fmla="*/ 6 h 6"/>
                  <a:gd name="T30" fmla="*/ 2 w 16"/>
                  <a:gd name="T31" fmla="*/ 4 h 6"/>
                  <a:gd name="T32" fmla="*/ 0 w 16"/>
                  <a:gd name="T33" fmla="*/ 4 h 6"/>
                  <a:gd name="T34" fmla="*/ 2 w 16"/>
                  <a:gd name="T35" fmla="*/ 4 h 6"/>
                  <a:gd name="T36" fmla="*/ 4 w 16"/>
                  <a:gd name="T37" fmla="*/ 4 h 6"/>
                  <a:gd name="T38" fmla="*/ 4 w 16"/>
                  <a:gd name="T39" fmla="*/ 2 h 6"/>
                  <a:gd name="T40" fmla="*/ 7 w 16"/>
                  <a:gd name="T41" fmla="*/ 2 h 6"/>
                  <a:gd name="T42" fmla="*/ 7 w 16"/>
                  <a:gd name="T43" fmla="*/ 0 h 6"/>
                  <a:gd name="T44" fmla="*/ 9 w 1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6">
                    <a:moveTo>
                      <a:pt x="9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2" name="Freeform 2196"/>
              <p:cNvSpPr>
                <a:spLocks/>
              </p:cNvSpPr>
              <p:nvPr/>
            </p:nvSpPr>
            <p:spPr bwMode="auto">
              <a:xfrm>
                <a:off x="2443" y="32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3" name="Freeform 2197"/>
              <p:cNvSpPr>
                <a:spLocks/>
              </p:cNvSpPr>
              <p:nvPr/>
            </p:nvSpPr>
            <p:spPr bwMode="auto">
              <a:xfrm>
                <a:off x="2445" y="32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4" name="Freeform 2198"/>
              <p:cNvSpPr>
                <a:spLocks/>
              </p:cNvSpPr>
              <p:nvPr/>
            </p:nvSpPr>
            <p:spPr bwMode="auto">
              <a:xfrm>
                <a:off x="2427" y="32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5" name="Freeform 2199"/>
              <p:cNvSpPr>
                <a:spLocks/>
              </p:cNvSpPr>
              <p:nvPr/>
            </p:nvSpPr>
            <p:spPr bwMode="auto">
              <a:xfrm>
                <a:off x="2421" y="32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6" name="Freeform 2200"/>
              <p:cNvSpPr>
                <a:spLocks/>
              </p:cNvSpPr>
              <p:nvPr/>
            </p:nvSpPr>
            <p:spPr bwMode="auto">
              <a:xfrm>
                <a:off x="2443" y="328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7" name="Freeform 2201"/>
              <p:cNvSpPr>
                <a:spLocks/>
              </p:cNvSpPr>
              <p:nvPr/>
            </p:nvSpPr>
            <p:spPr bwMode="auto">
              <a:xfrm>
                <a:off x="2443" y="328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8" name="Freeform 2202"/>
              <p:cNvSpPr>
                <a:spLocks/>
              </p:cNvSpPr>
              <p:nvPr/>
            </p:nvSpPr>
            <p:spPr bwMode="auto">
              <a:xfrm>
                <a:off x="2439" y="3282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4 w 6"/>
                  <a:gd name="T3" fmla="*/ 0 h 7"/>
                  <a:gd name="T4" fmla="*/ 4 w 6"/>
                  <a:gd name="T5" fmla="*/ 3 h 7"/>
                  <a:gd name="T6" fmla="*/ 4 w 6"/>
                  <a:gd name="T7" fmla="*/ 5 h 7"/>
                  <a:gd name="T8" fmla="*/ 6 w 6"/>
                  <a:gd name="T9" fmla="*/ 5 h 7"/>
                  <a:gd name="T10" fmla="*/ 4 w 6"/>
                  <a:gd name="T11" fmla="*/ 5 h 7"/>
                  <a:gd name="T12" fmla="*/ 4 w 6"/>
                  <a:gd name="T13" fmla="*/ 7 h 7"/>
                  <a:gd name="T14" fmla="*/ 2 w 6"/>
                  <a:gd name="T15" fmla="*/ 7 h 7"/>
                  <a:gd name="T16" fmla="*/ 2 w 6"/>
                  <a:gd name="T17" fmla="*/ 5 h 7"/>
                  <a:gd name="T18" fmla="*/ 0 w 6"/>
                  <a:gd name="T19" fmla="*/ 5 h 7"/>
                  <a:gd name="T20" fmla="*/ 0 w 6"/>
                  <a:gd name="T21" fmla="*/ 3 h 7"/>
                  <a:gd name="T22" fmla="*/ 2 w 6"/>
                  <a:gd name="T23" fmla="*/ 5 h 7"/>
                  <a:gd name="T24" fmla="*/ 2 w 6"/>
                  <a:gd name="T25" fmla="*/ 3 h 7"/>
                  <a:gd name="T26" fmla="*/ 0 w 6"/>
                  <a:gd name="T27" fmla="*/ 3 h 7"/>
                  <a:gd name="T28" fmla="*/ 0 w 6"/>
                  <a:gd name="T29" fmla="*/ 0 h 7"/>
                  <a:gd name="T30" fmla="*/ 2 w 6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9" name="Freeform 2203"/>
              <p:cNvSpPr>
                <a:spLocks/>
              </p:cNvSpPr>
              <p:nvPr/>
            </p:nvSpPr>
            <p:spPr bwMode="auto">
              <a:xfrm>
                <a:off x="2430" y="3282"/>
                <a:ext cx="9" cy="3"/>
              </a:xfrm>
              <a:custGeom>
                <a:avLst/>
                <a:gdLst>
                  <a:gd name="T0" fmla="*/ 6 w 9"/>
                  <a:gd name="T1" fmla="*/ 0 h 3"/>
                  <a:gd name="T2" fmla="*/ 9 w 9"/>
                  <a:gd name="T3" fmla="*/ 0 h 3"/>
                  <a:gd name="T4" fmla="*/ 9 w 9"/>
                  <a:gd name="T5" fmla="*/ 3 h 3"/>
                  <a:gd name="T6" fmla="*/ 6 w 9"/>
                  <a:gd name="T7" fmla="*/ 3 h 3"/>
                  <a:gd name="T8" fmla="*/ 4 w 9"/>
                  <a:gd name="T9" fmla="*/ 3 h 3"/>
                  <a:gd name="T10" fmla="*/ 2 w 9"/>
                  <a:gd name="T11" fmla="*/ 3 h 3"/>
                  <a:gd name="T12" fmla="*/ 0 w 9"/>
                  <a:gd name="T13" fmla="*/ 3 h 3"/>
                  <a:gd name="T14" fmla="*/ 2 w 9"/>
                  <a:gd name="T15" fmla="*/ 3 h 3"/>
                  <a:gd name="T16" fmla="*/ 4 w 9"/>
                  <a:gd name="T17" fmla="*/ 0 h 3"/>
                  <a:gd name="T18" fmla="*/ 6 w 9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0" name="Freeform 2204"/>
              <p:cNvSpPr>
                <a:spLocks/>
              </p:cNvSpPr>
              <p:nvPr/>
            </p:nvSpPr>
            <p:spPr bwMode="auto">
              <a:xfrm>
                <a:off x="2398" y="328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3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5 h 5"/>
                  <a:gd name="T10" fmla="*/ 0 w 5"/>
                  <a:gd name="T11" fmla="*/ 5 h 5"/>
                  <a:gd name="T12" fmla="*/ 0 w 5"/>
                  <a:gd name="T13" fmla="*/ 3 h 5"/>
                  <a:gd name="T14" fmla="*/ 0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1" name="Freeform 2205"/>
              <p:cNvSpPr>
                <a:spLocks/>
              </p:cNvSpPr>
              <p:nvPr/>
            </p:nvSpPr>
            <p:spPr bwMode="auto">
              <a:xfrm>
                <a:off x="2436" y="328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2" name="Freeform 2206"/>
              <p:cNvSpPr>
                <a:spLocks/>
              </p:cNvSpPr>
              <p:nvPr/>
            </p:nvSpPr>
            <p:spPr bwMode="auto">
              <a:xfrm>
                <a:off x="2443" y="3282"/>
                <a:ext cx="7" cy="3"/>
              </a:xfrm>
              <a:custGeom>
                <a:avLst/>
                <a:gdLst>
                  <a:gd name="T0" fmla="*/ 7 w 7"/>
                  <a:gd name="T1" fmla="*/ 0 h 3"/>
                  <a:gd name="T2" fmla="*/ 5 w 7"/>
                  <a:gd name="T3" fmla="*/ 0 h 3"/>
                  <a:gd name="T4" fmla="*/ 5 w 7"/>
                  <a:gd name="T5" fmla="*/ 3 h 3"/>
                  <a:gd name="T6" fmla="*/ 7 w 7"/>
                  <a:gd name="T7" fmla="*/ 3 h 3"/>
                  <a:gd name="T8" fmla="*/ 5 w 7"/>
                  <a:gd name="T9" fmla="*/ 3 h 3"/>
                  <a:gd name="T10" fmla="*/ 2 w 7"/>
                  <a:gd name="T11" fmla="*/ 3 h 3"/>
                  <a:gd name="T12" fmla="*/ 2 w 7"/>
                  <a:gd name="T13" fmla="*/ 0 h 3"/>
                  <a:gd name="T14" fmla="*/ 0 w 7"/>
                  <a:gd name="T15" fmla="*/ 0 h 3"/>
                  <a:gd name="T16" fmla="*/ 2 w 7"/>
                  <a:gd name="T17" fmla="*/ 0 h 3"/>
                  <a:gd name="T18" fmla="*/ 5 w 7"/>
                  <a:gd name="T19" fmla="*/ 0 h 3"/>
                  <a:gd name="T20" fmla="*/ 7 w 7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" name="Rectangle 2207"/>
              <p:cNvSpPr>
                <a:spLocks noChangeArrowheads="1"/>
              </p:cNvSpPr>
              <p:nvPr/>
            </p:nvSpPr>
            <p:spPr bwMode="auto">
              <a:xfrm>
                <a:off x="2439" y="328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" name="Freeform 2208"/>
              <p:cNvSpPr>
                <a:spLocks/>
              </p:cNvSpPr>
              <p:nvPr/>
            </p:nvSpPr>
            <p:spPr bwMode="auto">
              <a:xfrm>
                <a:off x="2418" y="328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5" name="Freeform 2209"/>
              <p:cNvSpPr>
                <a:spLocks/>
              </p:cNvSpPr>
              <p:nvPr/>
            </p:nvSpPr>
            <p:spPr bwMode="auto">
              <a:xfrm>
                <a:off x="2418" y="3280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5 w 7"/>
                  <a:gd name="T5" fmla="*/ 2 h 5"/>
                  <a:gd name="T6" fmla="*/ 7 w 7"/>
                  <a:gd name="T7" fmla="*/ 2 h 5"/>
                  <a:gd name="T8" fmla="*/ 7 w 7"/>
                  <a:gd name="T9" fmla="*/ 5 h 5"/>
                  <a:gd name="T10" fmla="*/ 5 w 7"/>
                  <a:gd name="T11" fmla="*/ 5 h 5"/>
                  <a:gd name="T12" fmla="*/ 3 w 7"/>
                  <a:gd name="T13" fmla="*/ 5 h 5"/>
                  <a:gd name="T14" fmla="*/ 3 w 7"/>
                  <a:gd name="T15" fmla="*/ 2 h 5"/>
                  <a:gd name="T16" fmla="*/ 0 w 7"/>
                  <a:gd name="T17" fmla="*/ 2 h 5"/>
                  <a:gd name="T18" fmla="*/ 3 w 7"/>
                  <a:gd name="T19" fmla="*/ 2 h 5"/>
                  <a:gd name="T20" fmla="*/ 3 w 7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6" name="Freeform 2210"/>
              <p:cNvSpPr>
                <a:spLocks/>
              </p:cNvSpPr>
              <p:nvPr/>
            </p:nvSpPr>
            <p:spPr bwMode="auto">
              <a:xfrm>
                <a:off x="2414" y="3278"/>
                <a:ext cx="9" cy="2"/>
              </a:xfrm>
              <a:custGeom>
                <a:avLst/>
                <a:gdLst>
                  <a:gd name="T0" fmla="*/ 2 w 9"/>
                  <a:gd name="T1" fmla="*/ 0 h 2"/>
                  <a:gd name="T2" fmla="*/ 4 w 9"/>
                  <a:gd name="T3" fmla="*/ 0 h 2"/>
                  <a:gd name="T4" fmla="*/ 7 w 9"/>
                  <a:gd name="T5" fmla="*/ 0 h 2"/>
                  <a:gd name="T6" fmla="*/ 7 w 9"/>
                  <a:gd name="T7" fmla="*/ 2 h 2"/>
                  <a:gd name="T8" fmla="*/ 9 w 9"/>
                  <a:gd name="T9" fmla="*/ 2 h 2"/>
                  <a:gd name="T10" fmla="*/ 7 w 9"/>
                  <a:gd name="T11" fmla="*/ 2 h 2"/>
                  <a:gd name="T12" fmla="*/ 4 w 9"/>
                  <a:gd name="T13" fmla="*/ 2 h 2"/>
                  <a:gd name="T14" fmla="*/ 2 w 9"/>
                  <a:gd name="T15" fmla="*/ 2 h 2"/>
                  <a:gd name="T16" fmla="*/ 0 w 9"/>
                  <a:gd name="T17" fmla="*/ 2 h 2"/>
                  <a:gd name="T18" fmla="*/ 0 w 9"/>
                  <a:gd name="T19" fmla="*/ 0 h 2"/>
                  <a:gd name="T20" fmla="*/ 2 w 9"/>
                  <a:gd name="T21" fmla="*/ 0 h 2"/>
                  <a:gd name="T22" fmla="*/ 2 w 9"/>
                  <a:gd name="T23" fmla="*/ 2 h 2"/>
                  <a:gd name="T24" fmla="*/ 2 w 9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" name="Freeform 2211"/>
              <p:cNvSpPr>
                <a:spLocks/>
              </p:cNvSpPr>
              <p:nvPr/>
            </p:nvSpPr>
            <p:spPr bwMode="auto">
              <a:xfrm>
                <a:off x="2423" y="327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" name="Freeform 2212"/>
              <p:cNvSpPr>
                <a:spLocks/>
              </p:cNvSpPr>
              <p:nvPr/>
            </p:nvSpPr>
            <p:spPr bwMode="auto">
              <a:xfrm>
                <a:off x="2423" y="3278"/>
                <a:ext cx="18" cy="7"/>
              </a:xfrm>
              <a:custGeom>
                <a:avLst/>
                <a:gdLst>
                  <a:gd name="T0" fmla="*/ 9 w 18"/>
                  <a:gd name="T1" fmla="*/ 0 h 7"/>
                  <a:gd name="T2" fmla="*/ 11 w 18"/>
                  <a:gd name="T3" fmla="*/ 0 h 7"/>
                  <a:gd name="T4" fmla="*/ 13 w 18"/>
                  <a:gd name="T5" fmla="*/ 0 h 7"/>
                  <a:gd name="T6" fmla="*/ 16 w 18"/>
                  <a:gd name="T7" fmla="*/ 0 h 7"/>
                  <a:gd name="T8" fmla="*/ 18 w 18"/>
                  <a:gd name="T9" fmla="*/ 0 h 7"/>
                  <a:gd name="T10" fmla="*/ 18 w 18"/>
                  <a:gd name="T11" fmla="*/ 2 h 7"/>
                  <a:gd name="T12" fmla="*/ 16 w 18"/>
                  <a:gd name="T13" fmla="*/ 2 h 7"/>
                  <a:gd name="T14" fmla="*/ 13 w 18"/>
                  <a:gd name="T15" fmla="*/ 2 h 7"/>
                  <a:gd name="T16" fmla="*/ 11 w 18"/>
                  <a:gd name="T17" fmla="*/ 4 h 7"/>
                  <a:gd name="T18" fmla="*/ 9 w 18"/>
                  <a:gd name="T19" fmla="*/ 4 h 7"/>
                  <a:gd name="T20" fmla="*/ 7 w 18"/>
                  <a:gd name="T21" fmla="*/ 4 h 7"/>
                  <a:gd name="T22" fmla="*/ 4 w 18"/>
                  <a:gd name="T23" fmla="*/ 7 h 7"/>
                  <a:gd name="T24" fmla="*/ 4 w 18"/>
                  <a:gd name="T25" fmla="*/ 4 h 7"/>
                  <a:gd name="T26" fmla="*/ 2 w 18"/>
                  <a:gd name="T27" fmla="*/ 4 h 7"/>
                  <a:gd name="T28" fmla="*/ 2 w 18"/>
                  <a:gd name="T29" fmla="*/ 2 h 7"/>
                  <a:gd name="T30" fmla="*/ 4 w 18"/>
                  <a:gd name="T31" fmla="*/ 2 h 7"/>
                  <a:gd name="T32" fmla="*/ 7 w 18"/>
                  <a:gd name="T33" fmla="*/ 2 h 7"/>
                  <a:gd name="T34" fmla="*/ 4 w 18"/>
                  <a:gd name="T35" fmla="*/ 2 h 7"/>
                  <a:gd name="T36" fmla="*/ 2 w 18"/>
                  <a:gd name="T37" fmla="*/ 2 h 7"/>
                  <a:gd name="T38" fmla="*/ 0 w 18"/>
                  <a:gd name="T39" fmla="*/ 2 h 7"/>
                  <a:gd name="T40" fmla="*/ 0 w 18"/>
                  <a:gd name="T41" fmla="*/ 0 h 7"/>
                  <a:gd name="T42" fmla="*/ 2 w 18"/>
                  <a:gd name="T43" fmla="*/ 0 h 7"/>
                  <a:gd name="T44" fmla="*/ 4 w 18"/>
                  <a:gd name="T45" fmla="*/ 0 h 7"/>
                  <a:gd name="T46" fmla="*/ 2 w 18"/>
                  <a:gd name="T47" fmla="*/ 0 h 7"/>
                  <a:gd name="T48" fmla="*/ 4 w 18"/>
                  <a:gd name="T49" fmla="*/ 0 h 7"/>
                  <a:gd name="T50" fmla="*/ 7 w 18"/>
                  <a:gd name="T51" fmla="*/ 0 h 7"/>
                  <a:gd name="T52" fmla="*/ 9 w 18"/>
                  <a:gd name="T5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7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" name="Freeform 2213"/>
              <p:cNvSpPr>
                <a:spLocks/>
              </p:cNvSpPr>
              <p:nvPr/>
            </p:nvSpPr>
            <p:spPr bwMode="auto">
              <a:xfrm>
                <a:off x="2425" y="32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0" name="Rectangle 2214"/>
              <p:cNvSpPr>
                <a:spLocks noChangeArrowheads="1"/>
              </p:cNvSpPr>
              <p:nvPr/>
            </p:nvSpPr>
            <p:spPr bwMode="auto">
              <a:xfrm>
                <a:off x="2436" y="3276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8" name="Group 2416"/>
            <p:cNvGrpSpPr>
              <a:grpSpLocks/>
            </p:cNvGrpSpPr>
            <p:nvPr/>
          </p:nvGrpSpPr>
          <p:grpSpPr bwMode="auto">
            <a:xfrm>
              <a:off x="3825875" y="4819650"/>
              <a:ext cx="414338" cy="958850"/>
              <a:chOff x="2410" y="3036"/>
              <a:chExt cx="261" cy="604"/>
            </a:xfrm>
          </p:grpSpPr>
          <p:sp>
            <p:nvSpPr>
              <p:cNvPr id="4321" name="Freeform 2216"/>
              <p:cNvSpPr>
                <a:spLocks/>
              </p:cNvSpPr>
              <p:nvPr/>
            </p:nvSpPr>
            <p:spPr bwMode="auto">
              <a:xfrm>
                <a:off x="2410" y="327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0 h 4"/>
                  <a:gd name="T6" fmla="*/ 4 w 4"/>
                  <a:gd name="T7" fmla="*/ 2 h 4"/>
                  <a:gd name="T8" fmla="*/ 2 w 4"/>
                  <a:gd name="T9" fmla="*/ 2 h 4"/>
                  <a:gd name="T10" fmla="*/ 4 w 4"/>
                  <a:gd name="T11" fmla="*/ 2 h 4"/>
                  <a:gd name="T12" fmla="*/ 2 w 4"/>
                  <a:gd name="T13" fmla="*/ 2 h 4"/>
                  <a:gd name="T14" fmla="*/ 4 w 4"/>
                  <a:gd name="T15" fmla="*/ 2 h 4"/>
                  <a:gd name="T16" fmla="*/ 2 w 4"/>
                  <a:gd name="T17" fmla="*/ 2 h 4"/>
                  <a:gd name="T18" fmla="*/ 2 w 4"/>
                  <a:gd name="T19" fmla="*/ 4 h 4"/>
                  <a:gd name="T20" fmla="*/ 2 w 4"/>
                  <a:gd name="T21" fmla="*/ 2 h 4"/>
                  <a:gd name="T22" fmla="*/ 0 w 4"/>
                  <a:gd name="T23" fmla="*/ 2 h 4"/>
                  <a:gd name="T24" fmla="*/ 0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2" name="Freeform 2217"/>
              <p:cNvSpPr>
                <a:spLocks/>
              </p:cNvSpPr>
              <p:nvPr/>
            </p:nvSpPr>
            <p:spPr bwMode="auto">
              <a:xfrm>
                <a:off x="2439" y="3276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6 w 11"/>
                  <a:gd name="T3" fmla="*/ 0 h 6"/>
                  <a:gd name="T4" fmla="*/ 9 w 11"/>
                  <a:gd name="T5" fmla="*/ 0 h 6"/>
                  <a:gd name="T6" fmla="*/ 9 w 11"/>
                  <a:gd name="T7" fmla="*/ 2 h 6"/>
                  <a:gd name="T8" fmla="*/ 11 w 11"/>
                  <a:gd name="T9" fmla="*/ 2 h 6"/>
                  <a:gd name="T10" fmla="*/ 9 w 11"/>
                  <a:gd name="T11" fmla="*/ 2 h 6"/>
                  <a:gd name="T12" fmla="*/ 11 w 11"/>
                  <a:gd name="T13" fmla="*/ 2 h 6"/>
                  <a:gd name="T14" fmla="*/ 9 w 11"/>
                  <a:gd name="T15" fmla="*/ 2 h 6"/>
                  <a:gd name="T16" fmla="*/ 9 w 11"/>
                  <a:gd name="T17" fmla="*/ 4 h 6"/>
                  <a:gd name="T18" fmla="*/ 6 w 11"/>
                  <a:gd name="T19" fmla="*/ 4 h 6"/>
                  <a:gd name="T20" fmla="*/ 6 w 11"/>
                  <a:gd name="T21" fmla="*/ 6 h 6"/>
                  <a:gd name="T22" fmla="*/ 6 w 11"/>
                  <a:gd name="T23" fmla="*/ 4 h 6"/>
                  <a:gd name="T24" fmla="*/ 9 w 11"/>
                  <a:gd name="T25" fmla="*/ 4 h 6"/>
                  <a:gd name="T26" fmla="*/ 11 w 11"/>
                  <a:gd name="T27" fmla="*/ 4 h 6"/>
                  <a:gd name="T28" fmla="*/ 9 w 11"/>
                  <a:gd name="T29" fmla="*/ 4 h 6"/>
                  <a:gd name="T30" fmla="*/ 9 w 11"/>
                  <a:gd name="T31" fmla="*/ 6 h 6"/>
                  <a:gd name="T32" fmla="*/ 6 w 11"/>
                  <a:gd name="T33" fmla="*/ 6 h 6"/>
                  <a:gd name="T34" fmla="*/ 4 w 11"/>
                  <a:gd name="T35" fmla="*/ 6 h 6"/>
                  <a:gd name="T36" fmla="*/ 4 w 11"/>
                  <a:gd name="T37" fmla="*/ 4 h 6"/>
                  <a:gd name="T38" fmla="*/ 2 w 11"/>
                  <a:gd name="T39" fmla="*/ 4 h 6"/>
                  <a:gd name="T40" fmla="*/ 2 w 11"/>
                  <a:gd name="T41" fmla="*/ 2 h 6"/>
                  <a:gd name="T42" fmla="*/ 0 w 11"/>
                  <a:gd name="T43" fmla="*/ 2 h 6"/>
                  <a:gd name="T44" fmla="*/ 2 w 11"/>
                  <a:gd name="T45" fmla="*/ 2 h 6"/>
                  <a:gd name="T46" fmla="*/ 2 w 11"/>
                  <a:gd name="T47" fmla="*/ 0 h 6"/>
                  <a:gd name="T48" fmla="*/ 2 w 11"/>
                  <a:gd name="T49" fmla="*/ 2 h 6"/>
                  <a:gd name="T50" fmla="*/ 4 w 11"/>
                  <a:gd name="T51" fmla="*/ 2 h 6"/>
                  <a:gd name="T52" fmla="*/ 2 w 11"/>
                  <a:gd name="T53" fmla="*/ 0 h 6"/>
                  <a:gd name="T54" fmla="*/ 4 w 11"/>
                  <a:gd name="T55" fmla="*/ 0 h 6"/>
                  <a:gd name="T56" fmla="*/ 6 w 11"/>
                  <a:gd name="T57" fmla="*/ 0 h 6"/>
                  <a:gd name="T58" fmla="*/ 9 w 11"/>
                  <a:gd name="T5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3" name="Freeform 2218"/>
              <p:cNvSpPr>
                <a:spLocks/>
              </p:cNvSpPr>
              <p:nvPr/>
            </p:nvSpPr>
            <p:spPr bwMode="auto">
              <a:xfrm>
                <a:off x="2456" y="32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3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4" name="Rectangle 2219"/>
              <p:cNvSpPr>
                <a:spLocks noChangeArrowheads="1"/>
              </p:cNvSpPr>
              <p:nvPr/>
            </p:nvSpPr>
            <p:spPr bwMode="auto">
              <a:xfrm>
                <a:off x="2443" y="3273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5" name="Freeform 2220"/>
              <p:cNvSpPr>
                <a:spLocks/>
              </p:cNvSpPr>
              <p:nvPr/>
            </p:nvSpPr>
            <p:spPr bwMode="auto">
              <a:xfrm>
                <a:off x="2441" y="327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6" name="Freeform 2221"/>
              <p:cNvSpPr>
                <a:spLocks/>
              </p:cNvSpPr>
              <p:nvPr/>
            </p:nvSpPr>
            <p:spPr bwMode="auto">
              <a:xfrm>
                <a:off x="2439" y="32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3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7" name="Freeform 2222"/>
              <p:cNvSpPr>
                <a:spLocks/>
              </p:cNvSpPr>
              <p:nvPr/>
            </p:nvSpPr>
            <p:spPr bwMode="auto">
              <a:xfrm>
                <a:off x="2445" y="3273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0 h 3"/>
                  <a:gd name="T6" fmla="*/ 5 w 5"/>
                  <a:gd name="T7" fmla="*/ 3 h 3"/>
                  <a:gd name="T8" fmla="*/ 3 w 5"/>
                  <a:gd name="T9" fmla="*/ 3 h 3"/>
                  <a:gd name="T10" fmla="*/ 0 w 5"/>
                  <a:gd name="T11" fmla="*/ 3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8" name="Freeform 2223"/>
              <p:cNvSpPr>
                <a:spLocks/>
              </p:cNvSpPr>
              <p:nvPr/>
            </p:nvSpPr>
            <p:spPr bwMode="auto">
              <a:xfrm>
                <a:off x="2425" y="3273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0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3 h 3"/>
                  <a:gd name="T10" fmla="*/ 0 w 7"/>
                  <a:gd name="T11" fmla="*/ 3 h 3"/>
                  <a:gd name="T12" fmla="*/ 0 w 7"/>
                  <a:gd name="T13" fmla="*/ 0 h 3"/>
                  <a:gd name="T14" fmla="*/ 2 w 7"/>
                  <a:gd name="T15" fmla="*/ 0 h 3"/>
                  <a:gd name="T16" fmla="*/ 5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5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9" name="Freeform 2224"/>
              <p:cNvSpPr>
                <a:spLocks/>
              </p:cNvSpPr>
              <p:nvPr/>
            </p:nvSpPr>
            <p:spPr bwMode="auto">
              <a:xfrm>
                <a:off x="2448" y="327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2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0" name="Freeform 2225"/>
              <p:cNvSpPr>
                <a:spLocks/>
              </p:cNvSpPr>
              <p:nvPr/>
            </p:nvSpPr>
            <p:spPr bwMode="auto">
              <a:xfrm>
                <a:off x="2430" y="3271"/>
                <a:ext cx="9" cy="5"/>
              </a:xfrm>
              <a:custGeom>
                <a:avLst/>
                <a:gdLst>
                  <a:gd name="T0" fmla="*/ 4 w 9"/>
                  <a:gd name="T1" fmla="*/ 2 h 5"/>
                  <a:gd name="T2" fmla="*/ 6 w 9"/>
                  <a:gd name="T3" fmla="*/ 2 h 5"/>
                  <a:gd name="T4" fmla="*/ 9 w 9"/>
                  <a:gd name="T5" fmla="*/ 2 h 5"/>
                  <a:gd name="T6" fmla="*/ 9 w 9"/>
                  <a:gd name="T7" fmla="*/ 5 h 5"/>
                  <a:gd name="T8" fmla="*/ 6 w 9"/>
                  <a:gd name="T9" fmla="*/ 5 h 5"/>
                  <a:gd name="T10" fmla="*/ 4 w 9"/>
                  <a:gd name="T11" fmla="*/ 5 h 5"/>
                  <a:gd name="T12" fmla="*/ 2 w 9"/>
                  <a:gd name="T13" fmla="*/ 5 h 5"/>
                  <a:gd name="T14" fmla="*/ 2 w 9"/>
                  <a:gd name="T15" fmla="*/ 2 h 5"/>
                  <a:gd name="T16" fmla="*/ 4 w 9"/>
                  <a:gd name="T17" fmla="*/ 2 h 5"/>
                  <a:gd name="T18" fmla="*/ 6 w 9"/>
                  <a:gd name="T19" fmla="*/ 2 h 5"/>
                  <a:gd name="T20" fmla="*/ 4 w 9"/>
                  <a:gd name="T21" fmla="*/ 2 h 5"/>
                  <a:gd name="T22" fmla="*/ 2 w 9"/>
                  <a:gd name="T23" fmla="*/ 2 h 5"/>
                  <a:gd name="T24" fmla="*/ 4 w 9"/>
                  <a:gd name="T25" fmla="*/ 2 h 5"/>
                  <a:gd name="T26" fmla="*/ 2 w 9"/>
                  <a:gd name="T27" fmla="*/ 2 h 5"/>
                  <a:gd name="T28" fmla="*/ 2 w 9"/>
                  <a:gd name="T29" fmla="*/ 0 h 5"/>
                  <a:gd name="T30" fmla="*/ 0 w 9"/>
                  <a:gd name="T31" fmla="*/ 0 h 5"/>
                  <a:gd name="T32" fmla="*/ 2 w 9"/>
                  <a:gd name="T33" fmla="*/ 0 h 5"/>
                  <a:gd name="T34" fmla="*/ 4 w 9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1" name="Freeform 2226"/>
              <p:cNvSpPr>
                <a:spLocks/>
              </p:cNvSpPr>
              <p:nvPr/>
            </p:nvSpPr>
            <p:spPr bwMode="auto">
              <a:xfrm>
                <a:off x="2434" y="32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2" name="Freeform 2227"/>
              <p:cNvSpPr>
                <a:spLocks/>
              </p:cNvSpPr>
              <p:nvPr/>
            </p:nvSpPr>
            <p:spPr bwMode="auto">
              <a:xfrm>
                <a:off x="2472" y="32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3" name="Freeform 2228"/>
              <p:cNvSpPr>
                <a:spLocks/>
              </p:cNvSpPr>
              <p:nvPr/>
            </p:nvSpPr>
            <p:spPr bwMode="auto">
              <a:xfrm>
                <a:off x="2421" y="32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4" name="Freeform 2229"/>
              <p:cNvSpPr>
                <a:spLocks/>
              </p:cNvSpPr>
              <p:nvPr/>
            </p:nvSpPr>
            <p:spPr bwMode="auto">
              <a:xfrm>
                <a:off x="2418" y="3271"/>
                <a:ext cx="12" cy="5"/>
              </a:xfrm>
              <a:custGeom>
                <a:avLst/>
                <a:gdLst>
                  <a:gd name="T0" fmla="*/ 9 w 12"/>
                  <a:gd name="T1" fmla="*/ 0 h 5"/>
                  <a:gd name="T2" fmla="*/ 12 w 12"/>
                  <a:gd name="T3" fmla="*/ 0 h 5"/>
                  <a:gd name="T4" fmla="*/ 12 w 12"/>
                  <a:gd name="T5" fmla="*/ 2 h 5"/>
                  <a:gd name="T6" fmla="*/ 9 w 12"/>
                  <a:gd name="T7" fmla="*/ 2 h 5"/>
                  <a:gd name="T8" fmla="*/ 7 w 12"/>
                  <a:gd name="T9" fmla="*/ 2 h 5"/>
                  <a:gd name="T10" fmla="*/ 5 w 12"/>
                  <a:gd name="T11" fmla="*/ 2 h 5"/>
                  <a:gd name="T12" fmla="*/ 3 w 12"/>
                  <a:gd name="T13" fmla="*/ 2 h 5"/>
                  <a:gd name="T14" fmla="*/ 5 w 12"/>
                  <a:gd name="T15" fmla="*/ 2 h 5"/>
                  <a:gd name="T16" fmla="*/ 5 w 12"/>
                  <a:gd name="T17" fmla="*/ 5 h 5"/>
                  <a:gd name="T18" fmla="*/ 3 w 12"/>
                  <a:gd name="T19" fmla="*/ 5 h 5"/>
                  <a:gd name="T20" fmla="*/ 3 w 12"/>
                  <a:gd name="T21" fmla="*/ 2 h 5"/>
                  <a:gd name="T22" fmla="*/ 0 w 12"/>
                  <a:gd name="T23" fmla="*/ 2 h 5"/>
                  <a:gd name="T24" fmla="*/ 0 w 12"/>
                  <a:gd name="T25" fmla="*/ 0 h 5"/>
                  <a:gd name="T26" fmla="*/ 3 w 12"/>
                  <a:gd name="T27" fmla="*/ 0 h 5"/>
                  <a:gd name="T28" fmla="*/ 5 w 12"/>
                  <a:gd name="T29" fmla="*/ 0 h 5"/>
                  <a:gd name="T30" fmla="*/ 5 w 12"/>
                  <a:gd name="T31" fmla="*/ 2 h 5"/>
                  <a:gd name="T32" fmla="*/ 5 w 12"/>
                  <a:gd name="T33" fmla="*/ 0 h 5"/>
                  <a:gd name="T34" fmla="*/ 7 w 12"/>
                  <a:gd name="T35" fmla="*/ 0 h 5"/>
                  <a:gd name="T36" fmla="*/ 9 w 12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5" name="Freeform 2230"/>
              <p:cNvSpPr>
                <a:spLocks/>
              </p:cNvSpPr>
              <p:nvPr/>
            </p:nvSpPr>
            <p:spPr bwMode="auto">
              <a:xfrm>
                <a:off x="2448" y="32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6" name="Freeform 2231"/>
              <p:cNvSpPr>
                <a:spLocks/>
              </p:cNvSpPr>
              <p:nvPr/>
            </p:nvSpPr>
            <p:spPr bwMode="auto">
              <a:xfrm>
                <a:off x="2439" y="3269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4 w 4"/>
                  <a:gd name="T3" fmla="*/ 2 h 4"/>
                  <a:gd name="T4" fmla="*/ 4 w 4"/>
                  <a:gd name="T5" fmla="*/ 4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2 w 4"/>
                  <a:gd name="T13" fmla="*/ 2 h 4"/>
                  <a:gd name="T14" fmla="*/ 2 w 4"/>
                  <a:gd name="T15" fmla="*/ 0 h 4"/>
                  <a:gd name="T16" fmla="*/ 2 w 4"/>
                  <a:gd name="T17" fmla="*/ 2 h 4"/>
                  <a:gd name="T18" fmla="*/ 4 w 4"/>
                  <a:gd name="T19" fmla="*/ 2 h 4"/>
                  <a:gd name="T20" fmla="*/ 2 w 4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7" name="Freeform 2232"/>
              <p:cNvSpPr>
                <a:spLocks/>
              </p:cNvSpPr>
              <p:nvPr/>
            </p:nvSpPr>
            <p:spPr bwMode="auto">
              <a:xfrm>
                <a:off x="2452" y="3269"/>
                <a:ext cx="25" cy="18"/>
              </a:xfrm>
              <a:custGeom>
                <a:avLst/>
                <a:gdLst>
                  <a:gd name="T0" fmla="*/ 16 w 25"/>
                  <a:gd name="T1" fmla="*/ 2 h 18"/>
                  <a:gd name="T2" fmla="*/ 18 w 25"/>
                  <a:gd name="T3" fmla="*/ 4 h 18"/>
                  <a:gd name="T4" fmla="*/ 16 w 25"/>
                  <a:gd name="T5" fmla="*/ 7 h 18"/>
                  <a:gd name="T6" fmla="*/ 18 w 25"/>
                  <a:gd name="T7" fmla="*/ 4 h 18"/>
                  <a:gd name="T8" fmla="*/ 20 w 25"/>
                  <a:gd name="T9" fmla="*/ 2 h 18"/>
                  <a:gd name="T10" fmla="*/ 22 w 25"/>
                  <a:gd name="T11" fmla="*/ 4 h 18"/>
                  <a:gd name="T12" fmla="*/ 22 w 25"/>
                  <a:gd name="T13" fmla="*/ 4 h 18"/>
                  <a:gd name="T14" fmla="*/ 25 w 25"/>
                  <a:gd name="T15" fmla="*/ 7 h 18"/>
                  <a:gd name="T16" fmla="*/ 22 w 25"/>
                  <a:gd name="T17" fmla="*/ 9 h 18"/>
                  <a:gd name="T18" fmla="*/ 18 w 25"/>
                  <a:gd name="T19" fmla="*/ 9 h 18"/>
                  <a:gd name="T20" fmla="*/ 16 w 25"/>
                  <a:gd name="T21" fmla="*/ 9 h 18"/>
                  <a:gd name="T22" fmla="*/ 16 w 25"/>
                  <a:gd name="T23" fmla="*/ 9 h 18"/>
                  <a:gd name="T24" fmla="*/ 20 w 25"/>
                  <a:gd name="T25" fmla="*/ 9 h 18"/>
                  <a:gd name="T26" fmla="*/ 22 w 25"/>
                  <a:gd name="T27" fmla="*/ 11 h 18"/>
                  <a:gd name="T28" fmla="*/ 18 w 25"/>
                  <a:gd name="T29" fmla="*/ 13 h 18"/>
                  <a:gd name="T30" fmla="*/ 16 w 25"/>
                  <a:gd name="T31" fmla="*/ 16 h 18"/>
                  <a:gd name="T32" fmla="*/ 13 w 25"/>
                  <a:gd name="T33" fmla="*/ 18 h 18"/>
                  <a:gd name="T34" fmla="*/ 9 w 25"/>
                  <a:gd name="T35" fmla="*/ 18 h 18"/>
                  <a:gd name="T36" fmla="*/ 4 w 25"/>
                  <a:gd name="T37" fmla="*/ 18 h 18"/>
                  <a:gd name="T38" fmla="*/ 2 w 25"/>
                  <a:gd name="T39" fmla="*/ 16 h 18"/>
                  <a:gd name="T40" fmla="*/ 7 w 25"/>
                  <a:gd name="T41" fmla="*/ 16 h 18"/>
                  <a:gd name="T42" fmla="*/ 7 w 25"/>
                  <a:gd name="T43" fmla="*/ 16 h 18"/>
                  <a:gd name="T44" fmla="*/ 9 w 25"/>
                  <a:gd name="T45" fmla="*/ 13 h 18"/>
                  <a:gd name="T46" fmla="*/ 4 w 25"/>
                  <a:gd name="T47" fmla="*/ 13 h 18"/>
                  <a:gd name="T48" fmla="*/ 4 w 25"/>
                  <a:gd name="T49" fmla="*/ 13 h 18"/>
                  <a:gd name="T50" fmla="*/ 2 w 25"/>
                  <a:gd name="T51" fmla="*/ 11 h 18"/>
                  <a:gd name="T52" fmla="*/ 0 w 25"/>
                  <a:gd name="T53" fmla="*/ 9 h 18"/>
                  <a:gd name="T54" fmla="*/ 2 w 25"/>
                  <a:gd name="T55" fmla="*/ 7 h 18"/>
                  <a:gd name="T56" fmla="*/ 4 w 25"/>
                  <a:gd name="T57" fmla="*/ 9 h 18"/>
                  <a:gd name="T58" fmla="*/ 9 w 25"/>
                  <a:gd name="T59" fmla="*/ 9 h 18"/>
                  <a:gd name="T60" fmla="*/ 7 w 25"/>
                  <a:gd name="T61" fmla="*/ 7 h 18"/>
                  <a:gd name="T62" fmla="*/ 7 w 25"/>
                  <a:gd name="T63" fmla="*/ 7 h 18"/>
                  <a:gd name="T64" fmla="*/ 11 w 25"/>
                  <a:gd name="T65" fmla="*/ 7 h 18"/>
                  <a:gd name="T66" fmla="*/ 9 w 25"/>
                  <a:gd name="T67" fmla="*/ 4 h 18"/>
                  <a:gd name="T68" fmla="*/ 7 w 25"/>
                  <a:gd name="T69" fmla="*/ 2 h 18"/>
                  <a:gd name="T70" fmla="*/ 11 w 25"/>
                  <a:gd name="T71" fmla="*/ 2 h 18"/>
                  <a:gd name="T72" fmla="*/ 11 w 25"/>
                  <a:gd name="T73" fmla="*/ 2 h 18"/>
                  <a:gd name="T74" fmla="*/ 11 w 25"/>
                  <a:gd name="T75" fmla="*/ 2 h 18"/>
                  <a:gd name="T76" fmla="*/ 13 w 25"/>
                  <a:gd name="T77" fmla="*/ 4 h 18"/>
                  <a:gd name="T78" fmla="*/ 13 w 25"/>
                  <a:gd name="T79" fmla="*/ 4 h 18"/>
                  <a:gd name="T80" fmla="*/ 11 w 25"/>
                  <a:gd name="T81" fmla="*/ 2 h 18"/>
                  <a:gd name="T82" fmla="*/ 13 w 25"/>
                  <a:gd name="T83" fmla="*/ 0 h 18"/>
                  <a:gd name="T84" fmla="*/ 16 w 25"/>
                  <a:gd name="T85" fmla="*/ 0 h 18"/>
                  <a:gd name="T86" fmla="*/ 16 w 25"/>
                  <a:gd name="T8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18">
                    <a:moveTo>
                      <a:pt x="16" y="0"/>
                    </a:moveTo>
                    <a:lnTo>
                      <a:pt x="16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3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4" y="13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8" name="Freeform 2233"/>
              <p:cNvSpPr>
                <a:spLocks/>
              </p:cNvSpPr>
              <p:nvPr/>
            </p:nvSpPr>
            <p:spPr bwMode="auto">
              <a:xfrm>
                <a:off x="2423" y="326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9" name="Rectangle 2234"/>
              <p:cNvSpPr>
                <a:spLocks noChangeArrowheads="1"/>
              </p:cNvSpPr>
              <p:nvPr/>
            </p:nvSpPr>
            <p:spPr bwMode="auto">
              <a:xfrm>
                <a:off x="2439" y="326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0" name="Freeform 2235"/>
              <p:cNvSpPr>
                <a:spLocks/>
              </p:cNvSpPr>
              <p:nvPr/>
            </p:nvSpPr>
            <p:spPr bwMode="auto">
              <a:xfrm>
                <a:off x="2443" y="3269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5 w 5"/>
                  <a:gd name="T7" fmla="*/ 2 h 2"/>
                  <a:gd name="T8" fmla="*/ 2 w 5"/>
                  <a:gd name="T9" fmla="*/ 2 h 2"/>
                  <a:gd name="T10" fmla="*/ 0 w 5"/>
                  <a:gd name="T11" fmla="*/ 2 h 2"/>
                  <a:gd name="T12" fmla="*/ 0 w 5"/>
                  <a:gd name="T13" fmla="*/ 0 h 2"/>
                  <a:gd name="T14" fmla="*/ 2 w 5"/>
                  <a:gd name="T15" fmla="*/ 0 h 2"/>
                  <a:gd name="T16" fmla="*/ 5 w 5"/>
                  <a:gd name="T17" fmla="*/ 0 h 2"/>
                  <a:gd name="T18" fmla="*/ 5 w 5"/>
                  <a:gd name="T19" fmla="*/ 2 h 2"/>
                  <a:gd name="T20" fmla="*/ 5 w 5"/>
                  <a:gd name="T21" fmla="*/ 0 h 2"/>
                  <a:gd name="T22" fmla="*/ 2 w 5"/>
                  <a:gd name="T23" fmla="*/ 0 h 2"/>
                  <a:gd name="T24" fmla="*/ 5 w 5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1" name="Freeform 2236"/>
              <p:cNvSpPr>
                <a:spLocks/>
              </p:cNvSpPr>
              <p:nvPr/>
            </p:nvSpPr>
            <p:spPr bwMode="auto">
              <a:xfrm>
                <a:off x="2448" y="326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2" name="Freeform 2237"/>
              <p:cNvSpPr>
                <a:spLocks/>
              </p:cNvSpPr>
              <p:nvPr/>
            </p:nvSpPr>
            <p:spPr bwMode="auto">
              <a:xfrm>
                <a:off x="2423" y="326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3" name="Freeform 2238"/>
              <p:cNvSpPr>
                <a:spLocks/>
              </p:cNvSpPr>
              <p:nvPr/>
            </p:nvSpPr>
            <p:spPr bwMode="auto">
              <a:xfrm>
                <a:off x="2425" y="326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4" name="Freeform 2239"/>
              <p:cNvSpPr>
                <a:spLocks/>
              </p:cNvSpPr>
              <p:nvPr/>
            </p:nvSpPr>
            <p:spPr bwMode="auto">
              <a:xfrm>
                <a:off x="2445" y="32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5" name="Freeform 2240"/>
              <p:cNvSpPr>
                <a:spLocks/>
              </p:cNvSpPr>
              <p:nvPr/>
            </p:nvSpPr>
            <p:spPr bwMode="auto">
              <a:xfrm>
                <a:off x="2430" y="326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6" name="Freeform 2241"/>
              <p:cNvSpPr>
                <a:spLocks/>
              </p:cNvSpPr>
              <p:nvPr/>
            </p:nvSpPr>
            <p:spPr bwMode="auto">
              <a:xfrm>
                <a:off x="2463" y="3269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2 w 5"/>
                  <a:gd name="T5" fmla="*/ 0 h 2"/>
                  <a:gd name="T6" fmla="*/ 0 w 5"/>
                  <a:gd name="T7" fmla="*/ 0 h 2"/>
                  <a:gd name="T8" fmla="*/ 0 w 5"/>
                  <a:gd name="T9" fmla="*/ 2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7" name="Freeform 2242"/>
              <p:cNvSpPr>
                <a:spLocks/>
              </p:cNvSpPr>
              <p:nvPr/>
            </p:nvSpPr>
            <p:spPr bwMode="auto">
              <a:xfrm>
                <a:off x="2459" y="326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8" name="Freeform 2243"/>
              <p:cNvSpPr>
                <a:spLocks/>
              </p:cNvSpPr>
              <p:nvPr/>
            </p:nvSpPr>
            <p:spPr bwMode="auto">
              <a:xfrm>
                <a:off x="2443" y="326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9" name="Freeform 2244"/>
              <p:cNvSpPr>
                <a:spLocks/>
              </p:cNvSpPr>
              <p:nvPr/>
            </p:nvSpPr>
            <p:spPr bwMode="auto">
              <a:xfrm>
                <a:off x="2459" y="32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0" name="Freeform 2245"/>
              <p:cNvSpPr>
                <a:spLocks/>
              </p:cNvSpPr>
              <p:nvPr/>
            </p:nvSpPr>
            <p:spPr bwMode="auto">
              <a:xfrm>
                <a:off x="2434" y="3267"/>
                <a:ext cx="5" cy="6"/>
              </a:xfrm>
              <a:custGeom>
                <a:avLst/>
                <a:gdLst>
                  <a:gd name="T0" fmla="*/ 0 w 5"/>
                  <a:gd name="T1" fmla="*/ 2 h 6"/>
                  <a:gd name="T2" fmla="*/ 2 w 5"/>
                  <a:gd name="T3" fmla="*/ 2 h 6"/>
                  <a:gd name="T4" fmla="*/ 5 w 5"/>
                  <a:gd name="T5" fmla="*/ 2 h 6"/>
                  <a:gd name="T6" fmla="*/ 5 w 5"/>
                  <a:gd name="T7" fmla="*/ 4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5 w 5"/>
                  <a:gd name="T15" fmla="*/ 4 h 6"/>
                  <a:gd name="T16" fmla="*/ 2 w 5"/>
                  <a:gd name="T17" fmla="*/ 4 h 6"/>
                  <a:gd name="T18" fmla="*/ 0 w 5"/>
                  <a:gd name="T19" fmla="*/ 4 h 6"/>
                  <a:gd name="T20" fmla="*/ 0 w 5"/>
                  <a:gd name="T21" fmla="*/ 2 h 6"/>
                  <a:gd name="T22" fmla="*/ 0 w 5"/>
                  <a:gd name="T23" fmla="*/ 0 h 6"/>
                  <a:gd name="T24" fmla="*/ 0 w 5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1" name="Freeform 2246"/>
              <p:cNvSpPr>
                <a:spLocks/>
              </p:cNvSpPr>
              <p:nvPr/>
            </p:nvSpPr>
            <p:spPr bwMode="auto">
              <a:xfrm>
                <a:off x="2463" y="32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2" name="Freeform 2247"/>
              <p:cNvSpPr>
                <a:spLocks/>
              </p:cNvSpPr>
              <p:nvPr/>
            </p:nvSpPr>
            <p:spPr bwMode="auto">
              <a:xfrm>
                <a:off x="2439" y="326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0 h 2"/>
                  <a:gd name="T12" fmla="*/ 2 w 4"/>
                  <a:gd name="T13" fmla="*/ 2 h 2"/>
                  <a:gd name="T14" fmla="*/ 2 w 4"/>
                  <a:gd name="T15" fmla="*/ 0 h 2"/>
                  <a:gd name="T16" fmla="*/ 4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3" name="Rectangle 2248"/>
              <p:cNvSpPr>
                <a:spLocks noChangeArrowheads="1"/>
              </p:cNvSpPr>
              <p:nvPr/>
            </p:nvSpPr>
            <p:spPr bwMode="auto">
              <a:xfrm>
                <a:off x="2436" y="326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4" name="Freeform 2249"/>
              <p:cNvSpPr>
                <a:spLocks/>
              </p:cNvSpPr>
              <p:nvPr/>
            </p:nvSpPr>
            <p:spPr bwMode="auto">
              <a:xfrm>
                <a:off x="2439" y="326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5" name="Freeform 2250"/>
              <p:cNvSpPr>
                <a:spLocks/>
              </p:cNvSpPr>
              <p:nvPr/>
            </p:nvSpPr>
            <p:spPr bwMode="auto">
              <a:xfrm>
                <a:off x="2441" y="326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6" name="Freeform 2251"/>
              <p:cNvSpPr>
                <a:spLocks/>
              </p:cNvSpPr>
              <p:nvPr/>
            </p:nvSpPr>
            <p:spPr bwMode="auto">
              <a:xfrm>
                <a:off x="2443" y="3267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2 w 5"/>
                  <a:gd name="T7" fmla="*/ 0 h 2"/>
                  <a:gd name="T8" fmla="*/ 0 w 5"/>
                  <a:gd name="T9" fmla="*/ 0 h 2"/>
                  <a:gd name="T10" fmla="*/ 2 w 5"/>
                  <a:gd name="T11" fmla="*/ 0 h 2"/>
                  <a:gd name="T12" fmla="*/ 5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7" name="Freeform 2252"/>
              <p:cNvSpPr>
                <a:spLocks/>
              </p:cNvSpPr>
              <p:nvPr/>
            </p:nvSpPr>
            <p:spPr bwMode="auto">
              <a:xfrm>
                <a:off x="2430" y="326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8" name="Freeform 2253"/>
              <p:cNvSpPr>
                <a:spLocks/>
              </p:cNvSpPr>
              <p:nvPr/>
            </p:nvSpPr>
            <p:spPr bwMode="auto">
              <a:xfrm>
                <a:off x="2430" y="3264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2 w 2"/>
                  <a:gd name="T5" fmla="*/ 3 h 5"/>
                  <a:gd name="T6" fmla="*/ 0 w 2"/>
                  <a:gd name="T7" fmla="*/ 3 h 5"/>
                  <a:gd name="T8" fmla="*/ 2 w 2"/>
                  <a:gd name="T9" fmla="*/ 3 h 5"/>
                  <a:gd name="T10" fmla="*/ 2 w 2"/>
                  <a:gd name="T11" fmla="*/ 0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9" name="Freeform 2254"/>
              <p:cNvSpPr>
                <a:spLocks/>
              </p:cNvSpPr>
              <p:nvPr/>
            </p:nvSpPr>
            <p:spPr bwMode="auto">
              <a:xfrm>
                <a:off x="2423" y="3264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3 h 5"/>
                  <a:gd name="T4" fmla="*/ 4 w 4"/>
                  <a:gd name="T5" fmla="*/ 5 h 5"/>
                  <a:gd name="T6" fmla="*/ 4 w 4"/>
                  <a:gd name="T7" fmla="*/ 3 h 5"/>
                  <a:gd name="T8" fmla="*/ 2 w 4"/>
                  <a:gd name="T9" fmla="*/ 3 h 5"/>
                  <a:gd name="T10" fmla="*/ 2 w 4"/>
                  <a:gd name="T11" fmla="*/ 5 h 5"/>
                  <a:gd name="T12" fmla="*/ 2 w 4"/>
                  <a:gd name="T13" fmla="*/ 3 h 5"/>
                  <a:gd name="T14" fmla="*/ 0 w 4"/>
                  <a:gd name="T15" fmla="*/ 3 h 5"/>
                  <a:gd name="T16" fmla="*/ 0 w 4"/>
                  <a:gd name="T17" fmla="*/ 0 h 5"/>
                  <a:gd name="T18" fmla="*/ 2 w 4"/>
                  <a:gd name="T19" fmla="*/ 0 h 5"/>
                  <a:gd name="T20" fmla="*/ 4 w 4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0" name="Freeform 2255"/>
              <p:cNvSpPr>
                <a:spLocks/>
              </p:cNvSpPr>
              <p:nvPr/>
            </p:nvSpPr>
            <p:spPr bwMode="auto">
              <a:xfrm>
                <a:off x="2443" y="326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1" name="Freeform 2256"/>
              <p:cNvSpPr>
                <a:spLocks/>
              </p:cNvSpPr>
              <p:nvPr/>
            </p:nvSpPr>
            <p:spPr bwMode="auto">
              <a:xfrm>
                <a:off x="2461" y="326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2" name="Freeform 2257"/>
              <p:cNvSpPr>
                <a:spLocks/>
              </p:cNvSpPr>
              <p:nvPr/>
            </p:nvSpPr>
            <p:spPr bwMode="auto">
              <a:xfrm>
                <a:off x="2441" y="326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3" name="Freeform 2258"/>
              <p:cNvSpPr>
                <a:spLocks/>
              </p:cNvSpPr>
              <p:nvPr/>
            </p:nvSpPr>
            <p:spPr bwMode="auto">
              <a:xfrm>
                <a:off x="2425" y="326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2 w 5"/>
                  <a:gd name="T9" fmla="*/ 0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4" name="Freeform 2259"/>
              <p:cNvSpPr>
                <a:spLocks/>
              </p:cNvSpPr>
              <p:nvPr/>
            </p:nvSpPr>
            <p:spPr bwMode="auto">
              <a:xfrm>
                <a:off x="2430" y="32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5" name="Freeform 2260"/>
              <p:cNvSpPr>
                <a:spLocks/>
              </p:cNvSpPr>
              <p:nvPr/>
            </p:nvSpPr>
            <p:spPr bwMode="auto">
              <a:xfrm>
                <a:off x="2423" y="32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6" name="Freeform 2261"/>
              <p:cNvSpPr>
                <a:spLocks/>
              </p:cNvSpPr>
              <p:nvPr/>
            </p:nvSpPr>
            <p:spPr bwMode="auto">
              <a:xfrm>
                <a:off x="2445" y="326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  <a:gd name="T10" fmla="*/ 0 w 3"/>
                  <a:gd name="T11" fmla="*/ 2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7" name="Freeform 2262"/>
              <p:cNvSpPr>
                <a:spLocks/>
              </p:cNvSpPr>
              <p:nvPr/>
            </p:nvSpPr>
            <p:spPr bwMode="auto">
              <a:xfrm>
                <a:off x="2423" y="32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8" name="Freeform 2263"/>
              <p:cNvSpPr>
                <a:spLocks/>
              </p:cNvSpPr>
              <p:nvPr/>
            </p:nvSpPr>
            <p:spPr bwMode="auto">
              <a:xfrm>
                <a:off x="2432" y="3262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4 w 9"/>
                  <a:gd name="T3" fmla="*/ 0 h 7"/>
                  <a:gd name="T4" fmla="*/ 4 w 9"/>
                  <a:gd name="T5" fmla="*/ 2 h 7"/>
                  <a:gd name="T6" fmla="*/ 7 w 9"/>
                  <a:gd name="T7" fmla="*/ 2 h 7"/>
                  <a:gd name="T8" fmla="*/ 9 w 9"/>
                  <a:gd name="T9" fmla="*/ 2 h 7"/>
                  <a:gd name="T10" fmla="*/ 9 w 9"/>
                  <a:gd name="T11" fmla="*/ 5 h 7"/>
                  <a:gd name="T12" fmla="*/ 7 w 9"/>
                  <a:gd name="T13" fmla="*/ 5 h 7"/>
                  <a:gd name="T14" fmla="*/ 4 w 9"/>
                  <a:gd name="T15" fmla="*/ 5 h 7"/>
                  <a:gd name="T16" fmla="*/ 2 w 9"/>
                  <a:gd name="T17" fmla="*/ 5 h 7"/>
                  <a:gd name="T18" fmla="*/ 4 w 9"/>
                  <a:gd name="T19" fmla="*/ 5 h 7"/>
                  <a:gd name="T20" fmla="*/ 4 w 9"/>
                  <a:gd name="T21" fmla="*/ 7 h 7"/>
                  <a:gd name="T22" fmla="*/ 7 w 9"/>
                  <a:gd name="T23" fmla="*/ 7 h 7"/>
                  <a:gd name="T24" fmla="*/ 4 w 9"/>
                  <a:gd name="T25" fmla="*/ 7 h 7"/>
                  <a:gd name="T26" fmla="*/ 2 w 9"/>
                  <a:gd name="T27" fmla="*/ 7 h 7"/>
                  <a:gd name="T28" fmla="*/ 2 w 9"/>
                  <a:gd name="T29" fmla="*/ 5 h 7"/>
                  <a:gd name="T30" fmla="*/ 0 w 9"/>
                  <a:gd name="T31" fmla="*/ 2 h 7"/>
                  <a:gd name="T32" fmla="*/ 2 w 9"/>
                  <a:gd name="T33" fmla="*/ 2 h 7"/>
                  <a:gd name="T34" fmla="*/ 4 w 9"/>
                  <a:gd name="T35" fmla="*/ 2 h 7"/>
                  <a:gd name="T36" fmla="*/ 2 w 9"/>
                  <a:gd name="T37" fmla="*/ 2 h 7"/>
                  <a:gd name="T38" fmla="*/ 2 w 9"/>
                  <a:gd name="T39" fmla="*/ 0 h 7"/>
                  <a:gd name="T40" fmla="*/ 2 w 9"/>
                  <a:gd name="T41" fmla="*/ 2 h 7"/>
                  <a:gd name="T42" fmla="*/ 2 w 9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9" name="Rectangle 2264"/>
              <p:cNvSpPr>
                <a:spLocks noChangeArrowheads="1"/>
              </p:cNvSpPr>
              <p:nvPr/>
            </p:nvSpPr>
            <p:spPr bwMode="auto">
              <a:xfrm>
                <a:off x="2425" y="326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0" name="Freeform 2265"/>
              <p:cNvSpPr>
                <a:spLocks/>
              </p:cNvSpPr>
              <p:nvPr/>
            </p:nvSpPr>
            <p:spPr bwMode="auto">
              <a:xfrm>
                <a:off x="2430" y="3262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1" name="Freeform 2266"/>
              <p:cNvSpPr>
                <a:spLocks/>
              </p:cNvSpPr>
              <p:nvPr/>
            </p:nvSpPr>
            <p:spPr bwMode="auto">
              <a:xfrm>
                <a:off x="2430" y="32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2" name="Freeform 2267"/>
              <p:cNvSpPr>
                <a:spLocks/>
              </p:cNvSpPr>
              <p:nvPr/>
            </p:nvSpPr>
            <p:spPr bwMode="auto">
              <a:xfrm>
                <a:off x="2450" y="3262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2 w 4"/>
                  <a:gd name="T9" fmla="*/ 0 h 2"/>
                  <a:gd name="T10" fmla="*/ 0 w 4"/>
                  <a:gd name="T11" fmla="*/ 0 h 2"/>
                  <a:gd name="T12" fmla="*/ 2 w 4"/>
                  <a:gd name="T13" fmla="*/ 0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3" name="Freeform 2268"/>
              <p:cNvSpPr>
                <a:spLocks/>
              </p:cNvSpPr>
              <p:nvPr/>
            </p:nvSpPr>
            <p:spPr bwMode="auto">
              <a:xfrm>
                <a:off x="2436" y="3262"/>
                <a:ext cx="7" cy="2"/>
              </a:xfrm>
              <a:custGeom>
                <a:avLst/>
                <a:gdLst>
                  <a:gd name="T0" fmla="*/ 3 w 7"/>
                  <a:gd name="T1" fmla="*/ 0 h 2"/>
                  <a:gd name="T2" fmla="*/ 5 w 7"/>
                  <a:gd name="T3" fmla="*/ 0 h 2"/>
                  <a:gd name="T4" fmla="*/ 5 w 7"/>
                  <a:gd name="T5" fmla="*/ 2 h 2"/>
                  <a:gd name="T6" fmla="*/ 5 w 7"/>
                  <a:gd name="T7" fmla="*/ 0 h 2"/>
                  <a:gd name="T8" fmla="*/ 5 w 7"/>
                  <a:gd name="T9" fmla="*/ 2 h 2"/>
                  <a:gd name="T10" fmla="*/ 7 w 7"/>
                  <a:gd name="T11" fmla="*/ 2 h 2"/>
                  <a:gd name="T12" fmla="*/ 5 w 7"/>
                  <a:gd name="T13" fmla="*/ 2 h 2"/>
                  <a:gd name="T14" fmla="*/ 3 w 7"/>
                  <a:gd name="T15" fmla="*/ 2 h 2"/>
                  <a:gd name="T16" fmla="*/ 0 w 7"/>
                  <a:gd name="T17" fmla="*/ 2 h 2"/>
                  <a:gd name="T18" fmla="*/ 0 w 7"/>
                  <a:gd name="T19" fmla="*/ 0 h 2"/>
                  <a:gd name="T20" fmla="*/ 3 w 7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4" name="Freeform 2269"/>
              <p:cNvSpPr>
                <a:spLocks/>
              </p:cNvSpPr>
              <p:nvPr/>
            </p:nvSpPr>
            <p:spPr bwMode="auto">
              <a:xfrm>
                <a:off x="2425" y="3260"/>
                <a:ext cx="5" cy="2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0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5" name="Freeform 2270"/>
              <p:cNvSpPr>
                <a:spLocks/>
              </p:cNvSpPr>
              <p:nvPr/>
            </p:nvSpPr>
            <p:spPr bwMode="auto">
              <a:xfrm>
                <a:off x="2443" y="32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6" name="Freeform 2271"/>
              <p:cNvSpPr>
                <a:spLocks/>
              </p:cNvSpPr>
              <p:nvPr/>
            </p:nvSpPr>
            <p:spPr bwMode="auto">
              <a:xfrm>
                <a:off x="2425" y="3260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0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7" name="Freeform 2272"/>
              <p:cNvSpPr>
                <a:spLocks/>
              </p:cNvSpPr>
              <p:nvPr/>
            </p:nvSpPr>
            <p:spPr bwMode="auto">
              <a:xfrm>
                <a:off x="2439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8" name="Freeform 2273"/>
              <p:cNvSpPr>
                <a:spLocks/>
              </p:cNvSpPr>
              <p:nvPr/>
            </p:nvSpPr>
            <p:spPr bwMode="auto">
              <a:xfrm>
                <a:off x="2432" y="32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9" name="Freeform 2274"/>
              <p:cNvSpPr>
                <a:spLocks/>
              </p:cNvSpPr>
              <p:nvPr/>
            </p:nvSpPr>
            <p:spPr bwMode="auto">
              <a:xfrm>
                <a:off x="2445" y="326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0" name="Freeform 2275"/>
              <p:cNvSpPr>
                <a:spLocks/>
              </p:cNvSpPr>
              <p:nvPr/>
            </p:nvSpPr>
            <p:spPr bwMode="auto">
              <a:xfrm>
                <a:off x="2436" y="326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1" name="Freeform 2276"/>
              <p:cNvSpPr>
                <a:spLocks/>
              </p:cNvSpPr>
              <p:nvPr/>
            </p:nvSpPr>
            <p:spPr bwMode="auto">
              <a:xfrm>
                <a:off x="2430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2" name="Freeform 2277"/>
              <p:cNvSpPr>
                <a:spLocks/>
              </p:cNvSpPr>
              <p:nvPr/>
            </p:nvSpPr>
            <p:spPr bwMode="auto">
              <a:xfrm>
                <a:off x="2441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3" name="Freeform 2278"/>
              <p:cNvSpPr>
                <a:spLocks/>
              </p:cNvSpPr>
              <p:nvPr/>
            </p:nvSpPr>
            <p:spPr bwMode="auto">
              <a:xfrm>
                <a:off x="2443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  <a:gd name="T5" fmla="*/ 0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4" name="Freeform 2279"/>
              <p:cNvSpPr>
                <a:spLocks/>
              </p:cNvSpPr>
              <p:nvPr/>
            </p:nvSpPr>
            <p:spPr bwMode="auto">
              <a:xfrm>
                <a:off x="2439" y="326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5" name="Rectangle 2280"/>
              <p:cNvSpPr>
                <a:spLocks noChangeArrowheads="1"/>
              </p:cNvSpPr>
              <p:nvPr/>
            </p:nvSpPr>
            <p:spPr bwMode="auto">
              <a:xfrm>
                <a:off x="2448" y="325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6" name="Freeform 2281"/>
              <p:cNvSpPr>
                <a:spLocks/>
              </p:cNvSpPr>
              <p:nvPr/>
            </p:nvSpPr>
            <p:spPr bwMode="auto">
              <a:xfrm>
                <a:off x="2432" y="325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7" name="Rectangle 2282"/>
              <p:cNvSpPr>
                <a:spLocks noChangeArrowheads="1"/>
              </p:cNvSpPr>
              <p:nvPr/>
            </p:nvSpPr>
            <p:spPr bwMode="auto">
              <a:xfrm>
                <a:off x="2427" y="3258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8" name="Freeform 2283"/>
              <p:cNvSpPr>
                <a:spLocks/>
              </p:cNvSpPr>
              <p:nvPr/>
            </p:nvSpPr>
            <p:spPr bwMode="auto">
              <a:xfrm>
                <a:off x="2459" y="32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9" name="Freeform 2284"/>
              <p:cNvSpPr>
                <a:spLocks/>
              </p:cNvSpPr>
              <p:nvPr/>
            </p:nvSpPr>
            <p:spPr bwMode="auto">
              <a:xfrm>
                <a:off x="2427" y="3258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3 w 5"/>
                  <a:gd name="T3" fmla="*/ 0 w 5"/>
                  <a:gd name="T4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0" name="Freeform 2285"/>
              <p:cNvSpPr>
                <a:spLocks/>
              </p:cNvSpPr>
              <p:nvPr/>
            </p:nvSpPr>
            <p:spPr bwMode="auto">
              <a:xfrm>
                <a:off x="2443" y="325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1" name="Freeform 2286"/>
              <p:cNvSpPr>
                <a:spLocks/>
              </p:cNvSpPr>
              <p:nvPr/>
            </p:nvSpPr>
            <p:spPr bwMode="auto">
              <a:xfrm>
                <a:off x="2434" y="32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2" name="Freeform 2287"/>
              <p:cNvSpPr>
                <a:spLocks/>
              </p:cNvSpPr>
              <p:nvPr/>
            </p:nvSpPr>
            <p:spPr bwMode="auto">
              <a:xfrm>
                <a:off x="2430" y="32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3" name="Freeform 2288"/>
              <p:cNvSpPr>
                <a:spLocks/>
              </p:cNvSpPr>
              <p:nvPr/>
            </p:nvSpPr>
            <p:spPr bwMode="auto">
              <a:xfrm>
                <a:off x="2443" y="3256"/>
                <a:ext cx="7" cy="6"/>
              </a:xfrm>
              <a:custGeom>
                <a:avLst/>
                <a:gdLst>
                  <a:gd name="T0" fmla="*/ 2 w 7"/>
                  <a:gd name="T1" fmla="*/ 0 h 6"/>
                  <a:gd name="T2" fmla="*/ 2 w 7"/>
                  <a:gd name="T3" fmla="*/ 2 h 6"/>
                  <a:gd name="T4" fmla="*/ 5 w 7"/>
                  <a:gd name="T5" fmla="*/ 2 h 6"/>
                  <a:gd name="T6" fmla="*/ 5 w 7"/>
                  <a:gd name="T7" fmla="*/ 4 h 6"/>
                  <a:gd name="T8" fmla="*/ 7 w 7"/>
                  <a:gd name="T9" fmla="*/ 4 h 6"/>
                  <a:gd name="T10" fmla="*/ 5 w 7"/>
                  <a:gd name="T11" fmla="*/ 4 h 6"/>
                  <a:gd name="T12" fmla="*/ 7 w 7"/>
                  <a:gd name="T13" fmla="*/ 4 h 6"/>
                  <a:gd name="T14" fmla="*/ 7 w 7"/>
                  <a:gd name="T15" fmla="*/ 6 h 6"/>
                  <a:gd name="T16" fmla="*/ 5 w 7"/>
                  <a:gd name="T17" fmla="*/ 6 h 6"/>
                  <a:gd name="T18" fmla="*/ 5 w 7"/>
                  <a:gd name="T19" fmla="*/ 4 h 6"/>
                  <a:gd name="T20" fmla="*/ 2 w 7"/>
                  <a:gd name="T21" fmla="*/ 4 h 6"/>
                  <a:gd name="T22" fmla="*/ 5 w 7"/>
                  <a:gd name="T23" fmla="*/ 4 h 6"/>
                  <a:gd name="T24" fmla="*/ 2 w 7"/>
                  <a:gd name="T25" fmla="*/ 4 h 6"/>
                  <a:gd name="T26" fmla="*/ 2 w 7"/>
                  <a:gd name="T27" fmla="*/ 2 h 6"/>
                  <a:gd name="T28" fmla="*/ 0 w 7"/>
                  <a:gd name="T29" fmla="*/ 2 h 6"/>
                  <a:gd name="T30" fmla="*/ 2 w 7"/>
                  <a:gd name="T31" fmla="*/ 2 h 6"/>
                  <a:gd name="T32" fmla="*/ 2 w 7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4" name="Freeform 2289"/>
              <p:cNvSpPr>
                <a:spLocks/>
              </p:cNvSpPr>
              <p:nvPr/>
            </p:nvSpPr>
            <p:spPr bwMode="auto">
              <a:xfrm>
                <a:off x="2439" y="3256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5" name="Freeform 2290"/>
              <p:cNvSpPr>
                <a:spLocks/>
              </p:cNvSpPr>
              <p:nvPr/>
            </p:nvSpPr>
            <p:spPr bwMode="auto">
              <a:xfrm>
                <a:off x="2445" y="32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6" name="Freeform 2291"/>
              <p:cNvSpPr>
                <a:spLocks/>
              </p:cNvSpPr>
              <p:nvPr/>
            </p:nvSpPr>
            <p:spPr bwMode="auto">
              <a:xfrm>
                <a:off x="2441" y="32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7" name="Freeform 2292"/>
              <p:cNvSpPr>
                <a:spLocks/>
              </p:cNvSpPr>
              <p:nvPr/>
            </p:nvSpPr>
            <p:spPr bwMode="auto">
              <a:xfrm>
                <a:off x="2445" y="325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8" name="Freeform 2293"/>
              <p:cNvSpPr>
                <a:spLocks/>
              </p:cNvSpPr>
              <p:nvPr/>
            </p:nvSpPr>
            <p:spPr bwMode="auto">
              <a:xfrm>
                <a:off x="2459" y="3253"/>
                <a:ext cx="4" cy="7"/>
              </a:xfrm>
              <a:custGeom>
                <a:avLst/>
                <a:gdLst>
                  <a:gd name="T0" fmla="*/ 4 w 4"/>
                  <a:gd name="T1" fmla="*/ 0 h 7"/>
                  <a:gd name="T2" fmla="*/ 4 w 4"/>
                  <a:gd name="T3" fmla="*/ 3 h 7"/>
                  <a:gd name="T4" fmla="*/ 4 w 4"/>
                  <a:gd name="T5" fmla="*/ 0 h 7"/>
                  <a:gd name="T6" fmla="*/ 4 w 4"/>
                  <a:gd name="T7" fmla="*/ 3 h 7"/>
                  <a:gd name="T8" fmla="*/ 4 w 4"/>
                  <a:gd name="T9" fmla="*/ 5 h 7"/>
                  <a:gd name="T10" fmla="*/ 4 w 4"/>
                  <a:gd name="T11" fmla="*/ 7 h 7"/>
                  <a:gd name="T12" fmla="*/ 4 w 4"/>
                  <a:gd name="T13" fmla="*/ 5 h 7"/>
                  <a:gd name="T14" fmla="*/ 2 w 4"/>
                  <a:gd name="T15" fmla="*/ 5 h 7"/>
                  <a:gd name="T16" fmla="*/ 2 w 4"/>
                  <a:gd name="T17" fmla="*/ 7 h 7"/>
                  <a:gd name="T18" fmla="*/ 2 w 4"/>
                  <a:gd name="T19" fmla="*/ 5 h 7"/>
                  <a:gd name="T20" fmla="*/ 0 w 4"/>
                  <a:gd name="T21" fmla="*/ 5 h 7"/>
                  <a:gd name="T22" fmla="*/ 0 w 4"/>
                  <a:gd name="T23" fmla="*/ 3 h 7"/>
                  <a:gd name="T24" fmla="*/ 2 w 4"/>
                  <a:gd name="T25" fmla="*/ 3 h 7"/>
                  <a:gd name="T26" fmla="*/ 4 w 4"/>
                  <a:gd name="T27" fmla="*/ 3 h 7"/>
                  <a:gd name="T28" fmla="*/ 4 w 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9" name="Rectangle 2294"/>
              <p:cNvSpPr>
                <a:spLocks noChangeArrowheads="1"/>
              </p:cNvSpPr>
              <p:nvPr/>
            </p:nvSpPr>
            <p:spPr bwMode="auto">
              <a:xfrm>
                <a:off x="2445" y="3253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0" name="Freeform 2295"/>
              <p:cNvSpPr>
                <a:spLocks/>
              </p:cNvSpPr>
              <p:nvPr/>
            </p:nvSpPr>
            <p:spPr bwMode="auto">
              <a:xfrm>
                <a:off x="2439" y="3253"/>
                <a:ext cx="6" cy="3"/>
              </a:xfrm>
              <a:custGeom>
                <a:avLst/>
                <a:gdLst>
                  <a:gd name="T0" fmla="*/ 4 w 6"/>
                  <a:gd name="T1" fmla="*/ 0 h 3"/>
                  <a:gd name="T2" fmla="*/ 6 w 6"/>
                  <a:gd name="T3" fmla="*/ 0 h 3"/>
                  <a:gd name="T4" fmla="*/ 4 w 6"/>
                  <a:gd name="T5" fmla="*/ 0 h 3"/>
                  <a:gd name="T6" fmla="*/ 4 w 6"/>
                  <a:gd name="T7" fmla="*/ 3 h 3"/>
                  <a:gd name="T8" fmla="*/ 2 w 6"/>
                  <a:gd name="T9" fmla="*/ 3 h 3"/>
                  <a:gd name="T10" fmla="*/ 0 w 6"/>
                  <a:gd name="T11" fmla="*/ 3 h 3"/>
                  <a:gd name="T12" fmla="*/ 0 w 6"/>
                  <a:gd name="T13" fmla="*/ 0 h 3"/>
                  <a:gd name="T14" fmla="*/ 2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1" name="Freeform 2296"/>
              <p:cNvSpPr>
                <a:spLocks/>
              </p:cNvSpPr>
              <p:nvPr/>
            </p:nvSpPr>
            <p:spPr bwMode="auto">
              <a:xfrm>
                <a:off x="2436" y="32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2" name="Freeform 2297"/>
              <p:cNvSpPr>
                <a:spLocks/>
              </p:cNvSpPr>
              <p:nvPr/>
            </p:nvSpPr>
            <p:spPr bwMode="auto">
              <a:xfrm>
                <a:off x="2430" y="3251"/>
                <a:ext cx="13" cy="7"/>
              </a:xfrm>
              <a:custGeom>
                <a:avLst/>
                <a:gdLst>
                  <a:gd name="T0" fmla="*/ 11 w 13"/>
                  <a:gd name="T1" fmla="*/ 0 h 7"/>
                  <a:gd name="T2" fmla="*/ 13 w 13"/>
                  <a:gd name="T3" fmla="*/ 0 h 7"/>
                  <a:gd name="T4" fmla="*/ 13 w 13"/>
                  <a:gd name="T5" fmla="*/ 2 h 7"/>
                  <a:gd name="T6" fmla="*/ 11 w 13"/>
                  <a:gd name="T7" fmla="*/ 2 h 7"/>
                  <a:gd name="T8" fmla="*/ 9 w 13"/>
                  <a:gd name="T9" fmla="*/ 2 h 7"/>
                  <a:gd name="T10" fmla="*/ 6 w 13"/>
                  <a:gd name="T11" fmla="*/ 2 h 7"/>
                  <a:gd name="T12" fmla="*/ 9 w 13"/>
                  <a:gd name="T13" fmla="*/ 2 h 7"/>
                  <a:gd name="T14" fmla="*/ 9 w 13"/>
                  <a:gd name="T15" fmla="*/ 5 h 7"/>
                  <a:gd name="T16" fmla="*/ 11 w 13"/>
                  <a:gd name="T17" fmla="*/ 5 h 7"/>
                  <a:gd name="T18" fmla="*/ 9 w 13"/>
                  <a:gd name="T19" fmla="*/ 5 h 7"/>
                  <a:gd name="T20" fmla="*/ 9 w 13"/>
                  <a:gd name="T21" fmla="*/ 7 h 7"/>
                  <a:gd name="T22" fmla="*/ 6 w 13"/>
                  <a:gd name="T23" fmla="*/ 5 h 7"/>
                  <a:gd name="T24" fmla="*/ 4 w 13"/>
                  <a:gd name="T25" fmla="*/ 5 h 7"/>
                  <a:gd name="T26" fmla="*/ 2 w 13"/>
                  <a:gd name="T27" fmla="*/ 5 h 7"/>
                  <a:gd name="T28" fmla="*/ 2 w 13"/>
                  <a:gd name="T29" fmla="*/ 2 h 7"/>
                  <a:gd name="T30" fmla="*/ 0 w 13"/>
                  <a:gd name="T31" fmla="*/ 2 h 7"/>
                  <a:gd name="T32" fmla="*/ 2 w 13"/>
                  <a:gd name="T33" fmla="*/ 2 h 7"/>
                  <a:gd name="T34" fmla="*/ 2 w 13"/>
                  <a:gd name="T35" fmla="*/ 0 h 7"/>
                  <a:gd name="T36" fmla="*/ 4 w 13"/>
                  <a:gd name="T37" fmla="*/ 0 h 7"/>
                  <a:gd name="T38" fmla="*/ 4 w 13"/>
                  <a:gd name="T39" fmla="*/ 2 h 7"/>
                  <a:gd name="T40" fmla="*/ 6 w 13"/>
                  <a:gd name="T41" fmla="*/ 2 h 7"/>
                  <a:gd name="T42" fmla="*/ 9 w 13"/>
                  <a:gd name="T43" fmla="*/ 2 h 7"/>
                  <a:gd name="T44" fmla="*/ 9 w 13"/>
                  <a:gd name="T45" fmla="*/ 0 h 7"/>
                  <a:gd name="T46" fmla="*/ 9 w 13"/>
                  <a:gd name="T47" fmla="*/ 2 h 7"/>
                  <a:gd name="T48" fmla="*/ 9 w 13"/>
                  <a:gd name="T49" fmla="*/ 0 h 7"/>
                  <a:gd name="T50" fmla="*/ 11 w 13"/>
                  <a:gd name="T5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7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3" name="Freeform 2298"/>
              <p:cNvSpPr>
                <a:spLocks/>
              </p:cNvSpPr>
              <p:nvPr/>
            </p:nvSpPr>
            <p:spPr bwMode="auto">
              <a:xfrm>
                <a:off x="2410" y="3242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6 w 8"/>
                  <a:gd name="T3" fmla="*/ 2 h 7"/>
                  <a:gd name="T4" fmla="*/ 8 w 8"/>
                  <a:gd name="T5" fmla="*/ 2 h 7"/>
                  <a:gd name="T6" fmla="*/ 8 w 8"/>
                  <a:gd name="T7" fmla="*/ 5 h 7"/>
                  <a:gd name="T8" fmla="*/ 6 w 8"/>
                  <a:gd name="T9" fmla="*/ 5 h 7"/>
                  <a:gd name="T10" fmla="*/ 4 w 8"/>
                  <a:gd name="T11" fmla="*/ 5 h 7"/>
                  <a:gd name="T12" fmla="*/ 2 w 8"/>
                  <a:gd name="T13" fmla="*/ 5 h 7"/>
                  <a:gd name="T14" fmla="*/ 2 w 8"/>
                  <a:gd name="T15" fmla="*/ 7 h 7"/>
                  <a:gd name="T16" fmla="*/ 2 w 8"/>
                  <a:gd name="T17" fmla="*/ 5 h 7"/>
                  <a:gd name="T18" fmla="*/ 0 w 8"/>
                  <a:gd name="T19" fmla="*/ 5 h 7"/>
                  <a:gd name="T20" fmla="*/ 0 w 8"/>
                  <a:gd name="T21" fmla="*/ 2 h 7"/>
                  <a:gd name="T22" fmla="*/ 2 w 8"/>
                  <a:gd name="T23" fmla="*/ 2 h 7"/>
                  <a:gd name="T24" fmla="*/ 2 w 8"/>
                  <a:gd name="T25" fmla="*/ 0 h 7"/>
                  <a:gd name="T26" fmla="*/ 4 w 8"/>
                  <a:gd name="T27" fmla="*/ 0 h 7"/>
                  <a:gd name="T28" fmla="*/ 4 w 8"/>
                  <a:gd name="T2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4" y="2"/>
                    </a:moveTo>
                    <a:lnTo>
                      <a:pt x="6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4" name="Freeform 2299"/>
              <p:cNvSpPr>
                <a:spLocks/>
              </p:cNvSpPr>
              <p:nvPr/>
            </p:nvSpPr>
            <p:spPr bwMode="auto">
              <a:xfrm>
                <a:off x="2432" y="324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5" name="Freeform 2300"/>
              <p:cNvSpPr>
                <a:spLocks/>
              </p:cNvSpPr>
              <p:nvPr/>
            </p:nvSpPr>
            <p:spPr bwMode="auto">
              <a:xfrm>
                <a:off x="2427" y="32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6" name="Freeform 2301"/>
              <p:cNvSpPr>
                <a:spLocks/>
              </p:cNvSpPr>
              <p:nvPr/>
            </p:nvSpPr>
            <p:spPr bwMode="auto">
              <a:xfrm>
                <a:off x="2441" y="3235"/>
                <a:ext cx="7" cy="5"/>
              </a:xfrm>
              <a:custGeom>
                <a:avLst/>
                <a:gdLst>
                  <a:gd name="T0" fmla="*/ 2 w 7"/>
                  <a:gd name="T1" fmla="*/ 0 h 5"/>
                  <a:gd name="T2" fmla="*/ 2 w 7"/>
                  <a:gd name="T3" fmla="*/ 3 h 5"/>
                  <a:gd name="T4" fmla="*/ 4 w 7"/>
                  <a:gd name="T5" fmla="*/ 3 h 5"/>
                  <a:gd name="T6" fmla="*/ 7 w 7"/>
                  <a:gd name="T7" fmla="*/ 3 h 5"/>
                  <a:gd name="T8" fmla="*/ 4 w 7"/>
                  <a:gd name="T9" fmla="*/ 3 h 5"/>
                  <a:gd name="T10" fmla="*/ 4 w 7"/>
                  <a:gd name="T11" fmla="*/ 5 h 5"/>
                  <a:gd name="T12" fmla="*/ 4 w 7"/>
                  <a:gd name="T13" fmla="*/ 3 h 5"/>
                  <a:gd name="T14" fmla="*/ 4 w 7"/>
                  <a:gd name="T15" fmla="*/ 5 h 5"/>
                  <a:gd name="T16" fmla="*/ 2 w 7"/>
                  <a:gd name="T17" fmla="*/ 5 h 5"/>
                  <a:gd name="T18" fmla="*/ 2 w 7"/>
                  <a:gd name="T19" fmla="*/ 3 h 5"/>
                  <a:gd name="T20" fmla="*/ 0 w 7"/>
                  <a:gd name="T21" fmla="*/ 3 h 5"/>
                  <a:gd name="T22" fmla="*/ 2 w 7"/>
                  <a:gd name="T23" fmla="*/ 3 h 5"/>
                  <a:gd name="T24" fmla="*/ 2 w 7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7" name="Freeform 2302"/>
              <p:cNvSpPr>
                <a:spLocks/>
              </p:cNvSpPr>
              <p:nvPr/>
            </p:nvSpPr>
            <p:spPr bwMode="auto">
              <a:xfrm>
                <a:off x="2443" y="3231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4 h 4"/>
                  <a:gd name="T4" fmla="*/ 2 w 5"/>
                  <a:gd name="T5" fmla="*/ 2 h 4"/>
                  <a:gd name="T6" fmla="*/ 0 w 5"/>
                  <a:gd name="T7" fmla="*/ 2 h 4"/>
                  <a:gd name="T8" fmla="*/ 2 w 5"/>
                  <a:gd name="T9" fmla="*/ 2 h 4"/>
                  <a:gd name="T10" fmla="*/ 2 w 5"/>
                  <a:gd name="T11" fmla="*/ 0 h 4"/>
                  <a:gd name="T12" fmla="*/ 2 w 5"/>
                  <a:gd name="T13" fmla="*/ 2 h 4"/>
                  <a:gd name="T14" fmla="*/ 5 w 5"/>
                  <a:gd name="T15" fmla="*/ 2 h 4"/>
                  <a:gd name="T16" fmla="*/ 2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8" name="Freeform 2303"/>
              <p:cNvSpPr>
                <a:spLocks/>
              </p:cNvSpPr>
              <p:nvPr/>
            </p:nvSpPr>
            <p:spPr bwMode="auto">
              <a:xfrm>
                <a:off x="2448" y="323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  <a:gd name="T10" fmla="*/ 2 w 2"/>
                  <a:gd name="T11" fmla="*/ 2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" name="Freeform 2304"/>
              <p:cNvSpPr>
                <a:spLocks/>
              </p:cNvSpPr>
              <p:nvPr/>
            </p:nvSpPr>
            <p:spPr bwMode="auto">
              <a:xfrm>
                <a:off x="2450" y="323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" name="Freeform 2305"/>
              <p:cNvSpPr>
                <a:spLocks/>
              </p:cNvSpPr>
              <p:nvPr/>
            </p:nvSpPr>
            <p:spPr bwMode="auto">
              <a:xfrm>
                <a:off x="2450" y="323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" name="Freeform 2306"/>
              <p:cNvSpPr>
                <a:spLocks/>
              </p:cNvSpPr>
              <p:nvPr/>
            </p:nvSpPr>
            <p:spPr bwMode="auto">
              <a:xfrm>
                <a:off x="2441" y="31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2" name="Freeform 2307"/>
              <p:cNvSpPr>
                <a:spLocks/>
              </p:cNvSpPr>
              <p:nvPr/>
            </p:nvSpPr>
            <p:spPr bwMode="auto">
              <a:xfrm>
                <a:off x="2436" y="3079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3" name="Freeform 2308"/>
              <p:cNvSpPr>
                <a:spLocks/>
              </p:cNvSpPr>
              <p:nvPr/>
            </p:nvSpPr>
            <p:spPr bwMode="auto">
              <a:xfrm>
                <a:off x="2450" y="3036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  <a:gd name="T8" fmla="*/ 0 w 2"/>
                  <a:gd name="T9" fmla="*/ 0 h 3"/>
                  <a:gd name="T10" fmla="*/ 2 w 2"/>
                  <a:gd name="T11" fmla="*/ 0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4" name="Rectangle 2309"/>
              <p:cNvSpPr>
                <a:spLocks noChangeArrowheads="1"/>
              </p:cNvSpPr>
              <p:nvPr/>
            </p:nvSpPr>
            <p:spPr bwMode="auto">
              <a:xfrm>
                <a:off x="2642" y="363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5" name="Freeform 2310"/>
              <p:cNvSpPr>
                <a:spLocks/>
              </p:cNvSpPr>
              <p:nvPr/>
            </p:nvSpPr>
            <p:spPr bwMode="auto">
              <a:xfrm>
                <a:off x="2640" y="36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6" name="Freeform 2311"/>
              <p:cNvSpPr>
                <a:spLocks/>
              </p:cNvSpPr>
              <p:nvPr/>
            </p:nvSpPr>
            <p:spPr bwMode="auto">
              <a:xfrm>
                <a:off x="2658" y="363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7" name="Freeform 2312"/>
              <p:cNvSpPr>
                <a:spLocks/>
              </p:cNvSpPr>
              <p:nvPr/>
            </p:nvSpPr>
            <p:spPr bwMode="auto">
              <a:xfrm>
                <a:off x="2640" y="363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8" name="Freeform 2313"/>
              <p:cNvSpPr>
                <a:spLocks/>
              </p:cNvSpPr>
              <p:nvPr/>
            </p:nvSpPr>
            <p:spPr bwMode="auto">
              <a:xfrm>
                <a:off x="2646" y="3633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5 h 5"/>
                  <a:gd name="T4" fmla="*/ 3 w 5"/>
                  <a:gd name="T5" fmla="*/ 3 h 5"/>
                  <a:gd name="T6" fmla="*/ 0 w 5"/>
                  <a:gd name="T7" fmla="*/ 3 h 5"/>
                  <a:gd name="T8" fmla="*/ 3 w 5"/>
                  <a:gd name="T9" fmla="*/ 3 h 5"/>
                  <a:gd name="T10" fmla="*/ 3 w 5"/>
                  <a:gd name="T11" fmla="*/ 0 h 5"/>
                  <a:gd name="T12" fmla="*/ 5 w 5"/>
                  <a:gd name="T13" fmla="*/ 0 h 5"/>
                  <a:gd name="T14" fmla="*/ 5 w 5"/>
                  <a:gd name="T15" fmla="*/ 3 h 5"/>
                  <a:gd name="T16" fmla="*/ 3 w 5"/>
                  <a:gd name="T17" fmla="*/ 3 h 5"/>
                  <a:gd name="T18" fmla="*/ 3 w 5"/>
                  <a:gd name="T19" fmla="*/ 5 h 5"/>
                  <a:gd name="T20" fmla="*/ 5 w 5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5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9" name="Freeform 2314"/>
              <p:cNvSpPr>
                <a:spLocks/>
              </p:cNvSpPr>
              <p:nvPr/>
            </p:nvSpPr>
            <p:spPr bwMode="auto">
              <a:xfrm>
                <a:off x="2640" y="3633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4 w 6"/>
                  <a:gd name="T3" fmla="*/ 0 h 5"/>
                  <a:gd name="T4" fmla="*/ 4 w 6"/>
                  <a:gd name="T5" fmla="*/ 3 h 5"/>
                  <a:gd name="T6" fmla="*/ 6 w 6"/>
                  <a:gd name="T7" fmla="*/ 3 h 5"/>
                  <a:gd name="T8" fmla="*/ 4 w 6"/>
                  <a:gd name="T9" fmla="*/ 3 h 5"/>
                  <a:gd name="T10" fmla="*/ 4 w 6"/>
                  <a:gd name="T11" fmla="*/ 5 h 5"/>
                  <a:gd name="T12" fmla="*/ 4 w 6"/>
                  <a:gd name="T13" fmla="*/ 3 h 5"/>
                  <a:gd name="T14" fmla="*/ 2 w 6"/>
                  <a:gd name="T15" fmla="*/ 3 h 5"/>
                  <a:gd name="T16" fmla="*/ 2 w 6"/>
                  <a:gd name="T17" fmla="*/ 0 h 5"/>
                  <a:gd name="T18" fmla="*/ 2 w 6"/>
                  <a:gd name="T19" fmla="*/ 3 h 5"/>
                  <a:gd name="T20" fmla="*/ 0 w 6"/>
                  <a:gd name="T21" fmla="*/ 3 h 5"/>
                  <a:gd name="T22" fmla="*/ 0 w 6"/>
                  <a:gd name="T23" fmla="*/ 0 h 5"/>
                  <a:gd name="T24" fmla="*/ 2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0" name="Freeform 2315"/>
              <p:cNvSpPr>
                <a:spLocks/>
              </p:cNvSpPr>
              <p:nvPr/>
            </p:nvSpPr>
            <p:spPr bwMode="auto">
              <a:xfrm>
                <a:off x="2637" y="363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1" name="Freeform 2316"/>
              <p:cNvSpPr>
                <a:spLocks/>
              </p:cNvSpPr>
              <p:nvPr/>
            </p:nvSpPr>
            <p:spPr bwMode="auto">
              <a:xfrm>
                <a:off x="2626" y="3633"/>
                <a:ext cx="11" cy="3"/>
              </a:xfrm>
              <a:custGeom>
                <a:avLst/>
                <a:gdLst>
                  <a:gd name="T0" fmla="*/ 9 w 11"/>
                  <a:gd name="T1" fmla="*/ 0 h 3"/>
                  <a:gd name="T2" fmla="*/ 11 w 11"/>
                  <a:gd name="T3" fmla="*/ 0 h 3"/>
                  <a:gd name="T4" fmla="*/ 9 w 11"/>
                  <a:gd name="T5" fmla="*/ 0 h 3"/>
                  <a:gd name="T6" fmla="*/ 9 w 11"/>
                  <a:gd name="T7" fmla="*/ 3 h 3"/>
                  <a:gd name="T8" fmla="*/ 11 w 11"/>
                  <a:gd name="T9" fmla="*/ 3 h 3"/>
                  <a:gd name="T10" fmla="*/ 9 w 11"/>
                  <a:gd name="T11" fmla="*/ 3 h 3"/>
                  <a:gd name="T12" fmla="*/ 7 w 11"/>
                  <a:gd name="T13" fmla="*/ 3 h 3"/>
                  <a:gd name="T14" fmla="*/ 5 w 11"/>
                  <a:gd name="T15" fmla="*/ 3 h 3"/>
                  <a:gd name="T16" fmla="*/ 7 w 11"/>
                  <a:gd name="T17" fmla="*/ 3 h 3"/>
                  <a:gd name="T18" fmla="*/ 5 w 11"/>
                  <a:gd name="T19" fmla="*/ 3 h 3"/>
                  <a:gd name="T20" fmla="*/ 3 w 11"/>
                  <a:gd name="T21" fmla="*/ 3 h 3"/>
                  <a:gd name="T22" fmla="*/ 0 w 11"/>
                  <a:gd name="T23" fmla="*/ 3 h 3"/>
                  <a:gd name="T24" fmla="*/ 0 w 11"/>
                  <a:gd name="T25" fmla="*/ 0 h 3"/>
                  <a:gd name="T26" fmla="*/ 3 w 11"/>
                  <a:gd name="T27" fmla="*/ 0 h 3"/>
                  <a:gd name="T28" fmla="*/ 5 w 11"/>
                  <a:gd name="T29" fmla="*/ 0 h 3"/>
                  <a:gd name="T30" fmla="*/ 7 w 11"/>
                  <a:gd name="T31" fmla="*/ 0 h 3"/>
                  <a:gd name="T32" fmla="*/ 9 w 11"/>
                  <a:gd name="T3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3">
                    <a:moveTo>
                      <a:pt x="9" y="0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2" name="Freeform 2317"/>
              <p:cNvSpPr>
                <a:spLocks/>
              </p:cNvSpPr>
              <p:nvPr/>
            </p:nvSpPr>
            <p:spPr bwMode="auto">
              <a:xfrm>
                <a:off x="2644" y="3633"/>
                <a:ext cx="5" cy="0"/>
              </a:xfrm>
              <a:custGeom>
                <a:avLst/>
                <a:gdLst>
                  <a:gd name="T0" fmla="*/ 5 w 5"/>
                  <a:gd name="T1" fmla="*/ 2 w 5"/>
                  <a:gd name="T2" fmla="*/ 0 w 5"/>
                  <a:gd name="T3" fmla="*/ 2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3" name="Freeform 2318"/>
              <p:cNvSpPr>
                <a:spLocks/>
              </p:cNvSpPr>
              <p:nvPr/>
            </p:nvSpPr>
            <p:spPr bwMode="auto">
              <a:xfrm>
                <a:off x="2644" y="36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4" name="Freeform 2319"/>
              <p:cNvSpPr>
                <a:spLocks/>
              </p:cNvSpPr>
              <p:nvPr/>
            </p:nvSpPr>
            <p:spPr bwMode="auto">
              <a:xfrm>
                <a:off x="2637" y="362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5" name="Freeform 2320"/>
              <p:cNvSpPr>
                <a:spLocks/>
              </p:cNvSpPr>
              <p:nvPr/>
            </p:nvSpPr>
            <p:spPr bwMode="auto">
              <a:xfrm>
                <a:off x="2633" y="3627"/>
                <a:ext cx="4" cy="4"/>
              </a:xfrm>
              <a:custGeom>
                <a:avLst/>
                <a:gdLst>
                  <a:gd name="T0" fmla="*/ 2 w 4"/>
                  <a:gd name="T1" fmla="*/ 2 h 4"/>
                  <a:gd name="T2" fmla="*/ 0 w 4"/>
                  <a:gd name="T3" fmla="*/ 4 h 4"/>
                  <a:gd name="T4" fmla="*/ 0 w 4"/>
                  <a:gd name="T5" fmla="*/ 2 h 4"/>
                  <a:gd name="T6" fmla="*/ 2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2 w 4"/>
                  <a:gd name="T13" fmla="*/ 0 h 4"/>
                  <a:gd name="T14" fmla="*/ 2 w 4"/>
                  <a:gd name="T15" fmla="*/ 2 h 4"/>
                  <a:gd name="T16" fmla="*/ 4 w 4"/>
                  <a:gd name="T17" fmla="*/ 2 h 4"/>
                  <a:gd name="T18" fmla="*/ 2 w 4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6" name="Freeform 2321"/>
              <p:cNvSpPr>
                <a:spLocks/>
              </p:cNvSpPr>
              <p:nvPr/>
            </p:nvSpPr>
            <p:spPr bwMode="auto">
              <a:xfrm>
                <a:off x="2635" y="3627"/>
                <a:ext cx="11" cy="6"/>
              </a:xfrm>
              <a:custGeom>
                <a:avLst/>
                <a:gdLst>
                  <a:gd name="T0" fmla="*/ 7 w 11"/>
                  <a:gd name="T1" fmla="*/ 0 h 6"/>
                  <a:gd name="T2" fmla="*/ 7 w 11"/>
                  <a:gd name="T3" fmla="*/ 2 h 6"/>
                  <a:gd name="T4" fmla="*/ 9 w 11"/>
                  <a:gd name="T5" fmla="*/ 2 h 6"/>
                  <a:gd name="T6" fmla="*/ 7 w 11"/>
                  <a:gd name="T7" fmla="*/ 2 h 6"/>
                  <a:gd name="T8" fmla="*/ 7 w 11"/>
                  <a:gd name="T9" fmla="*/ 4 h 6"/>
                  <a:gd name="T10" fmla="*/ 9 w 11"/>
                  <a:gd name="T11" fmla="*/ 4 h 6"/>
                  <a:gd name="T12" fmla="*/ 9 w 11"/>
                  <a:gd name="T13" fmla="*/ 6 h 6"/>
                  <a:gd name="T14" fmla="*/ 9 w 11"/>
                  <a:gd name="T15" fmla="*/ 4 h 6"/>
                  <a:gd name="T16" fmla="*/ 11 w 11"/>
                  <a:gd name="T17" fmla="*/ 4 h 6"/>
                  <a:gd name="T18" fmla="*/ 11 w 11"/>
                  <a:gd name="T19" fmla="*/ 6 h 6"/>
                  <a:gd name="T20" fmla="*/ 9 w 11"/>
                  <a:gd name="T21" fmla="*/ 6 h 6"/>
                  <a:gd name="T22" fmla="*/ 7 w 11"/>
                  <a:gd name="T23" fmla="*/ 6 h 6"/>
                  <a:gd name="T24" fmla="*/ 5 w 11"/>
                  <a:gd name="T25" fmla="*/ 6 h 6"/>
                  <a:gd name="T26" fmla="*/ 7 w 11"/>
                  <a:gd name="T27" fmla="*/ 6 h 6"/>
                  <a:gd name="T28" fmla="*/ 7 w 11"/>
                  <a:gd name="T29" fmla="*/ 4 h 6"/>
                  <a:gd name="T30" fmla="*/ 5 w 11"/>
                  <a:gd name="T31" fmla="*/ 4 h 6"/>
                  <a:gd name="T32" fmla="*/ 5 w 11"/>
                  <a:gd name="T33" fmla="*/ 6 h 6"/>
                  <a:gd name="T34" fmla="*/ 5 w 11"/>
                  <a:gd name="T35" fmla="*/ 4 h 6"/>
                  <a:gd name="T36" fmla="*/ 2 w 11"/>
                  <a:gd name="T37" fmla="*/ 4 h 6"/>
                  <a:gd name="T38" fmla="*/ 2 w 11"/>
                  <a:gd name="T39" fmla="*/ 6 h 6"/>
                  <a:gd name="T40" fmla="*/ 2 w 11"/>
                  <a:gd name="T41" fmla="*/ 4 h 6"/>
                  <a:gd name="T42" fmla="*/ 0 w 11"/>
                  <a:gd name="T43" fmla="*/ 4 h 6"/>
                  <a:gd name="T44" fmla="*/ 2 w 11"/>
                  <a:gd name="T45" fmla="*/ 4 h 6"/>
                  <a:gd name="T46" fmla="*/ 0 w 11"/>
                  <a:gd name="T47" fmla="*/ 4 h 6"/>
                  <a:gd name="T48" fmla="*/ 0 w 11"/>
                  <a:gd name="T49" fmla="*/ 2 h 6"/>
                  <a:gd name="T50" fmla="*/ 2 w 11"/>
                  <a:gd name="T51" fmla="*/ 2 h 6"/>
                  <a:gd name="T52" fmla="*/ 5 w 11"/>
                  <a:gd name="T53" fmla="*/ 2 h 6"/>
                  <a:gd name="T54" fmla="*/ 5 w 11"/>
                  <a:gd name="T55" fmla="*/ 4 h 6"/>
                  <a:gd name="T56" fmla="*/ 5 w 11"/>
                  <a:gd name="T57" fmla="*/ 2 h 6"/>
                  <a:gd name="T58" fmla="*/ 2 w 11"/>
                  <a:gd name="T59" fmla="*/ 2 h 6"/>
                  <a:gd name="T60" fmla="*/ 2 w 11"/>
                  <a:gd name="T61" fmla="*/ 0 h 6"/>
                  <a:gd name="T62" fmla="*/ 5 w 11"/>
                  <a:gd name="T63" fmla="*/ 0 h 6"/>
                  <a:gd name="T64" fmla="*/ 7 w 11"/>
                  <a:gd name="T6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" h="6">
                    <a:moveTo>
                      <a:pt x="7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7" name="Freeform 2322"/>
              <p:cNvSpPr>
                <a:spLocks/>
              </p:cNvSpPr>
              <p:nvPr/>
            </p:nvSpPr>
            <p:spPr bwMode="auto">
              <a:xfrm>
                <a:off x="2604" y="36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8" name="Freeform 2323"/>
              <p:cNvSpPr>
                <a:spLocks/>
              </p:cNvSpPr>
              <p:nvPr/>
            </p:nvSpPr>
            <p:spPr bwMode="auto">
              <a:xfrm>
                <a:off x="2602" y="36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9" name="Freeform 2324"/>
              <p:cNvSpPr>
                <a:spLocks/>
              </p:cNvSpPr>
              <p:nvPr/>
            </p:nvSpPr>
            <p:spPr bwMode="auto">
              <a:xfrm>
                <a:off x="2602" y="36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0" name="Rectangle 2325"/>
              <p:cNvSpPr>
                <a:spLocks noChangeArrowheads="1"/>
              </p:cNvSpPr>
              <p:nvPr/>
            </p:nvSpPr>
            <p:spPr bwMode="auto">
              <a:xfrm>
                <a:off x="2584" y="3624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1" name="Freeform 2326"/>
              <p:cNvSpPr>
                <a:spLocks/>
              </p:cNvSpPr>
              <p:nvPr/>
            </p:nvSpPr>
            <p:spPr bwMode="auto">
              <a:xfrm>
                <a:off x="2604" y="36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2" name="Freeform 2327"/>
              <p:cNvSpPr>
                <a:spLocks/>
              </p:cNvSpPr>
              <p:nvPr/>
            </p:nvSpPr>
            <p:spPr bwMode="auto">
              <a:xfrm>
                <a:off x="2622" y="362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3" name="Rectangle 2328"/>
              <p:cNvSpPr>
                <a:spLocks noChangeArrowheads="1"/>
              </p:cNvSpPr>
              <p:nvPr/>
            </p:nvSpPr>
            <p:spPr bwMode="auto">
              <a:xfrm>
                <a:off x="2588" y="3624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4" name="Freeform 2329"/>
              <p:cNvSpPr>
                <a:spLocks/>
              </p:cNvSpPr>
              <p:nvPr/>
            </p:nvSpPr>
            <p:spPr bwMode="auto">
              <a:xfrm>
                <a:off x="2584" y="36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5" name="Freeform 2330"/>
              <p:cNvSpPr>
                <a:spLocks/>
              </p:cNvSpPr>
              <p:nvPr/>
            </p:nvSpPr>
            <p:spPr bwMode="auto">
              <a:xfrm>
                <a:off x="2593" y="36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6" name="Freeform 2331"/>
              <p:cNvSpPr>
                <a:spLocks/>
              </p:cNvSpPr>
              <p:nvPr/>
            </p:nvSpPr>
            <p:spPr bwMode="auto">
              <a:xfrm>
                <a:off x="2599" y="36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7" name="Freeform 2332"/>
              <p:cNvSpPr>
                <a:spLocks/>
              </p:cNvSpPr>
              <p:nvPr/>
            </p:nvSpPr>
            <p:spPr bwMode="auto">
              <a:xfrm>
                <a:off x="2597" y="3624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2 w 5"/>
                  <a:gd name="T7" fmla="*/ 3 h 3"/>
                  <a:gd name="T8" fmla="*/ 2 w 5"/>
                  <a:gd name="T9" fmla="*/ 0 h 3"/>
                  <a:gd name="T10" fmla="*/ 0 w 5"/>
                  <a:gd name="T11" fmla="*/ 0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8" name="Freeform 2333"/>
              <p:cNvSpPr>
                <a:spLocks/>
              </p:cNvSpPr>
              <p:nvPr/>
            </p:nvSpPr>
            <p:spPr bwMode="auto">
              <a:xfrm>
                <a:off x="2608" y="362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9" name="Freeform 2334"/>
              <p:cNvSpPr>
                <a:spLocks/>
              </p:cNvSpPr>
              <p:nvPr/>
            </p:nvSpPr>
            <p:spPr bwMode="auto">
              <a:xfrm>
                <a:off x="2631" y="3624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3 h 3"/>
                  <a:gd name="T6" fmla="*/ 2 w 4"/>
                  <a:gd name="T7" fmla="*/ 3 h 3"/>
                  <a:gd name="T8" fmla="*/ 2 w 4"/>
                  <a:gd name="T9" fmla="*/ 0 h 3"/>
                  <a:gd name="T10" fmla="*/ 4 w 4"/>
                  <a:gd name="T11" fmla="*/ 0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0" name="Rectangle 2335"/>
              <p:cNvSpPr>
                <a:spLocks noChangeArrowheads="1"/>
              </p:cNvSpPr>
              <p:nvPr/>
            </p:nvSpPr>
            <p:spPr bwMode="auto">
              <a:xfrm>
                <a:off x="2604" y="362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1" name="Freeform 2336"/>
              <p:cNvSpPr>
                <a:spLocks/>
              </p:cNvSpPr>
              <p:nvPr/>
            </p:nvSpPr>
            <p:spPr bwMode="auto">
              <a:xfrm>
                <a:off x="2604" y="3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2" name="Freeform 2337"/>
              <p:cNvSpPr>
                <a:spLocks/>
              </p:cNvSpPr>
              <p:nvPr/>
            </p:nvSpPr>
            <p:spPr bwMode="auto">
              <a:xfrm>
                <a:off x="2593" y="362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3" name="Freeform 2338"/>
              <p:cNvSpPr>
                <a:spLocks/>
              </p:cNvSpPr>
              <p:nvPr/>
            </p:nvSpPr>
            <p:spPr bwMode="auto">
              <a:xfrm>
                <a:off x="2579" y="362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4" name="Freeform 2339"/>
              <p:cNvSpPr>
                <a:spLocks/>
              </p:cNvSpPr>
              <p:nvPr/>
            </p:nvSpPr>
            <p:spPr bwMode="auto">
              <a:xfrm>
                <a:off x="2599" y="3622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5" name="Freeform 2340"/>
              <p:cNvSpPr>
                <a:spLocks/>
              </p:cNvSpPr>
              <p:nvPr/>
            </p:nvSpPr>
            <p:spPr bwMode="auto">
              <a:xfrm>
                <a:off x="2570" y="362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6" name="Freeform 2341"/>
              <p:cNvSpPr>
                <a:spLocks/>
              </p:cNvSpPr>
              <p:nvPr/>
            </p:nvSpPr>
            <p:spPr bwMode="auto">
              <a:xfrm>
                <a:off x="2588" y="36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7" name="Rectangle 2342"/>
              <p:cNvSpPr>
                <a:spLocks noChangeArrowheads="1"/>
              </p:cNvSpPr>
              <p:nvPr/>
            </p:nvSpPr>
            <p:spPr bwMode="auto">
              <a:xfrm>
                <a:off x="2573" y="362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8" name="Freeform 2343"/>
              <p:cNvSpPr>
                <a:spLocks/>
              </p:cNvSpPr>
              <p:nvPr/>
            </p:nvSpPr>
            <p:spPr bwMode="auto">
              <a:xfrm>
                <a:off x="2588" y="362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9" name="Freeform 2344"/>
              <p:cNvSpPr>
                <a:spLocks/>
              </p:cNvSpPr>
              <p:nvPr/>
            </p:nvSpPr>
            <p:spPr bwMode="auto">
              <a:xfrm>
                <a:off x="2620" y="36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0" name="Freeform 2345"/>
              <p:cNvSpPr>
                <a:spLocks/>
              </p:cNvSpPr>
              <p:nvPr/>
            </p:nvSpPr>
            <p:spPr bwMode="auto">
              <a:xfrm>
                <a:off x="2584" y="362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1" name="Freeform 2346"/>
              <p:cNvSpPr>
                <a:spLocks/>
              </p:cNvSpPr>
              <p:nvPr/>
            </p:nvSpPr>
            <p:spPr bwMode="auto">
              <a:xfrm>
                <a:off x="2573" y="362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4 w 4"/>
                  <a:gd name="T9" fmla="*/ 2 h 2"/>
                  <a:gd name="T10" fmla="*/ 2 w 4"/>
                  <a:gd name="T11" fmla="*/ 2 h 2"/>
                  <a:gd name="T12" fmla="*/ 2 w 4"/>
                  <a:gd name="T13" fmla="*/ 0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2" name="Freeform 2347"/>
              <p:cNvSpPr>
                <a:spLocks/>
              </p:cNvSpPr>
              <p:nvPr/>
            </p:nvSpPr>
            <p:spPr bwMode="auto">
              <a:xfrm>
                <a:off x="2561" y="3618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3" name="Freeform 2348"/>
              <p:cNvSpPr>
                <a:spLocks/>
              </p:cNvSpPr>
              <p:nvPr/>
            </p:nvSpPr>
            <p:spPr bwMode="auto">
              <a:xfrm>
                <a:off x="2566" y="3618"/>
                <a:ext cx="7" cy="2"/>
              </a:xfrm>
              <a:custGeom>
                <a:avLst/>
                <a:gdLst>
                  <a:gd name="T0" fmla="*/ 2 w 7"/>
                  <a:gd name="T1" fmla="*/ 0 h 2"/>
                  <a:gd name="T2" fmla="*/ 4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4 w 7"/>
                  <a:gd name="T9" fmla="*/ 2 h 2"/>
                  <a:gd name="T10" fmla="*/ 2 w 7"/>
                  <a:gd name="T11" fmla="*/ 2 h 2"/>
                  <a:gd name="T12" fmla="*/ 4 w 7"/>
                  <a:gd name="T13" fmla="*/ 2 h 2"/>
                  <a:gd name="T14" fmla="*/ 2 w 7"/>
                  <a:gd name="T15" fmla="*/ 2 h 2"/>
                  <a:gd name="T16" fmla="*/ 0 w 7"/>
                  <a:gd name="T17" fmla="*/ 2 h 2"/>
                  <a:gd name="T18" fmla="*/ 2 w 7"/>
                  <a:gd name="T19" fmla="*/ 2 h 2"/>
                  <a:gd name="T20" fmla="*/ 2 w 7"/>
                  <a:gd name="T21" fmla="*/ 0 h 2"/>
                  <a:gd name="T22" fmla="*/ 2 w 7"/>
                  <a:gd name="T23" fmla="*/ 2 h 2"/>
                  <a:gd name="T24" fmla="*/ 2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2" y="0"/>
                    </a:move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4" name="Freeform 2349"/>
              <p:cNvSpPr>
                <a:spLocks/>
              </p:cNvSpPr>
              <p:nvPr/>
            </p:nvSpPr>
            <p:spPr bwMode="auto">
              <a:xfrm>
                <a:off x="2564" y="361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5" name="Freeform 2350"/>
              <p:cNvSpPr>
                <a:spLocks/>
              </p:cNvSpPr>
              <p:nvPr/>
            </p:nvSpPr>
            <p:spPr bwMode="auto">
              <a:xfrm>
                <a:off x="2586" y="361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5 w 5"/>
                  <a:gd name="T7" fmla="*/ 2 h 2"/>
                  <a:gd name="T8" fmla="*/ 2 w 5"/>
                  <a:gd name="T9" fmla="*/ 2 h 2"/>
                  <a:gd name="T10" fmla="*/ 5 w 5"/>
                  <a:gd name="T11" fmla="*/ 2 h 2"/>
                  <a:gd name="T12" fmla="*/ 2 w 5"/>
                  <a:gd name="T13" fmla="*/ 2 h 2"/>
                  <a:gd name="T14" fmla="*/ 0 w 5"/>
                  <a:gd name="T15" fmla="*/ 2 h 2"/>
                  <a:gd name="T16" fmla="*/ 0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6" name="Freeform 2351"/>
              <p:cNvSpPr>
                <a:spLocks/>
              </p:cNvSpPr>
              <p:nvPr/>
            </p:nvSpPr>
            <p:spPr bwMode="auto">
              <a:xfrm>
                <a:off x="2566" y="36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7" name="Rectangle 2352"/>
              <p:cNvSpPr>
                <a:spLocks noChangeArrowheads="1"/>
              </p:cNvSpPr>
              <p:nvPr/>
            </p:nvSpPr>
            <p:spPr bwMode="auto">
              <a:xfrm>
                <a:off x="2591" y="361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8" name="Freeform 2353"/>
              <p:cNvSpPr>
                <a:spLocks/>
              </p:cNvSpPr>
              <p:nvPr/>
            </p:nvSpPr>
            <p:spPr bwMode="auto">
              <a:xfrm>
                <a:off x="2557" y="3615"/>
                <a:ext cx="7" cy="5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3 h 5"/>
                  <a:gd name="T4" fmla="*/ 4 w 7"/>
                  <a:gd name="T5" fmla="*/ 3 h 5"/>
                  <a:gd name="T6" fmla="*/ 4 w 7"/>
                  <a:gd name="T7" fmla="*/ 5 h 5"/>
                  <a:gd name="T8" fmla="*/ 2 w 7"/>
                  <a:gd name="T9" fmla="*/ 3 h 5"/>
                  <a:gd name="T10" fmla="*/ 0 w 7"/>
                  <a:gd name="T11" fmla="*/ 3 h 5"/>
                  <a:gd name="T12" fmla="*/ 0 w 7"/>
                  <a:gd name="T13" fmla="*/ 0 h 5"/>
                  <a:gd name="T14" fmla="*/ 2 w 7"/>
                  <a:gd name="T15" fmla="*/ 0 h 5"/>
                  <a:gd name="T16" fmla="*/ 2 w 7"/>
                  <a:gd name="T17" fmla="*/ 3 h 5"/>
                  <a:gd name="T18" fmla="*/ 4 w 7"/>
                  <a:gd name="T19" fmla="*/ 3 h 5"/>
                  <a:gd name="T20" fmla="*/ 4 w 7"/>
                  <a:gd name="T21" fmla="*/ 0 h 5"/>
                  <a:gd name="T22" fmla="*/ 7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lnTo>
                      <a:pt x="7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9" name="Freeform 2354"/>
              <p:cNvSpPr>
                <a:spLocks/>
              </p:cNvSpPr>
              <p:nvPr/>
            </p:nvSpPr>
            <p:spPr bwMode="auto">
              <a:xfrm>
                <a:off x="2584" y="36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0" name="Freeform 2355"/>
              <p:cNvSpPr>
                <a:spLocks/>
              </p:cNvSpPr>
              <p:nvPr/>
            </p:nvSpPr>
            <p:spPr bwMode="auto">
              <a:xfrm>
                <a:off x="2588" y="361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1" name="Freeform 2356"/>
              <p:cNvSpPr>
                <a:spLocks/>
              </p:cNvSpPr>
              <p:nvPr/>
            </p:nvSpPr>
            <p:spPr bwMode="auto">
              <a:xfrm>
                <a:off x="2586" y="36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2" name="Freeform 2357"/>
              <p:cNvSpPr>
                <a:spLocks/>
              </p:cNvSpPr>
              <p:nvPr/>
            </p:nvSpPr>
            <p:spPr bwMode="auto">
              <a:xfrm>
                <a:off x="2653" y="361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3 h 5"/>
                  <a:gd name="T4" fmla="*/ 5 w 5"/>
                  <a:gd name="T5" fmla="*/ 5 h 5"/>
                  <a:gd name="T6" fmla="*/ 2 w 5"/>
                  <a:gd name="T7" fmla="*/ 3 h 5"/>
                  <a:gd name="T8" fmla="*/ 2 w 5"/>
                  <a:gd name="T9" fmla="*/ 5 h 5"/>
                  <a:gd name="T10" fmla="*/ 0 w 5"/>
                  <a:gd name="T11" fmla="*/ 5 h 5"/>
                  <a:gd name="T12" fmla="*/ 0 w 5"/>
                  <a:gd name="T13" fmla="*/ 3 h 5"/>
                  <a:gd name="T14" fmla="*/ 0 w 5"/>
                  <a:gd name="T15" fmla="*/ 0 h 5"/>
                  <a:gd name="T16" fmla="*/ 2 w 5"/>
                  <a:gd name="T17" fmla="*/ 0 h 5"/>
                  <a:gd name="T18" fmla="*/ 5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3" name="Freeform 2358"/>
              <p:cNvSpPr>
                <a:spLocks/>
              </p:cNvSpPr>
              <p:nvPr/>
            </p:nvSpPr>
            <p:spPr bwMode="auto">
              <a:xfrm>
                <a:off x="2555" y="3615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4" name="Freeform 2359"/>
              <p:cNvSpPr>
                <a:spLocks/>
              </p:cNvSpPr>
              <p:nvPr/>
            </p:nvSpPr>
            <p:spPr bwMode="auto">
              <a:xfrm>
                <a:off x="2568" y="361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5" name="Freeform 2360"/>
              <p:cNvSpPr>
                <a:spLocks/>
              </p:cNvSpPr>
              <p:nvPr/>
            </p:nvSpPr>
            <p:spPr bwMode="auto">
              <a:xfrm>
                <a:off x="2579" y="3615"/>
                <a:ext cx="5" cy="0"/>
              </a:xfrm>
              <a:custGeom>
                <a:avLst/>
                <a:gdLst>
                  <a:gd name="T0" fmla="*/ 5 w 5"/>
                  <a:gd name="T1" fmla="*/ 3 w 5"/>
                  <a:gd name="T2" fmla="*/ 0 w 5"/>
                  <a:gd name="T3" fmla="*/ 3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6" name="Rectangle 2361"/>
              <p:cNvSpPr>
                <a:spLocks noChangeArrowheads="1"/>
              </p:cNvSpPr>
              <p:nvPr/>
            </p:nvSpPr>
            <p:spPr bwMode="auto">
              <a:xfrm>
                <a:off x="2593" y="361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7" name="Freeform 2362"/>
              <p:cNvSpPr>
                <a:spLocks/>
              </p:cNvSpPr>
              <p:nvPr/>
            </p:nvSpPr>
            <p:spPr bwMode="auto">
              <a:xfrm>
                <a:off x="2664" y="3615"/>
                <a:ext cx="7" cy="3"/>
              </a:xfrm>
              <a:custGeom>
                <a:avLst/>
                <a:gdLst>
                  <a:gd name="T0" fmla="*/ 7 w 7"/>
                  <a:gd name="T1" fmla="*/ 0 h 3"/>
                  <a:gd name="T2" fmla="*/ 5 w 7"/>
                  <a:gd name="T3" fmla="*/ 0 h 3"/>
                  <a:gd name="T4" fmla="*/ 5 w 7"/>
                  <a:gd name="T5" fmla="*/ 3 h 3"/>
                  <a:gd name="T6" fmla="*/ 3 w 7"/>
                  <a:gd name="T7" fmla="*/ 3 h 3"/>
                  <a:gd name="T8" fmla="*/ 0 w 7"/>
                  <a:gd name="T9" fmla="*/ 3 h 3"/>
                  <a:gd name="T10" fmla="*/ 0 w 7"/>
                  <a:gd name="T11" fmla="*/ 0 h 3"/>
                  <a:gd name="T12" fmla="*/ 3 w 7"/>
                  <a:gd name="T13" fmla="*/ 0 h 3"/>
                  <a:gd name="T14" fmla="*/ 5 w 7"/>
                  <a:gd name="T15" fmla="*/ 0 h 3"/>
                  <a:gd name="T16" fmla="*/ 7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8" name="Freeform 2363"/>
              <p:cNvSpPr>
                <a:spLocks/>
              </p:cNvSpPr>
              <p:nvPr/>
            </p:nvSpPr>
            <p:spPr bwMode="auto">
              <a:xfrm>
                <a:off x="2624" y="36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9" name="Freeform 2364"/>
              <p:cNvSpPr>
                <a:spLocks/>
              </p:cNvSpPr>
              <p:nvPr/>
            </p:nvSpPr>
            <p:spPr bwMode="auto">
              <a:xfrm>
                <a:off x="2559" y="36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0" name="Freeform 2365"/>
              <p:cNvSpPr>
                <a:spLocks/>
              </p:cNvSpPr>
              <p:nvPr/>
            </p:nvSpPr>
            <p:spPr bwMode="auto">
              <a:xfrm>
                <a:off x="2561" y="361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1" name="Freeform 2366"/>
              <p:cNvSpPr>
                <a:spLocks/>
              </p:cNvSpPr>
              <p:nvPr/>
            </p:nvSpPr>
            <p:spPr bwMode="auto">
              <a:xfrm>
                <a:off x="2557" y="36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2" name="Freeform 2367"/>
              <p:cNvSpPr>
                <a:spLocks/>
              </p:cNvSpPr>
              <p:nvPr/>
            </p:nvSpPr>
            <p:spPr bwMode="auto">
              <a:xfrm>
                <a:off x="2613" y="3613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3" name="Freeform 2368"/>
              <p:cNvSpPr>
                <a:spLocks/>
              </p:cNvSpPr>
              <p:nvPr/>
            </p:nvSpPr>
            <p:spPr bwMode="auto">
              <a:xfrm>
                <a:off x="2559" y="36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4" name="Freeform 2369"/>
              <p:cNvSpPr>
                <a:spLocks/>
              </p:cNvSpPr>
              <p:nvPr/>
            </p:nvSpPr>
            <p:spPr bwMode="auto">
              <a:xfrm>
                <a:off x="2597" y="3611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2 w 5"/>
                  <a:gd name="T7" fmla="*/ 0 h 2"/>
                  <a:gd name="T8" fmla="*/ 0 w 5"/>
                  <a:gd name="T9" fmla="*/ 0 h 2"/>
                  <a:gd name="T10" fmla="*/ 2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5" name="Freeform 2370"/>
              <p:cNvSpPr>
                <a:spLocks/>
              </p:cNvSpPr>
              <p:nvPr/>
            </p:nvSpPr>
            <p:spPr bwMode="auto">
              <a:xfrm>
                <a:off x="2608" y="36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6" name="Freeform 2371"/>
              <p:cNvSpPr>
                <a:spLocks/>
              </p:cNvSpPr>
              <p:nvPr/>
            </p:nvSpPr>
            <p:spPr bwMode="auto">
              <a:xfrm>
                <a:off x="2539" y="361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7" name="Freeform 2372"/>
              <p:cNvSpPr>
                <a:spLocks/>
              </p:cNvSpPr>
              <p:nvPr/>
            </p:nvSpPr>
            <p:spPr bwMode="auto">
              <a:xfrm>
                <a:off x="2535" y="36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8" name="Freeform 2373"/>
              <p:cNvSpPr>
                <a:spLocks/>
              </p:cNvSpPr>
              <p:nvPr/>
            </p:nvSpPr>
            <p:spPr bwMode="auto">
              <a:xfrm>
                <a:off x="2528" y="36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9" name="Freeform 2374"/>
              <p:cNvSpPr>
                <a:spLocks/>
              </p:cNvSpPr>
              <p:nvPr/>
            </p:nvSpPr>
            <p:spPr bwMode="auto">
              <a:xfrm>
                <a:off x="2653" y="3609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2 w 7"/>
                  <a:gd name="T11" fmla="*/ 0 h 2"/>
                  <a:gd name="T12" fmla="*/ 0 w 7"/>
                  <a:gd name="T13" fmla="*/ 0 h 2"/>
                  <a:gd name="T14" fmla="*/ 2 w 7"/>
                  <a:gd name="T15" fmla="*/ 0 h 2"/>
                  <a:gd name="T16" fmla="*/ 5 w 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0" name="Freeform 2375"/>
              <p:cNvSpPr>
                <a:spLocks/>
              </p:cNvSpPr>
              <p:nvPr/>
            </p:nvSpPr>
            <p:spPr bwMode="auto">
              <a:xfrm>
                <a:off x="2523" y="360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1" name="Freeform 2376"/>
              <p:cNvSpPr>
                <a:spLocks/>
              </p:cNvSpPr>
              <p:nvPr/>
            </p:nvSpPr>
            <p:spPr bwMode="auto">
              <a:xfrm>
                <a:off x="2615" y="3606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2" name="Freeform 2377"/>
              <p:cNvSpPr>
                <a:spLocks/>
              </p:cNvSpPr>
              <p:nvPr/>
            </p:nvSpPr>
            <p:spPr bwMode="auto">
              <a:xfrm>
                <a:off x="2555" y="360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3" name="Freeform 2378"/>
              <p:cNvSpPr>
                <a:spLocks/>
              </p:cNvSpPr>
              <p:nvPr/>
            </p:nvSpPr>
            <p:spPr bwMode="auto">
              <a:xfrm>
                <a:off x="2557" y="360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4" name="Freeform 2379"/>
              <p:cNvSpPr>
                <a:spLocks/>
              </p:cNvSpPr>
              <p:nvPr/>
            </p:nvSpPr>
            <p:spPr bwMode="auto">
              <a:xfrm>
                <a:off x="2559" y="36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5" name="Freeform 2380"/>
              <p:cNvSpPr>
                <a:spLocks/>
              </p:cNvSpPr>
              <p:nvPr/>
            </p:nvSpPr>
            <p:spPr bwMode="auto">
              <a:xfrm>
                <a:off x="2548" y="36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6" name="Rectangle 2381"/>
              <p:cNvSpPr>
                <a:spLocks noChangeArrowheads="1"/>
              </p:cNvSpPr>
              <p:nvPr/>
            </p:nvSpPr>
            <p:spPr bwMode="auto">
              <a:xfrm>
                <a:off x="2561" y="3606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7" name="Freeform 2382"/>
              <p:cNvSpPr>
                <a:spLocks/>
              </p:cNvSpPr>
              <p:nvPr/>
            </p:nvSpPr>
            <p:spPr bwMode="auto">
              <a:xfrm>
                <a:off x="2550" y="360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8" name="Freeform 2383"/>
              <p:cNvSpPr>
                <a:spLocks/>
              </p:cNvSpPr>
              <p:nvPr/>
            </p:nvSpPr>
            <p:spPr bwMode="auto">
              <a:xfrm>
                <a:off x="2523" y="360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9" name="Freeform 2384"/>
              <p:cNvSpPr>
                <a:spLocks/>
              </p:cNvSpPr>
              <p:nvPr/>
            </p:nvSpPr>
            <p:spPr bwMode="auto">
              <a:xfrm>
                <a:off x="2517" y="360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0" name="Rectangle 2385"/>
              <p:cNvSpPr>
                <a:spLocks noChangeArrowheads="1"/>
              </p:cNvSpPr>
              <p:nvPr/>
            </p:nvSpPr>
            <p:spPr bwMode="auto">
              <a:xfrm>
                <a:off x="2521" y="360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1" name="Freeform 2386"/>
              <p:cNvSpPr>
                <a:spLocks/>
              </p:cNvSpPr>
              <p:nvPr/>
            </p:nvSpPr>
            <p:spPr bwMode="auto">
              <a:xfrm>
                <a:off x="2559" y="3604"/>
                <a:ext cx="63" cy="27"/>
              </a:xfrm>
              <a:custGeom>
                <a:avLst/>
                <a:gdLst>
                  <a:gd name="T0" fmla="*/ 54 w 63"/>
                  <a:gd name="T1" fmla="*/ 5 h 27"/>
                  <a:gd name="T2" fmla="*/ 49 w 63"/>
                  <a:gd name="T3" fmla="*/ 7 h 27"/>
                  <a:gd name="T4" fmla="*/ 45 w 63"/>
                  <a:gd name="T5" fmla="*/ 5 h 27"/>
                  <a:gd name="T6" fmla="*/ 43 w 63"/>
                  <a:gd name="T7" fmla="*/ 7 h 27"/>
                  <a:gd name="T8" fmla="*/ 32 w 63"/>
                  <a:gd name="T9" fmla="*/ 5 h 27"/>
                  <a:gd name="T10" fmla="*/ 36 w 63"/>
                  <a:gd name="T11" fmla="*/ 7 h 27"/>
                  <a:gd name="T12" fmla="*/ 43 w 63"/>
                  <a:gd name="T13" fmla="*/ 9 h 27"/>
                  <a:gd name="T14" fmla="*/ 54 w 63"/>
                  <a:gd name="T15" fmla="*/ 9 h 27"/>
                  <a:gd name="T16" fmla="*/ 58 w 63"/>
                  <a:gd name="T17" fmla="*/ 14 h 27"/>
                  <a:gd name="T18" fmla="*/ 49 w 63"/>
                  <a:gd name="T19" fmla="*/ 14 h 27"/>
                  <a:gd name="T20" fmla="*/ 45 w 63"/>
                  <a:gd name="T21" fmla="*/ 11 h 27"/>
                  <a:gd name="T22" fmla="*/ 43 w 63"/>
                  <a:gd name="T23" fmla="*/ 11 h 27"/>
                  <a:gd name="T24" fmla="*/ 45 w 63"/>
                  <a:gd name="T25" fmla="*/ 16 h 27"/>
                  <a:gd name="T26" fmla="*/ 54 w 63"/>
                  <a:gd name="T27" fmla="*/ 14 h 27"/>
                  <a:gd name="T28" fmla="*/ 58 w 63"/>
                  <a:gd name="T29" fmla="*/ 16 h 27"/>
                  <a:gd name="T30" fmla="*/ 61 w 63"/>
                  <a:gd name="T31" fmla="*/ 20 h 27"/>
                  <a:gd name="T32" fmla="*/ 61 w 63"/>
                  <a:gd name="T33" fmla="*/ 27 h 27"/>
                  <a:gd name="T34" fmla="*/ 54 w 63"/>
                  <a:gd name="T35" fmla="*/ 23 h 27"/>
                  <a:gd name="T36" fmla="*/ 52 w 63"/>
                  <a:gd name="T37" fmla="*/ 18 h 27"/>
                  <a:gd name="T38" fmla="*/ 47 w 63"/>
                  <a:gd name="T39" fmla="*/ 16 h 27"/>
                  <a:gd name="T40" fmla="*/ 40 w 63"/>
                  <a:gd name="T41" fmla="*/ 16 h 27"/>
                  <a:gd name="T42" fmla="*/ 40 w 63"/>
                  <a:gd name="T43" fmla="*/ 18 h 27"/>
                  <a:gd name="T44" fmla="*/ 34 w 63"/>
                  <a:gd name="T45" fmla="*/ 18 h 27"/>
                  <a:gd name="T46" fmla="*/ 38 w 63"/>
                  <a:gd name="T47" fmla="*/ 16 h 27"/>
                  <a:gd name="T48" fmla="*/ 38 w 63"/>
                  <a:gd name="T49" fmla="*/ 14 h 27"/>
                  <a:gd name="T50" fmla="*/ 36 w 63"/>
                  <a:gd name="T51" fmla="*/ 14 h 27"/>
                  <a:gd name="T52" fmla="*/ 38 w 63"/>
                  <a:gd name="T53" fmla="*/ 9 h 27"/>
                  <a:gd name="T54" fmla="*/ 29 w 63"/>
                  <a:gd name="T55" fmla="*/ 11 h 27"/>
                  <a:gd name="T56" fmla="*/ 29 w 63"/>
                  <a:gd name="T57" fmla="*/ 11 h 27"/>
                  <a:gd name="T58" fmla="*/ 25 w 63"/>
                  <a:gd name="T59" fmla="*/ 7 h 27"/>
                  <a:gd name="T60" fmla="*/ 20 w 63"/>
                  <a:gd name="T61" fmla="*/ 9 h 27"/>
                  <a:gd name="T62" fmla="*/ 25 w 63"/>
                  <a:gd name="T63" fmla="*/ 7 h 27"/>
                  <a:gd name="T64" fmla="*/ 23 w 63"/>
                  <a:gd name="T65" fmla="*/ 11 h 27"/>
                  <a:gd name="T66" fmla="*/ 20 w 63"/>
                  <a:gd name="T67" fmla="*/ 11 h 27"/>
                  <a:gd name="T68" fmla="*/ 20 w 63"/>
                  <a:gd name="T69" fmla="*/ 14 h 27"/>
                  <a:gd name="T70" fmla="*/ 23 w 63"/>
                  <a:gd name="T71" fmla="*/ 14 h 27"/>
                  <a:gd name="T72" fmla="*/ 25 w 63"/>
                  <a:gd name="T73" fmla="*/ 14 h 27"/>
                  <a:gd name="T74" fmla="*/ 25 w 63"/>
                  <a:gd name="T75" fmla="*/ 16 h 27"/>
                  <a:gd name="T76" fmla="*/ 25 w 63"/>
                  <a:gd name="T77" fmla="*/ 18 h 27"/>
                  <a:gd name="T78" fmla="*/ 27 w 63"/>
                  <a:gd name="T79" fmla="*/ 18 h 27"/>
                  <a:gd name="T80" fmla="*/ 23 w 63"/>
                  <a:gd name="T81" fmla="*/ 16 h 27"/>
                  <a:gd name="T82" fmla="*/ 18 w 63"/>
                  <a:gd name="T83" fmla="*/ 18 h 27"/>
                  <a:gd name="T84" fmla="*/ 18 w 63"/>
                  <a:gd name="T85" fmla="*/ 16 h 27"/>
                  <a:gd name="T86" fmla="*/ 18 w 63"/>
                  <a:gd name="T87" fmla="*/ 14 h 27"/>
                  <a:gd name="T88" fmla="*/ 16 w 63"/>
                  <a:gd name="T89" fmla="*/ 14 h 27"/>
                  <a:gd name="T90" fmla="*/ 14 w 63"/>
                  <a:gd name="T91" fmla="*/ 14 h 27"/>
                  <a:gd name="T92" fmla="*/ 9 w 63"/>
                  <a:gd name="T93" fmla="*/ 14 h 27"/>
                  <a:gd name="T94" fmla="*/ 9 w 63"/>
                  <a:gd name="T95" fmla="*/ 11 h 27"/>
                  <a:gd name="T96" fmla="*/ 11 w 63"/>
                  <a:gd name="T97" fmla="*/ 11 h 27"/>
                  <a:gd name="T98" fmla="*/ 16 w 63"/>
                  <a:gd name="T99" fmla="*/ 9 h 27"/>
                  <a:gd name="T100" fmla="*/ 11 w 63"/>
                  <a:gd name="T101" fmla="*/ 11 h 27"/>
                  <a:gd name="T102" fmla="*/ 7 w 63"/>
                  <a:gd name="T103" fmla="*/ 9 h 27"/>
                  <a:gd name="T104" fmla="*/ 5 w 63"/>
                  <a:gd name="T105" fmla="*/ 9 h 27"/>
                  <a:gd name="T106" fmla="*/ 5 w 63"/>
                  <a:gd name="T107" fmla="*/ 9 h 27"/>
                  <a:gd name="T108" fmla="*/ 0 w 63"/>
                  <a:gd name="T109" fmla="*/ 7 h 27"/>
                  <a:gd name="T110" fmla="*/ 11 w 63"/>
                  <a:gd name="T111" fmla="*/ 5 h 27"/>
                  <a:gd name="T112" fmla="*/ 18 w 63"/>
                  <a:gd name="T113" fmla="*/ 5 h 27"/>
                  <a:gd name="T114" fmla="*/ 20 w 63"/>
                  <a:gd name="T115" fmla="*/ 5 h 27"/>
                  <a:gd name="T116" fmla="*/ 20 w 63"/>
                  <a:gd name="T117" fmla="*/ 2 h 27"/>
                  <a:gd name="T118" fmla="*/ 27 w 63"/>
                  <a:gd name="T119" fmla="*/ 2 h 27"/>
                  <a:gd name="T120" fmla="*/ 38 w 63"/>
                  <a:gd name="T121" fmla="*/ 2 h 27"/>
                  <a:gd name="T122" fmla="*/ 47 w 63"/>
                  <a:gd name="T1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27">
                    <a:moveTo>
                      <a:pt x="49" y="0"/>
                    </a:move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5"/>
                    </a:lnTo>
                    <a:lnTo>
                      <a:pt x="52" y="5"/>
                    </a:lnTo>
                    <a:lnTo>
                      <a:pt x="49" y="5"/>
                    </a:lnTo>
                    <a:lnTo>
                      <a:pt x="52" y="5"/>
                    </a:lnTo>
                    <a:lnTo>
                      <a:pt x="52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5" y="7"/>
                    </a:lnTo>
                    <a:lnTo>
                      <a:pt x="45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7"/>
                    </a:lnTo>
                    <a:lnTo>
                      <a:pt x="40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40" y="9"/>
                    </a:lnTo>
                    <a:lnTo>
                      <a:pt x="43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6" y="11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0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1" y="16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61" y="18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61" y="20"/>
                    </a:lnTo>
                    <a:lnTo>
                      <a:pt x="63" y="20"/>
                    </a:lnTo>
                    <a:lnTo>
                      <a:pt x="63" y="23"/>
                    </a:lnTo>
                    <a:lnTo>
                      <a:pt x="63" y="25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8" y="23"/>
                    </a:lnTo>
                    <a:lnTo>
                      <a:pt x="56" y="23"/>
                    </a:lnTo>
                    <a:lnTo>
                      <a:pt x="54" y="23"/>
                    </a:lnTo>
                    <a:lnTo>
                      <a:pt x="56" y="23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54" y="18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2" name="Freeform 2387"/>
              <p:cNvSpPr>
                <a:spLocks/>
              </p:cNvSpPr>
              <p:nvPr/>
            </p:nvSpPr>
            <p:spPr bwMode="auto">
              <a:xfrm>
                <a:off x="2515" y="36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3" name="Freeform 2388"/>
              <p:cNvSpPr>
                <a:spLocks/>
              </p:cNvSpPr>
              <p:nvPr/>
            </p:nvSpPr>
            <p:spPr bwMode="auto">
              <a:xfrm>
                <a:off x="2555" y="3604"/>
                <a:ext cx="9" cy="2"/>
              </a:xfrm>
              <a:custGeom>
                <a:avLst/>
                <a:gdLst>
                  <a:gd name="T0" fmla="*/ 6 w 9"/>
                  <a:gd name="T1" fmla="*/ 0 h 2"/>
                  <a:gd name="T2" fmla="*/ 9 w 9"/>
                  <a:gd name="T3" fmla="*/ 0 h 2"/>
                  <a:gd name="T4" fmla="*/ 6 w 9"/>
                  <a:gd name="T5" fmla="*/ 0 h 2"/>
                  <a:gd name="T6" fmla="*/ 6 w 9"/>
                  <a:gd name="T7" fmla="*/ 2 h 2"/>
                  <a:gd name="T8" fmla="*/ 4 w 9"/>
                  <a:gd name="T9" fmla="*/ 2 h 2"/>
                  <a:gd name="T10" fmla="*/ 6 w 9"/>
                  <a:gd name="T11" fmla="*/ 2 h 2"/>
                  <a:gd name="T12" fmla="*/ 6 w 9"/>
                  <a:gd name="T13" fmla="*/ 0 h 2"/>
                  <a:gd name="T14" fmla="*/ 4 w 9"/>
                  <a:gd name="T15" fmla="*/ 0 h 2"/>
                  <a:gd name="T16" fmla="*/ 4 w 9"/>
                  <a:gd name="T17" fmla="*/ 2 h 2"/>
                  <a:gd name="T18" fmla="*/ 2 w 9"/>
                  <a:gd name="T19" fmla="*/ 2 h 2"/>
                  <a:gd name="T20" fmla="*/ 0 w 9"/>
                  <a:gd name="T21" fmla="*/ 2 h 2"/>
                  <a:gd name="T22" fmla="*/ 0 w 9"/>
                  <a:gd name="T23" fmla="*/ 0 h 2"/>
                  <a:gd name="T24" fmla="*/ 2 w 9"/>
                  <a:gd name="T25" fmla="*/ 0 h 2"/>
                  <a:gd name="T26" fmla="*/ 4 w 9"/>
                  <a:gd name="T27" fmla="*/ 0 h 2"/>
                  <a:gd name="T28" fmla="*/ 6 w 9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">
                    <a:moveTo>
                      <a:pt x="6" y="0"/>
                    </a:moveTo>
                    <a:lnTo>
                      <a:pt x="9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4" name="Freeform 2389"/>
              <p:cNvSpPr>
                <a:spLocks/>
              </p:cNvSpPr>
              <p:nvPr/>
            </p:nvSpPr>
            <p:spPr bwMode="auto">
              <a:xfrm>
                <a:off x="2546" y="3604"/>
                <a:ext cx="9" cy="2"/>
              </a:xfrm>
              <a:custGeom>
                <a:avLst/>
                <a:gdLst>
                  <a:gd name="T0" fmla="*/ 7 w 9"/>
                  <a:gd name="T1" fmla="*/ 0 h 2"/>
                  <a:gd name="T2" fmla="*/ 9 w 9"/>
                  <a:gd name="T3" fmla="*/ 0 h 2"/>
                  <a:gd name="T4" fmla="*/ 7 w 9"/>
                  <a:gd name="T5" fmla="*/ 2 h 2"/>
                  <a:gd name="T6" fmla="*/ 7 w 9"/>
                  <a:gd name="T7" fmla="*/ 0 h 2"/>
                  <a:gd name="T8" fmla="*/ 4 w 9"/>
                  <a:gd name="T9" fmla="*/ 0 h 2"/>
                  <a:gd name="T10" fmla="*/ 4 w 9"/>
                  <a:gd name="T11" fmla="*/ 2 h 2"/>
                  <a:gd name="T12" fmla="*/ 7 w 9"/>
                  <a:gd name="T13" fmla="*/ 2 h 2"/>
                  <a:gd name="T14" fmla="*/ 4 w 9"/>
                  <a:gd name="T15" fmla="*/ 2 h 2"/>
                  <a:gd name="T16" fmla="*/ 2 w 9"/>
                  <a:gd name="T17" fmla="*/ 2 h 2"/>
                  <a:gd name="T18" fmla="*/ 0 w 9"/>
                  <a:gd name="T19" fmla="*/ 2 h 2"/>
                  <a:gd name="T20" fmla="*/ 2 w 9"/>
                  <a:gd name="T21" fmla="*/ 2 h 2"/>
                  <a:gd name="T22" fmla="*/ 0 w 9"/>
                  <a:gd name="T23" fmla="*/ 0 h 2"/>
                  <a:gd name="T24" fmla="*/ 2 w 9"/>
                  <a:gd name="T25" fmla="*/ 0 h 2"/>
                  <a:gd name="T26" fmla="*/ 4 w 9"/>
                  <a:gd name="T27" fmla="*/ 0 h 2"/>
                  <a:gd name="T28" fmla="*/ 7 w 9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2">
                    <a:moveTo>
                      <a:pt x="7" y="0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5" name="Freeform 2390"/>
              <p:cNvSpPr>
                <a:spLocks/>
              </p:cNvSpPr>
              <p:nvPr/>
            </p:nvSpPr>
            <p:spPr bwMode="auto">
              <a:xfrm>
                <a:off x="2553" y="36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6" name="Freeform 2391"/>
              <p:cNvSpPr>
                <a:spLocks/>
              </p:cNvSpPr>
              <p:nvPr/>
            </p:nvSpPr>
            <p:spPr bwMode="auto">
              <a:xfrm>
                <a:off x="2611" y="3604"/>
                <a:ext cx="42" cy="14"/>
              </a:xfrm>
              <a:custGeom>
                <a:avLst/>
                <a:gdLst>
                  <a:gd name="T0" fmla="*/ 11 w 42"/>
                  <a:gd name="T1" fmla="*/ 0 h 14"/>
                  <a:gd name="T2" fmla="*/ 15 w 42"/>
                  <a:gd name="T3" fmla="*/ 0 h 14"/>
                  <a:gd name="T4" fmla="*/ 20 w 42"/>
                  <a:gd name="T5" fmla="*/ 0 h 14"/>
                  <a:gd name="T6" fmla="*/ 24 w 42"/>
                  <a:gd name="T7" fmla="*/ 0 h 14"/>
                  <a:gd name="T8" fmla="*/ 29 w 42"/>
                  <a:gd name="T9" fmla="*/ 0 h 14"/>
                  <a:gd name="T10" fmla="*/ 29 w 42"/>
                  <a:gd name="T11" fmla="*/ 0 h 14"/>
                  <a:gd name="T12" fmla="*/ 33 w 42"/>
                  <a:gd name="T13" fmla="*/ 0 h 14"/>
                  <a:gd name="T14" fmla="*/ 33 w 42"/>
                  <a:gd name="T15" fmla="*/ 0 h 14"/>
                  <a:gd name="T16" fmla="*/ 35 w 42"/>
                  <a:gd name="T17" fmla="*/ 0 h 14"/>
                  <a:gd name="T18" fmla="*/ 38 w 42"/>
                  <a:gd name="T19" fmla="*/ 2 h 14"/>
                  <a:gd name="T20" fmla="*/ 40 w 42"/>
                  <a:gd name="T21" fmla="*/ 5 h 14"/>
                  <a:gd name="T22" fmla="*/ 42 w 42"/>
                  <a:gd name="T23" fmla="*/ 7 h 14"/>
                  <a:gd name="T24" fmla="*/ 40 w 42"/>
                  <a:gd name="T25" fmla="*/ 9 h 14"/>
                  <a:gd name="T26" fmla="*/ 38 w 42"/>
                  <a:gd name="T27" fmla="*/ 11 h 14"/>
                  <a:gd name="T28" fmla="*/ 35 w 42"/>
                  <a:gd name="T29" fmla="*/ 14 h 14"/>
                  <a:gd name="T30" fmla="*/ 31 w 42"/>
                  <a:gd name="T31" fmla="*/ 14 h 14"/>
                  <a:gd name="T32" fmla="*/ 29 w 42"/>
                  <a:gd name="T33" fmla="*/ 11 h 14"/>
                  <a:gd name="T34" fmla="*/ 31 w 42"/>
                  <a:gd name="T35" fmla="*/ 9 h 14"/>
                  <a:gd name="T36" fmla="*/ 26 w 42"/>
                  <a:gd name="T37" fmla="*/ 9 h 14"/>
                  <a:gd name="T38" fmla="*/ 24 w 42"/>
                  <a:gd name="T39" fmla="*/ 11 h 14"/>
                  <a:gd name="T40" fmla="*/ 20 w 42"/>
                  <a:gd name="T41" fmla="*/ 11 h 14"/>
                  <a:gd name="T42" fmla="*/ 15 w 42"/>
                  <a:gd name="T43" fmla="*/ 11 h 14"/>
                  <a:gd name="T44" fmla="*/ 20 w 42"/>
                  <a:gd name="T45" fmla="*/ 11 h 14"/>
                  <a:gd name="T46" fmla="*/ 15 w 42"/>
                  <a:gd name="T47" fmla="*/ 9 h 14"/>
                  <a:gd name="T48" fmla="*/ 13 w 42"/>
                  <a:gd name="T49" fmla="*/ 11 h 14"/>
                  <a:gd name="T50" fmla="*/ 9 w 42"/>
                  <a:gd name="T51" fmla="*/ 11 h 14"/>
                  <a:gd name="T52" fmla="*/ 6 w 42"/>
                  <a:gd name="T53" fmla="*/ 7 h 14"/>
                  <a:gd name="T54" fmla="*/ 6 w 42"/>
                  <a:gd name="T55" fmla="*/ 7 h 14"/>
                  <a:gd name="T56" fmla="*/ 9 w 42"/>
                  <a:gd name="T57" fmla="*/ 5 h 14"/>
                  <a:gd name="T58" fmla="*/ 6 w 42"/>
                  <a:gd name="T59" fmla="*/ 2 h 14"/>
                  <a:gd name="T60" fmla="*/ 2 w 42"/>
                  <a:gd name="T61" fmla="*/ 2 h 14"/>
                  <a:gd name="T62" fmla="*/ 0 w 42"/>
                  <a:gd name="T63" fmla="*/ 0 h 14"/>
                  <a:gd name="T64" fmla="*/ 4 w 42"/>
                  <a:gd name="T65" fmla="*/ 0 h 14"/>
                  <a:gd name="T66" fmla="*/ 9 w 42"/>
                  <a:gd name="T6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4">
                    <a:moveTo>
                      <a:pt x="9" y="0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3" y="14"/>
                    </a:lnTo>
                    <a:lnTo>
                      <a:pt x="31" y="14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6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7" name="Freeform 2392"/>
              <p:cNvSpPr>
                <a:spLocks/>
              </p:cNvSpPr>
              <p:nvPr/>
            </p:nvSpPr>
            <p:spPr bwMode="auto">
              <a:xfrm>
                <a:off x="2555" y="3604"/>
                <a:ext cx="4" cy="0"/>
              </a:xfrm>
              <a:custGeom>
                <a:avLst/>
                <a:gdLst>
                  <a:gd name="T0" fmla="*/ 2 w 4"/>
                  <a:gd name="T1" fmla="*/ 0 w 4"/>
                  <a:gd name="T2" fmla="*/ 2 w 4"/>
                  <a:gd name="T3" fmla="*/ 4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8" name="Freeform 2393"/>
              <p:cNvSpPr>
                <a:spLocks/>
              </p:cNvSpPr>
              <p:nvPr/>
            </p:nvSpPr>
            <p:spPr bwMode="auto">
              <a:xfrm>
                <a:off x="2530" y="3604"/>
                <a:ext cx="23" cy="9"/>
              </a:xfrm>
              <a:custGeom>
                <a:avLst/>
                <a:gdLst>
                  <a:gd name="T0" fmla="*/ 23 w 23"/>
                  <a:gd name="T1" fmla="*/ 0 h 9"/>
                  <a:gd name="T2" fmla="*/ 18 w 23"/>
                  <a:gd name="T3" fmla="*/ 0 h 9"/>
                  <a:gd name="T4" fmla="*/ 16 w 23"/>
                  <a:gd name="T5" fmla="*/ 2 h 9"/>
                  <a:gd name="T6" fmla="*/ 11 w 23"/>
                  <a:gd name="T7" fmla="*/ 2 h 9"/>
                  <a:gd name="T8" fmla="*/ 16 w 23"/>
                  <a:gd name="T9" fmla="*/ 2 h 9"/>
                  <a:gd name="T10" fmla="*/ 11 w 23"/>
                  <a:gd name="T11" fmla="*/ 2 h 9"/>
                  <a:gd name="T12" fmla="*/ 7 w 23"/>
                  <a:gd name="T13" fmla="*/ 2 h 9"/>
                  <a:gd name="T14" fmla="*/ 11 w 23"/>
                  <a:gd name="T15" fmla="*/ 5 h 9"/>
                  <a:gd name="T16" fmla="*/ 14 w 23"/>
                  <a:gd name="T17" fmla="*/ 2 h 9"/>
                  <a:gd name="T18" fmla="*/ 16 w 23"/>
                  <a:gd name="T19" fmla="*/ 5 h 9"/>
                  <a:gd name="T20" fmla="*/ 20 w 23"/>
                  <a:gd name="T21" fmla="*/ 5 h 9"/>
                  <a:gd name="T22" fmla="*/ 20 w 23"/>
                  <a:gd name="T23" fmla="*/ 5 h 9"/>
                  <a:gd name="T24" fmla="*/ 20 w 23"/>
                  <a:gd name="T25" fmla="*/ 7 h 9"/>
                  <a:gd name="T26" fmla="*/ 20 w 23"/>
                  <a:gd name="T27" fmla="*/ 7 h 9"/>
                  <a:gd name="T28" fmla="*/ 18 w 23"/>
                  <a:gd name="T29" fmla="*/ 7 h 9"/>
                  <a:gd name="T30" fmla="*/ 16 w 23"/>
                  <a:gd name="T31" fmla="*/ 5 h 9"/>
                  <a:gd name="T32" fmla="*/ 18 w 23"/>
                  <a:gd name="T33" fmla="*/ 7 h 9"/>
                  <a:gd name="T34" fmla="*/ 18 w 23"/>
                  <a:gd name="T35" fmla="*/ 7 h 9"/>
                  <a:gd name="T36" fmla="*/ 18 w 23"/>
                  <a:gd name="T37" fmla="*/ 7 h 9"/>
                  <a:gd name="T38" fmla="*/ 20 w 23"/>
                  <a:gd name="T39" fmla="*/ 9 h 9"/>
                  <a:gd name="T40" fmla="*/ 18 w 23"/>
                  <a:gd name="T41" fmla="*/ 7 h 9"/>
                  <a:gd name="T42" fmla="*/ 16 w 23"/>
                  <a:gd name="T43" fmla="*/ 9 h 9"/>
                  <a:gd name="T44" fmla="*/ 14 w 23"/>
                  <a:gd name="T45" fmla="*/ 7 h 9"/>
                  <a:gd name="T46" fmla="*/ 16 w 23"/>
                  <a:gd name="T47" fmla="*/ 9 h 9"/>
                  <a:gd name="T48" fmla="*/ 14 w 23"/>
                  <a:gd name="T49" fmla="*/ 7 h 9"/>
                  <a:gd name="T50" fmla="*/ 14 w 23"/>
                  <a:gd name="T51" fmla="*/ 7 h 9"/>
                  <a:gd name="T52" fmla="*/ 11 w 23"/>
                  <a:gd name="T53" fmla="*/ 5 h 9"/>
                  <a:gd name="T54" fmla="*/ 9 w 23"/>
                  <a:gd name="T55" fmla="*/ 7 h 9"/>
                  <a:gd name="T56" fmla="*/ 7 w 23"/>
                  <a:gd name="T57" fmla="*/ 5 h 9"/>
                  <a:gd name="T58" fmla="*/ 7 w 23"/>
                  <a:gd name="T59" fmla="*/ 5 h 9"/>
                  <a:gd name="T60" fmla="*/ 2 w 23"/>
                  <a:gd name="T61" fmla="*/ 5 h 9"/>
                  <a:gd name="T62" fmla="*/ 0 w 23"/>
                  <a:gd name="T63" fmla="*/ 2 h 9"/>
                  <a:gd name="T64" fmla="*/ 2 w 23"/>
                  <a:gd name="T65" fmla="*/ 0 h 9"/>
                  <a:gd name="T66" fmla="*/ 2 w 23"/>
                  <a:gd name="T67" fmla="*/ 0 h 9"/>
                  <a:gd name="T68" fmla="*/ 5 w 23"/>
                  <a:gd name="T69" fmla="*/ 2 h 9"/>
                  <a:gd name="T70" fmla="*/ 5 w 23"/>
                  <a:gd name="T71" fmla="*/ 2 h 9"/>
                  <a:gd name="T72" fmla="*/ 5 w 23"/>
                  <a:gd name="T73" fmla="*/ 0 h 9"/>
                  <a:gd name="T74" fmla="*/ 9 w 23"/>
                  <a:gd name="T75" fmla="*/ 0 h 9"/>
                  <a:gd name="T76" fmla="*/ 7 w 23"/>
                  <a:gd name="T77" fmla="*/ 2 h 9"/>
                  <a:gd name="T78" fmla="*/ 11 w 23"/>
                  <a:gd name="T79" fmla="*/ 2 h 9"/>
                  <a:gd name="T80" fmla="*/ 14 w 23"/>
                  <a:gd name="T81" fmla="*/ 0 h 9"/>
                  <a:gd name="T82" fmla="*/ 14 w 23"/>
                  <a:gd name="T83" fmla="*/ 0 h 9"/>
                  <a:gd name="T84" fmla="*/ 18 w 23"/>
                  <a:gd name="T8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9">
                    <a:moveTo>
                      <a:pt x="20" y="0"/>
                    </a:moveTo>
                    <a:lnTo>
                      <a:pt x="23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0" y="5"/>
                    </a:lnTo>
                    <a:lnTo>
                      <a:pt x="23" y="5"/>
                    </a:lnTo>
                    <a:lnTo>
                      <a:pt x="20" y="7"/>
                    </a:lnTo>
                    <a:lnTo>
                      <a:pt x="23" y="7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9" name="Freeform 2394"/>
              <p:cNvSpPr>
                <a:spLocks/>
              </p:cNvSpPr>
              <p:nvPr/>
            </p:nvSpPr>
            <p:spPr bwMode="auto">
              <a:xfrm>
                <a:off x="2553" y="360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0" name="Freeform 2395"/>
              <p:cNvSpPr>
                <a:spLocks/>
              </p:cNvSpPr>
              <p:nvPr/>
            </p:nvSpPr>
            <p:spPr bwMode="auto">
              <a:xfrm>
                <a:off x="2553" y="360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1" name="Rectangle 2396"/>
              <p:cNvSpPr>
                <a:spLocks noChangeArrowheads="1"/>
              </p:cNvSpPr>
              <p:nvPr/>
            </p:nvSpPr>
            <p:spPr bwMode="auto">
              <a:xfrm>
                <a:off x="2559" y="360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2" name="Freeform 2397"/>
              <p:cNvSpPr>
                <a:spLocks/>
              </p:cNvSpPr>
              <p:nvPr/>
            </p:nvSpPr>
            <p:spPr bwMode="auto">
              <a:xfrm>
                <a:off x="2561" y="3602"/>
                <a:ext cx="27" cy="7"/>
              </a:xfrm>
              <a:custGeom>
                <a:avLst/>
                <a:gdLst>
                  <a:gd name="T0" fmla="*/ 12 w 27"/>
                  <a:gd name="T1" fmla="*/ 0 h 7"/>
                  <a:gd name="T2" fmla="*/ 12 w 27"/>
                  <a:gd name="T3" fmla="*/ 2 h 7"/>
                  <a:gd name="T4" fmla="*/ 12 w 27"/>
                  <a:gd name="T5" fmla="*/ 0 h 7"/>
                  <a:gd name="T6" fmla="*/ 14 w 27"/>
                  <a:gd name="T7" fmla="*/ 0 h 7"/>
                  <a:gd name="T8" fmla="*/ 14 w 27"/>
                  <a:gd name="T9" fmla="*/ 2 h 7"/>
                  <a:gd name="T10" fmla="*/ 16 w 27"/>
                  <a:gd name="T11" fmla="*/ 2 h 7"/>
                  <a:gd name="T12" fmla="*/ 14 w 27"/>
                  <a:gd name="T13" fmla="*/ 2 h 7"/>
                  <a:gd name="T14" fmla="*/ 16 w 27"/>
                  <a:gd name="T15" fmla="*/ 2 h 7"/>
                  <a:gd name="T16" fmla="*/ 18 w 27"/>
                  <a:gd name="T17" fmla="*/ 2 h 7"/>
                  <a:gd name="T18" fmla="*/ 21 w 27"/>
                  <a:gd name="T19" fmla="*/ 2 h 7"/>
                  <a:gd name="T20" fmla="*/ 23 w 27"/>
                  <a:gd name="T21" fmla="*/ 2 h 7"/>
                  <a:gd name="T22" fmla="*/ 25 w 27"/>
                  <a:gd name="T23" fmla="*/ 2 h 7"/>
                  <a:gd name="T24" fmla="*/ 27 w 27"/>
                  <a:gd name="T25" fmla="*/ 2 h 7"/>
                  <a:gd name="T26" fmla="*/ 27 w 27"/>
                  <a:gd name="T27" fmla="*/ 4 h 7"/>
                  <a:gd name="T28" fmla="*/ 25 w 27"/>
                  <a:gd name="T29" fmla="*/ 4 h 7"/>
                  <a:gd name="T30" fmla="*/ 23 w 27"/>
                  <a:gd name="T31" fmla="*/ 4 h 7"/>
                  <a:gd name="T32" fmla="*/ 21 w 27"/>
                  <a:gd name="T33" fmla="*/ 4 h 7"/>
                  <a:gd name="T34" fmla="*/ 21 w 27"/>
                  <a:gd name="T35" fmla="*/ 2 h 7"/>
                  <a:gd name="T36" fmla="*/ 21 w 27"/>
                  <a:gd name="T37" fmla="*/ 4 h 7"/>
                  <a:gd name="T38" fmla="*/ 23 w 27"/>
                  <a:gd name="T39" fmla="*/ 4 h 7"/>
                  <a:gd name="T40" fmla="*/ 21 w 27"/>
                  <a:gd name="T41" fmla="*/ 4 h 7"/>
                  <a:gd name="T42" fmla="*/ 18 w 27"/>
                  <a:gd name="T43" fmla="*/ 4 h 7"/>
                  <a:gd name="T44" fmla="*/ 16 w 27"/>
                  <a:gd name="T45" fmla="*/ 4 h 7"/>
                  <a:gd name="T46" fmla="*/ 14 w 27"/>
                  <a:gd name="T47" fmla="*/ 4 h 7"/>
                  <a:gd name="T48" fmla="*/ 12 w 27"/>
                  <a:gd name="T49" fmla="*/ 4 h 7"/>
                  <a:gd name="T50" fmla="*/ 12 w 27"/>
                  <a:gd name="T51" fmla="*/ 7 h 7"/>
                  <a:gd name="T52" fmla="*/ 9 w 27"/>
                  <a:gd name="T53" fmla="*/ 7 h 7"/>
                  <a:gd name="T54" fmla="*/ 7 w 27"/>
                  <a:gd name="T55" fmla="*/ 7 h 7"/>
                  <a:gd name="T56" fmla="*/ 5 w 27"/>
                  <a:gd name="T57" fmla="*/ 7 h 7"/>
                  <a:gd name="T58" fmla="*/ 7 w 27"/>
                  <a:gd name="T59" fmla="*/ 7 h 7"/>
                  <a:gd name="T60" fmla="*/ 5 w 27"/>
                  <a:gd name="T61" fmla="*/ 4 h 7"/>
                  <a:gd name="T62" fmla="*/ 5 w 27"/>
                  <a:gd name="T63" fmla="*/ 7 h 7"/>
                  <a:gd name="T64" fmla="*/ 3 w 27"/>
                  <a:gd name="T65" fmla="*/ 7 h 7"/>
                  <a:gd name="T66" fmla="*/ 3 w 27"/>
                  <a:gd name="T67" fmla="*/ 4 h 7"/>
                  <a:gd name="T68" fmla="*/ 0 w 27"/>
                  <a:gd name="T69" fmla="*/ 4 h 7"/>
                  <a:gd name="T70" fmla="*/ 3 w 27"/>
                  <a:gd name="T71" fmla="*/ 4 h 7"/>
                  <a:gd name="T72" fmla="*/ 3 w 27"/>
                  <a:gd name="T73" fmla="*/ 2 h 7"/>
                  <a:gd name="T74" fmla="*/ 5 w 27"/>
                  <a:gd name="T75" fmla="*/ 2 h 7"/>
                  <a:gd name="T76" fmla="*/ 7 w 27"/>
                  <a:gd name="T77" fmla="*/ 2 h 7"/>
                  <a:gd name="T78" fmla="*/ 5 w 27"/>
                  <a:gd name="T79" fmla="*/ 2 h 7"/>
                  <a:gd name="T80" fmla="*/ 3 w 27"/>
                  <a:gd name="T81" fmla="*/ 2 h 7"/>
                  <a:gd name="T82" fmla="*/ 5 w 27"/>
                  <a:gd name="T83" fmla="*/ 2 h 7"/>
                  <a:gd name="T84" fmla="*/ 5 w 27"/>
                  <a:gd name="T85" fmla="*/ 0 h 7"/>
                  <a:gd name="T86" fmla="*/ 7 w 27"/>
                  <a:gd name="T87" fmla="*/ 0 h 7"/>
                  <a:gd name="T88" fmla="*/ 7 w 27"/>
                  <a:gd name="T89" fmla="*/ 2 h 7"/>
                  <a:gd name="T90" fmla="*/ 7 w 27"/>
                  <a:gd name="T91" fmla="*/ 4 h 7"/>
                  <a:gd name="T92" fmla="*/ 7 w 27"/>
                  <a:gd name="T93" fmla="*/ 2 h 7"/>
                  <a:gd name="T94" fmla="*/ 9 w 27"/>
                  <a:gd name="T95" fmla="*/ 2 h 7"/>
                  <a:gd name="T96" fmla="*/ 12 w 27"/>
                  <a:gd name="T97" fmla="*/ 2 h 7"/>
                  <a:gd name="T98" fmla="*/ 9 w 27"/>
                  <a:gd name="T99" fmla="*/ 2 h 7"/>
                  <a:gd name="T100" fmla="*/ 7 w 27"/>
                  <a:gd name="T101" fmla="*/ 2 h 7"/>
                  <a:gd name="T102" fmla="*/ 7 w 27"/>
                  <a:gd name="T103" fmla="*/ 0 h 7"/>
                  <a:gd name="T104" fmla="*/ 9 w 27"/>
                  <a:gd name="T105" fmla="*/ 0 h 7"/>
                  <a:gd name="T106" fmla="*/ 12 w 27"/>
                  <a:gd name="T10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" h="7">
                    <a:moveTo>
                      <a:pt x="12" y="0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3" name="Freeform 2398"/>
              <p:cNvSpPr>
                <a:spLocks/>
              </p:cNvSpPr>
              <p:nvPr/>
            </p:nvSpPr>
            <p:spPr bwMode="auto">
              <a:xfrm>
                <a:off x="2530" y="36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4" name="Freeform 2399"/>
              <p:cNvSpPr>
                <a:spLocks/>
              </p:cNvSpPr>
              <p:nvPr/>
            </p:nvSpPr>
            <p:spPr bwMode="auto">
              <a:xfrm>
                <a:off x="2515" y="3602"/>
                <a:ext cx="17" cy="2"/>
              </a:xfrm>
              <a:custGeom>
                <a:avLst/>
                <a:gdLst>
                  <a:gd name="T0" fmla="*/ 11 w 17"/>
                  <a:gd name="T1" fmla="*/ 0 h 2"/>
                  <a:gd name="T2" fmla="*/ 13 w 17"/>
                  <a:gd name="T3" fmla="*/ 0 h 2"/>
                  <a:gd name="T4" fmla="*/ 11 w 17"/>
                  <a:gd name="T5" fmla="*/ 0 h 2"/>
                  <a:gd name="T6" fmla="*/ 13 w 17"/>
                  <a:gd name="T7" fmla="*/ 0 h 2"/>
                  <a:gd name="T8" fmla="*/ 15 w 17"/>
                  <a:gd name="T9" fmla="*/ 0 h 2"/>
                  <a:gd name="T10" fmla="*/ 15 w 17"/>
                  <a:gd name="T11" fmla="*/ 2 h 2"/>
                  <a:gd name="T12" fmla="*/ 15 w 17"/>
                  <a:gd name="T13" fmla="*/ 0 h 2"/>
                  <a:gd name="T14" fmla="*/ 15 w 17"/>
                  <a:gd name="T15" fmla="*/ 2 h 2"/>
                  <a:gd name="T16" fmla="*/ 17 w 17"/>
                  <a:gd name="T17" fmla="*/ 2 h 2"/>
                  <a:gd name="T18" fmla="*/ 15 w 17"/>
                  <a:gd name="T19" fmla="*/ 2 h 2"/>
                  <a:gd name="T20" fmla="*/ 17 w 17"/>
                  <a:gd name="T21" fmla="*/ 2 h 2"/>
                  <a:gd name="T22" fmla="*/ 15 w 17"/>
                  <a:gd name="T23" fmla="*/ 2 h 2"/>
                  <a:gd name="T24" fmla="*/ 13 w 17"/>
                  <a:gd name="T25" fmla="*/ 2 h 2"/>
                  <a:gd name="T26" fmla="*/ 11 w 17"/>
                  <a:gd name="T27" fmla="*/ 2 h 2"/>
                  <a:gd name="T28" fmla="*/ 13 w 17"/>
                  <a:gd name="T29" fmla="*/ 2 h 2"/>
                  <a:gd name="T30" fmla="*/ 11 w 17"/>
                  <a:gd name="T31" fmla="*/ 2 h 2"/>
                  <a:gd name="T32" fmla="*/ 8 w 17"/>
                  <a:gd name="T33" fmla="*/ 2 h 2"/>
                  <a:gd name="T34" fmla="*/ 8 w 17"/>
                  <a:gd name="T35" fmla="*/ 0 h 2"/>
                  <a:gd name="T36" fmla="*/ 6 w 17"/>
                  <a:gd name="T37" fmla="*/ 0 h 2"/>
                  <a:gd name="T38" fmla="*/ 6 w 17"/>
                  <a:gd name="T39" fmla="*/ 2 h 2"/>
                  <a:gd name="T40" fmla="*/ 4 w 17"/>
                  <a:gd name="T41" fmla="*/ 2 h 2"/>
                  <a:gd name="T42" fmla="*/ 6 w 17"/>
                  <a:gd name="T43" fmla="*/ 2 h 2"/>
                  <a:gd name="T44" fmla="*/ 4 w 17"/>
                  <a:gd name="T45" fmla="*/ 2 h 2"/>
                  <a:gd name="T46" fmla="*/ 4 w 17"/>
                  <a:gd name="T47" fmla="*/ 0 h 2"/>
                  <a:gd name="T48" fmla="*/ 4 w 17"/>
                  <a:gd name="T49" fmla="*/ 2 h 2"/>
                  <a:gd name="T50" fmla="*/ 4 w 17"/>
                  <a:gd name="T51" fmla="*/ 0 h 2"/>
                  <a:gd name="T52" fmla="*/ 4 w 17"/>
                  <a:gd name="T53" fmla="*/ 2 h 2"/>
                  <a:gd name="T54" fmla="*/ 2 w 17"/>
                  <a:gd name="T55" fmla="*/ 2 h 2"/>
                  <a:gd name="T56" fmla="*/ 0 w 17"/>
                  <a:gd name="T57" fmla="*/ 2 h 2"/>
                  <a:gd name="T58" fmla="*/ 0 w 17"/>
                  <a:gd name="T59" fmla="*/ 0 h 2"/>
                  <a:gd name="T60" fmla="*/ 2 w 17"/>
                  <a:gd name="T61" fmla="*/ 0 h 2"/>
                  <a:gd name="T62" fmla="*/ 4 w 17"/>
                  <a:gd name="T63" fmla="*/ 0 h 2"/>
                  <a:gd name="T64" fmla="*/ 6 w 17"/>
                  <a:gd name="T65" fmla="*/ 0 h 2"/>
                  <a:gd name="T66" fmla="*/ 4 w 17"/>
                  <a:gd name="T67" fmla="*/ 0 h 2"/>
                  <a:gd name="T68" fmla="*/ 6 w 17"/>
                  <a:gd name="T69" fmla="*/ 0 h 2"/>
                  <a:gd name="T70" fmla="*/ 8 w 17"/>
                  <a:gd name="T71" fmla="*/ 0 h 2"/>
                  <a:gd name="T72" fmla="*/ 11 w 17"/>
                  <a:gd name="T7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2">
                    <a:moveTo>
                      <a:pt x="11" y="0"/>
                    </a:moveTo>
                    <a:lnTo>
                      <a:pt x="13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5" name="Freeform 2400"/>
              <p:cNvSpPr>
                <a:spLocks/>
              </p:cNvSpPr>
              <p:nvPr/>
            </p:nvSpPr>
            <p:spPr bwMode="auto">
              <a:xfrm>
                <a:off x="2537" y="3600"/>
                <a:ext cx="13" cy="4"/>
              </a:xfrm>
              <a:custGeom>
                <a:avLst/>
                <a:gdLst>
                  <a:gd name="T0" fmla="*/ 7 w 13"/>
                  <a:gd name="T1" fmla="*/ 2 h 4"/>
                  <a:gd name="T2" fmla="*/ 9 w 13"/>
                  <a:gd name="T3" fmla="*/ 2 h 4"/>
                  <a:gd name="T4" fmla="*/ 11 w 13"/>
                  <a:gd name="T5" fmla="*/ 2 h 4"/>
                  <a:gd name="T6" fmla="*/ 13 w 13"/>
                  <a:gd name="T7" fmla="*/ 2 h 4"/>
                  <a:gd name="T8" fmla="*/ 11 w 13"/>
                  <a:gd name="T9" fmla="*/ 2 h 4"/>
                  <a:gd name="T10" fmla="*/ 9 w 13"/>
                  <a:gd name="T11" fmla="*/ 2 h 4"/>
                  <a:gd name="T12" fmla="*/ 9 w 13"/>
                  <a:gd name="T13" fmla="*/ 4 h 4"/>
                  <a:gd name="T14" fmla="*/ 7 w 13"/>
                  <a:gd name="T15" fmla="*/ 4 h 4"/>
                  <a:gd name="T16" fmla="*/ 4 w 13"/>
                  <a:gd name="T17" fmla="*/ 4 h 4"/>
                  <a:gd name="T18" fmla="*/ 2 w 13"/>
                  <a:gd name="T19" fmla="*/ 4 h 4"/>
                  <a:gd name="T20" fmla="*/ 2 w 13"/>
                  <a:gd name="T21" fmla="*/ 2 h 4"/>
                  <a:gd name="T22" fmla="*/ 0 w 13"/>
                  <a:gd name="T23" fmla="*/ 2 h 4"/>
                  <a:gd name="T24" fmla="*/ 2 w 13"/>
                  <a:gd name="T25" fmla="*/ 2 h 4"/>
                  <a:gd name="T26" fmla="*/ 4 w 13"/>
                  <a:gd name="T27" fmla="*/ 2 h 4"/>
                  <a:gd name="T28" fmla="*/ 7 w 13"/>
                  <a:gd name="T29" fmla="*/ 0 h 4"/>
                  <a:gd name="T30" fmla="*/ 7 w 13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4">
                    <a:moveTo>
                      <a:pt x="7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6" name="Freeform 2401"/>
              <p:cNvSpPr>
                <a:spLocks/>
              </p:cNvSpPr>
              <p:nvPr/>
            </p:nvSpPr>
            <p:spPr bwMode="auto">
              <a:xfrm>
                <a:off x="2530" y="36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7" name="Freeform 2402"/>
              <p:cNvSpPr>
                <a:spLocks/>
              </p:cNvSpPr>
              <p:nvPr/>
            </p:nvSpPr>
            <p:spPr bwMode="auto">
              <a:xfrm>
                <a:off x="2521" y="360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8" name="Freeform 2403"/>
              <p:cNvSpPr>
                <a:spLocks/>
              </p:cNvSpPr>
              <p:nvPr/>
            </p:nvSpPr>
            <p:spPr bwMode="auto">
              <a:xfrm>
                <a:off x="2528" y="359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9" name="Freeform 2404"/>
              <p:cNvSpPr>
                <a:spLocks/>
              </p:cNvSpPr>
              <p:nvPr/>
            </p:nvSpPr>
            <p:spPr bwMode="auto">
              <a:xfrm>
                <a:off x="2501" y="3598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2 w 5"/>
                  <a:gd name="T11" fmla="*/ 2 h 2"/>
                  <a:gd name="T12" fmla="*/ 0 w 5"/>
                  <a:gd name="T13" fmla="*/ 0 h 2"/>
                  <a:gd name="T14" fmla="*/ 2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0" name="Freeform 2405"/>
              <p:cNvSpPr>
                <a:spLocks/>
              </p:cNvSpPr>
              <p:nvPr/>
            </p:nvSpPr>
            <p:spPr bwMode="auto">
              <a:xfrm>
                <a:off x="2523" y="359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1" name="Freeform 2406"/>
              <p:cNvSpPr>
                <a:spLocks/>
              </p:cNvSpPr>
              <p:nvPr/>
            </p:nvSpPr>
            <p:spPr bwMode="auto">
              <a:xfrm>
                <a:off x="2521" y="3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2" name="Freeform 2407"/>
              <p:cNvSpPr>
                <a:spLocks/>
              </p:cNvSpPr>
              <p:nvPr/>
            </p:nvSpPr>
            <p:spPr bwMode="auto">
              <a:xfrm>
                <a:off x="2526" y="3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3" name="Freeform 2408"/>
              <p:cNvSpPr>
                <a:spLocks/>
              </p:cNvSpPr>
              <p:nvPr/>
            </p:nvSpPr>
            <p:spPr bwMode="auto">
              <a:xfrm>
                <a:off x="2512" y="359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4" name="Rectangle 2409"/>
              <p:cNvSpPr>
                <a:spLocks noChangeArrowheads="1"/>
              </p:cNvSpPr>
              <p:nvPr/>
            </p:nvSpPr>
            <p:spPr bwMode="auto">
              <a:xfrm>
                <a:off x="2510" y="359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5" name="Freeform 2410"/>
              <p:cNvSpPr>
                <a:spLocks/>
              </p:cNvSpPr>
              <p:nvPr/>
            </p:nvSpPr>
            <p:spPr bwMode="auto">
              <a:xfrm>
                <a:off x="2494" y="359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6" name="Freeform 2411"/>
              <p:cNvSpPr>
                <a:spLocks/>
              </p:cNvSpPr>
              <p:nvPr/>
            </p:nvSpPr>
            <p:spPr bwMode="auto">
              <a:xfrm>
                <a:off x="2528" y="359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7" name="Freeform 2412"/>
              <p:cNvSpPr>
                <a:spLocks/>
              </p:cNvSpPr>
              <p:nvPr/>
            </p:nvSpPr>
            <p:spPr bwMode="auto">
              <a:xfrm>
                <a:off x="2510" y="359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8" name="Freeform 2413"/>
              <p:cNvSpPr>
                <a:spLocks/>
              </p:cNvSpPr>
              <p:nvPr/>
            </p:nvSpPr>
            <p:spPr bwMode="auto">
              <a:xfrm>
                <a:off x="2510" y="359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9" name="Freeform 2414"/>
              <p:cNvSpPr>
                <a:spLocks/>
              </p:cNvSpPr>
              <p:nvPr/>
            </p:nvSpPr>
            <p:spPr bwMode="auto">
              <a:xfrm>
                <a:off x="2501" y="359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0" name="Freeform 2415"/>
              <p:cNvSpPr>
                <a:spLocks/>
              </p:cNvSpPr>
              <p:nvPr/>
            </p:nvSpPr>
            <p:spPr bwMode="auto">
              <a:xfrm>
                <a:off x="2517" y="359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29" name="Group 2617"/>
            <p:cNvGrpSpPr>
              <a:grpSpLocks/>
            </p:cNvGrpSpPr>
            <p:nvPr/>
          </p:nvGrpSpPr>
          <p:grpSpPr bwMode="auto">
            <a:xfrm>
              <a:off x="3803650" y="5537200"/>
              <a:ext cx="252413" cy="177800"/>
              <a:chOff x="2396" y="3488"/>
              <a:chExt cx="159" cy="112"/>
            </a:xfrm>
          </p:grpSpPr>
          <p:sp>
            <p:nvSpPr>
              <p:cNvPr id="4121" name="Rectangle 2417"/>
              <p:cNvSpPr>
                <a:spLocks noChangeArrowheads="1"/>
              </p:cNvSpPr>
              <p:nvPr/>
            </p:nvSpPr>
            <p:spPr bwMode="auto">
              <a:xfrm>
                <a:off x="2506" y="3595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Freeform 2418"/>
              <p:cNvSpPr>
                <a:spLocks/>
              </p:cNvSpPr>
              <p:nvPr/>
            </p:nvSpPr>
            <p:spPr bwMode="auto">
              <a:xfrm>
                <a:off x="2494" y="3595"/>
                <a:ext cx="7" cy="5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5 w 7"/>
                  <a:gd name="T5" fmla="*/ 3 h 5"/>
                  <a:gd name="T6" fmla="*/ 5 w 7"/>
                  <a:gd name="T7" fmla="*/ 0 h 5"/>
                  <a:gd name="T8" fmla="*/ 5 w 7"/>
                  <a:gd name="T9" fmla="*/ 3 h 5"/>
                  <a:gd name="T10" fmla="*/ 7 w 7"/>
                  <a:gd name="T11" fmla="*/ 3 h 5"/>
                  <a:gd name="T12" fmla="*/ 7 w 7"/>
                  <a:gd name="T13" fmla="*/ 5 h 5"/>
                  <a:gd name="T14" fmla="*/ 5 w 7"/>
                  <a:gd name="T15" fmla="*/ 5 h 5"/>
                  <a:gd name="T16" fmla="*/ 5 w 7"/>
                  <a:gd name="T17" fmla="*/ 3 h 5"/>
                  <a:gd name="T18" fmla="*/ 3 w 7"/>
                  <a:gd name="T19" fmla="*/ 3 h 5"/>
                  <a:gd name="T20" fmla="*/ 5 w 7"/>
                  <a:gd name="T21" fmla="*/ 3 h 5"/>
                  <a:gd name="T22" fmla="*/ 3 w 7"/>
                  <a:gd name="T23" fmla="*/ 3 h 5"/>
                  <a:gd name="T24" fmla="*/ 3 w 7"/>
                  <a:gd name="T25" fmla="*/ 0 h 5"/>
                  <a:gd name="T26" fmla="*/ 0 w 7"/>
                  <a:gd name="T27" fmla="*/ 0 h 5"/>
                  <a:gd name="T28" fmla="*/ 0 w 7"/>
                  <a:gd name="T29" fmla="*/ 3 h 5"/>
                  <a:gd name="T30" fmla="*/ 0 w 7"/>
                  <a:gd name="T31" fmla="*/ 0 h 5"/>
                  <a:gd name="T32" fmla="*/ 3 w 7"/>
                  <a:gd name="T3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Freeform 2419"/>
              <p:cNvSpPr>
                <a:spLocks/>
              </p:cNvSpPr>
              <p:nvPr/>
            </p:nvSpPr>
            <p:spPr bwMode="auto">
              <a:xfrm>
                <a:off x="2494" y="359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Freeform 2420"/>
              <p:cNvSpPr>
                <a:spLocks/>
              </p:cNvSpPr>
              <p:nvPr/>
            </p:nvSpPr>
            <p:spPr bwMode="auto">
              <a:xfrm>
                <a:off x="2494" y="3593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2 h 2"/>
                  <a:gd name="T6" fmla="*/ 3 w 5"/>
                  <a:gd name="T7" fmla="*/ 0 h 2"/>
                  <a:gd name="T8" fmla="*/ 0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Rectangle 2421"/>
              <p:cNvSpPr>
                <a:spLocks noChangeArrowheads="1"/>
              </p:cNvSpPr>
              <p:nvPr/>
            </p:nvSpPr>
            <p:spPr bwMode="auto">
              <a:xfrm>
                <a:off x="2503" y="3591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Freeform 2422"/>
              <p:cNvSpPr>
                <a:spLocks/>
              </p:cNvSpPr>
              <p:nvPr/>
            </p:nvSpPr>
            <p:spPr bwMode="auto">
              <a:xfrm>
                <a:off x="2468" y="3589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0 w 4"/>
                  <a:gd name="T7" fmla="*/ 2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Rectangle 2423"/>
              <p:cNvSpPr>
                <a:spLocks noChangeArrowheads="1"/>
              </p:cNvSpPr>
              <p:nvPr/>
            </p:nvSpPr>
            <p:spPr bwMode="auto">
              <a:xfrm>
                <a:off x="2494" y="3589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Freeform 2424"/>
              <p:cNvSpPr>
                <a:spLocks/>
              </p:cNvSpPr>
              <p:nvPr/>
            </p:nvSpPr>
            <p:spPr bwMode="auto">
              <a:xfrm>
                <a:off x="2501" y="358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Freeform 2425"/>
              <p:cNvSpPr>
                <a:spLocks/>
              </p:cNvSpPr>
              <p:nvPr/>
            </p:nvSpPr>
            <p:spPr bwMode="auto">
              <a:xfrm>
                <a:off x="2488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Freeform 2426"/>
              <p:cNvSpPr>
                <a:spLocks/>
              </p:cNvSpPr>
              <p:nvPr/>
            </p:nvSpPr>
            <p:spPr bwMode="auto">
              <a:xfrm>
                <a:off x="2515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Freeform 2427"/>
              <p:cNvSpPr>
                <a:spLocks/>
              </p:cNvSpPr>
              <p:nvPr/>
            </p:nvSpPr>
            <p:spPr bwMode="auto">
              <a:xfrm>
                <a:off x="2508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Freeform 2428"/>
              <p:cNvSpPr>
                <a:spLocks/>
              </p:cNvSpPr>
              <p:nvPr/>
            </p:nvSpPr>
            <p:spPr bwMode="auto">
              <a:xfrm>
                <a:off x="2510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Freeform 2429"/>
              <p:cNvSpPr>
                <a:spLocks/>
              </p:cNvSpPr>
              <p:nvPr/>
            </p:nvSpPr>
            <p:spPr bwMode="auto">
              <a:xfrm>
                <a:off x="2497" y="358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Freeform 2430"/>
              <p:cNvSpPr>
                <a:spLocks/>
              </p:cNvSpPr>
              <p:nvPr/>
            </p:nvSpPr>
            <p:spPr bwMode="auto">
              <a:xfrm>
                <a:off x="2499" y="358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Freeform 2431"/>
              <p:cNvSpPr>
                <a:spLocks/>
              </p:cNvSpPr>
              <p:nvPr/>
            </p:nvSpPr>
            <p:spPr bwMode="auto">
              <a:xfrm>
                <a:off x="2512" y="358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Freeform 2432"/>
              <p:cNvSpPr>
                <a:spLocks/>
              </p:cNvSpPr>
              <p:nvPr/>
            </p:nvSpPr>
            <p:spPr bwMode="auto">
              <a:xfrm>
                <a:off x="2506" y="35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Freeform 2433"/>
              <p:cNvSpPr>
                <a:spLocks/>
              </p:cNvSpPr>
              <p:nvPr/>
            </p:nvSpPr>
            <p:spPr bwMode="auto">
              <a:xfrm>
                <a:off x="2510" y="358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Freeform 2434"/>
              <p:cNvSpPr>
                <a:spLocks/>
              </p:cNvSpPr>
              <p:nvPr/>
            </p:nvSpPr>
            <p:spPr bwMode="auto">
              <a:xfrm>
                <a:off x="2519" y="35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Freeform 2435"/>
              <p:cNvSpPr>
                <a:spLocks/>
              </p:cNvSpPr>
              <p:nvPr/>
            </p:nvSpPr>
            <p:spPr bwMode="auto">
              <a:xfrm>
                <a:off x="2490" y="358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2 w 2"/>
                  <a:gd name="T7" fmla="*/ 3 h 3"/>
                  <a:gd name="T8" fmla="*/ 0 w 2"/>
                  <a:gd name="T9" fmla="*/ 3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2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Freeform 2436"/>
              <p:cNvSpPr>
                <a:spLocks/>
              </p:cNvSpPr>
              <p:nvPr/>
            </p:nvSpPr>
            <p:spPr bwMode="auto">
              <a:xfrm>
                <a:off x="2501" y="35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Freeform 2437"/>
              <p:cNvSpPr>
                <a:spLocks/>
              </p:cNvSpPr>
              <p:nvPr/>
            </p:nvSpPr>
            <p:spPr bwMode="auto">
              <a:xfrm>
                <a:off x="2492" y="3586"/>
                <a:ext cx="5" cy="3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3 h 3"/>
                  <a:gd name="T4" fmla="*/ 2 w 5"/>
                  <a:gd name="T5" fmla="*/ 3 h 3"/>
                  <a:gd name="T6" fmla="*/ 2 w 5"/>
                  <a:gd name="T7" fmla="*/ 0 h 3"/>
                  <a:gd name="T8" fmla="*/ 5 w 5"/>
                  <a:gd name="T9" fmla="*/ 0 h 3"/>
                  <a:gd name="T10" fmla="*/ 2 w 5"/>
                  <a:gd name="T11" fmla="*/ 0 h 3"/>
                  <a:gd name="T12" fmla="*/ 0 w 5"/>
                  <a:gd name="T13" fmla="*/ 0 h 3"/>
                  <a:gd name="T14" fmla="*/ 2 w 5"/>
                  <a:gd name="T15" fmla="*/ 0 h 3"/>
                  <a:gd name="T16" fmla="*/ 5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lnTo>
                      <a:pt x="5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Freeform 2438"/>
              <p:cNvSpPr>
                <a:spLocks/>
              </p:cNvSpPr>
              <p:nvPr/>
            </p:nvSpPr>
            <p:spPr bwMode="auto">
              <a:xfrm>
                <a:off x="2497" y="35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Freeform 2439"/>
              <p:cNvSpPr>
                <a:spLocks/>
              </p:cNvSpPr>
              <p:nvPr/>
            </p:nvSpPr>
            <p:spPr bwMode="auto">
              <a:xfrm>
                <a:off x="2481" y="358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Freeform 2440"/>
              <p:cNvSpPr>
                <a:spLocks/>
              </p:cNvSpPr>
              <p:nvPr/>
            </p:nvSpPr>
            <p:spPr bwMode="auto">
              <a:xfrm>
                <a:off x="2483" y="3584"/>
                <a:ext cx="9" cy="5"/>
              </a:xfrm>
              <a:custGeom>
                <a:avLst/>
                <a:gdLst>
                  <a:gd name="T0" fmla="*/ 5 w 9"/>
                  <a:gd name="T1" fmla="*/ 0 h 5"/>
                  <a:gd name="T2" fmla="*/ 7 w 9"/>
                  <a:gd name="T3" fmla="*/ 0 h 5"/>
                  <a:gd name="T4" fmla="*/ 9 w 9"/>
                  <a:gd name="T5" fmla="*/ 0 h 5"/>
                  <a:gd name="T6" fmla="*/ 9 w 9"/>
                  <a:gd name="T7" fmla="*/ 2 h 5"/>
                  <a:gd name="T8" fmla="*/ 7 w 9"/>
                  <a:gd name="T9" fmla="*/ 2 h 5"/>
                  <a:gd name="T10" fmla="*/ 5 w 9"/>
                  <a:gd name="T11" fmla="*/ 2 h 5"/>
                  <a:gd name="T12" fmla="*/ 3 w 9"/>
                  <a:gd name="T13" fmla="*/ 2 h 5"/>
                  <a:gd name="T14" fmla="*/ 5 w 9"/>
                  <a:gd name="T15" fmla="*/ 2 h 5"/>
                  <a:gd name="T16" fmla="*/ 3 w 9"/>
                  <a:gd name="T17" fmla="*/ 2 h 5"/>
                  <a:gd name="T18" fmla="*/ 3 w 9"/>
                  <a:gd name="T19" fmla="*/ 5 h 5"/>
                  <a:gd name="T20" fmla="*/ 3 w 9"/>
                  <a:gd name="T21" fmla="*/ 2 h 5"/>
                  <a:gd name="T22" fmla="*/ 0 w 9"/>
                  <a:gd name="T23" fmla="*/ 2 h 5"/>
                  <a:gd name="T24" fmla="*/ 0 w 9"/>
                  <a:gd name="T25" fmla="*/ 0 h 5"/>
                  <a:gd name="T26" fmla="*/ 0 w 9"/>
                  <a:gd name="T27" fmla="*/ 2 h 5"/>
                  <a:gd name="T28" fmla="*/ 3 w 9"/>
                  <a:gd name="T29" fmla="*/ 2 h 5"/>
                  <a:gd name="T30" fmla="*/ 3 w 9"/>
                  <a:gd name="T31" fmla="*/ 0 h 5"/>
                  <a:gd name="T32" fmla="*/ 5 w 9"/>
                  <a:gd name="T33" fmla="*/ 0 h 5"/>
                  <a:gd name="T34" fmla="*/ 5 w 9"/>
                  <a:gd name="T35" fmla="*/ 2 h 5"/>
                  <a:gd name="T36" fmla="*/ 5 w 9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Freeform 2441"/>
              <p:cNvSpPr>
                <a:spLocks/>
              </p:cNvSpPr>
              <p:nvPr/>
            </p:nvSpPr>
            <p:spPr bwMode="auto">
              <a:xfrm>
                <a:off x="2479" y="358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Freeform 2442"/>
              <p:cNvSpPr>
                <a:spLocks/>
              </p:cNvSpPr>
              <p:nvPr/>
            </p:nvSpPr>
            <p:spPr bwMode="auto">
              <a:xfrm>
                <a:off x="2512" y="358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Freeform 2443"/>
              <p:cNvSpPr>
                <a:spLocks/>
              </p:cNvSpPr>
              <p:nvPr/>
            </p:nvSpPr>
            <p:spPr bwMode="auto">
              <a:xfrm>
                <a:off x="2490" y="358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Freeform 2444"/>
              <p:cNvSpPr>
                <a:spLocks/>
              </p:cNvSpPr>
              <p:nvPr/>
            </p:nvSpPr>
            <p:spPr bwMode="auto">
              <a:xfrm>
                <a:off x="2508" y="3584"/>
                <a:ext cx="4" cy="0"/>
              </a:xfrm>
              <a:custGeom>
                <a:avLst/>
                <a:gdLst>
                  <a:gd name="T0" fmla="*/ 2 w 4"/>
                  <a:gd name="T1" fmla="*/ 4 w 4"/>
                  <a:gd name="T2" fmla="*/ 2 w 4"/>
                  <a:gd name="T3" fmla="*/ 0 w 4"/>
                  <a:gd name="T4" fmla="*/ 2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Freeform 2445"/>
              <p:cNvSpPr>
                <a:spLocks/>
              </p:cNvSpPr>
              <p:nvPr/>
            </p:nvSpPr>
            <p:spPr bwMode="auto">
              <a:xfrm>
                <a:off x="2483" y="3582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5 w 5"/>
                  <a:gd name="T3" fmla="*/ 2 h 2"/>
                  <a:gd name="T4" fmla="*/ 3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3 w 5"/>
                  <a:gd name="T11" fmla="*/ 0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Rectangle 2446"/>
              <p:cNvSpPr>
                <a:spLocks noChangeArrowheads="1"/>
              </p:cNvSpPr>
              <p:nvPr/>
            </p:nvSpPr>
            <p:spPr bwMode="auto">
              <a:xfrm>
                <a:off x="2488" y="358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Rectangle 2447"/>
              <p:cNvSpPr>
                <a:spLocks noChangeArrowheads="1"/>
              </p:cNvSpPr>
              <p:nvPr/>
            </p:nvSpPr>
            <p:spPr bwMode="auto">
              <a:xfrm>
                <a:off x="2499" y="358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Freeform 2448"/>
              <p:cNvSpPr>
                <a:spLocks/>
              </p:cNvSpPr>
              <p:nvPr/>
            </p:nvSpPr>
            <p:spPr bwMode="auto">
              <a:xfrm>
                <a:off x="2515" y="358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4 w 4"/>
                  <a:gd name="T5" fmla="*/ 2 h 4"/>
                  <a:gd name="T6" fmla="*/ 4 w 4"/>
                  <a:gd name="T7" fmla="*/ 4 h 4"/>
                  <a:gd name="T8" fmla="*/ 4 w 4"/>
                  <a:gd name="T9" fmla="*/ 2 h 4"/>
                  <a:gd name="T10" fmla="*/ 4 w 4"/>
                  <a:gd name="T11" fmla="*/ 4 h 4"/>
                  <a:gd name="T12" fmla="*/ 2 w 4"/>
                  <a:gd name="T13" fmla="*/ 4 h 4"/>
                  <a:gd name="T14" fmla="*/ 2 w 4"/>
                  <a:gd name="T15" fmla="*/ 2 h 4"/>
                  <a:gd name="T16" fmla="*/ 0 w 4"/>
                  <a:gd name="T17" fmla="*/ 2 h 4"/>
                  <a:gd name="T18" fmla="*/ 2 w 4"/>
                  <a:gd name="T19" fmla="*/ 2 h 4"/>
                  <a:gd name="T20" fmla="*/ 0 w 4"/>
                  <a:gd name="T21" fmla="*/ 2 h 4"/>
                  <a:gd name="T22" fmla="*/ 2 w 4"/>
                  <a:gd name="T23" fmla="*/ 2 h 4"/>
                  <a:gd name="T24" fmla="*/ 2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Freeform 2449"/>
              <p:cNvSpPr>
                <a:spLocks/>
              </p:cNvSpPr>
              <p:nvPr/>
            </p:nvSpPr>
            <p:spPr bwMode="auto">
              <a:xfrm>
                <a:off x="2479" y="35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Freeform 2450"/>
              <p:cNvSpPr>
                <a:spLocks/>
              </p:cNvSpPr>
              <p:nvPr/>
            </p:nvSpPr>
            <p:spPr bwMode="auto">
              <a:xfrm>
                <a:off x="2501" y="35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Freeform 2451"/>
              <p:cNvSpPr>
                <a:spLocks/>
              </p:cNvSpPr>
              <p:nvPr/>
            </p:nvSpPr>
            <p:spPr bwMode="auto">
              <a:xfrm>
                <a:off x="2492" y="358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Freeform 2452"/>
              <p:cNvSpPr>
                <a:spLocks/>
              </p:cNvSpPr>
              <p:nvPr/>
            </p:nvSpPr>
            <p:spPr bwMode="auto">
              <a:xfrm>
                <a:off x="2494" y="358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Rectangle 2453"/>
              <p:cNvSpPr>
                <a:spLocks noChangeArrowheads="1"/>
              </p:cNvSpPr>
              <p:nvPr/>
            </p:nvSpPr>
            <p:spPr bwMode="auto">
              <a:xfrm>
                <a:off x="2470" y="358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Freeform 2454"/>
              <p:cNvSpPr>
                <a:spLocks/>
              </p:cNvSpPr>
              <p:nvPr/>
            </p:nvSpPr>
            <p:spPr bwMode="auto">
              <a:xfrm>
                <a:off x="2468" y="358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Freeform 2455"/>
              <p:cNvSpPr>
                <a:spLocks/>
              </p:cNvSpPr>
              <p:nvPr/>
            </p:nvSpPr>
            <p:spPr bwMode="auto">
              <a:xfrm>
                <a:off x="2472" y="35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Freeform 2456"/>
              <p:cNvSpPr>
                <a:spLocks/>
              </p:cNvSpPr>
              <p:nvPr/>
            </p:nvSpPr>
            <p:spPr bwMode="auto">
              <a:xfrm>
                <a:off x="2479" y="357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Rectangle 2457"/>
              <p:cNvSpPr>
                <a:spLocks noChangeArrowheads="1"/>
              </p:cNvSpPr>
              <p:nvPr/>
            </p:nvSpPr>
            <p:spPr bwMode="auto">
              <a:xfrm>
                <a:off x="2477" y="357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Freeform 2458"/>
              <p:cNvSpPr>
                <a:spLocks/>
              </p:cNvSpPr>
              <p:nvPr/>
            </p:nvSpPr>
            <p:spPr bwMode="auto">
              <a:xfrm>
                <a:off x="2486" y="357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Rectangle 2459"/>
              <p:cNvSpPr>
                <a:spLocks noChangeArrowheads="1"/>
              </p:cNvSpPr>
              <p:nvPr/>
            </p:nvSpPr>
            <p:spPr bwMode="auto">
              <a:xfrm>
                <a:off x="2463" y="357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Freeform 2460"/>
              <p:cNvSpPr>
                <a:spLocks/>
              </p:cNvSpPr>
              <p:nvPr/>
            </p:nvSpPr>
            <p:spPr bwMode="auto">
              <a:xfrm>
                <a:off x="2479" y="3577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2 w 4"/>
                  <a:gd name="T9" fmla="*/ 0 h 3"/>
                  <a:gd name="T10" fmla="*/ 0 w 4"/>
                  <a:gd name="T11" fmla="*/ 0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Freeform 2461"/>
              <p:cNvSpPr>
                <a:spLocks/>
              </p:cNvSpPr>
              <p:nvPr/>
            </p:nvSpPr>
            <p:spPr bwMode="auto">
              <a:xfrm>
                <a:off x="2465" y="35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3 h 3"/>
                  <a:gd name="T10" fmla="*/ 0 w 3"/>
                  <a:gd name="T11" fmla="*/ 3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Freeform 2462"/>
              <p:cNvSpPr>
                <a:spLocks/>
              </p:cNvSpPr>
              <p:nvPr/>
            </p:nvSpPr>
            <p:spPr bwMode="auto">
              <a:xfrm>
                <a:off x="2546" y="3575"/>
                <a:ext cx="7" cy="5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5 h 5"/>
                  <a:gd name="T4" fmla="*/ 4 w 7"/>
                  <a:gd name="T5" fmla="*/ 5 h 5"/>
                  <a:gd name="T6" fmla="*/ 2 w 7"/>
                  <a:gd name="T7" fmla="*/ 5 h 5"/>
                  <a:gd name="T8" fmla="*/ 2 w 7"/>
                  <a:gd name="T9" fmla="*/ 2 h 5"/>
                  <a:gd name="T10" fmla="*/ 0 w 7"/>
                  <a:gd name="T11" fmla="*/ 2 h 5"/>
                  <a:gd name="T12" fmla="*/ 2 w 7"/>
                  <a:gd name="T13" fmla="*/ 2 h 5"/>
                  <a:gd name="T14" fmla="*/ 4 w 7"/>
                  <a:gd name="T15" fmla="*/ 2 h 5"/>
                  <a:gd name="T16" fmla="*/ 4 w 7"/>
                  <a:gd name="T17" fmla="*/ 0 h 5"/>
                  <a:gd name="T18" fmla="*/ 7 w 7"/>
                  <a:gd name="T19" fmla="*/ 0 h 5"/>
                  <a:gd name="T20" fmla="*/ 7 w 7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Freeform 2463"/>
              <p:cNvSpPr>
                <a:spLocks/>
              </p:cNvSpPr>
              <p:nvPr/>
            </p:nvSpPr>
            <p:spPr bwMode="auto">
              <a:xfrm>
                <a:off x="2486" y="3575"/>
                <a:ext cx="8" cy="9"/>
              </a:xfrm>
              <a:custGeom>
                <a:avLst/>
                <a:gdLst>
                  <a:gd name="T0" fmla="*/ 6 w 8"/>
                  <a:gd name="T1" fmla="*/ 2 h 9"/>
                  <a:gd name="T2" fmla="*/ 8 w 8"/>
                  <a:gd name="T3" fmla="*/ 2 h 9"/>
                  <a:gd name="T4" fmla="*/ 8 w 8"/>
                  <a:gd name="T5" fmla="*/ 5 h 9"/>
                  <a:gd name="T6" fmla="*/ 6 w 8"/>
                  <a:gd name="T7" fmla="*/ 5 h 9"/>
                  <a:gd name="T8" fmla="*/ 6 w 8"/>
                  <a:gd name="T9" fmla="*/ 7 h 9"/>
                  <a:gd name="T10" fmla="*/ 4 w 8"/>
                  <a:gd name="T11" fmla="*/ 7 h 9"/>
                  <a:gd name="T12" fmla="*/ 4 w 8"/>
                  <a:gd name="T13" fmla="*/ 5 h 9"/>
                  <a:gd name="T14" fmla="*/ 4 w 8"/>
                  <a:gd name="T15" fmla="*/ 7 h 9"/>
                  <a:gd name="T16" fmla="*/ 6 w 8"/>
                  <a:gd name="T17" fmla="*/ 7 h 9"/>
                  <a:gd name="T18" fmla="*/ 4 w 8"/>
                  <a:gd name="T19" fmla="*/ 7 h 9"/>
                  <a:gd name="T20" fmla="*/ 6 w 8"/>
                  <a:gd name="T21" fmla="*/ 7 h 9"/>
                  <a:gd name="T22" fmla="*/ 4 w 8"/>
                  <a:gd name="T23" fmla="*/ 7 h 9"/>
                  <a:gd name="T24" fmla="*/ 2 w 8"/>
                  <a:gd name="T25" fmla="*/ 7 h 9"/>
                  <a:gd name="T26" fmla="*/ 2 w 8"/>
                  <a:gd name="T27" fmla="*/ 9 h 9"/>
                  <a:gd name="T28" fmla="*/ 0 w 8"/>
                  <a:gd name="T29" fmla="*/ 9 h 9"/>
                  <a:gd name="T30" fmla="*/ 0 w 8"/>
                  <a:gd name="T31" fmla="*/ 7 h 9"/>
                  <a:gd name="T32" fmla="*/ 0 w 8"/>
                  <a:gd name="T33" fmla="*/ 5 h 9"/>
                  <a:gd name="T34" fmla="*/ 2 w 8"/>
                  <a:gd name="T35" fmla="*/ 5 h 9"/>
                  <a:gd name="T36" fmla="*/ 4 w 8"/>
                  <a:gd name="T37" fmla="*/ 5 h 9"/>
                  <a:gd name="T38" fmla="*/ 2 w 8"/>
                  <a:gd name="T39" fmla="*/ 5 h 9"/>
                  <a:gd name="T40" fmla="*/ 2 w 8"/>
                  <a:gd name="T41" fmla="*/ 2 h 9"/>
                  <a:gd name="T42" fmla="*/ 4 w 8"/>
                  <a:gd name="T43" fmla="*/ 2 h 9"/>
                  <a:gd name="T44" fmla="*/ 6 w 8"/>
                  <a:gd name="T45" fmla="*/ 2 h 9"/>
                  <a:gd name="T46" fmla="*/ 4 w 8"/>
                  <a:gd name="T47" fmla="*/ 2 h 9"/>
                  <a:gd name="T48" fmla="*/ 2 w 8"/>
                  <a:gd name="T49" fmla="*/ 2 h 9"/>
                  <a:gd name="T50" fmla="*/ 4 w 8"/>
                  <a:gd name="T51" fmla="*/ 2 h 9"/>
                  <a:gd name="T52" fmla="*/ 4 w 8"/>
                  <a:gd name="T53" fmla="*/ 0 h 9"/>
                  <a:gd name="T54" fmla="*/ 4 w 8"/>
                  <a:gd name="T55" fmla="*/ 2 h 9"/>
                  <a:gd name="T56" fmla="*/ 6 w 8"/>
                  <a:gd name="T5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9">
                    <a:moveTo>
                      <a:pt x="6" y="2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Rectangle 2464"/>
              <p:cNvSpPr>
                <a:spLocks noChangeArrowheads="1"/>
              </p:cNvSpPr>
              <p:nvPr/>
            </p:nvSpPr>
            <p:spPr bwMode="auto">
              <a:xfrm>
                <a:off x="2526" y="357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Freeform 2465"/>
              <p:cNvSpPr>
                <a:spLocks/>
              </p:cNvSpPr>
              <p:nvPr/>
            </p:nvSpPr>
            <p:spPr bwMode="auto">
              <a:xfrm>
                <a:off x="2523" y="3575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  <a:gd name="T10" fmla="*/ 0 w 3"/>
                  <a:gd name="T11" fmla="*/ 2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Freeform 2466"/>
              <p:cNvSpPr>
                <a:spLocks/>
              </p:cNvSpPr>
              <p:nvPr/>
            </p:nvSpPr>
            <p:spPr bwMode="auto">
              <a:xfrm>
                <a:off x="2456" y="3575"/>
                <a:ext cx="9" cy="5"/>
              </a:xfrm>
              <a:custGeom>
                <a:avLst/>
                <a:gdLst>
                  <a:gd name="T0" fmla="*/ 3 w 9"/>
                  <a:gd name="T1" fmla="*/ 0 h 5"/>
                  <a:gd name="T2" fmla="*/ 5 w 9"/>
                  <a:gd name="T3" fmla="*/ 0 h 5"/>
                  <a:gd name="T4" fmla="*/ 7 w 9"/>
                  <a:gd name="T5" fmla="*/ 0 h 5"/>
                  <a:gd name="T6" fmla="*/ 7 w 9"/>
                  <a:gd name="T7" fmla="*/ 2 h 5"/>
                  <a:gd name="T8" fmla="*/ 7 w 9"/>
                  <a:gd name="T9" fmla="*/ 0 h 5"/>
                  <a:gd name="T10" fmla="*/ 9 w 9"/>
                  <a:gd name="T11" fmla="*/ 0 h 5"/>
                  <a:gd name="T12" fmla="*/ 7 w 9"/>
                  <a:gd name="T13" fmla="*/ 2 h 5"/>
                  <a:gd name="T14" fmla="*/ 9 w 9"/>
                  <a:gd name="T15" fmla="*/ 2 h 5"/>
                  <a:gd name="T16" fmla="*/ 7 w 9"/>
                  <a:gd name="T17" fmla="*/ 2 h 5"/>
                  <a:gd name="T18" fmla="*/ 7 w 9"/>
                  <a:gd name="T19" fmla="*/ 5 h 5"/>
                  <a:gd name="T20" fmla="*/ 5 w 9"/>
                  <a:gd name="T21" fmla="*/ 5 h 5"/>
                  <a:gd name="T22" fmla="*/ 3 w 9"/>
                  <a:gd name="T23" fmla="*/ 5 h 5"/>
                  <a:gd name="T24" fmla="*/ 3 w 9"/>
                  <a:gd name="T25" fmla="*/ 2 h 5"/>
                  <a:gd name="T26" fmla="*/ 5 w 9"/>
                  <a:gd name="T27" fmla="*/ 2 h 5"/>
                  <a:gd name="T28" fmla="*/ 3 w 9"/>
                  <a:gd name="T29" fmla="*/ 2 h 5"/>
                  <a:gd name="T30" fmla="*/ 0 w 9"/>
                  <a:gd name="T31" fmla="*/ 2 h 5"/>
                  <a:gd name="T32" fmla="*/ 0 w 9"/>
                  <a:gd name="T33" fmla="*/ 0 h 5"/>
                  <a:gd name="T34" fmla="*/ 3 w 9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5">
                    <a:moveTo>
                      <a:pt x="3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Freeform 2467"/>
              <p:cNvSpPr>
                <a:spLocks/>
              </p:cNvSpPr>
              <p:nvPr/>
            </p:nvSpPr>
            <p:spPr bwMode="auto">
              <a:xfrm>
                <a:off x="2492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Freeform 2468"/>
              <p:cNvSpPr>
                <a:spLocks/>
              </p:cNvSpPr>
              <p:nvPr/>
            </p:nvSpPr>
            <p:spPr bwMode="auto">
              <a:xfrm>
                <a:off x="2470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Freeform 2469"/>
              <p:cNvSpPr>
                <a:spLocks/>
              </p:cNvSpPr>
              <p:nvPr/>
            </p:nvSpPr>
            <p:spPr bwMode="auto">
              <a:xfrm>
                <a:off x="2472" y="357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Freeform 2470"/>
              <p:cNvSpPr>
                <a:spLocks/>
              </p:cNvSpPr>
              <p:nvPr/>
            </p:nvSpPr>
            <p:spPr bwMode="auto">
              <a:xfrm>
                <a:off x="2470" y="357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5" name="Freeform 2471"/>
              <p:cNvSpPr>
                <a:spLocks/>
              </p:cNvSpPr>
              <p:nvPr/>
            </p:nvSpPr>
            <p:spPr bwMode="auto">
              <a:xfrm>
                <a:off x="2510" y="3573"/>
                <a:ext cx="22" cy="13"/>
              </a:xfrm>
              <a:custGeom>
                <a:avLst/>
                <a:gdLst>
                  <a:gd name="T0" fmla="*/ 7 w 22"/>
                  <a:gd name="T1" fmla="*/ 0 h 13"/>
                  <a:gd name="T2" fmla="*/ 9 w 22"/>
                  <a:gd name="T3" fmla="*/ 2 h 13"/>
                  <a:gd name="T4" fmla="*/ 9 w 22"/>
                  <a:gd name="T5" fmla="*/ 2 h 13"/>
                  <a:gd name="T6" fmla="*/ 11 w 22"/>
                  <a:gd name="T7" fmla="*/ 0 h 13"/>
                  <a:gd name="T8" fmla="*/ 13 w 22"/>
                  <a:gd name="T9" fmla="*/ 2 h 13"/>
                  <a:gd name="T10" fmla="*/ 11 w 22"/>
                  <a:gd name="T11" fmla="*/ 4 h 13"/>
                  <a:gd name="T12" fmla="*/ 13 w 22"/>
                  <a:gd name="T13" fmla="*/ 7 h 13"/>
                  <a:gd name="T14" fmla="*/ 16 w 22"/>
                  <a:gd name="T15" fmla="*/ 4 h 13"/>
                  <a:gd name="T16" fmla="*/ 13 w 22"/>
                  <a:gd name="T17" fmla="*/ 7 h 13"/>
                  <a:gd name="T18" fmla="*/ 16 w 22"/>
                  <a:gd name="T19" fmla="*/ 4 h 13"/>
                  <a:gd name="T20" fmla="*/ 18 w 22"/>
                  <a:gd name="T21" fmla="*/ 7 h 13"/>
                  <a:gd name="T22" fmla="*/ 20 w 22"/>
                  <a:gd name="T23" fmla="*/ 4 h 13"/>
                  <a:gd name="T24" fmla="*/ 20 w 22"/>
                  <a:gd name="T25" fmla="*/ 4 h 13"/>
                  <a:gd name="T26" fmla="*/ 20 w 22"/>
                  <a:gd name="T27" fmla="*/ 9 h 13"/>
                  <a:gd name="T28" fmla="*/ 20 w 22"/>
                  <a:gd name="T29" fmla="*/ 9 h 13"/>
                  <a:gd name="T30" fmla="*/ 22 w 22"/>
                  <a:gd name="T31" fmla="*/ 7 h 13"/>
                  <a:gd name="T32" fmla="*/ 20 w 22"/>
                  <a:gd name="T33" fmla="*/ 9 h 13"/>
                  <a:gd name="T34" fmla="*/ 20 w 22"/>
                  <a:gd name="T35" fmla="*/ 11 h 13"/>
                  <a:gd name="T36" fmla="*/ 18 w 22"/>
                  <a:gd name="T37" fmla="*/ 13 h 13"/>
                  <a:gd name="T38" fmla="*/ 16 w 22"/>
                  <a:gd name="T39" fmla="*/ 11 h 13"/>
                  <a:gd name="T40" fmla="*/ 18 w 22"/>
                  <a:gd name="T41" fmla="*/ 13 h 13"/>
                  <a:gd name="T42" fmla="*/ 16 w 22"/>
                  <a:gd name="T43" fmla="*/ 11 h 13"/>
                  <a:gd name="T44" fmla="*/ 13 w 22"/>
                  <a:gd name="T45" fmla="*/ 13 h 13"/>
                  <a:gd name="T46" fmla="*/ 11 w 22"/>
                  <a:gd name="T47" fmla="*/ 11 h 13"/>
                  <a:gd name="T48" fmla="*/ 11 w 22"/>
                  <a:gd name="T49" fmla="*/ 11 h 13"/>
                  <a:gd name="T50" fmla="*/ 13 w 22"/>
                  <a:gd name="T51" fmla="*/ 9 h 13"/>
                  <a:gd name="T52" fmla="*/ 13 w 22"/>
                  <a:gd name="T53" fmla="*/ 9 h 13"/>
                  <a:gd name="T54" fmla="*/ 13 w 22"/>
                  <a:gd name="T55" fmla="*/ 9 h 13"/>
                  <a:gd name="T56" fmla="*/ 11 w 22"/>
                  <a:gd name="T57" fmla="*/ 9 h 13"/>
                  <a:gd name="T58" fmla="*/ 7 w 22"/>
                  <a:gd name="T59" fmla="*/ 9 h 13"/>
                  <a:gd name="T60" fmla="*/ 9 w 22"/>
                  <a:gd name="T61" fmla="*/ 7 h 13"/>
                  <a:gd name="T62" fmla="*/ 9 w 22"/>
                  <a:gd name="T63" fmla="*/ 7 h 13"/>
                  <a:gd name="T64" fmla="*/ 5 w 22"/>
                  <a:gd name="T65" fmla="*/ 7 h 13"/>
                  <a:gd name="T66" fmla="*/ 7 w 22"/>
                  <a:gd name="T67" fmla="*/ 9 h 13"/>
                  <a:gd name="T68" fmla="*/ 5 w 22"/>
                  <a:gd name="T69" fmla="*/ 11 h 13"/>
                  <a:gd name="T70" fmla="*/ 2 w 22"/>
                  <a:gd name="T71" fmla="*/ 9 h 13"/>
                  <a:gd name="T72" fmla="*/ 0 w 22"/>
                  <a:gd name="T73" fmla="*/ 7 h 13"/>
                  <a:gd name="T74" fmla="*/ 2 w 22"/>
                  <a:gd name="T75" fmla="*/ 4 h 13"/>
                  <a:gd name="T76" fmla="*/ 2 w 22"/>
                  <a:gd name="T77" fmla="*/ 4 h 13"/>
                  <a:gd name="T78" fmla="*/ 2 w 22"/>
                  <a:gd name="T7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6" name="Rectangle 2472"/>
              <p:cNvSpPr>
                <a:spLocks noChangeArrowheads="1"/>
              </p:cNvSpPr>
              <p:nvPr/>
            </p:nvSpPr>
            <p:spPr bwMode="auto">
              <a:xfrm>
                <a:off x="2494" y="3571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7" name="Freeform 2473"/>
              <p:cNvSpPr>
                <a:spLocks/>
              </p:cNvSpPr>
              <p:nvPr/>
            </p:nvSpPr>
            <p:spPr bwMode="auto">
              <a:xfrm>
                <a:off x="2499" y="357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8" name="Freeform 2474"/>
              <p:cNvSpPr>
                <a:spLocks/>
              </p:cNvSpPr>
              <p:nvPr/>
            </p:nvSpPr>
            <p:spPr bwMode="auto">
              <a:xfrm>
                <a:off x="2470" y="357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9" name="Freeform 2475"/>
              <p:cNvSpPr>
                <a:spLocks/>
              </p:cNvSpPr>
              <p:nvPr/>
            </p:nvSpPr>
            <p:spPr bwMode="auto">
              <a:xfrm>
                <a:off x="2472" y="3571"/>
                <a:ext cx="5" cy="2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2 w 5"/>
                  <a:gd name="T11" fmla="*/ 0 h 2"/>
                  <a:gd name="T12" fmla="*/ 5 w 5"/>
                  <a:gd name="T13" fmla="*/ 0 h 2"/>
                  <a:gd name="T14" fmla="*/ 5 w 5"/>
                  <a:gd name="T15" fmla="*/ 2 h 2"/>
                  <a:gd name="T16" fmla="*/ 2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0" name="Freeform 2476"/>
              <p:cNvSpPr>
                <a:spLocks/>
              </p:cNvSpPr>
              <p:nvPr/>
            </p:nvSpPr>
            <p:spPr bwMode="auto">
              <a:xfrm>
                <a:off x="2492" y="3568"/>
                <a:ext cx="20" cy="18"/>
              </a:xfrm>
              <a:custGeom>
                <a:avLst/>
                <a:gdLst>
                  <a:gd name="T0" fmla="*/ 5 w 20"/>
                  <a:gd name="T1" fmla="*/ 9 h 18"/>
                  <a:gd name="T2" fmla="*/ 5 w 20"/>
                  <a:gd name="T3" fmla="*/ 9 h 18"/>
                  <a:gd name="T4" fmla="*/ 0 w 20"/>
                  <a:gd name="T5" fmla="*/ 9 h 18"/>
                  <a:gd name="T6" fmla="*/ 2 w 20"/>
                  <a:gd name="T7" fmla="*/ 7 h 18"/>
                  <a:gd name="T8" fmla="*/ 0 w 20"/>
                  <a:gd name="T9" fmla="*/ 5 h 18"/>
                  <a:gd name="T10" fmla="*/ 2 w 20"/>
                  <a:gd name="T11" fmla="*/ 5 h 18"/>
                  <a:gd name="T12" fmla="*/ 7 w 20"/>
                  <a:gd name="T13" fmla="*/ 5 h 18"/>
                  <a:gd name="T14" fmla="*/ 7 w 20"/>
                  <a:gd name="T15" fmla="*/ 5 h 18"/>
                  <a:gd name="T16" fmla="*/ 7 w 20"/>
                  <a:gd name="T17" fmla="*/ 5 h 18"/>
                  <a:gd name="T18" fmla="*/ 9 w 20"/>
                  <a:gd name="T19" fmla="*/ 3 h 18"/>
                  <a:gd name="T20" fmla="*/ 9 w 20"/>
                  <a:gd name="T21" fmla="*/ 3 h 18"/>
                  <a:gd name="T22" fmla="*/ 9 w 20"/>
                  <a:gd name="T23" fmla="*/ 3 h 18"/>
                  <a:gd name="T24" fmla="*/ 11 w 20"/>
                  <a:gd name="T25" fmla="*/ 0 h 18"/>
                  <a:gd name="T26" fmla="*/ 14 w 20"/>
                  <a:gd name="T27" fmla="*/ 3 h 18"/>
                  <a:gd name="T28" fmla="*/ 16 w 20"/>
                  <a:gd name="T29" fmla="*/ 5 h 18"/>
                  <a:gd name="T30" fmla="*/ 16 w 20"/>
                  <a:gd name="T31" fmla="*/ 5 h 18"/>
                  <a:gd name="T32" fmla="*/ 16 w 20"/>
                  <a:gd name="T33" fmla="*/ 5 h 18"/>
                  <a:gd name="T34" fmla="*/ 18 w 20"/>
                  <a:gd name="T35" fmla="*/ 3 h 18"/>
                  <a:gd name="T36" fmla="*/ 20 w 20"/>
                  <a:gd name="T37" fmla="*/ 5 h 18"/>
                  <a:gd name="T38" fmla="*/ 16 w 20"/>
                  <a:gd name="T39" fmla="*/ 7 h 18"/>
                  <a:gd name="T40" fmla="*/ 16 w 20"/>
                  <a:gd name="T41" fmla="*/ 7 h 18"/>
                  <a:gd name="T42" fmla="*/ 16 w 20"/>
                  <a:gd name="T43" fmla="*/ 9 h 18"/>
                  <a:gd name="T44" fmla="*/ 20 w 20"/>
                  <a:gd name="T45" fmla="*/ 9 h 18"/>
                  <a:gd name="T46" fmla="*/ 18 w 20"/>
                  <a:gd name="T47" fmla="*/ 12 h 18"/>
                  <a:gd name="T48" fmla="*/ 18 w 20"/>
                  <a:gd name="T49" fmla="*/ 12 h 18"/>
                  <a:gd name="T50" fmla="*/ 14 w 20"/>
                  <a:gd name="T51" fmla="*/ 12 h 18"/>
                  <a:gd name="T52" fmla="*/ 11 w 20"/>
                  <a:gd name="T53" fmla="*/ 9 h 18"/>
                  <a:gd name="T54" fmla="*/ 11 w 20"/>
                  <a:gd name="T55" fmla="*/ 9 h 18"/>
                  <a:gd name="T56" fmla="*/ 11 w 20"/>
                  <a:gd name="T57" fmla="*/ 9 h 18"/>
                  <a:gd name="T58" fmla="*/ 14 w 20"/>
                  <a:gd name="T59" fmla="*/ 9 h 18"/>
                  <a:gd name="T60" fmla="*/ 16 w 20"/>
                  <a:gd name="T61" fmla="*/ 12 h 18"/>
                  <a:gd name="T62" fmla="*/ 16 w 20"/>
                  <a:gd name="T63" fmla="*/ 16 h 18"/>
                  <a:gd name="T64" fmla="*/ 16 w 20"/>
                  <a:gd name="T65" fmla="*/ 16 h 18"/>
                  <a:gd name="T66" fmla="*/ 16 w 20"/>
                  <a:gd name="T67" fmla="*/ 14 h 18"/>
                  <a:gd name="T68" fmla="*/ 14 w 20"/>
                  <a:gd name="T69" fmla="*/ 16 h 18"/>
                  <a:gd name="T70" fmla="*/ 14 w 20"/>
                  <a:gd name="T71" fmla="*/ 16 h 18"/>
                  <a:gd name="T72" fmla="*/ 14 w 20"/>
                  <a:gd name="T73" fmla="*/ 18 h 18"/>
                  <a:gd name="T74" fmla="*/ 11 w 20"/>
                  <a:gd name="T75" fmla="*/ 16 h 18"/>
                  <a:gd name="T76" fmla="*/ 9 w 20"/>
                  <a:gd name="T77" fmla="*/ 18 h 18"/>
                  <a:gd name="T78" fmla="*/ 11 w 20"/>
                  <a:gd name="T79" fmla="*/ 16 h 18"/>
                  <a:gd name="T80" fmla="*/ 9 w 20"/>
                  <a:gd name="T81" fmla="*/ 14 h 18"/>
                  <a:gd name="T82" fmla="*/ 9 w 20"/>
                  <a:gd name="T83" fmla="*/ 14 h 18"/>
                  <a:gd name="T84" fmla="*/ 7 w 20"/>
                  <a:gd name="T85" fmla="*/ 12 h 18"/>
                  <a:gd name="T86" fmla="*/ 7 w 20"/>
                  <a:gd name="T87" fmla="*/ 12 h 18"/>
                  <a:gd name="T88" fmla="*/ 7 w 20"/>
                  <a:gd name="T89" fmla="*/ 12 h 18"/>
                  <a:gd name="T90" fmla="*/ 5 w 20"/>
                  <a:gd name="T91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18">
                    <a:moveTo>
                      <a:pt x="7" y="9"/>
                    </a:moveTo>
                    <a:lnTo>
                      <a:pt x="5" y="9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6" y="12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1" y="16"/>
                    </a:lnTo>
                    <a:lnTo>
                      <a:pt x="14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1" name="Freeform 2477"/>
              <p:cNvSpPr>
                <a:spLocks/>
              </p:cNvSpPr>
              <p:nvPr/>
            </p:nvSpPr>
            <p:spPr bwMode="auto">
              <a:xfrm>
                <a:off x="2494" y="3568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3 h 5"/>
                  <a:gd name="T4" fmla="*/ 3 w 5"/>
                  <a:gd name="T5" fmla="*/ 3 h 5"/>
                  <a:gd name="T6" fmla="*/ 3 w 5"/>
                  <a:gd name="T7" fmla="*/ 5 h 5"/>
                  <a:gd name="T8" fmla="*/ 3 w 5"/>
                  <a:gd name="T9" fmla="*/ 3 h 5"/>
                  <a:gd name="T10" fmla="*/ 0 w 5"/>
                  <a:gd name="T11" fmla="*/ 3 h 5"/>
                  <a:gd name="T12" fmla="*/ 3 w 5"/>
                  <a:gd name="T13" fmla="*/ 3 h 5"/>
                  <a:gd name="T14" fmla="*/ 0 w 5"/>
                  <a:gd name="T15" fmla="*/ 3 h 5"/>
                  <a:gd name="T16" fmla="*/ 3 w 5"/>
                  <a:gd name="T17" fmla="*/ 3 h 5"/>
                  <a:gd name="T18" fmla="*/ 3 w 5"/>
                  <a:gd name="T19" fmla="*/ 0 h 5"/>
                  <a:gd name="T20" fmla="*/ 5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2" name="Freeform 2478"/>
              <p:cNvSpPr>
                <a:spLocks/>
              </p:cNvSpPr>
              <p:nvPr/>
            </p:nvSpPr>
            <p:spPr bwMode="auto">
              <a:xfrm>
                <a:off x="2497" y="35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3" name="Freeform 2479"/>
              <p:cNvSpPr>
                <a:spLocks/>
              </p:cNvSpPr>
              <p:nvPr/>
            </p:nvSpPr>
            <p:spPr bwMode="auto">
              <a:xfrm>
                <a:off x="2494" y="356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4" name="Freeform 2480"/>
              <p:cNvSpPr>
                <a:spLocks/>
              </p:cNvSpPr>
              <p:nvPr/>
            </p:nvSpPr>
            <p:spPr bwMode="auto">
              <a:xfrm>
                <a:off x="2448" y="35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5" name="Freeform 2481"/>
              <p:cNvSpPr>
                <a:spLocks/>
              </p:cNvSpPr>
              <p:nvPr/>
            </p:nvSpPr>
            <p:spPr bwMode="auto">
              <a:xfrm>
                <a:off x="2448" y="35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6" name="Freeform 2482"/>
              <p:cNvSpPr>
                <a:spLocks/>
              </p:cNvSpPr>
              <p:nvPr/>
            </p:nvSpPr>
            <p:spPr bwMode="auto">
              <a:xfrm>
                <a:off x="2450" y="356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7" name="Freeform 2483"/>
              <p:cNvSpPr>
                <a:spLocks/>
              </p:cNvSpPr>
              <p:nvPr/>
            </p:nvSpPr>
            <p:spPr bwMode="auto">
              <a:xfrm>
                <a:off x="2450" y="356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8" name="Freeform 2484"/>
              <p:cNvSpPr>
                <a:spLocks/>
              </p:cNvSpPr>
              <p:nvPr/>
            </p:nvSpPr>
            <p:spPr bwMode="auto">
              <a:xfrm>
                <a:off x="2450" y="35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9" name="Freeform 2485"/>
              <p:cNvSpPr>
                <a:spLocks/>
              </p:cNvSpPr>
              <p:nvPr/>
            </p:nvSpPr>
            <p:spPr bwMode="auto">
              <a:xfrm>
                <a:off x="2450" y="35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0" name="Freeform 2486"/>
              <p:cNvSpPr>
                <a:spLocks/>
              </p:cNvSpPr>
              <p:nvPr/>
            </p:nvSpPr>
            <p:spPr bwMode="auto">
              <a:xfrm>
                <a:off x="2535" y="3562"/>
                <a:ext cx="20" cy="22"/>
              </a:xfrm>
              <a:custGeom>
                <a:avLst/>
                <a:gdLst>
                  <a:gd name="T0" fmla="*/ 11 w 20"/>
                  <a:gd name="T1" fmla="*/ 20 h 22"/>
                  <a:gd name="T2" fmla="*/ 9 w 20"/>
                  <a:gd name="T3" fmla="*/ 20 h 22"/>
                  <a:gd name="T4" fmla="*/ 6 w 20"/>
                  <a:gd name="T5" fmla="*/ 20 h 22"/>
                  <a:gd name="T6" fmla="*/ 4 w 20"/>
                  <a:gd name="T7" fmla="*/ 18 h 22"/>
                  <a:gd name="T8" fmla="*/ 2 w 20"/>
                  <a:gd name="T9" fmla="*/ 18 h 22"/>
                  <a:gd name="T10" fmla="*/ 0 w 20"/>
                  <a:gd name="T11" fmla="*/ 18 h 22"/>
                  <a:gd name="T12" fmla="*/ 0 w 20"/>
                  <a:gd name="T13" fmla="*/ 15 h 22"/>
                  <a:gd name="T14" fmla="*/ 2 w 20"/>
                  <a:gd name="T15" fmla="*/ 15 h 22"/>
                  <a:gd name="T16" fmla="*/ 0 w 20"/>
                  <a:gd name="T17" fmla="*/ 15 h 22"/>
                  <a:gd name="T18" fmla="*/ 0 w 20"/>
                  <a:gd name="T19" fmla="*/ 13 h 22"/>
                  <a:gd name="T20" fmla="*/ 0 w 20"/>
                  <a:gd name="T21" fmla="*/ 11 h 22"/>
                  <a:gd name="T22" fmla="*/ 0 w 20"/>
                  <a:gd name="T23" fmla="*/ 9 h 22"/>
                  <a:gd name="T24" fmla="*/ 0 w 20"/>
                  <a:gd name="T25" fmla="*/ 6 h 22"/>
                  <a:gd name="T26" fmla="*/ 2 w 20"/>
                  <a:gd name="T27" fmla="*/ 6 h 22"/>
                  <a:gd name="T28" fmla="*/ 4 w 20"/>
                  <a:gd name="T29" fmla="*/ 6 h 22"/>
                  <a:gd name="T30" fmla="*/ 4 w 20"/>
                  <a:gd name="T31" fmla="*/ 9 h 22"/>
                  <a:gd name="T32" fmla="*/ 6 w 20"/>
                  <a:gd name="T33" fmla="*/ 9 h 22"/>
                  <a:gd name="T34" fmla="*/ 9 w 20"/>
                  <a:gd name="T35" fmla="*/ 9 h 22"/>
                  <a:gd name="T36" fmla="*/ 9 w 20"/>
                  <a:gd name="T37" fmla="*/ 6 h 22"/>
                  <a:gd name="T38" fmla="*/ 6 w 20"/>
                  <a:gd name="T39" fmla="*/ 6 h 22"/>
                  <a:gd name="T40" fmla="*/ 4 w 20"/>
                  <a:gd name="T41" fmla="*/ 6 h 22"/>
                  <a:gd name="T42" fmla="*/ 4 w 20"/>
                  <a:gd name="T43" fmla="*/ 4 h 22"/>
                  <a:gd name="T44" fmla="*/ 4 w 20"/>
                  <a:gd name="T45" fmla="*/ 2 h 22"/>
                  <a:gd name="T46" fmla="*/ 6 w 20"/>
                  <a:gd name="T47" fmla="*/ 2 h 22"/>
                  <a:gd name="T48" fmla="*/ 9 w 20"/>
                  <a:gd name="T49" fmla="*/ 2 h 22"/>
                  <a:gd name="T50" fmla="*/ 9 w 20"/>
                  <a:gd name="T51" fmla="*/ 0 h 22"/>
                  <a:gd name="T52" fmla="*/ 11 w 20"/>
                  <a:gd name="T53" fmla="*/ 0 h 22"/>
                  <a:gd name="T54" fmla="*/ 13 w 20"/>
                  <a:gd name="T55" fmla="*/ 0 h 22"/>
                  <a:gd name="T56" fmla="*/ 13 w 20"/>
                  <a:gd name="T57" fmla="*/ 2 h 22"/>
                  <a:gd name="T58" fmla="*/ 13 w 20"/>
                  <a:gd name="T59" fmla="*/ 4 h 22"/>
                  <a:gd name="T60" fmla="*/ 13 w 20"/>
                  <a:gd name="T61" fmla="*/ 6 h 22"/>
                  <a:gd name="T62" fmla="*/ 13 w 20"/>
                  <a:gd name="T63" fmla="*/ 9 h 22"/>
                  <a:gd name="T64" fmla="*/ 13 w 20"/>
                  <a:gd name="T65" fmla="*/ 11 h 22"/>
                  <a:gd name="T66" fmla="*/ 15 w 20"/>
                  <a:gd name="T67" fmla="*/ 11 h 22"/>
                  <a:gd name="T68" fmla="*/ 15 w 20"/>
                  <a:gd name="T69" fmla="*/ 13 h 22"/>
                  <a:gd name="T70" fmla="*/ 15 w 20"/>
                  <a:gd name="T71" fmla="*/ 15 h 22"/>
                  <a:gd name="T72" fmla="*/ 13 w 20"/>
                  <a:gd name="T73" fmla="*/ 15 h 22"/>
                  <a:gd name="T74" fmla="*/ 13 w 20"/>
                  <a:gd name="T75" fmla="*/ 13 h 22"/>
                  <a:gd name="T76" fmla="*/ 11 w 20"/>
                  <a:gd name="T77" fmla="*/ 13 h 22"/>
                  <a:gd name="T78" fmla="*/ 9 w 20"/>
                  <a:gd name="T79" fmla="*/ 13 h 22"/>
                  <a:gd name="T80" fmla="*/ 9 w 20"/>
                  <a:gd name="T81" fmla="*/ 11 h 22"/>
                  <a:gd name="T82" fmla="*/ 6 w 20"/>
                  <a:gd name="T83" fmla="*/ 11 h 22"/>
                  <a:gd name="T84" fmla="*/ 6 w 20"/>
                  <a:gd name="T85" fmla="*/ 13 h 22"/>
                  <a:gd name="T86" fmla="*/ 9 w 20"/>
                  <a:gd name="T87" fmla="*/ 13 h 22"/>
                  <a:gd name="T88" fmla="*/ 9 w 20"/>
                  <a:gd name="T89" fmla="*/ 15 h 22"/>
                  <a:gd name="T90" fmla="*/ 9 w 20"/>
                  <a:gd name="T91" fmla="*/ 18 h 22"/>
                  <a:gd name="T92" fmla="*/ 11 w 20"/>
                  <a:gd name="T93" fmla="*/ 18 h 22"/>
                  <a:gd name="T94" fmla="*/ 13 w 20"/>
                  <a:gd name="T95" fmla="*/ 18 h 22"/>
                  <a:gd name="T96" fmla="*/ 15 w 20"/>
                  <a:gd name="T97" fmla="*/ 18 h 22"/>
                  <a:gd name="T98" fmla="*/ 15 w 20"/>
                  <a:gd name="T99" fmla="*/ 20 h 22"/>
                  <a:gd name="T100" fmla="*/ 18 w 20"/>
                  <a:gd name="T101" fmla="*/ 20 h 22"/>
                  <a:gd name="T102" fmla="*/ 20 w 20"/>
                  <a:gd name="T103" fmla="*/ 20 h 22"/>
                  <a:gd name="T104" fmla="*/ 20 w 20"/>
                  <a:gd name="T105" fmla="*/ 22 h 22"/>
                  <a:gd name="T106" fmla="*/ 18 w 20"/>
                  <a:gd name="T107" fmla="*/ 22 h 22"/>
                  <a:gd name="T108" fmla="*/ 15 w 20"/>
                  <a:gd name="T109" fmla="*/ 22 h 22"/>
                  <a:gd name="T110" fmla="*/ 13 w 20"/>
                  <a:gd name="T111" fmla="*/ 22 h 22"/>
                  <a:gd name="T112" fmla="*/ 13 w 20"/>
                  <a:gd name="T113" fmla="*/ 20 h 22"/>
                  <a:gd name="T114" fmla="*/ 11 w 20"/>
                  <a:gd name="T115" fmla="*/ 20 h 22"/>
                  <a:gd name="T116" fmla="*/ 11 w 20"/>
                  <a:gd name="T117" fmla="*/ 18 h 22"/>
                  <a:gd name="T118" fmla="*/ 11 w 20"/>
                  <a:gd name="T11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" h="22">
                    <a:moveTo>
                      <a:pt x="11" y="20"/>
                    </a:moveTo>
                    <a:lnTo>
                      <a:pt x="9" y="20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3" y="22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2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1" name="Freeform 2487"/>
              <p:cNvSpPr>
                <a:spLocks/>
              </p:cNvSpPr>
              <p:nvPr/>
            </p:nvSpPr>
            <p:spPr bwMode="auto">
              <a:xfrm>
                <a:off x="2445" y="356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2" name="Freeform 2488"/>
              <p:cNvSpPr>
                <a:spLocks/>
              </p:cNvSpPr>
              <p:nvPr/>
            </p:nvSpPr>
            <p:spPr bwMode="auto">
              <a:xfrm>
                <a:off x="2488" y="3562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0 h 2"/>
                  <a:gd name="T12" fmla="*/ 2 w 4"/>
                  <a:gd name="T13" fmla="*/ 0 h 2"/>
                  <a:gd name="T14" fmla="*/ 4 w 4"/>
                  <a:gd name="T15" fmla="*/ 0 h 2"/>
                  <a:gd name="T16" fmla="*/ 4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3" name="Freeform 2489"/>
              <p:cNvSpPr>
                <a:spLocks/>
              </p:cNvSpPr>
              <p:nvPr/>
            </p:nvSpPr>
            <p:spPr bwMode="auto">
              <a:xfrm>
                <a:off x="2448" y="35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4" name="Freeform 2490"/>
              <p:cNvSpPr>
                <a:spLocks/>
              </p:cNvSpPr>
              <p:nvPr/>
            </p:nvSpPr>
            <p:spPr bwMode="auto">
              <a:xfrm>
                <a:off x="2441" y="3557"/>
                <a:ext cx="9" cy="5"/>
              </a:xfrm>
              <a:custGeom>
                <a:avLst/>
                <a:gdLst>
                  <a:gd name="T0" fmla="*/ 2 w 9"/>
                  <a:gd name="T1" fmla="*/ 0 h 5"/>
                  <a:gd name="T2" fmla="*/ 2 w 9"/>
                  <a:gd name="T3" fmla="*/ 3 h 5"/>
                  <a:gd name="T4" fmla="*/ 4 w 9"/>
                  <a:gd name="T5" fmla="*/ 3 h 5"/>
                  <a:gd name="T6" fmla="*/ 7 w 9"/>
                  <a:gd name="T7" fmla="*/ 3 h 5"/>
                  <a:gd name="T8" fmla="*/ 9 w 9"/>
                  <a:gd name="T9" fmla="*/ 3 h 5"/>
                  <a:gd name="T10" fmla="*/ 7 w 9"/>
                  <a:gd name="T11" fmla="*/ 3 h 5"/>
                  <a:gd name="T12" fmla="*/ 7 w 9"/>
                  <a:gd name="T13" fmla="*/ 5 h 5"/>
                  <a:gd name="T14" fmla="*/ 7 w 9"/>
                  <a:gd name="T15" fmla="*/ 3 h 5"/>
                  <a:gd name="T16" fmla="*/ 4 w 9"/>
                  <a:gd name="T17" fmla="*/ 5 h 5"/>
                  <a:gd name="T18" fmla="*/ 4 w 9"/>
                  <a:gd name="T19" fmla="*/ 3 h 5"/>
                  <a:gd name="T20" fmla="*/ 4 w 9"/>
                  <a:gd name="T21" fmla="*/ 5 h 5"/>
                  <a:gd name="T22" fmla="*/ 2 w 9"/>
                  <a:gd name="T23" fmla="*/ 5 h 5"/>
                  <a:gd name="T24" fmla="*/ 0 w 9"/>
                  <a:gd name="T25" fmla="*/ 5 h 5"/>
                  <a:gd name="T26" fmla="*/ 0 w 9"/>
                  <a:gd name="T27" fmla="*/ 3 h 5"/>
                  <a:gd name="T28" fmla="*/ 2 w 9"/>
                  <a:gd name="T29" fmla="*/ 3 h 5"/>
                  <a:gd name="T30" fmla="*/ 2 w 9"/>
                  <a:gd name="T3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5">
                    <a:moveTo>
                      <a:pt x="2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5" name="Freeform 2491"/>
              <p:cNvSpPr>
                <a:spLocks/>
              </p:cNvSpPr>
              <p:nvPr/>
            </p:nvSpPr>
            <p:spPr bwMode="auto">
              <a:xfrm>
                <a:off x="2456" y="35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6" name="Rectangle 2492"/>
              <p:cNvSpPr>
                <a:spLocks noChangeArrowheads="1"/>
              </p:cNvSpPr>
              <p:nvPr/>
            </p:nvSpPr>
            <p:spPr bwMode="auto">
              <a:xfrm>
                <a:off x="2445" y="355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7" name="Rectangle 2493"/>
              <p:cNvSpPr>
                <a:spLocks noChangeArrowheads="1"/>
              </p:cNvSpPr>
              <p:nvPr/>
            </p:nvSpPr>
            <p:spPr bwMode="auto">
              <a:xfrm>
                <a:off x="2441" y="355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8" name="Freeform 2494"/>
              <p:cNvSpPr>
                <a:spLocks/>
              </p:cNvSpPr>
              <p:nvPr/>
            </p:nvSpPr>
            <p:spPr bwMode="auto">
              <a:xfrm>
                <a:off x="2463" y="355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9" name="Freeform 2495"/>
              <p:cNvSpPr>
                <a:spLocks/>
              </p:cNvSpPr>
              <p:nvPr/>
            </p:nvSpPr>
            <p:spPr bwMode="auto">
              <a:xfrm>
                <a:off x="2448" y="35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0" name="Freeform 2496"/>
              <p:cNvSpPr>
                <a:spLocks/>
              </p:cNvSpPr>
              <p:nvPr/>
            </p:nvSpPr>
            <p:spPr bwMode="auto">
              <a:xfrm>
                <a:off x="2443" y="3555"/>
                <a:ext cx="16" cy="7"/>
              </a:xfrm>
              <a:custGeom>
                <a:avLst/>
                <a:gdLst>
                  <a:gd name="T0" fmla="*/ 9 w 16"/>
                  <a:gd name="T1" fmla="*/ 0 h 7"/>
                  <a:gd name="T2" fmla="*/ 9 w 16"/>
                  <a:gd name="T3" fmla="*/ 2 h 7"/>
                  <a:gd name="T4" fmla="*/ 11 w 16"/>
                  <a:gd name="T5" fmla="*/ 2 h 7"/>
                  <a:gd name="T6" fmla="*/ 11 w 16"/>
                  <a:gd name="T7" fmla="*/ 0 h 7"/>
                  <a:gd name="T8" fmla="*/ 9 w 16"/>
                  <a:gd name="T9" fmla="*/ 0 h 7"/>
                  <a:gd name="T10" fmla="*/ 11 w 16"/>
                  <a:gd name="T11" fmla="*/ 0 h 7"/>
                  <a:gd name="T12" fmla="*/ 13 w 16"/>
                  <a:gd name="T13" fmla="*/ 0 h 7"/>
                  <a:gd name="T14" fmla="*/ 13 w 16"/>
                  <a:gd name="T15" fmla="*/ 2 h 7"/>
                  <a:gd name="T16" fmla="*/ 11 w 16"/>
                  <a:gd name="T17" fmla="*/ 2 h 7"/>
                  <a:gd name="T18" fmla="*/ 11 w 16"/>
                  <a:gd name="T19" fmla="*/ 5 h 7"/>
                  <a:gd name="T20" fmla="*/ 11 w 16"/>
                  <a:gd name="T21" fmla="*/ 2 h 7"/>
                  <a:gd name="T22" fmla="*/ 13 w 16"/>
                  <a:gd name="T23" fmla="*/ 2 h 7"/>
                  <a:gd name="T24" fmla="*/ 13 w 16"/>
                  <a:gd name="T25" fmla="*/ 5 h 7"/>
                  <a:gd name="T26" fmla="*/ 16 w 16"/>
                  <a:gd name="T27" fmla="*/ 5 h 7"/>
                  <a:gd name="T28" fmla="*/ 13 w 16"/>
                  <a:gd name="T29" fmla="*/ 5 h 7"/>
                  <a:gd name="T30" fmla="*/ 13 w 16"/>
                  <a:gd name="T31" fmla="*/ 7 h 7"/>
                  <a:gd name="T32" fmla="*/ 16 w 16"/>
                  <a:gd name="T33" fmla="*/ 5 h 7"/>
                  <a:gd name="T34" fmla="*/ 16 w 16"/>
                  <a:gd name="T35" fmla="*/ 7 h 7"/>
                  <a:gd name="T36" fmla="*/ 13 w 16"/>
                  <a:gd name="T37" fmla="*/ 7 h 7"/>
                  <a:gd name="T38" fmla="*/ 11 w 16"/>
                  <a:gd name="T39" fmla="*/ 7 h 7"/>
                  <a:gd name="T40" fmla="*/ 11 w 16"/>
                  <a:gd name="T41" fmla="*/ 5 h 7"/>
                  <a:gd name="T42" fmla="*/ 9 w 16"/>
                  <a:gd name="T43" fmla="*/ 5 h 7"/>
                  <a:gd name="T44" fmla="*/ 9 w 16"/>
                  <a:gd name="T45" fmla="*/ 7 h 7"/>
                  <a:gd name="T46" fmla="*/ 11 w 16"/>
                  <a:gd name="T47" fmla="*/ 7 h 7"/>
                  <a:gd name="T48" fmla="*/ 9 w 16"/>
                  <a:gd name="T49" fmla="*/ 7 h 7"/>
                  <a:gd name="T50" fmla="*/ 9 w 16"/>
                  <a:gd name="T51" fmla="*/ 5 h 7"/>
                  <a:gd name="T52" fmla="*/ 9 w 16"/>
                  <a:gd name="T53" fmla="*/ 7 h 7"/>
                  <a:gd name="T54" fmla="*/ 9 w 16"/>
                  <a:gd name="T55" fmla="*/ 5 h 7"/>
                  <a:gd name="T56" fmla="*/ 7 w 16"/>
                  <a:gd name="T57" fmla="*/ 5 h 7"/>
                  <a:gd name="T58" fmla="*/ 5 w 16"/>
                  <a:gd name="T59" fmla="*/ 5 h 7"/>
                  <a:gd name="T60" fmla="*/ 2 w 16"/>
                  <a:gd name="T61" fmla="*/ 5 h 7"/>
                  <a:gd name="T62" fmla="*/ 2 w 16"/>
                  <a:gd name="T63" fmla="*/ 2 h 7"/>
                  <a:gd name="T64" fmla="*/ 0 w 16"/>
                  <a:gd name="T65" fmla="*/ 2 h 7"/>
                  <a:gd name="T66" fmla="*/ 2 w 16"/>
                  <a:gd name="T67" fmla="*/ 2 h 7"/>
                  <a:gd name="T68" fmla="*/ 5 w 16"/>
                  <a:gd name="T69" fmla="*/ 2 h 7"/>
                  <a:gd name="T70" fmla="*/ 5 w 16"/>
                  <a:gd name="T71" fmla="*/ 5 h 7"/>
                  <a:gd name="T72" fmla="*/ 7 w 16"/>
                  <a:gd name="T73" fmla="*/ 5 h 7"/>
                  <a:gd name="T74" fmla="*/ 7 w 16"/>
                  <a:gd name="T75" fmla="*/ 2 h 7"/>
                  <a:gd name="T76" fmla="*/ 7 w 16"/>
                  <a:gd name="T77" fmla="*/ 5 h 7"/>
                  <a:gd name="T78" fmla="*/ 9 w 16"/>
                  <a:gd name="T79" fmla="*/ 5 h 7"/>
                  <a:gd name="T80" fmla="*/ 7 w 16"/>
                  <a:gd name="T81" fmla="*/ 2 h 7"/>
                  <a:gd name="T82" fmla="*/ 5 w 16"/>
                  <a:gd name="T83" fmla="*/ 2 h 7"/>
                  <a:gd name="T84" fmla="*/ 7 w 16"/>
                  <a:gd name="T85" fmla="*/ 2 h 7"/>
                  <a:gd name="T86" fmla="*/ 9 w 16"/>
                  <a:gd name="T87" fmla="*/ 2 h 7"/>
                  <a:gd name="T88" fmla="*/ 11 w 16"/>
                  <a:gd name="T89" fmla="*/ 2 h 7"/>
                  <a:gd name="T90" fmla="*/ 9 w 16"/>
                  <a:gd name="T91" fmla="*/ 2 h 7"/>
                  <a:gd name="T92" fmla="*/ 7 w 16"/>
                  <a:gd name="T93" fmla="*/ 2 h 7"/>
                  <a:gd name="T94" fmla="*/ 7 w 16"/>
                  <a:gd name="T95" fmla="*/ 0 h 7"/>
                  <a:gd name="T96" fmla="*/ 9 w 16"/>
                  <a:gd name="T9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7">
                    <a:moveTo>
                      <a:pt x="9" y="0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1" name="Freeform 2497"/>
              <p:cNvSpPr>
                <a:spLocks/>
              </p:cNvSpPr>
              <p:nvPr/>
            </p:nvSpPr>
            <p:spPr bwMode="auto">
              <a:xfrm>
                <a:off x="2450" y="3555"/>
                <a:ext cx="47" cy="25"/>
              </a:xfrm>
              <a:custGeom>
                <a:avLst/>
                <a:gdLst>
                  <a:gd name="T0" fmla="*/ 18 w 47"/>
                  <a:gd name="T1" fmla="*/ 2 h 25"/>
                  <a:gd name="T2" fmla="*/ 20 w 47"/>
                  <a:gd name="T3" fmla="*/ 5 h 25"/>
                  <a:gd name="T4" fmla="*/ 22 w 47"/>
                  <a:gd name="T5" fmla="*/ 2 h 25"/>
                  <a:gd name="T6" fmla="*/ 24 w 47"/>
                  <a:gd name="T7" fmla="*/ 5 h 25"/>
                  <a:gd name="T8" fmla="*/ 24 w 47"/>
                  <a:gd name="T9" fmla="*/ 7 h 25"/>
                  <a:gd name="T10" fmla="*/ 24 w 47"/>
                  <a:gd name="T11" fmla="*/ 9 h 25"/>
                  <a:gd name="T12" fmla="*/ 27 w 47"/>
                  <a:gd name="T13" fmla="*/ 2 h 25"/>
                  <a:gd name="T14" fmla="*/ 29 w 47"/>
                  <a:gd name="T15" fmla="*/ 7 h 25"/>
                  <a:gd name="T16" fmla="*/ 29 w 47"/>
                  <a:gd name="T17" fmla="*/ 7 h 25"/>
                  <a:gd name="T18" fmla="*/ 33 w 47"/>
                  <a:gd name="T19" fmla="*/ 7 h 25"/>
                  <a:gd name="T20" fmla="*/ 38 w 47"/>
                  <a:gd name="T21" fmla="*/ 7 h 25"/>
                  <a:gd name="T22" fmla="*/ 36 w 47"/>
                  <a:gd name="T23" fmla="*/ 9 h 25"/>
                  <a:gd name="T24" fmla="*/ 38 w 47"/>
                  <a:gd name="T25" fmla="*/ 11 h 25"/>
                  <a:gd name="T26" fmla="*/ 42 w 47"/>
                  <a:gd name="T27" fmla="*/ 11 h 25"/>
                  <a:gd name="T28" fmla="*/ 42 w 47"/>
                  <a:gd name="T29" fmla="*/ 11 h 25"/>
                  <a:gd name="T30" fmla="*/ 44 w 47"/>
                  <a:gd name="T31" fmla="*/ 13 h 25"/>
                  <a:gd name="T32" fmla="*/ 42 w 47"/>
                  <a:gd name="T33" fmla="*/ 16 h 25"/>
                  <a:gd name="T34" fmla="*/ 40 w 47"/>
                  <a:gd name="T35" fmla="*/ 13 h 25"/>
                  <a:gd name="T36" fmla="*/ 42 w 47"/>
                  <a:gd name="T37" fmla="*/ 18 h 25"/>
                  <a:gd name="T38" fmla="*/ 40 w 47"/>
                  <a:gd name="T39" fmla="*/ 18 h 25"/>
                  <a:gd name="T40" fmla="*/ 40 w 47"/>
                  <a:gd name="T41" fmla="*/ 18 h 25"/>
                  <a:gd name="T42" fmla="*/ 36 w 47"/>
                  <a:gd name="T43" fmla="*/ 18 h 25"/>
                  <a:gd name="T44" fmla="*/ 33 w 47"/>
                  <a:gd name="T45" fmla="*/ 20 h 25"/>
                  <a:gd name="T46" fmla="*/ 33 w 47"/>
                  <a:gd name="T47" fmla="*/ 20 h 25"/>
                  <a:gd name="T48" fmla="*/ 31 w 47"/>
                  <a:gd name="T49" fmla="*/ 22 h 25"/>
                  <a:gd name="T50" fmla="*/ 31 w 47"/>
                  <a:gd name="T51" fmla="*/ 22 h 25"/>
                  <a:gd name="T52" fmla="*/ 24 w 47"/>
                  <a:gd name="T53" fmla="*/ 22 h 25"/>
                  <a:gd name="T54" fmla="*/ 24 w 47"/>
                  <a:gd name="T55" fmla="*/ 22 h 25"/>
                  <a:gd name="T56" fmla="*/ 20 w 47"/>
                  <a:gd name="T57" fmla="*/ 22 h 25"/>
                  <a:gd name="T58" fmla="*/ 20 w 47"/>
                  <a:gd name="T59" fmla="*/ 20 h 25"/>
                  <a:gd name="T60" fmla="*/ 27 w 47"/>
                  <a:gd name="T61" fmla="*/ 22 h 25"/>
                  <a:gd name="T62" fmla="*/ 20 w 47"/>
                  <a:gd name="T63" fmla="*/ 20 h 25"/>
                  <a:gd name="T64" fmla="*/ 24 w 47"/>
                  <a:gd name="T65" fmla="*/ 20 h 25"/>
                  <a:gd name="T66" fmla="*/ 27 w 47"/>
                  <a:gd name="T67" fmla="*/ 18 h 25"/>
                  <a:gd name="T68" fmla="*/ 29 w 47"/>
                  <a:gd name="T69" fmla="*/ 16 h 25"/>
                  <a:gd name="T70" fmla="*/ 24 w 47"/>
                  <a:gd name="T71" fmla="*/ 16 h 25"/>
                  <a:gd name="T72" fmla="*/ 24 w 47"/>
                  <a:gd name="T73" fmla="*/ 16 h 25"/>
                  <a:gd name="T74" fmla="*/ 18 w 47"/>
                  <a:gd name="T75" fmla="*/ 13 h 25"/>
                  <a:gd name="T76" fmla="*/ 20 w 47"/>
                  <a:gd name="T77" fmla="*/ 20 h 25"/>
                  <a:gd name="T78" fmla="*/ 11 w 47"/>
                  <a:gd name="T79" fmla="*/ 20 h 25"/>
                  <a:gd name="T80" fmla="*/ 9 w 47"/>
                  <a:gd name="T81" fmla="*/ 18 h 25"/>
                  <a:gd name="T82" fmla="*/ 11 w 47"/>
                  <a:gd name="T83" fmla="*/ 16 h 25"/>
                  <a:gd name="T84" fmla="*/ 13 w 47"/>
                  <a:gd name="T85" fmla="*/ 13 h 25"/>
                  <a:gd name="T86" fmla="*/ 11 w 47"/>
                  <a:gd name="T87" fmla="*/ 11 h 25"/>
                  <a:gd name="T88" fmla="*/ 2 w 47"/>
                  <a:gd name="T89" fmla="*/ 11 h 25"/>
                  <a:gd name="T90" fmla="*/ 4 w 47"/>
                  <a:gd name="T91" fmla="*/ 9 h 25"/>
                  <a:gd name="T92" fmla="*/ 0 w 47"/>
                  <a:gd name="T93" fmla="*/ 9 h 25"/>
                  <a:gd name="T94" fmla="*/ 2 w 47"/>
                  <a:gd name="T95" fmla="*/ 7 h 25"/>
                  <a:gd name="T96" fmla="*/ 6 w 47"/>
                  <a:gd name="T97" fmla="*/ 7 h 25"/>
                  <a:gd name="T98" fmla="*/ 13 w 47"/>
                  <a:gd name="T99" fmla="*/ 9 h 25"/>
                  <a:gd name="T100" fmla="*/ 11 w 47"/>
                  <a:gd name="T101" fmla="*/ 7 h 25"/>
                  <a:gd name="T102" fmla="*/ 6 w 47"/>
                  <a:gd name="T103" fmla="*/ 2 h 25"/>
                  <a:gd name="T104" fmla="*/ 11 w 47"/>
                  <a:gd name="T105" fmla="*/ 2 h 25"/>
                  <a:gd name="T106" fmla="*/ 13 w 47"/>
                  <a:gd name="T107" fmla="*/ 5 h 25"/>
                  <a:gd name="T108" fmla="*/ 18 w 47"/>
                  <a:gd name="T109" fmla="*/ 5 h 25"/>
                  <a:gd name="T110" fmla="*/ 15 w 47"/>
                  <a:gd name="T111" fmla="*/ 2 h 25"/>
                  <a:gd name="T112" fmla="*/ 13 w 47"/>
                  <a:gd name="T1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7" h="25">
                    <a:moveTo>
                      <a:pt x="18" y="0"/>
                    </a:move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2" y="7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4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40" y="16"/>
                    </a:lnTo>
                    <a:lnTo>
                      <a:pt x="40" y="13"/>
                    </a:lnTo>
                    <a:lnTo>
                      <a:pt x="38" y="13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3" y="20"/>
                    </a:lnTo>
                    <a:lnTo>
                      <a:pt x="33" y="22"/>
                    </a:lnTo>
                    <a:lnTo>
                      <a:pt x="36" y="22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33" y="20"/>
                    </a:lnTo>
                    <a:lnTo>
                      <a:pt x="31" y="20"/>
                    </a:lnTo>
                    <a:lnTo>
                      <a:pt x="31" y="22"/>
                    </a:lnTo>
                    <a:lnTo>
                      <a:pt x="31" y="20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4" y="25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4" y="22"/>
                    </a:lnTo>
                    <a:lnTo>
                      <a:pt x="27" y="22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7" y="18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7" y="16"/>
                    </a:lnTo>
                    <a:lnTo>
                      <a:pt x="24" y="16"/>
                    </a:lnTo>
                    <a:lnTo>
                      <a:pt x="27" y="16"/>
                    </a:lnTo>
                    <a:lnTo>
                      <a:pt x="27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5" y="5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2" name="Freeform 2498"/>
              <p:cNvSpPr>
                <a:spLocks/>
              </p:cNvSpPr>
              <p:nvPr/>
            </p:nvSpPr>
            <p:spPr bwMode="auto">
              <a:xfrm>
                <a:off x="2459" y="35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3" name="Freeform 2499"/>
              <p:cNvSpPr>
                <a:spLocks/>
              </p:cNvSpPr>
              <p:nvPr/>
            </p:nvSpPr>
            <p:spPr bwMode="auto">
              <a:xfrm>
                <a:off x="2448" y="355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4" name="Freeform 2500"/>
              <p:cNvSpPr>
                <a:spLocks/>
              </p:cNvSpPr>
              <p:nvPr/>
            </p:nvSpPr>
            <p:spPr bwMode="auto">
              <a:xfrm>
                <a:off x="2456" y="355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5" name="Freeform 2501"/>
              <p:cNvSpPr>
                <a:spLocks/>
              </p:cNvSpPr>
              <p:nvPr/>
            </p:nvSpPr>
            <p:spPr bwMode="auto">
              <a:xfrm>
                <a:off x="2456" y="355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6" name="Freeform 2502"/>
              <p:cNvSpPr>
                <a:spLocks/>
              </p:cNvSpPr>
              <p:nvPr/>
            </p:nvSpPr>
            <p:spPr bwMode="auto">
              <a:xfrm>
                <a:off x="2456" y="35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7" name="Freeform 2503"/>
              <p:cNvSpPr>
                <a:spLocks/>
              </p:cNvSpPr>
              <p:nvPr/>
            </p:nvSpPr>
            <p:spPr bwMode="auto">
              <a:xfrm>
                <a:off x="2441" y="3553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2 h 2"/>
                  <a:gd name="T8" fmla="*/ 2 w 4"/>
                  <a:gd name="T9" fmla="*/ 0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8" name="Freeform 2504"/>
              <p:cNvSpPr>
                <a:spLocks/>
              </p:cNvSpPr>
              <p:nvPr/>
            </p:nvSpPr>
            <p:spPr bwMode="auto">
              <a:xfrm>
                <a:off x="2430" y="35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9" name="Freeform 2505"/>
              <p:cNvSpPr>
                <a:spLocks/>
              </p:cNvSpPr>
              <p:nvPr/>
            </p:nvSpPr>
            <p:spPr bwMode="auto">
              <a:xfrm>
                <a:off x="2445" y="355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0" name="Freeform 2506"/>
              <p:cNvSpPr>
                <a:spLocks/>
              </p:cNvSpPr>
              <p:nvPr/>
            </p:nvSpPr>
            <p:spPr bwMode="auto">
              <a:xfrm>
                <a:off x="2430" y="3551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2 h 4"/>
                  <a:gd name="T4" fmla="*/ 6 w 6"/>
                  <a:gd name="T5" fmla="*/ 2 h 4"/>
                  <a:gd name="T6" fmla="*/ 4 w 6"/>
                  <a:gd name="T7" fmla="*/ 2 h 4"/>
                  <a:gd name="T8" fmla="*/ 4 w 6"/>
                  <a:gd name="T9" fmla="*/ 4 h 4"/>
                  <a:gd name="T10" fmla="*/ 4 w 6"/>
                  <a:gd name="T11" fmla="*/ 2 h 4"/>
                  <a:gd name="T12" fmla="*/ 4 w 6"/>
                  <a:gd name="T13" fmla="*/ 4 h 4"/>
                  <a:gd name="T14" fmla="*/ 2 w 6"/>
                  <a:gd name="T15" fmla="*/ 4 h 4"/>
                  <a:gd name="T16" fmla="*/ 0 w 6"/>
                  <a:gd name="T17" fmla="*/ 2 h 4"/>
                  <a:gd name="T18" fmla="*/ 0 w 6"/>
                  <a:gd name="T19" fmla="*/ 4 h 4"/>
                  <a:gd name="T20" fmla="*/ 0 w 6"/>
                  <a:gd name="T21" fmla="*/ 2 h 4"/>
                  <a:gd name="T22" fmla="*/ 2 w 6"/>
                  <a:gd name="T23" fmla="*/ 2 h 4"/>
                  <a:gd name="T24" fmla="*/ 4 w 6"/>
                  <a:gd name="T25" fmla="*/ 2 h 4"/>
                  <a:gd name="T26" fmla="*/ 6 w 6"/>
                  <a:gd name="T27" fmla="*/ 0 h 4"/>
                  <a:gd name="T28" fmla="*/ 6 w 6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1" name="Freeform 2507"/>
              <p:cNvSpPr>
                <a:spLocks/>
              </p:cNvSpPr>
              <p:nvPr/>
            </p:nvSpPr>
            <p:spPr bwMode="auto">
              <a:xfrm>
                <a:off x="2448" y="355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2" name="Freeform 2508"/>
              <p:cNvSpPr>
                <a:spLocks/>
              </p:cNvSpPr>
              <p:nvPr/>
            </p:nvSpPr>
            <p:spPr bwMode="auto">
              <a:xfrm>
                <a:off x="2441" y="354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3" name="Freeform 2509"/>
              <p:cNvSpPr>
                <a:spLocks/>
              </p:cNvSpPr>
              <p:nvPr/>
            </p:nvSpPr>
            <p:spPr bwMode="auto">
              <a:xfrm>
                <a:off x="2430" y="354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0 w 2"/>
                  <a:gd name="T7" fmla="*/ 0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4" name="Freeform 2510"/>
              <p:cNvSpPr>
                <a:spLocks/>
              </p:cNvSpPr>
              <p:nvPr/>
            </p:nvSpPr>
            <p:spPr bwMode="auto">
              <a:xfrm>
                <a:off x="2427" y="354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5" name="Freeform 2511"/>
              <p:cNvSpPr>
                <a:spLocks/>
              </p:cNvSpPr>
              <p:nvPr/>
            </p:nvSpPr>
            <p:spPr bwMode="auto">
              <a:xfrm>
                <a:off x="2436" y="3548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0 h 3"/>
                  <a:gd name="T6" fmla="*/ 3 w 5"/>
                  <a:gd name="T7" fmla="*/ 3 h 3"/>
                  <a:gd name="T8" fmla="*/ 3 w 5"/>
                  <a:gd name="T9" fmla="*/ 0 h 3"/>
                  <a:gd name="T10" fmla="*/ 0 w 5"/>
                  <a:gd name="T11" fmla="*/ 0 h 3"/>
                  <a:gd name="T12" fmla="*/ 3 w 5"/>
                  <a:gd name="T13" fmla="*/ 0 h 3"/>
                  <a:gd name="T14" fmla="*/ 3 w 5"/>
                  <a:gd name="T15" fmla="*/ 3 h 3"/>
                  <a:gd name="T16" fmla="*/ 0 w 5"/>
                  <a:gd name="T17" fmla="*/ 3 h 3"/>
                  <a:gd name="T18" fmla="*/ 0 w 5"/>
                  <a:gd name="T19" fmla="*/ 0 h 3"/>
                  <a:gd name="T20" fmla="*/ 3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6" name="Freeform 2512"/>
              <p:cNvSpPr>
                <a:spLocks/>
              </p:cNvSpPr>
              <p:nvPr/>
            </p:nvSpPr>
            <p:spPr bwMode="auto">
              <a:xfrm>
                <a:off x="2439" y="3546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4 w 6"/>
                  <a:gd name="T3" fmla="*/ 2 h 5"/>
                  <a:gd name="T4" fmla="*/ 6 w 6"/>
                  <a:gd name="T5" fmla="*/ 5 h 5"/>
                  <a:gd name="T6" fmla="*/ 4 w 6"/>
                  <a:gd name="T7" fmla="*/ 5 h 5"/>
                  <a:gd name="T8" fmla="*/ 4 w 6"/>
                  <a:gd name="T9" fmla="*/ 2 h 5"/>
                  <a:gd name="T10" fmla="*/ 2 w 6"/>
                  <a:gd name="T11" fmla="*/ 2 h 5"/>
                  <a:gd name="T12" fmla="*/ 0 w 6"/>
                  <a:gd name="T13" fmla="*/ 2 h 5"/>
                  <a:gd name="T14" fmla="*/ 2 w 6"/>
                  <a:gd name="T15" fmla="*/ 2 h 5"/>
                  <a:gd name="T16" fmla="*/ 2 w 6"/>
                  <a:gd name="T17" fmla="*/ 0 h 5"/>
                  <a:gd name="T18" fmla="*/ 2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4" y="2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7" name="Rectangle 2513"/>
              <p:cNvSpPr>
                <a:spLocks noChangeArrowheads="1"/>
              </p:cNvSpPr>
              <p:nvPr/>
            </p:nvSpPr>
            <p:spPr bwMode="auto">
              <a:xfrm>
                <a:off x="2452" y="3546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8" name="Freeform 2514"/>
              <p:cNvSpPr>
                <a:spLocks/>
              </p:cNvSpPr>
              <p:nvPr/>
            </p:nvSpPr>
            <p:spPr bwMode="auto">
              <a:xfrm>
                <a:off x="2443" y="3544"/>
                <a:ext cx="22" cy="11"/>
              </a:xfrm>
              <a:custGeom>
                <a:avLst/>
                <a:gdLst>
                  <a:gd name="T0" fmla="*/ 5 w 22"/>
                  <a:gd name="T1" fmla="*/ 2 h 11"/>
                  <a:gd name="T2" fmla="*/ 5 w 22"/>
                  <a:gd name="T3" fmla="*/ 2 h 11"/>
                  <a:gd name="T4" fmla="*/ 7 w 22"/>
                  <a:gd name="T5" fmla="*/ 4 h 11"/>
                  <a:gd name="T6" fmla="*/ 7 w 22"/>
                  <a:gd name="T7" fmla="*/ 4 h 11"/>
                  <a:gd name="T8" fmla="*/ 9 w 22"/>
                  <a:gd name="T9" fmla="*/ 2 h 11"/>
                  <a:gd name="T10" fmla="*/ 9 w 22"/>
                  <a:gd name="T11" fmla="*/ 7 h 11"/>
                  <a:gd name="T12" fmla="*/ 11 w 22"/>
                  <a:gd name="T13" fmla="*/ 9 h 11"/>
                  <a:gd name="T14" fmla="*/ 9 w 22"/>
                  <a:gd name="T15" fmla="*/ 7 h 11"/>
                  <a:gd name="T16" fmla="*/ 9 w 22"/>
                  <a:gd name="T17" fmla="*/ 7 h 11"/>
                  <a:gd name="T18" fmla="*/ 11 w 22"/>
                  <a:gd name="T19" fmla="*/ 4 h 11"/>
                  <a:gd name="T20" fmla="*/ 11 w 22"/>
                  <a:gd name="T21" fmla="*/ 4 h 11"/>
                  <a:gd name="T22" fmla="*/ 13 w 22"/>
                  <a:gd name="T23" fmla="*/ 7 h 11"/>
                  <a:gd name="T24" fmla="*/ 13 w 22"/>
                  <a:gd name="T25" fmla="*/ 7 h 11"/>
                  <a:gd name="T26" fmla="*/ 16 w 22"/>
                  <a:gd name="T27" fmla="*/ 9 h 11"/>
                  <a:gd name="T28" fmla="*/ 18 w 22"/>
                  <a:gd name="T29" fmla="*/ 7 h 11"/>
                  <a:gd name="T30" fmla="*/ 20 w 22"/>
                  <a:gd name="T31" fmla="*/ 9 h 11"/>
                  <a:gd name="T32" fmla="*/ 20 w 22"/>
                  <a:gd name="T33" fmla="*/ 11 h 11"/>
                  <a:gd name="T34" fmla="*/ 16 w 22"/>
                  <a:gd name="T35" fmla="*/ 11 h 11"/>
                  <a:gd name="T36" fmla="*/ 11 w 22"/>
                  <a:gd name="T37" fmla="*/ 9 h 11"/>
                  <a:gd name="T38" fmla="*/ 11 w 22"/>
                  <a:gd name="T39" fmla="*/ 9 h 11"/>
                  <a:gd name="T40" fmla="*/ 11 w 22"/>
                  <a:gd name="T41" fmla="*/ 9 h 11"/>
                  <a:gd name="T42" fmla="*/ 9 w 22"/>
                  <a:gd name="T43" fmla="*/ 11 h 11"/>
                  <a:gd name="T44" fmla="*/ 7 w 22"/>
                  <a:gd name="T45" fmla="*/ 9 h 11"/>
                  <a:gd name="T46" fmla="*/ 7 w 22"/>
                  <a:gd name="T47" fmla="*/ 9 h 11"/>
                  <a:gd name="T48" fmla="*/ 9 w 22"/>
                  <a:gd name="T49" fmla="*/ 7 h 11"/>
                  <a:gd name="T50" fmla="*/ 7 w 22"/>
                  <a:gd name="T51" fmla="*/ 4 h 11"/>
                  <a:gd name="T52" fmla="*/ 5 w 22"/>
                  <a:gd name="T53" fmla="*/ 7 h 11"/>
                  <a:gd name="T54" fmla="*/ 2 w 22"/>
                  <a:gd name="T55" fmla="*/ 4 h 11"/>
                  <a:gd name="T56" fmla="*/ 2 w 22"/>
                  <a:gd name="T57" fmla="*/ 4 h 11"/>
                  <a:gd name="T58" fmla="*/ 2 w 22"/>
                  <a:gd name="T59" fmla="*/ 4 h 11"/>
                  <a:gd name="T60" fmla="*/ 2 w 22"/>
                  <a:gd name="T61" fmla="*/ 4 h 11"/>
                  <a:gd name="T62" fmla="*/ 0 w 22"/>
                  <a:gd name="T63" fmla="*/ 2 h 11"/>
                  <a:gd name="T64" fmla="*/ 0 w 22"/>
                  <a:gd name="T6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1">
                    <a:moveTo>
                      <a:pt x="2" y="2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9" name="Freeform 2515"/>
              <p:cNvSpPr>
                <a:spLocks/>
              </p:cNvSpPr>
              <p:nvPr/>
            </p:nvSpPr>
            <p:spPr bwMode="auto">
              <a:xfrm>
                <a:off x="2537" y="3537"/>
                <a:ext cx="7" cy="2"/>
              </a:xfrm>
              <a:custGeom>
                <a:avLst/>
                <a:gdLst>
                  <a:gd name="T0" fmla="*/ 4 w 7"/>
                  <a:gd name="T1" fmla="*/ 2 h 2"/>
                  <a:gd name="T2" fmla="*/ 2 w 7"/>
                  <a:gd name="T3" fmla="*/ 2 h 2"/>
                  <a:gd name="T4" fmla="*/ 0 w 7"/>
                  <a:gd name="T5" fmla="*/ 2 h 2"/>
                  <a:gd name="T6" fmla="*/ 2 w 7"/>
                  <a:gd name="T7" fmla="*/ 2 h 2"/>
                  <a:gd name="T8" fmla="*/ 4 w 7"/>
                  <a:gd name="T9" fmla="*/ 2 h 2"/>
                  <a:gd name="T10" fmla="*/ 4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4 w 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0" name="Freeform 2516"/>
              <p:cNvSpPr>
                <a:spLocks/>
              </p:cNvSpPr>
              <p:nvPr/>
            </p:nvSpPr>
            <p:spPr bwMode="auto">
              <a:xfrm>
                <a:off x="2414" y="3535"/>
                <a:ext cx="31" cy="13"/>
              </a:xfrm>
              <a:custGeom>
                <a:avLst/>
                <a:gdLst>
                  <a:gd name="T0" fmla="*/ 4 w 31"/>
                  <a:gd name="T1" fmla="*/ 2 h 13"/>
                  <a:gd name="T2" fmla="*/ 7 w 31"/>
                  <a:gd name="T3" fmla="*/ 4 h 13"/>
                  <a:gd name="T4" fmla="*/ 9 w 31"/>
                  <a:gd name="T5" fmla="*/ 2 h 13"/>
                  <a:gd name="T6" fmla="*/ 11 w 31"/>
                  <a:gd name="T7" fmla="*/ 4 h 13"/>
                  <a:gd name="T8" fmla="*/ 11 w 31"/>
                  <a:gd name="T9" fmla="*/ 4 h 13"/>
                  <a:gd name="T10" fmla="*/ 9 w 31"/>
                  <a:gd name="T11" fmla="*/ 7 h 13"/>
                  <a:gd name="T12" fmla="*/ 11 w 31"/>
                  <a:gd name="T13" fmla="*/ 4 h 13"/>
                  <a:gd name="T14" fmla="*/ 11 w 31"/>
                  <a:gd name="T15" fmla="*/ 4 h 13"/>
                  <a:gd name="T16" fmla="*/ 13 w 31"/>
                  <a:gd name="T17" fmla="*/ 4 h 13"/>
                  <a:gd name="T18" fmla="*/ 11 w 31"/>
                  <a:gd name="T19" fmla="*/ 7 h 13"/>
                  <a:gd name="T20" fmla="*/ 11 w 31"/>
                  <a:gd name="T21" fmla="*/ 7 h 13"/>
                  <a:gd name="T22" fmla="*/ 11 w 31"/>
                  <a:gd name="T23" fmla="*/ 7 h 13"/>
                  <a:gd name="T24" fmla="*/ 13 w 31"/>
                  <a:gd name="T25" fmla="*/ 9 h 13"/>
                  <a:gd name="T26" fmla="*/ 16 w 31"/>
                  <a:gd name="T27" fmla="*/ 7 h 13"/>
                  <a:gd name="T28" fmla="*/ 16 w 31"/>
                  <a:gd name="T29" fmla="*/ 7 h 13"/>
                  <a:gd name="T30" fmla="*/ 18 w 31"/>
                  <a:gd name="T31" fmla="*/ 9 h 13"/>
                  <a:gd name="T32" fmla="*/ 22 w 31"/>
                  <a:gd name="T33" fmla="*/ 9 h 13"/>
                  <a:gd name="T34" fmla="*/ 20 w 31"/>
                  <a:gd name="T35" fmla="*/ 7 h 13"/>
                  <a:gd name="T36" fmla="*/ 22 w 31"/>
                  <a:gd name="T37" fmla="*/ 9 h 13"/>
                  <a:gd name="T38" fmla="*/ 22 w 31"/>
                  <a:gd name="T39" fmla="*/ 9 h 13"/>
                  <a:gd name="T40" fmla="*/ 27 w 31"/>
                  <a:gd name="T41" fmla="*/ 9 h 13"/>
                  <a:gd name="T42" fmla="*/ 25 w 31"/>
                  <a:gd name="T43" fmla="*/ 11 h 13"/>
                  <a:gd name="T44" fmla="*/ 27 w 31"/>
                  <a:gd name="T45" fmla="*/ 9 h 13"/>
                  <a:gd name="T46" fmla="*/ 29 w 31"/>
                  <a:gd name="T47" fmla="*/ 11 h 13"/>
                  <a:gd name="T48" fmla="*/ 31 w 31"/>
                  <a:gd name="T49" fmla="*/ 13 h 13"/>
                  <a:gd name="T50" fmla="*/ 29 w 31"/>
                  <a:gd name="T51" fmla="*/ 11 h 13"/>
                  <a:gd name="T52" fmla="*/ 25 w 31"/>
                  <a:gd name="T53" fmla="*/ 11 h 13"/>
                  <a:gd name="T54" fmla="*/ 20 w 31"/>
                  <a:gd name="T55" fmla="*/ 11 h 13"/>
                  <a:gd name="T56" fmla="*/ 25 w 31"/>
                  <a:gd name="T57" fmla="*/ 11 h 13"/>
                  <a:gd name="T58" fmla="*/ 22 w 31"/>
                  <a:gd name="T59" fmla="*/ 13 h 13"/>
                  <a:gd name="T60" fmla="*/ 20 w 31"/>
                  <a:gd name="T61" fmla="*/ 11 h 13"/>
                  <a:gd name="T62" fmla="*/ 20 w 31"/>
                  <a:gd name="T63" fmla="*/ 11 h 13"/>
                  <a:gd name="T64" fmla="*/ 18 w 31"/>
                  <a:gd name="T65" fmla="*/ 13 h 13"/>
                  <a:gd name="T66" fmla="*/ 18 w 31"/>
                  <a:gd name="T67" fmla="*/ 13 h 13"/>
                  <a:gd name="T68" fmla="*/ 16 w 31"/>
                  <a:gd name="T69" fmla="*/ 11 h 13"/>
                  <a:gd name="T70" fmla="*/ 18 w 31"/>
                  <a:gd name="T71" fmla="*/ 13 h 13"/>
                  <a:gd name="T72" fmla="*/ 13 w 31"/>
                  <a:gd name="T73" fmla="*/ 13 h 13"/>
                  <a:gd name="T74" fmla="*/ 16 w 31"/>
                  <a:gd name="T75" fmla="*/ 11 h 13"/>
                  <a:gd name="T76" fmla="*/ 16 w 31"/>
                  <a:gd name="T77" fmla="*/ 11 h 13"/>
                  <a:gd name="T78" fmla="*/ 13 w 31"/>
                  <a:gd name="T79" fmla="*/ 9 h 13"/>
                  <a:gd name="T80" fmla="*/ 11 w 31"/>
                  <a:gd name="T81" fmla="*/ 11 h 13"/>
                  <a:gd name="T82" fmla="*/ 9 w 31"/>
                  <a:gd name="T83" fmla="*/ 9 h 13"/>
                  <a:gd name="T84" fmla="*/ 9 w 31"/>
                  <a:gd name="T85" fmla="*/ 9 h 13"/>
                  <a:gd name="T86" fmla="*/ 9 w 31"/>
                  <a:gd name="T87" fmla="*/ 9 h 13"/>
                  <a:gd name="T88" fmla="*/ 7 w 31"/>
                  <a:gd name="T89" fmla="*/ 7 h 13"/>
                  <a:gd name="T90" fmla="*/ 4 w 31"/>
                  <a:gd name="T91" fmla="*/ 4 h 13"/>
                  <a:gd name="T92" fmla="*/ 7 w 31"/>
                  <a:gd name="T93" fmla="*/ 4 h 13"/>
                  <a:gd name="T94" fmla="*/ 2 w 31"/>
                  <a:gd name="T95" fmla="*/ 4 h 13"/>
                  <a:gd name="T96" fmla="*/ 2 w 31"/>
                  <a:gd name="T97" fmla="*/ 4 h 13"/>
                  <a:gd name="T98" fmla="*/ 0 w 31"/>
                  <a:gd name="T99" fmla="*/ 2 h 13"/>
                  <a:gd name="T100" fmla="*/ 2 w 31"/>
                  <a:gd name="T10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" h="13">
                    <a:moveTo>
                      <a:pt x="2" y="2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0" y="11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2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1" name="Freeform 2517"/>
              <p:cNvSpPr>
                <a:spLocks/>
              </p:cNvSpPr>
              <p:nvPr/>
            </p:nvSpPr>
            <p:spPr bwMode="auto">
              <a:xfrm>
                <a:off x="2445" y="353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2" name="Freeform 2518"/>
              <p:cNvSpPr>
                <a:spLocks/>
              </p:cNvSpPr>
              <p:nvPr/>
            </p:nvSpPr>
            <p:spPr bwMode="auto">
              <a:xfrm>
                <a:off x="2456" y="353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3" name="Freeform 2519"/>
              <p:cNvSpPr>
                <a:spLocks/>
              </p:cNvSpPr>
              <p:nvPr/>
            </p:nvSpPr>
            <p:spPr bwMode="auto">
              <a:xfrm>
                <a:off x="2432" y="3533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  <a:gd name="T8" fmla="*/ 2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0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4" name="Freeform 2520"/>
              <p:cNvSpPr>
                <a:spLocks/>
              </p:cNvSpPr>
              <p:nvPr/>
            </p:nvSpPr>
            <p:spPr bwMode="auto">
              <a:xfrm>
                <a:off x="2454" y="353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2 w 5"/>
                  <a:gd name="T5" fmla="*/ 2 h 2"/>
                  <a:gd name="T6" fmla="*/ 2 w 5"/>
                  <a:gd name="T7" fmla="*/ 0 h 2"/>
                  <a:gd name="T8" fmla="*/ 5 w 5"/>
                  <a:gd name="T9" fmla="*/ 0 h 2"/>
                  <a:gd name="T10" fmla="*/ 5 w 5"/>
                  <a:gd name="T11" fmla="*/ 2 h 2"/>
                  <a:gd name="T12" fmla="*/ 2 w 5"/>
                  <a:gd name="T13" fmla="*/ 2 h 2"/>
                  <a:gd name="T14" fmla="*/ 0 w 5"/>
                  <a:gd name="T15" fmla="*/ 2 h 2"/>
                  <a:gd name="T16" fmla="*/ 2 w 5"/>
                  <a:gd name="T17" fmla="*/ 2 h 2"/>
                  <a:gd name="T18" fmla="*/ 2 w 5"/>
                  <a:gd name="T19" fmla="*/ 0 h 2"/>
                  <a:gd name="T20" fmla="*/ 5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5" name="Freeform 2521"/>
              <p:cNvSpPr>
                <a:spLocks/>
              </p:cNvSpPr>
              <p:nvPr/>
            </p:nvSpPr>
            <p:spPr bwMode="auto">
              <a:xfrm>
                <a:off x="2448" y="35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6" name="Freeform 2522"/>
              <p:cNvSpPr>
                <a:spLocks/>
              </p:cNvSpPr>
              <p:nvPr/>
            </p:nvSpPr>
            <p:spPr bwMode="auto">
              <a:xfrm>
                <a:off x="2425" y="35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7" name="Freeform 2523"/>
              <p:cNvSpPr>
                <a:spLocks/>
              </p:cNvSpPr>
              <p:nvPr/>
            </p:nvSpPr>
            <p:spPr bwMode="auto">
              <a:xfrm>
                <a:off x="2432" y="3530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0 w 4"/>
                  <a:gd name="T7" fmla="*/ 3 h 3"/>
                  <a:gd name="T8" fmla="*/ 0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8" name="Freeform 2524"/>
              <p:cNvSpPr>
                <a:spLocks/>
              </p:cNvSpPr>
              <p:nvPr/>
            </p:nvSpPr>
            <p:spPr bwMode="auto">
              <a:xfrm>
                <a:off x="2423" y="353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9" name="Rectangle 2525"/>
              <p:cNvSpPr>
                <a:spLocks noChangeArrowheads="1"/>
              </p:cNvSpPr>
              <p:nvPr/>
            </p:nvSpPr>
            <p:spPr bwMode="auto">
              <a:xfrm>
                <a:off x="2423" y="352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0" name="Freeform 2526"/>
              <p:cNvSpPr>
                <a:spLocks/>
              </p:cNvSpPr>
              <p:nvPr/>
            </p:nvSpPr>
            <p:spPr bwMode="auto">
              <a:xfrm>
                <a:off x="2421" y="35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1" name="Freeform 2527"/>
              <p:cNvSpPr>
                <a:spLocks/>
              </p:cNvSpPr>
              <p:nvPr/>
            </p:nvSpPr>
            <p:spPr bwMode="auto">
              <a:xfrm>
                <a:off x="2436" y="3528"/>
                <a:ext cx="5" cy="2"/>
              </a:xfrm>
              <a:custGeom>
                <a:avLst/>
                <a:gdLst>
                  <a:gd name="T0" fmla="*/ 3 w 5"/>
                  <a:gd name="T1" fmla="*/ 2 h 2"/>
                  <a:gd name="T2" fmla="*/ 0 w 5"/>
                  <a:gd name="T3" fmla="*/ 2 h 2"/>
                  <a:gd name="T4" fmla="*/ 0 w 5"/>
                  <a:gd name="T5" fmla="*/ 0 h 2"/>
                  <a:gd name="T6" fmla="*/ 3 w 5"/>
                  <a:gd name="T7" fmla="*/ 0 h 2"/>
                  <a:gd name="T8" fmla="*/ 5 w 5"/>
                  <a:gd name="T9" fmla="*/ 0 h 2"/>
                  <a:gd name="T10" fmla="*/ 3 w 5"/>
                  <a:gd name="T11" fmla="*/ 0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2" name="Freeform 2528"/>
              <p:cNvSpPr>
                <a:spLocks/>
              </p:cNvSpPr>
              <p:nvPr/>
            </p:nvSpPr>
            <p:spPr bwMode="auto">
              <a:xfrm>
                <a:off x="2418" y="352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0 w 3"/>
                  <a:gd name="T5" fmla="*/ 2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3" name="Freeform 2529"/>
              <p:cNvSpPr>
                <a:spLocks/>
              </p:cNvSpPr>
              <p:nvPr/>
            </p:nvSpPr>
            <p:spPr bwMode="auto">
              <a:xfrm>
                <a:off x="2450" y="35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4" name="Freeform 2530"/>
              <p:cNvSpPr>
                <a:spLocks/>
              </p:cNvSpPr>
              <p:nvPr/>
            </p:nvSpPr>
            <p:spPr bwMode="auto">
              <a:xfrm>
                <a:off x="2434" y="35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5" name="Freeform 2531"/>
              <p:cNvSpPr>
                <a:spLocks/>
              </p:cNvSpPr>
              <p:nvPr/>
            </p:nvSpPr>
            <p:spPr bwMode="auto">
              <a:xfrm>
                <a:off x="2436" y="352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6" name="Freeform 2532"/>
              <p:cNvSpPr>
                <a:spLocks/>
              </p:cNvSpPr>
              <p:nvPr/>
            </p:nvSpPr>
            <p:spPr bwMode="auto">
              <a:xfrm>
                <a:off x="2434" y="3526"/>
                <a:ext cx="5" cy="0"/>
              </a:xfrm>
              <a:custGeom>
                <a:avLst/>
                <a:gdLst>
                  <a:gd name="T0" fmla="*/ 5 w 5"/>
                  <a:gd name="T1" fmla="*/ 2 w 5"/>
                  <a:gd name="T2" fmla="*/ 0 w 5"/>
                  <a:gd name="T3" fmla="*/ 2 w 5"/>
                  <a:gd name="T4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7" name="Freeform 2533"/>
              <p:cNvSpPr>
                <a:spLocks/>
              </p:cNvSpPr>
              <p:nvPr/>
            </p:nvSpPr>
            <p:spPr bwMode="auto">
              <a:xfrm>
                <a:off x="2436" y="3526"/>
                <a:ext cx="12" cy="9"/>
              </a:xfrm>
              <a:custGeom>
                <a:avLst/>
                <a:gdLst>
                  <a:gd name="T0" fmla="*/ 9 w 12"/>
                  <a:gd name="T1" fmla="*/ 0 h 9"/>
                  <a:gd name="T2" fmla="*/ 12 w 12"/>
                  <a:gd name="T3" fmla="*/ 0 h 9"/>
                  <a:gd name="T4" fmla="*/ 12 w 12"/>
                  <a:gd name="T5" fmla="*/ 2 h 9"/>
                  <a:gd name="T6" fmla="*/ 9 w 12"/>
                  <a:gd name="T7" fmla="*/ 2 h 9"/>
                  <a:gd name="T8" fmla="*/ 12 w 12"/>
                  <a:gd name="T9" fmla="*/ 2 h 9"/>
                  <a:gd name="T10" fmla="*/ 9 w 12"/>
                  <a:gd name="T11" fmla="*/ 2 h 9"/>
                  <a:gd name="T12" fmla="*/ 9 w 12"/>
                  <a:gd name="T13" fmla="*/ 4 h 9"/>
                  <a:gd name="T14" fmla="*/ 12 w 12"/>
                  <a:gd name="T15" fmla="*/ 4 h 9"/>
                  <a:gd name="T16" fmla="*/ 9 w 12"/>
                  <a:gd name="T17" fmla="*/ 4 h 9"/>
                  <a:gd name="T18" fmla="*/ 7 w 12"/>
                  <a:gd name="T19" fmla="*/ 4 h 9"/>
                  <a:gd name="T20" fmla="*/ 9 w 12"/>
                  <a:gd name="T21" fmla="*/ 4 h 9"/>
                  <a:gd name="T22" fmla="*/ 9 w 12"/>
                  <a:gd name="T23" fmla="*/ 7 h 9"/>
                  <a:gd name="T24" fmla="*/ 9 w 12"/>
                  <a:gd name="T25" fmla="*/ 9 h 9"/>
                  <a:gd name="T26" fmla="*/ 7 w 12"/>
                  <a:gd name="T27" fmla="*/ 9 h 9"/>
                  <a:gd name="T28" fmla="*/ 9 w 12"/>
                  <a:gd name="T29" fmla="*/ 9 h 9"/>
                  <a:gd name="T30" fmla="*/ 7 w 12"/>
                  <a:gd name="T31" fmla="*/ 9 h 9"/>
                  <a:gd name="T32" fmla="*/ 5 w 12"/>
                  <a:gd name="T33" fmla="*/ 9 h 9"/>
                  <a:gd name="T34" fmla="*/ 3 w 12"/>
                  <a:gd name="T35" fmla="*/ 9 h 9"/>
                  <a:gd name="T36" fmla="*/ 5 w 12"/>
                  <a:gd name="T37" fmla="*/ 9 h 9"/>
                  <a:gd name="T38" fmla="*/ 5 w 12"/>
                  <a:gd name="T39" fmla="*/ 7 h 9"/>
                  <a:gd name="T40" fmla="*/ 3 w 12"/>
                  <a:gd name="T41" fmla="*/ 7 h 9"/>
                  <a:gd name="T42" fmla="*/ 5 w 12"/>
                  <a:gd name="T43" fmla="*/ 7 h 9"/>
                  <a:gd name="T44" fmla="*/ 5 w 12"/>
                  <a:gd name="T45" fmla="*/ 4 h 9"/>
                  <a:gd name="T46" fmla="*/ 3 w 12"/>
                  <a:gd name="T47" fmla="*/ 4 h 9"/>
                  <a:gd name="T48" fmla="*/ 3 w 12"/>
                  <a:gd name="T49" fmla="*/ 7 h 9"/>
                  <a:gd name="T50" fmla="*/ 3 w 12"/>
                  <a:gd name="T51" fmla="*/ 4 h 9"/>
                  <a:gd name="T52" fmla="*/ 3 w 12"/>
                  <a:gd name="T53" fmla="*/ 7 h 9"/>
                  <a:gd name="T54" fmla="*/ 0 w 12"/>
                  <a:gd name="T55" fmla="*/ 7 h 9"/>
                  <a:gd name="T56" fmla="*/ 0 w 12"/>
                  <a:gd name="T57" fmla="*/ 4 h 9"/>
                  <a:gd name="T58" fmla="*/ 3 w 12"/>
                  <a:gd name="T59" fmla="*/ 4 h 9"/>
                  <a:gd name="T60" fmla="*/ 3 w 12"/>
                  <a:gd name="T61" fmla="*/ 2 h 9"/>
                  <a:gd name="T62" fmla="*/ 5 w 12"/>
                  <a:gd name="T63" fmla="*/ 2 h 9"/>
                  <a:gd name="T64" fmla="*/ 7 w 12"/>
                  <a:gd name="T65" fmla="*/ 2 h 9"/>
                  <a:gd name="T66" fmla="*/ 7 w 12"/>
                  <a:gd name="T67" fmla="*/ 0 h 9"/>
                  <a:gd name="T68" fmla="*/ 9 w 12"/>
                  <a:gd name="T69" fmla="*/ 0 h 9"/>
                  <a:gd name="T70" fmla="*/ 7 w 12"/>
                  <a:gd name="T71" fmla="*/ 0 h 9"/>
                  <a:gd name="T72" fmla="*/ 9 w 12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9">
                    <a:moveTo>
                      <a:pt x="9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8" name="Freeform 2534"/>
              <p:cNvSpPr>
                <a:spLocks/>
              </p:cNvSpPr>
              <p:nvPr/>
            </p:nvSpPr>
            <p:spPr bwMode="auto">
              <a:xfrm>
                <a:off x="2421" y="352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9" name="Freeform 2535"/>
              <p:cNvSpPr>
                <a:spLocks/>
              </p:cNvSpPr>
              <p:nvPr/>
            </p:nvSpPr>
            <p:spPr bwMode="auto">
              <a:xfrm>
                <a:off x="2439" y="352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0 h 2"/>
                  <a:gd name="T6" fmla="*/ 2 w 4"/>
                  <a:gd name="T7" fmla="*/ 2 h 2"/>
                  <a:gd name="T8" fmla="*/ 2 w 4"/>
                  <a:gd name="T9" fmla="*/ 0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0" name="Freeform 2536"/>
              <p:cNvSpPr>
                <a:spLocks/>
              </p:cNvSpPr>
              <p:nvPr/>
            </p:nvSpPr>
            <p:spPr bwMode="auto">
              <a:xfrm>
                <a:off x="2430" y="352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1" name="Freeform 2537"/>
              <p:cNvSpPr>
                <a:spLocks/>
              </p:cNvSpPr>
              <p:nvPr/>
            </p:nvSpPr>
            <p:spPr bwMode="auto">
              <a:xfrm>
                <a:off x="2414" y="352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0 w 4"/>
                  <a:gd name="T9" fmla="*/ 0 h 2"/>
                  <a:gd name="T10" fmla="*/ 2 w 4"/>
                  <a:gd name="T11" fmla="*/ 0 h 2"/>
                  <a:gd name="T12" fmla="*/ 4 w 4"/>
                  <a:gd name="T13" fmla="*/ 0 h 2"/>
                  <a:gd name="T14" fmla="*/ 4 w 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2" name="Freeform 2538"/>
              <p:cNvSpPr>
                <a:spLocks/>
              </p:cNvSpPr>
              <p:nvPr/>
            </p:nvSpPr>
            <p:spPr bwMode="auto">
              <a:xfrm>
                <a:off x="2423" y="3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3" name="Freeform 2539"/>
              <p:cNvSpPr>
                <a:spLocks/>
              </p:cNvSpPr>
              <p:nvPr/>
            </p:nvSpPr>
            <p:spPr bwMode="auto">
              <a:xfrm>
                <a:off x="2418" y="352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4" name="Freeform 2540"/>
              <p:cNvSpPr>
                <a:spLocks/>
              </p:cNvSpPr>
              <p:nvPr/>
            </p:nvSpPr>
            <p:spPr bwMode="auto">
              <a:xfrm>
                <a:off x="2407" y="3522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3 w 5"/>
                  <a:gd name="T3" fmla="*/ 2 h 2"/>
                  <a:gd name="T4" fmla="*/ 5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5" name="Freeform 2541"/>
              <p:cNvSpPr>
                <a:spLocks/>
              </p:cNvSpPr>
              <p:nvPr/>
            </p:nvSpPr>
            <p:spPr bwMode="auto">
              <a:xfrm>
                <a:off x="2427" y="352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6" name="Freeform 2542"/>
              <p:cNvSpPr>
                <a:spLocks/>
              </p:cNvSpPr>
              <p:nvPr/>
            </p:nvSpPr>
            <p:spPr bwMode="auto">
              <a:xfrm>
                <a:off x="2448" y="352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7" name="Freeform 2543"/>
              <p:cNvSpPr>
                <a:spLocks/>
              </p:cNvSpPr>
              <p:nvPr/>
            </p:nvSpPr>
            <p:spPr bwMode="auto">
              <a:xfrm>
                <a:off x="2425" y="35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8" name="Freeform 2544"/>
              <p:cNvSpPr>
                <a:spLocks/>
              </p:cNvSpPr>
              <p:nvPr/>
            </p:nvSpPr>
            <p:spPr bwMode="auto">
              <a:xfrm>
                <a:off x="2425" y="35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9" name="Freeform 2545"/>
              <p:cNvSpPr>
                <a:spLocks/>
              </p:cNvSpPr>
              <p:nvPr/>
            </p:nvSpPr>
            <p:spPr bwMode="auto">
              <a:xfrm>
                <a:off x="2416" y="352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0" name="Freeform 2546"/>
              <p:cNvSpPr>
                <a:spLocks/>
              </p:cNvSpPr>
              <p:nvPr/>
            </p:nvSpPr>
            <p:spPr bwMode="auto">
              <a:xfrm>
                <a:off x="2407" y="3519"/>
                <a:ext cx="11" cy="5"/>
              </a:xfrm>
              <a:custGeom>
                <a:avLst/>
                <a:gdLst>
                  <a:gd name="T0" fmla="*/ 11 w 11"/>
                  <a:gd name="T1" fmla="*/ 3 h 5"/>
                  <a:gd name="T2" fmla="*/ 9 w 11"/>
                  <a:gd name="T3" fmla="*/ 3 h 5"/>
                  <a:gd name="T4" fmla="*/ 9 w 11"/>
                  <a:gd name="T5" fmla="*/ 5 h 5"/>
                  <a:gd name="T6" fmla="*/ 9 w 11"/>
                  <a:gd name="T7" fmla="*/ 3 h 5"/>
                  <a:gd name="T8" fmla="*/ 7 w 11"/>
                  <a:gd name="T9" fmla="*/ 5 h 5"/>
                  <a:gd name="T10" fmla="*/ 9 w 11"/>
                  <a:gd name="T11" fmla="*/ 5 h 5"/>
                  <a:gd name="T12" fmla="*/ 7 w 11"/>
                  <a:gd name="T13" fmla="*/ 5 h 5"/>
                  <a:gd name="T14" fmla="*/ 5 w 11"/>
                  <a:gd name="T15" fmla="*/ 5 h 5"/>
                  <a:gd name="T16" fmla="*/ 5 w 11"/>
                  <a:gd name="T17" fmla="*/ 3 h 5"/>
                  <a:gd name="T18" fmla="*/ 3 w 11"/>
                  <a:gd name="T19" fmla="*/ 3 h 5"/>
                  <a:gd name="T20" fmla="*/ 0 w 11"/>
                  <a:gd name="T21" fmla="*/ 3 h 5"/>
                  <a:gd name="T22" fmla="*/ 3 w 11"/>
                  <a:gd name="T23" fmla="*/ 3 h 5"/>
                  <a:gd name="T24" fmla="*/ 3 w 11"/>
                  <a:gd name="T25" fmla="*/ 0 h 5"/>
                  <a:gd name="T26" fmla="*/ 5 w 11"/>
                  <a:gd name="T27" fmla="*/ 0 h 5"/>
                  <a:gd name="T28" fmla="*/ 5 w 11"/>
                  <a:gd name="T29" fmla="*/ 3 h 5"/>
                  <a:gd name="T30" fmla="*/ 5 w 11"/>
                  <a:gd name="T31" fmla="*/ 0 h 5"/>
                  <a:gd name="T32" fmla="*/ 7 w 11"/>
                  <a:gd name="T33" fmla="*/ 0 h 5"/>
                  <a:gd name="T34" fmla="*/ 7 w 11"/>
                  <a:gd name="T35" fmla="*/ 3 h 5"/>
                  <a:gd name="T36" fmla="*/ 5 w 11"/>
                  <a:gd name="T37" fmla="*/ 3 h 5"/>
                  <a:gd name="T38" fmla="*/ 7 w 11"/>
                  <a:gd name="T39" fmla="*/ 3 h 5"/>
                  <a:gd name="T40" fmla="*/ 7 w 11"/>
                  <a:gd name="T41" fmla="*/ 0 h 5"/>
                  <a:gd name="T42" fmla="*/ 7 w 11"/>
                  <a:gd name="T43" fmla="*/ 3 h 5"/>
                  <a:gd name="T44" fmla="*/ 9 w 11"/>
                  <a:gd name="T45" fmla="*/ 3 h 5"/>
                  <a:gd name="T46" fmla="*/ 9 w 11"/>
                  <a:gd name="T47" fmla="*/ 0 h 5"/>
                  <a:gd name="T48" fmla="*/ 11 w 11"/>
                  <a:gd name="T49" fmla="*/ 0 h 5"/>
                  <a:gd name="T50" fmla="*/ 11 w 11"/>
                  <a:gd name="T5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1" name="Freeform 2547"/>
              <p:cNvSpPr>
                <a:spLocks/>
              </p:cNvSpPr>
              <p:nvPr/>
            </p:nvSpPr>
            <p:spPr bwMode="auto">
              <a:xfrm>
                <a:off x="2427" y="351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  <a:gd name="T8" fmla="*/ 0 w 3"/>
                  <a:gd name="T9" fmla="*/ 3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2" name="Freeform 2548"/>
              <p:cNvSpPr>
                <a:spLocks/>
              </p:cNvSpPr>
              <p:nvPr/>
            </p:nvSpPr>
            <p:spPr bwMode="auto">
              <a:xfrm>
                <a:off x="2443" y="3519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3" name="Freeform 2549"/>
              <p:cNvSpPr>
                <a:spLocks/>
              </p:cNvSpPr>
              <p:nvPr/>
            </p:nvSpPr>
            <p:spPr bwMode="auto">
              <a:xfrm>
                <a:off x="2459" y="351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4" name="Freeform 2550"/>
              <p:cNvSpPr>
                <a:spLocks/>
              </p:cNvSpPr>
              <p:nvPr/>
            </p:nvSpPr>
            <p:spPr bwMode="auto">
              <a:xfrm>
                <a:off x="2421" y="3517"/>
                <a:ext cx="6" cy="2"/>
              </a:xfrm>
              <a:custGeom>
                <a:avLst/>
                <a:gdLst>
                  <a:gd name="T0" fmla="*/ 4 w 6"/>
                  <a:gd name="T1" fmla="*/ 2 h 2"/>
                  <a:gd name="T2" fmla="*/ 6 w 6"/>
                  <a:gd name="T3" fmla="*/ 2 h 2"/>
                  <a:gd name="T4" fmla="*/ 4 w 6"/>
                  <a:gd name="T5" fmla="*/ 2 h 2"/>
                  <a:gd name="T6" fmla="*/ 2 w 6"/>
                  <a:gd name="T7" fmla="*/ 2 h 2"/>
                  <a:gd name="T8" fmla="*/ 0 w 6"/>
                  <a:gd name="T9" fmla="*/ 2 h 2"/>
                  <a:gd name="T10" fmla="*/ 2 w 6"/>
                  <a:gd name="T11" fmla="*/ 2 h 2"/>
                  <a:gd name="T12" fmla="*/ 2 w 6"/>
                  <a:gd name="T13" fmla="*/ 0 h 2"/>
                  <a:gd name="T14" fmla="*/ 4 w 6"/>
                  <a:gd name="T15" fmla="*/ 0 h 2"/>
                  <a:gd name="T16" fmla="*/ 4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5" name="Freeform 2551"/>
              <p:cNvSpPr>
                <a:spLocks/>
              </p:cNvSpPr>
              <p:nvPr/>
            </p:nvSpPr>
            <p:spPr bwMode="auto">
              <a:xfrm>
                <a:off x="2418" y="351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6" name="Freeform 2552"/>
              <p:cNvSpPr>
                <a:spLocks/>
              </p:cNvSpPr>
              <p:nvPr/>
            </p:nvSpPr>
            <p:spPr bwMode="auto">
              <a:xfrm>
                <a:off x="2439" y="3517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7" name="Freeform 2553"/>
              <p:cNvSpPr>
                <a:spLocks/>
              </p:cNvSpPr>
              <p:nvPr/>
            </p:nvSpPr>
            <p:spPr bwMode="auto">
              <a:xfrm>
                <a:off x="2434" y="3517"/>
                <a:ext cx="11" cy="9"/>
              </a:xfrm>
              <a:custGeom>
                <a:avLst/>
                <a:gdLst>
                  <a:gd name="T0" fmla="*/ 5 w 11"/>
                  <a:gd name="T1" fmla="*/ 2 h 9"/>
                  <a:gd name="T2" fmla="*/ 7 w 11"/>
                  <a:gd name="T3" fmla="*/ 2 h 9"/>
                  <a:gd name="T4" fmla="*/ 9 w 11"/>
                  <a:gd name="T5" fmla="*/ 2 h 9"/>
                  <a:gd name="T6" fmla="*/ 9 w 11"/>
                  <a:gd name="T7" fmla="*/ 5 h 9"/>
                  <a:gd name="T8" fmla="*/ 11 w 11"/>
                  <a:gd name="T9" fmla="*/ 5 h 9"/>
                  <a:gd name="T10" fmla="*/ 9 w 11"/>
                  <a:gd name="T11" fmla="*/ 5 h 9"/>
                  <a:gd name="T12" fmla="*/ 9 w 11"/>
                  <a:gd name="T13" fmla="*/ 7 h 9"/>
                  <a:gd name="T14" fmla="*/ 11 w 11"/>
                  <a:gd name="T15" fmla="*/ 7 h 9"/>
                  <a:gd name="T16" fmla="*/ 11 w 11"/>
                  <a:gd name="T17" fmla="*/ 5 h 9"/>
                  <a:gd name="T18" fmla="*/ 11 w 11"/>
                  <a:gd name="T19" fmla="*/ 7 h 9"/>
                  <a:gd name="T20" fmla="*/ 11 w 11"/>
                  <a:gd name="T21" fmla="*/ 9 h 9"/>
                  <a:gd name="T22" fmla="*/ 9 w 11"/>
                  <a:gd name="T23" fmla="*/ 9 h 9"/>
                  <a:gd name="T24" fmla="*/ 7 w 11"/>
                  <a:gd name="T25" fmla="*/ 9 h 9"/>
                  <a:gd name="T26" fmla="*/ 7 w 11"/>
                  <a:gd name="T27" fmla="*/ 7 h 9"/>
                  <a:gd name="T28" fmla="*/ 9 w 11"/>
                  <a:gd name="T29" fmla="*/ 7 h 9"/>
                  <a:gd name="T30" fmla="*/ 11 w 11"/>
                  <a:gd name="T31" fmla="*/ 7 h 9"/>
                  <a:gd name="T32" fmla="*/ 9 w 11"/>
                  <a:gd name="T33" fmla="*/ 7 h 9"/>
                  <a:gd name="T34" fmla="*/ 7 w 11"/>
                  <a:gd name="T35" fmla="*/ 7 h 9"/>
                  <a:gd name="T36" fmla="*/ 7 w 11"/>
                  <a:gd name="T37" fmla="*/ 5 h 9"/>
                  <a:gd name="T38" fmla="*/ 5 w 11"/>
                  <a:gd name="T39" fmla="*/ 5 h 9"/>
                  <a:gd name="T40" fmla="*/ 2 w 11"/>
                  <a:gd name="T41" fmla="*/ 5 h 9"/>
                  <a:gd name="T42" fmla="*/ 2 w 11"/>
                  <a:gd name="T43" fmla="*/ 2 h 9"/>
                  <a:gd name="T44" fmla="*/ 0 w 11"/>
                  <a:gd name="T45" fmla="*/ 2 h 9"/>
                  <a:gd name="T46" fmla="*/ 0 w 11"/>
                  <a:gd name="T47" fmla="*/ 0 h 9"/>
                  <a:gd name="T48" fmla="*/ 2 w 11"/>
                  <a:gd name="T49" fmla="*/ 0 h 9"/>
                  <a:gd name="T50" fmla="*/ 5 w 11"/>
                  <a:gd name="T51" fmla="*/ 0 h 9"/>
                  <a:gd name="T52" fmla="*/ 5 w 11"/>
                  <a:gd name="T5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" h="9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8" name="Freeform 2554"/>
              <p:cNvSpPr>
                <a:spLocks/>
              </p:cNvSpPr>
              <p:nvPr/>
            </p:nvSpPr>
            <p:spPr bwMode="auto">
              <a:xfrm>
                <a:off x="2423" y="3515"/>
                <a:ext cx="18" cy="11"/>
              </a:xfrm>
              <a:custGeom>
                <a:avLst/>
                <a:gdLst>
                  <a:gd name="T0" fmla="*/ 9 w 18"/>
                  <a:gd name="T1" fmla="*/ 2 h 11"/>
                  <a:gd name="T2" fmla="*/ 11 w 18"/>
                  <a:gd name="T3" fmla="*/ 2 h 11"/>
                  <a:gd name="T4" fmla="*/ 11 w 18"/>
                  <a:gd name="T5" fmla="*/ 4 h 11"/>
                  <a:gd name="T6" fmla="*/ 13 w 18"/>
                  <a:gd name="T7" fmla="*/ 4 h 11"/>
                  <a:gd name="T8" fmla="*/ 13 w 18"/>
                  <a:gd name="T9" fmla="*/ 7 h 11"/>
                  <a:gd name="T10" fmla="*/ 16 w 18"/>
                  <a:gd name="T11" fmla="*/ 7 h 11"/>
                  <a:gd name="T12" fmla="*/ 16 w 18"/>
                  <a:gd name="T13" fmla="*/ 9 h 11"/>
                  <a:gd name="T14" fmla="*/ 18 w 18"/>
                  <a:gd name="T15" fmla="*/ 9 h 11"/>
                  <a:gd name="T16" fmla="*/ 16 w 18"/>
                  <a:gd name="T17" fmla="*/ 9 h 11"/>
                  <a:gd name="T18" fmla="*/ 13 w 18"/>
                  <a:gd name="T19" fmla="*/ 9 h 11"/>
                  <a:gd name="T20" fmla="*/ 16 w 18"/>
                  <a:gd name="T21" fmla="*/ 9 h 11"/>
                  <a:gd name="T22" fmla="*/ 13 w 18"/>
                  <a:gd name="T23" fmla="*/ 9 h 11"/>
                  <a:gd name="T24" fmla="*/ 16 w 18"/>
                  <a:gd name="T25" fmla="*/ 9 h 11"/>
                  <a:gd name="T26" fmla="*/ 13 w 18"/>
                  <a:gd name="T27" fmla="*/ 9 h 11"/>
                  <a:gd name="T28" fmla="*/ 13 w 18"/>
                  <a:gd name="T29" fmla="*/ 11 h 11"/>
                  <a:gd name="T30" fmla="*/ 11 w 18"/>
                  <a:gd name="T31" fmla="*/ 11 h 11"/>
                  <a:gd name="T32" fmla="*/ 9 w 18"/>
                  <a:gd name="T33" fmla="*/ 11 h 11"/>
                  <a:gd name="T34" fmla="*/ 9 w 18"/>
                  <a:gd name="T35" fmla="*/ 9 h 11"/>
                  <a:gd name="T36" fmla="*/ 11 w 18"/>
                  <a:gd name="T37" fmla="*/ 9 h 11"/>
                  <a:gd name="T38" fmla="*/ 9 w 18"/>
                  <a:gd name="T39" fmla="*/ 9 h 11"/>
                  <a:gd name="T40" fmla="*/ 7 w 18"/>
                  <a:gd name="T41" fmla="*/ 9 h 11"/>
                  <a:gd name="T42" fmla="*/ 9 w 18"/>
                  <a:gd name="T43" fmla="*/ 9 h 11"/>
                  <a:gd name="T44" fmla="*/ 9 w 18"/>
                  <a:gd name="T45" fmla="*/ 7 h 11"/>
                  <a:gd name="T46" fmla="*/ 7 w 18"/>
                  <a:gd name="T47" fmla="*/ 7 h 11"/>
                  <a:gd name="T48" fmla="*/ 9 w 18"/>
                  <a:gd name="T49" fmla="*/ 7 h 11"/>
                  <a:gd name="T50" fmla="*/ 7 w 18"/>
                  <a:gd name="T51" fmla="*/ 7 h 11"/>
                  <a:gd name="T52" fmla="*/ 7 w 18"/>
                  <a:gd name="T53" fmla="*/ 4 h 11"/>
                  <a:gd name="T54" fmla="*/ 9 w 18"/>
                  <a:gd name="T55" fmla="*/ 4 h 11"/>
                  <a:gd name="T56" fmla="*/ 7 w 18"/>
                  <a:gd name="T57" fmla="*/ 4 h 11"/>
                  <a:gd name="T58" fmla="*/ 4 w 18"/>
                  <a:gd name="T59" fmla="*/ 4 h 11"/>
                  <a:gd name="T60" fmla="*/ 4 w 18"/>
                  <a:gd name="T61" fmla="*/ 2 h 11"/>
                  <a:gd name="T62" fmla="*/ 7 w 18"/>
                  <a:gd name="T63" fmla="*/ 2 h 11"/>
                  <a:gd name="T64" fmla="*/ 7 w 18"/>
                  <a:gd name="T65" fmla="*/ 4 h 11"/>
                  <a:gd name="T66" fmla="*/ 7 w 18"/>
                  <a:gd name="T67" fmla="*/ 2 h 11"/>
                  <a:gd name="T68" fmla="*/ 4 w 18"/>
                  <a:gd name="T69" fmla="*/ 2 h 11"/>
                  <a:gd name="T70" fmla="*/ 4 w 18"/>
                  <a:gd name="T71" fmla="*/ 4 h 11"/>
                  <a:gd name="T72" fmla="*/ 2 w 18"/>
                  <a:gd name="T73" fmla="*/ 4 h 11"/>
                  <a:gd name="T74" fmla="*/ 2 w 18"/>
                  <a:gd name="T75" fmla="*/ 2 h 11"/>
                  <a:gd name="T76" fmla="*/ 0 w 18"/>
                  <a:gd name="T77" fmla="*/ 2 h 11"/>
                  <a:gd name="T78" fmla="*/ 2 w 18"/>
                  <a:gd name="T79" fmla="*/ 2 h 11"/>
                  <a:gd name="T80" fmla="*/ 4 w 18"/>
                  <a:gd name="T81" fmla="*/ 2 h 11"/>
                  <a:gd name="T82" fmla="*/ 4 w 18"/>
                  <a:gd name="T83" fmla="*/ 0 h 11"/>
                  <a:gd name="T84" fmla="*/ 7 w 18"/>
                  <a:gd name="T85" fmla="*/ 2 h 11"/>
                  <a:gd name="T86" fmla="*/ 9 w 18"/>
                  <a:gd name="T8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" h="11"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9" name="Freeform 2555"/>
              <p:cNvSpPr>
                <a:spLocks/>
              </p:cNvSpPr>
              <p:nvPr/>
            </p:nvSpPr>
            <p:spPr bwMode="auto">
              <a:xfrm>
                <a:off x="2412" y="3515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2 h 4"/>
                  <a:gd name="T4" fmla="*/ 6 w 6"/>
                  <a:gd name="T5" fmla="*/ 2 h 4"/>
                  <a:gd name="T6" fmla="*/ 4 w 6"/>
                  <a:gd name="T7" fmla="*/ 2 h 4"/>
                  <a:gd name="T8" fmla="*/ 4 w 6"/>
                  <a:gd name="T9" fmla="*/ 4 h 4"/>
                  <a:gd name="T10" fmla="*/ 2 w 6"/>
                  <a:gd name="T11" fmla="*/ 4 h 4"/>
                  <a:gd name="T12" fmla="*/ 4 w 6"/>
                  <a:gd name="T13" fmla="*/ 4 h 4"/>
                  <a:gd name="T14" fmla="*/ 2 w 6"/>
                  <a:gd name="T15" fmla="*/ 4 h 4"/>
                  <a:gd name="T16" fmla="*/ 0 w 6"/>
                  <a:gd name="T17" fmla="*/ 4 h 4"/>
                  <a:gd name="T18" fmla="*/ 2 w 6"/>
                  <a:gd name="T19" fmla="*/ 4 h 4"/>
                  <a:gd name="T20" fmla="*/ 0 w 6"/>
                  <a:gd name="T21" fmla="*/ 4 h 4"/>
                  <a:gd name="T22" fmla="*/ 0 w 6"/>
                  <a:gd name="T23" fmla="*/ 2 h 4"/>
                  <a:gd name="T24" fmla="*/ 2 w 6"/>
                  <a:gd name="T25" fmla="*/ 2 h 4"/>
                  <a:gd name="T26" fmla="*/ 4 w 6"/>
                  <a:gd name="T27" fmla="*/ 2 h 4"/>
                  <a:gd name="T28" fmla="*/ 4 w 6"/>
                  <a:gd name="T29" fmla="*/ 0 h 4"/>
                  <a:gd name="T30" fmla="*/ 6 w 6"/>
                  <a:gd name="T31" fmla="*/ 0 h 4"/>
                  <a:gd name="T32" fmla="*/ 6 w 6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0" name="Freeform 2556"/>
              <p:cNvSpPr>
                <a:spLocks/>
              </p:cNvSpPr>
              <p:nvPr/>
            </p:nvSpPr>
            <p:spPr bwMode="auto">
              <a:xfrm>
                <a:off x="2430" y="3515"/>
                <a:ext cx="6" cy="2"/>
              </a:xfrm>
              <a:custGeom>
                <a:avLst/>
                <a:gdLst>
                  <a:gd name="T0" fmla="*/ 0 w 6"/>
                  <a:gd name="T1" fmla="*/ 0 h 2"/>
                  <a:gd name="T2" fmla="*/ 2 w 6"/>
                  <a:gd name="T3" fmla="*/ 0 h 2"/>
                  <a:gd name="T4" fmla="*/ 4 w 6"/>
                  <a:gd name="T5" fmla="*/ 0 h 2"/>
                  <a:gd name="T6" fmla="*/ 4 w 6"/>
                  <a:gd name="T7" fmla="*/ 2 h 2"/>
                  <a:gd name="T8" fmla="*/ 6 w 6"/>
                  <a:gd name="T9" fmla="*/ 2 h 2"/>
                  <a:gd name="T10" fmla="*/ 4 w 6"/>
                  <a:gd name="T11" fmla="*/ 2 h 2"/>
                  <a:gd name="T12" fmla="*/ 2 w 6"/>
                  <a:gd name="T13" fmla="*/ 2 h 2"/>
                  <a:gd name="T14" fmla="*/ 0 w 6"/>
                  <a:gd name="T15" fmla="*/ 2 h 2"/>
                  <a:gd name="T16" fmla="*/ 0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1" name="Freeform 2557"/>
              <p:cNvSpPr>
                <a:spLocks/>
              </p:cNvSpPr>
              <p:nvPr/>
            </p:nvSpPr>
            <p:spPr bwMode="auto">
              <a:xfrm>
                <a:off x="2434" y="3515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2 w 5"/>
                  <a:gd name="T7" fmla="*/ 2 h 2"/>
                  <a:gd name="T8" fmla="*/ 2 w 5"/>
                  <a:gd name="T9" fmla="*/ 0 h 2"/>
                  <a:gd name="T10" fmla="*/ 0 w 5"/>
                  <a:gd name="T11" fmla="*/ 0 h 2"/>
                  <a:gd name="T12" fmla="*/ 2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2" name="Freeform 2558"/>
              <p:cNvSpPr>
                <a:spLocks/>
              </p:cNvSpPr>
              <p:nvPr/>
            </p:nvSpPr>
            <p:spPr bwMode="auto">
              <a:xfrm>
                <a:off x="2425" y="351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3" name="Freeform 2559"/>
              <p:cNvSpPr>
                <a:spLocks/>
              </p:cNvSpPr>
              <p:nvPr/>
            </p:nvSpPr>
            <p:spPr bwMode="auto">
              <a:xfrm>
                <a:off x="2425" y="351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4" name="Freeform 2560"/>
              <p:cNvSpPr>
                <a:spLocks/>
              </p:cNvSpPr>
              <p:nvPr/>
            </p:nvSpPr>
            <p:spPr bwMode="auto">
              <a:xfrm>
                <a:off x="2418" y="3513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  <a:gd name="T12" fmla="*/ 3 w 5"/>
                  <a:gd name="T13" fmla="*/ 2 h 2"/>
                  <a:gd name="T14" fmla="*/ 3 w 5"/>
                  <a:gd name="T15" fmla="*/ 0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5" name="Rectangle 2561"/>
              <p:cNvSpPr>
                <a:spLocks noChangeArrowheads="1"/>
              </p:cNvSpPr>
              <p:nvPr/>
            </p:nvSpPr>
            <p:spPr bwMode="auto">
              <a:xfrm>
                <a:off x="2423" y="351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6" name="Freeform 2562"/>
              <p:cNvSpPr>
                <a:spLocks/>
              </p:cNvSpPr>
              <p:nvPr/>
            </p:nvSpPr>
            <p:spPr bwMode="auto">
              <a:xfrm>
                <a:off x="2425" y="35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7" name="Freeform 2563"/>
              <p:cNvSpPr>
                <a:spLocks/>
              </p:cNvSpPr>
              <p:nvPr/>
            </p:nvSpPr>
            <p:spPr bwMode="auto">
              <a:xfrm>
                <a:off x="2416" y="35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8" name="Freeform 2564"/>
              <p:cNvSpPr>
                <a:spLocks/>
              </p:cNvSpPr>
              <p:nvPr/>
            </p:nvSpPr>
            <p:spPr bwMode="auto">
              <a:xfrm>
                <a:off x="2425" y="3510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9" name="Freeform 2565"/>
              <p:cNvSpPr>
                <a:spLocks/>
              </p:cNvSpPr>
              <p:nvPr/>
            </p:nvSpPr>
            <p:spPr bwMode="auto">
              <a:xfrm>
                <a:off x="2414" y="3510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9 w 9"/>
                  <a:gd name="T3" fmla="*/ 0 h 7"/>
                  <a:gd name="T4" fmla="*/ 7 w 9"/>
                  <a:gd name="T5" fmla="*/ 0 h 7"/>
                  <a:gd name="T6" fmla="*/ 7 w 9"/>
                  <a:gd name="T7" fmla="*/ 3 h 7"/>
                  <a:gd name="T8" fmla="*/ 9 w 9"/>
                  <a:gd name="T9" fmla="*/ 3 h 7"/>
                  <a:gd name="T10" fmla="*/ 7 w 9"/>
                  <a:gd name="T11" fmla="*/ 3 h 7"/>
                  <a:gd name="T12" fmla="*/ 4 w 9"/>
                  <a:gd name="T13" fmla="*/ 3 h 7"/>
                  <a:gd name="T14" fmla="*/ 7 w 9"/>
                  <a:gd name="T15" fmla="*/ 3 h 7"/>
                  <a:gd name="T16" fmla="*/ 7 w 9"/>
                  <a:gd name="T17" fmla="*/ 5 h 7"/>
                  <a:gd name="T18" fmla="*/ 4 w 9"/>
                  <a:gd name="T19" fmla="*/ 5 h 7"/>
                  <a:gd name="T20" fmla="*/ 2 w 9"/>
                  <a:gd name="T21" fmla="*/ 5 h 7"/>
                  <a:gd name="T22" fmla="*/ 4 w 9"/>
                  <a:gd name="T23" fmla="*/ 5 h 7"/>
                  <a:gd name="T24" fmla="*/ 2 w 9"/>
                  <a:gd name="T25" fmla="*/ 3 h 7"/>
                  <a:gd name="T26" fmla="*/ 2 w 9"/>
                  <a:gd name="T27" fmla="*/ 5 h 7"/>
                  <a:gd name="T28" fmla="*/ 2 w 9"/>
                  <a:gd name="T29" fmla="*/ 7 h 7"/>
                  <a:gd name="T30" fmla="*/ 2 w 9"/>
                  <a:gd name="T31" fmla="*/ 5 h 7"/>
                  <a:gd name="T32" fmla="*/ 2 w 9"/>
                  <a:gd name="T33" fmla="*/ 7 h 7"/>
                  <a:gd name="T34" fmla="*/ 0 w 9"/>
                  <a:gd name="T35" fmla="*/ 7 h 7"/>
                  <a:gd name="T36" fmla="*/ 0 w 9"/>
                  <a:gd name="T37" fmla="*/ 5 h 7"/>
                  <a:gd name="T38" fmla="*/ 0 w 9"/>
                  <a:gd name="T39" fmla="*/ 3 h 7"/>
                  <a:gd name="T40" fmla="*/ 2 w 9"/>
                  <a:gd name="T41" fmla="*/ 3 h 7"/>
                  <a:gd name="T42" fmla="*/ 4 w 9"/>
                  <a:gd name="T43" fmla="*/ 3 h 7"/>
                  <a:gd name="T44" fmla="*/ 4 w 9"/>
                  <a:gd name="T45" fmla="*/ 0 h 7"/>
                  <a:gd name="T46" fmla="*/ 7 w 9"/>
                  <a:gd name="T4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0" name="Freeform 2566"/>
              <p:cNvSpPr>
                <a:spLocks/>
              </p:cNvSpPr>
              <p:nvPr/>
            </p:nvSpPr>
            <p:spPr bwMode="auto">
              <a:xfrm>
                <a:off x="2434" y="3508"/>
                <a:ext cx="14" cy="11"/>
              </a:xfrm>
              <a:custGeom>
                <a:avLst/>
                <a:gdLst>
                  <a:gd name="T0" fmla="*/ 0 w 14"/>
                  <a:gd name="T1" fmla="*/ 5 h 11"/>
                  <a:gd name="T2" fmla="*/ 0 w 14"/>
                  <a:gd name="T3" fmla="*/ 2 h 11"/>
                  <a:gd name="T4" fmla="*/ 0 w 14"/>
                  <a:gd name="T5" fmla="*/ 0 h 11"/>
                  <a:gd name="T6" fmla="*/ 0 w 14"/>
                  <a:gd name="T7" fmla="*/ 2 h 11"/>
                  <a:gd name="T8" fmla="*/ 2 w 14"/>
                  <a:gd name="T9" fmla="*/ 2 h 11"/>
                  <a:gd name="T10" fmla="*/ 2 w 14"/>
                  <a:gd name="T11" fmla="*/ 5 h 11"/>
                  <a:gd name="T12" fmla="*/ 5 w 14"/>
                  <a:gd name="T13" fmla="*/ 5 h 11"/>
                  <a:gd name="T14" fmla="*/ 5 w 14"/>
                  <a:gd name="T15" fmla="*/ 2 h 11"/>
                  <a:gd name="T16" fmla="*/ 5 w 14"/>
                  <a:gd name="T17" fmla="*/ 5 h 11"/>
                  <a:gd name="T18" fmla="*/ 5 w 14"/>
                  <a:gd name="T19" fmla="*/ 2 h 11"/>
                  <a:gd name="T20" fmla="*/ 5 w 14"/>
                  <a:gd name="T21" fmla="*/ 5 h 11"/>
                  <a:gd name="T22" fmla="*/ 7 w 14"/>
                  <a:gd name="T23" fmla="*/ 5 h 11"/>
                  <a:gd name="T24" fmla="*/ 9 w 14"/>
                  <a:gd name="T25" fmla="*/ 5 h 11"/>
                  <a:gd name="T26" fmla="*/ 9 w 14"/>
                  <a:gd name="T27" fmla="*/ 7 h 11"/>
                  <a:gd name="T28" fmla="*/ 11 w 14"/>
                  <a:gd name="T29" fmla="*/ 7 h 11"/>
                  <a:gd name="T30" fmla="*/ 11 w 14"/>
                  <a:gd name="T31" fmla="*/ 9 h 11"/>
                  <a:gd name="T32" fmla="*/ 11 w 14"/>
                  <a:gd name="T33" fmla="*/ 11 h 11"/>
                  <a:gd name="T34" fmla="*/ 14 w 14"/>
                  <a:gd name="T35" fmla="*/ 11 h 11"/>
                  <a:gd name="T36" fmla="*/ 11 w 14"/>
                  <a:gd name="T37" fmla="*/ 11 h 11"/>
                  <a:gd name="T38" fmla="*/ 11 w 14"/>
                  <a:gd name="T39" fmla="*/ 9 h 11"/>
                  <a:gd name="T40" fmla="*/ 9 w 14"/>
                  <a:gd name="T41" fmla="*/ 9 h 11"/>
                  <a:gd name="T42" fmla="*/ 7 w 14"/>
                  <a:gd name="T43" fmla="*/ 9 h 11"/>
                  <a:gd name="T44" fmla="*/ 7 w 14"/>
                  <a:gd name="T45" fmla="*/ 7 h 11"/>
                  <a:gd name="T46" fmla="*/ 5 w 14"/>
                  <a:gd name="T47" fmla="*/ 7 h 11"/>
                  <a:gd name="T48" fmla="*/ 2 w 14"/>
                  <a:gd name="T49" fmla="*/ 7 h 11"/>
                  <a:gd name="T50" fmla="*/ 0 w 14"/>
                  <a:gd name="T51" fmla="*/ 7 h 11"/>
                  <a:gd name="T52" fmla="*/ 0 w 14"/>
                  <a:gd name="T53" fmla="*/ 5 h 11"/>
                  <a:gd name="T54" fmla="*/ 2 w 14"/>
                  <a:gd name="T55" fmla="*/ 5 h 11"/>
                  <a:gd name="T56" fmla="*/ 2 w 14"/>
                  <a:gd name="T57" fmla="*/ 7 h 11"/>
                  <a:gd name="T58" fmla="*/ 5 w 14"/>
                  <a:gd name="T59" fmla="*/ 7 h 11"/>
                  <a:gd name="T60" fmla="*/ 2 w 14"/>
                  <a:gd name="T61" fmla="*/ 5 h 11"/>
                  <a:gd name="T62" fmla="*/ 0 w 14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" h="11">
                    <a:moveTo>
                      <a:pt x="0" y="5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5"/>
                    </a:lnTo>
                    <a:lnTo>
                      <a:pt x="0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1" name="Freeform 2567"/>
              <p:cNvSpPr>
                <a:spLocks/>
              </p:cNvSpPr>
              <p:nvPr/>
            </p:nvSpPr>
            <p:spPr bwMode="auto">
              <a:xfrm>
                <a:off x="2441" y="3508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0 w 4"/>
                  <a:gd name="T5" fmla="*/ 5 h 5"/>
                  <a:gd name="T6" fmla="*/ 0 w 4"/>
                  <a:gd name="T7" fmla="*/ 2 h 5"/>
                  <a:gd name="T8" fmla="*/ 2 w 4"/>
                  <a:gd name="T9" fmla="*/ 2 h 5"/>
                  <a:gd name="T10" fmla="*/ 2 w 4"/>
                  <a:gd name="T11" fmla="*/ 0 h 5"/>
                  <a:gd name="T12" fmla="*/ 2 w 4"/>
                  <a:gd name="T13" fmla="*/ 2 h 5"/>
                  <a:gd name="T14" fmla="*/ 4 w 4"/>
                  <a:gd name="T15" fmla="*/ 2 h 5"/>
                  <a:gd name="T16" fmla="*/ 4 w 4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2" name="Freeform 2568"/>
              <p:cNvSpPr>
                <a:spLocks/>
              </p:cNvSpPr>
              <p:nvPr/>
            </p:nvSpPr>
            <p:spPr bwMode="auto">
              <a:xfrm>
                <a:off x="2465" y="3508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5 w 7"/>
                  <a:gd name="T3" fmla="*/ 2 h 7"/>
                  <a:gd name="T4" fmla="*/ 5 w 7"/>
                  <a:gd name="T5" fmla="*/ 5 h 7"/>
                  <a:gd name="T6" fmla="*/ 3 w 7"/>
                  <a:gd name="T7" fmla="*/ 5 h 7"/>
                  <a:gd name="T8" fmla="*/ 3 w 7"/>
                  <a:gd name="T9" fmla="*/ 7 h 7"/>
                  <a:gd name="T10" fmla="*/ 0 w 7"/>
                  <a:gd name="T11" fmla="*/ 7 h 7"/>
                  <a:gd name="T12" fmla="*/ 0 w 7"/>
                  <a:gd name="T13" fmla="*/ 5 h 7"/>
                  <a:gd name="T14" fmla="*/ 0 w 7"/>
                  <a:gd name="T15" fmla="*/ 2 h 7"/>
                  <a:gd name="T16" fmla="*/ 3 w 7"/>
                  <a:gd name="T17" fmla="*/ 2 h 7"/>
                  <a:gd name="T18" fmla="*/ 3 w 7"/>
                  <a:gd name="T19" fmla="*/ 0 h 7"/>
                  <a:gd name="T20" fmla="*/ 5 w 7"/>
                  <a:gd name="T21" fmla="*/ 0 h 7"/>
                  <a:gd name="T22" fmla="*/ 7 w 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3" name="Freeform 2569"/>
              <p:cNvSpPr>
                <a:spLocks/>
              </p:cNvSpPr>
              <p:nvPr/>
            </p:nvSpPr>
            <p:spPr bwMode="auto">
              <a:xfrm>
                <a:off x="2416" y="350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2 h 4"/>
                  <a:gd name="T12" fmla="*/ 2 w 2"/>
                  <a:gd name="T13" fmla="*/ 0 h 4"/>
                  <a:gd name="T14" fmla="*/ 2 w 2"/>
                  <a:gd name="T15" fmla="*/ 2 h 4"/>
                  <a:gd name="T16" fmla="*/ 2 w 2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4" name="Freeform 2570"/>
              <p:cNvSpPr>
                <a:spLocks/>
              </p:cNvSpPr>
              <p:nvPr/>
            </p:nvSpPr>
            <p:spPr bwMode="auto">
              <a:xfrm>
                <a:off x="2410" y="3506"/>
                <a:ext cx="8" cy="11"/>
              </a:xfrm>
              <a:custGeom>
                <a:avLst/>
                <a:gdLst>
                  <a:gd name="T0" fmla="*/ 4 w 8"/>
                  <a:gd name="T1" fmla="*/ 2 h 11"/>
                  <a:gd name="T2" fmla="*/ 6 w 8"/>
                  <a:gd name="T3" fmla="*/ 2 h 11"/>
                  <a:gd name="T4" fmla="*/ 4 w 8"/>
                  <a:gd name="T5" fmla="*/ 2 h 11"/>
                  <a:gd name="T6" fmla="*/ 6 w 8"/>
                  <a:gd name="T7" fmla="*/ 2 h 11"/>
                  <a:gd name="T8" fmla="*/ 8 w 8"/>
                  <a:gd name="T9" fmla="*/ 2 h 11"/>
                  <a:gd name="T10" fmla="*/ 6 w 8"/>
                  <a:gd name="T11" fmla="*/ 2 h 11"/>
                  <a:gd name="T12" fmla="*/ 8 w 8"/>
                  <a:gd name="T13" fmla="*/ 2 h 11"/>
                  <a:gd name="T14" fmla="*/ 6 w 8"/>
                  <a:gd name="T15" fmla="*/ 2 h 11"/>
                  <a:gd name="T16" fmla="*/ 6 w 8"/>
                  <a:gd name="T17" fmla="*/ 4 h 11"/>
                  <a:gd name="T18" fmla="*/ 4 w 8"/>
                  <a:gd name="T19" fmla="*/ 4 h 11"/>
                  <a:gd name="T20" fmla="*/ 6 w 8"/>
                  <a:gd name="T21" fmla="*/ 4 h 11"/>
                  <a:gd name="T22" fmla="*/ 4 w 8"/>
                  <a:gd name="T23" fmla="*/ 4 h 11"/>
                  <a:gd name="T24" fmla="*/ 4 w 8"/>
                  <a:gd name="T25" fmla="*/ 7 h 11"/>
                  <a:gd name="T26" fmla="*/ 6 w 8"/>
                  <a:gd name="T27" fmla="*/ 7 h 11"/>
                  <a:gd name="T28" fmla="*/ 4 w 8"/>
                  <a:gd name="T29" fmla="*/ 7 h 11"/>
                  <a:gd name="T30" fmla="*/ 4 w 8"/>
                  <a:gd name="T31" fmla="*/ 9 h 11"/>
                  <a:gd name="T32" fmla="*/ 4 w 8"/>
                  <a:gd name="T33" fmla="*/ 11 h 11"/>
                  <a:gd name="T34" fmla="*/ 2 w 8"/>
                  <a:gd name="T35" fmla="*/ 11 h 11"/>
                  <a:gd name="T36" fmla="*/ 4 w 8"/>
                  <a:gd name="T37" fmla="*/ 11 h 11"/>
                  <a:gd name="T38" fmla="*/ 2 w 8"/>
                  <a:gd name="T39" fmla="*/ 11 h 11"/>
                  <a:gd name="T40" fmla="*/ 0 w 8"/>
                  <a:gd name="T41" fmla="*/ 11 h 11"/>
                  <a:gd name="T42" fmla="*/ 0 w 8"/>
                  <a:gd name="T43" fmla="*/ 9 h 11"/>
                  <a:gd name="T44" fmla="*/ 2 w 8"/>
                  <a:gd name="T45" fmla="*/ 9 h 11"/>
                  <a:gd name="T46" fmla="*/ 4 w 8"/>
                  <a:gd name="T47" fmla="*/ 9 h 11"/>
                  <a:gd name="T48" fmla="*/ 2 w 8"/>
                  <a:gd name="T49" fmla="*/ 9 h 11"/>
                  <a:gd name="T50" fmla="*/ 2 w 8"/>
                  <a:gd name="T51" fmla="*/ 7 h 11"/>
                  <a:gd name="T52" fmla="*/ 2 w 8"/>
                  <a:gd name="T53" fmla="*/ 9 h 11"/>
                  <a:gd name="T54" fmla="*/ 0 w 8"/>
                  <a:gd name="T55" fmla="*/ 9 h 11"/>
                  <a:gd name="T56" fmla="*/ 0 w 8"/>
                  <a:gd name="T57" fmla="*/ 7 h 11"/>
                  <a:gd name="T58" fmla="*/ 2 w 8"/>
                  <a:gd name="T59" fmla="*/ 7 h 11"/>
                  <a:gd name="T60" fmla="*/ 2 w 8"/>
                  <a:gd name="T61" fmla="*/ 4 h 11"/>
                  <a:gd name="T62" fmla="*/ 2 w 8"/>
                  <a:gd name="T63" fmla="*/ 2 h 11"/>
                  <a:gd name="T64" fmla="*/ 4 w 8"/>
                  <a:gd name="T65" fmla="*/ 0 h 11"/>
                  <a:gd name="T66" fmla="*/ 4 w 8"/>
                  <a:gd name="T6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" h="11">
                    <a:moveTo>
                      <a:pt x="4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5" name="Freeform 2571"/>
              <p:cNvSpPr>
                <a:spLocks/>
              </p:cNvSpPr>
              <p:nvPr/>
            </p:nvSpPr>
            <p:spPr bwMode="auto">
              <a:xfrm>
                <a:off x="2443" y="350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2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6" name="Freeform 2572"/>
              <p:cNvSpPr>
                <a:spLocks/>
              </p:cNvSpPr>
              <p:nvPr/>
            </p:nvSpPr>
            <p:spPr bwMode="auto">
              <a:xfrm>
                <a:off x="2436" y="3506"/>
                <a:ext cx="7" cy="4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7 w 7"/>
                  <a:gd name="T5" fmla="*/ 2 h 4"/>
                  <a:gd name="T6" fmla="*/ 7 w 7"/>
                  <a:gd name="T7" fmla="*/ 4 h 4"/>
                  <a:gd name="T8" fmla="*/ 5 w 7"/>
                  <a:gd name="T9" fmla="*/ 4 h 4"/>
                  <a:gd name="T10" fmla="*/ 5 w 7"/>
                  <a:gd name="T11" fmla="*/ 2 h 4"/>
                  <a:gd name="T12" fmla="*/ 3 w 7"/>
                  <a:gd name="T13" fmla="*/ 2 h 4"/>
                  <a:gd name="T14" fmla="*/ 3 w 7"/>
                  <a:gd name="T15" fmla="*/ 0 h 4"/>
                  <a:gd name="T16" fmla="*/ 0 w 7"/>
                  <a:gd name="T17" fmla="*/ 0 h 4"/>
                  <a:gd name="T18" fmla="*/ 3 w 7"/>
                  <a:gd name="T19" fmla="*/ 0 h 4"/>
                  <a:gd name="T20" fmla="*/ 5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7" name="Rectangle 2573"/>
              <p:cNvSpPr>
                <a:spLocks noChangeArrowheads="1"/>
              </p:cNvSpPr>
              <p:nvPr/>
            </p:nvSpPr>
            <p:spPr bwMode="auto">
              <a:xfrm>
                <a:off x="2414" y="3506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8" name="Freeform 2574"/>
              <p:cNvSpPr>
                <a:spLocks/>
              </p:cNvSpPr>
              <p:nvPr/>
            </p:nvSpPr>
            <p:spPr bwMode="auto">
              <a:xfrm>
                <a:off x="2432" y="3504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0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2 h 2"/>
                  <a:gd name="T14" fmla="*/ 2 w 4"/>
                  <a:gd name="T15" fmla="*/ 2 h 2"/>
                  <a:gd name="T16" fmla="*/ 4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9" name="Freeform 2575"/>
              <p:cNvSpPr>
                <a:spLocks/>
              </p:cNvSpPr>
              <p:nvPr/>
            </p:nvSpPr>
            <p:spPr bwMode="auto">
              <a:xfrm>
                <a:off x="2470" y="350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0" name="Rectangle 2576"/>
              <p:cNvSpPr>
                <a:spLocks noChangeArrowheads="1"/>
              </p:cNvSpPr>
              <p:nvPr/>
            </p:nvSpPr>
            <p:spPr bwMode="auto">
              <a:xfrm>
                <a:off x="2448" y="350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1" name="Freeform 2577"/>
              <p:cNvSpPr>
                <a:spLocks/>
              </p:cNvSpPr>
              <p:nvPr/>
            </p:nvSpPr>
            <p:spPr bwMode="auto">
              <a:xfrm>
                <a:off x="2401" y="3504"/>
                <a:ext cx="6" cy="6"/>
              </a:xfrm>
              <a:custGeom>
                <a:avLst/>
                <a:gdLst>
                  <a:gd name="T0" fmla="*/ 4 w 6"/>
                  <a:gd name="T1" fmla="*/ 0 h 6"/>
                  <a:gd name="T2" fmla="*/ 4 w 6"/>
                  <a:gd name="T3" fmla="*/ 2 h 6"/>
                  <a:gd name="T4" fmla="*/ 6 w 6"/>
                  <a:gd name="T5" fmla="*/ 2 h 6"/>
                  <a:gd name="T6" fmla="*/ 4 w 6"/>
                  <a:gd name="T7" fmla="*/ 2 h 6"/>
                  <a:gd name="T8" fmla="*/ 6 w 6"/>
                  <a:gd name="T9" fmla="*/ 2 h 6"/>
                  <a:gd name="T10" fmla="*/ 4 w 6"/>
                  <a:gd name="T11" fmla="*/ 2 h 6"/>
                  <a:gd name="T12" fmla="*/ 4 w 6"/>
                  <a:gd name="T13" fmla="*/ 4 h 6"/>
                  <a:gd name="T14" fmla="*/ 4 w 6"/>
                  <a:gd name="T15" fmla="*/ 6 h 6"/>
                  <a:gd name="T16" fmla="*/ 2 w 6"/>
                  <a:gd name="T17" fmla="*/ 6 h 6"/>
                  <a:gd name="T18" fmla="*/ 0 w 6"/>
                  <a:gd name="T19" fmla="*/ 6 h 6"/>
                  <a:gd name="T20" fmla="*/ 2 w 6"/>
                  <a:gd name="T21" fmla="*/ 6 h 6"/>
                  <a:gd name="T22" fmla="*/ 0 w 6"/>
                  <a:gd name="T23" fmla="*/ 6 h 6"/>
                  <a:gd name="T24" fmla="*/ 0 w 6"/>
                  <a:gd name="T25" fmla="*/ 4 h 6"/>
                  <a:gd name="T26" fmla="*/ 2 w 6"/>
                  <a:gd name="T27" fmla="*/ 4 h 6"/>
                  <a:gd name="T28" fmla="*/ 0 w 6"/>
                  <a:gd name="T29" fmla="*/ 4 h 6"/>
                  <a:gd name="T30" fmla="*/ 0 w 6"/>
                  <a:gd name="T31" fmla="*/ 2 h 6"/>
                  <a:gd name="T32" fmla="*/ 2 w 6"/>
                  <a:gd name="T33" fmla="*/ 2 h 6"/>
                  <a:gd name="T34" fmla="*/ 0 w 6"/>
                  <a:gd name="T35" fmla="*/ 2 h 6"/>
                  <a:gd name="T36" fmla="*/ 2 w 6"/>
                  <a:gd name="T37" fmla="*/ 2 h 6"/>
                  <a:gd name="T38" fmla="*/ 2 w 6"/>
                  <a:gd name="T39" fmla="*/ 0 h 6"/>
                  <a:gd name="T40" fmla="*/ 4 w 6"/>
                  <a:gd name="T4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2" name="Freeform 2578"/>
              <p:cNvSpPr>
                <a:spLocks/>
              </p:cNvSpPr>
              <p:nvPr/>
            </p:nvSpPr>
            <p:spPr bwMode="auto">
              <a:xfrm>
                <a:off x="2416" y="350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3" name="Freeform 2579"/>
              <p:cNvSpPr>
                <a:spLocks/>
              </p:cNvSpPr>
              <p:nvPr/>
            </p:nvSpPr>
            <p:spPr bwMode="auto">
              <a:xfrm>
                <a:off x="2421" y="3504"/>
                <a:ext cx="13" cy="9"/>
              </a:xfrm>
              <a:custGeom>
                <a:avLst/>
                <a:gdLst>
                  <a:gd name="T0" fmla="*/ 4 w 13"/>
                  <a:gd name="T1" fmla="*/ 2 h 9"/>
                  <a:gd name="T2" fmla="*/ 4 w 13"/>
                  <a:gd name="T3" fmla="*/ 0 h 9"/>
                  <a:gd name="T4" fmla="*/ 6 w 13"/>
                  <a:gd name="T5" fmla="*/ 0 h 9"/>
                  <a:gd name="T6" fmla="*/ 6 w 13"/>
                  <a:gd name="T7" fmla="*/ 2 h 9"/>
                  <a:gd name="T8" fmla="*/ 4 w 13"/>
                  <a:gd name="T9" fmla="*/ 2 h 9"/>
                  <a:gd name="T10" fmla="*/ 6 w 13"/>
                  <a:gd name="T11" fmla="*/ 2 h 9"/>
                  <a:gd name="T12" fmla="*/ 6 w 13"/>
                  <a:gd name="T13" fmla="*/ 4 h 9"/>
                  <a:gd name="T14" fmla="*/ 6 w 13"/>
                  <a:gd name="T15" fmla="*/ 2 h 9"/>
                  <a:gd name="T16" fmla="*/ 9 w 13"/>
                  <a:gd name="T17" fmla="*/ 2 h 9"/>
                  <a:gd name="T18" fmla="*/ 9 w 13"/>
                  <a:gd name="T19" fmla="*/ 4 h 9"/>
                  <a:gd name="T20" fmla="*/ 9 w 13"/>
                  <a:gd name="T21" fmla="*/ 2 h 9"/>
                  <a:gd name="T22" fmla="*/ 11 w 13"/>
                  <a:gd name="T23" fmla="*/ 2 h 9"/>
                  <a:gd name="T24" fmla="*/ 11 w 13"/>
                  <a:gd name="T25" fmla="*/ 4 h 9"/>
                  <a:gd name="T26" fmla="*/ 11 w 13"/>
                  <a:gd name="T27" fmla="*/ 6 h 9"/>
                  <a:gd name="T28" fmla="*/ 11 w 13"/>
                  <a:gd name="T29" fmla="*/ 4 h 9"/>
                  <a:gd name="T30" fmla="*/ 13 w 13"/>
                  <a:gd name="T31" fmla="*/ 4 h 9"/>
                  <a:gd name="T32" fmla="*/ 13 w 13"/>
                  <a:gd name="T33" fmla="*/ 6 h 9"/>
                  <a:gd name="T34" fmla="*/ 13 w 13"/>
                  <a:gd name="T35" fmla="*/ 9 h 9"/>
                  <a:gd name="T36" fmla="*/ 11 w 13"/>
                  <a:gd name="T37" fmla="*/ 9 h 9"/>
                  <a:gd name="T38" fmla="*/ 11 w 13"/>
                  <a:gd name="T39" fmla="*/ 6 h 9"/>
                  <a:gd name="T40" fmla="*/ 9 w 13"/>
                  <a:gd name="T41" fmla="*/ 6 h 9"/>
                  <a:gd name="T42" fmla="*/ 6 w 13"/>
                  <a:gd name="T43" fmla="*/ 6 h 9"/>
                  <a:gd name="T44" fmla="*/ 9 w 13"/>
                  <a:gd name="T45" fmla="*/ 6 h 9"/>
                  <a:gd name="T46" fmla="*/ 6 w 13"/>
                  <a:gd name="T47" fmla="*/ 6 h 9"/>
                  <a:gd name="T48" fmla="*/ 6 w 13"/>
                  <a:gd name="T49" fmla="*/ 4 h 9"/>
                  <a:gd name="T50" fmla="*/ 6 w 13"/>
                  <a:gd name="T51" fmla="*/ 6 h 9"/>
                  <a:gd name="T52" fmla="*/ 4 w 13"/>
                  <a:gd name="T53" fmla="*/ 6 h 9"/>
                  <a:gd name="T54" fmla="*/ 4 w 13"/>
                  <a:gd name="T55" fmla="*/ 4 h 9"/>
                  <a:gd name="T56" fmla="*/ 2 w 13"/>
                  <a:gd name="T57" fmla="*/ 4 h 9"/>
                  <a:gd name="T58" fmla="*/ 2 w 13"/>
                  <a:gd name="T59" fmla="*/ 2 h 9"/>
                  <a:gd name="T60" fmla="*/ 4 w 13"/>
                  <a:gd name="T61" fmla="*/ 2 h 9"/>
                  <a:gd name="T62" fmla="*/ 2 w 13"/>
                  <a:gd name="T63" fmla="*/ 2 h 9"/>
                  <a:gd name="T64" fmla="*/ 0 w 13"/>
                  <a:gd name="T65" fmla="*/ 2 h 9"/>
                  <a:gd name="T66" fmla="*/ 2 w 13"/>
                  <a:gd name="T67" fmla="*/ 2 h 9"/>
                  <a:gd name="T68" fmla="*/ 2 w 13"/>
                  <a:gd name="T69" fmla="*/ 0 h 9"/>
                  <a:gd name="T70" fmla="*/ 0 w 13"/>
                  <a:gd name="T71" fmla="*/ 0 h 9"/>
                  <a:gd name="T72" fmla="*/ 2 w 13"/>
                  <a:gd name="T73" fmla="*/ 0 h 9"/>
                  <a:gd name="T74" fmla="*/ 4 w 13"/>
                  <a:gd name="T75" fmla="*/ 0 h 9"/>
                  <a:gd name="T76" fmla="*/ 4 w 13"/>
                  <a:gd name="T7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9">
                    <a:moveTo>
                      <a:pt x="4" y="2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4" name="Freeform 2580"/>
              <p:cNvSpPr>
                <a:spLocks/>
              </p:cNvSpPr>
              <p:nvPr/>
            </p:nvSpPr>
            <p:spPr bwMode="auto">
              <a:xfrm>
                <a:off x="2414" y="35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5" name="Freeform 2581"/>
              <p:cNvSpPr>
                <a:spLocks/>
              </p:cNvSpPr>
              <p:nvPr/>
            </p:nvSpPr>
            <p:spPr bwMode="auto">
              <a:xfrm>
                <a:off x="2414" y="350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6" name="Freeform 2582"/>
              <p:cNvSpPr>
                <a:spLocks/>
              </p:cNvSpPr>
              <p:nvPr/>
            </p:nvSpPr>
            <p:spPr bwMode="auto">
              <a:xfrm>
                <a:off x="2418" y="350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3 w 5"/>
                  <a:gd name="T7" fmla="*/ 3 h 3"/>
                  <a:gd name="T8" fmla="*/ 3 w 5"/>
                  <a:gd name="T9" fmla="*/ 0 h 3"/>
                  <a:gd name="T10" fmla="*/ 0 w 5"/>
                  <a:gd name="T11" fmla="*/ 0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7" name="Freeform 2583"/>
              <p:cNvSpPr>
                <a:spLocks/>
              </p:cNvSpPr>
              <p:nvPr/>
            </p:nvSpPr>
            <p:spPr bwMode="auto">
              <a:xfrm>
                <a:off x="2439" y="3501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2 w 6"/>
                  <a:gd name="T3" fmla="*/ 0 h 5"/>
                  <a:gd name="T4" fmla="*/ 2 w 6"/>
                  <a:gd name="T5" fmla="*/ 3 h 5"/>
                  <a:gd name="T6" fmla="*/ 4 w 6"/>
                  <a:gd name="T7" fmla="*/ 3 h 5"/>
                  <a:gd name="T8" fmla="*/ 6 w 6"/>
                  <a:gd name="T9" fmla="*/ 3 h 5"/>
                  <a:gd name="T10" fmla="*/ 4 w 6"/>
                  <a:gd name="T11" fmla="*/ 5 h 5"/>
                  <a:gd name="T12" fmla="*/ 4 w 6"/>
                  <a:gd name="T13" fmla="*/ 3 h 5"/>
                  <a:gd name="T14" fmla="*/ 4 w 6"/>
                  <a:gd name="T15" fmla="*/ 5 h 5"/>
                  <a:gd name="T16" fmla="*/ 2 w 6"/>
                  <a:gd name="T17" fmla="*/ 5 h 5"/>
                  <a:gd name="T18" fmla="*/ 2 w 6"/>
                  <a:gd name="T19" fmla="*/ 3 h 5"/>
                  <a:gd name="T20" fmla="*/ 0 w 6"/>
                  <a:gd name="T21" fmla="*/ 3 h 5"/>
                  <a:gd name="T22" fmla="*/ 0 w 6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8" name="Freeform 2584"/>
              <p:cNvSpPr>
                <a:spLocks/>
              </p:cNvSpPr>
              <p:nvPr/>
            </p:nvSpPr>
            <p:spPr bwMode="auto">
              <a:xfrm>
                <a:off x="2403" y="3501"/>
                <a:ext cx="9" cy="16"/>
              </a:xfrm>
              <a:custGeom>
                <a:avLst/>
                <a:gdLst>
                  <a:gd name="T0" fmla="*/ 7 w 9"/>
                  <a:gd name="T1" fmla="*/ 0 h 16"/>
                  <a:gd name="T2" fmla="*/ 9 w 9"/>
                  <a:gd name="T3" fmla="*/ 0 h 16"/>
                  <a:gd name="T4" fmla="*/ 9 w 9"/>
                  <a:gd name="T5" fmla="*/ 3 h 16"/>
                  <a:gd name="T6" fmla="*/ 9 w 9"/>
                  <a:gd name="T7" fmla="*/ 5 h 16"/>
                  <a:gd name="T8" fmla="*/ 9 w 9"/>
                  <a:gd name="T9" fmla="*/ 3 h 16"/>
                  <a:gd name="T10" fmla="*/ 9 w 9"/>
                  <a:gd name="T11" fmla="*/ 5 h 16"/>
                  <a:gd name="T12" fmla="*/ 9 w 9"/>
                  <a:gd name="T13" fmla="*/ 7 h 16"/>
                  <a:gd name="T14" fmla="*/ 9 w 9"/>
                  <a:gd name="T15" fmla="*/ 9 h 16"/>
                  <a:gd name="T16" fmla="*/ 7 w 9"/>
                  <a:gd name="T17" fmla="*/ 9 h 16"/>
                  <a:gd name="T18" fmla="*/ 9 w 9"/>
                  <a:gd name="T19" fmla="*/ 9 h 16"/>
                  <a:gd name="T20" fmla="*/ 7 w 9"/>
                  <a:gd name="T21" fmla="*/ 9 h 16"/>
                  <a:gd name="T22" fmla="*/ 7 w 9"/>
                  <a:gd name="T23" fmla="*/ 12 h 16"/>
                  <a:gd name="T24" fmla="*/ 7 w 9"/>
                  <a:gd name="T25" fmla="*/ 9 h 16"/>
                  <a:gd name="T26" fmla="*/ 9 w 9"/>
                  <a:gd name="T27" fmla="*/ 9 h 16"/>
                  <a:gd name="T28" fmla="*/ 9 w 9"/>
                  <a:gd name="T29" fmla="*/ 12 h 16"/>
                  <a:gd name="T30" fmla="*/ 7 w 9"/>
                  <a:gd name="T31" fmla="*/ 12 h 16"/>
                  <a:gd name="T32" fmla="*/ 4 w 9"/>
                  <a:gd name="T33" fmla="*/ 12 h 16"/>
                  <a:gd name="T34" fmla="*/ 7 w 9"/>
                  <a:gd name="T35" fmla="*/ 12 h 16"/>
                  <a:gd name="T36" fmla="*/ 7 w 9"/>
                  <a:gd name="T37" fmla="*/ 14 h 16"/>
                  <a:gd name="T38" fmla="*/ 7 w 9"/>
                  <a:gd name="T39" fmla="*/ 16 h 16"/>
                  <a:gd name="T40" fmla="*/ 4 w 9"/>
                  <a:gd name="T41" fmla="*/ 16 h 16"/>
                  <a:gd name="T42" fmla="*/ 4 w 9"/>
                  <a:gd name="T43" fmla="*/ 14 h 16"/>
                  <a:gd name="T44" fmla="*/ 4 w 9"/>
                  <a:gd name="T45" fmla="*/ 16 h 16"/>
                  <a:gd name="T46" fmla="*/ 2 w 9"/>
                  <a:gd name="T47" fmla="*/ 16 h 16"/>
                  <a:gd name="T48" fmla="*/ 2 w 9"/>
                  <a:gd name="T49" fmla="*/ 14 h 16"/>
                  <a:gd name="T50" fmla="*/ 2 w 9"/>
                  <a:gd name="T51" fmla="*/ 16 h 16"/>
                  <a:gd name="T52" fmla="*/ 4 w 9"/>
                  <a:gd name="T53" fmla="*/ 16 h 16"/>
                  <a:gd name="T54" fmla="*/ 4 w 9"/>
                  <a:gd name="T55" fmla="*/ 14 h 16"/>
                  <a:gd name="T56" fmla="*/ 2 w 9"/>
                  <a:gd name="T57" fmla="*/ 14 h 16"/>
                  <a:gd name="T58" fmla="*/ 4 w 9"/>
                  <a:gd name="T59" fmla="*/ 14 h 16"/>
                  <a:gd name="T60" fmla="*/ 2 w 9"/>
                  <a:gd name="T61" fmla="*/ 14 h 16"/>
                  <a:gd name="T62" fmla="*/ 0 w 9"/>
                  <a:gd name="T63" fmla="*/ 14 h 16"/>
                  <a:gd name="T64" fmla="*/ 0 w 9"/>
                  <a:gd name="T65" fmla="*/ 12 h 16"/>
                  <a:gd name="T66" fmla="*/ 2 w 9"/>
                  <a:gd name="T67" fmla="*/ 12 h 16"/>
                  <a:gd name="T68" fmla="*/ 4 w 9"/>
                  <a:gd name="T69" fmla="*/ 12 h 16"/>
                  <a:gd name="T70" fmla="*/ 4 w 9"/>
                  <a:gd name="T71" fmla="*/ 9 h 16"/>
                  <a:gd name="T72" fmla="*/ 4 w 9"/>
                  <a:gd name="T73" fmla="*/ 12 h 16"/>
                  <a:gd name="T74" fmla="*/ 4 w 9"/>
                  <a:gd name="T75" fmla="*/ 9 h 16"/>
                  <a:gd name="T76" fmla="*/ 2 w 9"/>
                  <a:gd name="T77" fmla="*/ 9 h 16"/>
                  <a:gd name="T78" fmla="*/ 2 w 9"/>
                  <a:gd name="T79" fmla="*/ 7 h 16"/>
                  <a:gd name="T80" fmla="*/ 4 w 9"/>
                  <a:gd name="T81" fmla="*/ 7 h 16"/>
                  <a:gd name="T82" fmla="*/ 4 w 9"/>
                  <a:gd name="T83" fmla="*/ 5 h 16"/>
                  <a:gd name="T84" fmla="*/ 4 w 9"/>
                  <a:gd name="T85" fmla="*/ 7 h 16"/>
                  <a:gd name="T86" fmla="*/ 4 w 9"/>
                  <a:gd name="T87" fmla="*/ 9 h 16"/>
                  <a:gd name="T88" fmla="*/ 7 w 9"/>
                  <a:gd name="T89" fmla="*/ 9 h 16"/>
                  <a:gd name="T90" fmla="*/ 4 w 9"/>
                  <a:gd name="T91" fmla="*/ 7 h 16"/>
                  <a:gd name="T92" fmla="*/ 7 w 9"/>
                  <a:gd name="T93" fmla="*/ 7 h 16"/>
                  <a:gd name="T94" fmla="*/ 7 w 9"/>
                  <a:gd name="T95" fmla="*/ 9 h 16"/>
                  <a:gd name="T96" fmla="*/ 7 w 9"/>
                  <a:gd name="T97" fmla="*/ 7 h 16"/>
                  <a:gd name="T98" fmla="*/ 9 w 9"/>
                  <a:gd name="T99" fmla="*/ 7 h 16"/>
                  <a:gd name="T100" fmla="*/ 7 w 9"/>
                  <a:gd name="T101" fmla="*/ 7 h 16"/>
                  <a:gd name="T102" fmla="*/ 7 w 9"/>
                  <a:gd name="T103" fmla="*/ 5 h 16"/>
                  <a:gd name="T104" fmla="*/ 4 w 9"/>
                  <a:gd name="T105" fmla="*/ 5 h 16"/>
                  <a:gd name="T106" fmla="*/ 7 w 9"/>
                  <a:gd name="T107" fmla="*/ 5 h 16"/>
                  <a:gd name="T108" fmla="*/ 7 w 9"/>
                  <a:gd name="T109" fmla="*/ 3 h 16"/>
                  <a:gd name="T110" fmla="*/ 7 w 9"/>
                  <a:gd name="T111" fmla="*/ 5 h 16"/>
                  <a:gd name="T112" fmla="*/ 9 w 9"/>
                  <a:gd name="T113" fmla="*/ 5 h 16"/>
                  <a:gd name="T114" fmla="*/ 7 w 9"/>
                  <a:gd name="T115" fmla="*/ 5 h 16"/>
                  <a:gd name="T116" fmla="*/ 7 w 9"/>
                  <a:gd name="T117" fmla="*/ 3 h 16"/>
                  <a:gd name="T118" fmla="*/ 4 w 9"/>
                  <a:gd name="T119" fmla="*/ 3 h 16"/>
                  <a:gd name="T120" fmla="*/ 4 w 9"/>
                  <a:gd name="T121" fmla="*/ 0 h 16"/>
                  <a:gd name="T122" fmla="*/ 7 w 9"/>
                  <a:gd name="T1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6">
                    <a:moveTo>
                      <a:pt x="7" y="0"/>
                    </a:moveTo>
                    <a:lnTo>
                      <a:pt x="9" y="0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9" name="Freeform 2585"/>
              <p:cNvSpPr>
                <a:spLocks/>
              </p:cNvSpPr>
              <p:nvPr/>
            </p:nvSpPr>
            <p:spPr bwMode="auto">
              <a:xfrm>
                <a:off x="2425" y="349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0" name="Freeform 2586"/>
              <p:cNvSpPr>
                <a:spLocks/>
              </p:cNvSpPr>
              <p:nvPr/>
            </p:nvSpPr>
            <p:spPr bwMode="auto">
              <a:xfrm>
                <a:off x="2425" y="349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1" name="Freeform 2587"/>
              <p:cNvSpPr>
                <a:spLocks/>
              </p:cNvSpPr>
              <p:nvPr/>
            </p:nvSpPr>
            <p:spPr bwMode="auto">
              <a:xfrm>
                <a:off x="2418" y="349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2" name="Freeform 2588"/>
              <p:cNvSpPr>
                <a:spLocks/>
              </p:cNvSpPr>
              <p:nvPr/>
            </p:nvSpPr>
            <p:spPr bwMode="auto">
              <a:xfrm>
                <a:off x="2439" y="349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3" name="Freeform 2589"/>
              <p:cNvSpPr>
                <a:spLocks/>
              </p:cNvSpPr>
              <p:nvPr/>
            </p:nvSpPr>
            <p:spPr bwMode="auto">
              <a:xfrm>
                <a:off x="2423" y="34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4" name="Freeform 2590"/>
              <p:cNvSpPr>
                <a:spLocks/>
              </p:cNvSpPr>
              <p:nvPr/>
            </p:nvSpPr>
            <p:spPr bwMode="auto">
              <a:xfrm>
                <a:off x="2414" y="349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5" name="Rectangle 2591"/>
              <p:cNvSpPr>
                <a:spLocks noChangeArrowheads="1"/>
              </p:cNvSpPr>
              <p:nvPr/>
            </p:nvSpPr>
            <p:spPr bwMode="auto">
              <a:xfrm>
                <a:off x="2436" y="349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6" name="Freeform 2592"/>
              <p:cNvSpPr>
                <a:spLocks/>
              </p:cNvSpPr>
              <p:nvPr/>
            </p:nvSpPr>
            <p:spPr bwMode="auto">
              <a:xfrm>
                <a:off x="2430" y="3497"/>
                <a:ext cx="9" cy="9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2 h 9"/>
                  <a:gd name="T4" fmla="*/ 4 w 9"/>
                  <a:gd name="T5" fmla="*/ 2 h 9"/>
                  <a:gd name="T6" fmla="*/ 4 w 9"/>
                  <a:gd name="T7" fmla="*/ 0 h 9"/>
                  <a:gd name="T8" fmla="*/ 4 w 9"/>
                  <a:gd name="T9" fmla="*/ 2 h 9"/>
                  <a:gd name="T10" fmla="*/ 6 w 9"/>
                  <a:gd name="T11" fmla="*/ 2 h 9"/>
                  <a:gd name="T12" fmla="*/ 6 w 9"/>
                  <a:gd name="T13" fmla="*/ 4 h 9"/>
                  <a:gd name="T14" fmla="*/ 6 w 9"/>
                  <a:gd name="T15" fmla="*/ 7 h 9"/>
                  <a:gd name="T16" fmla="*/ 6 w 9"/>
                  <a:gd name="T17" fmla="*/ 4 h 9"/>
                  <a:gd name="T18" fmla="*/ 6 w 9"/>
                  <a:gd name="T19" fmla="*/ 7 h 9"/>
                  <a:gd name="T20" fmla="*/ 4 w 9"/>
                  <a:gd name="T21" fmla="*/ 7 h 9"/>
                  <a:gd name="T22" fmla="*/ 6 w 9"/>
                  <a:gd name="T23" fmla="*/ 7 h 9"/>
                  <a:gd name="T24" fmla="*/ 9 w 9"/>
                  <a:gd name="T25" fmla="*/ 7 h 9"/>
                  <a:gd name="T26" fmla="*/ 9 w 9"/>
                  <a:gd name="T27" fmla="*/ 9 h 9"/>
                  <a:gd name="T28" fmla="*/ 6 w 9"/>
                  <a:gd name="T29" fmla="*/ 9 h 9"/>
                  <a:gd name="T30" fmla="*/ 4 w 9"/>
                  <a:gd name="T31" fmla="*/ 9 h 9"/>
                  <a:gd name="T32" fmla="*/ 4 w 9"/>
                  <a:gd name="T33" fmla="*/ 7 h 9"/>
                  <a:gd name="T34" fmla="*/ 2 w 9"/>
                  <a:gd name="T35" fmla="*/ 7 h 9"/>
                  <a:gd name="T36" fmla="*/ 0 w 9"/>
                  <a:gd name="T37" fmla="*/ 7 h 9"/>
                  <a:gd name="T38" fmla="*/ 0 w 9"/>
                  <a:gd name="T39" fmla="*/ 4 h 9"/>
                  <a:gd name="T40" fmla="*/ 2 w 9"/>
                  <a:gd name="T41" fmla="*/ 4 h 9"/>
                  <a:gd name="T42" fmla="*/ 0 w 9"/>
                  <a:gd name="T43" fmla="*/ 4 h 9"/>
                  <a:gd name="T44" fmla="*/ 2 w 9"/>
                  <a:gd name="T45" fmla="*/ 4 h 9"/>
                  <a:gd name="T46" fmla="*/ 4 w 9"/>
                  <a:gd name="T47" fmla="*/ 4 h 9"/>
                  <a:gd name="T48" fmla="*/ 2 w 9"/>
                  <a:gd name="T49" fmla="*/ 4 h 9"/>
                  <a:gd name="T50" fmla="*/ 4 w 9"/>
                  <a:gd name="T51" fmla="*/ 4 h 9"/>
                  <a:gd name="T52" fmla="*/ 2 w 9"/>
                  <a:gd name="T53" fmla="*/ 4 h 9"/>
                  <a:gd name="T54" fmla="*/ 2 w 9"/>
                  <a:gd name="T55" fmla="*/ 2 h 9"/>
                  <a:gd name="T56" fmla="*/ 4 w 9"/>
                  <a:gd name="T57" fmla="*/ 2 h 9"/>
                  <a:gd name="T58" fmla="*/ 4 w 9"/>
                  <a:gd name="T59" fmla="*/ 0 h 9"/>
                  <a:gd name="T60" fmla="*/ 2 w 9"/>
                  <a:gd name="T61" fmla="*/ 0 h 9"/>
                  <a:gd name="T62" fmla="*/ 4 w 9"/>
                  <a:gd name="T63" fmla="*/ 0 h 9"/>
                  <a:gd name="T64" fmla="*/ 6 w 9"/>
                  <a:gd name="T6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7" name="Freeform 2593"/>
              <p:cNvSpPr>
                <a:spLocks/>
              </p:cNvSpPr>
              <p:nvPr/>
            </p:nvSpPr>
            <p:spPr bwMode="auto">
              <a:xfrm>
                <a:off x="2403" y="349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8" name="Rectangle 2594"/>
              <p:cNvSpPr>
                <a:spLocks noChangeArrowheads="1"/>
              </p:cNvSpPr>
              <p:nvPr/>
            </p:nvSpPr>
            <p:spPr bwMode="auto">
              <a:xfrm>
                <a:off x="2412" y="349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9" name="Freeform 2595"/>
              <p:cNvSpPr>
                <a:spLocks/>
              </p:cNvSpPr>
              <p:nvPr/>
            </p:nvSpPr>
            <p:spPr bwMode="auto">
              <a:xfrm>
                <a:off x="2407" y="3495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3 w 3"/>
                  <a:gd name="T5" fmla="*/ 2 h 4"/>
                  <a:gd name="T6" fmla="*/ 0 w 3"/>
                  <a:gd name="T7" fmla="*/ 2 h 4"/>
                  <a:gd name="T8" fmla="*/ 0 w 3"/>
                  <a:gd name="T9" fmla="*/ 4 h 4"/>
                  <a:gd name="T10" fmla="*/ 0 w 3"/>
                  <a:gd name="T11" fmla="*/ 2 h 4"/>
                  <a:gd name="T12" fmla="*/ 0 w 3"/>
                  <a:gd name="T13" fmla="*/ 0 h 4"/>
                  <a:gd name="T14" fmla="*/ 3 w 3"/>
                  <a:gd name="T15" fmla="*/ 0 h 4"/>
                  <a:gd name="T16" fmla="*/ 3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0" name="Freeform 2596"/>
              <p:cNvSpPr>
                <a:spLocks/>
              </p:cNvSpPr>
              <p:nvPr/>
            </p:nvSpPr>
            <p:spPr bwMode="auto">
              <a:xfrm>
                <a:off x="2403" y="34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1" name="Rectangle 2597"/>
              <p:cNvSpPr>
                <a:spLocks noChangeArrowheads="1"/>
              </p:cNvSpPr>
              <p:nvPr/>
            </p:nvSpPr>
            <p:spPr bwMode="auto">
              <a:xfrm>
                <a:off x="2436" y="349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2" name="Freeform 2598"/>
              <p:cNvSpPr>
                <a:spLocks/>
              </p:cNvSpPr>
              <p:nvPr/>
            </p:nvSpPr>
            <p:spPr bwMode="auto">
              <a:xfrm>
                <a:off x="2410" y="34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2 h 2"/>
                  <a:gd name="T10" fmla="*/ 0 w 2"/>
                  <a:gd name="T11" fmla="*/ 2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3" name="Freeform 2599"/>
              <p:cNvSpPr>
                <a:spLocks/>
              </p:cNvSpPr>
              <p:nvPr/>
            </p:nvSpPr>
            <p:spPr bwMode="auto">
              <a:xfrm>
                <a:off x="2412" y="34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4" name="Freeform 2600"/>
              <p:cNvSpPr>
                <a:spLocks/>
              </p:cNvSpPr>
              <p:nvPr/>
            </p:nvSpPr>
            <p:spPr bwMode="auto">
              <a:xfrm>
                <a:off x="2436" y="349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5" name="Freeform 2601"/>
              <p:cNvSpPr>
                <a:spLocks/>
              </p:cNvSpPr>
              <p:nvPr/>
            </p:nvSpPr>
            <p:spPr bwMode="auto">
              <a:xfrm>
                <a:off x="2425" y="349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6" name="Rectangle 2602"/>
              <p:cNvSpPr>
                <a:spLocks noChangeArrowheads="1"/>
              </p:cNvSpPr>
              <p:nvPr/>
            </p:nvSpPr>
            <p:spPr bwMode="auto">
              <a:xfrm>
                <a:off x="2430" y="3492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" name="Freeform 2603"/>
              <p:cNvSpPr>
                <a:spLocks/>
              </p:cNvSpPr>
              <p:nvPr/>
            </p:nvSpPr>
            <p:spPr bwMode="auto">
              <a:xfrm>
                <a:off x="2425" y="34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8" name="Freeform 2604"/>
              <p:cNvSpPr>
                <a:spLocks/>
              </p:cNvSpPr>
              <p:nvPr/>
            </p:nvSpPr>
            <p:spPr bwMode="auto">
              <a:xfrm>
                <a:off x="2443" y="34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9" name="Freeform 2605"/>
              <p:cNvSpPr>
                <a:spLocks/>
              </p:cNvSpPr>
              <p:nvPr/>
            </p:nvSpPr>
            <p:spPr bwMode="auto">
              <a:xfrm>
                <a:off x="2425" y="349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0" name="Freeform 2606"/>
              <p:cNvSpPr>
                <a:spLocks/>
              </p:cNvSpPr>
              <p:nvPr/>
            </p:nvSpPr>
            <p:spPr bwMode="auto">
              <a:xfrm>
                <a:off x="2427" y="34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1" name="Freeform 2607"/>
              <p:cNvSpPr>
                <a:spLocks/>
              </p:cNvSpPr>
              <p:nvPr/>
            </p:nvSpPr>
            <p:spPr bwMode="auto">
              <a:xfrm>
                <a:off x="2425" y="34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2" name="Freeform 2608"/>
              <p:cNvSpPr>
                <a:spLocks/>
              </p:cNvSpPr>
              <p:nvPr/>
            </p:nvSpPr>
            <p:spPr bwMode="auto">
              <a:xfrm>
                <a:off x="2421" y="34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3" name="Freeform 2609"/>
              <p:cNvSpPr>
                <a:spLocks/>
              </p:cNvSpPr>
              <p:nvPr/>
            </p:nvSpPr>
            <p:spPr bwMode="auto">
              <a:xfrm>
                <a:off x="2414" y="3490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5 h 5"/>
                  <a:gd name="T4" fmla="*/ 0 w 2"/>
                  <a:gd name="T5" fmla="*/ 2 h 5"/>
                  <a:gd name="T6" fmla="*/ 2 w 2"/>
                  <a:gd name="T7" fmla="*/ 2 h 5"/>
                  <a:gd name="T8" fmla="*/ 2 w 2"/>
                  <a:gd name="T9" fmla="*/ 0 h 5"/>
                  <a:gd name="T10" fmla="*/ 2 w 2"/>
                  <a:gd name="T11" fmla="*/ 2 h 5"/>
                  <a:gd name="T12" fmla="*/ 2 w 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4" name="Freeform 2610"/>
              <p:cNvSpPr>
                <a:spLocks/>
              </p:cNvSpPr>
              <p:nvPr/>
            </p:nvSpPr>
            <p:spPr bwMode="auto">
              <a:xfrm>
                <a:off x="2425" y="349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5" name="Freeform 2611"/>
              <p:cNvSpPr>
                <a:spLocks/>
              </p:cNvSpPr>
              <p:nvPr/>
            </p:nvSpPr>
            <p:spPr bwMode="auto">
              <a:xfrm>
                <a:off x="2421" y="349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6" name="Freeform 2612"/>
              <p:cNvSpPr>
                <a:spLocks/>
              </p:cNvSpPr>
              <p:nvPr/>
            </p:nvSpPr>
            <p:spPr bwMode="auto">
              <a:xfrm>
                <a:off x="2430" y="3490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0 h 5"/>
                  <a:gd name="T6" fmla="*/ 0 w 4"/>
                  <a:gd name="T7" fmla="*/ 0 h 5"/>
                  <a:gd name="T8" fmla="*/ 0 w 4"/>
                  <a:gd name="T9" fmla="*/ 2 h 5"/>
                  <a:gd name="T10" fmla="*/ 2 w 4"/>
                  <a:gd name="T11" fmla="*/ 2 h 5"/>
                  <a:gd name="T12" fmla="*/ 4 w 4"/>
                  <a:gd name="T13" fmla="*/ 2 h 5"/>
                  <a:gd name="T14" fmla="*/ 2 w 4"/>
                  <a:gd name="T15" fmla="*/ 2 h 5"/>
                  <a:gd name="T16" fmla="*/ 4 w 4"/>
                  <a:gd name="T17" fmla="*/ 2 h 5"/>
                  <a:gd name="T18" fmla="*/ 4 w 4"/>
                  <a:gd name="T19" fmla="*/ 5 h 5"/>
                  <a:gd name="T20" fmla="*/ 2 w 4"/>
                  <a:gd name="T21" fmla="*/ 5 h 5"/>
                  <a:gd name="T22" fmla="*/ 2 w 4"/>
                  <a:gd name="T23" fmla="*/ 2 h 5"/>
                  <a:gd name="T24" fmla="*/ 0 w 4"/>
                  <a:gd name="T25" fmla="*/ 2 h 5"/>
                  <a:gd name="T26" fmla="*/ 0 w 4"/>
                  <a:gd name="T27" fmla="*/ 0 h 5"/>
                  <a:gd name="T28" fmla="*/ 2 w 4"/>
                  <a:gd name="T2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7" name="Freeform 2613"/>
              <p:cNvSpPr>
                <a:spLocks/>
              </p:cNvSpPr>
              <p:nvPr/>
            </p:nvSpPr>
            <p:spPr bwMode="auto">
              <a:xfrm>
                <a:off x="2432" y="34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8" name="Freeform 2614"/>
              <p:cNvSpPr>
                <a:spLocks/>
              </p:cNvSpPr>
              <p:nvPr/>
            </p:nvSpPr>
            <p:spPr bwMode="auto">
              <a:xfrm>
                <a:off x="2425" y="34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9" name="Rectangle 2615"/>
              <p:cNvSpPr>
                <a:spLocks noChangeArrowheads="1"/>
              </p:cNvSpPr>
              <p:nvPr/>
            </p:nvSpPr>
            <p:spPr bwMode="auto">
              <a:xfrm>
                <a:off x="2421" y="348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0" name="Freeform 2616"/>
              <p:cNvSpPr>
                <a:spLocks/>
              </p:cNvSpPr>
              <p:nvPr/>
            </p:nvSpPr>
            <p:spPr bwMode="auto">
              <a:xfrm>
                <a:off x="2396" y="3488"/>
                <a:ext cx="11" cy="13"/>
              </a:xfrm>
              <a:custGeom>
                <a:avLst/>
                <a:gdLst>
                  <a:gd name="T0" fmla="*/ 7 w 11"/>
                  <a:gd name="T1" fmla="*/ 2 h 13"/>
                  <a:gd name="T2" fmla="*/ 7 w 11"/>
                  <a:gd name="T3" fmla="*/ 4 h 13"/>
                  <a:gd name="T4" fmla="*/ 7 w 11"/>
                  <a:gd name="T5" fmla="*/ 2 h 13"/>
                  <a:gd name="T6" fmla="*/ 9 w 11"/>
                  <a:gd name="T7" fmla="*/ 2 h 13"/>
                  <a:gd name="T8" fmla="*/ 11 w 11"/>
                  <a:gd name="T9" fmla="*/ 2 h 13"/>
                  <a:gd name="T10" fmla="*/ 11 w 11"/>
                  <a:gd name="T11" fmla="*/ 4 h 13"/>
                  <a:gd name="T12" fmla="*/ 9 w 11"/>
                  <a:gd name="T13" fmla="*/ 4 h 13"/>
                  <a:gd name="T14" fmla="*/ 11 w 11"/>
                  <a:gd name="T15" fmla="*/ 4 h 13"/>
                  <a:gd name="T16" fmla="*/ 9 w 11"/>
                  <a:gd name="T17" fmla="*/ 4 h 13"/>
                  <a:gd name="T18" fmla="*/ 9 w 11"/>
                  <a:gd name="T19" fmla="*/ 7 h 13"/>
                  <a:gd name="T20" fmla="*/ 9 w 11"/>
                  <a:gd name="T21" fmla="*/ 4 h 13"/>
                  <a:gd name="T22" fmla="*/ 7 w 11"/>
                  <a:gd name="T23" fmla="*/ 4 h 13"/>
                  <a:gd name="T24" fmla="*/ 9 w 11"/>
                  <a:gd name="T25" fmla="*/ 4 h 13"/>
                  <a:gd name="T26" fmla="*/ 9 w 11"/>
                  <a:gd name="T27" fmla="*/ 7 h 13"/>
                  <a:gd name="T28" fmla="*/ 9 w 11"/>
                  <a:gd name="T29" fmla="*/ 4 h 13"/>
                  <a:gd name="T30" fmla="*/ 7 w 11"/>
                  <a:gd name="T31" fmla="*/ 4 h 13"/>
                  <a:gd name="T32" fmla="*/ 9 w 11"/>
                  <a:gd name="T33" fmla="*/ 4 h 13"/>
                  <a:gd name="T34" fmla="*/ 7 w 11"/>
                  <a:gd name="T35" fmla="*/ 7 h 13"/>
                  <a:gd name="T36" fmla="*/ 9 w 11"/>
                  <a:gd name="T37" fmla="*/ 7 h 13"/>
                  <a:gd name="T38" fmla="*/ 7 w 11"/>
                  <a:gd name="T39" fmla="*/ 7 h 13"/>
                  <a:gd name="T40" fmla="*/ 5 w 11"/>
                  <a:gd name="T41" fmla="*/ 7 h 13"/>
                  <a:gd name="T42" fmla="*/ 7 w 11"/>
                  <a:gd name="T43" fmla="*/ 7 h 13"/>
                  <a:gd name="T44" fmla="*/ 7 w 11"/>
                  <a:gd name="T45" fmla="*/ 9 h 13"/>
                  <a:gd name="T46" fmla="*/ 7 w 11"/>
                  <a:gd name="T47" fmla="*/ 11 h 13"/>
                  <a:gd name="T48" fmla="*/ 5 w 11"/>
                  <a:gd name="T49" fmla="*/ 11 h 13"/>
                  <a:gd name="T50" fmla="*/ 5 w 11"/>
                  <a:gd name="T51" fmla="*/ 13 h 13"/>
                  <a:gd name="T52" fmla="*/ 2 w 11"/>
                  <a:gd name="T53" fmla="*/ 13 h 13"/>
                  <a:gd name="T54" fmla="*/ 2 w 11"/>
                  <a:gd name="T55" fmla="*/ 11 h 13"/>
                  <a:gd name="T56" fmla="*/ 2 w 11"/>
                  <a:gd name="T57" fmla="*/ 13 h 13"/>
                  <a:gd name="T58" fmla="*/ 0 w 11"/>
                  <a:gd name="T59" fmla="*/ 13 h 13"/>
                  <a:gd name="T60" fmla="*/ 0 w 11"/>
                  <a:gd name="T61" fmla="*/ 11 h 13"/>
                  <a:gd name="T62" fmla="*/ 0 w 11"/>
                  <a:gd name="T63" fmla="*/ 9 h 13"/>
                  <a:gd name="T64" fmla="*/ 2 w 11"/>
                  <a:gd name="T65" fmla="*/ 9 h 13"/>
                  <a:gd name="T66" fmla="*/ 5 w 11"/>
                  <a:gd name="T67" fmla="*/ 9 h 13"/>
                  <a:gd name="T68" fmla="*/ 5 w 11"/>
                  <a:gd name="T69" fmla="*/ 7 h 13"/>
                  <a:gd name="T70" fmla="*/ 2 w 11"/>
                  <a:gd name="T71" fmla="*/ 7 h 13"/>
                  <a:gd name="T72" fmla="*/ 5 w 11"/>
                  <a:gd name="T73" fmla="*/ 7 h 13"/>
                  <a:gd name="T74" fmla="*/ 2 w 11"/>
                  <a:gd name="T75" fmla="*/ 7 h 13"/>
                  <a:gd name="T76" fmla="*/ 5 w 11"/>
                  <a:gd name="T77" fmla="*/ 7 h 13"/>
                  <a:gd name="T78" fmla="*/ 2 w 11"/>
                  <a:gd name="T79" fmla="*/ 7 h 13"/>
                  <a:gd name="T80" fmla="*/ 2 w 11"/>
                  <a:gd name="T81" fmla="*/ 4 h 13"/>
                  <a:gd name="T82" fmla="*/ 5 w 11"/>
                  <a:gd name="T83" fmla="*/ 4 h 13"/>
                  <a:gd name="T84" fmla="*/ 2 w 11"/>
                  <a:gd name="T85" fmla="*/ 4 h 13"/>
                  <a:gd name="T86" fmla="*/ 2 w 11"/>
                  <a:gd name="T87" fmla="*/ 2 h 13"/>
                  <a:gd name="T88" fmla="*/ 5 w 11"/>
                  <a:gd name="T89" fmla="*/ 2 h 13"/>
                  <a:gd name="T90" fmla="*/ 7 w 11"/>
                  <a:gd name="T91" fmla="*/ 2 h 13"/>
                  <a:gd name="T92" fmla="*/ 7 w 11"/>
                  <a:gd name="T93" fmla="*/ 0 h 13"/>
                  <a:gd name="T94" fmla="*/ 7 w 11"/>
                  <a:gd name="T9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13">
                    <a:moveTo>
                      <a:pt x="7" y="2"/>
                    </a:move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30" name="Group 2818"/>
            <p:cNvGrpSpPr>
              <a:grpSpLocks/>
            </p:cNvGrpSpPr>
            <p:nvPr/>
          </p:nvGrpSpPr>
          <p:grpSpPr bwMode="auto">
            <a:xfrm>
              <a:off x="2090738" y="1792288"/>
              <a:ext cx="2416175" cy="3929063"/>
              <a:chOff x="1317" y="1129"/>
              <a:chExt cx="1522" cy="2475"/>
            </a:xfrm>
          </p:grpSpPr>
          <p:sp>
            <p:nvSpPr>
              <p:cNvPr id="3921" name="Freeform 2618"/>
              <p:cNvSpPr>
                <a:spLocks/>
              </p:cNvSpPr>
              <p:nvPr/>
            </p:nvSpPr>
            <p:spPr bwMode="auto">
              <a:xfrm>
                <a:off x="2441" y="3488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2 h 4"/>
                  <a:gd name="T4" fmla="*/ 4 w 4"/>
                  <a:gd name="T5" fmla="*/ 2 h 4"/>
                  <a:gd name="T6" fmla="*/ 4 w 4"/>
                  <a:gd name="T7" fmla="*/ 4 h 4"/>
                  <a:gd name="T8" fmla="*/ 2 w 4"/>
                  <a:gd name="T9" fmla="*/ 4 h 4"/>
                  <a:gd name="T10" fmla="*/ 0 w 4"/>
                  <a:gd name="T11" fmla="*/ 4 h 4"/>
                  <a:gd name="T12" fmla="*/ 0 w 4"/>
                  <a:gd name="T13" fmla="*/ 2 h 4"/>
                  <a:gd name="T14" fmla="*/ 0 w 4"/>
                  <a:gd name="T15" fmla="*/ 4 h 4"/>
                  <a:gd name="T16" fmla="*/ 0 w 4"/>
                  <a:gd name="T17" fmla="*/ 2 h 4"/>
                  <a:gd name="T18" fmla="*/ 2 w 4"/>
                  <a:gd name="T19" fmla="*/ 2 h 4"/>
                  <a:gd name="T20" fmla="*/ 0 w 4"/>
                  <a:gd name="T21" fmla="*/ 2 h 4"/>
                  <a:gd name="T22" fmla="*/ 0 w 4"/>
                  <a:gd name="T23" fmla="*/ 0 h 4"/>
                  <a:gd name="T24" fmla="*/ 2 w 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2" name="Freeform 2619"/>
              <p:cNvSpPr>
                <a:spLocks/>
              </p:cNvSpPr>
              <p:nvPr/>
            </p:nvSpPr>
            <p:spPr bwMode="auto">
              <a:xfrm>
                <a:off x="2405" y="3488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2 h 2"/>
                  <a:gd name="T4" fmla="*/ 2 w 5"/>
                  <a:gd name="T5" fmla="*/ 2 h 2"/>
                  <a:gd name="T6" fmla="*/ 0 w 5"/>
                  <a:gd name="T7" fmla="*/ 2 h 2"/>
                  <a:gd name="T8" fmla="*/ 0 w 5"/>
                  <a:gd name="T9" fmla="*/ 0 h 2"/>
                  <a:gd name="T10" fmla="*/ 2 w 5"/>
                  <a:gd name="T11" fmla="*/ 0 h 2"/>
                  <a:gd name="T12" fmla="*/ 2 w 5"/>
                  <a:gd name="T13" fmla="*/ 2 h 2"/>
                  <a:gd name="T14" fmla="*/ 2 w 5"/>
                  <a:gd name="T15" fmla="*/ 0 h 2"/>
                  <a:gd name="T16" fmla="*/ 5 w 5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3" name="Freeform 2620"/>
              <p:cNvSpPr>
                <a:spLocks/>
              </p:cNvSpPr>
              <p:nvPr/>
            </p:nvSpPr>
            <p:spPr bwMode="auto">
              <a:xfrm>
                <a:off x="2434" y="3488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0 h 4"/>
                  <a:gd name="T4" fmla="*/ 5 w 5"/>
                  <a:gd name="T5" fmla="*/ 2 h 4"/>
                  <a:gd name="T6" fmla="*/ 2 w 5"/>
                  <a:gd name="T7" fmla="*/ 2 h 4"/>
                  <a:gd name="T8" fmla="*/ 5 w 5"/>
                  <a:gd name="T9" fmla="*/ 2 h 4"/>
                  <a:gd name="T10" fmla="*/ 2 w 5"/>
                  <a:gd name="T11" fmla="*/ 4 h 4"/>
                  <a:gd name="T12" fmla="*/ 0 w 5"/>
                  <a:gd name="T13" fmla="*/ 4 h 4"/>
                  <a:gd name="T14" fmla="*/ 0 w 5"/>
                  <a:gd name="T15" fmla="*/ 2 h 4"/>
                  <a:gd name="T16" fmla="*/ 0 w 5"/>
                  <a:gd name="T17" fmla="*/ 0 h 4"/>
                  <a:gd name="T18" fmla="*/ 2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4" name="Freeform 2621"/>
              <p:cNvSpPr>
                <a:spLocks/>
              </p:cNvSpPr>
              <p:nvPr/>
            </p:nvSpPr>
            <p:spPr bwMode="auto">
              <a:xfrm>
                <a:off x="2421" y="348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5" name="Freeform 2622"/>
              <p:cNvSpPr>
                <a:spLocks/>
              </p:cNvSpPr>
              <p:nvPr/>
            </p:nvSpPr>
            <p:spPr bwMode="auto">
              <a:xfrm>
                <a:off x="2405" y="3486"/>
                <a:ext cx="16" cy="11"/>
              </a:xfrm>
              <a:custGeom>
                <a:avLst/>
                <a:gdLst>
                  <a:gd name="T0" fmla="*/ 2 w 16"/>
                  <a:gd name="T1" fmla="*/ 4 h 11"/>
                  <a:gd name="T2" fmla="*/ 2 w 16"/>
                  <a:gd name="T3" fmla="*/ 4 h 11"/>
                  <a:gd name="T4" fmla="*/ 7 w 16"/>
                  <a:gd name="T5" fmla="*/ 4 h 11"/>
                  <a:gd name="T6" fmla="*/ 9 w 16"/>
                  <a:gd name="T7" fmla="*/ 2 h 11"/>
                  <a:gd name="T8" fmla="*/ 9 w 16"/>
                  <a:gd name="T9" fmla="*/ 2 h 11"/>
                  <a:gd name="T10" fmla="*/ 11 w 16"/>
                  <a:gd name="T11" fmla="*/ 0 h 11"/>
                  <a:gd name="T12" fmla="*/ 11 w 16"/>
                  <a:gd name="T13" fmla="*/ 0 h 11"/>
                  <a:gd name="T14" fmla="*/ 13 w 16"/>
                  <a:gd name="T15" fmla="*/ 2 h 11"/>
                  <a:gd name="T16" fmla="*/ 16 w 16"/>
                  <a:gd name="T17" fmla="*/ 0 h 11"/>
                  <a:gd name="T18" fmla="*/ 16 w 16"/>
                  <a:gd name="T19" fmla="*/ 2 h 11"/>
                  <a:gd name="T20" fmla="*/ 16 w 16"/>
                  <a:gd name="T21" fmla="*/ 2 h 11"/>
                  <a:gd name="T22" fmla="*/ 16 w 16"/>
                  <a:gd name="T23" fmla="*/ 2 h 11"/>
                  <a:gd name="T24" fmla="*/ 13 w 16"/>
                  <a:gd name="T25" fmla="*/ 4 h 11"/>
                  <a:gd name="T26" fmla="*/ 11 w 16"/>
                  <a:gd name="T27" fmla="*/ 2 h 11"/>
                  <a:gd name="T28" fmla="*/ 11 w 16"/>
                  <a:gd name="T29" fmla="*/ 4 h 11"/>
                  <a:gd name="T30" fmla="*/ 13 w 16"/>
                  <a:gd name="T31" fmla="*/ 2 h 11"/>
                  <a:gd name="T32" fmla="*/ 16 w 16"/>
                  <a:gd name="T33" fmla="*/ 4 h 11"/>
                  <a:gd name="T34" fmla="*/ 13 w 16"/>
                  <a:gd name="T35" fmla="*/ 6 h 11"/>
                  <a:gd name="T36" fmla="*/ 13 w 16"/>
                  <a:gd name="T37" fmla="*/ 6 h 11"/>
                  <a:gd name="T38" fmla="*/ 11 w 16"/>
                  <a:gd name="T39" fmla="*/ 4 h 11"/>
                  <a:gd name="T40" fmla="*/ 11 w 16"/>
                  <a:gd name="T41" fmla="*/ 4 h 11"/>
                  <a:gd name="T42" fmla="*/ 9 w 16"/>
                  <a:gd name="T43" fmla="*/ 9 h 11"/>
                  <a:gd name="T44" fmla="*/ 7 w 16"/>
                  <a:gd name="T45" fmla="*/ 6 h 11"/>
                  <a:gd name="T46" fmla="*/ 9 w 16"/>
                  <a:gd name="T47" fmla="*/ 9 h 11"/>
                  <a:gd name="T48" fmla="*/ 5 w 16"/>
                  <a:gd name="T49" fmla="*/ 9 h 11"/>
                  <a:gd name="T50" fmla="*/ 2 w 16"/>
                  <a:gd name="T51" fmla="*/ 11 h 11"/>
                  <a:gd name="T52" fmla="*/ 0 w 16"/>
                  <a:gd name="T53" fmla="*/ 11 h 11"/>
                  <a:gd name="T54" fmla="*/ 2 w 16"/>
                  <a:gd name="T55" fmla="*/ 9 h 11"/>
                  <a:gd name="T56" fmla="*/ 2 w 16"/>
                  <a:gd name="T57" fmla="*/ 9 h 11"/>
                  <a:gd name="T58" fmla="*/ 5 w 16"/>
                  <a:gd name="T59" fmla="*/ 6 h 11"/>
                  <a:gd name="T60" fmla="*/ 7 w 16"/>
                  <a:gd name="T61" fmla="*/ 4 h 11"/>
                  <a:gd name="T62" fmla="*/ 5 w 16"/>
                  <a:gd name="T63" fmla="*/ 6 h 11"/>
                  <a:gd name="T64" fmla="*/ 5 w 16"/>
                  <a:gd name="T65" fmla="*/ 6 h 11"/>
                  <a:gd name="T66" fmla="*/ 5 w 16"/>
                  <a:gd name="T6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1">
                    <a:moveTo>
                      <a:pt x="2" y="6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6" name="Freeform 2623"/>
              <p:cNvSpPr>
                <a:spLocks/>
              </p:cNvSpPr>
              <p:nvPr/>
            </p:nvSpPr>
            <p:spPr bwMode="auto">
              <a:xfrm>
                <a:off x="2412" y="348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7" name="Freeform 2624"/>
              <p:cNvSpPr>
                <a:spLocks/>
              </p:cNvSpPr>
              <p:nvPr/>
            </p:nvSpPr>
            <p:spPr bwMode="auto">
              <a:xfrm>
                <a:off x="2405" y="3486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2 h 2"/>
                  <a:gd name="T4" fmla="*/ 5 w 7"/>
                  <a:gd name="T5" fmla="*/ 2 h 2"/>
                  <a:gd name="T6" fmla="*/ 5 w 7"/>
                  <a:gd name="T7" fmla="*/ 0 h 2"/>
                  <a:gd name="T8" fmla="*/ 5 w 7"/>
                  <a:gd name="T9" fmla="*/ 2 h 2"/>
                  <a:gd name="T10" fmla="*/ 2 w 7"/>
                  <a:gd name="T11" fmla="*/ 2 h 2"/>
                  <a:gd name="T12" fmla="*/ 0 w 7"/>
                  <a:gd name="T13" fmla="*/ 2 h 2"/>
                  <a:gd name="T14" fmla="*/ 0 w 7"/>
                  <a:gd name="T15" fmla="*/ 0 h 2"/>
                  <a:gd name="T16" fmla="*/ 0 w 7"/>
                  <a:gd name="T17" fmla="*/ 2 h 2"/>
                  <a:gd name="T18" fmla="*/ 2 w 7"/>
                  <a:gd name="T19" fmla="*/ 2 h 2"/>
                  <a:gd name="T20" fmla="*/ 2 w 7"/>
                  <a:gd name="T21" fmla="*/ 0 h 2"/>
                  <a:gd name="T22" fmla="*/ 5 w 7"/>
                  <a:gd name="T23" fmla="*/ 0 h 2"/>
                  <a:gd name="T24" fmla="*/ 7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8" name="Freeform 2625"/>
              <p:cNvSpPr>
                <a:spLocks/>
              </p:cNvSpPr>
              <p:nvPr/>
            </p:nvSpPr>
            <p:spPr bwMode="auto">
              <a:xfrm>
                <a:off x="2436" y="34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9" name="Freeform 2626"/>
              <p:cNvSpPr>
                <a:spLocks/>
              </p:cNvSpPr>
              <p:nvPr/>
            </p:nvSpPr>
            <p:spPr bwMode="auto">
              <a:xfrm>
                <a:off x="2412" y="348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0" name="Rectangle 2627"/>
              <p:cNvSpPr>
                <a:spLocks noChangeArrowheads="1"/>
              </p:cNvSpPr>
              <p:nvPr/>
            </p:nvSpPr>
            <p:spPr bwMode="auto">
              <a:xfrm>
                <a:off x="2412" y="3484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1" name="Freeform 2628"/>
              <p:cNvSpPr>
                <a:spLocks/>
              </p:cNvSpPr>
              <p:nvPr/>
            </p:nvSpPr>
            <p:spPr bwMode="auto">
              <a:xfrm>
                <a:off x="2412" y="348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2" name="Freeform 2629"/>
              <p:cNvSpPr>
                <a:spLocks/>
              </p:cNvSpPr>
              <p:nvPr/>
            </p:nvSpPr>
            <p:spPr bwMode="auto">
              <a:xfrm>
                <a:off x="2405" y="3484"/>
                <a:ext cx="7" cy="2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0 h 2"/>
                  <a:gd name="T4" fmla="*/ 5 w 7"/>
                  <a:gd name="T5" fmla="*/ 0 h 2"/>
                  <a:gd name="T6" fmla="*/ 7 w 7"/>
                  <a:gd name="T7" fmla="*/ 0 h 2"/>
                  <a:gd name="T8" fmla="*/ 7 w 7"/>
                  <a:gd name="T9" fmla="*/ 2 h 2"/>
                  <a:gd name="T10" fmla="*/ 5 w 7"/>
                  <a:gd name="T11" fmla="*/ 2 h 2"/>
                  <a:gd name="T12" fmla="*/ 2 w 7"/>
                  <a:gd name="T13" fmla="*/ 2 h 2"/>
                  <a:gd name="T14" fmla="*/ 0 w 7"/>
                  <a:gd name="T15" fmla="*/ 2 h 2"/>
                  <a:gd name="T16" fmla="*/ 0 w 7"/>
                  <a:gd name="T17" fmla="*/ 0 h 2"/>
                  <a:gd name="T18" fmla="*/ 2 w 7"/>
                  <a:gd name="T19" fmla="*/ 0 h 2"/>
                  <a:gd name="T20" fmla="*/ 5 w 7"/>
                  <a:gd name="T21" fmla="*/ 0 h 2"/>
                  <a:gd name="T22" fmla="*/ 2 w 7"/>
                  <a:gd name="T23" fmla="*/ 0 h 2"/>
                  <a:gd name="T24" fmla="*/ 5 w 7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3" name="Freeform 2630"/>
              <p:cNvSpPr>
                <a:spLocks/>
              </p:cNvSpPr>
              <p:nvPr/>
            </p:nvSpPr>
            <p:spPr bwMode="auto">
              <a:xfrm>
                <a:off x="2432" y="348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4" name="Freeform 2631"/>
              <p:cNvSpPr>
                <a:spLocks/>
              </p:cNvSpPr>
              <p:nvPr/>
            </p:nvSpPr>
            <p:spPr bwMode="auto">
              <a:xfrm>
                <a:off x="2414" y="348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5" name="Freeform 2632"/>
              <p:cNvSpPr>
                <a:spLocks/>
              </p:cNvSpPr>
              <p:nvPr/>
            </p:nvSpPr>
            <p:spPr bwMode="auto">
              <a:xfrm>
                <a:off x="2414" y="3481"/>
                <a:ext cx="11" cy="7"/>
              </a:xfrm>
              <a:custGeom>
                <a:avLst/>
                <a:gdLst>
                  <a:gd name="T0" fmla="*/ 9 w 11"/>
                  <a:gd name="T1" fmla="*/ 0 h 7"/>
                  <a:gd name="T2" fmla="*/ 9 w 11"/>
                  <a:gd name="T3" fmla="*/ 3 h 7"/>
                  <a:gd name="T4" fmla="*/ 9 w 11"/>
                  <a:gd name="T5" fmla="*/ 0 h 7"/>
                  <a:gd name="T6" fmla="*/ 7 w 11"/>
                  <a:gd name="T7" fmla="*/ 0 h 7"/>
                  <a:gd name="T8" fmla="*/ 7 w 11"/>
                  <a:gd name="T9" fmla="*/ 3 h 7"/>
                  <a:gd name="T10" fmla="*/ 9 w 11"/>
                  <a:gd name="T11" fmla="*/ 3 h 7"/>
                  <a:gd name="T12" fmla="*/ 11 w 11"/>
                  <a:gd name="T13" fmla="*/ 3 h 7"/>
                  <a:gd name="T14" fmla="*/ 11 w 11"/>
                  <a:gd name="T15" fmla="*/ 5 h 7"/>
                  <a:gd name="T16" fmla="*/ 9 w 11"/>
                  <a:gd name="T17" fmla="*/ 5 h 7"/>
                  <a:gd name="T18" fmla="*/ 11 w 11"/>
                  <a:gd name="T19" fmla="*/ 5 h 7"/>
                  <a:gd name="T20" fmla="*/ 11 w 11"/>
                  <a:gd name="T21" fmla="*/ 7 h 7"/>
                  <a:gd name="T22" fmla="*/ 9 w 11"/>
                  <a:gd name="T23" fmla="*/ 5 h 7"/>
                  <a:gd name="T24" fmla="*/ 7 w 11"/>
                  <a:gd name="T25" fmla="*/ 5 h 7"/>
                  <a:gd name="T26" fmla="*/ 4 w 11"/>
                  <a:gd name="T27" fmla="*/ 5 h 7"/>
                  <a:gd name="T28" fmla="*/ 4 w 11"/>
                  <a:gd name="T29" fmla="*/ 3 h 7"/>
                  <a:gd name="T30" fmla="*/ 4 w 11"/>
                  <a:gd name="T31" fmla="*/ 5 h 7"/>
                  <a:gd name="T32" fmla="*/ 7 w 11"/>
                  <a:gd name="T33" fmla="*/ 5 h 7"/>
                  <a:gd name="T34" fmla="*/ 4 w 11"/>
                  <a:gd name="T35" fmla="*/ 5 h 7"/>
                  <a:gd name="T36" fmla="*/ 2 w 11"/>
                  <a:gd name="T37" fmla="*/ 5 h 7"/>
                  <a:gd name="T38" fmla="*/ 0 w 11"/>
                  <a:gd name="T39" fmla="*/ 5 h 7"/>
                  <a:gd name="T40" fmla="*/ 0 w 11"/>
                  <a:gd name="T41" fmla="*/ 3 h 7"/>
                  <a:gd name="T42" fmla="*/ 0 w 11"/>
                  <a:gd name="T43" fmla="*/ 5 h 7"/>
                  <a:gd name="T44" fmla="*/ 2 w 11"/>
                  <a:gd name="T45" fmla="*/ 5 h 7"/>
                  <a:gd name="T46" fmla="*/ 2 w 11"/>
                  <a:gd name="T47" fmla="*/ 3 h 7"/>
                  <a:gd name="T48" fmla="*/ 4 w 11"/>
                  <a:gd name="T49" fmla="*/ 3 h 7"/>
                  <a:gd name="T50" fmla="*/ 4 w 11"/>
                  <a:gd name="T51" fmla="*/ 0 h 7"/>
                  <a:gd name="T52" fmla="*/ 7 w 11"/>
                  <a:gd name="T53" fmla="*/ 0 h 7"/>
                  <a:gd name="T54" fmla="*/ 9 w 11"/>
                  <a:gd name="T5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7">
                    <a:moveTo>
                      <a:pt x="9" y="0"/>
                    </a:moveTo>
                    <a:lnTo>
                      <a:pt x="9" y="3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6" name="Freeform 2633"/>
              <p:cNvSpPr>
                <a:spLocks/>
              </p:cNvSpPr>
              <p:nvPr/>
            </p:nvSpPr>
            <p:spPr bwMode="auto">
              <a:xfrm>
                <a:off x="2407" y="3479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2 h 5"/>
                  <a:gd name="T6" fmla="*/ 3 w 5"/>
                  <a:gd name="T7" fmla="*/ 2 h 5"/>
                  <a:gd name="T8" fmla="*/ 0 w 5"/>
                  <a:gd name="T9" fmla="*/ 2 h 5"/>
                  <a:gd name="T10" fmla="*/ 0 w 5"/>
                  <a:gd name="T11" fmla="*/ 5 h 5"/>
                  <a:gd name="T12" fmla="*/ 0 w 5"/>
                  <a:gd name="T13" fmla="*/ 2 h 5"/>
                  <a:gd name="T14" fmla="*/ 3 w 5"/>
                  <a:gd name="T15" fmla="*/ 2 h 5"/>
                  <a:gd name="T16" fmla="*/ 0 w 5"/>
                  <a:gd name="T17" fmla="*/ 2 h 5"/>
                  <a:gd name="T18" fmla="*/ 3 w 5"/>
                  <a:gd name="T19" fmla="*/ 2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7" name="Freeform 2634"/>
              <p:cNvSpPr>
                <a:spLocks/>
              </p:cNvSpPr>
              <p:nvPr/>
            </p:nvSpPr>
            <p:spPr bwMode="auto">
              <a:xfrm>
                <a:off x="2403" y="347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8" name="Freeform 2635"/>
              <p:cNvSpPr>
                <a:spLocks/>
              </p:cNvSpPr>
              <p:nvPr/>
            </p:nvSpPr>
            <p:spPr bwMode="auto">
              <a:xfrm>
                <a:off x="2405" y="34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9" name="Freeform 2636"/>
              <p:cNvSpPr>
                <a:spLocks/>
              </p:cNvSpPr>
              <p:nvPr/>
            </p:nvSpPr>
            <p:spPr bwMode="auto">
              <a:xfrm>
                <a:off x="2425" y="3477"/>
                <a:ext cx="7" cy="11"/>
              </a:xfrm>
              <a:custGeom>
                <a:avLst/>
                <a:gdLst>
                  <a:gd name="T0" fmla="*/ 2 w 7"/>
                  <a:gd name="T1" fmla="*/ 2 h 11"/>
                  <a:gd name="T2" fmla="*/ 5 w 7"/>
                  <a:gd name="T3" fmla="*/ 2 h 11"/>
                  <a:gd name="T4" fmla="*/ 5 w 7"/>
                  <a:gd name="T5" fmla="*/ 4 h 11"/>
                  <a:gd name="T6" fmla="*/ 5 w 7"/>
                  <a:gd name="T7" fmla="*/ 7 h 11"/>
                  <a:gd name="T8" fmla="*/ 5 w 7"/>
                  <a:gd name="T9" fmla="*/ 9 h 11"/>
                  <a:gd name="T10" fmla="*/ 7 w 7"/>
                  <a:gd name="T11" fmla="*/ 9 h 11"/>
                  <a:gd name="T12" fmla="*/ 5 w 7"/>
                  <a:gd name="T13" fmla="*/ 9 h 11"/>
                  <a:gd name="T14" fmla="*/ 5 w 7"/>
                  <a:gd name="T15" fmla="*/ 11 h 11"/>
                  <a:gd name="T16" fmla="*/ 2 w 7"/>
                  <a:gd name="T17" fmla="*/ 11 h 11"/>
                  <a:gd name="T18" fmla="*/ 2 w 7"/>
                  <a:gd name="T19" fmla="*/ 9 h 11"/>
                  <a:gd name="T20" fmla="*/ 2 w 7"/>
                  <a:gd name="T21" fmla="*/ 7 h 11"/>
                  <a:gd name="T22" fmla="*/ 2 w 7"/>
                  <a:gd name="T23" fmla="*/ 4 h 11"/>
                  <a:gd name="T24" fmla="*/ 2 w 7"/>
                  <a:gd name="T25" fmla="*/ 2 h 11"/>
                  <a:gd name="T26" fmla="*/ 0 w 7"/>
                  <a:gd name="T27" fmla="*/ 0 h 11"/>
                  <a:gd name="T28" fmla="*/ 2 w 7"/>
                  <a:gd name="T29" fmla="*/ 0 h 11"/>
                  <a:gd name="T30" fmla="*/ 2 w 7"/>
                  <a:gd name="T3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1">
                    <a:moveTo>
                      <a:pt x="2" y="2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0" name="Freeform 2637"/>
              <p:cNvSpPr>
                <a:spLocks/>
              </p:cNvSpPr>
              <p:nvPr/>
            </p:nvSpPr>
            <p:spPr bwMode="auto">
              <a:xfrm>
                <a:off x="2425" y="347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1" name="Freeform 2638"/>
              <p:cNvSpPr>
                <a:spLocks/>
              </p:cNvSpPr>
              <p:nvPr/>
            </p:nvSpPr>
            <p:spPr bwMode="auto">
              <a:xfrm>
                <a:off x="2427" y="347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2" name="Freeform 2639"/>
              <p:cNvSpPr>
                <a:spLocks/>
              </p:cNvSpPr>
              <p:nvPr/>
            </p:nvSpPr>
            <p:spPr bwMode="auto">
              <a:xfrm>
                <a:off x="2430" y="347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3" name="Rectangle 2640"/>
              <p:cNvSpPr>
                <a:spLocks noChangeArrowheads="1"/>
              </p:cNvSpPr>
              <p:nvPr/>
            </p:nvSpPr>
            <p:spPr bwMode="auto">
              <a:xfrm>
                <a:off x="2432" y="3472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4" name="Freeform 2641"/>
              <p:cNvSpPr>
                <a:spLocks/>
              </p:cNvSpPr>
              <p:nvPr/>
            </p:nvSpPr>
            <p:spPr bwMode="auto">
              <a:xfrm>
                <a:off x="2407" y="3470"/>
                <a:ext cx="18" cy="14"/>
              </a:xfrm>
              <a:custGeom>
                <a:avLst/>
                <a:gdLst>
                  <a:gd name="T0" fmla="*/ 11 w 18"/>
                  <a:gd name="T1" fmla="*/ 14 h 14"/>
                  <a:gd name="T2" fmla="*/ 7 w 18"/>
                  <a:gd name="T3" fmla="*/ 14 h 14"/>
                  <a:gd name="T4" fmla="*/ 9 w 18"/>
                  <a:gd name="T5" fmla="*/ 11 h 14"/>
                  <a:gd name="T6" fmla="*/ 9 w 18"/>
                  <a:gd name="T7" fmla="*/ 11 h 14"/>
                  <a:gd name="T8" fmla="*/ 11 w 18"/>
                  <a:gd name="T9" fmla="*/ 9 h 14"/>
                  <a:gd name="T10" fmla="*/ 9 w 18"/>
                  <a:gd name="T11" fmla="*/ 11 h 14"/>
                  <a:gd name="T12" fmla="*/ 5 w 18"/>
                  <a:gd name="T13" fmla="*/ 11 h 14"/>
                  <a:gd name="T14" fmla="*/ 5 w 18"/>
                  <a:gd name="T15" fmla="*/ 11 h 14"/>
                  <a:gd name="T16" fmla="*/ 5 w 18"/>
                  <a:gd name="T17" fmla="*/ 11 h 14"/>
                  <a:gd name="T18" fmla="*/ 5 w 18"/>
                  <a:gd name="T19" fmla="*/ 11 h 14"/>
                  <a:gd name="T20" fmla="*/ 5 w 18"/>
                  <a:gd name="T21" fmla="*/ 11 h 14"/>
                  <a:gd name="T22" fmla="*/ 3 w 18"/>
                  <a:gd name="T23" fmla="*/ 9 h 14"/>
                  <a:gd name="T24" fmla="*/ 3 w 18"/>
                  <a:gd name="T25" fmla="*/ 9 h 14"/>
                  <a:gd name="T26" fmla="*/ 0 w 18"/>
                  <a:gd name="T27" fmla="*/ 7 h 14"/>
                  <a:gd name="T28" fmla="*/ 0 w 18"/>
                  <a:gd name="T29" fmla="*/ 7 h 14"/>
                  <a:gd name="T30" fmla="*/ 5 w 18"/>
                  <a:gd name="T31" fmla="*/ 7 h 14"/>
                  <a:gd name="T32" fmla="*/ 5 w 18"/>
                  <a:gd name="T33" fmla="*/ 7 h 14"/>
                  <a:gd name="T34" fmla="*/ 9 w 18"/>
                  <a:gd name="T35" fmla="*/ 7 h 14"/>
                  <a:gd name="T36" fmla="*/ 9 w 18"/>
                  <a:gd name="T37" fmla="*/ 7 h 14"/>
                  <a:gd name="T38" fmla="*/ 11 w 18"/>
                  <a:gd name="T39" fmla="*/ 9 h 14"/>
                  <a:gd name="T40" fmla="*/ 14 w 18"/>
                  <a:gd name="T41" fmla="*/ 7 h 14"/>
                  <a:gd name="T42" fmla="*/ 14 w 18"/>
                  <a:gd name="T43" fmla="*/ 7 h 14"/>
                  <a:gd name="T44" fmla="*/ 9 w 18"/>
                  <a:gd name="T45" fmla="*/ 7 h 14"/>
                  <a:gd name="T46" fmla="*/ 11 w 18"/>
                  <a:gd name="T47" fmla="*/ 5 h 14"/>
                  <a:gd name="T48" fmla="*/ 11 w 18"/>
                  <a:gd name="T49" fmla="*/ 5 h 14"/>
                  <a:gd name="T50" fmla="*/ 11 w 18"/>
                  <a:gd name="T51" fmla="*/ 5 h 14"/>
                  <a:gd name="T52" fmla="*/ 9 w 18"/>
                  <a:gd name="T53" fmla="*/ 2 h 14"/>
                  <a:gd name="T54" fmla="*/ 11 w 18"/>
                  <a:gd name="T55" fmla="*/ 0 h 14"/>
                  <a:gd name="T56" fmla="*/ 14 w 18"/>
                  <a:gd name="T57" fmla="*/ 2 h 14"/>
                  <a:gd name="T58" fmla="*/ 16 w 18"/>
                  <a:gd name="T59" fmla="*/ 5 h 14"/>
                  <a:gd name="T60" fmla="*/ 18 w 18"/>
                  <a:gd name="T61" fmla="*/ 7 h 14"/>
                  <a:gd name="T62" fmla="*/ 18 w 18"/>
                  <a:gd name="T63" fmla="*/ 7 h 14"/>
                  <a:gd name="T64" fmla="*/ 18 w 18"/>
                  <a:gd name="T65" fmla="*/ 7 h 14"/>
                  <a:gd name="T66" fmla="*/ 18 w 18"/>
                  <a:gd name="T67" fmla="*/ 7 h 14"/>
                  <a:gd name="T68" fmla="*/ 16 w 18"/>
                  <a:gd name="T69" fmla="*/ 9 h 14"/>
                  <a:gd name="T70" fmla="*/ 18 w 18"/>
                  <a:gd name="T71" fmla="*/ 7 h 14"/>
                  <a:gd name="T72" fmla="*/ 18 w 18"/>
                  <a:gd name="T73" fmla="*/ 11 h 14"/>
                  <a:gd name="T74" fmla="*/ 18 w 18"/>
                  <a:gd name="T75" fmla="*/ 11 h 14"/>
                  <a:gd name="T76" fmla="*/ 16 w 18"/>
                  <a:gd name="T77" fmla="*/ 9 h 14"/>
                  <a:gd name="T78" fmla="*/ 14 w 18"/>
                  <a:gd name="T7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4">
                    <a:moveTo>
                      <a:pt x="11" y="11"/>
                    </a:moveTo>
                    <a:lnTo>
                      <a:pt x="11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4" y="5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4" y="11"/>
                    </a:lnTo>
                    <a:lnTo>
                      <a:pt x="11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5" name="Freeform 2642"/>
              <p:cNvSpPr>
                <a:spLocks/>
              </p:cNvSpPr>
              <p:nvPr/>
            </p:nvSpPr>
            <p:spPr bwMode="auto">
              <a:xfrm>
                <a:off x="2416" y="347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6" name="Freeform 2643"/>
              <p:cNvSpPr>
                <a:spLocks/>
              </p:cNvSpPr>
              <p:nvPr/>
            </p:nvSpPr>
            <p:spPr bwMode="auto">
              <a:xfrm>
                <a:off x="2407" y="3470"/>
                <a:ext cx="9" cy="7"/>
              </a:xfrm>
              <a:custGeom>
                <a:avLst/>
                <a:gdLst>
                  <a:gd name="T0" fmla="*/ 5 w 9"/>
                  <a:gd name="T1" fmla="*/ 0 h 7"/>
                  <a:gd name="T2" fmla="*/ 7 w 9"/>
                  <a:gd name="T3" fmla="*/ 0 h 7"/>
                  <a:gd name="T4" fmla="*/ 7 w 9"/>
                  <a:gd name="T5" fmla="*/ 2 h 7"/>
                  <a:gd name="T6" fmla="*/ 7 w 9"/>
                  <a:gd name="T7" fmla="*/ 0 h 7"/>
                  <a:gd name="T8" fmla="*/ 7 w 9"/>
                  <a:gd name="T9" fmla="*/ 2 h 7"/>
                  <a:gd name="T10" fmla="*/ 5 w 9"/>
                  <a:gd name="T11" fmla="*/ 2 h 7"/>
                  <a:gd name="T12" fmla="*/ 7 w 9"/>
                  <a:gd name="T13" fmla="*/ 2 h 7"/>
                  <a:gd name="T14" fmla="*/ 5 w 9"/>
                  <a:gd name="T15" fmla="*/ 2 h 7"/>
                  <a:gd name="T16" fmla="*/ 7 w 9"/>
                  <a:gd name="T17" fmla="*/ 2 h 7"/>
                  <a:gd name="T18" fmla="*/ 7 w 9"/>
                  <a:gd name="T19" fmla="*/ 5 h 7"/>
                  <a:gd name="T20" fmla="*/ 9 w 9"/>
                  <a:gd name="T21" fmla="*/ 5 h 7"/>
                  <a:gd name="T22" fmla="*/ 7 w 9"/>
                  <a:gd name="T23" fmla="*/ 5 h 7"/>
                  <a:gd name="T24" fmla="*/ 9 w 9"/>
                  <a:gd name="T25" fmla="*/ 5 h 7"/>
                  <a:gd name="T26" fmla="*/ 7 w 9"/>
                  <a:gd name="T27" fmla="*/ 5 h 7"/>
                  <a:gd name="T28" fmla="*/ 5 w 9"/>
                  <a:gd name="T29" fmla="*/ 5 h 7"/>
                  <a:gd name="T30" fmla="*/ 7 w 9"/>
                  <a:gd name="T31" fmla="*/ 5 h 7"/>
                  <a:gd name="T32" fmla="*/ 7 w 9"/>
                  <a:gd name="T33" fmla="*/ 7 h 7"/>
                  <a:gd name="T34" fmla="*/ 9 w 9"/>
                  <a:gd name="T35" fmla="*/ 5 h 7"/>
                  <a:gd name="T36" fmla="*/ 9 w 9"/>
                  <a:gd name="T37" fmla="*/ 7 h 7"/>
                  <a:gd name="T38" fmla="*/ 7 w 9"/>
                  <a:gd name="T39" fmla="*/ 7 h 7"/>
                  <a:gd name="T40" fmla="*/ 5 w 9"/>
                  <a:gd name="T41" fmla="*/ 7 h 7"/>
                  <a:gd name="T42" fmla="*/ 3 w 9"/>
                  <a:gd name="T43" fmla="*/ 7 h 7"/>
                  <a:gd name="T44" fmla="*/ 3 w 9"/>
                  <a:gd name="T45" fmla="*/ 5 h 7"/>
                  <a:gd name="T46" fmla="*/ 3 w 9"/>
                  <a:gd name="T47" fmla="*/ 7 h 7"/>
                  <a:gd name="T48" fmla="*/ 0 w 9"/>
                  <a:gd name="T49" fmla="*/ 7 h 7"/>
                  <a:gd name="T50" fmla="*/ 0 w 9"/>
                  <a:gd name="T51" fmla="*/ 5 h 7"/>
                  <a:gd name="T52" fmla="*/ 3 w 9"/>
                  <a:gd name="T53" fmla="*/ 5 h 7"/>
                  <a:gd name="T54" fmla="*/ 5 w 9"/>
                  <a:gd name="T55" fmla="*/ 5 h 7"/>
                  <a:gd name="T56" fmla="*/ 3 w 9"/>
                  <a:gd name="T57" fmla="*/ 5 h 7"/>
                  <a:gd name="T58" fmla="*/ 0 w 9"/>
                  <a:gd name="T59" fmla="*/ 5 h 7"/>
                  <a:gd name="T60" fmla="*/ 3 w 9"/>
                  <a:gd name="T61" fmla="*/ 5 h 7"/>
                  <a:gd name="T62" fmla="*/ 0 w 9"/>
                  <a:gd name="T63" fmla="*/ 5 h 7"/>
                  <a:gd name="T64" fmla="*/ 0 w 9"/>
                  <a:gd name="T65" fmla="*/ 2 h 7"/>
                  <a:gd name="T66" fmla="*/ 3 w 9"/>
                  <a:gd name="T67" fmla="*/ 2 h 7"/>
                  <a:gd name="T68" fmla="*/ 0 w 9"/>
                  <a:gd name="T69" fmla="*/ 2 h 7"/>
                  <a:gd name="T70" fmla="*/ 0 w 9"/>
                  <a:gd name="T71" fmla="*/ 0 h 7"/>
                  <a:gd name="T72" fmla="*/ 3 w 9"/>
                  <a:gd name="T73" fmla="*/ 2 h 7"/>
                  <a:gd name="T74" fmla="*/ 5 w 9"/>
                  <a:gd name="T75" fmla="*/ 2 h 7"/>
                  <a:gd name="T76" fmla="*/ 3 w 9"/>
                  <a:gd name="T77" fmla="*/ 2 h 7"/>
                  <a:gd name="T78" fmla="*/ 5 w 9"/>
                  <a:gd name="T79" fmla="*/ 2 h 7"/>
                  <a:gd name="T80" fmla="*/ 3 w 9"/>
                  <a:gd name="T81" fmla="*/ 2 h 7"/>
                  <a:gd name="T82" fmla="*/ 3 w 9"/>
                  <a:gd name="T83" fmla="*/ 0 h 7"/>
                  <a:gd name="T84" fmla="*/ 0 w 9"/>
                  <a:gd name="T85" fmla="*/ 0 h 7"/>
                  <a:gd name="T86" fmla="*/ 3 w 9"/>
                  <a:gd name="T87" fmla="*/ 0 h 7"/>
                  <a:gd name="T88" fmla="*/ 5 w 9"/>
                  <a:gd name="T89" fmla="*/ 0 h 7"/>
                  <a:gd name="T90" fmla="*/ 5 w 9"/>
                  <a:gd name="T91" fmla="*/ 2 h 7"/>
                  <a:gd name="T92" fmla="*/ 5 w 9"/>
                  <a:gd name="T9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7" name="Freeform 2644"/>
              <p:cNvSpPr>
                <a:spLocks/>
              </p:cNvSpPr>
              <p:nvPr/>
            </p:nvSpPr>
            <p:spPr bwMode="auto">
              <a:xfrm>
                <a:off x="2403" y="3470"/>
                <a:ext cx="4" cy="5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2 h 5"/>
                  <a:gd name="T4" fmla="*/ 2 w 4"/>
                  <a:gd name="T5" fmla="*/ 2 h 5"/>
                  <a:gd name="T6" fmla="*/ 4 w 4"/>
                  <a:gd name="T7" fmla="*/ 2 h 5"/>
                  <a:gd name="T8" fmla="*/ 2 w 4"/>
                  <a:gd name="T9" fmla="*/ 2 h 5"/>
                  <a:gd name="T10" fmla="*/ 4 w 4"/>
                  <a:gd name="T11" fmla="*/ 2 h 5"/>
                  <a:gd name="T12" fmla="*/ 2 w 4"/>
                  <a:gd name="T13" fmla="*/ 2 h 5"/>
                  <a:gd name="T14" fmla="*/ 4 w 4"/>
                  <a:gd name="T15" fmla="*/ 2 h 5"/>
                  <a:gd name="T16" fmla="*/ 4 w 4"/>
                  <a:gd name="T17" fmla="*/ 5 h 5"/>
                  <a:gd name="T18" fmla="*/ 2 w 4"/>
                  <a:gd name="T19" fmla="*/ 5 h 5"/>
                  <a:gd name="T20" fmla="*/ 0 w 4"/>
                  <a:gd name="T21" fmla="*/ 5 h 5"/>
                  <a:gd name="T22" fmla="*/ 0 w 4"/>
                  <a:gd name="T23" fmla="*/ 2 h 5"/>
                  <a:gd name="T24" fmla="*/ 2 w 4"/>
                  <a:gd name="T25" fmla="*/ 2 h 5"/>
                  <a:gd name="T26" fmla="*/ 0 w 4"/>
                  <a:gd name="T27" fmla="*/ 2 h 5"/>
                  <a:gd name="T28" fmla="*/ 0 w 4"/>
                  <a:gd name="T29" fmla="*/ 0 h 5"/>
                  <a:gd name="T30" fmla="*/ 0 w 4"/>
                  <a:gd name="T31" fmla="*/ 2 h 5"/>
                  <a:gd name="T32" fmla="*/ 0 w 4"/>
                  <a:gd name="T33" fmla="*/ 0 h 5"/>
                  <a:gd name="T34" fmla="*/ 0 w 4"/>
                  <a:gd name="T35" fmla="*/ 2 h 5"/>
                  <a:gd name="T36" fmla="*/ 2 w 4"/>
                  <a:gd name="T37" fmla="*/ 2 h 5"/>
                  <a:gd name="T38" fmla="*/ 2 w 4"/>
                  <a:gd name="T39" fmla="*/ 0 h 5"/>
                  <a:gd name="T40" fmla="*/ 0 w 4"/>
                  <a:gd name="T41" fmla="*/ 0 h 5"/>
                  <a:gd name="T42" fmla="*/ 2 w 4"/>
                  <a:gd name="T43" fmla="*/ 0 h 5"/>
                  <a:gd name="T44" fmla="*/ 4 w 4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8" name="Freeform 2645"/>
              <p:cNvSpPr>
                <a:spLocks/>
              </p:cNvSpPr>
              <p:nvPr/>
            </p:nvSpPr>
            <p:spPr bwMode="auto">
              <a:xfrm>
                <a:off x="2416" y="346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9" name="Rectangle 2646"/>
              <p:cNvSpPr>
                <a:spLocks noChangeArrowheads="1"/>
              </p:cNvSpPr>
              <p:nvPr/>
            </p:nvSpPr>
            <p:spPr bwMode="auto">
              <a:xfrm>
                <a:off x="2403" y="346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0" name="Rectangle 2647"/>
              <p:cNvSpPr>
                <a:spLocks noChangeArrowheads="1"/>
              </p:cNvSpPr>
              <p:nvPr/>
            </p:nvSpPr>
            <p:spPr bwMode="auto">
              <a:xfrm>
                <a:off x="2412" y="3468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1" name="Rectangle 2648"/>
              <p:cNvSpPr>
                <a:spLocks noChangeArrowheads="1"/>
              </p:cNvSpPr>
              <p:nvPr/>
            </p:nvSpPr>
            <p:spPr bwMode="auto">
              <a:xfrm>
                <a:off x="2407" y="3468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2" name="Freeform 2649"/>
              <p:cNvSpPr>
                <a:spLocks/>
              </p:cNvSpPr>
              <p:nvPr/>
            </p:nvSpPr>
            <p:spPr bwMode="auto">
              <a:xfrm>
                <a:off x="2427" y="346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3" name="Freeform 2650"/>
              <p:cNvSpPr>
                <a:spLocks/>
              </p:cNvSpPr>
              <p:nvPr/>
            </p:nvSpPr>
            <p:spPr bwMode="auto">
              <a:xfrm>
                <a:off x="2427" y="346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4" name="Freeform 2651"/>
              <p:cNvSpPr>
                <a:spLocks/>
              </p:cNvSpPr>
              <p:nvPr/>
            </p:nvSpPr>
            <p:spPr bwMode="auto">
              <a:xfrm>
                <a:off x="2410" y="34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5" name="Freeform 2652"/>
              <p:cNvSpPr>
                <a:spLocks/>
              </p:cNvSpPr>
              <p:nvPr/>
            </p:nvSpPr>
            <p:spPr bwMode="auto">
              <a:xfrm>
                <a:off x="2421" y="34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6" name="Freeform 2653"/>
              <p:cNvSpPr>
                <a:spLocks/>
              </p:cNvSpPr>
              <p:nvPr/>
            </p:nvSpPr>
            <p:spPr bwMode="auto">
              <a:xfrm>
                <a:off x="2416" y="3463"/>
                <a:ext cx="2" cy="5"/>
              </a:xfrm>
              <a:custGeom>
                <a:avLst/>
                <a:gdLst>
                  <a:gd name="T0" fmla="*/ 2 w 2"/>
                  <a:gd name="T1" fmla="*/ 3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3 h 5"/>
                  <a:gd name="T8" fmla="*/ 2 w 2"/>
                  <a:gd name="T9" fmla="*/ 3 h 5"/>
                  <a:gd name="T10" fmla="*/ 2 w 2"/>
                  <a:gd name="T11" fmla="*/ 0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7" name="Freeform 2654"/>
              <p:cNvSpPr>
                <a:spLocks/>
              </p:cNvSpPr>
              <p:nvPr/>
            </p:nvSpPr>
            <p:spPr bwMode="auto">
              <a:xfrm>
                <a:off x="2414" y="346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8" name="Freeform 2655"/>
              <p:cNvSpPr>
                <a:spLocks/>
              </p:cNvSpPr>
              <p:nvPr/>
            </p:nvSpPr>
            <p:spPr bwMode="auto">
              <a:xfrm>
                <a:off x="2389" y="3463"/>
                <a:ext cx="16" cy="12"/>
              </a:xfrm>
              <a:custGeom>
                <a:avLst/>
                <a:gdLst>
                  <a:gd name="T0" fmla="*/ 9 w 16"/>
                  <a:gd name="T1" fmla="*/ 9 h 12"/>
                  <a:gd name="T2" fmla="*/ 7 w 16"/>
                  <a:gd name="T3" fmla="*/ 12 h 12"/>
                  <a:gd name="T4" fmla="*/ 7 w 16"/>
                  <a:gd name="T5" fmla="*/ 12 h 12"/>
                  <a:gd name="T6" fmla="*/ 3 w 16"/>
                  <a:gd name="T7" fmla="*/ 12 h 12"/>
                  <a:gd name="T8" fmla="*/ 5 w 16"/>
                  <a:gd name="T9" fmla="*/ 9 h 12"/>
                  <a:gd name="T10" fmla="*/ 3 w 16"/>
                  <a:gd name="T11" fmla="*/ 7 h 12"/>
                  <a:gd name="T12" fmla="*/ 7 w 16"/>
                  <a:gd name="T13" fmla="*/ 7 h 12"/>
                  <a:gd name="T14" fmla="*/ 3 w 16"/>
                  <a:gd name="T15" fmla="*/ 7 h 12"/>
                  <a:gd name="T16" fmla="*/ 3 w 16"/>
                  <a:gd name="T17" fmla="*/ 7 h 12"/>
                  <a:gd name="T18" fmla="*/ 5 w 16"/>
                  <a:gd name="T19" fmla="*/ 5 h 12"/>
                  <a:gd name="T20" fmla="*/ 5 w 16"/>
                  <a:gd name="T21" fmla="*/ 5 h 12"/>
                  <a:gd name="T22" fmla="*/ 5 w 16"/>
                  <a:gd name="T23" fmla="*/ 5 h 12"/>
                  <a:gd name="T24" fmla="*/ 3 w 16"/>
                  <a:gd name="T25" fmla="*/ 3 h 12"/>
                  <a:gd name="T26" fmla="*/ 3 w 16"/>
                  <a:gd name="T27" fmla="*/ 3 h 12"/>
                  <a:gd name="T28" fmla="*/ 3 w 16"/>
                  <a:gd name="T29" fmla="*/ 3 h 12"/>
                  <a:gd name="T30" fmla="*/ 5 w 16"/>
                  <a:gd name="T31" fmla="*/ 0 h 12"/>
                  <a:gd name="T32" fmla="*/ 5 w 16"/>
                  <a:gd name="T33" fmla="*/ 0 h 12"/>
                  <a:gd name="T34" fmla="*/ 7 w 16"/>
                  <a:gd name="T35" fmla="*/ 3 h 12"/>
                  <a:gd name="T36" fmla="*/ 9 w 16"/>
                  <a:gd name="T37" fmla="*/ 0 h 12"/>
                  <a:gd name="T38" fmla="*/ 7 w 16"/>
                  <a:gd name="T39" fmla="*/ 3 h 12"/>
                  <a:gd name="T40" fmla="*/ 9 w 16"/>
                  <a:gd name="T41" fmla="*/ 0 h 12"/>
                  <a:gd name="T42" fmla="*/ 12 w 16"/>
                  <a:gd name="T43" fmla="*/ 0 h 12"/>
                  <a:gd name="T44" fmla="*/ 14 w 16"/>
                  <a:gd name="T45" fmla="*/ 3 h 12"/>
                  <a:gd name="T46" fmla="*/ 14 w 16"/>
                  <a:gd name="T47" fmla="*/ 3 h 12"/>
                  <a:gd name="T48" fmla="*/ 14 w 16"/>
                  <a:gd name="T49" fmla="*/ 3 h 12"/>
                  <a:gd name="T50" fmla="*/ 12 w 16"/>
                  <a:gd name="T51" fmla="*/ 5 h 12"/>
                  <a:gd name="T52" fmla="*/ 9 w 16"/>
                  <a:gd name="T53" fmla="*/ 3 h 12"/>
                  <a:gd name="T54" fmla="*/ 12 w 16"/>
                  <a:gd name="T55" fmla="*/ 5 h 12"/>
                  <a:gd name="T56" fmla="*/ 12 w 16"/>
                  <a:gd name="T57" fmla="*/ 5 h 12"/>
                  <a:gd name="T58" fmla="*/ 7 w 16"/>
                  <a:gd name="T59" fmla="*/ 5 h 12"/>
                  <a:gd name="T60" fmla="*/ 7 w 16"/>
                  <a:gd name="T61" fmla="*/ 5 h 12"/>
                  <a:gd name="T62" fmla="*/ 9 w 16"/>
                  <a:gd name="T63" fmla="*/ 7 h 12"/>
                  <a:gd name="T64" fmla="*/ 9 w 16"/>
                  <a:gd name="T65" fmla="*/ 7 h 12"/>
                  <a:gd name="T66" fmla="*/ 9 w 16"/>
                  <a:gd name="T67" fmla="*/ 7 h 12"/>
                  <a:gd name="T68" fmla="*/ 7 w 16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" h="12">
                    <a:moveTo>
                      <a:pt x="7" y="9"/>
                    </a:moveTo>
                    <a:lnTo>
                      <a:pt x="9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9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9" name="Freeform 2656"/>
              <p:cNvSpPr>
                <a:spLocks/>
              </p:cNvSpPr>
              <p:nvPr/>
            </p:nvSpPr>
            <p:spPr bwMode="auto">
              <a:xfrm>
                <a:off x="2394" y="34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0" name="Rectangle 2657"/>
              <p:cNvSpPr>
                <a:spLocks noChangeArrowheads="1"/>
              </p:cNvSpPr>
              <p:nvPr/>
            </p:nvSpPr>
            <p:spPr bwMode="auto">
              <a:xfrm>
                <a:off x="2403" y="346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1" name="Rectangle 2658"/>
              <p:cNvSpPr>
                <a:spLocks noChangeArrowheads="1"/>
              </p:cNvSpPr>
              <p:nvPr/>
            </p:nvSpPr>
            <p:spPr bwMode="auto">
              <a:xfrm>
                <a:off x="2405" y="346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" name="Freeform 2659"/>
              <p:cNvSpPr>
                <a:spLocks/>
              </p:cNvSpPr>
              <p:nvPr/>
            </p:nvSpPr>
            <p:spPr bwMode="auto">
              <a:xfrm>
                <a:off x="2416" y="3461"/>
                <a:ext cx="16" cy="14"/>
              </a:xfrm>
              <a:custGeom>
                <a:avLst/>
                <a:gdLst>
                  <a:gd name="T0" fmla="*/ 7 w 16"/>
                  <a:gd name="T1" fmla="*/ 9 h 14"/>
                  <a:gd name="T2" fmla="*/ 7 w 16"/>
                  <a:gd name="T3" fmla="*/ 9 h 14"/>
                  <a:gd name="T4" fmla="*/ 2 w 16"/>
                  <a:gd name="T5" fmla="*/ 9 h 14"/>
                  <a:gd name="T6" fmla="*/ 2 w 16"/>
                  <a:gd name="T7" fmla="*/ 9 h 14"/>
                  <a:gd name="T8" fmla="*/ 5 w 16"/>
                  <a:gd name="T9" fmla="*/ 7 h 14"/>
                  <a:gd name="T10" fmla="*/ 5 w 16"/>
                  <a:gd name="T11" fmla="*/ 7 h 14"/>
                  <a:gd name="T12" fmla="*/ 7 w 16"/>
                  <a:gd name="T13" fmla="*/ 7 h 14"/>
                  <a:gd name="T14" fmla="*/ 9 w 16"/>
                  <a:gd name="T15" fmla="*/ 5 h 14"/>
                  <a:gd name="T16" fmla="*/ 5 w 16"/>
                  <a:gd name="T17" fmla="*/ 5 h 14"/>
                  <a:gd name="T18" fmla="*/ 5 w 16"/>
                  <a:gd name="T19" fmla="*/ 5 h 14"/>
                  <a:gd name="T20" fmla="*/ 2 w 16"/>
                  <a:gd name="T21" fmla="*/ 2 h 14"/>
                  <a:gd name="T22" fmla="*/ 2 w 16"/>
                  <a:gd name="T23" fmla="*/ 2 h 14"/>
                  <a:gd name="T24" fmla="*/ 5 w 16"/>
                  <a:gd name="T25" fmla="*/ 0 h 14"/>
                  <a:gd name="T26" fmla="*/ 7 w 16"/>
                  <a:gd name="T27" fmla="*/ 2 h 14"/>
                  <a:gd name="T28" fmla="*/ 11 w 16"/>
                  <a:gd name="T29" fmla="*/ 2 h 14"/>
                  <a:gd name="T30" fmla="*/ 11 w 16"/>
                  <a:gd name="T31" fmla="*/ 7 h 14"/>
                  <a:gd name="T32" fmla="*/ 14 w 16"/>
                  <a:gd name="T33" fmla="*/ 9 h 14"/>
                  <a:gd name="T34" fmla="*/ 9 w 16"/>
                  <a:gd name="T35" fmla="*/ 9 h 14"/>
                  <a:gd name="T36" fmla="*/ 9 w 16"/>
                  <a:gd name="T37" fmla="*/ 9 h 14"/>
                  <a:gd name="T38" fmla="*/ 7 w 16"/>
                  <a:gd name="T39" fmla="*/ 7 h 14"/>
                  <a:gd name="T40" fmla="*/ 9 w 16"/>
                  <a:gd name="T41" fmla="*/ 9 h 14"/>
                  <a:gd name="T42" fmla="*/ 14 w 16"/>
                  <a:gd name="T43" fmla="*/ 9 h 14"/>
                  <a:gd name="T44" fmla="*/ 14 w 16"/>
                  <a:gd name="T45" fmla="*/ 9 h 14"/>
                  <a:gd name="T46" fmla="*/ 14 w 16"/>
                  <a:gd name="T47" fmla="*/ 9 h 14"/>
                  <a:gd name="T48" fmla="*/ 16 w 16"/>
                  <a:gd name="T49" fmla="*/ 11 h 14"/>
                  <a:gd name="T50" fmla="*/ 14 w 16"/>
                  <a:gd name="T51" fmla="*/ 14 h 14"/>
                  <a:gd name="T52" fmla="*/ 11 w 16"/>
                  <a:gd name="T53" fmla="*/ 11 h 14"/>
                  <a:gd name="T54" fmla="*/ 11 w 16"/>
                  <a:gd name="T55" fmla="*/ 11 h 14"/>
                  <a:gd name="T56" fmla="*/ 9 w 16"/>
                  <a:gd name="T57" fmla="*/ 14 h 14"/>
                  <a:gd name="T58" fmla="*/ 7 w 16"/>
                  <a:gd name="T59" fmla="*/ 11 h 14"/>
                  <a:gd name="T60" fmla="*/ 7 w 16"/>
                  <a:gd name="T61" fmla="*/ 11 h 14"/>
                  <a:gd name="T62" fmla="*/ 5 w 16"/>
                  <a:gd name="T6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4">
                    <a:moveTo>
                      <a:pt x="5" y="9"/>
                    </a:moveTo>
                    <a:lnTo>
                      <a:pt x="7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" name="Rectangle 2660"/>
              <p:cNvSpPr>
                <a:spLocks noChangeArrowheads="1"/>
              </p:cNvSpPr>
              <p:nvPr/>
            </p:nvSpPr>
            <p:spPr bwMode="auto">
              <a:xfrm>
                <a:off x="2401" y="346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4" name="Freeform 2661"/>
              <p:cNvSpPr>
                <a:spLocks/>
              </p:cNvSpPr>
              <p:nvPr/>
            </p:nvSpPr>
            <p:spPr bwMode="auto">
              <a:xfrm>
                <a:off x="2423" y="346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5" name="Freeform 2662"/>
              <p:cNvSpPr>
                <a:spLocks/>
              </p:cNvSpPr>
              <p:nvPr/>
            </p:nvSpPr>
            <p:spPr bwMode="auto">
              <a:xfrm>
                <a:off x="2394" y="346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6" name="Freeform 2663"/>
              <p:cNvSpPr>
                <a:spLocks/>
              </p:cNvSpPr>
              <p:nvPr/>
            </p:nvSpPr>
            <p:spPr bwMode="auto">
              <a:xfrm>
                <a:off x="2392" y="3459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2 h 4"/>
                  <a:gd name="T4" fmla="*/ 0 w 2"/>
                  <a:gd name="T5" fmla="*/ 4 h 4"/>
                  <a:gd name="T6" fmla="*/ 0 w 2"/>
                  <a:gd name="T7" fmla="*/ 2 h 4"/>
                  <a:gd name="T8" fmla="*/ 2 w 2"/>
                  <a:gd name="T9" fmla="*/ 2 h 4"/>
                  <a:gd name="T10" fmla="*/ 2 w 2"/>
                  <a:gd name="T11" fmla="*/ 0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7" name="Freeform 2664"/>
              <p:cNvSpPr>
                <a:spLocks/>
              </p:cNvSpPr>
              <p:nvPr/>
            </p:nvSpPr>
            <p:spPr bwMode="auto">
              <a:xfrm>
                <a:off x="2412" y="3459"/>
                <a:ext cx="9" cy="4"/>
              </a:xfrm>
              <a:custGeom>
                <a:avLst/>
                <a:gdLst>
                  <a:gd name="T0" fmla="*/ 4 w 9"/>
                  <a:gd name="T1" fmla="*/ 0 h 4"/>
                  <a:gd name="T2" fmla="*/ 6 w 9"/>
                  <a:gd name="T3" fmla="*/ 0 h 4"/>
                  <a:gd name="T4" fmla="*/ 6 w 9"/>
                  <a:gd name="T5" fmla="*/ 2 h 4"/>
                  <a:gd name="T6" fmla="*/ 6 w 9"/>
                  <a:gd name="T7" fmla="*/ 0 h 4"/>
                  <a:gd name="T8" fmla="*/ 6 w 9"/>
                  <a:gd name="T9" fmla="*/ 2 h 4"/>
                  <a:gd name="T10" fmla="*/ 9 w 9"/>
                  <a:gd name="T11" fmla="*/ 2 h 4"/>
                  <a:gd name="T12" fmla="*/ 6 w 9"/>
                  <a:gd name="T13" fmla="*/ 2 h 4"/>
                  <a:gd name="T14" fmla="*/ 6 w 9"/>
                  <a:gd name="T15" fmla="*/ 4 h 4"/>
                  <a:gd name="T16" fmla="*/ 4 w 9"/>
                  <a:gd name="T17" fmla="*/ 4 h 4"/>
                  <a:gd name="T18" fmla="*/ 2 w 9"/>
                  <a:gd name="T19" fmla="*/ 4 h 4"/>
                  <a:gd name="T20" fmla="*/ 0 w 9"/>
                  <a:gd name="T21" fmla="*/ 4 h 4"/>
                  <a:gd name="T22" fmla="*/ 2 w 9"/>
                  <a:gd name="T23" fmla="*/ 4 h 4"/>
                  <a:gd name="T24" fmla="*/ 0 w 9"/>
                  <a:gd name="T25" fmla="*/ 4 h 4"/>
                  <a:gd name="T26" fmla="*/ 2 w 9"/>
                  <a:gd name="T27" fmla="*/ 2 h 4"/>
                  <a:gd name="T28" fmla="*/ 2 w 9"/>
                  <a:gd name="T29" fmla="*/ 4 h 4"/>
                  <a:gd name="T30" fmla="*/ 2 w 9"/>
                  <a:gd name="T31" fmla="*/ 2 h 4"/>
                  <a:gd name="T32" fmla="*/ 0 w 9"/>
                  <a:gd name="T33" fmla="*/ 2 h 4"/>
                  <a:gd name="T34" fmla="*/ 0 w 9"/>
                  <a:gd name="T35" fmla="*/ 4 h 4"/>
                  <a:gd name="T36" fmla="*/ 0 w 9"/>
                  <a:gd name="T37" fmla="*/ 2 h 4"/>
                  <a:gd name="T38" fmla="*/ 2 w 9"/>
                  <a:gd name="T39" fmla="*/ 2 h 4"/>
                  <a:gd name="T40" fmla="*/ 2 w 9"/>
                  <a:gd name="T41" fmla="*/ 0 h 4"/>
                  <a:gd name="T42" fmla="*/ 4 w 9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8" name="Freeform 2665"/>
              <p:cNvSpPr>
                <a:spLocks/>
              </p:cNvSpPr>
              <p:nvPr/>
            </p:nvSpPr>
            <p:spPr bwMode="auto">
              <a:xfrm>
                <a:off x="2421" y="345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9" name="Freeform 2666"/>
              <p:cNvSpPr>
                <a:spLocks/>
              </p:cNvSpPr>
              <p:nvPr/>
            </p:nvSpPr>
            <p:spPr bwMode="auto">
              <a:xfrm>
                <a:off x="2414" y="3457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4 w 4"/>
                  <a:gd name="T7" fmla="*/ 0 h 2"/>
                  <a:gd name="T8" fmla="*/ 4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0 w 4"/>
                  <a:gd name="T15" fmla="*/ 0 h 2"/>
                  <a:gd name="T16" fmla="*/ 2 w 4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0" name="Freeform 2667"/>
              <p:cNvSpPr>
                <a:spLocks/>
              </p:cNvSpPr>
              <p:nvPr/>
            </p:nvSpPr>
            <p:spPr bwMode="auto">
              <a:xfrm>
                <a:off x="2403" y="3457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2 h 4"/>
                  <a:gd name="T4" fmla="*/ 4 w 7"/>
                  <a:gd name="T5" fmla="*/ 2 h 4"/>
                  <a:gd name="T6" fmla="*/ 2 w 7"/>
                  <a:gd name="T7" fmla="*/ 2 h 4"/>
                  <a:gd name="T8" fmla="*/ 2 w 7"/>
                  <a:gd name="T9" fmla="*/ 4 h 4"/>
                  <a:gd name="T10" fmla="*/ 0 w 7"/>
                  <a:gd name="T11" fmla="*/ 2 h 4"/>
                  <a:gd name="T12" fmla="*/ 0 w 7"/>
                  <a:gd name="T13" fmla="*/ 4 h 4"/>
                  <a:gd name="T14" fmla="*/ 2 w 7"/>
                  <a:gd name="T15" fmla="*/ 4 h 4"/>
                  <a:gd name="T16" fmla="*/ 4 w 7"/>
                  <a:gd name="T17" fmla="*/ 4 h 4"/>
                  <a:gd name="T18" fmla="*/ 2 w 7"/>
                  <a:gd name="T19" fmla="*/ 4 h 4"/>
                  <a:gd name="T20" fmla="*/ 0 w 7"/>
                  <a:gd name="T21" fmla="*/ 4 h 4"/>
                  <a:gd name="T22" fmla="*/ 0 w 7"/>
                  <a:gd name="T23" fmla="*/ 2 h 4"/>
                  <a:gd name="T24" fmla="*/ 2 w 7"/>
                  <a:gd name="T25" fmla="*/ 2 h 4"/>
                  <a:gd name="T26" fmla="*/ 4 w 7"/>
                  <a:gd name="T27" fmla="*/ 2 h 4"/>
                  <a:gd name="T28" fmla="*/ 4 w 7"/>
                  <a:gd name="T29" fmla="*/ 0 h 4"/>
                  <a:gd name="T30" fmla="*/ 7 w 7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1" name="Freeform 2668"/>
              <p:cNvSpPr>
                <a:spLocks/>
              </p:cNvSpPr>
              <p:nvPr/>
            </p:nvSpPr>
            <p:spPr bwMode="auto">
              <a:xfrm>
                <a:off x="2418" y="34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2" name="Freeform 2669"/>
              <p:cNvSpPr>
                <a:spLocks/>
              </p:cNvSpPr>
              <p:nvPr/>
            </p:nvSpPr>
            <p:spPr bwMode="auto">
              <a:xfrm>
                <a:off x="2407" y="3457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3 w 5"/>
                  <a:gd name="T5" fmla="*/ 0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3" name="Rectangle 2670"/>
              <p:cNvSpPr>
                <a:spLocks noChangeArrowheads="1"/>
              </p:cNvSpPr>
              <p:nvPr/>
            </p:nvSpPr>
            <p:spPr bwMode="auto">
              <a:xfrm>
                <a:off x="2414" y="3454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4" name="Freeform 2671"/>
              <p:cNvSpPr>
                <a:spLocks/>
              </p:cNvSpPr>
              <p:nvPr/>
            </p:nvSpPr>
            <p:spPr bwMode="auto">
              <a:xfrm>
                <a:off x="2398" y="345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  <a:gd name="T8" fmla="*/ 0 w 3"/>
                  <a:gd name="T9" fmla="*/ 0 h 3"/>
                  <a:gd name="T10" fmla="*/ 3 w 3"/>
                  <a:gd name="T11" fmla="*/ 0 h 3"/>
                  <a:gd name="T12" fmla="*/ 3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5" name="Freeform 2672"/>
              <p:cNvSpPr>
                <a:spLocks/>
              </p:cNvSpPr>
              <p:nvPr/>
            </p:nvSpPr>
            <p:spPr bwMode="auto">
              <a:xfrm>
                <a:off x="2407" y="345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6" name="Freeform 2673"/>
              <p:cNvSpPr>
                <a:spLocks/>
              </p:cNvSpPr>
              <p:nvPr/>
            </p:nvSpPr>
            <p:spPr bwMode="auto">
              <a:xfrm>
                <a:off x="2405" y="34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7" name="Rectangle 2674"/>
              <p:cNvSpPr>
                <a:spLocks noChangeArrowheads="1"/>
              </p:cNvSpPr>
              <p:nvPr/>
            </p:nvSpPr>
            <p:spPr bwMode="auto">
              <a:xfrm>
                <a:off x="2414" y="345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8" name="Freeform 2675"/>
              <p:cNvSpPr>
                <a:spLocks/>
              </p:cNvSpPr>
              <p:nvPr/>
            </p:nvSpPr>
            <p:spPr bwMode="auto">
              <a:xfrm>
                <a:off x="2412" y="345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9" name="Freeform 2676"/>
              <p:cNvSpPr>
                <a:spLocks/>
              </p:cNvSpPr>
              <p:nvPr/>
            </p:nvSpPr>
            <p:spPr bwMode="auto">
              <a:xfrm>
                <a:off x="2403" y="345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0" name="Freeform 2677"/>
              <p:cNvSpPr>
                <a:spLocks/>
              </p:cNvSpPr>
              <p:nvPr/>
            </p:nvSpPr>
            <p:spPr bwMode="auto">
              <a:xfrm>
                <a:off x="2403" y="344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1" name="Freeform 2678"/>
              <p:cNvSpPr>
                <a:spLocks/>
              </p:cNvSpPr>
              <p:nvPr/>
            </p:nvSpPr>
            <p:spPr bwMode="auto">
              <a:xfrm>
                <a:off x="2398" y="344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2" name="Freeform 2679"/>
              <p:cNvSpPr>
                <a:spLocks/>
              </p:cNvSpPr>
              <p:nvPr/>
            </p:nvSpPr>
            <p:spPr bwMode="auto">
              <a:xfrm>
                <a:off x="2392" y="3448"/>
                <a:ext cx="22" cy="15"/>
              </a:xfrm>
              <a:custGeom>
                <a:avLst/>
                <a:gdLst>
                  <a:gd name="T0" fmla="*/ 6 w 22"/>
                  <a:gd name="T1" fmla="*/ 2 h 15"/>
                  <a:gd name="T2" fmla="*/ 6 w 22"/>
                  <a:gd name="T3" fmla="*/ 2 h 15"/>
                  <a:gd name="T4" fmla="*/ 11 w 22"/>
                  <a:gd name="T5" fmla="*/ 2 h 15"/>
                  <a:gd name="T6" fmla="*/ 11 w 22"/>
                  <a:gd name="T7" fmla="*/ 4 h 15"/>
                  <a:gd name="T8" fmla="*/ 11 w 22"/>
                  <a:gd name="T9" fmla="*/ 4 h 15"/>
                  <a:gd name="T10" fmla="*/ 11 w 22"/>
                  <a:gd name="T11" fmla="*/ 4 h 15"/>
                  <a:gd name="T12" fmla="*/ 15 w 22"/>
                  <a:gd name="T13" fmla="*/ 4 h 15"/>
                  <a:gd name="T14" fmla="*/ 15 w 22"/>
                  <a:gd name="T15" fmla="*/ 4 h 15"/>
                  <a:gd name="T16" fmla="*/ 13 w 22"/>
                  <a:gd name="T17" fmla="*/ 6 h 15"/>
                  <a:gd name="T18" fmla="*/ 15 w 22"/>
                  <a:gd name="T19" fmla="*/ 4 h 15"/>
                  <a:gd name="T20" fmla="*/ 18 w 22"/>
                  <a:gd name="T21" fmla="*/ 4 h 15"/>
                  <a:gd name="T22" fmla="*/ 18 w 22"/>
                  <a:gd name="T23" fmla="*/ 4 h 15"/>
                  <a:gd name="T24" fmla="*/ 18 w 22"/>
                  <a:gd name="T25" fmla="*/ 4 h 15"/>
                  <a:gd name="T26" fmla="*/ 22 w 22"/>
                  <a:gd name="T27" fmla="*/ 4 h 15"/>
                  <a:gd name="T28" fmla="*/ 20 w 22"/>
                  <a:gd name="T29" fmla="*/ 6 h 15"/>
                  <a:gd name="T30" fmla="*/ 20 w 22"/>
                  <a:gd name="T31" fmla="*/ 6 h 15"/>
                  <a:gd name="T32" fmla="*/ 18 w 22"/>
                  <a:gd name="T33" fmla="*/ 9 h 15"/>
                  <a:gd name="T34" fmla="*/ 15 w 22"/>
                  <a:gd name="T35" fmla="*/ 6 h 15"/>
                  <a:gd name="T36" fmla="*/ 13 w 22"/>
                  <a:gd name="T37" fmla="*/ 9 h 15"/>
                  <a:gd name="T38" fmla="*/ 11 w 22"/>
                  <a:gd name="T39" fmla="*/ 11 h 15"/>
                  <a:gd name="T40" fmla="*/ 11 w 22"/>
                  <a:gd name="T41" fmla="*/ 11 h 15"/>
                  <a:gd name="T42" fmla="*/ 9 w 22"/>
                  <a:gd name="T43" fmla="*/ 13 h 15"/>
                  <a:gd name="T44" fmla="*/ 6 w 22"/>
                  <a:gd name="T45" fmla="*/ 15 h 15"/>
                  <a:gd name="T46" fmla="*/ 4 w 22"/>
                  <a:gd name="T47" fmla="*/ 13 h 15"/>
                  <a:gd name="T48" fmla="*/ 4 w 22"/>
                  <a:gd name="T49" fmla="*/ 13 h 15"/>
                  <a:gd name="T50" fmla="*/ 6 w 22"/>
                  <a:gd name="T51" fmla="*/ 11 h 15"/>
                  <a:gd name="T52" fmla="*/ 6 w 22"/>
                  <a:gd name="T53" fmla="*/ 11 h 15"/>
                  <a:gd name="T54" fmla="*/ 6 w 22"/>
                  <a:gd name="T55" fmla="*/ 11 h 15"/>
                  <a:gd name="T56" fmla="*/ 6 w 22"/>
                  <a:gd name="T57" fmla="*/ 11 h 15"/>
                  <a:gd name="T58" fmla="*/ 4 w 22"/>
                  <a:gd name="T59" fmla="*/ 13 h 15"/>
                  <a:gd name="T60" fmla="*/ 6 w 22"/>
                  <a:gd name="T61" fmla="*/ 11 h 15"/>
                  <a:gd name="T62" fmla="*/ 2 w 22"/>
                  <a:gd name="T63" fmla="*/ 11 h 15"/>
                  <a:gd name="T64" fmla="*/ 0 w 22"/>
                  <a:gd name="T65" fmla="*/ 13 h 15"/>
                  <a:gd name="T66" fmla="*/ 0 w 22"/>
                  <a:gd name="T67" fmla="*/ 9 h 15"/>
                  <a:gd name="T68" fmla="*/ 0 w 22"/>
                  <a:gd name="T69" fmla="*/ 9 h 15"/>
                  <a:gd name="T70" fmla="*/ 2 w 22"/>
                  <a:gd name="T71" fmla="*/ 6 h 15"/>
                  <a:gd name="T72" fmla="*/ 6 w 22"/>
                  <a:gd name="T73" fmla="*/ 6 h 15"/>
                  <a:gd name="T74" fmla="*/ 2 w 22"/>
                  <a:gd name="T75" fmla="*/ 6 h 15"/>
                  <a:gd name="T76" fmla="*/ 4 w 22"/>
                  <a:gd name="T77" fmla="*/ 9 h 15"/>
                  <a:gd name="T78" fmla="*/ 9 w 22"/>
                  <a:gd name="T79" fmla="*/ 9 h 15"/>
                  <a:gd name="T80" fmla="*/ 11 w 22"/>
                  <a:gd name="T81" fmla="*/ 6 h 15"/>
                  <a:gd name="T82" fmla="*/ 11 w 22"/>
                  <a:gd name="T83" fmla="*/ 6 h 15"/>
                  <a:gd name="T84" fmla="*/ 9 w 22"/>
                  <a:gd name="T85" fmla="*/ 4 h 15"/>
                  <a:gd name="T86" fmla="*/ 9 w 22"/>
                  <a:gd name="T87" fmla="*/ 4 h 15"/>
                  <a:gd name="T88" fmla="*/ 11 w 22"/>
                  <a:gd name="T89" fmla="*/ 6 h 15"/>
                  <a:gd name="T90" fmla="*/ 6 w 22"/>
                  <a:gd name="T91" fmla="*/ 6 h 15"/>
                  <a:gd name="T92" fmla="*/ 4 w 22"/>
                  <a:gd name="T93" fmla="*/ 6 h 15"/>
                  <a:gd name="T94" fmla="*/ 2 w 22"/>
                  <a:gd name="T95" fmla="*/ 4 h 15"/>
                  <a:gd name="T96" fmla="*/ 4 w 22"/>
                  <a:gd name="T97" fmla="*/ 2 h 15"/>
                  <a:gd name="T98" fmla="*/ 4 w 22"/>
                  <a:gd name="T99" fmla="*/ 2 h 15"/>
                  <a:gd name="T100" fmla="*/ 4 w 22"/>
                  <a:gd name="T10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2" h="15">
                    <a:moveTo>
                      <a:pt x="4" y="2"/>
                    </a:move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5"/>
                    </a:lnTo>
                    <a:lnTo>
                      <a:pt x="6" y="15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3" name="Freeform 2680"/>
              <p:cNvSpPr>
                <a:spLocks/>
              </p:cNvSpPr>
              <p:nvPr/>
            </p:nvSpPr>
            <p:spPr bwMode="auto">
              <a:xfrm>
                <a:off x="2410" y="344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4" name="Rectangle 2681"/>
              <p:cNvSpPr>
                <a:spLocks noChangeArrowheads="1"/>
              </p:cNvSpPr>
              <p:nvPr/>
            </p:nvSpPr>
            <p:spPr bwMode="auto">
              <a:xfrm>
                <a:off x="2392" y="344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5" name="Freeform 2682"/>
              <p:cNvSpPr>
                <a:spLocks/>
              </p:cNvSpPr>
              <p:nvPr/>
            </p:nvSpPr>
            <p:spPr bwMode="auto">
              <a:xfrm>
                <a:off x="2387" y="3437"/>
                <a:ext cx="14" cy="9"/>
              </a:xfrm>
              <a:custGeom>
                <a:avLst/>
                <a:gdLst>
                  <a:gd name="T0" fmla="*/ 5 w 14"/>
                  <a:gd name="T1" fmla="*/ 0 h 9"/>
                  <a:gd name="T2" fmla="*/ 7 w 14"/>
                  <a:gd name="T3" fmla="*/ 0 h 9"/>
                  <a:gd name="T4" fmla="*/ 9 w 14"/>
                  <a:gd name="T5" fmla="*/ 0 h 9"/>
                  <a:gd name="T6" fmla="*/ 9 w 14"/>
                  <a:gd name="T7" fmla="*/ 2 h 9"/>
                  <a:gd name="T8" fmla="*/ 11 w 14"/>
                  <a:gd name="T9" fmla="*/ 2 h 9"/>
                  <a:gd name="T10" fmla="*/ 11 w 14"/>
                  <a:gd name="T11" fmla="*/ 4 h 9"/>
                  <a:gd name="T12" fmla="*/ 11 w 14"/>
                  <a:gd name="T13" fmla="*/ 6 h 9"/>
                  <a:gd name="T14" fmla="*/ 14 w 14"/>
                  <a:gd name="T15" fmla="*/ 6 h 9"/>
                  <a:gd name="T16" fmla="*/ 14 w 14"/>
                  <a:gd name="T17" fmla="*/ 9 h 9"/>
                  <a:gd name="T18" fmla="*/ 11 w 14"/>
                  <a:gd name="T19" fmla="*/ 9 h 9"/>
                  <a:gd name="T20" fmla="*/ 11 w 14"/>
                  <a:gd name="T21" fmla="*/ 6 h 9"/>
                  <a:gd name="T22" fmla="*/ 9 w 14"/>
                  <a:gd name="T23" fmla="*/ 6 h 9"/>
                  <a:gd name="T24" fmla="*/ 11 w 14"/>
                  <a:gd name="T25" fmla="*/ 6 h 9"/>
                  <a:gd name="T26" fmla="*/ 11 w 14"/>
                  <a:gd name="T27" fmla="*/ 9 h 9"/>
                  <a:gd name="T28" fmla="*/ 9 w 14"/>
                  <a:gd name="T29" fmla="*/ 9 h 9"/>
                  <a:gd name="T30" fmla="*/ 7 w 14"/>
                  <a:gd name="T31" fmla="*/ 9 h 9"/>
                  <a:gd name="T32" fmla="*/ 7 w 14"/>
                  <a:gd name="T33" fmla="*/ 6 h 9"/>
                  <a:gd name="T34" fmla="*/ 7 w 14"/>
                  <a:gd name="T35" fmla="*/ 4 h 9"/>
                  <a:gd name="T36" fmla="*/ 9 w 14"/>
                  <a:gd name="T37" fmla="*/ 4 h 9"/>
                  <a:gd name="T38" fmla="*/ 7 w 14"/>
                  <a:gd name="T39" fmla="*/ 4 h 9"/>
                  <a:gd name="T40" fmla="*/ 7 w 14"/>
                  <a:gd name="T41" fmla="*/ 2 h 9"/>
                  <a:gd name="T42" fmla="*/ 7 w 14"/>
                  <a:gd name="T43" fmla="*/ 4 h 9"/>
                  <a:gd name="T44" fmla="*/ 5 w 14"/>
                  <a:gd name="T45" fmla="*/ 4 h 9"/>
                  <a:gd name="T46" fmla="*/ 5 w 14"/>
                  <a:gd name="T47" fmla="*/ 6 h 9"/>
                  <a:gd name="T48" fmla="*/ 2 w 14"/>
                  <a:gd name="T49" fmla="*/ 6 h 9"/>
                  <a:gd name="T50" fmla="*/ 0 w 14"/>
                  <a:gd name="T51" fmla="*/ 6 h 9"/>
                  <a:gd name="T52" fmla="*/ 0 w 14"/>
                  <a:gd name="T53" fmla="*/ 4 h 9"/>
                  <a:gd name="T54" fmla="*/ 2 w 14"/>
                  <a:gd name="T55" fmla="*/ 4 h 9"/>
                  <a:gd name="T56" fmla="*/ 2 w 14"/>
                  <a:gd name="T57" fmla="*/ 2 h 9"/>
                  <a:gd name="T58" fmla="*/ 2 w 14"/>
                  <a:gd name="T59" fmla="*/ 4 h 9"/>
                  <a:gd name="T60" fmla="*/ 2 w 14"/>
                  <a:gd name="T61" fmla="*/ 2 h 9"/>
                  <a:gd name="T62" fmla="*/ 0 w 14"/>
                  <a:gd name="T63" fmla="*/ 2 h 9"/>
                  <a:gd name="T64" fmla="*/ 0 w 14"/>
                  <a:gd name="T65" fmla="*/ 0 h 9"/>
                  <a:gd name="T66" fmla="*/ 2 w 14"/>
                  <a:gd name="T67" fmla="*/ 0 h 9"/>
                  <a:gd name="T68" fmla="*/ 5 w 14"/>
                  <a:gd name="T69" fmla="*/ 0 h 9"/>
                  <a:gd name="T70" fmla="*/ 2 w 14"/>
                  <a:gd name="T71" fmla="*/ 0 h 9"/>
                  <a:gd name="T72" fmla="*/ 5 w 14"/>
                  <a:gd name="T7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6" name="Freeform 2683"/>
              <p:cNvSpPr>
                <a:spLocks/>
              </p:cNvSpPr>
              <p:nvPr/>
            </p:nvSpPr>
            <p:spPr bwMode="auto">
              <a:xfrm>
                <a:off x="2407" y="343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7" name="Rectangle 2684"/>
              <p:cNvSpPr>
                <a:spLocks noChangeArrowheads="1"/>
              </p:cNvSpPr>
              <p:nvPr/>
            </p:nvSpPr>
            <p:spPr bwMode="auto">
              <a:xfrm>
                <a:off x="2394" y="3434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8" name="Freeform 2685"/>
              <p:cNvSpPr>
                <a:spLocks/>
              </p:cNvSpPr>
              <p:nvPr/>
            </p:nvSpPr>
            <p:spPr bwMode="auto">
              <a:xfrm>
                <a:off x="2392" y="343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9" name="Freeform 2686"/>
              <p:cNvSpPr>
                <a:spLocks/>
              </p:cNvSpPr>
              <p:nvPr/>
            </p:nvSpPr>
            <p:spPr bwMode="auto">
              <a:xfrm>
                <a:off x="2394" y="34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0" name="Freeform 2687"/>
              <p:cNvSpPr>
                <a:spLocks/>
              </p:cNvSpPr>
              <p:nvPr/>
            </p:nvSpPr>
            <p:spPr bwMode="auto">
              <a:xfrm>
                <a:off x="2423" y="34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1" name="Freeform 2688"/>
              <p:cNvSpPr>
                <a:spLocks/>
              </p:cNvSpPr>
              <p:nvPr/>
            </p:nvSpPr>
            <p:spPr bwMode="auto">
              <a:xfrm>
                <a:off x="2387" y="3432"/>
                <a:ext cx="5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0 h 2"/>
                  <a:gd name="T4" fmla="*/ 2 w 5"/>
                  <a:gd name="T5" fmla="*/ 0 h 2"/>
                  <a:gd name="T6" fmla="*/ 2 w 5"/>
                  <a:gd name="T7" fmla="*/ 2 h 2"/>
                  <a:gd name="T8" fmla="*/ 5 w 5"/>
                  <a:gd name="T9" fmla="*/ 2 h 2"/>
                  <a:gd name="T10" fmla="*/ 5 w 5"/>
                  <a:gd name="T11" fmla="*/ 0 h 2"/>
                  <a:gd name="T12" fmla="*/ 5 w 5"/>
                  <a:gd name="T13" fmla="*/ 2 h 2"/>
                  <a:gd name="T14" fmla="*/ 2 w 5"/>
                  <a:gd name="T15" fmla="*/ 2 h 2"/>
                  <a:gd name="T16" fmla="*/ 2 w 5"/>
                  <a:gd name="T17" fmla="*/ 0 h 2"/>
                  <a:gd name="T18" fmla="*/ 0 w 5"/>
                  <a:gd name="T19" fmla="*/ 0 h 2"/>
                  <a:gd name="T20" fmla="*/ 2 w 5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2" name="Freeform 2689"/>
              <p:cNvSpPr>
                <a:spLocks/>
              </p:cNvSpPr>
              <p:nvPr/>
            </p:nvSpPr>
            <p:spPr bwMode="auto">
              <a:xfrm>
                <a:off x="2387" y="34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3" name="Freeform 2690"/>
              <p:cNvSpPr>
                <a:spLocks/>
              </p:cNvSpPr>
              <p:nvPr/>
            </p:nvSpPr>
            <p:spPr bwMode="auto">
              <a:xfrm>
                <a:off x="2423" y="3430"/>
                <a:ext cx="7" cy="7"/>
              </a:xfrm>
              <a:custGeom>
                <a:avLst/>
                <a:gdLst>
                  <a:gd name="T0" fmla="*/ 4 w 7"/>
                  <a:gd name="T1" fmla="*/ 4 h 7"/>
                  <a:gd name="T2" fmla="*/ 2 w 7"/>
                  <a:gd name="T3" fmla="*/ 4 h 7"/>
                  <a:gd name="T4" fmla="*/ 2 w 7"/>
                  <a:gd name="T5" fmla="*/ 7 h 7"/>
                  <a:gd name="T6" fmla="*/ 0 w 7"/>
                  <a:gd name="T7" fmla="*/ 7 h 7"/>
                  <a:gd name="T8" fmla="*/ 0 w 7"/>
                  <a:gd name="T9" fmla="*/ 4 h 7"/>
                  <a:gd name="T10" fmla="*/ 0 w 7"/>
                  <a:gd name="T11" fmla="*/ 2 h 7"/>
                  <a:gd name="T12" fmla="*/ 0 w 7"/>
                  <a:gd name="T13" fmla="*/ 0 h 7"/>
                  <a:gd name="T14" fmla="*/ 2 w 7"/>
                  <a:gd name="T15" fmla="*/ 0 h 7"/>
                  <a:gd name="T16" fmla="*/ 4 w 7"/>
                  <a:gd name="T17" fmla="*/ 0 h 7"/>
                  <a:gd name="T18" fmla="*/ 4 w 7"/>
                  <a:gd name="T19" fmla="*/ 2 h 7"/>
                  <a:gd name="T20" fmla="*/ 7 w 7"/>
                  <a:gd name="T21" fmla="*/ 4 h 7"/>
                  <a:gd name="T22" fmla="*/ 4 w 7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7">
                    <a:moveTo>
                      <a:pt x="4" y="4"/>
                    </a:move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4"/>
                    </a:lnTo>
                    <a:lnTo>
                      <a:pt x="4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4" name="Freeform 2691"/>
              <p:cNvSpPr>
                <a:spLocks/>
              </p:cNvSpPr>
              <p:nvPr/>
            </p:nvSpPr>
            <p:spPr bwMode="auto">
              <a:xfrm>
                <a:off x="2383" y="342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5" name="Freeform 2692"/>
              <p:cNvSpPr>
                <a:spLocks/>
              </p:cNvSpPr>
              <p:nvPr/>
            </p:nvSpPr>
            <p:spPr bwMode="auto">
              <a:xfrm>
                <a:off x="1317" y="2723"/>
                <a:ext cx="6" cy="5"/>
              </a:xfrm>
              <a:custGeom>
                <a:avLst/>
                <a:gdLst>
                  <a:gd name="T0" fmla="*/ 6 w 6"/>
                  <a:gd name="T1" fmla="*/ 0 h 5"/>
                  <a:gd name="T2" fmla="*/ 6 w 6"/>
                  <a:gd name="T3" fmla="*/ 3 h 5"/>
                  <a:gd name="T4" fmla="*/ 4 w 6"/>
                  <a:gd name="T5" fmla="*/ 3 h 5"/>
                  <a:gd name="T6" fmla="*/ 2 w 6"/>
                  <a:gd name="T7" fmla="*/ 3 h 5"/>
                  <a:gd name="T8" fmla="*/ 2 w 6"/>
                  <a:gd name="T9" fmla="*/ 5 h 5"/>
                  <a:gd name="T10" fmla="*/ 0 w 6"/>
                  <a:gd name="T11" fmla="*/ 5 h 5"/>
                  <a:gd name="T12" fmla="*/ 0 w 6"/>
                  <a:gd name="T13" fmla="*/ 3 h 5"/>
                  <a:gd name="T14" fmla="*/ 2 w 6"/>
                  <a:gd name="T15" fmla="*/ 3 h 5"/>
                  <a:gd name="T16" fmla="*/ 2 w 6"/>
                  <a:gd name="T17" fmla="*/ 0 h 5"/>
                  <a:gd name="T18" fmla="*/ 4 w 6"/>
                  <a:gd name="T19" fmla="*/ 0 h 5"/>
                  <a:gd name="T20" fmla="*/ 6 w 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6" name="Freeform 2693"/>
              <p:cNvSpPr>
                <a:spLocks/>
              </p:cNvSpPr>
              <p:nvPr/>
            </p:nvSpPr>
            <p:spPr bwMode="auto">
              <a:xfrm>
                <a:off x="2394" y="342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7" name="Freeform 2694"/>
              <p:cNvSpPr>
                <a:spLocks/>
              </p:cNvSpPr>
              <p:nvPr/>
            </p:nvSpPr>
            <p:spPr bwMode="auto">
              <a:xfrm>
                <a:off x="2392" y="342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8" name="Freeform 2695"/>
              <p:cNvSpPr>
                <a:spLocks/>
              </p:cNvSpPr>
              <p:nvPr/>
            </p:nvSpPr>
            <p:spPr bwMode="auto">
              <a:xfrm>
                <a:off x="2401" y="34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9" name="Freeform 2696"/>
              <p:cNvSpPr>
                <a:spLocks/>
              </p:cNvSpPr>
              <p:nvPr/>
            </p:nvSpPr>
            <p:spPr bwMode="auto">
              <a:xfrm>
                <a:off x="2383" y="34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0" name="Freeform 2697"/>
              <p:cNvSpPr>
                <a:spLocks/>
              </p:cNvSpPr>
              <p:nvPr/>
            </p:nvSpPr>
            <p:spPr bwMode="auto">
              <a:xfrm>
                <a:off x="2398" y="3423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1" name="Freeform 2698"/>
              <p:cNvSpPr>
                <a:spLocks/>
              </p:cNvSpPr>
              <p:nvPr/>
            </p:nvSpPr>
            <p:spPr bwMode="auto">
              <a:xfrm>
                <a:off x="2394" y="342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2" name="Freeform 2699"/>
              <p:cNvSpPr>
                <a:spLocks/>
              </p:cNvSpPr>
              <p:nvPr/>
            </p:nvSpPr>
            <p:spPr bwMode="auto">
              <a:xfrm>
                <a:off x="2383" y="342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3" name="Freeform 2700"/>
              <p:cNvSpPr>
                <a:spLocks/>
              </p:cNvSpPr>
              <p:nvPr/>
            </p:nvSpPr>
            <p:spPr bwMode="auto">
              <a:xfrm>
                <a:off x="2396" y="342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4" name="Freeform 2701"/>
              <p:cNvSpPr>
                <a:spLocks/>
              </p:cNvSpPr>
              <p:nvPr/>
            </p:nvSpPr>
            <p:spPr bwMode="auto">
              <a:xfrm>
                <a:off x="2383" y="3416"/>
                <a:ext cx="6" cy="5"/>
              </a:xfrm>
              <a:custGeom>
                <a:avLst/>
                <a:gdLst>
                  <a:gd name="T0" fmla="*/ 4 w 6"/>
                  <a:gd name="T1" fmla="*/ 3 h 5"/>
                  <a:gd name="T2" fmla="*/ 6 w 6"/>
                  <a:gd name="T3" fmla="*/ 3 h 5"/>
                  <a:gd name="T4" fmla="*/ 6 w 6"/>
                  <a:gd name="T5" fmla="*/ 5 h 5"/>
                  <a:gd name="T6" fmla="*/ 6 w 6"/>
                  <a:gd name="T7" fmla="*/ 3 h 5"/>
                  <a:gd name="T8" fmla="*/ 4 w 6"/>
                  <a:gd name="T9" fmla="*/ 5 h 5"/>
                  <a:gd name="T10" fmla="*/ 4 w 6"/>
                  <a:gd name="T11" fmla="*/ 3 h 5"/>
                  <a:gd name="T12" fmla="*/ 4 w 6"/>
                  <a:gd name="T13" fmla="*/ 5 h 5"/>
                  <a:gd name="T14" fmla="*/ 4 w 6"/>
                  <a:gd name="T15" fmla="*/ 3 h 5"/>
                  <a:gd name="T16" fmla="*/ 2 w 6"/>
                  <a:gd name="T17" fmla="*/ 3 h 5"/>
                  <a:gd name="T18" fmla="*/ 2 w 6"/>
                  <a:gd name="T19" fmla="*/ 5 h 5"/>
                  <a:gd name="T20" fmla="*/ 0 w 6"/>
                  <a:gd name="T21" fmla="*/ 3 h 5"/>
                  <a:gd name="T22" fmla="*/ 0 w 6"/>
                  <a:gd name="T23" fmla="*/ 5 h 5"/>
                  <a:gd name="T24" fmla="*/ 0 w 6"/>
                  <a:gd name="T25" fmla="*/ 3 h 5"/>
                  <a:gd name="T26" fmla="*/ 0 w 6"/>
                  <a:gd name="T27" fmla="*/ 0 h 5"/>
                  <a:gd name="T28" fmla="*/ 2 w 6"/>
                  <a:gd name="T29" fmla="*/ 0 h 5"/>
                  <a:gd name="T30" fmla="*/ 4 w 6"/>
                  <a:gd name="T31" fmla="*/ 0 h 5"/>
                  <a:gd name="T32" fmla="*/ 4 w 6"/>
                  <a:gd name="T3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5">
                    <a:moveTo>
                      <a:pt x="4" y="3"/>
                    </a:moveTo>
                    <a:lnTo>
                      <a:pt x="6" y="3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5" name="Freeform 2702"/>
              <p:cNvSpPr>
                <a:spLocks/>
              </p:cNvSpPr>
              <p:nvPr/>
            </p:nvSpPr>
            <p:spPr bwMode="auto">
              <a:xfrm>
                <a:off x="2398" y="3416"/>
                <a:ext cx="12" cy="9"/>
              </a:xfrm>
              <a:custGeom>
                <a:avLst/>
                <a:gdLst>
                  <a:gd name="T0" fmla="*/ 5 w 12"/>
                  <a:gd name="T1" fmla="*/ 3 h 9"/>
                  <a:gd name="T2" fmla="*/ 5 w 12"/>
                  <a:gd name="T3" fmla="*/ 0 h 9"/>
                  <a:gd name="T4" fmla="*/ 7 w 12"/>
                  <a:gd name="T5" fmla="*/ 3 h 9"/>
                  <a:gd name="T6" fmla="*/ 7 w 12"/>
                  <a:gd name="T7" fmla="*/ 0 h 9"/>
                  <a:gd name="T8" fmla="*/ 9 w 12"/>
                  <a:gd name="T9" fmla="*/ 0 h 9"/>
                  <a:gd name="T10" fmla="*/ 9 w 12"/>
                  <a:gd name="T11" fmla="*/ 3 h 9"/>
                  <a:gd name="T12" fmla="*/ 12 w 12"/>
                  <a:gd name="T13" fmla="*/ 3 h 9"/>
                  <a:gd name="T14" fmla="*/ 12 w 12"/>
                  <a:gd name="T15" fmla="*/ 5 h 9"/>
                  <a:gd name="T16" fmla="*/ 9 w 12"/>
                  <a:gd name="T17" fmla="*/ 5 h 9"/>
                  <a:gd name="T18" fmla="*/ 12 w 12"/>
                  <a:gd name="T19" fmla="*/ 5 h 9"/>
                  <a:gd name="T20" fmla="*/ 12 w 12"/>
                  <a:gd name="T21" fmla="*/ 7 h 9"/>
                  <a:gd name="T22" fmla="*/ 12 w 12"/>
                  <a:gd name="T23" fmla="*/ 9 h 9"/>
                  <a:gd name="T24" fmla="*/ 9 w 12"/>
                  <a:gd name="T25" fmla="*/ 9 h 9"/>
                  <a:gd name="T26" fmla="*/ 7 w 12"/>
                  <a:gd name="T27" fmla="*/ 9 h 9"/>
                  <a:gd name="T28" fmla="*/ 7 w 12"/>
                  <a:gd name="T29" fmla="*/ 7 h 9"/>
                  <a:gd name="T30" fmla="*/ 5 w 12"/>
                  <a:gd name="T31" fmla="*/ 7 h 9"/>
                  <a:gd name="T32" fmla="*/ 5 w 12"/>
                  <a:gd name="T33" fmla="*/ 5 h 9"/>
                  <a:gd name="T34" fmla="*/ 5 w 12"/>
                  <a:gd name="T35" fmla="*/ 7 h 9"/>
                  <a:gd name="T36" fmla="*/ 3 w 12"/>
                  <a:gd name="T37" fmla="*/ 7 h 9"/>
                  <a:gd name="T38" fmla="*/ 3 w 12"/>
                  <a:gd name="T39" fmla="*/ 5 h 9"/>
                  <a:gd name="T40" fmla="*/ 3 w 12"/>
                  <a:gd name="T41" fmla="*/ 7 h 9"/>
                  <a:gd name="T42" fmla="*/ 0 w 12"/>
                  <a:gd name="T43" fmla="*/ 7 h 9"/>
                  <a:gd name="T44" fmla="*/ 0 w 12"/>
                  <a:gd name="T45" fmla="*/ 5 h 9"/>
                  <a:gd name="T46" fmla="*/ 3 w 12"/>
                  <a:gd name="T47" fmla="*/ 5 h 9"/>
                  <a:gd name="T48" fmla="*/ 5 w 12"/>
                  <a:gd name="T49" fmla="*/ 5 h 9"/>
                  <a:gd name="T50" fmla="*/ 3 w 12"/>
                  <a:gd name="T51" fmla="*/ 5 h 9"/>
                  <a:gd name="T52" fmla="*/ 0 w 12"/>
                  <a:gd name="T53" fmla="*/ 5 h 9"/>
                  <a:gd name="T54" fmla="*/ 0 w 12"/>
                  <a:gd name="T55" fmla="*/ 3 h 9"/>
                  <a:gd name="T56" fmla="*/ 3 w 12"/>
                  <a:gd name="T57" fmla="*/ 3 h 9"/>
                  <a:gd name="T58" fmla="*/ 3 w 12"/>
                  <a:gd name="T59" fmla="*/ 0 h 9"/>
                  <a:gd name="T60" fmla="*/ 3 w 12"/>
                  <a:gd name="T61" fmla="*/ 3 h 9"/>
                  <a:gd name="T62" fmla="*/ 3 w 12"/>
                  <a:gd name="T63" fmla="*/ 0 h 9"/>
                  <a:gd name="T64" fmla="*/ 5 w 12"/>
                  <a:gd name="T65" fmla="*/ 0 h 9"/>
                  <a:gd name="T66" fmla="*/ 5 w 12"/>
                  <a:gd name="T67" fmla="*/ 3 h 9"/>
                  <a:gd name="T68" fmla="*/ 5 w 12"/>
                  <a:gd name="T69" fmla="*/ 0 h 9"/>
                  <a:gd name="T70" fmla="*/ 3 w 12"/>
                  <a:gd name="T71" fmla="*/ 0 h 9"/>
                  <a:gd name="T72" fmla="*/ 5 w 12"/>
                  <a:gd name="T73" fmla="*/ 0 h 9"/>
                  <a:gd name="T74" fmla="*/ 5 w 12"/>
                  <a:gd name="T7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9">
                    <a:moveTo>
                      <a:pt x="5" y="3"/>
                    </a:moveTo>
                    <a:lnTo>
                      <a:pt x="5" y="0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6" name="Freeform 2703"/>
              <p:cNvSpPr>
                <a:spLocks/>
              </p:cNvSpPr>
              <p:nvPr/>
            </p:nvSpPr>
            <p:spPr bwMode="auto">
              <a:xfrm>
                <a:off x="2401" y="341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7" name="Freeform 2704"/>
              <p:cNvSpPr>
                <a:spLocks/>
              </p:cNvSpPr>
              <p:nvPr/>
            </p:nvSpPr>
            <p:spPr bwMode="auto">
              <a:xfrm>
                <a:off x="2385" y="3414"/>
                <a:ext cx="11" cy="11"/>
              </a:xfrm>
              <a:custGeom>
                <a:avLst/>
                <a:gdLst>
                  <a:gd name="T0" fmla="*/ 9 w 11"/>
                  <a:gd name="T1" fmla="*/ 5 h 11"/>
                  <a:gd name="T2" fmla="*/ 11 w 11"/>
                  <a:gd name="T3" fmla="*/ 5 h 11"/>
                  <a:gd name="T4" fmla="*/ 11 w 11"/>
                  <a:gd name="T5" fmla="*/ 7 h 11"/>
                  <a:gd name="T6" fmla="*/ 9 w 11"/>
                  <a:gd name="T7" fmla="*/ 7 h 11"/>
                  <a:gd name="T8" fmla="*/ 9 w 11"/>
                  <a:gd name="T9" fmla="*/ 9 h 11"/>
                  <a:gd name="T10" fmla="*/ 7 w 11"/>
                  <a:gd name="T11" fmla="*/ 9 h 11"/>
                  <a:gd name="T12" fmla="*/ 7 w 11"/>
                  <a:gd name="T13" fmla="*/ 7 h 11"/>
                  <a:gd name="T14" fmla="*/ 9 w 11"/>
                  <a:gd name="T15" fmla="*/ 7 h 11"/>
                  <a:gd name="T16" fmla="*/ 7 w 11"/>
                  <a:gd name="T17" fmla="*/ 7 h 11"/>
                  <a:gd name="T18" fmla="*/ 7 w 11"/>
                  <a:gd name="T19" fmla="*/ 9 h 11"/>
                  <a:gd name="T20" fmla="*/ 4 w 11"/>
                  <a:gd name="T21" fmla="*/ 9 h 11"/>
                  <a:gd name="T22" fmla="*/ 4 w 11"/>
                  <a:gd name="T23" fmla="*/ 7 h 11"/>
                  <a:gd name="T24" fmla="*/ 4 w 11"/>
                  <a:gd name="T25" fmla="*/ 9 h 11"/>
                  <a:gd name="T26" fmla="*/ 7 w 11"/>
                  <a:gd name="T27" fmla="*/ 9 h 11"/>
                  <a:gd name="T28" fmla="*/ 4 w 11"/>
                  <a:gd name="T29" fmla="*/ 9 h 11"/>
                  <a:gd name="T30" fmla="*/ 4 w 11"/>
                  <a:gd name="T31" fmla="*/ 11 h 11"/>
                  <a:gd name="T32" fmla="*/ 7 w 11"/>
                  <a:gd name="T33" fmla="*/ 11 h 11"/>
                  <a:gd name="T34" fmla="*/ 4 w 11"/>
                  <a:gd name="T35" fmla="*/ 11 h 11"/>
                  <a:gd name="T36" fmla="*/ 2 w 11"/>
                  <a:gd name="T37" fmla="*/ 11 h 11"/>
                  <a:gd name="T38" fmla="*/ 0 w 11"/>
                  <a:gd name="T39" fmla="*/ 11 h 11"/>
                  <a:gd name="T40" fmla="*/ 0 w 11"/>
                  <a:gd name="T41" fmla="*/ 9 h 11"/>
                  <a:gd name="T42" fmla="*/ 2 w 11"/>
                  <a:gd name="T43" fmla="*/ 9 h 11"/>
                  <a:gd name="T44" fmla="*/ 0 w 11"/>
                  <a:gd name="T45" fmla="*/ 9 h 11"/>
                  <a:gd name="T46" fmla="*/ 0 w 11"/>
                  <a:gd name="T47" fmla="*/ 7 h 11"/>
                  <a:gd name="T48" fmla="*/ 2 w 11"/>
                  <a:gd name="T49" fmla="*/ 7 h 11"/>
                  <a:gd name="T50" fmla="*/ 4 w 11"/>
                  <a:gd name="T51" fmla="*/ 7 h 11"/>
                  <a:gd name="T52" fmla="*/ 2 w 11"/>
                  <a:gd name="T53" fmla="*/ 7 h 11"/>
                  <a:gd name="T54" fmla="*/ 2 w 11"/>
                  <a:gd name="T55" fmla="*/ 9 h 11"/>
                  <a:gd name="T56" fmla="*/ 2 w 11"/>
                  <a:gd name="T57" fmla="*/ 7 h 11"/>
                  <a:gd name="T58" fmla="*/ 4 w 11"/>
                  <a:gd name="T59" fmla="*/ 7 h 11"/>
                  <a:gd name="T60" fmla="*/ 4 w 11"/>
                  <a:gd name="T61" fmla="*/ 5 h 11"/>
                  <a:gd name="T62" fmla="*/ 7 w 11"/>
                  <a:gd name="T63" fmla="*/ 7 h 11"/>
                  <a:gd name="T64" fmla="*/ 7 w 11"/>
                  <a:gd name="T65" fmla="*/ 5 h 11"/>
                  <a:gd name="T66" fmla="*/ 7 w 11"/>
                  <a:gd name="T67" fmla="*/ 2 h 11"/>
                  <a:gd name="T68" fmla="*/ 9 w 11"/>
                  <a:gd name="T69" fmla="*/ 2 h 11"/>
                  <a:gd name="T70" fmla="*/ 9 w 11"/>
                  <a:gd name="T71" fmla="*/ 0 h 11"/>
                  <a:gd name="T72" fmla="*/ 9 w 11"/>
                  <a:gd name="T73" fmla="*/ 2 h 11"/>
                  <a:gd name="T74" fmla="*/ 11 w 11"/>
                  <a:gd name="T75" fmla="*/ 2 h 11"/>
                  <a:gd name="T76" fmla="*/ 9 w 11"/>
                  <a:gd name="T77" fmla="*/ 2 h 11"/>
                  <a:gd name="T78" fmla="*/ 9 w 11"/>
                  <a:gd name="T7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1">
                    <a:moveTo>
                      <a:pt x="9" y="5"/>
                    </a:move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8" name="Freeform 2705"/>
              <p:cNvSpPr>
                <a:spLocks/>
              </p:cNvSpPr>
              <p:nvPr/>
            </p:nvSpPr>
            <p:spPr bwMode="auto">
              <a:xfrm>
                <a:off x="2403" y="341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9" name="Freeform 2706"/>
              <p:cNvSpPr>
                <a:spLocks/>
              </p:cNvSpPr>
              <p:nvPr/>
            </p:nvSpPr>
            <p:spPr bwMode="auto">
              <a:xfrm>
                <a:off x="2383" y="3410"/>
                <a:ext cx="15" cy="9"/>
              </a:xfrm>
              <a:custGeom>
                <a:avLst/>
                <a:gdLst>
                  <a:gd name="T0" fmla="*/ 4 w 15"/>
                  <a:gd name="T1" fmla="*/ 2 h 9"/>
                  <a:gd name="T2" fmla="*/ 6 w 15"/>
                  <a:gd name="T3" fmla="*/ 2 h 9"/>
                  <a:gd name="T4" fmla="*/ 6 w 15"/>
                  <a:gd name="T5" fmla="*/ 0 h 9"/>
                  <a:gd name="T6" fmla="*/ 6 w 15"/>
                  <a:gd name="T7" fmla="*/ 2 h 9"/>
                  <a:gd name="T8" fmla="*/ 4 w 15"/>
                  <a:gd name="T9" fmla="*/ 2 h 9"/>
                  <a:gd name="T10" fmla="*/ 4 w 15"/>
                  <a:gd name="T11" fmla="*/ 4 h 9"/>
                  <a:gd name="T12" fmla="*/ 6 w 15"/>
                  <a:gd name="T13" fmla="*/ 4 h 9"/>
                  <a:gd name="T14" fmla="*/ 6 w 15"/>
                  <a:gd name="T15" fmla="*/ 2 h 9"/>
                  <a:gd name="T16" fmla="*/ 9 w 15"/>
                  <a:gd name="T17" fmla="*/ 2 h 9"/>
                  <a:gd name="T18" fmla="*/ 9 w 15"/>
                  <a:gd name="T19" fmla="*/ 0 h 9"/>
                  <a:gd name="T20" fmla="*/ 9 w 15"/>
                  <a:gd name="T21" fmla="*/ 2 h 9"/>
                  <a:gd name="T22" fmla="*/ 11 w 15"/>
                  <a:gd name="T23" fmla="*/ 2 h 9"/>
                  <a:gd name="T24" fmla="*/ 9 w 15"/>
                  <a:gd name="T25" fmla="*/ 2 h 9"/>
                  <a:gd name="T26" fmla="*/ 9 w 15"/>
                  <a:gd name="T27" fmla="*/ 4 h 9"/>
                  <a:gd name="T28" fmla="*/ 11 w 15"/>
                  <a:gd name="T29" fmla="*/ 4 h 9"/>
                  <a:gd name="T30" fmla="*/ 11 w 15"/>
                  <a:gd name="T31" fmla="*/ 2 h 9"/>
                  <a:gd name="T32" fmla="*/ 9 w 15"/>
                  <a:gd name="T33" fmla="*/ 2 h 9"/>
                  <a:gd name="T34" fmla="*/ 11 w 15"/>
                  <a:gd name="T35" fmla="*/ 2 h 9"/>
                  <a:gd name="T36" fmla="*/ 13 w 15"/>
                  <a:gd name="T37" fmla="*/ 2 h 9"/>
                  <a:gd name="T38" fmla="*/ 13 w 15"/>
                  <a:gd name="T39" fmla="*/ 4 h 9"/>
                  <a:gd name="T40" fmla="*/ 15 w 15"/>
                  <a:gd name="T41" fmla="*/ 4 h 9"/>
                  <a:gd name="T42" fmla="*/ 15 w 15"/>
                  <a:gd name="T43" fmla="*/ 6 h 9"/>
                  <a:gd name="T44" fmla="*/ 15 w 15"/>
                  <a:gd name="T45" fmla="*/ 9 h 9"/>
                  <a:gd name="T46" fmla="*/ 13 w 15"/>
                  <a:gd name="T47" fmla="*/ 9 h 9"/>
                  <a:gd name="T48" fmla="*/ 15 w 15"/>
                  <a:gd name="T49" fmla="*/ 9 h 9"/>
                  <a:gd name="T50" fmla="*/ 13 w 15"/>
                  <a:gd name="T51" fmla="*/ 9 h 9"/>
                  <a:gd name="T52" fmla="*/ 13 w 15"/>
                  <a:gd name="T53" fmla="*/ 6 h 9"/>
                  <a:gd name="T54" fmla="*/ 11 w 15"/>
                  <a:gd name="T55" fmla="*/ 4 h 9"/>
                  <a:gd name="T56" fmla="*/ 13 w 15"/>
                  <a:gd name="T57" fmla="*/ 4 h 9"/>
                  <a:gd name="T58" fmla="*/ 11 w 15"/>
                  <a:gd name="T59" fmla="*/ 4 h 9"/>
                  <a:gd name="T60" fmla="*/ 9 w 15"/>
                  <a:gd name="T61" fmla="*/ 4 h 9"/>
                  <a:gd name="T62" fmla="*/ 9 w 15"/>
                  <a:gd name="T63" fmla="*/ 6 h 9"/>
                  <a:gd name="T64" fmla="*/ 9 w 15"/>
                  <a:gd name="T65" fmla="*/ 9 h 9"/>
                  <a:gd name="T66" fmla="*/ 6 w 15"/>
                  <a:gd name="T67" fmla="*/ 9 h 9"/>
                  <a:gd name="T68" fmla="*/ 4 w 15"/>
                  <a:gd name="T69" fmla="*/ 6 h 9"/>
                  <a:gd name="T70" fmla="*/ 6 w 15"/>
                  <a:gd name="T71" fmla="*/ 6 h 9"/>
                  <a:gd name="T72" fmla="*/ 4 w 15"/>
                  <a:gd name="T73" fmla="*/ 6 h 9"/>
                  <a:gd name="T74" fmla="*/ 6 w 15"/>
                  <a:gd name="T75" fmla="*/ 6 h 9"/>
                  <a:gd name="T76" fmla="*/ 6 w 15"/>
                  <a:gd name="T77" fmla="*/ 4 h 9"/>
                  <a:gd name="T78" fmla="*/ 4 w 15"/>
                  <a:gd name="T79" fmla="*/ 4 h 9"/>
                  <a:gd name="T80" fmla="*/ 4 w 15"/>
                  <a:gd name="T81" fmla="*/ 6 h 9"/>
                  <a:gd name="T82" fmla="*/ 2 w 15"/>
                  <a:gd name="T83" fmla="*/ 6 h 9"/>
                  <a:gd name="T84" fmla="*/ 2 w 15"/>
                  <a:gd name="T85" fmla="*/ 4 h 9"/>
                  <a:gd name="T86" fmla="*/ 0 w 15"/>
                  <a:gd name="T87" fmla="*/ 4 h 9"/>
                  <a:gd name="T88" fmla="*/ 0 w 15"/>
                  <a:gd name="T89" fmla="*/ 2 h 9"/>
                  <a:gd name="T90" fmla="*/ 2 w 15"/>
                  <a:gd name="T91" fmla="*/ 2 h 9"/>
                  <a:gd name="T92" fmla="*/ 4 w 15"/>
                  <a:gd name="T93" fmla="*/ 2 h 9"/>
                  <a:gd name="T94" fmla="*/ 4 w 15"/>
                  <a:gd name="T95" fmla="*/ 0 h 9"/>
                  <a:gd name="T96" fmla="*/ 4 w 15"/>
                  <a:gd name="T9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9">
                    <a:moveTo>
                      <a:pt x="4" y="2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0" name="Freeform 2707"/>
              <p:cNvSpPr>
                <a:spLocks/>
              </p:cNvSpPr>
              <p:nvPr/>
            </p:nvSpPr>
            <p:spPr bwMode="auto">
              <a:xfrm>
                <a:off x="2396" y="3410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2 w 7"/>
                  <a:gd name="T3" fmla="*/ 0 h 6"/>
                  <a:gd name="T4" fmla="*/ 5 w 7"/>
                  <a:gd name="T5" fmla="*/ 0 h 6"/>
                  <a:gd name="T6" fmla="*/ 5 w 7"/>
                  <a:gd name="T7" fmla="*/ 2 h 6"/>
                  <a:gd name="T8" fmla="*/ 7 w 7"/>
                  <a:gd name="T9" fmla="*/ 2 h 6"/>
                  <a:gd name="T10" fmla="*/ 7 w 7"/>
                  <a:gd name="T11" fmla="*/ 4 h 6"/>
                  <a:gd name="T12" fmla="*/ 7 w 7"/>
                  <a:gd name="T13" fmla="*/ 2 h 6"/>
                  <a:gd name="T14" fmla="*/ 5 w 7"/>
                  <a:gd name="T15" fmla="*/ 2 h 6"/>
                  <a:gd name="T16" fmla="*/ 5 w 7"/>
                  <a:gd name="T17" fmla="*/ 4 h 6"/>
                  <a:gd name="T18" fmla="*/ 7 w 7"/>
                  <a:gd name="T19" fmla="*/ 4 h 6"/>
                  <a:gd name="T20" fmla="*/ 5 w 7"/>
                  <a:gd name="T21" fmla="*/ 4 h 6"/>
                  <a:gd name="T22" fmla="*/ 5 w 7"/>
                  <a:gd name="T23" fmla="*/ 2 h 6"/>
                  <a:gd name="T24" fmla="*/ 2 w 7"/>
                  <a:gd name="T25" fmla="*/ 2 h 6"/>
                  <a:gd name="T26" fmla="*/ 2 w 7"/>
                  <a:gd name="T27" fmla="*/ 4 h 6"/>
                  <a:gd name="T28" fmla="*/ 5 w 7"/>
                  <a:gd name="T29" fmla="*/ 4 h 6"/>
                  <a:gd name="T30" fmla="*/ 7 w 7"/>
                  <a:gd name="T31" fmla="*/ 4 h 6"/>
                  <a:gd name="T32" fmla="*/ 5 w 7"/>
                  <a:gd name="T33" fmla="*/ 4 h 6"/>
                  <a:gd name="T34" fmla="*/ 5 w 7"/>
                  <a:gd name="T35" fmla="*/ 6 h 6"/>
                  <a:gd name="T36" fmla="*/ 2 w 7"/>
                  <a:gd name="T37" fmla="*/ 6 h 6"/>
                  <a:gd name="T38" fmla="*/ 2 w 7"/>
                  <a:gd name="T39" fmla="*/ 4 h 6"/>
                  <a:gd name="T40" fmla="*/ 0 w 7"/>
                  <a:gd name="T41" fmla="*/ 4 h 6"/>
                  <a:gd name="T42" fmla="*/ 0 w 7"/>
                  <a:gd name="T43" fmla="*/ 2 h 6"/>
                  <a:gd name="T44" fmla="*/ 2 w 7"/>
                  <a:gd name="T45" fmla="*/ 2 h 6"/>
                  <a:gd name="T46" fmla="*/ 0 w 7"/>
                  <a:gd name="T47" fmla="*/ 2 h 6"/>
                  <a:gd name="T48" fmla="*/ 0 w 7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1" name="Freeform 2708"/>
              <p:cNvSpPr>
                <a:spLocks/>
              </p:cNvSpPr>
              <p:nvPr/>
            </p:nvSpPr>
            <p:spPr bwMode="auto">
              <a:xfrm>
                <a:off x="2392" y="3410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2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2 w 4"/>
                  <a:gd name="T9" fmla="*/ 0 h 2"/>
                  <a:gd name="T10" fmla="*/ 2 w 4"/>
                  <a:gd name="T11" fmla="*/ 2 h 2"/>
                  <a:gd name="T12" fmla="*/ 4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2" name="Freeform 2709"/>
              <p:cNvSpPr>
                <a:spLocks/>
              </p:cNvSpPr>
              <p:nvPr/>
            </p:nvSpPr>
            <p:spPr bwMode="auto">
              <a:xfrm>
                <a:off x="2389" y="340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3" name="Freeform 2710"/>
              <p:cNvSpPr>
                <a:spLocks/>
              </p:cNvSpPr>
              <p:nvPr/>
            </p:nvSpPr>
            <p:spPr bwMode="auto">
              <a:xfrm>
                <a:off x="2387" y="3408"/>
                <a:ext cx="7" cy="2"/>
              </a:xfrm>
              <a:custGeom>
                <a:avLst/>
                <a:gdLst>
                  <a:gd name="T0" fmla="*/ 5 w 7"/>
                  <a:gd name="T1" fmla="*/ 2 h 2"/>
                  <a:gd name="T2" fmla="*/ 7 w 7"/>
                  <a:gd name="T3" fmla="*/ 0 h 2"/>
                  <a:gd name="T4" fmla="*/ 7 w 7"/>
                  <a:gd name="T5" fmla="*/ 2 h 2"/>
                  <a:gd name="T6" fmla="*/ 5 w 7"/>
                  <a:gd name="T7" fmla="*/ 2 h 2"/>
                  <a:gd name="T8" fmla="*/ 2 w 7"/>
                  <a:gd name="T9" fmla="*/ 2 h 2"/>
                  <a:gd name="T10" fmla="*/ 0 w 7"/>
                  <a:gd name="T11" fmla="*/ 2 h 2"/>
                  <a:gd name="T12" fmla="*/ 2 w 7"/>
                  <a:gd name="T13" fmla="*/ 2 h 2"/>
                  <a:gd name="T14" fmla="*/ 5 w 7"/>
                  <a:gd name="T15" fmla="*/ 2 h 2"/>
                  <a:gd name="T16" fmla="*/ 5 w 7"/>
                  <a:gd name="T17" fmla="*/ 0 h 2"/>
                  <a:gd name="T18" fmla="*/ 5 w 7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2">
                    <a:moveTo>
                      <a:pt x="5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4" name="Freeform 2711"/>
              <p:cNvSpPr>
                <a:spLocks/>
              </p:cNvSpPr>
              <p:nvPr/>
            </p:nvSpPr>
            <p:spPr bwMode="auto">
              <a:xfrm>
                <a:off x="2389" y="340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5" name="Freeform 2712"/>
              <p:cNvSpPr>
                <a:spLocks/>
              </p:cNvSpPr>
              <p:nvPr/>
            </p:nvSpPr>
            <p:spPr bwMode="auto">
              <a:xfrm>
                <a:off x="2389" y="3405"/>
                <a:ext cx="36" cy="45"/>
              </a:xfrm>
              <a:custGeom>
                <a:avLst/>
                <a:gdLst>
                  <a:gd name="T0" fmla="*/ 27 w 36"/>
                  <a:gd name="T1" fmla="*/ 5 h 45"/>
                  <a:gd name="T2" fmla="*/ 29 w 36"/>
                  <a:gd name="T3" fmla="*/ 9 h 45"/>
                  <a:gd name="T4" fmla="*/ 34 w 36"/>
                  <a:gd name="T5" fmla="*/ 11 h 45"/>
                  <a:gd name="T6" fmla="*/ 34 w 36"/>
                  <a:gd name="T7" fmla="*/ 18 h 45"/>
                  <a:gd name="T8" fmla="*/ 32 w 36"/>
                  <a:gd name="T9" fmla="*/ 27 h 45"/>
                  <a:gd name="T10" fmla="*/ 34 w 36"/>
                  <a:gd name="T11" fmla="*/ 32 h 45"/>
                  <a:gd name="T12" fmla="*/ 32 w 36"/>
                  <a:gd name="T13" fmla="*/ 32 h 45"/>
                  <a:gd name="T14" fmla="*/ 32 w 36"/>
                  <a:gd name="T15" fmla="*/ 34 h 45"/>
                  <a:gd name="T16" fmla="*/ 34 w 36"/>
                  <a:gd name="T17" fmla="*/ 38 h 45"/>
                  <a:gd name="T18" fmla="*/ 27 w 36"/>
                  <a:gd name="T19" fmla="*/ 41 h 45"/>
                  <a:gd name="T20" fmla="*/ 27 w 36"/>
                  <a:gd name="T21" fmla="*/ 43 h 45"/>
                  <a:gd name="T22" fmla="*/ 21 w 36"/>
                  <a:gd name="T23" fmla="*/ 43 h 45"/>
                  <a:gd name="T24" fmla="*/ 29 w 36"/>
                  <a:gd name="T25" fmla="*/ 41 h 45"/>
                  <a:gd name="T26" fmla="*/ 18 w 36"/>
                  <a:gd name="T27" fmla="*/ 41 h 45"/>
                  <a:gd name="T28" fmla="*/ 25 w 36"/>
                  <a:gd name="T29" fmla="*/ 38 h 45"/>
                  <a:gd name="T30" fmla="*/ 23 w 36"/>
                  <a:gd name="T31" fmla="*/ 34 h 45"/>
                  <a:gd name="T32" fmla="*/ 21 w 36"/>
                  <a:gd name="T33" fmla="*/ 38 h 45"/>
                  <a:gd name="T34" fmla="*/ 21 w 36"/>
                  <a:gd name="T35" fmla="*/ 32 h 45"/>
                  <a:gd name="T36" fmla="*/ 27 w 36"/>
                  <a:gd name="T37" fmla="*/ 32 h 45"/>
                  <a:gd name="T38" fmla="*/ 21 w 36"/>
                  <a:gd name="T39" fmla="*/ 29 h 45"/>
                  <a:gd name="T40" fmla="*/ 27 w 36"/>
                  <a:gd name="T41" fmla="*/ 25 h 45"/>
                  <a:gd name="T42" fmla="*/ 27 w 36"/>
                  <a:gd name="T43" fmla="*/ 23 h 45"/>
                  <a:gd name="T44" fmla="*/ 23 w 36"/>
                  <a:gd name="T45" fmla="*/ 27 h 45"/>
                  <a:gd name="T46" fmla="*/ 18 w 36"/>
                  <a:gd name="T47" fmla="*/ 29 h 45"/>
                  <a:gd name="T48" fmla="*/ 18 w 36"/>
                  <a:gd name="T49" fmla="*/ 29 h 45"/>
                  <a:gd name="T50" fmla="*/ 16 w 36"/>
                  <a:gd name="T51" fmla="*/ 34 h 45"/>
                  <a:gd name="T52" fmla="*/ 16 w 36"/>
                  <a:gd name="T53" fmla="*/ 36 h 45"/>
                  <a:gd name="T54" fmla="*/ 16 w 36"/>
                  <a:gd name="T55" fmla="*/ 41 h 45"/>
                  <a:gd name="T56" fmla="*/ 12 w 36"/>
                  <a:gd name="T57" fmla="*/ 38 h 45"/>
                  <a:gd name="T58" fmla="*/ 12 w 36"/>
                  <a:gd name="T59" fmla="*/ 34 h 45"/>
                  <a:gd name="T60" fmla="*/ 12 w 36"/>
                  <a:gd name="T61" fmla="*/ 32 h 45"/>
                  <a:gd name="T62" fmla="*/ 12 w 36"/>
                  <a:gd name="T63" fmla="*/ 27 h 45"/>
                  <a:gd name="T64" fmla="*/ 5 w 36"/>
                  <a:gd name="T65" fmla="*/ 29 h 45"/>
                  <a:gd name="T66" fmla="*/ 5 w 36"/>
                  <a:gd name="T67" fmla="*/ 27 h 45"/>
                  <a:gd name="T68" fmla="*/ 3 w 36"/>
                  <a:gd name="T69" fmla="*/ 27 h 45"/>
                  <a:gd name="T70" fmla="*/ 3 w 36"/>
                  <a:gd name="T71" fmla="*/ 20 h 45"/>
                  <a:gd name="T72" fmla="*/ 7 w 36"/>
                  <a:gd name="T73" fmla="*/ 23 h 45"/>
                  <a:gd name="T74" fmla="*/ 9 w 36"/>
                  <a:gd name="T75" fmla="*/ 27 h 45"/>
                  <a:gd name="T76" fmla="*/ 14 w 36"/>
                  <a:gd name="T77" fmla="*/ 25 h 45"/>
                  <a:gd name="T78" fmla="*/ 9 w 36"/>
                  <a:gd name="T79" fmla="*/ 23 h 45"/>
                  <a:gd name="T80" fmla="*/ 7 w 36"/>
                  <a:gd name="T81" fmla="*/ 20 h 45"/>
                  <a:gd name="T82" fmla="*/ 9 w 36"/>
                  <a:gd name="T83" fmla="*/ 20 h 45"/>
                  <a:gd name="T84" fmla="*/ 12 w 36"/>
                  <a:gd name="T85" fmla="*/ 20 h 45"/>
                  <a:gd name="T86" fmla="*/ 14 w 36"/>
                  <a:gd name="T87" fmla="*/ 20 h 45"/>
                  <a:gd name="T88" fmla="*/ 21 w 36"/>
                  <a:gd name="T89" fmla="*/ 20 h 45"/>
                  <a:gd name="T90" fmla="*/ 21 w 36"/>
                  <a:gd name="T91" fmla="*/ 18 h 45"/>
                  <a:gd name="T92" fmla="*/ 21 w 36"/>
                  <a:gd name="T93" fmla="*/ 11 h 45"/>
                  <a:gd name="T94" fmla="*/ 23 w 36"/>
                  <a:gd name="T95" fmla="*/ 11 h 45"/>
                  <a:gd name="T96" fmla="*/ 18 w 36"/>
                  <a:gd name="T97" fmla="*/ 9 h 45"/>
                  <a:gd name="T98" fmla="*/ 18 w 36"/>
                  <a:gd name="T99" fmla="*/ 7 h 45"/>
                  <a:gd name="T100" fmla="*/ 21 w 36"/>
                  <a:gd name="T101" fmla="*/ 7 h 45"/>
                  <a:gd name="T102" fmla="*/ 16 w 36"/>
                  <a:gd name="T103" fmla="*/ 5 h 45"/>
                  <a:gd name="T104" fmla="*/ 16 w 36"/>
                  <a:gd name="T105" fmla="*/ 3 h 45"/>
                  <a:gd name="T106" fmla="*/ 21 w 36"/>
                  <a:gd name="T107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" h="45">
                    <a:moveTo>
                      <a:pt x="25" y="0"/>
                    </a:moveTo>
                    <a:lnTo>
                      <a:pt x="27" y="0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29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29" y="34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4" y="36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6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6" y="41"/>
                    </a:lnTo>
                    <a:lnTo>
                      <a:pt x="34" y="41"/>
                    </a:lnTo>
                    <a:lnTo>
                      <a:pt x="34" y="38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2" y="41"/>
                    </a:lnTo>
                    <a:lnTo>
                      <a:pt x="29" y="41"/>
                    </a:lnTo>
                    <a:lnTo>
                      <a:pt x="29" y="38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9" y="43"/>
                    </a:lnTo>
                    <a:lnTo>
                      <a:pt x="32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3" y="45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7" y="41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18" y="41"/>
                    </a:lnTo>
                    <a:lnTo>
                      <a:pt x="21" y="41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41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21" y="32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29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8" y="25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1"/>
                    </a:lnTo>
                    <a:lnTo>
                      <a:pt x="16" y="41"/>
                    </a:lnTo>
                    <a:lnTo>
                      <a:pt x="14" y="41"/>
                    </a:lnTo>
                    <a:lnTo>
                      <a:pt x="16" y="41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9" y="36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9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3" y="20"/>
                    </a:lnTo>
                    <a:lnTo>
                      <a:pt x="5" y="20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0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12" y="25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1" y="20"/>
                    </a:lnTo>
                    <a:lnTo>
                      <a:pt x="21" y="23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0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21" y="11"/>
                    </a:lnTo>
                    <a:lnTo>
                      <a:pt x="21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2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6" name="Freeform 2713"/>
              <p:cNvSpPr>
                <a:spLocks/>
              </p:cNvSpPr>
              <p:nvPr/>
            </p:nvSpPr>
            <p:spPr bwMode="auto">
              <a:xfrm>
                <a:off x="2394" y="340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3 h 3"/>
                  <a:gd name="T6" fmla="*/ 0 w 4"/>
                  <a:gd name="T7" fmla="*/ 0 h 3"/>
                  <a:gd name="T8" fmla="*/ 2 w 4"/>
                  <a:gd name="T9" fmla="*/ 0 h 3"/>
                  <a:gd name="T10" fmla="*/ 2 w 4"/>
                  <a:gd name="T11" fmla="*/ 3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7" name="Freeform 2714"/>
              <p:cNvSpPr>
                <a:spLocks/>
              </p:cNvSpPr>
              <p:nvPr/>
            </p:nvSpPr>
            <p:spPr bwMode="auto">
              <a:xfrm>
                <a:off x="2396" y="3405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3 h 7"/>
                  <a:gd name="T4" fmla="*/ 7 w 7"/>
                  <a:gd name="T5" fmla="*/ 5 h 7"/>
                  <a:gd name="T6" fmla="*/ 7 w 7"/>
                  <a:gd name="T7" fmla="*/ 7 h 7"/>
                  <a:gd name="T8" fmla="*/ 5 w 7"/>
                  <a:gd name="T9" fmla="*/ 7 h 7"/>
                  <a:gd name="T10" fmla="*/ 5 w 7"/>
                  <a:gd name="T11" fmla="*/ 5 h 7"/>
                  <a:gd name="T12" fmla="*/ 2 w 7"/>
                  <a:gd name="T13" fmla="*/ 5 h 7"/>
                  <a:gd name="T14" fmla="*/ 0 w 7"/>
                  <a:gd name="T15" fmla="*/ 5 h 7"/>
                  <a:gd name="T16" fmla="*/ 0 w 7"/>
                  <a:gd name="T17" fmla="*/ 3 h 7"/>
                  <a:gd name="T18" fmla="*/ 2 w 7"/>
                  <a:gd name="T19" fmla="*/ 3 h 7"/>
                  <a:gd name="T20" fmla="*/ 5 w 7"/>
                  <a:gd name="T21" fmla="*/ 3 h 7"/>
                  <a:gd name="T22" fmla="*/ 2 w 7"/>
                  <a:gd name="T23" fmla="*/ 3 h 7"/>
                  <a:gd name="T24" fmla="*/ 5 w 7"/>
                  <a:gd name="T25" fmla="*/ 3 h 7"/>
                  <a:gd name="T26" fmla="*/ 5 w 7"/>
                  <a:gd name="T27" fmla="*/ 0 h 7"/>
                  <a:gd name="T28" fmla="*/ 7 w 7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7" y="3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8" name="Freeform 2715"/>
              <p:cNvSpPr>
                <a:spLocks/>
              </p:cNvSpPr>
              <p:nvPr/>
            </p:nvSpPr>
            <p:spPr bwMode="auto">
              <a:xfrm>
                <a:off x="2403" y="3403"/>
                <a:ext cx="9" cy="5"/>
              </a:xfrm>
              <a:custGeom>
                <a:avLst/>
                <a:gdLst>
                  <a:gd name="T0" fmla="*/ 2 w 9"/>
                  <a:gd name="T1" fmla="*/ 2 h 5"/>
                  <a:gd name="T2" fmla="*/ 4 w 9"/>
                  <a:gd name="T3" fmla="*/ 2 h 5"/>
                  <a:gd name="T4" fmla="*/ 7 w 9"/>
                  <a:gd name="T5" fmla="*/ 2 h 5"/>
                  <a:gd name="T6" fmla="*/ 9 w 9"/>
                  <a:gd name="T7" fmla="*/ 2 h 5"/>
                  <a:gd name="T8" fmla="*/ 7 w 9"/>
                  <a:gd name="T9" fmla="*/ 2 h 5"/>
                  <a:gd name="T10" fmla="*/ 7 w 9"/>
                  <a:gd name="T11" fmla="*/ 5 h 5"/>
                  <a:gd name="T12" fmla="*/ 4 w 9"/>
                  <a:gd name="T13" fmla="*/ 5 h 5"/>
                  <a:gd name="T14" fmla="*/ 2 w 9"/>
                  <a:gd name="T15" fmla="*/ 5 h 5"/>
                  <a:gd name="T16" fmla="*/ 0 w 9"/>
                  <a:gd name="T17" fmla="*/ 5 h 5"/>
                  <a:gd name="T18" fmla="*/ 2 w 9"/>
                  <a:gd name="T19" fmla="*/ 5 h 5"/>
                  <a:gd name="T20" fmla="*/ 2 w 9"/>
                  <a:gd name="T21" fmla="*/ 2 h 5"/>
                  <a:gd name="T22" fmla="*/ 2 w 9"/>
                  <a:gd name="T23" fmla="*/ 5 h 5"/>
                  <a:gd name="T24" fmla="*/ 4 w 9"/>
                  <a:gd name="T25" fmla="*/ 5 h 5"/>
                  <a:gd name="T26" fmla="*/ 4 w 9"/>
                  <a:gd name="T27" fmla="*/ 2 h 5"/>
                  <a:gd name="T28" fmla="*/ 2 w 9"/>
                  <a:gd name="T29" fmla="*/ 2 h 5"/>
                  <a:gd name="T30" fmla="*/ 2 w 9"/>
                  <a:gd name="T31" fmla="*/ 0 h 5"/>
                  <a:gd name="T32" fmla="*/ 2 w 9"/>
                  <a:gd name="T3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5">
                    <a:moveTo>
                      <a:pt x="2" y="2"/>
                    </a:move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9" name="Freeform 2716"/>
              <p:cNvSpPr>
                <a:spLocks/>
              </p:cNvSpPr>
              <p:nvPr/>
            </p:nvSpPr>
            <p:spPr bwMode="auto">
              <a:xfrm>
                <a:off x="2410" y="34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0" name="Freeform 2717"/>
              <p:cNvSpPr>
                <a:spLocks/>
              </p:cNvSpPr>
              <p:nvPr/>
            </p:nvSpPr>
            <p:spPr bwMode="auto">
              <a:xfrm>
                <a:off x="2405" y="3390"/>
                <a:ext cx="18" cy="18"/>
              </a:xfrm>
              <a:custGeom>
                <a:avLst/>
                <a:gdLst>
                  <a:gd name="T0" fmla="*/ 5 w 18"/>
                  <a:gd name="T1" fmla="*/ 9 h 18"/>
                  <a:gd name="T2" fmla="*/ 5 w 18"/>
                  <a:gd name="T3" fmla="*/ 6 h 18"/>
                  <a:gd name="T4" fmla="*/ 7 w 18"/>
                  <a:gd name="T5" fmla="*/ 6 h 18"/>
                  <a:gd name="T6" fmla="*/ 7 w 18"/>
                  <a:gd name="T7" fmla="*/ 9 h 18"/>
                  <a:gd name="T8" fmla="*/ 7 w 18"/>
                  <a:gd name="T9" fmla="*/ 11 h 18"/>
                  <a:gd name="T10" fmla="*/ 9 w 18"/>
                  <a:gd name="T11" fmla="*/ 11 h 18"/>
                  <a:gd name="T12" fmla="*/ 9 w 18"/>
                  <a:gd name="T13" fmla="*/ 9 h 18"/>
                  <a:gd name="T14" fmla="*/ 7 w 18"/>
                  <a:gd name="T15" fmla="*/ 9 h 18"/>
                  <a:gd name="T16" fmla="*/ 7 w 18"/>
                  <a:gd name="T17" fmla="*/ 6 h 18"/>
                  <a:gd name="T18" fmla="*/ 9 w 18"/>
                  <a:gd name="T19" fmla="*/ 6 h 18"/>
                  <a:gd name="T20" fmla="*/ 9 w 18"/>
                  <a:gd name="T21" fmla="*/ 9 h 18"/>
                  <a:gd name="T22" fmla="*/ 9 w 18"/>
                  <a:gd name="T23" fmla="*/ 6 h 18"/>
                  <a:gd name="T24" fmla="*/ 7 w 18"/>
                  <a:gd name="T25" fmla="*/ 6 h 18"/>
                  <a:gd name="T26" fmla="*/ 7 w 18"/>
                  <a:gd name="T27" fmla="*/ 4 h 18"/>
                  <a:gd name="T28" fmla="*/ 7 w 18"/>
                  <a:gd name="T29" fmla="*/ 2 h 18"/>
                  <a:gd name="T30" fmla="*/ 9 w 18"/>
                  <a:gd name="T31" fmla="*/ 2 h 18"/>
                  <a:gd name="T32" fmla="*/ 9 w 18"/>
                  <a:gd name="T33" fmla="*/ 0 h 18"/>
                  <a:gd name="T34" fmla="*/ 11 w 18"/>
                  <a:gd name="T35" fmla="*/ 0 h 18"/>
                  <a:gd name="T36" fmla="*/ 11 w 18"/>
                  <a:gd name="T37" fmla="*/ 2 h 18"/>
                  <a:gd name="T38" fmla="*/ 9 w 18"/>
                  <a:gd name="T39" fmla="*/ 0 h 18"/>
                  <a:gd name="T40" fmla="*/ 9 w 18"/>
                  <a:gd name="T41" fmla="*/ 2 h 18"/>
                  <a:gd name="T42" fmla="*/ 11 w 18"/>
                  <a:gd name="T43" fmla="*/ 2 h 18"/>
                  <a:gd name="T44" fmla="*/ 11 w 18"/>
                  <a:gd name="T45" fmla="*/ 4 h 18"/>
                  <a:gd name="T46" fmla="*/ 13 w 18"/>
                  <a:gd name="T47" fmla="*/ 4 h 18"/>
                  <a:gd name="T48" fmla="*/ 13 w 18"/>
                  <a:gd name="T49" fmla="*/ 6 h 18"/>
                  <a:gd name="T50" fmla="*/ 13 w 18"/>
                  <a:gd name="T51" fmla="*/ 9 h 18"/>
                  <a:gd name="T52" fmla="*/ 11 w 18"/>
                  <a:gd name="T53" fmla="*/ 6 h 18"/>
                  <a:gd name="T54" fmla="*/ 11 w 18"/>
                  <a:gd name="T55" fmla="*/ 9 h 18"/>
                  <a:gd name="T56" fmla="*/ 13 w 18"/>
                  <a:gd name="T57" fmla="*/ 9 h 18"/>
                  <a:gd name="T58" fmla="*/ 13 w 18"/>
                  <a:gd name="T59" fmla="*/ 11 h 18"/>
                  <a:gd name="T60" fmla="*/ 13 w 18"/>
                  <a:gd name="T61" fmla="*/ 13 h 18"/>
                  <a:gd name="T62" fmla="*/ 16 w 18"/>
                  <a:gd name="T63" fmla="*/ 13 h 18"/>
                  <a:gd name="T64" fmla="*/ 16 w 18"/>
                  <a:gd name="T65" fmla="*/ 15 h 18"/>
                  <a:gd name="T66" fmla="*/ 16 w 18"/>
                  <a:gd name="T67" fmla="*/ 13 h 18"/>
                  <a:gd name="T68" fmla="*/ 18 w 18"/>
                  <a:gd name="T69" fmla="*/ 13 h 18"/>
                  <a:gd name="T70" fmla="*/ 18 w 18"/>
                  <a:gd name="T71" fmla="*/ 15 h 18"/>
                  <a:gd name="T72" fmla="*/ 16 w 18"/>
                  <a:gd name="T73" fmla="*/ 15 h 18"/>
                  <a:gd name="T74" fmla="*/ 13 w 18"/>
                  <a:gd name="T75" fmla="*/ 15 h 18"/>
                  <a:gd name="T76" fmla="*/ 13 w 18"/>
                  <a:gd name="T77" fmla="*/ 18 h 18"/>
                  <a:gd name="T78" fmla="*/ 13 w 18"/>
                  <a:gd name="T79" fmla="*/ 15 h 18"/>
                  <a:gd name="T80" fmla="*/ 11 w 18"/>
                  <a:gd name="T81" fmla="*/ 15 h 18"/>
                  <a:gd name="T82" fmla="*/ 9 w 18"/>
                  <a:gd name="T83" fmla="*/ 15 h 18"/>
                  <a:gd name="T84" fmla="*/ 7 w 18"/>
                  <a:gd name="T85" fmla="*/ 15 h 18"/>
                  <a:gd name="T86" fmla="*/ 5 w 18"/>
                  <a:gd name="T87" fmla="*/ 15 h 18"/>
                  <a:gd name="T88" fmla="*/ 5 w 18"/>
                  <a:gd name="T89" fmla="*/ 13 h 18"/>
                  <a:gd name="T90" fmla="*/ 5 w 18"/>
                  <a:gd name="T91" fmla="*/ 15 h 18"/>
                  <a:gd name="T92" fmla="*/ 2 w 18"/>
                  <a:gd name="T93" fmla="*/ 15 h 18"/>
                  <a:gd name="T94" fmla="*/ 2 w 18"/>
                  <a:gd name="T95" fmla="*/ 13 h 18"/>
                  <a:gd name="T96" fmla="*/ 0 w 18"/>
                  <a:gd name="T97" fmla="*/ 13 h 18"/>
                  <a:gd name="T98" fmla="*/ 0 w 18"/>
                  <a:gd name="T99" fmla="*/ 11 h 18"/>
                  <a:gd name="T100" fmla="*/ 0 w 18"/>
                  <a:gd name="T101" fmla="*/ 9 h 18"/>
                  <a:gd name="T102" fmla="*/ 2 w 18"/>
                  <a:gd name="T103" fmla="*/ 9 h 18"/>
                  <a:gd name="T104" fmla="*/ 5 w 18"/>
                  <a:gd name="T105" fmla="*/ 9 h 18"/>
                  <a:gd name="T106" fmla="*/ 5 w 18"/>
                  <a:gd name="T107" fmla="*/ 6 h 18"/>
                  <a:gd name="T108" fmla="*/ 5 w 18"/>
                  <a:gd name="T10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18">
                    <a:moveTo>
                      <a:pt x="5" y="9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5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1" name="Freeform 2718"/>
              <p:cNvSpPr>
                <a:spLocks/>
              </p:cNvSpPr>
              <p:nvPr/>
            </p:nvSpPr>
            <p:spPr bwMode="auto">
              <a:xfrm>
                <a:off x="2385" y="3385"/>
                <a:ext cx="18" cy="25"/>
              </a:xfrm>
              <a:custGeom>
                <a:avLst/>
                <a:gdLst>
                  <a:gd name="T0" fmla="*/ 11 w 18"/>
                  <a:gd name="T1" fmla="*/ 0 h 25"/>
                  <a:gd name="T2" fmla="*/ 9 w 18"/>
                  <a:gd name="T3" fmla="*/ 2 h 25"/>
                  <a:gd name="T4" fmla="*/ 11 w 18"/>
                  <a:gd name="T5" fmla="*/ 5 h 25"/>
                  <a:gd name="T6" fmla="*/ 11 w 18"/>
                  <a:gd name="T7" fmla="*/ 5 h 25"/>
                  <a:gd name="T8" fmla="*/ 13 w 18"/>
                  <a:gd name="T9" fmla="*/ 7 h 25"/>
                  <a:gd name="T10" fmla="*/ 13 w 18"/>
                  <a:gd name="T11" fmla="*/ 7 h 25"/>
                  <a:gd name="T12" fmla="*/ 16 w 18"/>
                  <a:gd name="T13" fmla="*/ 9 h 25"/>
                  <a:gd name="T14" fmla="*/ 16 w 18"/>
                  <a:gd name="T15" fmla="*/ 14 h 25"/>
                  <a:gd name="T16" fmla="*/ 18 w 18"/>
                  <a:gd name="T17" fmla="*/ 11 h 25"/>
                  <a:gd name="T18" fmla="*/ 18 w 18"/>
                  <a:gd name="T19" fmla="*/ 16 h 25"/>
                  <a:gd name="T20" fmla="*/ 16 w 18"/>
                  <a:gd name="T21" fmla="*/ 14 h 25"/>
                  <a:gd name="T22" fmla="*/ 16 w 18"/>
                  <a:gd name="T23" fmla="*/ 14 h 25"/>
                  <a:gd name="T24" fmla="*/ 18 w 18"/>
                  <a:gd name="T25" fmla="*/ 16 h 25"/>
                  <a:gd name="T26" fmla="*/ 18 w 18"/>
                  <a:gd name="T27" fmla="*/ 20 h 25"/>
                  <a:gd name="T28" fmla="*/ 13 w 18"/>
                  <a:gd name="T29" fmla="*/ 20 h 25"/>
                  <a:gd name="T30" fmla="*/ 13 w 18"/>
                  <a:gd name="T31" fmla="*/ 20 h 25"/>
                  <a:gd name="T32" fmla="*/ 11 w 18"/>
                  <a:gd name="T33" fmla="*/ 18 h 25"/>
                  <a:gd name="T34" fmla="*/ 11 w 18"/>
                  <a:gd name="T35" fmla="*/ 18 h 25"/>
                  <a:gd name="T36" fmla="*/ 9 w 18"/>
                  <a:gd name="T37" fmla="*/ 20 h 25"/>
                  <a:gd name="T38" fmla="*/ 7 w 18"/>
                  <a:gd name="T39" fmla="*/ 23 h 25"/>
                  <a:gd name="T40" fmla="*/ 4 w 18"/>
                  <a:gd name="T41" fmla="*/ 25 h 25"/>
                  <a:gd name="T42" fmla="*/ 0 w 18"/>
                  <a:gd name="T43" fmla="*/ 25 h 25"/>
                  <a:gd name="T44" fmla="*/ 0 w 18"/>
                  <a:gd name="T45" fmla="*/ 20 h 25"/>
                  <a:gd name="T46" fmla="*/ 4 w 18"/>
                  <a:gd name="T47" fmla="*/ 20 h 25"/>
                  <a:gd name="T48" fmla="*/ 4 w 18"/>
                  <a:gd name="T49" fmla="*/ 20 h 25"/>
                  <a:gd name="T50" fmla="*/ 9 w 18"/>
                  <a:gd name="T51" fmla="*/ 20 h 25"/>
                  <a:gd name="T52" fmla="*/ 4 w 18"/>
                  <a:gd name="T53" fmla="*/ 20 h 25"/>
                  <a:gd name="T54" fmla="*/ 4 w 18"/>
                  <a:gd name="T55" fmla="*/ 20 h 25"/>
                  <a:gd name="T56" fmla="*/ 4 w 18"/>
                  <a:gd name="T57" fmla="*/ 20 h 25"/>
                  <a:gd name="T58" fmla="*/ 7 w 18"/>
                  <a:gd name="T59" fmla="*/ 18 h 25"/>
                  <a:gd name="T60" fmla="*/ 7 w 18"/>
                  <a:gd name="T61" fmla="*/ 18 h 25"/>
                  <a:gd name="T62" fmla="*/ 4 w 18"/>
                  <a:gd name="T63" fmla="*/ 18 h 25"/>
                  <a:gd name="T64" fmla="*/ 0 w 18"/>
                  <a:gd name="T65" fmla="*/ 18 h 25"/>
                  <a:gd name="T66" fmla="*/ 0 w 18"/>
                  <a:gd name="T67" fmla="*/ 14 h 25"/>
                  <a:gd name="T68" fmla="*/ 4 w 18"/>
                  <a:gd name="T69" fmla="*/ 14 h 25"/>
                  <a:gd name="T70" fmla="*/ 4 w 18"/>
                  <a:gd name="T71" fmla="*/ 14 h 25"/>
                  <a:gd name="T72" fmla="*/ 9 w 18"/>
                  <a:gd name="T73" fmla="*/ 14 h 25"/>
                  <a:gd name="T74" fmla="*/ 9 w 18"/>
                  <a:gd name="T75" fmla="*/ 14 h 25"/>
                  <a:gd name="T76" fmla="*/ 11 w 18"/>
                  <a:gd name="T77" fmla="*/ 16 h 25"/>
                  <a:gd name="T78" fmla="*/ 11 w 18"/>
                  <a:gd name="T79" fmla="*/ 16 h 25"/>
                  <a:gd name="T80" fmla="*/ 13 w 18"/>
                  <a:gd name="T81" fmla="*/ 14 h 25"/>
                  <a:gd name="T82" fmla="*/ 11 w 18"/>
                  <a:gd name="T83" fmla="*/ 14 h 25"/>
                  <a:gd name="T84" fmla="*/ 9 w 18"/>
                  <a:gd name="T85" fmla="*/ 11 h 25"/>
                  <a:gd name="T86" fmla="*/ 7 w 18"/>
                  <a:gd name="T87" fmla="*/ 14 h 25"/>
                  <a:gd name="T88" fmla="*/ 4 w 18"/>
                  <a:gd name="T89" fmla="*/ 11 h 25"/>
                  <a:gd name="T90" fmla="*/ 4 w 18"/>
                  <a:gd name="T91" fmla="*/ 11 h 25"/>
                  <a:gd name="T92" fmla="*/ 4 w 18"/>
                  <a:gd name="T93" fmla="*/ 11 h 25"/>
                  <a:gd name="T94" fmla="*/ 9 w 18"/>
                  <a:gd name="T95" fmla="*/ 11 h 25"/>
                  <a:gd name="T96" fmla="*/ 7 w 18"/>
                  <a:gd name="T97" fmla="*/ 9 h 25"/>
                  <a:gd name="T98" fmla="*/ 9 w 18"/>
                  <a:gd name="T99" fmla="*/ 7 h 25"/>
                  <a:gd name="T100" fmla="*/ 7 w 18"/>
                  <a:gd name="T101" fmla="*/ 9 h 25"/>
                  <a:gd name="T102" fmla="*/ 7 w 18"/>
                  <a:gd name="T103" fmla="*/ 9 h 25"/>
                  <a:gd name="T104" fmla="*/ 4 w 18"/>
                  <a:gd name="T105" fmla="*/ 7 h 25"/>
                  <a:gd name="T106" fmla="*/ 9 w 18"/>
                  <a:gd name="T107" fmla="*/ 7 h 25"/>
                  <a:gd name="T108" fmla="*/ 7 w 18"/>
                  <a:gd name="T109" fmla="*/ 5 h 25"/>
                  <a:gd name="T110" fmla="*/ 4 w 18"/>
                  <a:gd name="T111" fmla="*/ 7 h 25"/>
                  <a:gd name="T112" fmla="*/ 2 w 18"/>
                  <a:gd name="T113" fmla="*/ 5 h 25"/>
                  <a:gd name="T114" fmla="*/ 4 w 18"/>
                  <a:gd name="T115" fmla="*/ 2 h 25"/>
                  <a:gd name="T116" fmla="*/ 4 w 18"/>
                  <a:gd name="T117" fmla="*/ 2 h 25"/>
                  <a:gd name="T118" fmla="*/ 4 w 18"/>
                  <a:gd name="T119" fmla="*/ 2 h 25"/>
                  <a:gd name="T120" fmla="*/ 7 w 18"/>
                  <a:gd name="T121" fmla="*/ 0 h 25"/>
                  <a:gd name="T122" fmla="*/ 7 w 18"/>
                  <a:gd name="T1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lnTo>
                      <a:pt x="11" y="0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6" y="9"/>
                    </a:lnTo>
                    <a:lnTo>
                      <a:pt x="16" y="11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2" name="Freeform 2719"/>
              <p:cNvSpPr>
                <a:spLocks/>
              </p:cNvSpPr>
              <p:nvPr/>
            </p:nvSpPr>
            <p:spPr bwMode="auto">
              <a:xfrm>
                <a:off x="2515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3" name="Rectangle 2720"/>
              <p:cNvSpPr>
                <a:spLocks noChangeArrowheads="1"/>
              </p:cNvSpPr>
              <p:nvPr/>
            </p:nvSpPr>
            <p:spPr bwMode="auto">
              <a:xfrm>
                <a:off x="2512" y="2790"/>
                <a:ext cx="3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4" name="Freeform 2721"/>
              <p:cNvSpPr>
                <a:spLocks/>
              </p:cNvSpPr>
              <p:nvPr/>
            </p:nvSpPr>
            <p:spPr bwMode="auto">
              <a:xfrm>
                <a:off x="2416" y="3439"/>
                <a:ext cx="143" cy="163"/>
              </a:xfrm>
              <a:custGeom>
                <a:avLst/>
                <a:gdLst>
                  <a:gd name="T0" fmla="*/ 123 w 143"/>
                  <a:gd name="T1" fmla="*/ 161 h 163"/>
                  <a:gd name="T2" fmla="*/ 123 w 143"/>
                  <a:gd name="T3" fmla="*/ 159 h 163"/>
                  <a:gd name="T4" fmla="*/ 116 w 143"/>
                  <a:gd name="T5" fmla="*/ 159 h 163"/>
                  <a:gd name="T6" fmla="*/ 105 w 143"/>
                  <a:gd name="T7" fmla="*/ 154 h 163"/>
                  <a:gd name="T8" fmla="*/ 99 w 143"/>
                  <a:gd name="T9" fmla="*/ 159 h 163"/>
                  <a:gd name="T10" fmla="*/ 92 w 143"/>
                  <a:gd name="T11" fmla="*/ 156 h 163"/>
                  <a:gd name="T12" fmla="*/ 81 w 143"/>
                  <a:gd name="T13" fmla="*/ 152 h 163"/>
                  <a:gd name="T14" fmla="*/ 92 w 143"/>
                  <a:gd name="T15" fmla="*/ 154 h 163"/>
                  <a:gd name="T16" fmla="*/ 92 w 143"/>
                  <a:gd name="T17" fmla="*/ 150 h 163"/>
                  <a:gd name="T18" fmla="*/ 101 w 143"/>
                  <a:gd name="T19" fmla="*/ 152 h 163"/>
                  <a:gd name="T20" fmla="*/ 116 w 143"/>
                  <a:gd name="T21" fmla="*/ 145 h 163"/>
                  <a:gd name="T22" fmla="*/ 141 w 143"/>
                  <a:gd name="T23" fmla="*/ 145 h 163"/>
                  <a:gd name="T24" fmla="*/ 128 w 143"/>
                  <a:gd name="T25" fmla="*/ 118 h 163"/>
                  <a:gd name="T26" fmla="*/ 123 w 143"/>
                  <a:gd name="T27" fmla="*/ 96 h 163"/>
                  <a:gd name="T28" fmla="*/ 116 w 143"/>
                  <a:gd name="T29" fmla="*/ 123 h 163"/>
                  <a:gd name="T30" fmla="*/ 101 w 143"/>
                  <a:gd name="T31" fmla="*/ 132 h 163"/>
                  <a:gd name="T32" fmla="*/ 76 w 143"/>
                  <a:gd name="T33" fmla="*/ 123 h 163"/>
                  <a:gd name="T34" fmla="*/ 47 w 143"/>
                  <a:gd name="T35" fmla="*/ 114 h 163"/>
                  <a:gd name="T36" fmla="*/ 16 w 143"/>
                  <a:gd name="T37" fmla="*/ 100 h 163"/>
                  <a:gd name="T38" fmla="*/ 40 w 143"/>
                  <a:gd name="T39" fmla="*/ 98 h 163"/>
                  <a:gd name="T40" fmla="*/ 45 w 143"/>
                  <a:gd name="T41" fmla="*/ 91 h 163"/>
                  <a:gd name="T42" fmla="*/ 34 w 143"/>
                  <a:gd name="T43" fmla="*/ 96 h 163"/>
                  <a:gd name="T44" fmla="*/ 34 w 143"/>
                  <a:gd name="T45" fmla="*/ 89 h 163"/>
                  <a:gd name="T46" fmla="*/ 32 w 143"/>
                  <a:gd name="T47" fmla="*/ 80 h 163"/>
                  <a:gd name="T48" fmla="*/ 40 w 143"/>
                  <a:gd name="T49" fmla="*/ 78 h 163"/>
                  <a:gd name="T50" fmla="*/ 52 w 143"/>
                  <a:gd name="T51" fmla="*/ 78 h 163"/>
                  <a:gd name="T52" fmla="*/ 56 w 143"/>
                  <a:gd name="T53" fmla="*/ 78 h 163"/>
                  <a:gd name="T54" fmla="*/ 65 w 143"/>
                  <a:gd name="T55" fmla="*/ 78 h 163"/>
                  <a:gd name="T56" fmla="*/ 65 w 143"/>
                  <a:gd name="T57" fmla="*/ 85 h 163"/>
                  <a:gd name="T58" fmla="*/ 70 w 143"/>
                  <a:gd name="T59" fmla="*/ 69 h 163"/>
                  <a:gd name="T60" fmla="*/ 49 w 143"/>
                  <a:gd name="T61" fmla="*/ 58 h 163"/>
                  <a:gd name="T62" fmla="*/ 43 w 143"/>
                  <a:gd name="T63" fmla="*/ 58 h 163"/>
                  <a:gd name="T64" fmla="*/ 54 w 143"/>
                  <a:gd name="T65" fmla="*/ 60 h 163"/>
                  <a:gd name="T66" fmla="*/ 56 w 143"/>
                  <a:gd name="T67" fmla="*/ 65 h 163"/>
                  <a:gd name="T68" fmla="*/ 47 w 143"/>
                  <a:gd name="T69" fmla="*/ 62 h 163"/>
                  <a:gd name="T70" fmla="*/ 47 w 143"/>
                  <a:gd name="T71" fmla="*/ 69 h 163"/>
                  <a:gd name="T72" fmla="*/ 45 w 143"/>
                  <a:gd name="T73" fmla="*/ 71 h 163"/>
                  <a:gd name="T74" fmla="*/ 43 w 143"/>
                  <a:gd name="T75" fmla="*/ 71 h 163"/>
                  <a:gd name="T76" fmla="*/ 36 w 143"/>
                  <a:gd name="T77" fmla="*/ 69 h 163"/>
                  <a:gd name="T78" fmla="*/ 34 w 143"/>
                  <a:gd name="T79" fmla="*/ 67 h 163"/>
                  <a:gd name="T80" fmla="*/ 27 w 143"/>
                  <a:gd name="T81" fmla="*/ 62 h 163"/>
                  <a:gd name="T82" fmla="*/ 25 w 143"/>
                  <a:gd name="T83" fmla="*/ 53 h 163"/>
                  <a:gd name="T84" fmla="*/ 32 w 143"/>
                  <a:gd name="T85" fmla="*/ 58 h 163"/>
                  <a:gd name="T86" fmla="*/ 29 w 143"/>
                  <a:gd name="T87" fmla="*/ 49 h 163"/>
                  <a:gd name="T88" fmla="*/ 27 w 143"/>
                  <a:gd name="T89" fmla="*/ 49 h 163"/>
                  <a:gd name="T90" fmla="*/ 18 w 143"/>
                  <a:gd name="T91" fmla="*/ 42 h 163"/>
                  <a:gd name="T92" fmla="*/ 25 w 143"/>
                  <a:gd name="T93" fmla="*/ 38 h 163"/>
                  <a:gd name="T94" fmla="*/ 36 w 143"/>
                  <a:gd name="T95" fmla="*/ 31 h 163"/>
                  <a:gd name="T96" fmla="*/ 29 w 143"/>
                  <a:gd name="T97" fmla="*/ 24 h 163"/>
                  <a:gd name="T98" fmla="*/ 16 w 143"/>
                  <a:gd name="T99" fmla="*/ 31 h 163"/>
                  <a:gd name="T100" fmla="*/ 16 w 143"/>
                  <a:gd name="T101" fmla="*/ 27 h 163"/>
                  <a:gd name="T102" fmla="*/ 20 w 143"/>
                  <a:gd name="T103" fmla="*/ 22 h 163"/>
                  <a:gd name="T104" fmla="*/ 14 w 143"/>
                  <a:gd name="T105" fmla="*/ 18 h 163"/>
                  <a:gd name="T106" fmla="*/ 5 w 143"/>
                  <a:gd name="T107" fmla="*/ 18 h 163"/>
                  <a:gd name="T108" fmla="*/ 2 w 143"/>
                  <a:gd name="T109" fmla="*/ 11 h 163"/>
                  <a:gd name="T110" fmla="*/ 14 w 143"/>
                  <a:gd name="T111" fmla="*/ 15 h 163"/>
                  <a:gd name="T112" fmla="*/ 16 w 143"/>
                  <a:gd name="T113" fmla="*/ 13 h 163"/>
                  <a:gd name="T114" fmla="*/ 20 w 143"/>
                  <a:gd name="T115" fmla="*/ 11 h 163"/>
                  <a:gd name="T116" fmla="*/ 20 w 143"/>
                  <a:gd name="T117" fmla="*/ 9 h 163"/>
                  <a:gd name="T118" fmla="*/ 18 w 143"/>
                  <a:gd name="T11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3" h="163">
                    <a:moveTo>
                      <a:pt x="132" y="161"/>
                    </a:moveTo>
                    <a:lnTo>
                      <a:pt x="134" y="161"/>
                    </a:lnTo>
                    <a:lnTo>
                      <a:pt x="132" y="161"/>
                    </a:lnTo>
                    <a:lnTo>
                      <a:pt x="130" y="161"/>
                    </a:lnTo>
                    <a:lnTo>
                      <a:pt x="128" y="161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1" y="163"/>
                    </a:lnTo>
                    <a:lnTo>
                      <a:pt x="119" y="163"/>
                    </a:lnTo>
                    <a:lnTo>
                      <a:pt x="119" y="161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28" y="159"/>
                    </a:lnTo>
                    <a:lnTo>
                      <a:pt x="130" y="159"/>
                    </a:lnTo>
                    <a:lnTo>
                      <a:pt x="130" y="156"/>
                    </a:lnTo>
                    <a:lnTo>
                      <a:pt x="132" y="156"/>
                    </a:lnTo>
                    <a:lnTo>
                      <a:pt x="130" y="156"/>
                    </a:lnTo>
                    <a:lnTo>
                      <a:pt x="128" y="156"/>
                    </a:lnTo>
                    <a:lnTo>
                      <a:pt x="125" y="156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8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9" y="159"/>
                    </a:lnTo>
                    <a:lnTo>
                      <a:pt x="121" y="159"/>
                    </a:lnTo>
                    <a:lnTo>
                      <a:pt x="119" y="159"/>
                    </a:lnTo>
                    <a:lnTo>
                      <a:pt x="116" y="159"/>
                    </a:lnTo>
                    <a:lnTo>
                      <a:pt x="116" y="156"/>
                    </a:lnTo>
                    <a:lnTo>
                      <a:pt x="116" y="159"/>
                    </a:lnTo>
                    <a:lnTo>
                      <a:pt x="114" y="159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14" y="161"/>
                    </a:lnTo>
                    <a:lnTo>
                      <a:pt x="114" y="159"/>
                    </a:lnTo>
                    <a:lnTo>
                      <a:pt x="116" y="159"/>
                    </a:lnTo>
                    <a:lnTo>
                      <a:pt x="114" y="159"/>
                    </a:lnTo>
                    <a:lnTo>
                      <a:pt x="114" y="156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10" y="159"/>
                    </a:lnTo>
                    <a:lnTo>
                      <a:pt x="107" y="159"/>
                    </a:lnTo>
                    <a:lnTo>
                      <a:pt x="105" y="159"/>
                    </a:lnTo>
                    <a:lnTo>
                      <a:pt x="105" y="156"/>
                    </a:lnTo>
                    <a:lnTo>
                      <a:pt x="107" y="156"/>
                    </a:lnTo>
                    <a:lnTo>
                      <a:pt x="110" y="156"/>
                    </a:lnTo>
                    <a:lnTo>
                      <a:pt x="107" y="156"/>
                    </a:lnTo>
                    <a:lnTo>
                      <a:pt x="105" y="156"/>
                    </a:lnTo>
                    <a:lnTo>
                      <a:pt x="105" y="154"/>
                    </a:lnTo>
                    <a:lnTo>
                      <a:pt x="107" y="154"/>
                    </a:lnTo>
                    <a:lnTo>
                      <a:pt x="105" y="154"/>
                    </a:lnTo>
                    <a:lnTo>
                      <a:pt x="107" y="154"/>
                    </a:lnTo>
                    <a:lnTo>
                      <a:pt x="105" y="154"/>
                    </a:lnTo>
                    <a:lnTo>
                      <a:pt x="103" y="154"/>
                    </a:lnTo>
                    <a:lnTo>
                      <a:pt x="103" y="152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103" y="154"/>
                    </a:lnTo>
                    <a:lnTo>
                      <a:pt x="103" y="156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101" y="156"/>
                    </a:lnTo>
                    <a:lnTo>
                      <a:pt x="99" y="156"/>
                    </a:lnTo>
                    <a:lnTo>
                      <a:pt x="101" y="156"/>
                    </a:lnTo>
                    <a:lnTo>
                      <a:pt x="99" y="156"/>
                    </a:lnTo>
                    <a:lnTo>
                      <a:pt x="99" y="159"/>
                    </a:lnTo>
                    <a:lnTo>
                      <a:pt x="99" y="156"/>
                    </a:lnTo>
                    <a:lnTo>
                      <a:pt x="99" y="154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6" y="154"/>
                    </a:lnTo>
                    <a:lnTo>
                      <a:pt x="94" y="154"/>
                    </a:lnTo>
                    <a:lnTo>
                      <a:pt x="94" y="156"/>
                    </a:lnTo>
                    <a:lnTo>
                      <a:pt x="94" y="154"/>
                    </a:lnTo>
                    <a:lnTo>
                      <a:pt x="94" y="156"/>
                    </a:lnTo>
                    <a:lnTo>
                      <a:pt x="92" y="156"/>
                    </a:lnTo>
                    <a:lnTo>
                      <a:pt x="94" y="156"/>
                    </a:lnTo>
                    <a:lnTo>
                      <a:pt x="94" y="154"/>
                    </a:lnTo>
                    <a:lnTo>
                      <a:pt x="92" y="154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90" y="154"/>
                    </a:lnTo>
                    <a:lnTo>
                      <a:pt x="90" y="156"/>
                    </a:lnTo>
                    <a:lnTo>
                      <a:pt x="92" y="156"/>
                    </a:lnTo>
                    <a:lnTo>
                      <a:pt x="90" y="156"/>
                    </a:lnTo>
                    <a:lnTo>
                      <a:pt x="87" y="156"/>
                    </a:lnTo>
                    <a:lnTo>
                      <a:pt x="87" y="154"/>
                    </a:lnTo>
                    <a:lnTo>
                      <a:pt x="87" y="156"/>
                    </a:lnTo>
                    <a:lnTo>
                      <a:pt x="85" y="156"/>
                    </a:lnTo>
                    <a:lnTo>
                      <a:pt x="83" y="156"/>
                    </a:lnTo>
                    <a:lnTo>
                      <a:pt x="85" y="156"/>
                    </a:lnTo>
                    <a:lnTo>
                      <a:pt x="85" y="154"/>
                    </a:lnTo>
                    <a:lnTo>
                      <a:pt x="83" y="154"/>
                    </a:lnTo>
                    <a:lnTo>
                      <a:pt x="85" y="154"/>
                    </a:lnTo>
                    <a:lnTo>
                      <a:pt x="83" y="154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3" y="154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3" y="152"/>
                    </a:lnTo>
                    <a:lnTo>
                      <a:pt x="83" y="154"/>
                    </a:lnTo>
                    <a:lnTo>
                      <a:pt x="83" y="152"/>
                    </a:lnTo>
                    <a:lnTo>
                      <a:pt x="83" y="150"/>
                    </a:lnTo>
                    <a:lnTo>
                      <a:pt x="83" y="152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5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90" y="154"/>
                    </a:lnTo>
                    <a:lnTo>
                      <a:pt x="92" y="154"/>
                    </a:lnTo>
                    <a:lnTo>
                      <a:pt x="94" y="154"/>
                    </a:lnTo>
                    <a:lnTo>
                      <a:pt x="92" y="154"/>
                    </a:lnTo>
                    <a:lnTo>
                      <a:pt x="90" y="152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4" y="154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0"/>
                    </a:lnTo>
                    <a:lnTo>
                      <a:pt x="87" y="150"/>
                    </a:lnTo>
                    <a:lnTo>
                      <a:pt x="90" y="150"/>
                    </a:lnTo>
                    <a:lnTo>
                      <a:pt x="87" y="150"/>
                    </a:lnTo>
                    <a:lnTo>
                      <a:pt x="90" y="150"/>
                    </a:lnTo>
                    <a:lnTo>
                      <a:pt x="87" y="150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0" y="150"/>
                    </a:lnTo>
                    <a:lnTo>
                      <a:pt x="92" y="150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6" y="152"/>
                    </a:lnTo>
                    <a:lnTo>
                      <a:pt x="99" y="152"/>
                    </a:lnTo>
                    <a:lnTo>
                      <a:pt x="101" y="152"/>
                    </a:lnTo>
                    <a:lnTo>
                      <a:pt x="99" y="152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9" y="150"/>
                    </a:lnTo>
                    <a:lnTo>
                      <a:pt x="96" y="150"/>
                    </a:lnTo>
                    <a:lnTo>
                      <a:pt x="99" y="150"/>
                    </a:lnTo>
                    <a:lnTo>
                      <a:pt x="101" y="150"/>
                    </a:lnTo>
                    <a:lnTo>
                      <a:pt x="101" y="152"/>
                    </a:lnTo>
                    <a:lnTo>
                      <a:pt x="103" y="150"/>
                    </a:lnTo>
                    <a:lnTo>
                      <a:pt x="101" y="150"/>
                    </a:lnTo>
                    <a:lnTo>
                      <a:pt x="101" y="147"/>
                    </a:lnTo>
                    <a:lnTo>
                      <a:pt x="103" y="150"/>
                    </a:lnTo>
                    <a:lnTo>
                      <a:pt x="103" y="147"/>
                    </a:lnTo>
                    <a:lnTo>
                      <a:pt x="103" y="150"/>
                    </a:lnTo>
                    <a:lnTo>
                      <a:pt x="105" y="150"/>
                    </a:lnTo>
                    <a:lnTo>
                      <a:pt x="107" y="150"/>
                    </a:lnTo>
                    <a:lnTo>
                      <a:pt x="110" y="150"/>
                    </a:lnTo>
                    <a:lnTo>
                      <a:pt x="110" y="152"/>
                    </a:lnTo>
                    <a:lnTo>
                      <a:pt x="112" y="152"/>
                    </a:lnTo>
                    <a:lnTo>
                      <a:pt x="110" y="152"/>
                    </a:lnTo>
                    <a:lnTo>
                      <a:pt x="110" y="150"/>
                    </a:lnTo>
                    <a:lnTo>
                      <a:pt x="112" y="150"/>
                    </a:lnTo>
                    <a:lnTo>
                      <a:pt x="114" y="147"/>
                    </a:lnTo>
                    <a:lnTo>
                      <a:pt x="116" y="147"/>
                    </a:lnTo>
                    <a:lnTo>
                      <a:pt x="116" y="145"/>
                    </a:lnTo>
                    <a:lnTo>
                      <a:pt x="119" y="145"/>
                    </a:lnTo>
                    <a:lnTo>
                      <a:pt x="116" y="143"/>
                    </a:lnTo>
                    <a:lnTo>
                      <a:pt x="116" y="141"/>
                    </a:lnTo>
                    <a:lnTo>
                      <a:pt x="116" y="138"/>
                    </a:lnTo>
                    <a:lnTo>
                      <a:pt x="119" y="138"/>
                    </a:lnTo>
                    <a:lnTo>
                      <a:pt x="121" y="141"/>
                    </a:lnTo>
                    <a:lnTo>
                      <a:pt x="123" y="141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8" y="143"/>
                    </a:lnTo>
                    <a:lnTo>
                      <a:pt x="130" y="143"/>
                    </a:lnTo>
                    <a:lnTo>
                      <a:pt x="130" y="145"/>
                    </a:lnTo>
                    <a:lnTo>
                      <a:pt x="132" y="145"/>
                    </a:lnTo>
                    <a:lnTo>
                      <a:pt x="134" y="145"/>
                    </a:lnTo>
                    <a:lnTo>
                      <a:pt x="137" y="145"/>
                    </a:lnTo>
                    <a:lnTo>
                      <a:pt x="139" y="145"/>
                    </a:lnTo>
                    <a:lnTo>
                      <a:pt x="141" y="145"/>
                    </a:lnTo>
                    <a:lnTo>
                      <a:pt x="141" y="143"/>
                    </a:lnTo>
                    <a:lnTo>
                      <a:pt x="143" y="143"/>
                    </a:lnTo>
                    <a:lnTo>
                      <a:pt x="143" y="141"/>
                    </a:lnTo>
                    <a:lnTo>
                      <a:pt x="141" y="138"/>
                    </a:lnTo>
                    <a:lnTo>
                      <a:pt x="139" y="136"/>
                    </a:lnTo>
                    <a:lnTo>
                      <a:pt x="139" y="134"/>
                    </a:lnTo>
                    <a:lnTo>
                      <a:pt x="139" y="132"/>
                    </a:lnTo>
                    <a:lnTo>
                      <a:pt x="137" y="129"/>
                    </a:lnTo>
                    <a:lnTo>
                      <a:pt x="137" y="127"/>
                    </a:lnTo>
                    <a:lnTo>
                      <a:pt x="137" y="125"/>
                    </a:lnTo>
                    <a:lnTo>
                      <a:pt x="137" y="123"/>
                    </a:lnTo>
                    <a:lnTo>
                      <a:pt x="137" y="121"/>
                    </a:lnTo>
                    <a:lnTo>
                      <a:pt x="134" y="121"/>
                    </a:lnTo>
                    <a:lnTo>
                      <a:pt x="134" y="118"/>
                    </a:lnTo>
                    <a:lnTo>
                      <a:pt x="132" y="118"/>
                    </a:lnTo>
                    <a:lnTo>
                      <a:pt x="130" y="118"/>
                    </a:lnTo>
                    <a:lnTo>
                      <a:pt x="128" y="118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4"/>
                    </a:lnTo>
                    <a:lnTo>
                      <a:pt x="125" y="105"/>
                    </a:lnTo>
                    <a:lnTo>
                      <a:pt x="128" y="105"/>
                    </a:lnTo>
                    <a:lnTo>
                      <a:pt x="128" y="103"/>
                    </a:lnTo>
                    <a:lnTo>
                      <a:pt x="130" y="103"/>
                    </a:lnTo>
                    <a:lnTo>
                      <a:pt x="130" y="100"/>
                    </a:lnTo>
                    <a:lnTo>
                      <a:pt x="130" y="98"/>
                    </a:lnTo>
                    <a:lnTo>
                      <a:pt x="128" y="98"/>
                    </a:lnTo>
                    <a:lnTo>
                      <a:pt x="125" y="98"/>
                    </a:lnTo>
                    <a:lnTo>
                      <a:pt x="125" y="96"/>
                    </a:lnTo>
                    <a:lnTo>
                      <a:pt x="123" y="96"/>
                    </a:lnTo>
                    <a:lnTo>
                      <a:pt x="121" y="96"/>
                    </a:lnTo>
                    <a:lnTo>
                      <a:pt x="121" y="98"/>
                    </a:lnTo>
                    <a:lnTo>
                      <a:pt x="123" y="98"/>
                    </a:lnTo>
                    <a:lnTo>
                      <a:pt x="123" y="96"/>
                    </a:lnTo>
                    <a:lnTo>
                      <a:pt x="123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3"/>
                    </a:lnTo>
                    <a:lnTo>
                      <a:pt x="121" y="103"/>
                    </a:lnTo>
                    <a:lnTo>
                      <a:pt x="121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9" y="109"/>
                    </a:lnTo>
                    <a:lnTo>
                      <a:pt x="116" y="109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6" y="116"/>
                    </a:lnTo>
                    <a:lnTo>
                      <a:pt x="116" y="118"/>
                    </a:lnTo>
                    <a:lnTo>
                      <a:pt x="116" y="121"/>
                    </a:lnTo>
                    <a:lnTo>
                      <a:pt x="116" y="123"/>
                    </a:lnTo>
                    <a:lnTo>
                      <a:pt x="119" y="123"/>
                    </a:lnTo>
                    <a:lnTo>
                      <a:pt x="116" y="123"/>
                    </a:lnTo>
                    <a:lnTo>
                      <a:pt x="119" y="123"/>
                    </a:lnTo>
                    <a:lnTo>
                      <a:pt x="119" y="125"/>
                    </a:lnTo>
                    <a:lnTo>
                      <a:pt x="119" y="123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6" y="127"/>
                    </a:lnTo>
                    <a:lnTo>
                      <a:pt x="116" y="129"/>
                    </a:lnTo>
                    <a:lnTo>
                      <a:pt x="114" y="129"/>
                    </a:lnTo>
                    <a:lnTo>
                      <a:pt x="112" y="129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7" y="132"/>
                    </a:lnTo>
                    <a:lnTo>
                      <a:pt x="105" y="132"/>
                    </a:lnTo>
                    <a:lnTo>
                      <a:pt x="103" y="132"/>
                    </a:lnTo>
                    <a:lnTo>
                      <a:pt x="101" y="132"/>
                    </a:lnTo>
                    <a:lnTo>
                      <a:pt x="101" y="129"/>
                    </a:lnTo>
                    <a:lnTo>
                      <a:pt x="99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29"/>
                    </a:lnTo>
                    <a:lnTo>
                      <a:pt x="92" y="127"/>
                    </a:lnTo>
                    <a:lnTo>
                      <a:pt x="90" y="127"/>
                    </a:lnTo>
                    <a:lnTo>
                      <a:pt x="87" y="127"/>
                    </a:lnTo>
                    <a:lnTo>
                      <a:pt x="85" y="127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3" y="127"/>
                    </a:lnTo>
                    <a:lnTo>
                      <a:pt x="83" y="125"/>
                    </a:lnTo>
                    <a:lnTo>
                      <a:pt x="81" y="125"/>
                    </a:lnTo>
                    <a:lnTo>
                      <a:pt x="78" y="125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2" y="121"/>
                    </a:lnTo>
                    <a:lnTo>
                      <a:pt x="70" y="121"/>
                    </a:lnTo>
                    <a:lnTo>
                      <a:pt x="70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18"/>
                    </a:lnTo>
                    <a:lnTo>
                      <a:pt x="58" y="118"/>
                    </a:lnTo>
                    <a:lnTo>
                      <a:pt x="56" y="118"/>
                    </a:lnTo>
                    <a:lnTo>
                      <a:pt x="56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0" y="109"/>
                    </a:lnTo>
                    <a:lnTo>
                      <a:pt x="38" y="109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4" y="107"/>
                    </a:lnTo>
                    <a:lnTo>
                      <a:pt x="34" y="105"/>
                    </a:lnTo>
                    <a:lnTo>
                      <a:pt x="32" y="105"/>
                    </a:lnTo>
                    <a:lnTo>
                      <a:pt x="29" y="105"/>
                    </a:lnTo>
                    <a:lnTo>
                      <a:pt x="27" y="105"/>
                    </a:lnTo>
                    <a:lnTo>
                      <a:pt x="25" y="103"/>
                    </a:lnTo>
                    <a:lnTo>
                      <a:pt x="23" y="103"/>
                    </a:lnTo>
                    <a:lnTo>
                      <a:pt x="20" y="103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6" y="98"/>
                    </a:lnTo>
                    <a:lnTo>
                      <a:pt x="14" y="98"/>
                    </a:lnTo>
                    <a:lnTo>
                      <a:pt x="11" y="98"/>
                    </a:lnTo>
                    <a:lnTo>
                      <a:pt x="14" y="98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20" y="98"/>
                    </a:lnTo>
                    <a:lnTo>
                      <a:pt x="23" y="98"/>
                    </a:lnTo>
                    <a:lnTo>
                      <a:pt x="25" y="98"/>
                    </a:lnTo>
                    <a:lnTo>
                      <a:pt x="27" y="98"/>
                    </a:lnTo>
                    <a:lnTo>
                      <a:pt x="29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43" y="98"/>
                    </a:lnTo>
                    <a:lnTo>
                      <a:pt x="43" y="96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7" y="91"/>
                    </a:lnTo>
                    <a:lnTo>
                      <a:pt x="47" y="89"/>
                    </a:lnTo>
                    <a:lnTo>
                      <a:pt x="49" y="89"/>
                    </a:lnTo>
                    <a:lnTo>
                      <a:pt x="47" y="89"/>
                    </a:lnTo>
                    <a:lnTo>
                      <a:pt x="47" y="87"/>
                    </a:lnTo>
                    <a:lnTo>
                      <a:pt x="45" y="87"/>
                    </a:lnTo>
                    <a:lnTo>
                      <a:pt x="47" y="87"/>
                    </a:lnTo>
                    <a:lnTo>
                      <a:pt x="47" y="89"/>
                    </a:lnTo>
                    <a:lnTo>
                      <a:pt x="45" y="89"/>
                    </a:lnTo>
                    <a:lnTo>
                      <a:pt x="47" y="89"/>
                    </a:lnTo>
                    <a:lnTo>
                      <a:pt x="47" y="91"/>
                    </a:lnTo>
                    <a:lnTo>
                      <a:pt x="45" y="91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3" y="91"/>
                    </a:lnTo>
                    <a:lnTo>
                      <a:pt x="43" y="94"/>
                    </a:lnTo>
                    <a:lnTo>
                      <a:pt x="43" y="91"/>
                    </a:lnTo>
                    <a:lnTo>
                      <a:pt x="40" y="91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36" y="94"/>
                    </a:lnTo>
                    <a:lnTo>
                      <a:pt x="36" y="96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9" y="98"/>
                    </a:lnTo>
                    <a:lnTo>
                      <a:pt x="32" y="98"/>
                    </a:lnTo>
                    <a:lnTo>
                      <a:pt x="29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29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4" y="94"/>
                    </a:lnTo>
                    <a:lnTo>
                      <a:pt x="32" y="94"/>
                    </a:lnTo>
                    <a:lnTo>
                      <a:pt x="32" y="91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6" y="87"/>
                    </a:lnTo>
                    <a:lnTo>
                      <a:pt x="34" y="87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0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9" y="76"/>
                    </a:lnTo>
                    <a:lnTo>
                      <a:pt x="29" y="74"/>
                    </a:lnTo>
                    <a:lnTo>
                      <a:pt x="32" y="74"/>
                    </a:lnTo>
                    <a:lnTo>
                      <a:pt x="32" y="76"/>
                    </a:lnTo>
                    <a:lnTo>
                      <a:pt x="29" y="76"/>
                    </a:lnTo>
                    <a:lnTo>
                      <a:pt x="32" y="76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4" y="80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0" y="80"/>
                    </a:lnTo>
                    <a:lnTo>
                      <a:pt x="43" y="80"/>
                    </a:lnTo>
                    <a:lnTo>
                      <a:pt x="45" y="80"/>
                    </a:lnTo>
                    <a:lnTo>
                      <a:pt x="45" y="78"/>
                    </a:lnTo>
                    <a:lnTo>
                      <a:pt x="45" y="76"/>
                    </a:lnTo>
                    <a:lnTo>
                      <a:pt x="47" y="76"/>
                    </a:lnTo>
                    <a:lnTo>
                      <a:pt x="47" y="78"/>
                    </a:lnTo>
                    <a:lnTo>
                      <a:pt x="47" y="76"/>
                    </a:lnTo>
                    <a:lnTo>
                      <a:pt x="49" y="76"/>
                    </a:lnTo>
                    <a:lnTo>
                      <a:pt x="52" y="76"/>
                    </a:lnTo>
                    <a:lnTo>
                      <a:pt x="52" y="78"/>
                    </a:lnTo>
                    <a:lnTo>
                      <a:pt x="49" y="78"/>
                    </a:lnTo>
                    <a:lnTo>
                      <a:pt x="52" y="78"/>
                    </a:lnTo>
                    <a:lnTo>
                      <a:pt x="49" y="78"/>
                    </a:lnTo>
                    <a:lnTo>
                      <a:pt x="49" y="80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4" y="78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6" y="83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8" y="78"/>
                    </a:lnTo>
                    <a:lnTo>
                      <a:pt x="58" y="76"/>
                    </a:lnTo>
                    <a:lnTo>
                      <a:pt x="61" y="76"/>
                    </a:lnTo>
                    <a:lnTo>
                      <a:pt x="61" y="74"/>
                    </a:lnTo>
                    <a:lnTo>
                      <a:pt x="61" y="76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56" y="80"/>
                    </a:lnTo>
                    <a:lnTo>
                      <a:pt x="54" y="78"/>
                    </a:lnTo>
                    <a:lnTo>
                      <a:pt x="54" y="76"/>
                    </a:lnTo>
                    <a:lnTo>
                      <a:pt x="54" y="74"/>
                    </a:lnTo>
                    <a:lnTo>
                      <a:pt x="54" y="76"/>
                    </a:lnTo>
                    <a:lnTo>
                      <a:pt x="56" y="76"/>
                    </a:lnTo>
                    <a:lnTo>
                      <a:pt x="56" y="74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61" y="71"/>
                    </a:lnTo>
                    <a:lnTo>
                      <a:pt x="61" y="74"/>
                    </a:lnTo>
                    <a:lnTo>
                      <a:pt x="61" y="76"/>
                    </a:lnTo>
                    <a:lnTo>
                      <a:pt x="63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5" y="76"/>
                    </a:lnTo>
                    <a:lnTo>
                      <a:pt x="65" y="78"/>
                    </a:lnTo>
                    <a:lnTo>
                      <a:pt x="67" y="78"/>
                    </a:lnTo>
                    <a:lnTo>
                      <a:pt x="67" y="80"/>
                    </a:lnTo>
                    <a:lnTo>
                      <a:pt x="65" y="80"/>
                    </a:lnTo>
                    <a:lnTo>
                      <a:pt x="65" y="83"/>
                    </a:lnTo>
                    <a:lnTo>
                      <a:pt x="65" y="85"/>
                    </a:lnTo>
                    <a:lnTo>
                      <a:pt x="63" y="85"/>
                    </a:lnTo>
                    <a:lnTo>
                      <a:pt x="63" y="83"/>
                    </a:lnTo>
                    <a:lnTo>
                      <a:pt x="61" y="83"/>
                    </a:lnTo>
                    <a:lnTo>
                      <a:pt x="61" y="85"/>
                    </a:lnTo>
                    <a:lnTo>
                      <a:pt x="58" y="85"/>
                    </a:lnTo>
                    <a:lnTo>
                      <a:pt x="61" y="85"/>
                    </a:lnTo>
                    <a:lnTo>
                      <a:pt x="58" y="85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61" y="85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0"/>
                    </a:lnTo>
                    <a:lnTo>
                      <a:pt x="70" y="80"/>
                    </a:lnTo>
                    <a:lnTo>
                      <a:pt x="70" y="78"/>
                    </a:lnTo>
                    <a:lnTo>
                      <a:pt x="67" y="78"/>
                    </a:lnTo>
                    <a:lnTo>
                      <a:pt x="67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3" y="74"/>
                    </a:lnTo>
                    <a:lnTo>
                      <a:pt x="63" y="71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7" y="71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71"/>
                    </a:lnTo>
                    <a:lnTo>
                      <a:pt x="70" y="69"/>
                    </a:lnTo>
                    <a:lnTo>
                      <a:pt x="67" y="67"/>
                    </a:lnTo>
                    <a:lnTo>
                      <a:pt x="70" y="67"/>
                    </a:lnTo>
                    <a:lnTo>
                      <a:pt x="70" y="65"/>
                    </a:lnTo>
                    <a:lnTo>
                      <a:pt x="67" y="65"/>
                    </a:lnTo>
                    <a:lnTo>
                      <a:pt x="67" y="62"/>
                    </a:lnTo>
                    <a:lnTo>
                      <a:pt x="65" y="62"/>
                    </a:lnTo>
                    <a:lnTo>
                      <a:pt x="63" y="62"/>
                    </a:lnTo>
                    <a:lnTo>
                      <a:pt x="61" y="62"/>
                    </a:lnTo>
                    <a:lnTo>
                      <a:pt x="61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56"/>
                    </a:lnTo>
                    <a:lnTo>
                      <a:pt x="52" y="58"/>
                    </a:lnTo>
                    <a:lnTo>
                      <a:pt x="49" y="58"/>
                    </a:lnTo>
                    <a:lnTo>
                      <a:pt x="49" y="56"/>
                    </a:lnTo>
                    <a:lnTo>
                      <a:pt x="47" y="56"/>
                    </a:lnTo>
                    <a:lnTo>
                      <a:pt x="49" y="56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7" y="51"/>
                    </a:lnTo>
                    <a:lnTo>
                      <a:pt x="47" y="49"/>
                    </a:lnTo>
                    <a:lnTo>
                      <a:pt x="47" y="51"/>
                    </a:lnTo>
                    <a:lnTo>
                      <a:pt x="47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3" y="56"/>
                    </a:lnTo>
                    <a:lnTo>
                      <a:pt x="40" y="56"/>
                    </a:lnTo>
                    <a:lnTo>
                      <a:pt x="43" y="56"/>
                    </a:lnTo>
                    <a:lnTo>
                      <a:pt x="43" y="58"/>
                    </a:lnTo>
                    <a:lnTo>
                      <a:pt x="40" y="58"/>
                    </a:lnTo>
                    <a:lnTo>
                      <a:pt x="43" y="58"/>
                    </a:lnTo>
                    <a:lnTo>
                      <a:pt x="43" y="56"/>
                    </a:lnTo>
                    <a:lnTo>
                      <a:pt x="43" y="58"/>
                    </a:lnTo>
                    <a:lnTo>
                      <a:pt x="45" y="58"/>
                    </a:lnTo>
                    <a:lnTo>
                      <a:pt x="45" y="56"/>
                    </a:lnTo>
                    <a:lnTo>
                      <a:pt x="47" y="56"/>
                    </a:lnTo>
                    <a:lnTo>
                      <a:pt x="47" y="58"/>
                    </a:lnTo>
                    <a:lnTo>
                      <a:pt x="49" y="56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9" y="60"/>
                    </a:lnTo>
                    <a:lnTo>
                      <a:pt x="49" y="58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1" y="62"/>
                    </a:lnTo>
                    <a:lnTo>
                      <a:pt x="63" y="62"/>
                    </a:lnTo>
                    <a:lnTo>
                      <a:pt x="65" y="62"/>
                    </a:lnTo>
                    <a:lnTo>
                      <a:pt x="67" y="62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1" y="67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6" y="65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52" y="62"/>
                    </a:lnTo>
                    <a:lnTo>
                      <a:pt x="49" y="62"/>
                    </a:lnTo>
                    <a:lnTo>
                      <a:pt x="47" y="62"/>
                    </a:lnTo>
                    <a:lnTo>
                      <a:pt x="45" y="62"/>
                    </a:lnTo>
                    <a:lnTo>
                      <a:pt x="45" y="60"/>
                    </a:lnTo>
                    <a:lnTo>
                      <a:pt x="47" y="60"/>
                    </a:lnTo>
                    <a:lnTo>
                      <a:pt x="45" y="60"/>
                    </a:lnTo>
                    <a:lnTo>
                      <a:pt x="43" y="60"/>
                    </a:lnTo>
                    <a:lnTo>
                      <a:pt x="43" y="58"/>
                    </a:lnTo>
                    <a:lnTo>
                      <a:pt x="43" y="60"/>
                    </a:lnTo>
                    <a:lnTo>
                      <a:pt x="45" y="60"/>
                    </a:lnTo>
                    <a:lnTo>
                      <a:pt x="45" y="62"/>
                    </a:lnTo>
                    <a:lnTo>
                      <a:pt x="43" y="62"/>
                    </a:lnTo>
                    <a:lnTo>
                      <a:pt x="45" y="62"/>
                    </a:lnTo>
                    <a:lnTo>
                      <a:pt x="47" y="62"/>
                    </a:lnTo>
                    <a:lnTo>
                      <a:pt x="49" y="62"/>
                    </a:lnTo>
                    <a:lnTo>
                      <a:pt x="49" y="65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52" y="65"/>
                    </a:lnTo>
                    <a:lnTo>
                      <a:pt x="49" y="65"/>
                    </a:lnTo>
                    <a:lnTo>
                      <a:pt x="47" y="65"/>
                    </a:lnTo>
                    <a:lnTo>
                      <a:pt x="49" y="65"/>
                    </a:lnTo>
                    <a:lnTo>
                      <a:pt x="49" y="67"/>
                    </a:lnTo>
                    <a:lnTo>
                      <a:pt x="52" y="67"/>
                    </a:lnTo>
                    <a:lnTo>
                      <a:pt x="49" y="67"/>
                    </a:lnTo>
                    <a:lnTo>
                      <a:pt x="52" y="67"/>
                    </a:lnTo>
                    <a:lnTo>
                      <a:pt x="49" y="67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49" y="69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7" y="69"/>
                    </a:lnTo>
                    <a:lnTo>
                      <a:pt x="49" y="69"/>
                    </a:lnTo>
                    <a:lnTo>
                      <a:pt x="49" y="67"/>
                    </a:lnTo>
                    <a:lnTo>
                      <a:pt x="52" y="67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2" y="69"/>
                    </a:lnTo>
                    <a:lnTo>
                      <a:pt x="49" y="69"/>
                    </a:lnTo>
                    <a:lnTo>
                      <a:pt x="49" y="71"/>
                    </a:lnTo>
                    <a:lnTo>
                      <a:pt x="47" y="71"/>
                    </a:lnTo>
                    <a:lnTo>
                      <a:pt x="47" y="74"/>
                    </a:lnTo>
                    <a:lnTo>
                      <a:pt x="47" y="76"/>
                    </a:lnTo>
                    <a:lnTo>
                      <a:pt x="45" y="76"/>
                    </a:lnTo>
                    <a:lnTo>
                      <a:pt x="45" y="74"/>
                    </a:lnTo>
                    <a:lnTo>
                      <a:pt x="43" y="74"/>
                    </a:lnTo>
                    <a:lnTo>
                      <a:pt x="45" y="71"/>
                    </a:lnTo>
                    <a:lnTo>
                      <a:pt x="43" y="71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3" y="69"/>
                    </a:lnTo>
                    <a:lnTo>
                      <a:pt x="43" y="67"/>
                    </a:lnTo>
                    <a:lnTo>
                      <a:pt x="43" y="65"/>
                    </a:lnTo>
                    <a:lnTo>
                      <a:pt x="40" y="65"/>
                    </a:lnTo>
                    <a:lnTo>
                      <a:pt x="43" y="65"/>
                    </a:lnTo>
                    <a:lnTo>
                      <a:pt x="40" y="65"/>
                    </a:lnTo>
                    <a:lnTo>
                      <a:pt x="40" y="62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3" y="67"/>
                    </a:lnTo>
                    <a:lnTo>
                      <a:pt x="40" y="67"/>
                    </a:lnTo>
                    <a:lnTo>
                      <a:pt x="43" y="67"/>
                    </a:lnTo>
                    <a:lnTo>
                      <a:pt x="43" y="69"/>
                    </a:lnTo>
                    <a:lnTo>
                      <a:pt x="43" y="71"/>
                    </a:lnTo>
                    <a:lnTo>
                      <a:pt x="43" y="74"/>
                    </a:lnTo>
                    <a:lnTo>
                      <a:pt x="43" y="76"/>
                    </a:lnTo>
                    <a:lnTo>
                      <a:pt x="45" y="76"/>
                    </a:lnTo>
                    <a:lnTo>
                      <a:pt x="43" y="76"/>
                    </a:lnTo>
                    <a:lnTo>
                      <a:pt x="43" y="78"/>
                    </a:lnTo>
                    <a:lnTo>
                      <a:pt x="40" y="78"/>
                    </a:lnTo>
                    <a:lnTo>
                      <a:pt x="38" y="76"/>
                    </a:lnTo>
                    <a:lnTo>
                      <a:pt x="36" y="76"/>
                    </a:lnTo>
                    <a:lnTo>
                      <a:pt x="34" y="74"/>
                    </a:lnTo>
                    <a:lnTo>
                      <a:pt x="34" y="71"/>
                    </a:lnTo>
                    <a:lnTo>
                      <a:pt x="32" y="69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67"/>
                    </a:lnTo>
                    <a:lnTo>
                      <a:pt x="34" y="67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8" y="71"/>
                    </a:lnTo>
                    <a:lnTo>
                      <a:pt x="38" y="74"/>
                    </a:lnTo>
                    <a:lnTo>
                      <a:pt x="38" y="76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8" y="71"/>
                    </a:lnTo>
                    <a:lnTo>
                      <a:pt x="36" y="71"/>
                    </a:lnTo>
                    <a:lnTo>
                      <a:pt x="36" y="69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2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4" y="65"/>
                    </a:lnTo>
                    <a:lnTo>
                      <a:pt x="32" y="65"/>
                    </a:lnTo>
                    <a:lnTo>
                      <a:pt x="32" y="62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7" y="53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2" y="58"/>
                    </a:lnTo>
                    <a:lnTo>
                      <a:pt x="32" y="60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2" y="56"/>
                    </a:lnTo>
                    <a:lnTo>
                      <a:pt x="29" y="56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29" y="49"/>
                    </a:lnTo>
                    <a:lnTo>
                      <a:pt x="29" y="51"/>
                    </a:lnTo>
                    <a:lnTo>
                      <a:pt x="32" y="51"/>
                    </a:lnTo>
                    <a:lnTo>
                      <a:pt x="32" y="49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29" y="47"/>
                    </a:lnTo>
                    <a:lnTo>
                      <a:pt x="32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3" y="49"/>
                    </a:lnTo>
                    <a:lnTo>
                      <a:pt x="23" y="47"/>
                    </a:lnTo>
                    <a:lnTo>
                      <a:pt x="20" y="47"/>
                    </a:lnTo>
                    <a:lnTo>
                      <a:pt x="20" y="45"/>
                    </a:lnTo>
                    <a:lnTo>
                      <a:pt x="20" y="47"/>
                    </a:lnTo>
                    <a:lnTo>
                      <a:pt x="18" y="47"/>
                    </a:lnTo>
                    <a:lnTo>
                      <a:pt x="16" y="47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8" y="45"/>
                    </a:lnTo>
                    <a:lnTo>
                      <a:pt x="18" y="42"/>
                    </a:lnTo>
                    <a:lnTo>
                      <a:pt x="18" y="45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6" y="40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5" y="40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3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38" y="31"/>
                    </a:lnTo>
                    <a:lnTo>
                      <a:pt x="36" y="31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29" y="27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9" y="27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5" y="36"/>
                    </a:lnTo>
                    <a:lnTo>
                      <a:pt x="23" y="36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3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6" y="31"/>
                    </a:lnTo>
                    <a:lnTo>
                      <a:pt x="18" y="31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4" y="27"/>
                    </a:lnTo>
                    <a:lnTo>
                      <a:pt x="11" y="24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8" y="27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8" y="24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3" y="27"/>
                    </a:lnTo>
                    <a:lnTo>
                      <a:pt x="20" y="27"/>
                    </a:lnTo>
                    <a:lnTo>
                      <a:pt x="20" y="24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22"/>
                    </a:lnTo>
                    <a:lnTo>
                      <a:pt x="16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1" y="18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6" y="18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20" y="15"/>
                    </a:lnTo>
                    <a:lnTo>
                      <a:pt x="23" y="15"/>
                    </a:lnTo>
                    <a:lnTo>
                      <a:pt x="20" y="15"/>
                    </a:lnTo>
                    <a:lnTo>
                      <a:pt x="18" y="15"/>
                    </a:lnTo>
                    <a:lnTo>
                      <a:pt x="16" y="15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4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0" y="9"/>
                    </a:lnTo>
                    <a:lnTo>
                      <a:pt x="20" y="11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1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5" name="Freeform 2722"/>
              <p:cNvSpPr>
                <a:spLocks/>
              </p:cNvSpPr>
              <p:nvPr/>
            </p:nvSpPr>
            <p:spPr bwMode="auto">
              <a:xfrm>
                <a:off x="2383" y="3213"/>
                <a:ext cx="98" cy="228"/>
              </a:xfrm>
              <a:custGeom>
                <a:avLst/>
                <a:gdLst>
                  <a:gd name="T0" fmla="*/ 60 w 98"/>
                  <a:gd name="T1" fmla="*/ 224 h 228"/>
                  <a:gd name="T2" fmla="*/ 51 w 98"/>
                  <a:gd name="T3" fmla="*/ 215 h 228"/>
                  <a:gd name="T4" fmla="*/ 49 w 98"/>
                  <a:gd name="T5" fmla="*/ 210 h 228"/>
                  <a:gd name="T6" fmla="*/ 40 w 98"/>
                  <a:gd name="T7" fmla="*/ 206 h 228"/>
                  <a:gd name="T8" fmla="*/ 47 w 98"/>
                  <a:gd name="T9" fmla="*/ 195 h 228"/>
                  <a:gd name="T10" fmla="*/ 53 w 98"/>
                  <a:gd name="T11" fmla="*/ 188 h 228"/>
                  <a:gd name="T12" fmla="*/ 51 w 98"/>
                  <a:gd name="T13" fmla="*/ 181 h 228"/>
                  <a:gd name="T14" fmla="*/ 38 w 98"/>
                  <a:gd name="T15" fmla="*/ 174 h 228"/>
                  <a:gd name="T16" fmla="*/ 49 w 98"/>
                  <a:gd name="T17" fmla="*/ 179 h 228"/>
                  <a:gd name="T18" fmla="*/ 58 w 98"/>
                  <a:gd name="T19" fmla="*/ 172 h 228"/>
                  <a:gd name="T20" fmla="*/ 67 w 98"/>
                  <a:gd name="T21" fmla="*/ 179 h 228"/>
                  <a:gd name="T22" fmla="*/ 69 w 98"/>
                  <a:gd name="T23" fmla="*/ 174 h 228"/>
                  <a:gd name="T24" fmla="*/ 76 w 98"/>
                  <a:gd name="T25" fmla="*/ 170 h 228"/>
                  <a:gd name="T26" fmla="*/ 65 w 98"/>
                  <a:gd name="T27" fmla="*/ 161 h 228"/>
                  <a:gd name="T28" fmla="*/ 44 w 98"/>
                  <a:gd name="T29" fmla="*/ 163 h 228"/>
                  <a:gd name="T30" fmla="*/ 33 w 98"/>
                  <a:gd name="T31" fmla="*/ 159 h 228"/>
                  <a:gd name="T32" fmla="*/ 35 w 98"/>
                  <a:gd name="T33" fmla="*/ 161 h 228"/>
                  <a:gd name="T34" fmla="*/ 47 w 98"/>
                  <a:gd name="T35" fmla="*/ 161 h 228"/>
                  <a:gd name="T36" fmla="*/ 51 w 98"/>
                  <a:gd name="T37" fmla="*/ 159 h 228"/>
                  <a:gd name="T38" fmla="*/ 42 w 98"/>
                  <a:gd name="T39" fmla="*/ 157 h 228"/>
                  <a:gd name="T40" fmla="*/ 44 w 98"/>
                  <a:gd name="T41" fmla="*/ 148 h 228"/>
                  <a:gd name="T42" fmla="*/ 49 w 98"/>
                  <a:gd name="T43" fmla="*/ 150 h 228"/>
                  <a:gd name="T44" fmla="*/ 49 w 98"/>
                  <a:gd name="T45" fmla="*/ 143 h 228"/>
                  <a:gd name="T46" fmla="*/ 47 w 98"/>
                  <a:gd name="T47" fmla="*/ 134 h 228"/>
                  <a:gd name="T48" fmla="*/ 38 w 98"/>
                  <a:gd name="T49" fmla="*/ 134 h 228"/>
                  <a:gd name="T50" fmla="*/ 24 w 98"/>
                  <a:gd name="T51" fmla="*/ 132 h 228"/>
                  <a:gd name="T52" fmla="*/ 15 w 98"/>
                  <a:gd name="T53" fmla="*/ 130 h 228"/>
                  <a:gd name="T54" fmla="*/ 4 w 98"/>
                  <a:gd name="T55" fmla="*/ 132 h 228"/>
                  <a:gd name="T56" fmla="*/ 9 w 98"/>
                  <a:gd name="T57" fmla="*/ 139 h 228"/>
                  <a:gd name="T58" fmla="*/ 4 w 98"/>
                  <a:gd name="T59" fmla="*/ 127 h 228"/>
                  <a:gd name="T60" fmla="*/ 15 w 98"/>
                  <a:gd name="T61" fmla="*/ 119 h 228"/>
                  <a:gd name="T62" fmla="*/ 27 w 98"/>
                  <a:gd name="T63" fmla="*/ 119 h 228"/>
                  <a:gd name="T64" fmla="*/ 31 w 98"/>
                  <a:gd name="T65" fmla="*/ 107 h 228"/>
                  <a:gd name="T66" fmla="*/ 22 w 98"/>
                  <a:gd name="T67" fmla="*/ 110 h 228"/>
                  <a:gd name="T68" fmla="*/ 24 w 98"/>
                  <a:gd name="T69" fmla="*/ 105 h 228"/>
                  <a:gd name="T70" fmla="*/ 38 w 98"/>
                  <a:gd name="T71" fmla="*/ 107 h 228"/>
                  <a:gd name="T72" fmla="*/ 40 w 98"/>
                  <a:gd name="T73" fmla="*/ 103 h 228"/>
                  <a:gd name="T74" fmla="*/ 51 w 98"/>
                  <a:gd name="T75" fmla="*/ 107 h 228"/>
                  <a:gd name="T76" fmla="*/ 42 w 98"/>
                  <a:gd name="T77" fmla="*/ 114 h 228"/>
                  <a:gd name="T78" fmla="*/ 49 w 98"/>
                  <a:gd name="T79" fmla="*/ 116 h 228"/>
                  <a:gd name="T80" fmla="*/ 51 w 98"/>
                  <a:gd name="T81" fmla="*/ 116 h 228"/>
                  <a:gd name="T82" fmla="*/ 58 w 98"/>
                  <a:gd name="T83" fmla="*/ 127 h 228"/>
                  <a:gd name="T84" fmla="*/ 69 w 98"/>
                  <a:gd name="T85" fmla="*/ 114 h 228"/>
                  <a:gd name="T86" fmla="*/ 65 w 98"/>
                  <a:gd name="T87" fmla="*/ 116 h 228"/>
                  <a:gd name="T88" fmla="*/ 67 w 98"/>
                  <a:gd name="T89" fmla="*/ 103 h 228"/>
                  <a:gd name="T90" fmla="*/ 71 w 98"/>
                  <a:gd name="T91" fmla="*/ 101 h 228"/>
                  <a:gd name="T92" fmla="*/ 78 w 98"/>
                  <a:gd name="T93" fmla="*/ 87 h 228"/>
                  <a:gd name="T94" fmla="*/ 78 w 98"/>
                  <a:gd name="T95" fmla="*/ 85 h 228"/>
                  <a:gd name="T96" fmla="*/ 76 w 98"/>
                  <a:gd name="T97" fmla="*/ 76 h 228"/>
                  <a:gd name="T98" fmla="*/ 94 w 98"/>
                  <a:gd name="T99" fmla="*/ 65 h 228"/>
                  <a:gd name="T100" fmla="*/ 94 w 98"/>
                  <a:gd name="T101" fmla="*/ 58 h 228"/>
                  <a:gd name="T102" fmla="*/ 80 w 98"/>
                  <a:gd name="T103" fmla="*/ 51 h 228"/>
                  <a:gd name="T104" fmla="*/ 82 w 98"/>
                  <a:gd name="T105" fmla="*/ 43 h 228"/>
                  <a:gd name="T106" fmla="*/ 82 w 98"/>
                  <a:gd name="T107" fmla="*/ 36 h 228"/>
                  <a:gd name="T108" fmla="*/ 76 w 98"/>
                  <a:gd name="T109" fmla="*/ 22 h 228"/>
                  <a:gd name="T110" fmla="*/ 65 w 98"/>
                  <a:gd name="T111" fmla="*/ 9 h 228"/>
                  <a:gd name="T112" fmla="*/ 62 w 98"/>
                  <a:gd name="T113" fmla="*/ 18 h 228"/>
                  <a:gd name="T114" fmla="*/ 56 w 98"/>
                  <a:gd name="T115" fmla="*/ 25 h 228"/>
                  <a:gd name="T116" fmla="*/ 44 w 98"/>
                  <a:gd name="T117" fmla="*/ 16 h 228"/>
                  <a:gd name="T118" fmla="*/ 49 w 98"/>
                  <a:gd name="T119" fmla="*/ 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8" h="228">
                    <a:moveTo>
                      <a:pt x="44" y="228"/>
                    </a:moveTo>
                    <a:lnTo>
                      <a:pt x="44" y="226"/>
                    </a:lnTo>
                    <a:lnTo>
                      <a:pt x="44" y="224"/>
                    </a:lnTo>
                    <a:lnTo>
                      <a:pt x="47" y="224"/>
                    </a:lnTo>
                    <a:lnTo>
                      <a:pt x="47" y="221"/>
                    </a:lnTo>
                    <a:lnTo>
                      <a:pt x="49" y="221"/>
                    </a:lnTo>
                    <a:lnTo>
                      <a:pt x="51" y="221"/>
                    </a:lnTo>
                    <a:lnTo>
                      <a:pt x="51" y="219"/>
                    </a:lnTo>
                    <a:lnTo>
                      <a:pt x="53" y="221"/>
                    </a:lnTo>
                    <a:lnTo>
                      <a:pt x="56" y="221"/>
                    </a:lnTo>
                    <a:lnTo>
                      <a:pt x="53" y="221"/>
                    </a:lnTo>
                    <a:lnTo>
                      <a:pt x="53" y="224"/>
                    </a:lnTo>
                    <a:lnTo>
                      <a:pt x="53" y="221"/>
                    </a:lnTo>
                    <a:lnTo>
                      <a:pt x="56" y="221"/>
                    </a:lnTo>
                    <a:lnTo>
                      <a:pt x="58" y="221"/>
                    </a:lnTo>
                    <a:lnTo>
                      <a:pt x="58" y="224"/>
                    </a:lnTo>
                    <a:lnTo>
                      <a:pt x="60" y="224"/>
                    </a:lnTo>
                    <a:lnTo>
                      <a:pt x="60" y="226"/>
                    </a:lnTo>
                    <a:lnTo>
                      <a:pt x="62" y="226"/>
                    </a:lnTo>
                    <a:lnTo>
                      <a:pt x="60" y="224"/>
                    </a:lnTo>
                    <a:lnTo>
                      <a:pt x="62" y="224"/>
                    </a:lnTo>
                    <a:lnTo>
                      <a:pt x="62" y="226"/>
                    </a:lnTo>
                    <a:lnTo>
                      <a:pt x="62" y="224"/>
                    </a:lnTo>
                    <a:lnTo>
                      <a:pt x="60" y="224"/>
                    </a:lnTo>
                    <a:lnTo>
                      <a:pt x="60" y="221"/>
                    </a:lnTo>
                    <a:lnTo>
                      <a:pt x="58" y="221"/>
                    </a:lnTo>
                    <a:lnTo>
                      <a:pt x="60" y="221"/>
                    </a:lnTo>
                    <a:lnTo>
                      <a:pt x="60" y="219"/>
                    </a:lnTo>
                    <a:lnTo>
                      <a:pt x="58" y="219"/>
                    </a:lnTo>
                    <a:lnTo>
                      <a:pt x="56" y="219"/>
                    </a:lnTo>
                    <a:lnTo>
                      <a:pt x="53" y="219"/>
                    </a:lnTo>
                    <a:lnTo>
                      <a:pt x="51" y="219"/>
                    </a:lnTo>
                    <a:lnTo>
                      <a:pt x="51" y="217"/>
                    </a:lnTo>
                    <a:lnTo>
                      <a:pt x="51" y="215"/>
                    </a:lnTo>
                    <a:lnTo>
                      <a:pt x="51" y="212"/>
                    </a:lnTo>
                    <a:lnTo>
                      <a:pt x="53" y="212"/>
                    </a:lnTo>
                    <a:lnTo>
                      <a:pt x="56" y="212"/>
                    </a:lnTo>
                    <a:lnTo>
                      <a:pt x="58" y="215"/>
                    </a:lnTo>
                    <a:lnTo>
                      <a:pt x="60" y="215"/>
                    </a:lnTo>
                    <a:lnTo>
                      <a:pt x="58" y="212"/>
                    </a:lnTo>
                    <a:lnTo>
                      <a:pt x="56" y="212"/>
                    </a:lnTo>
                    <a:lnTo>
                      <a:pt x="58" y="212"/>
                    </a:lnTo>
                    <a:lnTo>
                      <a:pt x="56" y="212"/>
                    </a:lnTo>
                    <a:lnTo>
                      <a:pt x="56" y="210"/>
                    </a:lnTo>
                    <a:lnTo>
                      <a:pt x="53" y="210"/>
                    </a:lnTo>
                    <a:lnTo>
                      <a:pt x="56" y="210"/>
                    </a:lnTo>
                    <a:lnTo>
                      <a:pt x="56" y="208"/>
                    </a:lnTo>
                    <a:lnTo>
                      <a:pt x="53" y="208"/>
                    </a:lnTo>
                    <a:lnTo>
                      <a:pt x="53" y="210"/>
                    </a:lnTo>
                    <a:lnTo>
                      <a:pt x="51" y="210"/>
                    </a:lnTo>
                    <a:lnTo>
                      <a:pt x="49" y="210"/>
                    </a:lnTo>
                    <a:lnTo>
                      <a:pt x="51" y="210"/>
                    </a:lnTo>
                    <a:lnTo>
                      <a:pt x="51" y="212"/>
                    </a:lnTo>
                    <a:lnTo>
                      <a:pt x="49" y="212"/>
                    </a:lnTo>
                    <a:lnTo>
                      <a:pt x="49" y="215"/>
                    </a:lnTo>
                    <a:lnTo>
                      <a:pt x="49" y="217"/>
                    </a:lnTo>
                    <a:lnTo>
                      <a:pt x="49" y="219"/>
                    </a:lnTo>
                    <a:lnTo>
                      <a:pt x="49" y="221"/>
                    </a:lnTo>
                    <a:lnTo>
                      <a:pt x="47" y="219"/>
                    </a:lnTo>
                    <a:lnTo>
                      <a:pt x="44" y="219"/>
                    </a:lnTo>
                    <a:lnTo>
                      <a:pt x="44" y="217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2" y="206"/>
                    </a:lnTo>
                    <a:lnTo>
                      <a:pt x="40" y="206"/>
                    </a:lnTo>
                    <a:lnTo>
                      <a:pt x="40" y="203"/>
                    </a:lnTo>
                    <a:lnTo>
                      <a:pt x="42" y="203"/>
                    </a:lnTo>
                    <a:lnTo>
                      <a:pt x="42" y="201"/>
                    </a:lnTo>
                    <a:lnTo>
                      <a:pt x="40" y="201"/>
                    </a:lnTo>
                    <a:lnTo>
                      <a:pt x="42" y="201"/>
                    </a:lnTo>
                    <a:lnTo>
                      <a:pt x="44" y="201"/>
                    </a:lnTo>
                    <a:lnTo>
                      <a:pt x="42" y="201"/>
                    </a:lnTo>
                    <a:lnTo>
                      <a:pt x="40" y="201"/>
                    </a:lnTo>
                    <a:lnTo>
                      <a:pt x="42" y="199"/>
                    </a:lnTo>
                    <a:lnTo>
                      <a:pt x="40" y="199"/>
                    </a:lnTo>
                    <a:lnTo>
                      <a:pt x="42" y="199"/>
                    </a:lnTo>
                    <a:lnTo>
                      <a:pt x="40" y="199"/>
                    </a:lnTo>
                    <a:lnTo>
                      <a:pt x="40" y="197"/>
                    </a:lnTo>
                    <a:lnTo>
                      <a:pt x="42" y="197"/>
                    </a:lnTo>
                    <a:lnTo>
                      <a:pt x="42" y="195"/>
                    </a:lnTo>
                    <a:lnTo>
                      <a:pt x="44" y="195"/>
                    </a:lnTo>
                    <a:lnTo>
                      <a:pt x="47" y="195"/>
                    </a:lnTo>
                    <a:lnTo>
                      <a:pt x="44" y="195"/>
                    </a:lnTo>
                    <a:lnTo>
                      <a:pt x="44" y="192"/>
                    </a:lnTo>
                    <a:lnTo>
                      <a:pt x="47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4" y="190"/>
                    </a:lnTo>
                    <a:lnTo>
                      <a:pt x="44" y="188"/>
                    </a:lnTo>
                    <a:lnTo>
                      <a:pt x="47" y="188"/>
                    </a:lnTo>
                    <a:lnTo>
                      <a:pt x="49" y="186"/>
                    </a:lnTo>
                    <a:lnTo>
                      <a:pt x="49" y="188"/>
                    </a:lnTo>
                    <a:lnTo>
                      <a:pt x="51" y="188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6" y="190"/>
                    </a:lnTo>
                    <a:lnTo>
                      <a:pt x="53" y="190"/>
                    </a:lnTo>
                    <a:lnTo>
                      <a:pt x="53" y="188"/>
                    </a:lnTo>
                    <a:lnTo>
                      <a:pt x="53" y="186"/>
                    </a:lnTo>
                    <a:lnTo>
                      <a:pt x="56" y="186"/>
                    </a:lnTo>
                    <a:lnTo>
                      <a:pt x="58" y="186"/>
                    </a:lnTo>
                    <a:lnTo>
                      <a:pt x="58" y="183"/>
                    </a:lnTo>
                    <a:lnTo>
                      <a:pt x="56" y="186"/>
                    </a:lnTo>
                    <a:lnTo>
                      <a:pt x="56" y="183"/>
                    </a:lnTo>
                    <a:lnTo>
                      <a:pt x="53" y="183"/>
                    </a:lnTo>
                    <a:lnTo>
                      <a:pt x="53" y="186"/>
                    </a:lnTo>
                    <a:lnTo>
                      <a:pt x="53" y="183"/>
                    </a:lnTo>
                    <a:lnTo>
                      <a:pt x="51" y="183"/>
                    </a:lnTo>
                    <a:lnTo>
                      <a:pt x="49" y="183"/>
                    </a:lnTo>
                    <a:lnTo>
                      <a:pt x="47" y="183"/>
                    </a:lnTo>
                    <a:lnTo>
                      <a:pt x="47" y="181"/>
                    </a:lnTo>
                    <a:lnTo>
                      <a:pt x="49" y="181"/>
                    </a:lnTo>
                    <a:lnTo>
                      <a:pt x="51" y="181"/>
                    </a:lnTo>
                    <a:lnTo>
                      <a:pt x="53" y="181"/>
                    </a:lnTo>
                    <a:lnTo>
                      <a:pt x="51" y="181"/>
                    </a:lnTo>
                    <a:lnTo>
                      <a:pt x="49" y="181"/>
                    </a:lnTo>
                    <a:lnTo>
                      <a:pt x="47" y="181"/>
                    </a:lnTo>
                    <a:lnTo>
                      <a:pt x="47" y="183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7" y="181"/>
                    </a:lnTo>
                    <a:lnTo>
                      <a:pt x="47" y="179"/>
                    </a:lnTo>
                    <a:lnTo>
                      <a:pt x="44" y="179"/>
                    </a:lnTo>
                    <a:lnTo>
                      <a:pt x="42" y="179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38" y="177"/>
                    </a:lnTo>
                    <a:lnTo>
                      <a:pt x="38" y="174"/>
                    </a:lnTo>
                    <a:lnTo>
                      <a:pt x="40" y="174"/>
                    </a:lnTo>
                    <a:lnTo>
                      <a:pt x="40" y="172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5" y="174"/>
                    </a:lnTo>
                    <a:lnTo>
                      <a:pt x="33" y="174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8" y="170"/>
                    </a:lnTo>
                    <a:lnTo>
                      <a:pt x="40" y="170"/>
                    </a:lnTo>
                    <a:lnTo>
                      <a:pt x="42" y="170"/>
                    </a:lnTo>
                    <a:lnTo>
                      <a:pt x="42" y="172"/>
                    </a:lnTo>
                    <a:lnTo>
                      <a:pt x="44" y="172"/>
                    </a:lnTo>
                    <a:lnTo>
                      <a:pt x="44" y="174"/>
                    </a:lnTo>
                    <a:lnTo>
                      <a:pt x="47" y="174"/>
                    </a:lnTo>
                    <a:lnTo>
                      <a:pt x="47" y="177"/>
                    </a:lnTo>
                    <a:lnTo>
                      <a:pt x="47" y="179"/>
                    </a:lnTo>
                    <a:lnTo>
                      <a:pt x="47" y="177"/>
                    </a:lnTo>
                    <a:lnTo>
                      <a:pt x="47" y="179"/>
                    </a:lnTo>
                    <a:lnTo>
                      <a:pt x="49" y="179"/>
                    </a:lnTo>
                    <a:lnTo>
                      <a:pt x="51" y="179"/>
                    </a:lnTo>
                    <a:lnTo>
                      <a:pt x="49" y="179"/>
                    </a:lnTo>
                    <a:lnTo>
                      <a:pt x="47" y="179"/>
                    </a:lnTo>
                    <a:lnTo>
                      <a:pt x="47" y="177"/>
                    </a:lnTo>
                    <a:lnTo>
                      <a:pt x="47" y="174"/>
                    </a:lnTo>
                    <a:lnTo>
                      <a:pt x="44" y="174"/>
                    </a:lnTo>
                    <a:lnTo>
                      <a:pt x="44" y="172"/>
                    </a:lnTo>
                    <a:lnTo>
                      <a:pt x="47" y="172"/>
                    </a:lnTo>
                    <a:lnTo>
                      <a:pt x="49" y="172"/>
                    </a:lnTo>
                    <a:lnTo>
                      <a:pt x="49" y="170"/>
                    </a:lnTo>
                    <a:lnTo>
                      <a:pt x="51" y="170"/>
                    </a:lnTo>
                    <a:lnTo>
                      <a:pt x="51" y="172"/>
                    </a:lnTo>
                    <a:lnTo>
                      <a:pt x="53" y="172"/>
                    </a:lnTo>
                    <a:lnTo>
                      <a:pt x="53" y="170"/>
                    </a:lnTo>
                    <a:lnTo>
                      <a:pt x="53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4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62" y="172"/>
                    </a:lnTo>
                    <a:lnTo>
                      <a:pt x="62" y="174"/>
                    </a:lnTo>
                    <a:lnTo>
                      <a:pt x="60" y="174"/>
                    </a:lnTo>
                    <a:lnTo>
                      <a:pt x="60" y="177"/>
                    </a:lnTo>
                    <a:lnTo>
                      <a:pt x="60" y="174"/>
                    </a:lnTo>
                    <a:lnTo>
                      <a:pt x="62" y="174"/>
                    </a:lnTo>
                    <a:lnTo>
                      <a:pt x="65" y="174"/>
                    </a:lnTo>
                    <a:lnTo>
                      <a:pt x="65" y="177"/>
                    </a:lnTo>
                    <a:lnTo>
                      <a:pt x="65" y="174"/>
                    </a:lnTo>
                    <a:lnTo>
                      <a:pt x="67" y="174"/>
                    </a:lnTo>
                    <a:lnTo>
                      <a:pt x="67" y="177"/>
                    </a:lnTo>
                    <a:lnTo>
                      <a:pt x="67" y="174"/>
                    </a:lnTo>
                    <a:lnTo>
                      <a:pt x="67" y="177"/>
                    </a:lnTo>
                    <a:lnTo>
                      <a:pt x="67" y="179"/>
                    </a:lnTo>
                    <a:lnTo>
                      <a:pt x="69" y="179"/>
                    </a:lnTo>
                    <a:lnTo>
                      <a:pt x="69" y="177"/>
                    </a:lnTo>
                    <a:lnTo>
                      <a:pt x="71" y="177"/>
                    </a:lnTo>
                    <a:lnTo>
                      <a:pt x="73" y="177"/>
                    </a:lnTo>
                    <a:lnTo>
                      <a:pt x="73" y="179"/>
                    </a:lnTo>
                    <a:lnTo>
                      <a:pt x="73" y="177"/>
                    </a:lnTo>
                    <a:lnTo>
                      <a:pt x="76" y="177"/>
                    </a:lnTo>
                    <a:lnTo>
                      <a:pt x="78" y="177"/>
                    </a:lnTo>
                    <a:lnTo>
                      <a:pt x="78" y="174"/>
                    </a:lnTo>
                    <a:lnTo>
                      <a:pt x="76" y="174"/>
                    </a:lnTo>
                    <a:lnTo>
                      <a:pt x="76" y="172"/>
                    </a:lnTo>
                    <a:lnTo>
                      <a:pt x="76" y="174"/>
                    </a:lnTo>
                    <a:lnTo>
                      <a:pt x="76" y="177"/>
                    </a:lnTo>
                    <a:lnTo>
                      <a:pt x="73" y="177"/>
                    </a:lnTo>
                    <a:lnTo>
                      <a:pt x="71" y="177"/>
                    </a:lnTo>
                    <a:lnTo>
                      <a:pt x="69" y="177"/>
                    </a:lnTo>
                    <a:lnTo>
                      <a:pt x="69" y="174"/>
                    </a:lnTo>
                    <a:lnTo>
                      <a:pt x="67" y="174"/>
                    </a:lnTo>
                    <a:lnTo>
                      <a:pt x="67" y="172"/>
                    </a:lnTo>
                    <a:lnTo>
                      <a:pt x="69" y="172"/>
                    </a:lnTo>
                    <a:lnTo>
                      <a:pt x="69" y="170"/>
                    </a:lnTo>
                    <a:lnTo>
                      <a:pt x="69" y="172"/>
                    </a:lnTo>
                    <a:lnTo>
                      <a:pt x="67" y="172"/>
                    </a:lnTo>
                    <a:lnTo>
                      <a:pt x="65" y="172"/>
                    </a:lnTo>
                    <a:lnTo>
                      <a:pt x="65" y="170"/>
                    </a:lnTo>
                    <a:lnTo>
                      <a:pt x="65" y="168"/>
                    </a:lnTo>
                    <a:lnTo>
                      <a:pt x="67" y="168"/>
                    </a:lnTo>
                    <a:lnTo>
                      <a:pt x="69" y="168"/>
                    </a:lnTo>
                    <a:lnTo>
                      <a:pt x="69" y="170"/>
                    </a:lnTo>
                    <a:lnTo>
                      <a:pt x="71" y="170"/>
                    </a:lnTo>
                    <a:lnTo>
                      <a:pt x="73" y="170"/>
                    </a:lnTo>
                    <a:lnTo>
                      <a:pt x="76" y="170"/>
                    </a:lnTo>
                    <a:lnTo>
                      <a:pt x="78" y="170"/>
                    </a:lnTo>
                    <a:lnTo>
                      <a:pt x="76" y="170"/>
                    </a:lnTo>
                    <a:lnTo>
                      <a:pt x="73" y="170"/>
                    </a:lnTo>
                    <a:lnTo>
                      <a:pt x="71" y="170"/>
                    </a:lnTo>
                    <a:lnTo>
                      <a:pt x="69" y="170"/>
                    </a:lnTo>
                    <a:lnTo>
                      <a:pt x="69" y="168"/>
                    </a:lnTo>
                    <a:lnTo>
                      <a:pt x="71" y="168"/>
                    </a:lnTo>
                    <a:lnTo>
                      <a:pt x="69" y="168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9" y="165"/>
                    </a:lnTo>
                    <a:lnTo>
                      <a:pt x="67" y="165"/>
                    </a:lnTo>
                    <a:lnTo>
                      <a:pt x="65" y="165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5" y="161"/>
                    </a:lnTo>
                    <a:lnTo>
                      <a:pt x="65" y="159"/>
                    </a:lnTo>
                    <a:lnTo>
                      <a:pt x="65" y="161"/>
                    </a:lnTo>
                    <a:lnTo>
                      <a:pt x="62" y="161"/>
                    </a:lnTo>
                    <a:lnTo>
                      <a:pt x="60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5"/>
                    </a:lnTo>
                    <a:lnTo>
                      <a:pt x="58" y="165"/>
                    </a:lnTo>
                    <a:lnTo>
                      <a:pt x="56" y="165"/>
                    </a:lnTo>
                    <a:lnTo>
                      <a:pt x="53" y="165"/>
                    </a:lnTo>
                    <a:lnTo>
                      <a:pt x="53" y="163"/>
                    </a:lnTo>
                    <a:lnTo>
                      <a:pt x="51" y="163"/>
                    </a:lnTo>
                    <a:lnTo>
                      <a:pt x="51" y="165"/>
                    </a:lnTo>
                    <a:lnTo>
                      <a:pt x="51" y="163"/>
                    </a:lnTo>
                    <a:lnTo>
                      <a:pt x="51" y="165"/>
                    </a:lnTo>
                    <a:lnTo>
                      <a:pt x="49" y="165"/>
                    </a:lnTo>
                    <a:lnTo>
                      <a:pt x="47" y="165"/>
                    </a:lnTo>
                    <a:lnTo>
                      <a:pt x="47" y="163"/>
                    </a:lnTo>
                    <a:lnTo>
                      <a:pt x="44" y="163"/>
                    </a:lnTo>
                    <a:lnTo>
                      <a:pt x="44" y="165"/>
                    </a:lnTo>
                    <a:lnTo>
                      <a:pt x="42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3"/>
                    </a:lnTo>
                    <a:lnTo>
                      <a:pt x="40" y="163"/>
                    </a:lnTo>
                    <a:lnTo>
                      <a:pt x="38" y="163"/>
                    </a:lnTo>
                    <a:lnTo>
                      <a:pt x="38" y="165"/>
                    </a:lnTo>
                    <a:lnTo>
                      <a:pt x="38" y="163"/>
                    </a:lnTo>
                    <a:lnTo>
                      <a:pt x="35" y="163"/>
                    </a:lnTo>
                    <a:lnTo>
                      <a:pt x="35" y="165"/>
                    </a:lnTo>
                    <a:lnTo>
                      <a:pt x="35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5" y="159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5" y="159"/>
                    </a:lnTo>
                    <a:lnTo>
                      <a:pt x="35" y="157"/>
                    </a:lnTo>
                    <a:lnTo>
                      <a:pt x="38" y="157"/>
                    </a:lnTo>
                    <a:lnTo>
                      <a:pt x="38" y="159"/>
                    </a:lnTo>
                    <a:lnTo>
                      <a:pt x="38" y="157"/>
                    </a:lnTo>
                    <a:lnTo>
                      <a:pt x="40" y="157"/>
                    </a:lnTo>
                    <a:lnTo>
                      <a:pt x="42" y="157"/>
                    </a:lnTo>
                    <a:lnTo>
                      <a:pt x="42" y="159"/>
                    </a:lnTo>
                    <a:lnTo>
                      <a:pt x="40" y="161"/>
                    </a:lnTo>
                    <a:lnTo>
                      <a:pt x="38" y="161"/>
                    </a:lnTo>
                    <a:lnTo>
                      <a:pt x="35" y="161"/>
                    </a:lnTo>
                    <a:lnTo>
                      <a:pt x="38" y="161"/>
                    </a:lnTo>
                    <a:lnTo>
                      <a:pt x="35" y="161"/>
                    </a:lnTo>
                    <a:lnTo>
                      <a:pt x="38" y="161"/>
                    </a:lnTo>
                    <a:lnTo>
                      <a:pt x="40" y="161"/>
                    </a:lnTo>
                    <a:lnTo>
                      <a:pt x="42" y="161"/>
                    </a:lnTo>
                    <a:lnTo>
                      <a:pt x="44" y="161"/>
                    </a:lnTo>
                    <a:lnTo>
                      <a:pt x="44" y="163"/>
                    </a:lnTo>
                    <a:lnTo>
                      <a:pt x="47" y="163"/>
                    </a:lnTo>
                    <a:lnTo>
                      <a:pt x="49" y="163"/>
                    </a:lnTo>
                    <a:lnTo>
                      <a:pt x="47" y="163"/>
                    </a:lnTo>
                    <a:lnTo>
                      <a:pt x="49" y="163"/>
                    </a:lnTo>
                    <a:lnTo>
                      <a:pt x="47" y="163"/>
                    </a:lnTo>
                    <a:lnTo>
                      <a:pt x="44" y="163"/>
                    </a:lnTo>
                    <a:lnTo>
                      <a:pt x="44" y="161"/>
                    </a:lnTo>
                    <a:lnTo>
                      <a:pt x="47" y="161"/>
                    </a:lnTo>
                    <a:lnTo>
                      <a:pt x="49" y="161"/>
                    </a:lnTo>
                    <a:lnTo>
                      <a:pt x="51" y="161"/>
                    </a:lnTo>
                    <a:lnTo>
                      <a:pt x="49" y="161"/>
                    </a:lnTo>
                    <a:lnTo>
                      <a:pt x="47" y="161"/>
                    </a:lnTo>
                    <a:lnTo>
                      <a:pt x="44" y="161"/>
                    </a:lnTo>
                    <a:lnTo>
                      <a:pt x="44" y="159"/>
                    </a:lnTo>
                    <a:lnTo>
                      <a:pt x="47" y="159"/>
                    </a:lnTo>
                    <a:lnTo>
                      <a:pt x="49" y="159"/>
                    </a:lnTo>
                    <a:lnTo>
                      <a:pt x="51" y="159"/>
                    </a:lnTo>
                    <a:lnTo>
                      <a:pt x="53" y="159"/>
                    </a:lnTo>
                    <a:lnTo>
                      <a:pt x="56" y="159"/>
                    </a:lnTo>
                    <a:lnTo>
                      <a:pt x="53" y="159"/>
                    </a:lnTo>
                    <a:lnTo>
                      <a:pt x="51" y="159"/>
                    </a:lnTo>
                    <a:lnTo>
                      <a:pt x="49" y="159"/>
                    </a:lnTo>
                    <a:lnTo>
                      <a:pt x="51" y="159"/>
                    </a:lnTo>
                    <a:lnTo>
                      <a:pt x="51" y="157"/>
                    </a:lnTo>
                    <a:lnTo>
                      <a:pt x="53" y="157"/>
                    </a:lnTo>
                    <a:lnTo>
                      <a:pt x="56" y="157"/>
                    </a:lnTo>
                    <a:lnTo>
                      <a:pt x="53" y="157"/>
                    </a:lnTo>
                    <a:lnTo>
                      <a:pt x="51" y="157"/>
                    </a:lnTo>
                    <a:lnTo>
                      <a:pt x="51" y="159"/>
                    </a:lnTo>
                    <a:lnTo>
                      <a:pt x="49" y="159"/>
                    </a:lnTo>
                    <a:lnTo>
                      <a:pt x="47" y="159"/>
                    </a:lnTo>
                    <a:lnTo>
                      <a:pt x="44" y="159"/>
                    </a:lnTo>
                    <a:lnTo>
                      <a:pt x="42" y="159"/>
                    </a:lnTo>
                    <a:lnTo>
                      <a:pt x="42" y="157"/>
                    </a:lnTo>
                    <a:lnTo>
                      <a:pt x="44" y="157"/>
                    </a:lnTo>
                    <a:lnTo>
                      <a:pt x="47" y="157"/>
                    </a:lnTo>
                    <a:lnTo>
                      <a:pt x="49" y="157"/>
                    </a:lnTo>
                    <a:lnTo>
                      <a:pt x="49" y="154"/>
                    </a:lnTo>
                    <a:lnTo>
                      <a:pt x="51" y="154"/>
                    </a:lnTo>
                    <a:lnTo>
                      <a:pt x="49" y="154"/>
                    </a:lnTo>
                    <a:lnTo>
                      <a:pt x="49" y="157"/>
                    </a:lnTo>
                    <a:lnTo>
                      <a:pt x="47" y="157"/>
                    </a:lnTo>
                    <a:lnTo>
                      <a:pt x="47" y="154"/>
                    </a:lnTo>
                    <a:lnTo>
                      <a:pt x="47" y="157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0" y="157"/>
                    </a:lnTo>
                    <a:lnTo>
                      <a:pt x="40" y="154"/>
                    </a:lnTo>
                    <a:lnTo>
                      <a:pt x="42" y="154"/>
                    </a:lnTo>
                    <a:lnTo>
                      <a:pt x="44" y="154"/>
                    </a:lnTo>
                    <a:lnTo>
                      <a:pt x="44" y="152"/>
                    </a:lnTo>
                    <a:lnTo>
                      <a:pt x="44" y="154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4"/>
                    </a:lnTo>
                    <a:lnTo>
                      <a:pt x="38" y="154"/>
                    </a:lnTo>
                    <a:lnTo>
                      <a:pt x="38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5"/>
                    </a:lnTo>
                    <a:lnTo>
                      <a:pt x="44" y="148"/>
                    </a:lnTo>
                    <a:lnTo>
                      <a:pt x="47" y="148"/>
                    </a:lnTo>
                    <a:lnTo>
                      <a:pt x="47" y="150"/>
                    </a:lnTo>
                    <a:lnTo>
                      <a:pt x="47" y="152"/>
                    </a:lnTo>
                    <a:lnTo>
                      <a:pt x="49" y="152"/>
                    </a:lnTo>
                    <a:lnTo>
                      <a:pt x="47" y="152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7" y="145"/>
                    </a:lnTo>
                    <a:lnTo>
                      <a:pt x="47" y="148"/>
                    </a:lnTo>
                    <a:lnTo>
                      <a:pt x="47" y="145"/>
                    </a:lnTo>
                    <a:lnTo>
                      <a:pt x="49" y="145"/>
                    </a:lnTo>
                    <a:lnTo>
                      <a:pt x="49" y="148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49" y="148"/>
                    </a:lnTo>
                    <a:lnTo>
                      <a:pt x="49" y="145"/>
                    </a:lnTo>
                    <a:lnTo>
                      <a:pt x="51" y="145"/>
                    </a:lnTo>
                    <a:lnTo>
                      <a:pt x="53" y="145"/>
                    </a:lnTo>
                    <a:lnTo>
                      <a:pt x="53" y="143"/>
                    </a:lnTo>
                    <a:lnTo>
                      <a:pt x="53" y="141"/>
                    </a:lnTo>
                    <a:lnTo>
                      <a:pt x="53" y="143"/>
                    </a:lnTo>
                    <a:lnTo>
                      <a:pt x="53" y="145"/>
                    </a:lnTo>
                    <a:lnTo>
                      <a:pt x="51" y="145"/>
                    </a:lnTo>
                    <a:lnTo>
                      <a:pt x="49" y="145"/>
                    </a:lnTo>
                    <a:lnTo>
                      <a:pt x="49" y="143"/>
                    </a:lnTo>
                    <a:lnTo>
                      <a:pt x="49" y="145"/>
                    </a:lnTo>
                    <a:lnTo>
                      <a:pt x="47" y="145"/>
                    </a:lnTo>
                    <a:lnTo>
                      <a:pt x="47" y="143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41"/>
                    </a:lnTo>
                    <a:lnTo>
                      <a:pt x="51" y="139"/>
                    </a:lnTo>
                    <a:lnTo>
                      <a:pt x="53" y="139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9" y="136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4" y="134"/>
                    </a:lnTo>
                    <a:lnTo>
                      <a:pt x="47" y="134"/>
                    </a:lnTo>
                    <a:lnTo>
                      <a:pt x="44" y="134"/>
                    </a:lnTo>
                    <a:lnTo>
                      <a:pt x="47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5" y="132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40" y="134"/>
                    </a:lnTo>
                    <a:lnTo>
                      <a:pt x="38" y="134"/>
                    </a:lnTo>
                    <a:lnTo>
                      <a:pt x="35" y="134"/>
                    </a:lnTo>
                    <a:lnTo>
                      <a:pt x="35" y="132"/>
                    </a:lnTo>
                    <a:lnTo>
                      <a:pt x="35" y="134"/>
                    </a:lnTo>
                    <a:lnTo>
                      <a:pt x="33" y="134"/>
                    </a:lnTo>
                    <a:lnTo>
                      <a:pt x="35" y="134"/>
                    </a:lnTo>
                    <a:lnTo>
                      <a:pt x="38" y="134"/>
                    </a:lnTo>
                    <a:lnTo>
                      <a:pt x="38" y="136"/>
                    </a:lnTo>
                    <a:lnTo>
                      <a:pt x="38" y="134"/>
                    </a:lnTo>
                    <a:lnTo>
                      <a:pt x="38" y="136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40" y="136"/>
                    </a:lnTo>
                    <a:lnTo>
                      <a:pt x="38" y="136"/>
                    </a:lnTo>
                    <a:lnTo>
                      <a:pt x="35" y="136"/>
                    </a:lnTo>
                    <a:lnTo>
                      <a:pt x="33" y="136"/>
                    </a:lnTo>
                    <a:lnTo>
                      <a:pt x="33" y="134"/>
                    </a:lnTo>
                    <a:lnTo>
                      <a:pt x="31" y="134"/>
                    </a:lnTo>
                    <a:lnTo>
                      <a:pt x="29" y="134"/>
                    </a:lnTo>
                    <a:lnTo>
                      <a:pt x="29" y="132"/>
                    </a:lnTo>
                    <a:lnTo>
                      <a:pt x="29" y="134"/>
                    </a:lnTo>
                    <a:lnTo>
                      <a:pt x="27" y="134"/>
                    </a:lnTo>
                    <a:lnTo>
                      <a:pt x="27" y="132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7"/>
                    </a:lnTo>
                    <a:lnTo>
                      <a:pt x="22" y="127"/>
                    </a:lnTo>
                    <a:lnTo>
                      <a:pt x="22" y="125"/>
                    </a:lnTo>
                    <a:lnTo>
                      <a:pt x="24" y="125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4" y="123"/>
                    </a:lnTo>
                    <a:lnTo>
                      <a:pt x="22" y="123"/>
                    </a:lnTo>
                    <a:lnTo>
                      <a:pt x="22" y="125"/>
                    </a:lnTo>
                    <a:lnTo>
                      <a:pt x="20" y="125"/>
                    </a:lnTo>
                    <a:lnTo>
                      <a:pt x="20" y="127"/>
                    </a:lnTo>
                    <a:lnTo>
                      <a:pt x="18" y="127"/>
                    </a:lnTo>
                    <a:lnTo>
                      <a:pt x="15" y="127"/>
                    </a:lnTo>
                    <a:lnTo>
                      <a:pt x="15" y="130"/>
                    </a:lnTo>
                    <a:lnTo>
                      <a:pt x="15" y="127"/>
                    </a:lnTo>
                    <a:lnTo>
                      <a:pt x="15" y="130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13" y="130"/>
                    </a:lnTo>
                    <a:lnTo>
                      <a:pt x="11" y="130"/>
                    </a:lnTo>
                    <a:lnTo>
                      <a:pt x="9" y="130"/>
                    </a:lnTo>
                    <a:lnTo>
                      <a:pt x="11" y="127"/>
                    </a:lnTo>
                    <a:lnTo>
                      <a:pt x="9" y="127"/>
                    </a:lnTo>
                    <a:lnTo>
                      <a:pt x="9" y="130"/>
                    </a:lnTo>
                    <a:lnTo>
                      <a:pt x="6" y="130"/>
                    </a:lnTo>
                    <a:lnTo>
                      <a:pt x="6" y="132"/>
                    </a:lnTo>
                    <a:lnTo>
                      <a:pt x="4" y="132"/>
                    </a:lnTo>
                    <a:lnTo>
                      <a:pt x="4" y="134"/>
                    </a:lnTo>
                    <a:lnTo>
                      <a:pt x="2" y="134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9" y="132"/>
                    </a:lnTo>
                    <a:lnTo>
                      <a:pt x="11" y="132"/>
                    </a:lnTo>
                    <a:lnTo>
                      <a:pt x="9" y="132"/>
                    </a:lnTo>
                    <a:lnTo>
                      <a:pt x="9" y="134"/>
                    </a:lnTo>
                    <a:lnTo>
                      <a:pt x="11" y="134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3" y="136"/>
                    </a:lnTo>
                    <a:lnTo>
                      <a:pt x="13" y="134"/>
                    </a:lnTo>
                    <a:lnTo>
                      <a:pt x="11" y="134"/>
                    </a:lnTo>
                    <a:lnTo>
                      <a:pt x="13" y="134"/>
                    </a:lnTo>
                    <a:lnTo>
                      <a:pt x="13" y="136"/>
                    </a:lnTo>
                    <a:lnTo>
                      <a:pt x="11" y="136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6" y="139"/>
                    </a:lnTo>
                    <a:lnTo>
                      <a:pt x="4" y="139"/>
                    </a:lnTo>
                    <a:lnTo>
                      <a:pt x="6" y="139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6" y="127"/>
                    </a:lnTo>
                    <a:lnTo>
                      <a:pt x="9" y="127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6" y="125"/>
                    </a:lnTo>
                    <a:lnTo>
                      <a:pt x="9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11" y="121"/>
                    </a:lnTo>
                    <a:lnTo>
                      <a:pt x="13" y="121"/>
                    </a:lnTo>
                    <a:lnTo>
                      <a:pt x="15" y="121"/>
                    </a:lnTo>
                    <a:lnTo>
                      <a:pt x="15" y="119"/>
                    </a:lnTo>
                    <a:lnTo>
                      <a:pt x="18" y="119"/>
                    </a:lnTo>
                    <a:lnTo>
                      <a:pt x="15" y="119"/>
                    </a:lnTo>
                    <a:lnTo>
                      <a:pt x="18" y="119"/>
                    </a:lnTo>
                    <a:lnTo>
                      <a:pt x="18" y="121"/>
                    </a:lnTo>
                    <a:lnTo>
                      <a:pt x="20" y="121"/>
                    </a:lnTo>
                    <a:lnTo>
                      <a:pt x="22" y="121"/>
                    </a:lnTo>
                    <a:lnTo>
                      <a:pt x="24" y="121"/>
                    </a:lnTo>
                    <a:lnTo>
                      <a:pt x="22" y="121"/>
                    </a:lnTo>
                    <a:lnTo>
                      <a:pt x="20" y="121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0" y="116"/>
                    </a:lnTo>
                    <a:lnTo>
                      <a:pt x="22" y="116"/>
                    </a:lnTo>
                    <a:lnTo>
                      <a:pt x="24" y="116"/>
                    </a:lnTo>
                    <a:lnTo>
                      <a:pt x="24" y="119"/>
                    </a:lnTo>
                    <a:lnTo>
                      <a:pt x="27" y="119"/>
                    </a:lnTo>
                    <a:lnTo>
                      <a:pt x="24" y="119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31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9" y="110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1" y="110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1" y="110"/>
                    </a:lnTo>
                    <a:lnTo>
                      <a:pt x="29" y="110"/>
                    </a:lnTo>
                    <a:lnTo>
                      <a:pt x="27" y="110"/>
                    </a:lnTo>
                    <a:lnTo>
                      <a:pt x="27" y="112"/>
                    </a:lnTo>
                    <a:lnTo>
                      <a:pt x="24" y="112"/>
                    </a:lnTo>
                    <a:lnTo>
                      <a:pt x="22" y="112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2" y="107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4" y="107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0" y="105"/>
                    </a:lnTo>
                    <a:lnTo>
                      <a:pt x="18" y="105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4" y="105"/>
                    </a:lnTo>
                    <a:lnTo>
                      <a:pt x="24" y="107"/>
                    </a:lnTo>
                    <a:lnTo>
                      <a:pt x="27" y="107"/>
                    </a:lnTo>
                    <a:lnTo>
                      <a:pt x="27" y="105"/>
                    </a:lnTo>
                    <a:lnTo>
                      <a:pt x="24" y="105"/>
                    </a:lnTo>
                    <a:lnTo>
                      <a:pt x="22" y="105"/>
                    </a:lnTo>
                    <a:lnTo>
                      <a:pt x="24" y="105"/>
                    </a:lnTo>
                    <a:lnTo>
                      <a:pt x="27" y="105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27" y="103"/>
                    </a:lnTo>
                    <a:lnTo>
                      <a:pt x="29" y="103"/>
                    </a:lnTo>
                    <a:lnTo>
                      <a:pt x="31" y="103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5" y="103"/>
                    </a:lnTo>
                    <a:lnTo>
                      <a:pt x="35" y="105"/>
                    </a:lnTo>
                    <a:lnTo>
                      <a:pt x="35" y="103"/>
                    </a:lnTo>
                    <a:lnTo>
                      <a:pt x="38" y="103"/>
                    </a:lnTo>
                    <a:lnTo>
                      <a:pt x="38" y="105"/>
                    </a:lnTo>
                    <a:lnTo>
                      <a:pt x="35" y="105"/>
                    </a:lnTo>
                    <a:lnTo>
                      <a:pt x="38" y="105"/>
                    </a:lnTo>
                    <a:lnTo>
                      <a:pt x="38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40" y="107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07"/>
                    </a:lnTo>
                    <a:lnTo>
                      <a:pt x="40" y="110"/>
                    </a:lnTo>
                    <a:lnTo>
                      <a:pt x="40" y="107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44" y="103"/>
                    </a:lnTo>
                    <a:lnTo>
                      <a:pt x="44" y="105"/>
                    </a:lnTo>
                    <a:lnTo>
                      <a:pt x="44" y="103"/>
                    </a:lnTo>
                    <a:lnTo>
                      <a:pt x="47" y="103"/>
                    </a:lnTo>
                    <a:lnTo>
                      <a:pt x="49" y="103"/>
                    </a:lnTo>
                    <a:lnTo>
                      <a:pt x="51" y="103"/>
                    </a:lnTo>
                    <a:lnTo>
                      <a:pt x="51" y="105"/>
                    </a:lnTo>
                    <a:lnTo>
                      <a:pt x="49" y="105"/>
                    </a:lnTo>
                    <a:lnTo>
                      <a:pt x="47" y="105"/>
                    </a:lnTo>
                    <a:lnTo>
                      <a:pt x="44" y="105"/>
                    </a:lnTo>
                    <a:lnTo>
                      <a:pt x="47" y="105"/>
                    </a:lnTo>
                    <a:lnTo>
                      <a:pt x="49" y="105"/>
                    </a:lnTo>
                    <a:lnTo>
                      <a:pt x="51" y="105"/>
                    </a:lnTo>
                    <a:lnTo>
                      <a:pt x="53" y="105"/>
                    </a:lnTo>
                    <a:lnTo>
                      <a:pt x="53" y="107"/>
                    </a:lnTo>
                    <a:lnTo>
                      <a:pt x="51" y="107"/>
                    </a:lnTo>
                    <a:lnTo>
                      <a:pt x="51" y="110"/>
                    </a:lnTo>
                    <a:lnTo>
                      <a:pt x="49" y="110"/>
                    </a:lnTo>
                    <a:lnTo>
                      <a:pt x="47" y="110"/>
                    </a:lnTo>
                    <a:lnTo>
                      <a:pt x="44" y="110"/>
                    </a:lnTo>
                    <a:lnTo>
                      <a:pt x="47" y="110"/>
                    </a:lnTo>
                    <a:lnTo>
                      <a:pt x="49" y="110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4" y="112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47" y="114"/>
                    </a:lnTo>
                    <a:lnTo>
                      <a:pt x="47" y="112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51" y="112"/>
                    </a:lnTo>
                    <a:lnTo>
                      <a:pt x="51" y="110"/>
                    </a:lnTo>
                    <a:lnTo>
                      <a:pt x="51" y="107"/>
                    </a:lnTo>
                    <a:lnTo>
                      <a:pt x="53" y="107"/>
                    </a:lnTo>
                    <a:lnTo>
                      <a:pt x="53" y="110"/>
                    </a:lnTo>
                    <a:lnTo>
                      <a:pt x="56" y="110"/>
                    </a:lnTo>
                    <a:lnTo>
                      <a:pt x="56" y="112"/>
                    </a:lnTo>
                    <a:lnTo>
                      <a:pt x="53" y="112"/>
                    </a:lnTo>
                    <a:lnTo>
                      <a:pt x="53" y="114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6"/>
                    </a:lnTo>
                    <a:lnTo>
                      <a:pt x="47" y="116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40" y="114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6"/>
                    </a:lnTo>
                    <a:lnTo>
                      <a:pt x="47" y="116"/>
                    </a:lnTo>
                    <a:lnTo>
                      <a:pt x="49" y="116"/>
                    </a:lnTo>
                    <a:lnTo>
                      <a:pt x="49" y="114"/>
                    </a:lnTo>
                    <a:lnTo>
                      <a:pt x="51" y="114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3" y="116"/>
                    </a:lnTo>
                    <a:lnTo>
                      <a:pt x="53" y="114"/>
                    </a:lnTo>
                    <a:lnTo>
                      <a:pt x="56" y="112"/>
                    </a:lnTo>
                    <a:lnTo>
                      <a:pt x="58" y="112"/>
                    </a:lnTo>
                    <a:lnTo>
                      <a:pt x="58" y="114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2" y="116"/>
                    </a:lnTo>
                    <a:lnTo>
                      <a:pt x="62" y="119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1"/>
                    </a:lnTo>
                    <a:lnTo>
                      <a:pt x="58" y="123"/>
                    </a:lnTo>
                    <a:lnTo>
                      <a:pt x="58" y="125"/>
                    </a:lnTo>
                    <a:lnTo>
                      <a:pt x="56" y="125"/>
                    </a:lnTo>
                    <a:lnTo>
                      <a:pt x="58" y="125"/>
                    </a:lnTo>
                    <a:lnTo>
                      <a:pt x="58" y="127"/>
                    </a:lnTo>
                    <a:lnTo>
                      <a:pt x="60" y="127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62" y="123"/>
                    </a:lnTo>
                    <a:lnTo>
                      <a:pt x="60" y="123"/>
                    </a:lnTo>
                    <a:lnTo>
                      <a:pt x="62" y="123"/>
                    </a:lnTo>
                    <a:lnTo>
                      <a:pt x="62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9" y="116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7" y="116"/>
                    </a:lnTo>
                    <a:lnTo>
                      <a:pt x="67" y="114"/>
                    </a:lnTo>
                    <a:lnTo>
                      <a:pt x="69" y="114"/>
                    </a:lnTo>
                    <a:lnTo>
                      <a:pt x="71" y="114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71" y="112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3" y="107"/>
                    </a:lnTo>
                    <a:lnTo>
                      <a:pt x="73" y="110"/>
                    </a:lnTo>
                    <a:lnTo>
                      <a:pt x="71" y="110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7" y="114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9"/>
                    </a:lnTo>
                    <a:lnTo>
                      <a:pt x="62" y="119"/>
                    </a:lnTo>
                    <a:lnTo>
                      <a:pt x="65" y="119"/>
                    </a:lnTo>
                    <a:lnTo>
                      <a:pt x="62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5" y="110"/>
                    </a:lnTo>
                    <a:lnTo>
                      <a:pt x="65" y="107"/>
                    </a:lnTo>
                    <a:lnTo>
                      <a:pt x="67" y="107"/>
                    </a:lnTo>
                    <a:lnTo>
                      <a:pt x="65" y="105"/>
                    </a:lnTo>
                    <a:lnTo>
                      <a:pt x="67" y="105"/>
                    </a:lnTo>
                    <a:lnTo>
                      <a:pt x="67" y="103"/>
                    </a:lnTo>
                    <a:lnTo>
                      <a:pt x="67" y="105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9" y="103"/>
                    </a:lnTo>
                    <a:lnTo>
                      <a:pt x="69" y="101"/>
                    </a:lnTo>
                    <a:lnTo>
                      <a:pt x="71" y="101"/>
                    </a:lnTo>
                    <a:lnTo>
                      <a:pt x="71" y="98"/>
                    </a:lnTo>
                    <a:lnTo>
                      <a:pt x="73" y="98"/>
                    </a:lnTo>
                    <a:lnTo>
                      <a:pt x="76" y="98"/>
                    </a:lnTo>
                    <a:lnTo>
                      <a:pt x="78" y="98"/>
                    </a:lnTo>
                    <a:lnTo>
                      <a:pt x="80" y="98"/>
                    </a:lnTo>
                    <a:lnTo>
                      <a:pt x="78" y="98"/>
                    </a:lnTo>
                    <a:lnTo>
                      <a:pt x="78" y="96"/>
                    </a:lnTo>
                    <a:lnTo>
                      <a:pt x="76" y="96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1" y="98"/>
                    </a:lnTo>
                    <a:lnTo>
                      <a:pt x="71" y="101"/>
                    </a:lnTo>
                    <a:lnTo>
                      <a:pt x="69" y="101"/>
                    </a:lnTo>
                    <a:lnTo>
                      <a:pt x="67" y="101"/>
                    </a:lnTo>
                    <a:lnTo>
                      <a:pt x="67" y="98"/>
                    </a:lnTo>
                    <a:lnTo>
                      <a:pt x="67" y="96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73" y="89"/>
                    </a:lnTo>
                    <a:lnTo>
                      <a:pt x="73" y="87"/>
                    </a:lnTo>
                    <a:lnTo>
                      <a:pt x="76" y="87"/>
                    </a:lnTo>
                    <a:lnTo>
                      <a:pt x="78" y="87"/>
                    </a:lnTo>
                    <a:lnTo>
                      <a:pt x="80" y="87"/>
                    </a:lnTo>
                    <a:lnTo>
                      <a:pt x="80" y="89"/>
                    </a:lnTo>
                    <a:lnTo>
                      <a:pt x="82" y="89"/>
                    </a:lnTo>
                    <a:lnTo>
                      <a:pt x="85" y="89"/>
                    </a:lnTo>
                    <a:lnTo>
                      <a:pt x="85" y="92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1" y="89"/>
                    </a:lnTo>
                    <a:lnTo>
                      <a:pt x="89" y="89"/>
                    </a:lnTo>
                    <a:lnTo>
                      <a:pt x="87" y="89"/>
                    </a:lnTo>
                    <a:lnTo>
                      <a:pt x="85" y="89"/>
                    </a:lnTo>
                    <a:lnTo>
                      <a:pt x="82" y="89"/>
                    </a:lnTo>
                    <a:lnTo>
                      <a:pt x="82" y="87"/>
                    </a:lnTo>
                    <a:lnTo>
                      <a:pt x="80" y="87"/>
                    </a:lnTo>
                    <a:lnTo>
                      <a:pt x="80" y="85"/>
                    </a:lnTo>
                    <a:lnTo>
                      <a:pt x="78" y="85"/>
                    </a:lnTo>
                    <a:lnTo>
                      <a:pt x="76" y="85"/>
                    </a:lnTo>
                    <a:lnTo>
                      <a:pt x="73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6" y="81"/>
                    </a:lnTo>
                    <a:lnTo>
                      <a:pt x="76" y="78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6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0" y="74"/>
                    </a:lnTo>
                    <a:lnTo>
                      <a:pt x="80" y="76"/>
                    </a:lnTo>
                    <a:lnTo>
                      <a:pt x="82" y="76"/>
                    </a:lnTo>
                    <a:lnTo>
                      <a:pt x="82" y="74"/>
                    </a:lnTo>
                    <a:lnTo>
                      <a:pt x="85" y="74"/>
                    </a:lnTo>
                    <a:lnTo>
                      <a:pt x="85" y="72"/>
                    </a:lnTo>
                    <a:lnTo>
                      <a:pt x="87" y="72"/>
                    </a:lnTo>
                    <a:lnTo>
                      <a:pt x="89" y="72"/>
                    </a:lnTo>
                    <a:lnTo>
                      <a:pt x="89" y="69"/>
                    </a:lnTo>
                    <a:lnTo>
                      <a:pt x="91" y="69"/>
                    </a:lnTo>
                    <a:lnTo>
                      <a:pt x="94" y="69"/>
                    </a:lnTo>
                    <a:lnTo>
                      <a:pt x="94" y="67"/>
                    </a:lnTo>
                    <a:lnTo>
                      <a:pt x="94" y="65"/>
                    </a:lnTo>
                    <a:lnTo>
                      <a:pt x="96" y="65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6" y="63"/>
                    </a:lnTo>
                    <a:lnTo>
                      <a:pt x="96" y="60"/>
                    </a:lnTo>
                    <a:lnTo>
                      <a:pt x="96" y="63"/>
                    </a:lnTo>
                    <a:lnTo>
                      <a:pt x="96" y="60"/>
                    </a:lnTo>
                    <a:lnTo>
                      <a:pt x="98" y="60"/>
                    </a:lnTo>
                    <a:lnTo>
                      <a:pt x="98" y="63"/>
                    </a:lnTo>
                    <a:lnTo>
                      <a:pt x="98" y="60"/>
                    </a:lnTo>
                    <a:lnTo>
                      <a:pt x="96" y="60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96" y="58"/>
                    </a:lnTo>
                    <a:lnTo>
                      <a:pt x="96" y="60"/>
                    </a:lnTo>
                    <a:lnTo>
                      <a:pt x="94" y="60"/>
                    </a:lnTo>
                    <a:lnTo>
                      <a:pt x="91" y="60"/>
                    </a:lnTo>
                    <a:lnTo>
                      <a:pt x="94" y="60"/>
                    </a:lnTo>
                    <a:lnTo>
                      <a:pt x="94" y="58"/>
                    </a:lnTo>
                    <a:lnTo>
                      <a:pt x="91" y="58"/>
                    </a:lnTo>
                    <a:lnTo>
                      <a:pt x="89" y="58"/>
                    </a:lnTo>
                    <a:lnTo>
                      <a:pt x="87" y="58"/>
                    </a:lnTo>
                    <a:lnTo>
                      <a:pt x="87" y="56"/>
                    </a:lnTo>
                    <a:lnTo>
                      <a:pt x="89" y="56"/>
                    </a:lnTo>
                    <a:lnTo>
                      <a:pt x="89" y="54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4"/>
                    </a:lnTo>
                    <a:lnTo>
                      <a:pt x="78" y="51"/>
                    </a:lnTo>
                    <a:lnTo>
                      <a:pt x="80" y="51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80" y="49"/>
                    </a:lnTo>
                    <a:lnTo>
                      <a:pt x="80" y="51"/>
                    </a:lnTo>
                    <a:lnTo>
                      <a:pt x="78" y="51"/>
                    </a:lnTo>
                    <a:lnTo>
                      <a:pt x="76" y="51"/>
                    </a:lnTo>
                    <a:lnTo>
                      <a:pt x="76" y="49"/>
                    </a:lnTo>
                    <a:lnTo>
                      <a:pt x="78" y="49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0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0" y="45"/>
                    </a:lnTo>
                    <a:lnTo>
                      <a:pt x="80" y="43"/>
                    </a:lnTo>
                    <a:lnTo>
                      <a:pt x="82" y="43"/>
                    </a:lnTo>
                    <a:lnTo>
                      <a:pt x="82" y="40"/>
                    </a:lnTo>
                    <a:lnTo>
                      <a:pt x="85" y="40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91" y="40"/>
                    </a:lnTo>
                    <a:lnTo>
                      <a:pt x="91" y="38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91" y="36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7" y="38"/>
                    </a:lnTo>
                    <a:lnTo>
                      <a:pt x="85" y="38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0" y="38"/>
                    </a:lnTo>
                    <a:lnTo>
                      <a:pt x="80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1" y="36"/>
                    </a:lnTo>
                    <a:lnTo>
                      <a:pt x="69" y="36"/>
                    </a:lnTo>
                    <a:lnTo>
                      <a:pt x="71" y="36"/>
                    </a:lnTo>
                    <a:lnTo>
                      <a:pt x="71" y="34"/>
                    </a:lnTo>
                    <a:lnTo>
                      <a:pt x="71" y="31"/>
                    </a:lnTo>
                    <a:lnTo>
                      <a:pt x="71" y="29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80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78" y="16"/>
                    </a:lnTo>
                    <a:lnTo>
                      <a:pt x="76" y="16"/>
                    </a:lnTo>
                    <a:lnTo>
                      <a:pt x="73" y="16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1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7" y="16"/>
                    </a:lnTo>
                    <a:lnTo>
                      <a:pt x="67" y="13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5" y="18"/>
                    </a:lnTo>
                    <a:lnTo>
                      <a:pt x="62" y="18"/>
                    </a:lnTo>
                    <a:lnTo>
                      <a:pt x="62" y="16"/>
                    </a:lnTo>
                    <a:lnTo>
                      <a:pt x="62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5" y="22"/>
                    </a:lnTo>
                    <a:lnTo>
                      <a:pt x="65" y="25"/>
                    </a:lnTo>
                    <a:lnTo>
                      <a:pt x="62" y="25"/>
                    </a:lnTo>
                    <a:lnTo>
                      <a:pt x="62" y="22"/>
                    </a:lnTo>
                    <a:lnTo>
                      <a:pt x="60" y="25"/>
                    </a:lnTo>
                    <a:lnTo>
                      <a:pt x="60" y="22"/>
                    </a:lnTo>
                    <a:lnTo>
                      <a:pt x="58" y="22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0" y="27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1" y="25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4" y="16"/>
                    </a:lnTo>
                    <a:lnTo>
                      <a:pt x="44" y="13"/>
                    </a:lnTo>
                    <a:lnTo>
                      <a:pt x="44" y="16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47" y="9"/>
                    </a:lnTo>
                    <a:lnTo>
                      <a:pt x="49" y="9"/>
                    </a:lnTo>
                    <a:lnTo>
                      <a:pt x="47" y="9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9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49" y="2"/>
                    </a:lnTo>
                    <a:lnTo>
                      <a:pt x="4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6" name="Freeform 2723"/>
              <p:cNvSpPr>
                <a:spLocks/>
              </p:cNvSpPr>
              <p:nvPr/>
            </p:nvSpPr>
            <p:spPr bwMode="auto">
              <a:xfrm>
                <a:off x="2430" y="2419"/>
                <a:ext cx="228" cy="794"/>
              </a:xfrm>
              <a:custGeom>
                <a:avLst/>
                <a:gdLst>
                  <a:gd name="T0" fmla="*/ 4 w 228"/>
                  <a:gd name="T1" fmla="*/ 772 h 794"/>
                  <a:gd name="T2" fmla="*/ 15 w 228"/>
                  <a:gd name="T3" fmla="*/ 772 h 794"/>
                  <a:gd name="T4" fmla="*/ 20 w 228"/>
                  <a:gd name="T5" fmla="*/ 769 h 794"/>
                  <a:gd name="T6" fmla="*/ 24 w 228"/>
                  <a:gd name="T7" fmla="*/ 760 h 794"/>
                  <a:gd name="T8" fmla="*/ 9 w 228"/>
                  <a:gd name="T9" fmla="*/ 752 h 794"/>
                  <a:gd name="T10" fmla="*/ 11 w 228"/>
                  <a:gd name="T11" fmla="*/ 734 h 794"/>
                  <a:gd name="T12" fmla="*/ 18 w 228"/>
                  <a:gd name="T13" fmla="*/ 714 h 794"/>
                  <a:gd name="T14" fmla="*/ 26 w 228"/>
                  <a:gd name="T15" fmla="*/ 711 h 794"/>
                  <a:gd name="T16" fmla="*/ 29 w 228"/>
                  <a:gd name="T17" fmla="*/ 693 h 794"/>
                  <a:gd name="T18" fmla="*/ 22 w 228"/>
                  <a:gd name="T19" fmla="*/ 664 h 794"/>
                  <a:gd name="T20" fmla="*/ 18 w 228"/>
                  <a:gd name="T21" fmla="*/ 640 h 794"/>
                  <a:gd name="T22" fmla="*/ 15 w 228"/>
                  <a:gd name="T23" fmla="*/ 626 h 794"/>
                  <a:gd name="T24" fmla="*/ 31 w 228"/>
                  <a:gd name="T25" fmla="*/ 617 h 794"/>
                  <a:gd name="T26" fmla="*/ 38 w 228"/>
                  <a:gd name="T27" fmla="*/ 604 h 794"/>
                  <a:gd name="T28" fmla="*/ 47 w 228"/>
                  <a:gd name="T29" fmla="*/ 584 h 794"/>
                  <a:gd name="T30" fmla="*/ 58 w 228"/>
                  <a:gd name="T31" fmla="*/ 559 h 794"/>
                  <a:gd name="T32" fmla="*/ 69 w 228"/>
                  <a:gd name="T33" fmla="*/ 537 h 794"/>
                  <a:gd name="T34" fmla="*/ 78 w 228"/>
                  <a:gd name="T35" fmla="*/ 515 h 794"/>
                  <a:gd name="T36" fmla="*/ 80 w 228"/>
                  <a:gd name="T37" fmla="*/ 499 h 794"/>
                  <a:gd name="T38" fmla="*/ 87 w 228"/>
                  <a:gd name="T39" fmla="*/ 481 h 794"/>
                  <a:gd name="T40" fmla="*/ 85 w 228"/>
                  <a:gd name="T41" fmla="*/ 459 h 794"/>
                  <a:gd name="T42" fmla="*/ 80 w 228"/>
                  <a:gd name="T43" fmla="*/ 439 h 794"/>
                  <a:gd name="T44" fmla="*/ 78 w 228"/>
                  <a:gd name="T45" fmla="*/ 412 h 794"/>
                  <a:gd name="T46" fmla="*/ 89 w 228"/>
                  <a:gd name="T47" fmla="*/ 396 h 794"/>
                  <a:gd name="T48" fmla="*/ 89 w 228"/>
                  <a:gd name="T49" fmla="*/ 380 h 794"/>
                  <a:gd name="T50" fmla="*/ 85 w 228"/>
                  <a:gd name="T51" fmla="*/ 365 h 794"/>
                  <a:gd name="T52" fmla="*/ 91 w 228"/>
                  <a:gd name="T53" fmla="*/ 347 h 794"/>
                  <a:gd name="T54" fmla="*/ 98 w 228"/>
                  <a:gd name="T55" fmla="*/ 325 h 794"/>
                  <a:gd name="T56" fmla="*/ 105 w 228"/>
                  <a:gd name="T57" fmla="*/ 302 h 794"/>
                  <a:gd name="T58" fmla="*/ 111 w 228"/>
                  <a:gd name="T59" fmla="*/ 280 h 794"/>
                  <a:gd name="T60" fmla="*/ 114 w 228"/>
                  <a:gd name="T61" fmla="*/ 253 h 794"/>
                  <a:gd name="T62" fmla="*/ 114 w 228"/>
                  <a:gd name="T63" fmla="*/ 228 h 794"/>
                  <a:gd name="T64" fmla="*/ 116 w 228"/>
                  <a:gd name="T65" fmla="*/ 199 h 794"/>
                  <a:gd name="T66" fmla="*/ 114 w 228"/>
                  <a:gd name="T67" fmla="*/ 181 h 794"/>
                  <a:gd name="T68" fmla="*/ 123 w 228"/>
                  <a:gd name="T69" fmla="*/ 161 h 794"/>
                  <a:gd name="T70" fmla="*/ 129 w 228"/>
                  <a:gd name="T71" fmla="*/ 130 h 794"/>
                  <a:gd name="T72" fmla="*/ 127 w 228"/>
                  <a:gd name="T73" fmla="*/ 108 h 794"/>
                  <a:gd name="T74" fmla="*/ 127 w 228"/>
                  <a:gd name="T75" fmla="*/ 83 h 794"/>
                  <a:gd name="T76" fmla="*/ 125 w 228"/>
                  <a:gd name="T77" fmla="*/ 59 h 794"/>
                  <a:gd name="T78" fmla="*/ 123 w 228"/>
                  <a:gd name="T79" fmla="*/ 36 h 794"/>
                  <a:gd name="T80" fmla="*/ 136 w 228"/>
                  <a:gd name="T81" fmla="*/ 21 h 794"/>
                  <a:gd name="T82" fmla="*/ 149 w 228"/>
                  <a:gd name="T83" fmla="*/ 5 h 794"/>
                  <a:gd name="T84" fmla="*/ 163 w 228"/>
                  <a:gd name="T85" fmla="*/ 23 h 794"/>
                  <a:gd name="T86" fmla="*/ 165 w 228"/>
                  <a:gd name="T87" fmla="*/ 45 h 794"/>
                  <a:gd name="T88" fmla="*/ 174 w 228"/>
                  <a:gd name="T89" fmla="*/ 72 h 794"/>
                  <a:gd name="T90" fmla="*/ 174 w 228"/>
                  <a:gd name="T91" fmla="*/ 94 h 794"/>
                  <a:gd name="T92" fmla="*/ 192 w 228"/>
                  <a:gd name="T93" fmla="*/ 132 h 794"/>
                  <a:gd name="T94" fmla="*/ 201 w 228"/>
                  <a:gd name="T95" fmla="*/ 161 h 794"/>
                  <a:gd name="T96" fmla="*/ 228 w 228"/>
                  <a:gd name="T97" fmla="*/ 173 h 794"/>
                  <a:gd name="T98" fmla="*/ 178 w 228"/>
                  <a:gd name="T99" fmla="*/ 233 h 794"/>
                  <a:gd name="T100" fmla="*/ 178 w 228"/>
                  <a:gd name="T101" fmla="*/ 244 h 794"/>
                  <a:gd name="T102" fmla="*/ 183 w 228"/>
                  <a:gd name="T103" fmla="*/ 269 h 794"/>
                  <a:gd name="T104" fmla="*/ 181 w 228"/>
                  <a:gd name="T105" fmla="*/ 304 h 794"/>
                  <a:gd name="T106" fmla="*/ 165 w 228"/>
                  <a:gd name="T107" fmla="*/ 316 h 794"/>
                  <a:gd name="T108" fmla="*/ 154 w 228"/>
                  <a:gd name="T109" fmla="*/ 338 h 794"/>
                  <a:gd name="T110" fmla="*/ 140 w 228"/>
                  <a:gd name="T111" fmla="*/ 354 h 794"/>
                  <a:gd name="T112" fmla="*/ 131 w 228"/>
                  <a:gd name="T113" fmla="*/ 374 h 794"/>
                  <a:gd name="T114" fmla="*/ 136 w 228"/>
                  <a:gd name="T115" fmla="*/ 401 h 794"/>
                  <a:gd name="T116" fmla="*/ 123 w 228"/>
                  <a:gd name="T117" fmla="*/ 421 h 794"/>
                  <a:gd name="T118" fmla="*/ 116 w 228"/>
                  <a:gd name="T119" fmla="*/ 439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8" h="794">
                    <a:moveTo>
                      <a:pt x="2" y="794"/>
                    </a:moveTo>
                    <a:lnTo>
                      <a:pt x="0" y="792"/>
                    </a:lnTo>
                    <a:lnTo>
                      <a:pt x="0" y="790"/>
                    </a:lnTo>
                    <a:lnTo>
                      <a:pt x="0" y="787"/>
                    </a:lnTo>
                    <a:lnTo>
                      <a:pt x="2" y="787"/>
                    </a:lnTo>
                    <a:lnTo>
                      <a:pt x="2" y="785"/>
                    </a:lnTo>
                    <a:lnTo>
                      <a:pt x="0" y="785"/>
                    </a:lnTo>
                    <a:lnTo>
                      <a:pt x="0" y="783"/>
                    </a:lnTo>
                    <a:lnTo>
                      <a:pt x="2" y="783"/>
                    </a:lnTo>
                    <a:lnTo>
                      <a:pt x="2" y="781"/>
                    </a:lnTo>
                    <a:lnTo>
                      <a:pt x="4" y="781"/>
                    </a:lnTo>
                    <a:lnTo>
                      <a:pt x="4" y="778"/>
                    </a:lnTo>
                    <a:lnTo>
                      <a:pt x="4" y="776"/>
                    </a:lnTo>
                    <a:lnTo>
                      <a:pt x="4" y="774"/>
                    </a:lnTo>
                    <a:lnTo>
                      <a:pt x="6" y="774"/>
                    </a:lnTo>
                    <a:lnTo>
                      <a:pt x="6" y="772"/>
                    </a:lnTo>
                    <a:lnTo>
                      <a:pt x="4" y="772"/>
                    </a:lnTo>
                    <a:lnTo>
                      <a:pt x="4" y="769"/>
                    </a:lnTo>
                    <a:lnTo>
                      <a:pt x="6" y="769"/>
                    </a:lnTo>
                    <a:lnTo>
                      <a:pt x="9" y="769"/>
                    </a:lnTo>
                    <a:lnTo>
                      <a:pt x="11" y="769"/>
                    </a:lnTo>
                    <a:lnTo>
                      <a:pt x="11" y="772"/>
                    </a:lnTo>
                    <a:lnTo>
                      <a:pt x="9" y="772"/>
                    </a:lnTo>
                    <a:lnTo>
                      <a:pt x="9" y="769"/>
                    </a:lnTo>
                    <a:lnTo>
                      <a:pt x="9" y="772"/>
                    </a:lnTo>
                    <a:lnTo>
                      <a:pt x="9" y="769"/>
                    </a:lnTo>
                    <a:lnTo>
                      <a:pt x="6" y="769"/>
                    </a:lnTo>
                    <a:lnTo>
                      <a:pt x="6" y="772"/>
                    </a:lnTo>
                    <a:lnTo>
                      <a:pt x="9" y="772"/>
                    </a:lnTo>
                    <a:lnTo>
                      <a:pt x="11" y="772"/>
                    </a:lnTo>
                    <a:lnTo>
                      <a:pt x="13" y="772"/>
                    </a:lnTo>
                    <a:lnTo>
                      <a:pt x="11" y="772"/>
                    </a:lnTo>
                    <a:lnTo>
                      <a:pt x="13" y="772"/>
                    </a:lnTo>
                    <a:lnTo>
                      <a:pt x="15" y="772"/>
                    </a:lnTo>
                    <a:lnTo>
                      <a:pt x="15" y="769"/>
                    </a:lnTo>
                    <a:lnTo>
                      <a:pt x="18" y="769"/>
                    </a:lnTo>
                    <a:lnTo>
                      <a:pt x="20" y="769"/>
                    </a:lnTo>
                    <a:lnTo>
                      <a:pt x="22" y="769"/>
                    </a:lnTo>
                    <a:lnTo>
                      <a:pt x="20" y="769"/>
                    </a:lnTo>
                    <a:lnTo>
                      <a:pt x="22" y="769"/>
                    </a:lnTo>
                    <a:lnTo>
                      <a:pt x="22" y="772"/>
                    </a:lnTo>
                    <a:lnTo>
                      <a:pt x="20" y="772"/>
                    </a:lnTo>
                    <a:lnTo>
                      <a:pt x="22" y="772"/>
                    </a:lnTo>
                    <a:lnTo>
                      <a:pt x="22" y="774"/>
                    </a:lnTo>
                    <a:lnTo>
                      <a:pt x="20" y="774"/>
                    </a:lnTo>
                    <a:lnTo>
                      <a:pt x="22" y="774"/>
                    </a:lnTo>
                    <a:lnTo>
                      <a:pt x="26" y="772"/>
                    </a:lnTo>
                    <a:lnTo>
                      <a:pt x="24" y="772"/>
                    </a:lnTo>
                    <a:lnTo>
                      <a:pt x="24" y="769"/>
                    </a:lnTo>
                    <a:lnTo>
                      <a:pt x="22" y="769"/>
                    </a:lnTo>
                    <a:lnTo>
                      <a:pt x="20" y="769"/>
                    </a:lnTo>
                    <a:lnTo>
                      <a:pt x="18" y="767"/>
                    </a:lnTo>
                    <a:lnTo>
                      <a:pt x="15" y="767"/>
                    </a:lnTo>
                    <a:lnTo>
                      <a:pt x="13" y="767"/>
                    </a:lnTo>
                    <a:lnTo>
                      <a:pt x="15" y="767"/>
                    </a:lnTo>
                    <a:lnTo>
                      <a:pt x="15" y="765"/>
                    </a:lnTo>
                    <a:lnTo>
                      <a:pt x="18" y="765"/>
                    </a:lnTo>
                    <a:lnTo>
                      <a:pt x="15" y="765"/>
                    </a:lnTo>
                    <a:lnTo>
                      <a:pt x="18" y="765"/>
                    </a:lnTo>
                    <a:lnTo>
                      <a:pt x="18" y="763"/>
                    </a:lnTo>
                    <a:lnTo>
                      <a:pt x="18" y="765"/>
                    </a:lnTo>
                    <a:lnTo>
                      <a:pt x="20" y="765"/>
                    </a:lnTo>
                    <a:lnTo>
                      <a:pt x="20" y="763"/>
                    </a:lnTo>
                    <a:lnTo>
                      <a:pt x="22" y="763"/>
                    </a:lnTo>
                    <a:lnTo>
                      <a:pt x="22" y="760"/>
                    </a:lnTo>
                    <a:lnTo>
                      <a:pt x="24" y="760"/>
                    </a:lnTo>
                    <a:lnTo>
                      <a:pt x="26" y="760"/>
                    </a:lnTo>
                    <a:lnTo>
                      <a:pt x="24" y="760"/>
                    </a:lnTo>
                    <a:lnTo>
                      <a:pt x="22" y="760"/>
                    </a:lnTo>
                    <a:lnTo>
                      <a:pt x="22" y="763"/>
                    </a:lnTo>
                    <a:lnTo>
                      <a:pt x="20" y="763"/>
                    </a:lnTo>
                    <a:lnTo>
                      <a:pt x="18" y="763"/>
                    </a:lnTo>
                    <a:lnTo>
                      <a:pt x="15" y="763"/>
                    </a:lnTo>
                    <a:lnTo>
                      <a:pt x="15" y="760"/>
                    </a:lnTo>
                    <a:lnTo>
                      <a:pt x="15" y="763"/>
                    </a:lnTo>
                    <a:lnTo>
                      <a:pt x="18" y="763"/>
                    </a:lnTo>
                    <a:lnTo>
                      <a:pt x="15" y="763"/>
                    </a:lnTo>
                    <a:lnTo>
                      <a:pt x="13" y="763"/>
                    </a:lnTo>
                    <a:lnTo>
                      <a:pt x="13" y="760"/>
                    </a:lnTo>
                    <a:lnTo>
                      <a:pt x="11" y="760"/>
                    </a:lnTo>
                    <a:lnTo>
                      <a:pt x="11" y="758"/>
                    </a:lnTo>
                    <a:lnTo>
                      <a:pt x="11" y="756"/>
                    </a:lnTo>
                    <a:lnTo>
                      <a:pt x="11" y="754"/>
                    </a:lnTo>
                    <a:lnTo>
                      <a:pt x="11" y="752"/>
                    </a:lnTo>
                    <a:lnTo>
                      <a:pt x="9" y="752"/>
                    </a:lnTo>
                    <a:lnTo>
                      <a:pt x="9" y="749"/>
                    </a:lnTo>
                    <a:lnTo>
                      <a:pt x="9" y="747"/>
                    </a:lnTo>
                    <a:lnTo>
                      <a:pt x="9" y="745"/>
                    </a:lnTo>
                    <a:lnTo>
                      <a:pt x="6" y="743"/>
                    </a:lnTo>
                    <a:lnTo>
                      <a:pt x="9" y="743"/>
                    </a:lnTo>
                    <a:lnTo>
                      <a:pt x="11" y="743"/>
                    </a:lnTo>
                    <a:lnTo>
                      <a:pt x="11" y="740"/>
                    </a:lnTo>
                    <a:lnTo>
                      <a:pt x="9" y="740"/>
                    </a:lnTo>
                    <a:lnTo>
                      <a:pt x="11" y="740"/>
                    </a:lnTo>
                    <a:lnTo>
                      <a:pt x="9" y="738"/>
                    </a:lnTo>
                    <a:lnTo>
                      <a:pt x="11" y="738"/>
                    </a:lnTo>
                    <a:lnTo>
                      <a:pt x="11" y="736"/>
                    </a:lnTo>
                    <a:lnTo>
                      <a:pt x="11" y="738"/>
                    </a:lnTo>
                    <a:lnTo>
                      <a:pt x="11" y="736"/>
                    </a:lnTo>
                    <a:lnTo>
                      <a:pt x="13" y="736"/>
                    </a:lnTo>
                    <a:lnTo>
                      <a:pt x="11" y="736"/>
                    </a:lnTo>
                    <a:lnTo>
                      <a:pt x="11" y="734"/>
                    </a:lnTo>
                    <a:lnTo>
                      <a:pt x="13" y="734"/>
                    </a:lnTo>
                    <a:lnTo>
                      <a:pt x="13" y="731"/>
                    </a:lnTo>
                    <a:lnTo>
                      <a:pt x="15" y="731"/>
                    </a:lnTo>
                    <a:lnTo>
                      <a:pt x="13" y="729"/>
                    </a:lnTo>
                    <a:lnTo>
                      <a:pt x="15" y="729"/>
                    </a:lnTo>
                    <a:lnTo>
                      <a:pt x="13" y="729"/>
                    </a:lnTo>
                    <a:lnTo>
                      <a:pt x="13" y="727"/>
                    </a:lnTo>
                    <a:lnTo>
                      <a:pt x="13" y="725"/>
                    </a:lnTo>
                    <a:lnTo>
                      <a:pt x="13" y="722"/>
                    </a:lnTo>
                    <a:lnTo>
                      <a:pt x="13" y="720"/>
                    </a:lnTo>
                    <a:lnTo>
                      <a:pt x="15" y="720"/>
                    </a:lnTo>
                    <a:lnTo>
                      <a:pt x="15" y="718"/>
                    </a:lnTo>
                    <a:lnTo>
                      <a:pt x="18" y="718"/>
                    </a:lnTo>
                    <a:lnTo>
                      <a:pt x="18" y="716"/>
                    </a:lnTo>
                    <a:lnTo>
                      <a:pt x="15" y="716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15" y="714"/>
                    </a:lnTo>
                    <a:lnTo>
                      <a:pt x="15" y="711"/>
                    </a:lnTo>
                    <a:lnTo>
                      <a:pt x="18" y="711"/>
                    </a:lnTo>
                    <a:lnTo>
                      <a:pt x="20" y="711"/>
                    </a:lnTo>
                    <a:lnTo>
                      <a:pt x="18" y="711"/>
                    </a:lnTo>
                    <a:lnTo>
                      <a:pt x="20" y="711"/>
                    </a:lnTo>
                    <a:lnTo>
                      <a:pt x="20" y="709"/>
                    </a:lnTo>
                    <a:lnTo>
                      <a:pt x="22" y="709"/>
                    </a:lnTo>
                    <a:lnTo>
                      <a:pt x="22" y="707"/>
                    </a:lnTo>
                    <a:lnTo>
                      <a:pt x="24" y="707"/>
                    </a:lnTo>
                    <a:lnTo>
                      <a:pt x="24" y="709"/>
                    </a:lnTo>
                    <a:lnTo>
                      <a:pt x="24" y="711"/>
                    </a:lnTo>
                    <a:lnTo>
                      <a:pt x="26" y="711"/>
                    </a:lnTo>
                    <a:lnTo>
                      <a:pt x="24" y="711"/>
                    </a:lnTo>
                    <a:lnTo>
                      <a:pt x="24" y="709"/>
                    </a:lnTo>
                    <a:lnTo>
                      <a:pt x="26" y="709"/>
                    </a:lnTo>
                    <a:lnTo>
                      <a:pt x="26" y="711"/>
                    </a:lnTo>
                    <a:lnTo>
                      <a:pt x="26" y="709"/>
                    </a:lnTo>
                    <a:lnTo>
                      <a:pt x="24" y="709"/>
                    </a:lnTo>
                    <a:lnTo>
                      <a:pt x="26" y="709"/>
                    </a:lnTo>
                    <a:lnTo>
                      <a:pt x="26" y="707"/>
                    </a:lnTo>
                    <a:lnTo>
                      <a:pt x="26" y="709"/>
                    </a:lnTo>
                    <a:lnTo>
                      <a:pt x="24" y="709"/>
                    </a:lnTo>
                    <a:lnTo>
                      <a:pt x="24" y="707"/>
                    </a:lnTo>
                    <a:lnTo>
                      <a:pt x="24" y="705"/>
                    </a:lnTo>
                    <a:lnTo>
                      <a:pt x="24" y="702"/>
                    </a:lnTo>
                    <a:lnTo>
                      <a:pt x="26" y="702"/>
                    </a:lnTo>
                    <a:lnTo>
                      <a:pt x="26" y="700"/>
                    </a:lnTo>
                    <a:lnTo>
                      <a:pt x="29" y="700"/>
                    </a:lnTo>
                    <a:lnTo>
                      <a:pt x="29" y="698"/>
                    </a:lnTo>
                    <a:lnTo>
                      <a:pt x="29" y="696"/>
                    </a:lnTo>
                    <a:lnTo>
                      <a:pt x="31" y="696"/>
                    </a:lnTo>
                    <a:lnTo>
                      <a:pt x="31" y="693"/>
                    </a:lnTo>
                    <a:lnTo>
                      <a:pt x="29" y="693"/>
                    </a:lnTo>
                    <a:lnTo>
                      <a:pt x="31" y="693"/>
                    </a:lnTo>
                    <a:lnTo>
                      <a:pt x="31" y="691"/>
                    </a:lnTo>
                    <a:lnTo>
                      <a:pt x="31" y="689"/>
                    </a:lnTo>
                    <a:lnTo>
                      <a:pt x="29" y="689"/>
                    </a:lnTo>
                    <a:lnTo>
                      <a:pt x="29" y="687"/>
                    </a:lnTo>
                    <a:lnTo>
                      <a:pt x="29" y="684"/>
                    </a:lnTo>
                    <a:lnTo>
                      <a:pt x="29" y="682"/>
                    </a:lnTo>
                    <a:lnTo>
                      <a:pt x="26" y="682"/>
                    </a:lnTo>
                    <a:lnTo>
                      <a:pt x="26" y="680"/>
                    </a:lnTo>
                    <a:lnTo>
                      <a:pt x="26" y="678"/>
                    </a:lnTo>
                    <a:lnTo>
                      <a:pt x="24" y="676"/>
                    </a:lnTo>
                    <a:lnTo>
                      <a:pt x="24" y="673"/>
                    </a:lnTo>
                    <a:lnTo>
                      <a:pt x="22" y="673"/>
                    </a:lnTo>
                    <a:lnTo>
                      <a:pt x="22" y="671"/>
                    </a:lnTo>
                    <a:lnTo>
                      <a:pt x="22" y="669"/>
                    </a:lnTo>
                    <a:lnTo>
                      <a:pt x="22" y="667"/>
                    </a:lnTo>
                    <a:lnTo>
                      <a:pt x="22" y="664"/>
                    </a:lnTo>
                    <a:lnTo>
                      <a:pt x="20" y="664"/>
                    </a:lnTo>
                    <a:lnTo>
                      <a:pt x="20" y="662"/>
                    </a:lnTo>
                    <a:lnTo>
                      <a:pt x="22" y="662"/>
                    </a:lnTo>
                    <a:lnTo>
                      <a:pt x="22" y="660"/>
                    </a:lnTo>
                    <a:lnTo>
                      <a:pt x="22" y="658"/>
                    </a:lnTo>
                    <a:lnTo>
                      <a:pt x="22" y="655"/>
                    </a:lnTo>
                    <a:lnTo>
                      <a:pt x="22" y="653"/>
                    </a:lnTo>
                    <a:lnTo>
                      <a:pt x="22" y="651"/>
                    </a:lnTo>
                    <a:lnTo>
                      <a:pt x="22" y="649"/>
                    </a:lnTo>
                    <a:lnTo>
                      <a:pt x="22" y="646"/>
                    </a:lnTo>
                    <a:lnTo>
                      <a:pt x="20" y="646"/>
                    </a:lnTo>
                    <a:lnTo>
                      <a:pt x="20" y="644"/>
                    </a:lnTo>
                    <a:lnTo>
                      <a:pt x="20" y="642"/>
                    </a:lnTo>
                    <a:lnTo>
                      <a:pt x="18" y="642"/>
                    </a:lnTo>
                    <a:lnTo>
                      <a:pt x="18" y="640"/>
                    </a:lnTo>
                    <a:lnTo>
                      <a:pt x="15" y="640"/>
                    </a:lnTo>
                    <a:lnTo>
                      <a:pt x="18" y="640"/>
                    </a:lnTo>
                    <a:lnTo>
                      <a:pt x="18" y="638"/>
                    </a:lnTo>
                    <a:lnTo>
                      <a:pt x="15" y="638"/>
                    </a:lnTo>
                    <a:lnTo>
                      <a:pt x="15" y="635"/>
                    </a:lnTo>
                    <a:lnTo>
                      <a:pt x="18" y="635"/>
                    </a:lnTo>
                    <a:lnTo>
                      <a:pt x="18" y="633"/>
                    </a:lnTo>
                    <a:lnTo>
                      <a:pt x="20" y="633"/>
                    </a:lnTo>
                    <a:lnTo>
                      <a:pt x="18" y="633"/>
                    </a:lnTo>
                    <a:lnTo>
                      <a:pt x="18" y="631"/>
                    </a:lnTo>
                    <a:lnTo>
                      <a:pt x="18" y="629"/>
                    </a:lnTo>
                    <a:lnTo>
                      <a:pt x="15" y="629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5" y="626"/>
                    </a:lnTo>
                    <a:lnTo>
                      <a:pt x="18" y="626"/>
                    </a:lnTo>
                    <a:lnTo>
                      <a:pt x="18" y="624"/>
                    </a:lnTo>
                    <a:lnTo>
                      <a:pt x="18" y="622"/>
                    </a:lnTo>
                    <a:lnTo>
                      <a:pt x="20" y="622"/>
                    </a:lnTo>
                    <a:lnTo>
                      <a:pt x="20" y="624"/>
                    </a:lnTo>
                    <a:lnTo>
                      <a:pt x="22" y="624"/>
                    </a:lnTo>
                    <a:lnTo>
                      <a:pt x="24" y="624"/>
                    </a:lnTo>
                    <a:lnTo>
                      <a:pt x="26" y="624"/>
                    </a:lnTo>
                    <a:lnTo>
                      <a:pt x="29" y="624"/>
                    </a:lnTo>
                    <a:lnTo>
                      <a:pt x="31" y="624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0"/>
                    </a:lnTo>
                    <a:lnTo>
                      <a:pt x="31" y="620"/>
                    </a:lnTo>
                    <a:lnTo>
                      <a:pt x="33" y="620"/>
                    </a:lnTo>
                    <a:lnTo>
                      <a:pt x="33" y="617"/>
                    </a:lnTo>
                    <a:lnTo>
                      <a:pt x="31" y="617"/>
                    </a:lnTo>
                    <a:lnTo>
                      <a:pt x="31" y="615"/>
                    </a:lnTo>
                    <a:lnTo>
                      <a:pt x="33" y="615"/>
                    </a:lnTo>
                    <a:lnTo>
                      <a:pt x="33" y="613"/>
                    </a:lnTo>
                    <a:lnTo>
                      <a:pt x="33" y="611"/>
                    </a:lnTo>
                    <a:lnTo>
                      <a:pt x="31" y="611"/>
                    </a:lnTo>
                    <a:lnTo>
                      <a:pt x="31" y="608"/>
                    </a:lnTo>
                    <a:lnTo>
                      <a:pt x="31" y="611"/>
                    </a:lnTo>
                    <a:lnTo>
                      <a:pt x="33" y="611"/>
                    </a:lnTo>
                    <a:lnTo>
                      <a:pt x="33" y="608"/>
                    </a:lnTo>
                    <a:lnTo>
                      <a:pt x="33" y="606"/>
                    </a:lnTo>
                    <a:lnTo>
                      <a:pt x="35" y="606"/>
                    </a:lnTo>
                    <a:lnTo>
                      <a:pt x="33" y="606"/>
                    </a:lnTo>
                    <a:lnTo>
                      <a:pt x="33" y="608"/>
                    </a:lnTo>
                    <a:lnTo>
                      <a:pt x="35" y="608"/>
                    </a:lnTo>
                    <a:lnTo>
                      <a:pt x="38" y="608"/>
                    </a:lnTo>
                    <a:lnTo>
                      <a:pt x="38" y="606"/>
                    </a:lnTo>
                    <a:lnTo>
                      <a:pt x="38" y="604"/>
                    </a:lnTo>
                    <a:lnTo>
                      <a:pt x="38" y="602"/>
                    </a:lnTo>
                    <a:lnTo>
                      <a:pt x="38" y="604"/>
                    </a:lnTo>
                    <a:lnTo>
                      <a:pt x="40" y="604"/>
                    </a:lnTo>
                    <a:lnTo>
                      <a:pt x="40" y="602"/>
                    </a:lnTo>
                    <a:lnTo>
                      <a:pt x="40" y="600"/>
                    </a:lnTo>
                    <a:lnTo>
                      <a:pt x="42" y="600"/>
                    </a:lnTo>
                    <a:lnTo>
                      <a:pt x="42" y="597"/>
                    </a:lnTo>
                    <a:lnTo>
                      <a:pt x="42" y="595"/>
                    </a:lnTo>
                    <a:lnTo>
                      <a:pt x="44" y="595"/>
                    </a:lnTo>
                    <a:lnTo>
                      <a:pt x="44" y="593"/>
                    </a:lnTo>
                    <a:lnTo>
                      <a:pt x="42" y="593"/>
                    </a:lnTo>
                    <a:lnTo>
                      <a:pt x="42" y="591"/>
                    </a:lnTo>
                    <a:lnTo>
                      <a:pt x="44" y="591"/>
                    </a:lnTo>
                    <a:lnTo>
                      <a:pt x="44" y="588"/>
                    </a:lnTo>
                    <a:lnTo>
                      <a:pt x="44" y="586"/>
                    </a:lnTo>
                    <a:lnTo>
                      <a:pt x="44" y="584"/>
                    </a:lnTo>
                    <a:lnTo>
                      <a:pt x="47" y="584"/>
                    </a:lnTo>
                    <a:lnTo>
                      <a:pt x="47" y="582"/>
                    </a:lnTo>
                    <a:lnTo>
                      <a:pt x="49" y="582"/>
                    </a:lnTo>
                    <a:lnTo>
                      <a:pt x="49" y="579"/>
                    </a:lnTo>
                    <a:lnTo>
                      <a:pt x="51" y="579"/>
                    </a:lnTo>
                    <a:lnTo>
                      <a:pt x="51" y="577"/>
                    </a:lnTo>
                    <a:lnTo>
                      <a:pt x="51" y="575"/>
                    </a:lnTo>
                    <a:lnTo>
                      <a:pt x="49" y="575"/>
                    </a:lnTo>
                    <a:lnTo>
                      <a:pt x="49" y="573"/>
                    </a:lnTo>
                    <a:lnTo>
                      <a:pt x="51" y="570"/>
                    </a:lnTo>
                    <a:lnTo>
                      <a:pt x="53" y="570"/>
                    </a:lnTo>
                    <a:lnTo>
                      <a:pt x="53" y="568"/>
                    </a:lnTo>
                    <a:lnTo>
                      <a:pt x="53" y="566"/>
                    </a:lnTo>
                    <a:lnTo>
                      <a:pt x="56" y="566"/>
                    </a:lnTo>
                    <a:lnTo>
                      <a:pt x="56" y="564"/>
                    </a:lnTo>
                    <a:lnTo>
                      <a:pt x="56" y="562"/>
                    </a:lnTo>
                    <a:lnTo>
                      <a:pt x="58" y="562"/>
                    </a:lnTo>
                    <a:lnTo>
                      <a:pt x="58" y="559"/>
                    </a:lnTo>
                    <a:lnTo>
                      <a:pt x="60" y="559"/>
                    </a:lnTo>
                    <a:lnTo>
                      <a:pt x="62" y="559"/>
                    </a:lnTo>
                    <a:lnTo>
                      <a:pt x="62" y="557"/>
                    </a:lnTo>
                    <a:lnTo>
                      <a:pt x="62" y="555"/>
                    </a:lnTo>
                    <a:lnTo>
                      <a:pt x="62" y="553"/>
                    </a:lnTo>
                    <a:lnTo>
                      <a:pt x="62" y="550"/>
                    </a:lnTo>
                    <a:lnTo>
                      <a:pt x="64" y="550"/>
                    </a:lnTo>
                    <a:lnTo>
                      <a:pt x="64" y="548"/>
                    </a:lnTo>
                    <a:lnTo>
                      <a:pt x="67" y="548"/>
                    </a:lnTo>
                    <a:lnTo>
                      <a:pt x="67" y="546"/>
                    </a:lnTo>
                    <a:lnTo>
                      <a:pt x="67" y="544"/>
                    </a:lnTo>
                    <a:lnTo>
                      <a:pt x="67" y="541"/>
                    </a:lnTo>
                    <a:lnTo>
                      <a:pt x="67" y="539"/>
                    </a:lnTo>
                    <a:lnTo>
                      <a:pt x="69" y="539"/>
                    </a:lnTo>
                    <a:lnTo>
                      <a:pt x="69" y="537"/>
                    </a:lnTo>
                    <a:lnTo>
                      <a:pt x="67" y="537"/>
                    </a:lnTo>
                    <a:lnTo>
                      <a:pt x="69" y="537"/>
                    </a:lnTo>
                    <a:lnTo>
                      <a:pt x="69" y="535"/>
                    </a:lnTo>
                    <a:lnTo>
                      <a:pt x="69" y="532"/>
                    </a:lnTo>
                    <a:lnTo>
                      <a:pt x="69" y="530"/>
                    </a:lnTo>
                    <a:lnTo>
                      <a:pt x="69" y="528"/>
                    </a:lnTo>
                    <a:lnTo>
                      <a:pt x="69" y="526"/>
                    </a:lnTo>
                    <a:lnTo>
                      <a:pt x="71" y="526"/>
                    </a:lnTo>
                    <a:lnTo>
                      <a:pt x="71" y="524"/>
                    </a:lnTo>
                    <a:lnTo>
                      <a:pt x="73" y="524"/>
                    </a:lnTo>
                    <a:lnTo>
                      <a:pt x="73" y="521"/>
                    </a:lnTo>
                    <a:lnTo>
                      <a:pt x="73" y="519"/>
                    </a:lnTo>
                    <a:lnTo>
                      <a:pt x="76" y="519"/>
                    </a:lnTo>
                    <a:lnTo>
                      <a:pt x="73" y="519"/>
                    </a:lnTo>
                    <a:lnTo>
                      <a:pt x="76" y="519"/>
                    </a:lnTo>
                    <a:lnTo>
                      <a:pt x="73" y="519"/>
                    </a:lnTo>
                    <a:lnTo>
                      <a:pt x="76" y="517"/>
                    </a:lnTo>
                    <a:lnTo>
                      <a:pt x="76" y="515"/>
                    </a:lnTo>
                    <a:lnTo>
                      <a:pt x="78" y="515"/>
                    </a:lnTo>
                    <a:lnTo>
                      <a:pt x="80" y="515"/>
                    </a:lnTo>
                    <a:lnTo>
                      <a:pt x="80" y="512"/>
                    </a:lnTo>
                    <a:lnTo>
                      <a:pt x="80" y="510"/>
                    </a:lnTo>
                    <a:lnTo>
                      <a:pt x="80" y="508"/>
                    </a:lnTo>
                    <a:lnTo>
                      <a:pt x="82" y="508"/>
                    </a:lnTo>
                    <a:lnTo>
                      <a:pt x="80" y="508"/>
                    </a:lnTo>
                    <a:lnTo>
                      <a:pt x="80" y="506"/>
                    </a:lnTo>
                    <a:lnTo>
                      <a:pt x="80" y="508"/>
                    </a:lnTo>
                    <a:lnTo>
                      <a:pt x="80" y="506"/>
                    </a:lnTo>
                    <a:lnTo>
                      <a:pt x="78" y="506"/>
                    </a:lnTo>
                    <a:lnTo>
                      <a:pt x="78" y="503"/>
                    </a:lnTo>
                    <a:lnTo>
                      <a:pt x="80" y="501"/>
                    </a:lnTo>
                    <a:lnTo>
                      <a:pt x="80" y="503"/>
                    </a:lnTo>
                    <a:lnTo>
                      <a:pt x="80" y="501"/>
                    </a:lnTo>
                    <a:lnTo>
                      <a:pt x="80" y="499"/>
                    </a:lnTo>
                    <a:lnTo>
                      <a:pt x="78" y="499"/>
                    </a:lnTo>
                    <a:lnTo>
                      <a:pt x="80" y="499"/>
                    </a:lnTo>
                    <a:lnTo>
                      <a:pt x="80" y="497"/>
                    </a:lnTo>
                    <a:lnTo>
                      <a:pt x="78" y="497"/>
                    </a:lnTo>
                    <a:lnTo>
                      <a:pt x="80" y="497"/>
                    </a:lnTo>
                    <a:lnTo>
                      <a:pt x="78" y="497"/>
                    </a:lnTo>
                    <a:lnTo>
                      <a:pt x="78" y="494"/>
                    </a:lnTo>
                    <a:lnTo>
                      <a:pt x="80" y="494"/>
                    </a:lnTo>
                    <a:lnTo>
                      <a:pt x="80" y="492"/>
                    </a:lnTo>
                    <a:lnTo>
                      <a:pt x="82" y="492"/>
                    </a:lnTo>
                    <a:lnTo>
                      <a:pt x="82" y="490"/>
                    </a:lnTo>
                    <a:lnTo>
                      <a:pt x="82" y="488"/>
                    </a:lnTo>
                    <a:lnTo>
                      <a:pt x="85" y="488"/>
                    </a:lnTo>
                    <a:lnTo>
                      <a:pt x="85" y="486"/>
                    </a:lnTo>
                    <a:lnTo>
                      <a:pt x="82" y="486"/>
                    </a:lnTo>
                    <a:lnTo>
                      <a:pt x="82" y="483"/>
                    </a:lnTo>
                    <a:lnTo>
                      <a:pt x="85" y="483"/>
                    </a:lnTo>
                    <a:lnTo>
                      <a:pt x="85" y="481"/>
                    </a:lnTo>
                    <a:lnTo>
                      <a:pt x="87" y="481"/>
                    </a:lnTo>
                    <a:lnTo>
                      <a:pt x="87" y="479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5" y="474"/>
                    </a:lnTo>
                    <a:lnTo>
                      <a:pt x="87" y="474"/>
                    </a:lnTo>
                    <a:lnTo>
                      <a:pt x="87" y="472"/>
                    </a:lnTo>
                    <a:lnTo>
                      <a:pt x="87" y="470"/>
                    </a:lnTo>
                    <a:lnTo>
                      <a:pt x="85" y="470"/>
                    </a:lnTo>
                    <a:lnTo>
                      <a:pt x="87" y="470"/>
                    </a:lnTo>
                    <a:lnTo>
                      <a:pt x="85" y="470"/>
                    </a:lnTo>
                    <a:lnTo>
                      <a:pt x="85" y="468"/>
                    </a:lnTo>
                    <a:lnTo>
                      <a:pt x="87" y="468"/>
                    </a:lnTo>
                    <a:lnTo>
                      <a:pt x="85" y="468"/>
                    </a:lnTo>
                    <a:lnTo>
                      <a:pt x="85" y="465"/>
                    </a:lnTo>
                    <a:lnTo>
                      <a:pt x="85" y="463"/>
                    </a:lnTo>
                    <a:lnTo>
                      <a:pt x="85" y="461"/>
                    </a:lnTo>
                    <a:lnTo>
                      <a:pt x="85" y="459"/>
                    </a:lnTo>
                    <a:lnTo>
                      <a:pt x="85" y="456"/>
                    </a:lnTo>
                    <a:lnTo>
                      <a:pt x="85" y="459"/>
                    </a:lnTo>
                    <a:lnTo>
                      <a:pt x="85" y="456"/>
                    </a:lnTo>
                    <a:lnTo>
                      <a:pt x="85" y="454"/>
                    </a:lnTo>
                    <a:lnTo>
                      <a:pt x="82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2" y="452"/>
                    </a:lnTo>
                    <a:lnTo>
                      <a:pt x="82" y="450"/>
                    </a:lnTo>
                    <a:lnTo>
                      <a:pt x="85" y="450"/>
                    </a:lnTo>
                    <a:lnTo>
                      <a:pt x="82" y="450"/>
                    </a:lnTo>
                    <a:lnTo>
                      <a:pt x="82" y="448"/>
                    </a:lnTo>
                    <a:lnTo>
                      <a:pt x="82" y="445"/>
                    </a:lnTo>
                    <a:lnTo>
                      <a:pt x="82" y="443"/>
                    </a:lnTo>
                    <a:lnTo>
                      <a:pt x="82" y="441"/>
                    </a:lnTo>
                    <a:lnTo>
                      <a:pt x="80" y="441"/>
                    </a:lnTo>
                    <a:lnTo>
                      <a:pt x="80" y="439"/>
                    </a:lnTo>
                    <a:lnTo>
                      <a:pt x="80" y="436"/>
                    </a:lnTo>
                    <a:lnTo>
                      <a:pt x="80" y="434"/>
                    </a:lnTo>
                    <a:lnTo>
                      <a:pt x="80" y="432"/>
                    </a:lnTo>
                    <a:lnTo>
                      <a:pt x="80" y="430"/>
                    </a:lnTo>
                    <a:lnTo>
                      <a:pt x="80" y="427"/>
                    </a:lnTo>
                    <a:lnTo>
                      <a:pt x="80" y="425"/>
                    </a:lnTo>
                    <a:lnTo>
                      <a:pt x="78" y="425"/>
                    </a:lnTo>
                    <a:lnTo>
                      <a:pt x="80" y="425"/>
                    </a:lnTo>
                    <a:lnTo>
                      <a:pt x="80" y="423"/>
                    </a:lnTo>
                    <a:lnTo>
                      <a:pt x="78" y="423"/>
                    </a:lnTo>
                    <a:lnTo>
                      <a:pt x="80" y="423"/>
                    </a:lnTo>
                    <a:lnTo>
                      <a:pt x="78" y="423"/>
                    </a:lnTo>
                    <a:lnTo>
                      <a:pt x="78" y="421"/>
                    </a:lnTo>
                    <a:lnTo>
                      <a:pt x="78" y="418"/>
                    </a:lnTo>
                    <a:lnTo>
                      <a:pt x="78" y="416"/>
                    </a:lnTo>
                    <a:lnTo>
                      <a:pt x="78" y="414"/>
                    </a:lnTo>
                    <a:lnTo>
                      <a:pt x="78" y="412"/>
                    </a:lnTo>
                    <a:lnTo>
                      <a:pt x="78" y="410"/>
                    </a:lnTo>
                    <a:lnTo>
                      <a:pt x="80" y="410"/>
                    </a:lnTo>
                    <a:lnTo>
                      <a:pt x="78" y="410"/>
                    </a:lnTo>
                    <a:lnTo>
                      <a:pt x="80" y="407"/>
                    </a:lnTo>
                    <a:lnTo>
                      <a:pt x="80" y="405"/>
                    </a:lnTo>
                    <a:lnTo>
                      <a:pt x="80" y="403"/>
                    </a:lnTo>
                    <a:lnTo>
                      <a:pt x="80" y="405"/>
                    </a:lnTo>
                    <a:lnTo>
                      <a:pt x="82" y="405"/>
                    </a:lnTo>
                    <a:lnTo>
                      <a:pt x="85" y="405"/>
                    </a:lnTo>
                    <a:lnTo>
                      <a:pt x="85" y="403"/>
                    </a:lnTo>
                    <a:lnTo>
                      <a:pt x="87" y="403"/>
                    </a:lnTo>
                    <a:lnTo>
                      <a:pt x="87" y="401"/>
                    </a:lnTo>
                    <a:lnTo>
                      <a:pt x="87" y="403"/>
                    </a:lnTo>
                    <a:lnTo>
                      <a:pt x="89" y="403"/>
                    </a:lnTo>
                    <a:lnTo>
                      <a:pt x="89" y="401"/>
                    </a:lnTo>
                    <a:lnTo>
                      <a:pt x="89" y="398"/>
                    </a:lnTo>
                    <a:lnTo>
                      <a:pt x="89" y="396"/>
                    </a:lnTo>
                    <a:lnTo>
                      <a:pt x="87" y="396"/>
                    </a:lnTo>
                    <a:lnTo>
                      <a:pt x="89" y="396"/>
                    </a:lnTo>
                    <a:lnTo>
                      <a:pt x="89" y="394"/>
                    </a:lnTo>
                    <a:lnTo>
                      <a:pt x="89" y="396"/>
                    </a:lnTo>
                    <a:lnTo>
                      <a:pt x="89" y="394"/>
                    </a:lnTo>
                    <a:lnTo>
                      <a:pt x="91" y="394"/>
                    </a:lnTo>
                    <a:lnTo>
                      <a:pt x="91" y="392"/>
                    </a:lnTo>
                    <a:lnTo>
                      <a:pt x="91" y="389"/>
                    </a:lnTo>
                    <a:lnTo>
                      <a:pt x="89" y="389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1" y="383"/>
                    </a:lnTo>
                    <a:lnTo>
                      <a:pt x="91" y="380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8"/>
                    </a:lnTo>
                    <a:lnTo>
                      <a:pt x="91" y="376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89" y="376"/>
                    </a:lnTo>
                    <a:lnTo>
                      <a:pt x="89" y="374"/>
                    </a:lnTo>
                    <a:lnTo>
                      <a:pt x="87" y="374"/>
                    </a:lnTo>
                    <a:lnTo>
                      <a:pt x="87" y="371"/>
                    </a:lnTo>
                    <a:lnTo>
                      <a:pt x="85" y="371"/>
                    </a:lnTo>
                    <a:lnTo>
                      <a:pt x="85" y="369"/>
                    </a:lnTo>
                    <a:lnTo>
                      <a:pt x="85" y="367"/>
                    </a:lnTo>
                    <a:lnTo>
                      <a:pt x="87" y="367"/>
                    </a:lnTo>
                    <a:lnTo>
                      <a:pt x="85" y="367"/>
                    </a:lnTo>
                    <a:lnTo>
                      <a:pt x="85" y="365"/>
                    </a:lnTo>
                    <a:lnTo>
                      <a:pt x="85" y="363"/>
                    </a:lnTo>
                    <a:lnTo>
                      <a:pt x="85" y="365"/>
                    </a:lnTo>
                    <a:lnTo>
                      <a:pt x="85" y="363"/>
                    </a:lnTo>
                    <a:lnTo>
                      <a:pt x="85" y="360"/>
                    </a:lnTo>
                    <a:lnTo>
                      <a:pt x="87" y="360"/>
                    </a:lnTo>
                    <a:lnTo>
                      <a:pt x="87" y="358"/>
                    </a:lnTo>
                    <a:lnTo>
                      <a:pt x="89" y="358"/>
                    </a:lnTo>
                    <a:lnTo>
                      <a:pt x="89" y="356"/>
                    </a:lnTo>
                    <a:lnTo>
                      <a:pt x="91" y="356"/>
                    </a:lnTo>
                    <a:lnTo>
                      <a:pt x="91" y="354"/>
                    </a:lnTo>
                    <a:lnTo>
                      <a:pt x="91" y="351"/>
                    </a:lnTo>
                    <a:lnTo>
                      <a:pt x="91" y="349"/>
                    </a:lnTo>
                    <a:lnTo>
                      <a:pt x="93" y="349"/>
                    </a:lnTo>
                    <a:lnTo>
                      <a:pt x="91" y="349"/>
                    </a:lnTo>
                    <a:lnTo>
                      <a:pt x="93" y="349"/>
                    </a:lnTo>
                    <a:lnTo>
                      <a:pt x="93" y="347"/>
                    </a:lnTo>
                    <a:lnTo>
                      <a:pt x="91" y="347"/>
                    </a:lnTo>
                    <a:lnTo>
                      <a:pt x="93" y="347"/>
                    </a:lnTo>
                    <a:lnTo>
                      <a:pt x="93" y="345"/>
                    </a:lnTo>
                    <a:lnTo>
                      <a:pt x="96" y="345"/>
                    </a:lnTo>
                    <a:lnTo>
                      <a:pt x="93" y="345"/>
                    </a:lnTo>
                    <a:lnTo>
                      <a:pt x="96" y="345"/>
                    </a:lnTo>
                    <a:lnTo>
                      <a:pt x="96" y="342"/>
                    </a:lnTo>
                    <a:lnTo>
                      <a:pt x="93" y="342"/>
                    </a:lnTo>
                    <a:lnTo>
                      <a:pt x="96" y="342"/>
                    </a:lnTo>
                    <a:lnTo>
                      <a:pt x="96" y="340"/>
                    </a:lnTo>
                    <a:lnTo>
                      <a:pt x="96" y="338"/>
                    </a:lnTo>
                    <a:lnTo>
                      <a:pt x="96" y="336"/>
                    </a:lnTo>
                    <a:lnTo>
                      <a:pt x="96" y="333"/>
                    </a:lnTo>
                    <a:lnTo>
                      <a:pt x="96" y="331"/>
                    </a:lnTo>
                    <a:lnTo>
                      <a:pt x="96" y="329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5"/>
                    </a:lnTo>
                    <a:lnTo>
                      <a:pt x="100" y="322"/>
                    </a:lnTo>
                    <a:lnTo>
                      <a:pt x="102" y="322"/>
                    </a:lnTo>
                    <a:lnTo>
                      <a:pt x="102" y="320"/>
                    </a:lnTo>
                    <a:lnTo>
                      <a:pt x="105" y="320"/>
                    </a:lnTo>
                    <a:lnTo>
                      <a:pt x="102" y="320"/>
                    </a:lnTo>
                    <a:lnTo>
                      <a:pt x="105" y="320"/>
                    </a:lnTo>
                    <a:lnTo>
                      <a:pt x="105" y="318"/>
                    </a:lnTo>
                    <a:lnTo>
                      <a:pt x="105" y="316"/>
                    </a:lnTo>
                    <a:lnTo>
                      <a:pt x="102" y="316"/>
                    </a:lnTo>
                    <a:lnTo>
                      <a:pt x="102" y="313"/>
                    </a:lnTo>
                    <a:lnTo>
                      <a:pt x="102" y="311"/>
                    </a:lnTo>
                    <a:lnTo>
                      <a:pt x="102" y="309"/>
                    </a:lnTo>
                    <a:lnTo>
                      <a:pt x="102" y="307"/>
                    </a:lnTo>
                    <a:lnTo>
                      <a:pt x="102" y="304"/>
                    </a:lnTo>
                    <a:lnTo>
                      <a:pt x="105" y="304"/>
                    </a:lnTo>
                    <a:lnTo>
                      <a:pt x="105" y="302"/>
                    </a:lnTo>
                    <a:lnTo>
                      <a:pt x="107" y="302"/>
                    </a:lnTo>
                    <a:lnTo>
                      <a:pt x="107" y="300"/>
                    </a:lnTo>
                    <a:lnTo>
                      <a:pt x="107" y="298"/>
                    </a:lnTo>
                    <a:lnTo>
                      <a:pt x="107" y="295"/>
                    </a:lnTo>
                    <a:lnTo>
                      <a:pt x="107" y="293"/>
                    </a:lnTo>
                    <a:lnTo>
                      <a:pt x="109" y="293"/>
                    </a:lnTo>
                    <a:lnTo>
                      <a:pt x="109" y="291"/>
                    </a:lnTo>
                    <a:lnTo>
                      <a:pt x="109" y="289"/>
                    </a:lnTo>
                    <a:lnTo>
                      <a:pt x="109" y="287"/>
                    </a:lnTo>
                    <a:lnTo>
                      <a:pt x="111" y="287"/>
                    </a:lnTo>
                    <a:lnTo>
                      <a:pt x="109" y="287"/>
                    </a:lnTo>
                    <a:lnTo>
                      <a:pt x="109" y="284"/>
                    </a:lnTo>
                    <a:lnTo>
                      <a:pt x="111" y="284"/>
                    </a:lnTo>
                    <a:lnTo>
                      <a:pt x="111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1" y="280"/>
                    </a:lnTo>
                    <a:lnTo>
                      <a:pt x="114" y="280"/>
                    </a:lnTo>
                    <a:lnTo>
                      <a:pt x="111" y="280"/>
                    </a:lnTo>
                    <a:lnTo>
                      <a:pt x="111" y="278"/>
                    </a:lnTo>
                    <a:lnTo>
                      <a:pt x="111" y="275"/>
                    </a:lnTo>
                    <a:lnTo>
                      <a:pt x="111" y="273"/>
                    </a:lnTo>
                    <a:lnTo>
                      <a:pt x="111" y="271"/>
                    </a:lnTo>
                    <a:lnTo>
                      <a:pt x="111" y="269"/>
                    </a:lnTo>
                    <a:lnTo>
                      <a:pt x="111" y="266"/>
                    </a:lnTo>
                    <a:lnTo>
                      <a:pt x="109" y="266"/>
                    </a:lnTo>
                    <a:lnTo>
                      <a:pt x="109" y="264"/>
                    </a:lnTo>
                    <a:lnTo>
                      <a:pt x="109" y="262"/>
                    </a:lnTo>
                    <a:lnTo>
                      <a:pt x="111" y="262"/>
                    </a:lnTo>
                    <a:lnTo>
                      <a:pt x="111" y="260"/>
                    </a:lnTo>
                    <a:lnTo>
                      <a:pt x="111" y="257"/>
                    </a:lnTo>
                    <a:lnTo>
                      <a:pt x="111" y="255"/>
                    </a:lnTo>
                    <a:lnTo>
                      <a:pt x="111" y="253"/>
                    </a:lnTo>
                    <a:lnTo>
                      <a:pt x="114" y="253"/>
                    </a:lnTo>
                    <a:lnTo>
                      <a:pt x="116" y="253"/>
                    </a:lnTo>
                    <a:lnTo>
                      <a:pt x="116" y="251"/>
                    </a:lnTo>
                    <a:lnTo>
                      <a:pt x="118" y="251"/>
                    </a:lnTo>
                    <a:lnTo>
                      <a:pt x="118" y="249"/>
                    </a:lnTo>
                    <a:lnTo>
                      <a:pt x="118" y="246"/>
                    </a:lnTo>
                    <a:lnTo>
                      <a:pt x="118" y="244"/>
                    </a:lnTo>
                    <a:lnTo>
                      <a:pt x="118" y="242"/>
                    </a:lnTo>
                    <a:lnTo>
                      <a:pt x="116" y="242"/>
                    </a:lnTo>
                    <a:lnTo>
                      <a:pt x="116" y="240"/>
                    </a:lnTo>
                    <a:lnTo>
                      <a:pt x="118" y="240"/>
                    </a:lnTo>
                    <a:lnTo>
                      <a:pt x="118" y="237"/>
                    </a:lnTo>
                    <a:lnTo>
                      <a:pt x="118" y="235"/>
                    </a:lnTo>
                    <a:lnTo>
                      <a:pt x="116" y="235"/>
                    </a:lnTo>
                    <a:lnTo>
                      <a:pt x="116" y="233"/>
                    </a:lnTo>
                    <a:lnTo>
                      <a:pt x="116" y="231"/>
                    </a:lnTo>
                    <a:lnTo>
                      <a:pt x="114" y="231"/>
                    </a:lnTo>
                    <a:lnTo>
                      <a:pt x="114" y="228"/>
                    </a:lnTo>
                    <a:lnTo>
                      <a:pt x="114" y="226"/>
                    </a:lnTo>
                    <a:lnTo>
                      <a:pt x="116" y="224"/>
                    </a:lnTo>
                    <a:lnTo>
                      <a:pt x="114" y="224"/>
                    </a:lnTo>
                    <a:lnTo>
                      <a:pt x="114" y="222"/>
                    </a:lnTo>
                    <a:lnTo>
                      <a:pt x="114" y="219"/>
                    </a:lnTo>
                    <a:lnTo>
                      <a:pt x="116" y="219"/>
                    </a:lnTo>
                    <a:lnTo>
                      <a:pt x="116" y="217"/>
                    </a:lnTo>
                    <a:lnTo>
                      <a:pt x="114" y="217"/>
                    </a:lnTo>
                    <a:lnTo>
                      <a:pt x="116" y="217"/>
                    </a:lnTo>
                    <a:lnTo>
                      <a:pt x="116" y="215"/>
                    </a:lnTo>
                    <a:lnTo>
                      <a:pt x="116" y="213"/>
                    </a:lnTo>
                    <a:lnTo>
                      <a:pt x="116" y="211"/>
                    </a:lnTo>
                    <a:lnTo>
                      <a:pt x="116" y="208"/>
                    </a:lnTo>
                    <a:lnTo>
                      <a:pt x="116" y="206"/>
                    </a:lnTo>
                    <a:lnTo>
                      <a:pt x="116" y="204"/>
                    </a:lnTo>
                    <a:lnTo>
                      <a:pt x="116" y="202"/>
                    </a:lnTo>
                    <a:lnTo>
                      <a:pt x="116" y="199"/>
                    </a:lnTo>
                    <a:lnTo>
                      <a:pt x="118" y="199"/>
                    </a:lnTo>
                    <a:lnTo>
                      <a:pt x="118" y="197"/>
                    </a:lnTo>
                    <a:lnTo>
                      <a:pt x="118" y="195"/>
                    </a:lnTo>
                    <a:lnTo>
                      <a:pt x="120" y="195"/>
                    </a:lnTo>
                    <a:lnTo>
                      <a:pt x="120" y="193"/>
                    </a:lnTo>
                    <a:lnTo>
                      <a:pt x="120" y="190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16" y="188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1" y="190"/>
                    </a:lnTo>
                    <a:lnTo>
                      <a:pt x="114" y="190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4"/>
                    </a:lnTo>
                    <a:lnTo>
                      <a:pt x="114" y="181"/>
                    </a:lnTo>
                    <a:lnTo>
                      <a:pt x="114" y="179"/>
                    </a:lnTo>
                    <a:lnTo>
                      <a:pt x="114" y="177"/>
                    </a:lnTo>
                    <a:lnTo>
                      <a:pt x="116" y="177"/>
                    </a:lnTo>
                    <a:lnTo>
                      <a:pt x="116" y="175"/>
                    </a:lnTo>
                    <a:lnTo>
                      <a:pt x="116" y="177"/>
                    </a:lnTo>
                    <a:lnTo>
                      <a:pt x="118" y="177"/>
                    </a:lnTo>
                    <a:lnTo>
                      <a:pt x="120" y="177"/>
                    </a:lnTo>
                    <a:lnTo>
                      <a:pt x="120" y="175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0"/>
                    </a:lnTo>
                    <a:lnTo>
                      <a:pt x="123" y="168"/>
                    </a:lnTo>
                    <a:lnTo>
                      <a:pt x="123" y="166"/>
                    </a:lnTo>
                    <a:lnTo>
                      <a:pt x="123" y="164"/>
                    </a:lnTo>
                    <a:lnTo>
                      <a:pt x="125" y="164"/>
                    </a:lnTo>
                    <a:lnTo>
                      <a:pt x="125" y="161"/>
                    </a:lnTo>
                    <a:lnTo>
                      <a:pt x="123" y="161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25" y="157"/>
                    </a:lnTo>
                    <a:lnTo>
                      <a:pt x="125" y="155"/>
                    </a:lnTo>
                    <a:lnTo>
                      <a:pt x="125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46"/>
                    </a:lnTo>
                    <a:lnTo>
                      <a:pt x="127" y="146"/>
                    </a:lnTo>
                    <a:lnTo>
                      <a:pt x="127" y="143"/>
                    </a:lnTo>
                    <a:lnTo>
                      <a:pt x="127" y="141"/>
                    </a:lnTo>
                    <a:lnTo>
                      <a:pt x="127" y="139"/>
                    </a:lnTo>
                    <a:lnTo>
                      <a:pt x="127" y="137"/>
                    </a:lnTo>
                    <a:lnTo>
                      <a:pt x="127" y="135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9" y="130"/>
                    </a:lnTo>
                    <a:lnTo>
                      <a:pt x="129" y="128"/>
                    </a:lnTo>
                    <a:lnTo>
                      <a:pt x="129" y="126"/>
                    </a:lnTo>
                    <a:lnTo>
                      <a:pt x="131" y="126"/>
                    </a:lnTo>
                    <a:lnTo>
                      <a:pt x="131" y="123"/>
                    </a:lnTo>
                    <a:lnTo>
                      <a:pt x="129" y="123"/>
                    </a:lnTo>
                    <a:lnTo>
                      <a:pt x="129" y="121"/>
                    </a:lnTo>
                    <a:lnTo>
                      <a:pt x="129" y="119"/>
                    </a:lnTo>
                    <a:lnTo>
                      <a:pt x="129" y="117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7" y="112"/>
                    </a:lnTo>
                    <a:lnTo>
                      <a:pt x="127" y="110"/>
                    </a:lnTo>
                    <a:lnTo>
                      <a:pt x="129" y="110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7" y="105"/>
                    </a:lnTo>
                    <a:lnTo>
                      <a:pt x="125" y="105"/>
                    </a:lnTo>
                    <a:lnTo>
                      <a:pt x="127" y="105"/>
                    </a:lnTo>
                    <a:lnTo>
                      <a:pt x="127" y="103"/>
                    </a:lnTo>
                    <a:lnTo>
                      <a:pt x="127" y="101"/>
                    </a:lnTo>
                    <a:lnTo>
                      <a:pt x="127" y="99"/>
                    </a:lnTo>
                    <a:lnTo>
                      <a:pt x="127" y="97"/>
                    </a:lnTo>
                    <a:lnTo>
                      <a:pt x="127" y="94"/>
                    </a:lnTo>
                    <a:lnTo>
                      <a:pt x="127" y="92"/>
                    </a:lnTo>
                    <a:lnTo>
                      <a:pt x="127" y="90"/>
                    </a:lnTo>
                    <a:lnTo>
                      <a:pt x="127" y="88"/>
                    </a:lnTo>
                    <a:lnTo>
                      <a:pt x="129" y="88"/>
                    </a:lnTo>
                    <a:lnTo>
                      <a:pt x="127" y="88"/>
                    </a:lnTo>
                    <a:lnTo>
                      <a:pt x="129" y="88"/>
                    </a:lnTo>
                    <a:lnTo>
                      <a:pt x="127" y="88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9" y="81"/>
                    </a:lnTo>
                    <a:lnTo>
                      <a:pt x="127" y="81"/>
                    </a:lnTo>
                    <a:lnTo>
                      <a:pt x="129" y="81"/>
                    </a:lnTo>
                    <a:lnTo>
                      <a:pt x="129" y="79"/>
                    </a:lnTo>
                    <a:lnTo>
                      <a:pt x="127" y="79"/>
                    </a:lnTo>
                    <a:lnTo>
                      <a:pt x="127" y="76"/>
                    </a:lnTo>
                    <a:lnTo>
                      <a:pt x="129" y="76"/>
                    </a:lnTo>
                    <a:lnTo>
                      <a:pt x="127" y="74"/>
                    </a:lnTo>
                    <a:lnTo>
                      <a:pt x="127" y="72"/>
                    </a:lnTo>
                    <a:lnTo>
                      <a:pt x="127" y="70"/>
                    </a:lnTo>
                    <a:lnTo>
                      <a:pt x="127" y="67"/>
                    </a:lnTo>
                    <a:lnTo>
                      <a:pt x="125" y="67"/>
                    </a:lnTo>
                    <a:lnTo>
                      <a:pt x="125" y="65"/>
                    </a:lnTo>
                    <a:lnTo>
                      <a:pt x="125" y="63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3" y="59"/>
                    </a:lnTo>
                    <a:lnTo>
                      <a:pt x="123" y="56"/>
                    </a:lnTo>
                    <a:lnTo>
                      <a:pt x="123" y="54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3" y="52"/>
                    </a:lnTo>
                    <a:lnTo>
                      <a:pt x="125" y="52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7"/>
                    </a:lnTo>
                    <a:lnTo>
                      <a:pt x="123" y="45"/>
                    </a:lnTo>
                    <a:lnTo>
                      <a:pt x="123" y="43"/>
                    </a:lnTo>
                    <a:lnTo>
                      <a:pt x="120" y="43"/>
                    </a:lnTo>
                    <a:lnTo>
                      <a:pt x="120" y="41"/>
                    </a:lnTo>
                    <a:lnTo>
                      <a:pt x="123" y="41"/>
                    </a:lnTo>
                    <a:lnTo>
                      <a:pt x="123" y="38"/>
                    </a:lnTo>
                    <a:lnTo>
                      <a:pt x="123" y="36"/>
                    </a:lnTo>
                    <a:lnTo>
                      <a:pt x="120" y="36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0" y="27"/>
                    </a:lnTo>
                    <a:lnTo>
                      <a:pt x="120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4" y="25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8"/>
                    </a:lnTo>
                    <a:lnTo>
                      <a:pt x="140" y="16"/>
                    </a:lnTo>
                    <a:lnTo>
                      <a:pt x="140" y="14"/>
                    </a:lnTo>
                    <a:lnTo>
                      <a:pt x="138" y="14"/>
                    </a:lnTo>
                    <a:lnTo>
                      <a:pt x="138" y="12"/>
                    </a:lnTo>
                    <a:lnTo>
                      <a:pt x="138" y="9"/>
                    </a:lnTo>
                    <a:lnTo>
                      <a:pt x="138" y="7"/>
                    </a:lnTo>
                    <a:lnTo>
                      <a:pt x="138" y="5"/>
                    </a:lnTo>
                    <a:lnTo>
                      <a:pt x="140" y="5"/>
                    </a:lnTo>
                    <a:lnTo>
                      <a:pt x="143" y="5"/>
                    </a:lnTo>
                    <a:lnTo>
                      <a:pt x="145" y="5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9" y="0"/>
                    </a:lnTo>
                    <a:lnTo>
                      <a:pt x="149" y="3"/>
                    </a:lnTo>
                    <a:lnTo>
                      <a:pt x="149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6" y="16"/>
                    </a:lnTo>
                    <a:lnTo>
                      <a:pt x="158" y="16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16"/>
                    </a:lnTo>
                    <a:lnTo>
                      <a:pt x="163" y="18"/>
                    </a:lnTo>
                    <a:lnTo>
                      <a:pt x="161" y="18"/>
                    </a:lnTo>
                    <a:lnTo>
                      <a:pt x="161" y="21"/>
                    </a:lnTo>
                    <a:lnTo>
                      <a:pt x="158" y="21"/>
                    </a:lnTo>
                    <a:lnTo>
                      <a:pt x="161" y="21"/>
                    </a:lnTo>
                    <a:lnTo>
                      <a:pt x="161" y="23"/>
                    </a:lnTo>
                    <a:lnTo>
                      <a:pt x="163" y="23"/>
                    </a:lnTo>
                    <a:lnTo>
                      <a:pt x="163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2"/>
                    </a:lnTo>
                    <a:lnTo>
                      <a:pt x="165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6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1"/>
                    </a:lnTo>
                    <a:lnTo>
                      <a:pt x="165" y="43"/>
                    </a:lnTo>
                    <a:lnTo>
                      <a:pt x="167" y="43"/>
                    </a:lnTo>
                    <a:lnTo>
                      <a:pt x="167" y="45"/>
                    </a:lnTo>
                    <a:lnTo>
                      <a:pt x="165" y="45"/>
                    </a:lnTo>
                    <a:lnTo>
                      <a:pt x="167" y="47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72" y="52"/>
                    </a:lnTo>
                    <a:lnTo>
                      <a:pt x="174" y="54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81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78" y="65"/>
                    </a:lnTo>
                    <a:lnTo>
                      <a:pt x="178" y="67"/>
                    </a:lnTo>
                    <a:lnTo>
                      <a:pt x="176" y="67"/>
                    </a:lnTo>
                    <a:lnTo>
                      <a:pt x="176" y="70"/>
                    </a:lnTo>
                    <a:lnTo>
                      <a:pt x="174" y="70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6" y="74"/>
                    </a:lnTo>
                    <a:lnTo>
                      <a:pt x="178" y="74"/>
                    </a:lnTo>
                    <a:lnTo>
                      <a:pt x="178" y="76"/>
                    </a:lnTo>
                    <a:lnTo>
                      <a:pt x="178" y="79"/>
                    </a:lnTo>
                    <a:lnTo>
                      <a:pt x="178" y="81"/>
                    </a:lnTo>
                    <a:lnTo>
                      <a:pt x="176" y="81"/>
                    </a:lnTo>
                    <a:lnTo>
                      <a:pt x="174" y="81"/>
                    </a:lnTo>
                    <a:lnTo>
                      <a:pt x="172" y="81"/>
                    </a:lnTo>
                    <a:lnTo>
                      <a:pt x="172" y="83"/>
                    </a:lnTo>
                    <a:lnTo>
                      <a:pt x="174" y="83"/>
                    </a:lnTo>
                    <a:lnTo>
                      <a:pt x="174" y="85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2" y="90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4" y="97"/>
                    </a:lnTo>
                    <a:lnTo>
                      <a:pt x="176" y="97"/>
                    </a:lnTo>
                    <a:lnTo>
                      <a:pt x="178" y="97"/>
                    </a:lnTo>
                    <a:lnTo>
                      <a:pt x="178" y="99"/>
                    </a:lnTo>
                    <a:lnTo>
                      <a:pt x="181" y="99"/>
                    </a:lnTo>
                    <a:lnTo>
                      <a:pt x="181" y="101"/>
                    </a:lnTo>
                    <a:lnTo>
                      <a:pt x="178" y="101"/>
                    </a:lnTo>
                    <a:lnTo>
                      <a:pt x="178" y="103"/>
                    </a:lnTo>
                    <a:lnTo>
                      <a:pt x="178" y="105"/>
                    </a:lnTo>
                    <a:lnTo>
                      <a:pt x="178" y="108"/>
                    </a:lnTo>
                    <a:lnTo>
                      <a:pt x="181" y="110"/>
                    </a:lnTo>
                    <a:lnTo>
                      <a:pt x="183" y="110"/>
                    </a:lnTo>
                    <a:lnTo>
                      <a:pt x="185" y="110"/>
                    </a:lnTo>
                    <a:lnTo>
                      <a:pt x="187" y="114"/>
                    </a:lnTo>
                    <a:lnTo>
                      <a:pt x="190" y="121"/>
                    </a:lnTo>
                    <a:lnTo>
                      <a:pt x="190" y="130"/>
                    </a:lnTo>
                    <a:lnTo>
                      <a:pt x="192" y="132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6" y="146"/>
                    </a:lnTo>
                    <a:lnTo>
                      <a:pt x="199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9" y="148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9" y="155"/>
                    </a:lnTo>
                    <a:lnTo>
                      <a:pt x="199" y="157"/>
                    </a:lnTo>
                    <a:lnTo>
                      <a:pt x="199" y="159"/>
                    </a:lnTo>
                    <a:lnTo>
                      <a:pt x="201" y="159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199" y="164"/>
                    </a:lnTo>
                    <a:lnTo>
                      <a:pt x="199" y="166"/>
                    </a:lnTo>
                    <a:lnTo>
                      <a:pt x="201" y="166"/>
                    </a:lnTo>
                    <a:lnTo>
                      <a:pt x="199" y="166"/>
                    </a:lnTo>
                    <a:lnTo>
                      <a:pt x="201" y="166"/>
                    </a:lnTo>
                    <a:lnTo>
                      <a:pt x="199" y="168"/>
                    </a:lnTo>
                    <a:lnTo>
                      <a:pt x="201" y="168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5" y="170"/>
                    </a:lnTo>
                    <a:lnTo>
                      <a:pt x="210" y="170"/>
                    </a:lnTo>
                    <a:lnTo>
                      <a:pt x="221" y="168"/>
                    </a:lnTo>
                    <a:lnTo>
                      <a:pt x="225" y="173"/>
                    </a:lnTo>
                    <a:lnTo>
                      <a:pt x="228" y="173"/>
                    </a:lnTo>
                    <a:lnTo>
                      <a:pt x="228" y="175"/>
                    </a:lnTo>
                    <a:lnTo>
                      <a:pt x="216" y="206"/>
                    </a:lnTo>
                    <a:lnTo>
                      <a:pt x="192" y="217"/>
                    </a:lnTo>
                    <a:lnTo>
                      <a:pt x="187" y="217"/>
                    </a:lnTo>
                    <a:lnTo>
                      <a:pt x="187" y="219"/>
                    </a:lnTo>
                    <a:lnTo>
                      <a:pt x="185" y="219"/>
                    </a:lnTo>
                    <a:lnTo>
                      <a:pt x="185" y="222"/>
                    </a:lnTo>
                    <a:lnTo>
                      <a:pt x="183" y="222"/>
                    </a:lnTo>
                    <a:lnTo>
                      <a:pt x="183" y="224"/>
                    </a:lnTo>
                    <a:lnTo>
                      <a:pt x="181" y="224"/>
                    </a:lnTo>
                    <a:lnTo>
                      <a:pt x="181" y="226"/>
                    </a:lnTo>
                    <a:lnTo>
                      <a:pt x="181" y="224"/>
                    </a:lnTo>
                    <a:lnTo>
                      <a:pt x="181" y="226"/>
                    </a:lnTo>
                    <a:lnTo>
                      <a:pt x="181" y="228"/>
                    </a:lnTo>
                    <a:lnTo>
                      <a:pt x="178" y="228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1" y="233"/>
                    </a:lnTo>
                    <a:lnTo>
                      <a:pt x="181" y="235"/>
                    </a:lnTo>
                    <a:lnTo>
                      <a:pt x="183" y="235"/>
                    </a:lnTo>
                    <a:lnTo>
                      <a:pt x="181" y="235"/>
                    </a:lnTo>
                    <a:lnTo>
                      <a:pt x="183" y="235"/>
                    </a:lnTo>
                    <a:lnTo>
                      <a:pt x="183" y="237"/>
                    </a:lnTo>
                    <a:lnTo>
                      <a:pt x="183" y="240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5" y="240"/>
                    </a:lnTo>
                    <a:lnTo>
                      <a:pt x="185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81" y="244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9"/>
                    </a:lnTo>
                    <a:lnTo>
                      <a:pt x="178" y="251"/>
                    </a:lnTo>
                    <a:lnTo>
                      <a:pt x="176" y="251"/>
                    </a:lnTo>
                    <a:lnTo>
                      <a:pt x="176" y="253"/>
                    </a:lnTo>
                    <a:lnTo>
                      <a:pt x="178" y="253"/>
                    </a:lnTo>
                    <a:lnTo>
                      <a:pt x="178" y="255"/>
                    </a:lnTo>
                    <a:lnTo>
                      <a:pt x="178" y="257"/>
                    </a:lnTo>
                    <a:lnTo>
                      <a:pt x="178" y="260"/>
                    </a:lnTo>
                    <a:lnTo>
                      <a:pt x="181" y="260"/>
                    </a:lnTo>
                    <a:lnTo>
                      <a:pt x="181" y="262"/>
                    </a:lnTo>
                    <a:lnTo>
                      <a:pt x="181" y="264"/>
                    </a:lnTo>
                    <a:lnTo>
                      <a:pt x="181" y="266"/>
                    </a:lnTo>
                    <a:lnTo>
                      <a:pt x="183" y="266"/>
                    </a:lnTo>
                    <a:lnTo>
                      <a:pt x="183" y="269"/>
                    </a:lnTo>
                    <a:lnTo>
                      <a:pt x="183" y="271"/>
                    </a:lnTo>
                    <a:lnTo>
                      <a:pt x="183" y="273"/>
                    </a:lnTo>
                    <a:lnTo>
                      <a:pt x="183" y="275"/>
                    </a:lnTo>
                    <a:lnTo>
                      <a:pt x="181" y="278"/>
                    </a:lnTo>
                    <a:lnTo>
                      <a:pt x="178" y="278"/>
                    </a:lnTo>
                    <a:lnTo>
                      <a:pt x="178" y="280"/>
                    </a:lnTo>
                    <a:lnTo>
                      <a:pt x="176" y="284"/>
                    </a:lnTo>
                    <a:lnTo>
                      <a:pt x="181" y="291"/>
                    </a:lnTo>
                    <a:lnTo>
                      <a:pt x="185" y="295"/>
                    </a:lnTo>
                    <a:lnTo>
                      <a:pt x="185" y="298"/>
                    </a:lnTo>
                    <a:lnTo>
                      <a:pt x="187" y="298"/>
                    </a:lnTo>
                    <a:lnTo>
                      <a:pt x="187" y="300"/>
                    </a:lnTo>
                    <a:lnTo>
                      <a:pt x="185" y="300"/>
                    </a:lnTo>
                    <a:lnTo>
                      <a:pt x="185" y="302"/>
                    </a:lnTo>
                    <a:lnTo>
                      <a:pt x="183" y="302"/>
                    </a:lnTo>
                    <a:lnTo>
                      <a:pt x="181" y="302"/>
                    </a:lnTo>
                    <a:lnTo>
                      <a:pt x="181" y="304"/>
                    </a:lnTo>
                    <a:lnTo>
                      <a:pt x="178" y="304"/>
                    </a:lnTo>
                    <a:lnTo>
                      <a:pt x="178" y="307"/>
                    </a:lnTo>
                    <a:lnTo>
                      <a:pt x="176" y="307"/>
                    </a:lnTo>
                    <a:lnTo>
                      <a:pt x="176" y="304"/>
                    </a:lnTo>
                    <a:lnTo>
                      <a:pt x="174" y="304"/>
                    </a:lnTo>
                    <a:lnTo>
                      <a:pt x="172" y="304"/>
                    </a:lnTo>
                    <a:lnTo>
                      <a:pt x="169" y="304"/>
                    </a:lnTo>
                    <a:lnTo>
                      <a:pt x="169" y="307"/>
                    </a:lnTo>
                    <a:lnTo>
                      <a:pt x="169" y="304"/>
                    </a:lnTo>
                    <a:lnTo>
                      <a:pt x="169" y="307"/>
                    </a:lnTo>
                    <a:lnTo>
                      <a:pt x="169" y="309"/>
                    </a:lnTo>
                    <a:lnTo>
                      <a:pt x="167" y="309"/>
                    </a:lnTo>
                    <a:lnTo>
                      <a:pt x="169" y="309"/>
                    </a:lnTo>
                    <a:lnTo>
                      <a:pt x="169" y="311"/>
                    </a:lnTo>
                    <a:lnTo>
                      <a:pt x="167" y="311"/>
                    </a:lnTo>
                    <a:lnTo>
                      <a:pt x="167" y="313"/>
                    </a:lnTo>
                    <a:lnTo>
                      <a:pt x="165" y="316"/>
                    </a:lnTo>
                    <a:lnTo>
                      <a:pt x="165" y="313"/>
                    </a:lnTo>
                    <a:lnTo>
                      <a:pt x="165" y="316"/>
                    </a:lnTo>
                    <a:lnTo>
                      <a:pt x="165" y="318"/>
                    </a:lnTo>
                    <a:lnTo>
                      <a:pt x="165" y="320"/>
                    </a:lnTo>
                    <a:lnTo>
                      <a:pt x="163" y="320"/>
                    </a:lnTo>
                    <a:lnTo>
                      <a:pt x="163" y="322"/>
                    </a:lnTo>
                    <a:lnTo>
                      <a:pt x="161" y="322"/>
                    </a:lnTo>
                    <a:lnTo>
                      <a:pt x="161" y="325"/>
                    </a:lnTo>
                    <a:lnTo>
                      <a:pt x="161" y="327"/>
                    </a:lnTo>
                    <a:lnTo>
                      <a:pt x="161" y="329"/>
                    </a:lnTo>
                    <a:lnTo>
                      <a:pt x="158" y="329"/>
                    </a:lnTo>
                    <a:lnTo>
                      <a:pt x="158" y="331"/>
                    </a:lnTo>
                    <a:lnTo>
                      <a:pt x="156" y="331"/>
                    </a:lnTo>
                    <a:lnTo>
                      <a:pt x="156" y="333"/>
                    </a:lnTo>
                    <a:lnTo>
                      <a:pt x="154" y="333"/>
                    </a:lnTo>
                    <a:lnTo>
                      <a:pt x="154" y="336"/>
                    </a:lnTo>
                    <a:lnTo>
                      <a:pt x="154" y="338"/>
                    </a:lnTo>
                    <a:lnTo>
                      <a:pt x="152" y="338"/>
                    </a:lnTo>
                    <a:lnTo>
                      <a:pt x="152" y="340"/>
                    </a:lnTo>
                    <a:lnTo>
                      <a:pt x="152" y="338"/>
                    </a:lnTo>
                    <a:lnTo>
                      <a:pt x="149" y="338"/>
                    </a:lnTo>
                    <a:lnTo>
                      <a:pt x="149" y="340"/>
                    </a:lnTo>
                    <a:lnTo>
                      <a:pt x="147" y="340"/>
                    </a:lnTo>
                    <a:lnTo>
                      <a:pt x="147" y="342"/>
                    </a:lnTo>
                    <a:lnTo>
                      <a:pt x="145" y="342"/>
                    </a:lnTo>
                    <a:lnTo>
                      <a:pt x="145" y="345"/>
                    </a:lnTo>
                    <a:lnTo>
                      <a:pt x="143" y="345"/>
                    </a:lnTo>
                    <a:lnTo>
                      <a:pt x="143" y="347"/>
                    </a:lnTo>
                    <a:lnTo>
                      <a:pt x="145" y="347"/>
                    </a:lnTo>
                    <a:lnTo>
                      <a:pt x="143" y="347"/>
                    </a:lnTo>
                    <a:lnTo>
                      <a:pt x="143" y="349"/>
                    </a:lnTo>
                    <a:lnTo>
                      <a:pt x="143" y="351"/>
                    </a:lnTo>
                    <a:lnTo>
                      <a:pt x="143" y="354"/>
                    </a:lnTo>
                    <a:lnTo>
                      <a:pt x="140" y="354"/>
                    </a:lnTo>
                    <a:lnTo>
                      <a:pt x="140" y="356"/>
                    </a:lnTo>
                    <a:lnTo>
                      <a:pt x="143" y="356"/>
                    </a:lnTo>
                    <a:lnTo>
                      <a:pt x="143" y="358"/>
                    </a:lnTo>
                    <a:lnTo>
                      <a:pt x="140" y="358"/>
                    </a:lnTo>
                    <a:lnTo>
                      <a:pt x="143" y="358"/>
                    </a:lnTo>
                    <a:lnTo>
                      <a:pt x="140" y="358"/>
                    </a:lnTo>
                    <a:lnTo>
                      <a:pt x="140" y="360"/>
                    </a:lnTo>
                    <a:lnTo>
                      <a:pt x="140" y="363"/>
                    </a:lnTo>
                    <a:lnTo>
                      <a:pt x="140" y="365"/>
                    </a:lnTo>
                    <a:lnTo>
                      <a:pt x="138" y="365"/>
                    </a:lnTo>
                    <a:lnTo>
                      <a:pt x="138" y="367"/>
                    </a:lnTo>
                    <a:lnTo>
                      <a:pt x="138" y="369"/>
                    </a:lnTo>
                    <a:lnTo>
                      <a:pt x="136" y="369"/>
                    </a:lnTo>
                    <a:lnTo>
                      <a:pt x="134" y="369"/>
                    </a:lnTo>
                    <a:lnTo>
                      <a:pt x="134" y="371"/>
                    </a:lnTo>
                    <a:lnTo>
                      <a:pt x="134" y="374"/>
                    </a:lnTo>
                    <a:lnTo>
                      <a:pt x="131" y="374"/>
                    </a:lnTo>
                    <a:lnTo>
                      <a:pt x="131" y="376"/>
                    </a:lnTo>
                    <a:lnTo>
                      <a:pt x="134" y="376"/>
                    </a:lnTo>
                    <a:lnTo>
                      <a:pt x="134" y="378"/>
                    </a:lnTo>
                    <a:lnTo>
                      <a:pt x="134" y="380"/>
                    </a:lnTo>
                    <a:lnTo>
                      <a:pt x="134" y="383"/>
                    </a:lnTo>
                    <a:lnTo>
                      <a:pt x="134" y="385"/>
                    </a:lnTo>
                    <a:lnTo>
                      <a:pt x="136" y="387"/>
                    </a:lnTo>
                    <a:lnTo>
                      <a:pt x="136" y="389"/>
                    </a:lnTo>
                    <a:lnTo>
                      <a:pt x="136" y="392"/>
                    </a:lnTo>
                    <a:lnTo>
                      <a:pt x="136" y="394"/>
                    </a:lnTo>
                    <a:lnTo>
                      <a:pt x="134" y="396"/>
                    </a:lnTo>
                    <a:lnTo>
                      <a:pt x="136" y="396"/>
                    </a:lnTo>
                    <a:lnTo>
                      <a:pt x="134" y="396"/>
                    </a:lnTo>
                    <a:lnTo>
                      <a:pt x="134" y="398"/>
                    </a:lnTo>
                    <a:lnTo>
                      <a:pt x="134" y="401"/>
                    </a:lnTo>
                    <a:lnTo>
                      <a:pt x="136" y="398"/>
                    </a:lnTo>
                    <a:lnTo>
                      <a:pt x="136" y="401"/>
                    </a:lnTo>
                    <a:lnTo>
                      <a:pt x="138" y="401"/>
                    </a:lnTo>
                    <a:lnTo>
                      <a:pt x="138" y="403"/>
                    </a:lnTo>
                    <a:lnTo>
                      <a:pt x="136" y="403"/>
                    </a:lnTo>
                    <a:lnTo>
                      <a:pt x="136" y="405"/>
                    </a:lnTo>
                    <a:lnTo>
                      <a:pt x="136" y="407"/>
                    </a:lnTo>
                    <a:lnTo>
                      <a:pt x="134" y="407"/>
                    </a:lnTo>
                    <a:lnTo>
                      <a:pt x="131" y="407"/>
                    </a:lnTo>
                    <a:lnTo>
                      <a:pt x="129" y="407"/>
                    </a:lnTo>
                    <a:lnTo>
                      <a:pt x="127" y="407"/>
                    </a:lnTo>
                    <a:lnTo>
                      <a:pt x="129" y="410"/>
                    </a:lnTo>
                    <a:lnTo>
                      <a:pt x="127" y="410"/>
                    </a:lnTo>
                    <a:lnTo>
                      <a:pt x="127" y="412"/>
                    </a:lnTo>
                    <a:lnTo>
                      <a:pt x="127" y="414"/>
                    </a:lnTo>
                    <a:lnTo>
                      <a:pt x="125" y="414"/>
                    </a:lnTo>
                    <a:lnTo>
                      <a:pt x="125" y="416"/>
                    </a:lnTo>
                    <a:lnTo>
                      <a:pt x="125" y="418"/>
                    </a:lnTo>
                    <a:lnTo>
                      <a:pt x="123" y="421"/>
                    </a:lnTo>
                    <a:lnTo>
                      <a:pt x="123" y="423"/>
                    </a:lnTo>
                    <a:lnTo>
                      <a:pt x="123" y="425"/>
                    </a:lnTo>
                    <a:lnTo>
                      <a:pt x="123" y="427"/>
                    </a:lnTo>
                    <a:lnTo>
                      <a:pt x="125" y="427"/>
                    </a:lnTo>
                    <a:lnTo>
                      <a:pt x="125" y="430"/>
                    </a:lnTo>
                    <a:lnTo>
                      <a:pt x="123" y="430"/>
                    </a:lnTo>
                    <a:lnTo>
                      <a:pt x="120" y="430"/>
                    </a:lnTo>
                    <a:lnTo>
                      <a:pt x="120" y="432"/>
                    </a:lnTo>
                    <a:lnTo>
                      <a:pt x="118" y="432"/>
                    </a:lnTo>
                    <a:lnTo>
                      <a:pt x="120" y="432"/>
                    </a:lnTo>
                    <a:lnTo>
                      <a:pt x="118" y="432"/>
                    </a:lnTo>
                    <a:lnTo>
                      <a:pt x="118" y="430"/>
                    </a:lnTo>
                    <a:lnTo>
                      <a:pt x="118" y="432"/>
                    </a:lnTo>
                    <a:lnTo>
                      <a:pt x="116" y="432"/>
                    </a:lnTo>
                    <a:lnTo>
                      <a:pt x="116" y="434"/>
                    </a:lnTo>
                    <a:lnTo>
                      <a:pt x="116" y="436"/>
                    </a:lnTo>
                    <a:lnTo>
                      <a:pt x="116" y="439"/>
                    </a:lnTo>
                    <a:lnTo>
                      <a:pt x="116" y="441"/>
                    </a:lnTo>
                    <a:lnTo>
                      <a:pt x="114" y="441"/>
                    </a:lnTo>
                    <a:lnTo>
                      <a:pt x="116" y="441"/>
                    </a:lnTo>
                    <a:lnTo>
                      <a:pt x="114" y="44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7" name="Freeform 2724"/>
              <p:cNvSpPr>
                <a:spLocks/>
              </p:cNvSpPr>
              <p:nvPr/>
            </p:nvSpPr>
            <p:spPr bwMode="auto">
              <a:xfrm>
                <a:off x="2450" y="2860"/>
                <a:ext cx="163" cy="744"/>
              </a:xfrm>
              <a:custGeom>
                <a:avLst/>
                <a:gdLst>
                  <a:gd name="T0" fmla="*/ 103 w 163"/>
                  <a:gd name="T1" fmla="*/ 15 h 744"/>
                  <a:gd name="T2" fmla="*/ 103 w 163"/>
                  <a:gd name="T3" fmla="*/ 24 h 744"/>
                  <a:gd name="T4" fmla="*/ 109 w 163"/>
                  <a:gd name="T5" fmla="*/ 45 h 744"/>
                  <a:gd name="T6" fmla="*/ 111 w 163"/>
                  <a:gd name="T7" fmla="*/ 60 h 744"/>
                  <a:gd name="T8" fmla="*/ 116 w 163"/>
                  <a:gd name="T9" fmla="*/ 71 h 744"/>
                  <a:gd name="T10" fmla="*/ 116 w 163"/>
                  <a:gd name="T11" fmla="*/ 89 h 744"/>
                  <a:gd name="T12" fmla="*/ 105 w 163"/>
                  <a:gd name="T13" fmla="*/ 103 h 744"/>
                  <a:gd name="T14" fmla="*/ 94 w 163"/>
                  <a:gd name="T15" fmla="*/ 121 h 744"/>
                  <a:gd name="T16" fmla="*/ 100 w 163"/>
                  <a:gd name="T17" fmla="*/ 138 h 744"/>
                  <a:gd name="T18" fmla="*/ 94 w 163"/>
                  <a:gd name="T19" fmla="*/ 150 h 744"/>
                  <a:gd name="T20" fmla="*/ 87 w 163"/>
                  <a:gd name="T21" fmla="*/ 159 h 744"/>
                  <a:gd name="T22" fmla="*/ 80 w 163"/>
                  <a:gd name="T23" fmla="*/ 165 h 744"/>
                  <a:gd name="T24" fmla="*/ 76 w 163"/>
                  <a:gd name="T25" fmla="*/ 176 h 744"/>
                  <a:gd name="T26" fmla="*/ 73 w 163"/>
                  <a:gd name="T27" fmla="*/ 190 h 744"/>
                  <a:gd name="T28" fmla="*/ 78 w 163"/>
                  <a:gd name="T29" fmla="*/ 208 h 744"/>
                  <a:gd name="T30" fmla="*/ 87 w 163"/>
                  <a:gd name="T31" fmla="*/ 228 h 744"/>
                  <a:gd name="T32" fmla="*/ 67 w 163"/>
                  <a:gd name="T33" fmla="*/ 237 h 744"/>
                  <a:gd name="T34" fmla="*/ 65 w 163"/>
                  <a:gd name="T35" fmla="*/ 255 h 744"/>
                  <a:gd name="T36" fmla="*/ 60 w 163"/>
                  <a:gd name="T37" fmla="*/ 261 h 744"/>
                  <a:gd name="T38" fmla="*/ 62 w 163"/>
                  <a:gd name="T39" fmla="*/ 270 h 744"/>
                  <a:gd name="T40" fmla="*/ 56 w 163"/>
                  <a:gd name="T41" fmla="*/ 279 h 744"/>
                  <a:gd name="T42" fmla="*/ 53 w 163"/>
                  <a:gd name="T43" fmla="*/ 290 h 744"/>
                  <a:gd name="T44" fmla="*/ 53 w 163"/>
                  <a:gd name="T45" fmla="*/ 308 h 744"/>
                  <a:gd name="T46" fmla="*/ 56 w 163"/>
                  <a:gd name="T47" fmla="*/ 324 h 744"/>
                  <a:gd name="T48" fmla="*/ 51 w 163"/>
                  <a:gd name="T49" fmla="*/ 340 h 744"/>
                  <a:gd name="T50" fmla="*/ 47 w 163"/>
                  <a:gd name="T51" fmla="*/ 346 h 744"/>
                  <a:gd name="T52" fmla="*/ 44 w 163"/>
                  <a:gd name="T53" fmla="*/ 357 h 744"/>
                  <a:gd name="T54" fmla="*/ 56 w 163"/>
                  <a:gd name="T55" fmla="*/ 373 h 744"/>
                  <a:gd name="T56" fmla="*/ 51 w 163"/>
                  <a:gd name="T57" fmla="*/ 382 h 744"/>
                  <a:gd name="T58" fmla="*/ 58 w 163"/>
                  <a:gd name="T59" fmla="*/ 391 h 744"/>
                  <a:gd name="T60" fmla="*/ 56 w 163"/>
                  <a:gd name="T61" fmla="*/ 407 h 744"/>
                  <a:gd name="T62" fmla="*/ 71 w 163"/>
                  <a:gd name="T63" fmla="*/ 411 h 744"/>
                  <a:gd name="T64" fmla="*/ 69 w 163"/>
                  <a:gd name="T65" fmla="*/ 425 h 744"/>
                  <a:gd name="T66" fmla="*/ 51 w 163"/>
                  <a:gd name="T67" fmla="*/ 422 h 744"/>
                  <a:gd name="T68" fmla="*/ 58 w 163"/>
                  <a:gd name="T69" fmla="*/ 429 h 744"/>
                  <a:gd name="T70" fmla="*/ 69 w 163"/>
                  <a:gd name="T71" fmla="*/ 438 h 744"/>
                  <a:gd name="T72" fmla="*/ 62 w 163"/>
                  <a:gd name="T73" fmla="*/ 447 h 744"/>
                  <a:gd name="T74" fmla="*/ 58 w 163"/>
                  <a:gd name="T75" fmla="*/ 454 h 744"/>
                  <a:gd name="T76" fmla="*/ 58 w 163"/>
                  <a:gd name="T77" fmla="*/ 467 h 744"/>
                  <a:gd name="T78" fmla="*/ 56 w 163"/>
                  <a:gd name="T79" fmla="*/ 480 h 744"/>
                  <a:gd name="T80" fmla="*/ 51 w 163"/>
                  <a:gd name="T81" fmla="*/ 496 h 744"/>
                  <a:gd name="T82" fmla="*/ 42 w 163"/>
                  <a:gd name="T83" fmla="*/ 507 h 744"/>
                  <a:gd name="T84" fmla="*/ 36 w 163"/>
                  <a:gd name="T85" fmla="*/ 516 h 744"/>
                  <a:gd name="T86" fmla="*/ 38 w 163"/>
                  <a:gd name="T87" fmla="*/ 532 h 744"/>
                  <a:gd name="T88" fmla="*/ 31 w 163"/>
                  <a:gd name="T89" fmla="*/ 541 h 744"/>
                  <a:gd name="T90" fmla="*/ 24 w 163"/>
                  <a:gd name="T91" fmla="*/ 559 h 744"/>
                  <a:gd name="T92" fmla="*/ 15 w 163"/>
                  <a:gd name="T93" fmla="*/ 570 h 744"/>
                  <a:gd name="T94" fmla="*/ 0 w 163"/>
                  <a:gd name="T95" fmla="*/ 583 h 744"/>
                  <a:gd name="T96" fmla="*/ 6 w 163"/>
                  <a:gd name="T97" fmla="*/ 597 h 744"/>
                  <a:gd name="T98" fmla="*/ 18 w 163"/>
                  <a:gd name="T99" fmla="*/ 612 h 744"/>
                  <a:gd name="T100" fmla="*/ 38 w 163"/>
                  <a:gd name="T101" fmla="*/ 608 h 744"/>
                  <a:gd name="T102" fmla="*/ 36 w 163"/>
                  <a:gd name="T103" fmla="*/ 621 h 744"/>
                  <a:gd name="T104" fmla="*/ 36 w 163"/>
                  <a:gd name="T105" fmla="*/ 641 h 744"/>
                  <a:gd name="T106" fmla="*/ 85 w 163"/>
                  <a:gd name="T107" fmla="*/ 653 h 744"/>
                  <a:gd name="T108" fmla="*/ 143 w 163"/>
                  <a:gd name="T109" fmla="*/ 657 h 744"/>
                  <a:gd name="T110" fmla="*/ 161 w 163"/>
                  <a:gd name="T111" fmla="*/ 664 h 744"/>
                  <a:gd name="T112" fmla="*/ 147 w 163"/>
                  <a:gd name="T113" fmla="*/ 740 h 744"/>
                  <a:gd name="T114" fmla="*/ 138 w 163"/>
                  <a:gd name="T115" fmla="*/ 744 h 744"/>
                  <a:gd name="T116" fmla="*/ 123 w 163"/>
                  <a:gd name="T117" fmla="*/ 740 h 744"/>
                  <a:gd name="T118" fmla="*/ 118 w 163"/>
                  <a:gd name="T119" fmla="*/ 738 h 744"/>
                  <a:gd name="T120" fmla="*/ 111 w 163"/>
                  <a:gd name="T121" fmla="*/ 742 h 744"/>
                  <a:gd name="T122" fmla="*/ 103 w 163"/>
                  <a:gd name="T123" fmla="*/ 738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744">
                    <a:moveTo>
                      <a:pt x="94" y="0"/>
                    </a:moveTo>
                    <a:lnTo>
                      <a:pt x="94" y="2"/>
                    </a:lnTo>
                    <a:lnTo>
                      <a:pt x="96" y="2"/>
                    </a:lnTo>
                    <a:lnTo>
                      <a:pt x="94" y="4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5" y="18"/>
                    </a:lnTo>
                    <a:lnTo>
                      <a:pt x="105" y="20"/>
                    </a:lnTo>
                    <a:lnTo>
                      <a:pt x="103" y="20"/>
                    </a:lnTo>
                    <a:lnTo>
                      <a:pt x="100" y="20"/>
                    </a:lnTo>
                    <a:lnTo>
                      <a:pt x="103" y="20"/>
                    </a:lnTo>
                    <a:lnTo>
                      <a:pt x="100" y="20"/>
                    </a:lnTo>
                    <a:lnTo>
                      <a:pt x="103" y="22"/>
                    </a:lnTo>
                    <a:lnTo>
                      <a:pt x="103" y="24"/>
                    </a:lnTo>
                    <a:lnTo>
                      <a:pt x="103" y="27"/>
                    </a:lnTo>
                    <a:lnTo>
                      <a:pt x="105" y="27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9" y="36"/>
                    </a:lnTo>
                    <a:lnTo>
                      <a:pt x="107" y="36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42"/>
                    </a:lnTo>
                    <a:lnTo>
                      <a:pt x="109" y="42"/>
                    </a:lnTo>
                    <a:lnTo>
                      <a:pt x="109" y="45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9"/>
                    </a:lnTo>
                    <a:lnTo>
                      <a:pt x="111" y="51"/>
                    </a:lnTo>
                    <a:lnTo>
                      <a:pt x="109" y="51"/>
                    </a:lnTo>
                    <a:lnTo>
                      <a:pt x="109" y="53"/>
                    </a:lnTo>
                    <a:lnTo>
                      <a:pt x="111" y="53"/>
                    </a:lnTo>
                    <a:lnTo>
                      <a:pt x="109" y="56"/>
                    </a:lnTo>
                    <a:lnTo>
                      <a:pt x="111" y="56"/>
                    </a:lnTo>
                    <a:lnTo>
                      <a:pt x="109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1" y="60"/>
                    </a:lnTo>
                    <a:lnTo>
                      <a:pt x="114" y="60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8" y="58"/>
                    </a:lnTo>
                    <a:lnTo>
                      <a:pt x="118" y="60"/>
                    </a:lnTo>
                    <a:lnTo>
                      <a:pt x="120" y="60"/>
                    </a:lnTo>
                    <a:lnTo>
                      <a:pt x="120" y="62"/>
                    </a:lnTo>
                    <a:lnTo>
                      <a:pt x="118" y="62"/>
                    </a:lnTo>
                    <a:lnTo>
                      <a:pt x="118" y="65"/>
                    </a:lnTo>
                    <a:lnTo>
                      <a:pt x="118" y="67"/>
                    </a:lnTo>
                    <a:lnTo>
                      <a:pt x="116" y="67"/>
                    </a:lnTo>
                    <a:lnTo>
                      <a:pt x="116" y="69"/>
                    </a:lnTo>
                    <a:lnTo>
                      <a:pt x="116" y="71"/>
                    </a:lnTo>
                    <a:lnTo>
                      <a:pt x="116" y="74"/>
                    </a:lnTo>
                    <a:lnTo>
                      <a:pt x="116" y="76"/>
                    </a:lnTo>
                    <a:lnTo>
                      <a:pt x="116" y="78"/>
                    </a:lnTo>
                    <a:lnTo>
                      <a:pt x="116" y="80"/>
                    </a:lnTo>
                    <a:lnTo>
                      <a:pt x="118" y="80"/>
                    </a:lnTo>
                    <a:lnTo>
                      <a:pt x="118" y="83"/>
                    </a:lnTo>
                    <a:lnTo>
                      <a:pt x="116" y="83"/>
                    </a:lnTo>
                    <a:lnTo>
                      <a:pt x="118" y="83"/>
                    </a:lnTo>
                    <a:lnTo>
                      <a:pt x="118" y="85"/>
                    </a:lnTo>
                    <a:lnTo>
                      <a:pt x="116" y="85"/>
                    </a:lnTo>
                    <a:lnTo>
                      <a:pt x="118" y="87"/>
                    </a:lnTo>
                    <a:lnTo>
                      <a:pt x="118" y="89"/>
                    </a:lnTo>
                    <a:lnTo>
                      <a:pt x="116" y="89"/>
                    </a:lnTo>
                    <a:lnTo>
                      <a:pt x="116" y="91"/>
                    </a:lnTo>
                    <a:lnTo>
                      <a:pt x="114" y="91"/>
                    </a:lnTo>
                    <a:lnTo>
                      <a:pt x="114" y="89"/>
                    </a:lnTo>
                    <a:lnTo>
                      <a:pt x="111" y="89"/>
                    </a:lnTo>
                    <a:lnTo>
                      <a:pt x="111" y="91"/>
                    </a:lnTo>
                    <a:lnTo>
                      <a:pt x="111" y="94"/>
                    </a:lnTo>
                    <a:lnTo>
                      <a:pt x="111" y="96"/>
                    </a:lnTo>
                    <a:lnTo>
                      <a:pt x="109" y="96"/>
                    </a:lnTo>
                    <a:lnTo>
                      <a:pt x="109" y="98"/>
                    </a:lnTo>
                    <a:lnTo>
                      <a:pt x="107" y="98"/>
                    </a:lnTo>
                    <a:lnTo>
                      <a:pt x="107" y="100"/>
                    </a:lnTo>
                    <a:lnTo>
                      <a:pt x="105" y="100"/>
                    </a:lnTo>
                    <a:lnTo>
                      <a:pt x="105" y="103"/>
                    </a:lnTo>
                    <a:lnTo>
                      <a:pt x="105" y="105"/>
                    </a:lnTo>
                    <a:lnTo>
                      <a:pt x="103" y="105"/>
                    </a:lnTo>
                    <a:lnTo>
                      <a:pt x="103" y="107"/>
                    </a:lnTo>
                    <a:lnTo>
                      <a:pt x="105" y="107"/>
                    </a:lnTo>
                    <a:lnTo>
                      <a:pt x="103" y="109"/>
                    </a:lnTo>
                    <a:lnTo>
                      <a:pt x="103" y="112"/>
                    </a:lnTo>
                    <a:lnTo>
                      <a:pt x="103" y="114"/>
                    </a:lnTo>
                    <a:lnTo>
                      <a:pt x="100" y="114"/>
                    </a:lnTo>
                    <a:lnTo>
                      <a:pt x="100" y="116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100" y="129"/>
                    </a:lnTo>
                    <a:lnTo>
                      <a:pt x="100" y="132"/>
                    </a:lnTo>
                    <a:lnTo>
                      <a:pt x="100" y="134"/>
                    </a:lnTo>
                    <a:lnTo>
                      <a:pt x="98" y="134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3" y="138"/>
                    </a:lnTo>
                    <a:lnTo>
                      <a:pt x="103" y="141"/>
                    </a:lnTo>
                    <a:lnTo>
                      <a:pt x="100" y="141"/>
                    </a:lnTo>
                    <a:lnTo>
                      <a:pt x="98" y="141"/>
                    </a:lnTo>
                    <a:lnTo>
                      <a:pt x="98" y="143"/>
                    </a:lnTo>
                    <a:lnTo>
                      <a:pt x="100" y="143"/>
                    </a:lnTo>
                    <a:lnTo>
                      <a:pt x="98" y="143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8" y="147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4" y="152"/>
                    </a:lnTo>
                    <a:lnTo>
                      <a:pt x="91" y="152"/>
                    </a:lnTo>
                    <a:lnTo>
                      <a:pt x="94" y="152"/>
                    </a:lnTo>
                    <a:lnTo>
                      <a:pt x="91" y="152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89" y="156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89" y="159"/>
                    </a:lnTo>
                    <a:lnTo>
                      <a:pt x="87" y="159"/>
                    </a:lnTo>
                    <a:lnTo>
                      <a:pt x="87" y="156"/>
                    </a:lnTo>
                    <a:lnTo>
                      <a:pt x="87" y="159"/>
                    </a:lnTo>
                    <a:lnTo>
                      <a:pt x="85" y="159"/>
                    </a:lnTo>
                    <a:lnTo>
                      <a:pt x="85" y="156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2" y="161"/>
                    </a:lnTo>
                    <a:lnTo>
                      <a:pt x="80" y="161"/>
                    </a:lnTo>
                    <a:lnTo>
                      <a:pt x="80" y="163"/>
                    </a:lnTo>
                    <a:lnTo>
                      <a:pt x="78" y="163"/>
                    </a:lnTo>
                    <a:lnTo>
                      <a:pt x="80" y="163"/>
                    </a:lnTo>
                    <a:lnTo>
                      <a:pt x="78" y="165"/>
                    </a:lnTo>
                    <a:lnTo>
                      <a:pt x="80" y="165"/>
                    </a:lnTo>
                    <a:lnTo>
                      <a:pt x="80" y="167"/>
                    </a:lnTo>
                    <a:lnTo>
                      <a:pt x="78" y="167"/>
                    </a:lnTo>
                    <a:lnTo>
                      <a:pt x="78" y="165"/>
                    </a:lnTo>
                    <a:lnTo>
                      <a:pt x="78" y="167"/>
                    </a:lnTo>
                    <a:lnTo>
                      <a:pt x="78" y="170"/>
                    </a:lnTo>
                    <a:lnTo>
                      <a:pt x="76" y="170"/>
                    </a:lnTo>
                    <a:lnTo>
                      <a:pt x="76" y="172"/>
                    </a:lnTo>
                    <a:lnTo>
                      <a:pt x="76" y="170"/>
                    </a:lnTo>
                    <a:lnTo>
                      <a:pt x="76" y="172"/>
                    </a:lnTo>
                    <a:lnTo>
                      <a:pt x="76" y="174"/>
                    </a:lnTo>
                    <a:lnTo>
                      <a:pt x="78" y="174"/>
                    </a:lnTo>
                    <a:lnTo>
                      <a:pt x="78" y="176"/>
                    </a:lnTo>
                    <a:lnTo>
                      <a:pt x="76" y="176"/>
                    </a:lnTo>
                    <a:lnTo>
                      <a:pt x="73" y="176"/>
                    </a:lnTo>
                    <a:lnTo>
                      <a:pt x="76" y="176"/>
                    </a:lnTo>
                    <a:lnTo>
                      <a:pt x="76" y="179"/>
                    </a:lnTo>
                    <a:lnTo>
                      <a:pt x="78" y="179"/>
                    </a:lnTo>
                    <a:lnTo>
                      <a:pt x="78" y="181"/>
                    </a:lnTo>
                    <a:lnTo>
                      <a:pt x="76" y="181"/>
                    </a:lnTo>
                    <a:lnTo>
                      <a:pt x="76" y="183"/>
                    </a:lnTo>
                    <a:lnTo>
                      <a:pt x="78" y="183"/>
                    </a:lnTo>
                    <a:lnTo>
                      <a:pt x="76" y="183"/>
                    </a:lnTo>
                    <a:lnTo>
                      <a:pt x="76" y="185"/>
                    </a:lnTo>
                    <a:lnTo>
                      <a:pt x="73" y="185"/>
                    </a:lnTo>
                    <a:lnTo>
                      <a:pt x="73" y="188"/>
                    </a:lnTo>
                    <a:lnTo>
                      <a:pt x="73" y="190"/>
                    </a:lnTo>
                    <a:lnTo>
                      <a:pt x="76" y="190"/>
                    </a:lnTo>
                    <a:lnTo>
                      <a:pt x="76" y="192"/>
                    </a:lnTo>
                    <a:lnTo>
                      <a:pt x="78" y="192"/>
                    </a:lnTo>
                    <a:lnTo>
                      <a:pt x="76" y="192"/>
                    </a:lnTo>
                    <a:lnTo>
                      <a:pt x="76" y="194"/>
                    </a:lnTo>
                    <a:lnTo>
                      <a:pt x="76" y="197"/>
                    </a:lnTo>
                    <a:lnTo>
                      <a:pt x="73" y="197"/>
                    </a:lnTo>
                    <a:lnTo>
                      <a:pt x="73" y="199"/>
                    </a:lnTo>
                    <a:lnTo>
                      <a:pt x="76" y="199"/>
                    </a:lnTo>
                    <a:lnTo>
                      <a:pt x="76" y="201"/>
                    </a:lnTo>
                    <a:lnTo>
                      <a:pt x="76" y="203"/>
                    </a:lnTo>
                    <a:lnTo>
                      <a:pt x="78" y="205"/>
                    </a:lnTo>
                    <a:lnTo>
                      <a:pt x="78" y="208"/>
                    </a:lnTo>
                    <a:lnTo>
                      <a:pt x="78" y="210"/>
                    </a:lnTo>
                    <a:lnTo>
                      <a:pt x="80" y="210"/>
                    </a:lnTo>
                    <a:lnTo>
                      <a:pt x="80" y="212"/>
                    </a:lnTo>
                    <a:lnTo>
                      <a:pt x="80" y="214"/>
                    </a:lnTo>
                    <a:lnTo>
                      <a:pt x="80" y="217"/>
                    </a:lnTo>
                    <a:lnTo>
                      <a:pt x="80" y="219"/>
                    </a:lnTo>
                    <a:lnTo>
                      <a:pt x="80" y="221"/>
                    </a:lnTo>
                    <a:lnTo>
                      <a:pt x="82" y="221"/>
                    </a:lnTo>
                    <a:lnTo>
                      <a:pt x="82" y="223"/>
                    </a:lnTo>
                    <a:lnTo>
                      <a:pt x="85" y="223"/>
                    </a:lnTo>
                    <a:lnTo>
                      <a:pt x="85" y="226"/>
                    </a:lnTo>
                    <a:lnTo>
                      <a:pt x="87" y="226"/>
                    </a:lnTo>
                    <a:lnTo>
                      <a:pt x="87" y="228"/>
                    </a:lnTo>
                    <a:lnTo>
                      <a:pt x="85" y="228"/>
                    </a:lnTo>
                    <a:lnTo>
                      <a:pt x="85" y="230"/>
                    </a:lnTo>
                    <a:lnTo>
                      <a:pt x="85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78" y="232"/>
                    </a:lnTo>
                    <a:lnTo>
                      <a:pt x="76" y="232"/>
                    </a:lnTo>
                    <a:lnTo>
                      <a:pt x="76" y="235"/>
                    </a:lnTo>
                    <a:lnTo>
                      <a:pt x="73" y="235"/>
                    </a:lnTo>
                    <a:lnTo>
                      <a:pt x="71" y="235"/>
                    </a:lnTo>
                    <a:lnTo>
                      <a:pt x="71" y="237"/>
                    </a:lnTo>
                    <a:lnTo>
                      <a:pt x="69" y="237"/>
                    </a:lnTo>
                    <a:lnTo>
                      <a:pt x="67" y="237"/>
                    </a:lnTo>
                    <a:lnTo>
                      <a:pt x="67" y="239"/>
                    </a:lnTo>
                    <a:lnTo>
                      <a:pt x="67" y="241"/>
                    </a:lnTo>
                    <a:lnTo>
                      <a:pt x="69" y="241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7" y="250"/>
                    </a:lnTo>
                    <a:lnTo>
                      <a:pt x="67" y="252"/>
                    </a:lnTo>
                    <a:lnTo>
                      <a:pt x="67" y="255"/>
                    </a:lnTo>
                    <a:lnTo>
                      <a:pt x="65" y="255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7" y="259"/>
                    </a:lnTo>
                    <a:lnTo>
                      <a:pt x="65" y="259"/>
                    </a:lnTo>
                    <a:lnTo>
                      <a:pt x="62" y="259"/>
                    </a:lnTo>
                    <a:lnTo>
                      <a:pt x="60" y="259"/>
                    </a:lnTo>
                    <a:lnTo>
                      <a:pt x="60" y="257"/>
                    </a:lnTo>
                    <a:lnTo>
                      <a:pt x="58" y="257"/>
                    </a:lnTo>
                    <a:lnTo>
                      <a:pt x="58" y="259"/>
                    </a:lnTo>
                    <a:lnTo>
                      <a:pt x="58" y="261"/>
                    </a:lnTo>
                    <a:lnTo>
                      <a:pt x="60" y="261"/>
                    </a:lnTo>
                    <a:lnTo>
                      <a:pt x="58" y="261"/>
                    </a:lnTo>
                    <a:lnTo>
                      <a:pt x="58" y="264"/>
                    </a:lnTo>
                    <a:lnTo>
                      <a:pt x="60" y="264"/>
                    </a:lnTo>
                    <a:lnTo>
                      <a:pt x="60" y="266"/>
                    </a:lnTo>
                    <a:lnTo>
                      <a:pt x="58" y="266"/>
                    </a:lnTo>
                    <a:lnTo>
                      <a:pt x="60" y="266"/>
                    </a:lnTo>
                    <a:lnTo>
                      <a:pt x="58" y="266"/>
                    </a:lnTo>
                    <a:lnTo>
                      <a:pt x="60" y="266"/>
                    </a:lnTo>
                    <a:lnTo>
                      <a:pt x="60" y="268"/>
                    </a:lnTo>
                    <a:lnTo>
                      <a:pt x="60" y="266"/>
                    </a:lnTo>
                    <a:lnTo>
                      <a:pt x="60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60" y="273"/>
                    </a:lnTo>
                    <a:lnTo>
                      <a:pt x="58" y="273"/>
                    </a:lnTo>
                    <a:lnTo>
                      <a:pt x="60" y="273"/>
                    </a:lnTo>
                    <a:lnTo>
                      <a:pt x="60" y="275"/>
                    </a:lnTo>
                    <a:lnTo>
                      <a:pt x="58" y="275"/>
                    </a:lnTo>
                    <a:lnTo>
                      <a:pt x="56" y="275"/>
                    </a:lnTo>
                    <a:lnTo>
                      <a:pt x="53" y="275"/>
                    </a:lnTo>
                    <a:lnTo>
                      <a:pt x="56" y="275"/>
                    </a:lnTo>
                    <a:lnTo>
                      <a:pt x="56" y="277"/>
                    </a:lnTo>
                    <a:lnTo>
                      <a:pt x="53" y="277"/>
                    </a:lnTo>
                    <a:lnTo>
                      <a:pt x="53" y="279"/>
                    </a:lnTo>
                    <a:lnTo>
                      <a:pt x="56" y="279"/>
                    </a:lnTo>
                    <a:lnTo>
                      <a:pt x="56" y="281"/>
                    </a:lnTo>
                    <a:lnTo>
                      <a:pt x="58" y="281"/>
                    </a:lnTo>
                    <a:lnTo>
                      <a:pt x="60" y="281"/>
                    </a:lnTo>
                    <a:lnTo>
                      <a:pt x="60" y="284"/>
                    </a:lnTo>
                    <a:lnTo>
                      <a:pt x="58" y="284"/>
                    </a:lnTo>
                    <a:lnTo>
                      <a:pt x="58" y="286"/>
                    </a:lnTo>
                    <a:lnTo>
                      <a:pt x="56" y="286"/>
                    </a:lnTo>
                    <a:lnTo>
                      <a:pt x="56" y="284"/>
                    </a:lnTo>
                    <a:lnTo>
                      <a:pt x="53" y="284"/>
                    </a:lnTo>
                    <a:lnTo>
                      <a:pt x="56" y="286"/>
                    </a:lnTo>
                    <a:lnTo>
                      <a:pt x="53" y="286"/>
                    </a:lnTo>
                    <a:lnTo>
                      <a:pt x="53" y="288"/>
                    </a:lnTo>
                    <a:lnTo>
                      <a:pt x="53" y="290"/>
                    </a:lnTo>
                    <a:lnTo>
                      <a:pt x="53" y="293"/>
                    </a:lnTo>
                    <a:lnTo>
                      <a:pt x="51" y="293"/>
                    </a:lnTo>
                    <a:lnTo>
                      <a:pt x="51" y="295"/>
                    </a:lnTo>
                    <a:lnTo>
                      <a:pt x="51" y="297"/>
                    </a:lnTo>
                    <a:lnTo>
                      <a:pt x="51" y="299"/>
                    </a:lnTo>
                    <a:lnTo>
                      <a:pt x="53" y="299"/>
                    </a:lnTo>
                    <a:lnTo>
                      <a:pt x="53" y="302"/>
                    </a:lnTo>
                    <a:lnTo>
                      <a:pt x="51" y="302"/>
                    </a:lnTo>
                    <a:lnTo>
                      <a:pt x="53" y="302"/>
                    </a:lnTo>
                    <a:lnTo>
                      <a:pt x="53" y="304"/>
                    </a:lnTo>
                    <a:lnTo>
                      <a:pt x="56" y="306"/>
                    </a:lnTo>
                    <a:lnTo>
                      <a:pt x="53" y="306"/>
                    </a:lnTo>
                    <a:lnTo>
                      <a:pt x="53" y="308"/>
                    </a:lnTo>
                    <a:lnTo>
                      <a:pt x="53" y="311"/>
                    </a:lnTo>
                    <a:lnTo>
                      <a:pt x="51" y="313"/>
                    </a:lnTo>
                    <a:lnTo>
                      <a:pt x="53" y="313"/>
                    </a:lnTo>
                    <a:lnTo>
                      <a:pt x="51" y="313"/>
                    </a:lnTo>
                    <a:lnTo>
                      <a:pt x="51" y="315"/>
                    </a:lnTo>
                    <a:lnTo>
                      <a:pt x="53" y="315"/>
                    </a:lnTo>
                    <a:lnTo>
                      <a:pt x="53" y="317"/>
                    </a:lnTo>
                    <a:lnTo>
                      <a:pt x="53" y="319"/>
                    </a:lnTo>
                    <a:lnTo>
                      <a:pt x="53" y="322"/>
                    </a:lnTo>
                    <a:lnTo>
                      <a:pt x="56" y="322"/>
                    </a:lnTo>
                    <a:lnTo>
                      <a:pt x="53" y="322"/>
                    </a:lnTo>
                    <a:lnTo>
                      <a:pt x="53" y="324"/>
                    </a:lnTo>
                    <a:lnTo>
                      <a:pt x="56" y="324"/>
                    </a:lnTo>
                    <a:lnTo>
                      <a:pt x="56" y="326"/>
                    </a:lnTo>
                    <a:lnTo>
                      <a:pt x="56" y="328"/>
                    </a:lnTo>
                    <a:lnTo>
                      <a:pt x="56" y="331"/>
                    </a:lnTo>
                    <a:lnTo>
                      <a:pt x="56" y="333"/>
                    </a:lnTo>
                    <a:lnTo>
                      <a:pt x="56" y="335"/>
                    </a:lnTo>
                    <a:lnTo>
                      <a:pt x="58" y="335"/>
                    </a:lnTo>
                    <a:lnTo>
                      <a:pt x="56" y="335"/>
                    </a:lnTo>
                    <a:lnTo>
                      <a:pt x="58" y="335"/>
                    </a:lnTo>
                    <a:lnTo>
                      <a:pt x="58" y="337"/>
                    </a:lnTo>
                    <a:lnTo>
                      <a:pt x="58" y="340"/>
                    </a:lnTo>
                    <a:lnTo>
                      <a:pt x="56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1" y="342"/>
                    </a:lnTo>
                    <a:lnTo>
                      <a:pt x="51" y="340"/>
                    </a:lnTo>
                    <a:lnTo>
                      <a:pt x="49" y="340"/>
                    </a:lnTo>
                    <a:lnTo>
                      <a:pt x="47" y="340"/>
                    </a:lnTo>
                    <a:lnTo>
                      <a:pt x="47" y="337"/>
                    </a:lnTo>
                    <a:lnTo>
                      <a:pt x="47" y="340"/>
                    </a:lnTo>
                    <a:lnTo>
                      <a:pt x="44" y="340"/>
                    </a:lnTo>
                    <a:lnTo>
                      <a:pt x="42" y="340"/>
                    </a:lnTo>
                    <a:lnTo>
                      <a:pt x="44" y="340"/>
                    </a:lnTo>
                    <a:lnTo>
                      <a:pt x="44" y="342"/>
                    </a:lnTo>
                    <a:lnTo>
                      <a:pt x="44" y="344"/>
                    </a:lnTo>
                    <a:lnTo>
                      <a:pt x="44" y="346"/>
                    </a:lnTo>
                    <a:lnTo>
                      <a:pt x="47" y="346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9" y="349"/>
                    </a:lnTo>
                    <a:lnTo>
                      <a:pt x="49" y="351"/>
                    </a:lnTo>
                    <a:lnTo>
                      <a:pt x="47" y="351"/>
                    </a:lnTo>
                    <a:lnTo>
                      <a:pt x="47" y="353"/>
                    </a:lnTo>
                    <a:lnTo>
                      <a:pt x="44" y="353"/>
                    </a:lnTo>
                    <a:lnTo>
                      <a:pt x="44" y="355"/>
                    </a:lnTo>
                    <a:lnTo>
                      <a:pt x="47" y="355"/>
                    </a:lnTo>
                    <a:lnTo>
                      <a:pt x="44" y="355"/>
                    </a:lnTo>
                    <a:lnTo>
                      <a:pt x="44" y="357"/>
                    </a:lnTo>
                    <a:lnTo>
                      <a:pt x="44" y="355"/>
                    </a:lnTo>
                    <a:lnTo>
                      <a:pt x="44" y="357"/>
                    </a:lnTo>
                    <a:lnTo>
                      <a:pt x="44" y="360"/>
                    </a:lnTo>
                    <a:lnTo>
                      <a:pt x="44" y="362"/>
                    </a:lnTo>
                    <a:lnTo>
                      <a:pt x="44" y="364"/>
                    </a:lnTo>
                    <a:lnTo>
                      <a:pt x="47" y="364"/>
                    </a:lnTo>
                    <a:lnTo>
                      <a:pt x="47" y="366"/>
                    </a:lnTo>
                    <a:lnTo>
                      <a:pt x="49" y="366"/>
                    </a:lnTo>
                    <a:lnTo>
                      <a:pt x="49" y="369"/>
                    </a:lnTo>
                    <a:lnTo>
                      <a:pt x="51" y="369"/>
                    </a:lnTo>
                    <a:lnTo>
                      <a:pt x="53" y="371"/>
                    </a:lnTo>
                    <a:lnTo>
                      <a:pt x="56" y="371"/>
                    </a:lnTo>
                    <a:lnTo>
                      <a:pt x="58" y="371"/>
                    </a:lnTo>
                    <a:lnTo>
                      <a:pt x="58" y="373"/>
                    </a:lnTo>
                    <a:lnTo>
                      <a:pt x="56" y="373"/>
                    </a:lnTo>
                    <a:lnTo>
                      <a:pt x="58" y="373"/>
                    </a:lnTo>
                    <a:lnTo>
                      <a:pt x="58" y="375"/>
                    </a:lnTo>
                    <a:lnTo>
                      <a:pt x="58" y="378"/>
                    </a:lnTo>
                    <a:lnTo>
                      <a:pt x="56" y="375"/>
                    </a:lnTo>
                    <a:lnTo>
                      <a:pt x="56" y="378"/>
                    </a:lnTo>
                    <a:lnTo>
                      <a:pt x="53" y="378"/>
                    </a:lnTo>
                    <a:lnTo>
                      <a:pt x="51" y="378"/>
                    </a:lnTo>
                    <a:lnTo>
                      <a:pt x="53" y="378"/>
                    </a:lnTo>
                    <a:lnTo>
                      <a:pt x="51" y="378"/>
                    </a:lnTo>
                    <a:lnTo>
                      <a:pt x="53" y="378"/>
                    </a:lnTo>
                    <a:lnTo>
                      <a:pt x="51" y="378"/>
                    </a:lnTo>
                    <a:lnTo>
                      <a:pt x="51" y="380"/>
                    </a:lnTo>
                    <a:lnTo>
                      <a:pt x="51" y="382"/>
                    </a:lnTo>
                    <a:lnTo>
                      <a:pt x="51" y="380"/>
                    </a:lnTo>
                    <a:lnTo>
                      <a:pt x="53" y="380"/>
                    </a:lnTo>
                    <a:lnTo>
                      <a:pt x="53" y="382"/>
                    </a:lnTo>
                    <a:lnTo>
                      <a:pt x="53" y="384"/>
                    </a:lnTo>
                    <a:lnTo>
                      <a:pt x="56" y="384"/>
                    </a:lnTo>
                    <a:lnTo>
                      <a:pt x="58" y="384"/>
                    </a:lnTo>
                    <a:lnTo>
                      <a:pt x="58" y="387"/>
                    </a:lnTo>
                    <a:lnTo>
                      <a:pt x="60" y="387"/>
                    </a:lnTo>
                    <a:lnTo>
                      <a:pt x="62" y="387"/>
                    </a:lnTo>
                    <a:lnTo>
                      <a:pt x="62" y="389"/>
                    </a:lnTo>
                    <a:lnTo>
                      <a:pt x="60" y="389"/>
                    </a:lnTo>
                    <a:lnTo>
                      <a:pt x="58" y="389"/>
                    </a:lnTo>
                    <a:lnTo>
                      <a:pt x="58" y="391"/>
                    </a:lnTo>
                    <a:lnTo>
                      <a:pt x="58" y="393"/>
                    </a:lnTo>
                    <a:lnTo>
                      <a:pt x="56" y="393"/>
                    </a:lnTo>
                    <a:lnTo>
                      <a:pt x="58" y="393"/>
                    </a:lnTo>
                    <a:lnTo>
                      <a:pt x="58" y="396"/>
                    </a:lnTo>
                    <a:lnTo>
                      <a:pt x="60" y="396"/>
                    </a:lnTo>
                    <a:lnTo>
                      <a:pt x="60" y="398"/>
                    </a:lnTo>
                    <a:lnTo>
                      <a:pt x="58" y="398"/>
                    </a:lnTo>
                    <a:lnTo>
                      <a:pt x="58" y="400"/>
                    </a:lnTo>
                    <a:lnTo>
                      <a:pt x="56" y="402"/>
                    </a:lnTo>
                    <a:lnTo>
                      <a:pt x="53" y="402"/>
                    </a:lnTo>
                    <a:lnTo>
                      <a:pt x="53" y="404"/>
                    </a:lnTo>
                    <a:lnTo>
                      <a:pt x="56" y="404"/>
                    </a:lnTo>
                    <a:lnTo>
                      <a:pt x="56" y="407"/>
                    </a:lnTo>
                    <a:lnTo>
                      <a:pt x="53" y="407"/>
                    </a:lnTo>
                    <a:lnTo>
                      <a:pt x="56" y="407"/>
                    </a:lnTo>
                    <a:lnTo>
                      <a:pt x="56" y="409"/>
                    </a:lnTo>
                    <a:lnTo>
                      <a:pt x="53" y="409"/>
                    </a:lnTo>
                    <a:lnTo>
                      <a:pt x="56" y="409"/>
                    </a:lnTo>
                    <a:lnTo>
                      <a:pt x="56" y="411"/>
                    </a:lnTo>
                    <a:lnTo>
                      <a:pt x="58" y="411"/>
                    </a:lnTo>
                    <a:lnTo>
                      <a:pt x="60" y="411"/>
                    </a:lnTo>
                    <a:lnTo>
                      <a:pt x="62" y="411"/>
                    </a:lnTo>
                    <a:lnTo>
                      <a:pt x="65" y="411"/>
                    </a:lnTo>
                    <a:lnTo>
                      <a:pt x="67" y="411"/>
                    </a:lnTo>
                    <a:lnTo>
                      <a:pt x="69" y="411"/>
                    </a:lnTo>
                    <a:lnTo>
                      <a:pt x="71" y="411"/>
                    </a:lnTo>
                    <a:lnTo>
                      <a:pt x="73" y="411"/>
                    </a:lnTo>
                    <a:lnTo>
                      <a:pt x="76" y="411"/>
                    </a:lnTo>
                    <a:lnTo>
                      <a:pt x="76" y="413"/>
                    </a:lnTo>
                    <a:lnTo>
                      <a:pt x="78" y="413"/>
                    </a:lnTo>
                    <a:lnTo>
                      <a:pt x="78" y="416"/>
                    </a:lnTo>
                    <a:lnTo>
                      <a:pt x="78" y="418"/>
                    </a:lnTo>
                    <a:lnTo>
                      <a:pt x="76" y="418"/>
                    </a:lnTo>
                    <a:lnTo>
                      <a:pt x="73" y="418"/>
                    </a:lnTo>
                    <a:lnTo>
                      <a:pt x="73" y="420"/>
                    </a:lnTo>
                    <a:lnTo>
                      <a:pt x="73" y="422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2"/>
                    </a:lnTo>
                    <a:lnTo>
                      <a:pt x="67" y="422"/>
                    </a:lnTo>
                    <a:lnTo>
                      <a:pt x="65" y="422"/>
                    </a:lnTo>
                    <a:lnTo>
                      <a:pt x="62" y="422"/>
                    </a:lnTo>
                    <a:lnTo>
                      <a:pt x="60" y="422"/>
                    </a:lnTo>
                    <a:lnTo>
                      <a:pt x="58" y="422"/>
                    </a:lnTo>
                    <a:lnTo>
                      <a:pt x="56" y="422"/>
                    </a:lnTo>
                    <a:lnTo>
                      <a:pt x="53" y="422"/>
                    </a:lnTo>
                    <a:lnTo>
                      <a:pt x="53" y="425"/>
                    </a:lnTo>
                    <a:lnTo>
                      <a:pt x="53" y="422"/>
                    </a:lnTo>
                    <a:lnTo>
                      <a:pt x="51" y="422"/>
                    </a:lnTo>
                    <a:lnTo>
                      <a:pt x="51" y="425"/>
                    </a:lnTo>
                    <a:lnTo>
                      <a:pt x="51" y="422"/>
                    </a:lnTo>
                    <a:lnTo>
                      <a:pt x="49" y="422"/>
                    </a:lnTo>
                    <a:lnTo>
                      <a:pt x="47" y="422"/>
                    </a:lnTo>
                    <a:lnTo>
                      <a:pt x="49" y="422"/>
                    </a:lnTo>
                    <a:lnTo>
                      <a:pt x="47" y="425"/>
                    </a:lnTo>
                    <a:lnTo>
                      <a:pt x="47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9"/>
                    </a:lnTo>
                    <a:lnTo>
                      <a:pt x="53" y="429"/>
                    </a:lnTo>
                    <a:lnTo>
                      <a:pt x="53" y="427"/>
                    </a:lnTo>
                    <a:lnTo>
                      <a:pt x="56" y="427"/>
                    </a:lnTo>
                    <a:lnTo>
                      <a:pt x="58" y="427"/>
                    </a:lnTo>
                    <a:lnTo>
                      <a:pt x="58" y="429"/>
                    </a:lnTo>
                    <a:lnTo>
                      <a:pt x="60" y="429"/>
                    </a:lnTo>
                    <a:lnTo>
                      <a:pt x="62" y="429"/>
                    </a:lnTo>
                    <a:lnTo>
                      <a:pt x="65" y="429"/>
                    </a:lnTo>
                    <a:lnTo>
                      <a:pt x="62" y="429"/>
                    </a:lnTo>
                    <a:lnTo>
                      <a:pt x="62" y="431"/>
                    </a:lnTo>
                    <a:lnTo>
                      <a:pt x="65" y="431"/>
                    </a:lnTo>
                    <a:lnTo>
                      <a:pt x="65" y="434"/>
                    </a:lnTo>
                    <a:lnTo>
                      <a:pt x="67" y="434"/>
                    </a:lnTo>
                    <a:lnTo>
                      <a:pt x="67" y="436"/>
                    </a:lnTo>
                    <a:lnTo>
                      <a:pt x="69" y="436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69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5" y="442"/>
                    </a:lnTo>
                    <a:lnTo>
                      <a:pt x="65" y="445"/>
                    </a:lnTo>
                    <a:lnTo>
                      <a:pt x="67" y="445"/>
                    </a:lnTo>
                    <a:lnTo>
                      <a:pt x="65" y="445"/>
                    </a:lnTo>
                    <a:lnTo>
                      <a:pt x="67" y="445"/>
                    </a:lnTo>
                    <a:lnTo>
                      <a:pt x="65" y="445"/>
                    </a:lnTo>
                    <a:lnTo>
                      <a:pt x="65" y="447"/>
                    </a:lnTo>
                    <a:lnTo>
                      <a:pt x="62" y="447"/>
                    </a:lnTo>
                    <a:lnTo>
                      <a:pt x="60" y="447"/>
                    </a:lnTo>
                    <a:lnTo>
                      <a:pt x="58" y="447"/>
                    </a:lnTo>
                    <a:lnTo>
                      <a:pt x="60" y="447"/>
                    </a:lnTo>
                    <a:lnTo>
                      <a:pt x="58" y="447"/>
                    </a:lnTo>
                    <a:lnTo>
                      <a:pt x="56" y="447"/>
                    </a:lnTo>
                    <a:lnTo>
                      <a:pt x="58" y="447"/>
                    </a:lnTo>
                    <a:lnTo>
                      <a:pt x="58" y="449"/>
                    </a:lnTo>
                    <a:lnTo>
                      <a:pt x="58" y="447"/>
                    </a:lnTo>
                    <a:lnTo>
                      <a:pt x="58" y="449"/>
                    </a:lnTo>
                    <a:lnTo>
                      <a:pt x="56" y="449"/>
                    </a:lnTo>
                    <a:lnTo>
                      <a:pt x="56" y="451"/>
                    </a:lnTo>
                    <a:lnTo>
                      <a:pt x="56" y="454"/>
                    </a:lnTo>
                    <a:lnTo>
                      <a:pt x="58" y="454"/>
                    </a:lnTo>
                    <a:lnTo>
                      <a:pt x="56" y="454"/>
                    </a:lnTo>
                    <a:lnTo>
                      <a:pt x="58" y="456"/>
                    </a:lnTo>
                    <a:lnTo>
                      <a:pt x="56" y="456"/>
                    </a:lnTo>
                    <a:lnTo>
                      <a:pt x="58" y="456"/>
                    </a:lnTo>
                    <a:lnTo>
                      <a:pt x="58" y="458"/>
                    </a:lnTo>
                    <a:lnTo>
                      <a:pt x="60" y="458"/>
                    </a:lnTo>
                    <a:lnTo>
                      <a:pt x="60" y="460"/>
                    </a:lnTo>
                    <a:lnTo>
                      <a:pt x="62" y="460"/>
                    </a:lnTo>
                    <a:lnTo>
                      <a:pt x="60" y="460"/>
                    </a:lnTo>
                    <a:lnTo>
                      <a:pt x="60" y="463"/>
                    </a:lnTo>
                    <a:lnTo>
                      <a:pt x="60" y="465"/>
                    </a:lnTo>
                    <a:lnTo>
                      <a:pt x="60" y="467"/>
                    </a:lnTo>
                    <a:lnTo>
                      <a:pt x="58" y="467"/>
                    </a:lnTo>
                    <a:lnTo>
                      <a:pt x="58" y="469"/>
                    </a:lnTo>
                    <a:lnTo>
                      <a:pt x="56" y="469"/>
                    </a:lnTo>
                    <a:lnTo>
                      <a:pt x="56" y="472"/>
                    </a:lnTo>
                    <a:lnTo>
                      <a:pt x="53" y="472"/>
                    </a:lnTo>
                    <a:lnTo>
                      <a:pt x="53" y="469"/>
                    </a:lnTo>
                    <a:lnTo>
                      <a:pt x="51" y="469"/>
                    </a:lnTo>
                    <a:lnTo>
                      <a:pt x="51" y="472"/>
                    </a:lnTo>
                    <a:lnTo>
                      <a:pt x="53" y="472"/>
                    </a:lnTo>
                    <a:lnTo>
                      <a:pt x="53" y="474"/>
                    </a:lnTo>
                    <a:lnTo>
                      <a:pt x="56" y="474"/>
                    </a:lnTo>
                    <a:lnTo>
                      <a:pt x="56" y="476"/>
                    </a:lnTo>
                    <a:lnTo>
                      <a:pt x="56" y="478"/>
                    </a:lnTo>
                    <a:lnTo>
                      <a:pt x="56" y="480"/>
                    </a:lnTo>
                    <a:lnTo>
                      <a:pt x="56" y="483"/>
                    </a:lnTo>
                    <a:lnTo>
                      <a:pt x="58" y="483"/>
                    </a:lnTo>
                    <a:lnTo>
                      <a:pt x="58" y="485"/>
                    </a:lnTo>
                    <a:lnTo>
                      <a:pt x="58" y="487"/>
                    </a:lnTo>
                    <a:lnTo>
                      <a:pt x="58" y="489"/>
                    </a:lnTo>
                    <a:lnTo>
                      <a:pt x="56" y="489"/>
                    </a:lnTo>
                    <a:lnTo>
                      <a:pt x="53" y="489"/>
                    </a:lnTo>
                    <a:lnTo>
                      <a:pt x="53" y="492"/>
                    </a:lnTo>
                    <a:lnTo>
                      <a:pt x="51" y="492"/>
                    </a:lnTo>
                    <a:lnTo>
                      <a:pt x="51" y="494"/>
                    </a:lnTo>
                    <a:lnTo>
                      <a:pt x="53" y="494"/>
                    </a:lnTo>
                    <a:lnTo>
                      <a:pt x="51" y="494"/>
                    </a:lnTo>
                    <a:lnTo>
                      <a:pt x="51" y="496"/>
                    </a:lnTo>
                    <a:lnTo>
                      <a:pt x="53" y="496"/>
                    </a:lnTo>
                    <a:lnTo>
                      <a:pt x="53" y="498"/>
                    </a:lnTo>
                    <a:lnTo>
                      <a:pt x="53" y="501"/>
                    </a:lnTo>
                    <a:lnTo>
                      <a:pt x="51" y="501"/>
                    </a:lnTo>
                    <a:lnTo>
                      <a:pt x="49" y="501"/>
                    </a:lnTo>
                    <a:lnTo>
                      <a:pt x="49" y="503"/>
                    </a:lnTo>
                    <a:lnTo>
                      <a:pt x="47" y="503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4" y="503"/>
                    </a:lnTo>
                    <a:lnTo>
                      <a:pt x="44" y="505"/>
                    </a:lnTo>
                    <a:lnTo>
                      <a:pt x="42" y="505"/>
                    </a:lnTo>
                    <a:lnTo>
                      <a:pt x="42" y="507"/>
                    </a:lnTo>
                    <a:lnTo>
                      <a:pt x="42" y="505"/>
                    </a:lnTo>
                    <a:lnTo>
                      <a:pt x="42" y="507"/>
                    </a:lnTo>
                    <a:lnTo>
                      <a:pt x="40" y="507"/>
                    </a:lnTo>
                    <a:lnTo>
                      <a:pt x="38" y="507"/>
                    </a:lnTo>
                    <a:lnTo>
                      <a:pt x="40" y="507"/>
                    </a:lnTo>
                    <a:lnTo>
                      <a:pt x="40" y="510"/>
                    </a:lnTo>
                    <a:lnTo>
                      <a:pt x="40" y="512"/>
                    </a:lnTo>
                    <a:lnTo>
                      <a:pt x="38" y="512"/>
                    </a:lnTo>
                    <a:lnTo>
                      <a:pt x="40" y="512"/>
                    </a:lnTo>
                    <a:lnTo>
                      <a:pt x="38" y="512"/>
                    </a:lnTo>
                    <a:lnTo>
                      <a:pt x="38" y="514"/>
                    </a:lnTo>
                    <a:lnTo>
                      <a:pt x="36" y="514"/>
                    </a:lnTo>
                    <a:lnTo>
                      <a:pt x="36" y="516"/>
                    </a:lnTo>
                    <a:lnTo>
                      <a:pt x="36" y="518"/>
                    </a:lnTo>
                    <a:lnTo>
                      <a:pt x="33" y="516"/>
                    </a:lnTo>
                    <a:lnTo>
                      <a:pt x="33" y="518"/>
                    </a:lnTo>
                    <a:lnTo>
                      <a:pt x="33" y="521"/>
                    </a:lnTo>
                    <a:lnTo>
                      <a:pt x="33" y="523"/>
                    </a:lnTo>
                    <a:lnTo>
                      <a:pt x="36" y="523"/>
                    </a:lnTo>
                    <a:lnTo>
                      <a:pt x="36" y="525"/>
                    </a:lnTo>
                    <a:lnTo>
                      <a:pt x="36" y="527"/>
                    </a:lnTo>
                    <a:lnTo>
                      <a:pt x="38" y="527"/>
                    </a:lnTo>
                    <a:lnTo>
                      <a:pt x="38" y="530"/>
                    </a:lnTo>
                    <a:lnTo>
                      <a:pt x="40" y="530"/>
                    </a:lnTo>
                    <a:lnTo>
                      <a:pt x="40" y="532"/>
                    </a:lnTo>
                    <a:lnTo>
                      <a:pt x="38" y="532"/>
                    </a:lnTo>
                    <a:lnTo>
                      <a:pt x="40" y="532"/>
                    </a:lnTo>
                    <a:lnTo>
                      <a:pt x="40" y="534"/>
                    </a:lnTo>
                    <a:lnTo>
                      <a:pt x="42" y="534"/>
                    </a:lnTo>
                    <a:lnTo>
                      <a:pt x="42" y="536"/>
                    </a:lnTo>
                    <a:lnTo>
                      <a:pt x="40" y="536"/>
                    </a:lnTo>
                    <a:lnTo>
                      <a:pt x="38" y="536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41"/>
                    </a:lnTo>
                    <a:lnTo>
                      <a:pt x="33" y="541"/>
                    </a:lnTo>
                    <a:lnTo>
                      <a:pt x="31" y="541"/>
                    </a:lnTo>
                    <a:lnTo>
                      <a:pt x="31" y="543"/>
                    </a:lnTo>
                    <a:lnTo>
                      <a:pt x="31" y="545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52"/>
                    </a:lnTo>
                    <a:lnTo>
                      <a:pt x="29" y="552"/>
                    </a:lnTo>
                    <a:lnTo>
                      <a:pt x="27" y="552"/>
                    </a:lnTo>
                    <a:lnTo>
                      <a:pt x="27" y="554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4" y="559"/>
                    </a:lnTo>
                    <a:lnTo>
                      <a:pt x="22" y="559"/>
                    </a:lnTo>
                    <a:lnTo>
                      <a:pt x="22" y="561"/>
                    </a:lnTo>
                    <a:lnTo>
                      <a:pt x="20" y="561"/>
                    </a:lnTo>
                    <a:lnTo>
                      <a:pt x="20" y="563"/>
                    </a:lnTo>
                    <a:lnTo>
                      <a:pt x="18" y="563"/>
                    </a:lnTo>
                    <a:lnTo>
                      <a:pt x="18" y="565"/>
                    </a:lnTo>
                    <a:lnTo>
                      <a:pt x="15" y="565"/>
                    </a:lnTo>
                    <a:lnTo>
                      <a:pt x="13" y="565"/>
                    </a:lnTo>
                    <a:lnTo>
                      <a:pt x="15" y="565"/>
                    </a:lnTo>
                    <a:lnTo>
                      <a:pt x="13" y="565"/>
                    </a:lnTo>
                    <a:lnTo>
                      <a:pt x="13" y="568"/>
                    </a:lnTo>
                    <a:lnTo>
                      <a:pt x="13" y="570"/>
                    </a:lnTo>
                    <a:lnTo>
                      <a:pt x="15" y="570"/>
                    </a:lnTo>
                    <a:lnTo>
                      <a:pt x="15" y="572"/>
                    </a:lnTo>
                    <a:lnTo>
                      <a:pt x="13" y="572"/>
                    </a:lnTo>
                    <a:lnTo>
                      <a:pt x="13" y="574"/>
                    </a:lnTo>
                    <a:lnTo>
                      <a:pt x="13" y="577"/>
                    </a:lnTo>
                    <a:lnTo>
                      <a:pt x="11" y="577"/>
                    </a:lnTo>
                    <a:lnTo>
                      <a:pt x="11" y="579"/>
                    </a:lnTo>
                    <a:lnTo>
                      <a:pt x="9" y="579"/>
                    </a:lnTo>
                    <a:lnTo>
                      <a:pt x="6" y="579"/>
                    </a:lnTo>
                    <a:lnTo>
                      <a:pt x="6" y="581"/>
                    </a:lnTo>
                    <a:lnTo>
                      <a:pt x="4" y="581"/>
                    </a:lnTo>
                    <a:lnTo>
                      <a:pt x="4" y="583"/>
                    </a:lnTo>
                    <a:lnTo>
                      <a:pt x="2" y="583"/>
                    </a:lnTo>
                    <a:lnTo>
                      <a:pt x="0" y="583"/>
                    </a:lnTo>
                    <a:lnTo>
                      <a:pt x="2" y="583"/>
                    </a:lnTo>
                    <a:lnTo>
                      <a:pt x="2" y="586"/>
                    </a:lnTo>
                    <a:lnTo>
                      <a:pt x="0" y="586"/>
                    </a:lnTo>
                    <a:lnTo>
                      <a:pt x="2" y="586"/>
                    </a:lnTo>
                    <a:lnTo>
                      <a:pt x="2" y="588"/>
                    </a:lnTo>
                    <a:lnTo>
                      <a:pt x="4" y="588"/>
                    </a:lnTo>
                    <a:lnTo>
                      <a:pt x="2" y="588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4" y="592"/>
                    </a:lnTo>
                    <a:lnTo>
                      <a:pt x="4" y="594"/>
                    </a:lnTo>
                    <a:lnTo>
                      <a:pt x="6" y="594"/>
                    </a:lnTo>
                    <a:lnTo>
                      <a:pt x="6" y="597"/>
                    </a:lnTo>
                    <a:lnTo>
                      <a:pt x="9" y="597"/>
                    </a:lnTo>
                    <a:lnTo>
                      <a:pt x="9" y="599"/>
                    </a:lnTo>
                    <a:lnTo>
                      <a:pt x="9" y="601"/>
                    </a:lnTo>
                    <a:lnTo>
                      <a:pt x="11" y="601"/>
                    </a:lnTo>
                    <a:lnTo>
                      <a:pt x="11" y="603"/>
                    </a:lnTo>
                    <a:lnTo>
                      <a:pt x="13" y="603"/>
                    </a:lnTo>
                    <a:lnTo>
                      <a:pt x="13" y="606"/>
                    </a:lnTo>
                    <a:lnTo>
                      <a:pt x="13" y="608"/>
                    </a:lnTo>
                    <a:lnTo>
                      <a:pt x="11" y="610"/>
                    </a:lnTo>
                    <a:lnTo>
                      <a:pt x="13" y="610"/>
                    </a:lnTo>
                    <a:lnTo>
                      <a:pt x="13" y="612"/>
                    </a:lnTo>
                    <a:lnTo>
                      <a:pt x="15" y="612"/>
                    </a:lnTo>
                    <a:lnTo>
                      <a:pt x="18" y="612"/>
                    </a:lnTo>
                    <a:lnTo>
                      <a:pt x="18" y="610"/>
                    </a:lnTo>
                    <a:lnTo>
                      <a:pt x="20" y="610"/>
                    </a:lnTo>
                    <a:lnTo>
                      <a:pt x="20" y="608"/>
                    </a:lnTo>
                    <a:lnTo>
                      <a:pt x="22" y="608"/>
                    </a:lnTo>
                    <a:lnTo>
                      <a:pt x="24" y="608"/>
                    </a:lnTo>
                    <a:lnTo>
                      <a:pt x="27" y="608"/>
                    </a:lnTo>
                    <a:lnTo>
                      <a:pt x="29" y="608"/>
                    </a:lnTo>
                    <a:lnTo>
                      <a:pt x="29" y="610"/>
                    </a:lnTo>
                    <a:lnTo>
                      <a:pt x="31" y="610"/>
                    </a:lnTo>
                    <a:lnTo>
                      <a:pt x="31" y="608"/>
                    </a:lnTo>
                    <a:lnTo>
                      <a:pt x="33" y="608"/>
                    </a:lnTo>
                    <a:lnTo>
                      <a:pt x="36" y="608"/>
                    </a:lnTo>
                    <a:lnTo>
                      <a:pt x="38" y="608"/>
                    </a:lnTo>
                    <a:lnTo>
                      <a:pt x="40" y="608"/>
                    </a:lnTo>
                    <a:lnTo>
                      <a:pt x="40" y="610"/>
                    </a:lnTo>
                    <a:lnTo>
                      <a:pt x="38" y="610"/>
                    </a:lnTo>
                    <a:lnTo>
                      <a:pt x="38" y="612"/>
                    </a:lnTo>
                    <a:lnTo>
                      <a:pt x="40" y="612"/>
                    </a:lnTo>
                    <a:lnTo>
                      <a:pt x="40" y="615"/>
                    </a:lnTo>
                    <a:lnTo>
                      <a:pt x="40" y="617"/>
                    </a:lnTo>
                    <a:lnTo>
                      <a:pt x="42" y="617"/>
                    </a:lnTo>
                    <a:lnTo>
                      <a:pt x="40" y="617"/>
                    </a:lnTo>
                    <a:lnTo>
                      <a:pt x="40" y="619"/>
                    </a:lnTo>
                    <a:lnTo>
                      <a:pt x="40" y="621"/>
                    </a:lnTo>
                    <a:lnTo>
                      <a:pt x="38" y="621"/>
                    </a:lnTo>
                    <a:lnTo>
                      <a:pt x="36" y="621"/>
                    </a:lnTo>
                    <a:lnTo>
                      <a:pt x="36" y="624"/>
                    </a:lnTo>
                    <a:lnTo>
                      <a:pt x="36" y="626"/>
                    </a:lnTo>
                    <a:lnTo>
                      <a:pt x="38" y="626"/>
                    </a:lnTo>
                    <a:lnTo>
                      <a:pt x="38" y="628"/>
                    </a:lnTo>
                    <a:lnTo>
                      <a:pt x="38" y="630"/>
                    </a:lnTo>
                    <a:lnTo>
                      <a:pt x="38" y="632"/>
                    </a:lnTo>
                    <a:lnTo>
                      <a:pt x="36" y="632"/>
                    </a:lnTo>
                    <a:lnTo>
                      <a:pt x="36" y="635"/>
                    </a:lnTo>
                    <a:lnTo>
                      <a:pt x="36" y="637"/>
                    </a:lnTo>
                    <a:lnTo>
                      <a:pt x="33" y="637"/>
                    </a:lnTo>
                    <a:lnTo>
                      <a:pt x="36" y="637"/>
                    </a:lnTo>
                    <a:lnTo>
                      <a:pt x="36" y="639"/>
                    </a:lnTo>
                    <a:lnTo>
                      <a:pt x="36" y="641"/>
                    </a:lnTo>
                    <a:lnTo>
                      <a:pt x="38" y="641"/>
                    </a:lnTo>
                    <a:lnTo>
                      <a:pt x="40" y="641"/>
                    </a:lnTo>
                    <a:lnTo>
                      <a:pt x="42" y="641"/>
                    </a:lnTo>
                    <a:lnTo>
                      <a:pt x="44" y="641"/>
                    </a:lnTo>
                    <a:lnTo>
                      <a:pt x="47" y="644"/>
                    </a:lnTo>
                    <a:lnTo>
                      <a:pt x="49" y="646"/>
                    </a:lnTo>
                    <a:lnTo>
                      <a:pt x="51" y="648"/>
                    </a:lnTo>
                    <a:lnTo>
                      <a:pt x="49" y="648"/>
                    </a:lnTo>
                    <a:lnTo>
                      <a:pt x="49" y="650"/>
                    </a:lnTo>
                    <a:lnTo>
                      <a:pt x="51" y="650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85" y="653"/>
                    </a:lnTo>
                    <a:lnTo>
                      <a:pt x="111" y="653"/>
                    </a:lnTo>
                    <a:lnTo>
                      <a:pt x="114" y="653"/>
                    </a:lnTo>
                    <a:lnTo>
                      <a:pt x="118" y="653"/>
                    </a:lnTo>
                    <a:lnTo>
                      <a:pt x="120" y="653"/>
                    </a:lnTo>
                    <a:lnTo>
                      <a:pt x="120" y="655"/>
                    </a:lnTo>
                    <a:lnTo>
                      <a:pt x="125" y="655"/>
                    </a:lnTo>
                    <a:lnTo>
                      <a:pt x="127" y="655"/>
                    </a:lnTo>
                    <a:lnTo>
                      <a:pt x="129" y="655"/>
                    </a:lnTo>
                    <a:lnTo>
                      <a:pt x="136" y="655"/>
                    </a:lnTo>
                    <a:lnTo>
                      <a:pt x="138" y="655"/>
                    </a:lnTo>
                    <a:lnTo>
                      <a:pt x="138" y="657"/>
                    </a:lnTo>
                    <a:lnTo>
                      <a:pt x="141" y="657"/>
                    </a:lnTo>
                    <a:lnTo>
                      <a:pt x="143" y="657"/>
                    </a:lnTo>
                    <a:lnTo>
                      <a:pt x="145" y="657"/>
                    </a:lnTo>
                    <a:lnTo>
                      <a:pt x="145" y="659"/>
                    </a:lnTo>
                    <a:lnTo>
                      <a:pt x="147" y="659"/>
                    </a:lnTo>
                    <a:lnTo>
                      <a:pt x="149" y="659"/>
                    </a:lnTo>
                    <a:lnTo>
                      <a:pt x="152" y="659"/>
                    </a:lnTo>
                    <a:lnTo>
                      <a:pt x="154" y="659"/>
                    </a:lnTo>
                    <a:lnTo>
                      <a:pt x="156" y="659"/>
                    </a:lnTo>
                    <a:lnTo>
                      <a:pt x="156" y="662"/>
                    </a:lnTo>
                    <a:lnTo>
                      <a:pt x="158" y="662"/>
                    </a:lnTo>
                    <a:lnTo>
                      <a:pt x="161" y="662"/>
                    </a:lnTo>
                    <a:lnTo>
                      <a:pt x="163" y="662"/>
                    </a:lnTo>
                    <a:lnTo>
                      <a:pt x="163" y="664"/>
                    </a:lnTo>
                    <a:lnTo>
                      <a:pt x="161" y="664"/>
                    </a:lnTo>
                    <a:lnTo>
                      <a:pt x="156" y="664"/>
                    </a:lnTo>
                    <a:lnTo>
                      <a:pt x="154" y="666"/>
                    </a:lnTo>
                    <a:lnTo>
                      <a:pt x="154" y="673"/>
                    </a:lnTo>
                    <a:lnTo>
                      <a:pt x="154" y="679"/>
                    </a:lnTo>
                    <a:lnTo>
                      <a:pt x="156" y="708"/>
                    </a:lnTo>
                    <a:lnTo>
                      <a:pt x="156" y="733"/>
                    </a:lnTo>
                    <a:lnTo>
                      <a:pt x="156" y="744"/>
                    </a:lnTo>
                    <a:lnTo>
                      <a:pt x="154" y="744"/>
                    </a:lnTo>
                    <a:lnTo>
                      <a:pt x="152" y="744"/>
                    </a:lnTo>
                    <a:lnTo>
                      <a:pt x="152" y="742"/>
                    </a:lnTo>
                    <a:lnTo>
                      <a:pt x="149" y="742"/>
                    </a:lnTo>
                    <a:lnTo>
                      <a:pt x="147" y="742"/>
                    </a:lnTo>
                    <a:lnTo>
                      <a:pt x="147" y="740"/>
                    </a:lnTo>
                    <a:lnTo>
                      <a:pt x="145" y="740"/>
                    </a:lnTo>
                    <a:lnTo>
                      <a:pt x="143" y="740"/>
                    </a:lnTo>
                    <a:lnTo>
                      <a:pt x="145" y="740"/>
                    </a:lnTo>
                    <a:lnTo>
                      <a:pt x="147" y="740"/>
                    </a:lnTo>
                    <a:lnTo>
                      <a:pt x="147" y="742"/>
                    </a:lnTo>
                    <a:lnTo>
                      <a:pt x="149" y="742"/>
                    </a:lnTo>
                    <a:lnTo>
                      <a:pt x="152" y="744"/>
                    </a:lnTo>
                    <a:lnTo>
                      <a:pt x="149" y="744"/>
                    </a:lnTo>
                    <a:lnTo>
                      <a:pt x="147" y="744"/>
                    </a:lnTo>
                    <a:lnTo>
                      <a:pt x="145" y="744"/>
                    </a:lnTo>
                    <a:lnTo>
                      <a:pt x="143" y="744"/>
                    </a:lnTo>
                    <a:lnTo>
                      <a:pt x="141" y="744"/>
                    </a:lnTo>
                    <a:lnTo>
                      <a:pt x="138" y="744"/>
                    </a:lnTo>
                    <a:lnTo>
                      <a:pt x="136" y="744"/>
                    </a:lnTo>
                    <a:lnTo>
                      <a:pt x="134" y="744"/>
                    </a:lnTo>
                    <a:lnTo>
                      <a:pt x="132" y="744"/>
                    </a:lnTo>
                    <a:lnTo>
                      <a:pt x="129" y="744"/>
                    </a:lnTo>
                    <a:lnTo>
                      <a:pt x="129" y="742"/>
                    </a:lnTo>
                    <a:lnTo>
                      <a:pt x="127" y="742"/>
                    </a:lnTo>
                    <a:lnTo>
                      <a:pt x="125" y="742"/>
                    </a:lnTo>
                    <a:lnTo>
                      <a:pt x="123" y="742"/>
                    </a:lnTo>
                    <a:lnTo>
                      <a:pt x="123" y="740"/>
                    </a:lnTo>
                    <a:lnTo>
                      <a:pt x="125" y="740"/>
                    </a:lnTo>
                    <a:lnTo>
                      <a:pt x="125" y="738"/>
                    </a:lnTo>
                    <a:lnTo>
                      <a:pt x="123" y="738"/>
                    </a:lnTo>
                    <a:lnTo>
                      <a:pt x="123" y="740"/>
                    </a:lnTo>
                    <a:lnTo>
                      <a:pt x="123" y="738"/>
                    </a:lnTo>
                    <a:lnTo>
                      <a:pt x="120" y="738"/>
                    </a:lnTo>
                    <a:lnTo>
                      <a:pt x="120" y="740"/>
                    </a:lnTo>
                    <a:lnTo>
                      <a:pt x="123" y="740"/>
                    </a:lnTo>
                    <a:lnTo>
                      <a:pt x="120" y="740"/>
                    </a:lnTo>
                    <a:lnTo>
                      <a:pt x="123" y="740"/>
                    </a:lnTo>
                    <a:lnTo>
                      <a:pt x="120" y="740"/>
                    </a:lnTo>
                    <a:lnTo>
                      <a:pt x="120" y="742"/>
                    </a:lnTo>
                    <a:lnTo>
                      <a:pt x="118" y="742"/>
                    </a:lnTo>
                    <a:lnTo>
                      <a:pt x="118" y="740"/>
                    </a:lnTo>
                    <a:lnTo>
                      <a:pt x="120" y="740"/>
                    </a:lnTo>
                    <a:lnTo>
                      <a:pt x="120" y="738"/>
                    </a:lnTo>
                    <a:lnTo>
                      <a:pt x="118" y="738"/>
                    </a:lnTo>
                    <a:lnTo>
                      <a:pt x="118" y="740"/>
                    </a:lnTo>
                    <a:lnTo>
                      <a:pt x="118" y="742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0"/>
                    </a:lnTo>
                    <a:lnTo>
                      <a:pt x="111" y="740"/>
                    </a:lnTo>
                    <a:lnTo>
                      <a:pt x="111" y="738"/>
                    </a:lnTo>
                    <a:lnTo>
                      <a:pt x="114" y="738"/>
                    </a:lnTo>
                    <a:lnTo>
                      <a:pt x="111" y="738"/>
                    </a:lnTo>
                    <a:lnTo>
                      <a:pt x="111" y="740"/>
                    </a:lnTo>
                    <a:lnTo>
                      <a:pt x="114" y="740"/>
                    </a:lnTo>
                    <a:lnTo>
                      <a:pt x="114" y="742"/>
                    </a:lnTo>
                    <a:lnTo>
                      <a:pt x="111" y="742"/>
                    </a:lnTo>
                    <a:lnTo>
                      <a:pt x="109" y="742"/>
                    </a:lnTo>
                    <a:lnTo>
                      <a:pt x="109" y="740"/>
                    </a:lnTo>
                    <a:lnTo>
                      <a:pt x="107" y="740"/>
                    </a:lnTo>
                    <a:lnTo>
                      <a:pt x="109" y="742"/>
                    </a:lnTo>
                    <a:lnTo>
                      <a:pt x="107" y="742"/>
                    </a:lnTo>
                    <a:lnTo>
                      <a:pt x="105" y="742"/>
                    </a:lnTo>
                    <a:lnTo>
                      <a:pt x="107" y="742"/>
                    </a:lnTo>
                    <a:lnTo>
                      <a:pt x="105" y="742"/>
                    </a:lnTo>
                    <a:lnTo>
                      <a:pt x="103" y="742"/>
                    </a:lnTo>
                    <a:lnTo>
                      <a:pt x="100" y="742"/>
                    </a:lnTo>
                    <a:lnTo>
                      <a:pt x="100" y="740"/>
                    </a:lnTo>
                    <a:lnTo>
                      <a:pt x="103" y="740"/>
                    </a:lnTo>
                    <a:lnTo>
                      <a:pt x="103" y="738"/>
                    </a:lnTo>
                    <a:lnTo>
                      <a:pt x="105" y="738"/>
                    </a:lnTo>
                    <a:lnTo>
                      <a:pt x="103" y="738"/>
                    </a:lnTo>
                    <a:lnTo>
                      <a:pt x="103" y="740"/>
                    </a:lnTo>
                    <a:lnTo>
                      <a:pt x="100" y="740"/>
                    </a:lnTo>
                    <a:lnTo>
                      <a:pt x="100" y="742"/>
                    </a:lnTo>
                    <a:lnTo>
                      <a:pt x="98" y="742"/>
                    </a:lnTo>
                    <a:lnTo>
                      <a:pt x="98" y="74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8" name="Freeform 2725"/>
              <p:cNvSpPr>
                <a:spLocks/>
              </p:cNvSpPr>
              <p:nvPr/>
            </p:nvSpPr>
            <p:spPr bwMode="auto">
              <a:xfrm>
                <a:off x="2548" y="355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9" name="Freeform 2726"/>
              <p:cNvSpPr>
                <a:spLocks/>
              </p:cNvSpPr>
              <p:nvPr/>
            </p:nvSpPr>
            <p:spPr bwMode="auto">
              <a:xfrm>
                <a:off x="2468" y="3528"/>
                <a:ext cx="4" cy="0"/>
              </a:xfrm>
              <a:custGeom>
                <a:avLst/>
                <a:gdLst>
                  <a:gd name="T0" fmla="*/ 4 w 4"/>
                  <a:gd name="T1" fmla="*/ 2 w 4"/>
                  <a:gd name="T2" fmla="*/ 0 w 4"/>
                  <a:gd name="T3" fmla="*/ 2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0" name="Freeform 2727"/>
              <p:cNvSpPr>
                <a:spLocks/>
              </p:cNvSpPr>
              <p:nvPr/>
            </p:nvSpPr>
            <p:spPr bwMode="auto">
              <a:xfrm>
                <a:off x="2432" y="340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1" name="Freeform 2728"/>
              <p:cNvSpPr>
                <a:spLocks/>
              </p:cNvSpPr>
              <p:nvPr/>
            </p:nvSpPr>
            <p:spPr bwMode="auto">
              <a:xfrm>
                <a:off x="2430" y="340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2" name="Freeform 2729"/>
              <p:cNvSpPr>
                <a:spLocks/>
              </p:cNvSpPr>
              <p:nvPr/>
            </p:nvSpPr>
            <p:spPr bwMode="auto">
              <a:xfrm>
                <a:off x="2486" y="317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3" name="Freeform 2730"/>
              <p:cNvSpPr>
                <a:spLocks noEditPoints="1"/>
              </p:cNvSpPr>
              <p:nvPr/>
            </p:nvSpPr>
            <p:spPr bwMode="auto">
              <a:xfrm>
                <a:off x="2190" y="1440"/>
                <a:ext cx="472" cy="559"/>
              </a:xfrm>
              <a:custGeom>
                <a:avLst/>
                <a:gdLst>
                  <a:gd name="T0" fmla="*/ 114 w 472"/>
                  <a:gd name="T1" fmla="*/ 331 h 559"/>
                  <a:gd name="T2" fmla="*/ 5 w 472"/>
                  <a:gd name="T3" fmla="*/ 298 h 559"/>
                  <a:gd name="T4" fmla="*/ 139 w 472"/>
                  <a:gd name="T5" fmla="*/ 253 h 559"/>
                  <a:gd name="T6" fmla="*/ 329 w 472"/>
                  <a:gd name="T7" fmla="*/ 34 h 559"/>
                  <a:gd name="T8" fmla="*/ 311 w 472"/>
                  <a:gd name="T9" fmla="*/ 56 h 559"/>
                  <a:gd name="T10" fmla="*/ 287 w 472"/>
                  <a:gd name="T11" fmla="*/ 85 h 559"/>
                  <a:gd name="T12" fmla="*/ 275 w 472"/>
                  <a:gd name="T13" fmla="*/ 123 h 559"/>
                  <a:gd name="T14" fmla="*/ 284 w 472"/>
                  <a:gd name="T15" fmla="*/ 137 h 559"/>
                  <a:gd name="T16" fmla="*/ 298 w 472"/>
                  <a:gd name="T17" fmla="*/ 170 h 559"/>
                  <a:gd name="T18" fmla="*/ 302 w 472"/>
                  <a:gd name="T19" fmla="*/ 192 h 559"/>
                  <a:gd name="T20" fmla="*/ 327 w 472"/>
                  <a:gd name="T21" fmla="*/ 201 h 559"/>
                  <a:gd name="T22" fmla="*/ 360 w 472"/>
                  <a:gd name="T23" fmla="*/ 206 h 559"/>
                  <a:gd name="T24" fmla="*/ 392 w 472"/>
                  <a:gd name="T25" fmla="*/ 230 h 559"/>
                  <a:gd name="T26" fmla="*/ 432 w 472"/>
                  <a:gd name="T27" fmla="*/ 228 h 559"/>
                  <a:gd name="T28" fmla="*/ 447 w 472"/>
                  <a:gd name="T29" fmla="*/ 251 h 559"/>
                  <a:gd name="T30" fmla="*/ 443 w 472"/>
                  <a:gd name="T31" fmla="*/ 289 h 559"/>
                  <a:gd name="T32" fmla="*/ 454 w 472"/>
                  <a:gd name="T33" fmla="*/ 322 h 559"/>
                  <a:gd name="T34" fmla="*/ 459 w 472"/>
                  <a:gd name="T35" fmla="*/ 349 h 559"/>
                  <a:gd name="T36" fmla="*/ 470 w 472"/>
                  <a:gd name="T37" fmla="*/ 387 h 559"/>
                  <a:gd name="T38" fmla="*/ 447 w 472"/>
                  <a:gd name="T39" fmla="*/ 362 h 559"/>
                  <a:gd name="T40" fmla="*/ 430 w 472"/>
                  <a:gd name="T41" fmla="*/ 369 h 559"/>
                  <a:gd name="T42" fmla="*/ 383 w 472"/>
                  <a:gd name="T43" fmla="*/ 369 h 559"/>
                  <a:gd name="T44" fmla="*/ 401 w 472"/>
                  <a:gd name="T45" fmla="*/ 398 h 559"/>
                  <a:gd name="T46" fmla="*/ 371 w 472"/>
                  <a:gd name="T47" fmla="*/ 416 h 559"/>
                  <a:gd name="T48" fmla="*/ 389 w 472"/>
                  <a:gd name="T49" fmla="*/ 454 h 559"/>
                  <a:gd name="T50" fmla="*/ 385 w 472"/>
                  <a:gd name="T51" fmla="*/ 503 h 559"/>
                  <a:gd name="T52" fmla="*/ 367 w 472"/>
                  <a:gd name="T53" fmla="*/ 550 h 559"/>
                  <a:gd name="T54" fmla="*/ 369 w 472"/>
                  <a:gd name="T55" fmla="*/ 517 h 559"/>
                  <a:gd name="T56" fmla="*/ 354 w 472"/>
                  <a:gd name="T57" fmla="*/ 503 h 559"/>
                  <a:gd name="T58" fmla="*/ 336 w 472"/>
                  <a:gd name="T59" fmla="*/ 499 h 559"/>
                  <a:gd name="T60" fmla="*/ 311 w 472"/>
                  <a:gd name="T61" fmla="*/ 499 h 559"/>
                  <a:gd name="T62" fmla="*/ 287 w 472"/>
                  <a:gd name="T63" fmla="*/ 503 h 559"/>
                  <a:gd name="T64" fmla="*/ 273 w 472"/>
                  <a:gd name="T65" fmla="*/ 490 h 559"/>
                  <a:gd name="T66" fmla="*/ 253 w 472"/>
                  <a:gd name="T67" fmla="*/ 465 h 559"/>
                  <a:gd name="T68" fmla="*/ 235 w 472"/>
                  <a:gd name="T69" fmla="*/ 447 h 559"/>
                  <a:gd name="T70" fmla="*/ 211 w 472"/>
                  <a:gd name="T71" fmla="*/ 427 h 559"/>
                  <a:gd name="T72" fmla="*/ 173 w 472"/>
                  <a:gd name="T73" fmla="*/ 412 h 559"/>
                  <a:gd name="T74" fmla="*/ 137 w 472"/>
                  <a:gd name="T75" fmla="*/ 414 h 559"/>
                  <a:gd name="T76" fmla="*/ 110 w 472"/>
                  <a:gd name="T77" fmla="*/ 391 h 559"/>
                  <a:gd name="T78" fmla="*/ 94 w 472"/>
                  <a:gd name="T79" fmla="*/ 367 h 559"/>
                  <a:gd name="T80" fmla="*/ 101 w 472"/>
                  <a:gd name="T81" fmla="*/ 347 h 559"/>
                  <a:gd name="T82" fmla="*/ 119 w 472"/>
                  <a:gd name="T83" fmla="*/ 340 h 559"/>
                  <a:gd name="T84" fmla="*/ 130 w 472"/>
                  <a:gd name="T85" fmla="*/ 336 h 559"/>
                  <a:gd name="T86" fmla="*/ 139 w 472"/>
                  <a:gd name="T87" fmla="*/ 318 h 559"/>
                  <a:gd name="T88" fmla="*/ 146 w 472"/>
                  <a:gd name="T89" fmla="*/ 306 h 559"/>
                  <a:gd name="T90" fmla="*/ 141 w 472"/>
                  <a:gd name="T91" fmla="*/ 300 h 559"/>
                  <a:gd name="T92" fmla="*/ 135 w 472"/>
                  <a:gd name="T93" fmla="*/ 291 h 559"/>
                  <a:gd name="T94" fmla="*/ 139 w 472"/>
                  <a:gd name="T95" fmla="*/ 268 h 559"/>
                  <a:gd name="T96" fmla="*/ 135 w 472"/>
                  <a:gd name="T97" fmla="*/ 251 h 559"/>
                  <a:gd name="T98" fmla="*/ 137 w 472"/>
                  <a:gd name="T99" fmla="*/ 233 h 559"/>
                  <a:gd name="T100" fmla="*/ 137 w 472"/>
                  <a:gd name="T101" fmla="*/ 215 h 559"/>
                  <a:gd name="T102" fmla="*/ 126 w 472"/>
                  <a:gd name="T103" fmla="*/ 190 h 559"/>
                  <a:gd name="T104" fmla="*/ 141 w 472"/>
                  <a:gd name="T105" fmla="*/ 175 h 559"/>
                  <a:gd name="T106" fmla="*/ 146 w 472"/>
                  <a:gd name="T107" fmla="*/ 157 h 559"/>
                  <a:gd name="T108" fmla="*/ 157 w 472"/>
                  <a:gd name="T109" fmla="*/ 161 h 559"/>
                  <a:gd name="T110" fmla="*/ 177 w 472"/>
                  <a:gd name="T111" fmla="*/ 132 h 559"/>
                  <a:gd name="T112" fmla="*/ 195 w 472"/>
                  <a:gd name="T113" fmla="*/ 121 h 559"/>
                  <a:gd name="T114" fmla="*/ 197 w 472"/>
                  <a:gd name="T115" fmla="*/ 99 h 559"/>
                  <a:gd name="T116" fmla="*/ 217 w 472"/>
                  <a:gd name="T117" fmla="*/ 76 h 559"/>
                  <a:gd name="T118" fmla="*/ 240 w 472"/>
                  <a:gd name="T119" fmla="*/ 67 h 559"/>
                  <a:gd name="T120" fmla="*/ 262 w 472"/>
                  <a:gd name="T121" fmla="*/ 67 h 559"/>
                  <a:gd name="T122" fmla="*/ 298 w 472"/>
                  <a:gd name="T123" fmla="*/ 52 h 559"/>
                  <a:gd name="T124" fmla="*/ 313 w 472"/>
                  <a:gd name="T125" fmla="*/ 34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2" h="559">
                    <a:moveTo>
                      <a:pt x="94" y="367"/>
                    </a:moveTo>
                    <a:lnTo>
                      <a:pt x="92" y="367"/>
                    </a:lnTo>
                    <a:lnTo>
                      <a:pt x="94" y="367"/>
                    </a:lnTo>
                    <a:close/>
                    <a:moveTo>
                      <a:pt x="94" y="367"/>
                    </a:moveTo>
                    <a:lnTo>
                      <a:pt x="97" y="367"/>
                    </a:lnTo>
                    <a:lnTo>
                      <a:pt x="94" y="367"/>
                    </a:lnTo>
                    <a:close/>
                    <a:moveTo>
                      <a:pt x="92" y="367"/>
                    </a:moveTo>
                    <a:lnTo>
                      <a:pt x="94" y="367"/>
                    </a:lnTo>
                    <a:lnTo>
                      <a:pt x="92" y="367"/>
                    </a:lnTo>
                    <a:close/>
                    <a:moveTo>
                      <a:pt x="106" y="344"/>
                    </a:moveTo>
                    <a:lnTo>
                      <a:pt x="103" y="344"/>
                    </a:lnTo>
                    <a:lnTo>
                      <a:pt x="106" y="344"/>
                    </a:lnTo>
                    <a:close/>
                    <a:moveTo>
                      <a:pt x="106" y="342"/>
                    </a:moveTo>
                    <a:lnTo>
                      <a:pt x="106" y="344"/>
                    </a:lnTo>
                    <a:lnTo>
                      <a:pt x="106" y="342"/>
                    </a:lnTo>
                    <a:close/>
                    <a:moveTo>
                      <a:pt x="106" y="342"/>
                    </a:moveTo>
                    <a:lnTo>
                      <a:pt x="108" y="342"/>
                    </a:lnTo>
                    <a:lnTo>
                      <a:pt x="106" y="342"/>
                    </a:lnTo>
                    <a:close/>
                    <a:moveTo>
                      <a:pt x="108" y="342"/>
                    </a:moveTo>
                    <a:lnTo>
                      <a:pt x="108" y="340"/>
                    </a:lnTo>
                    <a:lnTo>
                      <a:pt x="108" y="342"/>
                    </a:lnTo>
                    <a:close/>
                    <a:moveTo>
                      <a:pt x="112" y="331"/>
                    </a:moveTo>
                    <a:lnTo>
                      <a:pt x="114" y="329"/>
                    </a:lnTo>
                    <a:lnTo>
                      <a:pt x="114" y="331"/>
                    </a:lnTo>
                    <a:lnTo>
                      <a:pt x="112" y="331"/>
                    </a:lnTo>
                    <a:close/>
                    <a:moveTo>
                      <a:pt x="137" y="320"/>
                    </a:moveTo>
                    <a:lnTo>
                      <a:pt x="137" y="318"/>
                    </a:lnTo>
                    <a:lnTo>
                      <a:pt x="137" y="320"/>
                    </a:lnTo>
                    <a:close/>
                    <a:moveTo>
                      <a:pt x="139" y="318"/>
                    </a:moveTo>
                    <a:lnTo>
                      <a:pt x="137" y="318"/>
                    </a:lnTo>
                    <a:lnTo>
                      <a:pt x="139" y="318"/>
                    </a:lnTo>
                    <a:close/>
                    <a:moveTo>
                      <a:pt x="146" y="309"/>
                    </a:moveTo>
                    <a:lnTo>
                      <a:pt x="146" y="306"/>
                    </a:lnTo>
                    <a:lnTo>
                      <a:pt x="146" y="309"/>
                    </a:lnTo>
                    <a:close/>
                    <a:moveTo>
                      <a:pt x="146" y="306"/>
                    </a:moveTo>
                    <a:lnTo>
                      <a:pt x="146" y="309"/>
                    </a:lnTo>
                    <a:lnTo>
                      <a:pt x="146" y="306"/>
                    </a:lnTo>
                    <a:lnTo>
                      <a:pt x="146" y="309"/>
                    </a:lnTo>
                    <a:lnTo>
                      <a:pt x="144" y="309"/>
                    </a:lnTo>
                    <a:lnTo>
                      <a:pt x="144" y="306"/>
                    </a:lnTo>
                    <a:lnTo>
                      <a:pt x="146" y="306"/>
                    </a:lnTo>
                    <a:close/>
                    <a:moveTo>
                      <a:pt x="146" y="304"/>
                    </a:moveTo>
                    <a:lnTo>
                      <a:pt x="146" y="306"/>
                    </a:lnTo>
                    <a:lnTo>
                      <a:pt x="146" y="304"/>
                    </a:lnTo>
                    <a:close/>
                    <a:moveTo>
                      <a:pt x="148" y="304"/>
                    </a:moveTo>
                    <a:lnTo>
                      <a:pt x="146" y="304"/>
                    </a:lnTo>
                    <a:lnTo>
                      <a:pt x="148" y="304"/>
                    </a:lnTo>
                    <a:close/>
                    <a:moveTo>
                      <a:pt x="5" y="298"/>
                    </a:moveTo>
                    <a:lnTo>
                      <a:pt x="5" y="300"/>
                    </a:lnTo>
                    <a:lnTo>
                      <a:pt x="5" y="298"/>
                    </a:lnTo>
                    <a:close/>
                    <a:moveTo>
                      <a:pt x="144" y="298"/>
                    </a:moveTo>
                    <a:lnTo>
                      <a:pt x="141" y="298"/>
                    </a:lnTo>
                    <a:lnTo>
                      <a:pt x="144" y="298"/>
                    </a:lnTo>
                    <a:close/>
                    <a:moveTo>
                      <a:pt x="141" y="295"/>
                    </a:moveTo>
                    <a:lnTo>
                      <a:pt x="141" y="298"/>
                    </a:lnTo>
                    <a:lnTo>
                      <a:pt x="141" y="295"/>
                    </a:lnTo>
                    <a:close/>
                    <a:moveTo>
                      <a:pt x="137" y="295"/>
                    </a:moveTo>
                    <a:lnTo>
                      <a:pt x="135" y="295"/>
                    </a:lnTo>
                    <a:lnTo>
                      <a:pt x="137" y="295"/>
                    </a:lnTo>
                    <a:lnTo>
                      <a:pt x="135" y="295"/>
                    </a:lnTo>
                    <a:lnTo>
                      <a:pt x="135" y="293"/>
                    </a:lnTo>
                    <a:lnTo>
                      <a:pt x="137" y="293"/>
                    </a:lnTo>
                    <a:lnTo>
                      <a:pt x="137" y="295"/>
                    </a:lnTo>
                    <a:close/>
                    <a:moveTo>
                      <a:pt x="137" y="293"/>
                    </a:moveTo>
                    <a:lnTo>
                      <a:pt x="135" y="293"/>
                    </a:lnTo>
                    <a:lnTo>
                      <a:pt x="137" y="293"/>
                    </a:lnTo>
                    <a:close/>
                    <a:moveTo>
                      <a:pt x="139" y="264"/>
                    </a:moveTo>
                    <a:lnTo>
                      <a:pt x="139" y="262"/>
                    </a:lnTo>
                    <a:lnTo>
                      <a:pt x="139" y="264"/>
                    </a:lnTo>
                    <a:close/>
                    <a:moveTo>
                      <a:pt x="139" y="253"/>
                    </a:moveTo>
                    <a:lnTo>
                      <a:pt x="137" y="253"/>
                    </a:lnTo>
                    <a:lnTo>
                      <a:pt x="139" y="253"/>
                    </a:lnTo>
                    <a:close/>
                    <a:moveTo>
                      <a:pt x="152" y="166"/>
                    </a:moveTo>
                    <a:lnTo>
                      <a:pt x="152" y="163"/>
                    </a:lnTo>
                    <a:lnTo>
                      <a:pt x="152" y="166"/>
                    </a:lnTo>
                    <a:close/>
                    <a:moveTo>
                      <a:pt x="184" y="125"/>
                    </a:moveTo>
                    <a:lnTo>
                      <a:pt x="184" y="128"/>
                    </a:lnTo>
                    <a:lnTo>
                      <a:pt x="184" y="125"/>
                    </a:lnTo>
                    <a:close/>
                    <a:moveTo>
                      <a:pt x="186" y="119"/>
                    </a:moveTo>
                    <a:lnTo>
                      <a:pt x="186" y="116"/>
                    </a:lnTo>
                    <a:lnTo>
                      <a:pt x="186" y="119"/>
                    </a:lnTo>
                    <a:close/>
                    <a:moveTo>
                      <a:pt x="188" y="114"/>
                    </a:moveTo>
                    <a:lnTo>
                      <a:pt x="186" y="114"/>
                    </a:lnTo>
                    <a:lnTo>
                      <a:pt x="188" y="114"/>
                    </a:lnTo>
                    <a:close/>
                    <a:moveTo>
                      <a:pt x="195" y="96"/>
                    </a:moveTo>
                    <a:lnTo>
                      <a:pt x="197" y="96"/>
                    </a:lnTo>
                    <a:lnTo>
                      <a:pt x="197" y="99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9"/>
                    </a:lnTo>
                    <a:lnTo>
                      <a:pt x="195" y="96"/>
                    </a:lnTo>
                    <a:close/>
                    <a:moveTo>
                      <a:pt x="322" y="31"/>
                    </a:moveTo>
                    <a:lnTo>
                      <a:pt x="325" y="31"/>
                    </a:lnTo>
                    <a:lnTo>
                      <a:pt x="327" y="31"/>
                    </a:lnTo>
                    <a:lnTo>
                      <a:pt x="327" y="34"/>
                    </a:lnTo>
                    <a:lnTo>
                      <a:pt x="329" y="34"/>
                    </a:lnTo>
                    <a:lnTo>
                      <a:pt x="331" y="34"/>
                    </a:lnTo>
                    <a:lnTo>
                      <a:pt x="333" y="34"/>
                    </a:lnTo>
                    <a:lnTo>
                      <a:pt x="333" y="36"/>
                    </a:lnTo>
                    <a:lnTo>
                      <a:pt x="333" y="38"/>
                    </a:lnTo>
                    <a:lnTo>
                      <a:pt x="336" y="38"/>
                    </a:lnTo>
                    <a:lnTo>
                      <a:pt x="336" y="40"/>
                    </a:lnTo>
                    <a:lnTo>
                      <a:pt x="338" y="43"/>
                    </a:lnTo>
                    <a:lnTo>
                      <a:pt x="338" y="45"/>
                    </a:lnTo>
                    <a:lnTo>
                      <a:pt x="336" y="45"/>
                    </a:lnTo>
                    <a:lnTo>
                      <a:pt x="333" y="45"/>
                    </a:lnTo>
                    <a:lnTo>
                      <a:pt x="333" y="47"/>
                    </a:lnTo>
                    <a:lnTo>
                      <a:pt x="331" y="47"/>
                    </a:lnTo>
                    <a:lnTo>
                      <a:pt x="331" y="49"/>
                    </a:lnTo>
                    <a:lnTo>
                      <a:pt x="329" y="49"/>
                    </a:lnTo>
                    <a:lnTo>
                      <a:pt x="329" y="52"/>
                    </a:lnTo>
                    <a:lnTo>
                      <a:pt x="327" y="52"/>
                    </a:lnTo>
                    <a:lnTo>
                      <a:pt x="325" y="52"/>
                    </a:lnTo>
                    <a:lnTo>
                      <a:pt x="322" y="52"/>
                    </a:lnTo>
                    <a:lnTo>
                      <a:pt x="322" y="54"/>
                    </a:lnTo>
                    <a:lnTo>
                      <a:pt x="320" y="54"/>
                    </a:lnTo>
                    <a:lnTo>
                      <a:pt x="318" y="54"/>
                    </a:lnTo>
                    <a:lnTo>
                      <a:pt x="316" y="54"/>
                    </a:lnTo>
                    <a:lnTo>
                      <a:pt x="313" y="56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8"/>
                    </a:lnTo>
                    <a:lnTo>
                      <a:pt x="309" y="61"/>
                    </a:lnTo>
                    <a:lnTo>
                      <a:pt x="307" y="61"/>
                    </a:lnTo>
                    <a:lnTo>
                      <a:pt x="307" y="63"/>
                    </a:lnTo>
                    <a:lnTo>
                      <a:pt x="304" y="65"/>
                    </a:lnTo>
                    <a:lnTo>
                      <a:pt x="304" y="67"/>
                    </a:lnTo>
                    <a:lnTo>
                      <a:pt x="302" y="69"/>
                    </a:lnTo>
                    <a:lnTo>
                      <a:pt x="302" y="72"/>
                    </a:lnTo>
                    <a:lnTo>
                      <a:pt x="300" y="72"/>
                    </a:lnTo>
                    <a:lnTo>
                      <a:pt x="298" y="72"/>
                    </a:lnTo>
                    <a:lnTo>
                      <a:pt x="296" y="72"/>
                    </a:lnTo>
                    <a:lnTo>
                      <a:pt x="296" y="74"/>
                    </a:lnTo>
                    <a:lnTo>
                      <a:pt x="296" y="72"/>
                    </a:lnTo>
                    <a:lnTo>
                      <a:pt x="296" y="74"/>
                    </a:lnTo>
                    <a:lnTo>
                      <a:pt x="293" y="74"/>
                    </a:lnTo>
                    <a:lnTo>
                      <a:pt x="293" y="76"/>
                    </a:lnTo>
                    <a:lnTo>
                      <a:pt x="291" y="76"/>
                    </a:lnTo>
                    <a:lnTo>
                      <a:pt x="291" y="78"/>
                    </a:lnTo>
                    <a:lnTo>
                      <a:pt x="291" y="81"/>
                    </a:lnTo>
                    <a:lnTo>
                      <a:pt x="289" y="81"/>
                    </a:lnTo>
                    <a:lnTo>
                      <a:pt x="289" y="83"/>
                    </a:lnTo>
                    <a:lnTo>
                      <a:pt x="287" y="83"/>
                    </a:lnTo>
                    <a:lnTo>
                      <a:pt x="287" y="85"/>
                    </a:lnTo>
                    <a:lnTo>
                      <a:pt x="287" y="87"/>
                    </a:lnTo>
                    <a:lnTo>
                      <a:pt x="284" y="87"/>
                    </a:lnTo>
                    <a:lnTo>
                      <a:pt x="284" y="90"/>
                    </a:lnTo>
                    <a:lnTo>
                      <a:pt x="282" y="90"/>
                    </a:lnTo>
                    <a:lnTo>
                      <a:pt x="282" y="92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9"/>
                    </a:lnTo>
                    <a:lnTo>
                      <a:pt x="280" y="101"/>
                    </a:lnTo>
                    <a:lnTo>
                      <a:pt x="280" y="103"/>
                    </a:lnTo>
                    <a:lnTo>
                      <a:pt x="280" y="105"/>
                    </a:lnTo>
                    <a:lnTo>
                      <a:pt x="278" y="107"/>
                    </a:lnTo>
                    <a:lnTo>
                      <a:pt x="280" y="107"/>
                    </a:lnTo>
                    <a:lnTo>
                      <a:pt x="278" y="107"/>
                    </a:lnTo>
                    <a:lnTo>
                      <a:pt x="278" y="110"/>
                    </a:lnTo>
                    <a:lnTo>
                      <a:pt x="278" y="112"/>
                    </a:lnTo>
                    <a:lnTo>
                      <a:pt x="280" y="112"/>
                    </a:lnTo>
                    <a:lnTo>
                      <a:pt x="280" y="114"/>
                    </a:lnTo>
                    <a:lnTo>
                      <a:pt x="278" y="114"/>
                    </a:lnTo>
                    <a:lnTo>
                      <a:pt x="278" y="116"/>
                    </a:lnTo>
                    <a:lnTo>
                      <a:pt x="275" y="119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1" y="123"/>
                    </a:lnTo>
                    <a:lnTo>
                      <a:pt x="271" y="125"/>
                    </a:lnTo>
                    <a:lnTo>
                      <a:pt x="269" y="128"/>
                    </a:lnTo>
                    <a:lnTo>
                      <a:pt x="269" y="130"/>
                    </a:lnTo>
                    <a:lnTo>
                      <a:pt x="269" y="132"/>
                    </a:lnTo>
                    <a:lnTo>
                      <a:pt x="266" y="132"/>
                    </a:lnTo>
                    <a:lnTo>
                      <a:pt x="266" y="134"/>
                    </a:lnTo>
                    <a:lnTo>
                      <a:pt x="269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3" y="132"/>
                    </a:lnTo>
                    <a:lnTo>
                      <a:pt x="275" y="132"/>
                    </a:lnTo>
                    <a:lnTo>
                      <a:pt x="275" y="130"/>
                    </a:lnTo>
                    <a:lnTo>
                      <a:pt x="278" y="130"/>
                    </a:lnTo>
                    <a:lnTo>
                      <a:pt x="278" y="132"/>
                    </a:lnTo>
                    <a:lnTo>
                      <a:pt x="278" y="134"/>
                    </a:lnTo>
                    <a:lnTo>
                      <a:pt x="278" y="137"/>
                    </a:lnTo>
                    <a:lnTo>
                      <a:pt x="280" y="137"/>
                    </a:lnTo>
                    <a:lnTo>
                      <a:pt x="282" y="137"/>
                    </a:lnTo>
                    <a:lnTo>
                      <a:pt x="280" y="137"/>
                    </a:lnTo>
                    <a:lnTo>
                      <a:pt x="282" y="137"/>
                    </a:lnTo>
                    <a:lnTo>
                      <a:pt x="282" y="134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7" y="141"/>
                    </a:lnTo>
                    <a:lnTo>
                      <a:pt x="287" y="143"/>
                    </a:lnTo>
                    <a:lnTo>
                      <a:pt x="287" y="145"/>
                    </a:lnTo>
                    <a:lnTo>
                      <a:pt x="287" y="148"/>
                    </a:lnTo>
                    <a:lnTo>
                      <a:pt x="287" y="150"/>
                    </a:lnTo>
                    <a:lnTo>
                      <a:pt x="289" y="150"/>
                    </a:lnTo>
                    <a:lnTo>
                      <a:pt x="289" y="152"/>
                    </a:lnTo>
                    <a:lnTo>
                      <a:pt x="291" y="154"/>
                    </a:lnTo>
                    <a:lnTo>
                      <a:pt x="293" y="157"/>
                    </a:lnTo>
                    <a:lnTo>
                      <a:pt x="293" y="159"/>
                    </a:lnTo>
                    <a:lnTo>
                      <a:pt x="296" y="159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6" y="161"/>
                    </a:lnTo>
                    <a:lnTo>
                      <a:pt x="298" y="161"/>
                    </a:lnTo>
                    <a:lnTo>
                      <a:pt x="298" y="163"/>
                    </a:lnTo>
                    <a:lnTo>
                      <a:pt x="296" y="163"/>
                    </a:lnTo>
                    <a:lnTo>
                      <a:pt x="298" y="163"/>
                    </a:lnTo>
                    <a:lnTo>
                      <a:pt x="298" y="166"/>
                    </a:lnTo>
                    <a:lnTo>
                      <a:pt x="298" y="168"/>
                    </a:lnTo>
                    <a:lnTo>
                      <a:pt x="298" y="170"/>
                    </a:lnTo>
                    <a:lnTo>
                      <a:pt x="298" y="172"/>
                    </a:lnTo>
                    <a:lnTo>
                      <a:pt x="298" y="170"/>
                    </a:lnTo>
                    <a:lnTo>
                      <a:pt x="296" y="170"/>
                    </a:lnTo>
                    <a:lnTo>
                      <a:pt x="296" y="172"/>
                    </a:lnTo>
                    <a:lnTo>
                      <a:pt x="293" y="172"/>
                    </a:lnTo>
                    <a:lnTo>
                      <a:pt x="293" y="175"/>
                    </a:lnTo>
                    <a:lnTo>
                      <a:pt x="296" y="175"/>
                    </a:lnTo>
                    <a:lnTo>
                      <a:pt x="296" y="177"/>
                    </a:lnTo>
                    <a:lnTo>
                      <a:pt x="293" y="177"/>
                    </a:lnTo>
                    <a:lnTo>
                      <a:pt x="293" y="179"/>
                    </a:lnTo>
                    <a:lnTo>
                      <a:pt x="293" y="181"/>
                    </a:lnTo>
                    <a:lnTo>
                      <a:pt x="293" y="183"/>
                    </a:lnTo>
                    <a:lnTo>
                      <a:pt x="293" y="186"/>
                    </a:lnTo>
                    <a:lnTo>
                      <a:pt x="296" y="186"/>
                    </a:lnTo>
                    <a:lnTo>
                      <a:pt x="293" y="186"/>
                    </a:lnTo>
                    <a:lnTo>
                      <a:pt x="293" y="188"/>
                    </a:lnTo>
                    <a:lnTo>
                      <a:pt x="296" y="188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92"/>
                    </a:lnTo>
                    <a:lnTo>
                      <a:pt x="300" y="192"/>
                    </a:lnTo>
                    <a:lnTo>
                      <a:pt x="300" y="190"/>
                    </a:lnTo>
                    <a:lnTo>
                      <a:pt x="300" y="192"/>
                    </a:lnTo>
                    <a:lnTo>
                      <a:pt x="300" y="190"/>
                    </a:lnTo>
                    <a:lnTo>
                      <a:pt x="302" y="190"/>
                    </a:lnTo>
                    <a:lnTo>
                      <a:pt x="302" y="192"/>
                    </a:lnTo>
                    <a:lnTo>
                      <a:pt x="304" y="192"/>
                    </a:lnTo>
                    <a:lnTo>
                      <a:pt x="304" y="195"/>
                    </a:lnTo>
                    <a:lnTo>
                      <a:pt x="304" y="197"/>
                    </a:lnTo>
                    <a:lnTo>
                      <a:pt x="307" y="199"/>
                    </a:lnTo>
                    <a:lnTo>
                      <a:pt x="307" y="201"/>
                    </a:lnTo>
                    <a:lnTo>
                      <a:pt x="309" y="204"/>
                    </a:lnTo>
                    <a:lnTo>
                      <a:pt x="311" y="204"/>
                    </a:lnTo>
                    <a:lnTo>
                      <a:pt x="313" y="204"/>
                    </a:lnTo>
                    <a:lnTo>
                      <a:pt x="316" y="204"/>
                    </a:lnTo>
                    <a:lnTo>
                      <a:pt x="313" y="201"/>
                    </a:lnTo>
                    <a:lnTo>
                      <a:pt x="316" y="201"/>
                    </a:lnTo>
                    <a:lnTo>
                      <a:pt x="318" y="201"/>
                    </a:lnTo>
                    <a:lnTo>
                      <a:pt x="320" y="201"/>
                    </a:lnTo>
                    <a:lnTo>
                      <a:pt x="320" y="204"/>
                    </a:lnTo>
                    <a:lnTo>
                      <a:pt x="320" y="201"/>
                    </a:lnTo>
                    <a:lnTo>
                      <a:pt x="322" y="201"/>
                    </a:lnTo>
                    <a:lnTo>
                      <a:pt x="322" y="204"/>
                    </a:lnTo>
                    <a:lnTo>
                      <a:pt x="322" y="201"/>
                    </a:lnTo>
                    <a:lnTo>
                      <a:pt x="325" y="201"/>
                    </a:lnTo>
                    <a:lnTo>
                      <a:pt x="325" y="204"/>
                    </a:lnTo>
                    <a:lnTo>
                      <a:pt x="325" y="201"/>
                    </a:lnTo>
                    <a:lnTo>
                      <a:pt x="327" y="201"/>
                    </a:lnTo>
                    <a:lnTo>
                      <a:pt x="327" y="204"/>
                    </a:lnTo>
                    <a:lnTo>
                      <a:pt x="327" y="201"/>
                    </a:lnTo>
                    <a:lnTo>
                      <a:pt x="329" y="201"/>
                    </a:lnTo>
                    <a:lnTo>
                      <a:pt x="329" y="204"/>
                    </a:lnTo>
                    <a:lnTo>
                      <a:pt x="331" y="204"/>
                    </a:lnTo>
                    <a:lnTo>
                      <a:pt x="331" y="201"/>
                    </a:lnTo>
                    <a:lnTo>
                      <a:pt x="333" y="204"/>
                    </a:lnTo>
                    <a:lnTo>
                      <a:pt x="336" y="204"/>
                    </a:lnTo>
                    <a:lnTo>
                      <a:pt x="336" y="201"/>
                    </a:lnTo>
                    <a:lnTo>
                      <a:pt x="336" y="204"/>
                    </a:lnTo>
                    <a:lnTo>
                      <a:pt x="338" y="204"/>
                    </a:lnTo>
                    <a:lnTo>
                      <a:pt x="340" y="204"/>
                    </a:lnTo>
                    <a:lnTo>
                      <a:pt x="342" y="204"/>
                    </a:lnTo>
                    <a:lnTo>
                      <a:pt x="342" y="201"/>
                    </a:lnTo>
                    <a:lnTo>
                      <a:pt x="342" y="204"/>
                    </a:lnTo>
                    <a:lnTo>
                      <a:pt x="342" y="201"/>
                    </a:lnTo>
                    <a:lnTo>
                      <a:pt x="345" y="201"/>
                    </a:lnTo>
                    <a:lnTo>
                      <a:pt x="347" y="201"/>
                    </a:lnTo>
                    <a:lnTo>
                      <a:pt x="349" y="201"/>
                    </a:lnTo>
                    <a:lnTo>
                      <a:pt x="351" y="201"/>
                    </a:lnTo>
                    <a:lnTo>
                      <a:pt x="354" y="201"/>
                    </a:lnTo>
                    <a:lnTo>
                      <a:pt x="356" y="201"/>
                    </a:lnTo>
                    <a:lnTo>
                      <a:pt x="356" y="204"/>
                    </a:lnTo>
                    <a:lnTo>
                      <a:pt x="358" y="204"/>
                    </a:lnTo>
                    <a:lnTo>
                      <a:pt x="360" y="204"/>
                    </a:lnTo>
                    <a:lnTo>
                      <a:pt x="360" y="206"/>
                    </a:lnTo>
                    <a:lnTo>
                      <a:pt x="363" y="206"/>
                    </a:lnTo>
                    <a:lnTo>
                      <a:pt x="365" y="206"/>
                    </a:lnTo>
                    <a:lnTo>
                      <a:pt x="365" y="204"/>
                    </a:lnTo>
                    <a:lnTo>
                      <a:pt x="367" y="204"/>
                    </a:lnTo>
                    <a:lnTo>
                      <a:pt x="369" y="204"/>
                    </a:lnTo>
                    <a:lnTo>
                      <a:pt x="371" y="206"/>
                    </a:lnTo>
                    <a:lnTo>
                      <a:pt x="371" y="208"/>
                    </a:lnTo>
                    <a:lnTo>
                      <a:pt x="374" y="208"/>
                    </a:lnTo>
                    <a:lnTo>
                      <a:pt x="374" y="210"/>
                    </a:lnTo>
                    <a:lnTo>
                      <a:pt x="376" y="210"/>
                    </a:lnTo>
                    <a:lnTo>
                      <a:pt x="376" y="213"/>
                    </a:lnTo>
                    <a:lnTo>
                      <a:pt x="378" y="215"/>
                    </a:lnTo>
                    <a:lnTo>
                      <a:pt x="378" y="217"/>
                    </a:lnTo>
                    <a:lnTo>
                      <a:pt x="380" y="217"/>
                    </a:lnTo>
                    <a:lnTo>
                      <a:pt x="380" y="219"/>
                    </a:lnTo>
                    <a:lnTo>
                      <a:pt x="383" y="219"/>
                    </a:lnTo>
                    <a:lnTo>
                      <a:pt x="383" y="222"/>
                    </a:lnTo>
                    <a:lnTo>
                      <a:pt x="383" y="224"/>
                    </a:lnTo>
                    <a:lnTo>
                      <a:pt x="385" y="224"/>
                    </a:lnTo>
                    <a:lnTo>
                      <a:pt x="385" y="226"/>
                    </a:lnTo>
                    <a:lnTo>
                      <a:pt x="387" y="226"/>
                    </a:lnTo>
                    <a:lnTo>
                      <a:pt x="387" y="228"/>
                    </a:lnTo>
                    <a:lnTo>
                      <a:pt x="389" y="230"/>
                    </a:lnTo>
                    <a:lnTo>
                      <a:pt x="392" y="230"/>
                    </a:lnTo>
                    <a:lnTo>
                      <a:pt x="394" y="230"/>
                    </a:lnTo>
                    <a:lnTo>
                      <a:pt x="394" y="233"/>
                    </a:lnTo>
                    <a:lnTo>
                      <a:pt x="396" y="233"/>
                    </a:lnTo>
                    <a:lnTo>
                      <a:pt x="398" y="233"/>
                    </a:lnTo>
                    <a:lnTo>
                      <a:pt x="398" y="230"/>
                    </a:lnTo>
                    <a:lnTo>
                      <a:pt x="401" y="230"/>
                    </a:lnTo>
                    <a:lnTo>
                      <a:pt x="401" y="228"/>
                    </a:lnTo>
                    <a:lnTo>
                      <a:pt x="403" y="228"/>
                    </a:lnTo>
                    <a:lnTo>
                      <a:pt x="405" y="228"/>
                    </a:lnTo>
                    <a:lnTo>
                      <a:pt x="405" y="230"/>
                    </a:lnTo>
                    <a:lnTo>
                      <a:pt x="407" y="230"/>
                    </a:lnTo>
                    <a:lnTo>
                      <a:pt x="409" y="228"/>
                    </a:lnTo>
                    <a:lnTo>
                      <a:pt x="409" y="230"/>
                    </a:lnTo>
                    <a:lnTo>
                      <a:pt x="412" y="230"/>
                    </a:lnTo>
                    <a:lnTo>
                      <a:pt x="414" y="230"/>
                    </a:lnTo>
                    <a:lnTo>
                      <a:pt x="416" y="230"/>
                    </a:lnTo>
                    <a:lnTo>
                      <a:pt x="418" y="230"/>
                    </a:lnTo>
                    <a:lnTo>
                      <a:pt x="421" y="230"/>
                    </a:lnTo>
                    <a:lnTo>
                      <a:pt x="421" y="228"/>
                    </a:lnTo>
                    <a:lnTo>
                      <a:pt x="423" y="228"/>
                    </a:lnTo>
                    <a:lnTo>
                      <a:pt x="425" y="230"/>
                    </a:lnTo>
                    <a:lnTo>
                      <a:pt x="427" y="228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4" y="228"/>
                    </a:lnTo>
                    <a:lnTo>
                      <a:pt x="436" y="228"/>
                    </a:lnTo>
                    <a:lnTo>
                      <a:pt x="439" y="228"/>
                    </a:lnTo>
                    <a:lnTo>
                      <a:pt x="439" y="226"/>
                    </a:lnTo>
                    <a:lnTo>
                      <a:pt x="441" y="226"/>
                    </a:lnTo>
                    <a:lnTo>
                      <a:pt x="443" y="226"/>
                    </a:lnTo>
                    <a:lnTo>
                      <a:pt x="445" y="226"/>
                    </a:lnTo>
                    <a:lnTo>
                      <a:pt x="447" y="226"/>
                    </a:lnTo>
                    <a:lnTo>
                      <a:pt x="450" y="226"/>
                    </a:lnTo>
                    <a:lnTo>
                      <a:pt x="450" y="228"/>
                    </a:lnTo>
                    <a:lnTo>
                      <a:pt x="452" y="228"/>
                    </a:lnTo>
                    <a:lnTo>
                      <a:pt x="452" y="230"/>
                    </a:lnTo>
                    <a:lnTo>
                      <a:pt x="452" y="233"/>
                    </a:lnTo>
                    <a:lnTo>
                      <a:pt x="454" y="233"/>
                    </a:lnTo>
                    <a:lnTo>
                      <a:pt x="454" y="235"/>
                    </a:lnTo>
                    <a:lnTo>
                      <a:pt x="452" y="237"/>
                    </a:lnTo>
                    <a:lnTo>
                      <a:pt x="450" y="237"/>
                    </a:lnTo>
                    <a:lnTo>
                      <a:pt x="450" y="239"/>
                    </a:lnTo>
                    <a:lnTo>
                      <a:pt x="447" y="239"/>
                    </a:lnTo>
                    <a:lnTo>
                      <a:pt x="447" y="242"/>
                    </a:lnTo>
                    <a:lnTo>
                      <a:pt x="447" y="244"/>
                    </a:lnTo>
                    <a:lnTo>
                      <a:pt x="447" y="246"/>
                    </a:lnTo>
                    <a:lnTo>
                      <a:pt x="447" y="248"/>
                    </a:lnTo>
                    <a:lnTo>
                      <a:pt x="447" y="251"/>
                    </a:lnTo>
                    <a:lnTo>
                      <a:pt x="447" y="253"/>
                    </a:lnTo>
                    <a:lnTo>
                      <a:pt x="445" y="253"/>
                    </a:lnTo>
                    <a:lnTo>
                      <a:pt x="443" y="253"/>
                    </a:lnTo>
                    <a:lnTo>
                      <a:pt x="443" y="255"/>
                    </a:lnTo>
                    <a:lnTo>
                      <a:pt x="441" y="255"/>
                    </a:lnTo>
                    <a:lnTo>
                      <a:pt x="441" y="257"/>
                    </a:lnTo>
                    <a:lnTo>
                      <a:pt x="441" y="260"/>
                    </a:lnTo>
                    <a:lnTo>
                      <a:pt x="441" y="262"/>
                    </a:lnTo>
                    <a:lnTo>
                      <a:pt x="443" y="264"/>
                    </a:lnTo>
                    <a:lnTo>
                      <a:pt x="443" y="266"/>
                    </a:lnTo>
                    <a:lnTo>
                      <a:pt x="441" y="266"/>
                    </a:lnTo>
                    <a:lnTo>
                      <a:pt x="441" y="268"/>
                    </a:lnTo>
                    <a:lnTo>
                      <a:pt x="441" y="271"/>
                    </a:lnTo>
                    <a:lnTo>
                      <a:pt x="441" y="273"/>
                    </a:lnTo>
                    <a:lnTo>
                      <a:pt x="441" y="275"/>
                    </a:lnTo>
                    <a:lnTo>
                      <a:pt x="441" y="277"/>
                    </a:lnTo>
                    <a:lnTo>
                      <a:pt x="441" y="280"/>
                    </a:lnTo>
                    <a:lnTo>
                      <a:pt x="439" y="282"/>
                    </a:lnTo>
                    <a:lnTo>
                      <a:pt x="441" y="282"/>
                    </a:lnTo>
                    <a:lnTo>
                      <a:pt x="441" y="284"/>
                    </a:lnTo>
                    <a:lnTo>
                      <a:pt x="443" y="284"/>
                    </a:lnTo>
                    <a:lnTo>
                      <a:pt x="441" y="286"/>
                    </a:lnTo>
                    <a:lnTo>
                      <a:pt x="443" y="286"/>
                    </a:lnTo>
                    <a:lnTo>
                      <a:pt x="443" y="289"/>
                    </a:lnTo>
                    <a:lnTo>
                      <a:pt x="441" y="289"/>
                    </a:lnTo>
                    <a:lnTo>
                      <a:pt x="441" y="291"/>
                    </a:lnTo>
                    <a:lnTo>
                      <a:pt x="443" y="293"/>
                    </a:lnTo>
                    <a:lnTo>
                      <a:pt x="443" y="295"/>
                    </a:lnTo>
                    <a:lnTo>
                      <a:pt x="445" y="295"/>
                    </a:lnTo>
                    <a:lnTo>
                      <a:pt x="445" y="298"/>
                    </a:lnTo>
                    <a:lnTo>
                      <a:pt x="445" y="300"/>
                    </a:lnTo>
                    <a:lnTo>
                      <a:pt x="445" y="302"/>
                    </a:lnTo>
                    <a:lnTo>
                      <a:pt x="447" y="302"/>
                    </a:lnTo>
                    <a:lnTo>
                      <a:pt x="447" y="304"/>
                    </a:lnTo>
                    <a:lnTo>
                      <a:pt x="447" y="306"/>
                    </a:lnTo>
                    <a:lnTo>
                      <a:pt x="450" y="306"/>
                    </a:lnTo>
                    <a:lnTo>
                      <a:pt x="452" y="306"/>
                    </a:lnTo>
                    <a:lnTo>
                      <a:pt x="452" y="309"/>
                    </a:lnTo>
                    <a:lnTo>
                      <a:pt x="454" y="311"/>
                    </a:lnTo>
                    <a:lnTo>
                      <a:pt x="454" y="313"/>
                    </a:lnTo>
                    <a:lnTo>
                      <a:pt x="454" y="315"/>
                    </a:lnTo>
                    <a:lnTo>
                      <a:pt x="456" y="315"/>
                    </a:lnTo>
                    <a:lnTo>
                      <a:pt x="456" y="318"/>
                    </a:lnTo>
                    <a:lnTo>
                      <a:pt x="459" y="318"/>
                    </a:lnTo>
                    <a:lnTo>
                      <a:pt x="456" y="318"/>
                    </a:lnTo>
                    <a:lnTo>
                      <a:pt x="456" y="320"/>
                    </a:lnTo>
                    <a:lnTo>
                      <a:pt x="454" y="320"/>
                    </a:lnTo>
                    <a:lnTo>
                      <a:pt x="454" y="322"/>
                    </a:lnTo>
                    <a:lnTo>
                      <a:pt x="452" y="324"/>
                    </a:lnTo>
                    <a:lnTo>
                      <a:pt x="450" y="324"/>
                    </a:lnTo>
                    <a:lnTo>
                      <a:pt x="450" y="327"/>
                    </a:lnTo>
                    <a:lnTo>
                      <a:pt x="447" y="327"/>
                    </a:lnTo>
                    <a:lnTo>
                      <a:pt x="447" y="329"/>
                    </a:lnTo>
                    <a:lnTo>
                      <a:pt x="445" y="329"/>
                    </a:lnTo>
                    <a:lnTo>
                      <a:pt x="445" y="331"/>
                    </a:lnTo>
                    <a:lnTo>
                      <a:pt x="443" y="331"/>
                    </a:lnTo>
                    <a:lnTo>
                      <a:pt x="441" y="333"/>
                    </a:lnTo>
                    <a:lnTo>
                      <a:pt x="441" y="336"/>
                    </a:lnTo>
                    <a:lnTo>
                      <a:pt x="443" y="336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7" y="338"/>
                    </a:lnTo>
                    <a:lnTo>
                      <a:pt x="450" y="338"/>
                    </a:lnTo>
                    <a:lnTo>
                      <a:pt x="450" y="340"/>
                    </a:lnTo>
                    <a:lnTo>
                      <a:pt x="452" y="340"/>
                    </a:lnTo>
                    <a:lnTo>
                      <a:pt x="452" y="342"/>
                    </a:lnTo>
                    <a:lnTo>
                      <a:pt x="454" y="342"/>
                    </a:lnTo>
                    <a:lnTo>
                      <a:pt x="454" y="344"/>
                    </a:lnTo>
                    <a:lnTo>
                      <a:pt x="456" y="344"/>
                    </a:lnTo>
                    <a:lnTo>
                      <a:pt x="456" y="347"/>
                    </a:lnTo>
                    <a:lnTo>
                      <a:pt x="459" y="347"/>
                    </a:lnTo>
                    <a:lnTo>
                      <a:pt x="459" y="349"/>
                    </a:lnTo>
                    <a:lnTo>
                      <a:pt x="461" y="349"/>
                    </a:lnTo>
                    <a:lnTo>
                      <a:pt x="461" y="351"/>
                    </a:lnTo>
                    <a:lnTo>
                      <a:pt x="461" y="353"/>
                    </a:lnTo>
                    <a:lnTo>
                      <a:pt x="461" y="356"/>
                    </a:lnTo>
                    <a:lnTo>
                      <a:pt x="461" y="358"/>
                    </a:lnTo>
                    <a:lnTo>
                      <a:pt x="463" y="358"/>
                    </a:lnTo>
                    <a:lnTo>
                      <a:pt x="463" y="360"/>
                    </a:lnTo>
                    <a:lnTo>
                      <a:pt x="463" y="362"/>
                    </a:lnTo>
                    <a:lnTo>
                      <a:pt x="465" y="362"/>
                    </a:lnTo>
                    <a:lnTo>
                      <a:pt x="465" y="365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8" y="369"/>
                    </a:lnTo>
                    <a:lnTo>
                      <a:pt x="468" y="371"/>
                    </a:lnTo>
                    <a:lnTo>
                      <a:pt x="468" y="374"/>
                    </a:lnTo>
                    <a:lnTo>
                      <a:pt x="468" y="376"/>
                    </a:lnTo>
                    <a:lnTo>
                      <a:pt x="470" y="376"/>
                    </a:lnTo>
                    <a:lnTo>
                      <a:pt x="470" y="378"/>
                    </a:lnTo>
                    <a:lnTo>
                      <a:pt x="470" y="380"/>
                    </a:lnTo>
                    <a:lnTo>
                      <a:pt x="470" y="382"/>
                    </a:lnTo>
                    <a:lnTo>
                      <a:pt x="472" y="382"/>
                    </a:lnTo>
                    <a:lnTo>
                      <a:pt x="470" y="385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68" y="387"/>
                    </a:lnTo>
                    <a:lnTo>
                      <a:pt x="465" y="387"/>
                    </a:lnTo>
                    <a:lnTo>
                      <a:pt x="463" y="387"/>
                    </a:lnTo>
                    <a:lnTo>
                      <a:pt x="463" y="385"/>
                    </a:lnTo>
                    <a:lnTo>
                      <a:pt x="463" y="382"/>
                    </a:lnTo>
                    <a:lnTo>
                      <a:pt x="463" y="380"/>
                    </a:lnTo>
                    <a:lnTo>
                      <a:pt x="465" y="380"/>
                    </a:lnTo>
                    <a:lnTo>
                      <a:pt x="465" y="378"/>
                    </a:lnTo>
                    <a:lnTo>
                      <a:pt x="465" y="376"/>
                    </a:lnTo>
                    <a:lnTo>
                      <a:pt x="465" y="374"/>
                    </a:lnTo>
                    <a:lnTo>
                      <a:pt x="463" y="371"/>
                    </a:lnTo>
                    <a:lnTo>
                      <a:pt x="463" y="369"/>
                    </a:lnTo>
                    <a:lnTo>
                      <a:pt x="461" y="367"/>
                    </a:lnTo>
                    <a:lnTo>
                      <a:pt x="461" y="365"/>
                    </a:lnTo>
                    <a:lnTo>
                      <a:pt x="459" y="365"/>
                    </a:lnTo>
                    <a:lnTo>
                      <a:pt x="459" y="362"/>
                    </a:lnTo>
                    <a:lnTo>
                      <a:pt x="456" y="360"/>
                    </a:lnTo>
                    <a:lnTo>
                      <a:pt x="456" y="358"/>
                    </a:lnTo>
                    <a:lnTo>
                      <a:pt x="454" y="358"/>
                    </a:lnTo>
                    <a:lnTo>
                      <a:pt x="452" y="358"/>
                    </a:lnTo>
                    <a:lnTo>
                      <a:pt x="450" y="358"/>
                    </a:lnTo>
                    <a:lnTo>
                      <a:pt x="450" y="360"/>
                    </a:lnTo>
                    <a:lnTo>
                      <a:pt x="447" y="360"/>
                    </a:lnTo>
                    <a:lnTo>
                      <a:pt x="447" y="362"/>
                    </a:lnTo>
                    <a:lnTo>
                      <a:pt x="445" y="362"/>
                    </a:lnTo>
                    <a:lnTo>
                      <a:pt x="445" y="365"/>
                    </a:lnTo>
                    <a:lnTo>
                      <a:pt x="443" y="365"/>
                    </a:lnTo>
                    <a:lnTo>
                      <a:pt x="443" y="367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39" y="369"/>
                    </a:lnTo>
                    <a:lnTo>
                      <a:pt x="436" y="369"/>
                    </a:lnTo>
                    <a:lnTo>
                      <a:pt x="434" y="369"/>
                    </a:lnTo>
                    <a:lnTo>
                      <a:pt x="434" y="367"/>
                    </a:lnTo>
                    <a:lnTo>
                      <a:pt x="432" y="367"/>
                    </a:lnTo>
                    <a:lnTo>
                      <a:pt x="432" y="365"/>
                    </a:lnTo>
                    <a:lnTo>
                      <a:pt x="432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27" y="362"/>
                    </a:lnTo>
                    <a:lnTo>
                      <a:pt x="427" y="365"/>
                    </a:lnTo>
                    <a:lnTo>
                      <a:pt x="427" y="367"/>
                    </a:lnTo>
                    <a:lnTo>
                      <a:pt x="427" y="369"/>
                    </a:lnTo>
                    <a:lnTo>
                      <a:pt x="430" y="369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69"/>
                    </a:lnTo>
                    <a:lnTo>
                      <a:pt x="430" y="371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5" y="369"/>
                    </a:lnTo>
                    <a:lnTo>
                      <a:pt x="423" y="371"/>
                    </a:lnTo>
                    <a:lnTo>
                      <a:pt x="421" y="371"/>
                    </a:lnTo>
                    <a:lnTo>
                      <a:pt x="418" y="371"/>
                    </a:lnTo>
                    <a:lnTo>
                      <a:pt x="416" y="371"/>
                    </a:lnTo>
                    <a:lnTo>
                      <a:pt x="414" y="371"/>
                    </a:lnTo>
                    <a:lnTo>
                      <a:pt x="412" y="371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398" y="371"/>
                    </a:lnTo>
                    <a:lnTo>
                      <a:pt x="396" y="371"/>
                    </a:lnTo>
                    <a:lnTo>
                      <a:pt x="394" y="371"/>
                    </a:lnTo>
                    <a:lnTo>
                      <a:pt x="392" y="371"/>
                    </a:lnTo>
                    <a:lnTo>
                      <a:pt x="392" y="369"/>
                    </a:lnTo>
                    <a:lnTo>
                      <a:pt x="389" y="369"/>
                    </a:lnTo>
                    <a:lnTo>
                      <a:pt x="387" y="369"/>
                    </a:lnTo>
                    <a:lnTo>
                      <a:pt x="385" y="369"/>
                    </a:lnTo>
                    <a:lnTo>
                      <a:pt x="383" y="369"/>
                    </a:lnTo>
                    <a:lnTo>
                      <a:pt x="383" y="371"/>
                    </a:lnTo>
                    <a:lnTo>
                      <a:pt x="383" y="369"/>
                    </a:lnTo>
                    <a:lnTo>
                      <a:pt x="380" y="369"/>
                    </a:lnTo>
                    <a:lnTo>
                      <a:pt x="380" y="371"/>
                    </a:lnTo>
                    <a:lnTo>
                      <a:pt x="378" y="371"/>
                    </a:lnTo>
                    <a:lnTo>
                      <a:pt x="376" y="371"/>
                    </a:lnTo>
                    <a:lnTo>
                      <a:pt x="376" y="391"/>
                    </a:lnTo>
                    <a:lnTo>
                      <a:pt x="378" y="391"/>
                    </a:lnTo>
                    <a:lnTo>
                      <a:pt x="380" y="391"/>
                    </a:lnTo>
                    <a:lnTo>
                      <a:pt x="380" y="389"/>
                    </a:lnTo>
                    <a:lnTo>
                      <a:pt x="380" y="391"/>
                    </a:lnTo>
                    <a:lnTo>
                      <a:pt x="383" y="391"/>
                    </a:lnTo>
                    <a:lnTo>
                      <a:pt x="385" y="391"/>
                    </a:lnTo>
                    <a:lnTo>
                      <a:pt x="387" y="391"/>
                    </a:lnTo>
                    <a:lnTo>
                      <a:pt x="389" y="391"/>
                    </a:lnTo>
                    <a:lnTo>
                      <a:pt x="392" y="394"/>
                    </a:lnTo>
                    <a:lnTo>
                      <a:pt x="392" y="391"/>
                    </a:lnTo>
                    <a:lnTo>
                      <a:pt x="394" y="391"/>
                    </a:lnTo>
                    <a:lnTo>
                      <a:pt x="396" y="391"/>
                    </a:lnTo>
                    <a:lnTo>
                      <a:pt x="396" y="394"/>
                    </a:lnTo>
                    <a:lnTo>
                      <a:pt x="398" y="394"/>
                    </a:lnTo>
                    <a:lnTo>
                      <a:pt x="398" y="396"/>
                    </a:lnTo>
                    <a:lnTo>
                      <a:pt x="398" y="398"/>
                    </a:lnTo>
                    <a:lnTo>
                      <a:pt x="401" y="398"/>
                    </a:lnTo>
                    <a:lnTo>
                      <a:pt x="398" y="398"/>
                    </a:lnTo>
                    <a:lnTo>
                      <a:pt x="398" y="400"/>
                    </a:lnTo>
                    <a:lnTo>
                      <a:pt x="398" y="403"/>
                    </a:lnTo>
                    <a:lnTo>
                      <a:pt x="401" y="403"/>
                    </a:lnTo>
                    <a:lnTo>
                      <a:pt x="401" y="405"/>
                    </a:lnTo>
                    <a:lnTo>
                      <a:pt x="398" y="405"/>
                    </a:lnTo>
                    <a:lnTo>
                      <a:pt x="396" y="405"/>
                    </a:lnTo>
                    <a:lnTo>
                      <a:pt x="394" y="405"/>
                    </a:lnTo>
                    <a:lnTo>
                      <a:pt x="392" y="405"/>
                    </a:lnTo>
                    <a:lnTo>
                      <a:pt x="392" y="403"/>
                    </a:lnTo>
                    <a:lnTo>
                      <a:pt x="389" y="403"/>
                    </a:lnTo>
                    <a:lnTo>
                      <a:pt x="387" y="403"/>
                    </a:lnTo>
                    <a:lnTo>
                      <a:pt x="385" y="403"/>
                    </a:lnTo>
                    <a:lnTo>
                      <a:pt x="385" y="405"/>
                    </a:lnTo>
                    <a:lnTo>
                      <a:pt x="383" y="405"/>
                    </a:lnTo>
                    <a:lnTo>
                      <a:pt x="383" y="403"/>
                    </a:lnTo>
                    <a:lnTo>
                      <a:pt x="383" y="405"/>
                    </a:lnTo>
                    <a:lnTo>
                      <a:pt x="380" y="405"/>
                    </a:lnTo>
                    <a:lnTo>
                      <a:pt x="378" y="407"/>
                    </a:lnTo>
                    <a:lnTo>
                      <a:pt x="376" y="407"/>
                    </a:lnTo>
                    <a:lnTo>
                      <a:pt x="374" y="407"/>
                    </a:lnTo>
                    <a:lnTo>
                      <a:pt x="371" y="407"/>
                    </a:lnTo>
                    <a:lnTo>
                      <a:pt x="371" y="414"/>
                    </a:lnTo>
                    <a:lnTo>
                      <a:pt x="371" y="416"/>
                    </a:lnTo>
                    <a:lnTo>
                      <a:pt x="369" y="425"/>
                    </a:lnTo>
                    <a:lnTo>
                      <a:pt x="369" y="427"/>
                    </a:lnTo>
                    <a:lnTo>
                      <a:pt x="369" y="429"/>
                    </a:lnTo>
                    <a:lnTo>
                      <a:pt x="371" y="432"/>
                    </a:lnTo>
                    <a:lnTo>
                      <a:pt x="374" y="432"/>
                    </a:lnTo>
                    <a:lnTo>
                      <a:pt x="374" y="434"/>
                    </a:lnTo>
                    <a:lnTo>
                      <a:pt x="376" y="434"/>
                    </a:lnTo>
                    <a:lnTo>
                      <a:pt x="376" y="436"/>
                    </a:lnTo>
                    <a:lnTo>
                      <a:pt x="378" y="436"/>
                    </a:lnTo>
                    <a:lnTo>
                      <a:pt x="378" y="438"/>
                    </a:lnTo>
                    <a:lnTo>
                      <a:pt x="380" y="438"/>
                    </a:lnTo>
                    <a:lnTo>
                      <a:pt x="380" y="441"/>
                    </a:lnTo>
                    <a:lnTo>
                      <a:pt x="383" y="441"/>
                    </a:lnTo>
                    <a:lnTo>
                      <a:pt x="385" y="441"/>
                    </a:lnTo>
                    <a:lnTo>
                      <a:pt x="385" y="443"/>
                    </a:lnTo>
                    <a:lnTo>
                      <a:pt x="385" y="445"/>
                    </a:lnTo>
                    <a:lnTo>
                      <a:pt x="387" y="445"/>
                    </a:lnTo>
                    <a:lnTo>
                      <a:pt x="385" y="445"/>
                    </a:lnTo>
                    <a:lnTo>
                      <a:pt x="385" y="447"/>
                    </a:lnTo>
                    <a:lnTo>
                      <a:pt x="385" y="450"/>
                    </a:lnTo>
                    <a:lnTo>
                      <a:pt x="387" y="450"/>
                    </a:lnTo>
                    <a:lnTo>
                      <a:pt x="387" y="452"/>
                    </a:lnTo>
                    <a:lnTo>
                      <a:pt x="387" y="454"/>
                    </a:lnTo>
                    <a:lnTo>
                      <a:pt x="389" y="454"/>
                    </a:lnTo>
                    <a:lnTo>
                      <a:pt x="389" y="456"/>
                    </a:lnTo>
                    <a:lnTo>
                      <a:pt x="392" y="456"/>
                    </a:lnTo>
                    <a:lnTo>
                      <a:pt x="389" y="456"/>
                    </a:lnTo>
                    <a:lnTo>
                      <a:pt x="389" y="458"/>
                    </a:lnTo>
                    <a:lnTo>
                      <a:pt x="392" y="458"/>
                    </a:lnTo>
                    <a:lnTo>
                      <a:pt x="389" y="458"/>
                    </a:lnTo>
                    <a:lnTo>
                      <a:pt x="389" y="461"/>
                    </a:lnTo>
                    <a:lnTo>
                      <a:pt x="392" y="461"/>
                    </a:lnTo>
                    <a:lnTo>
                      <a:pt x="392" y="463"/>
                    </a:lnTo>
                    <a:lnTo>
                      <a:pt x="392" y="465"/>
                    </a:lnTo>
                    <a:lnTo>
                      <a:pt x="392" y="467"/>
                    </a:lnTo>
                    <a:lnTo>
                      <a:pt x="392" y="470"/>
                    </a:lnTo>
                    <a:lnTo>
                      <a:pt x="389" y="470"/>
                    </a:lnTo>
                    <a:lnTo>
                      <a:pt x="389" y="472"/>
                    </a:lnTo>
                    <a:lnTo>
                      <a:pt x="389" y="474"/>
                    </a:lnTo>
                    <a:lnTo>
                      <a:pt x="389" y="476"/>
                    </a:lnTo>
                    <a:lnTo>
                      <a:pt x="389" y="481"/>
                    </a:lnTo>
                    <a:lnTo>
                      <a:pt x="387" y="483"/>
                    </a:lnTo>
                    <a:lnTo>
                      <a:pt x="387" y="485"/>
                    </a:lnTo>
                    <a:lnTo>
                      <a:pt x="387" y="488"/>
                    </a:lnTo>
                    <a:lnTo>
                      <a:pt x="387" y="492"/>
                    </a:lnTo>
                    <a:lnTo>
                      <a:pt x="385" y="496"/>
                    </a:lnTo>
                    <a:lnTo>
                      <a:pt x="385" y="501"/>
                    </a:lnTo>
                    <a:lnTo>
                      <a:pt x="385" y="503"/>
                    </a:lnTo>
                    <a:lnTo>
                      <a:pt x="383" y="508"/>
                    </a:lnTo>
                    <a:lnTo>
                      <a:pt x="383" y="512"/>
                    </a:lnTo>
                    <a:lnTo>
                      <a:pt x="383" y="517"/>
                    </a:lnTo>
                    <a:lnTo>
                      <a:pt x="380" y="519"/>
                    </a:lnTo>
                    <a:lnTo>
                      <a:pt x="380" y="521"/>
                    </a:lnTo>
                    <a:lnTo>
                      <a:pt x="380" y="523"/>
                    </a:lnTo>
                    <a:lnTo>
                      <a:pt x="380" y="528"/>
                    </a:lnTo>
                    <a:lnTo>
                      <a:pt x="380" y="532"/>
                    </a:lnTo>
                    <a:lnTo>
                      <a:pt x="378" y="532"/>
                    </a:lnTo>
                    <a:lnTo>
                      <a:pt x="378" y="537"/>
                    </a:lnTo>
                    <a:lnTo>
                      <a:pt x="378" y="539"/>
                    </a:lnTo>
                    <a:lnTo>
                      <a:pt x="378" y="543"/>
                    </a:lnTo>
                    <a:lnTo>
                      <a:pt x="376" y="546"/>
                    </a:lnTo>
                    <a:lnTo>
                      <a:pt x="376" y="548"/>
                    </a:lnTo>
                    <a:lnTo>
                      <a:pt x="376" y="552"/>
                    </a:lnTo>
                    <a:lnTo>
                      <a:pt x="376" y="555"/>
                    </a:lnTo>
                    <a:lnTo>
                      <a:pt x="374" y="557"/>
                    </a:lnTo>
                    <a:lnTo>
                      <a:pt x="374" y="559"/>
                    </a:lnTo>
                    <a:lnTo>
                      <a:pt x="371" y="557"/>
                    </a:lnTo>
                    <a:lnTo>
                      <a:pt x="371" y="555"/>
                    </a:lnTo>
                    <a:lnTo>
                      <a:pt x="369" y="555"/>
                    </a:lnTo>
                    <a:lnTo>
                      <a:pt x="369" y="552"/>
                    </a:lnTo>
                    <a:lnTo>
                      <a:pt x="367" y="552"/>
                    </a:lnTo>
                    <a:lnTo>
                      <a:pt x="367" y="550"/>
                    </a:lnTo>
                    <a:lnTo>
                      <a:pt x="367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0" y="546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6" y="548"/>
                    </a:lnTo>
                    <a:lnTo>
                      <a:pt x="354" y="546"/>
                    </a:lnTo>
                    <a:lnTo>
                      <a:pt x="351" y="546"/>
                    </a:lnTo>
                    <a:lnTo>
                      <a:pt x="349" y="546"/>
                    </a:lnTo>
                    <a:lnTo>
                      <a:pt x="351" y="546"/>
                    </a:lnTo>
                    <a:lnTo>
                      <a:pt x="351" y="543"/>
                    </a:lnTo>
                    <a:lnTo>
                      <a:pt x="354" y="541"/>
                    </a:lnTo>
                    <a:lnTo>
                      <a:pt x="356" y="537"/>
                    </a:lnTo>
                    <a:lnTo>
                      <a:pt x="356" y="534"/>
                    </a:lnTo>
                    <a:lnTo>
                      <a:pt x="358" y="534"/>
                    </a:lnTo>
                    <a:lnTo>
                      <a:pt x="358" y="532"/>
                    </a:lnTo>
                    <a:lnTo>
                      <a:pt x="360" y="530"/>
                    </a:lnTo>
                    <a:lnTo>
                      <a:pt x="363" y="526"/>
                    </a:lnTo>
                    <a:lnTo>
                      <a:pt x="363" y="523"/>
                    </a:lnTo>
                    <a:lnTo>
                      <a:pt x="365" y="521"/>
                    </a:lnTo>
                    <a:lnTo>
                      <a:pt x="367" y="519"/>
                    </a:lnTo>
                    <a:lnTo>
                      <a:pt x="369" y="517"/>
                    </a:lnTo>
                    <a:lnTo>
                      <a:pt x="371" y="514"/>
                    </a:lnTo>
                    <a:lnTo>
                      <a:pt x="371" y="512"/>
                    </a:lnTo>
                    <a:lnTo>
                      <a:pt x="369" y="512"/>
                    </a:lnTo>
                    <a:lnTo>
                      <a:pt x="369" y="510"/>
                    </a:lnTo>
                    <a:lnTo>
                      <a:pt x="369" y="508"/>
                    </a:lnTo>
                    <a:lnTo>
                      <a:pt x="369" y="510"/>
                    </a:lnTo>
                    <a:lnTo>
                      <a:pt x="367" y="510"/>
                    </a:lnTo>
                    <a:lnTo>
                      <a:pt x="367" y="508"/>
                    </a:lnTo>
                    <a:lnTo>
                      <a:pt x="367" y="510"/>
                    </a:lnTo>
                    <a:lnTo>
                      <a:pt x="365" y="510"/>
                    </a:lnTo>
                    <a:lnTo>
                      <a:pt x="365" y="508"/>
                    </a:lnTo>
                    <a:lnTo>
                      <a:pt x="365" y="505"/>
                    </a:lnTo>
                    <a:lnTo>
                      <a:pt x="363" y="505"/>
                    </a:lnTo>
                    <a:lnTo>
                      <a:pt x="360" y="505"/>
                    </a:lnTo>
                    <a:lnTo>
                      <a:pt x="363" y="505"/>
                    </a:lnTo>
                    <a:lnTo>
                      <a:pt x="363" y="503"/>
                    </a:lnTo>
                    <a:lnTo>
                      <a:pt x="360" y="503"/>
                    </a:lnTo>
                    <a:lnTo>
                      <a:pt x="360" y="505"/>
                    </a:lnTo>
                    <a:lnTo>
                      <a:pt x="358" y="505"/>
                    </a:lnTo>
                    <a:lnTo>
                      <a:pt x="358" y="503"/>
                    </a:lnTo>
                    <a:lnTo>
                      <a:pt x="356" y="503"/>
                    </a:lnTo>
                    <a:lnTo>
                      <a:pt x="356" y="501"/>
                    </a:lnTo>
                    <a:lnTo>
                      <a:pt x="354" y="501"/>
                    </a:lnTo>
                    <a:lnTo>
                      <a:pt x="354" y="503"/>
                    </a:lnTo>
                    <a:lnTo>
                      <a:pt x="356" y="503"/>
                    </a:lnTo>
                    <a:lnTo>
                      <a:pt x="354" y="503"/>
                    </a:lnTo>
                    <a:lnTo>
                      <a:pt x="351" y="503"/>
                    </a:lnTo>
                    <a:lnTo>
                      <a:pt x="351" y="501"/>
                    </a:lnTo>
                    <a:lnTo>
                      <a:pt x="354" y="501"/>
                    </a:lnTo>
                    <a:lnTo>
                      <a:pt x="351" y="501"/>
                    </a:lnTo>
                    <a:lnTo>
                      <a:pt x="351" y="499"/>
                    </a:lnTo>
                    <a:lnTo>
                      <a:pt x="349" y="499"/>
                    </a:lnTo>
                    <a:lnTo>
                      <a:pt x="349" y="496"/>
                    </a:lnTo>
                    <a:lnTo>
                      <a:pt x="347" y="496"/>
                    </a:lnTo>
                    <a:lnTo>
                      <a:pt x="345" y="496"/>
                    </a:lnTo>
                    <a:lnTo>
                      <a:pt x="345" y="494"/>
                    </a:lnTo>
                    <a:lnTo>
                      <a:pt x="345" y="496"/>
                    </a:lnTo>
                    <a:lnTo>
                      <a:pt x="342" y="496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6"/>
                    </a:lnTo>
                    <a:lnTo>
                      <a:pt x="340" y="499"/>
                    </a:lnTo>
                    <a:lnTo>
                      <a:pt x="340" y="496"/>
                    </a:lnTo>
                    <a:lnTo>
                      <a:pt x="338" y="496"/>
                    </a:lnTo>
                    <a:lnTo>
                      <a:pt x="336" y="496"/>
                    </a:lnTo>
                    <a:lnTo>
                      <a:pt x="336" y="499"/>
                    </a:lnTo>
                    <a:lnTo>
                      <a:pt x="338" y="499"/>
                    </a:lnTo>
                    <a:lnTo>
                      <a:pt x="336" y="499"/>
                    </a:lnTo>
                    <a:lnTo>
                      <a:pt x="336" y="501"/>
                    </a:lnTo>
                    <a:lnTo>
                      <a:pt x="333" y="499"/>
                    </a:lnTo>
                    <a:lnTo>
                      <a:pt x="331" y="499"/>
                    </a:lnTo>
                    <a:lnTo>
                      <a:pt x="331" y="501"/>
                    </a:lnTo>
                    <a:lnTo>
                      <a:pt x="329" y="501"/>
                    </a:lnTo>
                    <a:lnTo>
                      <a:pt x="329" y="499"/>
                    </a:lnTo>
                    <a:lnTo>
                      <a:pt x="327" y="499"/>
                    </a:lnTo>
                    <a:lnTo>
                      <a:pt x="327" y="496"/>
                    </a:lnTo>
                    <a:lnTo>
                      <a:pt x="325" y="496"/>
                    </a:lnTo>
                    <a:lnTo>
                      <a:pt x="325" y="499"/>
                    </a:lnTo>
                    <a:lnTo>
                      <a:pt x="327" y="499"/>
                    </a:lnTo>
                    <a:lnTo>
                      <a:pt x="325" y="499"/>
                    </a:lnTo>
                    <a:lnTo>
                      <a:pt x="325" y="496"/>
                    </a:lnTo>
                    <a:lnTo>
                      <a:pt x="322" y="496"/>
                    </a:lnTo>
                    <a:lnTo>
                      <a:pt x="322" y="494"/>
                    </a:lnTo>
                    <a:lnTo>
                      <a:pt x="320" y="494"/>
                    </a:lnTo>
                    <a:lnTo>
                      <a:pt x="318" y="494"/>
                    </a:lnTo>
                    <a:lnTo>
                      <a:pt x="318" y="492"/>
                    </a:lnTo>
                    <a:lnTo>
                      <a:pt x="318" y="494"/>
                    </a:lnTo>
                    <a:lnTo>
                      <a:pt x="316" y="494"/>
                    </a:lnTo>
                    <a:lnTo>
                      <a:pt x="313" y="494"/>
                    </a:lnTo>
                    <a:lnTo>
                      <a:pt x="313" y="496"/>
                    </a:lnTo>
                    <a:lnTo>
                      <a:pt x="313" y="499"/>
                    </a:lnTo>
                    <a:lnTo>
                      <a:pt x="311" y="499"/>
                    </a:lnTo>
                    <a:lnTo>
                      <a:pt x="311" y="501"/>
                    </a:lnTo>
                    <a:lnTo>
                      <a:pt x="311" y="499"/>
                    </a:lnTo>
                    <a:lnTo>
                      <a:pt x="309" y="501"/>
                    </a:lnTo>
                    <a:lnTo>
                      <a:pt x="309" y="499"/>
                    </a:lnTo>
                    <a:lnTo>
                      <a:pt x="307" y="499"/>
                    </a:lnTo>
                    <a:lnTo>
                      <a:pt x="307" y="501"/>
                    </a:lnTo>
                    <a:lnTo>
                      <a:pt x="304" y="501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4" y="503"/>
                    </a:lnTo>
                    <a:lnTo>
                      <a:pt x="302" y="503"/>
                    </a:lnTo>
                    <a:lnTo>
                      <a:pt x="302" y="501"/>
                    </a:lnTo>
                    <a:lnTo>
                      <a:pt x="302" y="503"/>
                    </a:lnTo>
                    <a:lnTo>
                      <a:pt x="300" y="503"/>
                    </a:lnTo>
                    <a:lnTo>
                      <a:pt x="298" y="503"/>
                    </a:lnTo>
                    <a:lnTo>
                      <a:pt x="298" y="501"/>
                    </a:lnTo>
                    <a:lnTo>
                      <a:pt x="296" y="501"/>
                    </a:lnTo>
                    <a:lnTo>
                      <a:pt x="296" y="503"/>
                    </a:lnTo>
                    <a:lnTo>
                      <a:pt x="296" y="501"/>
                    </a:lnTo>
                    <a:lnTo>
                      <a:pt x="293" y="501"/>
                    </a:lnTo>
                    <a:lnTo>
                      <a:pt x="291" y="501"/>
                    </a:lnTo>
                    <a:lnTo>
                      <a:pt x="289" y="501"/>
                    </a:lnTo>
                    <a:lnTo>
                      <a:pt x="289" y="503"/>
                    </a:lnTo>
                    <a:lnTo>
                      <a:pt x="287" y="503"/>
                    </a:lnTo>
                    <a:lnTo>
                      <a:pt x="287" y="501"/>
                    </a:lnTo>
                    <a:lnTo>
                      <a:pt x="287" y="503"/>
                    </a:lnTo>
                    <a:lnTo>
                      <a:pt x="284" y="503"/>
                    </a:lnTo>
                    <a:lnTo>
                      <a:pt x="284" y="501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80" y="501"/>
                    </a:lnTo>
                    <a:lnTo>
                      <a:pt x="278" y="501"/>
                    </a:lnTo>
                    <a:lnTo>
                      <a:pt x="278" y="499"/>
                    </a:lnTo>
                    <a:lnTo>
                      <a:pt x="275" y="499"/>
                    </a:lnTo>
                    <a:lnTo>
                      <a:pt x="275" y="501"/>
                    </a:lnTo>
                    <a:lnTo>
                      <a:pt x="275" y="499"/>
                    </a:lnTo>
                    <a:lnTo>
                      <a:pt x="275" y="501"/>
                    </a:lnTo>
                    <a:lnTo>
                      <a:pt x="273" y="501"/>
                    </a:lnTo>
                    <a:lnTo>
                      <a:pt x="273" y="499"/>
                    </a:lnTo>
                    <a:lnTo>
                      <a:pt x="273" y="496"/>
                    </a:lnTo>
                    <a:lnTo>
                      <a:pt x="273" y="494"/>
                    </a:lnTo>
                    <a:lnTo>
                      <a:pt x="275" y="494"/>
                    </a:lnTo>
                    <a:lnTo>
                      <a:pt x="275" y="492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3" y="488"/>
                    </a:lnTo>
                    <a:lnTo>
                      <a:pt x="273" y="485"/>
                    </a:lnTo>
                    <a:lnTo>
                      <a:pt x="273" y="483"/>
                    </a:lnTo>
                    <a:lnTo>
                      <a:pt x="271" y="483"/>
                    </a:lnTo>
                    <a:lnTo>
                      <a:pt x="271" y="481"/>
                    </a:lnTo>
                    <a:lnTo>
                      <a:pt x="271" y="483"/>
                    </a:lnTo>
                    <a:lnTo>
                      <a:pt x="269" y="483"/>
                    </a:lnTo>
                    <a:lnTo>
                      <a:pt x="266" y="483"/>
                    </a:lnTo>
                    <a:lnTo>
                      <a:pt x="264" y="483"/>
                    </a:lnTo>
                    <a:lnTo>
                      <a:pt x="264" y="481"/>
                    </a:lnTo>
                    <a:lnTo>
                      <a:pt x="262" y="481"/>
                    </a:lnTo>
                    <a:lnTo>
                      <a:pt x="260" y="481"/>
                    </a:lnTo>
                    <a:lnTo>
                      <a:pt x="260" y="479"/>
                    </a:lnTo>
                    <a:lnTo>
                      <a:pt x="262" y="479"/>
                    </a:lnTo>
                    <a:lnTo>
                      <a:pt x="262" y="476"/>
                    </a:lnTo>
                    <a:lnTo>
                      <a:pt x="262" y="474"/>
                    </a:lnTo>
                    <a:lnTo>
                      <a:pt x="262" y="472"/>
                    </a:lnTo>
                    <a:lnTo>
                      <a:pt x="260" y="472"/>
                    </a:lnTo>
                    <a:lnTo>
                      <a:pt x="260" y="470"/>
                    </a:lnTo>
                    <a:lnTo>
                      <a:pt x="260" y="467"/>
                    </a:lnTo>
                    <a:lnTo>
                      <a:pt x="258" y="467"/>
                    </a:lnTo>
                    <a:lnTo>
                      <a:pt x="258" y="465"/>
                    </a:lnTo>
                    <a:lnTo>
                      <a:pt x="255" y="465"/>
                    </a:lnTo>
                    <a:lnTo>
                      <a:pt x="253" y="465"/>
                    </a:lnTo>
                    <a:lnTo>
                      <a:pt x="253" y="463"/>
                    </a:lnTo>
                    <a:lnTo>
                      <a:pt x="253" y="465"/>
                    </a:lnTo>
                    <a:lnTo>
                      <a:pt x="251" y="465"/>
                    </a:lnTo>
                    <a:lnTo>
                      <a:pt x="249" y="465"/>
                    </a:lnTo>
                    <a:lnTo>
                      <a:pt x="249" y="463"/>
                    </a:lnTo>
                    <a:lnTo>
                      <a:pt x="249" y="461"/>
                    </a:lnTo>
                    <a:lnTo>
                      <a:pt x="246" y="461"/>
                    </a:lnTo>
                    <a:lnTo>
                      <a:pt x="244" y="461"/>
                    </a:lnTo>
                    <a:lnTo>
                      <a:pt x="244" y="458"/>
                    </a:lnTo>
                    <a:lnTo>
                      <a:pt x="242" y="458"/>
                    </a:lnTo>
                    <a:lnTo>
                      <a:pt x="240" y="458"/>
                    </a:lnTo>
                    <a:lnTo>
                      <a:pt x="237" y="458"/>
                    </a:lnTo>
                    <a:lnTo>
                      <a:pt x="237" y="456"/>
                    </a:lnTo>
                    <a:lnTo>
                      <a:pt x="237" y="454"/>
                    </a:lnTo>
                    <a:lnTo>
                      <a:pt x="235" y="454"/>
                    </a:lnTo>
                    <a:lnTo>
                      <a:pt x="237" y="454"/>
                    </a:lnTo>
                    <a:lnTo>
                      <a:pt x="237" y="452"/>
                    </a:lnTo>
                    <a:lnTo>
                      <a:pt x="237" y="450"/>
                    </a:lnTo>
                    <a:lnTo>
                      <a:pt x="235" y="450"/>
                    </a:lnTo>
                    <a:lnTo>
                      <a:pt x="235" y="452"/>
                    </a:lnTo>
                    <a:lnTo>
                      <a:pt x="235" y="450"/>
                    </a:lnTo>
                    <a:lnTo>
                      <a:pt x="233" y="450"/>
                    </a:lnTo>
                    <a:lnTo>
                      <a:pt x="233" y="447"/>
                    </a:lnTo>
                    <a:lnTo>
                      <a:pt x="235" y="447"/>
                    </a:lnTo>
                    <a:lnTo>
                      <a:pt x="233" y="447"/>
                    </a:lnTo>
                    <a:lnTo>
                      <a:pt x="233" y="445"/>
                    </a:lnTo>
                    <a:lnTo>
                      <a:pt x="235" y="445"/>
                    </a:lnTo>
                    <a:lnTo>
                      <a:pt x="233" y="445"/>
                    </a:lnTo>
                    <a:lnTo>
                      <a:pt x="233" y="443"/>
                    </a:lnTo>
                    <a:lnTo>
                      <a:pt x="233" y="441"/>
                    </a:lnTo>
                    <a:lnTo>
                      <a:pt x="231" y="441"/>
                    </a:lnTo>
                    <a:lnTo>
                      <a:pt x="228" y="441"/>
                    </a:lnTo>
                    <a:lnTo>
                      <a:pt x="228" y="438"/>
                    </a:lnTo>
                    <a:lnTo>
                      <a:pt x="226" y="438"/>
                    </a:lnTo>
                    <a:lnTo>
                      <a:pt x="226" y="436"/>
                    </a:lnTo>
                    <a:lnTo>
                      <a:pt x="224" y="436"/>
                    </a:lnTo>
                    <a:lnTo>
                      <a:pt x="222" y="434"/>
                    </a:lnTo>
                    <a:lnTo>
                      <a:pt x="220" y="434"/>
                    </a:lnTo>
                    <a:lnTo>
                      <a:pt x="222" y="434"/>
                    </a:lnTo>
                    <a:lnTo>
                      <a:pt x="222" y="432"/>
                    </a:lnTo>
                    <a:lnTo>
                      <a:pt x="220" y="432"/>
                    </a:lnTo>
                    <a:lnTo>
                      <a:pt x="220" y="429"/>
                    </a:lnTo>
                    <a:lnTo>
                      <a:pt x="217" y="429"/>
                    </a:lnTo>
                    <a:lnTo>
                      <a:pt x="217" y="432"/>
                    </a:lnTo>
                    <a:lnTo>
                      <a:pt x="215" y="429"/>
                    </a:lnTo>
                    <a:lnTo>
                      <a:pt x="213" y="429"/>
                    </a:lnTo>
                    <a:lnTo>
                      <a:pt x="213" y="427"/>
                    </a:lnTo>
                    <a:lnTo>
                      <a:pt x="211" y="427"/>
                    </a:lnTo>
                    <a:lnTo>
                      <a:pt x="208" y="427"/>
                    </a:lnTo>
                    <a:lnTo>
                      <a:pt x="208" y="425"/>
                    </a:lnTo>
                    <a:lnTo>
                      <a:pt x="206" y="425"/>
                    </a:lnTo>
                    <a:lnTo>
                      <a:pt x="206" y="427"/>
                    </a:lnTo>
                    <a:lnTo>
                      <a:pt x="204" y="427"/>
                    </a:lnTo>
                    <a:lnTo>
                      <a:pt x="202" y="427"/>
                    </a:lnTo>
                    <a:lnTo>
                      <a:pt x="199" y="427"/>
                    </a:lnTo>
                    <a:lnTo>
                      <a:pt x="197" y="425"/>
                    </a:lnTo>
                    <a:lnTo>
                      <a:pt x="195" y="425"/>
                    </a:lnTo>
                    <a:lnTo>
                      <a:pt x="195" y="423"/>
                    </a:lnTo>
                    <a:lnTo>
                      <a:pt x="193" y="423"/>
                    </a:lnTo>
                    <a:lnTo>
                      <a:pt x="190" y="423"/>
                    </a:lnTo>
                    <a:lnTo>
                      <a:pt x="188" y="423"/>
                    </a:lnTo>
                    <a:lnTo>
                      <a:pt x="188" y="420"/>
                    </a:lnTo>
                    <a:lnTo>
                      <a:pt x="186" y="420"/>
                    </a:lnTo>
                    <a:lnTo>
                      <a:pt x="186" y="418"/>
                    </a:lnTo>
                    <a:lnTo>
                      <a:pt x="184" y="418"/>
                    </a:lnTo>
                    <a:lnTo>
                      <a:pt x="184" y="416"/>
                    </a:lnTo>
                    <a:lnTo>
                      <a:pt x="182" y="416"/>
                    </a:lnTo>
                    <a:lnTo>
                      <a:pt x="182" y="414"/>
                    </a:lnTo>
                    <a:lnTo>
                      <a:pt x="179" y="414"/>
                    </a:lnTo>
                    <a:lnTo>
                      <a:pt x="177" y="412"/>
                    </a:lnTo>
                    <a:lnTo>
                      <a:pt x="175" y="412"/>
                    </a:lnTo>
                    <a:lnTo>
                      <a:pt x="173" y="412"/>
                    </a:lnTo>
                    <a:lnTo>
                      <a:pt x="170" y="412"/>
                    </a:lnTo>
                    <a:lnTo>
                      <a:pt x="170" y="414"/>
                    </a:lnTo>
                    <a:lnTo>
                      <a:pt x="170" y="416"/>
                    </a:lnTo>
                    <a:lnTo>
                      <a:pt x="168" y="416"/>
                    </a:lnTo>
                    <a:lnTo>
                      <a:pt x="168" y="418"/>
                    </a:lnTo>
                    <a:lnTo>
                      <a:pt x="168" y="416"/>
                    </a:lnTo>
                    <a:lnTo>
                      <a:pt x="166" y="416"/>
                    </a:lnTo>
                    <a:lnTo>
                      <a:pt x="164" y="416"/>
                    </a:lnTo>
                    <a:lnTo>
                      <a:pt x="164" y="418"/>
                    </a:lnTo>
                    <a:lnTo>
                      <a:pt x="164" y="416"/>
                    </a:lnTo>
                    <a:lnTo>
                      <a:pt x="161" y="416"/>
                    </a:lnTo>
                    <a:lnTo>
                      <a:pt x="159" y="416"/>
                    </a:lnTo>
                    <a:lnTo>
                      <a:pt x="157" y="416"/>
                    </a:lnTo>
                    <a:lnTo>
                      <a:pt x="155" y="418"/>
                    </a:lnTo>
                    <a:lnTo>
                      <a:pt x="155" y="416"/>
                    </a:lnTo>
                    <a:lnTo>
                      <a:pt x="152" y="416"/>
                    </a:lnTo>
                    <a:lnTo>
                      <a:pt x="150" y="416"/>
                    </a:lnTo>
                    <a:lnTo>
                      <a:pt x="148" y="416"/>
                    </a:lnTo>
                    <a:lnTo>
                      <a:pt x="148" y="414"/>
                    </a:lnTo>
                    <a:lnTo>
                      <a:pt x="146" y="414"/>
                    </a:lnTo>
                    <a:lnTo>
                      <a:pt x="144" y="414"/>
                    </a:lnTo>
                    <a:lnTo>
                      <a:pt x="141" y="414"/>
                    </a:lnTo>
                    <a:lnTo>
                      <a:pt x="139" y="414"/>
                    </a:lnTo>
                    <a:lnTo>
                      <a:pt x="137" y="414"/>
                    </a:lnTo>
                    <a:lnTo>
                      <a:pt x="137" y="412"/>
                    </a:lnTo>
                    <a:lnTo>
                      <a:pt x="135" y="412"/>
                    </a:lnTo>
                    <a:lnTo>
                      <a:pt x="135" y="409"/>
                    </a:lnTo>
                    <a:lnTo>
                      <a:pt x="135" y="407"/>
                    </a:lnTo>
                    <a:lnTo>
                      <a:pt x="135" y="405"/>
                    </a:lnTo>
                    <a:lnTo>
                      <a:pt x="132" y="405"/>
                    </a:lnTo>
                    <a:lnTo>
                      <a:pt x="132" y="403"/>
                    </a:lnTo>
                    <a:lnTo>
                      <a:pt x="130" y="403"/>
                    </a:lnTo>
                    <a:lnTo>
                      <a:pt x="128" y="403"/>
                    </a:lnTo>
                    <a:lnTo>
                      <a:pt x="128" y="400"/>
                    </a:lnTo>
                    <a:lnTo>
                      <a:pt x="130" y="400"/>
                    </a:lnTo>
                    <a:lnTo>
                      <a:pt x="130" y="398"/>
                    </a:lnTo>
                    <a:lnTo>
                      <a:pt x="128" y="398"/>
                    </a:lnTo>
                    <a:lnTo>
                      <a:pt x="126" y="398"/>
                    </a:lnTo>
                    <a:lnTo>
                      <a:pt x="126" y="400"/>
                    </a:lnTo>
                    <a:lnTo>
                      <a:pt x="123" y="400"/>
                    </a:lnTo>
                    <a:lnTo>
                      <a:pt x="121" y="400"/>
                    </a:lnTo>
                    <a:lnTo>
                      <a:pt x="119" y="398"/>
                    </a:lnTo>
                    <a:lnTo>
                      <a:pt x="117" y="398"/>
                    </a:lnTo>
                    <a:lnTo>
                      <a:pt x="117" y="396"/>
                    </a:lnTo>
                    <a:lnTo>
                      <a:pt x="114" y="396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10" y="391"/>
                    </a:lnTo>
                    <a:lnTo>
                      <a:pt x="108" y="391"/>
                    </a:lnTo>
                    <a:lnTo>
                      <a:pt x="106" y="391"/>
                    </a:lnTo>
                    <a:lnTo>
                      <a:pt x="106" y="389"/>
                    </a:lnTo>
                    <a:lnTo>
                      <a:pt x="103" y="387"/>
                    </a:lnTo>
                    <a:lnTo>
                      <a:pt x="101" y="387"/>
                    </a:lnTo>
                    <a:lnTo>
                      <a:pt x="99" y="385"/>
                    </a:lnTo>
                    <a:lnTo>
                      <a:pt x="97" y="385"/>
                    </a:lnTo>
                    <a:lnTo>
                      <a:pt x="97" y="382"/>
                    </a:lnTo>
                    <a:lnTo>
                      <a:pt x="94" y="380"/>
                    </a:lnTo>
                    <a:lnTo>
                      <a:pt x="92" y="380"/>
                    </a:lnTo>
                    <a:lnTo>
                      <a:pt x="92" y="378"/>
                    </a:lnTo>
                    <a:lnTo>
                      <a:pt x="92" y="376"/>
                    </a:lnTo>
                    <a:lnTo>
                      <a:pt x="90" y="376"/>
                    </a:lnTo>
                    <a:lnTo>
                      <a:pt x="88" y="376"/>
                    </a:lnTo>
                    <a:lnTo>
                      <a:pt x="85" y="376"/>
                    </a:lnTo>
                    <a:lnTo>
                      <a:pt x="85" y="374"/>
                    </a:lnTo>
                    <a:lnTo>
                      <a:pt x="88" y="374"/>
                    </a:lnTo>
                    <a:lnTo>
                      <a:pt x="88" y="371"/>
                    </a:lnTo>
                    <a:lnTo>
                      <a:pt x="88" y="369"/>
                    </a:lnTo>
                    <a:lnTo>
                      <a:pt x="90" y="369"/>
                    </a:lnTo>
                    <a:lnTo>
                      <a:pt x="92" y="367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7" y="369"/>
                    </a:lnTo>
                    <a:lnTo>
                      <a:pt x="99" y="369"/>
                    </a:lnTo>
                    <a:lnTo>
                      <a:pt x="99" y="371"/>
                    </a:lnTo>
                    <a:lnTo>
                      <a:pt x="99" y="369"/>
                    </a:lnTo>
                    <a:lnTo>
                      <a:pt x="101" y="369"/>
                    </a:lnTo>
                    <a:lnTo>
                      <a:pt x="101" y="367"/>
                    </a:lnTo>
                    <a:lnTo>
                      <a:pt x="101" y="365"/>
                    </a:lnTo>
                    <a:lnTo>
                      <a:pt x="101" y="362"/>
                    </a:lnTo>
                    <a:lnTo>
                      <a:pt x="101" y="360"/>
                    </a:lnTo>
                    <a:lnTo>
                      <a:pt x="99" y="360"/>
                    </a:lnTo>
                    <a:lnTo>
                      <a:pt x="99" y="362"/>
                    </a:lnTo>
                    <a:lnTo>
                      <a:pt x="99" y="360"/>
                    </a:lnTo>
                    <a:lnTo>
                      <a:pt x="99" y="358"/>
                    </a:lnTo>
                    <a:lnTo>
                      <a:pt x="99" y="356"/>
                    </a:lnTo>
                    <a:lnTo>
                      <a:pt x="99" y="358"/>
                    </a:lnTo>
                    <a:lnTo>
                      <a:pt x="99" y="356"/>
                    </a:lnTo>
                    <a:lnTo>
                      <a:pt x="97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1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3" y="347"/>
                    </a:lnTo>
                    <a:lnTo>
                      <a:pt x="103" y="344"/>
                    </a:lnTo>
                    <a:lnTo>
                      <a:pt x="103" y="347"/>
                    </a:lnTo>
                    <a:lnTo>
                      <a:pt x="106" y="344"/>
                    </a:lnTo>
                    <a:lnTo>
                      <a:pt x="108" y="344"/>
                    </a:lnTo>
                    <a:lnTo>
                      <a:pt x="106" y="342"/>
                    </a:lnTo>
                    <a:lnTo>
                      <a:pt x="108" y="342"/>
                    </a:lnTo>
                    <a:lnTo>
                      <a:pt x="110" y="342"/>
                    </a:lnTo>
                    <a:lnTo>
                      <a:pt x="110" y="340"/>
                    </a:lnTo>
                    <a:lnTo>
                      <a:pt x="112" y="340"/>
                    </a:lnTo>
                    <a:lnTo>
                      <a:pt x="110" y="340"/>
                    </a:lnTo>
                    <a:lnTo>
                      <a:pt x="110" y="342"/>
                    </a:lnTo>
                    <a:lnTo>
                      <a:pt x="112" y="342"/>
                    </a:lnTo>
                    <a:lnTo>
                      <a:pt x="112" y="340"/>
                    </a:lnTo>
                    <a:lnTo>
                      <a:pt x="114" y="340"/>
                    </a:lnTo>
                    <a:lnTo>
                      <a:pt x="114" y="342"/>
                    </a:lnTo>
                    <a:lnTo>
                      <a:pt x="114" y="340"/>
                    </a:lnTo>
                    <a:lnTo>
                      <a:pt x="114" y="342"/>
                    </a:lnTo>
                    <a:lnTo>
                      <a:pt x="117" y="342"/>
                    </a:lnTo>
                    <a:lnTo>
                      <a:pt x="114" y="342"/>
                    </a:lnTo>
                    <a:lnTo>
                      <a:pt x="117" y="342"/>
                    </a:lnTo>
                    <a:lnTo>
                      <a:pt x="117" y="340"/>
                    </a:lnTo>
                    <a:lnTo>
                      <a:pt x="117" y="342"/>
                    </a:lnTo>
                    <a:lnTo>
                      <a:pt x="119" y="340"/>
                    </a:lnTo>
                    <a:lnTo>
                      <a:pt x="119" y="342"/>
                    </a:lnTo>
                    <a:lnTo>
                      <a:pt x="119" y="340"/>
                    </a:lnTo>
                    <a:lnTo>
                      <a:pt x="119" y="342"/>
                    </a:lnTo>
                    <a:lnTo>
                      <a:pt x="121" y="342"/>
                    </a:lnTo>
                    <a:lnTo>
                      <a:pt x="121" y="340"/>
                    </a:lnTo>
                    <a:lnTo>
                      <a:pt x="121" y="342"/>
                    </a:lnTo>
                    <a:lnTo>
                      <a:pt x="121" y="340"/>
                    </a:lnTo>
                    <a:lnTo>
                      <a:pt x="123" y="340"/>
                    </a:lnTo>
                    <a:lnTo>
                      <a:pt x="126" y="340"/>
                    </a:lnTo>
                    <a:lnTo>
                      <a:pt x="126" y="342"/>
                    </a:lnTo>
                    <a:lnTo>
                      <a:pt x="126" y="340"/>
                    </a:lnTo>
                    <a:lnTo>
                      <a:pt x="126" y="338"/>
                    </a:lnTo>
                    <a:lnTo>
                      <a:pt x="128" y="338"/>
                    </a:lnTo>
                    <a:lnTo>
                      <a:pt x="128" y="336"/>
                    </a:lnTo>
                    <a:lnTo>
                      <a:pt x="128" y="338"/>
                    </a:lnTo>
                    <a:lnTo>
                      <a:pt x="128" y="336"/>
                    </a:lnTo>
                    <a:lnTo>
                      <a:pt x="126" y="336"/>
                    </a:lnTo>
                    <a:lnTo>
                      <a:pt x="128" y="336"/>
                    </a:lnTo>
                    <a:lnTo>
                      <a:pt x="128" y="333"/>
                    </a:lnTo>
                    <a:lnTo>
                      <a:pt x="130" y="336"/>
                    </a:lnTo>
                    <a:lnTo>
                      <a:pt x="130" y="333"/>
                    </a:lnTo>
                    <a:lnTo>
                      <a:pt x="130" y="336"/>
                    </a:lnTo>
                    <a:lnTo>
                      <a:pt x="132" y="336"/>
                    </a:lnTo>
                    <a:lnTo>
                      <a:pt x="130" y="336"/>
                    </a:lnTo>
                    <a:lnTo>
                      <a:pt x="130" y="333"/>
                    </a:lnTo>
                    <a:lnTo>
                      <a:pt x="128" y="333"/>
                    </a:lnTo>
                    <a:lnTo>
                      <a:pt x="130" y="333"/>
                    </a:lnTo>
                    <a:lnTo>
                      <a:pt x="128" y="333"/>
                    </a:lnTo>
                    <a:lnTo>
                      <a:pt x="128" y="331"/>
                    </a:lnTo>
                    <a:lnTo>
                      <a:pt x="130" y="331"/>
                    </a:lnTo>
                    <a:lnTo>
                      <a:pt x="130" y="333"/>
                    </a:lnTo>
                    <a:lnTo>
                      <a:pt x="130" y="331"/>
                    </a:lnTo>
                    <a:lnTo>
                      <a:pt x="128" y="331"/>
                    </a:lnTo>
                    <a:lnTo>
                      <a:pt x="130" y="331"/>
                    </a:lnTo>
                    <a:lnTo>
                      <a:pt x="130" y="329"/>
                    </a:lnTo>
                    <a:lnTo>
                      <a:pt x="128" y="329"/>
                    </a:lnTo>
                    <a:lnTo>
                      <a:pt x="130" y="329"/>
                    </a:lnTo>
                    <a:lnTo>
                      <a:pt x="130" y="327"/>
                    </a:lnTo>
                    <a:lnTo>
                      <a:pt x="132" y="327"/>
                    </a:lnTo>
                    <a:lnTo>
                      <a:pt x="132" y="324"/>
                    </a:lnTo>
                    <a:lnTo>
                      <a:pt x="135" y="324"/>
                    </a:lnTo>
                    <a:lnTo>
                      <a:pt x="135" y="322"/>
                    </a:lnTo>
                    <a:lnTo>
                      <a:pt x="135" y="320"/>
                    </a:lnTo>
                    <a:lnTo>
                      <a:pt x="137" y="320"/>
                    </a:lnTo>
                    <a:lnTo>
                      <a:pt x="137" y="318"/>
                    </a:lnTo>
                    <a:lnTo>
                      <a:pt x="137" y="320"/>
                    </a:lnTo>
                    <a:lnTo>
                      <a:pt x="137" y="318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39" y="318"/>
                    </a:lnTo>
                    <a:lnTo>
                      <a:pt x="139" y="315"/>
                    </a:lnTo>
                    <a:lnTo>
                      <a:pt x="141" y="315"/>
                    </a:lnTo>
                    <a:lnTo>
                      <a:pt x="139" y="315"/>
                    </a:lnTo>
                    <a:lnTo>
                      <a:pt x="139" y="313"/>
                    </a:lnTo>
                    <a:lnTo>
                      <a:pt x="141" y="313"/>
                    </a:lnTo>
                    <a:lnTo>
                      <a:pt x="141" y="311"/>
                    </a:lnTo>
                    <a:lnTo>
                      <a:pt x="144" y="311"/>
                    </a:lnTo>
                    <a:lnTo>
                      <a:pt x="146" y="311"/>
                    </a:lnTo>
                    <a:lnTo>
                      <a:pt x="146" y="309"/>
                    </a:lnTo>
                    <a:lnTo>
                      <a:pt x="144" y="309"/>
                    </a:lnTo>
                    <a:lnTo>
                      <a:pt x="144" y="311"/>
                    </a:lnTo>
                    <a:lnTo>
                      <a:pt x="144" y="309"/>
                    </a:lnTo>
                    <a:lnTo>
                      <a:pt x="146" y="309"/>
                    </a:lnTo>
                    <a:lnTo>
                      <a:pt x="148" y="309"/>
                    </a:lnTo>
                    <a:lnTo>
                      <a:pt x="148" y="306"/>
                    </a:lnTo>
                    <a:lnTo>
                      <a:pt x="146" y="306"/>
                    </a:lnTo>
                    <a:lnTo>
                      <a:pt x="148" y="306"/>
                    </a:lnTo>
                    <a:lnTo>
                      <a:pt x="146" y="306"/>
                    </a:lnTo>
                    <a:lnTo>
                      <a:pt x="148" y="306"/>
                    </a:lnTo>
                    <a:lnTo>
                      <a:pt x="146" y="304"/>
                    </a:lnTo>
                    <a:lnTo>
                      <a:pt x="148" y="304"/>
                    </a:lnTo>
                    <a:lnTo>
                      <a:pt x="148" y="302"/>
                    </a:lnTo>
                    <a:lnTo>
                      <a:pt x="148" y="304"/>
                    </a:lnTo>
                    <a:lnTo>
                      <a:pt x="148" y="302"/>
                    </a:lnTo>
                    <a:lnTo>
                      <a:pt x="148" y="304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0" y="300"/>
                    </a:lnTo>
                    <a:lnTo>
                      <a:pt x="150" y="302"/>
                    </a:lnTo>
                    <a:lnTo>
                      <a:pt x="148" y="302"/>
                    </a:lnTo>
                    <a:lnTo>
                      <a:pt x="148" y="300"/>
                    </a:lnTo>
                    <a:lnTo>
                      <a:pt x="146" y="300"/>
                    </a:lnTo>
                    <a:lnTo>
                      <a:pt x="148" y="300"/>
                    </a:lnTo>
                    <a:lnTo>
                      <a:pt x="148" y="302"/>
                    </a:lnTo>
                    <a:lnTo>
                      <a:pt x="146" y="302"/>
                    </a:lnTo>
                    <a:lnTo>
                      <a:pt x="146" y="304"/>
                    </a:lnTo>
                    <a:lnTo>
                      <a:pt x="144" y="304"/>
                    </a:lnTo>
                    <a:lnTo>
                      <a:pt x="141" y="304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4" y="300"/>
                    </a:lnTo>
                    <a:lnTo>
                      <a:pt x="141" y="300"/>
                    </a:lnTo>
                    <a:lnTo>
                      <a:pt x="144" y="300"/>
                    </a:lnTo>
                    <a:lnTo>
                      <a:pt x="144" y="298"/>
                    </a:lnTo>
                    <a:lnTo>
                      <a:pt x="144" y="300"/>
                    </a:lnTo>
                    <a:lnTo>
                      <a:pt x="144" y="298"/>
                    </a:lnTo>
                    <a:lnTo>
                      <a:pt x="146" y="298"/>
                    </a:lnTo>
                    <a:lnTo>
                      <a:pt x="146" y="295"/>
                    </a:lnTo>
                    <a:lnTo>
                      <a:pt x="144" y="295"/>
                    </a:lnTo>
                    <a:lnTo>
                      <a:pt x="141" y="295"/>
                    </a:lnTo>
                    <a:lnTo>
                      <a:pt x="144" y="295"/>
                    </a:lnTo>
                    <a:lnTo>
                      <a:pt x="141" y="295"/>
                    </a:lnTo>
                    <a:lnTo>
                      <a:pt x="141" y="298"/>
                    </a:lnTo>
                    <a:lnTo>
                      <a:pt x="141" y="300"/>
                    </a:lnTo>
                    <a:lnTo>
                      <a:pt x="139" y="300"/>
                    </a:lnTo>
                    <a:lnTo>
                      <a:pt x="137" y="298"/>
                    </a:lnTo>
                    <a:lnTo>
                      <a:pt x="137" y="295"/>
                    </a:lnTo>
                    <a:lnTo>
                      <a:pt x="137" y="293"/>
                    </a:lnTo>
                    <a:lnTo>
                      <a:pt x="135" y="293"/>
                    </a:lnTo>
                    <a:lnTo>
                      <a:pt x="135" y="291"/>
                    </a:lnTo>
                    <a:lnTo>
                      <a:pt x="135" y="293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5" y="291"/>
                    </a:lnTo>
                    <a:lnTo>
                      <a:pt x="137" y="289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39" y="284"/>
                    </a:lnTo>
                    <a:lnTo>
                      <a:pt x="139" y="282"/>
                    </a:lnTo>
                    <a:lnTo>
                      <a:pt x="141" y="282"/>
                    </a:lnTo>
                    <a:lnTo>
                      <a:pt x="139" y="282"/>
                    </a:lnTo>
                    <a:lnTo>
                      <a:pt x="139" y="280"/>
                    </a:lnTo>
                    <a:lnTo>
                      <a:pt x="141" y="280"/>
                    </a:lnTo>
                    <a:lnTo>
                      <a:pt x="141" y="277"/>
                    </a:lnTo>
                    <a:lnTo>
                      <a:pt x="141" y="275"/>
                    </a:lnTo>
                    <a:lnTo>
                      <a:pt x="141" y="277"/>
                    </a:lnTo>
                    <a:lnTo>
                      <a:pt x="141" y="275"/>
                    </a:lnTo>
                    <a:lnTo>
                      <a:pt x="141" y="273"/>
                    </a:lnTo>
                    <a:lnTo>
                      <a:pt x="139" y="273"/>
                    </a:lnTo>
                    <a:lnTo>
                      <a:pt x="139" y="271"/>
                    </a:lnTo>
                    <a:lnTo>
                      <a:pt x="141" y="273"/>
                    </a:lnTo>
                    <a:lnTo>
                      <a:pt x="141" y="271"/>
                    </a:lnTo>
                    <a:lnTo>
                      <a:pt x="139" y="271"/>
                    </a:lnTo>
                    <a:lnTo>
                      <a:pt x="141" y="271"/>
                    </a:lnTo>
                    <a:lnTo>
                      <a:pt x="139" y="271"/>
                    </a:lnTo>
                    <a:lnTo>
                      <a:pt x="139" y="268"/>
                    </a:lnTo>
                    <a:lnTo>
                      <a:pt x="141" y="268"/>
                    </a:lnTo>
                    <a:lnTo>
                      <a:pt x="139" y="268"/>
                    </a:lnTo>
                    <a:lnTo>
                      <a:pt x="139" y="266"/>
                    </a:lnTo>
                    <a:lnTo>
                      <a:pt x="139" y="264"/>
                    </a:lnTo>
                    <a:lnTo>
                      <a:pt x="139" y="262"/>
                    </a:lnTo>
                    <a:lnTo>
                      <a:pt x="139" y="264"/>
                    </a:lnTo>
                    <a:lnTo>
                      <a:pt x="139" y="262"/>
                    </a:lnTo>
                    <a:lnTo>
                      <a:pt x="139" y="260"/>
                    </a:lnTo>
                    <a:lnTo>
                      <a:pt x="139" y="262"/>
                    </a:lnTo>
                    <a:lnTo>
                      <a:pt x="139" y="260"/>
                    </a:lnTo>
                    <a:lnTo>
                      <a:pt x="139" y="257"/>
                    </a:lnTo>
                    <a:lnTo>
                      <a:pt x="139" y="260"/>
                    </a:lnTo>
                    <a:lnTo>
                      <a:pt x="139" y="257"/>
                    </a:lnTo>
                    <a:lnTo>
                      <a:pt x="139" y="255"/>
                    </a:lnTo>
                    <a:lnTo>
                      <a:pt x="139" y="257"/>
                    </a:lnTo>
                    <a:lnTo>
                      <a:pt x="139" y="255"/>
                    </a:lnTo>
                    <a:lnTo>
                      <a:pt x="139" y="257"/>
                    </a:lnTo>
                    <a:lnTo>
                      <a:pt x="139" y="255"/>
                    </a:lnTo>
                    <a:lnTo>
                      <a:pt x="137" y="255"/>
                    </a:lnTo>
                    <a:lnTo>
                      <a:pt x="137" y="253"/>
                    </a:lnTo>
                    <a:lnTo>
                      <a:pt x="139" y="253"/>
                    </a:lnTo>
                    <a:lnTo>
                      <a:pt x="139" y="255"/>
                    </a:lnTo>
                    <a:lnTo>
                      <a:pt x="139" y="253"/>
                    </a:lnTo>
                    <a:lnTo>
                      <a:pt x="137" y="253"/>
                    </a:lnTo>
                    <a:lnTo>
                      <a:pt x="137" y="251"/>
                    </a:lnTo>
                    <a:lnTo>
                      <a:pt x="135" y="251"/>
                    </a:lnTo>
                    <a:lnTo>
                      <a:pt x="135" y="253"/>
                    </a:lnTo>
                    <a:lnTo>
                      <a:pt x="135" y="251"/>
                    </a:lnTo>
                    <a:lnTo>
                      <a:pt x="132" y="251"/>
                    </a:lnTo>
                    <a:lnTo>
                      <a:pt x="135" y="251"/>
                    </a:lnTo>
                    <a:lnTo>
                      <a:pt x="135" y="248"/>
                    </a:lnTo>
                    <a:lnTo>
                      <a:pt x="137" y="248"/>
                    </a:lnTo>
                    <a:lnTo>
                      <a:pt x="137" y="246"/>
                    </a:lnTo>
                    <a:lnTo>
                      <a:pt x="139" y="248"/>
                    </a:lnTo>
                    <a:lnTo>
                      <a:pt x="139" y="246"/>
                    </a:lnTo>
                    <a:lnTo>
                      <a:pt x="141" y="246"/>
                    </a:lnTo>
                    <a:lnTo>
                      <a:pt x="139" y="246"/>
                    </a:lnTo>
                    <a:lnTo>
                      <a:pt x="141" y="246"/>
                    </a:lnTo>
                    <a:lnTo>
                      <a:pt x="141" y="244"/>
                    </a:lnTo>
                    <a:lnTo>
                      <a:pt x="144" y="242"/>
                    </a:lnTo>
                    <a:lnTo>
                      <a:pt x="144" y="244"/>
                    </a:lnTo>
                    <a:lnTo>
                      <a:pt x="144" y="242"/>
                    </a:lnTo>
                    <a:lnTo>
                      <a:pt x="141" y="242"/>
                    </a:lnTo>
                    <a:lnTo>
                      <a:pt x="141" y="239"/>
                    </a:lnTo>
                    <a:lnTo>
                      <a:pt x="141" y="237"/>
                    </a:lnTo>
                    <a:lnTo>
                      <a:pt x="139" y="235"/>
                    </a:lnTo>
                    <a:lnTo>
                      <a:pt x="139" y="233"/>
                    </a:lnTo>
                    <a:lnTo>
                      <a:pt x="139" y="235"/>
                    </a:lnTo>
                    <a:lnTo>
                      <a:pt x="139" y="233"/>
                    </a:lnTo>
                    <a:lnTo>
                      <a:pt x="137" y="233"/>
                    </a:lnTo>
                    <a:lnTo>
                      <a:pt x="137" y="230"/>
                    </a:lnTo>
                    <a:lnTo>
                      <a:pt x="137" y="233"/>
                    </a:lnTo>
                    <a:lnTo>
                      <a:pt x="137" y="230"/>
                    </a:lnTo>
                    <a:lnTo>
                      <a:pt x="135" y="230"/>
                    </a:lnTo>
                    <a:lnTo>
                      <a:pt x="135" y="228"/>
                    </a:lnTo>
                    <a:lnTo>
                      <a:pt x="137" y="226"/>
                    </a:lnTo>
                    <a:lnTo>
                      <a:pt x="137" y="228"/>
                    </a:lnTo>
                    <a:lnTo>
                      <a:pt x="139" y="228"/>
                    </a:lnTo>
                    <a:lnTo>
                      <a:pt x="139" y="226"/>
                    </a:lnTo>
                    <a:lnTo>
                      <a:pt x="139" y="224"/>
                    </a:lnTo>
                    <a:lnTo>
                      <a:pt x="137" y="224"/>
                    </a:lnTo>
                    <a:lnTo>
                      <a:pt x="137" y="222"/>
                    </a:lnTo>
                    <a:lnTo>
                      <a:pt x="139" y="222"/>
                    </a:lnTo>
                    <a:lnTo>
                      <a:pt x="139" y="224"/>
                    </a:lnTo>
                    <a:lnTo>
                      <a:pt x="139" y="222"/>
                    </a:lnTo>
                    <a:lnTo>
                      <a:pt x="139" y="224"/>
                    </a:lnTo>
                    <a:lnTo>
                      <a:pt x="139" y="222"/>
                    </a:lnTo>
                    <a:lnTo>
                      <a:pt x="139" y="219"/>
                    </a:lnTo>
                    <a:lnTo>
                      <a:pt x="141" y="217"/>
                    </a:lnTo>
                    <a:lnTo>
                      <a:pt x="139" y="217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9" y="215"/>
                    </a:lnTo>
                    <a:lnTo>
                      <a:pt x="137" y="215"/>
                    </a:lnTo>
                    <a:lnTo>
                      <a:pt x="139" y="213"/>
                    </a:lnTo>
                    <a:lnTo>
                      <a:pt x="137" y="213"/>
                    </a:lnTo>
                    <a:lnTo>
                      <a:pt x="135" y="213"/>
                    </a:lnTo>
                    <a:lnTo>
                      <a:pt x="135" y="215"/>
                    </a:lnTo>
                    <a:lnTo>
                      <a:pt x="135" y="213"/>
                    </a:lnTo>
                    <a:lnTo>
                      <a:pt x="132" y="213"/>
                    </a:lnTo>
                    <a:lnTo>
                      <a:pt x="132" y="210"/>
                    </a:lnTo>
                    <a:lnTo>
                      <a:pt x="132" y="208"/>
                    </a:lnTo>
                    <a:lnTo>
                      <a:pt x="130" y="208"/>
                    </a:lnTo>
                    <a:lnTo>
                      <a:pt x="128" y="208"/>
                    </a:lnTo>
                    <a:lnTo>
                      <a:pt x="128" y="206"/>
                    </a:lnTo>
                    <a:lnTo>
                      <a:pt x="130" y="204"/>
                    </a:lnTo>
                    <a:lnTo>
                      <a:pt x="130" y="206"/>
                    </a:lnTo>
                    <a:lnTo>
                      <a:pt x="130" y="204"/>
                    </a:lnTo>
                    <a:lnTo>
                      <a:pt x="130" y="201"/>
                    </a:lnTo>
                    <a:lnTo>
                      <a:pt x="128" y="201"/>
                    </a:lnTo>
                    <a:lnTo>
                      <a:pt x="128" y="199"/>
                    </a:lnTo>
                    <a:lnTo>
                      <a:pt x="126" y="199"/>
                    </a:lnTo>
                    <a:lnTo>
                      <a:pt x="123" y="199"/>
                    </a:lnTo>
                    <a:lnTo>
                      <a:pt x="123" y="197"/>
                    </a:lnTo>
                    <a:lnTo>
                      <a:pt x="123" y="195"/>
                    </a:lnTo>
                    <a:lnTo>
                      <a:pt x="123" y="192"/>
                    </a:lnTo>
                    <a:lnTo>
                      <a:pt x="123" y="190"/>
                    </a:lnTo>
                    <a:lnTo>
                      <a:pt x="126" y="190"/>
                    </a:lnTo>
                    <a:lnTo>
                      <a:pt x="126" y="188"/>
                    </a:lnTo>
                    <a:lnTo>
                      <a:pt x="128" y="188"/>
                    </a:lnTo>
                    <a:lnTo>
                      <a:pt x="128" y="186"/>
                    </a:lnTo>
                    <a:lnTo>
                      <a:pt x="128" y="183"/>
                    </a:lnTo>
                    <a:lnTo>
                      <a:pt x="126" y="183"/>
                    </a:lnTo>
                    <a:lnTo>
                      <a:pt x="126" y="181"/>
                    </a:lnTo>
                    <a:lnTo>
                      <a:pt x="128" y="181"/>
                    </a:lnTo>
                    <a:lnTo>
                      <a:pt x="130" y="181"/>
                    </a:lnTo>
                    <a:lnTo>
                      <a:pt x="130" y="183"/>
                    </a:lnTo>
                    <a:lnTo>
                      <a:pt x="130" y="186"/>
                    </a:lnTo>
                    <a:lnTo>
                      <a:pt x="132" y="186"/>
                    </a:lnTo>
                    <a:lnTo>
                      <a:pt x="132" y="188"/>
                    </a:lnTo>
                    <a:lnTo>
                      <a:pt x="132" y="186"/>
                    </a:lnTo>
                    <a:lnTo>
                      <a:pt x="135" y="186"/>
                    </a:lnTo>
                    <a:lnTo>
                      <a:pt x="135" y="183"/>
                    </a:lnTo>
                    <a:lnTo>
                      <a:pt x="137" y="183"/>
                    </a:lnTo>
                    <a:lnTo>
                      <a:pt x="137" y="181"/>
                    </a:lnTo>
                    <a:lnTo>
                      <a:pt x="139" y="181"/>
                    </a:lnTo>
                    <a:lnTo>
                      <a:pt x="139" y="179"/>
                    </a:lnTo>
                    <a:lnTo>
                      <a:pt x="141" y="179"/>
                    </a:lnTo>
                    <a:lnTo>
                      <a:pt x="139" y="179"/>
                    </a:lnTo>
                    <a:lnTo>
                      <a:pt x="139" y="177"/>
                    </a:lnTo>
                    <a:lnTo>
                      <a:pt x="139" y="175"/>
                    </a:lnTo>
                    <a:lnTo>
                      <a:pt x="141" y="175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2"/>
                    </a:lnTo>
                    <a:lnTo>
                      <a:pt x="144" y="172"/>
                    </a:lnTo>
                    <a:lnTo>
                      <a:pt x="144" y="170"/>
                    </a:lnTo>
                    <a:lnTo>
                      <a:pt x="144" y="168"/>
                    </a:lnTo>
                    <a:lnTo>
                      <a:pt x="144" y="166"/>
                    </a:lnTo>
                    <a:lnTo>
                      <a:pt x="141" y="166"/>
                    </a:lnTo>
                    <a:lnTo>
                      <a:pt x="141" y="163"/>
                    </a:lnTo>
                    <a:lnTo>
                      <a:pt x="141" y="161"/>
                    </a:lnTo>
                    <a:lnTo>
                      <a:pt x="139" y="161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37" y="157"/>
                    </a:lnTo>
                    <a:lnTo>
                      <a:pt x="137" y="154"/>
                    </a:lnTo>
                    <a:lnTo>
                      <a:pt x="137" y="152"/>
                    </a:lnTo>
                    <a:lnTo>
                      <a:pt x="139" y="152"/>
                    </a:lnTo>
                    <a:lnTo>
                      <a:pt x="139" y="150"/>
                    </a:lnTo>
                    <a:lnTo>
                      <a:pt x="139" y="152"/>
                    </a:lnTo>
                    <a:lnTo>
                      <a:pt x="141" y="152"/>
                    </a:lnTo>
                    <a:lnTo>
                      <a:pt x="141" y="154"/>
                    </a:lnTo>
                    <a:lnTo>
                      <a:pt x="141" y="157"/>
                    </a:lnTo>
                    <a:lnTo>
                      <a:pt x="144" y="157"/>
                    </a:lnTo>
                    <a:lnTo>
                      <a:pt x="146" y="157"/>
                    </a:lnTo>
                    <a:lnTo>
                      <a:pt x="146" y="159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48" y="163"/>
                    </a:lnTo>
                    <a:lnTo>
                      <a:pt x="150" y="163"/>
                    </a:lnTo>
                    <a:lnTo>
                      <a:pt x="152" y="163"/>
                    </a:lnTo>
                    <a:lnTo>
                      <a:pt x="152" y="166"/>
                    </a:lnTo>
                    <a:lnTo>
                      <a:pt x="152" y="168"/>
                    </a:lnTo>
                    <a:lnTo>
                      <a:pt x="155" y="168"/>
                    </a:lnTo>
                    <a:lnTo>
                      <a:pt x="155" y="170"/>
                    </a:lnTo>
                    <a:lnTo>
                      <a:pt x="152" y="170"/>
                    </a:lnTo>
                    <a:lnTo>
                      <a:pt x="152" y="172"/>
                    </a:lnTo>
                    <a:lnTo>
                      <a:pt x="152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9" y="172"/>
                    </a:lnTo>
                    <a:lnTo>
                      <a:pt x="159" y="170"/>
                    </a:lnTo>
                    <a:lnTo>
                      <a:pt x="159" y="168"/>
                    </a:lnTo>
                    <a:lnTo>
                      <a:pt x="159" y="166"/>
                    </a:lnTo>
                    <a:lnTo>
                      <a:pt x="159" y="163"/>
                    </a:lnTo>
                    <a:lnTo>
                      <a:pt x="157" y="163"/>
                    </a:lnTo>
                    <a:lnTo>
                      <a:pt x="159" y="161"/>
                    </a:lnTo>
                    <a:lnTo>
                      <a:pt x="157" y="161"/>
                    </a:lnTo>
                    <a:lnTo>
                      <a:pt x="159" y="159"/>
                    </a:lnTo>
                    <a:lnTo>
                      <a:pt x="157" y="159"/>
                    </a:lnTo>
                    <a:lnTo>
                      <a:pt x="157" y="157"/>
                    </a:lnTo>
                    <a:lnTo>
                      <a:pt x="155" y="154"/>
                    </a:lnTo>
                    <a:lnTo>
                      <a:pt x="152" y="154"/>
                    </a:lnTo>
                    <a:lnTo>
                      <a:pt x="155" y="152"/>
                    </a:lnTo>
                    <a:lnTo>
                      <a:pt x="157" y="152"/>
                    </a:lnTo>
                    <a:lnTo>
                      <a:pt x="159" y="152"/>
                    </a:lnTo>
                    <a:lnTo>
                      <a:pt x="161" y="150"/>
                    </a:lnTo>
                    <a:lnTo>
                      <a:pt x="161" y="148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6" y="145"/>
                    </a:lnTo>
                    <a:lnTo>
                      <a:pt x="168" y="145"/>
                    </a:lnTo>
                    <a:lnTo>
                      <a:pt x="168" y="143"/>
                    </a:lnTo>
                    <a:lnTo>
                      <a:pt x="170" y="143"/>
                    </a:lnTo>
                    <a:lnTo>
                      <a:pt x="173" y="143"/>
                    </a:lnTo>
                    <a:lnTo>
                      <a:pt x="173" y="141"/>
                    </a:lnTo>
                    <a:lnTo>
                      <a:pt x="175" y="141"/>
                    </a:lnTo>
                    <a:lnTo>
                      <a:pt x="175" y="139"/>
                    </a:lnTo>
                    <a:lnTo>
                      <a:pt x="175" y="137"/>
                    </a:lnTo>
                    <a:lnTo>
                      <a:pt x="177" y="137"/>
                    </a:lnTo>
                    <a:lnTo>
                      <a:pt x="177" y="134"/>
                    </a:lnTo>
                    <a:lnTo>
                      <a:pt x="177" y="132"/>
                    </a:lnTo>
                    <a:lnTo>
                      <a:pt x="179" y="132"/>
                    </a:lnTo>
                    <a:lnTo>
                      <a:pt x="179" y="130"/>
                    </a:lnTo>
                    <a:lnTo>
                      <a:pt x="182" y="130"/>
                    </a:lnTo>
                    <a:lnTo>
                      <a:pt x="182" y="128"/>
                    </a:lnTo>
                    <a:lnTo>
                      <a:pt x="184" y="128"/>
                    </a:lnTo>
                    <a:lnTo>
                      <a:pt x="186" y="128"/>
                    </a:lnTo>
                    <a:lnTo>
                      <a:pt x="184" y="128"/>
                    </a:lnTo>
                    <a:lnTo>
                      <a:pt x="186" y="128"/>
                    </a:lnTo>
                    <a:lnTo>
                      <a:pt x="184" y="128"/>
                    </a:lnTo>
                    <a:lnTo>
                      <a:pt x="184" y="125"/>
                    </a:lnTo>
                    <a:lnTo>
                      <a:pt x="186" y="128"/>
                    </a:lnTo>
                    <a:lnTo>
                      <a:pt x="186" y="125"/>
                    </a:lnTo>
                    <a:lnTo>
                      <a:pt x="188" y="125"/>
                    </a:lnTo>
                    <a:lnTo>
                      <a:pt x="188" y="128"/>
                    </a:lnTo>
                    <a:lnTo>
                      <a:pt x="190" y="128"/>
                    </a:lnTo>
                    <a:lnTo>
                      <a:pt x="190" y="125"/>
                    </a:lnTo>
                    <a:lnTo>
                      <a:pt x="190" y="128"/>
                    </a:lnTo>
                    <a:lnTo>
                      <a:pt x="193" y="128"/>
                    </a:lnTo>
                    <a:lnTo>
                      <a:pt x="193" y="125"/>
                    </a:lnTo>
                    <a:lnTo>
                      <a:pt x="195" y="125"/>
                    </a:lnTo>
                    <a:lnTo>
                      <a:pt x="195" y="128"/>
                    </a:lnTo>
                    <a:lnTo>
                      <a:pt x="195" y="125"/>
                    </a:lnTo>
                    <a:lnTo>
                      <a:pt x="195" y="123"/>
                    </a:lnTo>
                    <a:lnTo>
                      <a:pt x="195" y="121"/>
                    </a:lnTo>
                    <a:lnTo>
                      <a:pt x="195" y="119"/>
                    </a:lnTo>
                    <a:lnTo>
                      <a:pt x="193" y="119"/>
                    </a:lnTo>
                    <a:lnTo>
                      <a:pt x="193" y="116"/>
                    </a:lnTo>
                    <a:lnTo>
                      <a:pt x="193" y="119"/>
                    </a:lnTo>
                    <a:lnTo>
                      <a:pt x="193" y="116"/>
                    </a:lnTo>
                    <a:lnTo>
                      <a:pt x="195" y="114"/>
                    </a:lnTo>
                    <a:lnTo>
                      <a:pt x="195" y="112"/>
                    </a:lnTo>
                    <a:lnTo>
                      <a:pt x="195" y="110"/>
                    </a:lnTo>
                    <a:lnTo>
                      <a:pt x="195" y="107"/>
                    </a:lnTo>
                    <a:lnTo>
                      <a:pt x="195" y="105"/>
                    </a:lnTo>
                    <a:lnTo>
                      <a:pt x="197" y="105"/>
                    </a:lnTo>
                    <a:lnTo>
                      <a:pt x="197" y="103"/>
                    </a:lnTo>
                    <a:lnTo>
                      <a:pt x="197" y="101"/>
                    </a:lnTo>
                    <a:lnTo>
                      <a:pt x="195" y="101"/>
                    </a:lnTo>
                    <a:lnTo>
                      <a:pt x="195" y="103"/>
                    </a:lnTo>
                    <a:lnTo>
                      <a:pt x="195" y="101"/>
                    </a:lnTo>
                    <a:lnTo>
                      <a:pt x="195" y="103"/>
                    </a:lnTo>
                    <a:lnTo>
                      <a:pt x="193" y="103"/>
                    </a:lnTo>
                    <a:lnTo>
                      <a:pt x="193" y="105"/>
                    </a:lnTo>
                    <a:lnTo>
                      <a:pt x="193" y="103"/>
                    </a:lnTo>
                    <a:lnTo>
                      <a:pt x="195" y="103"/>
                    </a:lnTo>
                    <a:lnTo>
                      <a:pt x="195" y="101"/>
                    </a:lnTo>
                    <a:lnTo>
                      <a:pt x="195" y="99"/>
                    </a:lnTo>
                    <a:lnTo>
                      <a:pt x="197" y="99"/>
                    </a:lnTo>
                    <a:lnTo>
                      <a:pt x="197" y="96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7" y="94"/>
                    </a:lnTo>
                    <a:lnTo>
                      <a:pt x="199" y="94"/>
                    </a:lnTo>
                    <a:lnTo>
                      <a:pt x="199" y="92"/>
                    </a:lnTo>
                    <a:lnTo>
                      <a:pt x="197" y="92"/>
                    </a:lnTo>
                    <a:lnTo>
                      <a:pt x="199" y="92"/>
                    </a:lnTo>
                    <a:lnTo>
                      <a:pt x="197" y="90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2" y="87"/>
                    </a:lnTo>
                    <a:lnTo>
                      <a:pt x="204" y="87"/>
                    </a:lnTo>
                    <a:lnTo>
                      <a:pt x="204" y="85"/>
                    </a:lnTo>
                    <a:lnTo>
                      <a:pt x="206" y="85"/>
                    </a:lnTo>
                    <a:lnTo>
                      <a:pt x="206" y="83"/>
                    </a:lnTo>
                    <a:lnTo>
                      <a:pt x="208" y="83"/>
                    </a:lnTo>
                    <a:lnTo>
                      <a:pt x="208" y="81"/>
                    </a:lnTo>
                    <a:lnTo>
                      <a:pt x="211" y="81"/>
                    </a:lnTo>
                    <a:lnTo>
                      <a:pt x="213" y="81"/>
                    </a:lnTo>
                    <a:lnTo>
                      <a:pt x="213" y="78"/>
                    </a:lnTo>
                    <a:lnTo>
                      <a:pt x="213" y="76"/>
                    </a:lnTo>
                    <a:lnTo>
                      <a:pt x="215" y="76"/>
                    </a:lnTo>
                    <a:lnTo>
                      <a:pt x="217" y="76"/>
                    </a:lnTo>
                    <a:lnTo>
                      <a:pt x="217" y="74"/>
                    </a:lnTo>
                    <a:lnTo>
                      <a:pt x="220" y="74"/>
                    </a:lnTo>
                    <a:lnTo>
                      <a:pt x="217" y="74"/>
                    </a:lnTo>
                    <a:lnTo>
                      <a:pt x="220" y="74"/>
                    </a:lnTo>
                    <a:lnTo>
                      <a:pt x="222" y="74"/>
                    </a:lnTo>
                    <a:lnTo>
                      <a:pt x="224" y="74"/>
                    </a:lnTo>
                    <a:lnTo>
                      <a:pt x="224" y="76"/>
                    </a:lnTo>
                    <a:lnTo>
                      <a:pt x="226" y="76"/>
                    </a:lnTo>
                    <a:lnTo>
                      <a:pt x="228" y="76"/>
                    </a:lnTo>
                    <a:lnTo>
                      <a:pt x="231" y="76"/>
                    </a:lnTo>
                    <a:lnTo>
                      <a:pt x="231" y="78"/>
                    </a:lnTo>
                    <a:lnTo>
                      <a:pt x="233" y="78"/>
                    </a:lnTo>
                    <a:lnTo>
                      <a:pt x="235" y="78"/>
                    </a:lnTo>
                    <a:lnTo>
                      <a:pt x="235" y="76"/>
                    </a:lnTo>
                    <a:lnTo>
                      <a:pt x="237" y="76"/>
                    </a:lnTo>
                    <a:lnTo>
                      <a:pt x="237" y="74"/>
                    </a:lnTo>
                    <a:lnTo>
                      <a:pt x="240" y="74"/>
                    </a:lnTo>
                    <a:lnTo>
                      <a:pt x="237" y="74"/>
                    </a:lnTo>
                    <a:lnTo>
                      <a:pt x="237" y="72"/>
                    </a:lnTo>
                    <a:lnTo>
                      <a:pt x="237" y="69"/>
                    </a:lnTo>
                    <a:lnTo>
                      <a:pt x="240" y="69"/>
                    </a:lnTo>
                    <a:lnTo>
                      <a:pt x="240" y="67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7"/>
                    </a:lnTo>
                    <a:lnTo>
                      <a:pt x="242" y="65"/>
                    </a:lnTo>
                    <a:lnTo>
                      <a:pt x="242" y="67"/>
                    </a:lnTo>
                    <a:lnTo>
                      <a:pt x="244" y="67"/>
                    </a:lnTo>
                    <a:lnTo>
                      <a:pt x="244" y="65"/>
                    </a:lnTo>
                    <a:lnTo>
                      <a:pt x="246" y="65"/>
                    </a:lnTo>
                    <a:lnTo>
                      <a:pt x="246" y="67"/>
                    </a:lnTo>
                    <a:lnTo>
                      <a:pt x="249" y="67"/>
                    </a:lnTo>
                    <a:lnTo>
                      <a:pt x="251" y="67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8" y="69"/>
                    </a:lnTo>
                    <a:lnTo>
                      <a:pt x="258" y="67"/>
                    </a:lnTo>
                    <a:lnTo>
                      <a:pt x="260" y="67"/>
                    </a:lnTo>
                    <a:lnTo>
                      <a:pt x="260" y="69"/>
                    </a:lnTo>
                    <a:lnTo>
                      <a:pt x="262" y="69"/>
                    </a:lnTo>
                    <a:lnTo>
                      <a:pt x="262" y="67"/>
                    </a:lnTo>
                    <a:lnTo>
                      <a:pt x="264" y="69"/>
                    </a:lnTo>
                    <a:lnTo>
                      <a:pt x="264" y="67"/>
                    </a:lnTo>
                    <a:lnTo>
                      <a:pt x="266" y="67"/>
                    </a:lnTo>
                    <a:lnTo>
                      <a:pt x="269" y="67"/>
                    </a:lnTo>
                    <a:lnTo>
                      <a:pt x="271" y="67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5" y="63"/>
                    </a:lnTo>
                    <a:lnTo>
                      <a:pt x="275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0" y="58"/>
                    </a:lnTo>
                    <a:lnTo>
                      <a:pt x="282" y="58"/>
                    </a:lnTo>
                    <a:lnTo>
                      <a:pt x="282" y="56"/>
                    </a:lnTo>
                    <a:lnTo>
                      <a:pt x="284" y="56"/>
                    </a:lnTo>
                    <a:lnTo>
                      <a:pt x="284" y="54"/>
                    </a:lnTo>
                    <a:lnTo>
                      <a:pt x="287" y="54"/>
                    </a:lnTo>
                    <a:lnTo>
                      <a:pt x="289" y="54"/>
                    </a:lnTo>
                    <a:lnTo>
                      <a:pt x="291" y="54"/>
                    </a:lnTo>
                    <a:lnTo>
                      <a:pt x="291" y="52"/>
                    </a:lnTo>
                    <a:lnTo>
                      <a:pt x="293" y="52"/>
                    </a:lnTo>
                    <a:lnTo>
                      <a:pt x="296" y="52"/>
                    </a:lnTo>
                    <a:lnTo>
                      <a:pt x="298" y="52"/>
                    </a:lnTo>
                    <a:lnTo>
                      <a:pt x="298" y="49"/>
                    </a:lnTo>
                    <a:lnTo>
                      <a:pt x="300" y="49"/>
                    </a:lnTo>
                    <a:lnTo>
                      <a:pt x="302" y="47"/>
                    </a:lnTo>
                    <a:lnTo>
                      <a:pt x="302" y="45"/>
                    </a:lnTo>
                    <a:lnTo>
                      <a:pt x="304" y="43"/>
                    </a:lnTo>
                    <a:lnTo>
                      <a:pt x="304" y="40"/>
                    </a:lnTo>
                    <a:lnTo>
                      <a:pt x="304" y="38"/>
                    </a:lnTo>
                    <a:lnTo>
                      <a:pt x="302" y="38"/>
                    </a:lnTo>
                    <a:lnTo>
                      <a:pt x="304" y="38"/>
                    </a:lnTo>
                    <a:lnTo>
                      <a:pt x="307" y="38"/>
                    </a:lnTo>
                    <a:lnTo>
                      <a:pt x="309" y="38"/>
                    </a:lnTo>
                    <a:lnTo>
                      <a:pt x="309" y="36"/>
                    </a:lnTo>
                    <a:lnTo>
                      <a:pt x="311" y="36"/>
                    </a:lnTo>
                    <a:lnTo>
                      <a:pt x="311" y="38"/>
                    </a:lnTo>
                    <a:lnTo>
                      <a:pt x="309" y="38"/>
                    </a:lnTo>
                    <a:lnTo>
                      <a:pt x="309" y="40"/>
                    </a:lnTo>
                    <a:lnTo>
                      <a:pt x="311" y="40"/>
                    </a:lnTo>
                    <a:lnTo>
                      <a:pt x="311" y="38"/>
                    </a:lnTo>
                    <a:lnTo>
                      <a:pt x="313" y="38"/>
                    </a:lnTo>
                    <a:lnTo>
                      <a:pt x="313" y="36"/>
                    </a:lnTo>
                    <a:lnTo>
                      <a:pt x="311" y="36"/>
                    </a:lnTo>
                    <a:lnTo>
                      <a:pt x="313" y="34"/>
                    </a:lnTo>
                    <a:lnTo>
                      <a:pt x="316" y="34"/>
                    </a:lnTo>
                    <a:lnTo>
                      <a:pt x="313" y="34"/>
                    </a:lnTo>
                    <a:lnTo>
                      <a:pt x="316" y="36"/>
                    </a:lnTo>
                    <a:lnTo>
                      <a:pt x="316" y="34"/>
                    </a:lnTo>
                    <a:lnTo>
                      <a:pt x="318" y="34"/>
                    </a:lnTo>
                    <a:lnTo>
                      <a:pt x="318" y="31"/>
                    </a:lnTo>
                    <a:lnTo>
                      <a:pt x="320" y="29"/>
                    </a:lnTo>
                    <a:lnTo>
                      <a:pt x="320" y="31"/>
                    </a:lnTo>
                    <a:lnTo>
                      <a:pt x="322" y="31"/>
                    </a:lnTo>
                    <a:close/>
                    <a:moveTo>
                      <a:pt x="0" y="29"/>
                    </a:moveTo>
                    <a:lnTo>
                      <a:pt x="0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0" y="29"/>
                    </a:lnTo>
                    <a:close/>
                    <a:moveTo>
                      <a:pt x="14" y="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4" name="Freeform 2731"/>
              <p:cNvSpPr>
                <a:spLocks/>
              </p:cNvSpPr>
              <p:nvPr/>
            </p:nvSpPr>
            <p:spPr bwMode="auto">
              <a:xfrm>
                <a:off x="2282" y="180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5" name="Freeform 2732"/>
              <p:cNvSpPr>
                <a:spLocks/>
              </p:cNvSpPr>
              <p:nvPr/>
            </p:nvSpPr>
            <p:spPr bwMode="auto">
              <a:xfrm>
                <a:off x="2284" y="180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6" name="Freeform 2733"/>
              <p:cNvSpPr>
                <a:spLocks/>
              </p:cNvSpPr>
              <p:nvPr/>
            </p:nvSpPr>
            <p:spPr bwMode="auto">
              <a:xfrm>
                <a:off x="2282" y="180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7" name="Freeform 2734"/>
              <p:cNvSpPr>
                <a:spLocks/>
              </p:cNvSpPr>
              <p:nvPr/>
            </p:nvSpPr>
            <p:spPr bwMode="auto">
              <a:xfrm>
                <a:off x="2293" y="178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8" name="Freeform 2735"/>
              <p:cNvSpPr>
                <a:spLocks/>
              </p:cNvSpPr>
              <p:nvPr/>
            </p:nvSpPr>
            <p:spPr bwMode="auto">
              <a:xfrm>
                <a:off x="2296" y="17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9" name="Freeform 2736"/>
              <p:cNvSpPr>
                <a:spLocks/>
              </p:cNvSpPr>
              <p:nvPr/>
            </p:nvSpPr>
            <p:spPr bwMode="auto">
              <a:xfrm>
                <a:off x="2296" y="17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0" name="Freeform 2737"/>
              <p:cNvSpPr>
                <a:spLocks/>
              </p:cNvSpPr>
              <p:nvPr/>
            </p:nvSpPr>
            <p:spPr bwMode="auto">
              <a:xfrm>
                <a:off x="2298" y="178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1" name="Freeform 2738"/>
              <p:cNvSpPr>
                <a:spLocks/>
              </p:cNvSpPr>
              <p:nvPr/>
            </p:nvSpPr>
            <p:spPr bwMode="auto">
              <a:xfrm>
                <a:off x="2302" y="176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2" name="Freeform 2739"/>
              <p:cNvSpPr>
                <a:spLocks/>
              </p:cNvSpPr>
              <p:nvPr/>
            </p:nvSpPr>
            <p:spPr bwMode="auto">
              <a:xfrm>
                <a:off x="2327" y="175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3" name="Freeform 2740"/>
              <p:cNvSpPr>
                <a:spLocks/>
              </p:cNvSpPr>
              <p:nvPr/>
            </p:nvSpPr>
            <p:spPr bwMode="auto">
              <a:xfrm>
                <a:off x="2327" y="175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4" name="Freeform 2741"/>
              <p:cNvSpPr>
                <a:spLocks/>
              </p:cNvSpPr>
              <p:nvPr/>
            </p:nvSpPr>
            <p:spPr bwMode="auto">
              <a:xfrm>
                <a:off x="2336" y="174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5" name="Freeform 2742"/>
              <p:cNvSpPr>
                <a:spLocks/>
              </p:cNvSpPr>
              <p:nvPr/>
            </p:nvSpPr>
            <p:spPr bwMode="auto">
              <a:xfrm>
                <a:off x="2334" y="174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0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6" name="Freeform 2743"/>
              <p:cNvSpPr>
                <a:spLocks/>
              </p:cNvSpPr>
              <p:nvPr/>
            </p:nvSpPr>
            <p:spPr bwMode="auto">
              <a:xfrm>
                <a:off x="2336" y="174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7" name="Freeform 2744"/>
              <p:cNvSpPr>
                <a:spLocks/>
              </p:cNvSpPr>
              <p:nvPr/>
            </p:nvSpPr>
            <p:spPr bwMode="auto">
              <a:xfrm>
                <a:off x="2336" y="174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8" name="Freeform 2745"/>
              <p:cNvSpPr>
                <a:spLocks/>
              </p:cNvSpPr>
              <p:nvPr/>
            </p:nvSpPr>
            <p:spPr bwMode="auto">
              <a:xfrm>
                <a:off x="2195" y="17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9" name="Freeform 2746"/>
              <p:cNvSpPr>
                <a:spLocks/>
              </p:cNvSpPr>
              <p:nvPr/>
            </p:nvSpPr>
            <p:spPr bwMode="auto">
              <a:xfrm>
                <a:off x="2331" y="1738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0" name="Freeform 2747"/>
              <p:cNvSpPr>
                <a:spLocks/>
              </p:cNvSpPr>
              <p:nvPr/>
            </p:nvSpPr>
            <p:spPr bwMode="auto">
              <a:xfrm>
                <a:off x="2331" y="1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1" name="Freeform 2748"/>
              <p:cNvSpPr>
                <a:spLocks/>
              </p:cNvSpPr>
              <p:nvPr/>
            </p:nvSpPr>
            <p:spPr bwMode="auto">
              <a:xfrm>
                <a:off x="2325" y="173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2" name="Freeform 2749"/>
              <p:cNvSpPr>
                <a:spLocks/>
              </p:cNvSpPr>
              <p:nvPr/>
            </p:nvSpPr>
            <p:spPr bwMode="auto">
              <a:xfrm>
                <a:off x="2325" y="17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3" name="Freeform 2750"/>
              <p:cNvSpPr>
                <a:spLocks/>
              </p:cNvSpPr>
              <p:nvPr/>
            </p:nvSpPr>
            <p:spPr bwMode="auto">
              <a:xfrm>
                <a:off x="2329" y="17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4" name="Freeform 2751"/>
              <p:cNvSpPr>
                <a:spLocks/>
              </p:cNvSpPr>
              <p:nvPr/>
            </p:nvSpPr>
            <p:spPr bwMode="auto">
              <a:xfrm>
                <a:off x="2327" y="169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5" name="Freeform 2752"/>
              <p:cNvSpPr>
                <a:spLocks/>
              </p:cNvSpPr>
              <p:nvPr/>
            </p:nvSpPr>
            <p:spPr bwMode="auto">
              <a:xfrm>
                <a:off x="2342" y="160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6" name="Freeform 2753"/>
              <p:cNvSpPr>
                <a:spLocks/>
              </p:cNvSpPr>
              <p:nvPr/>
            </p:nvSpPr>
            <p:spPr bwMode="auto">
              <a:xfrm>
                <a:off x="2374" y="156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7" name="Freeform 2754"/>
              <p:cNvSpPr>
                <a:spLocks/>
              </p:cNvSpPr>
              <p:nvPr/>
            </p:nvSpPr>
            <p:spPr bwMode="auto">
              <a:xfrm>
                <a:off x="2376" y="155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8" name="Freeform 2755"/>
              <p:cNvSpPr>
                <a:spLocks/>
              </p:cNvSpPr>
              <p:nvPr/>
            </p:nvSpPr>
            <p:spPr bwMode="auto">
              <a:xfrm>
                <a:off x="2376" y="15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9" name="Freeform 2756"/>
              <p:cNvSpPr>
                <a:spLocks/>
              </p:cNvSpPr>
              <p:nvPr/>
            </p:nvSpPr>
            <p:spPr bwMode="auto">
              <a:xfrm>
                <a:off x="2385" y="153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0" name="Freeform 2757"/>
              <p:cNvSpPr>
                <a:spLocks/>
              </p:cNvSpPr>
              <p:nvPr/>
            </p:nvSpPr>
            <p:spPr bwMode="auto">
              <a:xfrm>
                <a:off x="2275" y="1471"/>
                <a:ext cx="387" cy="528"/>
              </a:xfrm>
              <a:custGeom>
                <a:avLst/>
                <a:gdLst>
                  <a:gd name="T0" fmla="*/ 246 w 387"/>
                  <a:gd name="T1" fmla="*/ 16 h 528"/>
                  <a:gd name="T2" fmla="*/ 222 w 387"/>
                  <a:gd name="T3" fmla="*/ 32 h 528"/>
                  <a:gd name="T4" fmla="*/ 204 w 387"/>
                  <a:gd name="T5" fmla="*/ 52 h 528"/>
                  <a:gd name="T6" fmla="*/ 193 w 387"/>
                  <a:gd name="T7" fmla="*/ 76 h 528"/>
                  <a:gd name="T8" fmla="*/ 181 w 387"/>
                  <a:gd name="T9" fmla="*/ 103 h 528"/>
                  <a:gd name="T10" fmla="*/ 199 w 387"/>
                  <a:gd name="T11" fmla="*/ 108 h 528"/>
                  <a:gd name="T12" fmla="*/ 211 w 387"/>
                  <a:gd name="T13" fmla="*/ 132 h 528"/>
                  <a:gd name="T14" fmla="*/ 208 w 387"/>
                  <a:gd name="T15" fmla="*/ 155 h 528"/>
                  <a:gd name="T16" fmla="*/ 222 w 387"/>
                  <a:gd name="T17" fmla="*/ 168 h 528"/>
                  <a:gd name="T18" fmla="*/ 240 w 387"/>
                  <a:gd name="T19" fmla="*/ 170 h 528"/>
                  <a:gd name="T20" fmla="*/ 257 w 387"/>
                  <a:gd name="T21" fmla="*/ 170 h 528"/>
                  <a:gd name="T22" fmla="*/ 286 w 387"/>
                  <a:gd name="T23" fmla="*/ 177 h 528"/>
                  <a:gd name="T24" fmla="*/ 307 w 387"/>
                  <a:gd name="T25" fmla="*/ 199 h 528"/>
                  <a:gd name="T26" fmla="*/ 333 w 387"/>
                  <a:gd name="T27" fmla="*/ 199 h 528"/>
                  <a:gd name="T28" fmla="*/ 365 w 387"/>
                  <a:gd name="T29" fmla="*/ 197 h 528"/>
                  <a:gd name="T30" fmla="*/ 358 w 387"/>
                  <a:gd name="T31" fmla="*/ 222 h 528"/>
                  <a:gd name="T32" fmla="*/ 356 w 387"/>
                  <a:gd name="T33" fmla="*/ 253 h 528"/>
                  <a:gd name="T34" fmla="*/ 367 w 387"/>
                  <a:gd name="T35" fmla="*/ 275 h 528"/>
                  <a:gd name="T36" fmla="*/ 360 w 387"/>
                  <a:gd name="T37" fmla="*/ 298 h 528"/>
                  <a:gd name="T38" fmla="*/ 374 w 387"/>
                  <a:gd name="T39" fmla="*/ 316 h 528"/>
                  <a:gd name="T40" fmla="*/ 383 w 387"/>
                  <a:gd name="T41" fmla="*/ 345 h 528"/>
                  <a:gd name="T42" fmla="*/ 380 w 387"/>
                  <a:gd name="T43" fmla="*/ 345 h 528"/>
                  <a:gd name="T44" fmla="*/ 360 w 387"/>
                  <a:gd name="T45" fmla="*/ 334 h 528"/>
                  <a:gd name="T46" fmla="*/ 342 w 387"/>
                  <a:gd name="T47" fmla="*/ 336 h 528"/>
                  <a:gd name="T48" fmla="*/ 322 w 387"/>
                  <a:gd name="T49" fmla="*/ 340 h 528"/>
                  <a:gd name="T50" fmla="*/ 293 w 387"/>
                  <a:gd name="T51" fmla="*/ 340 h 528"/>
                  <a:gd name="T52" fmla="*/ 313 w 387"/>
                  <a:gd name="T53" fmla="*/ 365 h 528"/>
                  <a:gd name="T54" fmla="*/ 298 w 387"/>
                  <a:gd name="T55" fmla="*/ 374 h 528"/>
                  <a:gd name="T56" fmla="*/ 291 w 387"/>
                  <a:gd name="T57" fmla="*/ 405 h 528"/>
                  <a:gd name="T58" fmla="*/ 304 w 387"/>
                  <a:gd name="T59" fmla="*/ 425 h 528"/>
                  <a:gd name="T60" fmla="*/ 302 w 387"/>
                  <a:gd name="T61" fmla="*/ 452 h 528"/>
                  <a:gd name="T62" fmla="*/ 293 w 387"/>
                  <a:gd name="T63" fmla="*/ 508 h 528"/>
                  <a:gd name="T64" fmla="*/ 278 w 387"/>
                  <a:gd name="T65" fmla="*/ 515 h 528"/>
                  <a:gd name="T66" fmla="*/ 278 w 387"/>
                  <a:gd name="T67" fmla="*/ 492 h 528"/>
                  <a:gd name="T68" fmla="*/ 275 w 387"/>
                  <a:gd name="T69" fmla="*/ 474 h 528"/>
                  <a:gd name="T70" fmla="*/ 266 w 387"/>
                  <a:gd name="T71" fmla="*/ 468 h 528"/>
                  <a:gd name="T72" fmla="*/ 251 w 387"/>
                  <a:gd name="T73" fmla="*/ 468 h 528"/>
                  <a:gd name="T74" fmla="*/ 233 w 387"/>
                  <a:gd name="T75" fmla="*/ 463 h 528"/>
                  <a:gd name="T76" fmla="*/ 219 w 387"/>
                  <a:gd name="T77" fmla="*/ 472 h 528"/>
                  <a:gd name="T78" fmla="*/ 199 w 387"/>
                  <a:gd name="T79" fmla="*/ 472 h 528"/>
                  <a:gd name="T80" fmla="*/ 190 w 387"/>
                  <a:gd name="T81" fmla="*/ 461 h 528"/>
                  <a:gd name="T82" fmla="*/ 175 w 387"/>
                  <a:gd name="T83" fmla="*/ 448 h 528"/>
                  <a:gd name="T84" fmla="*/ 164 w 387"/>
                  <a:gd name="T85" fmla="*/ 430 h 528"/>
                  <a:gd name="T86" fmla="*/ 148 w 387"/>
                  <a:gd name="T87" fmla="*/ 416 h 528"/>
                  <a:gd name="T88" fmla="*/ 137 w 387"/>
                  <a:gd name="T89" fmla="*/ 401 h 528"/>
                  <a:gd name="T90" fmla="*/ 110 w 387"/>
                  <a:gd name="T91" fmla="*/ 394 h 528"/>
                  <a:gd name="T92" fmla="*/ 85 w 387"/>
                  <a:gd name="T93" fmla="*/ 383 h 528"/>
                  <a:gd name="T94" fmla="*/ 63 w 387"/>
                  <a:gd name="T95" fmla="*/ 383 h 528"/>
                  <a:gd name="T96" fmla="*/ 45 w 387"/>
                  <a:gd name="T97" fmla="*/ 367 h 528"/>
                  <a:gd name="T98" fmla="*/ 16 w 387"/>
                  <a:gd name="T99" fmla="*/ 356 h 528"/>
                  <a:gd name="T100" fmla="*/ 9 w 387"/>
                  <a:gd name="T101" fmla="*/ 336 h 528"/>
                  <a:gd name="T102" fmla="*/ 14 w 387"/>
                  <a:gd name="T103" fmla="*/ 325 h 528"/>
                  <a:gd name="T104" fmla="*/ 25 w 387"/>
                  <a:gd name="T105" fmla="*/ 311 h 528"/>
                  <a:gd name="T106" fmla="*/ 34 w 387"/>
                  <a:gd name="T107" fmla="*/ 311 h 528"/>
                  <a:gd name="T108" fmla="*/ 43 w 387"/>
                  <a:gd name="T109" fmla="*/ 305 h 528"/>
                  <a:gd name="T110" fmla="*/ 45 w 387"/>
                  <a:gd name="T111" fmla="*/ 298 h 528"/>
                  <a:gd name="T112" fmla="*/ 54 w 387"/>
                  <a:gd name="T113" fmla="*/ 287 h 528"/>
                  <a:gd name="T114" fmla="*/ 63 w 387"/>
                  <a:gd name="T115" fmla="*/ 275 h 528"/>
                  <a:gd name="T116" fmla="*/ 63 w 387"/>
                  <a:gd name="T117" fmla="*/ 271 h 528"/>
                  <a:gd name="T118" fmla="*/ 61 w 387"/>
                  <a:gd name="T119" fmla="*/ 267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7" h="528">
                    <a:moveTo>
                      <a:pt x="237" y="0"/>
                    </a:moveTo>
                    <a:lnTo>
                      <a:pt x="240" y="0"/>
                    </a:lnTo>
                    <a:lnTo>
                      <a:pt x="242" y="0"/>
                    </a:lnTo>
                    <a:lnTo>
                      <a:pt x="242" y="3"/>
                    </a:lnTo>
                    <a:lnTo>
                      <a:pt x="244" y="3"/>
                    </a:lnTo>
                    <a:lnTo>
                      <a:pt x="246" y="3"/>
                    </a:lnTo>
                    <a:lnTo>
                      <a:pt x="248" y="3"/>
                    </a:lnTo>
                    <a:lnTo>
                      <a:pt x="248" y="5"/>
                    </a:lnTo>
                    <a:lnTo>
                      <a:pt x="248" y="7"/>
                    </a:lnTo>
                    <a:lnTo>
                      <a:pt x="251" y="7"/>
                    </a:lnTo>
                    <a:lnTo>
                      <a:pt x="251" y="9"/>
                    </a:lnTo>
                    <a:lnTo>
                      <a:pt x="253" y="12"/>
                    </a:lnTo>
                    <a:lnTo>
                      <a:pt x="253" y="14"/>
                    </a:lnTo>
                    <a:lnTo>
                      <a:pt x="251" y="14"/>
                    </a:lnTo>
                    <a:lnTo>
                      <a:pt x="248" y="14"/>
                    </a:lnTo>
                    <a:lnTo>
                      <a:pt x="248" y="16"/>
                    </a:lnTo>
                    <a:lnTo>
                      <a:pt x="246" y="16"/>
                    </a:lnTo>
                    <a:lnTo>
                      <a:pt x="246" y="18"/>
                    </a:lnTo>
                    <a:lnTo>
                      <a:pt x="244" y="18"/>
                    </a:lnTo>
                    <a:lnTo>
                      <a:pt x="244" y="21"/>
                    </a:lnTo>
                    <a:lnTo>
                      <a:pt x="242" y="21"/>
                    </a:lnTo>
                    <a:lnTo>
                      <a:pt x="240" y="21"/>
                    </a:lnTo>
                    <a:lnTo>
                      <a:pt x="237" y="21"/>
                    </a:lnTo>
                    <a:lnTo>
                      <a:pt x="237" y="23"/>
                    </a:lnTo>
                    <a:lnTo>
                      <a:pt x="235" y="23"/>
                    </a:lnTo>
                    <a:lnTo>
                      <a:pt x="233" y="23"/>
                    </a:lnTo>
                    <a:lnTo>
                      <a:pt x="231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4" y="25"/>
                    </a:lnTo>
                    <a:lnTo>
                      <a:pt x="224" y="27"/>
                    </a:lnTo>
                    <a:lnTo>
                      <a:pt x="224" y="30"/>
                    </a:lnTo>
                    <a:lnTo>
                      <a:pt x="222" y="30"/>
                    </a:lnTo>
                    <a:lnTo>
                      <a:pt x="222" y="32"/>
                    </a:lnTo>
                    <a:lnTo>
                      <a:pt x="219" y="34"/>
                    </a:lnTo>
                    <a:lnTo>
                      <a:pt x="219" y="36"/>
                    </a:lnTo>
                    <a:lnTo>
                      <a:pt x="217" y="38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1"/>
                    </a:lnTo>
                    <a:lnTo>
                      <a:pt x="211" y="41"/>
                    </a:lnTo>
                    <a:lnTo>
                      <a:pt x="211" y="43"/>
                    </a:lnTo>
                    <a:lnTo>
                      <a:pt x="211" y="41"/>
                    </a:lnTo>
                    <a:lnTo>
                      <a:pt x="211" y="43"/>
                    </a:lnTo>
                    <a:lnTo>
                      <a:pt x="208" y="43"/>
                    </a:lnTo>
                    <a:lnTo>
                      <a:pt x="208" y="45"/>
                    </a:lnTo>
                    <a:lnTo>
                      <a:pt x="206" y="45"/>
                    </a:lnTo>
                    <a:lnTo>
                      <a:pt x="206" y="47"/>
                    </a:lnTo>
                    <a:lnTo>
                      <a:pt x="206" y="50"/>
                    </a:lnTo>
                    <a:lnTo>
                      <a:pt x="204" y="50"/>
                    </a:lnTo>
                    <a:lnTo>
                      <a:pt x="204" y="52"/>
                    </a:lnTo>
                    <a:lnTo>
                      <a:pt x="202" y="52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199" y="56"/>
                    </a:lnTo>
                    <a:lnTo>
                      <a:pt x="199" y="59"/>
                    </a:lnTo>
                    <a:lnTo>
                      <a:pt x="197" y="59"/>
                    </a:lnTo>
                    <a:lnTo>
                      <a:pt x="197" y="61"/>
                    </a:lnTo>
                    <a:lnTo>
                      <a:pt x="197" y="63"/>
                    </a:lnTo>
                    <a:lnTo>
                      <a:pt x="195" y="63"/>
                    </a:lnTo>
                    <a:lnTo>
                      <a:pt x="195" y="65"/>
                    </a:lnTo>
                    <a:lnTo>
                      <a:pt x="195" y="68"/>
                    </a:lnTo>
                    <a:lnTo>
                      <a:pt x="195" y="70"/>
                    </a:lnTo>
                    <a:lnTo>
                      <a:pt x="195" y="72"/>
                    </a:lnTo>
                    <a:lnTo>
                      <a:pt x="195" y="74"/>
                    </a:lnTo>
                    <a:lnTo>
                      <a:pt x="193" y="76"/>
                    </a:lnTo>
                    <a:lnTo>
                      <a:pt x="195" y="76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5" y="81"/>
                    </a:lnTo>
                    <a:lnTo>
                      <a:pt x="195" y="83"/>
                    </a:lnTo>
                    <a:lnTo>
                      <a:pt x="193" y="83"/>
                    </a:lnTo>
                    <a:lnTo>
                      <a:pt x="193" y="85"/>
                    </a:lnTo>
                    <a:lnTo>
                      <a:pt x="190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4" y="97"/>
                    </a:lnTo>
                    <a:lnTo>
                      <a:pt x="184" y="99"/>
                    </a:lnTo>
                    <a:lnTo>
                      <a:pt x="184" y="101"/>
                    </a:lnTo>
                    <a:lnTo>
                      <a:pt x="181" y="101"/>
                    </a:lnTo>
                    <a:lnTo>
                      <a:pt x="181" y="103"/>
                    </a:lnTo>
                    <a:lnTo>
                      <a:pt x="184" y="103"/>
                    </a:lnTo>
                    <a:lnTo>
                      <a:pt x="186" y="103"/>
                    </a:lnTo>
                    <a:lnTo>
                      <a:pt x="188" y="103"/>
                    </a:lnTo>
                    <a:lnTo>
                      <a:pt x="188" y="101"/>
                    </a:lnTo>
                    <a:lnTo>
                      <a:pt x="190" y="101"/>
                    </a:lnTo>
                    <a:lnTo>
                      <a:pt x="190" y="99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193" y="103"/>
                    </a:lnTo>
                    <a:lnTo>
                      <a:pt x="193" y="106"/>
                    </a:lnTo>
                    <a:lnTo>
                      <a:pt x="195" y="106"/>
                    </a:lnTo>
                    <a:lnTo>
                      <a:pt x="197" y="106"/>
                    </a:lnTo>
                    <a:lnTo>
                      <a:pt x="195" y="106"/>
                    </a:lnTo>
                    <a:lnTo>
                      <a:pt x="197" y="106"/>
                    </a:lnTo>
                    <a:lnTo>
                      <a:pt x="197" y="103"/>
                    </a:lnTo>
                    <a:lnTo>
                      <a:pt x="199" y="106"/>
                    </a:lnTo>
                    <a:lnTo>
                      <a:pt x="199" y="108"/>
                    </a:lnTo>
                    <a:lnTo>
                      <a:pt x="202" y="110"/>
                    </a:lnTo>
                    <a:lnTo>
                      <a:pt x="202" y="112"/>
                    </a:lnTo>
                    <a:lnTo>
                      <a:pt x="202" y="114"/>
                    </a:lnTo>
                    <a:lnTo>
                      <a:pt x="202" y="117"/>
                    </a:lnTo>
                    <a:lnTo>
                      <a:pt x="202" y="119"/>
                    </a:lnTo>
                    <a:lnTo>
                      <a:pt x="204" y="119"/>
                    </a:lnTo>
                    <a:lnTo>
                      <a:pt x="204" y="121"/>
                    </a:lnTo>
                    <a:lnTo>
                      <a:pt x="206" y="123"/>
                    </a:lnTo>
                    <a:lnTo>
                      <a:pt x="208" y="126"/>
                    </a:lnTo>
                    <a:lnTo>
                      <a:pt x="208" y="128"/>
                    </a:lnTo>
                    <a:lnTo>
                      <a:pt x="211" y="128"/>
                    </a:lnTo>
                    <a:lnTo>
                      <a:pt x="211" y="130"/>
                    </a:lnTo>
                    <a:lnTo>
                      <a:pt x="211" y="128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13" y="132"/>
                    </a:lnTo>
                    <a:lnTo>
                      <a:pt x="211" y="132"/>
                    </a:lnTo>
                    <a:lnTo>
                      <a:pt x="213" y="132"/>
                    </a:lnTo>
                    <a:lnTo>
                      <a:pt x="213" y="135"/>
                    </a:lnTo>
                    <a:lnTo>
                      <a:pt x="213" y="137"/>
                    </a:lnTo>
                    <a:lnTo>
                      <a:pt x="213" y="139"/>
                    </a:lnTo>
                    <a:lnTo>
                      <a:pt x="213" y="141"/>
                    </a:lnTo>
                    <a:lnTo>
                      <a:pt x="213" y="139"/>
                    </a:lnTo>
                    <a:lnTo>
                      <a:pt x="211" y="139"/>
                    </a:lnTo>
                    <a:lnTo>
                      <a:pt x="211" y="141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50"/>
                    </a:lnTo>
                    <a:lnTo>
                      <a:pt x="208" y="152"/>
                    </a:lnTo>
                    <a:lnTo>
                      <a:pt x="208" y="155"/>
                    </a:lnTo>
                    <a:lnTo>
                      <a:pt x="211" y="155"/>
                    </a:lnTo>
                    <a:lnTo>
                      <a:pt x="208" y="155"/>
                    </a:lnTo>
                    <a:lnTo>
                      <a:pt x="208" y="157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5" y="159"/>
                    </a:lnTo>
                    <a:lnTo>
                      <a:pt x="215" y="161"/>
                    </a:lnTo>
                    <a:lnTo>
                      <a:pt x="215" y="159"/>
                    </a:lnTo>
                    <a:lnTo>
                      <a:pt x="217" y="159"/>
                    </a:lnTo>
                    <a:lnTo>
                      <a:pt x="217" y="161"/>
                    </a:lnTo>
                    <a:lnTo>
                      <a:pt x="219" y="161"/>
                    </a:lnTo>
                    <a:lnTo>
                      <a:pt x="219" y="164"/>
                    </a:lnTo>
                    <a:lnTo>
                      <a:pt x="219" y="166"/>
                    </a:lnTo>
                    <a:lnTo>
                      <a:pt x="222" y="168"/>
                    </a:lnTo>
                    <a:lnTo>
                      <a:pt x="222" y="170"/>
                    </a:lnTo>
                    <a:lnTo>
                      <a:pt x="224" y="173"/>
                    </a:lnTo>
                    <a:lnTo>
                      <a:pt x="226" y="173"/>
                    </a:lnTo>
                    <a:lnTo>
                      <a:pt x="228" y="173"/>
                    </a:lnTo>
                    <a:lnTo>
                      <a:pt x="231" y="173"/>
                    </a:lnTo>
                    <a:lnTo>
                      <a:pt x="228" y="170"/>
                    </a:lnTo>
                    <a:lnTo>
                      <a:pt x="231" y="170"/>
                    </a:lnTo>
                    <a:lnTo>
                      <a:pt x="233" y="170"/>
                    </a:lnTo>
                    <a:lnTo>
                      <a:pt x="235" y="170"/>
                    </a:lnTo>
                    <a:lnTo>
                      <a:pt x="235" y="173"/>
                    </a:lnTo>
                    <a:lnTo>
                      <a:pt x="235" y="170"/>
                    </a:lnTo>
                    <a:lnTo>
                      <a:pt x="237" y="170"/>
                    </a:lnTo>
                    <a:lnTo>
                      <a:pt x="237" y="173"/>
                    </a:lnTo>
                    <a:lnTo>
                      <a:pt x="237" y="170"/>
                    </a:lnTo>
                    <a:lnTo>
                      <a:pt x="240" y="170"/>
                    </a:lnTo>
                    <a:lnTo>
                      <a:pt x="240" y="173"/>
                    </a:lnTo>
                    <a:lnTo>
                      <a:pt x="240" y="170"/>
                    </a:lnTo>
                    <a:lnTo>
                      <a:pt x="242" y="170"/>
                    </a:lnTo>
                    <a:lnTo>
                      <a:pt x="242" y="173"/>
                    </a:lnTo>
                    <a:lnTo>
                      <a:pt x="242" y="170"/>
                    </a:lnTo>
                    <a:lnTo>
                      <a:pt x="244" y="170"/>
                    </a:lnTo>
                    <a:lnTo>
                      <a:pt x="244" y="173"/>
                    </a:lnTo>
                    <a:lnTo>
                      <a:pt x="246" y="173"/>
                    </a:lnTo>
                    <a:lnTo>
                      <a:pt x="246" y="170"/>
                    </a:lnTo>
                    <a:lnTo>
                      <a:pt x="248" y="173"/>
                    </a:lnTo>
                    <a:lnTo>
                      <a:pt x="251" y="173"/>
                    </a:lnTo>
                    <a:lnTo>
                      <a:pt x="251" y="170"/>
                    </a:lnTo>
                    <a:lnTo>
                      <a:pt x="251" y="173"/>
                    </a:lnTo>
                    <a:lnTo>
                      <a:pt x="253" y="173"/>
                    </a:lnTo>
                    <a:lnTo>
                      <a:pt x="255" y="173"/>
                    </a:lnTo>
                    <a:lnTo>
                      <a:pt x="257" y="173"/>
                    </a:lnTo>
                    <a:lnTo>
                      <a:pt x="257" y="170"/>
                    </a:lnTo>
                    <a:lnTo>
                      <a:pt x="257" y="173"/>
                    </a:lnTo>
                    <a:lnTo>
                      <a:pt x="257" y="170"/>
                    </a:lnTo>
                    <a:lnTo>
                      <a:pt x="260" y="170"/>
                    </a:lnTo>
                    <a:lnTo>
                      <a:pt x="262" y="170"/>
                    </a:lnTo>
                    <a:lnTo>
                      <a:pt x="264" y="170"/>
                    </a:lnTo>
                    <a:lnTo>
                      <a:pt x="266" y="170"/>
                    </a:lnTo>
                    <a:lnTo>
                      <a:pt x="269" y="170"/>
                    </a:lnTo>
                    <a:lnTo>
                      <a:pt x="271" y="170"/>
                    </a:lnTo>
                    <a:lnTo>
                      <a:pt x="271" y="173"/>
                    </a:lnTo>
                    <a:lnTo>
                      <a:pt x="273" y="173"/>
                    </a:lnTo>
                    <a:lnTo>
                      <a:pt x="275" y="173"/>
                    </a:lnTo>
                    <a:lnTo>
                      <a:pt x="275" y="175"/>
                    </a:lnTo>
                    <a:lnTo>
                      <a:pt x="278" y="175"/>
                    </a:lnTo>
                    <a:lnTo>
                      <a:pt x="280" y="175"/>
                    </a:lnTo>
                    <a:lnTo>
                      <a:pt x="280" y="173"/>
                    </a:lnTo>
                    <a:lnTo>
                      <a:pt x="282" y="173"/>
                    </a:lnTo>
                    <a:lnTo>
                      <a:pt x="284" y="173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9" y="177"/>
                    </a:lnTo>
                    <a:lnTo>
                      <a:pt x="289" y="179"/>
                    </a:lnTo>
                    <a:lnTo>
                      <a:pt x="291" y="179"/>
                    </a:lnTo>
                    <a:lnTo>
                      <a:pt x="291" y="182"/>
                    </a:lnTo>
                    <a:lnTo>
                      <a:pt x="293" y="184"/>
                    </a:lnTo>
                    <a:lnTo>
                      <a:pt x="293" y="186"/>
                    </a:lnTo>
                    <a:lnTo>
                      <a:pt x="295" y="186"/>
                    </a:lnTo>
                    <a:lnTo>
                      <a:pt x="295" y="188"/>
                    </a:lnTo>
                    <a:lnTo>
                      <a:pt x="298" y="188"/>
                    </a:lnTo>
                    <a:lnTo>
                      <a:pt x="298" y="191"/>
                    </a:lnTo>
                    <a:lnTo>
                      <a:pt x="298" y="193"/>
                    </a:lnTo>
                    <a:lnTo>
                      <a:pt x="300" y="193"/>
                    </a:lnTo>
                    <a:lnTo>
                      <a:pt x="300" y="195"/>
                    </a:lnTo>
                    <a:lnTo>
                      <a:pt x="302" y="195"/>
                    </a:lnTo>
                    <a:lnTo>
                      <a:pt x="302" y="197"/>
                    </a:lnTo>
                    <a:lnTo>
                      <a:pt x="304" y="199"/>
                    </a:lnTo>
                    <a:lnTo>
                      <a:pt x="307" y="199"/>
                    </a:lnTo>
                    <a:lnTo>
                      <a:pt x="309" y="199"/>
                    </a:lnTo>
                    <a:lnTo>
                      <a:pt x="309" y="202"/>
                    </a:lnTo>
                    <a:lnTo>
                      <a:pt x="311" y="202"/>
                    </a:lnTo>
                    <a:lnTo>
                      <a:pt x="313" y="202"/>
                    </a:lnTo>
                    <a:lnTo>
                      <a:pt x="313" y="199"/>
                    </a:lnTo>
                    <a:lnTo>
                      <a:pt x="316" y="199"/>
                    </a:lnTo>
                    <a:lnTo>
                      <a:pt x="316" y="197"/>
                    </a:lnTo>
                    <a:lnTo>
                      <a:pt x="318" y="197"/>
                    </a:lnTo>
                    <a:lnTo>
                      <a:pt x="320" y="197"/>
                    </a:lnTo>
                    <a:lnTo>
                      <a:pt x="320" y="199"/>
                    </a:lnTo>
                    <a:lnTo>
                      <a:pt x="322" y="199"/>
                    </a:lnTo>
                    <a:lnTo>
                      <a:pt x="324" y="197"/>
                    </a:lnTo>
                    <a:lnTo>
                      <a:pt x="324" y="199"/>
                    </a:lnTo>
                    <a:lnTo>
                      <a:pt x="327" y="199"/>
                    </a:lnTo>
                    <a:lnTo>
                      <a:pt x="329" y="199"/>
                    </a:lnTo>
                    <a:lnTo>
                      <a:pt x="331" y="199"/>
                    </a:lnTo>
                    <a:lnTo>
                      <a:pt x="333" y="199"/>
                    </a:lnTo>
                    <a:lnTo>
                      <a:pt x="336" y="199"/>
                    </a:lnTo>
                    <a:lnTo>
                      <a:pt x="336" y="197"/>
                    </a:lnTo>
                    <a:lnTo>
                      <a:pt x="338" y="197"/>
                    </a:lnTo>
                    <a:lnTo>
                      <a:pt x="340" y="199"/>
                    </a:lnTo>
                    <a:lnTo>
                      <a:pt x="342" y="197"/>
                    </a:lnTo>
                    <a:lnTo>
                      <a:pt x="345" y="197"/>
                    </a:lnTo>
                    <a:lnTo>
                      <a:pt x="347" y="197"/>
                    </a:lnTo>
                    <a:lnTo>
                      <a:pt x="349" y="197"/>
                    </a:lnTo>
                    <a:lnTo>
                      <a:pt x="351" y="197"/>
                    </a:lnTo>
                    <a:lnTo>
                      <a:pt x="354" y="197"/>
                    </a:lnTo>
                    <a:lnTo>
                      <a:pt x="354" y="195"/>
                    </a:lnTo>
                    <a:lnTo>
                      <a:pt x="356" y="195"/>
                    </a:lnTo>
                    <a:lnTo>
                      <a:pt x="358" y="195"/>
                    </a:lnTo>
                    <a:lnTo>
                      <a:pt x="360" y="195"/>
                    </a:lnTo>
                    <a:lnTo>
                      <a:pt x="362" y="195"/>
                    </a:lnTo>
                    <a:lnTo>
                      <a:pt x="365" y="195"/>
                    </a:lnTo>
                    <a:lnTo>
                      <a:pt x="365" y="197"/>
                    </a:lnTo>
                    <a:lnTo>
                      <a:pt x="367" y="197"/>
                    </a:lnTo>
                    <a:lnTo>
                      <a:pt x="367" y="199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9" y="204"/>
                    </a:lnTo>
                    <a:lnTo>
                      <a:pt x="367" y="206"/>
                    </a:lnTo>
                    <a:lnTo>
                      <a:pt x="365" y="206"/>
                    </a:lnTo>
                    <a:lnTo>
                      <a:pt x="365" y="208"/>
                    </a:lnTo>
                    <a:lnTo>
                      <a:pt x="362" y="208"/>
                    </a:lnTo>
                    <a:lnTo>
                      <a:pt x="362" y="211"/>
                    </a:lnTo>
                    <a:lnTo>
                      <a:pt x="362" y="213"/>
                    </a:lnTo>
                    <a:lnTo>
                      <a:pt x="362" y="215"/>
                    </a:lnTo>
                    <a:lnTo>
                      <a:pt x="362" y="217"/>
                    </a:lnTo>
                    <a:lnTo>
                      <a:pt x="362" y="220"/>
                    </a:lnTo>
                    <a:lnTo>
                      <a:pt x="362" y="222"/>
                    </a:lnTo>
                    <a:lnTo>
                      <a:pt x="360" y="222"/>
                    </a:lnTo>
                    <a:lnTo>
                      <a:pt x="358" y="222"/>
                    </a:lnTo>
                    <a:lnTo>
                      <a:pt x="358" y="224"/>
                    </a:lnTo>
                    <a:lnTo>
                      <a:pt x="356" y="224"/>
                    </a:lnTo>
                    <a:lnTo>
                      <a:pt x="356" y="226"/>
                    </a:lnTo>
                    <a:lnTo>
                      <a:pt x="356" y="229"/>
                    </a:lnTo>
                    <a:lnTo>
                      <a:pt x="356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6" y="237"/>
                    </a:lnTo>
                    <a:lnTo>
                      <a:pt x="356" y="240"/>
                    </a:lnTo>
                    <a:lnTo>
                      <a:pt x="356" y="242"/>
                    </a:lnTo>
                    <a:lnTo>
                      <a:pt x="356" y="244"/>
                    </a:lnTo>
                    <a:lnTo>
                      <a:pt x="356" y="246"/>
                    </a:lnTo>
                    <a:lnTo>
                      <a:pt x="356" y="249"/>
                    </a:lnTo>
                    <a:lnTo>
                      <a:pt x="354" y="251"/>
                    </a:lnTo>
                    <a:lnTo>
                      <a:pt x="356" y="251"/>
                    </a:lnTo>
                    <a:lnTo>
                      <a:pt x="356" y="253"/>
                    </a:lnTo>
                    <a:lnTo>
                      <a:pt x="358" y="253"/>
                    </a:lnTo>
                    <a:lnTo>
                      <a:pt x="356" y="255"/>
                    </a:lnTo>
                    <a:lnTo>
                      <a:pt x="358" y="255"/>
                    </a:lnTo>
                    <a:lnTo>
                      <a:pt x="358" y="258"/>
                    </a:lnTo>
                    <a:lnTo>
                      <a:pt x="356" y="258"/>
                    </a:lnTo>
                    <a:lnTo>
                      <a:pt x="356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0" y="267"/>
                    </a:lnTo>
                    <a:lnTo>
                      <a:pt x="360" y="269"/>
                    </a:lnTo>
                    <a:lnTo>
                      <a:pt x="360" y="271"/>
                    </a:lnTo>
                    <a:lnTo>
                      <a:pt x="362" y="271"/>
                    </a:lnTo>
                    <a:lnTo>
                      <a:pt x="362" y="273"/>
                    </a:lnTo>
                    <a:lnTo>
                      <a:pt x="362" y="275"/>
                    </a:lnTo>
                    <a:lnTo>
                      <a:pt x="365" y="275"/>
                    </a:lnTo>
                    <a:lnTo>
                      <a:pt x="367" y="275"/>
                    </a:lnTo>
                    <a:lnTo>
                      <a:pt x="367" y="278"/>
                    </a:lnTo>
                    <a:lnTo>
                      <a:pt x="369" y="280"/>
                    </a:lnTo>
                    <a:lnTo>
                      <a:pt x="369" y="282"/>
                    </a:lnTo>
                    <a:lnTo>
                      <a:pt x="369" y="284"/>
                    </a:lnTo>
                    <a:lnTo>
                      <a:pt x="371" y="284"/>
                    </a:lnTo>
                    <a:lnTo>
                      <a:pt x="371" y="287"/>
                    </a:lnTo>
                    <a:lnTo>
                      <a:pt x="374" y="287"/>
                    </a:lnTo>
                    <a:lnTo>
                      <a:pt x="371" y="287"/>
                    </a:lnTo>
                    <a:lnTo>
                      <a:pt x="371" y="289"/>
                    </a:lnTo>
                    <a:lnTo>
                      <a:pt x="369" y="289"/>
                    </a:lnTo>
                    <a:lnTo>
                      <a:pt x="369" y="291"/>
                    </a:lnTo>
                    <a:lnTo>
                      <a:pt x="367" y="293"/>
                    </a:lnTo>
                    <a:lnTo>
                      <a:pt x="365" y="293"/>
                    </a:lnTo>
                    <a:lnTo>
                      <a:pt x="365" y="296"/>
                    </a:lnTo>
                    <a:lnTo>
                      <a:pt x="362" y="296"/>
                    </a:lnTo>
                    <a:lnTo>
                      <a:pt x="362" y="298"/>
                    </a:lnTo>
                    <a:lnTo>
                      <a:pt x="360" y="298"/>
                    </a:lnTo>
                    <a:lnTo>
                      <a:pt x="360" y="300"/>
                    </a:lnTo>
                    <a:lnTo>
                      <a:pt x="358" y="300"/>
                    </a:lnTo>
                    <a:lnTo>
                      <a:pt x="356" y="302"/>
                    </a:lnTo>
                    <a:lnTo>
                      <a:pt x="356" y="305"/>
                    </a:lnTo>
                    <a:lnTo>
                      <a:pt x="358" y="305"/>
                    </a:lnTo>
                    <a:lnTo>
                      <a:pt x="360" y="305"/>
                    </a:lnTo>
                    <a:lnTo>
                      <a:pt x="362" y="305"/>
                    </a:lnTo>
                    <a:lnTo>
                      <a:pt x="362" y="307"/>
                    </a:lnTo>
                    <a:lnTo>
                      <a:pt x="365" y="307"/>
                    </a:lnTo>
                    <a:lnTo>
                      <a:pt x="365" y="309"/>
                    </a:lnTo>
                    <a:lnTo>
                      <a:pt x="367" y="309"/>
                    </a:lnTo>
                    <a:lnTo>
                      <a:pt x="367" y="311"/>
                    </a:lnTo>
                    <a:lnTo>
                      <a:pt x="369" y="311"/>
                    </a:lnTo>
                    <a:lnTo>
                      <a:pt x="369" y="313"/>
                    </a:lnTo>
                    <a:lnTo>
                      <a:pt x="371" y="313"/>
                    </a:lnTo>
                    <a:lnTo>
                      <a:pt x="371" y="316"/>
                    </a:lnTo>
                    <a:lnTo>
                      <a:pt x="374" y="316"/>
                    </a:lnTo>
                    <a:lnTo>
                      <a:pt x="374" y="318"/>
                    </a:lnTo>
                    <a:lnTo>
                      <a:pt x="376" y="318"/>
                    </a:lnTo>
                    <a:lnTo>
                      <a:pt x="376" y="320"/>
                    </a:lnTo>
                    <a:lnTo>
                      <a:pt x="376" y="322"/>
                    </a:lnTo>
                    <a:lnTo>
                      <a:pt x="376" y="325"/>
                    </a:lnTo>
                    <a:lnTo>
                      <a:pt x="376" y="327"/>
                    </a:lnTo>
                    <a:lnTo>
                      <a:pt x="378" y="327"/>
                    </a:lnTo>
                    <a:lnTo>
                      <a:pt x="378" y="329"/>
                    </a:lnTo>
                    <a:lnTo>
                      <a:pt x="378" y="331"/>
                    </a:lnTo>
                    <a:lnTo>
                      <a:pt x="380" y="331"/>
                    </a:lnTo>
                    <a:lnTo>
                      <a:pt x="380" y="334"/>
                    </a:lnTo>
                    <a:lnTo>
                      <a:pt x="380" y="336"/>
                    </a:lnTo>
                    <a:lnTo>
                      <a:pt x="380" y="338"/>
                    </a:lnTo>
                    <a:lnTo>
                      <a:pt x="383" y="338"/>
                    </a:lnTo>
                    <a:lnTo>
                      <a:pt x="383" y="340"/>
                    </a:lnTo>
                    <a:lnTo>
                      <a:pt x="383" y="343"/>
                    </a:lnTo>
                    <a:lnTo>
                      <a:pt x="383" y="345"/>
                    </a:lnTo>
                    <a:lnTo>
                      <a:pt x="385" y="345"/>
                    </a:lnTo>
                    <a:lnTo>
                      <a:pt x="385" y="347"/>
                    </a:lnTo>
                    <a:lnTo>
                      <a:pt x="385" y="349"/>
                    </a:lnTo>
                    <a:lnTo>
                      <a:pt x="385" y="351"/>
                    </a:lnTo>
                    <a:lnTo>
                      <a:pt x="387" y="351"/>
                    </a:lnTo>
                    <a:lnTo>
                      <a:pt x="385" y="354"/>
                    </a:lnTo>
                    <a:lnTo>
                      <a:pt x="387" y="356"/>
                    </a:lnTo>
                    <a:lnTo>
                      <a:pt x="385" y="356"/>
                    </a:lnTo>
                    <a:lnTo>
                      <a:pt x="383" y="356"/>
                    </a:lnTo>
                    <a:lnTo>
                      <a:pt x="380" y="356"/>
                    </a:lnTo>
                    <a:lnTo>
                      <a:pt x="378" y="356"/>
                    </a:lnTo>
                    <a:lnTo>
                      <a:pt x="378" y="354"/>
                    </a:lnTo>
                    <a:lnTo>
                      <a:pt x="378" y="351"/>
                    </a:lnTo>
                    <a:lnTo>
                      <a:pt x="378" y="349"/>
                    </a:lnTo>
                    <a:lnTo>
                      <a:pt x="380" y="349"/>
                    </a:lnTo>
                    <a:lnTo>
                      <a:pt x="380" y="347"/>
                    </a:lnTo>
                    <a:lnTo>
                      <a:pt x="380" y="345"/>
                    </a:lnTo>
                    <a:lnTo>
                      <a:pt x="380" y="343"/>
                    </a:lnTo>
                    <a:lnTo>
                      <a:pt x="378" y="340"/>
                    </a:lnTo>
                    <a:lnTo>
                      <a:pt x="378" y="338"/>
                    </a:lnTo>
                    <a:lnTo>
                      <a:pt x="376" y="336"/>
                    </a:lnTo>
                    <a:lnTo>
                      <a:pt x="376" y="334"/>
                    </a:lnTo>
                    <a:lnTo>
                      <a:pt x="374" y="334"/>
                    </a:lnTo>
                    <a:lnTo>
                      <a:pt x="374" y="331"/>
                    </a:lnTo>
                    <a:lnTo>
                      <a:pt x="371" y="329"/>
                    </a:lnTo>
                    <a:lnTo>
                      <a:pt x="371" y="327"/>
                    </a:lnTo>
                    <a:lnTo>
                      <a:pt x="369" y="327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5" y="329"/>
                    </a:lnTo>
                    <a:lnTo>
                      <a:pt x="362" y="329"/>
                    </a:lnTo>
                    <a:lnTo>
                      <a:pt x="362" y="331"/>
                    </a:lnTo>
                    <a:lnTo>
                      <a:pt x="360" y="331"/>
                    </a:lnTo>
                    <a:lnTo>
                      <a:pt x="360" y="334"/>
                    </a:lnTo>
                    <a:lnTo>
                      <a:pt x="358" y="334"/>
                    </a:lnTo>
                    <a:lnTo>
                      <a:pt x="358" y="336"/>
                    </a:lnTo>
                    <a:lnTo>
                      <a:pt x="356" y="336"/>
                    </a:lnTo>
                    <a:lnTo>
                      <a:pt x="356" y="338"/>
                    </a:lnTo>
                    <a:lnTo>
                      <a:pt x="354" y="338"/>
                    </a:lnTo>
                    <a:lnTo>
                      <a:pt x="351" y="338"/>
                    </a:lnTo>
                    <a:lnTo>
                      <a:pt x="349" y="338"/>
                    </a:lnTo>
                    <a:lnTo>
                      <a:pt x="349" y="336"/>
                    </a:lnTo>
                    <a:lnTo>
                      <a:pt x="347" y="336"/>
                    </a:lnTo>
                    <a:lnTo>
                      <a:pt x="347" y="334"/>
                    </a:lnTo>
                    <a:lnTo>
                      <a:pt x="347" y="331"/>
                    </a:lnTo>
                    <a:lnTo>
                      <a:pt x="345" y="331"/>
                    </a:lnTo>
                    <a:lnTo>
                      <a:pt x="345" y="329"/>
                    </a:lnTo>
                    <a:lnTo>
                      <a:pt x="345" y="331"/>
                    </a:lnTo>
                    <a:lnTo>
                      <a:pt x="342" y="331"/>
                    </a:lnTo>
                    <a:lnTo>
                      <a:pt x="342" y="334"/>
                    </a:lnTo>
                    <a:lnTo>
                      <a:pt x="342" y="336"/>
                    </a:lnTo>
                    <a:lnTo>
                      <a:pt x="342" y="338"/>
                    </a:lnTo>
                    <a:lnTo>
                      <a:pt x="345" y="338"/>
                    </a:lnTo>
                    <a:lnTo>
                      <a:pt x="347" y="338"/>
                    </a:lnTo>
                    <a:lnTo>
                      <a:pt x="347" y="340"/>
                    </a:lnTo>
                    <a:lnTo>
                      <a:pt x="345" y="338"/>
                    </a:lnTo>
                    <a:lnTo>
                      <a:pt x="345" y="340"/>
                    </a:lnTo>
                    <a:lnTo>
                      <a:pt x="342" y="340"/>
                    </a:lnTo>
                    <a:lnTo>
                      <a:pt x="340" y="340"/>
                    </a:lnTo>
                    <a:lnTo>
                      <a:pt x="340" y="338"/>
                    </a:lnTo>
                    <a:lnTo>
                      <a:pt x="338" y="340"/>
                    </a:lnTo>
                    <a:lnTo>
                      <a:pt x="336" y="340"/>
                    </a:lnTo>
                    <a:lnTo>
                      <a:pt x="333" y="340"/>
                    </a:lnTo>
                    <a:lnTo>
                      <a:pt x="331" y="340"/>
                    </a:lnTo>
                    <a:lnTo>
                      <a:pt x="329" y="340"/>
                    </a:lnTo>
                    <a:lnTo>
                      <a:pt x="327" y="340"/>
                    </a:lnTo>
                    <a:lnTo>
                      <a:pt x="324" y="340"/>
                    </a:lnTo>
                    <a:lnTo>
                      <a:pt x="322" y="340"/>
                    </a:lnTo>
                    <a:lnTo>
                      <a:pt x="320" y="340"/>
                    </a:lnTo>
                    <a:lnTo>
                      <a:pt x="318" y="340"/>
                    </a:lnTo>
                    <a:lnTo>
                      <a:pt x="316" y="340"/>
                    </a:lnTo>
                    <a:lnTo>
                      <a:pt x="313" y="340"/>
                    </a:lnTo>
                    <a:lnTo>
                      <a:pt x="311" y="340"/>
                    </a:lnTo>
                    <a:lnTo>
                      <a:pt x="309" y="340"/>
                    </a:lnTo>
                    <a:lnTo>
                      <a:pt x="307" y="340"/>
                    </a:lnTo>
                    <a:lnTo>
                      <a:pt x="307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8" y="340"/>
                    </a:lnTo>
                    <a:lnTo>
                      <a:pt x="298" y="338"/>
                    </a:lnTo>
                    <a:lnTo>
                      <a:pt x="295" y="338"/>
                    </a:lnTo>
                    <a:lnTo>
                      <a:pt x="295" y="340"/>
                    </a:lnTo>
                    <a:lnTo>
                      <a:pt x="293" y="340"/>
                    </a:lnTo>
                    <a:lnTo>
                      <a:pt x="291" y="340"/>
                    </a:lnTo>
                    <a:lnTo>
                      <a:pt x="291" y="360"/>
                    </a:lnTo>
                    <a:lnTo>
                      <a:pt x="293" y="360"/>
                    </a:lnTo>
                    <a:lnTo>
                      <a:pt x="295" y="360"/>
                    </a:lnTo>
                    <a:lnTo>
                      <a:pt x="295" y="358"/>
                    </a:lnTo>
                    <a:lnTo>
                      <a:pt x="295" y="360"/>
                    </a:lnTo>
                    <a:lnTo>
                      <a:pt x="298" y="360"/>
                    </a:lnTo>
                    <a:lnTo>
                      <a:pt x="300" y="360"/>
                    </a:lnTo>
                    <a:lnTo>
                      <a:pt x="302" y="360"/>
                    </a:lnTo>
                    <a:lnTo>
                      <a:pt x="304" y="360"/>
                    </a:lnTo>
                    <a:lnTo>
                      <a:pt x="307" y="363"/>
                    </a:lnTo>
                    <a:lnTo>
                      <a:pt x="307" y="360"/>
                    </a:lnTo>
                    <a:lnTo>
                      <a:pt x="309" y="360"/>
                    </a:lnTo>
                    <a:lnTo>
                      <a:pt x="311" y="360"/>
                    </a:lnTo>
                    <a:lnTo>
                      <a:pt x="311" y="363"/>
                    </a:lnTo>
                    <a:lnTo>
                      <a:pt x="313" y="363"/>
                    </a:lnTo>
                    <a:lnTo>
                      <a:pt x="313" y="365"/>
                    </a:lnTo>
                    <a:lnTo>
                      <a:pt x="313" y="367"/>
                    </a:lnTo>
                    <a:lnTo>
                      <a:pt x="316" y="367"/>
                    </a:lnTo>
                    <a:lnTo>
                      <a:pt x="313" y="367"/>
                    </a:lnTo>
                    <a:lnTo>
                      <a:pt x="313" y="369"/>
                    </a:lnTo>
                    <a:lnTo>
                      <a:pt x="313" y="372"/>
                    </a:lnTo>
                    <a:lnTo>
                      <a:pt x="316" y="372"/>
                    </a:lnTo>
                    <a:lnTo>
                      <a:pt x="316" y="374"/>
                    </a:lnTo>
                    <a:lnTo>
                      <a:pt x="313" y="374"/>
                    </a:lnTo>
                    <a:lnTo>
                      <a:pt x="311" y="374"/>
                    </a:lnTo>
                    <a:lnTo>
                      <a:pt x="309" y="374"/>
                    </a:lnTo>
                    <a:lnTo>
                      <a:pt x="307" y="374"/>
                    </a:lnTo>
                    <a:lnTo>
                      <a:pt x="307" y="372"/>
                    </a:lnTo>
                    <a:lnTo>
                      <a:pt x="304" y="372"/>
                    </a:lnTo>
                    <a:lnTo>
                      <a:pt x="302" y="372"/>
                    </a:lnTo>
                    <a:lnTo>
                      <a:pt x="300" y="372"/>
                    </a:lnTo>
                    <a:lnTo>
                      <a:pt x="300" y="374"/>
                    </a:lnTo>
                    <a:lnTo>
                      <a:pt x="298" y="374"/>
                    </a:lnTo>
                    <a:lnTo>
                      <a:pt x="298" y="372"/>
                    </a:lnTo>
                    <a:lnTo>
                      <a:pt x="298" y="374"/>
                    </a:lnTo>
                    <a:lnTo>
                      <a:pt x="295" y="374"/>
                    </a:lnTo>
                    <a:lnTo>
                      <a:pt x="293" y="376"/>
                    </a:lnTo>
                    <a:lnTo>
                      <a:pt x="291" y="376"/>
                    </a:lnTo>
                    <a:lnTo>
                      <a:pt x="289" y="376"/>
                    </a:lnTo>
                    <a:lnTo>
                      <a:pt x="286" y="376"/>
                    </a:lnTo>
                    <a:lnTo>
                      <a:pt x="286" y="383"/>
                    </a:lnTo>
                    <a:lnTo>
                      <a:pt x="286" y="385"/>
                    </a:lnTo>
                    <a:lnTo>
                      <a:pt x="284" y="394"/>
                    </a:lnTo>
                    <a:lnTo>
                      <a:pt x="284" y="396"/>
                    </a:lnTo>
                    <a:lnTo>
                      <a:pt x="284" y="398"/>
                    </a:lnTo>
                    <a:lnTo>
                      <a:pt x="286" y="401"/>
                    </a:lnTo>
                    <a:lnTo>
                      <a:pt x="289" y="401"/>
                    </a:lnTo>
                    <a:lnTo>
                      <a:pt x="289" y="403"/>
                    </a:lnTo>
                    <a:lnTo>
                      <a:pt x="291" y="403"/>
                    </a:lnTo>
                    <a:lnTo>
                      <a:pt x="291" y="405"/>
                    </a:lnTo>
                    <a:lnTo>
                      <a:pt x="293" y="405"/>
                    </a:lnTo>
                    <a:lnTo>
                      <a:pt x="293" y="407"/>
                    </a:lnTo>
                    <a:lnTo>
                      <a:pt x="295" y="407"/>
                    </a:lnTo>
                    <a:lnTo>
                      <a:pt x="295" y="410"/>
                    </a:lnTo>
                    <a:lnTo>
                      <a:pt x="298" y="410"/>
                    </a:lnTo>
                    <a:lnTo>
                      <a:pt x="300" y="410"/>
                    </a:lnTo>
                    <a:lnTo>
                      <a:pt x="300" y="412"/>
                    </a:lnTo>
                    <a:lnTo>
                      <a:pt x="300" y="414"/>
                    </a:lnTo>
                    <a:lnTo>
                      <a:pt x="302" y="414"/>
                    </a:lnTo>
                    <a:lnTo>
                      <a:pt x="300" y="414"/>
                    </a:lnTo>
                    <a:lnTo>
                      <a:pt x="300" y="416"/>
                    </a:lnTo>
                    <a:lnTo>
                      <a:pt x="300" y="419"/>
                    </a:lnTo>
                    <a:lnTo>
                      <a:pt x="302" y="419"/>
                    </a:lnTo>
                    <a:lnTo>
                      <a:pt x="302" y="421"/>
                    </a:lnTo>
                    <a:lnTo>
                      <a:pt x="302" y="423"/>
                    </a:lnTo>
                    <a:lnTo>
                      <a:pt x="304" y="423"/>
                    </a:lnTo>
                    <a:lnTo>
                      <a:pt x="304" y="425"/>
                    </a:lnTo>
                    <a:lnTo>
                      <a:pt x="307" y="425"/>
                    </a:lnTo>
                    <a:lnTo>
                      <a:pt x="304" y="425"/>
                    </a:lnTo>
                    <a:lnTo>
                      <a:pt x="304" y="427"/>
                    </a:lnTo>
                    <a:lnTo>
                      <a:pt x="307" y="427"/>
                    </a:lnTo>
                    <a:lnTo>
                      <a:pt x="304" y="427"/>
                    </a:lnTo>
                    <a:lnTo>
                      <a:pt x="304" y="430"/>
                    </a:lnTo>
                    <a:lnTo>
                      <a:pt x="307" y="430"/>
                    </a:lnTo>
                    <a:lnTo>
                      <a:pt x="307" y="432"/>
                    </a:lnTo>
                    <a:lnTo>
                      <a:pt x="307" y="434"/>
                    </a:lnTo>
                    <a:lnTo>
                      <a:pt x="307" y="436"/>
                    </a:lnTo>
                    <a:lnTo>
                      <a:pt x="307" y="439"/>
                    </a:lnTo>
                    <a:lnTo>
                      <a:pt x="304" y="439"/>
                    </a:lnTo>
                    <a:lnTo>
                      <a:pt x="304" y="441"/>
                    </a:lnTo>
                    <a:lnTo>
                      <a:pt x="304" y="443"/>
                    </a:lnTo>
                    <a:lnTo>
                      <a:pt x="304" y="445"/>
                    </a:lnTo>
                    <a:lnTo>
                      <a:pt x="304" y="450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2" y="457"/>
                    </a:lnTo>
                    <a:lnTo>
                      <a:pt x="302" y="461"/>
                    </a:lnTo>
                    <a:lnTo>
                      <a:pt x="300" y="465"/>
                    </a:lnTo>
                    <a:lnTo>
                      <a:pt x="300" y="470"/>
                    </a:lnTo>
                    <a:lnTo>
                      <a:pt x="300" y="472"/>
                    </a:lnTo>
                    <a:lnTo>
                      <a:pt x="298" y="477"/>
                    </a:lnTo>
                    <a:lnTo>
                      <a:pt x="298" y="481"/>
                    </a:lnTo>
                    <a:lnTo>
                      <a:pt x="298" y="486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92"/>
                    </a:lnTo>
                    <a:lnTo>
                      <a:pt x="295" y="497"/>
                    </a:lnTo>
                    <a:lnTo>
                      <a:pt x="295" y="501"/>
                    </a:lnTo>
                    <a:lnTo>
                      <a:pt x="293" y="501"/>
                    </a:lnTo>
                    <a:lnTo>
                      <a:pt x="293" y="506"/>
                    </a:lnTo>
                    <a:lnTo>
                      <a:pt x="293" y="508"/>
                    </a:lnTo>
                    <a:lnTo>
                      <a:pt x="293" y="512"/>
                    </a:lnTo>
                    <a:lnTo>
                      <a:pt x="291" y="515"/>
                    </a:lnTo>
                    <a:lnTo>
                      <a:pt x="291" y="517"/>
                    </a:lnTo>
                    <a:lnTo>
                      <a:pt x="291" y="521"/>
                    </a:lnTo>
                    <a:lnTo>
                      <a:pt x="291" y="524"/>
                    </a:lnTo>
                    <a:lnTo>
                      <a:pt x="289" y="526"/>
                    </a:lnTo>
                    <a:lnTo>
                      <a:pt x="289" y="528"/>
                    </a:lnTo>
                    <a:lnTo>
                      <a:pt x="286" y="526"/>
                    </a:lnTo>
                    <a:lnTo>
                      <a:pt x="286" y="524"/>
                    </a:lnTo>
                    <a:lnTo>
                      <a:pt x="284" y="524"/>
                    </a:lnTo>
                    <a:lnTo>
                      <a:pt x="284" y="521"/>
                    </a:lnTo>
                    <a:lnTo>
                      <a:pt x="282" y="521"/>
                    </a:lnTo>
                    <a:lnTo>
                      <a:pt x="282" y="519"/>
                    </a:lnTo>
                    <a:lnTo>
                      <a:pt x="282" y="517"/>
                    </a:lnTo>
                    <a:lnTo>
                      <a:pt x="280" y="517"/>
                    </a:lnTo>
                    <a:lnTo>
                      <a:pt x="280" y="515"/>
                    </a:lnTo>
                    <a:lnTo>
                      <a:pt x="278" y="515"/>
                    </a:lnTo>
                    <a:lnTo>
                      <a:pt x="275" y="515"/>
                    </a:lnTo>
                    <a:lnTo>
                      <a:pt x="275" y="517"/>
                    </a:lnTo>
                    <a:lnTo>
                      <a:pt x="273" y="517"/>
                    </a:lnTo>
                    <a:lnTo>
                      <a:pt x="271" y="517"/>
                    </a:lnTo>
                    <a:lnTo>
                      <a:pt x="269" y="515"/>
                    </a:lnTo>
                    <a:lnTo>
                      <a:pt x="266" y="515"/>
                    </a:lnTo>
                    <a:lnTo>
                      <a:pt x="264" y="515"/>
                    </a:lnTo>
                    <a:lnTo>
                      <a:pt x="266" y="515"/>
                    </a:lnTo>
                    <a:lnTo>
                      <a:pt x="266" y="512"/>
                    </a:lnTo>
                    <a:lnTo>
                      <a:pt x="269" y="510"/>
                    </a:lnTo>
                    <a:lnTo>
                      <a:pt x="271" y="506"/>
                    </a:lnTo>
                    <a:lnTo>
                      <a:pt x="271" y="503"/>
                    </a:lnTo>
                    <a:lnTo>
                      <a:pt x="273" y="503"/>
                    </a:lnTo>
                    <a:lnTo>
                      <a:pt x="273" y="501"/>
                    </a:lnTo>
                    <a:lnTo>
                      <a:pt x="275" y="499"/>
                    </a:lnTo>
                    <a:lnTo>
                      <a:pt x="278" y="495"/>
                    </a:lnTo>
                    <a:lnTo>
                      <a:pt x="278" y="492"/>
                    </a:lnTo>
                    <a:lnTo>
                      <a:pt x="280" y="490"/>
                    </a:lnTo>
                    <a:lnTo>
                      <a:pt x="282" y="488"/>
                    </a:lnTo>
                    <a:lnTo>
                      <a:pt x="284" y="486"/>
                    </a:lnTo>
                    <a:lnTo>
                      <a:pt x="286" y="483"/>
                    </a:lnTo>
                    <a:lnTo>
                      <a:pt x="286" y="481"/>
                    </a:lnTo>
                    <a:lnTo>
                      <a:pt x="284" y="481"/>
                    </a:lnTo>
                    <a:lnTo>
                      <a:pt x="284" y="479"/>
                    </a:lnTo>
                    <a:lnTo>
                      <a:pt x="284" y="477"/>
                    </a:lnTo>
                    <a:lnTo>
                      <a:pt x="284" y="479"/>
                    </a:lnTo>
                    <a:lnTo>
                      <a:pt x="282" y="479"/>
                    </a:lnTo>
                    <a:lnTo>
                      <a:pt x="282" y="477"/>
                    </a:lnTo>
                    <a:lnTo>
                      <a:pt x="282" y="479"/>
                    </a:lnTo>
                    <a:lnTo>
                      <a:pt x="280" y="479"/>
                    </a:lnTo>
                    <a:lnTo>
                      <a:pt x="280" y="477"/>
                    </a:lnTo>
                    <a:lnTo>
                      <a:pt x="280" y="474"/>
                    </a:lnTo>
                    <a:lnTo>
                      <a:pt x="278" y="474"/>
                    </a:lnTo>
                    <a:lnTo>
                      <a:pt x="275" y="474"/>
                    </a:lnTo>
                    <a:lnTo>
                      <a:pt x="278" y="474"/>
                    </a:lnTo>
                    <a:lnTo>
                      <a:pt x="278" y="472"/>
                    </a:lnTo>
                    <a:lnTo>
                      <a:pt x="275" y="472"/>
                    </a:lnTo>
                    <a:lnTo>
                      <a:pt x="275" y="474"/>
                    </a:lnTo>
                    <a:lnTo>
                      <a:pt x="273" y="474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0"/>
                    </a:lnTo>
                    <a:lnTo>
                      <a:pt x="269" y="470"/>
                    </a:lnTo>
                    <a:lnTo>
                      <a:pt x="269" y="472"/>
                    </a:lnTo>
                    <a:lnTo>
                      <a:pt x="271" y="472"/>
                    </a:lnTo>
                    <a:lnTo>
                      <a:pt x="269" y="472"/>
                    </a:lnTo>
                    <a:lnTo>
                      <a:pt x="266" y="472"/>
                    </a:lnTo>
                    <a:lnTo>
                      <a:pt x="266" y="470"/>
                    </a:lnTo>
                    <a:lnTo>
                      <a:pt x="269" y="470"/>
                    </a:lnTo>
                    <a:lnTo>
                      <a:pt x="266" y="470"/>
                    </a:lnTo>
                    <a:lnTo>
                      <a:pt x="266" y="468"/>
                    </a:lnTo>
                    <a:lnTo>
                      <a:pt x="264" y="468"/>
                    </a:lnTo>
                    <a:lnTo>
                      <a:pt x="264" y="465"/>
                    </a:lnTo>
                    <a:lnTo>
                      <a:pt x="262" y="465"/>
                    </a:lnTo>
                    <a:lnTo>
                      <a:pt x="260" y="465"/>
                    </a:lnTo>
                    <a:lnTo>
                      <a:pt x="260" y="463"/>
                    </a:lnTo>
                    <a:lnTo>
                      <a:pt x="260" y="465"/>
                    </a:lnTo>
                    <a:lnTo>
                      <a:pt x="257" y="465"/>
                    </a:lnTo>
                    <a:lnTo>
                      <a:pt x="257" y="463"/>
                    </a:lnTo>
                    <a:lnTo>
                      <a:pt x="255" y="463"/>
                    </a:lnTo>
                    <a:lnTo>
                      <a:pt x="255" y="465"/>
                    </a:lnTo>
                    <a:lnTo>
                      <a:pt x="255" y="468"/>
                    </a:lnTo>
                    <a:lnTo>
                      <a:pt x="255" y="465"/>
                    </a:lnTo>
                    <a:lnTo>
                      <a:pt x="253" y="465"/>
                    </a:lnTo>
                    <a:lnTo>
                      <a:pt x="251" y="465"/>
                    </a:lnTo>
                    <a:lnTo>
                      <a:pt x="251" y="468"/>
                    </a:lnTo>
                    <a:lnTo>
                      <a:pt x="253" y="468"/>
                    </a:lnTo>
                    <a:lnTo>
                      <a:pt x="251" y="468"/>
                    </a:lnTo>
                    <a:lnTo>
                      <a:pt x="251" y="470"/>
                    </a:lnTo>
                    <a:lnTo>
                      <a:pt x="248" y="468"/>
                    </a:lnTo>
                    <a:lnTo>
                      <a:pt x="246" y="468"/>
                    </a:lnTo>
                    <a:lnTo>
                      <a:pt x="246" y="470"/>
                    </a:lnTo>
                    <a:lnTo>
                      <a:pt x="244" y="470"/>
                    </a:lnTo>
                    <a:lnTo>
                      <a:pt x="244" y="468"/>
                    </a:lnTo>
                    <a:lnTo>
                      <a:pt x="242" y="468"/>
                    </a:lnTo>
                    <a:lnTo>
                      <a:pt x="242" y="465"/>
                    </a:lnTo>
                    <a:lnTo>
                      <a:pt x="240" y="465"/>
                    </a:lnTo>
                    <a:lnTo>
                      <a:pt x="240" y="468"/>
                    </a:lnTo>
                    <a:lnTo>
                      <a:pt x="242" y="468"/>
                    </a:lnTo>
                    <a:lnTo>
                      <a:pt x="240" y="468"/>
                    </a:lnTo>
                    <a:lnTo>
                      <a:pt x="240" y="465"/>
                    </a:lnTo>
                    <a:lnTo>
                      <a:pt x="237" y="465"/>
                    </a:lnTo>
                    <a:lnTo>
                      <a:pt x="237" y="463"/>
                    </a:lnTo>
                    <a:lnTo>
                      <a:pt x="235" y="463"/>
                    </a:lnTo>
                    <a:lnTo>
                      <a:pt x="233" y="463"/>
                    </a:lnTo>
                    <a:lnTo>
                      <a:pt x="233" y="461"/>
                    </a:lnTo>
                    <a:lnTo>
                      <a:pt x="233" y="463"/>
                    </a:lnTo>
                    <a:lnTo>
                      <a:pt x="231" y="463"/>
                    </a:lnTo>
                    <a:lnTo>
                      <a:pt x="228" y="463"/>
                    </a:lnTo>
                    <a:lnTo>
                      <a:pt x="228" y="465"/>
                    </a:lnTo>
                    <a:lnTo>
                      <a:pt x="228" y="468"/>
                    </a:lnTo>
                    <a:lnTo>
                      <a:pt x="226" y="468"/>
                    </a:lnTo>
                    <a:lnTo>
                      <a:pt x="226" y="470"/>
                    </a:lnTo>
                    <a:lnTo>
                      <a:pt x="226" y="468"/>
                    </a:lnTo>
                    <a:lnTo>
                      <a:pt x="224" y="470"/>
                    </a:lnTo>
                    <a:lnTo>
                      <a:pt x="224" y="468"/>
                    </a:lnTo>
                    <a:lnTo>
                      <a:pt x="222" y="468"/>
                    </a:lnTo>
                    <a:lnTo>
                      <a:pt x="222" y="470"/>
                    </a:lnTo>
                    <a:lnTo>
                      <a:pt x="219" y="470"/>
                    </a:lnTo>
                    <a:lnTo>
                      <a:pt x="219" y="472"/>
                    </a:lnTo>
                    <a:lnTo>
                      <a:pt x="219" y="470"/>
                    </a:lnTo>
                    <a:lnTo>
                      <a:pt x="219" y="472"/>
                    </a:lnTo>
                    <a:lnTo>
                      <a:pt x="217" y="472"/>
                    </a:lnTo>
                    <a:lnTo>
                      <a:pt x="217" y="470"/>
                    </a:lnTo>
                    <a:lnTo>
                      <a:pt x="217" y="472"/>
                    </a:lnTo>
                    <a:lnTo>
                      <a:pt x="215" y="472"/>
                    </a:lnTo>
                    <a:lnTo>
                      <a:pt x="213" y="472"/>
                    </a:lnTo>
                    <a:lnTo>
                      <a:pt x="213" y="470"/>
                    </a:lnTo>
                    <a:lnTo>
                      <a:pt x="211" y="470"/>
                    </a:lnTo>
                    <a:lnTo>
                      <a:pt x="211" y="472"/>
                    </a:lnTo>
                    <a:lnTo>
                      <a:pt x="211" y="470"/>
                    </a:lnTo>
                    <a:lnTo>
                      <a:pt x="208" y="470"/>
                    </a:lnTo>
                    <a:lnTo>
                      <a:pt x="206" y="470"/>
                    </a:lnTo>
                    <a:lnTo>
                      <a:pt x="204" y="470"/>
                    </a:lnTo>
                    <a:lnTo>
                      <a:pt x="204" y="472"/>
                    </a:lnTo>
                    <a:lnTo>
                      <a:pt x="202" y="472"/>
                    </a:lnTo>
                    <a:lnTo>
                      <a:pt x="202" y="470"/>
                    </a:lnTo>
                    <a:lnTo>
                      <a:pt x="202" y="472"/>
                    </a:lnTo>
                    <a:lnTo>
                      <a:pt x="199" y="472"/>
                    </a:lnTo>
                    <a:lnTo>
                      <a:pt x="199" y="470"/>
                    </a:lnTo>
                    <a:lnTo>
                      <a:pt x="199" y="472"/>
                    </a:lnTo>
                    <a:lnTo>
                      <a:pt x="197" y="472"/>
                    </a:lnTo>
                    <a:lnTo>
                      <a:pt x="195" y="472"/>
                    </a:lnTo>
                    <a:lnTo>
                      <a:pt x="195" y="470"/>
                    </a:lnTo>
                    <a:lnTo>
                      <a:pt x="193" y="470"/>
                    </a:lnTo>
                    <a:lnTo>
                      <a:pt x="193" y="468"/>
                    </a:lnTo>
                    <a:lnTo>
                      <a:pt x="190" y="468"/>
                    </a:lnTo>
                    <a:lnTo>
                      <a:pt x="190" y="470"/>
                    </a:lnTo>
                    <a:lnTo>
                      <a:pt x="190" y="468"/>
                    </a:lnTo>
                    <a:lnTo>
                      <a:pt x="190" y="470"/>
                    </a:lnTo>
                    <a:lnTo>
                      <a:pt x="188" y="470"/>
                    </a:lnTo>
                    <a:lnTo>
                      <a:pt x="188" y="468"/>
                    </a:lnTo>
                    <a:lnTo>
                      <a:pt x="188" y="465"/>
                    </a:lnTo>
                    <a:lnTo>
                      <a:pt x="188" y="463"/>
                    </a:lnTo>
                    <a:lnTo>
                      <a:pt x="190" y="463"/>
                    </a:lnTo>
                    <a:lnTo>
                      <a:pt x="190" y="461"/>
                    </a:lnTo>
                    <a:lnTo>
                      <a:pt x="188" y="461"/>
                    </a:lnTo>
                    <a:lnTo>
                      <a:pt x="190" y="461"/>
                    </a:lnTo>
                    <a:lnTo>
                      <a:pt x="190" y="459"/>
                    </a:lnTo>
                    <a:lnTo>
                      <a:pt x="188" y="459"/>
                    </a:lnTo>
                    <a:lnTo>
                      <a:pt x="188" y="457"/>
                    </a:lnTo>
                    <a:lnTo>
                      <a:pt x="188" y="454"/>
                    </a:lnTo>
                    <a:lnTo>
                      <a:pt x="188" y="452"/>
                    </a:lnTo>
                    <a:lnTo>
                      <a:pt x="186" y="452"/>
                    </a:lnTo>
                    <a:lnTo>
                      <a:pt x="186" y="450"/>
                    </a:lnTo>
                    <a:lnTo>
                      <a:pt x="186" y="452"/>
                    </a:lnTo>
                    <a:lnTo>
                      <a:pt x="184" y="452"/>
                    </a:lnTo>
                    <a:lnTo>
                      <a:pt x="181" y="452"/>
                    </a:lnTo>
                    <a:lnTo>
                      <a:pt x="179" y="452"/>
                    </a:lnTo>
                    <a:lnTo>
                      <a:pt x="179" y="450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7" y="448"/>
                    </a:lnTo>
                    <a:lnTo>
                      <a:pt x="177" y="445"/>
                    </a:lnTo>
                    <a:lnTo>
                      <a:pt x="177" y="443"/>
                    </a:lnTo>
                    <a:lnTo>
                      <a:pt x="177" y="441"/>
                    </a:lnTo>
                    <a:lnTo>
                      <a:pt x="175" y="441"/>
                    </a:lnTo>
                    <a:lnTo>
                      <a:pt x="175" y="439"/>
                    </a:lnTo>
                    <a:lnTo>
                      <a:pt x="175" y="436"/>
                    </a:lnTo>
                    <a:lnTo>
                      <a:pt x="173" y="436"/>
                    </a:lnTo>
                    <a:lnTo>
                      <a:pt x="173" y="434"/>
                    </a:lnTo>
                    <a:lnTo>
                      <a:pt x="170" y="434"/>
                    </a:lnTo>
                    <a:lnTo>
                      <a:pt x="168" y="434"/>
                    </a:lnTo>
                    <a:lnTo>
                      <a:pt x="168" y="432"/>
                    </a:lnTo>
                    <a:lnTo>
                      <a:pt x="168" y="434"/>
                    </a:lnTo>
                    <a:lnTo>
                      <a:pt x="166" y="434"/>
                    </a:lnTo>
                    <a:lnTo>
                      <a:pt x="164" y="434"/>
                    </a:lnTo>
                    <a:lnTo>
                      <a:pt x="164" y="432"/>
                    </a:lnTo>
                    <a:lnTo>
                      <a:pt x="164" y="430"/>
                    </a:lnTo>
                    <a:lnTo>
                      <a:pt x="161" y="430"/>
                    </a:lnTo>
                    <a:lnTo>
                      <a:pt x="159" y="430"/>
                    </a:lnTo>
                    <a:lnTo>
                      <a:pt x="159" y="427"/>
                    </a:lnTo>
                    <a:lnTo>
                      <a:pt x="157" y="427"/>
                    </a:lnTo>
                    <a:lnTo>
                      <a:pt x="155" y="427"/>
                    </a:lnTo>
                    <a:lnTo>
                      <a:pt x="152" y="427"/>
                    </a:lnTo>
                    <a:lnTo>
                      <a:pt x="152" y="425"/>
                    </a:lnTo>
                    <a:lnTo>
                      <a:pt x="152" y="423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1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0" y="421"/>
                    </a:lnTo>
                    <a:lnTo>
                      <a:pt x="150" y="419"/>
                    </a:lnTo>
                    <a:lnTo>
                      <a:pt x="148" y="419"/>
                    </a:lnTo>
                    <a:lnTo>
                      <a:pt x="148" y="416"/>
                    </a:lnTo>
                    <a:lnTo>
                      <a:pt x="150" y="416"/>
                    </a:lnTo>
                    <a:lnTo>
                      <a:pt x="148" y="416"/>
                    </a:lnTo>
                    <a:lnTo>
                      <a:pt x="148" y="414"/>
                    </a:lnTo>
                    <a:lnTo>
                      <a:pt x="150" y="414"/>
                    </a:lnTo>
                    <a:lnTo>
                      <a:pt x="148" y="414"/>
                    </a:lnTo>
                    <a:lnTo>
                      <a:pt x="148" y="412"/>
                    </a:lnTo>
                    <a:lnTo>
                      <a:pt x="148" y="410"/>
                    </a:lnTo>
                    <a:lnTo>
                      <a:pt x="146" y="410"/>
                    </a:lnTo>
                    <a:lnTo>
                      <a:pt x="143" y="410"/>
                    </a:lnTo>
                    <a:lnTo>
                      <a:pt x="143" y="407"/>
                    </a:lnTo>
                    <a:lnTo>
                      <a:pt x="141" y="407"/>
                    </a:lnTo>
                    <a:lnTo>
                      <a:pt x="141" y="405"/>
                    </a:lnTo>
                    <a:lnTo>
                      <a:pt x="139" y="405"/>
                    </a:lnTo>
                    <a:lnTo>
                      <a:pt x="137" y="403"/>
                    </a:lnTo>
                    <a:lnTo>
                      <a:pt x="135" y="403"/>
                    </a:lnTo>
                    <a:lnTo>
                      <a:pt x="137" y="403"/>
                    </a:lnTo>
                    <a:lnTo>
                      <a:pt x="137" y="401"/>
                    </a:lnTo>
                    <a:lnTo>
                      <a:pt x="135" y="401"/>
                    </a:lnTo>
                    <a:lnTo>
                      <a:pt x="135" y="398"/>
                    </a:lnTo>
                    <a:lnTo>
                      <a:pt x="132" y="398"/>
                    </a:lnTo>
                    <a:lnTo>
                      <a:pt x="132" y="401"/>
                    </a:lnTo>
                    <a:lnTo>
                      <a:pt x="130" y="398"/>
                    </a:lnTo>
                    <a:lnTo>
                      <a:pt x="128" y="398"/>
                    </a:lnTo>
                    <a:lnTo>
                      <a:pt x="128" y="396"/>
                    </a:lnTo>
                    <a:lnTo>
                      <a:pt x="126" y="396"/>
                    </a:lnTo>
                    <a:lnTo>
                      <a:pt x="123" y="396"/>
                    </a:lnTo>
                    <a:lnTo>
                      <a:pt x="123" y="394"/>
                    </a:lnTo>
                    <a:lnTo>
                      <a:pt x="121" y="394"/>
                    </a:lnTo>
                    <a:lnTo>
                      <a:pt x="121" y="396"/>
                    </a:lnTo>
                    <a:lnTo>
                      <a:pt x="119" y="396"/>
                    </a:lnTo>
                    <a:lnTo>
                      <a:pt x="117" y="396"/>
                    </a:lnTo>
                    <a:lnTo>
                      <a:pt x="114" y="396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10" y="392"/>
                    </a:lnTo>
                    <a:lnTo>
                      <a:pt x="108" y="392"/>
                    </a:lnTo>
                    <a:lnTo>
                      <a:pt x="105" y="392"/>
                    </a:lnTo>
                    <a:lnTo>
                      <a:pt x="103" y="392"/>
                    </a:lnTo>
                    <a:lnTo>
                      <a:pt x="103" y="389"/>
                    </a:lnTo>
                    <a:lnTo>
                      <a:pt x="101" y="389"/>
                    </a:lnTo>
                    <a:lnTo>
                      <a:pt x="101" y="387"/>
                    </a:lnTo>
                    <a:lnTo>
                      <a:pt x="99" y="387"/>
                    </a:lnTo>
                    <a:lnTo>
                      <a:pt x="99" y="385"/>
                    </a:lnTo>
                    <a:lnTo>
                      <a:pt x="97" y="385"/>
                    </a:lnTo>
                    <a:lnTo>
                      <a:pt x="97" y="383"/>
                    </a:lnTo>
                    <a:lnTo>
                      <a:pt x="94" y="383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3" y="387"/>
                    </a:lnTo>
                    <a:lnTo>
                      <a:pt x="83" y="385"/>
                    </a:lnTo>
                    <a:lnTo>
                      <a:pt x="81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6" y="385"/>
                    </a:lnTo>
                    <a:lnTo>
                      <a:pt x="74" y="385"/>
                    </a:lnTo>
                    <a:lnTo>
                      <a:pt x="72" y="385"/>
                    </a:lnTo>
                    <a:lnTo>
                      <a:pt x="70" y="387"/>
                    </a:lnTo>
                    <a:lnTo>
                      <a:pt x="70" y="385"/>
                    </a:lnTo>
                    <a:lnTo>
                      <a:pt x="67" y="385"/>
                    </a:lnTo>
                    <a:lnTo>
                      <a:pt x="65" y="385"/>
                    </a:lnTo>
                    <a:lnTo>
                      <a:pt x="63" y="385"/>
                    </a:lnTo>
                    <a:lnTo>
                      <a:pt x="63" y="383"/>
                    </a:lnTo>
                    <a:lnTo>
                      <a:pt x="61" y="383"/>
                    </a:lnTo>
                    <a:lnTo>
                      <a:pt x="59" y="383"/>
                    </a:lnTo>
                    <a:lnTo>
                      <a:pt x="56" y="383"/>
                    </a:lnTo>
                    <a:lnTo>
                      <a:pt x="54" y="383"/>
                    </a:lnTo>
                    <a:lnTo>
                      <a:pt x="52" y="383"/>
                    </a:lnTo>
                    <a:lnTo>
                      <a:pt x="52" y="381"/>
                    </a:lnTo>
                    <a:lnTo>
                      <a:pt x="50" y="381"/>
                    </a:lnTo>
                    <a:lnTo>
                      <a:pt x="50" y="378"/>
                    </a:lnTo>
                    <a:lnTo>
                      <a:pt x="50" y="376"/>
                    </a:lnTo>
                    <a:lnTo>
                      <a:pt x="50" y="374"/>
                    </a:lnTo>
                    <a:lnTo>
                      <a:pt x="47" y="374"/>
                    </a:lnTo>
                    <a:lnTo>
                      <a:pt x="47" y="372"/>
                    </a:lnTo>
                    <a:lnTo>
                      <a:pt x="45" y="372"/>
                    </a:lnTo>
                    <a:lnTo>
                      <a:pt x="43" y="372"/>
                    </a:lnTo>
                    <a:lnTo>
                      <a:pt x="43" y="369"/>
                    </a:lnTo>
                    <a:lnTo>
                      <a:pt x="45" y="369"/>
                    </a:lnTo>
                    <a:lnTo>
                      <a:pt x="45" y="367"/>
                    </a:lnTo>
                    <a:lnTo>
                      <a:pt x="43" y="367"/>
                    </a:lnTo>
                    <a:lnTo>
                      <a:pt x="41" y="367"/>
                    </a:lnTo>
                    <a:lnTo>
                      <a:pt x="41" y="369"/>
                    </a:lnTo>
                    <a:lnTo>
                      <a:pt x="38" y="369"/>
                    </a:lnTo>
                    <a:lnTo>
                      <a:pt x="36" y="369"/>
                    </a:lnTo>
                    <a:lnTo>
                      <a:pt x="34" y="367"/>
                    </a:lnTo>
                    <a:lnTo>
                      <a:pt x="32" y="367"/>
                    </a:lnTo>
                    <a:lnTo>
                      <a:pt x="32" y="365"/>
                    </a:lnTo>
                    <a:lnTo>
                      <a:pt x="29" y="365"/>
                    </a:lnTo>
                    <a:lnTo>
                      <a:pt x="27" y="363"/>
                    </a:lnTo>
                    <a:lnTo>
                      <a:pt x="25" y="363"/>
                    </a:lnTo>
                    <a:lnTo>
                      <a:pt x="25" y="360"/>
                    </a:lnTo>
                    <a:lnTo>
                      <a:pt x="23" y="360"/>
                    </a:lnTo>
                    <a:lnTo>
                      <a:pt x="21" y="360"/>
                    </a:lnTo>
                    <a:lnTo>
                      <a:pt x="21" y="358"/>
                    </a:lnTo>
                    <a:lnTo>
                      <a:pt x="18" y="356"/>
                    </a:lnTo>
                    <a:lnTo>
                      <a:pt x="16" y="356"/>
                    </a:lnTo>
                    <a:lnTo>
                      <a:pt x="14" y="354"/>
                    </a:lnTo>
                    <a:lnTo>
                      <a:pt x="12" y="354"/>
                    </a:lnTo>
                    <a:lnTo>
                      <a:pt x="12" y="351"/>
                    </a:lnTo>
                    <a:lnTo>
                      <a:pt x="9" y="349"/>
                    </a:lnTo>
                    <a:lnTo>
                      <a:pt x="7" y="349"/>
                    </a:lnTo>
                    <a:lnTo>
                      <a:pt x="7" y="347"/>
                    </a:lnTo>
                    <a:lnTo>
                      <a:pt x="7" y="345"/>
                    </a:lnTo>
                    <a:lnTo>
                      <a:pt x="5" y="345"/>
                    </a:lnTo>
                    <a:lnTo>
                      <a:pt x="3" y="345"/>
                    </a:lnTo>
                    <a:lnTo>
                      <a:pt x="0" y="345"/>
                    </a:lnTo>
                    <a:lnTo>
                      <a:pt x="0" y="343"/>
                    </a:lnTo>
                    <a:lnTo>
                      <a:pt x="3" y="343"/>
                    </a:lnTo>
                    <a:lnTo>
                      <a:pt x="3" y="340"/>
                    </a:lnTo>
                    <a:lnTo>
                      <a:pt x="3" y="338"/>
                    </a:lnTo>
                    <a:lnTo>
                      <a:pt x="5" y="338"/>
                    </a:lnTo>
                    <a:lnTo>
                      <a:pt x="7" y="336"/>
                    </a:lnTo>
                    <a:lnTo>
                      <a:pt x="9" y="336"/>
                    </a:lnTo>
                    <a:lnTo>
                      <a:pt x="9" y="338"/>
                    </a:lnTo>
                    <a:lnTo>
                      <a:pt x="9" y="336"/>
                    </a:lnTo>
                    <a:lnTo>
                      <a:pt x="9" y="338"/>
                    </a:lnTo>
                    <a:lnTo>
                      <a:pt x="12" y="338"/>
                    </a:lnTo>
                    <a:lnTo>
                      <a:pt x="14" y="338"/>
                    </a:lnTo>
                    <a:lnTo>
                      <a:pt x="14" y="340"/>
                    </a:lnTo>
                    <a:lnTo>
                      <a:pt x="14" y="338"/>
                    </a:lnTo>
                    <a:lnTo>
                      <a:pt x="16" y="338"/>
                    </a:lnTo>
                    <a:lnTo>
                      <a:pt x="16" y="336"/>
                    </a:lnTo>
                    <a:lnTo>
                      <a:pt x="16" y="334"/>
                    </a:lnTo>
                    <a:lnTo>
                      <a:pt x="16" y="331"/>
                    </a:lnTo>
                    <a:lnTo>
                      <a:pt x="16" y="329"/>
                    </a:lnTo>
                    <a:lnTo>
                      <a:pt x="14" y="329"/>
                    </a:lnTo>
                    <a:lnTo>
                      <a:pt x="14" y="331"/>
                    </a:lnTo>
                    <a:lnTo>
                      <a:pt x="14" y="329"/>
                    </a:lnTo>
                    <a:lnTo>
                      <a:pt x="14" y="327"/>
                    </a:lnTo>
                    <a:lnTo>
                      <a:pt x="14" y="325"/>
                    </a:lnTo>
                    <a:lnTo>
                      <a:pt x="14" y="327"/>
                    </a:lnTo>
                    <a:lnTo>
                      <a:pt x="14" y="325"/>
                    </a:lnTo>
                    <a:lnTo>
                      <a:pt x="12" y="325"/>
                    </a:lnTo>
                    <a:lnTo>
                      <a:pt x="14" y="325"/>
                    </a:lnTo>
                    <a:lnTo>
                      <a:pt x="14" y="322"/>
                    </a:lnTo>
                    <a:lnTo>
                      <a:pt x="14" y="320"/>
                    </a:lnTo>
                    <a:lnTo>
                      <a:pt x="16" y="320"/>
                    </a:lnTo>
                    <a:lnTo>
                      <a:pt x="16" y="318"/>
                    </a:lnTo>
                    <a:lnTo>
                      <a:pt x="16" y="316"/>
                    </a:lnTo>
                    <a:lnTo>
                      <a:pt x="18" y="316"/>
                    </a:lnTo>
                    <a:lnTo>
                      <a:pt x="18" y="313"/>
                    </a:lnTo>
                    <a:lnTo>
                      <a:pt x="18" y="316"/>
                    </a:lnTo>
                    <a:lnTo>
                      <a:pt x="21" y="313"/>
                    </a:lnTo>
                    <a:lnTo>
                      <a:pt x="23" y="313"/>
                    </a:lnTo>
                    <a:lnTo>
                      <a:pt x="21" y="311"/>
                    </a:lnTo>
                    <a:lnTo>
                      <a:pt x="23" y="311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7" y="309"/>
                    </a:lnTo>
                    <a:lnTo>
                      <a:pt x="25" y="309"/>
                    </a:lnTo>
                    <a:lnTo>
                      <a:pt x="25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9" y="309"/>
                    </a:lnTo>
                    <a:lnTo>
                      <a:pt x="29" y="311"/>
                    </a:lnTo>
                    <a:lnTo>
                      <a:pt x="29" y="309"/>
                    </a:lnTo>
                    <a:lnTo>
                      <a:pt x="29" y="311"/>
                    </a:lnTo>
                    <a:lnTo>
                      <a:pt x="32" y="311"/>
                    </a:lnTo>
                    <a:lnTo>
                      <a:pt x="29" y="311"/>
                    </a:lnTo>
                    <a:lnTo>
                      <a:pt x="32" y="311"/>
                    </a:lnTo>
                    <a:lnTo>
                      <a:pt x="32" y="309"/>
                    </a:lnTo>
                    <a:lnTo>
                      <a:pt x="32" y="311"/>
                    </a:lnTo>
                    <a:lnTo>
                      <a:pt x="34" y="309"/>
                    </a:lnTo>
                    <a:lnTo>
                      <a:pt x="34" y="311"/>
                    </a:lnTo>
                    <a:lnTo>
                      <a:pt x="34" y="309"/>
                    </a:lnTo>
                    <a:lnTo>
                      <a:pt x="34" y="311"/>
                    </a:lnTo>
                    <a:lnTo>
                      <a:pt x="36" y="311"/>
                    </a:lnTo>
                    <a:lnTo>
                      <a:pt x="36" y="309"/>
                    </a:lnTo>
                    <a:lnTo>
                      <a:pt x="36" y="311"/>
                    </a:lnTo>
                    <a:lnTo>
                      <a:pt x="36" y="309"/>
                    </a:lnTo>
                    <a:lnTo>
                      <a:pt x="38" y="309"/>
                    </a:lnTo>
                    <a:lnTo>
                      <a:pt x="41" y="309"/>
                    </a:lnTo>
                    <a:lnTo>
                      <a:pt x="41" y="311"/>
                    </a:lnTo>
                    <a:lnTo>
                      <a:pt x="41" y="309"/>
                    </a:lnTo>
                    <a:lnTo>
                      <a:pt x="41" y="307"/>
                    </a:lnTo>
                    <a:lnTo>
                      <a:pt x="43" y="307"/>
                    </a:lnTo>
                    <a:lnTo>
                      <a:pt x="43" y="305"/>
                    </a:lnTo>
                    <a:lnTo>
                      <a:pt x="43" y="307"/>
                    </a:lnTo>
                    <a:lnTo>
                      <a:pt x="43" y="305"/>
                    </a:lnTo>
                    <a:lnTo>
                      <a:pt x="41" y="305"/>
                    </a:lnTo>
                    <a:lnTo>
                      <a:pt x="43" y="305"/>
                    </a:lnTo>
                    <a:lnTo>
                      <a:pt x="43" y="302"/>
                    </a:lnTo>
                    <a:lnTo>
                      <a:pt x="45" y="305"/>
                    </a:lnTo>
                    <a:lnTo>
                      <a:pt x="45" y="302"/>
                    </a:lnTo>
                    <a:lnTo>
                      <a:pt x="45" y="305"/>
                    </a:lnTo>
                    <a:lnTo>
                      <a:pt x="47" y="305"/>
                    </a:lnTo>
                    <a:lnTo>
                      <a:pt x="45" y="305"/>
                    </a:lnTo>
                    <a:lnTo>
                      <a:pt x="45" y="302"/>
                    </a:lnTo>
                    <a:lnTo>
                      <a:pt x="43" y="302"/>
                    </a:lnTo>
                    <a:lnTo>
                      <a:pt x="45" y="302"/>
                    </a:lnTo>
                    <a:lnTo>
                      <a:pt x="43" y="302"/>
                    </a:lnTo>
                    <a:lnTo>
                      <a:pt x="43" y="300"/>
                    </a:lnTo>
                    <a:lnTo>
                      <a:pt x="45" y="300"/>
                    </a:lnTo>
                    <a:lnTo>
                      <a:pt x="45" y="302"/>
                    </a:lnTo>
                    <a:lnTo>
                      <a:pt x="45" y="300"/>
                    </a:lnTo>
                    <a:lnTo>
                      <a:pt x="43" y="300"/>
                    </a:lnTo>
                    <a:lnTo>
                      <a:pt x="45" y="300"/>
                    </a:lnTo>
                    <a:lnTo>
                      <a:pt x="45" y="298"/>
                    </a:lnTo>
                    <a:lnTo>
                      <a:pt x="43" y="298"/>
                    </a:lnTo>
                    <a:lnTo>
                      <a:pt x="45" y="298"/>
                    </a:lnTo>
                    <a:lnTo>
                      <a:pt x="45" y="296"/>
                    </a:lnTo>
                    <a:lnTo>
                      <a:pt x="47" y="296"/>
                    </a:lnTo>
                    <a:lnTo>
                      <a:pt x="47" y="293"/>
                    </a:lnTo>
                    <a:lnTo>
                      <a:pt x="50" y="293"/>
                    </a:lnTo>
                    <a:lnTo>
                      <a:pt x="50" y="291"/>
                    </a:lnTo>
                    <a:lnTo>
                      <a:pt x="50" y="289"/>
                    </a:lnTo>
                    <a:lnTo>
                      <a:pt x="52" y="289"/>
                    </a:lnTo>
                    <a:lnTo>
                      <a:pt x="52" y="287"/>
                    </a:lnTo>
                    <a:lnTo>
                      <a:pt x="52" y="289"/>
                    </a:lnTo>
                    <a:lnTo>
                      <a:pt x="52" y="287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4" y="287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9" y="280"/>
                    </a:lnTo>
                    <a:lnTo>
                      <a:pt x="61" y="280"/>
                    </a:lnTo>
                    <a:lnTo>
                      <a:pt x="61" y="278"/>
                    </a:lnTo>
                    <a:lnTo>
                      <a:pt x="59" y="278"/>
                    </a:lnTo>
                    <a:lnTo>
                      <a:pt x="59" y="280"/>
                    </a:lnTo>
                    <a:lnTo>
                      <a:pt x="59" y="278"/>
                    </a:lnTo>
                    <a:lnTo>
                      <a:pt x="61" y="278"/>
                    </a:lnTo>
                    <a:lnTo>
                      <a:pt x="63" y="278"/>
                    </a:lnTo>
                    <a:lnTo>
                      <a:pt x="63" y="275"/>
                    </a:lnTo>
                    <a:lnTo>
                      <a:pt x="61" y="275"/>
                    </a:lnTo>
                    <a:lnTo>
                      <a:pt x="63" y="275"/>
                    </a:lnTo>
                    <a:lnTo>
                      <a:pt x="61" y="275"/>
                    </a:lnTo>
                    <a:lnTo>
                      <a:pt x="63" y="275"/>
                    </a:lnTo>
                    <a:lnTo>
                      <a:pt x="61" y="273"/>
                    </a:lnTo>
                    <a:lnTo>
                      <a:pt x="63" y="273"/>
                    </a:lnTo>
                    <a:lnTo>
                      <a:pt x="63" y="271"/>
                    </a:lnTo>
                    <a:lnTo>
                      <a:pt x="63" y="273"/>
                    </a:lnTo>
                    <a:lnTo>
                      <a:pt x="63" y="271"/>
                    </a:lnTo>
                    <a:lnTo>
                      <a:pt x="63" y="273"/>
                    </a:lnTo>
                    <a:lnTo>
                      <a:pt x="63" y="271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5" y="271"/>
                    </a:lnTo>
                    <a:lnTo>
                      <a:pt x="65" y="269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1" y="269"/>
                    </a:lnTo>
                    <a:lnTo>
                      <a:pt x="63" y="269"/>
                    </a:lnTo>
                    <a:lnTo>
                      <a:pt x="63" y="271"/>
                    </a:lnTo>
                    <a:lnTo>
                      <a:pt x="61" y="271"/>
                    </a:lnTo>
                    <a:lnTo>
                      <a:pt x="61" y="273"/>
                    </a:lnTo>
                    <a:lnTo>
                      <a:pt x="59" y="273"/>
                    </a:lnTo>
                    <a:lnTo>
                      <a:pt x="56" y="273"/>
                    </a:lnTo>
                    <a:lnTo>
                      <a:pt x="56" y="271"/>
                    </a:lnTo>
                    <a:lnTo>
                      <a:pt x="56" y="269"/>
                    </a:lnTo>
                    <a:lnTo>
                      <a:pt x="59" y="269"/>
                    </a:lnTo>
                    <a:lnTo>
                      <a:pt x="56" y="269"/>
                    </a:lnTo>
                    <a:lnTo>
                      <a:pt x="59" y="269"/>
                    </a:lnTo>
                    <a:lnTo>
                      <a:pt x="59" y="267"/>
                    </a:lnTo>
                    <a:lnTo>
                      <a:pt x="59" y="269"/>
                    </a:lnTo>
                    <a:lnTo>
                      <a:pt x="59" y="267"/>
                    </a:lnTo>
                    <a:lnTo>
                      <a:pt x="61" y="267"/>
                    </a:lnTo>
                    <a:lnTo>
                      <a:pt x="61" y="264"/>
                    </a:lnTo>
                    <a:lnTo>
                      <a:pt x="59" y="264"/>
                    </a:lnTo>
                    <a:lnTo>
                      <a:pt x="56" y="264"/>
                    </a:lnTo>
                    <a:lnTo>
                      <a:pt x="59" y="26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1" name="Freeform 2758"/>
              <p:cNvSpPr>
                <a:spLocks/>
              </p:cNvSpPr>
              <p:nvPr/>
            </p:nvSpPr>
            <p:spPr bwMode="auto">
              <a:xfrm>
                <a:off x="2313" y="1469"/>
                <a:ext cx="199" cy="271"/>
              </a:xfrm>
              <a:custGeom>
                <a:avLst/>
                <a:gdLst>
                  <a:gd name="T0" fmla="*/ 14 w 199"/>
                  <a:gd name="T1" fmla="*/ 266 h 271"/>
                  <a:gd name="T2" fmla="*/ 12 w 199"/>
                  <a:gd name="T3" fmla="*/ 262 h 271"/>
                  <a:gd name="T4" fmla="*/ 16 w 199"/>
                  <a:gd name="T5" fmla="*/ 253 h 271"/>
                  <a:gd name="T6" fmla="*/ 18 w 199"/>
                  <a:gd name="T7" fmla="*/ 244 h 271"/>
                  <a:gd name="T8" fmla="*/ 16 w 199"/>
                  <a:gd name="T9" fmla="*/ 242 h 271"/>
                  <a:gd name="T10" fmla="*/ 16 w 199"/>
                  <a:gd name="T11" fmla="*/ 235 h 271"/>
                  <a:gd name="T12" fmla="*/ 16 w 199"/>
                  <a:gd name="T13" fmla="*/ 228 h 271"/>
                  <a:gd name="T14" fmla="*/ 14 w 199"/>
                  <a:gd name="T15" fmla="*/ 224 h 271"/>
                  <a:gd name="T16" fmla="*/ 12 w 199"/>
                  <a:gd name="T17" fmla="*/ 224 h 271"/>
                  <a:gd name="T18" fmla="*/ 16 w 199"/>
                  <a:gd name="T19" fmla="*/ 219 h 271"/>
                  <a:gd name="T20" fmla="*/ 21 w 199"/>
                  <a:gd name="T21" fmla="*/ 215 h 271"/>
                  <a:gd name="T22" fmla="*/ 16 w 199"/>
                  <a:gd name="T23" fmla="*/ 206 h 271"/>
                  <a:gd name="T24" fmla="*/ 12 w 199"/>
                  <a:gd name="T25" fmla="*/ 199 h 271"/>
                  <a:gd name="T26" fmla="*/ 14 w 199"/>
                  <a:gd name="T27" fmla="*/ 193 h 271"/>
                  <a:gd name="T28" fmla="*/ 18 w 199"/>
                  <a:gd name="T29" fmla="*/ 188 h 271"/>
                  <a:gd name="T30" fmla="*/ 14 w 199"/>
                  <a:gd name="T31" fmla="*/ 184 h 271"/>
                  <a:gd name="T32" fmla="*/ 7 w 199"/>
                  <a:gd name="T33" fmla="*/ 179 h 271"/>
                  <a:gd name="T34" fmla="*/ 5 w 199"/>
                  <a:gd name="T35" fmla="*/ 172 h 271"/>
                  <a:gd name="T36" fmla="*/ 0 w 199"/>
                  <a:gd name="T37" fmla="*/ 161 h 271"/>
                  <a:gd name="T38" fmla="*/ 3 w 199"/>
                  <a:gd name="T39" fmla="*/ 152 h 271"/>
                  <a:gd name="T40" fmla="*/ 9 w 199"/>
                  <a:gd name="T41" fmla="*/ 157 h 271"/>
                  <a:gd name="T42" fmla="*/ 18 w 199"/>
                  <a:gd name="T43" fmla="*/ 150 h 271"/>
                  <a:gd name="T44" fmla="*/ 23 w 199"/>
                  <a:gd name="T45" fmla="*/ 143 h 271"/>
                  <a:gd name="T46" fmla="*/ 18 w 199"/>
                  <a:gd name="T47" fmla="*/ 132 h 271"/>
                  <a:gd name="T48" fmla="*/ 16 w 199"/>
                  <a:gd name="T49" fmla="*/ 123 h 271"/>
                  <a:gd name="T50" fmla="*/ 23 w 199"/>
                  <a:gd name="T51" fmla="*/ 128 h 271"/>
                  <a:gd name="T52" fmla="*/ 29 w 199"/>
                  <a:gd name="T53" fmla="*/ 137 h 271"/>
                  <a:gd name="T54" fmla="*/ 32 w 199"/>
                  <a:gd name="T55" fmla="*/ 146 h 271"/>
                  <a:gd name="T56" fmla="*/ 36 w 199"/>
                  <a:gd name="T57" fmla="*/ 134 h 271"/>
                  <a:gd name="T58" fmla="*/ 32 w 199"/>
                  <a:gd name="T59" fmla="*/ 125 h 271"/>
                  <a:gd name="T60" fmla="*/ 41 w 199"/>
                  <a:gd name="T61" fmla="*/ 119 h 271"/>
                  <a:gd name="T62" fmla="*/ 50 w 199"/>
                  <a:gd name="T63" fmla="*/ 112 h 271"/>
                  <a:gd name="T64" fmla="*/ 56 w 199"/>
                  <a:gd name="T65" fmla="*/ 103 h 271"/>
                  <a:gd name="T66" fmla="*/ 63 w 199"/>
                  <a:gd name="T67" fmla="*/ 99 h 271"/>
                  <a:gd name="T68" fmla="*/ 67 w 199"/>
                  <a:gd name="T69" fmla="*/ 99 h 271"/>
                  <a:gd name="T70" fmla="*/ 72 w 199"/>
                  <a:gd name="T71" fmla="*/ 96 h 271"/>
                  <a:gd name="T72" fmla="*/ 70 w 199"/>
                  <a:gd name="T73" fmla="*/ 87 h 271"/>
                  <a:gd name="T74" fmla="*/ 74 w 199"/>
                  <a:gd name="T75" fmla="*/ 74 h 271"/>
                  <a:gd name="T76" fmla="*/ 70 w 199"/>
                  <a:gd name="T77" fmla="*/ 76 h 271"/>
                  <a:gd name="T78" fmla="*/ 74 w 199"/>
                  <a:gd name="T79" fmla="*/ 65 h 271"/>
                  <a:gd name="T80" fmla="*/ 74 w 199"/>
                  <a:gd name="T81" fmla="*/ 61 h 271"/>
                  <a:gd name="T82" fmla="*/ 83 w 199"/>
                  <a:gd name="T83" fmla="*/ 54 h 271"/>
                  <a:gd name="T84" fmla="*/ 92 w 199"/>
                  <a:gd name="T85" fmla="*/ 47 h 271"/>
                  <a:gd name="T86" fmla="*/ 101 w 199"/>
                  <a:gd name="T87" fmla="*/ 45 h 271"/>
                  <a:gd name="T88" fmla="*/ 112 w 199"/>
                  <a:gd name="T89" fmla="*/ 49 h 271"/>
                  <a:gd name="T90" fmla="*/ 114 w 199"/>
                  <a:gd name="T91" fmla="*/ 40 h 271"/>
                  <a:gd name="T92" fmla="*/ 119 w 199"/>
                  <a:gd name="T93" fmla="*/ 38 h 271"/>
                  <a:gd name="T94" fmla="*/ 123 w 199"/>
                  <a:gd name="T95" fmla="*/ 36 h 271"/>
                  <a:gd name="T96" fmla="*/ 132 w 199"/>
                  <a:gd name="T97" fmla="*/ 38 h 271"/>
                  <a:gd name="T98" fmla="*/ 139 w 199"/>
                  <a:gd name="T99" fmla="*/ 38 h 271"/>
                  <a:gd name="T100" fmla="*/ 150 w 199"/>
                  <a:gd name="T101" fmla="*/ 36 h 271"/>
                  <a:gd name="T102" fmla="*/ 159 w 199"/>
                  <a:gd name="T103" fmla="*/ 29 h 271"/>
                  <a:gd name="T104" fmla="*/ 168 w 199"/>
                  <a:gd name="T105" fmla="*/ 23 h 271"/>
                  <a:gd name="T106" fmla="*/ 179 w 199"/>
                  <a:gd name="T107" fmla="*/ 16 h 271"/>
                  <a:gd name="T108" fmla="*/ 186 w 199"/>
                  <a:gd name="T109" fmla="*/ 9 h 271"/>
                  <a:gd name="T110" fmla="*/ 188 w 199"/>
                  <a:gd name="T111" fmla="*/ 9 h 271"/>
                  <a:gd name="T112" fmla="*/ 193 w 199"/>
                  <a:gd name="T113" fmla="*/ 7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9" h="271">
                    <a:moveTo>
                      <a:pt x="21" y="266"/>
                    </a:moveTo>
                    <a:lnTo>
                      <a:pt x="18" y="266"/>
                    </a:lnTo>
                    <a:lnTo>
                      <a:pt x="18" y="269"/>
                    </a:lnTo>
                    <a:lnTo>
                      <a:pt x="18" y="271"/>
                    </a:lnTo>
                    <a:lnTo>
                      <a:pt x="16" y="271"/>
                    </a:lnTo>
                    <a:lnTo>
                      <a:pt x="14" y="269"/>
                    </a:lnTo>
                    <a:lnTo>
                      <a:pt x="14" y="266"/>
                    </a:lnTo>
                    <a:lnTo>
                      <a:pt x="14" y="264"/>
                    </a:lnTo>
                    <a:lnTo>
                      <a:pt x="12" y="264"/>
                    </a:lnTo>
                    <a:lnTo>
                      <a:pt x="12" y="262"/>
                    </a:lnTo>
                    <a:lnTo>
                      <a:pt x="12" y="264"/>
                    </a:lnTo>
                    <a:lnTo>
                      <a:pt x="12" y="262"/>
                    </a:lnTo>
                    <a:lnTo>
                      <a:pt x="12" y="260"/>
                    </a:lnTo>
                    <a:lnTo>
                      <a:pt x="12" y="262"/>
                    </a:lnTo>
                    <a:lnTo>
                      <a:pt x="14" y="260"/>
                    </a:lnTo>
                    <a:lnTo>
                      <a:pt x="14" y="257"/>
                    </a:lnTo>
                    <a:lnTo>
                      <a:pt x="16" y="257"/>
                    </a:lnTo>
                    <a:lnTo>
                      <a:pt x="16" y="255"/>
                    </a:lnTo>
                    <a:lnTo>
                      <a:pt x="16" y="253"/>
                    </a:lnTo>
                    <a:lnTo>
                      <a:pt x="18" y="253"/>
                    </a:lnTo>
                    <a:lnTo>
                      <a:pt x="16" y="253"/>
                    </a:lnTo>
                    <a:lnTo>
                      <a:pt x="16" y="251"/>
                    </a:lnTo>
                    <a:lnTo>
                      <a:pt x="18" y="251"/>
                    </a:lnTo>
                    <a:lnTo>
                      <a:pt x="18" y="248"/>
                    </a:lnTo>
                    <a:lnTo>
                      <a:pt x="18" y="246"/>
                    </a:lnTo>
                    <a:lnTo>
                      <a:pt x="18" y="248"/>
                    </a:lnTo>
                    <a:lnTo>
                      <a:pt x="18" y="246"/>
                    </a:lnTo>
                    <a:lnTo>
                      <a:pt x="18" y="244"/>
                    </a:lnTo>
                    <a:lnTo>
                      <a:pt x="16" y="244"/>
                    </a:lnTo>
                    <a:lnTo>
                      <a:pt x="16" y="242"/>
                    </a:lnTo>
                    <a:lnTo>
                      <a:pt x="18" y="244"/>
                    </a:lnTo>
                    <a:lnTo>
                      <a:pt x="18" y="242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16" y="242"/>
                    </a:lnTo>
                    <a:lnTo>
                      <a:pt x="16" y="239"/>
                    </a:lnTo>
                    <a:lnTo>
                      <a:pt x="18" y="239"/>
                    </a:lnTo>
                    <a:lnTo>
                      <a:pt x="16" y="239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3"/>
                    </a:lnTo>
                    <a:lnTo>
                      <a:pt x="16" y="235"/>
                    </a:lnTo>
                    <a:lnTo>
                      <a:pt x="16" y="233"/>
                    </a:lnTo>
                    <a:lnTo>
                      <a:pt x="16" y="231"/>
                    </a:lnTo>
                    <a:lnTo>
                      <a:pt x="16" y="233"/>
                    </a:lnTo>
                    <a:lnTo>
                      <a:pt x="16" y="231"/>
                    </a:lnTo>
                    <a:lnTo>
                      <a:pt x="16" y="228"/>
                    </a:lnTo>
                    <a:lnTo>
                      <a:pt x="16" y="231"/>
                    </a:lnTo>
                    <a:lnTo>
                      <a:pt x="16" y="228"/>
                    </a:lnTo>
                    <a:lnTo>
                      <a:pt x="16" y="226"/>
                    </a:lnTo>
                    <a:lnTo>
                      <a:pt x="16" y="228"/>
                    </a:lnTo>
                    <a:lnTo>
                      <a:pt x="16" y="226"/>
                    </a:lnTo>
                    <a:lnTo>
                      <a:pt x="16" y="228"/>
                    </a:lnTo>
                    <a:lnTo>
                      <a:pt x="16" y="226"/>
                    </a:lnTo>
                    <a:lnTo>
                      <a:pt x="14" y="226"/>
                    </a:lnTo>
                    <a:lnTo>
                      <a:pt x="14" y="224"/>
                    </a:lnTo>
                    <a:lnTo>
                      <a:pt x="16" y="224"/>
                    </a:lnTo>
                    <a:lnTo>
                      <a:pt x="16" y="226"/>
                    </a:lnTo>
                    <a:lnTo>
                      <a:pt x="16" y="224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2" y="222"/>
                    </a:lnTo>
                    <a:lnTo>
                      <a:pt x="12" y="224"/>
                    </a:lnTo>
                    <a:lnTo>
                      <a:pt x="12" y="222"/>
                    </a:lnTo>
                    <a:lnTo>
                      <a:pt x="9" y="222"/>
                    </a:lnTo>
                    <a:lnTo>
                      <a:pt x="12" y="222"/>
                    </a:lnTo>
                    <a:lnTo>
                      <a:pt x="12" y="219"/>
                    </a:lnTo>
                    <a:lnTo>
                      <a:pt x="14" y="219"/>
                    </a:lnTo>
                    <a:lnTo>
                      <a:pt x="14" y="217"/>
                    </a:lnTo>
                    <a:lnTo>
                      <a:pt x="16" y="219"/>
                    </a:lnTo>
                    <a:lnTo>
                      <a:pt x="16" y="217"/>
                    </a:lnTo>
                    <a:lnTo>
                      <a:pt x="18" y="217"/>
                    </a:lnTo>
                    <a:lnTo>
                      <a:pt x="16" y="217"/>
                    </a:lnTo>
                    <a:lnTo>
                      <a:pt x="18" y="217"/>
                    </a:lnTo>
                    <a:lnTo>
                      <a:pt x="18" y="215"/>
                    </a:lnTo>
                    <a:lnTo>
                      <a:pt x="21" y="213"/>
                    </a:lnTo>
                    <a:lnTo>
                      <a:pt x="21" y="215"/>
                    </a:lnTo>
                    <a:lnTo>
                      <a:pt x="21" y="213"/>
                    </a:lnTo>
                    <a:lnTo>
                      <a:pt x="18" y="213"/>
                    </a:lnTo>
                    <a:lnTo>
                      <a:pt x="18" y="210"/>
                    </a:lnTo>
                    <a:lnTo>
                      <a:pt x="18" y="208"/>
                    </a:lnTo>
                    <a:lnTo>
                      <a:pt x="16" y="206"/>
                    </a:lnTo>
                    <a:lnTo>
                      <a:pt x="16" y="204"/>
                    </a:lnTo>
                    <a:lnTo>
                      <a:pt x="16" y="206"/>
                    </a:lnTo>
                    <a:lnTo>
                      <a:pt x="16" y="204"/>
                    </a:lnTo>
                    <a:lnTo>
                      <a:pt x="14" y="204"/>
                    </a:lnTo>
                    <a:lnTo>
                      <a:pt x="14" y="201"/>
                    </a:lnTo>
                    <a:lnTo>
                      <a:pt x="14" y="204"/>
                    </a:lnTo>
                    <a:lnTo>
                      <a:pt x="14" y="201"/>
                    </a:lnTo>
                    <a:lnTo>
                      <a:pt x="12" y="201"/>
                    </a:lnTo>
                    <a:lnTo>
                      <a:pt x="12" y="199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6" y="199"/>
                    </a:lnTo>
                    <a:lnTo>
                      <a:pt x="16" y="197"/>
                    </a:lnTo>
                    <a:lnTo>
                      <a:pt x="16" y="195"/>
                    </a:lnTo>
                    <a:lnTo>
                      <a:pt x="14" y="195"/>
                    </a:lnTo>
                    <a:lnTo>
                      <a:pt x="14" y="193"/>
                    </a:lnTo>
                    <a:lnTo>
                      <a:pt x="16" y="193"/>
                    </a:lnTo>
                    <a:lnTo>
                      <a:pt x="16" y="195"/>
                    </a:lnTo>
                    <a:lnTo>
                      <a:pt x="16" y="193"/>
                    </a:lnTo>
                    <a:lnTo>
                      <a:pt x="16" y="195"/>
                    </a:lnTo>
                    <a:lnTo>
                      <a:pt x="16" y="193"/>
                    </a:lnTo>
                    <a:lnTo>
                      <a:pt x="16" y="190"/>
                    </a:lnTo>
                    <a:lnTo>
                      <a:pt x="18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6" y="186"/>
                    </a:lnTo>
                    <a:lnTo>
                      <a:pt x="14" y="186"/>
                    </a:lnTo>
                    <a:lnTo>
                      <a:pt x="16" y="184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9" y="184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7" y="179"/>
                    </a:lnTo>
                    <a:lnTo>
                      <a:pt x="5" y="179"/>
                    </a:lnTo>
                    <a:lnTo>
                      <a:pt x="5" y="177"/>
                    </a:lnTo>
                    <a:lnTo>
                      <a:pt x="7" y="175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2"/>
                    </a:lnTo>
                    <a:lnTo>
                      <a:pt x="5" y="172"/>
                    </a:lnTo>
                    <a:lnTo>
                      <a:pt x="5" y="170"/>
                    </a:lnTo>
                    <a:lnTo>
                      <a:pt x="3" y="170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3" y="161"/>
                    </a:lnTo>
                    <a:lnTo>
                      <a:pt x="3" y="159"/>
                    </a:lnTo>
                    <a:lnTo>
                      <a:pt x="5" y="159"/>
                    </a:lnTo>
                    <a:lnTo>
                      <a:pt x="5" y="157"/>
                    </a:lnTo>
                    <a:lnTo>
                      <a:pt x="5" y="154"/>
                    </a:lnTo>
                    <a:lnTo>
                      <a:pt x="3" y="154"/>
                    </a:lnTo>
                    <a:lnTo>
                      <a:pt x="3" y="152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7"/>
                    </a:lnTo>
                    <a:lnTo>
                      <a:pt x="9" y="157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12" y="157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8" y="146"/>
                    </a:lnTo>
                    <a:lnTo>
                      <a:pt x="21" y="146"/>
                    </a:lnTo>
                    <a:lnTo>
                      <a:pt x="23" y="146"/>
                    </a:lnTo>
                    <a:lnTo>
                      <a:pt x="23" y="143"/>
                    </a:lnTo>
                    <a:lnTo>
                      <a:pt x="21" y="143"/>
                    </a:lnTo>
                    <a:lnTo>
                      <a:pt x="21" y="141"/>
                    </a:lnTo>
                    <a:lnTo>
                      <a:pt x="21" y="139"/>
                    </a:lnTo>
                    <a:lnTo>
                      <a:pt x="21" y="137"/>
                    </a:lnTo>
                    <a:lnTo>
                      <a:pt x="18" y="137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6" y="128"/>
                    </a:lnTo>
                    <a:lnTo>
                      <a:pt x="14" y="128"/>
                    </a:lnTo>
                    <a:lnTo>
                      <a:pt x="14" y="125"/>
                    </a:lnTo>
                    <a:lnTo>
                      <a:pt x="14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6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8" y="128"/>
                    </a:lnTo>
                    <a:lnTo>
                      <a:pt x="21" y="128"/>
                    </a:lnTo>
                    <a:lnTo>
                      <a:pt x="23" y="128"/>
                    </a:lnTo>
                    <a:lnTo>
                      <a:pt x="23" y="130"/>
                    </a:lnTo>
                    <a:lnTo>
                      <a:pt x="25" y="130"/>
                    </a:lnTo>
                    <a:lnTo>
                      <a:pt x="25" y="132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9" y="139"/>
                    </a:lnTo>
                    <a:lnTo>
                      <a:pt x="32" y="139"/>
                    </a:lnTo>
                    <a:lnTo>
                      <a:pt x="32" y="141"/>
                    </a:lnTo>
                    <a:lnTo>
                      <a:pt x="29" y="141"/>
                    </a:lnTo>
                    <a:lnTo>
                      <a:pt x="29" y="143"/>
                    </a:lnTo>
                    <a:lnTo>
                      <a:pt x="29" y="146"/>
                    </a:lnTo>
                    <a:lnTo>
                      <a:pt x="32" y="146"/>
                    </a:lnTo>
                    <a:lnTo>
                      <a:pt x="34" y="146"/>
                    </a:lnTo>
                    <a:lnTo>
                      <a:pt x="36" y="146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39"/>
                    </a:lnTo>
                    <a:lnTo>
                      <a:pt x="36" y="137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6" y="132"/>
                    </a:lnTo>
                    <a:lnTo>
                      <a:pt x="34" y="132"/>
                    </a:lnTo>
                    <a:lnTo>
                      <a:pt x="36" y="130"/>
                    </a:lnTo>
                    <a:lnTo>
                      <a:pt x="34" y="130"/>
                    </a:lnTo>
                    <a:lnTo>
                      <a:pt x="34" y="128"/>
                    </a:lnTo>
                    <a:lnTo>
                      <a:pt x="32" y="125"/>
                    </a:lnTo>
                    <a:lnTo>
                      <a:pt x="29" y="125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6" y="123"/>
                    </a:lnTo>
                    <a:lnTo>
                      <a:pt x="38" y="121"/>
                    </a:lnTo>
                    <a:lnTo>
                      <a:pt x="38" y="119"/>
                    </a:lnTo>
                    <a:lnTo>
                      <a:pt x="41" y="119"/>
                    </a:lnTo>
                    <a:lnTo>
                      <a:pt x="43" y="119"/>
                    </a:lnTo>
                    <a:lnTo>
                      <a:pt x="43" y="116"/>
                    </a:lnTo>
                    <a:lnTo>
                      <a:pt x="45" y="116"/>
                    </a:lnTo>
                    <a:lnTo>
                      <a:pt x="45" y="114"/>
                    </a:lnTo>
                    <a:lnTo>
                      <a:pt x="47" y="114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2" y="108"/>
                    </a:lnTo>
                    <a:lnTo>
                      <a:pt x="54" y="108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6" y="103"/>
                    </a:lnTo>
                    <a:lnTo>
                      <a:pt x="56" y="101"/>
                    </a:lnTo>
                    <a:lnTo>
                      <a:pt x="59" y="101"/>
                    </a:lnTo>
                    <a:lnTo>
                      <a:pt x="59" y="99"/>
                    </a:lnTo>
                    <a:lnTo>
                      <a:pt x="61" y="99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1" y="96"/>
                    </a:lnTo>
                    <a:lnTo>
                      <a:pt x="63" y="99"/>
                    </a:lnTo>
                    <a:lnTo>
                      <a:pt x="63" y="96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7" y="96"/>
                    </a:lnTo>
                    <a:lnTo>
                      <a:pt x="67" y="99"/>
                    </a:lnTo>
                    <a:lnTo>
                      <a:pt x="70" y="99"/>
                    </a:lnTo>
                    <a:lnTo>
                      <a:pt x="70" y="96"/>
                    </a:lnTo>
                    <a:lnTo>
                      <a:pt x="72" y="96"/>
                    </a:lnTo>
                    <a:lnTo>
                      <a:pt x="72" y="99"/>
                    </a:lnTo>
                    <a:lnTo>
                      <a:pt x="72" y="96"/>
                    </a:lnTo>
                    <a:lnTo>
                      <a:pt x="72" y="94"/>
                    </a:lnTo>
                    <a:lnTo>
                      <a:pt x="72" y="92"/>
                    </a:lnTo>
                    <a:lnTo>
                      <a:pt x="72" y="90"/>
                    </a:lnTo>
                    <a:lnTo>
                      <a:pt x="70" y="90"/>
                    </a:lnTo>
                    <a:lnTo>
                      <a:pt x="70" y="87"/>
                    </a:lnTo>
                    <a:lnTo>
                      <a:pt x="70" y="90"/>
                    </a:lnTo>
                    <a:lnTo>
                      <a:pt x="70" y="87"/>
                    </a:lnTo>
                    <a:lnTo>
                      <a:pt x="72" y="85"/>
                    </a:lnTo>
                    <a:lnTo>
                      <a:pt x="72" y="83"/>
                    </a:lnTo>
                    <a:lnTo>
                      <a:pt x="72" y="81"/>
                    </a:lnTo>
                    <a:lnTo>
                      <a:pt x="72" y="78"/>
                    </a:lnTo>
                    <a:lnTo>
                      <a:pt x="72" y="76"/>
                    </a:lnTo>
                    <a:lnTo>
                      <a:pt x="74" y="76"/>
                    </a:lnTo>
                    <a:lnTo>
                      <a:pt x="74" y="74"/>
                    </a:lnTo>
                    <a:lnTo>
                      <a:pt x="74" y="72"/>
                    </a:lnTo>
                    <a:lnTo>
                      <a:pt x="72" y="72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2" y="74"/>
                    </a:lnTo>
                    <a:lnTo>
                      <a:pt x="70" y="74"/>
                    </a:lnTo>
                    <a:lnTo>
                      <a:pt x="70" y="76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76" y="63"/>
                    </a:lnTo>
                    <a:lnTo>
                      <a:pt x="74" y="63"/>
                    </a:lnTo>
                    <a:lnTo>
                      <a:pt x="76" y="63"/>
                    </a:lnTo>
                    <a:lnTo>
                      <a:pt x="74" y="61"/>
                    </a:lnTo>
                    <a:lnTo>
                      <a:pt x="76" y="61"/>
                    </a:lnTo>
                    <a:lnTo>
                      <a:pt x="76" y="58"/>
                    </a:lnTo>
                    <a:lnTo>
                      <a:pt x="79" y="58"/>
                    </a:lnTo>
                    <a:lnTo>
                      <a:pt x="81" y="58"/>
                    </a:lnTo>
                    <a:lnTo>
                      <a:pt x="81" y="56"/>
                    </a:lnTo>
                    <a:lnTo>
                      <a:pt x="83" y="56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2"/>
                    </a:lnTo>
                    <a:lnTo>
                      <a:pt x="88" y="52"/>
                    </a:lnTo>
                    <a:lnTo>
                      <a:pt x="90" y="52"/>
                    </a:lnTo>
                    <a:lnTo>
                      <a:pt x="90" y="49"/>
                    </a:lnTo>
                    <a:lnTo>
                      <a:pt x="90" y="47"/>
                    </a:lnTo>
                    <a:lnTo>
                      <a:pt x="92" y="47"/>
                    </a:lnTo>
                    <a:lnTo>
                      <a:pt x="94" y="47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9" y="45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103" y="47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08" y="49"/>
                    </a:lnTo>
                    <a:lnTo>
                      <a:pt x="110" y="49"/>
                    </a:lnTo>
                    <a:lnTo>
                      <a:pt x="112" y="49"/>
                    </a:lnTo>
                    <a:lnTo>
                      <a:pt x="112" y="47"/>
                    </a:lnTo>
                    <a:lnTo>
                      <a:pt x="114" y="47"/>
                    </a:lnTo>
                    <a:lnTo>
                      <a:pt x="114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4" y="43"/>
                    </a:lnTo>
                    <a:lnTo>
                      <a:pt x="114" y="40"/>
                    </a:lnTo>
                    <a:lnTo>
                      <a:pt x="117" y="40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19" y="36"/>
                    </a:lnTo>
                    <a:lnTo>
                      <a:pt x="119" y="38"/>
                    </a:lnTo>
                    <a:lnTo>
                      <a:pt x="121" y="38"/>
                    </a:lnTo>
                    <a:lnTo>
                      <a:pt x="121" y="36"/>
                    </a:lnTo>
                    <a:lnTo>
                      <a:pt x="123" y="36"/>
                    </a:lnTo>
                    <a:lnTo>
                      <a:pt x="123" y="38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5" y="40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39" y="38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6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5" y="32"/>
                    </a:lnTo>
                    <a:lnTo>
                      <a:pt x="157" y="32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27"/>
                    </a:lnTo>
                    <a:lnTo>
                      <a:pt x="161" y="27"/>
                    </a:lnTo>
                    <a:lnTo>
                      <a:pt x="161" y="25"/>
                    </a:lnTo>
                    <a:lnTo>
                      <a:pt x="164" y="25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8" y="23"/>
                    </a:lnTo>
                    <a:lnTo>
                      <a:pt x="170" y="23"/>
                    </a:lnTo>
                    <a:lnTo>
                      <a:pt x="173" y="23"/>
                    </a:lnTo>
                    <a:lnTo>
                      <a:pt x="175" y="23"/>
                    </a:lnTo>
                    <a:lnTo>
                      <a:pt x="175" y="20"/>
                    </a:lnTo>
                    <a:lnTo>
                      <a:pt x="177" y="20"/>
                    </a:lnTo>
                    <a:lnTo>
                      <a:pt x="179" y="18"/>
                    </a:lnTo>
                    <a:lnTo>
                      <a:pt x="179" y="16"/>
                    </a:lnTo>
                    <a:lnTo>
                      <a:pt x="181" y="14"/>
                    </a:lnTo>
                    <a:lnTo>
                      <a:pt x="181" y="11"/>
                    </a:lnTo>
                    <a:lnTo>
                      <a:pt x="181" y="9"/>
                    </a:lnTo>
                    <a:lnTo>
                      <a:pt x="179" y="9"/>
                    </a:lnTo>
                    <a:lnTo>
                      <a:pt x="181" y="9"/>
                    </a:lnTo>
                    <a:lnTo>
                      <a:pt x="184" y="9"/>
                    </a:lnTo>
                    <a:lnTo>
                      <a:pt x="186" y="9"/>
                    </a:lnTo>
                    <a:lnTo>
                      <a:pt x="186" y="7"/>
                    </a:lnTo>
                    <a:lnTo>
                      <a:pt x="188" y="7"/>
                    </a:lnTo>
                    <a:lnTo>
                      <a:pt x="188" y="9"/>
                    </a:lnTo>
                    <a:lnTo>
                      <a:pt x="186" y="9"/>
                    </a:lnTo>
                    <a:lnTo>
                      <a:pt x="186" y="11"/>
                    </a:lnTo>
                    <a:lnTo>
                      <a:pt x="188" y="11"/>
                    </a:lnTo>
                    <a:lnTo>
                      <a:pt x="188" y="9"/>
                    </a:lnTo>
                    <a:lnTo>
                      <a:pt x="190" y="9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90" y="5"/>
                    </a:lnTo>
                    <a:lnTo>
                      <a:pt x="193" y="5"/>
                    </a:lnTo>
                    <a:lnTo>
                      <a:pt x="190" y="5"/>
                    </a:lnTo>
                    <a:lnTo>
                      <a:pt x="193" y="7"/>
                    </a:lnTo>
                    <a:lnTo>
                      <a:pt x="193" y="5"/>
                    </a:lnTo>
                    <a:lnTo>
                      <a:pt x="195" y="5"/>
                    </a:lnTo>
                    <a:lnTo>
                      <a:pt x="195" y="2"/>
                    </a:lnTo>
                    <a:lnTo>
                      <a:pt x="197" y="0"/>
                    </a:lnTo>
                    <a:lnTo>
                      <a:pt x="197" y="2"/>
                    </a:lnTo>
                    <a:lnTo>
                      <a:pt x="19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2" name="Rectangle 2759"/>
              <p:cNvSpPr>
                <a:spLocks noChangeArrowheads="1"/>
              </p:cNvSpPr>
              <p:nvPr/>
            </p:nvSpPr>
            <p:spPr bwMode="auto">
              <a:xfrm>
                <a:off x="2190" y="1467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3" name="Freeform 2760"/>
              <p:cNvSpPr>
                <a:spLocks/>
              </p:cNvSpPr>
              <p:nvPr/>
            </p:nvSpPr>
            <p:spPr bwMode="auto">
              <a:xfrm>
                <a:off x="2202" y="14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4" name="Freeform 2761"/>
              <p:cNvSpPr>
                <a:spLocks noEditPoints="1"/>
              </p:cNvSpPr>
              <p:nvPr/>
            </p:nvSpPr>
            <p:spPr bwMode="auto">
              <a:xfrm>
                <a:off x="2021" y="1509"/>
                <a:ext cx="143" cy="182"/>
              </a:xfrm>
              <a:custGeom>
                <a:avLst/>
                <a:gdLst>
                  <a:gd name="T0" fmla="*/ 100 w 143"/>
                  <a:gd name="T1" fmla="*/ 81 h 182"/>
                  <a:gd name="T2" fmla="*/ 109 w 143"/>
                  <a:gd name="T3" fmla="*/ 72 h 182"/>
                  <a:gd name="T4" fmla="*/ 69 w 143"/>
                  <a:gd name="T5" fmla="*/ 45 h 182"/>
                  <a:gd name="T6" fmla="*/ 64 w 143"/>
                  <a:gd name="T7" fmla="*/ 38 h 182"/>
                  <a:gd name="T8" fmla="*/ 58 w 143"/>
                  <a:gd name="T9" fmla="*/ 5 h 182"/>
                  <a:gd name="T10" fmla="*/ 73 w 143"/>
                  <a:gd name="T11" fmla="*/ 7 h 182"/>
                  <a:gd name="T12" fmla="*/ 87 w 143"/>
                  <a:gd name="T13" fmla="*/ 9 h 182"/>
                  <a:gd name="T14" fmla="*/ 93 w 143"/>
                  <a:gd name="T15" fmla="*/ 14 h 182"/>
                  <a:gd name="T16" fmla="*/ 102 w 143"/>
                  <a:gd name="T17" fmla="*/ 16 h 182"/>
                  <a:gd name="T18" fmla="*/ 107 w 143"/>
                  <a:gd name="T19" fmla="*/ 9 h 182"/>
                  <a:gd name="T20" fmla="*/ 114 w 143"/>
                  <a:gd name="T21" fmla="*/ 21 h 182"/>
                  <a:gd name="T22" fmla="*/ 118 w 143"/>
                  <a:gd name="T23" fmla="*/ 30 h 182"/>
                  <a:gd name="T24" fmla="*/ 123 w 143"/>
                  <a:gd name="T25" fmla="*/ 34 h 182"/>
                  <a:gd name="T26" fmla="*/ 129 w 143"/>
                  <a:gd name="T27" fmla="*/ 43 h 182"/>
                  <a:gd name="T28" fmla="*/ 138 w 143"/>
                  <a:gd name="T29" fmla="*/ 52 h 182"/>
                  <a:gd name="T30" fmla="*/ 138 w 143"/>
                  <a:gd name="T31" fmla="*/ 54 h 182"/>
                  <a:gd name="T32" fmla="*/ 131 w 143"/>
                  <a:gd name="T33" fmla="*/ 61 h 182"/>
                  <a:gd name="T34" fmla="*/ 138 w 143"/>
                  <a:gd name="T35" fmla="*/ 74 h 182"/>
                  <a:gd name="T36" fmla="*/ 134 w 143"/>
                  <a:gd name="T37" fmla="*/ 81 h 182"/>
                  <a:gd name="T38" fmla="*/ 134 w 143"/>
                  <a:gd name="T39" fmla="*/ 90 h 182"/>
                  <a:gd name="T40" fmla="*/ 131 w 143"/>
                  <a:gd name="T41" fmla="*/ 94 h 182"/>
                  <a:gd name="T42" fmla="*/ 134 w 143"/>
                  <a:gd name="T43" fmla="*/ 99 h 182"/>
                  <a:gd name="T44" fmla="*/ 125 w 143"/>
                  <a:gd name="T45" fmla="*/ 90 h 182"/>
                  <a:gd name="T46" fmla="*/ 125 w 143"/>
                  <a:gd name="T47" fmla="*/ 83 h 182"/>
                  <a:gd name="T48" fmla="*/ 120 w 143"/>
                  <a:gd name="T49" fmla="*/ 81 h 182"/>
                  <a:gd name="T50" fmla="*/ 120 w 143"/>
                  <a:gd name="T51" fmla="*/ 79 h 182"/>
                  <a:gd name="T52" fmla="*/ 114 w 143"/>
                  <a:gd name="T53" fmla="*/ 81 h 182"/>
                  <a:gd name="T54" fmla="*/ 120 w 143"/>
                  <a:gd name="T55" fmla="*/ 90 h 182"/>
                  <a:gd name="T56" fmla="*/ 109 w 143"/>
                  <a:gd name="T57" fmla="*/ 88 h 182"/>
                  <a:gd name="T58" fmla="*/ 109 w 143"/>
                  <a:gd name="T59" fmla="*/ 81 h 182"/>
                  <a:gd name="T60" fmla="*/ 111 w 143"/>
                  <a:gd name="T61" fmla="*/ 76 h 182"/>
                  <a:gd name="T62" fmla="*/ 111 w 143"/>
                  <a:gd name="T63" fmla="*/ 79 h 182"/>
                  <a:gd name="T64" fmla="*/ 109 w 143"/>
                  <a:gd name="T65" fmla="*/ 74 h 182"/>
                  <a:gd name="T66" fmla="*/ 109 w 143"/>
                  <a:gd name="T67" fmla="*/ 72 h 182"/>
                  <a:gd name="T68" fmla="*/ 105 w 143"/>
                  <a:gd name="T69" fmla="*/ 65 h 182"/>
                  <a:gd name="T70" fmla="*/ 98 w 143"/>
                  <a:gd name="T71" fmla="*/ 59 h 182"/>
                  <a:gd name="T72" fmla="*/ 93 w 143"/>
                  <a:gd name="T73" fmla="*/ 56 h 182"/>
                  <a:gd name="T74" fmla="*/ 87 w 143"/>
                  <a:gd name="T75" fmla="*/ 54 h 182"/>
                  <a:gd name="T76" fmla="*/ 76 w 143"/>
                  <a:gd name="T77" fmla="*/ 50 h 182"/>
                  <a:gd name="T78" fmla="*/ 76 w 143"/>
                  <a:gd name="T79" fmla="*/ 43 h 182"/>
                  <a:gd name="T80" fmla="*/ 67 w 143"/>
                  <a:gd name="T81" fmla="*/ 36 h 182"/>
                  <a:gd name="T82" fmla="*/ 62 w 143"/>
                  <a:gd name="T83" fmla="*/ 34 h 182"/>
                  <a:gd name="T84" fmla="*/ 58 w 143"/>
                  <a:gd name="T85" fmla="*/ 32 h 182"/>
                  <a:gd name="T86" fmla="*/ 62 w 143"/>
                  <a:gd name="T87" fmla="*/ 38 h 182"/>
                  <a:gd name="T88" fmla="*/ 69 w 143"/>
                  <a:gd name="T89" fmla="*/ 43 h 182"/>
                  <a:gd name="T90" fmla="*/ 67 w 143"/>
                  <a:gd name="T91" fmla="*/ 47 h 182"/>
                  <a:gd name="T92" fmla="*/ 60 w 143"/>
                  <a:gd name="T93" fmla="*/ 47 h 182"/>
                  <a:gd name="T94" fmla="*/ 53 w 143"/>
                  <a:gd name="T95" fmla="*/ 43 h 182"/>
                  <a:gd name="T96" fmla="*/ 44 w 143"/>
                  <a:gd name="T97" fmla="*/ 41 h 182"/>
                  <a:gd name="T98" fmla="*/ 40 w 143"/>
                  <a:gd name="T99" fmla="*/ 27 h 182"/>
                  <a:gd name="T100" fmla="*/ 42 w 143"/>
                  <a:gd name="T101" fmla="*/ 23 h 182"/>
                  <a:gd name="T102" fmla="*/ 47 w 143"/>
                  <a:gd name="T103" fmla="*/ 21 h 182"/>
                  <a:gd name="T104" fmla="*/ 44 w 143"/>
                  <a:gd name="T105" fmla="*/ 16 h 182"/>
                  <a:gd name="T106" fmla="*/ 40 w 143"/>
                  <a:gd name="T107" fmla="*/ 12 h 182"/>
                  <a:gd name="T108" fmla="*/ 40 w 143"/>
                  <a:gd name="T109" fmla="*/ 9 h 182"/>
                  <a:gd name="T110" fmla="*/ 44 w 143"/>
                  <a:gd name="T111" fmla="*/ 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3" h="182">
                    <a:moveTo>
                      <a:pt x="2" y="179"/>
                    </a:moveTo>
                    <a:lnTo>
                      <a:pt x="2" y="182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2" y="179"/>
                    </a:lnTo>
                    <a:close/>
                    <a:moveTo>
                      <a:pt x="102" y="81"/>
                    </a:moveTo>
                    <a:lnTo>
                      <a:pt x="100" y="81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2" y="81"/>
                    </a:lnTo>
                    <a:close/>
                    <a:moveTo>
                      <a:pt x="109" y="74"/>
                    </a:moveTo>
                    <a:lnTo>
                      <a:pt x="109" y="72"/>
                    </a:lnTo>
                    <a:lnTo>
                      <a:pt x="109" y="74"/>
                    </a:lnTo>
                    <a:close/>
                    <a:moveTo>
                      <a:pt x="109" y="72"/>
                    </a:moveTo>
                    <a:lnTo>
                      <a:pt x="109" y="70"/>
                    </a:lnTo>
                    <a:lnTo>
                      <a:pt x="109" y="72"/>
                    </a:lnTo>
                    <a:close/>
                    <a:moveTo>
                      <a:pt x="76" y="52"/>
                    </a:moveTo>
                    <a:lnTo>
                      <a:pt x="78" y="52"/>
                    </a:lnTo>
                    <a:lnTo>
                      <a:pt x="76" y="52"/>
                    </a:lnTo>
                    <a:close/>
                    <a:moveTo>
                      <a:pt x="71" y="45"/>
                    </a:moveTo>
                    <a:lnTo>
                      <a:pt x="69" y="45"/>
                    </a:lnTo>
                    <a:lnTo>
                      <a:pt x="71" y="45"/>
                    </a:lnTo>
                    <a:close/>
                    <a:moveTo>
                      <a:pt x="67" y="38"/>
                    </a:moveTo>
                    <a:lnTo>
                      <a:pt x="67" y="41"/>
                    </a:lnTo>
                    <a:lnTo>
                      <a:pt x="67" y="38"/>
                    </a:lnTo>
                    <a:close/>
                    <a:moveTo>
                      <a:pt x="67" y="38"/>
                    </a:moveTo>
                    <a:lnTo>
                      <a:pt x="67" y="41"/>
                    </a:lnTo>
                    <a:lnTo>
                      <a:pt x="64" y="38"/>
                    </a:lnTo>
                    <a:lnTo>
                      <a:pt x="67" y="38"/>
                    </a:lnTo>
                    <a:close/>
                    <a:moveTo>
                      <a:pt x="62" y="36"/>
                    </a:moveTo>
                    <a:lnTo>
                      <a:pt x="60" y="36"/>
                    </a:lnTo>
                    <a:lnTo>
                      <a:pt x="62" y="36"/>
                    </a:lnTo>
                    <a:close/>
                    <a:moveTo>
                      <a:pt x="53" y="3"/>
                    </a:moveTo>
                    <a:lnTo>
                      <a:pt x="55" y="3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0" y="7"/>
                    </a:lnTo>
                    <a:lnTo>
                      <a:pt x="64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6" y="5"/>
                    </a:lnTo>
                    <a:lnTo>
                      <a:pt x="78" y="7"/>
                    </a:lnTo>
                    <a:lnTo>
                      <a:pt x="80" y="5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89" y="12"/>
                    </a:lnTo>
                    <a:lnTo>
                      <a:pt x="91" y="12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9" y="14"/>
                    </a:lnTo>
                    <a:lnTo>
                      <a:pt x="109" y="12"/>
                    </a:lnTo>
                    <a:lnTo>
                      <a:pt x="109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1" y="14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6" y="25"/>
                    </a:lnTo>
                    <a:lnTo>
                      <a:pt x="116" y="27"/>
                    </a:lnTo>
                    <a:lnTo>
                      <a:pt x="118" y="27"/>
                    </a:lnTo>
                    <a:lnTo>
                      <a:pt x="118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9" y="38"/>
                    </a:lnTo>
                    <a:lnTo>
                      <a:pt x="129" y="41"/>
                    </a:lnTo>
                    <a:lnTo>
                      <a:pt x="129" y="43"/>
                    </a:lnTo>
                    <a:lnTo>
                      <a:pt x="131" y="43"/>
                    </a:lnTo>
                    <a:lnTo>
                      <a:pt x="131" y="45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1" y="56"/>
                    </a:lnTo>
                    <a:lnTo>
                      <a:pt x="131" y="61"/>
                    </a:lnTo>
                    <a:lnTo>
                      <a:pt x="131" y="65"/>
                    </a:lnTo>
                    <a:lnTo>
                      <a:pt x="131" y="68"/>
                    </a:lnTo>
                    <a:lnTo>
                      <a:pt x="134" y="68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1" y="79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6" y="83"/>
                    </a:lnTo>
                    <a:lnTo>
                      <a:pt x="136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1" y="97"/>
                    </a:lnTo>
                    <a:lnTo>
                      <a:pt x="134" y="97"/>
                    </a:lnTo>
                    <a:lnTo>
                      <a:pt x="131" y="97"/>
                    </a:lnTo>
                    <a:lnTo>
                      <a:pt x="134" y="99"/>
                    </a:lnTo>
                    <a:lnTo>
                      <a:pt x="134" y="101"/>
                    </a:lnTo>
                    <a:lnTo>
                      <a:pt x="131" y="101"/>
                    </a:lnTo>
                    <a:lnTo>
                      <a:pt x="134" y="99"/>
                    </a:lnTo>
                    <a:lnTo>
                      <a:pt x="131" y="99"/>
                    </a:lnTo>
                    <a:lnTo>
                      <a:pt x="131" y="97"/>
                    </a:lnTo>
                    <a:lnTo>
                      <a:pt x="131" y="94"/>
                    </a:lnTo>
                    <a:lnTo>
                      <a:pt x="129" y="94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88"/>
                    </a:lnTo>
                    <a:lnTo>
                      <a:pt x="125" y="88"/>
                    </a:lnTo>
                    <a:lnTo>
                      <a:pt x="125" y="85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3" y="81"/>
                    </a:lnTo>
                    <a:lnTo>
                      <a:pt x="120" y="81"/>
                    </a:lnTo>
                    <a:lnTo>
                      <a:pt x="120" y="83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0" y="79"/>
                    </a:lnTo>
                    <a:lnTo>
                      <a:pt x="118" y="81"/>
                    </a:lnTo>
                    <a:lnTo>
                      <a:pt x="118" y="79"/>
                    </a:lnTo>
                    <a:lnTo>
                      <a:pt x="116" y="79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6" y="83"/>
                    </a:lnTo>
                    <a:lnTo>
                      <a:pt x="118" y="83"/>
                    </a:lnTo>
                    <a:lnTo>
                      <a:pt x="118" y="85"/>
                    </a:lnTo>
                    <a:lnTo>
                      <a:pt x="120" y="85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0"/>
                    </a:lnTo>
                    <a:lnTo>
                      <a:pt x="116" y="90"/>
                    </a:lnTo>
                    <a:lnTo>
                      <a:pt x="114" y="88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1" y="88"/>
                    </a:lnTo>
                    <a:lnTo>
                      <a:pt x="109" y="88"/>
                    </a:lnTo>
                    <a:lnTo>
                      <a:pt x="109" y="85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09" y="76"/>
                    </a:lnTo>
                    <a:lnTo>
                      <a:pt x="109" y="79"/>
                    </a:lnTo>
                    <a:lnTo>
                      <a:pt x="109" y="76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09" y="72"/>
                    </a:lnTo>
                    <a:lnTo>
                      <a:pt x="109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9" y="68"/>
                    </a:lnTo>
                    <a:lnTo>
                      <a:pt x="107" y="68"/>
                    </a:lnTo>
                    <a:lnTo>
                      <a:pt x="107" y="65"/>
                    </a:lnTo>
                    <a:lnTo>
                      <a:pt x="105" y="65"/>
                    </a:lnTo>
                    <a:lnTo>
                      <a:pt x="105" y="68"/>
                    </a:lnTo>
                    <a:lnTo>
                      <a:pt x="105" y="65"/>
                    </a:lnTo>
                    <a:lnTo>
                      <a:pt x="102" y="63"/>
                    </a:lnTo>
                    <a:lnTo>
                      <a:pt x="100" y="63"/>
                    </a:lnTo>
                    <a:lnTo>
                      <a:pt x="100" y="61"/>
                    </a:lnTo>
                    <a:lnTo>
                      <a:pt x="98" y="61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96" y="61"/>
                    </a:lnTo>
                    <a:lnTo>
                      <a:pt x="96" y="59"/>
                    </a:lnTo>
                    <a:lnTo>
                      <a:pt x="93" y="59"/>
                    </a:lnTo>
                    <a:lnTo>
                      <a:pt x="91" y="59"/>
                    </a:lnTo>
                    <a:lnTo>
                      <a:pt x="93" y="59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4"/>
                    </a:lnTo>
                    <a:lnTo>
                      <a:pt x="89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5" y="54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71" y="38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69" y="45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1" y="43"/>
                    </a:lnTo>
                    <a:lnTo>
                      <a:pt x="51" y="45"/>
                    </a:lnTo>
                    <a:lnTo>
                      <a:pt x="51" y="43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7" y="21"/>
                    </a:lnTo>
                    <a:lnTo>
                      <a:pt x="47" y="18"/>
                    </a:lnTo>
                    <a:lnTo>
                      <a:pt x="44" y="18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7" y="16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5" y="12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3" y="3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5" name="Freeform 2762"/>
              <p:cNvSpPr>
                <a:spLocks noEditPoints="1"/>
              </p:cNvSpPr>
              <p:nvPr/>
            </p:nvSpPr>
            <p:spPr bwMode="auto">
              <a:xfrm>
                <a:off x="2021" y="1509"/>
                <a:ext cx="143" cy="182"/>
              </a:xfrm>
              <a:custGeom>
                <a:avLst/>
                <a:gdLst>
                  <a:gd name="T0" fmla="*/ 100 w 143"/>
                  <a:gd name="T1" fmla="*/ 81 h 182"/>
                  <a:gd name="T2" fmla="*/ 109 w 143"/>
                  <a:gd name="T3" fmla="*/ 72 h 182"/>
                  <a:gd name="T4" fmla="*/ 69 w 143"/>
                  <a:gd name="T5" fmla="*/ 45 h 182"/>
                  <a:gd name="T6" fmla="*/ 64 w 143"/>
                  <a:gd name="T7" fmla="*/ 38 h 182"/>
                  <a:gd name="T8" fmla="*/ 58 w 143"/>
                  <a:gd name="T9" fmla="*/ 5 h 182"/>
                  <a:gd name="T10" fmla="*/ 73 w 143"/>
                  <a:gd name="T11" fmla="*/ 7 h 182"/>
                  <a:gd name="T12" fmla="*/ 87 w 143"/>
                  <a:gd name="T13" fmla="*/ 9 h 182"/>
                  <a:gd name="T14" fmla="*/ 93 w 143"/>
                  <a:gd name="T15" fmla="*/ 14 h 182"/>
                  <a:gd name="T16" fmla="*/ 102 w 143"/>
                  <a:gd name="T17" fmla="*/ 16 h 182"/>
                  <a:gd name="T18" fmla="*/ 107 w 143"/>
                  <a:gd name="T19" fmla="*/ 9 h 182"/>
                  <a:gd name="T20" fmla="*/ 114 w 143"/>
                  <a:gd name="T21" fmla="*/ 21 h 182"/>
                  <a:gd name="T22" fmla="*/ 118 w 143"/>
                  <a:gd name="T23" fmla="*/ 30 h 182"/>
                  <a:gd name="T24" fmla="*/ 123 w 143"/>
                  <a:gd name="T25" fmla="*/ 34 h 182"/>
                  <a:gd name="T26" fmla="*/ 129 w 143"/>
                  <a:gd name="T27" fmla="*/ 43 h 182"/>
                  <a:gd name="T28" fmla="*/ 138 w 143"/>
                  <a:gd name="T29" fmla="*/ 52 h 182"/>
                  <a:gd name="T30" fmla="*/ 138 w 143"/>
                  <a:gd name="T31" fmla="*/ 54 h 182"/>
                  <a:gd name="T32" fmla="*/ 131 w 143"/>
                  <a:gd name="T33" fmla="*/ 61 h 182"/>
                  <a:gd name="T34" fmla="*/ 138 w 143"/>
                  <a:gd name="T35" fmla="*/ 74 h 182"/>
                  <a:gd name="T36" fmla="*/ 134 w 143"/>
                  <a:gd name="T37" fmla="*/ 81 h 182"/>
                  <a:gd name="T38" fmla="*/ 134 w 143"/>
                  <a:gd name="T39" fmla="*/ 90 h 182"/>
                  <a:gd name="T40" fmla="*/ 131 w 143"/>
                  <a:gd name="T41" fmla="*/ 94 h 182"/>
                  <a:gd name="T42" fmla="*/ 134 w 143"/>
                  <a:gd name="T43" fmla="*/ 99 h 182"/>
                  <a:gd name="T44" fmla="*/ 125 w 143"/>
                  <a:gd name="T45" fmla="*/ 90 h 182"/>
                  <a:gd name="T46" fmla="*/ 125 w 143"/>
                  <a:gd name="T47" fmla="*/ 83 h 182"/>
                  <a:gd name="T48" fmla="*/ 120 w 143"/>
                  <a:gd name="T49" fmla="*/ 81 h 182"/>
                  <a:gd name="T50" fmla="*/ 120 w 143"/>
                  <a:gd name="T51" fmla="*/ 79 h 182"/>
                  <a:gd name="T52" fmla="*/ 114 w 143"/>
                  <a:gd name="T53" fmla="*/ 81 h 182"/>
                  <a:gd name="T54" fmla="*/ 120 w 143"/>
                  <a:gd name="T55" fmla="*/ 90 h 182"/>
                  <a:gd name="T56" fmla="*/ 109 w 143"/>
                  <a:gd name="T57" fmla="*/ 88 h 182"/>
                  <a:gd name="T58" fmla="*/ 109 w 143"/>
                  <a:gd name="T59" fmla="*/ 81 h 182"/>
                  <a:gd name="T60" fmla="*/ 111 w 143"/>
                  <a:gd name="T61" fmla="*/ 76 h 182"/>
                  <a:gd name="T62" fmla="*/ 111 w 143"/>
                  <a:gd name="T63" fmla="*/ 79 h 182"/>
                  <a:gd name="T64" fmla="*/ 109 w 143"/>
                  <a:gd name="T65" fmla="*/ 74 h 182"/>
                  <a:gd name="T66" fmla="*/ 109 w 143"/>
                  <a:gd name="T67" fmla="*/ 72 h 182"/>
                  <a:gd name="T68" fmla="*/ 105 w 143"/>
                  <a:gd name="T69" fmla="*/ 65 h 182"/>
                  <a:gd name="T70" fmla="*/ 98 w 143"/>
                  <a:gd name="T71" fmla="*/ 59 h 182"/>
                  <a:gd name="T72" fmla="*/ 93 w 143"/>
                  <a:gd name="T73" fmla="*/ 56 h 182"/>
                  <a:gd name="T74" fmla="*/ 87 w 143"/>
                  <a:gd name="T75" fmla="*/ 54 h 182"/>
                  <a:gd name="T76" fmla="*/ 76 w 143"/>
                  <a:gd name="T77" fmla="*/ 50 h 182"/>
                  <a:gd name="T78" fmla="*/ 76 w 143"/>
                  <a:gd name="T79" fmla="*/ 43 h 182"/>
                  <a:gd name="T80" fmla="*/ 67 w 143"/>
                  <a:gd name="T81" fmla="*/ 36 h 182"/>
                  <a:gd name="T82" fmla="*/ 62 w 143"/>
                  <a:gd name="T83" fmla="*/ 34 h 182"/>
                  <a:gd name="T84" fmla="*/ 58 w 143"/>
                  <a:gd name="T85" fmla="*/ 32 h 182"/>
                  <a:gd name="T86" fmla="*/ 62 w 143"/>
                  <a:gd name="T87" fmla="*/ 38 h 182"/>
                  <a:gd name="T88" fmla="*/ 69 w 143"/>
                  <a:gd name="T89" fmla="*/ 43 h 182"/>
                  <a:gd name="T90" fmla="*/ 67 w 143"/>
                  <a:gd name="T91" fmla="*/ 47 h 182"/>
                  <a:gd name="T92" fmla="*/ 60 w 143"/>
                  <a:gd name="T93" fmla="*/ 47 h 182"/>
                  <a:gd name="T94" fmla="*/ 53 w 143"/>
                  <a:gd name="T95" fmla="*/ 43 h 182"/>
                  <a:gd name="T96" fmla="*/ 44 w 143"/>
                  <a:gd name="T97" fmla="*/ 41 h 182"/>
                  <a:gd name="T98" fmla="*/ 40 w 143"/>
                  <a:gd name="T99" fmla="*/ 27 h 182"/>
                  <a:gd name="T100" fmla="*/ 42 w 143"/>
                  <a:gd name="T101" fmla="*/ 23 h 182"/>
                  <a:gd name="T102" fmla="*/ 47 w 143"/>
                  <a:gd name="T103" fmla="*/ 21 h 182"/>
                  <a:gd name="T104" fmla="*/ 44 w 143"/>
                  <a:gd name="T105" fmla="*/ 16 h 182"/>
                  <a:gd name="T106" fmla="*/ 40 w 143"/>
                  <a:gd name="T107" fmla="*/ 12 h 182"/>
                  <a:gd name="T108" fmla="*/ 40 w 143"/>
                  <a:gd name="T109" fmla="*/ 9 h 182"/>
                  <a:gd name="T110" fmla="*/ 44 w 143"/>
                  <a:gd name="T111" fmla="*/ 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3" h="182">
                    <a:moveTo>
                      <a:pt x="2" y="179"/>
                    </a:moveTo>
                    <a:lnTo>
                      <a:pt x="2" y="182"/>
                    </a:lnTo>
                    <a:lnTo>
                      <a:pt x="0" y="182"/>
                    </a:lnTo>
                    <a:lnTo>
                      <a:pt x="0" y="179"/>
                    </a:lnTo>
                    <a:lnTo>
                      <a:pt x="2" y="179"/>
                    </a:lnTo>
                    <a:moveTo>
                      <a:pt x="102" y="81"/>
                    </a:moveTo>
                    <a:lnTo>
                      <a:pt x="100" y="81"/>
                    </a:lnTo>
                    <a:lnTo>
                      <a:pt x="100" y="79"/>
                    </a:lnTo>
                    <a:lnTo>
                      <a:pt x="102" y="79"/>
                    </a:lnTo>
                    <a:lnTo>
                      <a:pt x="102" y="81"/>
                    </a:lnTo>
                    <a:moveTo>
                      <a:pt x="109" y="74"/>
                    </a:moveTo>
                    <a:lnTo>
                      <a:pt x="109" y="72"/>
                    </a:lnTo>
                    <a:lnTo>
                      <a:pt x="109" y="74"/>
                    </a:lnTo>
                    <a:moveTo>
                      <a:pt x="109" y="72"/>
                    </a:moveTo>
                    <a:lnTo>
                      <a:pt x="109" y="70"/>
                    </a:lnTo>
                    <a:lnTo>
                      <a:pt x="109" y="72"/>
                    </a:lnTo>
                    <a:moveTo>
                      <a:pt x="76" y="52"/>
                    </a:moveTo>
                    <a:lnTo>
                      <a:pt x="78" y="52"/>
                    </a:lnTo>
                    <a:lnTo>
                      <a:pt x="76" y="52"/>
                    </a:lnTo>
                    <a:moveTo>
                      <a:pt x="71" y="45"/>
                    </a:moveTo>
                    <a:lnTo>
                      <a:pt x="69" y="45"/>
                    </a:lnTo>
                    <a:lnTo>
                      <a:pt x="71" y="45"/>
                    </a:lnTo>
                    <a:moveTo>
                      <a:pt x="67" y="38"/>
                    </a:moveTo>
                    <a:lnTo>
                      <a:pt x="67" y="41"/>
                    </a:lnTo>
                    <a:lnTo>
                      <a:pt x="67" y="38"/>
                    </a:lnTo>
                    <a:moveTo>
                      <a:pt x="67" y="38"/>
                    </a:moveTo>
                    <a:lnTo>
                      <a:pt x="67" y="41"/>
                    </a:lnTo>
                    <a:lnTo>
                      <a:pt x="64" y="38"/>
                    </a:lnTo>
                    <a:lnTo>
                      <a:pt x="67" y="38"/>
                    </a:lnTo>
                    <a:moveTo>
                      <a:pt x="62" y="36"/>
                    </a:moveTo>
                    <a:lnTo>
                      <a:pt x="60" y="36"/>
                    </a:lnTo>
                    <a:lnTo>
                      <a:pt x="62" y="36"/>
                    </a:lnTo>
                    <a:moveTo>
                      <a:pt x="53" y="3"/>
                    </a:moveTo>
                    <a:lnTo>
                      <a:pt x="55" y="3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0" y="7"/>
                    </a:lnTo>
                    <a:lnTo>
                      <a:pt x="64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6" y="5"/>
                    </a:lnTo>
                    <a:lnTo>
                      <a:pt x="78" y="7"/>
                    </a:lnTo>
                    <a:lnTo>
                      <a:pt x="80" y="5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89" y="12"/>
                    </a:lnTo>
                    <a:lnTo>
                      <a:pt x="91" y="12"/>
                    </a:lnTo>
                    <a:lnTo>
                      <a:pt x="91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5" y="14"/>
                    </a:lnTo>
                    <a:lnTo>
                      <a:pt x="107" y="14"/>
                    </a:lnTo>
                    <a:lnTo>
                      <a:pt x="109" y="14"/>
                    </a:lnTo>
                    <a:lnTo>
                      <a:pt x="109" y="12"/>
                    </a:lnTo>
                    <a:lnTo>
                      <a:pt x="109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1" y="14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4" y="21"/>
                    </a:lnTo>
                    <a:lnTo>
                      <a:pt x="114" y="23"/>
                    </a:lnTo>
                    <a:lnTo>
                      <a:pt x="116" y="25"/>
                    </a:lnTo>
                    <a:lnTo>
                      <a:pt x="116" y="27"/>
                    </a:lnTo>
                    <a:lnTo>
                      <a:pt x="118" y="27"/>
                    </a:lnTo>
                    <a:lnTo>
                      <a:pt x="118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3" y="34"/>
                    </a:lnTo>
                    <a:lnTo>
                      <a:pt x="123" y="36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7" y="38"/>
                    </a:lnTo>
                    <a:lnTo>
                      <a:pt x="129" y="38"/>
                    </a:lnTo>
                    <a:lnTo>
                      <a:pt x="129" y="41"/>
                    </a:lnTo>
                    <a:lnTo>
                      <a:pt x="129" y="43"/>
                    </a:lnTo>
                    <a:lnTo>
                      <a:pt x="131" y="43"/>
                    </a:lnTo>
                    <a:lnTo>
                      <a:pt x="131" y="45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50"/>
                    </a:lnTo>
                    <a:lnTo>
                      <a:pt x="138" y="50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1" y="56"/>
                    </a:lnTo>
                    <a:lnTo>
                      <a:pt x="131" y="61"/>
                    </a:lnTo>
                    <a:lnTo>
                      <a:pt x="131" y="65"/>
                    </a:lnTo>
                    <a:lnTo>
                      <a:pt x="131" y="68"/>
                    </a:lnTo>
                    <a:lnTo>
                      <a:pt x="134" y="68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1" y="79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6" y="83"/>
                    </a:lnTo>
                    <a:lnTo>
                      <a:pt x="136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1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27" y="92"/>
                    </a:lnTo>
                    <a:lnTo>
                      <a:pt x="129" y="92"/>
                    </a:lnTo>
                    <a:lnTo>
                      <a:pt x="129" y="94"/>
                    </a:lnTo>
                    <a:lnTo>
                      <a:pt x="131" y="94"/>
                    </a:lnTo>
                    <a:lnTo>
                      <a:pt x="131" y="97"/>
                    </a:lnTo>
                    <a:lnTo>
                      <a:pt x="134" y="97"/>
                    </a:lnTo>
                    <a:lnTo>
                      <a:pt x="131" y="97"/>
                    </a:lnTo>
                    <a:lnTo>
                      <a:pt x="134" y="99"/>
                    </a:lnTo>
                    <a:lnTo>
                      <a:pt x="134" y="101"/>
                    </a:lnTo>
                    <a:lnTo>
                      <a:pt x="131" y="101"/>
                    </a:lnTo>
                    <a:lnTo>
                      <a:pt x="134" y="99"/>
                    </a:lnTo>
                    <a:lnTo>
                      <a:pt x="131" y="99"/>
                    </a:lnTo>
                    <a:lnTo>
                      <a:pt x="131" y="97"/>
                    </a:lnTo>
                    <a:lnTo>
                      <a:pt x="131" y="94"/>
                    </a:lnTo>
                    <a:lnTo>
                      <a:pt x="129" y="94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88"/>
                    </a:lnTo>
                    <a:lnTo>
                      <a:pt x="125" y="88"/>
                    </a:lnTo>
                    <a:lnTo>
                      <a:pt x="125" y="85"/>
                    </a:lnTo>
                    <a:lnTo>
                      <a:pt x="127" y="85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3" y="83"/>
                    </a:lnTo>
                    <a:lnTo>
                      <a:pt x="123" y="81"/>
                    </a:lnTo>
                    <a:lnTo>
                      <a:pt x="120" y="81"/>
                    </a:lnTo>
                    <a:lnTo>
                      <a:pt x="120" y="83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0" y="79"/>
                    </a:lnTo>
                    <a:lnTo>
                      <a:pt x="118" y="81"/>
                    </a:lnTo>
                    <a:lnTo>
                      <a:pt x="118" y="79"/>
                    </a:lnTo>
                    <a:lnTo>
                      <a:pt x="116" y="79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4" y="81"/>
                    </a:lnTo>
                    <a:lnTo>
                      <a:pt x="116" y="81"/>
                    </a:lnTo>
                    <a:lnTo>
                      <a:pt x="116" y="83"/>
                    </a:lnTo>
                    <a:lnTo>
                      <a:pt x="118" y="83"/>
                    </a:lnTo>
                    <a:lnTo>
                      <a:pt x="118" y="85"/>
                    </a:lnTo>
                    <a:lnTo>
                      <a:pt x="120" y="85"/>
                    </a:lnTo>
                    <a:lnTo>
                      <a:pt x="120" y="88"/>
                    </a:lnTo>
                    <a:lnTo>
                      <a:pt x="120" y="90"/>
                    </a:lnTo>
                    <a:lnTo>
                      <a:pt x="118" y="90"/>
                    </a:lnTo>
                    <a:lnTo>
                      <a:pt x="116" y="90"/>
                    </a:lnTo>
                    <a:lnTo>
                      <a:pt x="114" y="88"/>
                    </a:lnTo>
                    <a:lnTo>
                      <a:pt x="111" y="88"/>
                    </a:lnTo>
                    <a:lnTo>
                      <a:pt x="111" y="90"/>
                    </a:lnTo>
                    <a:lnTo>
                      <a:pt x="111" y="88"/>
                    </a:lnTo>
                    <a:lnTo>
                      <a:pt x="109" y="88"/>
                    </a:lnTo>
                    <a:lnTo>
                      <a:pt x="109" y="85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5"/>
                    </a:lnTo>
                    <a:lnTo>
                      <a:pt x="107" y="83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09" y="79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09" y="76"/>
                    </a:lnTo>
                    <a:lnTo>
                      <a:pt x="109" y="79"/>
                    </a:lnTo>
                    <a:lnTo>
                      <a:pt x="109" y="76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9"/>
                    </a:lnTo>
                    <a:lnTo>
                      <a:pt x="111" y="76"/>
                    </a:lnTo>
                    <a:lnTo>
                      <a:pt x="114" y="76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11" y="76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11" y="74"/>
                    </a:lnTo>
                    <a:lnTo>
                      <a:pt x="109" y="74"/>
                    </a:lnTo>
                    <a:lnTo>
                      <a:pt x="109" y="72"/>
                    </a:lnTo>
                    <a:lnTo>
                      <a:pt x="111" y="72"/>
                    </a:lnTo>
                    <a:lnTo>
                      <a:pt x="109" y="72"/>
                    </a:lnTo>
                    <a:lnTo>
                      <a:pt x="109" y="70"/>
                    </a:lnTo>
                    <a:lnTo>
                      <a:pt x="111" y="70"/>
                    </a:lnTo>
                    <a:lnTo>
                      <a:pt x="109" y="70"/>
                    </a:lnTo>
                    <a:lnTo>
                      <a:pt x="109" y="68"/>
                    </a:lnTo>
                    <a:lnTo>
                      <a:pt x="107" y="68"/>
                    </a:lnTo>
                    <a:lnTo>
                      <a:pt x="107" y="65"/>
                    </a:lnTo>
                    <a:lnTo>
                      <a:pt x="105" y="65"/>
                    </a:lnTo>
                    <a:lnTo>
                      <a:pt x="105" y="68"/>
                    </a:lnTo>
                    <a:lnTo>
                      <a:pt x="105" y="65"/>
                    </a:lnTo>
                    <a:lnTo>
                      <a:pt x="102" y="63"/>
                    </a:lnTo>
                    <a:lnTo>
                      <a:pt x="100" y="63"/>
                    </a:lnTo>
                    <a:lnTo>
                      <a:pt x="100" y="61"/>
                    </a:lnTo>
                    <a:lnTo>
                      <a:pt x="98" y="61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96" y="61"/>
                    </a:lnTo>
                    <a:lnTo>
                      <a:pt x="96" y="59"/>
                    </a:lnTo>
                    <a:lnTo>
                      <a:pt x="93" y="59"/>
                    </a:lnTo>
                    <a:lnTo>
                      <a:pt x="91" y="59"/>
                    </a:lnTo>
                    <a:lnTo>
                      <a:pt x="93" y="59"/>
                    </a:lnTo>
                    <a:lnTo>
                      <a:pt x="93" y="56"/>
                    </a:lnTo>
                    <a:lnTo>
                      <a:pt x="91" y="56"/>
                    </a:lnTo>
                    <a:lnTo>
                      <a:pt x="89" y="54"/>
                    </a:lnTo>
                    <a:lnTo>
                      <a:pt x="89" y="56"/>
                    </a:lnTo>
                    <a:lnTo>
                      <a:pt x="91" y="56"/>
                    </a:lnTo>
                    <a:lnTo>
                      <a:pt x="89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5" y="54"/>
                    </a:lnTo>
                    <a:lnTo>
                      <a:pt x="82" y="54"/>
                    </a:lnTo>
                    <a:lnTo>
                      <a:pt x="80" y="54"/>
                    </a:lnTo>
                    <a:lnTo>
                      <a:pt x="78" y="52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76" y="45"/>
                    </a:lnTo>
                    <a:lnTo>
                      <a:pt x="76" y="43"/>
                    </a:lnTo>
                    <a:lnTo>
                      <a:pt x="76" y="41"/>
                    </a:lnTo>
                    <a:lnTo>
                      <a:pt x="73" y="41"/>
                    </a:lnTo>
                    <a:lnTo>
                      <a:pt x="71" y="41"/>
                    </a:lnTo>
                    <a:lnTo>
                      <a:pt x="71" y="38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7" y="36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58" y="32"/>
                    </a:lnTo>
                    <a:lnTo>
                      <a:pt x="58" y="30"/>
                    </a:lnTo>
                    <a:lnTo>
                      <a:pt x="55" y="30"/>
                    </a:lnTo>
                    <a:lnTo>
                      <a:pt x="58" y="30"/>
                    </a:lnTo>
                    <a:lnTo>
                      <a:pt x="58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0" y="38"/>
                    </a:lnTo>
                    <a:lnTo>
                      <a:pt x="62" y="38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67" y="41"/>
                    </a:lnTo>
                    <a:lnTo>
                      <a:pt x="69" y="41"/>
                    </a:lnTo>
                    <a:lnTo>
                      <a:pt x="69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69" y="45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7" y="47"/>
                    </a:lnTo>
                    <a:lnTo>
                      <a:pt x="67" y="50"/>
                    </a:lnTo>
                    <a:lnTo>
                      <a:pt x="64" y="50"/>
                    </a:lnTo>
                    <a:lnTo>
                      <a:pt x="64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5" y="45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3" y="45"/>
                    </a:lnTo>
                    <a:lnTo>
                      <a:pt x="53" y="43"/>
                    </a:lnTo>
                    <a:lnTo>
                      <a:pt x="51" y="43"/>
                    </a:lnTo>
                    <a:lnTo>
                      <a:pt x="51" y="45"/>
                    </a:lnTo>
                    <a:lnTo>
                      <a:pt x="51" y="43"/>
                    </a:lnTo>
                    <a:lnTo>
                      <a:pt x="49" y="43"/>
                    </a:lnTo>
                    <a:lnTo>
                      <a:pt x="47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4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4"/>
                    </a:lnTo>
                    <a:lnTo>
                      <a:pt x="40" y="32"/>
                    </a:lnTo>
                    <a:lnTo>
                      <a:pt x="40" y="30"/>
                    </a:lnTo>
                    <a:lnTo>
                      <a:pt x="40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2" y="27"/>
                    </a:lnTo>
                    <a:lnTo>
                      <a:pt x="42" y="25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7" y="21"/>
                    </a:lnTo>
                    <a:lnTo>
                      <a:pt x="47" y="18"/>
                    </a:lnTo>
                    <a:lnTo>
                      <a:pt x="44" y="18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7" y="16"/>
                    </a:lnTo>
                    <a:lnTo>
                      <a:pt x="44" y="14"/>
                    </a:lnTo>
                    <a:lnTo>
                      <a:pt x="42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5" y="12"/>
                    </a:lnTo>
                    <a:lnTo>
                      <a:pt x="38" y="12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6" name="Freeform 2763"/>
              <p:cNvSpPr>
                <a:spLocks noEditPoints="1"/>
              </p:cNvSpPr>
              <p:nvPr/>
            </p:nvSpPr>
            <p:spPr bwMode="auto">
              <a:xfrm>
                <a:off x="2090" y="1129"/>
                <a:ext cx="342" cy="108"/>
              </a:xfrm>
              <a:custGeom>
                <a:avLst/>
                <a:gdLst>
                  <a:gd name="T0" fmla="*/ 199 w 342"/>
                  <a:gd name="T1" fmla="*/ 83 h 108"/>
                  <a:gd name="T2" fmla="*/ 206 w 342"/>
                  <a:gd name="T3" fmla="*/ 83 h 108"/>
                  <a:gd name="T4" fmla="*/ 203 w 342"/>
                  <a:gd name="T5" fmla="*/ 81 h 108"/>
                  <a:gd name="T6" fmla="*/ 185 w 342"/>
                  <a:gd name="T7" fmla="*/ 74 h 108"/>
                  <a:gd name="T8" fmla="*/ 183 w 342"/>
                  <a:gd name="T9" fmla="*/ 74 h 108"/>
                  <a:gd name="T10" fmla="*/ 176 w 342"/>
                  <a:gd name="T11" fmla="*/ 67 h 108"/>
                  <a:gd name="T12" fmla="*/ 94 w 342"/>
                  <a:gd name="T13" fmla="*/ 50 h 108"/>
                  <a:gd name="T14" fmla="*/ 96 w 342"/>
                  <a:gd name="T15" fmla="*/ 50 h 108"/>
                  <a:gd name="T16" fmla="*/ 74 w 342"/>
                  <a:gd name="T17" fmla="*/ 50 h 108"/>
                  <a:gd name="T18" fmla="*/ 232 w 342"/>
                  <a:gd name="T19" fmla="*/ 41 h 108"/>
                  <a:gd name="T20" fmla="*/ 76 w 342"/>
                  <a:gd name="T21" fmla="*/ 52 h 108"/>
                  <a:gd name="T22" fmla="*/ 56 w 342"/>
                  <a:gd name="T23" fmla="*/ 52 h 108"/>
                  <a:gd name="T24" fmla="*/ 58 w 342"/>
                  <a:gd name="T25" fmla="*/ 47 h 108"/>
                  <a:gd name="T26" fmla="*/ 230 w 342"/>
                  <a:gd name="T27" fmla="*/ 36 h 108"/>
                  <a:gd name="T28" fmla="*/ 219 w 342"/>
                  <a:gd name="T29" fmla="*/ 32 h 108"/>
                  <a:gd name="T30" fmla="*/ 221 w 342"/>
                  <a:gd name="T31" fmla="*/ 36 h 108"/>
                  <a:gd name="T32" fmla="*/ 226 w 342"/>
                  <a:gd name="T33" fmla="*/ 32 h 108"/>
                  <a:gd name="T34" fmla="*/ 217 w 342"/>
                  <a:gd name="T35" fmla="*/ 32 h 108"/>
                  <a:gd name="T36" fmla="*/ 212 w 342"/>
                  <a:gd name="T37" fmla="*/ 25 h 108"/>
                  <a:gd name="T38" fmla="*/ 114 w 342"/>
                  <a:gd name="T39" fmla="*/ 5 h 108"/>
                  <a:gd name="T40" fmla="*/ 125 w 342"/>
                  <a:gd name="T41" fmla="*/ 5 h 108"/>
                  <a:gd name="T42" fmla="*/ 143 w 342"/>
                  <a:gd name="T43" fmla="*/ 12 h 108"/>
                  <a:gd name="T44" fmla="*/ 161 w 342"/>
                  <a:gd name="T45" fmla="*/ 14 h 108"/>
                  <a:gd name="T46" fmla="*/ 174 w 342"/>
                  <a:gd name="T47" fmla="*/ 27 h 108"/>
                  <a:gd name="T48" fmla="*/ 197 w 342"/>
                  <a:gd name="T49" fmla="*/ 29 h 108"/>
                  <a:gd name="T50" fmla="*/ 217 w 342"/>
                  <a:gd name="T51" fmla="*/ 38 h 108"/>
                  <a:gd name="T52" fmla="*/ 228 w 342"/>
                  <a:gd name="T53" fmla="*/ 47 h 108"/>
                  <a:gd name="T54" fmla="*/ 241 w 342"/>
                  <a:gd name="T55" fmla="*/ 47 h 108"/>
                  <a:gd name="T56" fmla="*/ 244 w 342"/>
                  <a:gd name="T57" fmla="*/ 56 h 108"/>
                  <a:gd name="T58" fmla="*/ 252 w 342"/>
                  <a:gd name="T59" fmla="*/ 61 h 108"/>
                  <a:gd name="T60" fmla="*/ 264 w 342"/>
                  <a:gd name="T61" fmla="*/ 63 h 108"/>
                  <a:gd name="T62" fmla="*/ 284 w 342"/>
                  <a:gd name="T63" fmla="*/ 67 h 108"/>
                  <a:gd name="T64" fmla="*/ 295 w 342"/>
                  <a:gd name="T65" fmla="*/ 74 h 108"/>
                  <a:gd name="T66" fmla="*/ 299 w 342"/>
                  <a:gd name="T67" fmla="*/ 79 h 108"/>
                  <a:gd name="T68" fmla="*/ 311 w 342"/>
                  <a:gd name="T69" fmla="*/ 81 h 108"/>
                  <a:gd name="T70" fmla="*/ 328 w 342"/>
                  <a:gd name="T71" fmla="*/ 90 h 108"/>
                  <a:gd name="T72" fmla="*/ 331 w 342"/>
                  <a:gd name="T73" fmla="*/ 99 h 108"/>
                  <a:gd name="T74" fmla="*/ 308 w 342"/>
                  <a:gd name="T75" fmla="*/ 103 h 108"/>
                  <a:gd name="T76" fmla="*/ 290 w 342"/>
                  <a:gd name="T77" fmla="*/ 103 h 108"/>
                  <a:gd name="T78" fmla="*/ 270 w 342"/>
                  <a:gd name="T79" fmla="*/ 103 h 108"/>
                  <a:gd name="T80" fmla="*/ 237 w 342"/>
                  <a:gd name="T81" fmla="*/ 108 h 108"/>
                  <a:gd name="T82" fmla="*/ 239 w 342"/>
                  <a:gd name="T83" fmla="*/ 97 h 108"/>
                  <a:gd name="T84" fmla="*/ 239 w 342"/>
                  <a:gd name="T85" fmla="*/ 81 h 108"/>
                  <a:gd name="T86" fmla="*/ 210 w 342"/>
                  <a:gd name="T87" fmla="*/ 76 h 108"/>
                  <a:gd name="T88" fmla="*/ 199 w 342"/>
                  <a:gd name="T89" fmla="*/ 54 h 108"/>
                  <a:gd name="T90" fmla="*/ 174 w 342"/>
                  <a:gd name="T91" fmla="*/ 52 h 108"/>
                  <a:gd name="T92" fmla="*/ 154 w 342"/>
                  <a:gd name="T93" fmla="*/ 45 h 108"/>
                  <a:gd name="T94" fmla="*/ 141 w 342"/>
                  <a:gd name="T95" fmla="*/ 36 h 108"/>
                  <a:gd name="T96" fmla="*/ 118 w 342"/>
                  <a:gd name="T97" fmla="*/ 34 h 108"/>
                  <a:gd name="T98" fmla="*/ 98 w 342"/>
                  <a:gd name="T99" fmla="*/ 34 h 108"/>
                  <a:gd name="T100" fmla="*/ 100 w 342"/>
                  <a:gd name="T101" fmla="*/ 25 h 108"/>
                  <a:gd name="T102" fmla="*/ 85 w 342"/>
                  <a:gd name="T103" fmla="*/ 18 h 108"/>
                  <a:gd name="T104" fmla="*/ 60 w 342"/>
                  <a:gd name="T105" fmla="*/ 23 h 108"/>
                  <a:gd name="T106" fmla="*/ 38 w 342"/>
                  <a:gd name="T107" fmla="*/ 34 h 108"/>
                  <a:gd name="T108" fmla="*/ 18 w 342"/>
                  <a:gd name="T109" fmla="*/ 43 h 108"/>
                  <a:gd name="T110" fmla="*/ 0 w 342"/>
                  <a:gd name="T111" fmla="*/ 41 h 108"/>
                  <a:gd name="T112" fmla="*/ 18 w 342"/>
                  <a:gd name="T113" fmla="*/ 36 h 108"/>
                  <a:gd name="T114" fmla="*/ 31 w 342"/>
                  <a:gd name="T115" fmla="*/ 16 h 108"/>
                  <a:gd name="T116" fmla="*/ 56 w 342"/>
                  <a:gd name="T117" fmla="*/ 7 h 108"/>
                  <a:gd name="T118" fmla="*/ 80 w 342"/>
                  <a:gd name="T119" fmla="*/ 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2" h="108">
                    <a:moveTo>
                      <a:pt x="208" y="85"/>
                    </a:moveTo>
                    <a:lnTo>
                      <a:pt x="206" y="85"/>
                    </a:lnTo>
                    <a:lnTo>
                      <a:pt x="206" y="83"/>
                    </a:lnTo>
                    <a:lnTo>
                      <a:pt x="203" y="83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8" y="85"/>
                    </a:lnTo>
                    <a:close/>
                    <a:moveTo>
                      <a:pt x="203" y="83"/>
                    </a:moveTo>
                    <a:lnTo>
                      <a:pt x="201" y="83"/>
                    </a:lnTo>
                    <a:lnTo>
                      <a:pt x="203" y="83"/>
                    </a:lnTo>
                    <a:close/>
                    <a:moveTo>
                      <a:pt x="201" y="81"/>
                    </a:moveTo>
                    <a:lnTo>
                      <a:pt x="201" y="83"/>
                    </a:lnTo>
                    <a:lnTo>
                      <a:pt x="199" y="83"/>
                    </a:lnTo>
                    <a:lnTo>
                      <a:pt x="199" y="81"/>
                    </a:lnTo>
                    <a:lnTo>
                      <a:pt x="201" y="81"/>
                    </a:lnTo>
                    <a:close/>
                    <a:moveTo>
                      <a:pt x="199" y="81"/>
                    </a:moveTo>
                    <a:lnTo>
                      <a:pt x="199" y="83"/>
                    </a:lnTo>
                    <a:lnTo>
                      <a:pt x="199" y="81"/>
                    </a:lnTo>
                    <a:close/>
                    <a:moveTo>
                      <a:pt x="197" y="83"/>
                    </a:moveTo>
                    <a:lnTo>
                      <a:pt x="197" y="81"/>
                    </a:lnTo>
                    <a:lnTo>
                      <a:pt x="199" y="81"/>
                    </a:lnTo>
                    <a:lnTo>
                      <a:pt x="197" y="81"/>
                    </a:lnTo>
                    <a:lnTo>
                      <a:pt x="197" y="83"/>
                    </a:lnTo>
                    <a:close/>
                    <a:moveTo>
                      <a:pt x="206" y="83"/>
                    </a:moveTo>
                    <a:lnTo>
                      <a:pt x="208" y="83"/>
                    </a:lnTo>
                    <a:lnTo>
                      <a:pt x="206" y="83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6" y="83"/>
                    </a:lnTo>
                    <a:close/>
                    <a:moveTo>
                      <a:pt x="197" y="81"/>
                    </a:moveTo>
                    <a:lnTo>
                      <a:pt x="194" y="81"/>
                    </a:lnTo>
                    <a:lnTo>
                      <a:pt x="197" y="81"/>
                    </a:lnTo>
                    <a:close/>
                    <a:moveTo>
                      <a:pt x="203" y="79"/>
                    </a:moveTo>
                    <a:lnTo>
                      <a:pt x="206" y="79"/>
                    </a:lnTo>
                    <a:lnTo>
                      <a:pt x="206" y="81"/>
                    </a:lnTo>
                    <a:lnTo>
                      <a:pt x="203" y="81"/>
                    </a:lnTo>
                    <a:lnTo>
                      <a:pt x="201" y="81"/>
                    </a:lnTo>
                    <a:lnTo>
                      <a:pt x="203" y="81"/>
                    </a:lnTo>
                    <a:lnTo>
                      <a:pt x="203" y="79"/>
                    </a:lnTo>
                    <a:close/>
                    <a:moveTo>
                      <a:pt x="194" y="81"/>
                    </a:moveTo>
                    <a:lnTo>
                      <a:pt x="194" y="79"/>
                    </a:lnTo>
                    <a:lnTo>
                      <a:pt x="192" y="79"/>
                    </a:lnTo>
                    <a:lnTo>
                      <a:pt x="194" y="79"/>
                    </a:lnTo>
                    <a:lnTo>
                      <a:pt x="194" y="81"/>
                    </a:lnTo>
                    <a:close/>
                    <a:moveTo>
                      <a:pt x="190" y="76"/>
                    </a:moveTo>
                    <a:lnTo>
                      <a:pt x="192" y="76"/>
                    </a:lnTo>
                    <a:lnTo>
                      <a:pt x="192" y="79"/>
                    </a:lnTo>
                    <a:lnTo>
                      <a:pt x="190" y="79"/>
                    </a:lnTo>
                    <a:lnTo>
                      <a:pt x="188" y="76"/>
                    </a:lnTo>
                    <a:lnTo>
                      <a:pt x="190" y="76"/>
                    </a:lnTo>
                    <a:close/>
                    <a:moveTo>
                      <a:pt x="185" y="74"/>
                    </a:moveTo>
                    <a:lnTo>
                      <a:pt x="188" y="74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5" y="74"/>
                    </a:lnTo>
                    <a:close/>
                    <a:moveTo>
                      <a:pt x="181" y="70"/>
                    </a:moveTo>
                    <a:lnTo>
                      <a:pt x="183" y="72"/>
                    </a:lnTo>
                    <a:lnTo>
                      <a:pt x="185" y="72"/>
                    </a:lnTo>
                    <a:lnTo>
                      <a:pt x="185" y="74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0"/>
                    </a:lnTo>
                    <a:close/>
                    <a:moveTo>
                      <a:pt x="174" y="67"/>
                    </a:moveTo>
                    <a:lnTo>
                      <a:pt x="172" y="67"/>
                    </a:lnTo>
                    <a:lnTo>
                      <a:pt x="174" y="67"/>
                    </a:lnTo>
                    <a:close/>
                    <a:moveTo>
                      <a:pt x="176" y="67"/>
                    </a:moveTo>
                    <a:lnTo>
                      <a:pt x="179" y="67"/>
                    </a:lnTo>
                    <a:lnTo>
                      <a:pt x="179" y="70"/>
                    </a:lnTo>
                    <a:lnTo>
                      <a:pt x="176" y="70"/>
                    </a:lnTo>
                    <a:lnTo>
                      <a:pt x="176" y="67"/>
                    </a:lnTo>
                    <a:lnTo>
                      <a:pt x="174" y="67"/>
                    </a:lnTo>
                    <a:lnTo>
                      <a:pt x="176" y="67"/>
                    </a:lnTo>
                    <a:close/>
                    <a:moveTo>
                      <a:pt x="78" y="54"/>
                    </a:moveTo>
                    <a:lnTo>
                      <a:pt x="78" y="52"/>
                    </a:lnTo>
                    <a:lnTo>
                      <a:pt x="78" y="54"/>
                    </a:lnTo>
                    <a:close/>
                    <a:moveTo>
                      <a:pt x="89" y="52"/>
                    </a:moveTo>
                    <a:lnTo>
                      <a:pt x="92" y="52"/>
                    </a:lnTo>
                    <a:lnTo>
                      <a:pt x="89" y="52"/>
                    </a:lnTo>
                    <a:close/>
                    <a:moveTo>
                      <a:pt x="92" y="52"/>
                    </a:moveTo>
                    <a:lnTo>
                      <a:pt x="89" y="52"/>
                    </a:lnTo>
                    <a:lnTo>
                      <a:pt x="92" y="52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4" y="50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2"/>
                    </a:lnTo>
                    <a:close/>
                    <a:moveTo>
                      <a:pt x="98" y="50"/>
                    </a:moveTo>
                    <a:lnTo>
                      <a:pt x="96" y="50"/>
                    </a:lnTo>
                    <a:lnTo>
                      <a:pt x="98" y="50"/>
                    </a:lnTo>
                    <a:close/>
                    <a:moveTo>
                      <a:pt x="109" y="50"/>
                    </a:move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12" y="50"/>
                    </a:lnTo>
                    <a:lnTo>
                      <a:pt x="112" y="47"/>
                    </a:lnTo>
                    <a:lnTo>
                      <a:pt x="112" y="50"/>
                    </a:lnTo>
                    <a:lnTo>
                      <a:pt x="109" y="50"/>
                    </a:lnTo>
                    <a:close/>
                    <a:moveTo>
                      <a:pt x="76" y="47"/>
                    </a:moveTo>
                    <a:lnTo>
                      <a:pt x="76" y="50"/>
                    </a:lnTo>
                    <a:lnTo>
                      <a:pt x="74" y="50"/>
                    </a:lnTo>
                    <a:lnTo>
                      <a:pt x="74" y="47"/>
                    </a:lnTo>
                    <a:lnTo>
                      <a:pt x="76" y="47"/>
                    </a:lnTo>
                    <a:close/>
                    <a:moveTo>
                      <a:pt x="74" y="43"/>
                    </a:moveTo>
                    <a:lnTo>
                      <a:pt x="71" y="43"/>
                    </a:lnTo>
                    <a:lnTo>
                      <a:pt x="74" y="43"/>
                    </a:lnTo>
                    <a:close/>
                    <a:moveTo>
                      <a:pt x="228" y="43"/>
                    </a:moveTo>
                    <a:lnTo>
                      <a:pt x="226" y="43"/>
                    </a:lnTo>
                    <a:lnTo>
                      <a:pt x="228" y="43"/>
                    </a:lnTo>
                    <a:close/>
                    <a:moveTo>
                      <a:pt x="232" y="43"/>
                    </a:moveTo>
                    <a:lnTo>
                      <a:pt x="230" y="43"/>
                    </a:lnTo>
                    <a:lnTo>
                      <a:pt x="232" y="41"/>
                    </a:lnTo>
                    <a:lnTo>
                      <a:pt x="230" y="41"/>
                    </a:lnTo>
                    <a:lnTo>
                      <a:pt x="232" y="41"/>
                    </a:lnTo>
                    <a:lnTo>
                      <a:pt x="232" y="43"/>
                    </a:lnTo>
                    <a:close/>
                    <a:moveTo>
                      <a:pt x="65" y="41"/>
                    </a:moveTo>
                    <a:lnTo>
                      <a:pt x="67" y="41"/>
                    </a:lnTo>
                    <a:lnTo>
                      <a:pt x="67" y="43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71" y="47"/>
                    </a:lnTo>
                    <a:lnTo>
                      <a:pt x="74" y="47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4" y="54"/>
                    </a:lnTo>
                    <a:lnTo>
                      <a:pt x="71" y="54"/>
                    </a:lnTo>
                    <a:lnTo>
                      <a:pt x="71" y="56"/>
                    </a:lnTo>
                    <a:lnTo>
                      <a:pt x="69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2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2" y="41"/>
                    </a:lnTo>
                    <a:lnTo>
                      <a:pt x="60" y="41"/>
                    </a:lnTo>
                    <a:lnTo>
                      <a:pt x="62" y="41"/>
                    </a:lnTo>
                    <a:lnTo>
                      <a:pt x="65" y="41"/>
                    </a:lnTo>
                    <a:close/>
                    <a:moveTo>
                      <a:pt x="223" y="36"/>
                    </a:moveTo>
                    <a:lnTo>
                      <a:pt x="226" y="36"/>
                    </a:lnTo>
                    <a:lnTo>
                      <a:pt x="228" y="36"/>
                    </a:lnTo>
                    <a:lnTo>
                      <a:pt x="228" y="38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8"/>
                    </a:lnTo>
                    <a:lnTo>
                      <a:pt x="230" y="41"/>
                    </a:lnTo>
                    <a:lnTo>
                      <a:pt x="228" y="41"/>
                    </a:lnTo>
                    <a:lnTo>
                      <a:pt x="228" y="43"/>
                    </a:lnTo>
                    <a:lnTo>
                      <a:pt x="228" y="41"/>
                    </a:lnTo>
                    <a:lnTo>
                      <a:pt x="226" y="41"/>
                    </a:lnTo>
                    <a:lnTo>
                      <a:pt x="223" y="41"/>
                    </a:lnTo>
                    <a:lnTo>
                      <a:pt x="226" y="38"/>
                    </a:lnTo>
                    <a:lnTo>
                      <a:pt x="223" y="38"/>
                    </a:lnTo>
                    <a:lnTo>
                      <a:pt x="221" y="38"/>
                    </a:lnTo>
                    <a:lnTo>
                      <a:pt x="221" y="36"/>
                    </a:lnTo>
                    <a:lnTo>
                      <a:pt x="223" y="36"/>
                    </a:lnTo>
                    <a:close/>
                    <a:moveTo>
                      <a:pt x="219" y="32"/>
                    </a:moveTo>
                    <a:lnTo>
                      <a:pt x="217" y="32"/>
                    </a:lnTo>
                    <a:lnTo>
                      <a:pt x="219" y="32"/>
                    </a:lnTo>
                    <a:close/>
                    <a:moveTo>
                      <a:pt x="219" y="29"/>
                    </a:move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4"/>
                    </a:lnTo>
                    <a:lnTo>
                      <a:pt x="221" y="32"/>
                    </a:lnTo>
                    <a:lnTo>
                      <a:pt x="223" y="32"/>
                    </a:lnTo>
                    <a:lnTo>
                      <a:pt x="223" y="34"/>
                    </a:lnTo>
                    <a:lnTo>
                      <a:pt x="221" y="34"/>
                    </a:lnTo>
                    <a:lnTo>
                      <a:pt x="223" y="34"/>
                    </a:lnTo>
                    <a:lnTo>
                      <a:pt x="223" y="36"/>
                    </a:lnTo>
                    <a:lnTo>
                      <a:pt x="221" y="36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19" y="36"/>
                    </a:lnTo>
                    <a:lnTo>
                      <a:pt x="219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19" y="29"/>
                    </a:lnTo>
                    <a:close/>
                    <a:moveTo>
                      <a:pt x="223" y="29"/>
                    </a:moveTo>
                    <a:lnTo>
                      <a:pt x="223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2"/>
                    </a:lnTo>
                    <a:lnTo>
                      <a:pt x="223" y="32"/>
                    </a:lnTo>
                    <a:lnTo>
                      <a:pt x="223" y="29"/>
                    </a:lnTo>
                    <a:close/>
                    <a:moveTo>
                      <a:pt x="221" y="29"/>
                    </a:moveTo>
                    <a:lnTo>
                      <a:pt x="221" y="27"/>
                    </a:lnTo>
                    <a:lnTo>
                      <a:pt x="221" y="29"/>
                    </a:lnTo>
                    <a:close/>
                    <a:moveTo>
                      <a:pt x="212" y="25"/>
                    </a:moveTo>
                    <a:lnTo>
                      <a:pt x="214" y="25"/>
                    </a:lnTo>
                    <a:lnTo>
                      <a:pt x="214" y="27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9" y="29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29"/>
                    </a:lnTo>
                    <a:lnTo>
                      <a:pt x="214" y="29"/>
                    </a:lnTo>
                    <a:lnTo>
                      <a:pt x="212" y="29"/>
                    </a:lnTo>
                    <a:lnTo>
                      <a:pt x="214" y="29"/>
                    </a:lnTo>
                    <a:lnTo>
                      <a:pt x="212" y="27"/>
                    </a:lnTo>
                    <a:lnTo>
                      <a:pt x="212" y="29"/>
                    </a:lnTo>
                    <a:lnTo>
                      <a:pt x="212" y="27"/>
                    </a:lnTo>
                    <a:lnTo>
                      <a:pt x="210" y="27"/>
                    </a:lnTo>
                    <a:lnTo>
                      <a:pt x="210" y="25"/>
                    </a:lnTo>
                    <a:lnTo>
                      <a:pt x="212" y="25"/>
                    </a:lnTo>
                    <a:close/>
                    <a:moveTo>
                      <a:pt x="212" y="25"/>
                    </a:moveTo>
                    <a:lnTo>
                      <a:pt x="214" y="25"/>
                    </a:lnTo>
                    <a:lnTo>
                      <a:pt x="212" y="25"/>
                    </a:lnTo>
                    <a:close/>
                    <a:moveTo>
                      <a:pt x="94" y="3"/>
                    </a:moveTo>
                    <a:lnTo>
                      <a:pt x="96" y="3"/>
                    </a:lnTo>
                    <a:lnTo>
                      <a:pt x="98" y="3"/>
                    </a:lnTo>
                    <a:lnTo>
                      <a:pt x="100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7" y="3"/>
                    </a:lnTo>
                    <a:lnTo>
                      <a:pt x="107" y="5"/>
                    </a:lnTo>
                    <a:lnTo>
                      <a:pt x="107" y="7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6" y="3"/>
                    </a:lnTo>
                    <a:lnTo>
                      <a:pt x="118" y="3"/>
                    </a:lnTo>
                    <a:lnTo>
                      <a:pt x="121" y="3"/>
                    </a:lnTo>
                    <a:lnTo>
                      <a:pt x="118" y="3"/>
                    </a:lnTo>
                    <a:lnTo>
                      <a:pt x="116" y="3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7"/>
                    </a:lnTo>
                    <a:lnTo>
                      <a:pt x="121" y="7"/>
                    </a:lnTo>
                    <a:lnTo>
                      <a:pt x="121" y="5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7"/>
                    </a:lnTo>
                    <a:lnTo>
                      <a:pt x="127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4" y="5"/>
                    </a:lnTo>
                    <a:lnTo>
                      <a:pt x="136" y="5"/>
                    </a:lnTo>
                    <a:lnTo>
                      <a:pt x="136" y="7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12"/>
                    </a:lnTo>
                    <a:lnTo>
                      <a:pt x="145" y="9"/>
                    </a:lnTo>
                    <a:lnTo>
                      <a:pt x="145" y="12"/>
                    </a:lnTo>
                    <a:lnTo>
                      <a:pt x="150" y="12"/>
                    </a:lnTo>
                    <a:lnTo>
                      <a:pt x="152" y="9"/>
                    </a:lnTo>
                    <a:lnTo>
                      <a:pt x="154" y="12"/>
                    </a:lnTo>
                    <a:lnTo>
                      <a:pt x="154" y="9"/>
                    </a:lnTo>
                    <a:lnTo>
                      <a:pt x="156" y="9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9" y="14"/>
                    </a:lnTo>
                    <a:lnTo>
                      <a:pt x="161" y="12"/>
                    </a:lnTo>
                    <a:lnTo>
                      <a:pt x="161" y="14"/>
                    </a:lnTo>
                    <a:lnTo>
                      <a:pt x="159" y="14"/>
                    </a:lnTo>
                    <a:lnTo>
                      <a:pt x="161" y="14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8" y="16"/>
                    </a:lnTo>
                    <a:lnTo>
                      <a:pt x="168" y="18"/>
                    </a:lnTo>
                    <a:lnTo>
                      <a:pt x="168" y="21"/>
                    </a:lnTo>
                    <a:lnTo>
                      <a:pt x="170" y="21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2" y="25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3" y="27"/>
                    </a:lnTo>
                    <a:lnTo>
                      <a:pt x="185" y="27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2" y="27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7" y="29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29"/>
                    </a:lnTo>
                    <a:lnTo>
                      <a:pt x="199" y="32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3" y="32"/>
                    </a:lnTo>
                    <a:lnTo>
                      <a:pt x="206" y="32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0" y="36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9" y="38"/>
                    </a:lnTo>
                    <a:lnTo>
                      <a:pt x="219" y="41"/>
                    </a:lnTo>
                    <a:lnTo>
                      <a:pt x="221" y="41"/>
                    </a:lnTo>
                    <a:lnTo>
                      <a:pt x="221" y="43"/>
                    </a:lnTo>
                    <a:lnTo>
                      <a:pt x="221" y="45"/>
                    </a:lnTo>
                    <a:lnTo>
                      <a:pt x="223" y="43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6" y="43"/>
                    </a:lnTo>
                    <a:lnTo>
                      <a:pt x="226" y="45"/>
                    </a:lnTo>
                    <a:lnTo>
                      <a:pt x="228" y="45"/>
                    </a:lnTo>
                    <a:lnTo>
                      <a:pt x="228" y="47"/>
                    </a:lnTo>
                    <a:lnTo>
                      <a:pt x="230" y="47"/>
                    </a:lnTo>
                    <a:lnTo>
                      <a:pt x="232" y="47"/>
                    </a:lnTo>
                    <a:lnTo>
                      <a:pt x="235" y="47"/>
                    </a:lnTo>
                    <a:lnTo>
                      <a:pt x="237" y="47"/>
                    </a:lnTo>
                    <a:lnTo>
                      <a:pt x="237" y="50"/>
                    </a:lnTo>
                    <a:lnTo>
                      <a:pt x="239" y="52"/>
                    </a:lnTo>
                    <a:lnTo>
                      <a:pt x="239" y="50"/>
                    </a:lnTo>
                    <a:lnTo>
                      <a:pt x="237" y="50"/>
                    </a:lnTo>
                    <a:lnTo>
                      <a:pt x="237" y="47"/>
                    </a:lnTo>
                    <a:lnTo>
                      <a:pt x="237" y="45"/>
                    </a:lnTo>
                    <a:lnTo>
                      <a:pt x="237" y="47"/>
                    </a:lnTo>
                    <a:lnTo>
                      <a:pt x="239" y="47"/>
                    </a:lnTo>
                    <a:lnTo>
                      <a:pt x="241" y="47"/>
                    </a:lnTo>
                    <a:lnTo>
                      <a:pt x="244" y="50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4" y="52"/>
                    </a:lnTo>
                    <a:lnTo>
                      <a:pt x="241" y="52"/>
                    </a:lnTo>
                    <a:lnTo>
                      <a:pt x="239" y="52"/>
                    </a:lnTo>
                    <a:lnTo>
                      <a:pt x="241" y="52"/>
                    </a:lnTo>
                    <a:lnTo>
                      <a:pt x="241" y="54"/>
                    </a:lnTo>
                    <a:lnTo>
                      <a:pt x="244" y="54"/>
                    </a:lnTo>
                    <a:lnTo>
                      <a:pt x="241" y="54"/>
                    </a:lnTo>
                    <a:lnTo>
                      <a:pt x="241" y="56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6" y="54"/>
                    </a:lnTo>
                    <a:lnTo>
                      <a:pt x="248" y="52"/>
                    </a:lnTo>
                    <a:lnTo>
                      <a:pt x="250" y="54"/>
                    </a:lnTo>
                    <a:lnTo>
                      <a:pt x="252" y="56"/>
                    </a:lnTo>
                    <a:lnTo>
                      <a:pt x="250" y="59"/>
                    </a:lnTo>
                    <a:lnTo>
                      <a:pt x="252" y="59"/>
                    </a:lnTo>
                    <a:lnTo>
                      <a:pt x="252" y="56"/>
                    </a:lnTo>
                    <a:lnTo>
                      <a:pt x="255" y="56"/>
                    </a:lnTo>
                    <a:lnTo>
                      <a:pt x="255" y="59"/>
                    </a:lnTo>
                    <a:lnTo>
                      <a:pt x="257" y="59"/>
                    </a:lnTo>
                    <a:lnTo>
                      <a:pt x="255" y="61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61"/>
                    </a:lnTo>
                    <a:lnTo>
                      <a:pt x="261" y="61"/>
                    </a:lnTo>
                    <a:lnTo>
                      <a:pt x="259" y="61"/>
                    </a:lnTo>
                    <a:lnTo>
                      <a:pt x="259" y="63"/>
                    </a:lnTo>
                    <a:lnTo>
                      <a:pt x="261" y="63"/>
                    </a:lnTo>
                    <a:lnTo>
                      <a:pt x="261" y="61"/>
                    </a:lnTo>
                    <a:lnTo>
                      <a:pt x="264" y="63"/>
                    </a:lnTo>
                    <a:lnTo>
                      <a:pt x="266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4" y="63"/>
                    </a:lnTo>
                    <a:lnTo>
                      <a:pt x="266" y="65"/>
                    </a:lnTo>
                    <a:lnTo>
                      <a:pt x="266" y="63"/>
                    </a:lnTo>
                    <a:lnTo>
                      <a:pt x="268" y="63"/>
                    </a:lnTo>
                    <a:lnTo>
                      <a:pt x="270" y="63"/>
                    </a:lnTo>
                    <a:lnTo>
                      <a:pt x="273" y="63"/>
                    </a:lnTo>
                    <a:lnTo>
                      <a:pt x="275" y="63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2" y="67"/>
                    </a:lnTo>
                    <a:lnTo>
                      <a:pt x="284" y="67"/>
                    </a:lnTo>
                    <a:lnTo>
                      <a:pt x="286" y="67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90" y="67"/>
                    </a:lnTo>
                    <a:lnTo>
                      <a:pt x="293" y="67"/>
                    </a:lnTo>
                    <a:lnTo>
                      <a:pt x="295" y="67"/>
                    </a:lnTo>
                    <a:lnTo>
                      <a:pt x="295" y="70"/>
                    </a:lnTo>
                    <a:lnTo>
                      <a:pt x="295" y="72"/>
                    </a:lnTo>
                    <a:lnTo>
                      <a:pt x="293" y="74"/>
                    </a:lnTo>
                    <a:lnTo>
                      <a:pt x="290" y="72"/>
                    </a:lnTo>
                    <a:lnTo>
                      <a:pt x="290" y="74"/>
                    </a:lnTo>
                    <a:lnTo>
                      <a:pt x="293" y="74"/>
                    </a:lnTo>
                    <a:lnTo>
                      <a:pt x="295" y="74"/>
                    </a:lnTo>
                    <a:lnTo>
                      <a:pt x="297" y="76"/>
                    </a:lnTo>
                    <a:lnTo>
                      <a:pt x="295" y="76"/>
                    </a:lnTo>
                    <a:lnTo>
                      <a:pt x="293" y="76"/>
                    </a:lnTo>
                    <a:lnTo>
                      <a:pt x="290" y="76"/>
                    </a:lnTo>
                    <a:lnTo>
                      <a:pt x="290" y="79"/>
                    </a:lnTo>
                    <a:lnTo>
                      <a:pt x="290" y="81"/>
                    </a:lnTo>
                    <a:lnTo>
                      <a:pt x="293" y="79"/>
                    </a:lnTo>
                    <a:lnTo>
                      <a:pt x="295" y="79"/>
                    </a:lnTo>
                    <a:lnTo>
                      <a:pt x="297" y="79"/>
                    </a:lnTo>
                    <a:lnTo>
                      <a:pt x="295" y="79"/>
                    </a:lnTo>
                    <a:lnTo>
                      <a:pt x="297" y="76"/>
                    </a:lnTo>
                    <a:lnTo>
                      <a:pt x="297" y="79"/>
                    </a:lnTo>
                    <a:lnTo>
                      <a:pt x="299" y="79"/>
                    </a:lnTo>
                    <a:lnTo>
                      <a:pt x="297" y="79"/>
                    </a:lnTo>
                    <a:lnTo>
                      <a:pt x="297" y="81"/>
                    </a:lnTo>
                    <a:lnTo>
                      <a:pt x="299" y="81"/>
                    </a:lnTo>
                    <a:lnTo>
                      <a:pt x="299" y="79"/>
                    </a:lnTo>
                    <a:lnTo>
                      <a:pt x="302" y="79"/>
                    </a:lnTo>
                    <a:lnTo>
                      <a:pt x="302" y="81"/>
                    </a:lnTo>
                    <a:lnTo>
                      <a:pt x="304" y="81"/>
                    </a:lnTo>
                    <a:lnTo>
                      <a:pt x="306" y="81"/>
                    </a:lnTo>
                    <a:lnTo>
                      <a:pt x="304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81"/>
                    </a:lnTo>
                    <a:lnTo>
                      <a:pt x="311" y="81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20" y="81"/>
                    </a:lnTo>
                    <a:lnTo>
                      <a:pt x="320" y="83"/>
                    </a:lnTo>
                    <a:lnTo>
                      <a:pt x="322" y="81"/>
                    </a:lnTo>
                    <a:lnTo>
                      <a:pt x="322" y="83"/>
                    </a:lnTo>
                    <a:lnTo>
                      <a:pt x="324" y="83"/>
                    </a:lnTo>
                    <a:lnTo>
                      <a:pt x="324" y="85"/>
                    </a:lnTo>
                    <a:lnTo>
                      <a:pt x="326" y="85"/>
                    </a:lnTo>
                    <a:lnTo>
                      <a:pt x="328" y="85"/>
                    </a:lnTo>
                    <a:lnTo>
                      <a:pt x="328" y="88"/>
                    </a:lnTo>
                    <a:lnTo>
                      <a:pt x="328" y="90"/>
                    </a:lnTo>
                    <a:lnTo>
                      <a:pt x="331" y="90"/>
                    </a:lnTo>
                    <a:lnTo>
                      <a:pt x="333" y="90"/>
                    </a:lnTo>
                    <a:lnTo>
                      <a:pt x="333" y="92"/>
                    </a:lnTo>
                    <a:lnTo>
                      <a:pt x="335" y="92"/>
                    </a:lnTo>
                    <a:lnTo>
                      <a:pt x="337" y="92"/>
                    </a:lnTo>
                    <a:lnTo>
                      <a:pt x="340" y="92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0" y="97"/>
                    </a:lnTo>
                    <a:lnTo>
                      <a:pt x="337" y="99"/>
                    </a:lnTo>
                    <a:lnTo>
                      <a:pt x="335" y="99"/>
                    </a:lnTo>
                    <a:lnTo>
                      <a:pt x="333" y="99"/>
                    </a:lnTo>
                    <a:lnTo>
                      <a:pt x="331" y="99"/>
                    </a:lnTo>
                    <a:lnTo>
                      <a:pt x="331" y="101"/>
                    </a:lnTo>
                    <a:lnTo>
                      <a:pt x="328" y="101"/>
                    </a:lnTo>
                    <a:lnTo>
                      <a:pt x="326" y="101"/>
                    </a:lnTo>
                    <a:lnTo>
                      <a:pt x="324" y="101"/>
                    </a:lnTo>
                    <a:lnTo>
                      <a:pt x="322" y="101"/>
                    </a:lnTo>
                    <a:lnTo>
                      <a:pt x="320" y="101"/>
                    </a:lnTo>
                    <a:lnTo>
                      <a:pt x="317" y="101"/>
                    </a:lnTo>
                    <a:lnTo>
                      <a:pt x="317" y="103"/>
                    </a:lnTo>
                    <a:lnTo>
                      <a:pt x="315" y="103"/>
                    </a:lnTo>
                    <a:lnTo>
                      <a:pt x="313" y="106"/>
                    </a:lnTo>
                    <a:lnTo>
                      <a:pt x="311" y="106"/>
                    </a:lnTo>
                    <a:lnTo>
                      <a:pt x="308" y="106"/>
                    </a:lnTo>
                    <a:lnTo>
                      <a:pt x="308" y="103"/>
                    </a:lnTo>
                    <a:lnTo>
                      <a:pt x="311" y="103"/>
                    </a:lnTo>
                    <a:lnTo>
                      <a:pt x="311" y="101"/>
                    </a:lnTo>
                    <a:lnTo>
                      <a:pt x="308" y="101"/>
                    </a:lnTo>
                    <a:lnTo>
                      <a:pt x="308" y="103"/>
                    </a:lnTo>
                    <a:lnTo>
                      <a:pt x="308" y="106"/>
                    </a:lnTo>
                    <a:lnTo>
                      <a:pt x="306" y="106"/>
                    </a:lnTo>
                    <a:lnTo>
                      <a:pt x="304" y="106"/>
                    </a:lnTo>
                    <a:lnTo>
                      <a:pt x="302" y="106"/>
                    </a:lnTo>
                    <a:lnTo>
                      <a:pt x="299" y="106"/>
                    </a:lnTo>
                    <a:lnTo>
                      <a:pt x="297" y="106"/>
                    </a:lnTo>
                    <a:lnTo>
                      <a:pt x="295" y="106"/>
                    </a:lnTo>
                    <a:lnTo>
                      <a:pt x="293" y="106"/>
                    </a:lnTo>
                    <a:lnTo>
                      <a:pt x="290" y="103"/>
                    </a:lnTo>
                    <a:lnTo>
                      <a:pt x="288" y="103"/>
                    </a:lnTo>
                    <a:lnTo>
                      <a:pt x="286" y="103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86" y="101"/>
                    </a:lnTo>
                    <a:lnTo>
                      <a:pt x="286" y="103"/>
                    </a:lnTo>
                    <a:lnTo>
                      <a:pt x="284" y="103"/>
                    </a:lnTo>
                    <a:lnTo>
                      <a:pt x="282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5" y="103"/>
                    </a:lnTo>
                    <a:lnTo>
                      <a:pt x="273" y="103"/>
                    </a:lnTo>
                    <a:lnTo>
                      <a:pt x="270" y="103"/>
                    </a:lnTo>
                    <a:lnTo>
                      <a:pt x="268" y="103"/>
                    </a:lnTo>
                    <a:lnTo>
                      <a:pt x="266" y="103"/>
                    </a:lnTo>
                    <a:lnTo>
                      <a:pt x="261" y="103"/>
                    </a:lnTo>
                    <a:lnTo>
                      <a:pt x="259" y="103"/>
                    </a:lnTo>
                    <a:lnTo>
                      <a:pt x="257" y="106"/>
                    </a:lnTo>
                    <a:lnTo>
                      <a:pt x="255" y="106"/>
                    </a:lnTo>
                    <a:lnTo>
                      <a:pt x="250" y="108"/>
                    </a:lnTo>
                    <a:lnTo>
                      <a:pt x="248" y="108"/>
                    </a:lnTo>
                    <a:lnTo>
                      <a:pt x="246" y="108"/>
                    </a:lnTo>
                    <a:lnTo>
                      <a:pt x="244" y="108"/>
                    </a:lnTo>
                    <a:lnTo>
                      <a:pt x="241" y="108"/>
                    </a:lnTo>
                    <a:lnTo>
                      <a:pt x="239" y="108"/>
                    </a:lnTo>
                    <a:lnTo>
                      <a:pt x="237" y="108"/>
                    </a:lnTo>
                    <a:lnTo>
                      <a:pt x="235" y="108"/>
                    </a:lnTo>
                    <a:lnTo>
                      <a:pt x="230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30" y="103"/>
                    </a:lnTo>
                    <a:lnTo>
                      <a:pt x="230" y="101"/>
                    </a:lnTo>
                    <a:lnTo>
                      <a:pt x="232" y="101"/>
                    </a:lnTo>
                    <a:lnTo>
                      <a:pt x="235" y="99"/>
                    </a:lnTo>
                    <a:lnTo>
                      <a:pt x="237" y="99"/>
                    </a:lnTo>
                    <a:lnTo>
                      <a:pt x="237" y="97"/>
                    </a:lnTo>
                    <a:lnTo>
                      <a:pt x="239" y="97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5"/>
                    </a:lnTo>
                    <a:lnTo>
                      <a:pt x="241" y="85"/>
                    </a:lnTo>
                    <a:lnTo>
                      <a:pt x="244" y="83"/>
                    </a:lnTo>
                    <a:lnTo>
                      <a:pt x="241" y="81"/>
                    </a:lnTo>
                    <a:lnTo>
                      <a:pt x="239" y="81"/>
                    </a:lnTo>
                    <a:lnTo>
                      <a:pt x="237" y="81"/>
                    </a:lnTo>
                    <a:lnTo>
                      <a:pt x="235" y="81"/>
                    </a:lnTo>
                    <a:lnTo>
                      <a:pt x="232" y="81"/>
                    </a:lnTo>
                    <a:lnTo>
                      <a:pt x="230" y="81"/>
                    </a:lnTo>
                    <a:lnTo>
                      <a:pt x="228" y="81"/>
                    </a:lnTo>
                    <a:lnTo>
                      <a:pt x="226" y="81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19" y="81"/>
                    </a:lnTo>
                    <a:lnTo>
                      <a:pt x="217" y="81"/>
                    </a:lnTo>
                    <a:lnTo>
                      <a:pt x="214" y="79"/>
                    </a:lnTo>
                    <a:lnTo>
                      <a:pt x="212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08" y="74"/>
                    </a:lnTo>
                    <a:lnTo>
                      <a:pt x="208" y="72"/>
                    </a:lnTo>
                    <a:lnTo>
                      <a:pt x="206" y="72"/>
                    </a:lnTo>
                    <a:lnTo>
                      <a:pt x="203" y="70"/>
                    </a:lnTo>
                    <a:lnTo>
                      <a:pt x="203" y="67"/>
                    </a:lnTo>
                    <a:lnTo>
                      <a:pt x="201" y="65"/>
                    </a:lnTo>
                    <a:lnTo>
                      <a:pt x="201" y="63"/>
                    </a:lnTo>
                    <a:lnTo>
                      <a:pt x="203" y="61"/>
                    </a:lnTo>
                    <a:lnTo>
                      <a:pt x="201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9" y="54"/>
                    </a:lnTo>
                    <a:lnTo>
                      <a:pt x="197" y="54"/>
                    </a:lnTo>
                    <a:lnTo>
                      <a:pt x="197" y="52"/>
                    </a:lnTo>
                    <a:lnTo>
                      <a:pt x="194" y="52"/>
                    </a:lnTo>
                    <a:lnTo>
                      <a:pt x="192" y="52"/>
                    </a:lnTo>
                    <a:lnTo>
                      <a:pt x="190" y="52"/>
                    </a:lnTo>
                    <a:lnTo>
                      <a:pt x="188" y="52"/>
                    </a:lnTo>
                    <a:lnTo>
                      <a:pt x="185" y="52"/>
                    </a:lnTo>
                    <a:lnTo>
                      <a:pt x="185" y="54"/>
                    </a:lnTo>
                    <a:lnTo>
                      <a:pt x="183" y="54"/>
                    </a:lnTo>
                    <a:lnTo>
                      <a:pt x="181" y="54"/>
                    </a:lnTo>
                    <a:lnTo>
                      <a:pt x="179" y="54"/>
                    </a:lnTo>
                    <a:lnTo>
                      <a:pt x="176" y="54"/>
                    </a:lnTo>
                    <a:lnTo>
                      <a:pt x="174" y="52"/>
                    </a:lnTo>
                    <a:lnTo>
                      <a:pt x="172" y="52"/>
                    </a:lnTo>
                    <a:lnTo>
                      <a:pt x="170" y="52"/>
                    </a:lnTo>
                    <a:lnTo>
                      <a:pt x="168" y="52"/>
                    </a:lnTo>
                    <a:lnTo>
                      <a:pt x="165" y="50"/>
                    </a:lnTo>
                    <a:lnTo>
                      <a:pt x="163" y="50"/>
                    </a:lnTo>
                    <a:lnTo>
                      <a:pt x="161" y="50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59" y="50"/>
                    </a:lnTo>
                    <a:lnTo>
                      <a:pt x="159" y="47"/>
                    </a:lnTo>
                    <a:lnTo>
                      <a:pt x="156" y="47"/>
                    </a:lnTo>
                    <a:lnTo>
                      <a:pt x="154" y="47"/>
                    </a:lnTo>
                    <a:lnTo>
                      <a:pt x="154" y="45"/>
                    </a:lnTo>
                    <a:lnTo>
                      <a:pt x="152" y="45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3" y="41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3" y="36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27" y="38"/>
                    </a:lnTo>
                    <a:lnTo>
                      <a:pt x="125" y="38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18" y="32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8" y="36"/>
                    </a:lnTo>
                    <a:lnTo>
                      <a:pt x="116" y="36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09" y="34"/>
                    </a:lnTo>
                    <a:lnTo>
                      <a:pt x="107" y="34"/>
                    </a:lnTo>
                    <a:lnTo>
                      <a:pt x="105" y="34"/>
                    </a:lnTo>
                    <a:lnTo>
                      <a:pt x="103" y="34"/>
                    </a:lnTo>
                    <a:lnTo>
                      <a:pt x="103" y="32"/>
                    </a:lnTo>
                    <a:lnTo>
                      <a:pt x="100" y="34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32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89" y="29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1"/>
                    </a:lnTo>
                    <a:lnTo>
                      <a:pt x="103" y="21"/>
                    </a:lnTo>
                    <a:lnTo>
                      <a:pt x="100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89" y="18"/>
                    </a:lnTo>
                    <a:lnTo>
                      <a:pt x="87" y="18"/>
                    </a:lnTo>
                    <a:lnTo>
                      <a:pt x="85" y="16"/>
                    </a:lnTo>
                    <a:lnTo>
                      <a:pt x="85" y="18"/>
                    </a:lnTo>
                    <a:lnTo>
                      <a:pt x="83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2" y="23"/>
                    </a:lnTo>
                    <a:lnTo>
                      <a:pt x="60" y="23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1" y="29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5" y="32"/>
                    </a:lnTo>
                    <a:lnTo>
                      <a:pt x="42" y="32"/>
                    </a:lnTo>
                    <a:lnTo>
                      <a:pt x="40" y="34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5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2" y="0"/>
                    </a:lnTo>
                    <a:lnTo>
                      <a:pt x="92" y="3"/>
                    </a:lnTo>
                    <a:lnTo>
                      <a:pt x="94" y="3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7" name="Freeform 2764"/>
              <p:cNvSpPr>
                <a:spLocks noEditPoints="1"/>
              </p:cNvSpPr>
              <p:nvPr/>
            </p:nvSpPr>
            <p:spPr bwMode="auto">
              <a:xfrm>
                <a:off x="2090" y="1129"/>
                <a:ext cx="342" cy="108"/>
              </a:xfrm>
              <a:custGeom>
                <a:avLst/>
                <a:gdLst>
                  <a:gd name="T0" fmla="*/ 199 w 342"/>
                  <a:gd name="T1" fmla="*/ 83 h 108"/>
                  <a:gd name="T2" fmla="*/ 206 w 342"/>
                  <a:gd name="T3" fmla="*/ 83 h 108"/>
                  <a:gd name="T4" fmla="*/ 203 w 342"/>
                  <a:gd name="T5" fmla="*/ 81 h 108"/>
                  <a:gd name="T6" fmla="*/ 185 w 342"/>
                  <a:gd name="T7" fmla="*/ 74 h 108"/>
                  <a:gd name="T8" fmla="*/ 183 w 342"/>
                  <a:gd name="T9" fmla="*/ 74 h 108"/>
                  <a:gd name="T10" fmla="*/ 176 w 342"/>
                  <a:gd name="T11" fmla="*/ 67 h 108"/>
                  <a:gd name="T12" fmla="*/ 94 w 342"/>
                  <a:gd name="T13" fmla="*/ 50 h 108"/>
                  <a:gd name="T14" fmla="*/ 96 w 342"/>
                  <a:gd name="T15" fmla="*/ 50 h 108"/>
                  <a:gd name="T16" fmla="*/ 74 w 342"/>
                  <a:gd name="T17" fmla="*/ 50 h 108"/>
                  <a:gd name="T18" fmla="*/ 232 w 342"/>
                  <a:gd name="T19" fmla="*/ 41 h 108"/>
                  <a:gd name="T20" fmla="*/ 76 w 342"/>
                  <a:gd name="T21" fmla="*/ 52 h 108"/>
                  <a:gd name="T22" fmla="*/ 56 w 342"/>
                  <a:gd name="T23" fmla="*/ 52 h 108"/>
                  <a:gd name="T24" fmla="*/ 58 w 342"/>
                  <a:gd name="T25" fmla="*/ 47 h 108"/>
                  <a:gd name="T26" fmla="*/ 230 w 342"/>
                  <a:gd name="T27" fmla="*/ 36 h 108"/>
                  <a:gd name="T28" fmla="*/ 219 w 342"/>
                  <a:gd name="T29" fmla="*/ 32 h 108"/>
                  <a:gd name="T30" fmla="*/ 221 w 342"/>
                  <a:gd name="T31" fmla="*/ 36 h 108"/>
                  <a:gd name="T32" fmla="*/ 226 w 342"/>
                  <a:gd name="T33" fmla="*/ 32 h 108"/>
                  <a:gd name="T34" fmla="*/ 217 w 342"/>
                  <a:gd name="T35" fmla="*/ 32 h 108"/>
                  <a:gd name="T36" fmla="*/ 212 w 342"/>
                  <a:gd name="T37" fmla="*/ 25 h 108"/>
                  <a:gd name="T38" fmla="*/ 114 w 342"/>
                  <a:gd name="T39" fmla="*/ 5 h 108"/>
                  <a:gd name="T40" fmla="*/ 125 w 342"/>
                  <a:gd name="T41" fmla="*/ 5 h 108"/>
                  <a:gd name="T42" fmla="*/ 143 w 342"/>
                  <a:gd name="T43" fmla="*/ 12 h 108"/>
                  <a:gd name="T44" fmla="*/ 161 w 342"/>
                  <a:gd name="T45" fmla="*/ 14 h 108"/>
                  <a:gd name="T46" fmla="*/ 174 w 342"/>
                  <a:gd name="T47" fmla="*/ 27 h 108"/>
                  <a:gd name="T48" fmla="*/ 197 w 342"/>
                  <a:gd name="T49" fmla="*/ 29 h 108"/>
                  <a:gd name="T50" fmla="*/ 217 w 342"/>
                  <a:gd name="T51" fmla="*/ 38 h 108"/>
                  <a:gd name="T52" fmla="*/ 228 w 342"/>
                  <a:gd name="T53" fmla="*/ 47 h 108"/>
                  <a:gd name="T54" fmla="*/ 241 w 342"/>
                  <a:gd name="T55" fmla="*/ 47 h 108"/>
                  <a:gd name="T56" fmla="*/ 244 w 342"/>
                  <a:gd name="T57" fmla="*/ 56 h 108"/>
                  <a:gd name="T58" fmla="*/ 252 w 342"/>
                  <a:gd name="T59" fmla="*/ 61 h 108"/>
                  <a:gd name="T60" fmla="*/ 264 w 342"/>
                  <a:gd name="T61" fmla="*/ 63 h 108"/>
                  <a:gd name="T62" fmla="*/ 284 w 342"/>
                  <a:gd name="T63" fmla="*/ 67 h 108"/>
                  <a:gd name="T64" fmla="*/ 295 w 342"/>
                  <a:gd name="T65" fmla="*/ 74 h 108"/>
                  <a:gd name="T66" fmla="*/ 299 w 342"/>
                  <a:gd name="T67" fmla="*/ 79 h 108"/>
                  <a:gd name="T68" fmla="*/ 311 w 342"/>
                  <a:gd name="T69" fmla="*/ 81 h 108"/>
                  <a:gd name="T70" fmla="*/ 328 w 342"/>
                  <a:gd name="T71" fmla="*/ 90 h 108"/>
                  <a:gd name="T72" fmla="*/ 331 w 342"/>
                  <a:gd name="T73" fmla="*/ 99 h 108"/>
                  <a:gd name="T74" fmla="*/ 308 w 342"/>
                  <a:gd name="T75" fmla="*/ 103 h 108"/>
                  <a:gd name="T76" fmla="*/ 290 w 342"/>
                  <a:gd name="T77" fmla="*/ 103 h 108"/>
                  <a:gd name="T78" fmla="*/ 270 w 342"/>
                  <a:gd name="T79" fmla="*/ 103 h 108"/>
                  <a:gd name="T80" fmla="*/ 237 w 342"/>
                  <a:gd name="T81" fmla="*/ 108 h 108"/>
                  <a:gd name="T82" fmla="*/ 239 w 342"/>
                  <a:gd name="T83" fmla="*/ 97 h 108"/>
                  <a:gd name="T84" fmla="*/ 239 w 342"/>
                  <a:gd name="T85" fmla="*/ 81 h 108"/>
                  <a:gd name="T86" fmla="*/ 210 w 342"/>
                  <a:gd name="T87" fmla="*/ 76 h 108"/>
                  <a:gd name="T88" fmla="*/ 199 w 342"/>
                  <a:gd name="T89" fmla="*/ 54 h 108"/>
                  <a:gd name="T90" fmla="*/ 174 w 342"/>
                  <a:gd name="T91" fmla="*/ 52 h 108"/>
                  <a:gd name="T92" fmla="*/ 154 w 342"/>
                  <a:gd name="T93" fmla="*/ 45 h 108"/>
                  <a:gd name="T94" fmla="*/ 141 w 342"/>
                  <a:gd name="T95" fmla="*/ 36 h 108"/>
                  <a:gd name="T96" fmla="*/ 118 w 342"/>
                  <a:gd name="T97" fmla="*/ 34 h 108"/>
                  <a:gd name="T98" fmla="*/ 98 w 342"/>
                  <a:gd name="T99" fmla="*/ 34 h 108"/>
                  <a:gd name="T100" fmla="*/ 100 w 342"/>
                  <a:gd name="T101" fmla="*/ 25 h 108"/>
                  <a:gd name="T102" fmla="*/ 85 w 342"/>
                  <a:gd name="T103" fmla="*/ 18 h 108"/>
                  <a:gd name="T104" fmla="*/ 60 w 342"/>
                  <a:gd name="T105" fmla="*/ 23 h 108"/>
                  <a:gd name="T106" fmla="*/ 38 w 342"/>
                  <a:gd name="T107" fmla="*/ 34 h 108"/>
                  <a:gd name="T108" fmla="*/ 18 w 342"/>
                  <a:gd name="T109" fmla="*/ 43 h 108"/>
                  <a:gd name="T110" fmla="*/ 0 w 342"/>
                  <a:gd name="T111" fmla="*/ 41 h 108"/>
                  <a:gd name="T112" fmla="*/ 18 w 342"/>
                  <a:gd name="T113" fmla="*/ 36 h 108"/>
                  <a:gd name="T114" fmla="*/ 31 w 342"/>
                  <a:gd name="T115" fmla="*/ 16 h 108"/>
                  <a:gd name="T116" fmla="*/ 56 w 342"/>
                  <a:gd name="T117" fmla="*/ 7 h 108"/>
                  <a:gd name="T118" fmla="*/ 80 w 342"/>
                  <a:gd name="T119" fmla="*/ 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2" h="108">
                    <a:moveTo>
                      <a:pt x="208" y="85"/>
                    </a:moveTo>
                    <a:lnTo>
                      <a:pt x="206" y="85"/>
                    </a:lnTo>
                    <a:lnTo>
                      <a:pt x="206" y="83"/>
                    </a:lnTo>
                    <a:lnTo>
                      <a:pt x="203" y="83"/>
                    </a:lnTo>
                    <a:lnTo>
                      <a:pt x="206" y="83"/>
                    </a:lnTo>
                    <a:lnTo>
                      <a:pt x="206" y="85"/>
                    </a:lnTo>
                    <a:lnTo>
                      <a:pt x="208" y="85"/>
                    </a:lnTo>
                    <a:moveTo>
                      <a:pt x="203" y="83"/>
                    </a:moveTo>
                    <a:lnTo>
                      <a:pt x="201" y="83"/>
                    </a:lnTo>
                    <a:lnTo>
                      <a:pt x="203" y="83"/>
                    </a:lnTo>
                    <a:moveTo>
                      <a:pt x="201" y="81"/>
                    </a:moveTo>
                    <a:lnTo>
                      <a:pt x="201" y="83"/>
                    </a:lnTo>
                    <a:lnTo>
                      <a:pt x="199" y="83"/>
                    </a:lnTo>
                    <a:lnTo>
                      <a:pt x="199" y="81"/>
                    </a:lnTo>
                    <a:lnTo>
                      <a:pt x="201" y="81"/>
                    </a:lnTo>
                    <a:moveTo>
                      <a:pt x="199" y="81"/>
                    </a:moveTo>
                    <a:lnTo>
                      <a:pt x="199" y="83"/>
                    </a:lnTo>
                    <a:lnTo>
                      <a:pt x="199" y="81"/>
                    </a:lnTo>
                    <a:moveTo>
                      <a:pt x="197" y="83"/>
                    </a:moveTo>
                    <a:lnTo>
                      <a:pt x="197" y="81"/>
                    </a:lnTo>
                    <a:lnTo>
                      <a:pt x="199" y="81"/>
                    </a:lnTo>
                    <a:lnTo>
                      <a:pt x="197" y="81"/>
                    </a:lnTo>
                    <a:lnTo>
                      <a:pt x="197" y="83"/>
                    </a:lnTo>
                    <a:moveTo>
                      <a:pt x="206" y="83"/>
                    </a:moveTo>
                    <a:lnTo>
                      <a:pt x="208" y="83"/>
                    </a:lnTo>
                    <a:lnTo>
                      <a:pt x="206" y="83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6" y="83"/>
                    </a:lnTo>
                    <a:moveTo>
                      <a:pt x="197" y="81"/>
                    </a:moveTo>
                    <a:lnTo>
                      <a:pt x="194" y="81"/>
                    </a:lnTo>
                    <a:lnTo>
                      <a:pt x="197" y="81"/>
                    </a:lnTo>
                    <a:moveTo>
                      <a:pt x="203" y="79"/>
                    </a:moveTo>
                    <a:lnTo>
                      <a:pt x="206" y="79"/>
                    </a:lnTo>
                    <a:lnTo>
                      <a:pt x="206" y="81"/>
                    </a:lnTo>
                    <a:lnTo>
                      <a:pt x="203" y="81"/>
                    </a:lnTo>
                    <a:lnTo>
                      <a:pt x="201" y="81"/>
                    </a:lnTo>
                    <a:lnTo>
                      <a:pt x="203" y="81"/>
                    </a:lnTo>
                    <a:lnTo>
                      <a:pt x="203" y="79"/>
                    </a:lnTo>
                    <a:moveTo>
                      <a:pt x="194" y="81"/>
                    </a:moveTo>
                    <a:lnTo>
                      <a:pt x="194" y="79"/>
                    </a:lnTo>
                    <a:lnTo>
                      <a:pt x="192" y="79"/>
                    </a:lnTo>
                    <a:lnTo>
                      <a:pt x="194" y="79"/>
                    </a:lnTo>
                    <a:lnTo>
                      <a:pt x="194" y="81"/>
                    </a:lnTo>
                    <a:moveTo>
                      <a:pt x="190" y="76"/>
                    </a:moveTo>
                    <a:lnTo>
                      <a:pt x="192" y="76"/>
                    </a:lnTo>
                    <a:lnTo>
                      <a:pt x="192" y="79"/>
                    </a:lnTo>
                    <a:lnTo>
                      <a:pt x="190" y="79"/>
                    </a:lnTo>
                    <a:lnTo>
                      <a:pt x="188" y="76"/>
                    </a:lnTo>
                    <a:lnTo>
                      <a:pt x="190" y="76"/>
                    </a:lnTo>
                    <a:moveTo>
                      <a:pt x="185" y="74"/>
                    </a:moveTo>
                    <a:lnTo>
                      <a:pt x="188" y="74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5" y="74"/>
                    </a:lnTo>
                    <a:moveTo>
                      <a:pt x="181" y="70"/>
                    </a:moveTo>
                    <a:lnTo>
                      <a:pt x="183" y="72"/>
                    </a:lnTo>
                    <a:lnTo>
                      <a:pt x="185" y="72"/>
                    </a:lnTo>
                    <a:lnTo>
                      <a:pt x="185" y="74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0"/>
                    </a:lnTo>
                    <a:moveTo>
                      <a:pt x="174" y="67"/>
                    </a:moveTo>
                    <a:lnTo>
                      <a:pt x="172" y="67"/>
                    </a:lnTo>
                    <a:lnTo>
                      <a:pt x="174" y="67"/>
                    </a:lnTo>
                    <a:moveTo>
                      <a:pt x="176" y="67"/>
                    </a:moveTo>
                    <a:lnTo>
                      <a:pt x="179" y="67"/>
                    </a:lnTo>
                    <a:lnTo>
                      <a:pt x="179" y="70"/>
                    </a:lnTo>
                    <a:lnTo>
                      <a:pt x="176" y="70"/>
                    </a:lnTo>
                    <a:lnTo>
                      <a:pt x="176" y="67"/>
                    </a:lnTo>
                    <a:lnTo>
                      <a:pt x="174" y="67"/>
                    </a:lnTo>
                    <a:lnTo>
                      <a:pt x="176" y="67"/>
                    </a:lnTo>
                    <a:moveTo>
                      <a:pt x="78" y="54"/>
                    </a:moveTo>
                    <a:lnTo>
                      <a:pt x="78" y="52"/>
                    </a:lnTo>
                    <a:lnTo>
                      <a:pt x="78" y="54"/>
                    </a:lnTo>
                    <a:moveTo>
                      <a:pt x="89" y="52"/>
                    </a:moveTo>
                    <a:lnTo>
                      <a:pt x="92" y="52"/>
                    </a:lnTo>
                    <a:lnTo>
                      <a:pt x="89" y="52"/>
                    </a:lnTo>
                    <a:moveTo>
                      <a:pt x="92" y="52"/>
                    </a:moveTo>
                    <a:lnTo>
                      <a:pt x="89" y="52"/>
                    </a:lnTo>
                    <a:lnTo>
                      <a:pt x="92" y="52"/>
                    </a:lnTo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4" y="50"/>
                    </a:lnTo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2"/>
                    </a:lnTo>
                    <a:moveTo>
                      <a:pt x="98" y="50"/>
                    </a:moveTo>
                    <a:lnTo>
                      <a:pt x="96" y="50"/>
                    </a:lnTo>
                    <a:lnTo>
                      <a:pt x="98" y="50"/>
                    </a:lnTo>
                    <a:moveTo>
                      <a:pt x="109" y="50"/>
                    </a:moveTo>
                    <a:lnTo>
                      <a:pt x="109" y="52"/>
                    </a:lnTo>
                    <a:lnTo>
                      <a:pt x="107" y="52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12" y="50"/>
                    </a:lnTo>
                    <a:lnTo>
                      <a:pt x="112" y="47"/>
                    </a:lnTo>
                    <a:lnTo>
                      <a:pt x="112" y="50"/>
                    </a:lnTo>
                    <a:lnTo>
                      <a:pt x="109" y="50"/>
                    </a:lnTo>
                    <a:moveTo>
                      <a:pt x="76" y="47"/>
                    </a:moveTo>
                    <a:lnTo>
                      <a:pt x="76" y="50"/>
                    </a:lnTo>
                    <a:lnTo>
                      <a:pt x="74" y="50"/>
                    </a:lnTo>
                    <a:lnTo>
                      <a:pt x="74" y="47"/>
                    </a:lnTo>
                    <a:lnTo>
                      <a:pt x="76" y="47"/>
                    </a:lnTo>
                    <a:moveTo>
                      <a:pt x="74" y="43"/>
                    </a:moveTo>
                    <a:lnTo>
                      <a:pt x="71" y="43"/>
                    </a:lnTo>
                    <a:lnTo>
                      <a:pt x="74" y="43"/>
                    </a:lnTo>
                    <a:moveTo>
                      <a:pt x="228" y="43"/>
                    </a:moveTo>
                    <a:lnTo>
                      <a:pt x="226" y="43"/>
                    </a:lnTo>
                    <a:lnTo>
                      <a:pt x="228" y="43"/>
                    </a:lnTo>
                    <a:moveTo>
                      <a:pt x="232" y="43"/>
                    </a:moveTo>
                    <a:lnTo>
                      <a:pt x="230" y="43"/>
                    </a:lnTo>
                    <a:lnTo>
                      <a:pt x="232" y="41"/>
                    </a:lnTo>
                    <a:lnTo>
                      <a:pt x="230" y="41"/>
                    </a:lnTo>
                    <a:lnTo>
                      <a:pt x="232" y="41"/>
                    </a:lnTo>
                    <a:lnTo>
                      <a:pt x="232" y="43"/>
                    </a:lnTo>
                    <a:moveTo>
                      <a:pt x="65" y="41"/>
                    </a:moveTo>
                    <a:lnTo>
                      <a:pt x="67" y="41"/>
                    </a:lnTo>
                    <a:lnTo>
                      <a:pt x="67" y="43"/>
                    </a:lnTo>
                    <a:lnTo>
                      <a:pt x="69" y="43"/>
                    </a:lnTo>
                    <a:lnTo>
                      <a:pt x="71" y="43"/>
                    </a:lnTo>
                    <a:lnTo>
                      <a:pt x="69" y="45"/>
                    </a:lnTo>
                    <a:lnTo>
                      <a:pt x="71" y="45"/>
                    </a:lnTo>
                    <a:lnTo>
                      <a:pt x="71" y="47"/>
                    </a:lnTo>
                    <a:lnTo>
                      <a:pt x="74" y="47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4" y="54"/>
                    </a:lnTo>
                    <a:lnTo>
                      <a:pt x="71" y="54"/>
                    </a:lnTo>
                    <a:lnTo>
                      <a:pt x="71" y="56"/>
                    </a:lnTo>
                    <a:lnTo>
                      <a:pt x="69" y="56"/>
                    </a:lnTo>
                    <a:lnTo>
                      <a:pt x="67" y="56"/>
                    </a:lnTo>
                    <a:lnTo>
                      <a:pt x="65" y="56"/>
                    </a:lnTo>
                    <a:lnTo>
                      <a:pt x="62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0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58" y="43"/>
                    </a:lnTo>
                    <a:lnTo>
                      <a:pt x="60" y="43"/>
                    </a:lnTo>
                    <a:lnTo>
                      <a:pt x="62" y="41"/>
                    </a:lnTo>
                    <a:lnTo>
                      <a:pt x="60" y="41"/>
                    </a:lnTo>
                    <a:lnTo>
                      <a:pt x="62" y="41"/>
                    </a:lnTo>
                    <a:lnTo>
                      <a:pt x="65" y="41"/>
                    </a:lnTo>
                    <a:moveTo>
                      <a:pt x="223" y="36"/>
                    </a:moveTo>
                    <a:lnTo>
                      <a:pt x="226" y="36"/>
                    </a:lnTo>
                    <a:lnTo>
                      <a:pt x="228" y="36"/>
                    </a:lnTo>
                    <a:lnTo>
                      <a:pt x="228" y="38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8"/>
                    </a:lnTo>
                    <a:lnTo>
                      <a:pt x="230" y="41"/>
                    </a:lnTo>
                    <a:lnTo>
                      <a:pt x="228" y="41"/>
                    </a:lnTo>
                    <a:lnTo>
                      <a:pt x="228" y="43"/>
                    </a:lnTo>
                    <a:lnTo>
                      <a:pt x="228" y="41"/>
                    </a:lnTo>
                    <a:lnTo>
                      <a:pt x="226" y="41"/>
                    </a:lnTo>
                    <a:lnTo>
                      <a:pt x="223" y="41"/>
                    </a:lnTo>
                    <a:lnTo>
                      <a:pt x="226" y="38"/>
                    </a:lnTo>
                    <a:lnTo>
                      <a:pt x="223" y="38"/>
                    </a:lnTo>
                    <a:lnTo>
                      <a:pt x="221" y="38"/>
                    </a:lnTo>
                    <a:lnTo>
                      <a:pt x="221" y="36"/>
                    </a:lnTo>
                    <a:lnTo>
                      <a:pt x="223" y="36"/>
                    </a:lnTo>
                    <a:moveTo>
                      <a:pt x="219" y="32"/>
                    </a:moveTo>
                    <a:lnTo>
                      <a:pt x="217" y="32"/>
                    </a:lnTo>
                    <a:lnTo>
                      <a:pt x="219" y="32"/>
                    </a:lnTo>
                    <a:moveTo>
                      <a:pt x="219" y="29"/>
                    </a:move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4"/>
                    </a:lnTo>
                    <a:lnTo>
                      <a:pt x="221" y="32"/>
                    </a:lnTo>
                    <a:lnTo>
                      <a:pt x="223" y="32"/>
                    </a:lnTo>
                    <a:lnTo>
                      <a:pt x="223" y="34"/>
                    </a:lnTo>
                    <a:lnTo>
                      <a:pt x="221" y="34"/>
                    </a:lnTo>
                    <a:lnTo>
                      <a:pt x="223" y="34"/>
                    </a:lnTo>
                    <a:lnTo>
                      <a:pt x="223" y="36"/>
                    </a:lnTo>
                    <a:lnTo>
                      <a:pt x="221" y="36"/>
                    </a:lnTo>
                    <a:lnTo>
                      <a:pt x="221" y="34"/>
                    </a:lnTo>
                    <a:lnTo>
                      <a:pt x="221" y="36"/>
                    </a:lnTo>
                    <a:lnTo>
                      <a:pt x="219" y="36"/>
                    </a:lnTo>
                    <a:lnTo>
                      <a:pt x="219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19" y="29"/>
                    </a:lnTo>
                    <a:moveTo>
                      <a:pt x="223" y="29"/>
                    </a:moveTo>
                    <a:lnTo>
                      <a:pt x="223" y="32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6" y="32"/>
                    </a:lnTo>
                    <a:lnTo>
                      <a:pt x="223" y="32"/>
                    </a:lnTo>
                    <a:lnTo>
                      <a:pt x="223" y="29"/>
                    </a:lnTo>
                    <a:moveTo>
                      <a:pt x="221" y="29"/>
                    </a:moveTo>
                    <a:lnTo>
                      <a:pt x="221" y="27"/>
                    </a:lnTo>
                    <a:lnTo>
                      <a:pt x="221" y="29"/>
                    </a:lnTo>
                    <a:moveTo>
                      <a:pt x="212" y="25"/>
                    </a:moveTo>
                    <a:lnTo>
                      <a:pt x="214" y="25"/>
                    </a:lnTo>
                    <a:lnTo>
                      <a:pt x="214" y="27"/>
                    </a:lnTo>
                    <a:lnTo>
                      <a:pt x="217" y="27"/>
                    </a:lnTo>
                    <a:lnTo>
                      <a:pt x="217" y="29"/>
                    </a:lnTo>
                    <a:lnTo>
                      <a:pt x="219" y="29"/>
                    </a:lnTo>
                    <a:lnTo>
                      <a:pt x="219" y="32"/>
                    </a:lnTo>
                    <a:lnTo>
                      <a:pt x="217" y="32"/>
                    </a:lnTo>
                    <a:lnTo>
                      <a:pt x="217" y="29"/>
                    </a:lnTo>
                    <a:lnTo>
                      <a:pt x="214" y="29"/>
                    </a:lnTo>
                    <a:lnTo>
                      <a:pt x="212" y="29"/>
                    </a:lnTo>
                    <a:lnTo>
                      <a:pt x="214" y="29"/>
                    </a:lnTo>
                    <a:lnTo>
                      <a:pt x="212" y="27"/>
                    </a:lnTo>
                    <a:lnTo>
                      <a:pt x="212" y="29"/>
                    </a:lnTo>
                    <a:lnTo>
                      <a:pt x="212" y="27"/>
                    </a:lnTo>
                    <a:lnTo>
                      <a:pt x="210" y="27"/>
                    </a:lnTo>
                    <a:lnTo>
                      <a:pt x="210" y="25"/>
                    </a:lnTo>
                    <a:lnTo>
                      <a:pt x="212" y="25"/>
                    </a:lnTo>
                    <a:moveTo>
                      <a:pt x="212" y="25"/>
                    </a:moveTo>
                    <a:lnTo>
                      <a:pt x="214" y="25"/>
                    </a:lnTo>
                    <a:lnTo>
                      <a:pt x="212" y="25"/>
                    </a:lnTo>
                    <a:moveTo>
                      <a:pt x="94" y="3"/>
                    </a:moveTo>
                    <a:lnTo>
                      <a:pt x="96" y="3"/>
                    </a:lnTo>
                    <a:lnTo>
                      <a:pt x="98" y="3"/>
                    </a:lnTo>
                    <a:lnTo>
                      <a:pt x="100" y="3"/>
                    </a:lnTo>
                    <a:lnTo>
                      <a:pt x="103" y="3"/>
                    </a:lnTo>
                    <a:lnTo>
                      <a:pt x="105" y="3"/>
                    </a:lnTo>
                    <a:lnTo>
                      <a:pt x="107" y="3"/>
                    </a:lnTo>
                    <a:lnTo>
                      <a:pt x="107" y="5"/>
                    </a:lnTo>
                    <a:lnTo>
                      <a:pt x="107" y="7"/>
                    </a:lnTo>
                    <a:lnTo>
                      <a:pt x="107" y="5"/>
                    </a:lnTo>
                    <a:lnTo>
                      <a:pt x="109" y="5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4" y="3"/>
                    </a:lnTo>
                    <a:lnTo>
                      <a:pt x="116" y="3"/>
                    </a:lnTo>
                    <a:lnTo>
                      <a:pt x="118" y="3"/>
                    </a:lnTo>
                    <a:lnTo>
                      <a:pt x="121" y="3"/>
                    </a:lnTo>
                    <a:lnTo>
                      <a:pt x="118" y="3"/>
                    </a:lnTo>
                    <a:lnTo>
                      <a:pt x="116" y="3"/>
                    </a:lnTo>
                    <a:lnTo>
                      <a:pt x="116" y="5"/>
                    </a:lnTo>
                    <a:lnTo>
                      <a:pt x="118" y="5"/>
                    </a:lnTo>
                    <a:lnTo>
                      <a:pt x="118" y="7"/>
                    </a:lnTo>
                    <a:lnTo>
                      <a:pt x="121" y="7"/>
                    </a:lnTo>
                    <a:lnTo>
                      <a:pt x="121" y="5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7"/>
                    </a:lnTo>
                    <a:lnTo>
                      <a:pt x="127" y="7"/>
                    </a:lnTo>
                    <a:lnTo>
                      <a:pt x="130" y="7"/>
                    </a:lnTo>
                    <a:lnTo>
                      <a:pt x="130" y="5"/>
                    </a:lnTo>
                    <a:lnTo>
                      <a:pt x="132" y="5"/>
                    </a:lnTo>
                    <a:lnTo>
                      <a:pt x="134" y="5"/>
                    </a:lnTo>
                    <a:lnTo>
                      <a:pt x="136" y="5"/>
                    </a:lnTo>
                    <a:lnTo>
                      <a:pt x="136" y="7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12"/>
                    </a:lnTo>
                    <a:lnTo>
                      <a:pt x="145" y="9"/>
                    </a:lnTo>
                    <a:lnTo>
                      <a:pt x="145" y="12"/>
                    </a:lnTo>
                    <a:lnTo>
                      <a:pt x="150" y="12"/>
                    </a:lnTo>
                    <a:lnTo>
                      <a:pt x="152" y="9"/>
                    </a:lnTo>
                    <a:lnTo>
                      <a:pt x="154" y="12"/>
                    </a:lnTo>
                    <a:lnTo>
                      <a:pt x="154" y="9"/>
                    </a:lnTo>
                    <a:lnTo>
                      <a:pt x="156" y="9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9" y="14"/>
                    </a:lnTo>
                    <a:lnTo>
                      <a:pt x="161" y="12"/>
                    </a:lnTo>
                    <a:lnTo>
                      <a:pt x="161" y="14"/>
                    </a:lnTo>
                    <a:lnTo>
                      <a:pt x="159" y="14"/>
                    </a:lnTo>
                    <a:lnTo>
                      <a:pt x="161" y="14"/>
                    </a:lnTo>
                    <a:lnTo>
                      <a:pt x="163" y="16"/>
                    </a:lnTo>
                    <a:lnTo>
                      <a:pt x="165" y="16"/>
                    </a:lnTo>
                    <a:lnTo>
                      <a:pt x="168" y="16"/>
                    </a:lnTo>
                    <a:lnTo>
                      <a:pt x="168" y="18"/>
                    </a:lnTo>
                    <a:lnTo>
                      <a:pt x="168" y="21"/>
                    </a:lnTo>
                    <a:lnTo>
                      <a:pt x="170" y="21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2" y="25"/>
                    </a:lnTo>
                    <a:lnTo>
                      <a:pt x="174" y="25"/>
                    </a:lnTo>
                    <a:lnTo>
                      <a:pt x="174" y="27"/>
                    </a:lnTo>
                    <a:lnTo>
                      <a:pt x="176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3" y="27"/>
                    </a:lnTo>
                    <a:lnTo>
                      <a:pt x="185" y="27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2" y="27"/>
                    </a:lnTo>
                    <a:lnTo>
                      <a:pt x="194" y="27"/>
                    </a:lnTo>
                    <a:lnTo>
                      <a:pt x="194" y="29"/>
                    </a:lnTo>
                    <a:lnTo>
                      <a:pt x="197" y="29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29"/>
                    </a:lnTo>
                    <a:lnTo>
                      <a:pt x="199" y="32"/>
                    </a:lnTo>
                    <a:lnTo>
                      <a:pt x="201" y="29"/>
                    </a:lnTo>
                    <a:lnTo>
                      <a:pt x="201" y="32"/>
                    </a:lnTo>
                    <a:lnTo>
                      <a:pt x="203" y="32"/>
                    </a:lnTo>
                    <a:lnTo>
                      <a:pt x="206" y="32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0" y="36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7" y="36"/>
                    </a:lnTo>
                    <a:lnTo>
                      <a:pt x="217" y="38"/>
                    </a:lnTo>
                    <a:lnTo>
                      <a:pt x="219" y="38"/>
                    </a:lnTo>
                    <a:lnTo>
                      <a:pt x="219" y="41"/>
                    </a:lnTo>
                    <a:lnTo>
                      <a:pt x="221" y="41"/>
                    </a:lnTo>
                    <a:lnTo>
                      <a:pt x="221" y="43"/>
                    </a:lnTo>
                    <a:lnTo>
                      <a:pt x="221" y="45"/>
                    </a:lnTo>
                    <a:lnTo>
                      <a:pt x="223" y="43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6" y="43"/>
                    </a:lnTo>
                    <a:lnTo>
                      <a:pt x="226" y="45"/>
                    </a:lnTo>
                    <a:lnTo>
                      <a:pt x="228" y="45"/>
                    </a:lnTo>
                    <a:lnTo>
                      <a:pt x="228" y="47"/>
                    </a:lnTo>
                    <a:lnTo>
                      <a:pt x="230" y="47"/>
                    </a:lnTo>
                    <a:lnTo>
                      <a:pt x="232" y="47"/>
                    </a:lnTo>
                    <a:lnTo>
                      <a:pt x="235" y="47"/>
                    </a:lnTo>
                    <a:lnTo>
                      <a:pt x="237" y="47"/>
                    </a:lnTo>
                    <a:lnTo>
                      <a:pt x="237" y="50"/>
                    </a:lnTo>
                    <a:lnTo>
                      <a:pt x="239" y="52"/>
                    </a:lnTo>
                    <a:lnTo>
                      <a:pt x="239" y="50"/>
                    </a:lnTo>
                    <a:lnTo>
                      <a:pt x="237" y="50"/>
                    </a:lnTo>
                    <a:lnTo>
                      <a:pt x="237" y="47"/>
                    </a:lnTo>
                    <a:lnTo>
                      <a:pt x="237" y="45"/>
                    </a:lnTo>
                    <a:lnTo>
                      <a:pt x="237" y="47"/>
                    </a:lnTo>
                    <a:lnTo>
                      <a:pt x="239" y="47"/>
                    </a:lnTo>
                    <a:lnTo>
                      <a:pt x="241" y="47"/>
                    </a:lnTo>
                    <a:lnTo>
                      <a:pt x="244" y="50"/>
                    </a:lnTo>
                    <a:lnTo>
                      <a:pt x="246" y="50"/>
                    </a:lnTo>
                    <a:lnTo>
                      <a:pt x="246" y="52"/>
                    </a:lnTo>
                    <a:lnTo>
                      <a:pt x="246" y="54"/>
                    </a:lnTo>
                    <a:lnTo>
                      <a:pt x="244" y="52"/>
                    </a:lnTo>
                    <a:lnTo>
                      <a:pt x="241" y="52"/>
                    </a:lnTo>
                    <a:lnTo>
                      <a:pt x="239" y="52"/>
                    </a:lnTo>
                    <a:lnTo>
                      <a:pt x="241" y="52"/>
                    </a:lnTo>
                    <a:lnTo>
                      <a:pt x="241" y="54"/>
                    </a:lnTo>
                    <a:lnTo>
                      <a:pt x="244" y="54"/>
                    </a:lnTo>
                    <a:lnTo>
                      <a:pt x="241" y="54"/>
                    </a:lnTo>
                    <a:lnTo>
                      <a:pt x="241" y="56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6" y="54"/>
                    </a:lnTo>
                    <a:lnTo>
                      <a:pt x="248" y="52"/>
                    </a:lnTo>
                    <a:lnTo>
                      <a:pt x="250" y="54"/>
                    </a:lnTo>
                    <a:lnTo>
                      <a:pt x="252" y="56"/>
                    </a:lnTo>
                    <a:lnTo>
                      <a:pt x="250" y="59"/>
                    </a:lnTo>
                    <a:lnTo>
                      <a:pt x="252" y="59"/>
                    </a:lnTo>
                    <a:lnTo>
                      <a:pt x="252" y="56"/>
                    </a:lnTo>
                    <a:lnTo>
                      <a:pt x="255" y="56"/>
                    </a:lnTo>
                    <a:lnTo>
                      <a:pt x="255" y="59"/>
                    </a:lnTo>
                    <a:lnTo>
                      <a:pt x="257" y="59"/>
                    </a:lnTo>
                    <a:lnTo>
                      <a:pt x="255" y="61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61"/>
                    </a:lnTo>
                    <a:lnTo>
                      <a:pt x="261" y="61"/>
                    </a:lnTo>
                    <a:lnTo>
                      <a:pt x="259" y="61"/>
                    </a:lnTo>
                    <a:lnTo>
                      <a:pt x="259" y="63"/>
                    </a:lnTo>
                    <a:lnTo>
                      <a:pt x="261" y="63"/>
                    </a:lnTo>
                    <a:lnTo>
                      <a:pt x="261" y="61"/>
                    </a:lnTo>
                    <a:lnTo>
                      <a:pt x="264" y="63"/>
                    </a:lnTo>
                    <a:lnTo>
                      <a:pt x="266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4" y="63"/>
                    </a:lnTo>
                    <a:lnTo>
                      <a:pt x="266" y="65"/>
                    </a:lnTo>
                    <a:lnTo>
                      <a:pt x="266" y="63"/>
                    </a:lnTo>
                    <a:lnTo>
                      <a:pt x="268" y="63"/>
                    </a:lnTo>
                    <a:lnTo>
                      <a:pt x="270" y="63"/>
                    </a:lnTo>
                    <a:lnTo>
                      <a:pt x="273" y="63"/>
                    </a:lnTo>
                    <a:lnTo>
                      <a:pt x="275" y="63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2" y="67"/>
                    </a:lnTo>
                    <a:lnTo>
                      <a:pt x="284" y="67"/>
                    </a:lnTo>
                    <a:lnTo>
                      <a:pt x="286" y="67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90" y="67"/>
                    </a:lnTo>
                    <a:lnTo>
                      <a:pt x="293" y="67"/>
                    </a:lnTo>
                    <a:lnTo>
                      <a:pt x="295" y="67"/>
                    </a:lnTo>
                    <a:lnTo>
                      <a:pt x="295" y="70"/>
                    </a:lnTo>
                    <a:lnTo>
                      <a:pt x="295" y="72"/>
                    </a:lnTo>
                    <a:lnTo>
                      <a:pt x="293" y="74"/>
                    </a:lnTo>
                    <a:lnTo>
                      <a:pt x="290" y="72"/>
                    </a:lnTo>
                    <a:lnTo>
                      <a:pt x="290" y="74"/>
                    </a:lnTo>
                    <a:lnTo>
                      <a:pt x="293" y="74"/>
                    </a:lnTo>
                    <a:lnTo>
                      <a:pt x="295" y="74"/>
                    </a:lnTo>
                    <a:lnTo>
                      <a:pt x="297" y="76"/>
                    </a:lnTo>
                    <a:lnTo>
                      <a:pt x="295" y="76"/>
                    </a:lnTo>
                    <a:lnTo>
                      <a:pt x="293" y="76"/>
                    </a:lnTo>
                    <a:lnTo>
                      <a:pt x="290" y="76"/>
                    </a:lnTo>
                    <a:lnTo>
                      <a:pt x="290" y="79"/>
                    </a:lnTo>
                    <a:lnTo>
                      <a:pt x="290" y="81"/>
                    </a:lnTo>
                    <a:lnTo>
                      <a:pt x="293" y="79"/>
                    </a:lnTo>
                    <a:lnTo>
                      <a:pt x="295" y="79"/>
                    </a:lnTo>
                    <a:lnTo>
                      <a:pt x="297" y="79"/>
                    </a:lnTo>
                    <a:lnTo>
                      <a:pt x="295" y="79"/>
                    </a:lnTo>
                    <a:lnTo>
                      <a:pt x="297" y="76"/>
                    </a:lnTo>
                    <a:lnTo>
                      <a:pt x="297" y="79"/>
                    </a:lnTo>
                    <a:lnTo>
                      <a:pt x="299" y="79"/>
                    </a:lnTo>
                    <a:lnTo>
                      <a:pt x="297" y="79"/>
                    </a:lnTo>
                    <a:lnTo>
                      <a:pt x="297" y="81"/>
                    </a:lnTo>
                    <a:lnTo>
                      <a:pt x="299" y="81"/>
                    </a:lnTo>
                    <a:lnTo>
                      <a:pt x="299" y="79"/>
                    </a:lnTo>
                    <a:lnTo>
                      <a:pt x="302" y="79"/>
                    </a:lnTo>
                    <a:lnTo>
                      <a:pt x="302" y="81"/>
                    </a:lnTo>
                    <a:lnTo>
                      <a:pt x="304" y="81"/>
                    </a:lnTo>
                    <a:lnTo>
                      <a:pt x="306" y="81"/>
                    </a:lnTo>
                    <a:lnTo>
                      <a:pt x="304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81"/>
                    </a:lnTo>
                    <a:lnTo>
                      <a:pt x="311" y="81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20" y="81"/>
                    </a:lnTo>
                    <a:lnTo>
                      <a:pt x="320" y="83"/>
                    </a:lnTo>
                    <a:lnTo>
                      <a:pt x="322" y="81"/>
                    </a:lnTo>
                    <a:lnTo>
                      <a:pt x="322" y="83"/>
                    </a:lnTo>
                    <a:lnTo>
                      <a:pt x="324" y="83"/>
                    </a:lnTo>
                    <a:lnTo>
                      <a:pt x="324" y="85"/>
                    </a:lnTo>
                    <a:lnTo>
                      <a:pt x="326" y="85"/>
                    </a:lnTo>
                    <a:lnTo>
                      <a:pt x="328" y="85"/>
                    </a:lnTo>
                    <a:lnTo>
                      <a:pt x="328" y="88"/>
                    </a:lnTo>
                    <a:lnTo>
                      <a:pt x="328" y="90"/>
                    </a:lnTo>
                    <a:lnTo>
                      <a:pt x="331" y="90"/>
                    </a:lnTo>
                    <a:lnTo>
                      <a:pt x="333" y="90"/>
                    </a:lnTo>
                    <a:lnTo>
                      <a:pt x="333" y="92"/>
                    </a:lnTo>
                    <a:lnTo>
                      <a:pt x="335" y="92"/>
                    </a:lnTo>
                    <a:lnTo>
                      <a:pt x="337" y="92"/>
                    </a:lnTo>
                    <a:lnTo>
                      <a:pt x="340" y="92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0" y="97"/>
                    </a:lnTo>
                    <a:lnTo>
                      <a:pt x="337" y="99"/>
                    </a:lnTo>
                    <a:lnTo>
                      <a:pt x="335" y="99"/>
                    </a:lnTo>
                    <a:lnTo>
                      <a:pt x="333" y="99"/>
                    </a:lnTo>
                    <a:lnTo>
                      <a:pt x="331" y="99"/>
                    </a:lnTo>
                    <a:lnTo>
                      <a:pt x="331" y="101"/>
                    </a:lnTo>
                    <a:lnTo>
                      <a:pt x="328" y="101"/>
                    </a:lnTo>
                    <a:lnTo>
                      <a:pt x="326" y="101"/>
                    </a:lnTo>
                    <a:lnTo>
                      <a:pt x="324" y="101"/>
                    </a:lnTo>
                    <a:lnTo>
                      <a:pt x="322" y="101"/>
                    </a:lnTo>
                    <a:lnTo>
                      <a:pt x="320" y="101"/>
                    </a:lnTo>
                    <a:lnTo>
                      <a:pt x="317" y="101"/>
                    </a:lnTo>
                    <a:lnTo>
                      <a:pt x="317" y="103"/>
                    </a:lnTo>
                    <a:lnTo>
                      <a:pt x="315" y="103"/>
                    </a:lnTo>
                    <a:lnTo>
                      <a:pt x="313" y="106"/>
                    </a:lnTo>
                    <a:lnTo>
                      <a:pt x="311" y="106"/>
                    </a:lnTo>
                    <a:lnTo>
                      <a:pt x="308" y="106"/>
                    </a:lnTo>
                    <a:lnTo>
                      <a:pt x="308" y="103"/>
                    </a:lnTo>
                    <a:lnTo>
                      <a:pt x="311" y="103"/>
                    </a:lnTo>
                    <a:lnTo>
                      <a:pt x="311" y="101"/>
                    </a:lnTo>
                    <a:lnTo>
                      <a:pt x="308" y="101"/>
                    </a:lnTo>
                    <a:lnTo>
                      <a:pt x="308" y="103"/>
                    </a:lnTo>
                    <a:lnTo>
                      <a:pt x="308" y="106"/>
                    </a:lnTo>
                    <a:lnTo>
                      <a:pt x="306" y="106"/>
                    </a:lnTo>
                    <a:lnTo>
                      <a:pt x="304" y="106"/>
                    </a:lnTo>
                    <a:lnTo>
                      <a:pt x="302" y="106"/>
                    </a:lnTo>
                    <a:lnTo>
                      <a:pt x="299" y="106"/>
                    </a:lnTo>
                    <a:lnTo>
                      <a:pt x="297" y="106"/>
                    </a:lnTo>
                    <a:lnTo>
                      <a:pt x="295" y="106"/>
                    </a:lnTo>
                    <a:lnTo>
                      <a:pt x="293" y="106"/>
                    </a:lnTo>
                    <a:lnTo>
                      <a:pt x="290" y="103"/>
                    </a:lnTo>
                    <a:lnTo>
                      <a:pt x="288" y="103"/>
                    </a:lnTo>
                    <a:lnTo>
                      <a:pt x="286" y="103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86" y="101"/>
                    </a:lnTo>
                    <a:lnTo>
                      <a:pt x="286" y="103"/>
                    </a:lnTo>
                    <a:lnTo>
                      <a:pt x="284" y="103"/>
                    </a:lnTo>
                    <a:lnTo>
                      <a:pt x="282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5" y="103"/>
                    </a:lnTo>
                    <a:lnTo>
                      <a:pt x="273" y="103"/>
                    </a:lnTo>
                    <a:lnTo>
                      <a:pt x="270" y="103"/>
                    </a:lnTo>
                    <a:lnTo>
                      <a:pt x="268" y="103"/>
                    </a:lnTo>
                    <a:lnTo>
                      <a:pt x="266" y="103"/>
                    </a:lnTo>
                    <a:lnTo>
                      <a:pt x="261" y="103"/>
                    </a:lnTo>
                    <a:lnTo>
                      <a:pt x="259" y="103"/>
                    </a:lnTo>
                    <a:lnTo>
                      <a:pt x="257" y="106"/>
                    </a:lnTo>
                    <a:lnTo>
                      <a:pt x="255" y="106"/>
                    </a:lnTo>
                    <a:lnTo>
                      <a:pt x="250" y="108"/>
                    </a:lnTo>
                    <a:lnTo>
                      <a:pt x="248" y="108"/>
                    </a:lnTo>
                    <a:lnTo>
                      <a:pt x="246" y="108"/>
                    </a:lnTo>
                    <a:lnTo>
                      <a:pt x="244" y="108"/>
                    </a:lnTo>
                    <a:lnTo>
                      <a:pt x="241" y="108"/>
                    </a:lnTo>
                    <a:lnTo>
                      <a:pt x="239" y="108"/>
                    </a:lnTo>
                    <a:lnTo>
                      <a:pt x="237" y="108"/>
                    </a:lnTo>
                    <a:lnTo>
                      <a:pt x="235" y="108"/>
                    </a:lnTo>
                    <a:lnTo>
                      <a:pt x="230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30" y="103"/>
                    </a:lnTo>
                    <a:lnTo>
                      <a:pt x="230" y="101"/>
                    </a:lnTo>
                    <a:lnTo>
                      <a:pt x="232" y="101"/>
                    </a:lnTo>
                    <a:lnTo>
                      <a:pt x="235" y="99"/>
                    </a:lnTo>
                    <a:lnTo>
                      <a:pt x="237" y="99"/>
                    </a:lnTo>
                    <a:lnTo>
                      <a:pt x="237" y="97"/>
                    </a:lnTo>
                    <a:lnTo>
                      <a:pt x="239" y="97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1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5"/>
                    </a:lnTo>
                    <a:lnTo>
                      <a:pt x="241" y="85"/>
                    </a:lnTo>
                    <a:lnTo>
                      <a:pt x="244" y="83"/>
                    </a:lnTo>
                    <a:lnTo>
                      <a:pt x="241" y="81"/>
                    </a:lnTo>
                    <a:lnTo>
                      <a:pt x="239" y="81"/>
                    </a:lnTo>
                    <a:lnTo>
                      <a:pt x="237" y="81"/>
                    </a:lnTo>
                    <a:lnTo>
                      <a:pt x="235" y="81"/>
                    </a:lnTo>
                    <a:lnTo>
                      <a:pt x="232" y="81"/>
                    </a:lnTo>
                    <a:lnTo>
                      <a:pt x="230" y="81"/>
                    </a:lnTo>
                    <a:lnTo>
                      <a:pt x="228" y="81"/>
                    </a:lnTo>
                    <a:lnTo>
                      <a:pt x="226" y="81"/>
                    </a:lnTo>
                    <a:lnTo>
                      <a:pt x="223" y="81"/>
                    </a:lnTo>
                    <a:lnTo>
                      <a:pt x="221" y="81"/>
                    </a:lnTo>
                    <a:lnTo>
                      <a:pt x="219" y="81"/>
                    </a:lnTo>
                    <a:lnTo>
                      <a:pt x="217" y="81"/>
                    </a:lnTo>
                    <a:lnTo>
                      <a:pt x="214" y="79"/>
                    </a:lnTo>
                    <a:lnTo>
                      <a:pt x="212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08" y="74"/>
                    </a:lnTo>
                    <a:lnTo>
                      <a:pt x="208" y="72"/>
                    </a:lnTo>
                    <a:lnTo>
                      <a:pt x="206" y="72"/>
                    </a:lnTo>
                    <a:lnTo>
                      <a:pt x="203" y="70"/>
                    </a:lnTo>
                    <a:lnTo>
                      <a:pt x="203" y="67"/>
                    </a:lnTo>
                    <a:lnTo>
                      <a:pt x="201" y="65"/>
                    </a:lnTo>
                    <a:lnTo>
                      <a:pt x="201" y="63"/>
                    </a:lnTo>
                    <a:lnTo>
                      <a:pt x="203" y="61"/>
                    </a:lnTo>
                    <a:lnTo>
                      <a:pt x="201" y="61"/>
                    </a:lnTo>
                    <a:lnTo>
                      <a:pt x="201" y="59"/>
                    </a:lnTo>
                    <a:lnTo>
                      <a:pt x="199" y="56"/>
                    </a:lnTo>
                    <a:lnTo>
                      <a:pt x="199" y="54"/>
                    </a:lnTo>
                    <a:lnTo>
                      <a:pt x="197" y="54"/>
                    </a:lnTo>
                    <a:lnTo>
                      <a:pt x="197" y="52"/>
                    </a:lnTo>
                    <a:lnTo>
                      <a:pt x="194" y="52"/>
                    </a:lnTo>
                    <a:lnTo>
                      <a:pt x="192" y="52"/>
                    </a:lnTo>
                    <a:lnTo>
                      <a:pt x="190" y="52"/>
                    </a:lnTo>
                    <a:lnTo>
                      <a:pt x="188" y="52"/>
                    </a:lnTo>
                    <a:lnTo>
                      <a:pt x="185" y="52"/>
                    </a:lnTo>
                    <a:lnTo>
                      <a:pt x="185" y="54"/>
                    </a:lnTo>
                    <a:lnTo>
                      <a:pt x="183" y="54"/>
                    </a:lnTo>
                    <a:lnTo>
                      <a:pt x="181" y="54"/>
                    </a:lnTo>
                    <a:lnTo>
                      <a:pt x="179" y="54"/>
                    </a:lnTo>
                    <a:lnTo>
                      <a:pt x="176" y="54"/>
                    </a:lnTo>
                    <a:lnTo>
                      <a:pt x="174" y="52"/>
                    </a:lnTo>
                    <a:lnTo>
                      <a:pt x="172" y="52"/>
                    </a:lnTo>
                    <a:lnTo>
                      <a:pt x="170" y="52"/>
                    </a:lnTo>
                    <a:lnTo>
                      <a:pt x="168" y="52"/>
                    </a:lnTo>
                    <a:lnTo>
                      <a:pt x="165" y="50"/>
                    </a:lnTo>
                    <a:lnTo>
                      <a:pt x="163" y="50"/>
                    </a:lnTo>
                    <a:lnTo>
                      <a:pt x="161" y="50"/>
                    </a:lnTo>
                    <a:lnTo>
                      <a:pt x="161" y="47"/>
                    </a:lnTo>
                    <a:lnTo>
                      <a:pt x="161" y="50"/>
                    </a:lnTo>
                    <a:lnTo>
                      <a:pt x="159" y="50"/>
                    </a:lnTo>
                    <a:lnTo>
                      <a:pt x="159" y="47"/>
                    </a:lnTo>
                    <a:lnTo>
                      <a:pt x="156" y="47"/>
                    </a:lnTo>
                    <a:lnTo>
                      <a:pt x="154" y="47"/>
                    </a:lnTo>
                    <a:lnTo>
                      <a:pt x="154" y="45"/>
                    </a:lnTo>
                    <a:lnTo>
                      <a:pt x="152" y="45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47" y="43"/>
                    </a:lnTo>
                    <a:lnTo>
                      <a:pt x="145" y="41"/>
                    </a:lnTo>
                    <a:lnTo>
                      <a:pt x="143" y="41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3" y="36"/>
                    </a:lnTo>
                    <a:lnTo>
                      <a:pt x="141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1" y="38"/>
                    </a:lnTo>
                    <a:lnTo>
                      <a:pt x="138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27" y="38"/>
                    </a:lnTo>
                    <a:lnTo>
                      <a:pt x="125" y="38"/>
                    </a:lnTo>
                    <a:lnTo>
                      <a:pt x="121" y="36"/>
                    </a:lnTo>
                    <a:lnTo>
                      <a:pt x="121" y="34"/>
                    </a:lnTo>
                    <a:lnTo>
                      <a:pt x="118" y="32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8" y="36"/>
                    </a:lnTo>
                    <a:lnTo>
                      <a:pt x="116" y="36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2" y="34"/>
                    </a:lnTo>
                    <a:lnTo>
                      <a:pt x="109" y="34"/>
                    </a:lnTo>
                    <a:lnTo>
                      <a:pt x="107" y="34"/>
                    </a:lnTo>
                    <a:lnTo>
                      <a:pt x="105" y="34"/>
                    </a:lnTo>
                    <a:lnTo>
                      <a:pt x="103" y="34"/>
                    </a:lnTo>
                    <a:lnTo>
                      <a:pt x="103" y="32"/>
                    </a:lnTo>
                    <a:lnTo>
                      <a:pt x="100" y="34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4" y="32"/>
                    </a:lnTo>
                    <a:lnTo>
                      <a:pt x="94" y="29"/>
                    </a:lnTo>
                    <a:lnTo>
                      <a:pt x="92" y="29"/>
                    </a:lnTo>
                    <a:lnTo>
                      <a:pt x="89" y="29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1"/>
                    </a:lnTo>
                    <a:lnTo>
                      <a:pt x="103" y="21"/>
                    </a:lnTo>
                    <a:lnTo>
                      <a:pt x="100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89" y="18"/>
                    </a:lnTo>
                    <a:lnTo>
                      <a:pt x="87" y="18"/>
                    </a:lnTo>
                    <a:lnTo>
                      <a:pt x="85" y="16"/>
                    </a:lnTo>
                    <a:lnTo>
                      <a:pt x="85" y="18"/>
                    </a:lnTo>
                    <a:lnTo>
                      <a:pt x="83" y="18"/>
                    </a:lnTo>
                    <a:lnTo>
                      <a:pt x="80" y="18"/>
                    </a:lnTo>
                    <a:lnTo>
                      <a:pt x="78" y="18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69" y="18"/>
                    </a:lnTo>
                    <a:lnTo>
                      <a:pt x="67" y="21"/>
                    </a:lnTo>
                    <a:lnTo>
                      <a:pt x="65" y="21"/>
                    </a:lnTo>
                    <a:lnTo>
                      <a:pt x="62" y="23"/>
                    </a:lnTo>
                    <a:lnTo>
                      <a:pt x="60" y="23"/>
                    </a:lnTo>
                    <a:lnTo>
                      <a:pt x="58" y="25"/>
                    </a:lnTo>
                    <a:lnTo>
                      <a:pt x="58" y="27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1" y="29"/>
                    </a:lnTo>
                    <a:lnTo>
                      <a:pt x="51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5" y="32"/>
                    </a:lnTo>
                    <a:lnTo>
                      <a:pt x="42" y="32"/>
                    </a:lnTo>
                    <a:lnTo>
                      <a:pt x="40" y="34"/>
                    </a:lnTo>
                    <a:lnTo>
                      <a:pt x="38" y="34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31" y="38"/>
                    </a:lnTo>
                    <a:lnTo>
                      <a:pt x="29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3" y="38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20" y="25"/>
                    </a:lnTo>
                    <a:lnTo>
                      <a:pt x="22" y="23"/>
                    </a:lnTo>
                    <a:lnTo>
                      <a:pt x="24" y="21"/>
                    </a:lnTo>
                    <a:lnTo>
                      <a:pt x="27" y="21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3" y="16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1" y="9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5" y="3"/>
                    </a:lnTo>
                    <a:lnTo>
                      <a:pt x="87" y="3"/>
                    </a:lnTo>
                    <a:lnTo>
                      <a:pt x="89" y="3"/>
                    </a:lnTo>
                    <a:lnTo>
                      <a:pt x="92" y="0"/>
                    </a:lnTo>
                    <a:lnTo>
                      <a:pt x="92" y="3"/>
                    </a:lnTo>
                    <a:lnTo>
                      <a:pt x="94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8" name="Freeform 2765"/>
              <p:cNvSpPr>
                <a:spLocks noEditPoints="1"/>
              </p:cNvSpPr>
              <p:nvPr/>
            </p:nvSpPr>
            <p:spPr bwMode="auto">
              <a:xfrm>
                <a:off x="2199" y="1239"/>
                <a:ext cx="56" cy="16"/>
              </a:xfrm>
              <a:custGeom>
                <a:avLst/>
                <a:gdLst>
                  <a:gd name="T0" fmla="*/ 3 w 56"/>
                  <a:gd name="T1" fmla="*/ 11 h 16"/>
                  <a:gd name="T2" fmla="*/ 3 w 56"/>
                  <a:gd name="T3" fmla="*/ 11 h 16"/>
                  <a:gd name="T4" fmla="*/ 3 w 56"/>
                  <a:gd name="T5" fmla="*/ 13 h 16"/>
                  <a:gd name="T6" fmla="*/ 3 w 56"/>
                  <a:gd name="T7" fmla="*/ 13 h 16"/>
                  <a:gd name="T8" fmla="*/ 3 w 56"/>
                  <a:gd name="T9" fmla="*/ 13 h 16"/>
                  <a:gd name="T10" fmla="*/ 3 w 56"/>
                  <a:gd name="T11" fmla="*/ 16 h 16"/>
                  <a:gd name="T12" fmla="*/ 3 w 56"/>
                  <a:gd name="T13" fmla="*/ 16 h 16"/>
                  <a:gd name="T14" fmla="*/ 5 w 56"/>
                  <a:gd name="T15" fmla="*/ 16 h 16"/>
                  <a:gd name="T16" fmla="*/ 5 w 56"/>
                  <a:gd name="T17" fmla="*/ 16 h 16"/>
                  <a:gd name="T18" fmla="*/ 5 w 56"/>
                  <a:gd name="T19" fmla="*/ 13 h 16"/>
                  <a:gd name="T20" fmla="*/ 5 w 56"/>
                  <a:gd name="T21" fmla="*/ 13 h 16"/>
                  <a:gd name="T22" fmla="*/ 7 w 56"/>
                  <a:gd name="T23" fmla="*/ 13 h 16"/>
                  <a:gd name="T24" fmla="*/ 7 w 56"/>
                  <a:gd name="T25" fmla="*/ 13 h 16"/>
                  <a:gd name="T26" fmla="*/ 7 w 56"/>
                  <a:gd name="T27" fmla="*/ 13 h 16"/>
                  <a:gd name="T28" fmla="*/ 7 w 56"/>
                  <a:gd name="T29" fmla="*/ 13 h 16"/>
                  <a:gd name="T30" fmla="*/ 7 w 56"/>
                  <a:gd name="T31" fmla="*/ 13 h 16"/>
                  <a:gd name="T32" fmla="*/ 7 w 56"/>
                  <a:gd name="T33" fmla="*/ 13 h 16"/>
                  <a:gd name="T34" fmla="*/ 7 w 56"/>
                  <a:gd name="T35" fmla="*/ 13 h 16"/>
                  <a:gd name="T36" fmla="*/ 9 w 56"/>
                  <a:gd name="T37" fmla="*/ 13 h 16"/>
                  <a:gd name="T38" fmla="*/ 9 w 56"/>
                  <a:gd name="T39" fmla="*/ 13 h 16"/>
                  <a:gd name="T40" fmla="*/ 12 w 56"/>
                  <a:gd name="T41" fmla="*/ 13 h 16"/>
                  <a:gd name="T42" fmla="*/ 12 w 56"/>
                  <a:gd name="T43" fmla="*/ 13 h 16"/>
                  <a:gd name="T44" fmla="*/ 12 w 56"/>
                  <a:gd name="T45" fmla="*/ 13 h 16"/>
                  <a:gd name="T46" fmla="*/ 12 w 56"/>
                  <a:gd name="T47" fmla="*/ 16 h 16"/>
                  <a:gd name="T48" fmla="*/ 9 w 56"/>
                  <a:gd name="T49" fmla="*/ 16 h 16"/>
                  <a:gd name="T50" fmla="*/ 9 w 56"/>
                  <a:gd name="T51" fmla="*/ 16 h 16"/>
                  <a:gd name="T52" fmla="*/ 9 w 56"/>
                  <a:gd name="T53" fmla="*/ 16 h 16"/>
                  <a:gd name="T54" fmla="*/ 7 w 56"/>
                  <a:gd name="T55" fmla="*/ 16 h 16"/>
                  <a:gd name="T56" fmla="*/ 7 w 56"/>
                  <a:gd name="T57" fmla="*/ 16 h 16"/>
                  <a:gd name="T58" fmla="*/ 5 w 56"/>
                  <a:gd name="T59" fmla="*/ 16 h 16"/>
                  <a:gd name="T60" fmla="*/ 5 w 56"/>
                  <a:gd name="T61" fmla="*/ 16 h 16"/>
                  <a:gd name="T62" fmla="*/ 5 w 56"/>
                  <a:gd name="T63" fmla="*/ 16 h 16"/>
                  <a:gd name="T64" fmla="*/ 3 w 56"/>
                  <a:gd name="T65" fmla="*/ 16 h 16"/>
                  <a:gd name="T66" fmla="*/ 3 w 56"/>
                  <a:gd name="T67" fmla="*/ 16 h 16"/>
                  <a:gd name="T68" fmla="*/ 3 w 56"/>
                  <a:gd name="T69" fmla="*/ 16 h 16"/>
                  <a:gd name="T70" fmla="*/ 3 w 56"/>
                  <a:gd name="T71" fmla="*/ 13 h 16"/>
                  <a:gd name="T72" fmla="*/ 3 w 56"/>
                  <a:gd name="T73" fmla="*/ 13 h 16"/>
                  <a:gd name="T74" fmla="*/ 3 w 56"/>
                  <a:gd name="T75" fmla="*/ 13 h 16"/>
                  <a:gd name="T76" fmla="*/ 0 w 56"/>
                  <a:gd name="T77" fmla="*/ 13 h 16"/>
                  <a:gd name="T78" fmla="*/ 3 w 56"/>
                  <a:gd name="T79" fmla="*/ 11 h 16"/>
                  <a:gd name="T80" fmla="*/ 3 w 56"/>
                  <a:gd name="T81" fmla="*/ 11 h 16"/>
                  <a:gd name="T82" fmla="*/ 47 w 56"/>
                  <a:gd name="T83" fmla="*/ 2 h 16"/>
                  <a:gd name="T84" fmla="*/ 47 w 56"/>
                  <a:gd name="T85" fmla="*/ 2 h 16"/>
                  <a:gd name="T86" fmla="*/ 45 w 56"/>
                  <a:gd name="T87" fmla="*/ 2 h 16"/>
                  <a:gd name="T88" fmla="*/ 45 w 56"/>
                  <a:gd name="T89" fmla="*/ 2 h 16"/>
                  <a:gd name="T90" fmla="*/ 43 w 56"/>
                  <a:gd name="T91" fmla="*/ 2 h 16"/>
                  <a:gd name="T92" fmla="*/ 43 w 56"/>
                  <a:gd name="T93" fmla="*/ 2 h 16"/>
                  <a:gd name="T94" fmla="*/ 45 w 56"/>
                  <a:gd name="T95" fmla="*/ 2 h 16"/>
                  <a:gd name="T96" fmla="*/ 45 w 56"/>
                  <a:gd name="T97" fmla="*/ 2 h 16"/>
                  <a:gd name="T98" fmla="*/ 47 w 56"/>
                  <a:gd name="T99" fmla="*/ 2 h 16"/>
                  <a:gd name="T100" fmla="*/ 47 w 56"/>
                  <a:gd name="T101" fmla="*/ 2 h 16"/>
                  <a:gd name="T102" fmla="*/ 52 w 56"/>
                  <a:gd name="T103" fmla="*/ 2 h 16"/>
                  <a:gd name="T104" fmla="*/ 50 w 56"/>
                  <a:gd name="T105" fmla="*/ 2 h 16"/>
                  <a:gd name="T106" fmla="*/ 52 w 56"/>
                  <a:gd name="T107" fmla="*/ 2 h 16"/>
                  <a:gd name="T108" fmla="*/ 52 w 56"/>
                  <a:gd name="T109" fmla="*/ 2 h 16"/>
                  <a:gd name="T110" fmla="*/ 54 w 56"/>
                  <a:gd name="T111" fmla="*/ 0 h 16"/>
                  <a:gd name="T112" fmla="*/ 56 w 56"/>
                  <a:gd name="T113" fmla="*/ 0 h 16"/>
                  <a:gd name="T114" fmla="*/ 54 w 56"/>
                  <a:gd name="T115" fmla="*/ 0 h 16"/>
                  <a:gd name="T116" fmla="*/ 52 w 56"/>
                  <a:gd name="T1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16">
                    <a:moveTo>
                      <a:pt x="3" y="11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  <a:moveTo>
                      <a:pt x="47" y="2"/>
                    </a:move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close/>
                    <a:moveTo>
                      <a:pt x="52" y="2"/>
                    </a:move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9" name="Freeform 2766"/>
              <p:cNvSpPr>
                <a:spLocks noEditPoints="1"/>
              </p:cNvSpPr>
              <p:nvPr/>
            </p:nvSpPr>
            <p:spPr bwMode="auto">
              <a:xfrm>
                <a:off x="2199" y="1239"/>
                <a:ext cx="56" cy="16"/>
              </a:xfrm>
              <a:custGeom>
                <a:avLst/>
                <a:gdLst>
                  <a:gd name="T0" fmla="*/ 3 w 56"/>
                  <a:gd name="T1" fmla="*/ 11 h 16"/>
                  <a:gd name="T2" fmla="*/ 3 w 56"/>
                  <a:gd name="T3" fmla="*/ 11 h 16"/>
                  <a:gd name="T4" fmla="*/ 3 w 56"/>
                  <a:gd name="T5" fmla="*/ 13 h 16"/>
                  <a:gd name="T6" fmla="*/ 3 w 56"/>
                  <a:gd name="T7" fmla="*/ 13 h 16"/>
                  <a:gd name="T8" fmla="*/ 3 w 56"/>
                  <a:gd name="T9" fmla="*/ 13 h 16"/>
                  <a:gd name="T10" fmla="*/ 3 w 56"/>
                  <a:gd name="T11" fmla="*/ 16 h 16"/>
                  <a:gd name="T12" fmla="*/ 3 w 56"/>
                  <a:gd name="T13" fmla="*/ 16 h 16"/>
                  <a:gd name="T14" fmla="*/ 5 w 56"/>
                  <a:gd name="T15" fmla="*/ 16 h 16"/>
                  <a:gd name="T16" fmla="*/ 5 w 56"/>
                  <a:gd name="T17" fmla="*/ 16 h 16"/>
                  <a:gd name="T18" fmla="*/ 5 w 56"/>
                  <a:gd name="T19" fmla="*/ 13 h 16"/>
                  <a:gd name="T20" fmla="*/ 5 w 56"/>
                  <a:gd name="T21" fmla="*/ 13 h 16"/>
                  <a:gd name="T22" fmla="*/ 7 w 56"/>
                  <a:gd name="T23" fmla="*/ 13 h 16"/>
                  <a:gd name="T24" fmla="*/ 7 w 56"/>
                  <a:gd name="T25" fmla="*/ 13 h 16"/>
                  <a:gd name="T26" fmla="*/ 7 w 56"/>
                  <a:gd name="T27" fmla="*/ 13 h 16"/>
                  <a:gd name="T28" fmla="*/ 7 w 56"/>
                  <a:gd name="T29" fmla="*/ 13 h 16"/>
                  <a:gd name="T30" fmla="*/ 7 w 56"/>
                  <a:gd name="T31" fmla="*/ 13 h 16"/>
                  <a:gd name="T32" fmla="*/ 7 w 56"/>
                  <a:gd name="T33" fmla="*/ 13 h 16"/>
                  <a:gd name="T34" fmla="*/ 7 w 56"/>
                  <a:gd name="T35" fmla="*/ 13 h 16"/>
                  <a:gd name="T36" fmla="*/ 9 w 56"/>
                  <a:gd name="T37" fmla="*/ 13 h 16"/>
                  <a:gd name="T38" fmla="*/ 9 w 56"/>
                  <a:gd name="T39" fmla="*/ 13 h 16"/>
                  <a:gd name="T40" fmla="*/ 12 w 56"/>
                  <a:gd name="T41" fmla="*/ 13 h 16"/>
                  <a:gd name="T42" fmla="*/ 12 w 56"/>
                  <a:gd name="T43" fmla="*/ 13 h 16"/>
                  <a:gd name="T44" fmla="*/ 12 w 56"/>
                  <a:gd name="T45" fmla="*/ 13 h 16"/>
                  <a:gd name="T46" fmla="*/ 12 w 56"/>
                  <a:gd name="T47" fmla="*/ 16 h 16"/>
                  <a:gd name="T48" fmla="*/ 9 w 56"/>
                  <a:gd name="T49" fmla="*/ 16 h 16"/>
                  <a:gd name="T50" fmla="*/ 9 w 56"/>
                  <a:gd name="T51" fmla="*/ 16 h 16"/>
                  <a:gd name="T52" fmla="*/ 9 w 56"/>
                  <a:gd name="T53" fmla="*/ 16 h 16"/>
                  <a:gd name="T54" fmla="*/ 7 w 56"/>
                  <a:gd name="T55" fmla="*/ 16 h 16"/>
                  <a:gd name="T56" fmla="*/ 7 w 56"/>
                  <a:gd name="T57" fmla="*/ 16 h 16"/>
                  <a:gd name="T58" fmla="*/ 5 w 56"/>
                  <a:gd name="T59" fmla="*/ 16 h 16"/>
                  <a:gd name="T60" fmla="*/ 5 w 56"/>
                  <a:gd name="T61" fmla="*/ 16 h 16"/>
                  <a:gd name="T62" fmla="*/ 5 w 56"/>
                  <a:gd name="T63" fmla="*/ 16 h 16"/>
                  <a:gd name="T64" fmla="*/ 3 w 56"/>
                  <a:gd name="T65" fmla="*/ 16 h 16"/>
                  <a:gd name="T66" fmla="*/ 3 w 56"/>
                  <a:gd name="T67" fmla="*/ 16 h 16"/>
                  <a:gd name="T68" fmla="*/ 3 w 56"/>
                  <a:gd name="T69" fmla="*/ 16 h 16"/>
                  <a:gd name="T70" fmla="*/ 3 w 56"/>
                  <a:gd name="T71" fmla="*/ 13 h 16"/>
                  <a:gd name="T72" fmla="*/ 3 w 56"/>
                  <a:gd name="T73" fmla="*/ 13 h 16"/>
                  <a:gd name="T74" fmla="*/ 3 w 56"/>
                  <a:gd name="T75" fmla="*/ 13 h 16"/>
                  <a:gd name="T76" fmla="*/ 0 w 56"/>
                  <a:gd name="T77" fmla="*/ 13 h 16"/>
                  <a:gd name="T78" fmla="*/ 3 w 56"/>
                  <a:gd name="T79" fmla="*/ 11 h 16"/>
                  <a:gd name="T80" fmla="*/ 3 w 56"/>
                  <a:gd name="T81" fmla="*/ 11 h 16"/>
                  <a:gd name="T82" fmla="*/ 47 w 56"/>
                  <a:gd name="T83" fmla="*/ 2 h 16"/>
                  <a:gd name="T84" fmla="*/ 47 w 56"/>
                  <a:gd name="T85" fmla="*/ 2 h 16"/>
                  <a:gd name="T86" fmla="*/ 45 w 56"/>
                  <a:gd name="T87" fmla="*/ 2 h 16"/>
                  <a:gd name="T88" fmla="*/ 45 w 56"/>
                  <a:gd name="T89" fmla="*/ 2 h 16"/>
                  <a:gd name="T90" fmla="*/ 43 w 56"/>
                  <a:gd name="T91" fmla="*/ 2 h 16"/>
                  <a:gd name="T92" fmla="*/ 43 w 56"/>
                  <a:gd name="T93" fmla="*/ 2 h 16"/>
                  <a:gd name="T94" fmla="*/ 45 w 56"/>
                  <a:gd name="T95" fmla="*/ 2 h 16"/>
                  <a:gd name="T96" fmla="*/ 45 w 56"/>
                  <a:gd name="T97" fmla="*/ 2 h 16"/>
                  <a:gd name="T98" fmla="*/ 47 w 56"/>
                  <a:gd name="T99" fmla="*/ 2 h 16"/>
                  <a:gd name="T100" fmla="*/ 47 w 56"/>
                  <a:gd name="T101" fmla="*/ 2 h 16"/>
                  <a:gd name="T102" fmla="*/ 52 w 56"/>
                  <a:gd name="T103" fmla="*/ 2 h 16"/>
                  <a:gd name="T104" fmla="*/ 50 w 56"/>
                  <a:gd name="T105" fmla="*/ 2 h 16"/>
                  <a:gd name="T106" fmla="*/ 52 w 56"/>
                  <a:gd name="T107" fmla="*/ 2 h 16"/>
                  <a:gd name="T108" fmla="*/ 52 w 56"/>
                  <a:gd name="T109" fmla="*/ 2 h 16"/>
                  <a:gd name="T110" fmla="*/ 54 w 56"/>
                  <a:gd name="T111" fmla="*/ 0 h 16"/>
                  <a:gd name="T112" fmla="*/ 56 w 56"/>
                  <a:gd name="T113" fmla="*/ 0 h 16"/>
                  <a:gd name="T114" fmla="*/ 54 w 56"/>
                  <a:gd name="T115" fmla="*/ 0 h 16"/>
                  <a:gd name="T116" fmla="*/ 52 w 56"/>
                  <a:gd name="T1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16">
                    <a:moveTo>
                      <a:pt x="3" y="11"/>
                    </a:move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moveTo>
                      <a:pt x="47" y="2"/>
                    </a:move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lnTo>
                      <a:pt x="47" y="2"/>
                    </a:lnTo>
                    <a:moveTo>
                      <a:pt x="52" y="2"/>
                    </a:move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0" name="Freeform 2767"/>
              <p:cNvSpPr>
                <a:spLocks/>
              </p:cNvSpPr>
              <p:nvPr/>
            </p:nvSpPr>
            <p:spPr bwMode="auto">
              <a:xfrm>
                <a:off x="2832" y="1371"/>
                <a:ext cx="7" cy="13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0 h 13"/>
                  <a:gd name="T6" fmla="*/ 4 w 7"/>
                  <a:gd name="T7" fmla="*/ 0 h 13"/>
                  <a:gd name="T8" fmla="*/ 4 w 7"/>
                  <a:gd name="T9" fmla="*/ 0 h 13"/>
                  <a:gd name="T10" fmla="*/ 4 w 7"/>
                  <a:gd name="T11" fmla="*/ 0 h 13"/>
                  <a:gd name="T12" fmla="*/ 7 w 7"/>
                  <a:gd name="T13" fmla="*/ 2 h 13"/>
                  <a:gd name="T14" fmla="*/ 7 w 7"/>
                  <a:gd name="T15" fmla="*/ 2 h 13"/>
                  <a:gd name="T16" fmla="*/ 7 w 7"/>
                  <a:gd name="T17" fmla="*/ 2 h 13"/>
                  <a:gd name="T18" fmla="*/ 7 w 7"/>
                  <a:gd name="T19" fmla="*/ 4 h 13"/>
                  <a:gd name="T20" fmla="*/ 7 w 7"/>
                  <a:gd name="T21" fmla="*/ 4 h 13"/>
                  <a:gd name="T22" fmla="*/ 7 w 7"/>
                  <a:gd name="T23" fmla="*/ 7 h 13"/>
                  <a:gd name="T24" fmla="*/ 7 w 7"/>
                  <a:gd name="T25" fmla="*/ 7 h 13"/>
                  <a:gd name="T26" fmla="*/ 7 w 7"/>
                  <a:gd name="T27" fmla="*/ 7 h 13"/>
                  <a:gd name="T28" fmla="*/ 7 w 7"/>
                  <a:gd name="T29" fmla="*/ 7 h 13"/>
                  <a:gd name="T30" fmla="*/ 7 w 7"/>
                  <a:gd name="T31" fmla="*/ 7 h 13"/>
                  <a:gd name="T32" fmla="*/ 7 w 7"/>
                  <a:gd name="T33" fmla="*/ 7 h 13"/>
                  <a:gd name="T34" fmla="*/ 7 w 7"/>
                  <a:gd name="T35" fmla="*/ 9 h 13"/>
                  <a:gd name="T36" fmla="*/ 7 w 7"/>
                  <a:gd name="T37" fmla="*/ 9 h 13"/>
                  <a:gd name="T38" fmla="*/ 7 w 7"/>
                  <a:gd name="T39" fmla="*/ 11 h 13"/>
                  <a:gd name="T40" fmla="*/ 7 w 7"/>
                  <a:gd name="T41" fmla="*/ 11 h 13"/>
                  <a:gd name="T42" fmla="*/ 7 w 7"/>
                  <a:gd name="T43" fmla="*/ 11 h 13"/>
                  <a:gd name="T44" fmla="*/ 4 w 7"/>
                  <a:gd name="T45" fmla="*/ 11 h 13"/>
                  <a:gd name="T46" fmla="*/ 4 w 7"/>
                  <a:gd name="T47" fmla="*/ 11 h 13"/>
                  <a:gd name="T48" fmla="*/ 4 w 7"/>
                  <a:gd name="T49" fmla="*/ 13 h 13"/>
                  <a:gd name="T50" fmla="*/ 4 w 7"/>
                  <a:gd name="T51" fmla="*/ 13 h 13"/>
                  <a:gd name="T52" fmla="*/ 2 w 7"/>
                  <a:gd name="T53" fmla="*/ 13 h 13"/>
                  <a:gd name="T54" fmla="*/ 4 w 7"/>
                  <a:gd name="T55" fmla="*/ 11 h 13"/>
                  <a:gd name="T56" fmla="*/ 4 w 7"/>
                  <a:gd name="T57" fmla="*/ 11 h 13"/>
                  <a:gd name="T58" fmla="*/ 2 w 7"/>
                  <a:gd name="T59" fmla="*/ 11 h 13"/>
                  <a:gd name="T60" fmla="*/ 2 w 7"/>
                  <a:gd name="T61" fmla="*/ 9 h 13"/>
                  <a:gd name="T62" fmla="*/ 2 w 7"/>
                  <a:gd name="T63" fmla="*/ 9 h 13"/>
                  <a:gd name="T64" fmla="*/ 2 w 7"/>
                  <a:gd name="T65" fmla="*/ 7 h 13"/>
                  <a:gd name="T66" fmla="*/ 2 w 7"/>
                  <a:gd name="T67" fmla="*/ 7 h 13"/>
                  <a:gd name="T68" fmla="*/ 2 w 7"/>
                  <a:gd name="T69" fmla="*/ 7 h 13"/>
                  <a:gd name="T70" fmla="*/ 0 w 7"/>
                  <a:gd name="T71" fmla="*/ 4 h 13"/>
                  <a:gd name="T72" fmla="*/ 0 w 7"/>
                  <a:gd name="T73" fmla="*/ 4 h 13"/>
                  <a:gd name="T74" fmla="*/ 0 w 7"/>
                  <a:gd name="T75" fmla="*/ 2 h 13"/>
                  <a:gd name="T76" fmla="*/ 0 w 7"/>
                  <a:gd name="T77" fmla="*/ 2 h 13"/>
                  <a:gd name="T78" fmla="*/ 0 w 7"/>
                  <a:gd name="T79" fmla="*/ 0 h 13"/>
                  <a:gd name="T80" fmla="*/ 0 w 7"/>
                  <a:gd name="T81" fmla="*/ 0 h 13"/>
                  <a:gd name="T82" fmla="*/ 0 w 7"/>
                  <a:gd name="T83" fmla="*/ 0 h 13"/>
                  <a:gd name="T84" fmla="*/ 0 w 7"/>
                  <a:gd name="T85" fmla="*/ 0 h 13"/>
                  <a:gd name="T86" fmla="*/ 2 w 7"/>
                  <a:gd name="T8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1" name="Freeform 2768"/>
              <p:cNvSpPr>
                <a:spLocks/>
              </p:cNvSpPr>
              <p:nvPr/>
            </p:nvSpPr>
            <p:spPr bwMode="auto">
              <a:xfrm>
                <a:off x="2832" y="1371"/>
                <a:ext cx="7" cy="13"/>
              </a:xfrm>
              <a:custGeom>
                <a:avLst/>
                <a:gdLst>
                  <a:gd name="T0" fmla="*/ 2 w 7"/>
                  <a:gd name="T1" fmla="*/ 0 h 13"/>
                  <a:gd name="T2" fmla="*/ 2 w 7"/>
                  <a:gd name="T3" fmla="*/ 0 h 13"/>
                  <a:gd name="T4" fmla="*/ 2 w 7"/>
                  <a:gd name="T5" fmla="*/ 0 h 13"/>
                  <a:gd name="T6" fmla="*/ 4 w 7"/>
                  <a:gd name="T7" fmla="*/ 0 h 13"/>
                  <a:gd name="T8" fmla="*/ 4 w 7"/>
                  <a:gd name="T9" fmla="*/ 0 h 13"/>
                  <a:gd name="T10" fmla="*/ 4 w 7"/>
                  <a:gd name="T11" fmla="*/ 0 h 13"/>
                  <a:gd name="T12" fmla="*/ 7 w 7"/>
                  <a:gd name="T13" fmla="*/ 2 h 13"/>
                  <a:gd name="T14" fmla="*/ 7 w 7"/>
                  <a:gd name="T15" fmla="*/ 2 h 13"/>
                  <a:gd name="T16" fmla="*/ 7 w 7"/>
                  <a:gd name="T17" fmla="*/ 2 h 13"/>
                  <a:gd name="T18" fmla="*/ 7 w 7"/>
                  <a:gd name="T19" fmla="*/ 4 h 13"/>
                  <a:gd name="T20" fmla="*/ 7 w 7"/>
                  <a:gd name="T21" fmla="*/ 4 h 13"/>
                  <a:gd name="T22" fmla="*/ 7 w 7"/>
                  <a:gd name="T23" fmla="*/ 7 h 13"/>
                  <a:gd name="T24" fmla="*/ 7 w 7"/>
                  <a:gd name="T25" fmla="*/ 7 h 13"/>
                  <a:gd name="T26" fmla="*/ 7 w 7"/>
                  <a:gd name="T27" fmla="*/ 7 h 13"/>
                  <a:gd name="T28" fmla="*/ 7 w 7"/>
                  <a:gd name="T29" fmla="*/ 7 h 13"/>
                  <a:gd name="T30" fmla="*/ 7 w 7"/>
                  <a:gd name="T31" fmla="*/ 7 h 13"/>
                  <a:gd name="T32" fmla="*/ 7 w 7"/>
                  <a:gd name="T33" fmla="*/ 7 h 13"/>
                  <a:gd name="T34" fmla="*/ 7 w 7"/>
                  <a:gd name="T35" fmla="*/ 9 h 13"/>
                  <a:gd name="T36" fmla="*/ 7 w 7"/>
                  <a:gd name="T37" fmla="*/ 9 h 13"/>
                  <a:gd name="T38" fmla="*/ 7 w 7"/>
                  <a:gd name="T39" fmla="*/ 11 h 13"/>
                  <a:gd name="T40" fmla="*/ 7 w 7"/>
                  <a:gd name="T41" fmla="*/ 11 h 13"/>
                  <a:gd name="T42" fmla="*/ 7 w 7"/>
                  <a:gd name="T43" fmla="*/ 11 h 13"/>
                  <a:gd name="T44" fmla="*/ 4 w 7"/>
                  <a:gd name="T45" fmla="*/ 11 h 13"/>
                  <a:gd name="T46" fmla="*/ 4 w 7"/>
                  <a:gd name="T47" fmla="*/ 11 h 13"/>
                  <a:gd name="T48" fmla="*/ 4 w 7"/>
                  <a:gd name="T49" fmla="*/ 13 h 13"/>
                  <a:gd name="T50" fmla="*/ 4 w 7"/>
                  <a:gd name="T51" fmla="*/ 13 h 13"/>
                  <a:gd name="T52" fmla="*/ 2 w 7"/>
                  <a:gd name="T53" fmla="*/ 13 h 13"/>
                  <a:gd name="T54" fmla="*/ 4 w 7"/>
                  <a:gd name="T55" fmla="*/ 11 h 13"/>
                  <a:gd name="T56" fmla="*/ 4 w 7"/>
                  <a:gd name="T57" fmla="*/ 11 h 13"/>
                  <a:gd name="T58" fmla="*/ 2 w 7"/>
                  <a:gd name="T59" fmla="*/ 11 h 13"/>
                  <a:gd name="T60" fmla="*/ 2 w 7"/>
                  <a:gd name="T61" fmla="*/ 9 h 13"/>
                  <a:gd name="T62" fmla="*/ 2 w 7"/>
                  <a:gd name="T63" fmla="*/ 9 h 13"/>
                  <a:gd name="T64" fmla="*/ 2 w 7"/>
                  <a:gd name="T65" fmla="*/ 7 h 13"/>
                  <a:gd name="T66" fmla="*/ 2 w 7"/>
                  <a:gd name="T67" fmla="*/ 7 h 13"/>
                  <a:gd name="T68" fmla="*/ 2 w 7"/>
                  <a:gd name="T69" fmla="*/ 7 h 13"/>
                  <a:gd name="T70" fmla="*/ 0 w 7"/>
                  <a:gd name="T71" fmla="*/ 4 h 13"/>
                  <a:gd name="T72" fmla="*/ 0 w 7"/>
                  <a:gd name="T73" fmla="*/ 4 h 13"/>
                  <a:gd name="T74" fmla="*/ 0 w 7"/>
                  <a:gd name="T75" fmla="*/ 2 h 13"/>
                  <a:gd name="T76" fmla="*/ 0 w 7"/>
                  <a:gd name="T77" fmla="*/ 2 h 13"/>
                  <a:gd name="T78" fmla="*/ 0 w 7"/>
                  <a:gd name="T79" fmla="*/ 0 h 13"/>
                  <a:gd name="T80" fmla="*/ 0 w 7"/>
                  <a:gd name="T81" fmla="*/ 0 h 13"/>
                  <a:gd name="T82" fmla="*/ 0 w 7"/>
                  <a:gd name="T83" fmla="*/ 0 h 13"/>
                  <a:gd name="T84" fmla="*/ 0 w 7"/>
                  <a:gd name="T85" fmla="*/ 0 h 13"/>
                  <a:gd name="T86" fmla="*/ 2 w 7"/>
                  <a:gd name="T8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2" name="Freeform 2769"/>
              <p:cNvSpPr>
                <a:spLocks noEditPoints="1"/>
              </p:cNvSpPr>
              <p:nvPr/>
            </p:nvSpPr>
            <p:spPr bwMode="auto">
              <a:xfrm>
                <a:off x="2499" y="1235"/>
                <a:ext cx="116" cy="76"/>
              </a:xfrm>
              <a:custGeom>
                <a:avLst/>
                <a:gdLst>
                  <a:gd name="T0" fmla="*/ 107 w 116"/>
                  <a:gd name="T1" fmla="*/ 55 h 76"/>
                  <a:gd name="T2" fmla="*/ 96 w 116"/>
                  <a:gd name="T3" fmla="*/ 49 h 76"/>
                  <a:gd name="T4" fmla="*/ 16 w 116"/>
                  <a:gd name="T5" fmla="*/ 73 h 76"/>
                  <a:gd name="T6" fmla="*/ 31 w 116"/>
                  <a:gd name="T7" fmla="*/ 0 h 76"/>
                  <a:gd name="T8" fmla="*/ 40 w 116"/>
                  <a:gd name="T9" fmla="*/ 4 h 76"/>
                  <a:gd name="T10" fmla="*/ 49 w 116"/>
                  <a:gd name="T11" fmla="*/ 4 h 76"/>
                  <a:gd name="T12" fmla="*/ 58 w 116"/>
                  <a:gd name="T13" fmla="*/ 8 h 76"/>
                  <a:gd name="T14" fmla="*/ 67 w 116"/>
                  <a:gd name="T15" fmla="*/ 8 h 76"/>
                  <a:gd name="T16" fmla="*/ 71 w 116"/>
                  <a:gd name="T17" fmla="*/ 20 h 76"/>
                  <a:gd name="T18" fmla="*/ 83 w 116"/>
                  <a:gd name="T19" fmla="*/ 17 h 76"/>
                  <a:gd name="T20" fmla="*/ 87 w 116"/>
                  <a:gd name="T21" fmla="*/ 17 h 76"/>
                  <a:gd name="T22" fmla="*/ 83 w 116"/>
                  <a:gd name="T23" fmla="*/ 22 h 76"/>
                  <a:gd name="T24" fmla="*/ 74 w 116"/>
                  <a:gd name="T25" fmla="*/ 26 h 76"/>
                  <a:gd name="T26" fmla="*/ 80 w 116"/>
                  <a:gd name="T27" fmla="*/ 24 h 76"/>
                  <a:gd name="T28" fmla="*/ 87 w 116"/>
                  <a:gd name="T29" fmla="*/ 26 h 76"/>
                  <a:gd name="T30" fmla="*/ 92 w 116"/>
                  <a:gd name="T31" fmla="*/ 26 h 76"/>
                  <a:gd name="T32" fmla="*/ 96 w 116"/>
                  <a:gd name="T33" fmla="*/ 26 h 76"/>
                  <a:gd name="T34" fmla="*/ 98 w 116"/>
                  <a:gd name="T35" fmla="*/ 29 h 76"/>
                  <a:gd name="T36" fmla="*/ 107 w 116"/>
                  <a:gd name="T37" fmla="*/ 33 h 76"/>
                  <a:gd name="T38" fmla="*/ 114 w 116"/>
                  <a:gd name="T39" fmla="*/ 40 h 76"/>
                  <a:gd name="T40" fmla="*/ 112 w 116"/>
                  <a:gd name="T41" fmla="*/ 46 h 76"/>
                  <a:gd name="T42" fmla="*/ 105 w 116"/>
                  <a:gd name="T43" fmla="*/ 53 h 76"/>
                  <a:gd name="T44" fmla="*/ 98 w 116"/>
                  <a:gd name="T45" fmla="*/ 46 h 76"/>
                  <a:gd name="T46" fmla="*/ 92 w 116"/>
                  <a:gd name="T47" fmla="*/ 49 h 76"/>
                  <a:gd name="T48" fmla="*/ 80 w 116"/>
                  <a:gd name="T49" fmla="*/ 46 h 76"/>
                  <a:gd name="T50" fmla="*/ 69 w 116"/>
                  <a:gd name="T51" fmla="*/ 44 h 76"/>
                  <a:gd name="T52" fmla="*/ 60 w 116"/>
                  <a:gd name="T53" fmla="*/ 49 h 76"/>
                  <a:gd name="T54" fmla="*/ 51 w 116"/>
                  <a:gd name="T55" fmla="*/ 53 h 76"/>
                  <a:gd name="T56" fmla="*/ 45 w 116"/>
                  <a:gd name="T57" fmla="*/ 51 h 76"/>
                  <a:gd name="T58" fmla="*/ 38 w 116"/>
                  <a:gd name="T59" fmla="*/ 49 h 76"/>
                  <a:gd name="T60" fmla="*/ 33 w 116"/>
                  <a:gd name="T61" fmla="*/ 53 h 76"/>
                  <a:gd name="T62" fmla="*/ 29 w 116"/>
                  <a:gd name="T63" fmla="*/ 58 h 76"/>
                  <a:gd name="T64" fmla="*/ 24 w 116"/>
                  <a:gd name="T65" fmla="*/ 62 h 76"/>
                  <a:gd name="T66" fmla="*/ 20 w 116"/>
                  <a:gd name="T67" fmla="*/ 71 h 76"/>
                  <a:gd name="T68" fmla="*/ 16 w 116"/>
                  <a:gd name="T69" fmla="*/ 71 h 76"/>
                  <a:gd name="T70" fmla="*/ 11 w 116"/>
                  <a:gd name="T71" fmla="*/ 67 h 76"/>
                  <a:gd name="T72" fmla="*/ 9 w 116"/>
                  <a:gd name="T73" fmla="*/ 60 h 76"/>
                  <a:gd name="T74" fmla="*/ 7 w 116"/>
                  <a:gd name="T75" fmla="*/ 53 h 76"/>
                  <a:gd name="T76" fmla="*/ 2 w 116"/>
                  <a:gd name="T77" fmla="*/ 46 h 76"/>
                  <a:gd name="T78" fmla="*/ 0 w 116"/>
                  <a:gd name="T79" fmla="*/ 40 h 76"/>
                  <a:gd name="T80" fmla="*/ 7 w 116"/>
                  <a:gd name="T81" fmla="*/ 38 h 76"/>
                  <a:gd name="T82" fmla="*/ 7 w 116"/>
                  <a:gd name="T83" fmla="*/ 29 h 76"/>
                  <a:gd name="T84" fmla="*/ 4 w 116"/>
                  <a:gd name="T85" fmla="*/ 31 h 76"/>
                  <a:gd name="T86" fmla="*/ 4 w 116"/>
                  <a:gd name="T87" fmla="*/ 31 h 76"/>
                  <a:gd name="T88" fmla="*/ 9 w 116"/>
                  <a:gd name="T89" fmla="*/ 26 h 76"/>
                  <a:gd name="T90" fmla="*/ 11 w 116"/>
                  <a:gd name="T91" fmla="*/ 24 h 76"/>
                  <a:gd name="T92" fmla="*/ 9 w 116"/>
                  <a:gd name="T93" fmla="*/ 17 h 76"/>
                  <a:gd name="T94" fmla="*/ 9 w 116"/>
                  <a:gd name="T95" fmla="*/ 8 h 76"/>
                  <a:gd name="T96" fmla="*/ 9 w 116"/>
                  <a:gd name="T97" fmla="*/ 4 h 76"/>
                  <a:gd name="T98" fmla="*/ 13 w 116"/>
                  <a:gd name="T99" fmla="*/ 0 h 76"/>
                  <a:gd name="T100" fmla="*/ 24 w 116"/>
                  <a:gd name="T101" fmla="*/ 2 h 76"/>
                  <a:gd name="T102" fmla="*/ 9 w 116"/>
                  <a:gd name="T103" fmla="*/ 44 h 76"/>
                  <a:gd name="T104" fmla="*/ 9 w 116"/>
                  <a:gd name="T105" fmla="*/ 44 h 76"/>
                  <a:gd name="T106" fmla="*/ 13 w 116"/>
                  <a:gd name="T10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" h="76">
                    <a:moveTo>
                      <a:pt x="103" y="53"/>
                    </a:moveTo>
                    <a:lnTo>
                      <a:pt x="103" y="55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58"/>
                    </a:lnTo>
                    <a:lnTo>
                      <a:pt x="107" y="55"/>
                    </a:lnTo>
                    <a:lnTo>
                      <a:pt x="105" y="55"/>
                    </a:lnTo>
                    <a:lnTo>
                      <a:pt x="103" y="55"/>
                    </a:lnTo>
                    <a:lnTo>
                      <a:pt x="103" y="53"/>
                    </a:lnTo>
                    <a:close/>
                    <a:moveTo>
                      <a:pt x="96" y="49"/>
                    </a:moveTo>
                    <a:lnTo>
                      <a:pt x="94" y="49"/>
                    </a:lnTo>
                    <a:lnTo>
                      <a:pt x="96" y="49"/>
                    </a:lnTo>
                    <a:close/>
                    <a:moveTo>
                      <a:pt x="16" y="71"/>
                    </a:moveTo>
                    <a:lnTo>
                      <a:pt x="16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6" y="76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6" y="73"/>
                    </a:lnTo>
                    <a:lnTo>
                      <a:pt x="16" y="71"/>
                    </a:lnTo>
                    <a:close/>
                    <a:moveTo>
                      <a:pt x="31" y="0"/>
                    </a:move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7"/>
                    </a:lnTo>
                    <a:lnTo>
                      <a:pt x="69" y="20"/>
                    </a:lnTo>
                    <a:lnTo>
                      <a:pt x="71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2" y="29"/>
                    </a:lnTo>
                    <a:lnTo>
                      <a:pt x="92" y="26"/>
                    </a:lnTo>
                    <a:lnTo>
                      <a:pt x="89" y="26"/>
                    </a:lnTo>
                    <a:lnTo>
                      <a:pt x="92" y="26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8" y="26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3" y="29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5"/>
                    </a:lnTo>
                    <a:lnTo>
                      <a:pt x="109" y="35"/>
                    </a:lnTo>
                    <a:lnTo>
                      <a:pt x="112" y="35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2" y="49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7" y="53"/>
                    </a:lnTo>
                    <a:lnTo>
                      <a:pt x="105" y="53"/>
                    </a:lnTo>
                    <a:lnTo>
                      <a:pt x="103" y="53"/>
                    </a:lnTo>
                    <a:lnTo>
                      <a:pt x="103" y="51"/>
                    </a:lnTo>
                    <a:lnTo>
                      <a:pt x="100" y="51"/>
                    </a:lnTo>
                    <a:lnTo>
                      <a:pt x="100" y="49"/>
                    </a:lnTo>
                    <a:lnTo>
                      <a:pt x="98" y="49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9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3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5" y="46"/>
                    </a:lnTo>
                    <a:lnTo>
                      <a:pt x="62" y="46"/>
                    </a:lnTo>
                    <a:lnTo>
                      <a:pt x="62" y="49"/>
                    </a:lnTo>
                    <a:lnTo>
                      <a:pt x="60" y="49"/>
                    </a:lnTo>
                    <a:lnTo>
                      <a:pt x="60" y="51"/>
                    </a:lnTo>
                    <a:lnTo>
                      <a:pt x="58" y="51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5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6" y="51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29" y="51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62"/>
                    </a:lnTo>
                    <a:lnTo>
                      <a:pt x="24" y="62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20" y="69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58"/>
                    </a:lnTo>
                    <a:lnTo>
                      <a:pt x="9" y="55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7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  <a:moveTo>
                      <a:pt x="9" y="42"/>
                    </a:moveTo>
                    <a:lnTo>
                      <a:pt x="9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3" name="Freeform 2770"/>
              <p:cNvSpPr>
                <a:spLocks noEditPoints="1"/>
              </p:cNvSpPr>
              <p:nvPr/>
            </p:nvSpPr>
            <p:spPr bwMode="auto">
              <a:xfrm>
                <a:off x="2499" y="1235"/>
                <a:ext cx="116" cy="76"/>
              </a:xfrm>
              <a:custGeom>
                <a:avLst/>
                <a:gdLst>
                  <a:gd name="T0" fmla="*/ 107 w 116"/>
                  <a:gd name="T1" fmla="*/ 55 h 76"/>
                  <a:gd name="T2" fmla="*/ 96 w 116"/>
                  <a:gd name="T3" fmla="*/ 49 h 76"/>
                  <a:gd name="T4" fmla="*/ 16 w 116"/>
                  <a:gd name="T5" fmla="*/ 73 h 76"/>
                  <a:gd name="T6" fmla="*/ 31 w 116"/>
                  <a:gd name="T7" fmla="*/ 0 h 76"/>
                  <a:gd name="T8" fmla="*/ 40 w 116"/>
                  <a:gd name="T9" fmla="*/ 4 h 76"/>
                  <a:gd name="T10" fmla="*/ 49 w 116"/>
                  <a:gd name="T11" fmla="*/ 4 h 76"/>
                  <a:gd name="T12" fmla="*/ 58 w 116"/>
                  <a:gd name="T13" fmla="*/ 8 h 76"/>
                  <a:gd name="T14" fmla="*/ 67 w 116"/>
                  <a:gd name="T15" fmla="*/ 8 h 76"/>
                  <a:gd name="T16" fmla="*/ 71 w 116"/>
                  <a:gd name="T17" fmla="*/ 20 h 76"/>
                  <a:gd name="T18" fmla="*/ 83 w 116"/>
                  <a:gd name="T19" fmla="*/ 17 h 76"/>
                  <a:gd name="T20" fmla="*/ 87 w 116"/>
                  <a:gd name="T21" fmla="*/ 17 h 76"/>
                  <a:gd name="T22" fmla="*/ 83 w 116"/>
                  <a:gd name="T23" fmla="*/ 22 h 76"/>
                  <a:gd name="T24" fmla="*/ 74 w 116"/>
                  <a:gd name="T25" fmla="*/ 26 h 76"/>
                  <a:gd name="T26" fmla="*/ 80 w 116"/>
                  <a:gd name="T27" fmla="*/ 24 h 76"/>
                  <a:gd name="T28" fmla="*/ 87 w 116"/>
                  <a:gd name="T29" fmla="*/ 26 h 76"/>
                  <a:gd name="T30" fmla="*/ 92 w 116"/>
                  <a:gd name="T31" fmla="*/ 26 h 76"/>
                  <a:gd name="T32" fmla="*/ 96 w 116"/>
                  <a:gd name="T33" fmla="*/ 26 h 76"/>
                  <a:gd name="T34" fmla="*/ 98 w 116"/>
                  <a:gd name="T35" fmla="*/ 29 h 76"/>
                  <a:gd name="T36" fmla="*/ 107 w 116"/>
                  <a:gd name="T37" fmla="*/ 33 h 76"/>
                  <a:gd name="T38" fmla="*/ 114 w 116"/>
                  <a:gd name="T39" fmla="*/ 40 h 76"/>
                  <a:gd name="T40" fmla="*/ 112 w 116"/>
                  <a:gd name="T41" fmla="*/ 46 h 76"/>
                  <a:gd name="T42" fmla="*/ 105 w 116"/>
                  <a:gd name="T43" fmla="*/ 53 h 76"/>
                  <a:gd name="T44" fmla="*/ 98 w 116"/>
                  <a:gd name="T45" fmla="*/ 46 h 76"/>
                  <a:gd name="T46" fmla="*/ 92 w 116"/>
                  <a:gd name="T47" fmla="*/ 49 h 76"/>
                  <a:gd name="T48" fmla="*/ 80 w 116"/>
                  <a:gd name="T49" fmla="*/ 46 h 76"/>
                  <a:gd name="T50" fmla="*/ 69 w 116"/>
                  <a:gd name="T51" fmla="*/ 44 h 76"/>
                  <a:gd name="T52" fmla="*/ 60 w 116"/>
                  <a:gd name="T53" fmla="*/ 49 h 76"/>
                  <a:gd name="T54" fmla="*/ 51 w 116"/>
                  <a:gd name="T55" fmla="*/ 53 h 76"/>
                  <a:gd name="T56" fmla="*/ 45 w 116"/>
                  <a:gd name="T57" fmla="*/ 51 h 76"/>
                  <a:gd name="T58" fmla="*/ 38 w 116"/>
                  <a:gd name="T59" fmla="*/ 49 h 76"/>
                  <a:gd name="T60" fmla="*/ 33 w 116"/>
                  <a:gd name="T61" fmla="*/ 53 h 76"/>
                  <a:gd name="T62" fmla="*/ 29 w 116"/>
                  <a:gd name="T63" fmla="*/ 58 h 76"/>
                  <a:gd name="T64" fmla="*/ 24 w 116"/>
                  <a:gd name="T65" fmla="*/ 62 h 76"/>
                  <a:gd name="T66" fmla="*/ 20 w 116"/>
                  <a:gd name="T67" fmla="*/ 71 h 76"/>
                  <a:gd name="T68" fmla="*/ 16 w 116"/>
                  <a:gd name="T69" fmla="*/ 71 h 76"/>
                  <a:gd name="T70" fmla="*/ 11 w 116"/>
                  <a:gd name="T71" fmla="*/ 67 h 76"/>
                  <a:gd name="T72" fmla="*/ 9 w 116"/>
                  <a:gd name="T73" fmla="*/ 60 h 76"/>
                  <a:gd name="T74" fmla="*/ 7 w 116"/>
                  <a:gd name="T75" fmla="*/ 53 h 76"/>
                  <a:gd name="T76" fmla="*/ 2 w 116"/>
                  <a:gd name="T77" fmla="*/ 46 h 76"/>
                  <a:gd name="T78" fmla="*/ 0 w 116"/>
                  <a:gd name="T79" fmla="*/ 40 h 76"/>
                  <a:gd name="T80" fmla="*/ 7 w 116"/>
                  <a:gd name="T81" fmla="*/ 38 h 76"/>
                  <a:gd name="T82" fmla="*/ 7 w 116"/>
                  <a:gd name="T83" fmla="*/ 29 h 76"/>
                  <a:gd name="T84" fmla="*/ 4 w 116"/>
                  <a:gd name="T85" fmla="*/ 31 h 76"/>
                  <a:gd name="T86" fmla="*/ 4 w 116"/>
                  <a:gd name="T87" fmla="*/ 31 h 76"/>
                  <a:gd name="T88" fmla="*/ 9 w 116"/>
                  <a:gd name="T89" fmla="*/ 26 h 76"/>
                  <a:gd name="T90" fmla="*/ 11 w 116"/>
                  <a:gd name="T91" fmla="*/ 24 h 76"/>
                  <a:gd name="T92" fmla="*/ 9 w 116"/>
                  <a:gd name="T93" fmla="*/ 17 h 76"/>
                  <a:gd name="T94" fmla="*/ 9 w 116"/>
                  <a:gd name="T95" fmla="*/ 8 h 76"/>
                  <a:gd name="T96" fmla="*/ 9 w 116"/>
                  <a:gd name="T97" fmla="*/ 4 h 76"/>
                  <a:gd name="T98" fmla="*/ 13 w 116"/>
                  <a:gd name="T99" fmla="*/ 0 h 76"/>
                  <a:gd name="T100" fmla="*/ 24 w 116"/>
                  <a:gd name="T101" fmla="*/ 2 h 76"/>
                  <a:gd name="T102" fmla="*/ 9 w 116"/>
                  <a:gd name="T103" fmla="*/ 44 h 76"/>
                  <a:gd name="T104" fmla="*/ 9 w 116"/>
                  <a:gd name="T105" fmla="*/ 44 h 76"/>
                  <a:gd name="T106" fmla="*/ 13 w 116"/>
                  <a:gd name="T107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" h="76">
                    <a:moveTo>
                      <a:pt x="103" y="53"/>
                    </a:moveTo>
                    <a:lnTo>
                      <a:pt x="103" y="55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9" y="55"/>
                    </a:lnTo>
                    <a:lnTo>
                      <a:pt x="107" y="55"/>
                    </a:lnTo>
                    <a:lnTo>
                      <a:pt x="107" y="58"/>
                    </a:lnTo>
                    <a:lnTo>
                      <a:pt x="107" y="55"/>
                    </a:lnTo>
                    <a:lnTo>
                      <a:pt x="105" y="55"/>
                    </a:lnTo>
                    <a:lnTo>
                      <a:pt x="103" y="55"/>
                    </a:lnTo>
                    <a:lnTo>
                      <a:pt x="103" y="53"/>
                    </a:lnTo>
                    <a:moveTo>
                      <a:pt x="96" y="49"/>
                    </a:moveTo>
                    <a:lnTo>
                      <a:pt x="94" y="49"/>
                    </a:lnTo>
                    <a:lnTo>
                      <a:pt x="96" y="49"/>
                    </a:lnTo>
                    <a:moveTo>
                      <a:pt x="16" y="71"/>
                    </a:moveTo>
                    <a:lnTo>
                      <a:pt x="16" y="73"/>
                    </a:lnTo>
                    <a:lnTo>
                      <a:pt x="18" y="73"/>
                    </a:lnTo>
                    <a:lnTo>
                      <a:pt x="16" y="73"/>
                    </a:lnTo>
                    <a:lnTo>
                      <a:pt x="16" y="76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6" y="73"/>
                    </a:lnTo>
                    <a:lnTo>
                      <a:pt x="16" y="71"/>
                    </a:lnTo>
                    <a:moveTo>
                      <a:pt x="31" y="0"/>
                    </a:moveTo>
                    <a:lnTo>
                      <a:pt x="33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6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7"/>
                    </a:lnTo>
                    <a:lnTo>
                      <a:pt x="69" y="20"/>
                    </a:lnTo>
                    <a:lnTo>
                      <a:pt x="71" y="20"/>
                    </a:lnTo>
                    <a:lnTo>
                      <a:pt x="74" y="20"/>
                    </a:lnTo>
                    <a:lnTo>
                      <a:pt x="76" y="20"/>
                    </a:lnTo>
                    <a:lnTo>
                      <a:pt x="76" y="17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5" y="20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4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0" y="26"/>
                    </a:lnTo>
                    <a:lnTo>
                      <a:pt x="80" y="24"/>
                    </a:lnTo>
                    <a:lnTo>
                      <a:pt x="83" y="24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7" y="26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2" y="29"/>
                    </a:lnTo>
                    <a:lnTo>
                      <a:pt x="92" y="26"/>
                    </a:lnTo>
                    <a:lnTo>
                      <a:pt x="89" y="26"/>
                    </a:lnTo>
                    <a:lnTo>
                      <a:pt x="92" y="26"/>
                    </a:lnTo>
                    <a:lnTo>
                      <a:pt x="92" y="29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6" y="26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8" y="26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3" y="29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5"/>
                    </a:lnTo>
                    <a:lnTo>
                      <a:pt x="109" y="35"/>
                    </a:lnTo>
                    <a:lnTo>
                      <a:pt x="112" y="35"/>
                    </a:lnTo>
                    <a:lnTo>
                      <a:pt x="112" y="38"/>
                    </a:lnTo>
                    <a:lnTo>
                      <a:pt x="114" y="38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4" y="46"/>
                    </a:lnTo>
                    <a:lnTo>
                      <a:pt x="112" y="46"/>
                    </a:lnTo>
                    <a:lnTo>
                      <a:pt x="112" y="49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7" y="51"/>
                    </a:lnTo>
                    <a:lnTo>
                      <a:pt x="107" y="53"/>
                    </a:lnTo>
                    <a:lnTo>
                      <a:pt x="105" y="53"/>
                    </a:lnTo>
                    <a:lnTo>
                      <a:pt x="103" y="53"/>
                    </a:lnTo>
                    <a:lnTo>
                      <a:pt x="103" y="51"/>
                    </a:lnTo>
                    <a:lnTo>
                      <a:pt x="100" y="51"/>
                    </a:lnTo>
                    <a:lnTo>
                      <a:pt x="100" y="49"/>
                    </a:lnTo>
                    <a:lnTo>
                      <a:pt x="98" y="49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4" y="49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92" y="49"/>
                    </a:lnTo>
                    <a:lnTo>
                      <a:pt x="92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3" y="46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76" y="46"/>
                    </a:lnTo>
                    <a:lnTo>
                      <a:pt x="74" y="46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5" y="46"/>
                    </a:lnTo>
                    <a:lnTo>
                      <a:pt x="62" y="46"/>
                    </a:lnTo>
                    <a:lnTo>
                      <a:pt x="62" y="49"/>
                    </a:lnTo>
                    <a:lnTo>
                      <a:pt x="60" y="49"/>
                    </a:lnTo>
                    <a:lnTo>
                      <a:pt x="60" y="51"/>
                    </a:lnTo>
                    <a:lnTo>
                      <a:pt x="58" y="51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3"/>
                    </a:lnTo>
                    <a:lnTo>
                      <a:pt x="51" y="53"/>
                    </a:lnTo>
                    <a:lnTo>
                      <a:pt x="49" y="53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5" y="46"/>
                    </a:lnTo>
                    <a:lnTo>
                      <a:pt x="42" y="46"/>
                    </a:lnTo>
                    <a:lnTo>
                      <a:pt x="40" y="46"/>
                    </a:lnTo>
                    <a:lnTo>
                      <a:pt x="40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8" y="49"/>
                    </a:lnTo>
                    <a:lnTo>
                      <a:pt x="36" y="49"/>
                    </a:lnTo>
                    <a:lnTo>
                      <a:pt x="36" y="51"/>
                    </a:lnTo>
                    <a:lnTo>
                      <a:pt x="33" y="51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31" y="51"/>
                    </a:lnTo>
                    <a:lnTo>
                      <a:pt x="29" y="51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62"/>
                    </a:lnTo>
                    <a:lnTo>
                      <a:pt x="24" y="62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20" y="69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20" y="71"/>
                    </a:lnTo>
                    <a:lnTo>
                      <a:pt x="18" y="71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1" y="69"/>
                    </a:lnTo>
                    <a:lnTo>
                      <a:pt x="11" y="67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1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58"/>
                    </a:lnTo>
                    <a:lnTo>
                      <a:pt x="9" y="55"/>
                    </a:lnTo>
                    <a:lnTo>
                      <a:pt x="7" y="55"/>
                    </a:lnTo>
                    <a:lnTo>
                      <a:pt x="7" y="53"/>
                    </a:lnTo>
                    <a:lnTo>
                      <a:pt x="9" y="51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7" y="46"/>
                    </a:lnTo>
                    <a:lnTo>
                      <a:pt x="4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moveTo>
                      <a:pt x="9" y="42"/>
                    </a:moveTo>
                    <a:lnTo>
                      <a:pt x="9" y="44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4" name="Freeform 2771"/>
              <p:cNvSpPr>
                <a:spLocks noEditPoints="1"/>
              </p:cNvSpPr>
              <p:nvPr/>
            </p:nvSpPr>
            <p:spPr bwMode="auto">
              <a:xfrm>
                <a:off x="1866" y="1811"/>
                <a:ext cx="532" cy="213"/>
              </a:xfrm>
              <a:custGeom>
                <a:avLst/>
                <a:gdLst>
                  <a:gd name="T0" fmla="*/ 371 w 532"/>
                  <a:gd name="T1" fmla="*/ 159 h 213"/>
                  <a:gd name="T2" fmla="*/ 374 w 532"/>
                  <a:gd name="T3" fmla="*/ 159 h 213"/>
                  <a:gd name="T4" fmla="*/ 378 w 532"/>
                  <a:gd name="T5" fmla="*/ 159 h 213"/>
                  <a:gd name="T6" fmla="*/ 378 w 532"/>
                  <a:gd name="T7" fmla="*/ 146 h 213"/>
                  <a:gd name="T8" fmla="*/ 376 w 532"/>
                  <a:gd name="T9" fmla="*/ 143 h 213"/>
                  <a:gd name="T10" fmla="*/ 376 w 532"/>
                  <a:gd name="T11" fmla="*/ 150 h 213"/>
                  <a:gd name="T12" fmla="*/ 374 w 532"/>
                  <a:gd name="T13" fmla="*/ 139 h 213"/>
                  <a:gd name="T14" fmla="*/ 387 w 532"/>
                  <a:gd name="T15" fmla="*/ 134 h 213"/>
                  <a:gd name="T16" fmla="*/ 385 w 532"/>
                  <a:gd name="T17" fmla="*/ 137 h 213"/>
                  <a:gd name="T18" fmla="*/ 383 w 532"/>
                  <a:gd name="T19" fmla="*/ 132 h 213"/>
                  <a:gd name="T20" fmla="*/ 383 w 532"/>
                  <a:gd name="T21" fmla="*/ 130 h 213"/>
                  <a:gd name="T22" fmla="*/ 380 w 532"/>
                  <a:gd name="T23" fmla="*/ 128 h 213"/>
                  <a:gd name="T24" fmla="*/ 383 w 532"/>
                  <a:gd name="T25" fmla="*/ 128 h 213"/>
                  <a:gd name="T26" fmla="*/ 383 w 532"/>
                  <a:gd name="T27" fmla="*/ 130 h 213"/>
                  <a:gd name="T28" fmla="*/ 383 w 532"/>
                  <a:gd name="T29" fmla="*/ 128 h 213"/>
                  <a:gd name="T30" fmla="*/ 356 w 532"/>
                  <a:gd name="T31" fmla="*/ 96 h 213"/>
                  <a:gd name="T32" fmla="*/ 36 w 532"/>
                  <a:gd name="T33" fmla="*/ 85 h 213"/>
                  <a:gd name="T34" fmla="*/ 81 w 532"/>
                  <a:gd name="T35" fmla="*/ 79 h 213"/>
                  <a:gd name="T36" fmla="*/ 367 w 532"/>
                  <a:gd name="T37" fmla="*/ 74 h 213"/>
                  <a:gd name="T38" fmla="*/ 47 w 532"/>
                  <a:gd name="T39" fmla="*/ 72 h 213"/>
                  <a:gd name="T40" fmla="*/ 18 w 532"/>
                  <a:gd name="T41" fmla="*/ 65 h 213"/>
                  <a:gd name="T42" fmla="*/ 45 w 532"/>
                  <a:gd name="T43" fmla="*/ 65 h 213"/>
                  <a:gd name="T44" fmla="*/ 32 w 532"/>
                  <a:gd name="T45" fmla="*/ 67 h 213"/>
                  <a:gd name="T46" fmla="*/ 25 w 532"/>
                  <a:gd name="T47" fmla="*/ 87 h 213"/>
                  <a:gd name="T48" fmla="*/ 27 w 532"/>
                  <a:gd name="T49" fmla="*/ 72 h 213"/>
                  <a:gd name="T50" fmla="*/ 20 w 532"/>
                  <a:gd name="T51" fmla="*/ 49 h 213"/>
                  <a:gd name="T52" fmla="*/ 380 w 532"/>
                  <a:gd name="T53" fmla="*/ 34 h 213"/>
                  <a:gd name="T54" fmla="*/ 412 w 532"/>
                  <a:gd name="T55" fmla="*/ 16 h 213"/>
                  <a:gd name="T56" fmla="*/ 416 w 532"/>
                  <a:gd name="T57" fmla="*/ 9 h 213"/>
                  <a:gd name="T58" fmla="*/ 414 w 532"/>
                  <a:gd name="T59" fmla="*/ 11 h 213"/>
                  <a:gd name="T60" fmla="*/ 423 w 532"/>
                  <a:gd name="T61" fmla="*/ 11 h 213"/>
                  <a:gd name="T62" fmla="*/ 450 w 532"/>
                  <a:gd name="T63" fmla="*/ 29 h 213"/>
                  <a:gd name="T64" fmla="*/ 470 w 532"/>
                  <a:gd name="T65" fmla="*/ 41 h 213"/>
                  <a:gd name="T66" fmla="*/ 494 w 532"/>
                  <a:gd name="T67" fmla="*/ 47 h 213"/>
                  <a:gd name="T68" fmla="*/ 510 w 532"/>
                  <a:gd name="T69" fmla="*/ 47 h 213"/>
                  <a:gd name="T70" fmla="*/ 523 w 532"/>
                  <a:gd name="T71" fmla="*/ 61 h 213"/>
                  <a:gd name="T72" fmla="*/ 521 w 532"/>
                  <a:gd name="T73" fmla="*/ 99 h 213"/>
                  <a:gd name="T74" fmla="*/ 465 w 532"/>
                  <a:gd name="T75" fmla="*/ 143 h 213"/>
                  <a:gd name="T76" fmla="*/ 436 w 532"/>
                  <a:gd name="T77" fmla="*/ 161 h 213"/>
                  <a:gd name="T78" fmla="*/ 425 w 532"/>
                  <a:gd name="T79" fmla="*/ 181 h 213"/>
                  <a:gd name="T80" fmla="*/ 414 w 532"/>
                  <a:gd name="T81" fmla="*/ 206 h 213"/>
                  <a:gd name="T82" fmla="*/ 389 w 532"/>
                  <a:gd name="T83" fmla="*/ 195 h 213"/>
                  <a:gd name="T84" fmla="*/ 369 w 532"/>
                  <a:gd name="T85" fmla="*/ 188 h 213"/>
                  <a:gd name="T86" fmla="*/ 374 w 532"/>
                  <a:gd name="T87" fmla="*/ 177 h 213"/>
                  <a:gd name="T88" fmla="*/ 376 w 532"/>
                  <a:gd name="T89" fmla="*/ 161 h 213"/>
                  <a:gd name="T90" fmla="*/ 380 w 532"/>
                  <a:gd name="T91" fmla="*/ 157 h 213"/>
                  <a:gd name="T92" fmla="*/ 387 w 532"/>
                  <a:gd name="T93" fmla="*/ 141 h 213"/>
                  <a:gd name="T94" fmla="*/ 385 w 532"/>
                  <a:gd name="T95" fmla="*/ 130 h 213"/>
                  <a:gd name="T96" fmla="*/ 385 w 532"/>
                  <a:gd name="T97" fmla="*/ 121 h 213"/>
                  <a:gd name="T98" fmla="*/ 380 w 532"/>
                  <a:gd name="T99" fmla="*/ 125 h 213"/>
                  <a:gd name="T100" fmla="*/ 376 w 532"/>
                  <a:gd name="T101" fmla="*/ 130 h 213"/>
                  <a:gd name="T102" fmla="*/ 371 w 532"/>
                  <a:gd name="T103" fmla="*/ 134 h 213"/>
                  <a:gd name="T104" fmla="*/ 365 w 532"/>
                  <a:gd name="T105" fmla="*/ 134 h 213"/>
                  <a:gd name="T106" fmla="*/ 356 w 532"/>
                  <a:gd name="T107" fmla="*/ 117 h 213"/>
                  <a:gd name="T108" fmla="*/ 356 w 532"/>
                  <a:gd name="T109" fmla="*/ 85 h 213"/>
                  <a:gd name="T110" fmla="*/ 365 w 532"/>
                  <a:gd name="T111" fmla="*/ 72 h 213"/>
                  <a:gd name="T112" fmla="*/ 380 w 532"/>
                  <a:gd name="T113" fmla="*/ 43 h 213"/>
                  <a:gd name="T114" fmla="*/ 378 w 532"/>
                  <a:gd name="T115" fmla="*/ 27 h 213"/>
                  <a:gd name="T116" fmla="*/ 412 w 532"/>
                  <a:gd name="T117" fmla="*/ 16 h 213"/>
                  <a:gd name="T118" fmla="*/ 418 w 532"/>
                  <a:gd name="T119" fmla="*/ 14 h 213"/>
                  <a:gd name="T120" fmla="*/ 418 w 532"/>
                  <a:gd name="T121" fmla="*/ 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2" h="213">
                    <a:moveTo>
                      <a:pt x="374" y="163"/>
                    </a:moveTo>
                    <a:lnTo>
                      <a:pt x="371" y="163"/>
                    </a:lnTo>
                    <a:lnTo>
                      <a:pt x="371" y="161"/>
                    </a:lnTo>
                    <a:lnTo>
                      <a:pt x="374" y="161"/>
                    </a:lnTo>
                    <a:lnTo>
                      <a:pt x="374" y="163"/>
                    </a:lnTo>
                    <a:close/>
                    <a:moveTo>
                      <a:pt x="376" y="163"/>
                    </a:moveTo>
                    <a:lnTo>
                      <a:pt x="374" y="163"/>
                    </a:lnTo>
                    <a:lnTo>
                      <a:pt x="374" y="161"/>
                    </a:lnTo>
                    <a:lnTo>
                      <a:pt x="376" y="161"/>
                    </a:lnTo>
                    <a:lnTo>
                      <a:pt x="376" y="163"/>
                    </a:lnTo>
                    <a:close/>
                    <a:moveTo>
                      <a:pt x="371" y="163"/>
                    </a:moveTo>
                    <a:lnTo>
                      <a:pt x="371" y="161"/>
                    </a:lnTo>
                    <a:lnTo>
                      <a:pt x="371" y="163"/>
                    </a:lnTo>
                    <a:close/>
                    <a:moveTo>
                      <a:pt x="376" y="163"/>
                    </a:moveTo>
                    <a:lnTo>
                      <a:pt x="376" y="161"/>
                    </a:lnTo>
                    <a:lnTo>
                      <a:pt x="376" y="163"/>
                    </a:lnTo>
                    <a:close/>
                    <a:moveTo>
                      <a:pt x="371" y="161"/>
                    </a:moveTo>
                    <a:lnTo>
                      <a:pt x="369" y="161"/>
                    </a:lnTo>
                    <a:lnTo>
                      <a:pt x="371" y="161"/>
                    </a:lnTo>
                    <a:lnTo>
                      <a:pt x="369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71" y="161"/>
                    </a:lnTo>
                    <a:close/>
                    <a:moveTo>
                      <a:pt x="374" y="159"/>
                    </a:moveTo>
                    <a:lnTo>
                      <a:pt x="374" y="161"/>
                    </a:lnTo>
                    <a:lnTo>
                      <a:pt x="374" y="159"/>
                    </a:lnTo>
                    <a:lnTo>
                      <a:pt x="374" y="161"/>
                    </a:lnTo>
                    <a:lnTo>
                      <a:pt x="376" y="161"/>
                    </a:lnTo>
                    <a:lnTo>
                      <a:pt x="376" y="159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4" y="159"/>
                    </a:lnTo>
                    <a:close/>
                    <a:moveTo>
                      <a:pt x="376" y="159"/>
                    </a:moveTo>
                    <a:lnTo>
                      <a:pt x="376" y="161"/>
                    </a:lnTo>
                    <a:lnTo>
                      <a:pt x="374" y="161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4" y="159"/>
                    </a:lnTo>
                    <a:lnTo>
                      <a:pt x="376" y="159"/>
                    </a:lnTo>
                    <a:close/>
                    <a:moveTo>
                      <a:pt x="371" y="159"/>
                    </a:moveTo>
                    <a:lnTo>
                      <a:pt x="371" y="161"/>
                    </a:lnTo>
                    <a:lnTo>
                      <a:pt x="374" y="161"/>
                    </a:lnTo>
                    <a:lnTo>
                      <a:pt x="371" y="161"/>
                    </a:lnTo>
                    <a:lnTo>
                      <a:pt x="371" y="159"/>
                    </a:lnTo>
                    <a:close/>
                    <a:moveTo>
                      <a:pt x="378" y="157"/>
                    </a:moveTo>
                    <a:lnTo>
                      <a:pt x="378" y="159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6" y="161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8" y="161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6" y="159"/>
                    </a:lnTo>
                    <a:lnTo>
                      <a:pt x="378" y="159"/>
                    </a:lnTo>
                    <a:lnTo>
                      <a:pt x="378" y="157"/>
                    </a:lnTo>
                    <a:close/>
                    <a:moveTo>
                      <a:pt x="378" y="157"/>
                    </a:moveTo>
                    <a:lnTo>
                      <a:pt x="380" y="157"/>
                    </a:lnTo>
                    <a:lnTo>
                      <a:pt x="378" y="157"/>
                    </a:lnTo>
                    <a:lnTo>
                      <a:pt x="378" y="159"/>
                    </a:lnTo>
                    <a:lnTo>
                      <a:pt x="378" y="157"/>
                    </a:lnTo>
                    <a:lnTo>
                      <a:pt x="378" y="155"/>
                    </a:lnTo>
                    <a:lnTo>
                      <a:pt x="378" y="157"/>
                    </a:lnTo>
                    <a:close/>
                    <a:moveTo>
                      <a:pt x="367" y="155"/>
                    </a:moveTo>
                    <a:lnTo>
                      <a:pt x="365" y="155"/>
                    </a:lnTo>
                    <a:lnTo>
                      <a:pt x="367" y="155"/>
                    </a:lnTo>
                    <a:close/>
                    <a:moveTo>
                      <a:pt x="376" y="146"/>
                    </a:moveTo>
                    <a:lnTo>
                      <a:pt x="378" y="146"/>
                    </a:lnTo>
                    <a:lnTo>
                      <a:pt x="378" y="148"/>
                    </a:lnTo>
                    <a:lnTo>
                      <a:pt x="376" y="148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8" y="146"/>
                    </a:lnTo>
                    <a:lnTo>
                      <a:pt x="378" y="148"/>
                    </a:lnTo>
                    <a:lnTo>
                      <a:pt x="378" y="146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4" y="146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6" y="143"/>
                    </a:lnTo>
                    <a:lnTo>
                      <a:pt x="376" y="146"/>
                    </a:lnTo>
                    <a:close/>
                    <a:moveTo>
                      <a:pt x="376" y="146"/>
                    </a:moveTo>
                    <a:lnTo>
                      <a:pt x="376" y="143"/>
                    </a:lnTo>
                    <a:lnTo>
                      <a:pt x="376" y="146"/>
                    </a:lnTo>
                    <a:close/>
                    <a:moveTo>
                      <a:pt x="376" y="143"/>
                    </a:moveTo>
                    <a:lnTo>
                      <a:pt x="376" y="146"/>
                    </a:lnTo>
                    <a:lnTo>
                      <a:pt x="376" y="143"/>
                    </a:lnTo>
                    <a:close/>
                    <a:moveTo>
                      <a:pt x="376" y="143"/>
                    </a:moveTo>
                    <a:lnTo>
                      <a:pt x="378" y="143"/>
                    </a:lnTo>
                    <a:lnTo>
                      <a:pt x="378" y="146"/>
                    </a:lnTo>
                    <a:lnTo>
                      <a:pt x="376" y="146"/>
                    </a:lnTo>
                    <a:lnTo>
                      <a:pt x="376" y="143"/>
                    </a:lnTo>
                    <a:lnTo>
                      <a:pt x="378" y="143"/>
                    </a:lnTo>
                    <a:lnTo>
                      <a:pt x="376" y="143"/>
                    </a:lnTo>
                    <a:close/>
                    <a:moveTo>
                      <a:pt x="380" y="139"/>
                    </a:moveTo>
                    <a:lnTo>
                      <a:pt x="383" y="139"/>
                    </a:lnTo>
                    <a:lnTo>
                      <a:pt x="383" y="141"/>
                    </a:lnTo>
                    <a:lnTo>
                      <a:pt x="383" y="143"/>
                    </a:lnTo>
                    <a:lnTo>
                      <a:pt x="380" y="143"/>
                    </a:lnTo>
                    <a:lnTo>
                      <a:pt x="378" y="143"/>
                    </a:lnTo>
                    <a:lnTo>
                      <a:pt x="376" y="143"/>
                    </a:lnTo>
                    <a:lnTo>
                      <a:pt x="374" y="143"/>
                    </a:lnTo>
                    <a:lnTo>
                      <a:pt x="376" y="143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4" y="143"/>
                    </a:lnTo>
                    <a:lnTo>
                      <a:pt x="374" y="146"/>
                    </a:lnTo>
                    <a:lnTo>
                      <a:pt x="374" y="143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4" y="146"/>
                    </a:lnTo>
                    <a:lnTo>
                      <a:pt x="376" y="146"/>
                    </a:lnTo>
                    <a:lnTo>
                      <a:pt x="376" y="148"/>
                    </a:lnTo>
                    <a:lnTo>
                      <a:pt x="376" y="150"/>
                    </a:lnTo>
                    <a:lnTo>
                      <a:pt x="374" y="150"/>
                    </a:lnTo>
                    <a:lnTo>
                      <a:pt x="376" y="150"/>
                    </a:lnTo>
                    <a:lnTo>
                      <a:pt x="374" y="150"/>
                    </a:lnTo>
                    <a:lnTo>
                      <a:pt x="374" y="148"/>
                    </a:lnTo>
                    <a:lnTo>
                      <a:pt x="374" y="150"/>
                    </a:lnTo>
                    <a:lnTo>
                      <a:pt x="371" y="150"/>
                    </a:lnTo>
                    <a:lnTo>
                      <a:pt x="371" y="148"/>
                    </a:lnTo>
                    <a:lnTo>
                      <a:pt x="371" y="146"/>
                    </a:lnTo>
                    <a:lnTo>
                      <a:pt x="371" y="143"/>
                    </a:lnTo>
                    <a:lnTo>
                      <a:pt x="371" y="141"/>
                    </a:lnTo>
                    <a:lnTo>
                      <a:pt x="374" y="141"/>
                    </a:lnTo>
                    <a:lnTo>
                      <a:pt x="371" y="141"/>
                    </a:lnTo>
                    <a:lnTo>
                      <a:pt x="371" y="143"/>
                    </a:lnTo>
                    <a:lnTo>
                      <a:pt x="371" y="141"/>
                    </a:lnTo>
                    <a:lnTo>
                      <a:pt x="374" y="141"/>
                    </a:lnTo>
                    <a:lnTo>
                      <a:pt x="374" y="139"/>
                    </a:lnTo>
                    <a:lnTo>
                      <a:pt x="376" y="139"/>
                    </a:lnTo>
                    <a:lnTo>
                      <a:pt x="378" y="139"/>
                    </a:lnTo>
                    <a:lnTo>
                      <a:pt x="380" y="139"/>
                    </a:lnTo>
                    <a:close/>
                    <a:moveTo>
                      <a:pt x="374" y="139"/>
                    </a:moveTo>
                    <a:lnTo>
                      <a:pt x="374" y="137"/>
                    </a:lnTo>
                    <a:lnTo>
                      <a:pt x="374" y="139"/>
                    </a:lnTo>
                    <a:close/>
                    <a:moveTo>
                      <a:pt x="383" y="139"/>
                    </a:moveTo>
                    <a:lnTo>
                      <a:pt x="380" y="139"/>
                    </a:lnTo>
                    <a:lnTo>
                      <a:pt x="380" y="137"/>
                    </a:lnTo>
                    <a:lnTo>
                      <a:pt x="383" y="137"/>
                    </a:lnTo>
                    <a:lnTo>
                      <a:pt x="383" y="139"/>
                    </a:lnTo>
                    <a:close/>
                    <a:moveTo>
                      <a:pt x="380" y="137"/>
                    </a:moveTo>
                    <a:lnTo>
                      <a:pt x="378" y="137"/>
                    </a:lnTo>
                    <a:lnTo>
                      <a:pt x="380" y="137"/>
                    </a:lnTo>
                    <a:close/>
                    <a:moveTo>
                      <a:pt x="387" y="137"/>
                    </a:moveTo>
                    <a:lnTo>
                      <a:pt x="385" y="137"/>
                    </a:lnTo>
                    <a:lnTo>
                      <a:pt x="387" y="137"/>
                    </a:lnTo>
                    <a:close/>
                    <a:moveTo>
                      <a:pt x="389" y="134"/>
                    </a:moveTo>
                    <a:lnTo>
                      <a:pt x="387" y="134"/>
                    </a:lnTo>
                    <a:lnTo>
                      <a:pt x="387" y="137"/>
                    </a:lnTo>
                    <a:lnTo>
                      <a:pt x="387" y="134"/>
                    </a:lnTo>
                    <a:lnTo>
                      <a:pt x="387" y="137"/>
                    </a:lnTo>
                    <a:lnTo>
                      <a:pt x="389" y="137"/>
                    </a:lnTo>
                    <a:lnTo>
                      <a:pt x="387" y="137"/>
                    </a:lnTo>
                    <a:lnTo>
                      <a:pt x="387" y="134"/>
                    </a:lnTo>
                    <a:lnTo>
                      <a:pt x="389" y="134"/>
                    </a:lnTo>
                    <a:close/>
                    <a:moveTo>
                      <a:pt x="385" y="134"/>
                    </a:moveTo>
                    <a:lnTo>
                      <a:pt x="387" y="134"/>
                    </a:lnTo>
                    <a:lnTo>
                      <a:pt x="385" y="134"/>
                    </a:lnTo>
                    <a:close/>
                    <a:moveTo>
                      <a:pt x="380" y="132"/>
                    </a:moveTo>
                    <a:lnTo>
                      <a:pt x="380" y="134"/>
                    </a:lnTo>
                    <a:lnTo>
                      <a:pt x="383" y="134"/>
                    </a:lnTo>
                    <a:lnTo>
                      <a:pt x="383" y="137"/>
                    </a:lnTo>
                    <a:lnTo>
                      <a:pt x="380" y="137"/>
                    </a:lnTo>
                    <a:lnTo>
                      <a:pt x="380" y="134"/>
                    </a:lnTo>
                    <a:lnTo>
                      <a:pt x="380" y="137"/>
                    </a:lnTo>
                    <a:lnTo>
                      <a:pt x="380" y="134"/>
                    </a:lnTo>
                    <a:lnTo>
                      <a:pt x="380" y="137"/>
                    </a:lnTo>
                    <a:lnTo>
                      <a:pt x="378" y="137"/>
                    </a:lnTo>
                    <a:lnTo>
                      <a:pt x="378" y="134"/>
                    </a:lnTo>
                    <a:lnTo>
                      <a:pt x="380" y="134"/>
                    </a:lnTo>
                    <a:lnTo>
                      <a:pt x="380" y="132"/>
                    </a:lnTo>
                    <a:close/>
                    <a:moveTo>
                      <a:pt x="383" y="132"/>
                    </a:moveTo>
                    <a:lnTo>
                      <a:pt x="383" y="134"/>
                    </a:lnTo>
                    <a:lnTo>
                      <a:pt x="383" y="137"/>
                    </a:lnTo>
                    <a:lnTo>
                      <a:pt x="383" y="134"/>
                    </a:lnTo>
                    <a:lnTo>
                      <a:pt x="380" y="134"/>
                    </a:lnTo>
                    <a:lnTo>
                      <a:pt x="383" y="134"/>
                    </a:lnTo>
                    <a:lnTo>
                      <a:pt x="383" y="132"/>
                    </a:lnTo>
                    <a:close/>
                    <a:moveTo>
                      <a:pt x="385" y="137"/>
                    </a:moveTo>
                    <a:lnTo>
                      <a:pt x="385" y="139"/>
                    </a:lnTo>
                    <a:lnTo>
                      <a:pt x="383" y="139"/>
                    </a:lnTo>
                    <a:lnTo>
                      <a:pt x="383" y="137"/>
                    </a:lnTo>
                    <a:lnTo>
                      <a:pt x="385" y="137"/>
                    </a:lnTo>
                    <a:lnTo>
                      <a:pt x="383" y="137"/>
                    </a:lnTo>
                    <a:lnTo>
                      <a:pt x="383" y="134"/>
                    </a:lnTo>
                    <a:lnTo>
                      <a:pt x="385" y="134"/>
                    </a:lnTo>
                    <a:lnTo>
                      <a:pt x="385" y="132"/>
                    </a:lnTo>
                    <a:lnTo>
                      <a:pt x="385" y="134"/>
                    </a:lnTo>
                    <a:lnTo>
                      <a:pt x="385" y="137"/>
                    </a:lnTo>
                    <a:close/>
                    <a:moveTo>
                      <a:pt x="383" y="132"/>
                    </a:moveTo>
                    <a:lnTo>
                      <a:pt x="380" y="132"/>
                    </a:lnTo>
                    <a:lnTo>
                      <a:pt x="383" y="132"/>
                    </a:lnTo>
                    <a:lnTo>
                      <a:pt x="383" y="134"/>
                    </a:lnTo>
                    <a:lnTo>
                      <a:pt x="380" y="134"/>
                    </a:lnTo>
                    <a:lnTo>
                      <a:pt x="380" y="132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3" y="132"/>
                    </a:lnTo>
                    <a:close/>
                    <a:moveTo>
                      <a:pt x="383" y="132"/>
                    </a:move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3" y="132"/>
                    </a:lnTo>
                    <a:close/>
                    <a:moveTo>
                      <a:pt x="380" y="130"/>
                    </a:moveTo>
                    <a:lnTo>
                      <a:pt x="380" y="132"/>
                    </a:lnTo>
                    <a:lnTo>
                      <a:pt x="378" y="132"/>
                    </a:lnTo>
                    <a:lnTo>
                      <a:pt x="378" y="130"/>
                    </a:lnTo>
                    <a:lnTo>
                      <a:pt x="380" y="130"/>
                    </a:lnTo>
                    <a:close/>
                    <a:moveTo>
                      <a:pt x="385" y="132"/>
                    </a:moveTo>
                    <a:lnTo>
                      <a:pt x="387" y="132"/>
                    </a:lnTo>
                    <a:lnTo>
                      <a:pt x="387" y="134"/>
                    </a:lnTo>
                    <a:lnTo>
                      <a:pt x="385" y="134"/>
                    </a:lnTo>
                    <a:lnTo>
                      <a:pt x="385" y="132"/>
                    </a:lnTo>
                    <a:lnTo>
                      <a:pt x="385" y="130"/>
                    </a:lnTo>
                    <a:lnTo>
                      <a:pt x="385" y="132"/>
                    </a:lnTo>
                    <a:lnTo>
                      <a:pt x="387" y="132"/>
                    </a:lnTo>
                    <a:lnTo>
                      <a:pt x="385" y="132"/>
                    </a:lnTo>
                    <a:close/>
                    <a:moveTo>
                      <a:pt x="380" y="130"/>
                    </a:move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0" y="130"/>
                    </a:lnTo>
                    <a:lnTo>
                      <a:pt x="380" y="132"/>
                    </a:lnTo>
                    <a:lnTo>
                      <a:pt x="380" y="130"/>
                    </a:lnTo>
                    <a:close/>
                    <a:moveTo>
                      <a:pt x="378" y="130"/>
                    </a:moveTo>
                    <a:lnTo>
                      <a:pt x="376" y="130"/>
                    </a:lnTo>
                    <a:lnTo>
                      <a:pt x="378" y="130"/>
                    </a:lnTo>
                    <a:close/>
                    <a:moveTo>
                      <a:pt x="378" y="132"/>
                    </a:moveTo>
                    <a:lnTo>
                      <a:pt x="376" y="132"/>
                    </a:lnTo>
                    <a:lnTo>
                      <a:pt x="378" y="132"/>
                    </a:lnTo>
                    <a:lnTo>
                      <a:pt x="376" y="132"/>
                    </a:lnTo>
                    <a:lnTo>
                      <a:pt x="378" y="132"/>
                    </a:lnTo>
                    <a:lnTo>
                      <a:pt x="378" y="130"/>
                    </a:lnTo>
                    <a:lnTo>
                      <a:pt x="378" y="132"/>
                    </a:lnTo>
                    <a:close/>
                    <a:moveTo>
                      <a:pt x="383" y="130"/>
                    </a:moveTo>
                    <a:lnTo>
                      <a:pt x="380" y="130"/>
                    </a:lnTo>
                    <a:lnTo>
                      <a:pt x="383" y="130"/>
                    </a:lnTo>
                    <a:close/>
                    <a:moveTo>
                      <a:pt x="383" y="130"/>
                    </a:moveTo>
                    <a:lnTo>
                      <a:pt x="380" y="130"/>
                    </a:lnTo>
                    <a:lnTo>
                      <a:pt x="383" y="130"/>
                    </a:lnTo>
                    <a:close/>
                    <a:moveTo>
                      <a:pt x="383" y="130"/>
                    </a:moveTo>
                    <a:lnTo>
                      <a:pt x="380" y="130"/>
                    </a:lnTo>
                    <a:lnTo>
                      <a:pt x="380" y="128"/>
                    </a:lnTo>
                    <a:lnTo>
                      <a:pt x="383" y="130"/>
                    </a:lnTo>
                    <a:lnTo>
                      <a:pt x="383" y="128"/>
                    </a:lnTo>
                    <a:lnTo>
                      <a:pt x="383" y="130"/>
                    </a:lnTo>
                    <a:close/>
                    <a:moveTo>
                      <a:pt x="380" y="130"/>
                    </a:moveTo>
                    <a:lnTo>
                      <a:pt x="380" y="128"/>
                    </a:lnTo>
                    <a:lnTo>
                      <a:pt x="380" y="130"/>
                    </a:lnTo>
                    <a:lnTo>
                      <a:pt x="380" y="128"/>
                    </a:lnTo>
                    <a:lnTo>
                      <a:pt x="380" y="130"/>
                    </a:lnTo>
                    <a:close/>
                    <a:moveTo>
                      <a:pt x="383" y="128"/>
                    </a:moveTo>
                    <a:lnTo>
                      <a:pt x="383" y="130"/>
                    </a:lnTo>
                    <a:lnTo>
                      <a:pt x="383" y="128"/>
                    </a:lnTo>
                    <a:close/>
                    <a:moveTo>
                      <a:pt x="383" y="128"/>
                    </a:moveTo>
                    <a:lnTo>
                      <a:pt x="380" y="128"/>
                    </a:lnTo>
                    <a:lnTo>
                      <a:pt x="383" y="128"/>
                    </a:lnTo>
                    <a:close/>
                    <a:moveTo>
                      <a:pt x="380" y="128"/>
                    </a:moveTo>
                    <a:lnTo>
                      <a:pt x="380" y="130"/>
                    </a:lnTo>
                    <a:lnTo>
                      <a:pt x="380" y="128"/>
                    </a:lnTo>
                    <a:lnTo>
                      <a:pt x="380" y="130"/>
                    </a:lnTo>
                    <a:lnTo>
                      <a:pt x="380" y="128"/>
                    </a:lnTo>
                    <a:lnTo>
                      <a:pt x="383" y="128"/>
                    </a:lnTo>
                    <a:lnTo>
                      <a:pt x="380" y="128"/>
                    </a:lnTo>
                    <a:close/>
                    <a:moveTo>
                      <a:pt x="383" y="128"/>
                    </a:moveTo>
                    <a:lnTo>
                      <a:pt x="383" y="130"/>
                    </a:lnTo>
                    <a:lnTo>
                      <a:pt x="383" y="128"/>
                    </a:lnTo>
                    <a:lnTo>
                      <a:pt x="380" y="128"/>
                    </a:lnTo>
                    <a:lnTo>
                      <a:pt x="383" y="128"/>
                    </a:lnTo>
                    <a:lnTo>
                      <a:pt x="380" y="128"/>
                    </a:lnTo>
                    <a:lnTo>
                      <a:pt x="383" y="128"/>
                    </a:lnTo>
                    <a:close/>
                    <a:moveTo>
                      <a:pt x="380" y="125"/>
                    </a:moveTo>
                    <a:lnTo>
                      <a:pt x="380" y="128"/>
                    </a:lnTo>
                    <a:lnTo>
                      <a:pt x="380" y="125"/>
                    </a:lnTo>
                    <a:close/>
                    <a:moveTo>
                      <a:pt x="383" y="125"/>
                    </a:moveTo>
                    <a:lnTo>
                      <a:pt x="383" y="128"/>
                    </a:lnTo>
                    <a:lnTo>
                      <a:pt x="383" y="125"/>
                    </a:lnTo>
                    <a:close/>
                    <a:moveTo>
                      <a:pt x="385" y="125"/>
                    </a:moveTo>
                    <a:lnTo>
                      <a:pt x="385" y="128"/>
                    </a:lnTo>
                    <a:lnTo>
                      <a:pt x="385" y="130"/>
                    </a:lnTo>
                    <a:lnTo>
                      <a:pt x="385" y="132"/>
                    </a:lnTo>
                    <a:lnTo>
                      <a:pt x="383" y="132"/>
                    </a:lnTo>
                    <a:lnTo>
                      <a:pt x="383" y="134"/>
                    </a:lnTo>
                    <a:lnTo>
                      <a:pt x="383" y="137"/>
                    </a:lnTo>
                    <a:lnTo>
                      <a:pt x="383" y="134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5" y="130"/>
                    </a:lnTo>
                    <a:lnTo>
                      <a:pt x="383" y="130"/>
                    </a:lnTo>
                    <a:lnTo>
                      <a:pt x="383" y="132"/>
                    </a:lnTo>
                    <a:lnTo>
                      <a:pt x="383" y="130"/>
                    </a:lnTo>
                    <a:lnTo>
                      <a:pt x="383" y="128"/>
                    </a:lnTo>
                    <a:lnTo>
                      <a:pt x="383" y="130"/>
                    </a:lnTo>
                    <a:lnTo>
                      <a:pt x="383" y="128"/>
                    </a:lnTo>
                    <a:lnTo>
                      <a:pt x="383" y="125"/>
                    </a:lnTo>
                    <a:lnTo>
                      <a:pt x="383" y="128"/>
                    </a:lnTo>
                    <a:lnTo>
                      <a:pt x="383" y="125"/>
                    </a:lnTo>
                    <a:lnTo>
                      <a:pt x="385" y="125"/>
                    </a:lnTo>
                    <a:lnTo>
                      <a:pt x="385" y="128"/>
                    </a:lnTo>
                    <a:lnTo>
                      <a:pt x="385" y="125"/>
                    </a:lnTo>
                    <a:close/>
                    <a:moveTo>
                      <a:pt x="380" y="125"/>
                    </a:moveTo>
                    <a:lnTo>
                      <a:pt x="383" y="125"/>
                    </a:lnTo>
                    <a:lnTo>
                      <a:pt x="380" y="125"/>
                    </a:lnTo>
                    <a:lnTo>
                      <a:pt x="383" y="125"/>
                    </a:lnTo>
                    <a:lnTo>
                      <a:pt x="380" y="125"/>
                    </a:lnTo>
                    <a:lnTo>
                      <a:pt x="383" y="125"/>
                    </a:lnTo>
                    <a:lnTo>
                      <a:pt x="380" y="125"/>
                    </a:lnTo>
                    <a:lnTo>
                      <a:pt x="383" y="125"/>
                    </a:lnTo>
                    <a:lnTo>
                      <a:pt x="383" y="128"/>
                    </a:lnTo>
                    <a:lnTo>
                      <a:pt x="380" y="128"/>
                    </a:lnTo>
                    <a:lnTo>
                      <a:pt x="380" y="125"/>
                    </a:lnTo>
                    <a:close/>
                    <a:moveTo>
                      <a:pt x="383" y="123"/>
                    </a:moveTo>
                    <a:lnTo>
                      <a:pt x="383" y="125"/>
                    </a:lnTo>
                    <a:lnTo>
                      <a:pt x="383" y="123"/>
                    </a:lnTo>
                    <a:close/>
                    <a:moveTo>
                      <a:pt x="385" y="125"/>
                    </a:moveTo>
                    <a:lnTo>
                      <a:pt x="385" y="123"/>
                    </a:lnTo>
                    <a:lnTo>
                      <a:pt x="385" y="125"/>
                    </a:lnTo>
                    <a:close/>
                    <a:moveTo>
                      <a:pt x="385" y="123"/>
                    </a:moveTo>
                    <a:lnTo>
                      <a:pt x="385" y="125"/>
                    </a:lnTo>
                    <a:lnTo>
                      <a:pt x="385" y="123"/>
                    </a:lnTo>
                    <a:lnTo>
                      <a:pt x="383" y="123"/>
                    </a:lnTo>
                    <a:lnTo>
                      <a:pt x="385" y="123"/>
                    </a:lnTo>
                    <a:close/>
                    <a:moveTo>
                      <a:pt x="385" y="121"/>
                    </a:moveTo>
                    <a:lnTo>
                      <a:pt x="385" y="119"/>
                    </a:lnTo>
                    <a:lnTo>
                      <a:pt x="385" y="121"/>
                    </a:lnTo>
                    <a:close/>
                    <a:moveTo>
                      <a:pt x="351" y="105"/>
                    </a:moveTo>
                    <a:lnTo>
                      <a:pt x="351" y="103"/>
                    </a:lnTo>
                    <a:lnTo>
                      <a:pt x="354" y="105"/>
                    </a:lnTo>
                    <a:lnTo>
                      <a:pt x="351" y="105"/>
                    </a:lnTo>
                    <a:close/>
                    <a:moveTo>
                      <a:pt x="356" y="99"/>
                    </a:moveTo>
                    <a:lnTo>
                      <a:pt x="356" y="96"/>
                    </a:lnTo>
                    <a:lnTo>
                      <a:pt x="356" y="99"/>
                    </a:lnTo>
                    <a:close/>
                    <a:moveTo>
                      <a:pt x="74" y="96"/>
                    </a:moveTo>
                    <a:lnTo>
                      <a:pt x="74" y="99"/>
                    </a:lnTo>
                    <a:lnTo>
                      <a:pt x="72" y="99"/>
                    </a:lnTo>
                    <a:lnTo>
                      <a:pt x="72" y="96"/>
                    </a:lnTo>
                    <a:lnTo>
                      <a:pt x="74" y="96"/>
                    </a:lnTo>
                    <a:close/>
                    <a:moveTo>
                      <a:pt x="347" y="94"/>
                    </a:moveTo>
                    <a:lnTo>
                      <a:pt x="345" y="94"/>
                    </a:lnTo>
                    <a:lnTo>
                      <a:pt x="347" y="94"/>
                    </a:lnTo>
                    <a:close/>
                    <a:moveTo>
                      <a:pt x="50" y="92"/>
                    </a:moveTo>
                    <a:lnTo>
                      <a:pt x="50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47" y="96"/>
                    </a:lnTo>
                    <a:lnTo>
                      <a:pt x="47" y="94"/>
                    </a:lnTo>
                    <a:lnTo>
                      <a:pt x="47" y="92"/>
                    </a:lnTo>
                    <a:lnTo>
                      <a:pt x="50" y="94"/>
                    </a:lnTo>
                    <a:lnTo>
                      <a:pt x="50" y="92"/>
                    </a:lnTo>
                    <a:close/>
                    <a:moveTo>
                      <a:pt x="36" y="85"/>
                    </a:moveTo>
                    <a:lnTo>
                      <a:pt x="34" y="85"/>
                    </a:lnTo>
                    <a:lnTo>
                      <a:pt x="36" y="85"/>
                    </a:lnTo>
                    <a:close/>
                    <a:moveTo>
                      <a:pt x="61" y="79"/>
                    </a:moveTo>
                    <a:lnTo>
                      <a:pt x="63" y="79"/>
                    </a:lnTo>
                    <a:lnTo>
                      <a:pt x="63" y="81"/>
                    </a:lnTo>
                    <a:lnTo>
                      <a:pt x="61" y="81"/>
                    </a:lnTo>
                    <a:lnTo>
                      <a:pt x="61" y="79"/>
                    </a:lnTo>
                    <a:close/>
                    <a:moveTo>
                      <a:pt x="85" y="76"/>
                    </a:moveTo>
                    <a:lnTo>
                      <a:pt x="88" y="76"/>
                    </a:lnTo>
                    <a:lnTo>
                      <a:pt x="88" y="79"/>
                    </a:lnTo>
                    <a:lnTo>
                      <a:pt x="85" y="79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3"/>
                    </a:lnTo>
                    <a:lnTo>
                      <a:pt x="79" y="85"/>
                    </a:lnTo>
                    <a:lnTo>
                      <a:pt x="79" y="83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9" y="81"/>
                    </a:lnTo>
                    <a:lnTo>
                      <a:pt x="81" y="79"/>
                    </a:lnTo>
                    <a:lnTo>
                      <a:pt x="81" y="76"/>
                    </a:lnTo>
                    <a:lnTo>
                      <a:pt x="83" y="76"/>
                    </a:lnTo>
                    <a:lnTo>
                      <a:pt x="85" y="76"/>
                    </a:lnTo>
                    <a:close/>
                    <a:moveTo>
                      <a:pt x="369" y="76"/>
                    </a:moveTo>
                    <a:lnTo>
                      <a:pt x="369" y="74"/>
                    </a:lnTo>
                    <a:lnTo>
                      <a:pt x="369" y="76"/>
                    </a:lnTo>
                    <a:close/>
                    <a:moveTo>
                      <a:pt x="369" y="74"/>
                    </a:moveTo>
                    <a:lnTo>
                      <a:pt x="371" y="74"/>
                    </a:lnTo>
                    <a:lnTo>
                      <a:pt x="371" y="76"/>
                    </a:lnTo>
                    <a:lnTo>
                      <a:pt x="369" y="76"/>
                    </a:lnTo>
                    <a:lnTo>
                      <a:pt x="369" y="74"/>
                    </a:lnTo>
                    <a:close/>
                    <a:moveTo>
                      <a:pt x="369" y="74"/>
                    </a:moveTo>
                    <a:lnTo>
                      <a:pt x="369" y="76"/>
                    </a:lnTo>
                    <a:lnTo>
                      <a:pt x="369" y="74"/>
                    </a:lnTo>
                    <a:close/>
                    <a:moveTo>
                      <a:pt x="371" y="74"/>
                    </a:moveTo>
                    <a:lnTo>
                      <a:pt x="371" y="76"/>
                    </a:lnTo>
                    <a:lnTo>
                      <a:pt x="371" y="74"/>
                    </a:lnTo>
                    <a:lnTo>
                      <a:pt x="369" y="74"/>
                    </a:lnTo>
                    <a:lnTo>
                      <a:pt x="371" y="74"/>
                    </a:lnTo>
                    <a:close/>
                    <a:moveTo>
                      <a:pt x="367" y="74"/>
                    </a:moveTo>
                    <a:lnTo>
                      <a:pt x="369" y="74"/>
                    </a:lnTo>
                    <a:lnTo>
                      <a:pt x="367" y="74"/>
                    </a:lnTo>
                    <a:close/>
                    <a:moveTo>
                      <a:pt x="43" y="74"/>
                    </a:moveTo>
                    <a:lnTo>
                      <a:pt x="41" y="74"/>
                    </a:lnTo>
                    <a:lnTo>
                      <a:pt x="41" y="72"/>
                    </a:lnTo>
                    <a:lnTo>
                      <a:pt x="43" y="72"/>
                    </a:lnTo>
                    <a:lnTo>
                      <a:pt x="43" y="74"/>
                    </a:lnTo>
                    <a:close/>
                    <a:moveTo>
                      <a:pt x="56" y="70"/>
                    </a:moveTo>
                    <a:lnTo>
                      <a:pt x="56" y="72"/>
                    </a:lnTo>
                    <a:lnTo>
                      <a:pt x="58" y="72"/>
                    </a:lnTo>
                    <a:lnTo>
                      <a:pt x="58" y="74"/>
                    </a:lnTo>
                    <a:lnTo>
                      <a:pt x="56" y="74"/>
                    </a:lnTo>
                    <a:lnTo>
                      <a:pt x="58" y="74"/>
                    </a:lnTo>
                    <a:lnTo>
                      <a:pt x="56" y="76"/>
                    </a:lnTo>
                    <a:lnTo>
                      <a:pt x="56" y="79"/>
                    </a:lnTo>
                    <a:lnTo>
                      <a:pt x="54" y="79"/>
                    </a:lnTo>
                    <a:lnTo>
                      <a:pt x="52" y="79"/>
                    </a:lnTo>
                    <a:lnTo>
                      <a:pt x="50" y="79"/>
                    </a:lnTo>
                    <a:lnTo>
                      <a:pt x="50" y="76"/>
                    </a:lnTo>
                    <a:lnTo>
                      <a:pt x="47" y="76"/>
                    </a:lnTo>
                    <a:lnTo>
                      <a:pt x="45" y="76"/>
                    </a:lnTo>
                    <a:lnTo>
                      <a:pt x="45" y="74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50" y="70"/>
                    </a:lnTo>
                    <a:lnTo>
                      <a:pt x="52" y="70"/>
                    </a:lnTo>
                    <a:lnTo>
                      <a:pt x="54" y="70"/>
                    </a:lnTo>
                    <a:lnTo>
                      <a:pt x="56" y="70"/>
                    </a:lnTo>
                    <a:close/>
                    <a:moveTo>
                      <a:pt x="54" y="67"/>
                    </a:moveTo>
                    <a:lnTo>
                      <a:pt x="56" y="70"/>
                    </a:lnTo>
                    <a:lnTo>
                      <a:pt x="54" y="70"/>
                    </a:lnTo>
                    <a:lnTo>
                      <a:pt x="54" y="67"/>
                    </a:lnTo>
                    <a:close/>
                    <a:moveTo>
                      <a:pt x="54" y="65"/>
                    </a:moveTo>
                    <a:lnTo>
                      <a:pt x="54" y="67"/>
                    </a:lnTo>
                    <a:lnTo>
                      <a:pt x="54" y="65"/>
                    </a:lnTo>
                    <a:close/>
                    <a:moveTo>
                      <a:pt x="47" y="63"/>
                    </a:moveTo>
                    <a:lnTo>
                      <a:pt x="45" y="63"/>
                    </a:lnTo>
                    <a:lnTo>
                      <a:pt x="47" y="63"/>
                    </a:lnTo>
                    <a:close/>
                    <a:moveTo>
                      <a:pt x="16" y="63"/>
                    </a:moveTo>
                    <a:lnTo>
                      <a:pt x="18" y="63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18" y="65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67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3"/>
                    </a:lnTo>
                    <a:close/>
                    <a:moveTo>
                      <a:pt x="38" y="58"/>
                    </a:moveTo>
                    <a:lnTo>
                      <a:pt x="41" y="58"/>
                    </a:lnTo>
                    <a:lnTo>
                      <a:pt x="41" y="61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5" y="63"/>
                    </a:lnTo>
                    <a:lnTo>
                      <a:pt x="45" y="65"/>
                    </a:lnTo>
                    <a:lnTo>
                      <a:pt x="43" y="65"/>
                    </a:lnTo>
                    <a:lnTo>
                      <a:pt x="41" y="65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3"/>
                    </a:lnTo>
                    <a:lnTo>
                      <a:pt x="36" y="61"/>
                    </a:lnTo>
                    <a:lnTo>
                      <a:pt x="36" y="58"/>
                    </a:lnTo>
                    <a:lnTo>
                      <a:pt x="38" y="58"/>
                    </a:lnTo>
                    <a:close/>
                    <a:moveTo>
                      <a:pt x="20" y="49"/>
                    </a:moveTo>
                    <a:lnTo>
                      <a:pt x="23" y="49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29" y="65"/>
                    </a:lnTo>
                    <a:lnTo>
                      <a:pt x="32" y="65"/>
                    </a:lnTo>
                    <a:lnTo>
                      <a:pt x="32" y="67"/>
                    </a:lnTo>
                    <a:lnTo>
                      <a:pt x="34" y="67"/>
                    </a:lnTo>
                    <a:lnTo>
                      <a:pt x="34" y="70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34" y="72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6" y="81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4" y="85"/>
                    </a:lnTo>
                    <a:lnTo>
                      <a:pt x="32" y="85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85"/>
                    </a:lnTo>
                    <a:lnTo>
                      <a:pt x="18" y="85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0" y="76"/>
                    </a:lnTo>
                    <a:lnTo>
                      <a:pt x="23" y="76"/>
                    </a:lnTo>
                    <a:lnTo>
                      <a:pt x="23" y="74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4"/>
                    </a:lnTo>
                    <a:lnTo>
                      <a:pt x="29" y="74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7" y="70"/>
                    </a:lnTo>
                    <a:lnTo>
                      <a:pt x="25" y="70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49"/>
                    </a:lnTo>
                    <a:lnTo>
                      <a:pt x="18" y="49"/>
                    </a:lnTo>
                    <a:lnTo>
                      <a:pt x="20" y="49"/>
                    </a:lnTo>
                    <a:close/>
                    <a:moveTo>
                      <a:pt x="380" y="45"/>
                    </a:moveTo>
                    <a:lnTo>
                      <a:pt x="380" y="47"/>
                    </a:lnTo>
                    <a:lnTo>
                      <a:pt x="380" y="45"/>
                    </a:lnTo>
                    <a:close/>
                    <a:moveTo>
                      <a:pt x="47" y="43"/>
                    </a:moveTo>
                    <a:lnTo>
                      <a:pt x="47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5" y="43"/>
                    </a:lnTo>
                    <a:lnTo>
                      <a:pt x="47" y="43"/>
                    </a:lnTo>
                    <a:lnTo>
                      <a:pt x="47" y="41"/>
                    </a:lnTo>
                    <a:lnTo>
                      <a:pt x="47" y="43"/>
                    </a:lnTo>
                    <a:close/>
                    <a:moveTo>
                      <a:pt x="380" y="41"/>
                    </a:moveTo>
                    <a:lnTo>
                      <a:pt x="380" y="43"/>
                    </a:lnTo>
                    <a:lnTo>
                      <a:pt x="378" y="43"/>
                    </a:lnTo>
                    <a:lnTo>
                      <a:pt x="378" y="41"/>
                    </a:lnTo>
                    <a:lnTo>
                      <a:pt x="380" y="41"/>
                    </a:lnTo>
                    <a:close/>
                    <a:moveTo>
                      <a:pt x="380" y="36"/>
                    </a:moveTo>
                    <a:lnTo>
                      <a:pt x="378" y="36"/>
                    </a:lnTo>
                    <a:lnTo>
                      <a:pt x="378" y="34"/>
                    </a:lnTo>
                    <a:lnTo>
                      <a:pt x="380" y="34"/>
                    </a:lnTo>
                    <a:lnTo>
                      <a:pt x="380" y="36"/>
                    </a:lnTo>
                    <a:close/>
                    <a:moveTo>
                      <a:pt x="38" y="34"/>
                    </a:moveTo>
                    <a:lnTo>
                      <a:pt x="41" y="34"/>
                    </a:lnTo>
                    <a:lnTo>
                      <a:pt x="41" y="36"/>
                    </a:lnTo>
                    <a:lnTo>
                      <a:pt x="38" y="36"/>
                    </a:lnTo>
                    <a:lnTo>
                      <a:pt x="38" y="34"/>
                    </a:lnTo>
                    <a:close/>
                    <a:moveTo>
                      <a:pt x="412" y="18"/>
                    </a:moveTo>
                    <a:lnTo>
                      <a:pt x="412" y="16"/>
                    </a:lnTo>
                    <a:lnTo>
                      <a:pt x="412" y="18"/>
                    </a:lnTo>
                    <a:close/>
                    <a:moveTo>
                      <a:pt x="414" y="16"/>
                    </a:moveTo>
                    <a:lnTo>
                      <a:pt x="412" y="16"/>
                    </a:lnTo>
                    <a:lnTo>
                      <a:pt x="414" y="16"/>
                    </a:lnTo>
                    <a:close/>
                    <a:moveTo>
                      <a:pt x="414" y="16"/>
                    </a:moveTo>
                    <a:lnTo>
                      <a:pt x="414" y="14"/>
                    </a:lnTo>
                    <a:lnTo>
                      <a:pt x="414" y="16"/>
                    </a:lnTo>
                    <a:close/>
                    <a:moveTo>
                      <a:pt x="412" y="14"/>
                    </a:moveTo>
                    <a:lnTo>
                      <a:pt x="412" y="16"/>
                    </a:lnTo>
                    <a:lnTo>
                      <a:pt x="412" y="14"/>
                    </a:lnTo>
                    <a:close/>
                    <a:moveTo>
                      <a:pt x="412" y="14"/>
                    </a:moveTo>
                    <a:lnTo>
                      <a:pt x="412" y="16"/>
                    </a:lnTo>
                    <a:lnTo>
                      <a:pt x="412" y="14"/>
                    </a:lnTo>
                    <a:lnTo>
                      <a:pt x="412" y="16"/>
                    </a:lnTo>
                    <a:lnTo>
                      <a:pt x="409" y="16"/>
                    </a:lnTo>
                    <a:lnTo>
                      <a:pt x="409" y="14"/>
                    </a:lnTo>
                    <a:lnTo>
                      <a:pt x="412" y="14"/>
                    </a:lnTo>
                    <a:close/>
                    <a:moveTo>
                      <a:pt x="416" y="14"/>
                    </a:moveTo>
                    <a:lnTo>
                      <a:pt x="414" y="14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6" y="14"/>
                    </a:lnTo>
                    <a:close/>
                    <a:moveTo>
                      <a:pt x="414" y="14"/>
                    </a:moveTo>
                    <a:lnTo>
                      <a:pt x="412" y="14"/>
                    </a:lnTo>
                    <a:lnTo>
                      <a:pt x="414" y="14"/>
                    </a:lnTo>
                    <a:close/>
                    <a:moveTo>
                      <a:pt x="414" y="11"/>
                    </a:moveTo>
                    <a:lnTo>
                      <a:pt x="416" y="11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close/>
                    <a:moveTo>
                      <a:pt x="416" y="11"/>
                    </a:moveTo>
                    <a:lnTo>
                      <a:pt x="416" y="14"/>
                    </a:lnTo>
                    <a:lnTo>
                      <a:pt x="416" y="11"/>
                    </a:lnTo>
                    <a:lnTo>
                      <a:pt x="416" y="9"/>
                    </a:lnTo>
                    <a:lnTo>
                      <a:pt x="416" y="11"/>
                    </a:lnTo>
                    <a:close/>
                    <a:moveTo>
                      <a:pt x="414" y="11"/>
                    </a:move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2" y="14"/>
                    </a:lnTo>
                    <a:lnTo>
                      <a:pt x="412" y="11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14"/>
                    </a:lnTo>
                    <a:lnTo>
                      <a:pt x="414" y="11"/>
                    </a:lnTo>
                    <a:lnTo>
                      <a:pt x="414" y="9"/>
                    </a:lnTo>
                    <a:lnTo>
                      <a:pt x="414" y="11"/>
                    </a:lnTo>
                    <a:close/>
                    <a:moveTo>
                      <a:pt x="5" y="11"/>
                    </a:moveTo>
                    <a:lnTo>
                      <a:pt x="5" y="9"/>
                    </a:lnTo>
                    <a:lnTo>
                      <a:pt x="5" y="11"/>
                    </a:lnTo>
                    <a:close/>
                    <a:moveTo>
                      <a:pt x="416" y="9"/>
                    </a:moveTo>
                    <a:lnTo>
                      <a:pt x="418" y="9"/>
                    </a:lnTo>
                    <a:lnTo>
                      <a:pt x="416" y="9"/>
                    </a:lnTo>
                    <a:close/>
                    <a:moveTo>
                      <a:pt x="416" y="7"/>
                    </a:moveTo>
                    <a:lnTo>
                      <a:pt x="416" y="9"/>
                    </a:lnTo>
                    <a:lnTo>
                      <a:pt x="414" y="9"/>
                    </a:lnTo>
                    <a:lnTo>
                      <a:pt x="416" y="9"/>
                    </a:lnTo>
                    <a:lnTo>
                      <a:pt x="416" y="7"/>
                    </a:lnTo>
                    <a:close/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  <a:moveTo>
                      <a:pt x="418" y="9"/>
                    </a:moveTo>
                    <a:lnTo>
                      <a:pt x="418" y="11"/>
                    </a:lnTo>
                    <a:lnTo>
                      <a:pt x="421" y="11"/>
                    </a:lnTo>
                    <a:lnTo>
                      <a:pt x="421" y="9"/>
                    </a:lnTo>
                    <a:lnTo>
                      <a:pt x="421" y="11"/>
                    </a:lnTo>
                    <a:lnTo>
                      <a:pt x="423" y="11"/>
                    </a:lnTo>
                    <a:lnTo>
                      <a:pt x="423" y="14"/>
                    </a:lnTo>
                    <a:lnTo>
                      <a:pt x="425" y="14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30" y="16"/>
                    </a:lnTo>
                    <a:lnTo>
                      <a:pt x="430" y="18"/>
                    </a:lnTo>
                    <a:lnTo>
                      <a:pt x="432" y="18"/>
                    </a:lnTo>
                    <a:lnTo>
                      <a:pt x="432" y="16"/>
                    </a:lnTo>
                    <a:lnTo>
                      <a:pt x="434" y="16"/>
                    </a:lnTo>
                    <a:lnTo>
                      <a:pt x="434" y="18"/>
                    </a:lnTo>
                    <a:lnTo>
                      <a:pt x="434" y="20"/>
                    </a:lnTo>
                    <a:lnTo>
                      <a:pt x="434" y="23"/>
                    </a:lnTo>
                    <a:lnTo>
                      <a:pt x="436" y="23"/>
                    </a:lnTo>
                    <a:lnTo>
                      <a:pt x="436" y="25"/>
                    </a:lnTo>
                    <a:lnTo>
                      <a:pt x="438" y="25"/>
                    </a:lnTo>
                    <a:lnTo>
                      <a:pt x="441" y="25"/>
                    </a:lnTo>
                    <a:lnTo>
                      <a:pt x="443" y="25"/>
                    </a:lnTo>
                    <a:lnTo>
                      <a:pt x="443" y="27"/>
                    </a:lnTo>
                    <a:lnTo>
                      <a:pt x="445" y="27"/>
                    </a:lnTo>
                    <a:lnTo>
                      <a:pt x="447" y="27"/>
                    </a:lnTo>
                    <a:lnTo>
                      <a:pt x="447" y="29"/>
                    </a:lnTo>
                    <a:lnTo>
                      <a:pt x="450" y="29"/>
                    </a:lnTo>
                    <a:lnTo>
                      <a:pt x="450" y="27"/>
                    </a:lnTo>
                    <a:lnTo>
                      <a:pt x="452" y="27"/>
                    </a:lnTo>
                    <a:lnTo>
                      <a:pt x="454" y="27"/>
                    </a:lnTo>
                    <a:lnTo>
                      <a:pt x="454" y="29"/>
                    </a:lnTo>
                    <a:lnTo>
                      <a:pt x="452" y="29"/>
                    </a:lnTo>
                    <a:lnTo>
                      <a:pt x="452" y="32"/>
                    </a:lnTo>
                    <a:lnTo>
                      <a:pt x="454" y="32"/>
                    </a:lnTo>
                    <a:lnTo>
                      <a:pt x="456" y="32"/>
                    </a:lnTo>
                    <a:lnTo>
                      <a:pt x="456" y="34"/>
                    </a:lnTo>
                    <a:lnTo>
                      <a:pt x="459" y="34"/>
                    </a:lnTo>
                    <a:lnTo>
                      <a:pt x="459" y="36"/>
                    </a:lnTo>
                    <a:lnTo>
                      <a:pt x="459" y="38"/>
                    </a:lnTo>
                    <a:lnTo>
                      <a:pt x="459" y="41"/>
                    </a:lnTo>
                    <a:lnTo>
                      <a:pt x="461" y="41"/>
                    </a:lnTo>
                    <a:lnTo>
                      <a:pt x="463" y="41"/>
                    </a:lnTo>
                    <a:lnTo>
                      <a:pt x="463" y="43"/>
                    </a:lnTo>
                    <a:lnTo>
                      <a:pt x="463" y="41"/>
                    </a:lnTo>
                    <a:lnTo>
                      <a:pt x="465" y="41"/>
                    </a:lnTo>
                    <a:lnTo>
                      <a:pt x="465" y="43"/>
                    </a:lnTo>
                    <a:lnTo>
                      <a:pt x="468" y="43"/>
                    </a:lnTo>
                    <a:lnTo>
                      <a:pt x="470" y="43"/>
                    </a:lnTo>
                    <a:lnTo>
                      <a:pt x="470" y="41"/>
                    </a:lnTo>
                    <a:lnTo>
                      <a:pt x="470" y="43"/>
                    </a:lnTo>
                    <a:lnTo>
                      <a:pt x="472" y="43"/>
                    </a:lnTo>
                    <a:lnTo>
                      <a:pt x="472" y="45"/>
                    </a:lnTo>
                    <a:lnTo>
                      <a:pt x="474" y="45"/>
                    </a:lnTo>
                    <a:lnTo>
                      <a:pt x="476" y="45"/>
                    </a:lnTo>
                    <a:lnTo>
                      <a:pt x="479" y="45"/>
                    </a:lnTo>
                    <a:lnTo>
                      <a:pt x="479" y="47"/>
                    </a:lnTo>
                    <a:lnTo>
                      <a:pt x="481" y="47"/>
                    </a:lnTo>
                    <a:lnTo>
                      <a:pt x="481" y="45"/>
                    </a:lnTo>
                    <a:lnTo>
                      <a:pt x="483" y="45"/>
                    </a:lnTo>
                    <a:lnTo>
                      <a:pt x="481" y="45"/>
                    </a:lnTo>
                    <a:lnTo>
                      <a:pt x="483" y="45"/>
                    </a:lnTo>
                    <a:lnTo>
                      <a:pt x="485" y="45"/>
                    </a:lnTo>
                    <a:lnTo>
                      <a:pt x="488" y="45"/>
                    </a:lnTo>
                    <a:lnTo>
                      <a:pt x="488" y="47"/>
                    </a:lnTo>
                    <a:lnTo>
                      <a:pt x="488" y="45"/>
                    </a:lnTo>
                    <a:lnTo>
                      <a:pt x="490" y="45"/>
                    </a:lnTo>
                    <a:lnTo>
                      <a:pt x="490" y="47"/>
                    </a:lnTo>
                    <a:lnTo>
                      <a:pt x="492" y="47"/>
                    </a:lnTo>
                    <a:lnTo>
                      <a:pt x="492" y="45"/>
                    </a:lnTo>
                    <a:lnTo>
                      <a:pt x="492" y="47"/>
                    </a:lnTo>
                    <a:lnTo>
                      <a:pt x="494" y="47"/>
                    </a:lnTo>
                    <a:lnTo>
                      <a:pt x="494" y="45"/>
                    </a:lnTo>
                    <a:lnTo>
                      <a:pt x="494" y="43"/>
                    </a:lnTo>
                    <a:lnTo>
                      <a:pt x="494" y="41"/>
                    </a:lnTo>
                    <a:lnTo>
                      <a:pt x="494" y="43"/>
                    </a:lnTo>
                    <a:lnTo>
                      <a:pt x="497" y="43"/>
                    </a:lnTo>
                    <a:lnTo>
                      <a:pt x="497" y="41"/>
                    </a:lnTo>
                    <a:lnTo>
                      <a:pt x="499" y="41"/>
                    </a:lnTo>
                    <a:lnTo>
                      <a:pt x="499" y="43"/>
                    </a:lnTo>
                    <a:lnTo>
                      <a:pt x="499" y="41"/>
                    </a:lnTo>
                    <a:lnTo>
                      <a:pt x="499" y="43"/>
                    </a:lnTo>
                    <a:lnTo>
                      <a:pt x="501" y="43"/>
                    </a:lnTo>
                    <a:lnTo>
                      <a:pt x="501" y="41"/>
                    </a:lnTo>
                    <a:lnTo>
                      <a:pt x="501" y="43"/>
                    </a:lnTo>
                    <a:lnTo>
                      <a:pt x="503" y="43"/>
                    </a:lnTo>
                    <a:lnTo>
                      <a:pt x="503" y="45"/>
                    </a:lnTo>
                    <a:lnTo>
                      <a:pt x="503" y="43"/>
                    </a:lnTo>
                    <a:lnTo>
                      <a:pt x="506" y="43"/>
                    </a:lnTo>
                    <a:lnTo>
                      <a:pt x="506" y="45"/>
                    </a:lnTo>
                    <a:lnTo>
                      <a:pt x="508" y="45"/>
                    </a:lnTo>
                    <a:lnTo>
                      <a:pt x="506" y="45"/>
                    </a:lnTo>
                    <a:lnTo>
                      <a:pt x="508" y="47"/>
                    </a:lnTo>
                    <a:lnTo>
                      <a:pt x="510" y="47"/>
                    </a:lnTo>
                    <a:lnTo>
                      <a:pt x="510" y="49"/>
                    </a:lnTo>
                    <a:lnTo>
                      <a:pt x="512" y="49"/>
                    </a:lnTo>
                    <a:lnTo>
                      <a:pt x="512" y="52"/>
                    </a:lnTo>
                    <a:lnTo>
                      <a:pt x="514" y="52"/>
                    </a:lnTo>
                    <a:lnTo>
                      <a:pt x="517" y="52"/>
                    </a:lnTo>
                    <a:lnTo>
                      <a:pt x="517" y="54"/>
                    </a:lnTo>
                    <a:lnTo>
                      <a:pt x="517" y="52"/>
                    </a:lnTo>
                    <a:lnTo>
                      <a:pt x="519" y="52"/>
                    </a:lnTo>
                    <a:lnTo>
                      <a:pt x="519" y="54"/>
                    </a:lnTo>
                    <a:lnTo>
                      <a:pt x="521" y="54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6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30" y="58"/>
                    </a:lnTo>
                    <a:lnTo>
                      <a:pt x="528" y="58"/>
                    </a:lnTo>
                    <a:lnTo>
                      <a:pt x="526" y="58"/>
                    </a:lnTo>
                    <a:lnTo>
                      <a:pt x="523" y="58"/>
                    </a:lnTo>
                    <a:lnTo>
                      <a:pt x="521" y="58"/>
                    </a:lnTo>
                    <a:lnTo>
                      <a:pt x="521" y="61"/>
                    </a:lnTo>
                    <a:lnTo>
                      <a:pt x="523" y="61"/>
                    </a:lnTo>
                    <a:lnTo>
                      <a:pt x="523" y="63"/>
                    </a:lnTo>
                    <a:lnTo>
                      <a:pt x="523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8" y="67"/>
                    </a:lnTo>
                    <a:lnTo>
                      <a:pt x="528" y="70"/>
                    </a:lnTo>
                    <a:lnTo>
                      <a:pt x="528" y="67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2"/>
                    </a:lnTo>
                    <a:lnTo>
                      <a:pt x="530" y="74"/>
                    </a:lnTo>
                    <a:lnTo>
                      <a:pt x="530" y="76"/>
                    </a:lnTo>
                    <a:lnTo>
                      <a:pt x="530" y="79"/>
                    </a:lnTo>
                    <a:lnTo>
                      <a:pt x="530" y="81"/>
                    </a:lnTo>
                    <a:lnTo>
                      <a:pt x="530" y="83"/>
                    </a:lnTo>
                    <a:lnTo>
                      <a:pt x="532" y="83"/>
                    </a:lnTo>
                    <a:lnTo>
                      <a:pt x="532" y="85"/>
                    </a:lnTo>
                    <a:lnTo>
                      <a:pt x="530" y="85"/>
                    </a:lnTo>
                    <a:lnTo>
                      <a:pt x="528" y="85"/>
                    </a:lnTo>
                    <a:lnTo>
                      <a:pt x="526" y="83"/>
                    </a:lnTo>
                    <a:lnTo>
                      <a:pt x="523" y="90"/>
                    </a:lnTo>
                    <a:lnTo>
                      <a:pt x="521" y="99"/>
                    </a:lnTo>
                    <a:lnTo>
                      <a:pt x="521" y="101"/>
                    </a:lnTo>
                    <a:lnTo>
                      <a:pt x="521" y="103"/>
                    </a:lnTo>
                    <a:lnTo>
                      <a:pt x="519" y="103"/>
                    </a:lnTo>
                    <a:lnTo>
                      <a:pt x="519" y="105"/>
                    </a:lnTo>
                    <a:lnTo>
                      <a:pt x="514" y="110"/>
                    </a:lnTo>
                    <a:lnTo>
                      <a:pt x="512" y="114"/>
                    </a:lnTo>
                    <a:lnTo>
                      <a:pt x="506" y="121"/>
                    </a:lnTo>
                    <a:lnTo>
                      <a:pt x="503" y="123"/>
                    </a:lnTo>
                    <a:lnTo>
                      <a:pt x="501" y="125"/>
                    </a:lnTo>
                    <a:lnTo>
                      <a:pt x="499" y="128"/>
                    </a:lnTo>
                    <a:lnTo>
                      <a:pt x="497" y="128"/>
                    </a:lnTo>
                    <a:lnTo>
                      <a:pt x="494" y="130"/>
                    </a:lnTo>
                    <a:lnTo>
                      <a:pt x="492" y="132"/>
                    </a:lnTo>
                    <a:lnTo>
                      <a:pt x="488" y="134"/>
                    </a:lnTo>
                    <a:lnTo>
                      <a:pt x="488" y="137"/>
                    </a:lnTo>
                    <a:lnTo>
                      <a:pt x="485" y="137"/>
                    </a:lnTo>
                    <a:lnTo>
                      <a:pt x="483" y="137"/>
                    </a:lnTo>
                    <a:lnTo>
                      <a:pt x="479" y="139"/>
                    </a:lnTo>
                    <a:lnTo>
                      <a:pt x="476" y="139"/>
                    </a:lnTo>
                    <a:lnTo>
                      <a:pt x="474" y="141"/>
                    </a:lnTo>
                    <a:lnTo>
                      <a:pt x="470" y="141"/>
                    </a:lnTo>
                    <a:lnTo>
                      <a:pt x="465" y="143"/>
                    </a:lnTo>
                    <a:lnTo>
                      <a:pt x="463" y="143"/>
                    </a:lnTo>
                    <a:lnTo>
                      <a:pt x="461" y="143"/>
                    </a:lnTo>
                    <a:lnTo>
                      <a:pt x="459" y="146"/>
                    </a:lnTo>
                    <a:lnTo>
                      <a:pt x="456" y="146"/>
                    </a:lnTo>
                    <a:lnTo>
                      <a:pt x="452" y="148"/>
                    </a:lnTo>
                    <a:lnTo>
                      <a:pt x="450" y="148"/>
                    </a:lnTo>
                    <a:lnTo>
                      <a:pt x="447" y="148"/>
                    </a:lnTo>
                    <a:lnTo>
                      <a:pt x="447" y="150"/>
                    </a:lnTo>
                    <a:lnTo>
                      <a:pt x="445" y="150"/>
                    </a:lnTo>
                    <a:lnTo>
                      <a:pt x="445" y="152"/>
                    </a:lnTo>
                    <a:lnTo>
                      <a:pt x="443" y="152"/>
                    </a:lnTo>
                    <a:lnTo>
                      <a:pt x="443" y="155"/>
                    </a:lnTo>
                    <a:lnTo>
                      <a:pt x="441" y="155"/>
                    </a:lnTo>
                    <a:lnTo>
                      <a:pt x="441" y="157"/>
                    </a:lnTo>
                    <a:lnTo>
                      <a:pt x="441" y="155"/>
                    </a:lnTo>
                    <a:lnTo>
                      <a:pt x="441" y="157"/>
                    </a:lnTo>
                    <a:lnTo>
                      <a:pt x="438" y="157"/>
                    </a:lnTo>
                    <a:lnTo>
                      <a:pt x="441" y="157"/>
                    </a:lnTo>
                    <a:lnTo>
                      <a:pt x="438" y="157"/>
                    </a:lnTo>
                    <a:lnTo>
                      <a:pt x="438" y="159"/>
                    </a:lnTo>
                    <a:lnTo>
                      <a:pt x="436" y="159"/>
                    </a:lnTo>
                    <a:lnTo>
                      <a:pt x="436" y="161"/>
                    </a:lnTo>
                    <a:lnTo>
                      <a:pt x="438" y="161"/>
                    </a:lnTo>
                    <a:lnTo>
                      <a:pt x="438" y="163"/>
                    </a:lnTo>
                    <a:lnTo>
                      <a:pt x="436" y="163"/>
                    </a:lnTo>
                    <a:lnTo>
                      <a:pt x="436" y="166"/>
                    </a:lnTo>
                    <a:lnTo>
                      <a:pt x="436" y="163"/>
                    </a:lnTo>
                    <a:lnTo>
                      <a:pt x="436" y="161"/>
                    </a:lnTo>
                    <a:lnTo>
                      <a:pt x="434" y="161"/>
                    </a:lnTo>
                    <a:lnTo>
                      <a:pt x="432" y="161"/>
                    </a:lnTo>
                    <a:lnTo>
                      <a:pt x="432" y="163"/>
                    </a:lnTo>
                    <a:lnTo>
                      <a:pt x="432" y="166"/>
                    </a:lnTo>
                    <a:lnTo>
                      <a:pt x="430" y="166"/>
                    </a:lnTo>
                    <a:lnTo>
                      <a:pt x="430" y="168"/>
                    </a:lnTo>
                    <a:lnTo>
                      <a:pt x="432" y="168"/>
                    </a:lnTo>
                    <a:lnTo>
                      <a:pt x="432" y="170"/>
                    </a:lnTo>
                    <a:lnTo>
                      <a:pt x="430" y="170"/>
                    </a:lnTo>
                    <a:lnTo>
                      <a:pt x="430" y="172"/>
                    </a:lnTo>
                    <a:lnTo>
                      <a:pt x="430" y="175"/>
                    </a:lnTo>
                    <a:lnTo>
                      <a:pt x="427" y="175"/>
                    </a:lnTo>
                    <a:lnTo>
                      <a:pt x="427" y="177"/>
                    </a:lnTo>
                    <a:lnTo>
                      <a:pt x="427" y="179"/>
                    </a:lnTo>
                    <a:lnTo>
                      <a:pt x="425" y="179"/>
                    </a:lnTo>
                    <a:lnTo>
                      <a:pt x="425" y="181"/>
                    </a:lnTo>
                    <a:lnTo>
                      <a:pt x="425" y="184"/>
                    </a:lnTo>
                    <a:lnTo>
                      <a:pt x="425" y="186"/>
                    </a:lnTo>
                    <a:lnTo>
                      <a:pt x="425" y="188"/>
                    </a:lnTo>
                    <a:lnTo>
                      <a:pt x="423" y="188"/>
                    </a:lnTo>
                    <a:lnTo>
                      <a:pt x="425" y="188"/>
                    </a:lnTo>
                    <a:lnTo>
                      <a:pt x="423" y="188"/>
                    </a:lnTo>
                    <a:lnTo>
                      <a:pt x="423" y="190"/>
                    </a:lnTo>
                    <a:lnTo>
                      <a:pt x="423" y="193"/>
                    </a:lnTo>
                    <a:lnTo>
                      <a:pt x="423" y="195"/>
                    </a:lnTo>
                    <a:lnTo>
                      <a:pt x="423" y="193"/>
                    </a:lnTo>
                    <a:lnTo>
                      <a:pt x="425" y="193"/>
                    </a:lnTo>
                    <a:lnTo>
                      <a:pt x="425" y="195"/>
                    </a:lnTo>
                    <a:lnTo>
                      <a:pt x="423" y="195"/>
                    </a:lnTo>
                    <a:lnTo>
                      <a:pt x="423" y="197"/>
                    </a:lnTo>
                    <a:lnTo>
                      <a:pt x="423" y="199"/>
                    </a:lnTo>
                    <a:lnTo>
                      <a:pt x="421" y="199"/>
                    </a:lnTo>
                    <a:lnTo>
                      <a:pt x="421" y="201"/>
                    </a:lnTo>
                    <a:lnTo>
                      <a:pt x="418" y="201"/>
                    </a:lnTo>
                    <a:lnTo>
                      <a:pt x="416" y="201"/>
                    </a:lnTo>
                    <a:lnTo>
                      <a:pt x="416" y="204"/>
                    </a:lnTo>
                    <a:lnTo>
                      <a:pt x="414" y="204"/>
                    </a:lnTo>
                    <a:lnTo>
                      <a:pt x="414" y="206"/>
                    </a:lnTo>
                    <a:lnTo>
                      <a:pt x="414" y="208"/>
                    </a:lnTo>
                    <a:lnTo>
                      <a:pt x="412" y="208"/>
                    </a:lnTo>
                    <a:lnTo>
                      <a:pt x="412" y="210"/>
                    </a:lnTo>
                    <a:lnTo>
                      <a:pt x="412" y="213"/>
                    </a:lnTo>
                    <a:lnTo>
                      <a:pt x="409" y="213"/>
                    </a:lnTo>
                    <a:lnTo>
                      <a:pt x="409" y="210"/>
                    </a:lnTo>
                    <a:lnTo>
                      <a:pt x="407" y="210"/>
                    </a:lnTo>
                    <a:lnTo>
                      <a:pt x="405" y="210"/>
                    </a:lnTo>
                    <a:lnTo>
                      <a:pt x="403" y="210"/>
                    </a:lnTo>
                    <a:lnTo>
                      <a:pt x="403" y="208"/>
                    </a:lnTo>
                    <a:lnTo>
                      <a:pt x="400" y="208"/>
                    </a:lnTo>
                    <a:lnTo>
                      <a:pt x="400" y="206"/>
                    </a:lnTo>
                    <a:lnTo>
                      <a:pt x="398" y="206"/>
                    </a:lnTo>
                    <a:lnTo>
                      <a:pt x="398" y="204"/>
                    </a:lnTo>
                    <a:lnTo>
                      <a:pt x="396" y="204"/>
                    </a:lnTo>
                    <a:lnTo>
                      <a:pt x="396" y="201"/>
                    </a:lnTo>
                    <a:lnTo>
                      <a:pt x="396" y="199"/>
                    </a:lnTo>
                    <a:lnTo>
                      <a:pt x="396" y="197"/>
                    </a:lnTo>
                    <a:lnTo>
                      <a:pt x="394" y="197"/>
                    </a:lnTo>
                    <a:lnTo>
                      <a:pt x="394" y="195"/>
                    </a:lnTo>
                    <a:lnTo>
                      <a:pt x="392" y="195"/>
                    </a:lnTo>
                    <a:lnTo>
                      <a:pt x="389" y="195"/>
                    </a:lnTo>
                    <a:lnTo>
                      <a:pt x="387" y="195"/>
                    </a:lnTo>
                    <a:lnTo>
                      <a:pt x="387" y="197"/>
                    </a:lnTo>
                    <a:lnTo>
                      <a:pt x="385" y="197"/>
                    </a:lnTo>
                    <a:lnTo>
                      <a:pt x="385" y="195"/>
                    </a:lnTo>
                    <a:lnTo>
                      <a:pt x="385" y="193"/>
                    </a:lnTo>
                    <a:lnTo>
                      <a:pt x="383" y="193"/>
                    </a:lnTo>
                    <a:lnTo>
                      <a:pt x="380" y="193"/>
                    </a:lnTo>
                    <a:lnTo>
                      <a:pt x="378" y="193"/>
                    </a:lnTo>
                    <a:lnTo>
                      <a:pt x="378" y="190"/>
                    </a:lnTo>
                    <a:lnTo>
                      <a:pt x="376" y="190"/>
                    </a:lnTo>
                    <a:lnTo>
                      <a:pt x="374" y="190"/>
                    </a:lnTo>
                    <a:lnTo>
                      <a:pt x="374" y="193"/>
                    </a:lnTo>
                    <a:lnTo>
                      <a:pt x="371" y="193"/>
                    </a:lnTo>
                    <a:lnTo>
                      <a:pt x="371" y="195"/>
                    </a:lnTo>
                    <a:lnTo>
                      <a:pt x="369" y="195"/>
                    </a:lnTo>
                    <a:lnTo>
                      <a:pt x="367" y="195"/>
                    </a:lnTo>
                    <a:lnTo>
                      <a:pt x="365" y="195"/>
                    </a:lnTo>
                    <a:lnTo>
                      <a:pt x="365" y="193"/>
                    </a:lnTo>
                    <a:lnTo>
                      <a:pt x="367" y="193"/>
                    </a:lnTo>
                    <a:lnTo>
                      <a:pt x="367" y="190"/>
                    </a:lnTo>
                    <a:lnTo>
                      <a:pt x="369" y="190"/>
                    </a:lnTo>
                    <a:lnTo>
                      <a:pt x="369" y="188"/>
                    </a:lnTo>
                    <a:lnTo>
                      <a:pt x="369" y="186"/>
                    </a:lnTo>
                    <a:lnTo>
                      <a:pt x="369" y="188"/>
                    </a:lnTo>
                    <a:lnTo>
                      <a:pt x="369" y="186"/>
                    </a:lnTo>
                    <a:lnTo>
                      <a:pt x="367" y="186"/>
                    </a:lnTo>
                    <a:lnTo>
                      <a:pt x="367" y="188"/>
                    </a:lnTo>
                    <a:lnTo>
                      <a:pt x="367" y="186"/>
                    </a:lnTo>
                    <a:lnTo>
                      <a:pt x="367" y="188"/>
                    </a:lnTo>
                    <a:lnTo>
                      <a:pt x="367" y="186"/>
                    </a:lnTo>
                    <a:lnTo>
                      <a:pt x="365" y="186"/>
                    </a:lnTo>
                    <a:lnTo>
                      <a:pt x="365" y="188"/>
                    </a:lnTo>
                    <a:lnTo>
                      <a:pt x="365" y="184"/>
                    </a:lnTo>
                    <a:lnTo>
                      <a:pt x="365" y="181"/>
                    </a:lnTo>
                    <a:lnTo>
                      <a:pt x="367" y="181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79"/>
                    </a:lnTo>
                    <a:lnTo>
                      <a:pt x="374" y="179"/>
                    </a:lnTo>
                    <a:lnTo>
                      <a:pt x="374" y="177"/>
                    </a:lnTo>
                    <a:lnTo>
                      <a:pt x="376" y="177"/>
                    </a:lnTo>
                    <a:lnTo>
                      <a:pt x="374" y="177"/>
                    </a:lnTo>
                    <a:lnTo>
                      <a:pt x="376" y="177"/>
                    </a:lnTo>
                    <a:lnTo>
                      <a:pt x="374" y="177"/>
                    </a:lnTo>
                    <a:lnTo>
                      <a:pt x="376" y="177"/>
                    </a:lnTo>
                    <a:lnTo>
                      <a:pt x="376" y="175"/>
                    </a:lnTo>
                    <a:lnTo>
                      <a:pt x="374" y="175"/>
                    </a:lnTo>
                    <a:lnTo>
                      <a:pt x="374" y="172"/>
                    </a:lnTo>
                    <a:lnTo>
                      <a:pt x="374" y="170"/>
                    </a:lnTo>
                    <a:lnTo>
                      <a:pt x="374" y="168"/>
                    </a:lnTo>
                    <a:lnTo>
                      <a:pt x="374" y="166"/>
                    </a:lnTo>
                    <a:lnTo>
                      <a:pt x="371" y="166"/>
                    </a:lnTo>
                    <a:lnTo>
                      <a:pt x="371" y="163"/>
                    </a:lnTo>
                    <a:lnTo>
                      <a:pt x="371" y="161"/>
                    </a:lnTo>
                    <a:lnTo>
                      <a:pt x="371" y="163"/>
                    </a:lnTo>
                    <a:lnTo>
                      <a:pt x="374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8" y="161"/>
                    </a:lnTo>
                    <a:lnTo>
                      <a:pt x="378" y="163"/>
                    </a:lnTo>
                    <a:lnTo>
                      <a:pt x="378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78" y="159"/>
                    </a:lnTo>
                    <a:lnTo>
                      <a:pt x="380" y="159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0" y="157"/>
                    </a:lnTo>
                    <a:lnTo>
                      <a:pt x="383" y="157"/>
                    </a:lnTo>
                    <a:lnTo>
                      <a:pt x="380" y="157"/>
                    </a:lnTo>
                    <a:lnTo>
                      <a:pt x="380" y="155"/>
                    </a:lnTo>
                    <a:lnTo>
                      <a:pt x="383" y="155"/>
                    </a:lnTo>
                    <a:lnTo>
                      <a:pt x="380" y="155"/>
                    </a:lnTo>
                    <a:lnTo>
                      <a:pt x="380" y="157"/>
                    </a:lnTo>
                    <a:lnTo>
                      <a:pt x="383" y="157"/>
                    </a:lnTo>
                    <a:lnTo>
                      <a:pt x="383" y="155"/>
                    </a:lnTo>
                    <a:lnTo>
                      <a:pt x="383" y="152"/>
                    </a:lnTo>
                    <a:lnTo>
                      <a:pt x="385" y="152"/>
                    </a:lnTo>
                    <a:lnTo>
                      <a:pt x="385" y="150"/>
                    </a:lnTo>
                    <a:lnTo>
                      <a:pt x="383" y="150"/>
                    </a:lnTo>
                    <a:lnTo>
                      <a:pt x="385" y="150"/>
                    </a:lnTo>
                    <a:lnTo>
                      <a:pt x="385" y="148"/>
                    </a:lnTo>
                    <a:lnTo>
                      <a:pt x="387" y="148"/>
                    </a:lnTo>
                    <a:lnTo>
                      <a:pt x="387" y="150"/>
                    </a:lnTo>
                    <a:lnTo>
                      <a:pt x="387" y="148"/>
                    </a:lnTo>
                    <a:lnTo>
                      <a:pt x="385" y="148"/>
                    </a:lnTo>
                    <a:lnTo>
                      <a:pt x="385" y="146"/>
                    </a:lnTo>
                    <a:lnTo>
                      <a:pt x="385" y="143"/>
                    </a:lnTo>
                    <a:lnTo>
                      <a:pt x="385" y="141"/>
                    </a:lnTo>
                    <a:lnTo>
                      <a:pt x="387" y="141"/>
                    </a:lnTo>
                    <a:lnTo>
                      <a:pt x="387" y="143"/>
                    </a:lnTo>
                    <a:lnTo>
                      <a:pt x="387" y="141"/>
                    </a:lnTo>
                    <a:lnTo>
                      <a:pt x="387" y="139"/>
                    </a:lnTo>
                    <a:lnTo>
                      <a:pt x="387" y="137"/>
                    </a:lnTo>
                    <a:lnTo>
                      <a:pt x="389" y="137"/>
                    </a:lnTo>
                    <a:lnTo>
                      <a:pt x="389" y="134"/>
                    </a:lnTo>
                    <a:lnTo>
                      <a:pt x="389" y="132"/>
                    </a:lnTo>
                    <a:lnTo>
                      <a:pt x="392" y="132"/>
                    </a:lnTo>
                    <a:lnTo>
                      <a:pt x="389" y="132"/>
                    </a:lnTo>
                    <a:lnTo>
                      <a:pt x="389" y="134"/>
                    </a:lnTo>
                    <a:lnTo>
                      <a:pt x="389" y="132"/>
                    </a:lnTo>
                    <a:lnTo>
                      <a:pt x="389" y="130"/>
                    </a:lnTo>
                    <a:lnTo>
                      <a:pt x="389" y="132"/>
                    </a:lnTo>
                    <a:lnTo>
                      <a:pt x="387" y="132"/>
                    </a:lnTo>
                    <a:lnTo>
                      <a:pt x="387" y="134"/>
                    </a:lnTo>
                    <a:lnTo>
                      <a:pt x="387" y="132"/>
                    </a:lnTo>
                    <a:lnTo>
                      <a:pt x="387" y="130"/>
                    </a:lnTo>
                    <a:lnTo>
                      <a:pt x="387" y="128"/>
                    </a:lnTo>
                    <a:lnTo>
                      <a:pt x="387" y="130"/>
                    </a:lnTo>
                    <a:lnTo>
                      <a:pt x="387" y="132"/>
                    </a:lnTo>
                    <a:lnTo>
                      <a:pt x="387" y="134"/>
                    </a:lnTo>
                    <a:lnTo>
                      <a:pt x="387" y="132"/>
                    </a:lnTo>
                    <a:lnTo>
                      <a:pt x="387" y="130"/>
                    </a:lnTo>
                    <a:lnTo>
                      <a:pt x="385" y="130"/>
                    </a:lnTo>
                    <a:lnTo>
                      <a:pt x="385" y="128"/>
                    </a:lnTo>
                    <a:lnTo>
                      <a:pt x="385" y="125"/>
                    </a:lnTo>
                    <a:lnTo>
                      <a:pt x="385" y="123"/>
                    </a:lnTo>
                    <a:lnTo>
                      <a:pt x="385" y="121"/>
                    </a:lnTo>
                    <a:lnTo>
                      <a:pt x="387" y="121"/>
                    </a:lnTo>
                    <a:lnTo>
                      <a:pt x="387" y="119"/>
                    </a:lnTo>
                    <a:lnTo>
                      <a:pt x="385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89" y="119"/>
                    </a:lnTo>
                    <a:lnTo>
                      <a:pt x="387" y="119"/>
                    </a:lnTo>
                    <a:lnTo>
                      <a:pt x="387" y="117"/>
                    </a:lnTo>
                    <a:lnTo>
                      <a:pt x="387" y="119"/>
                    </a:lnTo>
                    <a:lnTo>
                      <a:pt x="385" y="119"/>
                    </a:lnTo>
                    <a:lnTo>
                      <a:pt x="387" y="119"/>
                    </a:lnTo>
                    <a:lnTo>
                      <a:pt x="387" y="121"/>
                    </a:lnTo>
                    <a:lnTo>
                      <a:pt x="385" y="121"/>
                    </a:lnTo>
                    <a:lnTo>
                      <a:pt x="385" y="119"/>
                    </a:lnTo>
                    <a:lnTo>
                      <a:pt x="385" y="121"/>
                    </a:lnTo>
                    <a:lnTo>
                      <a:pt x="385" y="123"/>
                    </a:lnTo>
                    <a:lnTo>
                      <a:pt x="385" y="121"/>
                    </a:lnTo>
                    <a:lnTo>
                      <a:pt x="383" y="121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9"/>
                    </a:lnTo>
                    <a:lnTo>
                      <a:pt x="380" y="119"/>
                    </a:lnTo>
                    <a:lnTo>
                      <a:pt x="380" y="117"/>
                    </a:lnTo>
                    <a:lnTo>
                      <a:pt x="380" y="119"/>
                    </a:lnTo>
                    <a:lnTo>
                      <a:pt x="383" y="119"/>
                    </a:lnTo>
                    <a:lnTo>
                      <a:pt x="383" y="121"/>
                    </a:lnTo>
                    <a:lnTo>
                      <a:pt x="383" y="123"/>
                    </a:lnTo>
                    <a:lnTo>
                      <a:pt x="385" y="123"/>
                    </a:lnTo>
                    <a:lnTo>
                      <a:pt x="383" y="123"/>
                    </a:lnTo>
                    <a:lnTo>
                      <a:pt x="383" y="125"/>
                    </a:lnTo>
                    <a:lnTo>
                      <a:pt x="385" y="125"/>
                    </a:lnTo>
                    <a:lnTo>
                      <a:pt x="383" y="125"/>
                    </a:lnTo>
                    <a:lnTo>
                      <a:pt x="385" y="125"/>
                    </a:lnTo>
                    <a:lnTo>
                      <a:pt x="383" y="125"/>
                    </a:lnTo>
                    <a:lnTo>
                      <a:pt x="383" y="123"/>
                    </a:lnTo>
                    <a:lnTo>
                      <a:pt x="383" y="125"/>
                    </a:lnTo>
                    <a:lnTo>
                      <a:pt x="383" y="123"/>
                    </a:lnTo>
                    <a:lnTo>
                      <a:pt x="383" y="125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3" y="123"/>
                    </a:lnTo>
                    <a:lnTo>
                      <a:pt x="380" y="123"/>
                    </a:lnTo>
                    <a:lnTo>
                      <a:pt x="383" y="123"/>
                    </a:lnTo>
                    <a:lnTo>
                      <a:pt x="383" y="121"/>
                    </a:lnTo>
                    <a:lnTo>
                      <a:pt x="383" y="123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3"/>
                    </a:lnTo>
                    <a:lnTo>
                      <a:pt x="380" y="125"/>
                    </a:lnTo>
                    <a:lnTo>
                      <a:pt x="380" y="128"/>
                    </a:lnTo>
                    <a:lnTo>
                      <a:pt x="378" y="128"/>
                    </a:lnTo>
                    <a:lnTo>
                      <a:pt x="380" y="128"/>
                    </a:lnTo>
                    <a:lnTo>
                      <a:pt x="378" y="128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8" y="130"/>
                    </a:lnTo>
                    <a:lnTo>
                      <a:pt x="376" y="130"/>
                    </a:lnTo>
                    <a:lnTo>
                      <a:pt x="376" y="132"/>
                    </a:lnTo>
                    <a:lnTo>
                      <a:pt x="378" y="132"/>
                    </a:lnTo>
                    <a:lnTo>
                      <a:pt x="376" y="132"/>
                    </a:lnTo>
                    <a:lnTo>
                      <a:pt x="378" y="132"/>
                    </a:lnTo>
                    <a:lnTo>
                      <a:pt x="376" y="132"/>
                    </a:lnTo>
                    <a:lnTo>
                      <a:pt x="374" y="132"/>
                    </a:lnTo>
                    <a:lnTo>
                      <a:pt x="374" y="130"/>
                    </a:lnTo>
                    <a:lnTo>
                      <a:pt x="374" y="132"/>
                    </a:lnTo>
                    <a:lnTo>
                      <a:pt x="376" y="132"/>
                    </a:lnTo>
                    <a:lnTo>
                      <a:pt x="376" y="134"/>
                    </a:lnTo>
                    <a:lnTo>
                      <a:pt x="374" y="134"/>
                    </a:lnTo>
                    <a:lnTo>
                      <a:pt x="376" y="134"/>
                    </a:lnTo>
                    <a:lnTo>
                      <a:pt x="376" y="132"/>
                    </a:lnTo>
                    <a:lnTo>
                      <a:pt x="376" y="134"/>
                    </a:lnTo>
                    <a:lnTo>
                      <a:pt x="374" y="134"/>
                    </a:lnTo>
                    <a:lnTo>
                      <a:pt x="376" y="134"/>
                    </a:lnTo>
                    <a:lnTo>
                      <a:pt x="374" y="134"/>
                    </a:lnTo>
                    <a:lnTo>
                      <a:pt x="374" y="132"/>
                    </a:lnTo>
                    <a:lnTo>
                      <a:pt x="374" y="134"/>
                    </a:lnTo>
                    <a:lnTo>
                      <a:pt x="371" y="134"/>
                    </a:lnTo>
                    <a:lnTo>
                      <a:pt x="374" y="134"/>
                    </a:lnTo>
                    <a:lnTo>
                      <a:pt x="374" y="137"/>
                    </a:lnTo>
                    <a:lnTo>
                      <a:pt x="374" y="134"/>
                    </a:lnTo>
                    <a:lnTo>
                      <a:pt x="371" y="137"/>
                    </a:lnTo>
                    <a:lnTo>
                      <a:pt x="371" y="134"/>
                    </a:lnTo>
                    <a:lnTo>
                      <a:pt x="371" y="137"/>
                    </a:lnTo>
                    <a:lnTo>
                      <a:pt x="374" y="137"/>
                    </a:lnTo>
                    <a:lnTo>
                      <a:pt x="371" y="137"/>
                    </a:lnTo>
                    <a:lnTo>
                      <a:pt x="371" y="134"/>
                    </a:lnTo>
                    <a:lnTo>
                      <a:pt x="371" y="137"/>
                    </a:lnTo>
                    <a:lnTo>
                      <a:pt x="369" y="137"/>
                    </a:lnTo>
                    <a:lnTo>
                      <a:pt x="371" y="137"/>
                    </a:lnTo>
                    <a:lnTo>
                      <a:pt x="371" y="139"/>
                    </a:lnTo>
                    <a:lnTo>
                      <a:pt x="371" y="137"/>
                    </a:lnTo>
                    <a:lnTo>
                      <a:pt x="371" y="139"/>
                    </a:lnTo>
                    <a:lnTo>
                      <a:pt x="371" y="141"/>
                    </a:lnTo>
                    <a:lnTo>
                      <a:pt x="369" y="141"/>
                    </a:lnTo>
                    <a:lnTo>
                      <a:pt x="369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5" y="137"/>
                    </a:lnTo>
                    <a:lnTo>
                      <a:pt x="365" y="134"/>
                    </a:lnTo>
                    <a:lnTo>
                      <a:pt x="362" y="134"/>
                    </a:lnTo>
                    <a:lnTo>
                      <a:pt x="362" y="132"/>
                    </a:lnTo>
                    <a:lnTo>
                      <a:pt x="360" y="132"/>
                    </a:lnTo>
                    <a:lnTo>
                      <a:pt x="360" y="130"/>
                    </a:lnTo>
                    <a:lnTo>
                      <a:pt x="358" y="130"/>
                    </a:lnTo>
                    <a:lnTo>
                      <a:pt x="356" y="130"/>
                    </a:lnTo>
                    <a:lnTo>
                      <a:pt x="354" y="130"/>
                    </a:lnTo>
                    <a:lnTo>
                      <a:pt x="354" y="128"/>
                    </a:lnTo>
                    <a:lnTo>
                      <a:pt x="351" y="128"/>
                    </a:lnTo>
                    <a:lnTo>
                      <a:pt x="351" y="125"/>
                    </a:lnTo>
                    <a:lnTo>
                      <a:pt x="349" y="125"/>
                    </a:lnTo>
                    <a:lnTo>
                      <a:pt x="349" y="123"/>
                    </a:lnTo>
                    <a:lnTo>
                      <a:pt x="347" y="123"/>
                    </a:lnTo>
                    <a:lnTo>
                      <a:pt x="349" y="123"/>
                    </a:lnTo>
                    <a:lnTo>
                      <a:pt x="351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6" y="121"/>
                    </a:lnTo>
                    <a:lnTo>
                      <a:pt x="356" y="119"/>
                    </a:lnTo>
                    <a:lnTo>
                      <a:pt x="356" y="117"/>
                    </a:lnTo>
                    <a:lnTo>
                      <a:pt x="356" y="114"/>
                    </a:lnTo>
                    <a:lnTo>
                      <a:pt x="356" y="112"/>
                    </a:lnTo>
                    <a:lnTo>
                      <a:pt x="356" y="110"/>
                    </a:lnTo>
                    <a:lnTo>
                      <a:pt x="356" y="108"/>
                    </a:lnTo>
                    <a:lnTo>
                      <a:pt x="354" y="108"/>
                    </a:lnTo>
                    <a:lnTo>
                      <a:pt x="354" y="105"/>
                    </a:lnTo>
                    <a:lnTo>
                      <a:pt x="354" y="103"/>
                    </a:lnTo>
                    <a:lnTo>
                      <a:pt x="354" y="101"/>
                    </a:lnTo>
                    <a:lnTo>
                      <a:pt x="356" y="101"/>
                    </a:lnTo>
                    <a:lnTo>
                      <a:pt x="356" y="99"/>
                    </a:lnTo>
                    <a:lnTo>
                      <a:pt x="356" y="96"/>
                    </a:lnTo>
                    <a:lnTo>
                      <a:pt x="356" y="94"/>
                    </a:lnTo>
                    <a:lnTo>
                      <a:pt x="354" y="94"/>
                    </a:lnTo>
                    <a:lnTo>
                      <a:pt x="354" y="92"/>
                    </a:lnTo>
                    <a:lnTo>
                      <a:pt x="351" y="92"/>
                    </a:lnTo>
                    <a:lnTo>
                      <a:pt x="351" y="90"/>
                    </a:lnTo>
                    <a:lnTo>
                      <a:pt x="351" y="87"/>
                    </a:lnTo>
                    <a:lnTo>
                      <a:pt x="351" y="85"/>
                    </a:lnTo>
                    <a:lnTo>
                      <a:pt x="354" y="85"/>
                    </a:lnTo>
                    <a:lnTo>
                      <a:pt x="354" y="83"/>
                    </a:lnTo>
                    <a:lnTo>
                      <a:pt x="354" y="85"/>
                    </a:lnTo>
                    <a:lnTo>
                      <a:pt x="356" y="85"/>
                    </a:lnTo>
                    <a:lnTo>
                      <a:pt x="356" y="83"/>
                    </a:lnTo>
                    <a:lnTo>
                      <a:pt x="358" y="83"/>
                    </a:lnTo>
                    <a:lnTo>
                      <a:pt x="360" y="83"/>
                    </a:lnTo>
                    <a:lnTo>
                      <a:pt x="362" y="83"/>
                    </a:lnTo>
                    <a:lnTo>
                      <a:pt x="362" y="81"/>
                    </a:lnTo>
                    <a:lnTo>
                      <a:pt x="362" y="79"/>
                    </a:lnTo>
                    <a:lnTo>
                      <a:pt x="365" y="79"/>
                    </a:lnTo>
                    <a:lnTo>
                      <a:pt x="365" y="76"/>
                    </a:lnTo>
                    <a:lnTo>
                      <a:pt x="365" y="74"/>
                    </a:lnTo>
                    <a:lnTo>
                      <a:pt x="367" y="74"/>
                    </a:lnTo>
                    <a:lnTo>
                      <a:pt x="367" y="72"/>
                    </a:lnTo>
                    <a:lnTo>
                      <a:pt x="367" y="74"/>
                    </a:lnTo>
                    <a:lnTo>
                      <a:pt x="369" y="74"/>
                    </a:lnTo>
                    <a:lnTo>
                      <a:pt x="369" y="76"/>
                    </a:lnTo>
                    <a:lnTo>
                      <a:pt x="371" y="76"/>
                    </a:lnTo>
                    <a:lnTo>
                      <a:pt x="371" y="74"/>
                    </a:lnTo>
                    <a:lnTo>
                      <a:pt x="371" y="76"/>
                    </a:lnTo>
                    <a:lnTo>
                      <a:pt x="371" y="74"/>
                    </a:lnTo>
                    <a:lnTo>
                      <a:pt x="369" y="74"/>
                    </a:lnTo>
                    <a:lnTo>
                      <a:pt x="367" y="74"/>
                    </a:lnTo>
                    <a:lnTo>
                      <a:pt x="367" y="72"/>
                    </a:lnTo>
                    <a:lnTo>
                      <a:pt x="365" y="72"/>
                    </a:lnTo>
                    <a:lnTo>
                      <a:pt x="365" y="70"/>
                    </a:lnTo>
                    <a:lnTo>
                      <a:pt x="365" y="67"/>
                    </a:lnTo>
                    <a:lnTo>
                      <a:pt x="365" y="65"/>
                    </a:lnTo>
                    <a:lnTo>
                      <a:pt x="367" y="65"/>
                    </a:lnTo>
                    <a:lnTo>
                      <a:pt x="367" y="63"/>
                    </a:lnTo>
                    <a:lnTo>
                      <a:pt x="367" y="61"/>
                    </a:lnTo>
                    <a:lnTo>
                      <a:pt x="369" y="61"/>
                    </a:lnTo>
                    <a:lnTo>
                      <a:pt x="369" y="58"/>
                    </a:lnTo>
                    <a:lnTo>
                      <a:pt x="369" y="61"/>
                    </a:lnTo>
                    <a:lnTo>
                      <a:pt x="371" y="61"/>
                    </a:lnTo>
                    <a:lnTo>
                      <a:pt x="371" y="58"/>
                    </a:lnTo>
                    <a:lnTo>
                      <a:pt x="374" y="58"/>
                    </a:lnTo>
                    <a:lnTo>
                      <a:pt x="374" y="56"/>
                    </a:lnTo>
                    <a:lnTo>
                      <a:pt x="376" y="56"/>
                    </a:lnTo>
                    <a:lnTo>
                      <a:pt x="376" y="54"/>
                    </a:lnTo>
                    <a:lnTo>
                      <a:pt x="376" y="52"/>
                    </a:lnTo>
                    <a:lnTo>
                      <a:pt x="378" y="52"/>
                    </a:lnTo>
                    <a:lnTo>
                      <a:pt x="378" y="49"/>
                    </a:lnTo>
                    <a:lnTo>
                      <a:pt x="378" y="47"/>
                    </a:lnTo>
                    <a:lnTo>
                      <a:pt x="378" y="45"/>
                    </a:lnTo>
                    <a:lnTo>
                      <a:pt x="378" y="43"/>
                    </a:lnTo>
                    <a:lnTo>
                      <a:pt x="380" y="43"/>
                    </a:lnTo>
                    <a:lnTo>
                      <a:pt x="380" y="45"/>
                    </a:lnTo>
                    <a:lnTo>
                      <a:pt x="380" y="47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3" y="47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383" y="45"/>
                    </a:lnTo>
                    <a:lnTo>
                      <a:pt x="380" y="45"/>
                    </a:lnTo>
                    <a:lnTo>
                      <a:pt x="380" y="43"/>
                    </a:lnTo>
                    <a:lnTo>
                      <a:pt x="380" y="41"/>
                    </a:lnTo>
                    <a:lnTo>
                      <a:pt x="378" y="41"/>
                    </a:lnTo>
                    <a:lnTo>
                      <a:pt x="378" y="38"/>
                    </a:lnTo>
                    <a:lnTo>
                      <a:pt x="380" y="38"/>
                    </a:lnTo>
                    <a:lnTo>
                      <a:pt x="380" y="36"/>
                    </a:lnTo>
                    <a:lnTo>
                      <a:pt x="380" y="34"/>
                    </a:lnTo>
                    <a:lnTo>
                      <a:pt x="378" y="34"/>
                    </a:lnTo>
                    <a:lnTo>
                      <a:pt x="376" y="34"/>
                    </a:lnTo>
                    <a:lnTo>
                      <a:pt x="376" y="32"/>
                    </a:lnTo>
                    <a:lnTo>
                      <a:pt x="376" y="29"/>
                    </a:lnTo>
                    <a:lnTo>
                      <a:pt x="378" y="29"/>
                    </a:lnTo>
                    <a:lnTo>
                      <a:pt x="378" y="27"/>
                    </a:lnTo>
                    <a:lnTo>
                      <a:pt x="380" y="27"/>
                    </a:lnTo>
                    <a:lnTo>
                      <a:pt x="383" y="27"/>
                    </a:lnTo>
                    <a:lnTo>
                      <a:pt x="385" y="27"/>
                    </a:lnTo>
                    <a:lnTo>
                      <a:pt x="385" y="25"/>
                    </a:lnTo>
                    <a:lnTo>
                      <a:pt x="387" y="25"/>
                    </a:lnTo>
                    <a:lnTo>
                      <a:pt x="387" y="23"/>
                    </a:lnTo>
                    <a:lnTo>
                      <a:pt x="389" y="23"/>
                    </a:lnTo>
                    <a:lnTo>
                      <a:pt x="392" y="23"/>
                    </a:lnTo>
                    <a:lnTo>
                      <a:pt x="394" y="23"/>
                    </a:lnTo>
                    <a:lnTo>
                      <a:pt x="396" y="23"/>
                    </a:lnTo>
                    <a:lnTo>
                      <a:pt x="396" y="20"/>
                    </a:lnTo>
                    <a:lnTo>
                      <a:pt x="398" y="20"/>
                    </a:lnTo>
                    <a:lnTo>
                      <a:pt x="400" y="20"/>
                    </a:lnTo>
                    <a:lnTo>
                      <a:pt x="403" y="20"/>
                    </a:lnTo>
                    <a:lnTo>
                      <a:pt x="405" y="20"/>
                    </a:lnTo>
                    <a:lnTo>
                      <a:pt x="405" y="18"/>
                    </a:lnTo>
                    <a:lnTo>
                      <a:pt x="407" y="18"/>
                    </a:lnTo>
                    <a:lnTo>
                      <a:pt x="409" y="18"/>
                    </a:lnTo>
                    <a:lnTo>
                      <a:pt x="409" y="16"/>
                    </a:lnTo>
                    <a:lnTo>
                      <a:pt x="412" y="16"/>
                    </a:lnTo>
                    <a:lnTo>
                      <a:pt x="412" y="18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2" y="16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4" y="16"/>
                    </a:lnTo>
                    <a:lnTo>
                      <a:pt x="416" y="16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6" y="16"/>
                    </a:lnTo>
                    <a:lnTo>
                      <a:pt x="416" y="14"/>
                    </a:lnTo>
                    <a:lnTo>
                      <a:pt x="418" y="14"/>
                    </a:lnTo>
                    <a:lnTo>
                      <a:pt x="416" y="14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8" y="11"/>
                    </a:lnTo>
                    <a:lnTo>
                      <a:pt x="418" y="14"/>
                    </a:lnTo>
                    <a:lnTo>
                      <a:pt x="416" y="14"/>
                    </a:lnTo>
                    <a:lnTo>
                      <a:pt x="416" y="11"/>
                    </a:lnTo>
                    <a:lnTo>
                      <a:pt x="416" y="14"/>
                    </a:lnTo>
                    <a:lnTo>
                      <a:pt x="416" y="11"/>
                    </a:lnTo>
                    <a:lnTo>
                      <a:pt x="418" y="11"/>
                    </a:lnTo>
                    <a:lnTo>
                      <a:pt x="416" y="11"/>
                    </a:lnTo>
                    <a:lnTo>
                      <a:pt x="416" y="9"/>
                    </a:lnTo>
                    <a:lnTo>
                      <a:pt x="416" y="11"/>
                    </a:lnTo>
                    <a:lnTo>
                      <a:pt x="418" y="11"/>
                    </a:lnTo>
                    <a:lnTo>
                      <a:pt x="416" y="11"/>
                    </a:lnTo>
                    <a:lnTo>
                      <a:pt x="416" y="9"/>
                    </a:lnTo>
                    <a:lnTo>
                      <a:pt x="418" y="9"/>
                    </a:lnTo>
                    <a:lnTo>
                      <a:pt x="418" y="11"/>
                    </a:lnTo>
                    <a:lnTo>
                      <a:pt x="418" y="9"/>
                    </a:lnTo>
                    <a:lnTo>
                      <a:pt x="416" y="9"/>
                    </a:lnTo>
                    <a:lnTo>
                      <a:pt x="418" y="9"/>
                    </a:lnTo>
                    <a:lnTo>
                      <a:pt x="416" y="9"/>
                    </a:lnTo>
                    <a:lnTo>
                      <a:pt x="418" y="9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5" name="Rectangle 2772"/>
              <p:cNvSpPr>
                <a:spLocks noChangeArrowheads="1"/>
              </p:cNvSpPr>
              <p:nvPr/>
            </p:nvSpPr>
            <p:spPr bwMode="auto">
              <a:xfrm>
                <a:off x="2237" y="1972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6" name="Rectangle 2773"/>
              <p:cNvSpPr>
                <a:spLocks noChangeArrowheads="1"/>
              </p:cNvSpPr>
              <p:nvPr/>
            </p:nvSpPr>
            <p:spPr bwMode="auto">
              <a:xfrm>
                <a:off x="2240" y="197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7" name="Freeform 2774"/>
              <p:cNvSpPr>
                <a:spLocks/>
              </p:cNvSpPr>
              <p:nvPr/>
            </p:nvSpPr>
            <p:spPr bwMode="auto">
              <a:xfrm>
                <a:off x="2237" y="19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8" name="Freeform 2775"/>
              <p:cNvSpPr>
                <a:spLocks/>
              </p:cNvSpPr>
              <p:nvPr/>
            </p:nvSpPr>
            <p:spPr bwMode="auto">
              <a:xfrm>
                <a:off x="2242" y="19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9" name="Freeform 2776"/>
              <p:cNvSpPr>
                <a:spLocks/>
              </p:cNvSpPr>
              <p:nvPr/>
            </p:nvSpPr>
            <p:spPr bwMode="auto">
              <a:xfrm>
                <a:off x="2235" y="1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0" name="Freeform 2777"/>
              <p:cNvSpPr>
                <a:spLocks/>
              </p:cNvSpPr>
              <p:nvPr/>
            </p:nvSpPr>
            <p:spPr bwMode="auto">
              <a:xfrm>
                <a:off x="2240" y="1970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2 h 2"/>
                  <a:gd name="T4" fmla="*/ 0 w 4"/>
                  <a:gd name="T5" fmla="*/ 0 h 2"/>
                  <a:gd name="T6" fmla="*/ 0 w 4"/>
                  <a:gd name="T7" fmla="*/ 2 h 2"/>
                  <a:gd name="T8" fmla="*/ 2 w 4"/>
                  <a:gd name="T9" fmla="*/ 2 h 2"/>
                  <a:gd name="T10" fmla="*/ 2 w 4"/>
                  <a:gd name="T11" fmla="*/ 0 h 2"/>
                  <a:gd name="T12" fmla="*/ 2 w 4"/>
                  <a:gd name="T13" fmla="*/ 2 h 2"/>
                  <a:gd name="T14" fmla="*/ 4 w 4"/>
                  <a:gd name="T15" fmla="*/ 2 h 2"/>
                  <a:gd name="T16" fmla="*/ 2 w 4"/>
                  <a:gd name="T17" fmla="*/ 2 h 2"/>
                  <a:gd name="T18" fmla="*/ 4 w 4"/>
                  <a:gd name="T19" fmla="*/ 2 h 2"/>
                  <a:gd name="T20" fmla="*/ 2 w 4"/>
                  <a:gd name="T21" fmla="*/ 2 h 2"/>
                  <a:gd name="T22" fmla="*/ 4 w 4"/>
                  <a:gd name="T23" fmla="*/ 2 h 2"/>
                  <a:gd name="T24" fmla="*/ 2 w 4"/>
                  <a:gd name="T25" fmla="*/ 2 h 2"/>
                  <a:gd name="T26" fmla="*/ 0 w 4"/>
                  <a:gd name="T27" fmla="*/ 2 h 2"/>
                  <a:gd name="T28" fmla="*/ 0 w 4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1" name="Freeform 2778"/>
              <p:cNvSpPr>
                <a:spLocks/>
              </p:cNvSpPr>
              <p:nvPr/>
            </p:nvSpPr>
            <p:spPr bwMode="auto">
              <a:xfrm>
                <a:off x="2240" y="19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2" name="Freeform 2779"/>
              <p:cNvSpPr>
                <a:spLocks/>
              </p:cNvSpPr>
              <p:nvPr/>
            </p:nvSpPr>
            <p:spPr bwMode="auto">
              <a:xfrm>
                <a:off x="2237" y="1970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3" name="Freeform 2780"/>
              <p:cNvSpPr>
                <a:spLocks/>
              </p:cNvSpPr>
              <p:nvPr/>
            </p:nvSpPr>
            <p:spPr bwMode="auto">
              <a:xfrm>
                <a:off x="2242" y="196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2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0 w 2"/>
                  <a:gd name="T15" fmla="*/ 4 h 4"/>
                  <a:gd name="T16" fmla="*/ 0 w 2"/>
                  <a:gd name="T17" fmla="*/ 2 h 4"/>
                  <a:gd name="T18" fmla="*/ 2 w 2"/>
                  <a:gd name="T19" fmla="*/ 2 h 4"/>
                  <a:gd name="T20" fmla="*/ 2 w 2"/>
                  <a:gd name="T21" fmla="*/ 4 h 4"/>
                  <a:gd name="T22" fmla="*/ 2 w 2"/>
                  <a:gd name="T23" fmla="*/ 2 h 4"/>
                  <a:gd name="T24" fmla="*/ 0 w 2"/>
                  <a:gd name="T25" fmla="*/ 2 h 4"/>
                  <a:gd name="T26" fmla="*/ 2 w 2"/>
                  <a:gd name="T27" fmla="*/ 2 h 4"/>
                  <a:gd name="T28" fmla="*/ 0 w 2"/>
                  <a:gd name="T29" fmla="*/ 2 h 4"/>
                  <a:gd name="T30" fmla="*/ 2 w 2"/>
                  <a:gd name="T31" fmla="*/ 2 h 4"/>
                  <a:gd name="T32" fmla="*/ 0 w 2"/>
                  <a:gd name="T33" fmla="*/ 2 h 4"/>
                  <a:gd name="T34" fmla="*/ 2 w 2"/>
                  <a:gd name="T35" fmla="*/ 2 h 4"/>
                  <a:gd name="T36" fmla="*/ 0 w 2"/>
                  <a:gd name="T37" fmla="*/ 2 h 4"/>
                  <a:gd name="T38" fmla="*/ 2 w 2"/>
                  <a:gd name="T39" fmla="*/ 2 h 4"/>
                  <a:gd name="T40" fmla="*/ 2 w 2"/>
                  <a:gd name="T4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4" name="Freeform 2781"/>
              <p:cNvSpPr>
                <a:spLocks/>
              </p:cNvSpPr>
              <p:nvPr/>
            </p:nvSpPr>
            <p:spPr bwMode="auto">
              <a:xfrm>
                <a:off x="2244" y="1966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2 h 4"/>
                  <a:gd name="T4" fmla="*/ 0 w 2"/>
                  <a:gd name="T5" fmla="*/ 2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5" name="Freeform 2782"/>
              <p:cNvSpPr>
                <a:spLocks/>
              </p:cNvSpPr>
              <p:nvPr/>
            </p:nvSpPr>
            <p:spPr bwMode="auto">
              <a:xfrm>
                <a:off x="2231" y="196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6" name="Rectangle 2783"/>
              <p:cNvSpPr>
                <a:spLocks noChangeArrowheads="1"/>
              </p:cNvSpPr>
              <p:nvPr/>
            </p:nvSpPr>
            <p:spPr bwMode="auto">
              <a:xfrm>
                <a:off x="2242" y="195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7" name="Freeform 2784"/>
              <p:cNvSpPr>
                <a:spLocks/>
              </p:cNvSpPr>
              <p:nvPr/>
            </p:nvSpPr>
            <p:spPr bwMode="auto">
              <a:xfrm>
                <a:off x="2242" y="195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8" name="Freeform 2785"/>
              <p:cNvSpPr>
                <a:spLocks/>
              </p:cNvSpPr>
              <p:nvPr/>
            </p:nvSpPr>
            <p:spPr bwMode="auto">
              <a:xfrm>
                <a:off x="2240" y="1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9" name="Freeform 2786"/>
              <p:cNvSpPr>
                <a:spLocks/>
              </p:cNvSpPr>
              <p:nvPr/>
            </p:nvSpPr>
            <p:spPr bwMode="auto">
              <a:xfrm>
                <a:off x="2242" y="19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0" name="Freeform 2787"/>
              <p:cNvSpPr>
                <a:spLocks/>
              </p:cNvSpPr>
              <p:nvPr/>
            </p:nvSpPr>
            <p:spPr bwMode="auto">
              <a:xfrm>
                <a:off x="2242" y="19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1" name="Freeform 2788"/>
              <p:cNvSpPr>
                <a:spLocks/>
              </p:cNvSpPr>
              <p:nvPr/>
            </p:nvSpPr>
            <p:spPr bwMode="auto">
              <a:xfrm>
                <a:off x="2242" y="195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2" name="Freeform 2789"/>
              <p:cNvSpPr>
                <a:spLocks/>
              </p:cNvSpPr>
              <p:nvPr/>
            </p:nvSpPr>
            <p:spPr bwMode="auto">
              <a:xfrm>
                <a:off x="2242" y="195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2 w 2"/>
                  <a:gd name="T11" fmla="*/ 0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3" name="Freeform 2790"/>
              <p:cNvSpPr>
                <a:spLocks/>
              </p:cNvSpPr>
              <p:nvPr/>
            </p:nvSpPr>
            <p:spPr bwMode="auto">
              <a:xfrm>
                <a:off x="2237" y="1950"/>
                <a:ext cx="12" cy="11"/>
              </a:xfrm>
              <a:custGeom>
                <a:avLst/>
                <a:gdLst>
                  <a:gd name="T0" fmla="*/ 9 w 12"/>
                  <a:gd name="T1" fmla="*/ 0 h 11"/>
                  <a:gd name="T2" fmla="*/ 12 w 12"/>
                  <a:gd name="T3" fmla="*/ 0 h 11"/>
                  <a:gd name="T4" fmla="*/ 12 w 12"/>
                  <a:gd name="T5" fmla="*/ 2 h 11"/>
                  <a:gd name="T6" fmla="*/ 12 w 12"/>
                  <a:gd name="T7" fmla="*/ 4 h 11"/>
                  <a:gd name="T8" fmla="*/ 9 w 12"/>
                  <a:gd name="T9" fmla="*/ 4 h 11"/>
                  <a:gd name="T10" fmla="*/ 7 w 12"/>
                  <a:gd name="T11" fmla="*/ 4 h 11"/>
                  <a:gd name="T12" fmla="*/ 5 w 12"/>
                  <a:gd name="T13" fmla="*/ 4 h 11"/>
                  <a:gd name="T14" fmla="*/ 3 w 12"/>
                  <a:gd name="T15" fmla="*/ 4 h 11"/>
                  <a:gd name="T16" fmla="*/ 5 w 12"/>
                  <a:gd name="T17" fmla="*/ 4 h 11"/>
                  <a:gd name="T18" fmla="*/ 5 w 12"/>
                  <a:gd name="T19" fmla="*/ 7 h 11"/>
                  <a:gd name="T20" fmla="*/ 3 w 12"/>
                  <a:gd name="T21" fmla="*/ 7 h 11"/>
                  <a:gd name="T22" fmla="*/ 3 w 12"/>
                  <a:gd name="T23" fmla="*/ 4 h 11"/>
                  <a:gd name="T24" fmla="*/ 3 w 12"/>
                  <a:gd name="T25" fmla="*/ 7 h 11"/>
                  <a:gd name="T26" fmla="*/ 3 w 12"/>
                  <a:gd name="T27" fmla="*/ 4 h 11"/>
                  <a:gd name="T28" fmla="*/ 3 w 12"/>
                  <a:gd name="T29" fmla="*/ 7 h 11"/>
                  <a:gd name="T30" fmla="*/ 5 w 12"/>
                  <a:gd name="T31" fmla="*/ 7 h 11"/>
                  <a:gd name="T32" fmla="*/ 3 w 12"/>
                  <a:gd name="T33" fmla="*/ 7 h 11"/>
                  <a:gd name="T34" fmla="*/ 5 w 12"/>
                  <a:gd name="T35" fmla="*/ 7 h 11"/>
                  <a:gd name="T36" fmla="*/ 3 w 12"/>
                  <a:gd name="T37" fmla="*/ 7 h 11"/>
                  <a:gd name="T38" fmla="*/ 5 w 12"/>
                  <a:gd name="T39" fmla="*/ 7 h 11"/>
                  <a:gd name="T40" fmla="*/ 5 w 12"/>
                  <a:gd name="T41" fmla="*/ 9 h 11"/>
                  <a:gd name="T42" fmla="*/ 5 w 12"/>
                  <a:gd name="T43" fmla="*/ 11 h 11"/>
                  <a:gd name="T44" fmla="*/ 3 w 12"/>
                  <a:gd name="T45" fmla="*/ 11 h 11"/>
                  <a:gd name="T46" fmla="*/ 5 w 12"/>
                  <a:gd name="T47" fmla="*/ 11 h 11"/>
                  <a:gd name="T48" fmla="*/ 3 w 12"/>
                  <a:gd name="T49" fmla="*/ 11 h 11"/>
                  <a:gd name="T50" fmla="*/ 3 w 12"/>
                  <a:gd name="T51" fmla="*/ 9 h 11"/>
                  <a:gd name="T52" fmla="*/ 3 w 12"/>
                  <a:gd name="T53" fmla="*/ 11 h 11"/>
                  <a:gd name="T54" fmla="*/ 0 w 12"/>
                  <a:gd name="T55" fmla="*/ 11 h 11"/>
                  <a:gd name="T56" fmla="*/ 0 w 12"/>
                  <a:gd name="T57" fmla="*/ 9 h 11"/>
                  <a:gd name="T58" fmla="*/ 0 w 12"/>
                  <a:gd name="T59" fmla="*/ 7 h 11"/>
                  <a:gd name="T60" fmla="*/ 0 w 12"/>
                  <a:gd name="T61" fmla="*/ 4 h 11"/>
                  <a:gd name="T62" fmla="*/ 0 w 12"/>
                  <a:gd name="T63" fmla="*/ 2 h 11"/>
                  <a:gd name="T64" fmla="*/ 3 w 12"/>
                  <a:gd name="T65" fmla="*/ 2 h 11"/>
                  <a:gd name="T66" fmla="*/ 0 w 12"/>
                  <a:gd name="T67" fmla="*/ 2 h 11"/>
                  <a:gd name="T68" fmla="*/ 0 w 12"/>
                  <a:gd name="T69" fmla="*/ 4 h 11"/>
                  <a:gd name="T70" fmla="*/ 0 w 12"/>
                  <a:gd name="T71" fmla="*/ 2 h 11"/>
                  <a:gd name="T72" fmla="*/ 3 w 12"/>
                  <a:gd name="T73" fmla="*/ 2 h 11"/>
                  <a:gd name="T74" fmla="*/ 3 w 12"/>
                  <a:gd name="T75" fmla="*/ 0 h 11"/>
                  <a:gd name="T76" fmla="*/ 5 w 12"/>
                  <a:gd name="T77" fmla="*/ 0 h 11"/>
                  <a:gd name="T78" fmla="*/ 7 w 12"/>
                  <a:gd name="T79" fmla="*/ 0 h 11"/>
                  <a:gd name="T80" fmla="*/ 9 w 12"/>
                  <a:gd name="T8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9" y="0"/>
                    </a:move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4" name="Freeform 2791"/>
              <p:cNvSpPr>
                <a:spLocks/>
              </p:cNvSpPr>
              <p:nvPr/>
            </p:nvSpPr>
            <p:spPr bwMode="auto">
              <a:xfrm>
                <a:off x="2240" y="194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5" name="Rectangle 2792"/>
              <p:cNvSpPr>
                <a:spLocks noChangeArrowheads="1"/>
              </p:cNvSpPr>
              <p:nvPr/>
            </p:nvSpPr>
            <p:spPr bwMode="auto">
              <a:xfrm>
                <a:off x="2246" y="1948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6" name="Freeform 2793"/>
              <p:cNvSpPr>
                <a:spLocks/>
              </p:cNvSpPr>
              <p:nvPr/>
            </p:nvSpPr>
            <p:spPr bwMode="auto">
              <a:xfrm>
                <a:off x="2244" y="194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7" name="Freeform 2794"/>
              <p:cNvSpPr>
                <a:spLocks/>
              </p:cNvSpPr>
              <p:nvPr/>
            </p:nvSpPr>
            <p:spPr bwMode="auto">
              <a:xfrm>
                <a:off x="2251" y="194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8" name="Freeform 2795"/>
              <p:cNvSpPr>
                <a:spLocks/>
              </p:cNvSpPr>
              <p:nvPr/>
            </p:nvSpPr>
            <p:spPr bwMode="auto">
              <a:xfrm>
                <a:off x="2253" y="194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  <a:gd name="T8" fmla="*/ 0 w 2"/>
                  <a:gd name="T9" fmla="*/ 3 h 3"/>
                  <a:gd name="T10" fmla="*/ 2 w 2"/>
                  <a:gd name="T11" fmla="*/ 3 h 3"/>
                  <a:gd name="T12" fmla="*/ 0 w 2"/>
                  <a:gd name="T13" fmla="*/ 3 h 3"/>
                  <a:gd name="T14" fmla="*/ 0 w 2"/>
                  <a:gd name="T15" fmla="*/ 0 h 3"/>
                  <a:gd name="T16" fmla="*/ 2 w 2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9" name="Freeform 2796"/>
              <p:cNvSpPr>
                <a:spLocks/>
              </p:cNvSpPr>
              <p:nvPr/>
            </p:nvSpPr>
            <p:spPr bwMode="auto">
              <a:xfrm>
                <a:off x="2251" y="194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0" name="Freeform 2797"/>
              <p:cNvSpPr>
                <a:spLocks/>
              </p:cNvSpPr>
              <p:nvPr/>
            </p:nvSpPr>
            <p:spPr bwMode="auto">
              <a:xfrm>
                <a:off x="2244" y="1943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2 h 5"/>
                  <a:gd name="T4" fmla="*/ 5 w 5"/>
                  <a:gd name="T5" fmla="*/ 2 h 5"/>
                  <a:gd name="T6" fmla="*/ 5 w 5"/>
                  <a:gd name="T7" fmla="*/ 5 h 5"/>
                  <a:gd name="T8" fmla="*/ 2 w 5"/>
                  <a:gd name="T9" fmla="*/ 5 h 5"/>
                  <a:gd name="T10" fmla="*/ 2 w 5"/>
                  <a:gd name="T11" fmla="*/ 2 h 5"/>
                  <a:gd name="T12" fmla="*/ 2 w 5"/>
                  <a:gd name="T13" fmla="*/ 5 h 5"/>
                  <a:gd name="T14" fmla="*/ 2 w 5"/>
                  <a:gd name="T15" fmla="*/ 2 h 5"/>
                  <a:gd name="T16" fmla="*/ 2 w 5"/>
                  <a:gd name="T17" fmla="*/ 5 h 5"/>
                  <a:gd name="T18" fmla="*/ 0 w 5"/>
                  <a:gd name="T19" fmla="*/ 5 h 5"/>
                  <a:gd name="T20" fmla="*/ 0 w 5"/>
                  <a:gd name="T21" fmla="*/ 2 h 5"/>
                  <a:gd name="T22" fmla="*/ 2 w 5"/>
                  <a:gd name="T23" fmla="*/ 2 h 5"/>
                  <a:gd name="T24" fmla="*/ 2 w 5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1" name="Freeform 2798"/>
              <p:cNvSpPr>
                <a:spLocks/>
              </p:cNvSpPr>
              <p:nvPr/>
            </p:nvSpPr>
            <p:spPr bwMode="auto">
              <a:xfrm>
                <a:off x="2246" y="194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2 h 5"/>
                  <a:gd name="T4" fmla="*/ 3 w 3"/>
                  <a:gd name="T5" fmla="*/ 5 h 5"/>
                  <a:gd name="T6" fmla="*/ 3 w 3"/>
                  <a:gd name="T7" fmla="*/ 2 h 5"/>
                  <a:gd name="T8" fmla="*/ 0 w 3"/>
                  <a:gd name="T9" fmla="*/ 2 h 5"/>
                  <a:gd name="T10" fmla="*/ 3 w 3"/>
                  <a:gd name="T11" fmla="*/ 2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2" name="Freeform 2799"/>
              <p:cNvSpPr>
                <a:spLocks/>
              </p:cNvSpPr>
              <p:nvPr/>
            </p:nvSpPr>
            <p:spPr bwMode="auto">
              <a:xfrm>
                <a:off x="2249" y="1943"/>
                <a:ext cx="2" cy="7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7 h 7"/>
                  <a:gd name="T4" fmla="*/ 0 w 2"/>
                  <a:gd name="T5" fmla="*/ 7 h 7"/>
                  <a:gd name="T6" fmla="*/ 0 w 2"/>
                  <a:gd name="T7" fmla="*/ 5 h 7"/>
                  <a:gd name="T8" fmla="*/ 2 w 2"/>
                  <a:gd name="T9" fmla="*/ 5 h 7"/>
                  <a:gd name="T10" fmla="*/ 0 w 2"/>
                  <a:gd name="T11" fmla="*/ 5 h 7"/>
                  <a:gd name="T12" fmla="*/ 0 w 2"/>
                  <a:gd name="T13" fmla="*/ 2 h 7"/>
                  <a:gd name="T14" fmla="*/ 2 w 2"/>
                  <a:gd name="T15" fmla="*/ 2 h 7"/>
                  <a:gd name="T16" fmla="*/ 2 w 2"/>
                  <a:gd name="T17" fmla="*/ 0 h 7"/>
                  <a:gd name="T18" fmla="*/ 2 w 2"/>
                  <a:gd name="T19" fmla="*/ 2 h 7"/>
                  <a:gd name="T20" fmla="*/ 2 w 2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3" name="Freeform 2800"/>
              <p:cNvSpPr>
                <a:spLocks/>
              </p:cNvSpPr>
              <p:nvPr/>
            </p:nvSpPr>
            <p:spPr bwMode="auto">
              <a:xfrm>
                <a:off x="2246" y="1941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0 w 3"/>
                  <a:gd name="T13" fmla="*/ 0 h 4"/>
                  <a:gd name="T14" fmla="*/ 0 w 3"/>
                  <a:gd name="T15" fmla="*/ 2 h 4"/>
                  <a:gd name="T16" fmla="*/ 3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4" name="Freeform 2801"/>
              <p:cNvSpPr>
                <a:spLocks/>
              </p:cNvSpPr>
              <p:nvPr/>
            </p:nvSpPr>
            <p:spPr bwMode="auto">
              <a:xfrm>
                <a:off x="2249" y="194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h 2"/>
                  <a:gd name="T4" fmla="*/ 2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5" name="Rectangle 2802"/>
              <p:cNvSpPr>
                <a:spLocks noChangeArrowheads="1"/>
              </p:cNvSpPr>
              <p:nvPr/>
            </p:nvSpPr>
            <p:spPr bwMode="auto">
              <a:xfrm>
                <a:off x="2244" y="1941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6" name="Freeform 2803"/>
              <p:cNvSpPr>
                <a:spLocks/>
              </p:cNvSpPr>
              <p:nvPr/>
            </p:nvSpPr>
            <p:spPr bwMode="auto">
              <a:xfrm>
                <a:off x="2251" y="19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2 h 4"/>
                  <a:gd name="T4" fmla="*/ 2 w 2"/>
                  <a:gd name="T5" fmla="*/ 4 h 4"/>
                  <a:gd name="T6" fmla="*/ 0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2 w 2"/>
                  <a:gd name="T15" fmla="*/ 2 h 4"/>
                  <a:gd name="T16" fmla="*/ 0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7" name="Freeform 2804"/>
              <p:cNvSpPr>
                <a:spLocks/>
              </p:cNvSpPr>
              <p:nvPr/>
            </p:nvSpPr>
            <p:spPr bwMode="auto">
              <a:xfrm>
                <a:off x="2246" y="194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  <a:gd name="T8" fmla="*/ 0 w 3"/>
                  <a:gd name="T9" fmla="*/ 0 h 2"/>
                  <a:gd name="T10" fmla="*/ 0 w 3"/>
                  <a:gd name="T11" fmla="*/ 2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8" name="Freeform 2805"/>
              <p:cNvSpPr>
                <a:spLocks/>
              </p:cNvSpPr>
              <p:nvPr/>
            </p:nvSpPr>
            <p:spPr bwMode="auto">
              <a:xfrm>
                <a:off x="2242" y="19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9" name="Freeform 2806"/>
              <p:cNvSpPr>
                <a:spLocks/>
              </p:cNvSpPr>
              <p:nvPr/>
            </p:nvSpPr>
            <p:spPr bwMode="auto">
              <a:xfrm>
                <a:off x="2242" y="194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0" name="Freeform 2807"/>
              <p:cNvSpPr>
                <a:spLocks/>
              </p:cNvSpPr>
              <p:nvPr/>
            </p:nvSpPr>
            <p:spPr bwMode="auto">
              <a:xfrm>
                <a:off x="2246" y="194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1" name="Freeform 2808"/>
              <p:cNvSpPr>
                <a:spLocks/>
              </p:cNvSpPr>
              <p:nvPr/>
            </p:nvSpPr>
            <p:spPr bwMode="auto">
              <a:xfrm>
                <a:off x="2246" y="194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2" name="Freeform 2809"/>
              <p:cNvSpPr>
                <a:spLocks/>
              </p:cNvSpPr>
              <p:nvPr/>
            </p:nvSpPr>
            <p:spPr bwMode="auto">
              <a:xfrm>
                <a:off x="2246" y="193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3" name="Freeform 2810"/>
              <p:cNvSpPr>
                <a:spLocks/>
              </p:cNvSpPr>
              <p:nvPr/>
            </p:nvSpPr>
            <p:spPr bwMode="auto">
              <a:xfrm>
                <a:off x="2246" y="193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4" name="Freeform 2811"/>
              <p:cNvSpPr>
                <a:spLocks/>
              </p:cNvSpPr>
              <p:nvPr/>
            </p:nvSpPr>
            <p:spPr bwMode="auto">
              <a:xfrm>
                <a:off x="2249" y="193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5" name="Freeform 2812"/>
              <p:cNvSpPr>
                <a:spLocks/>
              </p:cNvSpPr>
              <p:nvPr/>
            </p:nvSpPr>
            <p:spPr bwMode="auto">
              <a:xfrm>
                <a:off x="2246" y="193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6" name="Freeform 2813"/>
              <p:cNvSpPr>
                <a:spLocks/>
              </p:cNvSpPr>
              <p:nvPr/>
            </p:nvSpPr>
            <p:spPr bwMode="auto">
              <a:xfrm>
                <a:off x="2246" y="193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  <a:gd name="T8" fmla="*/ 0 w 3"/>
                  <a:gd name="T9" fmla="*/ 0 h 2"/>
                  <a:gd name="T10" fmla="*/ 3 w 3"/>
                  <a:gd name="T11" fmla="*/ 0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7" name="Freeform 2814"/>
              <p:cNvSpPr>
                <a:spLocks/>
              </p:cNvSpPr>
              <p:nvPr/>
            </p:nvSpPr>
            <p:spPr bwMode="auto">
              <a:xfrm>
                <a:off x="2246" y="1939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  <a:gd name="T10" fmla="*/ 0 w 3"/>
                  <a:gd name="T11" fmla="*/ 0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8" name="Freeform 2815"/>
              <p:cNvSpPr>
                <a:spLocks/>
              </p:cNvSpPr>
              <p:nvPr/>
            </p:nvSpPr>
            <p:spPr bwMode="auto">
              <a:xfrm>
                <a:off x="2246" y="193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Freeform 2816"/>
              <p:cNvSpPr>
                <a:spLocks/>
              </p:cNvSpPr>
              <p:nvPr/>
            </p:nvSpPr>
            <p:spPr bwMode="auto">
              <a:xfrm>
                <a:off x="2249" y="193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Freeform 2817"/>
              <p:cNvSpPr>
                <a:spLocks/>
              </p:cNvSpPr>
              <p:nvPr/>
            </p:nvSpPr>
            <p:spPr bwMode="auto">
              <a:xfrm>
                <a:off x="2249" y="1936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3 h 12"/>
                  <a:gd name="T4" fmla="*/ 2 w 2"/>
                  <a:gd name="T5" fmla="*/ 5 h 12"/>
                  <a:gd name="T6" fmla="*/ 2 w 2"/>
                  <a:gd name="T7" fmla="*/ 7 h 12"/>
                  <a:gd name="T8" fmla="*/ 0 w 2"/>
                  <a:gd name="T9" fmla="*/ 7 h 12"/>
                  <a:gd name="T10" fmla="*/ 0 w 2"/>
                  <a:gd name="T11" fmla="*/ 9 h 12"/>
                  <a:gd name="T12" fmla="*/ 0 w 2"/>
                  <a:gd name="T13" fmla="*/ 12 h 12"/>
                  <a:gd name="T14" fmla="*/ 0 w 2"/>
                  <a:gd name="T15" fmla="*/ 9 h 12"/>
                  <a:gd name="T16" fmla="*/ 0 w 2"/>
                  <a:gd name="T17" fmla="*/ 7 h 12"/>
                  <a:gd name="T18" fmla="*/ 0 w 2"/>
                  <a:gd name="T19" fmla="*/ 5 h 12"/>
                  <a:gd name="T20" fmla="*/ 2 w 2"/>
                  <a:gd name="T21" fmla="*/ 5 h 12"/>
                  <a:gd name="T22" fmla="*/ 0 w 2"/>
                  <a:gd name="T23" fmla="*/ 5 h 12"/>
                  <a:gd name="T24" fmla="*/ 0 w 2"/>
                  <a:gd name="T25" fmla="*/ 7 h 12"/>
                  <a:gd name="T26" fmla="*/ 0 w 2"/>
                  <a:gd name="T27" fmla="*/ 5 h 12"/>
                  <a:gd name="T28" fmla="*/ 0 w 2"/>
                  <a:gd name="T29" fmla="*/ 3 h 12"/>
                  <a:gd name="T30" fmla="*/ 0 w 2"/>
                  <a:gd name="T31" fmla="*/ 5 h 12"/>
                  <a:gd name="T32" fmla="*/ 0 w 2"/>
                  <a:gd name="T33" fmla="*/ 3 h 12"/>
                  <a:gd name="T34" fmla="*/ 0 w 2"/>
                  <a:gd name="T35" fmla="*/ 0 h 12"/>
                  <a:gd name="T36" fmla="*/ 0 w 2"/>
                  <a:gd name="T37" fmla="*/ 3 h 12"/>
                  <a:gd name="T38" fmla="*/ 0 w 2"/>
                  <a:gd name="T39" fmla="*/ 0 h 12"/>
                  <a:gd name="T40" fmla="*/ 2 w 2"/>
                  <a:gd name="T41" fmla="*/ 0 h 12"/>
                  <a:gd name="T42" fmla="*/ 2 w 2"/>
                  <a:gd name="T43" fmla="*/ 3 h 12"/>
                  <a:gd name="T44" fmla="*/ 2 w 2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31" name="Group 3019"/>
            <p:cNvGrpSpPr>
              <a:grpSpLocks/>
            </p:cNvGrpSpPr>
            <p:nvPr/>
          </p:nvGrpSpPr>
          <p:grpSpPr bwMode="auto">
            <a:xfrm>
              <a:off x="1635125" y="1317625"/>
              <a:ext cx="3357563" cy="3030538"/>
              <a:chOff x="1030" y="830"/>
              <a:chExt cx="2115" cy="1909"/>
            </a:xfrm>
          </p:grpSpPr>
          <p:sp>
            <p:nvSpPr>
              <p:cNvPr id="3721" name="Freeform 2819"/>
              <p:cNvSpPr>
                <a:spLocks/>
              </p:cNvSpPr>
              <p:nvPr/>
            </p:nvSpPr>
            <p:spPr bwMode="auto">
              <a:xfrm>
                <a:off x="2246" y="193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0 w 3"/>
                  <a:gd name="T9" fmla="*/ 0 h 3"/>
                  <a:gd name="T10" fmla="*/ 3 w 3"/>
                  <a:gd name="T11" fmla="*/ 0 h 3"/>
                  <a:gd name="T12" fmla="*/ 0 w 3"/>
                  <a:gd name="T13" fmla="*/ 0 h 3"/>
                  <a:gd name="T14" fmla="*/ 3 w 3"/>
                  <a:gd name="T15" fmla="*/ 0 h 3"/>
                  <a:gd name="T16" fmla="*/ 3 w 3"/>
                  <a:gd name="T17" fmla="*/ 3 h 3"/>
                  <a:gd name="T18" fmla="*/ 0 w 3"/>
                  <a:gd name="T19" fmla="*/ 3 h 3"/>
                  <a:gd name="T20" fmla="*/ 0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2" name="Freeform 2820"/>
              <p:cNvSpPr>
                <a:spLocks/>
              </p:cNvSpPr>
              <p:nvPr/>
            </p:nvSpPr>
            <p:spPr bwMode="auto">
              <a:xfrm>
                <a:off x="2249" y="19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3" name="Freeform 2821"/>
              <p:cNvSpPr>
                <a:spLocks/>
              </p:cNvSpPr>
              <p:nvPr/>
            </p:nvSpPr>
            <p:spPr bwMode="auto">
              <a:xfrm>
                <a:off x="2251" y="193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4" name="Freeform 2822"/>
              <p:cNvSpPr>
                <a:spLocks/>
              </p:cNvSpPr>
              <p:nvPr/>
            </p:nvSpPr>
            <p:spPr bwMode="auto">
              <a:xfrm>
                <a:off x="2249" y="19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5" name="Freeform 2823"/>
              <p:cNvSpPr>
                <a:spLocks/>
              </p:cNvSpPr>
              <p:nvPr/>
            </p:nvSpPr>
            <p:spPr bwMode="auto">
              <a:xfrm>
                <a:off x="2251" y="193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6" name="Freeform 2824"/>
              <p:cNvSpPr>
                <a:spLocks/>
              </p:cNvSpPr>
              <p:nvPr/>
            </p:nvSpPr>
            <p:spPr bwMode="auto">
              <a:xfrm>
                <a:off x="2217" y="191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7" name="Freeform 2825"/>
              <p:cNvSpPr>
                <a:spLocks/>
              </p:cNvSpPr>
              <p:nvPr/>
            </p:nvSpPr>
            <p:spPr bwMode="auto">
              <a:xfrm>
                <a:off x="2222" y="19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8" name="Rectangle 2826"/>
              <p:cNvSpPr>
                <a:spLocks noChangeArrowheads="1"/>
              </p:cNvSpPr>
              <p:nvPr/>
            </p:nvSpPr>
            <p:spPr bwMode="auto">
              <a:xfrm>
                <a:off x="1938" y="1907"/>
                <a:ext cx="2" cy="3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9" name="Freeform 2827"/>
              <p:cNvSpPr>
                <a:spLocks/>
              </p:cNvSpPr>
              <p:nvPr/>
            </p:nvSpPr>
            <p:spPr bwMode="auto">
              <a:xfrm>
                <a:off x="2211" y="19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0" name="Freeform 2828"/>
              <p:cNvSpPr>
                <a:spLocks/>
              </p:cNvSpPr>
              <p:nvPr/>
            </p:nvSpPr>
            <p:spPr bwMode="auto">
              <a:xfrm>
                <a:off x="1913" y="1903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3 w 5"/>
                  <a:gd name="T3" fmla="*/ 2 h 4"/>
                  <a:gd name="T4" fmla="*/ 5 w 5"/>
                  <a:gd name="T5" fmla="*/ 2 h 4"/>
                  <a:gd name="T6" fmla="*/ 5 w 5"/>
                  <a:gd name="T7" fmla="*/ 4 h 4"/>
                  <a:gd name="T8" fmla="*/ 3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0 w 5"/>
                  <a:gd name="T15" fmla="*/ 0 h 4"/>
                  <a:gd name="T16" fmla="*/ 3 w 5"/>
                  <a:gd name="T17" fmla="*/ 2 h 4"/>
                  <a:gd name="T18" fmla="*/ 3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1" name="Freeform 2829"/>
              <p:cNvSpPr>
                <a:spLocks/>
              </p:cNvSpPr>
              <p:nvPr/>
            </p:nvSpPr>
            <p:spPr bwMode="auto">
              <a:xfrm>
                <a:off x="1900" y="189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2" name="Rectangle 2830"/>
              <p:cNvSpPr>
                <a:spLocks noChangeArrowheads="1"/>
              </p:cNvSpPr>
              <p:nvPr/>
            </p:nvSpPr>
            <p:spPr bwMode="auto">
              <a:xfrm>
                <a:off x="1927" y="1890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3" name="Freeform 2831"/>
              <p:cNvSpPr>
                <a:spLocks/>
              </p:cNvSpPr>
              <p:nvPr/>
            </p:nvSpPr>
            <p:spPr bwMode="auto">
              <a:xfrm>
                <a:off x="1940" y="1887"/>
                <a:ext cx="14" cy="9"/>
              </a:xfrm>
              <a:custGeom>
                <a:avLst/>
                <a:gdLst>
                  <a:gd name="T0" fmla="*/ 11 w 14"/>
                  <a:gd name="T1" fmla="*/ 0 h 9"/>
                  <a:gd name="T2" fmla="*/ 14 w 14"/>
                  <a:gd name="T3" fmla="*/ 0 h 9"/>
                  <a:gd name="T4" fmla="*/ 14 w 14"/>
                  <a:gd name="T5" fmla="*/ 3 h 9"/>
                  <a:gd name="T6" fmla="*/ 11 w 14"/>
                  <a:gd name="T7" fmla="*/ 3 h 9"/>
                  <a:gd name="T8" fmla="*/ 11 w 14"/>
                  <a:gd name="T9" fmla="*/ 5 h 9"/>
                  <a:gd name="T10" fmla="*/ 9 w 14"/>
                  <a:gd name="T11" fmla="*/ 5 h 9"/>
                  <a:gd name="T12" fmla="*/ 9 w 14"/>
                  <a:gd name="T13" fmla="*/ 7 h 9"/>
                  <a:gd name="T14" fmla="*/ 7 w 14"/>
                  <a:gd name="T15" fmla="*/ 7 h 9"/>
                  <a:gd name="T16" fmla="*/ 5 w 14"/>
                  <a:gd name="T17" fmla="*/ 7 h 9"/>
                  <a:gd name="T18" fmla="*/ 5 w 14"/>
                  <a:gd name="T19" fmla="*/ 9 h 9"/>
                  <a:gd name="T20" fmla="*/ 5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2 w 14"/>
                  <a:gd name="T27" fmla="*/ 7 h 9"/>
                  <a:gd name="T28" fmla="*/ 2 w 14"/>
                  <a:gd name="T29" fmla="*/ 5 h 9"/>
                  <a:gd name="T30" fmla="*/ 5 w 14"/>
                  <a:gd name="T31" fmla="*/ 5 h 9"/>
                  <a:gd name="T32" fmla="*/ 7 w 14"/>
                  <a:gd name="T33" fmla="*/ 3 h 9"/>
                  <a:gd name="T34" fmla="*/ 7 w 14"/>
                  <a:gd name="T35" fmla="*/ 0 h 9"/>
                  <a:gd name="T36" fmla="*/ 9 w 14"/>
                  <a:gd name="T37" fmla="*/ 0 h 9"/>
                  <a:gd name="T38" fmla="*/ 11 w 14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11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4" name="Freeform 2832"/>
              <p:cNvSpPr>
                <a:spLocks/>
              </p:cNvSpPr>
              <p:nvPr/>
            </p:nvSpPr>
            <p:spPr bwMode="auto">
              <a:xfrm>
                <a:off x="2235" y="18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5" name="Rectangle 2833"/>
              <p:cNvSpPr>
                <a:spLocks noChangeArrowheads="1"/>
              </p:cNvSpPr>
              <p:nvPr/>
            </p:nvSpPr>
            <p:spPr bwMode="auto">
              <a:xfrm>
                <a:off x="2235" y="188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6" name="Freeform 2834"/>
              <p:cNvSpPr>
                <a:spLocks/>
              </p:cNvSpPr>
              <p:nvPr/>
            </p:nvSpPr>
            <p:spPr bwMode="auto">
              <a:xfrm>
                <a:off x="2235" y="188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7" name="Freeform 2835"/>
              <p:cNvSpPr>
                <a:spLocks/>
              </p:cNvSpPr>
              <p:nvPr/>
            </p:nvSpPr>
            <p:spPr bwMode="auto">
              <a:xfrm>
                <a:off x="2235" y="188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8" name="Freeform 2836"/>
              <p:cNvSpPr>
                <a:spLocks/>
              </p:cNvSpPr>
              <p:nvPr/>
            </p:nvSpPr>
            <p:spPr bwMode="auto">
              <a:xfrm>
                <a:off x="2233" y="18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9" name="Rectangle 2837"/>
              <p:cNvSpPr>
                <a:spLocks noChangeArrowheads="1"/>
              </p:cNvSpPr>
              <p:nvPr/>
            </p:nvSpPr>
            <p:spPr bwMode="auto">
              <a:xfrm>
                <a:off x="1907" y="1883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0" name="Freeform 2838"/>
              <p:cNvSpPr>
                <a:spLocks/>
              </p:cNvSpPr>
              <p:nvPr/>
            </p:nvSpPr>
            <p:spPr bwMode="auto">
              <a:xfrm>
                <a:off x="1911" y="1881"/>
                <a:ext cx="13" cy="9"/>
              </a:xfrm>
              <a:custGeom>
                <a:avLst/>
                <a:gdLst>
                  <a:gd name="T0" fmla="*/ 11 w 13"/>
                  <a:gd name="T1" fmla="*/ 0 h 9"/>
                  <a:gd name="T2" fmla="*/ 11 w 13"/>
                  <a:gd name="T3" fmla="*/ 2 h 9"/>
                  <a:gd name="T4" fmla="*/ 13 w 13"/>
                  <a:gd name="T5" fmla="*/ 2 h 9"/>
                  <a:gd name="T6" fmla="*/ 13 w 13"/>
                  <a:gd name="T7" fmla="*/ 4 h 9"/>
                  <a:gd name="T8" fmla="*/ 11 w 13"/>
                  <a:gd name="T9" fmla="*/ 4 h 9"/>
                  <a:gd name="T10" fmla="*/ 13 w 13"/>
                  <a:gd name="T11" fmla="*/ 4 h 9"/>
                  <a:gd name="T12" fmla="*/ 11 w 13"/>
                  <a:gd name="T13" fmla="*/ 6 h 9"/>
                  <a:gd name="T14" fmla="*/ 11 w 13"/>
                  <a:gd name="T15" fmla="*/ 9 h 9"/>
                  <a:gd name="T16" fmla="*/ 9 w 13"/>
                  <a:gd name="T17" fmla="*/ 9 h 9"/>
                  <a:gd name="T18" fmla="*/ 7 w 13"/>
                  <a:gd name="T19" fmla="*/ 9 h 9"/>
                  <a:gd name="T20" fmla="*/ 5 w 13"/>
                  <a:gd name="T21" fmla="*/ 9 h 9"/>
                  <a:gd name="T22" fmla="*/ 5 w 13"/>
                  <a:gd name="T23" fmla="*/ 6 h 9"/>
                  <a:gd name="T24" fmla="*/ 2 w 13"/>
                  <a:gd name="T25" fmla="*/ 6 h 9"/>
                  <a:gd name="T26" fmla="*/ 0 w 13"/>
                  <a:gd name="T27" fmla="*/ 6 h 9"/>
                  <a:gd name="T28" fmla="*/ 0 w 13"/>
                  <a:gd name="T29" fmla="*/ 4 h 9"/>
                  <a:gd name="T30" fmla="*/ 0 w 13"/>
                  <a:gd name="T31" fmla="*/ 2 h 9"/>
                  <a:gd name="T32" fmla="*/ 2 w 13"/>
                  <a:gd name="T33" fmla="*/ 2 h 9"/>
                  <a:gd name="T34" fmla="*/ 0 w 13"/>
                  <a:gd name="T35" fmla="*/ 2 h 9"/>
                  <a:gd name="T36" fmla="*/ 2 w 13"/>
                  <a:gd name="T37" fmla="*/ 2 h 9"/>
                  <a:gd name="T38" fmla="*/ 0 w 13"/>
                  <a:gd name="T39" fmla="*/ 2 h 9"/>
                  <a:gd name="T40" fmla="*/ 2 w 13"/>
                  <a:gd name="T41" fmla="*/ 2 h 9"/>
                  <a:gd name="T42" fmla="*/ 2 w 13"/>
                  <a:gd name="T43" fmla="*/ 0 h 9"/>
                  <a:gd name="T44" fmla="*/ 5 w 13"/>
                  <a:gd name="T45" fmla="*/ 0 h 9"/>
                  <a:gd name="T46" fmla="*/ 7 w 13"/>
                  <a:gd name="T47" fmla="*/ 0 h 9"/>
                  <a:gd name="T48" fmla="*/ 9 w 13"/>
                  <a:gd name="T49" fmla="*/ 0 h 9"/>
                  <a:gd name="T50" fmla="*/ 11 w 13"/>
                  <a:gd name="T5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9">
                    <a:moveTo>
                      <a:pt x="11" y="0"/>
                    </a:moveTo>
                    <a:lnTo>
                      <a:pt x="11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1" name="Freeform 2839"/>
              <p:cNvSpPr>
                <a:spLocks/>
              </p:cNvSpPr>
              <p:nvPr/>
            </p:nvSpPr>
            <p:spPr bwMode="auto">
              <a:xfrm>
                <a:off x="1920" y="187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2" name="Freeform 2840"/>
              <p:cNvSpPr>
                <a:spLocks/>
              </p:cNvSpPr>
              <p:nvPr/>
            </p:nvSpPr>
            <p:spPr bwMode="auto">
              <a:xfrm>
                <a:off x="1920" y="187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3" name="Freeform 2841"/>
              <p:cNvSpPr>
                <a:spLocks/>
              </p:cNvSpPr>
              <p:nvPr/>
            </p:nvSpPr>
            <p:spPr bwMode="auto">
              <a:xfrm>
                <a:off x="1911" y="187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4" name="Freeform 2842"/>
              <p:cNvSpPr>
                <a:spLocks/>
              </p:cNvSpPr>
              <p:nvPr/>
            </p:nvSpPr>
            <p:spPr bwMode="auto">
              <a:xfrm>
                <a:off x="1878" y="1874"/>
                <a:ext cx="8" cy="7"/>
              </a:xfrm>
              <a:custGeom>
                <a:avLst/>
                <a:gdLst>
                  <a:gd name="T0" fmla="*/ 4 w 8"/>
                  <a:gd name="T1" fmla="*/ 0 h 7"/>
                  <a:gd name="T2" fmla="*/ 6 w 8"/>
                  <a:gd name="T3" fmla="*/ 0 h 7"/>
                  <a:gd name="T4" fmla="*/ 6 w 8"/>
                  <a:gd name="T5" fmla="*/ 2 h 7"/>
                  <a:gd name="T6" fmla="*/ 8 w 8"/>
                  <a:gd name="T7" fmla="*/ 2 h 7"/>
                  <a:gd name="T8" fmla="*/ 6 w 8"/>
                  <a:gd name="T9" fmla="*/ 2 h 7"/>
                  <a:gd name="T10" fmla="*/ 8 w 8"/>
                  <a:gd name="T11" fmla="*/ 4 h 7"/>
                  <a:gd name="T12" fmla="*/ 6 w 8"/>
                  <a:gd name="T13" fmla="*/ 4 h 7"/>
                  <a:gd name="T14" fmla="*/ 6 w 8"/>
                  <a:gd name="T15" fmla="*/ 7 h 7"/>
                  <a:gd name="T16" fmla="*/ 4 w 8"/>
                  <a:gd name="T17" fmla="*/ 7 h 7"/>
                  <a:gd name="T18" fmla="*/ 2 w 8"/>
                  <a:gd name="T19" fmla="*/ 7 h 7"/>
                  <a:gd name="T20" fmla="*/ 0 w 8"/>
                  <a:gd name="T21" fmla="*/ 7 h 7"/>
                  <a:gd name="T22" fmla="*/ 0 w 8"/>
                  <a:gd name="T23" fmla="*/ 4 h 7"/>
                  <a:gd name="T24" fmla="*/ 0 w 8"/>
                  <a:gd name="T25" fmla="*/ 2 h 7"/>
                  <a:gd name="T26" fmla="*/ 0 w 8"/>
                  <a:gd name="T27" fmla="*/ 0 h 7"/>
                  <a:gd name="T28" fmla="*/ 2 w 8"/>
                  <a:gd name="T29" fmla="*/ 0 h 7"/>
                  <a:gd name="T30" fmla="*/ 4 w 8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5" name="Freeform 2843"/>
              <p:cNvSpPr>
                <a:spLocks/>
              </p:cNvSpPr>
              <p:nvPr/>
            </p:nvSpPr>
            <p:spPr bwMode="auto">
              <a:xfrm>
                <a:off x="1902" y="1869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5 w 9"/>
                  <a:gd name="T3" fmla="*/ 0 h 7"/>
                  <a:gd name="T4" fmla="*/ 5 w 9"/>
                  <a:gd name="T5" fmla="*/ 3 h 7"/>
                  <a:gd name="T6" fmla="*/ 7 w 9"/>
                  <a:gd name="T7" fmla="*/ 3 h 7"/>
                  <a:gd name="T8" fmla="*/ 9 w 9"/>
                  <a:gd name="T9" fmla="*/ 3 h 7"/>
                  <a:gd name="T10" fmla="*/ 7 w 9"/>
                  <a:gd name="T11" fmla="*/ 3 h 7"/>
                  <a:gd name="T12" fmla="*/ 9 w 9"/>
                  <a:gd name="T13" fmla="*/ 3 h 7"/>
                  <a:gd name="T14" fmla="*/ 9 w 9"/>
                  <a:gd name="T15" fmla="*/ 5 h 7"/>
                  <a:gd name="T16" fmla="*/ 9 w 9"/>
                  <a:gd name="T17" fmla="*/ 7 h 7"/>
                  <a:gd name="T18" fmla="*/ 7 w 9"/>
                  <a:gd name="T19" fmla="*/ 7 h 7"/>
                  <a:gd name="T20" fmla="*/ 5 w 9"/>
                  <a:gd name="T21" fmla="*/ 7 h 7"/>
                  <a:gd name="T22" fmla="*/ 2 w 9"/>
                  <a:gd name="T23" fmla="*/ 7 h 7"/>
                  <a:gd name="T24" fmla="*/ 0 w 9"/>
                  <a:gd name="T25" fmla="*/ 7 h 7"/>
                  <a:gd name="T26" fmla="*/ 0 w 9"/>
                  <a:gd name="T27" fmla="*/ 5 h 7"/>
                  <a:gd name="T28" fmla="*/ 0 w 9"/>
                  <a:gd name="T29" fmla="*/ 3 h 7"/>
                  <a:gd name="T30" fmla="*/ 0 w 9"/>
                  <a:gd name="T31" fmla="*/ 0 h 7"/>
                  <a:gd name="T32" fmla="*/ 2 w 9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6" name="Freeform 2844"/>
              <p:cNvSpPr>
                <a:spLocks/>
              </p:cNvSpPr>
              <p:nvPr/>
            </p:nvSpPr>
            <p:spPr bwMode="auto">
              <a:xfrm>
                <a:off x="1878" y="1860"/>
                <a:ext cx="26" cy="38"/>
              </a:xfrm>
              <a:custGeom>
                <a:avLst/>
                <a:gdLst>
                  <a:gd name="T0" fmla="*/ 11 w 26"/>
                  <a:gd name="T1" fmla="*/ 0 h 38"/>
                  <a:gd name="T2" fmla="*/ 11 w 26"/>
                  <a:gd name="T3" fmla="*/ 5 h 38"/>
                  <a:gd name="T4" fmla="*/ 13 w 26"/>
                  <a:gd name="T5" fmla="*/ 7 h 38"/>
                  <a:gd name="T6" fmla="*/ 13 w 26"/>
                  <a:gd name="T7" fmla="*/ 12 h 38"/>
                  <a:gd name="T8" fmla="*/ 15 w 26"/>
                  <a:gd name="T9" fmla="*/ 14 h 38"/>
                  <a:gd name="T10" fmla="*/ 17 w 26"/>
                  <a:gd name="T11" fmla="*/ 16 h 38"/>
                  <a:gd name="T12" fmla="*/ 20 w 26"/>
                  <a:gd name="T13" fmla="*/ 18 h 38"/>
                  <a:gd name="T14" fmla="*/ 22 w 26"/>
                  <a:gd name="T15" fmla="*/ 21 h 38"/>
                  <a:gd name="T16" fmla="*/ 20 w 26"/>
                  <a:gd name="T17" fmla="*/ 23 h 38"/>
                  <a:gd name="T18" fmla="*/ 22 w 26"/>
                  <a:gd name="T19" fmla="*/ 25 h 38"/>
                  <a:gd name="T20" fmla="*/ 24 w 26"/>
                  <a:gd name="T21" fmla="*/ 27 h 38"/>
                  <a:gd name="T22" fmla="*/ 26 w 26"/>
                  <a:gd name="T23" fmla="*/ 30 h 38"/>
                  <a:gd name="T24" fmla="*/ 24 w 26"/>
                  <a:gd name="T25" fmla="*/ 32 h 38"/>
                  <a:gd name="T26" fmla="*/ 22 w 26"/>
                  <a:gd name="T27" fmla="*/ 34 h 38"/>
                  <a:gd name="T28" fmla="*/ 20 w 26"/>
                  <a:gd name="T29" fmla="*/ 36 h 38"/>
                  <a:gd name="T30" fmla="*/ 15 w 26"/>
                  <a:gd name="T31" fmla="*/ 36 h 38"/>
                  <a:gd name="T32" fmla="*/ 13 w 26"/>
                  <a:gd name="T33" fmla="*/ 38 h 38"/>
                  <a:gd name="T34" fmla="*/ 13 w 26"/>
                  <a:gd name="T35" fmla="*/ 38 h 38"/>
                  <a:gd name="T36" fmla="*/ 11 w 26"/>
                  <a:gd name="T37" fmla="*/ 36 h 38"/>
                  <a:gd name="T38" fmla="*/ 11 w 26"/>
                  <a:gd name="T39" fmla="*/ 36 h 38"/>
                  <a:gd name="T40" fmla="*/ 6 w 26"/>
                  <a:gd name="T41" fmla="*/ 36 h 38"/>
                  <a:gd name="T42" fmla="*/ 6 w 26"/>
                  <a:gd name="T43" fmla="*/ 36 h 38"/>
                  <a:gd name="T44" fmla="*/ 4 w 26"/>
                  <a:gd name="T45" fmla="*/ 32 h 38"/>
                  <a:gd name="T46" fmla="*/ 8 w 26"/>
                  <a:gd name="T47" fmla="*/ 30 h 38"/>
                  <a:gd name="T48" fmla="*/ 11 w 26"/>
                  <a:gd name="T49" fmla="*/ 27 h 38"/>
                  <a:gd name="T50" fmla="*/ 13 w 26"/>
                  <a:gd name="T51" fmla="*/ 25 h 38"/>
                  <a:gd name="T52" fmla="*/ 15 w 26"/>
                  <a:gd name="T53" fmla="*/ 27 h 38"/>
                  <a:gd name="T54" fmla="*/ 17 w 26"/>
                  <a:gd name="T55" fmla="*/ 25 h 38"/>
                  <a:gd name="T56" fmla="*/ 15 w 26"/>
                  <a:gd name="T57" fmla="*/ 23 h 38"/>
                  <a:gd name="T58" fmla="*/ 13 w 26"/>
                  <a:gd name="T59" fmla="*/ 21 h 38"/>
                  <a:gd name="T60" fmla="*/ 13 w 26"/>
                  <a:gd name="T61" fmla="*/ 16 h 38"/>
                  <a:gd name="T62" fmla="*/ 8 w 26"/>
                  <a:gd name="T63" fmla="*/ 16 h 38"/>
                  <a:gd name="T64" fmla="*/ 6 w 26"/>
                  <a:gd name="T65" fmla="*/ 14 h 38"/>
                  <a:gd name="T66" fmla="*/ 6 w 26"/>
                  <a:gd name="T67" fmla="*/ 9 h 38"/>
                  <a:gd name="T68" fmla="*/ 6 w 26"/>
                  <a:gd name="T69" fmla="*/ 5 h 38"/>
                  <a:gd name="T70" fmla="*/ 2 w 26"/>
                  <a:gd name="T71" fmla="*/ 7 h 38"/>
                  <a:gd name="T72" fmla="*/ 0 w 26"/>
                  <a:gd name="T73" fmla="*/ 5 h 38"/>
                  <a:gd name="T74" fmla="*/ 2 w 26"/>
                  <a:gd name="T75" fmla="*/ 3 h 38"/>
                  <a:gd name="T76" fmla="*/ 4 w 26"/>
                  <a:gd name="T77" fmla="*/ 0 h 38"/>
                  <a:gd name="T78" fmla="*/ 8 w 26"/>
                  <a:gd name="T7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38">
                    <a:moveTo>
                      <a:pt x="8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7" y="16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21"/>
                    </a:lnTo>
                    <a:lnTo>
                      <a:pt x="22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4" y="25"/>
                    </a:lnTo>
                    <a:lnTo>
                      <a:pt x="24" y="27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4" y="30"/>
                    </a:lnTo>
                    <a:lnTo>
                      <a:pt x="24" y="32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0" y="36"/>
                    </a:lnTo>
                    <a:lnTo>
                      <a:pt x="17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5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8" y="27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7" name="Freeform 2845"/>
              <p:cNvSpPr>
                <a:spLocks/>
              </p:cNvSpPr>
              <p:nvPr/>
            </p:nvSpPr>
            <p:spPr bwMode="auto">
              <a:xfrm>
                <a:off x="2246" y="18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8" name="Freeform 2846"/>
              <p:cNvSpPr>
                <a:spLocks/>
              </p:cNvSpPr>
              <p:nvPr/>
            </p:nvSpPr>
            <p:spPr bwMode="auto">
              <a:xfrm>
                <a:off x="1911" y="185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2 h 4"/>
                  <a:gd name="T16" fmla="*/ 2 w 5"/>
                  <a:gd name="T17" fmla="*/ 0 h 4"/>
                  <a:gd name="T18" fmla="*/ 2 w 5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9" name="Rectangle 2847"/>
              <p:cNvSpPr>
                <a:spLocks noChangeArrowheads="1"/>
              </p:cNvSpPr>
              <p:nvPr/>
            </p:nvSpPr>
            <p:spPr bwMode="auto">
              <a:xfrm>
                <a:off x="2244" y="1852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0" name="Rectangle 2848"/>
              <p:cNvSpPr>
                <a:spLocks noChangeArrowheads="1"/>
              </p:cNvSpPr>
              <p:nvPr/>
            </p:nvSpPr>
            <p:spPr bwMode="auto">
              <a:xfrm>
                <a:off x="2244" y="184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1" name="Rectangle 2849"/>
              <p:cNvSpPr>
                <a:spLocks noChangeArrowheads="1"/>
              </p:cNvSpPr>
              <p:nvPr/>
            </p:nvSpPr>
            <p:spPr bwMode="auto">
              <a:xfrm>
                <a:off x="1904" y="1845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2" name="Freeform 2850"/>
              <p:cNvSpPr>
                <a:spLocks/>
              </p:cNvSpPr>
              <p:nvPr/>
            </p:nvSpPr>
            <p:spPr bwMode="auto">
              <a:xfrm>
                <a:off x="2278" y="18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3" name="Freeform 2851"/>
              <p:cNvSpPr>
                <a:spLocks/>
              </p:cNvSpPr>
              <p:nvPr/>
            </p:nvSpPr>
            <p:spPr bwMode="auto">
              <a:xfrm>
                <a:off x="2278" y="182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4" name="Freeform 2852"/>
              <p:cNvSpPr>
                <a:spLocks/>
              </p:cNvSpPr>
              <p:nvPr/>
            </p:nvSpPr>
            <p:spPr bwMode="auto">
              <a:xfrm>
                <a:off x="2280" y="182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5" name="Freeform 2853"/>
              <p:cNvSpPr>
                <a:spLocks/>
              </p:cNvSpPr>
              <p:nvPr/>
            </p:nvSpPr>
            <p:spPr bwMode="auto">
              <a:xfrm>
                <a:off x="2278" y="182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6" name="Freeform 2854"/>
              <p:cNvSpPr>
                <a:spLocks/>
              </p:cNvSpPr>
              <p:nvPr/>
            </p:nvSpPr>
            <p:spPr bwMode="auto">
              <a:xfrm>
                <a:off x="2275" y="182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0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7" name="Freeform 2855"/>
              <p:cNvSpPr>
                <a:spLocks/>
              </p:cNvSpPr>
              <p:nvPr/>
            </p:nvSpPr>
            <p:spPr bwMode="auto">
              <a:xfrm>
                <a:off x="2280" y="182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0 w 2"/>
                  <a:gd name="T4" fmla="*/ 2 w 2"/>
                  <a:gd name="T5" fmla="*/ 0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8" name="Freeform 2856"/>
              <p:cNvSpPr>
                <a:spLocks/>
              </p:cNvSpPr>
              <p:nvPr/>
            </p:nvSpPr>
            <p:spPr bwMode="auto">
              <a:xfrm>
                <a:off x="2278" y="182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9" name="Freeform 2857"/>
              <p:cNvSpPr>
                <a:spLocks/>
              </p:cNvSpPr>
              <p:nvPr/>
            </p:nvSpPr>
            <p:spPr bwMode="auto">
              <a:xfrm>
                <a:off x="2280" y="182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0" name="Freeform 2858"/>
              <p:cNvSpPr>
                <a:spLocks/>
              </p:cNvSpPr>
              <p:nvPr/>
            </p:nvSpPr>
            <p:spPr bwMode="auto">
              <a:xfrm>
                <a:off x="2282" y="1820"/>
                <a:ext cx="0" cy="5"/>
              </a:xfrm>
              <a:custGeom>
                <a:avLst/>
                <a:gdLst>
                  <a:gd name="T0" fmla="*/ 2 h 5"/>
                  <a:gd name="T1" fmla="*/ 5 h 5"/>
                  <a:gd name="T2" fmla="*/ 2 h 5"/>
                  <a:gd name="T3" fmla="*/ 0 h 5"/>
                  <a:gd name="T4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1" name="Freeform 2859"/>
              <p:cNvSpPr>
                <a:spLocks/>
              </p:cNvSpPr>
              <p:nvPr/>
            </p:nvSpPr>
            <p:spPr bwMode="auto">
              <a:xfrm>
                <a:off x="2278" y="1820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2 w 4"/>
                  <a:gd name="T3" fmla="*/ 5 h 5"/>
                  <a:gd name="T4" fmla="*/ 2 w 4"/>
                  <a:gd name="T5" fmla="*/ 2 h 5"/>
                  <a:gd name="T6" fmla="*/ 2 w 4"/>
                  <a:gd name="T7" fmla="*/ 5 h 5"/>
                  <a:gd name="T8" fmla="*/ 2 w 4"/>
                  <a:gd name="T9" fmla="*/ 2 h 5"/>
                  <a:gd name="T10" fmla="*/ 2 w 4"/>
                  <a:gd name="T11" fmla="*/ 5 h 5"/>
                  <a:gd name="T12" fmla="*/ 2 w 4"/>
                  <a:gd name="T13" fmla="*/ 2 h 5"/>
                  <a:gd name="T14" fmla="*/ 4 w 4"/>
                  <a:gd name="T15" fmla="*/ 2 h 5"/>
                  <a:gd name="T16" fmla="*/ 4 w 4"/>
                  <a:gd name="T17" fmla="*/ 5 h 5"/>
                  <a:gd name="T18" fmla="*/ 2 w 4"/>
                  <a:gd name="T19" fmla="*/ 5 h 5"/>
                  <a:gd name="T20" fmla="*/ 4 w 4"/>
                  <a:gd name="T21" fmla="*/ 5 h 5"/>
                  <a:gd name="T22" fmla="*/ 2 w 4"/>
                  <a:gd name="T23" fmla="*/ 5 h 5"/>
                  <a:gd name="T24" fmla="*/ 2 w 4"/>
                  <a:gd name="T25" fmla="*/ 2 h 5"/>
                  <a:gd name="T26" fmla="*/ 2 w 4"/>
                  <a:gd name="T27" fmla="*/ 5 h 5"/>
                  <a:gd name="T28" fmla="*/ 0 w 4"/>
                  <a:gd name="T29" fmla="*/ 5 h 5"/>
                  <a:gd name="T30" fmla="*/ 0 w 4"/>
                  <a:gd name="T31" fmla="*/ 2 h 5"/>
                  <a:gd name="T32" fmla="*/ 2 w 4"/>
                  <a:gd name="T33" fmla="*/ 2 h 5"/>
                  <a:gd name="T34" fmla="*/ 2 w 4"/>
                  <a:gd name="T35" fmla="*/ 5 h 5"/>
                  <a:gd name="T36" fmla="*/ 2 w 4"/>
                  <a:gd name="T37" fmla="*/ 2 h 5"/>
                  <a:gd name="T38" fmla="*/ 2 w 4"/>
                  <a:gd name="T39" fmla="*/ 5 h 5"/>
                  <a:gd name="T40" fmla="*/ 2 w 4"/>
                  <a:gd name="T41" fmla="*/ 2 h 5"/>
                  <a:gd name="T42" fmla="*/ 2 w 4"/>
                  <a:gd name="T43" fmla="*/ 0 h 5"/>
                  <a:gd name="T44" fmla="*/ 2 w 4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2" name="Freeform 2860"/>
              <p:cNvSpPr>
                <a:spLocks/>
              </p:cNvSpPr>
              <p:nvPr/>
            </p:nvSpPr>
            <p:spPr bwMode="auto">
              <a:xfrm>
                <a:off x="1871" y="182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3" name="Freeform 2861"/>
              <p:cNvSpPr>
                <a:spLocks/>
              </p:cNvSpPr>
              <p:nvPr/>
            </p:nvSpPr>
            <p:spPr bwMode="auto">
              <a:xfrm>
                <a:off x="2282" y="18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4" name="Freeform 2862"/>
              <p:cNvSpPr>
                <a:spLocks/>
              </p:cNvSpPr>
              <p:nvPr/>
            </p:nvSpPr>
            <p:spPr bwMode="auto">
              <a:xfrm>
                <a:off x="2280" y="181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5" name="Freeform 2863"/>
              <p:cNvSpPr>
                <a:spLocks/>
              </p:cNvSpPr>
              <p:nvPr/>
            </p:nvSpPr>
            <p:spPr bwMode="auto">
              <a:xfrm>
                <a:off x="1866" y="18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6" name="Freeform 2864"/>
              <p:cNvSpPr>
                <a:spLocks/>
              </p:cNvSpPr>
              <p:nvPr/>
            </p:nvSpPr>
            <p:spPr bwMode="auto">
              <a:xfrm>
                <a:off x="2213" y="1820"/>
                <a:ext cx="185" cy="204"/>
              </a:xfrm>
              <a:custGeom>
                <a:avLst/>
                <a:gdLst>
                  <a:gd name="T0" fmla="*/ 83 w 185"/>
                  <a:gd name="T1" fmla="*/ 7 h 204"/>
                  <a:gd name="T2" fmla="*/ 94 w 185"/>
                  <a:gd name="T3" fmla="*/ 16 h 204"/>
                  <a:gd name="T4" fmla="*/ 105 w 185"/>
                  <a:gd name="T5" fmla="*/ 20 h 204"/>
                  <a:gd name="T6" fmla="*/ 116 w 185"/>
                  <a:gd name="T7" fmla="*/ 34 h 204"/>
                  <a:gd name="T8" fmla="*/ 129 w 185"/>
                  <a:gd name="T9" fmla="*/ 36 h 204"/>
                  <a:gd name="T10" fmla="*/ 141 w 185"/>
                  <a:gd name="T11" fmla="*/ 36 h 204"/>
                  <a:gd name="T12" fmla="*/ 150 w 185"/>
                  <a:gd name="T13" fmla="*/ 34 h 204"/>
                  <a:gd name="T14" fmla="*/ 156 w 185"/>
                  <a:gd name="T15" fmla="*/ 34 h 204"/>
                  <a:gd name="T16" fmla="*/ 170 w 185"/>
                  <a:gd name="T17" fmla="*/ 43 h 204"/>
                  <a:gd name="T18" fmla="*/ 183 w 185"/>
                  <a:gd name="T19" fmla="*/ 49 h 204"/>
                  <a:gd name="T20" fmla="*/ 181 w 185"/>
                  <a:gd name="T21" fmla="*/ 58 h 204"/>
                  <a:gd name="T22" fmla="*/ 185 w 185"/>
                  <a:gd name="T23" fmla="*/ 74 h 204"/>
                  <a:gd name="T24" fmla="*/ 167 w 185"/>
                  <a:gd name="T25" fmla="*/ 101 h 204"/>
                  <a:gd name="T26" fmla="*/ 138 w 185"/>
                  <a:gd name="T27" fmla="*/ 128 h 204"/>
                  <a:gd name="T28" fmla="*/ 105 w 185"/>
                  <a:gd name="T29" fmla="*/ 139 h 204"/>
                  <a:gd name="T30" fmla="*/ 94 w 185"/>
                  <a:gd name="T31" fmla="*/ 148 h 204"/>
                  <a:gd name="T32" fmla="*/ 89 w 185"/>
                  <a:gd name="T33" fmla="*/ 154 h 204"/>
                  <a:gd name="T34" fmla="*/ 83 w 185"/>
                  <a:gd name="T35" fmla="*/ 163 h 204"/>
                  <a:gd name="T36" fmla="*/ 78 w 185"/>
                  <a:gd name="T37" fmla="*/ 179 h 204"/>
                  <a:gd name="T38" fmla="*/ 74 w 185"/>
                  <a:gd name="T39" fmla="*/ 190 h 204"/>
                  <a:gd name="T40" fmla="*/ 62 w 185"/>
                  <a:gd name="T41" fmla="*/ 204 h 204"/>
                  <a:gd name="T42" fmla="*/ 49 w 185"/>
                  <a:gd name="T43" fmla="*/ 192 h 204"/>
                  <a:gd name="T44" fmla="*/ 38 w 185"/>
                  <a:gd name="T45" fmla="*/ 184 h 204"/>
                  <a:gd name="T46" fmla="*/ 20 w 185"/>
                  <a:gd name="T47" fmla="*/ 186 h 204"/>
                  <a:gd name="T48" fmla="*/ 20 w 185"/>
                  <a:gd name="T49" fmla="*/ 179 h 204"/>
                  <a:gd name="T50" fmla="*/ 22 w 185"/>
                  <a:gd name="T51" fmla="*/ 172 h 204"/>
                  <a:gd name="T52" fmla="*/ 27 w 185"/>
                  <a:gd name="T53" fmla="*/ 166 h 204"/>
                  <a:gd name="T54" fmla="*/ 29 w 185"/>
                  <a:gd name="T55" fmla="*/ 152 h 204"/>
                  <a:gd name="T56" fmla="*/ 31 w 185"/>
                  <a:gd name="T57" fmla="*/ 152 h 204"/>
                  <a:gd name="T58" fmla="*/ 31 w 185"/>
                  <a:gd name="T59" fmla="*/ 150 h 204"/>
                  <a:gd name="T60" fmla="*/ 36 w 185"/>
                  <a:gd name="T61" fmla="*/ 148 h 204"/>
                  <a:gd name="T62" fmla="*/ 38 w 185"/>
                  <a:gd name="T63" fmla="*/ 139 h 204"/>
                  <a:gd name="T64" fmla="*/ 42 w 185"/>
                  <a:gd name="T65" fmla="*/ 123 h 204"/>
                  <a:gd name="T66" fmla="*/ 40 w 185"/>
                  <a:gd name="T67" fmla="*/ 119 h 204"/>
                  <a:gd name="T68" fmla="*/ 40 w 185"/>
                  <a:gd name="T69" fmla="*/ 112 h 204"/>
                  <a:gd name="T70" fmla="*/ 40 w 185"/>
                  <a:gd name="T71" fmla="*/ 110 h 204"/>
                  <a:gd name="T72" fmla="*/ 33 w 185"/>
                  <a:gd name="T73" fmla="*/ 110 h 204"/>
                  <a:gd name="T74" fmla="*/ 38 w 185"/>
                  <a:gd name="T75" fmla="*/ 116 h 204"/>
                  <a:gd name="T76" fmla="*/ 36 w 185"/>
                  <a:gd name="T77" fmla="*/ 112 h 204"/>
                  <a:gd name="T78" fmla="*/ 31 w 185"/>
                  <a:gd name="T79" fmla="*/ 119 h 204"/>
                  <a:gd name="T80" fmla="*/ 29 w 185"/>
                  <a:gd name="T81" fmla="*/ 123 h 204"/>
                  <a:gd name="T82" fmla="*/ 29 w 185"/>
                  <a:gd name="T83" fmla="*/ 125 h 204"/>
                  <a:gd name="T84" fmla="*/ 24 w 185"/>
                  <a:gd name="T85" fmla="*/ 125 h 204"/>
                  <a:gd name="T86" fmla="*/ 24 w 185"/>
                  <a:gd name="T87" fmla="*/ 132 h 204"/>
                  <a:gd name="T88" fmla="*/ 11 w 185"/>
                  <a:gd name="T89" fmla="*/ 121 h 204"/>
                  <a:gd name="T90" fmla="*/ 7 w 185"/>
                  <a:gd name="T91" fmla="*/ 114 h 204"/>
                  <a:gd name="T92" fmla="*/ 7 w 185"/>
                  <a:gd name="T93" fmla="*/ 99 h 204"/>
                  <a:gd name="T94" fmla="*/ 4 w 185"/>
                  <a:gd name="T95" fmla="*/ 81 h 204"/>
                  <a:gd name="T96" fmla="*/ 15 w 185"/>
                  <a:gd name="T97" fmla="*/ 72 h 204"/>
                  <a:gd name="T98" fmla="*/ 24 w 185"/>
                  <a:gd name="T99" fmla="*/ 65 h 204"/>
                  <a:gd name="T100" fmla="*/ 20 w 185"/>
                  <a:gd name="T101" fmla="*/ 54 h 204"/>
                  <a:gd name="T102" fmla="*/ 29 w 185"/>
                  <a:gd name="T103" fmla="*/ 43 h 204"/>
                  <a:gd name="T104" fmla="*/ 36 w 185"/>
                  <a:gd name="T105" fmla="*/ 38 h 204"/>
                  <a:gd name="T106" fmla="*/ 33 w 185"/>
                  <a:gd name="T107" fmla="*/ 25 h 204"/>
                  <a:gd name="T108" fmla="*/ 40 w 185"/>
                  <a:gd name="T109" fmla="*/ 16 h 204"/>
                  <a:gd name="T110" fmla="*/ 58 w 185"/>
                  <a:gd name="T111" fmla="*/ 9 h 204"/>
                  <a:gd name="T112" fmla="*/ 67 w 185"/>
                  <a:gd name="T113" fmla="*/ 7 h 204"/>
                  <a:gd name="T114" fmla="*/ 69 w 185"/>
                  <a:gd name="T115" fmla="*/ 7 h 204"/>
                  <a:gd name="T116" fmla="*/ 71 w 185"/>
                  <a:gd name="T117" fmla="*/ 2 h 204"/>
                  <a:gd name="T118" fmla="*/ 69 w 185"/>
                  <a:gd name="T119" fmla="*/ 2 h 204"/>
                  <a:gd name="T120" fmla="*/ 69 w 185"/>
                  <a:gd name="T121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5" h="204">
                    <a:moveTo>
                      <a:pt x="71" y="0"/>
                    </a:moveTo>
                    <a:lnTo>
                      <a:pt x="71" y="2"/>
                    </a:lnTo>
                    <a:lnTo>
                      <a:pt x="74" y="2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91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7" y="20"/>
                    </a:lnTo>
                    <a:lnTo>
                      <a:pt x="105" y="20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9" y="23"/>
                    </a:lnTo>
                    <a:lnTo>
                      <a:pt x="109" y="25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12" y="29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16" y="32"/>
                    </a:lnTo>
                    <a:lnTo>
                      <a:pt x="116" y="34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18" y="34"/>
                    </a:lnTo>
                    <a:lnTo>
                      <a:pt x="121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3" y="34"/>
                    </a:lnTo>
                    <a:lnTo>
                      <a:pt x="125" y="34"/>
                    </a:lnTo>
                    <a:lnTo>
                      <a:pt x="125" y="36"/>
                    </a:lnTo>
                    <a:lnTo>
                      <a:pt x="127" y="36"/>
                    </a:lnTo>
                    <a:lnTo>
                      <a:pt x="129" y="36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4" y="36"/>
                    </a:lnTo>
                    <a:lnTo>
                      <a:pt x="136" y="36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41" y="38"/>
                    </a:lnTo>
                    <a:lnTo>
                      <a:pt x="141" y="36"/>
                    </a:lnTo>
                    <a:lnTo>
                      <a:pt x="143" y="36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7" y="38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2"/>
                    </a:lnTo>
                    <a:lnTo>
                      <a:pt x="147" y="34"/>
                    </a:lnTo>
                    <a:lnTo>
                      <a:pt x="150" y="34"/>
                    </a:lnTo>
                    <a:lnTo>
                      <a:pt x="150" y="32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6" y="34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9" y="34"/>
                    </a:lnTo>
                    <a:lnTo>
                      <a:pt x="159" y="36"/>
                    </a:lnTo>
                    <a:lnTo>
                      <a:pt x="161" y="36"/>
                    </a:lnTo>
                    <a:lnTo>
                      <a:pt x="159" y="36"/>
                    </a:lnTo>
                    <a:lnTo>
                      <a:pt x="161" y="38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5" y="40"/>
                    </a:lnTo>
                    <a:lnTo>
                      <a:pt x="165" y="43"/>
                    </a:lnTo>
                    <a:lnTo>
                      <a:pt x="167" y="43"/>
                    </a:lnTo>
                    <a:lnTo>
                      <a:pt x="170" y="43"/>
                    </a:lnTo>
                    <a:lnTo>
                      <a:pt x="170" y="45"/>
                    </a:lnTo>
                    <a:lnTo>
                      <a:pt x="170" y="43"/>
                    </a:lnTo>
                    <a:lnTo>
                      <a:pt x="172" y="43"/>
                    </a:lnTo>
                    <a:lnTo>
                      <a:pt x="172" y="45"/>
                    </a:lnTo>
                    <a:lnTo>
                      <a:pt x="174" y="45"/>
                    </a:lnTo>
                    <a:lnTo>
                      <a:pt x="174" y="47"/>
                    </a:lnTo>
                    <a:lnTo>
                      <a:pt x="176" y="47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9"/>
                    </a:lnTo>
                    <a:lnTo>
                      <a:pt x="183" y="49"/>
                    </a:lnTo>
                    <a:lnTo>
                      <a:pt x="181" y="49"/>
                    </a:lnTo>
                    <a:lnTo>
                      <a:pt x="179" y="49"/>
                    </a:lnTo>
                    <a:lnTo>
                      <a:pt x="176" y="49"/>
                    </a:lnTo>
                    <a:lnTo>
                      <a:pt x="174" y="49"/>
                    </a:lnTo>
                    <a:lnTo>
                      <a:pt x="174" y="52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6"/>
                    </a:lnTo>
                    <a:lnTo>
                      <a:pt x="179" y="56"/>
                    </a:lnTo>
                    <a:lnTo>
                      <a:pt x="179" y="58"/>
                    </a:lnTo>
                    <a:lnTo>
                      <a:pt x="181" y="58"/>
                    </a:lnTo>
                    <a:lnTo>
                      <a:pt x="181" y="61"/>
                    </a:lnTo>
                    <a:lnTo>
                      <a:pt x="181" y="58"/>
                    </a:lnTo>
                    <a:lnTo>
                      <a:pt x="181" y="61"/>
                    </a:lnTo>
                    <a:lnTo>
                      <a:pt x="183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5" y="74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1" y="76"/>
                    </a:lnTo>
                    <a:lnTo>
                      <a:pt x="179" y="74"/>
                    </a:lnTo>
                    <a:lnTo>
                      <a:pt x="176" y="81"/>
                    </a:lnTo>
                    <a:lnTo>
                      <a:pt x="174" y="90"/>
                    </a:lnTo>
                    <a:lnTo>
                      <a:pt x="174" y="92"/>
                    </a:lnTo>
                    <a:lnTo>
                      <a:pt x="174" y="94"/>
                    </a:lnTo>
                    <a:lnTo>
                      <a:pt x="172" y="94"/>
                    </a:lnTo>
                    <a:lnTo>
                      <a:pt x="172" y="96"/>
                    </a:lnTo>
                    <a:lnTo>
                      <a:pt x="167" y="101"/>
                    </a:lnTo>
                    <a:lnTo>
                      <a:pt x="165" y="105"/>
                    </a:lnTo>
                    <a:lnTo>
                      <a:pt x="159" y="112"/>
                    </a:lnTo>
                    <a:lnTo>
                      <a:pt x="156" y="114"/>
                    </a:lnTo>
                    <a:lnTo>
                      <a:pt x="154" y="116"/>
                    </a:lnTo>
                    <a:lnTo>
                      <a:pt x="152" y="119"/>
                    </a:lnTo>
                    <a:lnTo>
                      <a:pt x="150" y="119"/>
                    </a:lnTo>
                    <a:lnTo>
                      <a:pt x="147" y="121"/>
                    </a:lnTo>
                    <a:lnTo>
                      <a:pt x="145" y="123"/>
                    </a:lnTo>
                    <a:lnTo>
                      <a:pt x="141" y="125"/>
                    </a:lnTo>
                    <a:lnTo>
                      <a:pt x="141" y="128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2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3" y="132"/>
                    </a:lnTo>
                    <a:lnTo>
                      <a:pt x="118" y="134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2" y="137"/>
                    </a:lnTo>
                    <a:lnTo>
                      <a:pt x="109" y="137"/>
                    </a:lnTo>
                    <a:lnTo>
                      <a:pt x="105" y="139"/>
                    </a:lnTo>
                    <a:lnTo>
                      <a:pt x="103" y="139"/>
                    </a:lnTo>
                    <a:lnTo>
                      <a:pt x="100" y="139"/>
                    </a:lnTo>
                    <a:lnTo>
                      <a:pt x="100" y="141"/>
                    </a:lnTo>
                    <a:lnTo>
                      <a:pt x="98" y="141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4" y="146"/>
                    </a:lnTo>
                    <a:lnTo>
                      <a:pt x="94" y="148"/>
                    </a:lnTo>
                    <a:lnTo>
                      <a:pt x="91" y="148"/>
                    </a:lnTo>
                    <a:lnTo>
                      <a:pt x="94" y="148"/>
                    </a:lnTo>
                    <a:lnTo>
                      <a:pt x="91" y="148"/>
                    </a:lnTo>
                    <a:lnTo>
                      <a:pt x="91" y="150"/>
                    </a:lnTo>
                    <a:lnTo>
                      <a:pt x="89" y="150"/>
                    </a:lnTo>
                    <a:lnTo>
                      <a:pt x="89" y="152"/>
                    </a:lnTo>
                    <a:lnTo>
                      <a:pt x="91" y="152"/>
                    </a:lnTo>
                    <a:lnTo>
                      <a:pt x="91" y="154"/>
                    </a:lnTo>
                    <a:lnTo>
                      <a:pt x="89" y="154"/>
                    </a:lnTo>
                    <a:lnTo>
                      <a:pt x="89" y="157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3" y="161"/>
                    </a:lnTo>
                    <a:lnTo>
                      <a:pt x="83" y="163"/>
                    </a:lnTo>
                    <a:lnTo>
                      <a:pt x="83" y="166"/>
                    </a:lnTo>
                    <a:lnTo>
                      <a:pt x="80" y="166"/>
                    </a:lnTo>
                    <a:lnTo>
                      <a:pt x="80" y="168"/>
                    </a:lnTo>
                    <a:lnTo>
                      <a:pt x="80" y="170"/>
                    </a:lnTo>
                    <a:lnTo>
                      <a:pt x="78" y="170"/>
                    </a:lnTo>
                    <a:lnTo>
                      <a:pt x="78" y="172"/>
                    </a:lnTo>
                    <a:lnTo>
                      <a:pt x="78" y="175"/>
                    </a:lnTo>
                    <a:lnTo>
                      <a:pt x="78" y="177"/>
                    </a:lnTo>
                    <a:lnTo>
                      <a:pt x="78" y="179"/>
                    </a:lnTo>
                    <a:lnTo>
                      <a:pt x="76" y="179"/>
                    </a:lnTo>
                    <a:lnTo>
                      <a:pt x="78" y="179"/>
                    </a:lnTo>
                    <a:lnTo>
                      <a:pt x="76" y="179"/>
                    </a:lnTo>
                    <a:lnTo>
                      <a:pt x="76" y="181"/>
                    </a:lnTo>
                    <a:lnTo>
                      <a:pt x="76" y="184"/>
                    </a:lnTo>
                    <a:lnTo>
                      <a:pt x="76" y="186"/>
                    </a:lnTo>
                    <a:lnTo>
                      <a:pt x="76" y="184"/>
                    </a:lnTo>
                    <a:lnTo>
                      <a:pt x="78" y="184"/>
                    </a:lnTo>
                    <a:lnTo>
                      <a:pt x="78" y="186"/>
                    </a:lnTo>
                    <a:lnTo>
                      <a:pt x="76" y="186"/>
                    </a:lnTo>
                    <a:lnTo>
                      <a:pt x="76" y="188"/>
                    </a:lnTo>
                    <a:lnTo>
                      <a:pt x="76" y="190"/>
                    </a:lnTo>
                    <a:lnTo>
                      <a:pt x="74" y="190"/>
                    </a:lnTo>
                    <a:lnTo>
                      <a:pt x="74" y="192"/>
                    </a:lnTo>
                    <a:lnTo>
                      <a:pt x="71" y="192"/>
                    </a:lnTo>
                    <a:lnTo>
                      <a:pt x="69" y="192"/>
                    </a:lnTo>
                    <a:lnTo>
                      <a:pt x="69" y="195"/>
                    </a:lnTo>
                    <a:lnTo>
                      <a:pt x="67" y="195"/>
                    </a:lnTo>
                    <a:lnTo>
                      <a:pt x="67" y="197"/>
                    </a:lnTo>
                    <a:lnTo>
                      <a:pt x="67" y="199"/>
                    </a:lnTo>
                    <a:lnTo>
                      <a:pt x="65" y="199"/>
                    </a:lnTo>
                    <a:lnTo>
                      <a:pt x="65" y="201"/>
                    </a:lnTo>
                    <a:lnTo>
                      <a:pt x="65" y="204"/>
                    </a:lnTo>
                    <a:lnTo>
                      <a:pt x="62" y="204"/>
                    </a:lnTo>
                    <a:lnTo>
                      <a:pt x="62" y="201"/>
                    </a:lnTo>
                    <a:lnTo>
                      <a:pt x="60" y="201"/>
                    </a:lnTo>
                    <a:lnTo>
                      <a:pt x="58" y="201"/>
                    </a:lnTo>
                    <a:lnTo>
                      <a:pt x="56" y="201"/>
                    </a:lnTo>
                    <a:lnTo>
                      <a:pt x="56" y="199"/>
                    </a:lnTo>
                    <a:lnTo>
                      <a:pt x="53" y="199"/>
                    </a:lnTo>
                    <a:lnTo>
                      <a:pt x="53" y="197"/>
                    </a:lnTo>
                    <a:lnTo>
                      <a:pt x="51" y="197"/>
                    </a:lnTo>
                    <a:lnTo>
                      <a:pt x="51" y="195"/>
                    </a:lnTo>
                    <a:lnTo>
                      <a:pt x="49" y="195"/>
                    </a:lnTo>
                    <a:lnTo>
                      <a:pt x="49" y="192"/>
                    </a:lnTo>
                    <a:lnTo>
                      <a:pt x="49" y="190"/>
                    </a:lnTo>
                    <a:lnTo>
                      <a:pt x="49" y="188"/>
                    </a:lnTo>
                    <a:lnTo>
                      <a:pt x="47" y="188"/>
                    </a:lnTo>
                    <a:lnTo>
                      <a:pt x="47" y="186"/>
                    </a:lnTo>
                    <a:lnTo>
                      <a:pt x="45" y="186"/>
                    </a:lnTo>
                    <a:lnTo>
                      <a:pt x="42" y="186"/>
                    </a:lnTo>
                    <a:lnTo>
                      <a:pt x="40" y="186"/>
                    </a:lnTo>
                    <a:lnTo>
                      <a:pt x="40" y="188"/>
                    </a:lnTo>
                    <a:lnTo>
                      <a:pt x="38" y="188"/>
                    </a:lnTo>
                    <a:lnTo>
                      <a:pt x="38" y="186"/>
                    </a:lnTo>
                    <a:lnTo>
                      <a:pt x="38" y="184"/>
                    </a:lnTo>
                    <a:lnTo>
                      <a:pt x="36" y="184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1"/>
                    </a:lnTo>
                    <a:lnTo>
                      <a:pt x="29" y="181"/>
                    </a:lnTo>
                    <a:lnTo>
                      <a:pt x="27" y="181"/>
                    </a:lnTo>
                    <a:lnTo>
                      <a:pt x="27" y="184"/>
                    </a:lnTo>
                    <a:lnTo>
                      <a:pt x="24" y="184"/>
                    </a:lnTo>
                    <a:lnTo>
                      <a:pt x="24" y="186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20" y="184"/>
                    </a:lnTo>
                    <a:lnTo>
                      <a:pt x="20" y="181"/>
                    </a:lnTo>
                    <a:lnTo>
                      <a:pt x="22" y="181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2" y="179"/>
                    </a:lnTo>
                    <a:lnTo>
                      <a:pt x="22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7"/>
                    </a:lnTo>
                    <a:lnTo>
                      <a:pt x="18" y="177"/>
                    </a:lnTo>
                    <a:lnTo>
                      <a:pt x="18" y="179"/>
                    </a:lnTo>
                    <a:lnTo>
                      <a:pt x="18" y="175"/>
                    </a:lnTo>
                    <a:lnTo>
                      <a:pt x="18" y="172"/>
                    </a:lnTo>
                    <a:lnTo>
                      <a:pt x="20" y="172"/>
                    </a:lnTo>
                    <a:lnTo>
                      <a:pt x="20" y="170"/>
                    </a:lnTo>
                    <a:lnTo>
                      <a:pt x="22" y="170"/>
                    </a:lnTo>
                    <a:lnTo>
                      <a:pt x="22" y="172"/>
                    </a:lnTo>
                    <a:lnTo>
                      <a:pt x="24" y="172"/>
                    </a:lnTo>
                    <a:lnTo>
                      <a:pt x="24" y="170"/>
                    </a:lnTo>
                    <a:lnTo>
                      <a:pt x="27" y="170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66"/>
                    </a:lnTo>
                    <a:lnTo>
                      <a:pt x="27" y="166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4" y="157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4" y="154"/>
                    </a:lnTo>
                    <a:lnTo>
                      <a:pt x="27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33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6" y="148"/>
                    </a:lnTo>
                    <a:lnTo>
                      <a:pt x="33" y="148"/>
                    </a:lnTo>
                    <a:lnTo>
                      <a:pt x="33" y="146"/>
                    </a:lnTo>
                    <a:lnTo>
                      <a:pt x="36" y="146"/>
                    </a:lnTo>
                    <a:lnTo>
                      <a:pt x="33" y="146"/>
                    </a:lnTo>
                    <a:lnTo>
                      <a:pt x="33" y="148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38" y="141"/>
                    </a:lnTo>
                    <a:lnTo>
                      <a:pt x="36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40" y="139"/>
                    </a:lnTo>
                    <a:lnTo>
                      <a:pt x="40" y="141"/>
                    </a:lnTo>
                    <a:lnTo>
                      <a:pt x="40" y="139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4"/>
                    </a:lnTo>
                    <a:lnTo>
                      <a:pt x="38" y="132"/>
                    </a:lnTo>
                    <a:lnTo>
                      <a:pt x="40" y="132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42" y="128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5" y="123"/>
                    </a:lnTo>
                    <a:lnTo>
                      <a:pt x="42" y="123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2" y="121"/>
                    </a:lnTo>
                    <a:lnTo>
                      <a:pt x="42" y="123"/>
                    </a:lnTo>
                    <a:lnTo>
                      <a:pt x="40" y="123"/>
                    </a:lnTo>
                    <a:lnTo>
                      <a:pt x="40" y="125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40" y="119"/>
                    </a:lnTo>
                    <a:lnTo>
                      <a:pt x="40" y="121"/>
                    </a:lnTo>
                    <a:lnTo>
                      <a:pt x="40" y="123"/>
                    </a:lnTo>
                    <a:lnTo>
                      <a:pt x="40" y="125"/>
                    </a:lnTo>
                    <a:lnTo>
                      <a:pt x="40" y="123"/>
                    </a:lnTo>
                    <a:lnTo>
                      <a:pt x="40" y="121"/>
                    </a:lnTo>
                    <a:lnTo>
                      <a:pt x="38" y="121"/>
                    </a:lnTo>
                    <a:lnTo>
                      <a:pt x="38" y="119"/>
                    </a:lnTo>
                    <a:lnTo>
                      <a:pt x="38" y="116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40" y="112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2" y="110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38" y="112"/>
                    </a:lnTo>
                    <a:lnTo>
                      <a:pt x="38" y="110"/>
                    </a:lnTo>
                    <a:lnTo>
                      <a:pt x="38" y="112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6" y="112"/>
                    </a:lnTo>
                    <a:lnTo>
                      <a:pt x="36" y="110"/>
                    </a:lnTo>
                    <a:lnTo>
                      <a:pt x="36" y="108"/>
                    </a:lnTo>
                    <a:lnTo>
                      <a:pt x="36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8" y="114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6" y="114"/>
                    </a:lnTo>
                    <a:lnTo>
                      <a:pt x="33" y="114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3" y="116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33" y="119"/>
                    </a:lnTo>
                    <a:lnTo>
                      <a:pt x="31" y="119"/>
                    </a:lnTo>
                    <a:lnTo>
                      <a:pt x="31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29" y="121"/>
                    </a:lnTo>
                    <a:lnTo>
                      <a:pt x="31" y="121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7" y="123"/>
                    </a:lnTo>
                    <a:lnTo>
                      <a:pt x="27" y="125"/>
                    </a:lnTo>
                    <a:lnTo>
                      <a:pt x="24" y="125"/>
                    </a:lnTo>
                    <a:lnTo>
                      <a:pt x="27" y="125"/>
                    </a:lnTo>
                    <a:lnTo>
                      <a:pt x="27" y="128"/>
                    </a:lnTo>
                    <a:lnTo>
                      <a:pt x="27" y="125"/>
                    </a:lnTo>
                    <a:lnTo>
                      <a:pt x="24" y="128"/>
                    </a:lnTo>
                    <a:lnTo>
                      <a:pt x="24" y="125"/>
                    </a:lnTo>
                    <a:lnTo>
                      <a:pt x="24" y="128"/>
                    </a:lnTo>
                    <a:lnTo>
                      <a:pt x="27" y="128"/>
                    </a:lnTo>
                    <a:lnTo>
                      <a:pt x="24" y="128"/>
                    </a:lnTo>
                    <a:lnTo>
                      <a:pt x="24" y="125"/>
                    </a:lnTo>
                    <a:lnTo>
                      <a:pt x="24" y="128"/>
                    </a:lnTo>
                    <a:lnTo>
                      <a:pt x="22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8"/>
                    </a:lnTo>
                    <a:lnTo>
                      <a:pt x="18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1" y="121"/>
                    </a:lnTo>
                    <a:lnTo>
                      <a:pt x="9" y="121"/>
                    </a:lnTo>
                    <a:lnTo>
                      <a:pt x="7" y="121"/>
                    </a:lnTo>
                    <a:lnTo>
                      <a:pt x="7" y="119"/>
                    </a:lnTo>
                    <a:lnTo>
                      <a:pt x="4" y="119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7" y="114"/>
                    </a:lnTo>
                    <a:lnTo>
                      <a:pt x="7" y="112"/>
                    </a:lnTo>
                    <a:lnTo>
                      <a:pt x="7" y="114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7" y="99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7" y="92"/>
                    </a:lnTo>
                    <a:lnTo>
                      <a:pt x="9" y="92"/>
                    </a:lnTo>
                    <a:lnTo>
                      <a:pt x="9" y="90"/>
                    </a:lnTo>
                    <a:lnTo>
                      <a:pt x="9" y="87"/>
                    </a:lnTo>
                    <a:lnTo>
                      <a:pt x="9" y="85"/>
                    </a:lnTo>
                    <a:lnTo>
                      <a:pt x="7" y="85"/>
                    </a:lnTo>
                    <a:lnTo>
                      <a:pt x="7" y="83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11" y="74"/>
                    </a:lnTo>
                    <a:lnTo>
                      <a:pt x="13" y="74"/>
                    </a:lnTo>
                    <a:lnTo>
                      <a:pt x="15" y="74"/>
                    </a:lnTo>
                    <a:lnTo>
                      <a:pt x="15" y="72"/>
                    </a:lnTo>
                    <a:lnTo>
                      <a:pt x="15" y="70"/>
                    </a:lnTo>
                    <a:lnTo>
                      <a:pt x="18" y="70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4" y="67"/>
                    </a:lnTo>
                    <a:lnTo>
                      <a:pt x="24" y="65"/>
                    </a:lnTo>
                    <a:lnTo>
                      <a:pt x="24" y="67"/>
                    </a:lnTo>
                    <a:lnTo>
                      <a:pt x="24" y="65"/>
                    </a:lnTo>
                    <a:lnTo>
                      <a:pt x="22" y="65"/>
                    </a:lnTo>
                    <a:lnTo>
                      <a:pt x="20" y="65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49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7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1" y="43"/>
                    </a:lnTo>
                    <a:lnTo>
                      <a:pt x="31" y="40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31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6" y="38"/>
                    </a:lnTo>
                    <a:lnTo>
                      <a:pt x="33" y="38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34"/>
                    </a:lnTo>
                    <a:lnTo>
                      <a:pt x="33" y="32"/>
                    </a:lnTo>
                    <a:lnTo>
                      <a:pt x="31" y="32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18"/>
                    </a:lnTo>
                    <a:lnTo>
                      <a:pt x="33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5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3" y="11"/>
                    </a:lnTo>
                    <a:lnTo>
                      <a:pt x="56" y="11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69" y="7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71" y="2"/>
                    </a:lnTo>
                    <a:lnTo>
                      <a:pt x="71" y="5"/>
                    </a:lnTo>
                    <a:lnTo>
                      <a:pt x="69" y="5"/>
                    </a:lnTo>
                    <a:lnTo>
                      <a:pt x="69" y="2"/>
                    </a:lnTo>
                    <a:lnTo>
                      <a:pt x="69" y="5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71" y="0"/>
                    </a:lnTo>
                    <a:lnTo>
                      <a:pt x="69" y="0"/>
                    </a:lnTo>
                    <a:lnTo>
                      <a:pt x="7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7" name="Freeform 2865"/>
              <p:cNvSpPr>
                <a:spLocks noEditPoints="1"/>
              </p:cNvSpPr>
              <p:nvPr/>
            </p:nvSpPr>
            <p:spPr bwMode="auto">
              <a:xfrm>
                <a:off x="2778" y="1290"/>
                <a:ext cx="70" cy="74"/>
              </a:xfrm>
              <a:custGeom>
                <a:avLst/>
                <a:gdLst>
                  <a:gd name="T0" fmla="*/ 49 w 70"/>
                  <a:gd name="T1" fmla="*/ 74 h 74"/>
                  <a:gd name="T2" fmla="*/ 49 w 70"/>
                  <a:gd name="T3" fmla="*/ 74 h 74"/>
                  <a:gd name="T4" fmla="*/ 49 w 70"/>
                  <a:gd name="T5" fmla="*/ 74 h 74"/>
                  <a:gd name="T6" fmla="*/ 49 w 70"/>
                  <a:gd name="T7" fmla="*/ 72 h 74"/>
                  <a:gd name="T8" fmla="*/ 61 w 70"/>
                  <a:gd name="T9" fmla="*/ 67 h 74"/>
                  <a:gd name="T10" fmla="*/ 63 w 70"/>
                  <a:gd name="T11" fmla="*/ 72 h 74"/>
                  <a:gd name="T12" fmla="*/ 58 w 70"/>
                  <a:gd name="T13" fmla="*/ 72 h 74"/>
                  <a:gd name="T14" fmla="*/ 61 w 70"/>
                  <a:gd name="T15" fmla="*/ 70 h 74"/>
                  <a:gd name="T16" fmla="*/ 70 w 70"/>
                  <a:gd name="T17" fmla="*/ 59 h 74"/>
                  <a:gd name="T18" fmla="*/ 65 w 70"/>
                  <a:gd name="T19" fmla="*/ 59 h 74"/>
                  <a:gd name="T20" fmla="*/ 70 w 70"/>
                  <a:gd name="T21" fmla="*/ 56 h 74"/>
                  <a:gd name="T22" fmla="*/ 52 w 70"/>
                  <a:gd name="T23" fmla="*/ 56 h 74"/>
                  <a:gd name="T24" fmla="*/ 52 w 70"/>
                  <a:gd name="T25" fmla="*/ 56 h 74"/>
                  <a:gd name="T26" fmla="*/ 47 w 70"/>
                  <a:gd name="T27" fmla="*/ 56 h 74"/>
                  <a:gd name="T28" fmla="*/ 49 w 70"/>
                  <a:gd name="T29" fmla="*/ 59 h 74"/>
                  <a:gd name="T30" fmla="*/ 49 w 70"/>
                  <a:gd name="T31" fmla="*/ 59 h 74"/>
                  <a:gd name="T32" fmla="*/ 52 w 70"/>
                  <a:gd name="T33" fmla="*/ 59 h 74"/>
                  <a:gd name="T34" fmla="*/ 52 w 70"/>
                  <a:gd name="T35" fmla="*/ 63 h 74"/>
                  <a:gd name="T36" fmla="*/ 52 w 70"/>
                  <a:gd name="T37" fmla="*/ 67 h 74"/>
                  <a:gd name="T38" fmla="*/ 47 w 70"/>
                  <a:gd name="T39" fmla="*/ 70 h 74"/>
                  <a:gd name="T40" fmla="*/ 45 w 70"/>
                  <a:gd name="T41" fmla="*/ 67 h 74"/>
                  <a:gd name="T42" fmla="*/ 45 w 70"/>
                  <a:gd name="T43" fmla="*/ 63 h 74"/>
                  <a:gd name="T44" fmla="*/ 43 w 70"/>
                  <a:gd name="T45" fmla="*/ 61 h 74"/>
                  <a:gd name="T46" fmla="*/ 45 w 70"/>
                  <a:gd name="T47" fmla="*/ 59 h 74"/>
                  <a:gd name="T48" fmla="*/ 45 w 70"/>
                  <a:gd name="T49" fmla="*/ 59 h 74"/>
                  <a:gd name="T50" fmla="*/ 54 w 70"/>
                  <a:gd name="T51" fmla="*/ 52 h 74"/>
                  <a:gd name="T52" fmla="*/ 56 w 70"/>
                  <a:gd name="T53" fmla="*/ 54 h 74"/>
                  <a:gd name="T54" fmla="*/ 58 w 70"/>
                  <a:gd name="T55" fmla="*/ 56 h 74"/>
                  <a:gd name="T56" fmla="*/ 61 w 70"/>
                  <a:gd name="T57" fmla="*/ 59 h 74"/>
                  <a:gd name="T58" fmla="*/ 61 w 70"/>
                  <a:gd name="T59" fmla="*/ 61 h 74"/>
                  <a:gd name="T60" fmla="*/ 56 w 70"/>
                  <a:gd name="T61" fmla="*/ 61 h 74"/>
                  <a:gd name="T62" fmla="*/ 54 w 70"/>
                  <a:gd name="T63" fmla="*/ 61 h 74"/>
                  <a:gd name="T64" fmla="*/ 52 w 70"/>
                  <a:gd name="T65" fmla="*/ 59 h 74"/>
                  <a:gd name="T66" fmla="*/ 54 w 70"/>
                  <a:gd name="T67" fmla="*/ 56 h 74"/>
                  <a:gd name="T68" fmla="*/ 52 w 70"/>
                  <a:gd name="T69" fmla="*/ 54 h 74"/>
                  <a:gd name="T70" fmla="*/ 54 w 70"/>
                  <a:gd name="T71" fmla="*/ 52 h 74"/>
                  <a:gd name="T72" fmla="*/ 11 w 70"/>
                  <a:gd name="T73" fmla="*/ 7 h 74"/>
                  <a:gd name="T74" fmla="*/ 11 w 70"/>
                  <a:gd name="T75" fmla="*/ 7 h 74"/>
                  <a:gd name="T76" fmla="*/ 5 w 70"/>
                  <a:gd name="T77" fmla="*/ 0 h 74"/>
                  <a:gd name="T78" fmla="*/ 3 w 70"/>
                  <a:gd name="T79" fmla="*/ 3 h 74"/>
                  <a:gd name="T80" fmla="*/ 3 w 70"/>
                  <a:gd name="T81" fmla="*/ 3 h 74"/>
                  <a:gd name="T82" fmla="*/ 5 w 70"/>
                  <a:gd name="T8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74">
                    <a:moveTo>
                      <a:pt x="52" y="74"/>
                    </a:moveTo>
                    <a:lnTo>
                      <a:pt x="49" y="74"/>
                    </a:lnTo>
                    <a:lnTo>
                      <a:pt x="52" y="74"/>
                    </a:lnTo>
                    <a:close/>
                    <a:moveTo>
                      <a:pt x="49" y="74"/>
                    </a:moveTo>
                    <a:lnTo>
                      <a:pt x="49" y="72"/>
                    </a:lnTo>
                    <a:lnTo>
                      <a:pt x="49" y="74"/>
                    </a:lnTo>
                    <a:close/>
                    <a:moveTo>
                      <a:pt x="52" y="72"/>
                    </a:moveTo>
                    <a:lnTo>
                      <a:pt x="49" y="72"/>
                    </a:lnTo>
                    <a:lnTo>
                      <a:pt x="52" y="72"/>
                    </a:lnTo>
                    <a:close/>
                    <a:moveTo>
                      <a:pt x="61" y="67"/>
                    </a:move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8" y="72"/>
                    </a:lnTo>
                    <a:lnTo>
                      <a:pt x="58" y="70"/>
                    </a:lnTo>
                    <a:lnTo>
                      <a:pt x="61" y="70"/>
                    </a:lnTo>
                    <a:lnTo>
                      <a:pt x="61" y="67"/>
                    </a:lnTo>
                    <a:close/>
                    <a:moveTo>
                      <a:pt x="70" y="59"/>
                    </a:moveTo>
                    <a:lnTo>
                      <a:pt x="67" y="59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70" y="56"/>
                    </a:lnTo>
                    <a:lnTo>
                      <a:pt x="70" y="59"/>
                    </a:lnTo>
                    <a:close/>
                    <a:moveTo>
                      <a:pt x="52" y="56"/>
                    </a:moveTo>
                    <a:lnTo>
                      <a:pt x="49" y="56"/>
                    </a:lnTo>
                    <a:lnTo>
                      <a:pt x="52" y="56"/>
                    </a:lnTo>
                    <a:close/>
                    <a:moveTo>
                      <a:pt x="45" y="56"/>
                    </a:moveTo>
                    <a:lnTo>
                      <a:pt x="47" y="56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49" y="70"/>
                    </a:lnTo>
                    <a:lnTo>
                      <a:pt x="47" y="70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1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5" y="56"/>
                    </a:lnTo>
                    <a:close/>
                    <a:moveTo>
                      <a:pt x="54" y="52"/>
                    </a:move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4" y="63"/>
                    </a:lnTo>
                    <a:lnTo>
                      <a:pt x="54" y="61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2"/>
                    </a:lnTo>
                    <a:close/>
                    <a:moveTo>
                      <a:pt x="9" y="7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close/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8" name="Freeform 2866"/>
              <p:cNvSpPr>
                <a:spLocks noEditPoints="1"/>
              </p:cNvSpPr>
              <p:nvPr/>
            </p:nvSpPr>
            <p:spPr bwMode="auto">
              <a:xfrm>
                <a:off x="2778" y="1290"/>
                <a:ext cx="70" cy="74"/>
              </a:xfrm>
              <a:custGeom>
                <a:avLst/>
                <a:gdLst>
                  <a:gd name="T0" fmla="*/ 49 w 70"/>
                  <a:gd name="T1" fmla="*/ 74 h 74"/>
                  <a:gd name="T2" fmla="*/ 49 w 70"/>
                  <a:gd name="T3" fmla="*/ 74 h 74"/>
                  <a:gd name="T4" fmla="*/ 49 w 70"/>
                  <a:gd name="T5" fmla="*/ 74 h 74"/>
                  <a:gd name="T6" fmla="*/ 49 w 70"/>
                  <a:gd name="T7" fmla="*/ 72 h 74"/>
                  <a:gd name="T8" fmla="*/ 61 w 70"/>
                  <a:gd name="T9" fmla="*/ 67 h 74"/>
                  <a:gd name="T10" fmla="*/ 63 w 70"/>
                  <a:gd name="T11" fmla="*/ 72 h 74"/>
                  <a:gd name="T12" fmla="*/ 58 w 70"/>
                  <a:gd name="T13" fmla="*/ 72 h 74"/>
                  <a:gd name="T14" fmla="*/ 61 w 70"/>
                  <a:gd name="T15" fmla="*/ 70 h 74"/>
                  <a:gd name="T16" fmla="*/ 70 w 70"/>
                  <a:gd name="T17" fmla="*/ 59 h 74"/>
                  <a:gd name="T18" fmla="*/ 65 w 70"/>
                  <a:gd name="T19" fmla="*/ 59 h 74"/>
                  <a:gd name="T20" fmla="*/ 70 w 70"/>
                  <a:gd name="T21" fmla="*/ 56 h 74"/>
                  <a:gd name="T22" fmla="*/ 52 w 70"/>
                  <a:gd name="T23" fmla="*/ 56 h 74"/>
                  <a:gd name="T24" fmla="*/ 52 w 70"/>
                  <a:gd name="T25" fmla="*/ 56 h 74"/>
                  <a:gd name="T26" fmla="*/ 47 w 70"/>
                  <a:gd name="T27" fmla="*/ 56 h 74"/>
                  <a:gd name="T28" fmla="*/ 49 w 70"/>
                  <a:gd name="T29" fmla="*/ 59 h 74"/>
                  <a:gd name="T30" fmla="*/ 49 w 70"/>
                  <a:gd name="T31" fmla="*/ 59 h 74"/>
                  <a:gd name="T32" fmla="*/ 52 w 70"/>
                  <a:gd name="T33" fmla="*/ 59 h 74"/>
                  <a:gd name="T34" fmla="*/ 52 w 70"/>
                  <a:gd name="T35" fmla="*/ 63 h 74"/>
                  <a:gd name="T36" fmla="*/ 52 w 70"/>
                  <a:gd name="T37" fmla="*/ 67 h 74"/>
                  <a:gd name="T38" fmla="*/ 47 w 70"/>
                  <a:gd name="T39" fmla="*/ 70 h 74"/>
                  <a:gd name="T40" fmla="*/ 45 w 70"/>
                  <a:gd name="T41" fmla="*/ 67 h 74"/>
                  <a:gd name="T42" fmla="*/ 45 w 70"/>
                  <a:gd name="T43" fmla="*/ 63 h 74"/>
                  <a:gd name="T44" fmla="*/ 43 w 70"/>
                  <a:gd name="T45" fmla="*/ 61 h 74"/>
                  <a:gd name="T46" fmla="*/ 45 w 70"/>
                  <a:gd name="T47" fmla="*/ 59 h 74"/>
                  <a:gd name="T48" fmla="*/ 45 w 70"/>
                  <a:gd name="T49" fmla="*/ 59 h 74"/>
                  <a:gd name="T50" fmla="*/ 54 w 70"/>
                  <a:gd name="T51" fmla="*/ 52 h 74"/>
                  <a:gd name="T52" fmla="*/ 56 w 70"/>
                  <a:gd name="T53" fmla="*/ 54 h 74"/>
                  <a:gd name="T54" fmla="*/ 58 w 70"/>
                  <a:gd name="T55" fmla="*/ 56 h 74"/>
                  <a:gd name="T56" fmla="*/ 61 w 70"/>
                  <a:gd name="T57" fmla="*/ 59 h 74"/>
                  <a:gd name="T58" fmla="*/ 61 w 70"/>
                  <a:gd name="T59" fmla="*/ 61 h 74"/>
                  <a:gd name="T60" fmla="*/ 56 w 70"/>
                  <a:gd name="T61" fmla="*/ 61 h 74"/>
                  <a:gd name="T62" fmla="*/ 54 w 70"/>
                  <a:gd name="T63" fmla="*/ 61 h 74"/>
                  <a:gd name="T64" fmla="*/ 52 w 70"/>
                  <a:gd name="T65" fmla="*/ 59 h 74"/>
                  <a:gd name="T66" fmla="*/ 54 w 70"/>
                  <a:gd name="T67" fmla="*/ 56 h 74"/>
                  <a:gd name="T68" fmla="*/ 52 w 70"/>
                  <a:gd name="T69" fmla="*/ 54 h 74"/>
                  <a:gd name="T70" fmla="*/ 54 w 70"/>
                  <a:gd name="T71" fmla="*/ 52 h 74"/>
                  <a:gd name="T72" fmla="*/ 11 w 70"/>
                  <a:gd name="T73" fmla="*/ 7 h 74"/>
                  <a:gd name="T74" fmla="*/ 11 w 70"/>
                  <a:gd name="T75" fmla="*/ 7 h 74"/>
                  <a:gd name="T76" fmla="*/ 5 w 70"/>
                  <a:gd name="T77" fmla="*/ 0 h 74"/>
                  <a:gd name="T78" fmla="*/ 3 w 70"/>
                  <a:gd name="T79" fmla="*/ 3 h 74"/>
                  <a:gd name="T80" fmla="*/ 3 w 70"/>
                  <a:gd name="T81" fmla="*/ 3 h 74"/>
                  <a:gd name="T82" fmla="*/ 5 w 70"/>
                  <a:gd name="T8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74">
                    <a:moveTo>
                      <a:pt x="52" y="74"/>
                    </a:moveTo>
                    <a:lnTo>
                      <a:pt x="49" y="74"/>
                    </a:lnTo>
                    <a:lnTo>
                      <a:pt x="52" y="74"/>
                    </a:lnTo>
                    <a:moveTo>
                      <a:pt x="49" y="74"/>
                    </a:moveTo>
                    <a:lnTo>
                      <a:pt x="49" y="72"/>
                    </a:lnTo>
                    <a:lnTo>
                      <a:pt x="49" y="74"/>
                    </a:lnTo>
                    <a:moveTo>
                      <a:pt x="52" y="72"/>
                    </a:moveTo>
                    <a:lnTo>
                      <a:pt x="49" y="72"/>
                    </a:lnTo>
                    <a:lnTo>
                      <a:pt x="52" y="72"/>
                    </a:lnTo>
                    <a:moveTo>
                      <a:pt x="61" y="67"/>
                    </a:move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8" y="72"/>
                    </a:lnTo>
                    <a:lnTo>
                      <a:pt x="58" y="70"/>
                    </a:lnTo>
                    <a:lnTo>
                      <a:pt x="61" y="70"/>
                    </a:lnTo>
                    <a:lnTo>
                      <a:pt x="61" y="67"/>
                    </a:lnTo>
                    <a:moveTo>
                      <a:pt x="70" y="59"/>
                    </a:moveTo>
                    <a:lnTo>
                      <a:pt x="67" y="59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70" y="56"/>
                    </a:lnTo>
                    <a:lnTo>
                      <a:pt x="70" y="59"/>
                    </a:lnTo>
                    <a:moveTo>
                      <a:pt x="52" y="56"/>
                    </a:moveTo>
                    <a:lnTo>
                      <a:pt x="49" y="56"/>
                    </a:lnTo>
                    <a:lnTo>
                      <a:pt x="52" y="56"/>
                    </a:lnTo>
                    <a:moveTo>
                      <a:pt x="45" y="56"/>
                    </a:moveTo>
                    <a:lnTo>
                      <a:pt x="47" y="56"/>
                    </a:lnTo>
                    <a:lnTo>
                      <a:pt x="47" y="59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49" y="59"/>
                    </a:lnTo>
                    <a:lnTo>
                      <a:pt x="49" y="61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2" y="67"/>
                    </a:lnTo>
                    <a:lnTo>
                      <a:pt x="49" y="70"/>
                    </a:lnTo>
                    <a:lnTo>
                      <a:pt x="47" y="70"/>
                    </a:lnTo>
                    <a:lnTo>
                      <a:pt x="47" y="67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5" y="63"/>
                    </a:lnTo>
                    <a:lnTo>
                      <a:pt x="45" y="61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3" y="59"/>
                    </a:lnTo>
                    <a:lnTo>
                      <a:pt x="45" y="59"/>
                    </a:lnTo>
                    <a:lnTo>
                      <a:pt x="45" y="56"/>
                    </a:lnTo>
                    <a:moveTo>
                      <a:pt x="54" y="52"/>
                    </a:moveTo>
                    <a:lnTo>
                      <a:pt x="56" y="52"/>
                    </a:lnTo>
                    <a:lnTo>
                      <a:pt x="56" y="54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9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8" y="61"/>
                    </a:lnTo>
                    <a:lnTo>
                      <a:pt x="56" y="61"/>
                    </a:lnTo>
                    <a:lnTo>
                      <a:pt x="54" y="63"/>
                    </a:lnTo>
                    <a:lnTo>
                      <a:pt x="54" y="61"/>
                    </a:lnTo>
                    <a:lnTo>
                      <a:pt x="52" y="61"/>
                    </a:lnTo>
                    <a:lnTo>
                      <a:pt x="52" y="59"/>
                    </a:lnTo>
                    <a:lnTo>
                      <a:pt x="52" y="56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4" y="52"/>
                    </a:lnTo>
                    <a:moveTo>
                      <a:pt x="9" y="7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9" y="7"/>
                    </a:lnTo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9" name="Freeform 2867"/>
              <p:cNvSpPr>
                <a:spLocks noEditPoints="1"/>
              </p:cNvSpPr>
              <p:nvPr/>
            </p:nvSpPr>
            <p:spPr bwMode="auto">
              <a:xfrm>
                <a:off x="2821" y="1469"/>
                <a:ext cx="13" cy="16"/>
              </a:xfrm>
              <a:custGeom>
                <a:avLst/>
                <a:gdLst>
                  <a:gd name="T0" fmla="*/ 6 w 13"/>
                  <a:gd name="T1" fmla="*/ 9 h 16"/>
                  <a:gd name="T2" fmla="*/ 6 w 13"/>
                  <a:gd name="T3" fmla="*/ 9 h 16"/>
                  <a:gd name="T4" fmla="*/ 6 w 13"/>
                  <a:gd name="T5" fmla="*/ 9 h 16"/>
                  <a:gd name="T6" fmla="*/ 6 w 13"/>
                  <a:gd name="T7" fmla="*/ 11 h 16"/>
                  <a:gd name="T8" fmla="*/ 6 w 13"/>
                  <a:gd name="T9" fmla="*/ 11 h 16"/>
                  <a:gd name="T10" fmla="*/ 6 w 13"/>
                  <a:gd name="T11" fmla="*/ 11 h 16"/>
                  <a:gd name="T12" fmla="*/ 6 w 13"/>
                  <a:gd name="T13" fmla="*/ 14 h 16"/>
                  <a:gd name="T14" fmla="*/ 6 w 13"/>
                  <a:gd name="T15" fmla="*/ 14 h 16"/>
                  <a:gd name="T16" fmla="*/ 6 w 13"/>
                  <a:gd name="T17" fmla="*/ 14 h 16"/>
                  <a:gd name="T18" fmla="*/ 6 w 13"/>
                  <a:gd name="T19" fmla="*/ 14 h 16"/>
                  <a:gd name="T20" fmla="*/ 4 w 13"/>
                  <a:gd name="T21" fmla="*/ 16 h 16"/>
                  <a:gd name="T22" fmla="*/ 4 w 13"/>
                  <a:gd name="T23" fmla="*/ 16 h 16"/>
                  <a:gd name="T24" fmla="*/ 4 w 13"/>
                  <a:gd name="T25" fmla="*/ 16 h 16"/>
                  <a:gd name="T26" fmla="*/ 4 w 13"/>
                  <a:gd name="T27" fmla="*/ 16 h 16"/>
                  <a:gd name="T28" fmla="*/ 4 w 13"/>
                  <a:gd name="T29" fmla="*/ 16 h 16"/>
                  <a:gd name="T30" fmla="*/ 4 w 13"/>
                  <a:gd name="T31" fmla="*/ 16 h 16"/>
                  <a:gd name="T32" fmla="*/ 2 w 13"/>
                  <a:gd name="T33" fmla="*/ 16 h 16"/>
                  <a:gd name="T34" fmla="*/ 2 w 13"/>
                  <a:gd name="T35" fmla="*/ 16 h 16"/>
                  <a:gd name="T36" fmla="*/ 2 w 13"/>
                  <a:gd name="T37" fmla="*/ 16 h 16"/>
                  <a:gd name="T38" fmla="*/ 2 w 13"/>
                  <a:gd name="T39" fmla="*/ 16 h 16"/>
                  <a:gd name="T40" fmla="*/ 2 w 13"/>
                  <a:gd name="T41" fmla="*/ 16 h 16"/>
                  <a:gd name="T42" fmla="*/ 0 w 13"/>
                  <a:gd name="T43" fmla="*/ 16 h 16"/>
                  <a:gd name="T44" fmla="*/ 2 w 13"/>
                  <a:gd name="T45" fmla="*/ 16 h 16"/>
                  <a:gd name="T46" fmla="*/ 2 w 13"/>
                  <a:gd name="T47" fmla="*/ 14 h 16"/>
                  <a:gd name="T48" fmla="*/ 2 w 13"/>
                  <a:gd name="T49" fmla="*/ 14 h 16"/>
                  <a:gd name="T50" fmla="*/ 2 w 13"/>
                  <a:gd name="T51" fmla="*/ 14 h 16"/>
                  <a:gd name="T52" fmla="*/ 2 w 13"/>
                  <a:gd name="T53" fmla="*/ 11 h 16"/>
                  <a:gd name="T54" fmla="*/ 2 w 13"/>
                  <a:gd name="T55" fmla="*/ 11 h 16"/>
                  <a:gd name="T56" fmla="*/ 2 w 13"/>
                  <a:gd name="T57" fmla="*/ 11 h 16"/>
                  <a:gd name="T58" fmla="*/ 4 w 13"/>
                  <a:gd name="T59" fmla="*/ 9 h 16"/>
                  <a:gd name="T60" fmla="*/ 4 w 13"/>
                  <a:gd name="T61" fmla="*/ 9 h 16"/>
                  <a:gd name="T62" fmla="*/ 4 w 13"/>
                  <a:gd name="T63" fmla="*/ 9 h 16"/>
                  <a:gd name="T64" fmla="*/ 9 w 13"/>
                  <a:gd name="T65" fmla="*/ 7 h 16"/>
                  <a:gd name="T66" fmla="*/ 6 w 13"/>
                  <a:gd name="T67" fmla="*/ 7 h 16"/>
                  <a:gd name="T68" fmla="*/ 9 w 13"/>
                  <a:gd name="T69" fmla="*/ 7 h 16"/>
                  <a:gd name="T70" fmla="*/ 9 w 13"/>
                  <a:gd name="T71" fmla="*/ 7 h 16"/>
                  <a:gd name="T72" fmla="*/ 6 w 13"/>
                  <a:gd name="T73" fmla="*/ 7 h 16"/>
                  <a:gd name="T74" fmla="*/ 6 w 13"/>
                  <a:gd name="T75" fmla="*/ 7 h 16"/>
                  <a:gd name="T76" fmla="*/ 9 w 13"/>
                  <a:gd name="T77" fmla="*/ 7 h 16"/>
                  <a:gd name="T78" fmla="*/ 9 w 13"/>
                  <a:gd name="T79" fmla="*/ 7 h 16"/>
                  <a:gd name="T80" fmla="*/ 9 w 13"/>
                  <a:gd name="T81" fmla="*/ 7 h 16"/>
                  <a:gd name="T82" fmla="*/ 9 w 13"/>
                  <a:gd name="T83" fmla="*/ 7 h 16"/>
                  <a:gd name="T84" fmla="*/ 11 w 13"/>
                  <a:gd name="T85" fmla="*/ 2 h 16"/>
                  <a:gd name="T86" fmla="*/ 11 w 13"/>
                  <a:gd name="T87" fmla="*/ 2 h 16"/>
                  <a:gd name="T88" fmla="*/ 11 w 13"/>
                  <a:gd name="T89" fmla="*/ 2 h 16"/>
                  <a:gd name="T90" fmla="*/ 13 w 13"/>
                  <a:gd name="T91" fmla="*/ 0 h 16"/>
                  <a:gd name="T92" fmla="*/ 13 w 13"/>
                  <a:gd name="T93" fmla="*/ 0 h 16"/>
                  <a:gd name="T94" fmla="*/ 13 w 13"/>
                  <a:gd name="T95" fmla="*/ 0 h 16"/>
                  <a:gd name="T96" fmla="*/ 13 w 13"/>
                  <a:gd name="T97" fmla="*/ 0 h 16"/>
                  <a:gd name="T98" fmla="*/ 13 w 13"/>
                  <a:gd name="T99" fmla="*/ 0 h 16"/>
                  <a:gd name="T100" fmla="*/ 13 w 13"/>
                  <a:gd name="T101" fmla="*/ 2 h 16"/>
                  <a:gd name="T102" fmla="*/ 11 w 13"/>
                  <a:gd name="T103" fmla="*/ 2 h 16"/>
                  <a:gd name="T104" fmla="*/ 11 w 13"/>
                  <a:gd name="T105" fmla="*/ 2 h 16"/>
                  <a:gd name="T106" fmla="*/ 11 w 13"/>
                  <a:gd name="T107" fmla="*/ 2 h 16"/>
                  <a:gd name="T108" fmla="*/ 11 w 13"/>
                  <a:gd name="T109" fmla="*/ 2 h 16"/>
                  <a:gd name="T110" fmla="*/ 11 w 13"/>
                  <a:gd name="T111" fmla="*/ 2 h 16"/>
                  <a:gd name="T112" fmla="*/ 11 w 13"/>
                  <a:gd name="T113" fmla="*/ 0 h 16"/>
                  <a:gd name="T114" fmla="*/ 11 w 13"/>
                  <a:gd name="T115" fmla="*/ 0 h 16"/>
                  <a:gd name="T116" fmla="*/ 11 w 13"/>
                  <a:gd name="T117" fmla="*/ 0 h 16"/>
                  <a:gd name="T118" fmla="*/ 13 w 13"/>
                  <a:gd name="T119" fmla="*/ 0 h 16"/>
                  <a:gd name="T120" fmla="*/ 13 w 13"/>
                  <a:gd name="T121" fmla="*/ 0 h 16"/>
                  <a:gd name="T122" fmla="*/ 13 w 13"/>
                  <a:gd name="T123" fmla="*/ 0 h 16"/>
                  <a:gd name="T124" fmla="*/ 13 w 13"/>
                  <a:gd name="T1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" h="16">
                    <a:moveTo>
                      <a:pt x="6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close/>
                    <a:moveTo>
                      <a:pt x="11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0" name="Freeform 2868"/>
              <p:cNvSpPr>
                <a:spLocks noEditPoints="1"/>
              </p:cNvSpPr>
              <p:nvPr/>
            </p:nvSpPr>
            <p:spPr bwMode="auto">
              <a:xfrm>
                <a:off x="2821" y="1469"/>
                <a:ext cx="13" cy="16"/>
              </a:xfrm>
              <a:custGeom>
                <a:avLst/>
                <a:gdLst>
                  <a:gd name="T0" fmla="*/ 6 w 13"/>
                  <a:gd name="T1" fmla="*/ 9 h 16"/>
                  <a:gd name="T2" fmla="*/ 6 w 13"/>
                  <a:gd name="T3" fmla="*/ 9 h 16"/>
                  <a:gd name="T4" fmla="*/ 6 w 13"/>
                  <a:gd name="T5" fmla="*/ 9 h 16"/>
                  <a:gd name="T6" fmla="*/ 6 w 13"/>
                  <a:gd name="T7" fmla="*/ 11 h 16"/>
                  <a:gd name="T8" fmla="*/ 6 w 13"/>
                  <a:gd name="T9" fmla="*/ 11 h 16"/>
                  <a:gd name="T10" fmla="*/ 6 w 13"/>
                  <a:gd name="T11" fmla="*/ 11 h 16"/>
                  <a:gd name="T12" fmla="*/ 6 w 13"/>
                  <a:gd name="T13" fmla="*/ 14 h 16"/>
                  <a:gd name="T14" fmla="*/ 6 w 13"/>
                  <a:gd name="T15" fmla="*/ 14 h 16"/>
                  <a:gd name="T16" fmla="*/ 6 w 13"/>
                  <a:gd name="T17" fmla="*/ 14 h 16"/>
                  <a:gd name="T18" fmla="*/ 6 w 13"/>
                  <a:gd name="T19" fmla="*/ 14 h 16"/>
                  <a:gd name="T20" fmla="*/ 4 w 13"/>
                  <a:gd name="T21" fmla="*/ 16 h 16"/>
                  <a:gd name="T22" fmla="*/ 4 w 13"/>
                  <a:gd name="T23" fmla="*/ 16 h 16"/>
                  <a:gd name="T24" fmla="*/ 4 w 13"/>
                  <a:gd name="T25" fmla="*/ 16 h 16"/>
                  <a:gd name="T26" fmla="*/ 4 w 13"/>
                  <a:gd name="T27" fmla="*/ 16 h 16"/>
                  <a:gd name="T28" fmla="*/ 4 w 13"/>
                  <a:gd name="T29" fmla="*/ 16 h 16"/>
                  <a:gd name="T30" fmla="*/ 4 w 13"/>
                  <a:gd name="T31" fmla="*/ 16 h 16"/>
                  <a:gd name="T32" fmla="*/ 2 w 13"/>
                  <a:gd name="T33" fmla="*/ 16 h 16"/>
                  <a:gd name="T34" fmla="*/ 2 w 13"/>
                  <a:gd name="T35" fmla="*/ 16 h 16"/>
                  <a:gd name="T36" fmla="*/ 2 w 13"/>
                  <a:gd name="T37" fmla="*/ 16 h 16"/>
                  <a:gd name="T38" fmla="*/ 2 w 13"/>
                  <a:gd name="T39" fmla="*/ 16 h 16"/>
                  <a:gd name="T40" fmla="*/ 2 w 13"/>
                  <a:gd name="T41" fmla="*/ 16 h 16"/>
                  <a:gd name="T42" fmla="*/ 0 w 13"/>
                  <a:gd name="T43" fmla="*/ 16 h 16"/>
                  <a:gd name="T44" fmla="*/ 2 w 13"/>
                  <a:gd name="T45" fmla="*/ 16 h 16"/>
                  <a:gd name="T46" fmla="*/ 2 w 13"/>
                  <a:gd name="T47" fmla="*/ 14 h 16"/>
                  <a:gd name="T48" fmla="*/ 2 w 13"/>
                  <a:gd name="T49" fmla="*/ 14 h 16"/>
                  <a:gd name="T50" fmla="*/ 2 w 13"/>
                  <a:gd name="T51" fmla="*/ 14 h 16"/>
                  <a:gd name="T52" fmla="*/ 2 w 13"/>
                  <a:gd name="T53" fmla="*/ 11 h 16"/>
                  <a:gd name="T54" fmla="*/ 2 w 13"/>
                  <a:gd name="T55" fmla="*/ 11 h 16"/>
                  <a:gd name="T56" fmla="*/ 2 w 13"/>
                  <a:gd name="T57" fmla="*/ 11 h 16"/>
                  <a:gd name="T58" fmla="*/ 4 w 13"/>
                  <a:gd name="T59" fmla="*/ 9 h 16"/>
                  <a:gd name="T60" fmla="*/ 4 w 13"/>
                  <a:gd name="T61" fmla="*/ 9 h 16"/>
                  <a:gd name="T62" fmla="*/ 4 w 13"/>
                  <a:gd name="T63" fmla="*/ 9 h 16"/>
                  <a:gd name="T64" fmla="*/ 9 w 13"/>
                  <a:gd name="T65" fmla="*/ 7 h 16"/>
                  <a:gd name="T66" fmla="*/ 6 w 13"/>
                  <a:gd name="T67" fmla="*/ 7 h 16"/>
                  <a:gd name="T68" fmla="*/ 9 w 13"/>
                  <a:gd name="T69" fmla="*/ 7 h 16"/>
                  <a:gd name="T70" fmla="*/ 9 w 13"/>
                  <a:gd name="T71" fmla="*/ 7 h 16"/>
                  <a:gd name="T72" fmla="*/ 6 w 13"/>
                  <a:gd name="T73" fmla="*/ 7 h 16"/>
                  <a:gd name="T74" fmla="*/ 6 w 13"/>
                  <a:gd name="T75" fmla="*/ 7 h 16"/>
                  <a:gd name="T76" fmla="*/ 9 w 13"/>
                  <a:gd name="T77" fmla="*/ 7 h 16"/>
                  <a:gd name="T78" fmla="*/ 9 w 13"/>
                  <a:gd name="T79" fmla="*/ 7 h 16"/>
                  <a:gd name="T80" fmla="*/ 9 w 13"/>
                  <a:gd name="T81" fmla="*/ 7 h 16"/>
                  <a:gd name="T82" fmla="*/ 9 w 13"/>
                  <a:gd name="T83" fmla="*/ 7 h 16"/>
                  <a:gd name="T84" fmla="*/ 11 w 13"/>
                  <a:gd name="T85" fmla="*/ 2 h 16"/>
                  <a:gd name="T86" fmla="*/ 11 w 13"/>
                  <a:gd name="T87" fmla="*/ 2 h 16"/>
                  <a:gd name="T88" fmla="*/ 11 w 13"/>
                  <a:gd name="T89" fmla="*/ 2 h 16"/>
                  <a:gd name="T90" fmla="*/ 13 w 13"/>
                  <a:gd name="T91" fmla="*/ 0 h 16"/>
                  <a:gd name="T92" fmla="*/ 13 w 13"/>
                  <a:gd name="T93" fmla="*/ 0 h 16"/>
                  <a:gd name="T94" fmla="*/ 13 w 13"/>
                  <a:gd name="T95" fmla="*/ 0 h 16"/>
                  <a:gd name="T96" fmla="*/ 13 w 13"/>
                  <a:gd name="T97" fmla="*/ 0 h 16"/>
                  <a:gd name="T98" fmla="*/ 13 w 13"/>
                  <a:gd name="T99" fmla="*/ 0 h 16"/>
                  <a:gd name="T100" fmla="*/ 13 w 13"/>
                  <a:gd name="T101" fmla="*/ 2 h 16"/>
                  <a:gd name="T102" fmla="*/ 11 w 13"/>
                  <a:gd name="T103" fmla="*/ 2 h 16"/>
                  <a:gd name="T104" fmla="*/ 11 w 13"/>
                  <a:gd name="T105" fmla="*/ 2 h 16"/>
                  <a:gd name="T106" fmla="*/ 11 w 13"/>
                  <a:gd name="T107" fmla="*/ 2 h 16"/>
                  <a:gd name="T108" fmla="*/ 11 w 13"/>
                  <a:gd name="T109" fmla="*/ 2 h 16"/>
                  <a:gd name="T110" fmla="*/ 11 w 13"/>
                  <a:gd name="T111" fmla="*/ 2 h 16"/>
                  <a:gd name="T112" fmla="*/ 11 w 13"/>
                  <a:gd name="T113" fmla="*/ 0 h 16"/>
                  <a:gd name="T114" fmla="*/ 11 w 13"/>
                  <a:gd name="T115" fmla="*/ 0 h 16"/>
                  <a:gd name="T116" fmla="*/ 11 w 13"/>
                  <a:gd name="T117" fmla="*/ 0 h 16"/>
                  <a:gd name="T118" fmla="*/ 13 w 13"/>
                  <a:gd name="T119" fmla="*/ 0 h 16"/>
                  <a:gd name="T120" fmla="*/ 13 w 13"/>
                  <a:gd name="T121" fmla="*/ 0 h 16"/>
                  <a:gd name="T122" fmla="*/ 13 w 13"/>
                  <a:gd name="T123" fmla="*/ 0 h 16"/>
                  <a:gd name="T124" fmla="*/ 13 w 13"/>
                  <a:gd name="T1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" h="16">
                    <a:moveTo>
                      <a:pt x="6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moveTo>
                      <a:pt x="9" y="7"/>
                    </a:move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7"/>
                    </a:lnTo>
                    <a:moveTo>
                      <a:pt x="11" y="2"/>
                    </a:move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moveTo>
                      <a:pt x="13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1" name="Freeform 2869"/>
              <p:cNvSpPr>
                <a:spLocks noEditPoints="1"/>
              </p:cNvSpPr>
              <p:nvPr/>
            </p:nvSpPr>
            <p:spPr bwMode="auto">
              <a:xfrm>
                <a:off x="1857" y="1302"/>
                <a:ext cx="128" cy="127"/>
              </a:xfrm>
              <a:custGeom>
                <a:avLst/>
                <a:gdLst>
                  <a:gd name="T0" fmla="*/ 97 w 128"/>
                  <a:gd name="T1" fmla="*/ 55 h 127"/>
                  <a:gd name="T2" fmla="*/ 105 w 128"/>
                  <a:gd name="T3" fmla="*/ 60 h 127"/>
                  <a:gd name="T4" fmla="*/ 112 w 128"/>
                  <a:gd name="T5" fmla="*/ 62 h 127"/>
                  <a:gd name="T6" fmla="*/ 108 w 128"/>
                  <a:gd name="T7" fmla="*/ 62 h 127"/>
                  <a:gd name="T8" fmla="*/ 103 w 128"/>
                  <a:gd name="T9" fmla="*/ 67 h 127"/>
                  <a:gd name="T10" fmla="*/ 97 w 128"/>
                  <a:gd name="T11" fmla="*/ 71 h 127"/>
                  <a:gd name="T12" fmla="*/ 94 w 128"/>
                  <a:gd name="T13" fmla="*/ 73 h 127"/>
                  <a:gd name="T14" fmla="*/ 94 w 128"/>
                  <a:gd name="T15" fmla="*/ 78 h 127"/>
                  <a:gd name="T16" fmla="*/ 101 w 128"/>
                  <a:gd name="T17" fmla="*/ 76 h 127"/>
                  <a:gd name="T18" fmla="*/ 105 w 128"/>
                  <a:gd name="T19" fmla="*/ 67 h 127"/>
                  <a:gd name="T20" fmla="*/ 114 w 128"/>
                  <a:gd name="T21" fmla="*/ 62 h 127"/>
                  <a:gd name="T22" fmla="*/ 117 w 128"/>
                  <a:gd name="T23" fmla="*/ 64 h 127"/>
                  <a:gd name="T24" fmla="*/ 119 w 128"/>
                  <a:gd name="T25" fmla="*/ 62 h 127"/>
                  <a:gd name="T26" fmla="*/ 121 w 128"/>
                  <a:gd name="T27" fmla="*/ 60 h 127"/>
                  <a:gd name="T28" fmla="*/ 128 w 128"/>
                  <a:gd name="T29" fmla="*/ 67 h 127"/>
                  <a:gd name="T30" fmla="*/ 117 w 128"/>
                  <a:gd name="T31" fmla="*/ 73 h 127"/>
                  <a:gd name="T32" fmla="*/ 108 w 128"/>
                  <a:gd name="T33" fmla="*/ 82 h 127"/>
                  <a:gd name="T34" fmla="*/ 99 w 128"/>
                  <a:gd name="T35" fmla="*/ 89 h 127"/>
                  <a:gd name="T36" fmla="*/ 99 w 128"/>
                  <a:gd name="T37" fmla="*/ 100 h 127"/>
                  <a:gd name="T38" fmla="*/ 92 w 128"/>
                  <a:gd name="T39" fmla="*/ 105 h 127"/>
                  <a:gd name="T40" fmla="*/ 85 w 128"/>
                  <a:gd name="T41" fmla="*/ 109 h 127"/>
                  <a:gd name="T42" fmla="*/ 81 w 128"/>
                  <a:gd name="T43" fmla="*/ 118 h 127"/>
                  <a:gd name="T44" fmla="*/ 72 w 128"/>
                  <a:gd name="T45" fmla="*/ 123 h 127"/>
                  <a:gd name="T46" fmla="*/ 70 w 128"/>
                  <a:gd name="T47" fmla="*/ 127 h 127"/>
                  <a:gd name="T48" fmla="*/ 59 w 128"/>
                  <a:gd name="T49" fmla="*/ 125 h 127"/>
                  <a:gd name="T50" fmla="*/ 47 w 128"/>
                  <a:gd name="T51" fmla="*/ 123 h 127"/>
                  <a:gd name="T52" fmla="*/ 34 w 128"/>
                  <a:gd name="T53" fmla="*/ 123 h 127"/>
                  <a:gd name="T54" fmla="*/ 25 w 128"/>
                  <a:gd name="T55" fmla="*/ 118 h 127"/>
                  <a:gd name="T56" fmla="*/ 18 w 128"/>
                  <a:gd name="T57" fmla="*/ 116 h 127"/>
                  <a:gd name="T58" fmla="*/ 12 w 128"/>
                  <a:gd name="T59" fmla="*/ 111 h 127"/>
                  <a:gd name="T60" fmla="*/ 3 w 128"/>
                  <a:gd name="T61" fmla="*/ 102 h 127"/>
                  <a:gd name="T62" fmla="*/ 3 w 128"/>
                  <a:gd name="T63" fmla="*/ 96 h 127"/>
                  <a:gd name="T64" fmla="*/ 7 w 128"/>
                  <a:gd name="T65" fmla="*/ 85 h 127"/>
                  <a:gd name="T66" fmla="*/ 5 w 128"/>
                  <a:gd name="T67" fmla="*/ 73 h 127"/>
                  <a:gd name="T68" fmla="*/ 14 w 128"/>
                  <a:gd name="T69" fmla="*/ 58 h 127"/>
                  <a:gd name="T70" fmla="*/ 41 w 128"/>
                  <a:gd name="T71" fmla="*/ 53 h 127"/>
                  <a:gd name="T72" fmla="*/ 59 w 128"/>
                  <a:gd name="T73" fmla="*/ 47 h 127"/>
                  <a:gd name="T74" fmla="*/ 59 w 128"/>
                  <a:gd name="T75" fmla="*/ 42 h 127"/>
                  <a:gd name="T76" fmla="*/ 52 w 128"/>
                  <a:gd name="T77" fmla="*/ 40 h 127"/>
                  <a:gd name="T78" fmla="*/ 50 w 128"/>
                  <a:gd name="T79" fmla="*/ 33 h 127"/>
                  <a:gd name="T80" fmla="*/ 41 w 128"/>
                  <a:gd name="T81" fmla="*/ 29 h 127"/>
                  <a:gd name="T82" fmla="*/ 36 w 128"/>
                  <a:gd name="T83" fmla="*/ 24 h 127"/>
                  <a:gd name="T84" fmla="*/ 29 w 128"/>
                  <a:gd name="T85" fmla="*/ 17 h 127"/>
                  <a:gd name="T86" fmla="*/ 61 w 128"/>
                  <a:gd name="T87" fmla="*/ 0 h 127"/>
                  <a:gd name="T88" fmla="*/ 97 w 128"/>
                  <a:gd name="T89" fmla="*/ 0 h 127"/>
                  <a:gd name="T90" fmla="*/ 43 w 128"/>
                  <a:gd name="T91" fmla="*/ 4 h 127"/>
                  <a:gd name="T92" fmla="*/ 52 w 128"/>
                  <a:gd name="T93" fmla="*/ 6 h 127"/>
                  <a:gd name="T94" fmla="*/ 43 w 128"/>
                  <a:gd name="T95" fmla="*/ 9 h 127"/>
                  <a:gd name="T96" fmla="*/ 90 w 128"/>
                  <a:gd name="T97" fmla="*/ 22 h 127"/>
                  <a:gd name="T98" fmla="*/ 65 w 128"/>
                  <a:gd name="T99" fmla="*/ 22 h 127"/>
                  <a:gd name="T100" fmla="*/ 79 w 128"/>
                  <a:gd name="T101" fmla="*/ 26 h 127"/>
                  <a:gd name="T102" fmla="*/ 72 w 128"/>
                  <a:gd name="T103" fmla="*/ 24 h 127"/>
                  <a:gd name="T104" fmla="*/ 34 w 128"/>
                  <a:gd name="T105" fmla="*/ 98 h 127"/>
                  <a:gd name="T106" fmla="*/ 34 w 128"/>
                  <a:gd name="T107" fmla="*/ 98 h 127"/>
                  <a:gd name="T108" fmla="*/ 54 w 128"/>
                  <a:gd name="T109" fmla="*/ 107 h 127"/>
                  <a:gd name="T110" fmla="*/ 70 w 128"/>
                  <a:gd name="T111" fmla="*/ 10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127">
                    <a:moveTo>
                      <a:pt x="99" y="0"/>
                    </a:moveTo>
                    <a:lnTo>
                      <a:pt x="99" y="24"/>
                    </a:lnTo>
                    <a:lnTo>
                      <a:pt x="99" y="26"/>
                    </a:lnTo>
                    <a:lnTo>
                      <a:pt x="99" y="42"/>
                    </a:lnTo>
                    <a:lnTo>
                      <a:pt x="97" y="51"/>
                    </a:lnTo>
                    <a:lnTo>
                      <a:pt x="97" y="55"/>
                    </a:lnTo>
                    <a:lnTo>
                      <a:pt x="97" y="58"/>
                    </a:lnTo>
                    <a:lnTo>
                      <a:pt x="97" y="60"/>
                    </a:lnTo>
                    <a:lnTo>
                      <a:pt x="99" y="60"/>
                    </a:lnTo>
                    <a:lnTo>
                      <a:pt x="101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5" y="64"/>
                    </a:lnTo>
                    <a:lnTo>
                      <a:pt x="105" y="67"/>
                    </a:lnTo>
                    <a:lnTo>
                      <a:pt x="103" y="67"/>
                    </a:lnTo>
                    <a:lnTo>
                      <a:pt x="103" y="69"/>
                    </a:lnTo>
                    <a:lnTo>
                      <a:pt x="101" y="69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9" y="69"/>
                    </a:lnTo>
                    <a:lnTo>
                      <a:pt x="97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2" y="73"/>
                    </a:lnTo>
                    <a:lnTo>
                      <a:pt x="94" y="73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1" y="73"/>
                    </a:lnTo>
                    <a:lnTo>
                      <a:pt x="103" y="73"/>
                    </a:lnTo>
                    <a:lnTo>
                      <a:pt x="103" y="71"/>
                    </a:lnTo>
                    <a:lnTo>
                      <a:pt x="103" y="69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8" y="67"/>
                    </a:lnTo>
                    <a:lnTo>
                      <a:pt x="108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7" y="64"/>
                    </a:lnTo>
                    <a:lnTo>
                      <a:pt x="114" y="64"/>
                    </a:lnTo>
                    <a:lnTo>
                      <a:pt x="114" y="67"/>
                    </a:lnTo>
                    <a:lnTo>
                      <a:pt x="117" y="67"/>
                    </a:lnTo>
                    <a:lnTo>
                      <a:pt x="117" y="64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21" y="60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6" y="62"/>
                    </a:lnTo>
                    <a:lnTo>
                      <a:pt x="126" y="64"/>
                    </a:lnTo>
                    <a:lnTo>
                      <a:pt x="128" y="64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6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10" y="80"/>
                    </a:lnTo>
                    <a:lnTo>
                      <a:pt x="108" y="82"/>
                    </a:lnTo>
                    <a:lnTo>
                      <a:pt x="105" y="85"/>
                    </a:lnTo>
                    <a:lnTo>
                      <a:pt x="103" y="85"/>
                    </a:lnTo>
                    <a:lnTo>
                      <a:pt x="101" y="85"/>
                    </a:lnTo>
                    <a:lnTo>
                      <a:pt x="99" y="85"/>
                    </a:lnTo>
                    <a:lnTo>
                      <a:pt x="99" y="87"/>
                    </a:lnTo>
                    <a:lnTo>
                      <a:pt x="99" y="89"/>
                    </a:lnTo>
                    <a:lnTo>
                      <a:pt x="99" y="91"/>
                    </a:lnTo>
                    <a:lnTo>
                      <a:pt x="97" y="91"/>
                    </a:lnTo>
                    <a:lnTo>
                      <a:pt x="97" y="93"/>
                    </a:lnTo>
                    <a:lnTo>
                      <a:pt x="99" y="96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7" y="100"/>
                    </a:lnTo>
                    <a:lnTo>
                      <a:pt x="97" y="102"/>
                    </a:lnTo>
                    <a:lnTo>
                      <a:pt x="94" y="102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2" y="107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5" y="107"/>
                    </a:lnTo>
                    <a:lnTo>
                      <a:pt x="85" y="109"/>
                    </a:lnTo>
                    <a:lnTo>
                      <a:pt x="88" y="111"/>
                    </a:lnTo>
                    <a:lnTo>
                      <a:pt x="88" y="114"/>
                    </a:lnTo>
                    <a:lnTo>
                      <a:pt x="85" y="114"/>
                    </a:lnTo>
                    <a:lnTo>
                      <a:pt x="83" y="114"/>
                    </a:lnTo>
                    <a:lnTo>
                      <a:pt x="81" y="116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2" y="123"/>
                    </a:lnTo>
                    <a:lnTo>
                      <a:pt x="70" y="123"/>
                    </a:lnTo>
                    <a:lnTo>
                      <a:pt x="70" y="125"/>
                    </a:lnTo>
                    <a:lnTo>
                      <a:pt x="67" y="125"/>
                    </a:lnTo>
                    <a:lnTo>
                      <a:pt x="70" y="125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6" y="123"/>
                    </a:lnTo>
                    <a:lnTo>
                      <a:pt x="54" y="123"/>
                    </a:lnTo>
                    <a:lnTo>
                      <a:pt x="52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5" y="123"/>
                    </a:lnTo>
                    <a:lnTo>
                      <a:pt x="43" y="123"/>
                    </a:lnTo>
                    <a:lnTo>
                      <a:pt x="41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0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3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8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98"/>
                    </a:lnTo>
                    <a:lnTo>
                      <a:pt x="5" y="96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5" y="82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5"/>
                    </a:lnTo>
                    <a:lnTo>
                      <a:pt x="18" y="53"/>
                    </a:lnTo>
                    <a:lnTo>
                      <a:pt x="23" y="53"/>
                    </a:lnTo>
                    <a:lnTo>
                      <a:pt x="29" y="53"/>
                    </a:lnTo>
                    <a:lnTo>
                      <a:pt x="41" y="53"/>
                    </a:lnTo>
                    <a:lnTo>
                      <a:pt x="59" y="53"/>
                    </a:lnTo>
                    <a:lnTo>
                      <a:pt x="59" y="51"/>
                    </a:lnTo>
                    <a:lnTo>
                      <a:pt x="59" y="49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6" y="42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5"/>
                    </a:lnTo>
                    <a:lnTo>
                      <a:pt x="50" y="35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9" y="0"/>
                    </a:lnTo>
                    <a:close/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close/>
                    <a:moveTo>
                      <a:pt x="45" y="2"/>
                    </a:move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5" y="2"/>
                    </a:lnTo>
                    <a:close/>
                    <a:moveTo>
                      <a:pt x="52" y="6"/>
                    </a:moveTo>
                    <a:lnTo>
                      <a:pt x="54" y="6"/>
                    </a:lnTo>
                    <a:lnTo>
                      <a:pt x="52" y="6"/>
                    </a:lnTo>
                    <a:close/>
                    <a:moveTo>
                      <a:pt x="43" y="9"/>
                    </a:moveTo>
                    <a:lnTo>
                      <a:pt x="45" y="6"/>
                    </a:lnTo>
                    <a:lnTo>
                      <a:pt x="43" y="6"/>
                    </a:lnTo>
                    <a:lnTo>
                      <a:pt x="43" y="9"/>
                    </a:lnTo>
                    <a:close/>
                    <a:moveTo>
                      <a:pt x="38" y="17"/>
                    </a:moveTo>
                    <a:lnTo>
                      <a:pt x="41" y="17"/>
                    </a:lnTo>
                    <a:lnTo>
                      <a:pt x="38" y="17"/>
                    </a:lnTo>
                    <a:close/>
                    <a:moveTo>
                      <a:pt x="90" y="22"/>
                    </a:moveTo>
                    <a:lnTo>
                      <a:pt x="92" y="22"/>
                    </a:lnTo>
                    <a:lnTo>
                      <a:pt x="90" y="22"/>
                    </a:lnTo>
                    <a:close/>
                    <a:moveTo>
                      <a:pt x="65" y="22"/>
                    </a:moveTo>
                    <a:lnTo>
                      <a:pt x="65" y="24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67" y="22"/>
                    </a:lnTo>
                    <a:lnTo>
                      <a:pt x="65" y="22"/>
                    </a:lnTo>
                    <a:close/>
                    <a:moveTo>
                      <a:pt x="79" y="24"/>
                    </a:moveTo>
                    <a:lnTo>
                      <a:pt x="76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6"/>
                    </a:lnTo>
                    <a:lnTo>
                      <a:pt x="79" y="24"/>
                    </a:lnTo>
                    <a:lnTo>
                      <a:pt x="81" y="24"/>
                    </a:lnTo>
                    <a:lnTo>
                      <a:pt x="83" y="24"/>
                    </a:lnTo>
                    <a:lnTo>
                      <a:pt x="81" y="24"/>
                    </a:lnTo>
                    <a:lnTo>
                      <a:pt x="79" y="24"/>
                    </a:lnTo>
                    <a:close/>
                    <a:moveTo>
                      <a:pt x="72" y="24"/>
                    </a:moveTo>
                    <a:lnTo>
                      <a:pt x="70" y="24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4"/>
                    </a:lnTo>
                    <a:close/>
                    <a:moveTo>
                      <a:pt x="34" y="96"/>
                    </a:moveTo>
                    <a:lnTo>
                      <a:pt x="34" y="98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8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6" y="98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4" y="96"/>
                    </a:lnTo>
                    <a:close/>
                    <a:moveTo>
                      <a:pt x="54" y="107"/>
                    </a:moveTo>
                    <a:lnTo>
                      <a:pt x="54" y="105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4" y="107"/>
                    </a:lnTo>
                    <a:close/>
                    <a:moveTo>
                      <a:pt x="67" y="107"/>
                    </a:move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7" y="107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2" name="Freeform 2870"/>
              <p:cNvSpPr>
                <a:spLocks noEditPoints="1"/>
              </p:cNvSpPr>
              <p:nvPr/>
            </p:nvSpPr>
            <p:spPr bwMode="auto">
              <a:xfrm>
                <a:off x="1857" y="1302"/>
                <a:ext cx="128" cy="127"/>
              </a:xfrm>
              <a:custGeom>
                <a:avLst/>
                <a:gdLst>
                  <a:gd name="T0" fmla="*/ 97 w 128"/>
                  <a:gd name="T1" fmla="*/ 55 h 127"/>
                  <a:gd name="T2" fmla="*/ 105 w 128"/>
                  <a:gd name="T3" fmla="*/ 60 h 127"/>
                  <a:gd name="T4" fmla="*/ 112 w 128"/>
                  <a:gd name="T5" fmla="*/ 62 h 127"/>
                  <a:gd name="T6" fmla="*/ 108 w 128"/>
                  <a:gd name="T7" fmla="*/ 62 h 127"/>
                  <a:gd name="T8" fmla="*/ 103 w 128"/>
                  <a:gd name="T9" fmla="*/ 67 h 127"/>
                  <a:gd name="T10" fmla="*/ 97 w 128"/>
                  <a:gd name="T11" fmla="*/ 71 h 127"/>
                  <a:gd name="T12" fmla="*/ 94 w 128"/>
                  <a:gd name="T13" fmla="*/ 73 h 127"/>
                  <a:gd name="T14" fmla="*/ 94 w 128"/>
                  <a:gd name="T15" fmla="*/ 78 h 127"/>
                  <a:gd name="T16" fmla="*/ 101 w 128"/>
                  <a:gd name="T17" fmla="*/ 76 h 127"/>
                  <a:gd name="T18" fmla="*/ 105 w 128"/>
                  <a:gd name="T19" fmla="*/ 67 h 127"/>
                  <a:gd name="T20" fmla="*/ 114 w 128"/>
                  <a:gd name="T21" fmla="*/ 62 h 127"/>
                  <a:gd name="T22" fmla="*/ 117 w 128"/>
                  <a:gd name="T23" fmla="*/ 64 h 127"/>
                  <a:gd name="T24" fmla="*/ 119 w 128"/>
                  <a:gd name="T25" fmla="*/ 62 h 127"/>
                  <a:gd name="T26" fmla="*/ 121 w 128"/>
                  <a:gd name="T27" fmla="*/ 60 h 127"/>
                  <a:gd name="T28" fmla="*/ 128 w 128"/>
                  <a:gd name="T29" fmla="*/ 67 h 127"/>
                  <a:gd name="T30" fmla="*/ 117 w 128"/>
                  <a:gd name="T31" fmla="*/ 73 h 127"/>
                  <a:gd name="T32" fmla="*/ 108 w 128"/>
                  <a:gd name="T33" fmla="*/ 82 h 127"/>
                  <a:gd name="T34" fmla="*/ 99 w 128"/>
                  <a:gd name="T35" fmla="*/ 89 h 127"/>
                  <a:gd name="T36" fmla="*/ 99 w 128"/>
                  <a:gd name="T37" fmla="*/ 100 h 127"/>
                  <a:gd name="T38" fmla="*/ 92 w 128"/>
                  <a:gd name="T39" fmla="*/ 105 h 127"/>
                  <a:gd name="T40" fmla="*/ 85 w 128"/>
                  <a:gd name="T41" fmla="*/ 109 h 127"/>
                  <a:gd name="T42" fmla="*/ 81 w 128"/>
                  <a:gd name="T43" fmla="*/ 118 h 127"/>
                  <a:gd name="T44" fmla="*/ 72 w 128"/>
                  <a:gd name="T45" fmla="*/ 123 h 127"/>
                  <a:gd name="T46" fmla="*/ 70 w 128"/>
                  <a:gd name="T47" fmla="*/ 127 h 127"/>
                  <a:gd name="T48" fmla="*/ 59 w 128"/>
                  <a:gd name="T49" fmla="*/ 125 h 127"/>
                  <a:gd name="T50" fmla="*/ 47 w 128"/>
                  <a:gd name="T51" fmla="*/ 123 h 127"/>
                  <a:gd name="T52" fmla="*/ 34 w 128"/>
                  <a:gd name="T53" fmla="*/ 123 h 127"/>
                  <a:gd name="T54" fmla="*/ 25 w 128"/>
                  <a:gd name="T55" fmla="*/ 118 h 127"/>
                  <a:gd name="T56" fmla="*/ 18 w 128"/>
                  <a:gd name="T57" fmla="*/ 116 h 127"/>
                  <a:gd name="T58" fmla="*/ 12 w 128"/>
                  <a:gd name="T59" fmla="*/ 111 h 127"/>
                  <a:gd name="T60" fmla="*/ 3 w 128"/>
                  <a:gd name="T61" fmla="*/ 102 h 127"/>
                  <a:gd name="T62" fmla="*/ 3 w 128"/>
                  <a:gd name="T63" fmla="*/ 96 h 127"/>
                  <a:gd name="T64" fmla="*/ 7 w 128"/>
                  <a:gd name="T65" fmla="*/ 85 h 127"/>
                  <a:gd name="T66" fmla="*/ 5 w 128"/>
                  <a:gd name="T67" fmla="*/ 73 h 127"/>
                  <a:gd name="T68" fmla="*/ 14 w 128"/>
                  <a:gd name="T69" fmla="*/ 58 h 127"/>
                  <a:gd name="T70" fmla="*/ 41 w 128"/>
                  <a:gd name="T71" fmla="*/ 53 h 127"/>
                  <a:gd name="T72" fmla="*/ 59 w 128"/>
                  <a:gd name="T73" fmla="*/ 47 h 127"/>
                  <a:gd name="T74" fmla="*/ 59 w 128"/>
                  <a:gd name="T75" fmla="*/ 42 h 127"/>
                  <a:gd name="T76" fmla="*/ 52 w 128"/>
                  <a:gd name="T77" fmla="*/ 40 h 127"/>
                  <a:gd name="T78" fmla="*/ 50 w 128"/>
                  <a:gd name="T79" fmla="*/ 33 h 127"/>
                  <a:gd name="T80" fmla="*/ 41 w 128"/>
                  <a:gd name="T81" fmla="*/ 29 h 127"/>
                  <a:gd name="T82" fmla="*/ 36 w 128"/>
                  <a:gd name="T83" fmla="*/ 24 h 127"/>
                  <a:gd name="T84" fmla="*/ 29 w 128"/>
                  <a:gd name="T85" fmla="*/ 17 h 127"/>
                  <a:gd name="T86" fmla="*/ 61 w 128"/>
                  <a:gd name="T87" fmla="*/ 0 h 127"/>
                  <a:gd name="T88" fmla="*/ 97 w 128"/>
                  <a:gd name="T89" fmla="*/ 0 h 127"/>
                  <a:gd name="T90" fmla="*/ 43 w 128"/>
                  <a:gd name="T91" fmla="*/ 4 h 127"/>
                  <a:gd name="T92" fmla="*/ 52 w 128"/>
                  <a:gd name="T93" fmla="*/ 6 h 127"/>
                  <a:gd name="T94" fmla="*/ 43 w 128"/>
                  <a:gd name="T95" fmla="*/ 9 h 127"/>
                  <a:gd name="T96" fmla="*/ 90 w 128"/>
                  <a:gd name="T97" fmla="*/ 22 h 127"/>
                  <a:gd name="T98" fmla="*/ 65 w 128"/>
                  <a:gd name="T99" fmla="*/ 22 h 127"/>
                  <a:gd name="T100" fmla="*/ 79 w 128"/>
                  <a:gd name="T101" fmla="*/ 26 h 127"/>
                  <a:gd name="T102" fmla="*/ 72 w 128"/>
                  <a:gd name="T103" fmla="*/ 24 h 127"/>
                  <a:gd name="T104" fmla="*/ 34 w 128"/>
                  <a:gd name="T105" fmla="*/ 98 h 127"/>
                  <a:gd name="T106" fmla="*/ 34 w 128"/>
                  <a:gd name="T107" fmla="*/ 98 h 127"/>
                  <a:gd name="T108" fmla="*/ 54 w 128"/>
                  <a:gd name="T109" fmla="*/ 107 h 127"/>
                  <a:gd name="T110" fmla="*/ 70 w 128"/>
                  <a:gd name="T111" fmla="*/ 10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127">
                    <a:moveTo>
                      <a:pt x="99" y="0"/>
                    </a:moveTo>
                    <a:lnTo>
                      <a:pt x="99" y="24"/>
                    </a:lnTo>
                    <a:lnTo>
                      <a:pt x="99" y="26"/>
                    </a:lnTo>
                    <a:lnTo>
                      <a:pt x="99" y="42"/>
                    </a:lnTo>
                    <a:lnTo>
                      <a:pt x="97" y="51"/>
                    </a:lnTo>
                    <a:lnTo>
                      <a:pt x="97" y="55"/>
                    </a:lnTo>
                    <a:lnTo>
                      <a:pt x="97" y="58"/>
                    </a:lnTo>
                    <a:lnTo>
                      <a:pt x="97" y="60"/>
                    </a:lnTo>
                    <a:lnTo>
                      <a:pt x="99" y="60"/>
                    </a:lnTo>
                    <a:lnTo>
                      <a:pt x="101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4"/>
                    </a:lnTo>
                    <a:lnTo>
                      <a:pt x="105" y="64"/>
                    </a:lnTo>
                    <a:lnTo>
                      <a:pt x="105" y="67"/>
                    </a:lnTo>
                    <a:lnTo>
                      <a:pt x="103" y="67"/>
                    </a:lnTo>
                    <a:lnTo>
                      <a:pt x="103" y="69"/>
                    </a:lnTo>
                    <a:lnTo>
                      <a:pt x="101" y="69"/>
                    </a:lnTo>
                    <a:lnTo>
                      <a:pt x="99" y="69"/>
                    </a:lnTo>
                    <a:lnTo>
                      <a:pt x="99" y="71"/>
                    </a:lnTo>
                    <a:lnTo>
                      <a:pt x="99" y="69"/>
                    </a:lnTo>
                    <a:lnTo>
                      <a:pt x="97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2" y="73"/>
                    </a:lnTo>
                    <a:lnTo>
                      <a:pt x="94" y="73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2" y="76"/>
                    </a:lnTo>
                    <a:lnTo>
                      <a:pt x="94" y="76"/>
                    </a:lnTo>
                    <a:lnTo>
                      <a:pt x="94" y="78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4" y="76"/>
                    </a:lnTo>
                    <a:lnTo>
                      <a:pt x="97" y="76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1" y="73"/>
                    </a:lnTo>
                    <a:lnTo>
                      <a:pt x="103" y="73"/>
                    </a:lnTo>
                    <a:lnTo>
                      <a:pt x="103" y="71"/>
                    </a:lnTo>
                    <a:lnTo>
                      <a:pt x="103" y="69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8" y="67"/>
                    </a:lnTo>
                    <a:lnTo>
                      <a:pt x="108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4" y="62"/>
                    </a:lnTo>
                    <a:lnTo>
                      <a:pt x="114" y="64"/>
                    </a:lnTo>
                    <a:lnTo>
                      <a:pt x="117" y="64"/>
                    </a:lnTo>
                    <a:lnTo>
                      <a:pt x="114" y="64"/>
                    </a:lnTo>
                    <a:lnTo>
                      <a:pt x="114" y="67"/>
                    </a:lnTo>
                    <a:lnTo>
                      <a:pt x="117" y="67"/>
                    </a:lnTo>
                    <a:lnTo>
                      <a:pt x="117" y="64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7" y="62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9" y="62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21" y="60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6" y="62"/>
                    </a:lnTo>
                    <a:lnTo>
                      <a:pt x="126" y="64"/>
                    </a:lnTo>
                    <a:lnTo>
                      <a:pt x="128" y="64"/>
                    </a:lnTo>
                    <a:lnTo>
                      <a:pt x="128" y="67"/>
                    </a:lnTo>
                    <a:lnTo>
                      <a:pt x="126" y="67"/>
                    </a:lnTo>
                    <a:lnTo>
                      <a:pt x="126" y="69"/>
                    </a:lnTo>
                    <a:lnTo>
                      <a:pt x="123" y="69"/>
                    </a:lnTo>
                    <a:lnTo>
                      <a:pt x="123" y="71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7" y="76"/>
                    </a:lnTo>
                    <a:lnTo>
                      <a:pt x="114" y="76"/>
                    </a:lnTo>
                    <a:lnTo>
                      <a:pt x="114" y="78"/>
                    </a:lnTo>
                    <a:lnTo>
                      <a:pt x="112" y="78"/>
                    </a:lnTo>
                    <a:lnTo>
                      <a:pt x="110" y="80"/>
                    </a:lnTo>
                    <a:lnTo>
                      <a:pt x="108" y="82"/>
                    </a:lnTo>
                    <a:lnTo>
                      <a:pt x="105" y="85"/>
                    </a:lnTo>
                    <a:lnTo>
                      <a:pt x="103" y="85"/>
                    </a:lnTo>
                    <a:lnTo>
                      <a:pt x="101" y="85"/>
                    </a:lnTo>
                    <a:lnTo>
                      <a:pt x="99" y="85"/>
                    </a:lnTo>
                    <a:lnTo>
                      <a:pt x="99" y="87"/>
                    </a:lnTo>
                    <a:lnTo>
                      <a:pt x="99" y="89"/>
                    </a:lnTo>
                    <a:lnTo>
                      <a:pt x="99" y="91"/>
                    </a:lnTo>
                    <a:lnTo>
                      <a:pt x="97" y="91"/>
                    </a:lnTo>
                    <a:lnTo>
                      <a:pt x="97" y="93"/>
                    </a:lnTo>
                    <a:lnTo>
                      <a:pt x="99" y="96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7" y="100"/>
                    </a:lnTo>
                    <a:lnTo>
                      <a:pt x="97" y="102"/>
                    </a:lnTo>
                    <a:lnTo>
                      <a:pt x="94" y="102"/>
                    </a:lnTo>
                    <a:lnTo>
                      <a:pt x="94" y="105"/>
                    </a:lnTo>
                    <a:lnTo>
                      <a:pt x="92" y="105"/>
                    </a:lnTo>
                    <a:lnTo>
                      <a:pt x="92" y="107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5" y="107"/>
                    </a:lnTo>
                    <a:lnTo>
                      <a:pt x="85" y="109"/>
                    </a:lnTo>
                    <a:lnTo>
                      <a:pt x="88" y="111"/>
                    </a:lnTo>
                    <a:lnTo>
                      <a:pt x="88" y="114"/>
                    </a:lnTo>
                    <a:lnTo>
                      <a:pt x="85" y="114"/>
                    </a:lnTo>
                    <a:lnTo>
                      <a:pt x="83" y="114"/>
                    </a:lnTo>
                    <a:lnTo>
                      <a:pt x="81" y="116"/>
                    </a:lnTo>
                    <a:lnTo>
                      <a:pt x="81" y="118"/>
                    </a:lnTo>
                    <a:lnTo>
                      <a:pt x="79" y="118"/>
                    </a:lnTo>
                    <a:lnTo>
                      <a:pt x="76" y="118"/>
                    </a:lnTo>
                    <a:lnTo>
                      <a:pt x="74" y="118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2" y="123"/>
                    </a:lnTo>
                    <a:lnTo>
                      <a:pt x="70" y="123"/>
                    </a:lnTo>
                    <a:lnTo>
                      <a:pt x="70" y="125"/>
                    </a:lnTo>
                    <a:lnTo>
                      <a:pt x="67" y="125"/>
                    </a:lnTo>
                    <a:lnTo>
                      <a:pt x="70" y="125"/>
                    </a:lnTo>
                    <a:lnTo>
                      <a:pt x="67" y="127"/>
                    </a:lnTo>
                    <a:lnTo>
                      <a:pt x="70" y="127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6" y="123"/>
                    </a:lnTo>
                    <a:lnTo>
                      <a:pt x="54" y="123"/>
                    </a:lnTo>
                    <a:lnTo>
                      <a:pt x="52" y="123"/>
                    </a:lnTo>
                    <a:lnTo>
                      <a:pt x="50" y="123"/>
                    </a:lnTo>
                    <a:lnTo>
                      <a:pt x="47" y="123"/>
                    </a:lnTo>
                    <a:lnTo>
                      <a:pt x="45" y="123"/>
                    </a:lnTo>
                    <a:lnTo>
                      <a:pt x="43" y="123"/>
                    </a:lnTo>
                    <a:lnTo>
                      <a:pt x="41" y="123"/>
                    </a:lnTo>
                    <a:lnTo>
                      <a:pt x="38" y="123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0"/>
                    </a:lnTo>
                    <a:lnTo>
                      <a:pt x="29" y="120"/>
                    </a:lnTo>
                    <a:lnTo>
                      <a:pt x="27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3" y="118"/>
                    </a:lnTo>
                    <a:lnTo>
                      <a:pt x="21" y="118"/>
                    </a:lnTo>
                    <a:lnTo>
                      <a:pt x="21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8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9" y="109"/>
                    </a:lnTo>
                    <a:lnTo>
                      <a:pt x="7" y="107"/>
                    </a:lnTo>
                    <a:lnTo>
                      <a:pt x="5" y="107"/>
                    </a:lnTo>
                    <a:lnTo>
                      <a:pt x="5" y="105"/>
                    </a:lnTo>
                    <a:lnTo>
                      <a:pt x="3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98"/>
                    </a:lnTo>
                    <a:lnTo>
                      <a:pt x="5" y="96"/>
                    </a:lnTo>
                    <a:lnTo>
                      <a:pt x="3" y="96"/>
                    </a:lnTo>
                    <a:lnTo>
                      <a:pt x="3" y="93"/>
                    </a:lnTo>
                    <a:lnTo>
                      <a:pt x="5" y="91"/>
                    </a:lnTo>
                    <a:lnTo>
                      <a:pt x="5" y="89"/>
                    </a:lnTo>
                    <a:lnTo>
                      <a:pt x="5" y="87"/>
                    </a:lnTo>
                    <a:lnTo>
                      <a:pt x="7" y="87"/>
                    </a:lnTo>
                    <a:lnTo>
                      <a:pt x="7" y="85"/>
                    </a:lnTo>
                    <a:lnTo>
                      <a:pt x="5" y="82"/>
                    </a:lnTo>
                    <a:lnTo>
                      <a:pt x="3" y="82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5"/>
                    </a:lnTo>
                    <a:lnTo>
                      <a:pt x="18" y="53"/>
                    </a:lnTo>
                    <a:lnTo>
                      <a:pt x="23" y="53"/>
                    </a:lnTo>
                    <a:lnTo>
                      <a:pt x="29" y="53"/>
                    </a:lnTo>
                    <a:lnTo>
                      <a:pt x="41" y="53"/>
                    </a:lnTo>
                    <a:lnTo>
                      <a:pt x="59" y="53"/>
                    </a:lnTo>
                    <a:lnTo>
                      <a:pt x="59" y="51"/>
                    </a:lnTo>
                    <a:lnTo>
                      <a:pt x="59" y="49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59" y="47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9" y="44"/>
                    </a:lnTo>
                    <a:lnTo>
                      <a:pt x="59" y="42"/>
                    </a:lnTo>
                    <a:lnTo>
                      <a:pt x="56" y="42"/>
                    </a:lnTo>
                    <a:lnTo>
                      <a:pt x="54" y="42"/>
                    </a:lnTo>
                    <a:lnTo>
                      <a:pt x="52" y="42"/>
                    </a:lnTo>
                    <a:lnTo>
                      <a:pt x="52" y="40"/>
                    </a:lnTo>
                    <a:lnTo>
                      <a:pt x="52" y="38"/>
                    </a:lnTo>
                    <a:lnTo>
                      <a:pt x="50" y="38"/>
                    </a:lnTo>
                    <a:lnTo>
                      <a:pt x="52" y="38"/>
                    </a:lnTo>
                    <a:lnTo>
                      <a:pt x="52" y="35"/>
                    </a:lnTo>
                    <a:lnTo>
                      <a:pt x="50" y="35"/>
                    </a:lnTo>
                    <a:lnTo>
                      <a:pt x="50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43" y="29"/>
                    </a:lnTo>
                    <a:lnTo>
                      <a:pt x="41" y="29"/>
                    </a:lnTo>
                    <a:lnTo>
                      <a:pt x="38" y="29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9" y="20"/>
                    </a:lnTo>
                    <a:lnTo>
                      <a:pt x="29" y="17"/>
                    </a:lnTo>
                    <a:lnTo>
                      <a:pt x="27" y="17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1" y="0"/>
                    </a:lnTo>
                    <a:lnTo>
                      <a:pt x="52" y="0"/>
                    </a:lnTo>
                    <a:lnTo>
                      <a:pt x="61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9" y="0"/>
                    </a:lnTo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moveTo>
                      <a:pt x="45" y="2"/>
                    </a:move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5" y="2"/>
                    </a:lnTo>
                    <a:moveTo>
                      <a:pt x="52" y="6"/>
                    </a:moveTo>
                    <a:lnTo>
                      <a:pt x="54" y="6"/>
                    </a:lnTo>
                    <a:lnTo>
                      <a:pt x="52" y="6"/>
                    </a:lnTo>
                    <a:moveTo>
                      <a:pt x="43" y="9"/>
                    </a:moveTo>
                    <a:lnTo>
                      <a:pt x="45" y="6"/>
                    </a:lnTo>
                    <a:lnTo>
                      <a:pt x="43" y="6"/>
                    </a:lnTo>
                    <a:lnTo>
                      <a:pt x="43" y="9"/>
                    </a:lnTo>
                    <a:moveTo>
                      <a:pt x="38" y="17"/>
                    </a:moveTo>
                    <a:lnTo>
                      <a:pt x="41" y="17"/>
                    </a:lnTo>
                    <a:lnTo>
                      <a:pt x="38" y="17"/>
                    </a:lnTo>
                    <a:moveTo>
                      <a:pt x="90" y="22"/>
                    </a:moveTo>
                    <a:lnTo>
                      <a:pt x="92" y="22"/>
                    </a:lnTo>
                    <a:lnTo>
                      <a:pt x="90" y="22"/>
                    </a:lnTo>
                    <a:moveTo>
                      <a:pt x="65" y="22"/>
                    </a:moveTo>
                    <a:lnTo>
                      <a:pt x="65" y="24"/>
                    </a:lnTo>
                    <a:lnTo>
                      <a:pt x="65" y="22"/>
                    </a:lnTo>
                    <a:lnTo>
                      <a:pt x="65" y="24"/>
                    </a:lnTo>
                    <a:lnTo>
                      <a:pt x="67" y="22"/>
                    </a:lnTo>
                    <a:lnTo>
                      <a:pt x="65" y="22"/>
                    </a:lnTo>
                    <a:moveTo>
                      <a:pt x="79" y="24"/>
                    </a:moveTo>
                    <a:lnTo>
                      <a:pt x="76" y="24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76" y="24"/>
                    </a:lnTo>
                    <a:lnTo>
                      <a:pt x="79" y="26"/>
                    </a:lnTo>
                    <a:lnTo>
                      <a:pt x="79" y="24"/>
                    </a:lnTo>
                    <a:lnTo>
                      <a:pt x="81" y="24"/>
                    </a:lnTo>
                    <a:lnTo>
                      <a:pt x="83" y="24"/>
                    </a:lnTo>
                    <a:lnTo>
                      <a:pt x="81" y="24"/>
                    </a:lnTo>
                    <a:lnTo>
                      <a:pt x="79" y="24"/>
                    </a:lnTo>
                    <a:moveTo>
                      <a:pt x="72" y="24"/>
                    </a:moveTo>
                    <a:lnTo>
                      <a:pt x="70" y="24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4"/>
                    </a:lnTo>
                    <a:moveTo>
                      <a:pt x="34" y="96"/>
                    </a:moveTo>
                    <a:lnTo>
                      <a:pt x="34" y="98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8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4" y="98"/>
                    </a:lnTo>
                    <a:lnTo>
                      <a:pt x="36" y="98"/>
                    </a:lnTo>
                    <a:lnTo>
                      <a:pt x="36" y="100"/>
                    </a:lnTo>
                    <a:lnTo>
                      <a:pt x="36" y="98"/>
                    </a:lnTo>
                    <a:lnTo>
                      <a:pt x="36" y="96"/>
                    </a:lnTo>
                    <a:lnTo>
                      <a:pt x="34" y="96"/>
                    </a:lnTo>
                    <a:moveTo>
                      <a:pt x="54" y="107"/>
                    </a:moveTo>
                    <a:lnTo>
                      <a:pt x="54" y="105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4" y="107"/>
                    </a:lnTo>
                    <a:moveTo>
                      <a:pt x="67" y="107"/>
                    </a:move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7" y="10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3" name="Freeform 2871"/>
              <p:cNvSpPr>
                <a:spLocks/>
              </p:cNvSpPr>
              <p:nvPr/>
            </p:nvSpPr>
            <p:spPr bwMode="auto">
              <a:xfrm>
                <a:off x="3051" y="1682"/>
                <a:ext cx="94" cy="116"/>
              </a:xfrm>
              <a:custGeom>
                <a:avLst/>
                <a:gdLst>
                  <a:gd name="T0" fmla="*/ 27 w 94"/>
                  <a:gd name="T1" fmla="*/ 2 h 116"/>
                  <a:gd name="T2" fmla="*/ 34 w 94"/>
                  <a:gd name="T3" fmla="*/ 6 h 116"/>
                  <a:gd name="T4" fmla="*/ 40 w 94"/>
                  <a:gd name="T5" fmla="*/ 9 h 116"/>
                  <a:gd name="T6" fmla="*/ 47 w 94"/>
                  <a:gd name="T7" fmla="*/ 11 h 116"/>
                  <a:gd name="T8" fmla="*/ 51 w 94"/>
                  <a:gd name="T9" fmla="*/ 11 h 116"/>
                  <a:gd name="T10" fmla="*/ 51 w 94"/>
                  <a:gd name="T11" fmla="*/ 11 h 116"/>
                  <a:gd name="T12" fmla="*/ 56 w 94"/>
                  <a:gd name="T13" fmla="*/ 15 h 116"/>
                  <a:gd name="T14" fmla="*/ 60 w 94"/>
                  <a:gd name="T15" fmla="*/ 20 h 116"/>
                  <a:gd name="T16" fmla="*/ 67 w 94"/>
                  <a:gd name="T17" fmla="*/ 24 h 116"/>
                  <a:gd name="T18" fmla="*/ 69 w 94"/>
                  <a:gd name="T19" fmla="*/ 26 h 116"/>
                  <a:gd name="T20" fmla="*/ 76 w 94"/>
                  <a:gd name="T21" fmla="*/ 31 h 116"/>
                  <a:gd name="T22" fmla="*/ 80 w 94"/>
                  <a:gd name="T23" fmla="*/ 35 h 116"/>
                  <a:gd name="T24" fmla="*/ 83 w 94"/>
                  <a:gd name="T25" fmla="*/ 35 h 116"/>
                  <a:gd name="T26" fmla="*/ 89 w 94"/>
                  <a:gd name="T27" fmla="*/ 38 h 116"/>
                  <a:gd name="T28" fmla="*/ 92 w 94"/>
                  <a:gd name="T29" fmla="*/ 44 h 116"/>
                  <a:gd name="T30" fmla="*/ 92 w 94"/>
                  <a:gd name="T31" fmla="*/ 49 h 116"/>
                  <a:gd name="T32" fmla="*/ 92 w 94"/>
                  <a:gd name="T33" fmla="*/ 56 h 116"/>
                  <a:gd name="T34" fmla="*/ 87 w 94"/>
                  <a:gd name="T35" fmla="*/ 60 h 116"/>
                  <a:gd name="T36" fmla="*/ 83 w 94"/>
                  <a:gd name="T37" fmla="*/ 64 h 116"/>
                  <a:gd name="T38" fmla="*/ 80 w 94"/>
                  <a:gd name="T39" fmla="*/ 71 h 116"/>
                  <a:gd name="T40" fmla="*/ 76 w 94"/>
                  <a:gd name="T41" fmla="*/ 78 h 116"/>
                  <a:gd name="T42" fmla="*/ 72 w 94"/>
                  <a:gd name="T43" fmla="*/ 82 h 116"/>
                  <a:gd name="T44" fmla="*/ 72 w 94"/>
                  <a:gd name="T45" fmla="*/ 85 h 116"/>
                  <a:gd name="T46" fmla="*/ 69 w 94"/>
                  <a:gd name="T47" fmla="*/ 87 h 116"/>
                  <a:gd name="T48" fmla="*/ 67 w 94"/>
                  <a:gd name="T49" fmla="*/ 94 h 116"/>
                  <a:gd name="T50" fmla="*/ 65 w 94"/>
                  <a:gd name="T51" fmla="*/ 98 h 116"/>
                  <a:gd name="T52" fmla="*/ 63 w 94"/>
                  <a:gd name="T53" fmla="*/ 100 h 116"/>
                  <a:gd name="T54" fmla="*/ 63 w 94"/>
                  <a:gd name="T55" fmla="*/ 105 h 116"/>
                  <a:gd name="T56" fmla="*/ 60 w 94"/>
                  <a:gd name="T57" fmla="*/ 107 h 116"/>
                  <a:gd name="T58" fmla="*/ 54 w 94"/>
                  <a:gd name="T59" fmla="*/ 111 h 116"/>
                  <a:gd name="T60" fmla="*/ 47 w 94"/>
                  <a:gd name="T61" fmla="*/ 114 h 116"/>
                  <a:gd name="T62" fmla="*/ 42 w 94"/>
                  <a:gd name="T63" fmla="*/ 114 h 116"/>
                  <a:gd name="T64" fmla="*/ 36 w 94"/>
                  <a:gd name="T65" fmla="*/ 111 h 116"/>
                  <a:gd name="T66" fmla="*/ 31 w 94"/>
                  <a:gd name="T67" fmla="*/ 111 h 116"/>
                  <a:gd name="T68" fmla="*/ 25 w 94"/>
                  <a:gd name="T69" fmla="*/ 109 h 116"/>
                  <a:gd name="T70" fmla="*/ 20 w 94"/>
                  <a:gd name="T71" fmla="*/ 111 h 116"/>
                  <a:gd name="T72" fmla="*/ 16 w 94"/>
                  <a:gd name="T73" fmla="*/ 116 h 116"/>
                  <a:gd name="T74" fmla="*/ 7 w 94"/>
                  <a:gd name="T75" fmla="*/ 114 h 116"/>
                  <a:gd name="T76" fmla="*/ 0 w 94"/>
                  <a:gd name="T77" fmla="*/ 111 h 116"/>
                  <a:gd name="T78" fmla="*/ 0 w 94"/>
                  <a:gd name="T79" fmla="*/ 107 h 116"/>
                  <a:gd name="T80" fmla="*/ 2 w 94"/>
                  <a:gd name="T81" fmla="*/ 105 h 116"/>
                  <a:gd name="T82" fmla="*/ 4 w 94"/>
                  <a:gd name="T83" fmla="*/ 105 h 116"/>
                  <a:gd name="T84" fmla="*/ 9 w 94"/>
                  <a:gd name="T85" fmla="*/ 100 h 116"/>
                  <a:gd name="T86" fmla="*/ 11 w 94"/>
                  <a:gd name="T87" fmla="*/ 96 h 116"/>
                  <a:gd name="T88" fmla="*/ 11 w 94"/>
                  <a:gd name="T89" fmla="*/ 89 h 116"/>
                  <a:gd name="T90" fmla="*/ 11 w 94"/>
                  <a:gd name="T91" fmla="*/ 85 h 116"/>
                  <a:gd name="T92" fmla="*/ 13 w 94"/>
                  <a:gd name="T93" fmla="*/ 82 h 116"/>
                  <a:gd name="T94" fmla="*/ 18 w 94"/>
                  <a:gd name="T95" fmla="*/ 76 h 116"/>
                  <a:gd name="T96" fmla="*/ 18 w 94"/>
                  <a:gd name="T97" fmla="*/ 67 h 116"/>
                  <a:gd name="T98" fmla="*/ 16 w 94"/>
                  <a:gd name="T99" fmla="*/ 64 h 116"/>
                  <a:gd name="T100" fmla="*/ 11 w 94"/>
                  <a:gd name="T101" fmla="*/ 60 h 116"/>
                  <a:gd name="T102" fmla="*/ 7 w 94"/>
                  <a:gd name="T103" fmla="*/ 56 h 116"/>
                  <a:gd name="T104" fmla="*/ 4 w 94"/>
                  <a:gd name="T105" fmla="*/ 49 h 116"/>
                  <a:gd name="T106" fmla="*/ 4 w 94"/>
                  <a:gd name="T107" fmla="*/ 42 h 116"/>
                  <a:gd name="T108" fmla="*/ 4 w 94"/>
                  <a:gd name="T109" fmla="*/ 33 h 116"/>
                  <a:gd name="T110" fmla="*/ 2 w 94"/>
                  <a:gd name="T111" fmla="*/ 26 h 116"/>
                  <a:gd name="T112" fmla="*/ 7 w 94"/>
                  <a:gd name="T113" fmla="*/ 22 h 116"/>
                  <a:gd name="T114" fmla="*/ 9 w 94"/>
                  <a:gd name="T115" fmla="*/ 15 h 116"/>
                  <a:gd name="T116" fmla="*/ 13 w 94"/>
                  <a:gd name="T117" fmla="*/ 11 h 116"/>
                  <a:gd name="T118" fmla="*/ 18 w 94"/>
                  <a:gd name="T119" fmla="*/ 6 h 116"/>
                  <a:gd name="T120" fmla="*/ 20 w 94"/>
                  <a:gd name="T1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16">
                    <a:moveTo>
                      <a:pt x="22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1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80" y="33"/>
                    </a:lnTo>
                    <a:lnTo>
                      <a:pt x="80" y="35"/>
                    </a:lnTo>
                    <a:lnTo>
                      <a:pt x="83" y="38"/>
                    </a:lnTo>
                    <a:lnTo>
                      <a:pt x="83" y="40"/>
                    </a:lnTo>
                    <a:lnTo>
                      <a:pt x="83" y="38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2" y="44"/>
                    </a:lnTo>
                    <a:lnTo>
                      <a:pt x="89" y="44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2" y="53"/>
                    </a:lnTo>
                    <a:lnTo>
                      <a:pt x="92" y="56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87" y="58"/>
                    </a:lnTo>
                    <a:lnTo>
                      <a:pt x="87" y="60"/>
                    </a:lnTo>
                    <a:lnTo>
                      <a:pt x="87" y="62"/>
                    </a:lnTo>
                    <a:lnTo>
                      <a:pt x="85" y="62"/>
                    </a:lnTo>
                    <a:lnTo>
                      <a:pt x="83" y="62"/>
                    </a:lnTo>
                    <a:lnTo>
                      <a:pt x="83" y="64"/>
                    </a:lnTo>
                    <a:lnTo>
                      <a:pt x="83" y="67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0" y="71"/>
                    </a:lnTo>
                    <a:lnTo>
                      <a:pt x="78" y="71"/>
                    </a:lnTo>
                    <a:lnTo>
                      <a:pt x="78" y="73"/>
                    </a:lnTo>
                    <a:lnTo>
                      <a:pt x="76" y="76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4" y="80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69" y="82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2" y="87"/>
                    </a:lnTo>
                    <a:lnTo>
                      <a:pt x="69" y="87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7" y="94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11"/>
                    </a:lnTo>
                    <a:lnTo>
                      <a:pt x="54" y="114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7" y="111"/>
                    </a:lnTo>
                    <a:lnTo>
                      <a:pt x="45" y="111"/>
                    </a:lnTo>
                    <a:lnTo>
                      <a:pt x="45" y="114"/>
                    </a:lnTo>
                    <a:lnTo>
                      <a:pt x="42" y="114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1" y="109"/>
                    </a:lnTo>
                    <a:lnTo>
                      <a:pt x="31" y="111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7" y="109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8" y="114"/>
                    </a:lnTo>
                    <a:lnTo>
                      <a:pt x="16" y="114"/>
                    </a:lnTo>
                    <a:lnTo>
                      <a:pt x="16" y="116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9" y="114"/>
                    </a:lnTo>
                    <a:lnTo>
                      <a:pt x="7" y="11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7" y="105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1"/>
                    </a:lnTo>
                    <a:lnTo>
                      <a:pt x="13" y="89"/>
                    </a:lnTo>
                    <a:lnTo>
                      <a:pt x="11" y="89"/>
                    </a:lnTo>
                    <a:lnTo>
                      <a:pt x="13" y="87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4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4" name="Freeform 2872"/>
              <p:cNvSpPr>
                <a:spLocks/>
              </p:cNvSpPr>
              <p:nvPr/>
            </p:nvSpPr>
            <p:spPr bwMode="auto">
              <a:xfrm>
                <a:off x="3051" y="1682"/>
                <a:ext cx="94" cy="116"/>
              </a:xfrm>
              <a:custGeom>
                <a:avLst/>
                <a:gdLst>
                  <a:gd name="T0" fmla="*/ 27 w 94"/>
                  <a:gd name="T1" fmla="*/ 2 h 116"/>
                  <a:gd name="T2" fmla="*/ 34 w 94"/>
                  <a:gd name="T3" fmla="*/ 6 h 116"/>
                  <a:gd name="T4" fmla="*/ 40 w 94"/>
                  <a:gd name="T5" fmla="*/ 9 h 116"/>
                  <a:gd name="T6" fmla="*/ 47 w 94"/>
                  <a:gd name="T7" fmla="*/ 11 h 116"/>
                  <a:gd name="T8" fmla="*/ 51 w 94"/>
                  <a:gd name="T9" fmla="*/ 11 h 116"/>
                  <a:gd name="T10" fmla="*/ 51 w 94"/>
                  <a:gd name="T11" fmla="*/ 11 h 116"/>
                  <a:gd name="T12" fmla="*/ 56 w 94"/>
                  <a:gd name="T13" fmla="*/ 15 h 116"/>
                  <a:gd name="T14" fmla="*/ 60 w 94"/>
                  <a:gd name="T15" fmla="*/ 20 h 116"/>
                  <a:gd name="T16" fmla="*/ 67 w 94"/>
                  <a:gd name="T17" fmla="*/ 24 h 116"/>
                  <a:gd name="T18" fmla="*/ 69 w 94"/>
                  <a:gd name="T19" fmla="*/ 26 h 116"/>
                  <a:gd name="T20" fmla="*/ 76 w 94"/>
                  <a:gd name="T21" fmla="*/ 31 h 116"/>
                  <a:gd name="T22" fmla="*/ 80 w 94"/>
                  <a:gd name="T23" fmla="*/ 35 h 116"/>
                  <a:gd name="T24" fmla="*/ 83 w 94"/>
                  <a:gd name="T25" fmla="*/ 35 h 116"/>
                  <a:gd name="T26" fmla="*/ 89 w 94"/>
                  <a:gd name="T27" fmla="*/ 38 h 116"/>
                  <a:gd name="T28" fmla="*/ 92 w 94"/>
                  <a:gd name="T29" fmla="*/ 44 h 116"/>
                  <a:gd name="T30" fmla="*/ 92 w 94"/>
                  <a:gd name="T31" fmla="*/ 49 h 116"/>
                  <a:gd name="T32" fmla="*/ 92 w 94"/>
                  <a:gd name="T33" fmla="*/ 56 h 116"/>
                  <a:gd name="T34" fmla="*/ 87 w 94"/>
                  <a:gd name="T35" fmla="*/ 60 h 116"/>
                  <a:gd name="T36" fmla="*/ 83 w 94"/>
                  <a:gd name="T37" fmla="*/ 64 h 116"/>
                  <a:gd name="T38" fmla="*/ 80 w 94"/>
                  <a:gd name="T39" fmla="*/ 71 h 116"/>
                  <a:gd name="T40" fmla="*/ 76 w 94"/>
                  <a:gd name="T41" fmla="*/ 78 h 116"/>
                  <a:gd name="T42" fmla="*/ 72 w 94"/>
                  <a:gd name="T43" fmla="*/ 82 h 116"/>
                  <a:gd name="T44" fmla="*/ 72 w 94"/>
                  <a:gd name="T45" fmla="*/ 85 h 116"/>
                  <a:gd name="T46" fmla="*/ 69 w 94"/>
                  <a:gd name="T47" fmla="*/ 87 h 116"/>
                  <a:gd name="T48" fmla="*/ 67 w 94"/>
                  <a:gd name="T49" fmla="*/ 94 h 116"/>
                  <a:gd name="T50" fmla="*/ 65 w 94"/>
                  <a:gd name="T51" fmla="*/ 98 h 116"/>
                  <a:gd name="T52" fmla="*/ 63 w 94"/>
                  <a:gd name="T53" fmla="*/ 100 h 116"/>
                  <a:gd name="T54" fmla="*/ 63 w 94"/>
                  <a:gd name="T55" fmla="*/ 105 h 116"/>
                  <a:gd name="T56" fmla="*/ 60 w 94"/>
                  <a:gd name="T57" fmla="*/ 107 h 116"/>
                  <a:gd name="T58" fmla="*/ 54 w 94"/>
                  <a:gd name="T59" fmla="*/ 111 h 116"/>
                  <a:gd name="T60" fmla="*/ 47 w 94"/>
                  <a:gd name="T61" fmla="*/ 114 h 116"/>
                  <a:gd name="T62" fmla="*/ 42 w 94"/>
                  <a:gd name="T63" fmla="*/ 114 h 116"/>
                  <a:gd name="T64" fmla="*/ 36 w 94"/>
                  <a:gd name="T65" fmla="*/ 111 h 116"/>
                  <a:gd name="T66" fmla="*/ 31 w 94"/>
                  <a:gd name="T67" fmla="*/ 111 h 116"/>
                  <a:gd name="T68" fmla="*/ 25 w 94"/>
                  <a:gd name="T69" fmla="*/ 109 h 116"/>
                  <a:gd name="T70" fmla="*/ 20 w 94"/>
                  <a:gd name="T71" fmla="*/ 111 h 116"/>
                  <a:gd name="T72" fmla="*/ 16 w 94"/>
                  <a:gd name="T73" fmla="*/ 116 h 116"/>
                  <a:gd name="T74" fmla="*/ 7 w 94"/>
                  <a:gd name="T75" fmla="*/ 114 h 116"/>
                  <a:gd name="T76" fmla="*/ 0 w 94"/>
                  <a:gd name="T77" fmla="*/ 111 h 116"/>
                  <a:gd name="T78" fmla="*/ 0 w 94"/>
                  <a:gd name="T79" fmla="*/ 107 h 116"/>
                  <a:gd name="T80" fmla="*/ 2 w 94"/>
                  <a:gd name="T81" fmla="*/ 105 h 116"/>
                  <a:gd name="T82" fmla="*/ 4 w 94"/>
                  <a:gd name="T83" fmla="*/ 105 h 116"/>
                  <a:gd name="T84" fmla="*/ 9 w 94"/>
                  <a:gd name="T85" fmla="*/ 100 h 116"/>
                  <a:gd name="T86" fmla="*/ 11 w 94"/>
                  <a:gd name="T87" fmla="*/ 96 h 116"/>
                  <a:gd name="T88" fmla="*/ 11 w 94"/>
                  <a:gd name="T89" fmla="*/ 89 h 116"/>
                  <a:gd name="T90" fmla="*/ 11 w 94"/>
                  <a:gd name="T91" fmla="*/ 85 h 116"/>
                  <a:gd name="T92" fmla="*/ 13 w 94"/>
                  <a:gd name="T93" fmla="*/ 82 h 116"/>
                  <a:gd name="T94" fmla="*/ 18 w 94"/>
                  <a:gd name="T95" fmla="*/ 76 h 116"/>
                  <a:gd name="T96" fmla="*/ 18 w 94"/>
                  <a:gd name="T97" fmla="*/ 67 h 116"/>
                  <a:gd name="T98" fmla="*/ 16 w 94"/>
                  <a:gd name="T99" fmla="*/ 64 h 116"/>
                  <a:gd name="T100" fmla="*/ 11 w 94"/>
                  <a:gd name="T101" fmla="*/ 60 h 116"/>
                  <a:gd name="T102" fmla="*/ 7 w 94"/>
                  <a:gd name="T103" fmla="*/ 56 h 116"/>
                  <a:gd name="T104" fmla="*/ 4 w 94"/>
                  <a:gd name="T105" fmla="*/ 49 h 116"/>
                  <a:gd name="T106" fmla="*/ 4 w 94"/>
                  <a:gd name="T107" fmla="*/ 42 h 116"/>
                  <a:gd name="T108" fmla="*/ 4 w 94"/>
                  <a:gd name="T109" fmla="*/ 33 h 116"/>
                  <a:gd name="T110" fmla="*/ 2 w 94"/>
                  <a:gd name="T111" fmla="*/ 26 h 116"/>
                  <a:gd name="T112" fmla="*/ 7 w 94"/>
                  <a:gd name="T113" fmla="*/ 22 h 116"/>
                  <a:gd name="T114" fmla="*/ 9 w 94"/>
                  <a:gd name="T115" fmla="*/ 15 h 116"/>
                  <a:gd name="T116" fmla="*/ 13 w 94"/>
                  <a:gd name="T117" fmla="*/ 11 h 116"/>
                  <a:gd name="T118" fmla="*/ 18 w 94"/>
                  <a:gd name="T119" fmla="*/ 6 h 116"/>
                  <a:gd name="T120" fmla="*/ 20 w 94"/>
                  <a:gd name="T12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116">
                    <a:moveTo>
                      <a:pt x="22" y="0"/>
                    </a:moveTo>
                    <a:lnTo>
                      <a:pt x="25" y="0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1" y="13"/>
                    </a:lnTo>
                    <a:lnTo>
                      <a:pt x="51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9" y="11"/>
                    </a:lnTo>
                    <a:lnTo>
                      <a:pt x="51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3" y="20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7" y="2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72" y="26"/>
                    </a:lnTo>
                    <a:lnTo>
                      <a:pt x="74" y="26"/>
                    </a:lnTo>
                    <a:lnTo>
                      <a:pt x="74" y="29"/>
                    </a:lnTo>
                    <a:lnTo>
                      <a:pt x="76" y="31"/>
                    </a:lnTo>
                    <a:lnTo>
                      <a:pt x="78" y="31"/>
                    </a:lnTo>
                    <a:lnTo>
                      <a:pt x="78" y="33"/>
                    </a:lnTo>
                    <a:lnTo>
                      <a:pt x="80" y="33"/>
                    </a:lnTo>
                    <a:lnTo>
                      <a:pt x="80" y="35"/>
                    </a:lnTo>
                    <a:lnTo>
                      <a:pt x="83" y="38"/>
                    </a:lnTo>
                    <a:lnTo>
                      <a:pt x="83" y="40"/>
                    </a:lnTo>
                    <a:lnTo>
                      <a:pt x="83" y="38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7" y="35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2" y="44"/>
                    </a:lnTo>
                    <a:lnTo>
                      <a:pt x="89" y="44"/>
                    </a:lnTo>
                    <a:lnTo>
                      <a:pt x="89" y="47"/>
                    </a:lnTo>
                    <a:lnTo>
                      <a:pt x="92" y="47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2" y="53"/>
                    </a:lnTo>
                    <a:lnTo>
                      <a:pt x="92" y="56"/>
                    </a:lnTo>
                    <a:lnTo>
                      <a:pt x="89" y="56"/>
                    </a:lnTo>
                    <a:lnTo>
                      <a:pt x="89" y="58"/>
                    </a:lnTo>
                    <a:lnTo>
                      <a:pt x="87" y="58"/>
                    </a:lnTo>
                    <a:lnTo>
                      <a:pt x="87" y="60"/>
                    </a:lnTo>
                    <a:lnTo>
                      <a:pt x="87" y="62"/>
                    </a:lnTo>
                    <a:lnTo>
                      <a:pt x="85" y="62"/>
                    </a:lnTo>
                    <a:lnTo>
                      <a:pt x="83" y="62"/>
                    </a:lnTo>
                    <a:lnTo>
                      <a:pt x="83" y="64"/>
                    </a:lnTo>
                    <a:lnTo>
                      <a:pt x="83" y="67"/>
                    </a:lnTo>
                    <a:lnTo>
                      <a:pt x="80" y="67"/>
                    </a:lnTo>
                    <a:lnTo>
                      <a:pt x="80" y="69"/>
                    </a:lnTo>
                    <a:lnTo>
                      <a:pt x="80" y="71"/>
                    </a:lnTo>
                    <a:lnTo>
                      <a:pt x="78" y="71"/>
                    </a:lnTo>
                    <a:lnTo>
                      <a:pt x="78" y="73"/>
                    </a:lnTo>
                    <a:lnTo>
                      <a:pt x="76" y="76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4" y="80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69" y="82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69" y="85"/>
                    </a:lnTo>
                    <a:lnTo>
                      <a:pt x="72" y="85"/>
                    </a:lnTo>
                    <a:lnTo>
                      <a:pt x="72" y="87"/>
                    </a:lnTo>
                    <a:lnTo>
                      <a:pt x="69" y="87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7" y="94"/>
                    </a:lnTo>
                    <a:lnTo>
                      <a:pt x="65" y="96"/>
                    </a:lnTo>
                    <a:lnTo>
                      <a:pt x="67" y="96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3" y="100"/>
                    </a:lnTo>
                    <a:lnTo>
                      <a:pt x="65" y="100"/>
                    </a:lnTo>
                    <a:lnTo>
                      <a:pt x="65" y="102"/>
                    </a:lnTo>
                    <a:lnTo>
                      <a:pt x="63" y="102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3" y="105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11"/>
                    </a:lnTo>
                    <a:lnTo>
                      <a:pt x="54" y="114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7" y="114"/>
                    </a:lnTo>
                    <a:lnTo>
                      <a:pt x="47" y="111"/>
                    </a:lnTo>
                    <a:lnTo>
                      <a:pt x="45" y="111"/>
                    </a:lnTo>
                    <a:lnTo>
                      <a:pt x="45" y="114"/>
                    </a:lnTo>
                    <a:lnTo>
                      <a:pt x="42" y="114"/>
                    </a:lnTo>
                    <a:lnTo>
                      <a:pt x="42" y="111"/>
                    </a:lnTo>
                    <a:lnTo>
                      <a:pt x="40" y="111"/>
                    </a:lnTo>
                    <a:lnTo>
                      <a:pt x="38" y="111"/>
                    </a:lnTo>
                    <a:lnTo>
                      <a:pt x="36" y="111"/>
                    </a:lnTo>
                    <a:lnTo>
                      <a:pt x="36" y="109"/>
                    </a:lnTo>
                    <a:lnTo>
                      <a:pt x="34" y="109"/>
                    </a:lnTo>
                    <a:lnTo>
                      <a:pt x="31" y="109"/>
                    </a:lnTo>
                    <a:lnTo>
                      <a:pt x="31" y="111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7" y="109"/>
                    </a:lnTo>
                    <a:lnTo>
                      <a:pt x="25" y="109"/>
                    </a:lnTo>
                    <a:lnTo>
                      <a:pt x="22" y="109"/>
                    </a:lnTo>
                    <a:lnTo>
                      <a:pt x="20" y="111"/>
                    </a:lnTo>
                    <a:lnTo>
                      <a:pt x="20" y="109"/>
                    </a:lnTo>
                    <a:lnTo>
                      <a:pt x="20" y="111"/>
                    </a:lnTo>
                    <a:lnTo>
                      <a:pt x="18" y="111"/>
                    </a:lnTo>
                    <a:lnTo>
                      <a:pt x="18" y="114"/>
                    </a:lnTo>
                    <a:lnTo>
                      <a:pt x="16" y="114"/>
                    </a:lnTo>
                    <a:lnTo>
                      <a:pt x="16" y="116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9" y="114"/>
                    </a:lnTo>
                    <a:lnTo>
                      <a:pt x="7" y="11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4" y="107"/>
                    </a:lnTo>
                    <a:lnTo>
                      <a:pt x="4" y="105"/>
                    </a:lnTo>
                    <a:lnTo>
                      <a:pt x="7" y="105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1"/>
                    </a:lnTo>
                    <a:lnTo>
                      <a:pt x="13" y="89"/>
                    </a:lnTo>
                    <a:lnTo>
                      <a:pt x="11" y="89"/>
                    </a:lnTo>
                    <a:lnTo>
                      <a:pt x="13" y="87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3" y="85"/>
                    </a:lnTo>
                    <a:lnTo>
                      <a:pt x="11" y="85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9"/>
                    </a:lnTo>
                    <a:lnTo>
                      <a:pt x="16" y="69"/>
                    </a:lnTo>
                    <a:lnTo>
                      <a:pt x="16" y="67"/>
                    </a:lnTo>
                    <a:lnTo>
                      <a:pt x="16" y="64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7" y="56"/>
                    </a:lnTo>
                    <a:lnTo>
                      <a:pt x="7" y="53"/>
                    </a:lnTo>
                    <a:lnTo>
                      <a:pt x="7" y="51"/>
                    </a:lnTo>
                    <a:lnTo>
                      <a:pt x="4" y="51"/>
                    </a:lnTo>
                    <a:lnTo>
                      <a:pt x="4" y="49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7" y="22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9" y="18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5" name="Freeform 2873"/>
              <p:cNvSpPr>
                <a:spLocks noEditPoints="1"/>
              </p:cNvSpPr>
              <p:nvPr/>
            </p:nvSpPr>
            <p:spPr bwMode="auto">
              <a:xfrm>
                <a:off x="2834" y="1594"/>
                <a:ext cx="157" cy="233"/>
              </a:xfrm>
              <a:custGeom>
                <a:avLst/>
                <a:gdLst>
                  <a:gd name="T0" fmla="*/ 92 w 157"/>
                  <a:gd name="T1" fmla="*/ 59 h 233"/>
                  <a:gd name="T2" fmla="*/ 92 w 157"/>
                  <a:gd name="T3" fmla="*/ 56 h 233"/>
                  <a:gd name="T4" fmla="*/ 92 w 157"/>
                  <a:gd name="T5" fmla="*/ 50 h 233"/>
                  <a:gd name="T6" fmla="*/ 94 w 157"/>
                  <a:gd name="T7" fmla="*/ 52 h 233"/>
                  <a:gd name="T8" fmla="*/ 94 w 157"/>
                  <a:gd name="T9" fmla="*/ 52 h 233"/>
                  <a:gd name="T10" fmla="*/ 94 w 157"/>
                  <a:gd name="T11" fmla="*/ 47 h 233"/>
                  <a:gd name="T12" fmla="*/ 65 w 157"/>
                  <a:gd name="T13" fmla="*/ 12 h 233"/>
                  <a:gd name="T14" fmla="*/ 76 w 157"/>
                  <a:gd name="T15" fmla="*/ 21 h 233"/>
                  <a:gd name="T16" fmla="*/ 85 w 157"/>
                  <a:gd name="T17" fmla="*/ 29 h 233"/>
                  <a:gd name="T18" fmla="*/ 94 w 157"/>
                  <a:gd name="T19" fmla="*/ 43 h 233"/>
                  <a:gd name="T20" fmla="*/ 90 w 157"/>
                  <a:gd name="T21" fmla="*/ 59 h 233"/>
                  <a:gd name="T22" fmla="*/ 90 w 157"/>
                  <a:gd name="T23" fmla="*/ 61 h 233"/>
                  <a:gd name="T24" fmla="*/ 101 w 157"/>
                  <a:gd name="T25" fmla="*/ 54 h 233"/>
                  <a:gd name="T26" fmla="*/ 112 w 157"/>
                  <a:gd name="T27" fmla="*/ 59 h 233"/>
                  <a:gd name="T28" fmla="*/ 123 w 157"/>
                  <a:gd name="T29" fmla="*/ 70 h 233"/>
                  <a:gd name="T30" fmla="*/ 134 w 157"/>
                  <a:gd name="T31" fmla="*/ 76 h 233"/>
                  <a:gd name="T32" fmla="*/ 132 w 157"/>
                  <a:gd name="T33" fmla="*/ 94 h 233"/>
                  <a:gd name="T34" fmla="*/ 132 w 157"/>
                  <a:gd name="T35" fmla="*/ 108 h 233"/>
                  <a:gd name="T36" fmla="*/ 119 w 157"/>
                  <a:gd name="T37" fmla="*/ 112 h 233"/>
                  <a:gd name="T38" fmla="*/ 112 w 157"/>
                  <a:gd name="T39" fmla="*/ 123 h 233"/>
                  <a:gd name="T40" fmla="*/ 105 w 157"/>
                  <a:gd name="T41" fmla="*/ 141 h 233"/>
                  <a:gd name="T42" fmla="*/ 114 w 157"/>
                  <a:gd name="T43" fmla="*/ 155 h 233"/>
                  <a:gd name="T44" fmla="*/ 123 w 157"/>
                  <a:gd name="T45" fmla="*/ 166 h 233"/>
                  <a:gd name="T46" fmla="*/ 130 w 157"/>
                  <a:gd name="T47" fmla="*/ 173 h 233"/>
                  <a:gd name="T48" fmla="*/ 134 w 157"/>
                  <a:gd name="T49" fmla="*/ 179 h 233"/>
                  <a:gd name="T50" fmla="*/ 139 w 157"/>
                  <a:gd name="T51" fmla="*/ 190 h 233"/>
                  <a:gd name="T52" fmla="*/ 145 w 157"/>
                  <a:gd name="T53" fmla="*/ 204 h 233"/>
                  <a:gd name="T54" fmla="*/ 154 w 157"/>
                  <a:gd name="T55" fmla="*/ 211 h 233"/>
                  <a:gd name="T56" fmla="*/ 139 w 157"/>
                  <a:gd name="T57" fmla="*/ 211 h 233"/>
                  <a:gd name="T58" fmla="*/ 128 w 157"/>
                  <a:gd name="T59" fmla="*/ 211 h 233"/>
                  <a:gd name="T60" fmla="*/ 114 w 157"/>
                  <a:gd name="T61" fmla="*/ 217 h 233"/>
                  <a:gd name="T62" fmla="*/ 103 w 157"/>
                  <a:gd name="T63" fmla="*/ 224 h 233"/>
                  <a:gd name="T64" fmla="*/ 92 w 157"/>
                  <a:gd name="T65" fmla="*/ 224 h 233"/>
                  <a:gd name="T66" fmla="*/ 85 w 157"/>
                  <a:gd name="T67" fmla="*/ 233 h 233"/>
                  <a:gd name="T68" fmla="*/ 72 w 157"/>
                  <a:gd name="T69" fmla="*/ 228 h 233"/>
                  <a:gd name="T70" fmla="*/ 63 w 157"/>
                  <a:gd name="T71" fmla="*/ 222 h 233"/>
                  <a:gd name="T72" fmla="*/ 56 w 157"/>
                  <a:gd name="T73" fmla="*/ 213 h 233"/>
                  <a:gd name="T74" fmla="*/ 54 w 157"/>
                  <a:gd name="T75" fmla="*/ 204 h 233"/>
                  <a:gd name="T76" fmla="*/ 47 w 157"/>
                  <a:gd name="T77" fmla="*/ 190 h 233"/>
                  <a:gd name="T78" fmla="*/ 45 w 157"/>
                  <a:gd name="T79" fmla="*/ 177 h 233"/>
                  <a:gd name="T80" fmla="*/ 47 w 157"/>
                  <a:gd name="T81" fmla="*/ 168 h 233"/>
                  <a:gd name="T82" fmla="*/ 49 w 157"/>
                  <a:gd name="T83" fmla="*/ 161 h 233"/>
                  <a:gd name="T84" fmla="*/ 56 w 157"/>
                  <a:gd name="T85" fmla="*/ 152 h 233"/>
                  <a:gd name="T86" fmla="*/ 58 w 157"/>
                  <a:gd name="T87" fmla="*/ 144 h 233"/>
                  <a:gd name="T88" fmla="*/ 56 w 157"/>
                  <a:gd name="T89" fmla="*/ 132 h 233"/>
                  <a:gd name="T90" fmla="*/ 45 w 157"/>
                  <a:gd name="T91" fmla="*/ 128 h 233"/>
                  <a:gd name="T92" fmla="*/ 45 w 157"/>
                  <a:gd name="T93" fmla="*/ 121 h 233"/>
                  <a:gd name="T94" fmla="*/ 43 w 157"/>
                  <a:gd name="T95" fmla="*/ 108 h 233"/>
                  <a:gd name="T96" fmla="*/ 31 w 157"/>
                  <a:gd name="T97" fmla="*/ 108 h 233"/>
                  <a:gd name="T98" fmla="*/ 18 w 157"/>
                  <a:gd name="T99" fmla="*/ 103 h 233"/>
                  <a:gd name="T100" fmla="*/ 7 w 157"/>
                  <a:gd name="T101" fmla="*/ 90 h 233"/>
                  <a:gd name="T102" fmla="*/ 5 w 157"/>
                  <a:gd name="T103" fmla="*/ 79 h 233"/>
                  <a:gd name="T104" fmla="*/ 9 w 157"/>
                  <a:gd name="T105" fmla="*/ 68 h 233"/>
                  <a:gd name="T106" fmla="*/ 11 w 157"/>
                  <a:gd name="T107" fmla="*/ 59 h 233"/>
                  <a:gd name="T108" fmla="*/ 20 w 157"/>
                  <a:gd name="T109" fmla="*/ 54 h 233"/>
                  <a:gd name="T110" fmla="*/ 31 w 157"/>
                  <a:gd name="T111" fmla="*/ 50 h 233"/>
                  <a:gd name="T112" fmla="*/ 29 w 157"/>
                  <a:gd name="T113" fmla="*/ 43 h 233"/>
                  <a:gd name="T114" fmla="*/ 25 w 157"/>
                  <a:gd name="T115" fmla="*/ 34 h 233"/>
                  <a:gd name="T116" fmla="*/ 29 w 157"/>
                  <a:gd name="T117" fmla="*/ 23 h 233"/>
                  <a:gd name="T118" fmla="*/ 45 w 157"/>
                  <a:gd name="T119" fmla="*/ 16 h 233"/>
                  <a:gd name="T120" fmla="*/ 45 w 157"/>
                  <a:gd name="T12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7" h="233">
                    <a:moveTo>
                      <a:pt x="92" y="59"/>
                    </a:moveTo>
                    <a:lnTo>
                      <a:pt x="90" y="59"/>
                    </a:lnTo>
                    <a:lnTo>
                      <a:pt x="92" y="59"/>
                    </a:lnTo>
                    <a:close/>
                    <a:moveTo>
                      <a:pt x="90" y="59"/>
                    </a:moveTo>
                    <a:lnTo>
                      <a:pt x="90" y="56"/>
                    </a:lnTo>
                    <a:lnTo>
                      <a:pt x="90" y="59"/>
                    </a:lnTo>
                    <a:close/>
                    <a:moveTo>
                      <a:pt x="92" y="59"/>
                    </a:moveTo>
                    <a:lnTo>
                      <a:pt x="92" y="56"/>
                    </a:lnTo>
                    <a:lnTo>
                      <a:pt x="92" y="59"/>
                    </a:lnTo>
                    <a:close/>
                    <a:moveTo>
                      <a:pt x="90" y="56"/>
                    </a:moveTo>
                    <a:lnTo>
                      <a:pt x="90" y="54"/>
                    </a:lnTo>
                    <a:lnTo>
                      <a:pt x="90" y="56"/>
                    </a:lnTo>
                    <a:close/>
                    <a:moveTo>
                      <a:pt x="90" y="54"/>
                    </a:moveTo>
                    <a:lnTo>
                      <a:pt x="92" y="54"/>
                    </a:lnTo>
                    <a:lnTo>
                      <a:pt x="90" y="54"/>
                    </a:lnTo>
                    <a:close/>
                    <a:moveTo>
                      <a:pt x="90" y="59"/>
                    </a:move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0" y="59"/>
                    </a:lnTo>
                    <a:close/>
                    <a:moveTo>
                      <a:pt x="92" y="52"/>
                    </a:moveTo>
                    <a:lnTo>
                      <a:pt x="92" y="50"/>
                    </a:lnTo>
                    <a:lnTo>
                      <a:pt x="92" y="52"/>
                    </a:lnTo>
                    <a:close/>
                    <a:moveTo>
                      <a:pt x="92" y="52"/>
                    </a:moveTo>
                    <a:lnTo>
                      <a:pt x="90" y="54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2" y="52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9" y="50"/>
                    </a:lnTo>
                    <a:lnTo>
                      <a:pt x="99" y="52"/>
                    </a:lnTo>
                    <a:lnTo>
                      <a:pt x="96" y="52"/>
                    </a:ln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92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47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2" y="52"/>
                    </a:lnTo>
                    <a:close/>
                    <a:moveTo>
                      <a:pt x="94" y="47"/>
                    </a:moveTo>
                    <a:lnTo>
                      <a:pt x="94" y="45"/>
                    </a:lnTo>
                    <a:lnTo>
                      <a:pt x="94" y="47"/>
                    </a:lnTo>
                    <a:close/>
                    <a:moveTo>
                      <a:pt x="52" y="7"/>
                    </a:moveTo>
                    <a:lnTo>
                      <a:pt x="52" y="5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8" y="23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2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32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4" y="45"/>
                    </a:lnTo>
                    <a:lnTo>
                      <a:pt x="94" y="47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90" y="59"/>
                    </a:lnTo>
                    <a:lnTo>
                      <a:pt x="90" y="61"/>
                    </a:lnTo>
                    <a:lnTo>
                      <a:pt x="90" y="63"/>
                    </a:lnTo>
                    <a:lnTo>
                      <a:pt x="90" y="65"/>
                    </a:lnTo>
                    <a:lnTo>
                      <a:pt x="87" y="65"/>
                    </a:lnTo>
                    <a:lnTo>
                      <a:pt x="87" y="68"/>
                    </a:lnTo>
                    <a:lnTo>
                      <a:pt x="90" y="68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90" y="61"/>
                    </a:lnTo>
                    <a:lnTo>
                      <a:pt x="92" y="59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1" y="54"/>
                    </a:lnTo>
                    <a:lnTo>
                      <a:pt x="103" y="54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5" y="54"/>
                    </a:lnTo>
                    <a:lnTo>
                      <a:pt x="107" y="54"/>
                    </a:lnTo>
                    <a:lnTo>
                      <a:pt x="107" y="56"/>
                    </a:lnTo>
                    <a:lnTo>
                      <a:pt x="110" y="56"/>
                    </a:lnTo>
                    <a:lnTo>
                      <a:pt x="110" y="59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4" y="61"/>
                    </a:lnTo>
                    <a:lnTo>
                      <a:pt x="114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9" y="65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5" y="70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0" y="74"/>
                    </a:lnTo>
                    <a:lnTo>
                      <a:pt x="132" y="74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4" y="83"/>
                    </a:lnTo>
                    <a:lnTo>
                      <a:pt x="134" y="85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7"/>
                    </a:lnTo>
                    <a:lnTo>
                      <a:pt x="132" y="99"/>
                    </a:lnTo>
                    <a:lnTo>
                      <a:pt x="130" y="101"/>
                    </a:lnTo>
                    <a:lnTo>
                      <a:pt x="130" y="103"/>
                    </a:lnTo>
                    <a:lnTo>
                      <a:pt x="130" y="106"/>
                    </a:lnTo>
                    <a:lnTo>
                      <a:pt x="132" y="106"/>
                    </a:lnTo>
                    <a:lnTo>
                      <a:pt x="134" y="106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2" y="106"/>
                    </a:lnTo>
                    <a:lnTo>
                      <a:pt x="130" y="108"/>
                    </a:lnTo>
                    <a:lnTo>
                      <a:pt x="130" y="110"/>
                    </a:lnTo>
                    <a:lnTo>
                      <a:pt x="130" y="112"/>
                    </a:lnTo>
                    <a:lnTo>
                      <a:pt x="128" y="112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10" y="119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0" y="130"/>
                    </a:lnTo>
                    <a:lnTo>
                      <a:pt x="110" y="132"/>
                    </a:lnTo>
                    <a:lnTo>
                      <a:pt x="110" y="135"/>
                    </a:lnTo>
                    <a:lnTo>
                      <a:pt x="107" y="135"/>
                    </a:lnTo>
                    <a:lnTo>
                      <a:pt x="107" y="137"/>
                    </a:lnTo>
                    <a:lnTo>
                      <a:pt x="105" y="139"/>
                    </a:lnTo>
                    <a:lnTo>
                      <a:pt x="105" y="141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52"/>
                    </a:lnTo>
                    <a:lnTo>
                      <a:pt x="112" y="155"/>
                    </a:lnTo>
                    <a:lnTo>
                      <a:pt x="114" y="155"/>
                    </a:lnTo>
                    <a:lnTo>
                      <a:pt x="114" y="157"/>
                    </a:lnTo>
                    <a:lnTo>
                      <a:pt x="116" y="157"/>
                    </a:lnTo>
                    <a:lnTo>
                      <a:pt x="116" y="159"/>
                    </a:lnTo>
                    <a:lnTo>
                      <a:pt x="119" y="159"/>
                    </a:lnTo>
                    <a:lnTo>
                      <a:pt x="119" y="161"/>
                    </a:lnTo>
                    <a:lnTo>
                      <a:pt x="119" y="164"/>
                    </a:lnTo>
                    <a:lnTo>
                      <a:pt x="121" y="164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5" y="166"/>
                    </a:lnTo>
                    <a:lnTo>
                      <a:pt x="128" y="164"/>
                    </a:lnTo>
                    <a:lnTo>
                      <a:pt x="130" y="164"/>
                    </a:lnTo>
                    <a:lnTo>
                      <a:pt x="130" y="166"/>
                    </a:lnTo>
                    <a:lnTo>
                      <a:pt x="130" y="168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2" y="173"/>
                    </a:lnTo>
                    <a:lnTo>
                      <a:pt x="132" y="175"/>
                    </a:lnTo>
                    <a:lnTo>
                      <a:pt x="134" y="175"/>
                    </a:lnTo>
                    <a:lnTo>
                      <a:pt x="132" y="175"/>
                    </a:lnTo>
                    <a:lnTo>
                      <a:pt x="132" y="177"/>
                    </a:lnTo>
                    <a:lnTo>
                      <a:pt x="134" y="177"/>
                    </a:lnTo>
                    <a:lnTo>
                      <a:pt x="134" y="179"/>
                    </a:lnTo>
                    <a:lnTo>
                      <a:pt x="132" y="179"/>
                    </a:lnTo>
                    <a:lnTo>
                      <a:pt x="134" y="179"/>
                    </a:lnTo>
                    <a:lnTo>
                      <a:pt x="134" y="182"/>
                    </a:lnTo>
                    <a:lnTo>
                      <a:pt x="137" y="182"/>
                    </a:lnTo>
                    <a:lnTo>
                      <a:pt x="134" y="182"/>
                    </a:lnTo>
                    <a:lnTo>
                      <a:pt x="134" y="184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9" y="186"/>
                    </a:lnTo>
                    <a:lnTo>
                      <a:pt x="139" y="188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3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9"/>
                    </a:lnTo>
                    <a:lnTo>
                      <a:pt x="145" y="199"/>
                    </a:lnTo>
                    <a:lnTo>
                      <a:pt x="145" y="202"/>
                    </a:lnTo>
                    <a:lnTo>
                      <a:pt x="145" y="204"/>
                    </a:lnTo>
                    <a:lnTo>
                      <a:pt x="148" y="204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2" y="206"/>
                    </a:lnTo>
                    <a:lnTo>
                      <a:pt x="154" y="206"/>
                    </a:lnTo>
                    <a:lnTo>
                      <a:pt x="154" y="208"/>
                    </a:lnTo>
                    <a:lnTo>
                      <a:pt x="157" y="208"/>
                    </a:lnTo>
                    <a:lnTo>
                      <a:pt x="157" y="211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8" y="213"/>
                    </a:lnTo>
                    <a:lnTo>
                      <a:pt x="145" y="213"/>
                    </a:lnTo>
                    <a:lnTo>
                      <a:pt x="145" y="211"/>
                    </a:lnTo>
                    <a:lnTo>
                      <a:pt x="143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8"/>
                    </a:lnTo>
                    <a:lnTo>
                      <a:pt x="137" y="208"/>
                    </a:lnTo>
                    <a:lnTo>
                      <a:pt x="137" y="206"/>
                    </a:lnTo>
                    <a:lnTo>
                      <a:pt x="137" y="208"/>
                    </a:lnTo>
                    <a:lnTo>
                      <a:pt x="134" y="208"/>
                    </a:lnTo>
                    <a:lnTo>
                      <a:pt x="132" y="208"/>
                    </a:lnTo>
                    <a:lnTo>
                      <a:pt x="130" y="208"/>
                    </a:lnTo>
                    <a:lnTo>
                      <a:pt x="128" y="208"/>
                    </a:lnTo>
                    <a:lnTo>
                      <a:pt x="128" y="211"/>
                    </a:lnTo>
                    <a:lnTo>
                      <a:pt x="125" y="211"/>
                    </a:lnTo>
                    <a:lnTo>
                      <a:pt x="125" y="213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6" y="217"/>
                    </a:lnTo>
                    <a:lnTo>
                      <a:pt x="114" y="217"/>
                    </a:lnTo>
                    <a:lnTo>
                      <a:pt x="112" y="217"/>
                    </a:lnTo>
                    <a:lnTo>
                      <a:pt x="112" y="220"/>
                    </a:lnTo>
                    <a:lnTo>
                      <a:pt x="110" y="220"/>
                    </a:lnTo>
                    <a:lnTo>
                      <a:pt x="110" y="217"/>
                    </a:lnTo>
                    <a:lnTo>
                      <a:pt x="107" y="217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5" y="224"/>
                    </a:lnTo>
                    <a:lnTo>
                      <a:pt x="103" y="224"/>
                    </a:lnTo>
                    <a:lnTo>
                      <a:pt x="103" y="222"/>
                    </a:lnTo>
                    <a:lnTo>
                      <a:pt x="101" y="222"/>
                    </a:lnTo>
                    <a:lnTo>
                      <a:pt x="99" y="222"/>
                    </a:lnTo>
                    <a:lnTo>
                      <a:pt x="99" y="220"/>
                    </a:lnTo>
                    <a:lnTo>
                      <a:pt x="99" y="22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4" y="228"/>
                    </a:lnTo>
                    <a:lnTo>
                      <a:pt x="94" y="231"/>
                    </a:lnTo>
                    <a:lnTo>
                      <a:pt x="92" y="231"/>
                    </a:lnTo>
                    <a:lnTo>
                      <a:pt x="90" y="231"/>
                    </a:lnTo>
                    <a:lnTo>
                      <a:pt x="87" y="231"/>
                    </a:lnTo>
                    <a:lnTo>
                      <a:pt x="85" y="231"/>
                    </a:lnTo>
                    <a:lnTo>
                      <a:pt x="85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8" y="231"/>
                    </a:lnTo>
                    <a:lnTo>
                      <a:pt x="81" y="231"/>
                    </a:lnTo>
                    <a:lnTo>
                      <a:pt x="78" y="231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69" y="228"/>
                    </a:lnTo>
                    <a:lnTo>
                      <a:pt x="69" y="226"/>
                    </a:lnTo>
                    <a:lnTo>
                      <a:pt x="67" y="226"/>
                    </a:lnTo>
                    <a:lnTo>
                      <a:pt x="67" y="224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3" y="222"/>
                    </a:lnTo>
                    <a:lnTo>
                      <a:pt x="63" y="220"/>
                    </a:lnTo>
                    <a:lnTo>
                      <a:pt x="61" y="220"/>
                    </a:lnTo>
                    <a:lnTo>
                      <a:pt x="61" y="217"/>
                    </a:lnTo>
                    <a:lnTo>
                      <a:pt x="58" y="217"/>
                    </a:lnTo>
                    <a:lnTo>
                      <a:pt x="58" y="215"/>
                    </a:lnTo>
                    <a:lnTo>
                      <a:pt x="58" y="217"/>
                    </a:lnTo>
                    <a:lnTo>
                      <a:pt x="56" y="217"/>
                    </a:lnTo>
                    <a:lnTo>
                      <a:pt x="56" y="215"/>
                    </a:lnTo>
                    <a:lnTo>
                      <a:pt x="56" y="213"/>
                    </a:lnTo>
                    <a:lnTo>
                      <a:pt x="54" y="213"/>
                    </a:lnTo>
                    <a:lnTo>
                      <a:pt x="52" y="213"/>
                    </a:lnTo>
                    <a:lnTo>
                      <a:pt x="54" y="213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54" y="211"/>
                    </a:lnTo>
                    <a:lnTo>
                      <a:pt x="54" y="208"/>
                    </a:lnTo>
                    <a:lnTo>
                      <a:pt x="54" y="206"/>
                    </a:lnTo>
                    <a:lnTo>
                      <a:pt x="54" y="204"/>
                    </a:lnTo>
                    <a:lnTo>
                      <a:pt x="54" y="202"/>
                    </a:lnTo>
                    <a:lnTo>
                      <a:pt x="54" y="199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49" y="197"/>
                    </a:lnTo>
                    <a:lnTo>
                      <a:pt x="47" y="197"/>
                    </a:lnTo>
                    <a:lnTo>
                      <a:pt x="47" y="195"/>
                    </a:lnTo>
                    <a:lnTo>
                      <a:pt x="47" y="193"/>
                    </a:lnTo>
                    <a:lnTo>
                      <a:pt x="47" y="190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5" y="186"/>
                    </a:lnTo>
                    <a:lnTo>
                      <a:pt x="45" y="184"/>
                    </a:lnTo>
                    <a:lnTo>
                      <a:pt x="45" y="182"/>
                    </a:lnTo>
                    <a:lnTo>
                      <a:pt x="45" y="179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0"/>
                    </a:lnTo>
                    <a:lnTo>
                      <a:pt x="47" y="168"/>
                    </a:lnTo>
                    <a:lnTo>
                      <a:pt x="49" y="168"/>
                    </a:lnTo>
                    <a:lnTo>
                      <a:pt x="49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2" y="161"/>
                    </a:lnTo>
                    <a:lnTo>
                      <a:pt x="49" y="164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49" y="159"/>
                    </a:lnTo>
                    <a:lnTo>
                      <a:pt x="49" y="157"/>
                    </a:lnTo>
                    <a:lnTo>
                      <a:pt x="52" y="157"/>
                    </a:lnTo>
                    <a:lnTo>
                      <a:pt x="52" y="155"/>
                    </a:lnTo>
                    <a:lnTo>
                      <a:pt x="54" y="155"/>
                    </a:lnTo>
                    <a:lnTo>
                      <a:pt x="56" y="155"/>
                    </a:lnTo>
                    <a:lnTo>
                      <a:pt x="56" y="152"/>
                    </a:lnTo>
                    <a:lnTo>
                      <a:pt x="56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61" y="146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1"/>
                    </a:lnTo>
                    <a:lnTo>
                      <a:pt x="56" y="139"/>
                    </a:lnTo>
                    <a:lnTo>
                      <a:pt x="54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0" y="128"/>
                    </a:lnTo>
                    <a:lnTo>
                      <a:pt x="40" y="126"/>
                    </a:lnTo>
                    <a:lnTo>
                      <a:pt x="43" y="126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5" y="119"/>
                    </a:lnTo>
                    <a:lnTo>
                      <a:pt x="43" y="119"/>
                    </a:lnTo>
                    <a:lnTo>
                      <a:pt x="45" y="119"/>
                    </a:lnTo>
                    <a:lnTo>
                      <a:pt x="45" y="117"/>
                    </a:lnTo>
                    <a:lnTo>
                      <a:pt x="45" y="114"/>
                    </a:lnTo>
                    <a:lnTo>
                      <a:pt x="45" y="112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3" y="108"/>
                    </a:lnTo>
                    <a:lnTo>
                      <a:pt x="43" y="106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8" y="103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1" y="106"/>
                    </a:lnTo>
                    <a:lnTo>
                      <a:pt x="31" y="108"/>
                    </a:lnTo>
                    <a:lnTo>
                      <a:pt x="29" y="106"/>
                    </a:lnTo>
                    <a:lnTo>
                      <a:pt x="27" y="106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0" y="106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9" y="92"/>
                    </a:lnTo>
                    <a:lnTo>
                      <a:pt x="7" y="90"/>
                    </a:lnTo>
                    <a:lnTo>
                      <a:pt x="5" y="88"/>
                    </a:lnTo>
                    <a:lnTo>
                      <a:pt x="5" y="85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9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1" y="59"/>
                    </a:lnTo>
                    <a:lnTo>
                      <a:pt x="14" y="59"/>
                    </a:lnTo>
                    <a:lnTo>
                      <a:pt x="14" y="56"/>
                    </a:lnTo>
                    <a:lnTo>
                      <a:pt x="14" y="59"/>
                    </a:lnTo>
                    <a:lnTo>
                      <a:pt x="16" y="59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5" y="0"/>
                    </a:lnTo>
                    <a:lnTo>
                      <a:pt x="47" y="3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6" name="Freeform 2874"/>
              <p:cNvSpPr>
                <a:spLocks noEditPoints="1"/>
              </p:cNvSpPr>
              <p:nvPr/>
            </p:nvSpPr>
            <p:spPr bwMode="auto">
              <a:xfrm>
                <a:off x="2834" y="1594"/>
                <a:ext cx="157" cy="233"/>
              </a:xfrm>
              <a:custGeom>
                <a:avLst/>
                <a:gdLst>
                  <a:gd name="T0" fmla="*/ 92 w 157"/>
                  <a:gd name="T1" fmla="*/ 59 h 233"/>
                  <a:gd name="T2" fmla="*/ 92 w 157"/>
                  <a:gd name="T3" fmla="*/ 56 h 233"/>
                  <a:gd name="T4" fmla="*/ 92 w 157"/>
                  <a:gd name="T5" fmla="*/ 50 h 233"/>
                  <a:gd name="T6" fmla="*/ 94 w 157"/>
                  <a:gd name="T7" fmla="*/ 52 h 233"/>
                  <a:gd name="T8" fmla="*/ 94 w 157"/>
                  <a:gd name="T9" fmla="*/ 52 h 233"/>
                  <a:gd name="T10" fmla="*/ 94 w 157"/>
                  <a:gd name="T11" fmla="*/ 47 h 233"/>
                  <a:gd name="T12" fmla="*/ 65 w 157"/>
                  <a:gd name="T13" fmla="*/ 12 h 233"/>
                  <a:gd name="T14" fmla="*/ 76 w 157"/>
                  <a:gd name="T15" fmla="*/ 21 h 233"/>
                  <a:gd name="T16" fmla="*/ 85 w 157"/>
                  <a:gd name="T17" fmla="*/ 29 h 233"/>
                  <a:gd name="T18" fmla="*/ 94 w 157"/>
                  <a:gd name="T19" fmla="*/ 43 h 233"/>
                  <a:gd name="T20" fmla="*/ 90 w 157"/>
                  <a:gd name="T21" fmla="*/ 59 h 233"/>
                  <a:gd name="T22" fmla="*/ 90 w 157"/>
                  <a:gd name="T23" fmla="*/ 61 h 233"/>
                  <a:gd name="T24" fmla="*/ 101 w 157"/>
                  <a:gd name="T25" fmla="*/ 54 h 233"/>
                  <a:gd name="T26" fmla="*/ 112 w 157"/>
                  <a:gd name="T27" fmla="*/ 59 h 233"/>
                  <a:gd name="T28" fmla="*/ 123 w 157"/>
                  <a:gd name="T29" fmla="*/ 70 h 233"/>
                  <a:gd name="T30" fmla="*/ 134 w 157"/>
                  <a:gd name="T31" fmla="*/ 76 h 233"/>
                  <a:gd name="T32" fmla="*/ 132 w 157"/>
                  <a:gd name="T33" fmla="*/ 94 h 233"/>
                  <a:gd name="T34" fmla="*/ 132 w 157"/>
                  <a:gd name="T35" fmla="*/ 108 h 233"/>
                  <a:gd name="T36" fmla="*/ 119 w 157"/>
                  <a:gd name="T37" fmla="*/ 112 h 233"/>
                  <a:gd name="T38" fmla="*/ 112 w 157"/>
                  <a:gd name="T39" fmla="*/ 123 h 233"/>
                  <a:gd name="T40" fmla="*/ 105 w 157"/>
                  <a:gd name="T41" fmla="*/ 141 h 233"/>
                  <a:gd name="T42" fmla="*/ 114 w 157"/>
                  <a:gd name="T43" fmla="*/ 155 h 233"/>
                  <a:gd name="T44" fmla="*/ 123 w 157"/>
                  <a:gd name="T45" fmla="*/ 166 h 233"/>
                  <a:gd name="T46" fmla="*/ 130 w 157"/>
                  <a:gd name="T47" fmla="*/ 173 h 233"/>
                  <a:gd name="T48" fmla="*/ 134 w 157"/>
                  <a:gd name="T49" fmla="*/ 179 h 233"/>
                  <a:gd name="T50" fmla="*/ 139 w 157"/>
                  <a:gd name="T51" fmla="*/ 190 h 233"/>
                  <a:gd name="T52" fmla="*/ 145 w 157"/>
                  <a:gd name="T53" fmla="*/ 204 h 233"/>
                  <a:gd name="T54" fmla="*/ 154 w 157"/>
                  <a:gd name="T55" fmla="*/ 211 h 233"/>
                  <a:gd name="T56" fmla="*/ 139 w 157"/>
                  <a:gd name="T57" fmla="*/ 211 h 233"/>
                  <a:gd name="T58" fmla="*/ 128 w 157"/>
                  <a:gd name="T59" fmla="*/ 211 h 233"/>
                  <a:gd name="T60" fmla="*/ 114 w 157"/>
                  <a:gd name="T61" fmla="*/ 217 h 233"/>
                  <a:gd name="T62" fmla="*/ 103 w 157"/>
                  <a:gd name="T63" fmla="*/ 224 h 233"/>
                  <a:gd name="T64" fmla="*/ 92 w 157"/>
                  <a:gd name="T65" fmla="*/ 224 h 233"/>
                  <a:gd name="T66" fmla="*/ 85 w 157"/>
                  <a:gd name="T67" fmla="*/ 233 h 233"/>
                  <a:gd name="T68" fmla="*/ 72 w 157"/>
                  <a:gd name="T69" fmla="*/ 228 h 233"/>
                  <a:gd name="T70" fmla="*/ 63 w 157"/>
                  <a:gd name="T71" fmla="*/ 222 h 233"/>
                  <a:gd name="T72" fmla="*/ 56 w 157"/>
                  <a:gd name="T73" fmla="*/ 213 h 233"/>
                  <a:gd name="T74" fmla="*/ 54 w 157"/>
                  <a:gd name="T75" fmla="*/ 204 h 233"/>
                  <a:gd name="T76" fmla="*/ 47 w 157"/>
                  <a:gd name="T77" fmla="*/ 190 h 233"/>
                  <a:gd name="T78" fmla="*/ 45 w 157"/>
                  <a:gd name="T79" fmla="*/ 177 h 233"/>
                  <a:gd name="T80" fmla="*/ 47 w 157"/>
                  <a:gd name="T81" fmla="*/ 168 h 233"/>
                  <a:gd name="T82" fmla="*/ 49 w 157"/>
                  <a:gd name="T83" fmla="*/ 161 h 233"/>
                  <a:gd name="T84" fmla="*/ 56 w 157"/>
                  <a:gd name="T85" fmla="*/ 152 h 233"/>
                  <a:gd name="T86" fmla="*/ 58 w 157"/>
                  <a:gd name="T87" fmla="*/ 144 h 233"/>
                  <a:gd name="T88" fmla="*/ 56 w 157"/>
                  <a:gd name="T89" fmla="*/ 132 h 233"/>
                  <a:gd name="T90" fmla="*/ 45 w 157"/>
                  <a:gd name="T91" fmla="*/ 128 h 233"/>
                  <a:gd name="T92" fmla="*/ 45 w 157"/>
                  <a:gd name="T93" fmla="*/ 121 h 233"/>
                  <a:gd name="T94" fmla="*/ 43 w 157"/>
                  <a:gd name="T95" fmla="*/ 108 h 233"/>
                  <a:gd name="T96" fmla="*/ 31 w 157"/>
                  <a:gd name="T97" fmla="*/ 108 h 233"/>
                  <a:gd name="T98" fmla="*/ 18 w 157"/>
                  <a:gd name="T99" fmla="*/ 103 h 233"/>
                  <a:gd name="T100" fmla="*/ 7 w 157"/>
                  <a:gd name="T101" fmla="*/ 90 h 233"/>
                  <a:gd name="T102" fmla="*/ 5 w 157"/>
                  <a:gd name="T103" fmla="*/ 79 h 233"/>
                  <a:gd name="T104" fmla="*/ 9 w 157"/>
                  <a:gd name="T105" fmla="*/ 68 h 233"/>
                  <a:gd name="T106" fmla="*/ 11 w 157"/>
                  <a:gd name="T107" fmla="*/ 59 h 233"/>
                  <a:gd name="T108" fmla="*/ 20 w 157"/>
                  <a:gd name="T109" fmla="*/ 54 h 233"/>
                  <a:gd name="T110" fmla="*/ 31 w 157"/>
                  <a:gd name="T111" fmla="*/ 50 h 233"/>
                  <a:gd name="T112" fmla="*/ 29 w 157"/>
                  <a:gd name="T113" fmla="*/ 43 h 233"/>
                  <a:gd name="T114" fmla="*/ 25 w 157"/>
                  <a:gd name="T115" fmla="*/ 34 h 233"/>
                  <a:gd name="T116" fmla="*/ 29 w 157"/>
                  <a:gd name="T117" fmla="*/ 23 h 233"/>
                  <a:gd name="T118" fmla="*/ 45 w 157"/>
                  <a:gd name="T119" fmla="*/ 16 h 233"/>
                  <a:gd name="T120" fmla="*/ 45 w 157"/>
                  <a:gd name="T12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7" h="233">
                    <a:moveTo>
                      <a:pt x="92" y="59"/>
                    </a:moveTo>
                    <a:lnTo>
                      <a:pt x="90" y="59"/>
                    </a:lnTo>
                    <a:lnTo>
                      <a:pt x="92" y="59"/>
                    </a:lnTo>
                    <a:moveTo>
                      <a:pt x="90" y="59"/>
                    </a:moveTo>
                    <a:lnTo>
                      <a:pt x="90" y="56"/>
                    </a:lnTo>
                    <a:lnTo>
                      <a:pt x="90" y="59"/>
                    </a:lnTo>
                    <a:moveTo>
                      <a:pt x="92" y="59"/>
                    </a:moveTo>
                    <a:lnTo>
                      <a:pt x="92" y="56"/>
                    </a:lnTo>
                    <a:lnTo>
                      <a:pt x="92" y="59"/>
                    </a:lnTo>
                    <a:moveTo>
                      <a:pt x="90" y="56"/>
                    </a:moveTo>
                    <a:lnTo>
                      <a:pt x="90" y="54"/>
                    </a:lnTo>
                    <a:lnTo>
                      <a:pt x="90" y="56"/>
                    </a:lnTo>
                    <a:moveTo>
                      <a:pt x="90" y="54"/>
                    </a:moveTo>
                    <a:lnTo>
                      <a:pt x="92" y="54"/>
                    </a:lnTo>
                    <a:lnTo>
                      <a:pt x="90" y="54"/>
                    </a:lnTo>
                    <a:moveTo>
                      <a:pt x="90" y="59"/>
                    </a:move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lnTo>
                      <a:pt x="90" y="59"/>
                    </a:lnTo>
                    <a:moveTo>
                      <a:pt x="92" y="52"/>
                    </a:moveTo>
                    <a:lnTo>
                      <a:pt x="92" y="50"/>
                    </a:lnTo>
                    <a:lnTo>
                      <a:pt x="92" y="52"/>
                    </a:lnTo>
                    <a:moveTo>
                      <a:pt x="92" y="52"/>
                    </a:moveTo>
                    <a:lnTo>
                      <a:pt x="90" y="54"/>
                    </a:lnTo>
                    <a:lnTo>
                      <a:pt x="90" y="52"/>
                    </a:lnTo>
                    <a:lnTo>
                      <a:pt x="92" y="52"/>
                    </a:lnTo>
                    <a:lnTo>
                      <a:pt x="92" y="50"/>
                    </a:lnTo>
                    <a:lnTo>
                      <a:pt x="92" y="52"/>
                    </a:lnTo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9" y="50"/>
                    </a:lnTo>
                    <a:lnTo>
                      <a:pt x="99" y="52"/>
                    </a:lnTo>
                    <a:lnTo>
                      <a:pt x="96" y="52"/>
                    </a:lnTo>
                    <a:lnTo>
                      <a:pt x="94" y="52"/>
                    </a:lnTo>
                    <a:lnTo>
                      <a:pt x="94" y="54"/>
                    </a:lnTo>
                    <a:moveTo>
                      <a:pt x="92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4" y="47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2" y="52"/>
                    </a:lnTo>
                    <a:moveTo>
                      <a:pt x="94" y="47"/>
                    </a:moveTo>
                    <a:lnTo>
                      <a:pt x="94" y="45"/>
                    </a:lnTo>
                    <a:lnTo>
                      <a:pt x="94" y="47"/>
                    </a:lnTo>
                    <a:moveTo>
                      <a:pt x="52" y="7"/>
                    </a:moveTo>
                    <a:lnTo>
                      <a:pt x="52" y="5"/>
                    </a:lnTo>
                    <a:lnTo>
                      <a:pt x="54" y="5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3" y="12"/>
                    </a:lnTo>
                    <a:lnTo>
                      <a:pt x="65" y="12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8" y="23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2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32"/>
                    </a:lnTo>
                    <a:lnTo>
                      <a:pt x="90" y="32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2" y="38"/>
                    </a:lnTo>
                    <a:lnTo>
                      <a:pt x="94" y="38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4" y="45"/>
                    </a:lnTo>
                    <a:lnTo>
                      <a:pt x="94" y="47"/>
                    </a:lnTo>
                    <a:lnTo>
                      <a:pt x="94" y="50"/>
                    </a:lnTo>
                    <a:lnTo>
                      <a:pt x="92" y="50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4"/>
                    </a:lnTo>
                    <a:lnTo>
                      <a:pt x="90" y="56"/>
                    </a:lnTo>
                    <a:lnTo>
                      <a:pt x="90" y="59"/>
                    </a:lnTo>
                    <a:lnTo>
                      <a:pt x="90" y="61"/>
                    </a:lnTo>
                    <a:lnTo>
                      <a:pt x="90" y="63"/>
                    </a:lnTo>
                    <a:lnTo>
                      <a:pt x="90" y="65"/>
                    </a:lnTo>
                    <a:lnTo>
                      <a:pt x="87" y="65"/>
                    </a:lnTo>
                    <a:lnTo>
                      <a:pt x="87" y="68"/>
                    </a:lnTo>
                    <a:lnTo>
                      <a:pt x="90" y="68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90" y="61"/>
                    </a:lnTo>
                    <a:lnTo>
                      <a:pt x="92" y="59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2"/>
                    </a:lnTo>
                    <a:lnTo>
                      <a:pt x="99" y="52"/>
                    </a:lnTo>
                    <a:lnTo>
                      <a:pt x="99" y="54"/>
                    </a:lnTo>
                    <a:lnTo>
                      <a:pt x="101" y="54"/>
                    </a:lnTo>
                    <a:lnTo>
                      <a:pt x="103" y="54"/>
                    </a:lnTo>
                    <a:lnTo>
                      <a:pt x="103" y="56"/>
                    </a:lnTo>
                    <a:lnTo>
                      <a:pt x="103" y="54"/>
                    </a:lnTo>
                    <a:lnTo>
                      <a:pt x="105" y="54"/>
                    </a:lnTo>
                    <a:lnTo>
                      <a:pt x="107" y="54"/>
                    </a:lnTo>
                    <a:lnTo>
                      <a:pt x="107" y="56"/>
                    </a:lnTo>
                    <a:lnTo>
                      <a:pt x="110" y="56"/>
                    </a:lnTo>
                    <a:lnTo>
                      <a:pt x="110" y="59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4" y="61"/>
                    </a:lnTo>
                    <a:lnTo>
                      <a:pt x="114" y="63"/>
                    </a:lnTo>
                    <a:lnTo>
                      <a:pt x="116" y="63"/>
                    </a:lnTo>
                    <a:lnTo>
                      <a:pt x="116" y="65"/>
                    </a:lnTo>
                    <a:lnTo>
                      <a:pt x="119" y="65"/>
                    </a:lnTo>
                    <a:lnTo>
                      <a:pt x="121" y="68"/>
                    </a:lnTo>
                    <a:lnTo>
                      <a:pt x="121" y="70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5" y="70"/>
                    </a:lnTo>
                    <a:lnTo>
                      <a:pt x="128" y="72"/>
                    </a:lnTo>
                    <a:lnTo>
                      <a:pt x="130" y="72"/>
                    </a:lnTo>
                    <a:lnTo>
                      <a:pt x="130" y="74"/>
                    </a:lnTo>
                    <a:lnTo>
                      <a:pt x="132" y="74"/>
                    </a:lnTo>
                    <a:lnTo>
                      <a:pt x="132" y="76"/>
                    </a:lnTo>
                    <a:lnTo>
                      <a:pt x="134" y="76"/>
                    </a:lnTo>
                    <a:lnTo>
                      <a:pt x="134" y="79"/>
                    </a:lnTo>
                    <a:lnTo>
                      <a:pt x="134" y="81"/>
                    </a:lnTo>
                    <a:lnTo>
                      <a:pt x="134" y="83"/>
                    </a:lnTo>
                    <a:lnTo>
                      <a:pt x="134" y="85"/>
                    </a:lnTo>
                    <a:lnTo>
                      <a:pt x="134" y="88"/>
                    </a:lnTo>
                    <a:lnTo>
                      <a:pt x="134" y="90"/>
                    </a:lnTo>
                    <a:lnTo>
                      <a:pt x="134" y="92"/>
                    </a:lnTo>
                    <a:lnTo>
                      <a:pt x="134" y="94"/>
                    </a:lnTo>
                    <a:lnTo>
                      <a:pt x="132" y="94"/>
                    </a:lnTo>
                    <a:lnTo>
                      <a:pt x="132" y="97"/>
                    </a:lnTo>
                    <a:lnTo>
                      <a:pt x="132" y="99"/>
                    </a:lnTo>
                    <a:lnTo>
                      <a:pt x="130" y="101"/>
                    </a:lnTo>
                    <a:lnTo>
                      <a:pt x="130" y="103"/>
                    </a:lnTo>
                    <a:lnTo>
                      <a:pt x="130" y="106"/>
                    </a:lnTo>
                    <a:lnTo>
                      <a:pt x="132" y="106"/>
                    </a:lnTo>
                    <a:lnTo>
                      <a:pt x="134" y="106"/>
                    </a:lnTo>
                    <a:lnTo>
                      <a:pt x="134" y="108"/>
                    </a:lnTo>
                    <a:lnTo>
                      <a:pt x="132" y="108"/>
                    </a:lnTo>
                    <a:lnTo>
                      <a:pt x="132" y="106"/>
                    </a:lnTo>
                    <a:lnTo>
                      <a:pt x="130" y="108"/>
                    </a:lnTo>
                    <a:lnTo>
                      <a:pt x="130" y="110"/>
                    </a:lnTo>
                    <a:lnTo>
                      <a:pt x="130" y="112"/>
                    </a:lnTo>
                    <a:lnTo>
                      <a:pt x="128" y="112"/>
                    </a:lnTo>
                    <a:lnTo>
                      <a:pt x="125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6" y="112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2" y="117"/>
                    </a:lnTo>
                    <a:lnTo>
                      <a:pt x="110" y="117"/>
                    </a:lnTo>
                    <a:lnTo>
                      <a:pt x="110" y="119"/>
                    </a:lnTo>
                    <a:lnTo>
                      <a:pt x="112" y="121"/>
                    </a:lnTo>
                    <a:lnTo>
                      <a:pt x="112" y="123"/>
                    </a:lnTo>
                    <a:lnTo>
                      <a:pt x="112" y="126"/>
                    </a:lnTo>
                    <a:lnTo>
                      <a:pt x="112" y="128"/>
                    </a:lnTo>
                    <a:lnTo>
                      <a:pt x="110" y="130"/>
                    </a:lnTo>
                    <a:lnTo>
                      <a:pt x="110" y="132"/>
                    </a:lnTo>
                    <a:lnTo>
                      <a:pt x="110" y="135"/>
                    </a:lnTo>
                    <a:lnTo>
                      <a:pt x="107" y="135"/>
                    </a:lnTo>
                    <a:lnTo>
                      <a:pt x="107" y="137"/>
                    </a:lnTo>
                    <a:lnTo>
                      <a:pt x="105" y="139"/>
                    </a:lnTo>
                    <a:lnTo>
                      <a:pt x="105" y="141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07" y="148"/>
                    </a:lnTo>
                    <a:lnTo>
                      <a:pt x="110" y="148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52"/>
                    </a:lnTo>
                    <a:lnTo>
                      <a:pt x="112" y="155"/>
                    </a:lnTo>
                    <a:lnTo>
                      <a:pt x="114" y="155"/>
                    </a:lnTo>
                    <a:lnTo>
                      <a:pt x="114" y="157"/>
                    </a:lnTo>
                    <a:lnTo>
                      <a:pt x="116" y="157"/>
                    </a:lnTo>
                    <a:lnTo>
                      <a:pt x="116" y="159"/>
                    </a:lnTo>
                    <a:lnTo>
                      <a:pt x="119" y="159"/>
                    </a:lnTo>
                    <a:lnTo>
                      <a:pt x="119" y="161"/>
                    </a:lnTo>
                    <a:lnTo>
                      <a:pt x="119" y="164"/>
                    </a:lnTo>
                    <a:lnTo>
                      <a:pt x="121" y="164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3" y="164"/>
                    </a:lnTo>
                    <a:lnTo>
                      <a:pt x="123" y="166"/>
                    </a:lnTo>
                    <a:lnTo>
                      <a:pt x="125" y="166"/>
                    </a:lnTo>
                    <a:lnTo>
                      <a:pt x="128" y="164"/>
                    </a:lnTo>
                    <a:lnTo>
                      <a:pt x="130" y="164"/>
                    </a:lnTo>
                    <a:lnTo>
                      <a:pt x="130" y="166"/>
                    </a:lnTo>
                    <a:lnTo>
                      <a:pt x="130" y="168"/>
                    </a:lnTo>
                    <a:lnTo>
                      <a:pt x="130" y="170"/>
                    </a:lnTo>
                    <a:lnTo>
                      <a:pt x="130" y="173"/>
                    </a:lnTo>
                    <a:lnTo>
                      <a:pt x="132" y="173"/>
                    </a:lnTo>
                    <a:lnTo>
                      <a:pt x="132" y="175"/>
                    </a:lnTo>
                    <a:lnTo>
                      <a:pt x="134" y="175"/>
                    </a:lnTo>
                    <a:lnTo>
                      <a:pt x="132" y="175"/>
                    </a:lnTo>
                    <a:lnTo>
                      <a:pt x="132" y="177"/>
                    </a:lnTo>
                    <a:lnTo>
                      <a:pt x="134" y="177"/>
                    </a:lnTo>
                    <a:lnTo>
                      <a:pt x="134" y="179"/>
                    </a:lnTo>
                    <a:lnTo>
                      <a:pt x="132" y="179"/>
                    </a:lnTo>
                    <a:lnTo>
                      <a:pt x="134" y="179"/>
                    </a:lnTo>
                    <a:lnTo>
                      <a:pt x="134" y="182"/>
                    </a:lnTo>
                    <a:lnTo>
                      <a:pt x="137" y="182"/>
                    </a:lnTo>
                    <a:lnTo>
                      <a:pt x="134" y="182"/>
                    </a:lnTo>
                    <a:lnTo>
                      <a:pt x="134" y="184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9" y="186"/>
                    </a:lnTo>
                    <a:lnTo>
                      <a:pt x="139" y="188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3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9"/>
                    </a:lnTo>
                    <a:lnTo>
                      <a:pt x="145" y="199"/>
                    </a:lnTo>
                    <a:lnTo>
                      <a:pt x="145" y="202"/>
                    </a:lnTo>
                    <a:lnTo>
                      <a:pt x="145" y="204"/>
                    </a:lnTo>
                    <a:lnTo>
                      <a:pt x="148" y="204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2" y="206"/>
                    </a:lnTo>
                    <a:lnTo>
                      <a:pt x="154" y="206"/>
                    </a:lnTo>
                    <a:lnTo>
                      <a:pt x="154" y="208"/>
                    </a:lnTo>
                    <a:lnTo>
                      <a:pt x="157" y="208"/>
                    </a:lnTo>
                    <a:lnTo>
                      <a:pt x="157" y="211"/>
                    </a:lnTo>
                    <a:lnTo>
                      <a:pt x="154" y="211"/>
                    </a:lnTo>
                    <a:lnTo>
                      <a:pt x="152" y="211"/>
                    </a:lnTo>
                    <a:lnTo>
                      <a:pt x="150" y="211"/>
                    </a:lnTo>
                    <a:lnTo>
                      <a:pt x="148" y="211"/>
                    </a:lnTo>
                    <a:lnTo>
                      <a:pt x="148" y="213"/>
                    </a:lnTo>
                    <a:lnTo>
                      <a:pt x="145" y="213"/>
                    </a:lnTo>
                    <a:lnTo>
                      <a:pt x="145" y="211"/>
                    </a:lnTo>
                    <a:lnTo>
                      <a:pt x="143" y="211"/>
                    </a:lnTo>
                    <a:lnTo>
                      <a:pt x="141" y="211"/>
                    </a:lnTo>
                    <a:lnTo>
                      <a:pt x="139" y="211"/>
                    </a:lnTo>
                    <a:lnTo>
                      <a:pt x="139" y="208"/>
                    </a:lnTo>
                    <a:lnTo>
                      <a:pt x="137" y="208"/>
                    </a:lnTo>
                    <a:lnTo>
                      <a:pt x="137" y="206"/>
                    </a:lnTo>
                    <a:lnTo>
                      <a:pt x="137" y="208"/>
                    </a:lnTo>
                    <a:lnTo>
                      <a:pt x="134" y="208"/>
                    </a:lnTo>
                    <a:lnTo>
                      <a:pt x="132" y="208"/>
                    </a:lnTo>
                    <a:lnTo>
                      <a:pt x="130" y="208"/>
                    </a:lnTo>
                    <a:lnTo>
                      <a:pt x="128" y="208"/>
                    </a:lnTo>
                    <a:lnTo>
                      <a:pt x="128" y="211"/>
                    </a:lnTo>
                    <a:lnTo>
                      <a:pt x="125" y="211"/>
                    </a:lnTo>
                    <a:lnTo>
                      <a:pt x="125" y="213"/>
                    </a:lnTo>
                    <a:lnTo>
                      <a:pt x="125" y="215"/>
                    </a:lnTo>
                    <a:lnTo>
                      <a:pt x="123" y="215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6" y="217"/>
                    </a:lnTo>
                    <a:lnTo>
                      <a:pt x="114" y="217"/>
                    </a:lnTo>
                    <a:lnTo>
                      <a:pt x="112" y="217"/>
                    </a:lnTo>
                    <a:lnTo>
                      <a:pt x="112" y="220"/>
                    </a:lnTo>
                    <a:lnTo>
                      <a:pt x="110" y="220"/>
                    </a:lnTo>
                    <a:lnTo>
                      <a:pt x="110" y="217"/>
                    </a:lnTo>
                    <a:lnTo>
                      <a:pt x="107" y="217"/>
                    </a:lnTo>
                    <a:lnTo>
                      <a:pt x="107" y="222"/>
                    </a:lnTo>
                    <a:lnTo>
                      <a:pt x="107" y="224"/>
                    </a:lnTo>
                    <a:lnTo>
                      <a:pt x="105" y="224"/>
                    </a:lnTo>
                    <a:lnTo>
                      <a:pt x="103" y="224"/>
                    </a:lnTo>
                    <a:lnTo>
                      <a:pt x="103" y="222"/>
                    </a:lnTo>
                    <a:lnTo>
                      <a:pt x="101" y="222"/>
                    </a:lnTo>
                    <a:lnTo>
                      <a:pt x="99" y="222"/>
                    </a:lnTo>
                    <a:lnTo>
                      <a:pt x="99" y="220"/>
                    </a:lnTo>
                    <a:lnTo>
                      <a:pt x="99" y="22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6"/>
                    </a:lnTo>
                    <a:lnTo>
                      <a:pt x="94" y="226"/>
                    </a:lnTo>
                    <a:lnTo>
                      <a:pt x="94" y="228"/>
                    </a:lnTo>
                    <a:lnTo>
                      <a:pt x="94" y="231"/>
                    </a:lnTo>
                    <a:lnTo>
                      <a:pt x="92" y="231"/>
                    </a:lnTo>
                    <a:lnTo>
                      <a:pt x="90" y="231"/>
                    </a:lnTo>
                    <a:lnTo>
                      <a:pt x="87" y="231"/>
                    </a:lnTo>
                    <a:lnTo>
                      <a:pt x="85" y="231"/>
                    </a:lnTo>
                    <a:lnTo>
                      <a:pt x="85" y="233"/>
                    </a:lnTo>
                    <a:lnTo>
                      <a:pt x="83" y="233"/>
                    </a:lnTo>
                    <a:lnTo>
                      <a:pt x="81" y="233"/>
                    </a:lnTo>
                    <a:lnTo>
                      <a:pt x="78" y="231"/>
                    </a:lnTo>
                    <a:lnTo>
                      <a:pt x="81" y="231"/>
                    </a:lnTo>
                    <a:lnTo>
                      <a:pt x="78" y="231"/>
                    </a:lnTo>
                    <a:lnTo>
                      <a:pt x="78" y="228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28"/>
                    </a:lnTo>
                    <a:lnTo>
                      <a:pt x="69" y="228"/>
                    </a:lnTo>
                    <a:lnTo>
                      <a:pt x="69" y="226"/>
                    </a:lnTo>
                    <a:lnTo>
                      <a:pt x="67" y="226"/>
                    </a:lnTo>
                    <a:lnTo>
                      <a:pt x="67" y="224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5" y="224"/>
                    </a:lnTo>
                    <a:lnTo>
                      <a:pt x="65" y="222"/>
                    </a:lnTo>
                    <a:lnTo>
                      <a:pt x="63" y="222"/>
                    </a:lnTo>
                    <a:lnTo>
                      <a:pt x="63" y="220"/>
                    </a:lnTo>
                    <a:lnTo>
                      <a:pt x="61" y="220"/>
                    </a:lnTo>
                    <a:lnTo>
                      <a:pt x="61" y="217"/>
                    </a:lnTo>
                    <a:lnTo>
                      <a:pt x="58" y="217"/>
                    </a:lnTo>
                    <a:lnTo>
                      <a:pt x="58" y="215"/>
                    </a:lnTo>
                    <a:lnTo>
                      <a:pt x="58" y="217"/>
                    </a:lnTo>
                    <a:lnTo>
                      <a:pt x="56" y="217"/>
                    </a:lnTo>
                    <a:lnTo>
                      <a:pt x="56" y="215"/>
                    </a:lnTo>
                    <a:lnTo>
                      <a:pt x="56" y="213"/>
                    </a:lnTo>
                    <a:lnTo>
                      <a:pt x="54" y="213"/>
                    </a:lnTo>
                    <a:lnTo>
                      <a:pt x="52" y="213"/>
                    </a:lnTo>
                    <a:lnTo>
                      <a:pt x="54" y="213"/>
                    </a:lnTo>
                    <a:lnTo>
                      <a:pt x="54" y="211"/>
                    </a:lnTo>
                    <a:lnTo>
                      <a:pt x="52" y="211"/>
                    </a:lnTo>
                    <a:lnTo>
                      <a:pt x="54" y="211"/>
                    </a:lnTo>
                    <a:lnTo>
                      <a:pt x="54" y="208"/>
                    </a:lnTo>
                    <a:lnTo>
                      <a:pt x="54" y="206"/>
                    </a:lnTo>
                    <a:lnTo>
                      <a:pt x="54" y="204"/>
                    </a:lnTo>
                    <a:lnTo>
                      <a:pt x="54" y="202"/>
                    </a:lnTo>
                    <a:lnTo>
                      <a:pt x="54" y="199"/>
                    </a:lnTo>
                    <a:lnTo>
                      <a:pt x="52" y="199"/>
                    </a:lnTo>
                    <a:lnTo>
                      <a:pt x="52" y="197"/>
                    </a:lnTo>
                    <a:lnTo>
                      <a:pt x="49" y="197"/>
                    </a:lnTo>
                    <a:lnTo>
                      <a:pt x="47" y="197"/>
                    </a:lnTo>
                    <a:lnTo>
                      <a:pt x="47" y="195"/>
                    </a:lnTo>
                    <a:lnTo>
                      <a:pt x="47" y="193"/>
                    </a:lnTo>
                    <a:lnTo>
                      <a:pt x="47" y="190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7" y="188"/>
                    </a:lnTo>
                    <a:lnTo>
                      <a:pt x="45" y="188"/>
                    </a:lnTo>
                    <a:lnTo>
                      <a:pt x="45" y="186"/>
                    </a:lnTo>
                    <a:lnTo>
                      <a:pt x="45" y="184"/>
                    </a:lnTo>
                    <a:lnTo>
                      <a:pt x="45" y="182"/>
                    </a:lnTo>
                    <a:lnTo>
                      <a:pt x="45" y="179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7" y="177"/>
                    </a:lnTo>
                    <a:lnTo>
                      <a:pt x="45" y="177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0"/>
                    </a:lnTo>
                    <a:lnTo>
                      <a:pt x="47" y="168"/>
                    </a:lnTo>
                    <a:lnTo>
                      <a:pt x="49" y="168"/>
                    </a:lnTo>
                    <a:lnTo>
                      <a:pt x="49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52" y="161"/>
                    </a:lnTo>
                    <a:lnTo>
                      <a:pt x="49" y="164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49" y="161"/>
                    </a:lnTo>
                    <a:lnTo>
                      <a:pt x="52" y="161"/>
                    </a:lnTo>
                    <a:lnTo>
                      <a:pt x="52" y="159"/>
                    </a:lnTo>
                    <a:lnTo>
                      <a:pt x="49" y="159"/>
                    </a:lnTo>
                    <a:lnTo>
                      <a:pt x="49" y="157"/>
                    </a:lnTo>
                    <a:lnTo>
                      <a:pt x="52" y="157"/>
                    </a:lnTo>
                    <a:lnTo>
                      <a:pt x="52" y="155"/>
                    </a:lnTo>
                    <a:lnTo>
                      <a:pt x="54" y="155"/>
                    </a:lnTo>
                    <a:lnTo>
                      <a:pt x="56" y="155"/>
                    </a:lnTo>
                    <a:lnTo>
                      <a:pt x="56" y="152"/>
                    </a:lnTo>
                    <a:lnTo>
                      <a:pt x="56" y="150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61" y="146"/>
                    </a:lnTo>
                    <a:lnTo>
                      <a:pt x="58" y="146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1"/>
                    </a:lnTo>
                    <a:lnTo>
                      <a:pt x="56" y="139"/>
                    </a:lnTo>
                    <a:lnTo>
                      <a:pt x="54" y="139"/>
                    </a:lnTo>
                    <a:lnTo>
                      <a:pt x="54" y="137"/>
                    </a:lnTo>
                    <a:lnTo>
                      <a:pt x="54" y="135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4" y="132"/>
                    </a:lnTo>
                    <a:lnTo>
                      <a:pt x="54" y="130"/>
                    </a:lnTo>
                    <a:lnTo>
                      <a:pt x="52" y="130"/>
                    </a:lnTo>
                    <a:lnTo>
                      <a:pt x="49" y="130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0" y="128"/>
                    </a:lnTo>
                    <a:lnTo>
                      <a:pt x="40" y="126"/>
                    </a:lnTo>
                    <a:lnTo>
                      <a:pt x="43" y="126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45" y="119"/>
                    </a:lnTo>
                    <a:lnTo>
                      <a:pt x="43" y="119"/>
                    </a:lnTo>
                    <a:lnTo>
                      <a:pt x="45" y="119"/>
                    </a:lnTo>
                    <a:lnTo>
                      <a:pt x="45" y="117"/>
                    </a:lnTo>
                    <a:lnTo>
                      <a:pt x="45" y="114"/>
                    </a:lnTo>
                    <a:lnTo>
                      <a:pt x="45" y="112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3" y="108"/>
                    </a:lnTo>
                    <a:lnTo>
                      <a:pt x="43" y="106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8" y="103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1" y="106"/>
                    </a:lnTo>
                    <a:lnTo>
                      <a:pt x="31" y="108"/>
                    </a:lnTo>
                    <a:lnTo>
                      <a:pt x="29" y="106"/>
                    </a:lnTo>
                    <a:lnTo>
                      <a:pt x="27" y="106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0" y="106"/>
                    </a:lnTo>
                    <a:lnTo>
                      <a:pt x="20" y="103"/>
                    </a:lnTo>
                    <a:lnTo>
                      <a:pt x="18" y="103"/>
                    </a:lnTo>
                    <a:lnTo>
                      <a:pt x="18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4" y="99"/>
                    </a:lnTo>
                    <a:lnTo>
                      <a:pt x="14" y="97"/>
                    </a:lnTo>
                    <a:lnTo>
                      <a:pt x="11" y="94"/>
                    </a:lnTo>
                    <a:lnTo>
                      <a:pt x="9" y="94"/>
                    </a:lnTo>
                    <a:lnTo>
                      <a:pt x="9" y="92"/>
                    </a:lnTo>
                    <a:lnTo>
                      <a:pt x="7" y="90"/>
                    </a:lnTo>
                    <a:lnTo>
                      <a:pt x="5" y="88"/>
                    </a:lnTo>
                    <a:lnTo>
                      <a:pt x="5" y="85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0" y="83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7" y="70"/>
                    </a:lnTo>
                    <a:lnTo>
                      <a:pt x="9" y="70"/>
                    </a:lnTo>
                    <a:lnTo>
                      <a:pt x="9" y="68"/>
                    </a:lnTo>
                    <a:lnTo>
                      <a:pt x="9" y="65"/>
                    </a:lnTo>
                    <a:lnTo>
                      <a:pt x="7" y="65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59"/>
                    </a:lnTo>
                    <a:lnTo>
                      <a:pt x="9" y="59"/>
                    </a:lnTo>
                    <a:lnTo>
                      <a:pt x="11" y="59"/>
                    </a:lnTo>
                    <a:lnTo>
                      <a:pt x="11" y="56"/>
                    </a:lnTo>
                    <a:lnTo>
                      <a:pt x="11" y="59"/>
                    </a:lnTo>
                    <a:lnTo>
                      <a:pt x="14" y="59"/>
                    </a:lnTo>
                    <a:lnTo>
                      <a:pt x="14" y="56"/>
                    </a:lnTo>
                    <a:lnTo>
                      <a:pt x="14" y="59"/>
                    </a:lnTo>
                    <a:lnTo>
                      <a:pt x="16" y="59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6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1" y="43"/>
                    </a:lnTo>
                    <a:lnTo>
                      <a:pt x="29" y="43"/>
                    </a:lnTo>
                    <a:lnTo>
                      <a:pt x="29" y="45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5" y="36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18"/>
                    </a:lnTo>
                    <a:lnTo>
                      <a:pt x="40" y="18"/>
                    </a:lnTo>
                    <a:lnTo>
                      <a:pt x="40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9"/>
                    </a:lnTo>
                    <a:lnTo>
                      <a:pt x="52" y="9"/>
                    </a:lnTo>
                    <a:lnTo>
                      <a:pt x="5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5" y="0"/>
                    </a:lnTo>
                    <a:lnTo>
                      <a:pt x="47" y="3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2" y="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7" name="Freeform 2875"/>
              <p:cNvSpPr>
                <a:spLocks noEditPoints="1"/>
              </p:cNvSpPr>
              <p:nvPr/>
            </p:nvSpPr>
            <p:spPr bwMode="auto">
              <a:xfrm>
                <a:off x="1949" y="1342"/>
                <a:ext cx="197" cy="112"/>
              </a:xfrm>
              <a:custGeom>
                <a:avLst/>
                <a:gdLst>
                  <a:gd name="T0" fmla="*/ 54 w 197"/>
                  <a:gd name="T1" fmla="*/ 100 h 112"/>
                  <a:gd name="T2" fmla="*/ 60 w 197"/>
                  <a:gd name="T3" fmla="*/ 100 h 112"/>
                  <a:gd name="T4" fmla="*/ 107 w 197"/>
                  <a:gd name="T5" fmla="*/ 15 h 112"/>
                  <a:gd name="T6" fmla="*/ 123 w 197"/>
                  <a:gd name="T7" fmla="*/ 20 h 112"/>
                  <a:gd name="T8" fmla="*/ 139 w 197"/>
                  <a:gd name="T9" fmla="*/ 18 h 112"/>
                  <a:gd name="T10" fmla="*/ 143 w 197"/>
                  <a:gd name="T11" fmla="*/ 20 h 112"/>
                  <a:gd name="T12" fmla="*/ 159 w 197"/>
                  <a:gd name="T13" fmla="*/ 22 h 112"/>
                  <a:gd name="T14" fmla="*/ 172 w 197"/>
                  <a:gd name="T15" fmla="*/ 31 h 112"/>
                  <a:gd name="T16" fmla="*/ 186 w 197"/>
                  <a:gd name="T17" fmla="*/ 38 h 112"/>
                  <a:gd name="T18" fmla="*/ 195 w 197"/>
                  <a:gd name="T19" fmla="*/ 47 h 112"/>
                  <a:gd name="T20" fmla="*/ 190 w 197"/>
                  <a:gd name="T21" fmla="*/ 49 h 112"/>
                  <a:gd name="T22" fmla="*/ 183 w 197"/>
                  <a:gd name="T23" fmla="*/ 49 h 112"/>
                  <a:gd name="T24" fmla="*/ 181 w 197"/>
                  <a:gd name="T25" fmla="*/ 53 h 112"/>
                  <a:gd name="T26" fmla="*/ 174 w 197"/>
                  <a:gd name="T27" fmla="*/ 56 h 112"/>
                  <a:gd name="T28" fmla="*/ 165 w 197"/>
                  <a:gd name="T29" fmla="*/ 58 h 112"/>
                  <a:gd name="T30" fmla="*/ 157 w 197"/>
                  <a:gd name="T31" fmla="*/ 60 h 112"/>
                  <a:gd name="T32" fmla="*/ 152 w 197"/>
                  <a:gd name="T33" fmla="*/ 58 h 112"/>
                  <a:gd name="T34" fmla="*/ 141 w 197"/>
                  <a:gd name="T35" fmla="*/ 53 h 112"/>
                  <a:gd name="T36" fmla="*/ 136 w 197"/>
                  <a:gd name="T37" fmla="*/ 60 h 112"/>
                  <a:gd name="T38" fmla="*/ 134 w 197"/>
                  <a:gd name="T39" fmla="*/ 65 h 112"/>
                  <a:gd name="T40" fmla="*/ 130 w 197"/>
                  <a:gd name="T41" fmla="*/ 71 h 112"/>
                  <a:gd name="T42" fmla="*/ 125 w 197"/>
                  <a:gd name="T43" fmla="*/ 74 h 112"/>
                  <a:gd name="T44" fmla="*/ 123 w 197"/>
                  <a:gd name="T45" fmla="*/ 78 h 112"/>
                  <a:gd name="T46" fmla="*/ 114 w 197"/>
                  <a:gd name="T47" fmla="*/ 83 h 112"/>
                  <a:gd name="T48" fmla="*/ 105 w 197"/>
                  <a:gd name="T49" fmla="*/ 80 h 112"/>
                  <a:gd name="T50" fmla="*/ 101 w 197"/>
                  <a:gd name="T51" fmla="*/ 83 h 112"/>
                  <a:gd name="T52" fmla="*/ 89 w 197"/>
                  <a:gd name="T53" fmla="*/ 87 h 112"/>
                  <a:gd name="T54" fmla="*/ 83 w 197"/>
                  <a:gd name="T55" fmla="*/ 96 h 112"/>
                  <a:gd name="T56" fmla="*/ 78 w 197"/>
                  <a:gd name="T57" fmla="*/ 103 h 112"/>
                  <a:gd name="T58" fmla="*/ 76 w 197"/>
                  <a:gd name="T59" fmla="*/ 112 h 112"/>
                  <a:gd name="T60" fmla="*/ 67 w 197"/>
                  <a:gd name="T61" fmla="*/ 112 h 112"/>
                  <a:gd name="T62" fmla="*/ 65 w 197"/>
                  <a:gd name="T63" fmla="*/ 109 h 112"/>
                  <a:gd name="T64" fmla="*/ 60 w 197"/>
                  <a:gd name="T65" fmla="*/ 105 h 112"/>
                  <a:gd name="T66" fmla="*/ 60 w 197"/>
                  <a:gd name="T67" fmla="*/ 100 h 112"/>
                  <a:gd name="T68" fmla="*/ 60 w 197"/>
                  <a:gd name="T69" fmla="*/ 98 h 112"/>
                  <a:gd name="T70" fmla="*/ 56 w 197"/>
                  <a:gd name="T71" fmla="*/ 98 h 112"/>
                  <a:gd name="T72" fmla="*/ 51 w 197"/>
                  <a:gd name="T73" fmla="*/ 100 h 112"/>
                  <a:gd name="T74" fmla="*/ 51 w 197"/>
                  <a:gd name="T75" fmla="*/ 96 h 112"/>
                  <a:gd name="T76" fmla="*/ 51 w 197"/>
                  <a:gd name="T77" fmla="*/ 85 h 112"/>
                  <a:gd name="T78" fmla="*/ 40 w 197"/>
                  <a:gd name="T79" fmla="*/ 80 h 112"/>
                  <a:gd name="T80" fmla="*/ 31 w 197"/>
                  <a:gd name="T81" fmla="*/ 83 h 112"/>
                  <a:gd name="T82" fmla="*/ 22 w 197"/>
                  <a:gd name="T83" fmla="*/ 78 h 112"/>
                  <a:gd name="T84" fmla="*/ 20 w 197"/>
                  <a:gd name="T85" fmla="*/ 78 h 112"/>
                  <a:gd name="T86" fmla="*/ 11 w 197"/>
                  <a:gd name="T87" fmla="*/ 69 h 112"/>
                  <a:gd name="T88" fmla="*/ 2 w 197"/>
                  <a:gd name="T89" fmla="*/ 67 h 112"/>
                  <a:gd name="T90" fmla="*/ 7 w 197"/>
                  <a:gd name="T91" fmla="*/ 62 h 112"/>
                  <a:gd name="T92" fmla="*/ 7 w 197"/>
                  <a:gd name="T93" fmla="*/ 49 h 112"/>
                  <a:gd name="T94" fmla="*/ 16 w 197"/>
                  <a:gd name="T95" fmla="*/ 42 h 112"/>
                  <a:gd name="T96" fmla="*/ 27 w 197"/>
                  <a:gd name="T97" fmla="*/ 33 h 112"/>
                  <a:gd name="T98" fmla="*/ 36 w 197"/>
                  <a:gd name="T99" fmla="*/ 24 h 112"/>
                  <a:gd name="T100" fmla="*/ 45 w 197"/>
                  <a:gd name="T101" fmla="*/ 20 h 112"/>
                  <a:gd name="T102" fmla="*/ 56 w 197"/>
                  <a:gd name="T103" fmla="*/ 20 h 112"/>
                  <a:gd name="T104" fmla="*/ 63 w 197"/>
                  <a:gd name="T105" fmla="*/ 22 h 112"/>
                  <a:gd name="T106" fmla="*/ 74 w 197"/>
                  <a:gd name="T107" fmla="*/ 24 h 112"/>
                  <a:gd name="T108" fmla="*/ 89 w 197"/>
                  <a:gd name="T109" fmla="*/ 22 h 112"/>
                  <a:gd name="T110" fmla="*/ 96 w 197"/>
                  <a:gd name="T111" fmla="*/ 22 h 112"/>
                  <a:gd name="T112" fmla="*/ 110 w 197"/>
                  <a:gd name="T113" fmla="*/ 18 h 112"/>
                  <a:gd name="T114" fmla="*/ 78 w 197"/>
                  <a:gd name="T115" fmla="*/ 13 h 112"/>
                  <a:gd name="T116" fmla="*/ 96 w 197"/>
                  <a:gd name="T117" fmla="*/ 4 h 112"/>
                  <a:gd name="T118" fmla="*/ 87 w 197"/>
                  <a:gd name="T119" fmla="*/ 7 h 112"/>
                  <a:gd name="T120" fmla="*/ 101 w 197"/>
                  <a:gd name="T121" fmla="*/ 2 h 112"/>
                  <a:gd name="T122" fmla="*/ 107 w 197"/>
                  <a:gd name="T123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12">
                    <a:moveTo>
                      <a:pt x="56" y="103"/>
                    </a:moveTo>
                    <a:lnTo>
                      <a:pt x="54" y="103"/>
                    </a:lnTo>
                    <a:lnTo>
                      <a:pt x="56" y="103"/>
                    </a:lnTo>
                    <a:close/>
                    <a:moveTo>
                      <a:pt x="54" y="103"/>
                    </a:moveTo>
                    <a:lnTo>
                      <a:pt x="54" y="100"/>
                    </a:lnTo>
                    <a:lnTo>
                      <a:pt x="54" y="103"/>
                    </a:lnTo>
                    <a:close/>
                    <a:moveTo>
                      <a:pt x="54" y="100"/>
                    </a:moveTo>
                    <a:lnTo>
                      <a:pt x="51" y="100"/>
                    </a:lnTo>
                    <a:lnTo>
                      <a:pt x="54" y="100"/>
                    </a:lnTo>
                    <a:close/>
                    <a:moveTo>
                      <a:pt x="58" y="100"/>
                    </a:moveTo>
                    <a:lnTo>
                      <a:pt x="56" y="100"/>
                    </a:lnTo>
                    <a:lnTo>
                      <a:pt x="58" y="100"/>
                    </a:lnTo>
                    <a:close/>
                    <a:moveTo>
                      <a:pt x="60" y="98"/>
                    </a:moveTo>
                    <a:lnTo>
                      <a:pt x="60" y="100"/>
                    </a:lnTo>
                    <a:lnTo>
                      <a:pt x="60" y="98"/>
                    </a:lnTo>
                    <a:close/>
                    <a:moveTo>
                      <a:pt x="63" y="98"/>
                    </a:move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close/>
                    <a:moveTo>
                      <a:pt x="107" y="15"/>
                    </a:moveTo>
                    <a:lnTo>
                      <a:pt x="110" y="15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7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7" y="22"/>
                    </a:lnTo>
                    <a:lnTo>
                      <a:pt x="159" y="22"/>
                    </a:lnTo>
                    <a:lnTo>
                      <a:pt x="161" y="22"/>
                    </a:lnTo>
                    <a:lnTo>
                      <a:pt x="163" y="24"/>
                    </a:lnTo>
                    <a:lnTo>
                      <a:pt x="165" y="27"/>
                    </a:lnTo>
                    <a:lnTo>
                      <a:pt x="168" y="29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4" y="33"/>
                    </a:lnTo>
                    <a:lnTo>
                      <a:pt x="174" y="36"/>
                    </a:lnTo>
                    <a:lnTo>
                      <a:pt x="177" y="36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8"/>
                    </a:lnTo>
                    <a:lnTo>
                      <a:pt x="186" y="38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5"/>
                    </a:lnTo>
                    <a:lnTo>
                      <a:pt x="192" y="45"/>
                    </a:lnTo>
                    <a:lnTo>
                      <a:pt x="192" y="47"/>
                    </a:lnTo>
                    <a:lnTo>
                      <a:pt x="195" y="47"/>
                    </a:lnTo>
                    <a:lnTo>
                      <a:pt x="197" y="47"/>
                    </a:lnTo>
                    <a:lnTo>
                      <a:pt x="197" y="49"/>
                    </a:lnTo>
                    <a:lnTo>
                      <a:pt x="195" y="49"/>
                    </a:lnTo>
                    <a:lnTo>
                      <a:pt x="192" y="49"/>
                    </a:lnTo>
                    <a:lnTo>
                      <a:pt x="192" y="47"/>
                    </a:lnTo>
                    <a:lnTo>
                      <a:pt x="190" y="47"/>
                    </a:lnTo>
                    <a:lnTo>
                      <a:pt x="190" y="49"/>
                    </a:lnTo>
                    <a:lnTo>
                      <a:pt x="190" y="47"/>
                    </a:lnTo>
                    <a:lnTo>
                      <a:pt x="188" y="47"/>
                    </a:lnTo>
                    <a:lnTo>
                      <a:pt x="188" y="49"/>
                    </a:lnTo>
                    <a:lnTo>
                      <a:pt x="186" y="49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1" y="51"/>
                    </a:lnTo>
                    <a:lnTo>
                      <a:pt x="181" y="53"/>
                    </a:lnTo>
                    <a:lnTo>
                      <a:pt x="181" y="51"/>
                    </a:lnTo>
                    <a:lnTo>
                      <a:pt x="179" y="53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7" y="56"/>
                    </a:lnTo>
                    <a:lnTo>
                      <a:pt x="174" y="56"/>
                    </a:lnTo>
                    <a:lnTo>
                      <a:pt x="172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3" y="58"/>
                    </a:lnTo>
                    <a:lnTo>
                      <a:pt x="163" y="56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59" y="58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4" y="60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5" y="58"/>
                    </a:lnTo>
                    <a:lnTo>
                      <a:pt x="145" y="56"/>
                    </a:lnTo>
                    <a:lnTo>
                      <a:pt x="145" y="53"/>
                    </a:lnTo>
                    <a:lnTo>
                      <a:pt x="143" y="53"/>
                    </a:lnTo>
                    <a:lnTo>
                      <a:pt x="141" y="53"/>
                    </a:lnTo>
                    <a:lnTo>
                      <a:pt x="141" y="56"/>
                    </a:lnTo>
                    <a:lnTo>
                      <a:pt x="139" y="56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9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2" y="71"/>
                    </a:lnTo>
                    <a:lnTo>
                      <a:pt x="130" y="71"/>
                    </a:lnTo>
                    <a:lnTo>
                      <a:pt x="127" y="71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19" y="80"/>
                    </a:lnTo>
                    <a:lnTo>
                      <a:pt x="119" y="78"/>
                    </a:lnTo>
                    <a:lnTo>
                      <a:pt x="116" y="80"/>
                    </a:lnTo>
                    <a:lnTo>
                      <a:pt x="114" y="80"/>
                    </a:lnTo>
                    <a:lnTo>
                      <a:pt x="114" y="83"/>
                    </a:lnTo>
                    <a:lnTo>
                      <a:pt x="114" y="85"/>
                    </a:lnTo>
                    <a:lnTo>
                      <a:pt x="112" y="85"/>
                    </a:lnTo>
                    <a:lnTo>
                      <a:pt x="112" y="83"/>
                    </a:lnTo>
                    <a:lnTo>
                      <a:pt x="110" y="83"/>
                    </a:lnTo>
                    <a:lnTo>
                      <a:pt x="107" y="83"/>
                    </a:lnTo>
                    <a:lnTo>
                      <a:pt x="107" y="80"/>
                    </a:lnTo>
                    <a:lnTo>
                      <a:pt x="105" y="80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80"/>
                    </a:lnTo>
                    <a:lnTo>
                      <a:pt x="101" y="83"/>
                    </a:lnTo>
                    <a:lnTo>
                      <a:pt x="98" y="83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4" y="87"/>
                    </a:lnTo>
                    <a:lnTo>
                      <a:pt x="92" y="87"/>
                    </a:lnTo>
                    <a:lnTo>
                      <a:pt x="89" y="87"/>
                    </a:lnTo>
                    <a:lnTo>
                      <a:pt x="87" y="87"/>
                    </a:lnTo>
                    <a:lnTo>
                      <a:pt x="85" y="87"/>
                    </a:lnTo>
                    <a:lnTo>
                      <a:pt x="83" y="87"/>
                    </a:lnTo>
                    <a:lnTo>
                      <a:pt x="83" y="89"/>
                    </a:lnTo>
                    <a:lnTo>
                      <a:pt x="83" y="91"/>
                    </a:lnTo>
                    <a:lnTo>
                      <a:pt x="83" y="94"/>
                    </a:lnTo>
                    <a:lnTo>
                      <a:pt x="83" y="96"/>
                    </a:lnTo>
                    <a:lnTo>
                      <a:pt x="83" y="98"/>
                    </a:lnTo>
                    <a:lnTo>
                      <a:pt x="83" y="100"/>
                    </a:lnTo>
                    <a:lnTo>
                      <a:pt x="85" y="100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8" y="103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6" y="107"/>
                    </a:lnTo>
                    <a:lnTo>
                      <a:pt x="78" y="107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2" y="112"/>
                    </a:lnTo>
                    <a:lnTo>
                      <a:pt x="69" y="112"/>
                    </a:lnTo>
                    <a:lnTo>
                      <a:pt x="65" y="112"/>
                    </a:lnTo>
                    <a:lnTo>
                      <a:pt x="67" y="112"/>
                    </a:lnTo>
                    <a:lnTo>
                      <a:pt x="67" y="109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5" y="109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0" y="109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0" y="103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4" y="100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51" y="100"/>
                    </a:lnTo>
                    <a:lnTo>
                      <a:pt x="51" y="98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51" y="94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1" y="87"/>
                    </a:lnTo>
                    <a:lnTo>
                      <a:pt x="51" y="85"/>
                    </a:lnTo>
                    <a:lnTo>
                      <a:pt x="49" y="83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3" y="85"/>
                    </a:lnTo>
                    <a:lnTo>
                      <a:pt x="43" y="83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3" y="74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7" y="67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0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9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1" y="24"/>
                    </a:lnTo>
                    <a:lnTo>
                      <a:pt x="83" y="22"/>
                    </a:lnTo>
                    <a:lnTo>
                      <a:pt x="85" y="22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8" y="22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7" y="20"/>
                    </a:lnTo>
                    <a:lnTo>
                      <a:pt x="110" y="18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5" y="15"/>
                    </a:lnTo>
                    <a:lnTo>
                      <a:pt x="107" y="15"/>
                    </a:lnTo>
                    <a:close/>
                    <a:moveTo>
                      <a:pt x="78" y="13"/>
                    </a:moveTo>
                    <a:lnTo>
                      <a:pt x="76" y="13"/>
                    </a:lnTo>
                    <a:lnTo>
                      <a:pt x="78" y="13"/>
                    </a:lnTo>
                    <a:close/>
                    <a:moveTo>
                      <a:pt x="96" y="2"/>
                    </a:moveTo>
                    <a:lnTo>
                      <a:pt x="98" y="2"/>
                    </a:lnTo>
                    <a:lnTo>
                      <a:pt x="101" y="2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2" y="7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close/>
                    <a:moveTo>
                      <a:pt x="101" y="2"/>
                    </a:moveTo>
                    <a:lnTo>
                      <a:pt x="103" y="2"/>
                    </a:lnTo>
                    <a:lnTo>
                      <a:pt x="101" y="2"/>
                    </a:lnTo>
                    <a:close/>
                    <a:moveTo>
                      <a:pt x="112" y="0"/>
                    </a:moveTo>
                    <a:lnTo>
                      <a:pt x="112" y="2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8" name="Freeform 2876"/>
              <p:cNvSpPr>
                <a:spLocks noEditPoints="1"/>
              </p:cNvSpPr>
              <p:nvPr/>
            </p:nvSpPr>
            <p:spPr bwMode="auto">
              <a:xfrm>
                <a:off x="1949" y="1342"/>
                <a:ext cx="197" cy="112"/>
              </a:xfrm>
              <a:custGeom>
                <a:avLst/>
                <a:gdLst>
                  <a:gd name="T0" fmla="*/ 54 w 197"/>
                  <a:gd name="T1" fmla="*/ 100 h 112"/>
                  <a:gd name="T2" fmla="*/ 60 w 197"/>
                  <a:gd name="T3" fmla="*/ 100 h 112"/>
                  <a:gd name="T4" fmla="*/ 107 w 197"/>
                  <a:gd name="T5" fmla="*/ 15 h 112"/>
                  <a:gd name="T6" fmla="*/ 123 w 197"/>
                  <a:gd name="T7" fmla="*/ 20 h 112"/>
                  <a:gd name="T8" fmla="*/ 139 w 197"/>
                  <a:gd name="T9" fmla="*/ 18 h 112"/>
                  <a:gd name="T10" fmla="*/ 143 w 197"/>
                  <a:gd name="T11" fmla="*/ 20 h 112"/>
                  <a:gd name="T12" fmla="*/ 159 w 197"/>
                  <a:gd name="T13" fmla="*/ 22 h 112"/>
                  <a:gd name="T14" fmla="*/ 172 w 197"/>
                  <a:gd name="T15" fmla="*/ 31 h 112"/>
                  <a:gd name="T16" fmla="*/ 186 w 197"/>
                  <a:gd name="T17" fmla="*/ 38 h 112"/>
                  <a:gd name="T18" fmla="*/ 195 w 197"/>
                  <a:gd name="T19" fmla="*/ 47 h 112"/>
                  <a:gd name="T20" fmla="*/ 190 w 197"/>
                  <a:gd name="T21" fmla="*/ 49 h 112"/>
                  <a:gd name="T22" fmla="*/ 183 w 197"/>
                  <a:gd name="T23" fmla="*/ 49 h 112"/>
                  <a:gd name="T24" fmla="*/ 181 w 197"/>
                  <a:gd name="T25" fmla="*/ 53 h 112"/>
                  <a:gd name="T26" fmla="*/ 174 w 197"/>
                  <a:gd name="T27" fmla="*/ 56 h 112"/>
                  <a:gd name="T28" fmla="*/ 165 w 197"/>
                  <a:gd name="T29" fmla="*/ 58 h 112"/>
                  <a:gd name="T30" fmla="*/ 157 w 197"/>
                  <a:gd name="T31" fmla="*/ 60 h 112"/>
                  <a:gd name="T32" fmla="*/ 152 w 197"/>
                  <a:gd name="T33" fmla="*/ 58 h 112"/>
                  <a:gd name="T34" fmla="*/ 141 w 197"/>
                  <a:gd name="T35" fmla="*/ 53 h 112"/>
                  <a:gd name="T36" fmla="*/ 136 w 197"/>
                  <a:gd name="T37" fmla="*/ 60 h 112"/>
                  <a:gd name="T38" fmla="*/ 134 w 197"/>
                  <a:gd name="T39" fmla="*/ 65 h 112"/>
                  <a:gd name="T40" fmla="*/ 130 w 197"/>
                  <a:gd name="T41" fmla="*/ 71 h 112"/>
                  <a:gd name="T42" fmla="*/ 125 w 197"/>
                  <a:gd name="T43" fmla="*/ 74 h 112"/>
                  <a:gd name="T44" fmla="*/ 123 w 197"/>
                  <a:gd name="T45" fmla="*/ 78 h 112"/>
                  <a:gd name="T46" fmla="*/ 114 w 197"/>
                  <a:gd name="T47" fmla="*/ 83 h 112"/>
                  <a:gd name="T48" fmla="*/ 105 w 197"/>
                  <a:gd name="T49" fmla="*/ 80 h 112"/>
                  <a:gd name="T50" fmla="*/ 101 w 197"/>
                  <a:gd name="T51" fmla="*/ 83 h 112"/>
                  <a:gd name="T52" fmla="*/ 89 w 197"/>
                  <a:gd name="T53" fmla="*/ 87 h 112"/>
                  <a:gd name="T54" fmla="*/ 83 w 197"/>
                  <a:gd name="T55" fmla="*/ 96 h 112"/>
                  <a:gd name="T56" fmla="*/ 78 w 197"/>
                  <a:gd name="T57" fmla="*/ 103 h 112"/>
                  <a:gd name="T58" fmla="*/ 76 w 197"/>
                  <a:gd name="T59" fmla="*/ 112 h 112"/>
                  <a:gd name="T60" fmla="*/ 67 w 197"/>
                  <a:gd name="T61" fmla="*/ 112 h 112"/>
                  <a:gd name="T62" fmla="*/ 65 w 197"/>
                  <a:gd name="T63" fmla="*/ 109 h 112"/>
                  <a:gd name="T64" fmla="*/ 60 w 197"/>
                  <a:gd name="T65" fmla="*/ 105 h 112"/>
                  <a:gd name="T66" fmla="*/ 60 w 197"/>
                  <a:gd name="T67" fmla="*/ 100 h 112"/>
                  <a:gd name="T68" fmla="*/ 60 w 197"/>
                  <a:gd name="T69" fmla="*/ 98 h 112"/>
                  <a:gd name="T70" fmla="*/ 56 w 197"/>
                  <a:gd name="T71" fmla="*/ 98 h 112"/>
                  <a:gd name="T72" fmla="*/ 51 w 197"/>
                  <a:gd name="T73" fmla="*/ 100 h 112"/>
                  <a:gd name="T74" fmla="*/ 51 w 197"/>
                  <a:gd name="T75" fmla="*/ 96 h 112"/>
                  <a:gd name="T76" fmla="*/ 51 w 197"/>
                  <a:gd name="T77" fmla="*/ 85 h 112"/>
                  <a:gd name="T78" fmla="*/ 40 w 197"/>
                  <a:gd name="T79" fmla="*/ 80 h 112"/>
                  <a:gd name="T80" fmla="*/ 31 w 197"/>
                  <a:gd name="T81" fmla="*/ 83 h 112"/>
                  <a:gd name="T82" fmla="*/ 22 w 197"/>
                  <a:gd name="T83" fmla="*/ 78 h 112"/>
                  <a:gd name="T84" fmla="*/ 20 w 197"/>
                  <a:gd name="T85" fmla="*/ 78 h 112"/>
                  <a:gd name="T86" fmla="*/ 11 w 197"/>
                  <a:gd name="T87" fmla="*/ 69 h 112"/>
                  <a:gd name="T88" fmla="*/ 2 w 197"/>
                  <a:gd name="T89" fmla="*/ 67 h 112"/>
                  <a:gd name="T90" fmla="*/ 7 w 197"/>
                  <a:gd name="T91" fmla="*/ 62 h 112"/>
                  <a:gd name="T92" fmla="*/ 7 w 197"/>
                  <a:gd name="T93" fmla="*/ 49 h 112"/>
                  <a:gd name="T94" fmla="*/ 16 w 197"/>
                  <a:gd name="T95" fmla="*/ 42 h 112"/>
                  <a:gd name="T96" fmla="*/ 27 w 197"/>
                  <a:gd name="T97" fmla="*/ 33 h 112"/>
                  <a:gd name="T98" fmla="*/ 36 w 197"/>
                  <a:gd name="T99" fmla="*/ 24 h 112"/>
                  <a:gd name="T100" fmla="*/ 45 w 197"/>
                  <a:gd name="T101" fmla="*/ 20 h 112"/>
                  <a:gd name="T102" fmla="*/ 56 w 197"/>
                  <a:gd name="T103" fmla="*/ 20 h 112"/>
                  <a:gd name="T104" fmla="*/ 63 w 197"/>
                  <a:gd name="T105" fmla="*/ 22 h 112"/>
                  <a:gd name="T106" fmla="*/ 74 w 197"/>
                  <a:gd name="T107" fmla="*/ 24 h 112"/>
                  <a:gd name="T108" fmla="*/ 89 w 197"/>
                  <a:gd name="T109" fmla="*/ 22 h 112"/>
                  <a:gd name="T110" fmla="*/ 96 w 197"/>
                  <a:gd name="T111" fmla="*/ 22 h 112"/>
                  <a:gd name="T112" fmla="*/ 110 w 197"/>
                  <a:gd name="T113" fmla="*/ 18 h 112"/>
                  <a:gd name="T114" fmla="*/ 78 w 197"/>
                  <a:gd name="T115" fmla="*/ 13 h 112"/>
                  <a:gd name="T116" fmla="*/ 96 w 197"/>
                  <a:gd name="T117" fmla="*/ 4 h 112"/>
                  <a:gd name="T118" fmla="*/ 87 w 197"/>
                  <a:gd name="T119" fmla="*/ 7 h 112"/>
                  <a:gd name="T120" fmla="*/ 101 w 197"/>
                  <a:gd name="T121" fmla="*/ 2 h 112"/>
                  <a:gd name="T122" fmla="*/ 107 w 197"/>
                  <a:gd name="T123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7" h="112">
                    <a:moveTo>
                      <a:pt x="56" y="103"/>
                    </a:moveTo>
                    <a:lnTo>
                      <a:pt x="54" y="103"/>
                    </a:lnTo>
                    <a:lnTo>
                      <a:pt x="56" y="103"/>
                    </a:lnTo>
                    <a:moveTo>
                      <a:pt x="54" y="103"/>
                    </a:moveTo>
                    <a:lnTo>
                      <a:pt x="54" y="100"/>
                    </a:lnTo>
                    <a:lnTo>
                      <a:pt x="54" y="103"/>
                    </a:lnTo>
                    <a:moveTo>
                      <a:pt x="54" y="100"/>
                    </a:moveTo>
                    <a:lnTo>
                      <a:pt x="51" y="100"/>
                    </a:lnTo>
                    <a:lnTo>
                      <a:pt x="54" y="100"/>
                    </a:lnTo>
                    <a:moveTo>
                      <a:pt x="58" y="100"/>
                    </a:moveTo>
                    <a:lnTo>
                      <a:pt x="56" y="100"/>
                    </a:lnTo>
                    <a:lnTo>
                      <a:pt x="58" y="100"/>
                    </a:lnTo>
                    <a:moveTo>
                      <a:pt x="60" y="98"/>
                    </a:moveTo>
                    <a:lnTo>
                      <a:pt x="60" y="100"/>
                    </a:lnTo>
                    <a:lnTo>
                      <a:pt x="60" y="98"/>
                    </a:lnTo>
                    <a:moveTo>
                      <a:pt x="63" y="98"/>
                    </a:move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moveTo>
                      <a:pt x="107" y="15"/>
                    </a:moveTo>
                    <a:lnTo>
                      <a:pt x="110" y="15"/>
                    </a:lnTo>
                    <a:lnTo>
                      <a:pt x="112" y="18"/>
                    </a:lnTo>
                    <a:lnTo>
                      <a:pt x="114" y="18"/>
                    </a:lnTo>
                    <a:lnTo>
                      <a:pt x="116" y="18"/>
                    </a:lnTo>
                    <a:lnTo>
                      <a:pt x="119" y="20"/>
                    </a:lnTo>
                    <a:lnTo>
                      <a:pt x="121" y="20"/>
                    </a:lnTo>
                    <a:lnTo>
                      <a:pt x="123" y="20"/>
                    </a:lnTo>
                    <a:lnTo>
                      <a:pt x="125" y="20"/>
                    </a:lnTo>
                    <a:lnTo>
                      <a:pt x="127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39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2" y="22"/>
                    </a:lnTo>
                    <a:lnTo>
                      <a:pt x="154" y="22"/>
                    </a:lnTo>
                    <a:lnTo>
                      <a:pt x="157" y="22"/>
                    </a:lnTo>
                    <a:lnTo>
                      <a:pt x="159" y="22"/>
                    </a:lnTo>
                    <a:lnTo>
                      <a:pt x="161" y="22"/>
                    </a:lnTo>
                    <a:lnTo>
                      <a:pt x="163" y="24"/>
                    </a:lnTo>
                    <a:lnTo>
                      <a:pt x="165" y="27"/>
                    </a:lnTo>
                    <a:lnTo>
                      <a:pt x="168" y="29"/>
                    </a:lnTo>
                    <a:lnTo>
                      <a:pt x="170" y="29"/>
                    </a:lnTo>
                    <a:lnTo>
                      <a:pt x="170" y="31"/>
                    </a:lnTo>
                    <a:lnTo>
                      <a:pt x="172" y="31"/>
                    </a:lnTo>
                    <a:lnTo>
                      <a:pt x="174" y="33"/>
                    </a:lnTo>
                    <a:lnTo>
                      <a:pt x="174" y="36"/>
                    </a:lnTo>
                    <a:lnTo>
                      <a:pt x="177" y="36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8"/>
                    </a:lnTo>
                    <a:lnTo>
                      <a:pt x="186" y="38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0" y="42"/>
                    </a:lnTo>
                    <a:lnTo>
                      <a:pt x="190" y="45"/>
                    </a:lnTo>
                    <a:lnTo>
                      <a:pt x="192" y="45"/>
                    </a:lnTo>
                    <a:lnTo>
                      <a:pt x="192" y="47"/>
                    </a:lnTo>
                    <a:lnTo>
                      <a:pt x="195" y="47"/>
                    </a:lnTo>
                    <a:lnTo>
                      <a:pt x="197" y="47"/>
                    </a:lnTo>
                    <a:lnTo>
                      <a:pt x="197" y="49"/>
                    </a:lnTo>
                    <a:lnTo>
                      <a:pt x="195" y="49"/>
                    </a:lnTo>
                    <a:lnTo>
                      <a:pt x="192" y="49"/>
                    </a:lnTo>
                    <a:lnTo>
                      <a:pt x="192" y="47"/>
                    </a:lnTo>
                    <a:lnTo>
                      <a:pt x="190" y="47"/>
                    </a:lnTo>
                    <a:lnTo>
                      <a:pt x="190" y="49"/>
                    </a:lnTo>
                    <a:lnTo>
                      <a:pt x="190" y="47"/>
                    </a:lnTo>
                    <a:lnTo>
                      <a:pt x="188" y="47"/>
                    </a:lnTo>
                    <a:lnTo>
                      <a:pt x="188" y="49"/>
                    </a:lnTo>
                    <a:lnTo>
                      <a:pt x="186" y="49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6" y="49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3" y="49"/>
                    </a:lnTo>
                    <a:lnTo>
                      <a:pt x="183" y="51"/>
                    </a:lnTo>
                    <a:lnTo>
                      <a:pt x="181" y="51"/>
                    </a:lnTo>
                    <a:lnTo>
                      <a:pt x="181" y="53"/>
                    </a:lnTo>
                    <a:lnTo>
                      <a:pt x="181" y="51"/>
                    </a:lnTo>
                    <a:lnTo>
                      <a:pt x="179" y="53"/>
                    </a:lnTo>
                    <a:lnTo>
                      <a:pt x="179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7" y="56"/>
                    </a:lnTo>
                    <a:lnTo>
                      <a:pt x="174" y="56"/>
                    </a:lnTo>
                    <a:lnTo>
                      <a:pt x="172" y="56"/>
                    </a:lnTo>
                    <a:lnTo>
                      <a:pt x="170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8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3" y="58"/>
                    </a:lnTo>
                    <a:lnTo>
                      <a:pt x="163" y="56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59" y="58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4" y="60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48" y="58"/>
                    </a:lnTo>
                    <a:lnTo>
                      <a:pt x="145" y="58"/>
                    </a:lnTo>
                    <a:lnTo>
                      <a:pt x="145" y="56"/>
                    </a:lnTo>
                    <a:lnTo>
                      <a:pt x="145" y="53"/>
                    </a:lnTo>
                    <a:lnTo>
                      <a:pt x="143" y="53"/>
                    </a:lnTo>
                    <a:lnTo>
                      <a:pt x="141" y="53"/>
                    </a:lnTo>
                    <a:lnTo>
                      <a:pt x="141" y="56"/>
                    </a:lnTo>
                    <a:lnTo>
                      <a:pt x="139" y="56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9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9" y="60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4" y="69"/>
                    </a:lnTo>
                    <a:lnTo>
                      <a:pt x="134" y="71"/>
                    </a:lnTo>
                    <a:lnTo>
                      <a:pt x="132" y="71"/>
                    </a:lnTo>
                    <a:lnTo>
                      <a:pt x="130" y="71"/>
                    </a:lnTo>
                    <a:lnTo>
                      <a:pt x="127" y="71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7" y="74"/>
                    </a:lnTo>
                    <a:lnTo>
                      <a:pt x="125" y="74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19" y="80"/>
                    </a:lnTo>
                    <a:lnTo>
                      <a:pt x="119" y="78"/>
                    </a:lnTo>
                    <a:lnTo>
                      <a:pt x="116" y="80"/>
                    </a:lnTo>
                    <a:lnTo>
                      <a:pt x="114" y="80"/>
                    </a:lnTo>
                    <a:lnTo>
                      <a:pt x="114" y="83"/>
                    </a:lnTo>
                    <a:lnTo>
                      <a:pt x="114" y="85"/>
                    </a:lnTo>
                    <a:lnTo>
                      <a:pt x="112" y="85"/>
                    </a:lnTo>
                    <a:lnTo>
                      <a:pt x="112" y="83"/>
                    </a:lnTo>
                    <a:lnTo>
                      <a:pt x="110" y="83"/>
                    </a:lnTo>
                    <a:lnTo>
                      <a:pt x="107" y="83"/>
                    </a:lnTo>
                    <a:lnTo>
                      <a:pt x="107" y="80"/>
                    </a:lnTo>
                    <a:lnTo>
                      <a:pt x="105" y="80"/>
                    </a:lnTo>
                    <a:lnTo>
                      <a:pt x="105" y="78"/>
                    </a:lnTo>
                    <a:lnTo>
                      <a:pt x="107" y="78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3" y="80"/>
                    </a:lnTo>
                    <a:lnTo>
                      <a:pt x="101" y="80"/>
                    </a:lnTo>
                    <a:lnTo>
                      <a:pt x="101" y="83"/>
                    </a:lnTo>
                    <a:lnTo>
                      <a:pt x="98" y="83"/>
                    </a:lnTo>
                    <a:lnTo>
                      <a:pt x="98" y="85"/>
                    </a:lnTo>
                    <a:lnTo>
                      <a:pt x="96" y="85"/>
                    </a:lnTo>
                    <a:lnTo>
                      <a:pt x="96" y="87"/>
                    </a:lnTo>
                    <a:lnTo>
                      <a:pt x="94" y="87"/>
                    </a:lnTo>
                    <a:lnTo>
                      <a:pt x="92" y="87"/>
                    </a:lnTo>
                    <a:lnTo>
                      <a:pt x="89" y="87"/>
                    </a:lnTo>
                    <a:lnTo>
                      <a:pt x="87" y="87"/>
                    </a:lnTo>
                    <a:lnTo>
                      <a:pt x="85" y="87"/>
                    </a:lnTo>
                    <a:lnTo>
                      <a:pt x="83" y="87"/>
                    </a:lnTo>
                    <a:lnTo>
                      <a:pt x="83" y="89"/>
                    </a:lnTo>
                    <a:lnTo>
                      <a:pt x="83" y="91"/>
                    </a:lnTo>
                    <a:lnTo>
                      <a:pt x="83" y="94"/>
                    </a:lnTo>
                    <a:lnTo>
                      <a:pt x="83" y="96"/>
                    </a:lnTo>
                    <a:lnTo>
                      <a:pt x="83" y="98"/>
                    </a:lnTo>
                    <a:lnTo>
                      <a:pt x="83" y="100"/>
                    </a:lnTo>
                    <a:lnTo>
                      <a:pt x="85" y="100"/>
                    </a:lnTo>
                    <a:lnTo>
                      <a:pt x="85" y="103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8" y="103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6" y="107"/>
                    </a:lnTo>
                    <a:lnTo>
                      <a:pt x="78" y="107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4" y="112"/>
                    </a:lnTo>
                    <a:lnTo>
                      <a:pt x="72" y="112"/>
                    </a:lnTo>
                    <a:lnTo>
                      <a:pt x="69" y="112"/>
                    </a:lnTo>
                    <a:lnTo>
                      <a:pt x="65" y="112"/>
                    </a:lnTo>
                    <a:lnTo>
                      <a:pt x="67" y="112"/>
                    </a:lnTo>
                    <a:lnTo>
                      <a:pt x="67" y="109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5" y="109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5" y="109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0" y="109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60" y="105"/>
                    </a:lnTo>
                    <a:lnTo>
                      <a:pt x="60" y="103"/>
                    </a:lnTo>
                    <a:lnTo>
                      <a:pt x="58" y="103"/>
                    </a:lnTo>
                    <a:lnTo>
                      <a:pt x="60" y="103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0" y="103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0" y="100"/>
                    </a:lnTo>
                    <a:lnTo>
                      <a:pt x="63" y="100"/>
                    </a:lnTo>
                    <a:lnTo>
                      <a:pt x="63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4" y="100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1" y="100"/>
                    </a:lnTo>
                    <a:lnTo>
                      <a:pt x="49" y="100"/>
                    </a:lnTo>
                    <a:lnTo>
                      <a:pt x="51" y="100"/>
                    </a:lnTo>
                    <a:lnTo>
                      <a:pt x="51" y="98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51" y="94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51" y="87"/>
                    </a:lnTo>
                    <a:lnTo>
                      <a:pt x="51" y="85"/>
                    </a:lnTo>
                    <a:lnTo>
                      <a:pt x="49" y="83"/>
                    </a:lnTo>
                    <a:lnTo>
                      <a:pt x="47" y="83"/>
                    </a:lnTo>
                    <a:lnTo>
                      <a:pt x="45" y="83"/>
                    </a:lnTo>
                    <a:lnTo>
                      <a:pt x="43" y="85"/>
                    </a:lnTo>
                    <a:lnTo>
                      <a:pt x="43" y="83"/>
                    </a:lnTo>
                    <a:lnTo>
                      <a:pt x="40" y="83"/>
                    </a:lnTo>
                    <a:lnTo>
                      <a:pt x="40" y="80"/>
                    </a:lnTo>
                    <a:lnTo>
                      <a:pt x="38" y="80"/>
                    </a:lnTo>
                    <a:lnTo>
                      <a:pt x="36" y="80"/>
                    </a:lnTo>
                    <a:lnTo>
                      <a:pt x="36" y="83"/>
                    </a:lnTo>
                    <a:lnTo>
                      <a:pt x="34" y="83"/>
                    </a:lnTo>
                    <a:lnTo>
                      <a:pt x="31" y="83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0" y="78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3" y="74"/>
                    </a:lnTo>
                    <a:lnTo>
                      <a:pt x="11" y="71"/>
                    </a:lnTo>
                    <a:lnTo>
                      <a:pt x="11" y="69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7" y="67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5" y="67"/>
                    </a:lnTo>
                    <a:lnTo>
                      <a:pt x="2" y="67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7" y="56"/>
                    </a:lnTo>
                    <a:lnTo>
                      <a:pt x="5" y="53"/>
                    </a:lnTo>
                    <a:lnTo>
                      <a:pt x="5" y="51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7" y="47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3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5" y="36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4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0" y="24"/>
                    </a:lnTo>
                    <a:lnTo>
                      <a:pt x="43" y="24"/>
                    </a:lnTo>
                    <a:lnTo>
                      <a:pt x="43" y="22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3" y="22"/>
                    </a:lnTo>
                    <a:lnTo>
                      <a:pt x="65" y="22"/>
                    </a:lnTo>
                    <a:lnTo>
                      <a:pt x="69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1" y="24"/>
                    </a:lnTo>
                    <a:lnTo>
                      <a:pt x="83" y="22"/>
                    </a:lnTo>
                    <a:lnTo>
                      <a:pt x="85" y="22"/>
                    </a:lnTo>
                    <a:lnTo>
                      <a:pt x="87" y="22"/>
                    </a:lnTo>
                    <a:lnTo>
                      <a:pt x="89" y="22"/>
                    </a:lnTo>
                    <a:lnTo>
                      <a:pt x="92" y="22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6" y="24"/>
                    </a:lnTo>
                    <a:lnTo>
                      <a:pt x="96" y="22"/>
                    </a:lnTo>
                    <a:lnTo>
                      <a:pt x="98" y="22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7" y="20"/>
                    </a:lnTo>
                    <a:lnTo>
                      <a:pt x="110" y="18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5" y="15"/>
                    </a:lnTo>
                    <a:lnTo>
                      <a:pt x="107" y="15"/>
                    </a:lnTo>
                    <a:moveTo>
                      <a:pt x="78" y="13"/>
                    </a:moveTo>
                    <a:lnTo>
                      <a:pt x="76" y="13"/>
                    </a:lnTo>
                    <a:lnTo>
                      <a:pt x="78" y="13"/>
                    </a:lnTo>
                    <a:moveTo>
                      <a:pt x="96" y="2"/>
                    </a:moveTo>
                    <a:lnTo>
                      <a:pt x="98" y="2"/>
                    </a:lnTo>
                    <a:lnTo>
                      <a:pt x="101" y="2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92" y="7"/>
                    </a:lnTo>
                    <a:lnTo>
                      <a:pt x="89" y="7"/>
                    </a:lnTo>
                    <a:lnTo>
                      <a:pt x="87" y="7"/>
                    </a:lnTo>
                    <a:lnTo>
                      <a:pt x="87" y="9"/>
                    </a:lnTo>
                    <a:lnTo>
                      <a:pt x="87" y="7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moveTo>
                      <a:pt x="101" y="2"/>
                    </a:moveTo>
                    <a:lnTo>
                      <a:pt x="103" y="2"/>
                    </a:lnTo>
                    <a:lnTo>
                      <a:pt x="101" y="2"/>
                    </a:lnTo>
                    <a:moveTo>
                      <a:pt x="112" y="0"/>
                    </a:moveTo>
                    <a:lnTo>
                      <a:pt x="112" y="2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9" name="Freeform 2877"/>
              <p:cNvSpPr>
                <a:spLocks noEditPoints="1"/>
              </p:cNvSpPr>
              <p:nvPr/>
            </p:nvSpPr>
            <p:spPr bwMode="auto">
              <a:xfrm>
                <a:off x="2421" y="1228"/>
                <a:ext cx="89" cy="67"/>
              </a:xfrm>
              <a:custGeom>
                <a:avLst/>
                <a:gdLst>
                  <a:gd name="T0" fmla="*/ 29 w 89"/>
                  <a:gd name="T1" fmla="*/ 65 h 67"/>
                  <a:gd name="T2" fmla="*/ 29 w 89"/>
                  <a:gd name="T3" fmla="*/ 49 h 67"/>
                  <a:gd name="T4" fmla="*/ 22 w 89"/>
                  <a:gd name="T5" fmla="*/ 47 h 67"/>
                  <a:gd name="T6" fmla="*/ 51 w 89"/>
                  <a:gd name="T7" fmla="*/ 40 h 67"/>
                  <a:gd name="T8" fmla="*/ 47 w 89"/>
                  <a:gd name="T9" fmla="*/ 45 h 67"/>
                  <a:gd name="T10" fmla="*/ 38 w 89"/>
                  <a:gd name="T11" fmla="*/ 40 h 67"/>
                  <a:gd name="T12" fmla="*/ 53 w 89"/>
                  <a:gd name="T13" fmla="*/ 4 h 67"/>
                  <a:gd name="T14" fmla="*/ 62 w 89"/>
                  <a:gd name="T15" fmla="*/ 9 h 67"/>
                  <a:gd name="T16" fmla="*/ 69 w 89"/>
                  <a:gd name="T17" fmla="*/ 11 h 67"/>
                  <a:gd name="T18" fmla="*/ 78 w 89"/>
                  <a:gd name="T19" fmla="*/ 13 h 67"/>
                  <a:gd name="T20" fmla="*/ 80 w 89"/>
                  <a:gd name="T21" fmla="*/ 13 h 67"/>
                  <a:gd name="T22" fmla="*/ 85 w 89"/>
                  <a:gd name="T23" fmla="*/ 13 h 67"/>
                  <a:gd name="T24" fmla="*/ 87 w 89"/>
                  <a:gd name="T25" fmla="*/ 20 h 67"/>
                  <a:gd name="T26" fmla="*/ 85 w 89"/>
                  <a:gd name="T27" fmla="*/ 27 h 67"/>
                  <a:gd name="T28" fmla="*/ 87 w 89"/>
                  <a:gd name="T29" fmla="*/ 33 h 67"/>
                  <a:gd name="T30" fmla="*/ 82 w 89"/>
                  <a:gd name="T31" fmla="*/ 38 h 67"/>
                  <a:gd name="T32" fmla="*/ 87 w 89"/>
                  <a:gd name="T33" fmla="*/ 38 h 67"/>
                  <a:gd name="T34" fmla="*/ 82 w 89"/>
                  <a:gd name="T35" fmla="*/ 47 h 67"/>
                  <a:gd name="T36" fmla="*/ 80 w 89"/>
                  <a:gd name="T37" fmla="*/ 51 h 67"/>
                  <a:gd name="T38" fmla="*/ 87 w 89"/>
                  <a:gd name="T39" fmla="*/ 58 h 67"/>
                  <a:gd name="T40" fmla="*/ 85 w 89"/>
                  <a:gd name="T41" fmla="*/ 67 h 67"/>
                  <a:gd name="T42" fmla="*/ 76 w 89"/>
                  <a:gd name="T43" fmla="*/ 60 h 67"/>
                  <a:gd name="T44" fmla="*/ 62 w 89"/>
                  <a:gd name="T45" fmla="*/ 60 h 67"/>
                  <a:gd name="T46" fmla="*/ 53 w 89"/>
                  <a:gd name="T47" fmla="*/ 62 h 67"/>
                  <a:gd name="T48" fmla="*/ 47 w 89"/>
                  <a:gd name="T49" fmla="*/ 60 h 67"/>
                  <a:gd name="T50" fmla="*/ 35 w 89"/>
                  <a:gd name="T51" fmla="*/ 58 h 67"/>
                  <a:gd name="T52" fmla="*/ 31 w 89"/>
                  <a:gd name="T53" fmla="*/ 58 h 67"/>
                  <a:gd name="T54" fmla="*/ 29 w 89"/>
                  <a:gd name="T55" fmla="*/ 60 h 67"/>
                  <a:gd name="T56" fmla="*/ 24 w 89"/>
                  <a:gd name="T57" fmla="*/ 60 h 67"/>
                  <a:gd name="T58" fmla="*/ 24 w 89"/>
                  <a:gd name="T59" fmla="*/ 60 h 67"/>
                  <a:gd name="T60" fmla="*/ 22 w 89"/>
                  <a:gd name="T61" fmla="*/ 67 h 67"/>
                  <a:gd name="T62" fmla="*/ 15 w 89"/>
                  <a:gd name="T63" fmla="*/ 60 h 67"/>
                  <a:gd name="T64" fmla="*/ 4 w 89"/>
                  <a:gd name="T65" fmla="*/ 58 h 67"/>
                  <a:gd name="T66" fmla="*/ 0 w 89"/>
                  <a:gd name="T67" fmla="*/ 49 h 67"/>
                  <a:gd name="T68" fmla="*/ 6 w 89"/>
                  <a:gd name="T69" fmla="*/ 47 h 67"/>
                  <a:gd name="T70" fmla="*/ 18 w 89"/>
                  <a:gd name="T71" fmla="*/ 49 h 67"/>
                  <a:gd name="T72" fmla="*/ 27 w 89"/>
                  <a:gd name="T73" fmla="*/ 49 h 67"/>
                  <a:gd name="T74" fmla="*/ 29 w 89"/>
                  <a:gd name="T75" fmla="*/ 51 h 67"/>
                  <a:gd name="T76" fmla="*/ 35 w 89"/>
                  <a:gd name="T77" fmla="*/ 51 h 67"/>
                  <a:gd name="T78" fmla="*/ 44 w 89"/>
                  <a:gd name="T79" fmla="*/ 51 h 67"/>
                  <a:gd name="T80" fmla="*/ 58 w 89"/>
                  <a:gd name="T81" fmla="*/ 51 h 67"/>
                  <a:gd name="T82" fmla="*/ 67 w 89"/>
                  <a:gd name="T83" fmla="*/ 47 h 67"/>
                  <a:gd name="T84" fmla="*/ 62 w 89"/>
                  <a:gd name="T85" fmla="*/ 42 h 67"/>
                  <a:gd name="T86" fmla="*/ 56 w 89"/>
                  <a:gd name="T87" fmla="*/ 36 h 67"/>
                  <a:gd name="T88" fmla="*/ 56 w 89"/>
                  <a:gd name="T89" fmla="*/ 31 h 67"/>
                  <a:gd name="T90" fmla="*/ 56 w 89"/>
                  <a:gd name="T91" fmla="*/ 27 h 67"/>
                  <a:gd name="T92" fmla="*/ 56 w 89"/>
                  <a:gd name="T93" fmla="*/ 22 h 67"/>
                  <a:gd name="T94" fmla="*/ 49 w 89"/>
                  <a:gd name="T95" fmla="*/ 18 h 67"/>
                  <a:gd name="T96" fmla="*/ 42 w 89"/>
                  <a:gd name="T97" fmla="*/ 15 h 67"/>
                  <a:gd name="T98" fmla="*/ 33 w 89"/>
                  <a:gd name="T99" fmla="*/ 15 h 67"/>
                  <a:gd name="T100" fmla="*/ 33 w 89"/>
                  <a:gd name="T101" fmla="*/ 9 h 67"/>
                  <a:gd name="T102" fmla="*/ 44 w 89"/>
                  <a:gd name="T103" fmla="*/ 7 h 67"/>
                  <a:gd name="T104" fmla="*/ 53 w 89"/>
                  <a:gd name="T105" fmla="*/ 0 h 67"/>
                  <a:gd name="T106" fmla="*/ 53 w 89"/>
                  <a:gd name="T107" fmla="*/ 4 h 67"/>
                  <a:gd name="T108" fmla="*/ 51 w 89"/>
                  <a:gd name="T10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67">
                    <a:moveTo>
                      <a:pt x="22" y="65"/>
                    </a:moveTo>
                    <a:lnTo>
                      <a:pt x="20" y="65"/>
                    </a:lnTo>
                    <a:lnTo>
                      <a:pt x="22" y="65"/>
                    </a:lnTo>
                    <a:close/>
                    <a:moveTo>
                      <a:pt x="24" y="65"/>
                    </a:moveTo>
                    <a:lnTo>
                      <a:pt x="27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4" y="65"/>
                    </a:lnTo>
                    <a:close/>
                    <a:moveTo>
                      <a:pt x="27" y="51"/>
                    </a:moveTo>
                    <a:lnTo>
                      <a:pt x="24" y="51"/>
                    </a:lnTo>
                    <a:lnTo>
                      <a:pt x="27" y="51"/>
                    </a:lnTo>
                    <a:close/>
                    <a:moveTo>
                      <a:pt x="29" y="49"/>
                    </a:moveTo>
                    <a:lnTo>
                      <a:pt x="29" y="51"/>
                    </a:lnTo>
                    <a:lnTo>
                      <a:pt x="29" y="49"/>
                    </a:lnTo>
                    <a:close/>
                    <a:moveTo>
                      <a:pt x="24" y="47"/>
                    </a:moveTo>
                    <a:lnTo>
                      <a:pt x="24" y="49"/>
                    </a:lnTo>
                    <a:lnTo>
                      <a:pt x="22" y="49"/>
                    </a:lnTo>
                    <a:lnTo>
                      <a:pt x="22" y="47"/>
                    </a:lnTo>
                    <a:lnTo>
                      <a:pt x="24" y="47"/>
                    </a:lnTo>
                    <a:close/>
                    <a:moveTo>
                      <a:pt x="44" y="38"/>
                    </a:moveTo>
                    <a:lnTo>
                      <a:pt x="47" y="38"/>
                    </a:lnTo>
                    <a:lnTo>
                      <a:pt x="47" y="40"/>
                    </a:lnTo>
                    <a:lnTo>
                      <a:pt x="49" y="40"/>
                    </a:lnTo>
                    <a:lnTo>
                      <a:pt x="51" y="40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3" y="45"/>
                    </a:lnTo>
                    <a:lnTo>
                      <a:pt x="51" y="45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8"/>
                    </a:lnTo>
                    <a:lnTo>
                      <a:pt x="44" y="38"/>
                    </a:lnTo>
                    <a:close/>
                    <a:moveTo>
                      <a:pt x="53" y="4"/>
                    </a:moveTo>
                    <a:lnTo>
                      <a:pt x="53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8" y="13"/>
                    </a:lnTo>
                    <a:lnTo>
                      <a:pt x="76" y="13"/>
                    </a:lnTo>
                    <a:lnTo>
                      <a:pt x="78" y="13"/>
                    </a:lnTo>
                    <a:lnTo>
                      <a:pt x="78" y="11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7" y="18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7" y="24"/>
                    </a:lnTo>
                    <a:lnTo>
                      <a:pt x="85" y="24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80" y="53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5" y="60"/>
                    </a:lnTo>
                    <a:lnTo>
                      <a:pt x="85" y="62"/>
                    </a:lnTo>
                    <a:lnTo>
                      <a:pt x="87" y="62"/>
                    </a:lnTo>
                    <a:lnTo>
                      <a:pt x="87" y="65"/>
                    </a:lnTo>
                    <a:lnTo>
                      <a:pt x="87" y="67"/>
                    </a:lnTo>
                    <a:lnTo>
                      <a:pt x="85" y="67"/>
                    </a:lnTo>
                    <a:lnTo>
                      <a:pt x="85" y="65"/>
                    </a:lnTo>
                    <a:lnTo>
                      <a:pt x="82" y="62"/>
                    </a:lnTo>
                    <a:lnTo>
                      <a:pt x="80" y="62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5" y="60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9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4" y="49"/>
                    </a:lnTo>
                    <a:lnTo>
                      <a:pt x="24" y="51"/>
                    </a:lnTo>
                    <a:lnTo>
                      <a:pt x="27" y="51"/>
                    </a:lnTo>
                    <a:lnTo>
                      <a:pt x="29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5" y="51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7" y="51"/>
                    </a:lnTo>
                    <a:lnTo>
                      <a:pt x="49" y="53"/>
                    </a:lnTo>
                    <a:lnTo>
                      <a:pt x="51" y="53"/>
                    </a:lnTo>
                    <a:lnTo>
                      <a:pt x="53" y="53"/>
                    </a:lnTo>
                    <a:lnTo>
                      <a:pt x="56" y="53"/>
                    </a:lnTo>
                    <a:lnTo>
                      <a:pt x="58" y="51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9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9" y="45"/>
                    </a:lnTo>
                    <a:lnTo>
                      <a:pt x="67" y="45"/>
                    </a:lnTo>
                    <a:lnTo>
                      <a:pt x="65" y="45"/>
                    </a:lnTo>
                    <a:lnTo>
                      <a:pt x="65" y="42"/>
                    </a:lnTo>
                    <a:lnTo>
                      <a:pt x="62" y="42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3" y="36"/>
                    </a:lnTo>
                    <a:lnTo>
                      <a:pt x="53" y="33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6" y="27"/>
                    </a:lnTo>
                    <a:lnTo>
                      <a:pt x="56" y="24"/>
                    </a:lnTo>
                    <a:lnTo>
                      <a:pt x="53" y="24"/>
                    </a:lnTo>
                    <a:lnTo>
                      <a:pt x="56" y="24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1" y="4"/>
                    </a:lnTo>
                    <a:lnTo>
                      <a:pt x="53" y="4"/>
                    </a:lnTo>
                    <a:close/>
                    <a:moveTo>
                      <a:pt x="53" y="0"/>
                    </a:moveTo>
                    <a:lnTo>
                      <a:pt x="53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0" name="Freeform 2878"/>
              <p:cNvSpPr>
                <a:spLocks noEditPoints="1"/>
              </p:cNvSpPr>
              <p:nvPr/>
            </p:nvSpPr>
            <p:spPr bwMode="auto">
              <a:xfrm>
                <a:off x="2421" y="1228"/>
                <a:ext cx="89" cy="67"/>
              </a:xfrm>
              <a:custGeom>
                <a:avLst/>
                <a:gdLst>
                  <a:gd name="T0" fmla="*/ 29 w 89"/>
                  <a:gd name="T1" fmla="*/ 65 h 67"/>
                  <a:gd name="T2" fmla="*/ 29 w 89"/>
                  <a:gd name="T3" fmla="*/ 49 h 67"/>
                  <a:gd name="T4" fmla="*/ 22 w 89"/>
                  <a:gd name="T5" fmla="*/ 47 h 67"/>
                  <a:gd name="T6" fmla="*/ 51 w 89"/>
                  <a:gd name="T7" fmla="*/ 40 h 67"/>
                  <a:gd name="T8" fmla="*/ 47 w 89"/>
                  <a:gd name="T9" fmla="*/ 45 h 67"/>
                  <a:gd name="T10" fmla="*/ 38 w 89"/>
                  <a:gd name="T11" fmla="*/ 40 h 67"/>
                  <a:gd name="T12" fmla="*/ 53 w 89"/>
                  <a:gd name="T13" fmla="*/ 4 h 67"/>
                  <a:gd name="T14" fmla="*/ 62 w 89"/>
                  <a:gd name="T15" fmla="*/ 9 h 67"/>
                  <a:gd name="T16" fmla="*/ 69 w 89"/>
                  <a:gd name="T17" fmla="*/ 11 h 67"/>
                  <a:gd name="T18" fmla="*/ 78 w 89"/>
                  <a:gd name="T19" fmla="*/ 13 h 67"/>
                  <a:gd name="T20" fmla="*/ 80 w 89"/>
                  <a:gd name="T21" fmla="*/ 13 h 67"/>
                  <a:gd name="T22" fmla="*/ 85 w 89"/>
                  <a:gd name="T23" fmla="*/ 13 h 67"/>
                  <a:gd name="T24" fmla="*/ 87 w 89"/>
                  <a:gd name="T25" fmla="*/ 20 h 67"/>
                  <a:gd name="T26" fmla="*/ 85 w 89"/>
                  <a:gd name="T27" fmla="*/ 27 h 67"/>
                  <a:gd name="T28" fmla="*/ 87 w 89"/>
                  <a:gd name="T29" fmla="*/ 33 h 67"/>
                  <a:gd name="T30" fmla="*/ 82 w 89"/>
                  <a:gd name="T31" fmla="*/ 38 h 67"/>
                  <a:gd name="T32" fmla="*/ 87 w 89"/>
                  <a:gd name="T33" fmla="*/ 38 h 67"/>
                  <a:gd name="T34" fmla="*/ 82 w 89"/>
                  <a:gd name="T35" fmla="*/ 47 h 67"/>
                  <a:gd name="T36" fmla="*/ 80 w 89"/>
                  <a:gd name="T37" fmla="*/ 51 h 67"/>
                  <a:gd name="T38" fmla="*/ 87 w 89"/>
                  <a:gd name="T39" fmla="*/ 58 h 67"/>
                  <a:gd name="T40" fmla="*/ 85 w 89"/>
                  <a:gd name="T41" fmla="*/ 67 h 67"/>
                  <a:gd name="T42" fmla="*/ 76 w 89"/>
                  <a:gd name="T43" fmla="*/ 60 h 67"/>
                  <a:gd name="T44" fmla="*/ 62 w 89"/>
                  <a:gd name="T45" fmla="*/ 60 h 67"/>
                  <a:gd name="T46" fmla="*/ 53 w 89"/>
                  <a:gd name="T47" fmla="*/ 62 h 67"/>
                  <a:gd name="T48" fmla="*/ 47 w 89"/>
                  <a:gd name="T49" fmla="*/ 60 h 67"/>
                  <a:gd name="T50" fmla="*/ 35 w 89"/>
                  <a:gd name="T51" fmla="*/ 58 h 67"/>
                  <a:gd name="T52" fmla="*/ 31 w 89"/>
                  <a:gd name="T53" fmla="*/ 58 h 67"/>
                  <a:gd name="T54" fmla="*/ 29 w 89"/>
                  <a:gd name="T55" fmla="*/ 60 h 67"/>
                  <a:gd name="T56" fmla="*/ 24 w 89"/>
                  <a:gd name="T57" fmla="*/ 60 h 67"/>
                  <a:gd name="T58" fmla="*/ 24 w 89"/>
                  <a:gd name="T59" fmla="*/ 60 h 67"/>
                  <a:gd name="T60" fmla="*/ 22 w 89"/>
                  <a:gd name="T61" fmla="*/ 67 h 67"/>
                  <a:gd name="T62" fmla="*/ 15 w 89"/>
                  <a:gd name="T63" fmla="*/ 60 h 67"/>
                  <a:gd name="T64" fmla="*/ 4 w 89"/>
                  <a:gd name="T65" fmla="*/ 58 h 67"/>
                  <a:gd name="T66" fmla="*/ 0 w 89"/>
                  <a:gd name="T67" fmla="*/ 49 h 67"/>
                  <a:gd name="T68" fmla="*/ 6 w 89"/>
                  <a:gd name="T69" fmla="*/ 47 h 67"/>
                  <a:gd name="T70" fmla="*/ 18 w 89"/>
                  <a:gd name="T71" fmla="*/ 49 h 67"/>
                  <a:gd name="T72" fmla="*/ 27 w 89"/>
                  <a:gd name="T73" fmla="*/ 49 h 67"/>
                  <a:gd name="T74" fmla="*/ 29 w 89"/>
                  <a:gd name="T75" fmla="*/ 51 h 67"/>
                  <a:gd name="T76" fmla="*/ 35 w 89"/>
                  <a:gd name="T77" fmla="*/ 51 h 67"/>
                  <a:gd name="T78" fmla="*/ 44 w 89"/>
                  <a:gd name="T79" fmla="*/ 51 h 67"/>
                  <a:gd name="T80" fmla="*/ 58 w 89"/>
                  <a:gd name="T81" fmla="*/ 51 h 67"/>
                  <a:gd name="T82" fmla="*/ 67 w 89"/>
                  <a:gd name="T83" fmla="*/ 47 h 67"/>
                  <a:gd name="T84" fmla="*/ 62 w 89"/>
                  <a:gd name="T85" fmla="*/ 42 h 67"/>
                  <a:gd name="T86" fmla="*/ 56 w 89"/>
                  <a:gd name="T87" fmla="*/ 36 h 67"/>
                  <a:gd name="T88" fmla="*/ 56 w 89"/>
                  <a:gd name="T89" fmla="*/ 31 h 67"/>
                  <a:gd name="T90" fmla="*/ 56 w 89"/>
                  <a:gd name="T91" fmla="*/ 27 h 67"/>
                  <a:gd name="T92" fmla="*/ 56 w 89"/>
                  <a:gd name="T93" fmla="*/ 22 h 67"/>
                  <a:gd name="T94" fmla="*/ 49 w 89"/>
                  <a:gd name="T95" fmla="*/ 18 h 67"/>
                  <a:gd name="T96" fmla="*/ 42 w 89"/>
                  <a:gd name="T97" fmla="*/ 15 h 67"/>
                  <a:gd name="T98" fmla="*/ 33 w 89"/>
                  <a:gd name="T99" fmla="*/ 15 h 67"/>
                  <a:gd name="T100" fmla="*/ 33 w 89"/>
                  <a:gd name="T101" fmla="*/ 9 h 67"/>
                  <a:gd name="T102" fmla="*/ 44 w 89"/>
                  <a:gd name="T103" fmla="*/ 7 h 67"/>
                  <a:gd name="T104" fmla="*/ 53 w 89"/>
                  <a:gd name="T105" fmla="*/ 0 h 67"/>
                  <a:gd name="T106" fmla="*/ 53 w 89"/>
                  <a:gd name="T107" fmla="*/ 4 h 67"/>
                  <a:gd name="T108" fmla="*/ 51 w 89"/>
                  <a:gd name="T109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67">
                    <a:moveTo>
                      <a:pt x="22" y="65"/>
                    </a:moveTo>
                    <a:lnTo>
                      <a:pt x="20" y="65"/>
                    </a:lnTo>
                    <a:lnTo>
                      <a:pt x="22" y="65"/>
                    </a:lnTo>
                    <a:moveTo>
                      <a:pt x="24" y="65"/>
                    </a:moveTo>
                    <a:lnTo>
                      <a:pt x="27" y="65"/>
                    </a:lnTo>
                    <a:lnTo>
                      <a:pt x="29" y="65"/>
                    </a:lnTo>
                    <a:lnTo>
                      <a:pt x="27" y="65"/>
                    </a:lnTo>
                    <a:lnTo>
                      <a:pt x="24" y="65"/>
                    </a:lnTo>
                    <a:moveTo>
                      <a:pt x="27" y="51"/>
                    </a:moveTo>
                    <a:lnTo>
                      <a:pt x="24" y="51"/>
                    </a:lnTo>
                    <a:lnTo>
                      <a:pt x="27" y="51"/>
                    </a:lnTo>
                    <a:moveTo>
                      <a:pt x="29" y="49"/>
                    </a:moveTo>
                    <a:lnTo>
                      <a:pt x="29" y="51"/>
                    </a:lnTo>
                    <a:lnTo>
                      <a:pt x="29" y="49"/>
                    </a:lnTo>
                    <a:moveTo>
                      <a:pt x="24" y="47"/>
                    </a:moveTo>
                    <a:lnTo>
                      <a:pt x="24" y="49"/>
                    </a:lnTo>
                    <a:lnTo>
                      <a:pt x="22" y="49"/>
                    </a:lnTo>
                    <a:lnTo>
                      <a:pt x="22" y="47"/>
                    </a:lnTo>
                    <a:lnTo>
                      <a:pt x="24" y="47"/>
                    </a:lnTo>
                    <a:moveTo>
                      <a:pt x="44" y="38"/>
                    </a:moveTo>
                    <a:lnTo>
                      <a:pt x="47" y="38"/>
                    </a:lnTo>
                    <a:lnTo>
                      <a:pt x="47" y="40"/>
                    </a:lnTo>
                    <a:lnTo>
                      <a:pt x="49" y="40"/>
                    </a:lnTo>
                    <a:lnTo>
                      <a:pt x="51" y="40"/>
                    </a:lnTo>
                    <a:lnTo>
                      <a:pt x="51" y="42"/>
                    </a:lnTo>
                    <a:lnTo>
                      <a:pt x="53" y="42"/>
                    </a:lnTo>
                    <a:lnTo>
                      <a:pt x="53" y="45"/>
                    </a:lnTo>
                    <a:lnTo>
                      <a:pt x="51" y="45"/>
                    </a:lnTo>
                    <a:lnTo>
                      <a:pt x="49" y="45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40" y="36"/>
                    </a:lnTo>
                    <a:lnTo>
                      <a:pt x="42" y="38"/>
                    </a:lnTo>
                    <a:lnTo>
                      <a:pt x="44" y="38"/>
                    </a:lnTo>
                    <a:moveTo>
                      <a:pt x="53" y="4"/>
                    </a:moveTo>
                    <a:lnTo>
                      <a:pt x="53" y="7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0" y="7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1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6" y="11"/>
                    </a:lnTo>
                    <a:lnTo>
                      <a:pt x="78" y="13"/>
                    </a:lnTo>
                    <a:lnTo>
                      <a:pt x="76" y="13"/>
                    </a:lnTo>
                    <a:lnTo>
                      <a:pt x="78" y="13"/>
                    </a:lnTo>
                    <a:lnTo>
                      <a:pt x="78" y="11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7" y="18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89" y="22"/>
                    </a:lnTo>
                    <a:lnTo>
                      <a:pt x="87" y="22"/>
                    </a:lnTo>
                    <a:lnTo>
                      <a:pt x="87" y="24"/>
                    </a:lnTo>
                    <a:lnTo>
                      <a:pt x="85" y="24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5" y="33"/>
                    </a:lnTo>
                    <a:lnTo>
                      <a:pt x="85" y="36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2" y="47"/>
                    </a:lnTo>
                    <a:lnTo>
                      <a:pt x="80" y="47"/>
                    </a:lnTo>
                    <a:lnTo>
                      <a:pt x="78" y="47"/>
                    </a:lnTo>
                    <a:lnTo>
                      <a:pt x="80" y="47"/>
                    </a:lnTo>
                    <a:lnTo>
                      <a:pt x="80" y="49"/>
                    </a:lnTo>
                    <a:lnTo>
                      <a:pt x="82" y="51"/>
                    </a:lnTo>
                    <a:lnTo>
                      <a:pt x="80" y="51"/>
                    </a:lnTo>
                    <a:lnTo>
                      <a:pt x="80" y="53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5" y="60"/>
                    </a:lnTo>
                    <a:lnTo>
                      <a:pt x="85" y="62"/>
                    </a:lnTo>
                    <a:lnTo>
                      <a:pt x="87" y="62"/>
                    </a:lnTo>
                    <a:lnTo>
                      <a:pt x="87" y="65"/>
                    </a:lnTo>
                    <a:lnTo>
                      <a:pt x="87" y="67"/>
                    </a:lnTo>
                    <a:lnTo>
                      <a:pt x="85" y="67"/>
                    </a:lnTo>
                    <a:lnTo>
                      <a:pt x="85" y="65"/>
                    </a:lnTo>
                    <a:lnTo>
                      <a:pt x="82" y="62"/>
                    </a:lnTo>
                    <a:lnTo>
                      <a:pt x="80" y="62"/>
                    </a:lnTo>
                    <a:lnTo>
                      <a:pt x="80" y="60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3" y="60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7" y="60"/>
                    </a:lnTo>
                    <a:lnTo>
                      <a:pt x="65" y="60"/>
                    </a:lnTo>
                    <a:lnTo>
                      <a:pt x="62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6" y="62"/>
                    </a:lnTo>
                    <a:lnTo>
                      <a:pt x="53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0" y="60"/>
                    </a:lnTo>
                    <a:lnTo>
                      <a:pt x="38" y="60"/>
                    </a:lnTo>
                    <a:lnTo>
                      <a:pt x="35" y="60"/>
                    </a:lnTo>
                    <a:lnTo>
                      <a:pt x="35" y="58"/>
                    </a:lnTo>
                    <a:lnTo>
                      <a:pt x="35" y="60"/>
                    </a:lnTo>
                    <a:lnTo>
                      <a:pt x="38" y="60"/>
                    </a:lnTo>
                    <a:lnTo>
                      <a:pt x="38" y="58"/>
                    </a:lnTo>
                    <a:lnTo>
                      <a:pt x="35" y="58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29" y="60"/>
                    </a:lnTo>
                    <a:lnTo>
                      <a:pt x="29" y="58"/>
                    </a:lnTo>
                    <a:lnTo>
                      <a:pt x="29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7" y="60"/>
                    </a:lnTo>
                    <a:lnTo>
                      <a:pt x="27" y="58"/>
                    </a:lnTo>
                    <a:lnTo>
                      <a:pt x="27" y="60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2" y="62"/>
                    </a:lnTo>
                    <a:lnTo>
                      <a:pt x="20" y="62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0" y="67"/>
                    </a:lnTo>
                    <a:lnTo>
                      <a:pt x="18" y="67"/>
                    </a:lnTo>
                    <a:lnTo>
                      <a:pt x="18" y="65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4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8" y="49"/>
                    </a:lnTo>
                    <a:lnTo>
                      <a:pt x="20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2" y="49"/>
                    </a:lnTo>
                    <a:lnTo>
                      <a:pt x="24" y="49"/>
                    </a:lnTo>
                    <a:lnTo>
                      <a:pt x="27" y="49"/>
                    </a:lnTo>
                    <a:lnTo>
                      <a:pt x="29" y="49"/>
                    </a:lnTo>
                    <a:lnTo>
                      <a:pt x="27" y="49"/>
                    </a:lnTo>
                    <a:lnTo>
                      <a:pt x="24" y="49"/>
                    </a:lnTo>
                    <a:lnTo>
                      <a:pt x="24" y="51"/>
                    </a:lnTo>
                    <a:lnTo>
                      <a:pt x="27" y="51"/>
                    </a:lnTo>
                    <a:lnTo>
                      <a:pt x="29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1" y="49"/>
                    </a:lnTo>
                    <a:lnTo>
                      <a:pt x="31" y="51"/>
                    </a:lnTo>
                    <a:lnTo>
                      <a:pt x="33" y="51"/>
                    </a:lnTo>
                    <a:lnTo>
                      <a:pt x="35" y="51"/>
                    </a:lnTo>
                    <a:lnTo>
                      <a:pt x="38" y="51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2" y="53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7" y="51"/>
                    </a:lnTo>
                    <a:lnTo>
                      <a:pt x="49" y="53"/>
                    </a:lnTo>
                    <a:lnTo>
                      <a:pt x="51" y="53"/>
                    </a:lnTo>
                    <a:lnTo>
                      <a:pt x="53" y="53"/>
                    </a:lnTo>
                    <a:lnTo>
                      <a:pt x="56" y="53"/>
                    </a:lnTo>
                    <a:lnTo>
                      <a:pt x="58" y="51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9"/>
                    </a:lnTo>
                    <a:lnTo>
                      <a:pt x="65" y="49"/>
                    </a:lnTo>
                    <a:lnTo>
                      <a:pt x="67" y="49"/>
                    </a:lnTo>
                    <a:lnTo>
                      <a:pt x="67" y="47"/>
                    </a:lnTo>
                    <a:lnTo>
                      <a:pt x="69" y="47"/>
                    </a:lnTo>
                    <a:lnTo>
                      <a:pt x="69" y="45"/>
                    </a:lnTo>
                    <a:lnTo>
                      <a:pt x="67" y="45"/>
                    </a:lnTo>
                    <a:lnTo>
                      <a:pt x="65" y="45"/>
                    </a:lnTo>
                    <a:lnTo>
                      <a:pt x="65" y="42"/>
                    </a:lnTo>
                    <a:lnTo>
                      <a:pt x="62" y="42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58" y="40"/>
                    </a:lnTo>
                    <a:lnTo>
                      <a:pt x="58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3" y="36"/>
                    </a:lnTo>
                    <a:lnTo>
                      <a:pt x="53" y="33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3" y="31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6" y="27"/>
                    </a:lnTo>
                    <a:lnTo>
                      <a:pt x="56" y="24"/>
                    </a:lnTo>
                    <a:lnTo>
                      <a:pt x="53" y="24"/>
                    </a:lnTo>
                    <a:lnTo>
                      <a:pt x="56" y="24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6" y="22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5" y="9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8" y="9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1" y="4"/>
                    </a:lnTo>
                    <a:lnTo>
                      <a:pt x="53" y="4"/>
                    </a:lnTo>
                    <a:moveTo>
                      <a:pt x="53" y="0"/>
                    </a:moveTo>
                    <a:lnTo>
                      <a:pt x="53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1" name="Freeform 2879"/>
              <p:cNvSpPr>
                <a:spLocks noEditPoints="1"/>
              </p:cNvSpPr>
              <p:nvPr/>
            </p:nvSpPr>
            <p:spPr bwMode="auto">
              <a:xfrm>
                <a:off x="2298" y="1279"/>
                <a:ext cx="69" cy="25"/>
              </a:xfrm>
              <a:custGeom>
                <a:avLst/>
                <a:gdLst>
                  <a:gd name="T0" fmla="*/ 40 w 69"/>
                  <a:gd name="T1" fmla="*/ 20 h 25"/>
                  <a:gd name="T2" fmla="*/ 18 w 69"/>
                  <a:gd name="T3" fmla="*/ 0 h 25"/>
                  <a:gd name="T4" fmla="*/ 22 w 69"/>
                  <a:gd name="T5" fmla="*/ 0 h 25"/>
                  <a:gd name="T6" fmla="*/ 22 w 69"/>
                  <a:gd name="T7" fmla="*/ 0 h 25"/>
                  <a:gd name="T8" fmla="*/ 27 w 69"/>
                  <a:gd name="T9" fmla="*/ 0 h 25"/>
                  <a:gd name="T10" fmla="*/ 29 w 69"/>
                  <a:gd name="T11" fmla="*/ 2 h 25"/>
                  <a:gd name="T12" fmla="*/ 31 w 69"/>
                  <a:gd name="T13" fmla="*/ 0 h 25"/>
                  <a:gd name="T14" fmla="*/ 31 w 69"/>
                  <a:gd name="T15" fmla="*/ 0 h 25"/>
                  <a:gd name="T16" fmla="*/ 36 w 69"/>
                  <a:gd name="T17" fmla="*/ 2 h 25"/>
                  <a:gd name="T18" fmla="*/ 40 w 69"/>
                  <a:gd name="T19" fmla="*/ 2 h 25"/>
                  <a:gd name="T20" fmla="*/ 44 w 69"/>
                  <a:gd name="T21" fmla="*/ 2 h 25"/>
                  <a:gd name="T22" fmla="*/ 47 w 69"/>
                  <a:gd name="T23" fmla="*/ 5 h 25"/>
                  <a:gd name="T24" fmla="*/ 49 w 69"/>
                  <a:gd name="T25" fmla="*/ 7 h 25"/>
                  <a:gd name="T26" fmla="*/ 53 w 69"/>
                  <a:gd name="T27" fmla="*/ 7 h 25"/>
                  <a:gd name="T28" fmla="*/ 56 w 69"/>
                  <a:gd name="T29" fmla="*/ 9 h 25"/>
                  <a:gd name="T30" fmla="*/ 60 w 69"/>
                  <a:gd name="T31" fmla="*/ 9 h 25"/>
                  <a:gd name="T32" fmla="*/ 60 w 69"/>
                  <a:gd name="T33" fmla="*/ 9 h 25"/>
                  <a:gd name="T34" fmla="*/ 60 w 69"/>
                  <a:gd name="T35" fmla="*/ 9 h 25"/>
                  <a:gd name="T36" fmla="*/ 62 w 69"/>
                  <a:gd name="T37" fmla="*/ 11 h 25"/>
                  <a:gd name="T38" fmla="*/ 65 w 69"/>
                  <a:gd name="T39" fmla="*/ 14 h 25"/>
                  <a:gd name="T40" fmla="*/ 65 w 69"/>
                  <a:gd name="T41" fmla="*/ 16 h 25"/>
                  <a:gd name="T42" fmla="*/ 67 w 69"/>
                  <a:gd name="T43" fmla="*/ 18 h 25"/>
                  <a:gd name="T44" fmla="*/ 67 w 69"/>
                  <a:gd name="T45" fmla="*/ 18 h 25"/>
                  <a:gd name="T46" fmla="*/ 65 w 69"/>
                  <a:gd name="T47" fmla="*/ 20 h 25"/>
                  <a:gd name="T48" fmla="*/ 60 w 69"/>
                  <a:gd name="T49" fmla="*/ 20 h 25"/>
                  <a:gd name="T50" fmla="*/ 56 w 69"/>
                  <a:gd name="T51" fmla="*/ 20 h 25"/>
                  <a:gd name="T52" fmla="*/ 56 w 69"/>
                  <a:gd name="T53" fmla="*/ 20 h 25"/>
                  <a:gd name="T54" fmla="*/ 51 w 69"/>
                  <a:gd name="T55" fmla="*/ 18 h 25"/>
                  <a:gd name="T56" fmla="*/ 47 w 69"/>
                  <a:gd name="T57" fmla="*/ 18 h 25"/>
                  <a:gd name="T58" fmla="*/ 51 w 69"/>
                  <a:gd name="T59" fmla="*/ 18 h 25"/>
                  <a:gd name="T60" fmla="*/ 49 w 69"/>
                  <a:gd name="T61" fmla="*/ 16 h 25"/>
                  <a:gd name="T62" fmla="*/ 47 w 69"/>
                  <a:gd name="T63" fmla="*/ 18 h 25"/>
                  <a:gd name="T64" fmla="*/ 44 w 69"/>
                  <a:gd name="T65" fmla="*/ 20 h 25"/>
                  <a:gd name="T66" fmla="*/ 42 w 69"/>
                  <a:gd name="T67" fmla="*/ 18 h 25"/>
                  <a:gd name="T68" fmla="*/ 40 w 69"/>
                  <a:gd name="T69" fmla="*/ 20 h 25"/>
                  <a:gd name="T70" fmla="*/ 40 w 69"/>
                  <a:gd name="T71" fmla="*/ 20 h 25"/>
                  <a:gd name="T72" fmla="*/ 40 w 69"/>
                  <a:gd name="T73" fmla="*/ 20 h 25"/>
                  <a:gd name="T74" fmla="*/ 38 w 69"/>
                  <a:gd name="T75" fmla="*/ 23 h 25"/>
                  <a:gd name="T76" fmla="*/ 38 w 69"/>
                  <a:gd name="T77" fmla="*/ 23 h 25"/>
                  <a:gd name="T78" fmla="*/ 36 w 69"/>
                  <a:gd name="T79" fmla="*/ 25 h 25"/>
                  <a:gd name="T80" fmla="*/ 31 w 69"/>
                  <a:gd name="T81" fmla="*/ 20 h 25"/>
                  <a:gd name="T82" fmla="*/ 27 w 69"/>
                  <a:gd name="T83" fmla="*/ 20 h 25"/>
                  <a:gd name="T84" fmla="*/ 22 w 69"/>
                  <a:gd name="T85" fmla="*/ 20 h 25"/>
                  <a:gd name="T86" fmla="*/ 18 w 69"/>
                  <a:gd name="T87" fmla="*/ 20 h 25"/>
                  <a:gd name="T88" fmla="*/ 15 w 69"/>
                  <a:gd name="T89" fmla="*/ 18 h 25"/>
                  <a:gd name="T90" fmla="*/ 13 w 69"/>
                  <a:gd name="T91" fmla="*/ 16 h 25"/>
                  <a:gd name="T92" fmla="*/ 11 w 69"/>
                  <a:gd name="T93" fmla="*/ 14 h 25"/>
                  <a:gd name="T94" fmla="*/ 9 w 69"/>
                  <a:gd name="T95" fmla="*/ 9 h 25"/>
                  <a:gd name="T96" fmla="*/ 4 w 69"/>
                  <a:gd name="T97" fmla="*/ 9 h 25"/>
                  <a:gd name="T98" fmla="*/ 0 w 69"/>
                  <a:gd name="T99" fmla="*/ 9 h 25"/>
                  <a:gd name="T100" fmla="*/ 0 w 69"/>
                  <a:gd name="T101" fmla="*/ 5 h 25"/>
                  <a:gd name="T102" fmla="*/ 2 w 69"/>
                  <a:gd name="T103" fmla="*/ 2 h 25"/>
                  <a:gd name="T104" fmla="*/ 6 w 69"/>
                  <a:gd name="T105" fmla="*/ 2 h 25"/>
                  <a:gd name="T106" fmla="*/ 6 w 69"/>
                  <a:gd name="T107" fmla="*/ 2 h 25"/>
                  <a:gd name="T108" fmla="*/ 11 w 69"/>
                  <a:gd name="T109" fmla="*/ 2 h 25"/>
                  <a:gd name="T110" fmla="*/ 13 w 69"/>
                  <a:gd name="T111" fmla="*/ 0 h 25"/>
                  <a:gd name="T112" fmla="*/ 18 w 69"/>
                  <a:gd name="T1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" h="25">
                    <a:moveTo>
                      <a:pt x="42" y="20"/>
                    </a:moveTo>
                    <a:lnTo>
                      <a:pt x="40" y="20"/>
                    </a:lnTo>
                    <a:lnTo>
                      <a:pt x="42" y="20"/>
                    </a:lnTo>
                    <a:close/>
                    <a:moveTo>
                      <a:pt x="18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3" y="7"/>
                    </a:lnTo>
                    <a:lnTo>
                      <a:pt x="53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2" y="20"/>
                    </a:lnTo>
                    <a:lnTo>
                      <a:pt x="60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2" name="Freeform 2880"/>
              <p:cNvSpPr>
                <a:spLocks noEditPoints="1"/>
              </p:cNvSpPr>
              <p:nvPr/>
            </p:nvSpPr>
            <p:spPr bwMode="auto">
              <a:xfrm>
                <a:off x="2298" y="1279"/>
                <a:ext cx="69" cy="25"/>
              </a:xfrm>
              <a:custGeom>
                <a:avLst/>
                <a:gdLst>
                  <a:gd name="T0" fmla="*/ 40 w 69"/>
                  <a:gd name="T1" fmla="*/ 20 h 25"/>
                  <a:gd name="T2" fmla="*/ 18 w 69"/>
                  <a:gd name="T3" fmla="*/ 0 h 25"/>
                  <a:gd name="T4" fmla="*/ 22 w 69"/>
                  <a:gd name="T5" fmla="*/ 0 h 25"/>
                  <a:gd name="T6" fmla="*/ 22 w 69"/>
                  <a:gd name="T7" fmla="*/ 0 h 25"/>
                  <a:gd name="T8" fmla="*/ 27 w 69"/>
                  <a:gd name="T9" fmla="*/ 0 h 25"/>
                  <a:gd name="T10" fmla="*/ 29 w 69"/>
                  <a:gd name="T11" fmla="*/ 2 h 25"/>
                  <a:gd name="T12" fmla="*/ 31 w 69"/>
                  <a:gd name="T13" fmla="*/ 0 h 25"/>
                  <a:gd name="T14" fmla="*/ 31 w 69"/>
                  <a:gd name="T15" fmla="*/ 0 h 25"/>
                  <a:gd name="T16" fmla="*/ 36 w 69"/>
                  <a:gd name="T17" fmla="*/ 2 h 25"/>
                  <a:gd name="T18" fmla="*/ 40 w 69"/>
                  <a:gd name="T19" fmla="*/ 2 h 25"/>
                  <a:gd name="T20" fmla="*/ 44 w 69"/>
                  <a:gd name="T21" fmla="*/ 2 h 25"/>
                  <a:gd name="T22" fmla="*/ 47 w 69"/>
                  <a:gd name="T23" fmla="*/ 5 h 25"/>
                  <a:gd name="T24" fmla="*/ 49 w 69"/>
                  <a:gd name="T25" fmla="*/ 7 h 25"/>
                  <a:gd name="T26" fmla="*/ 53 w 69"/>
                  <a:gd name="T27" fmla="*/ 7 h 25"/>
                  <a:gd name="T28" fmla="*/ 56 w 69"/>
                  <a:gd name="T29" fmla="*/ 9 h 25"/>
                  <a:gd name="T30" fmla="*/ 60 w 69"/>
                  <a:gd name="T31" fmla="*/ 9 h 25"/>
                  <a:gd name="T32" fmla="*/ 60 w 69"/>
                  <a:gd name="T33" fmla="*/ 9 h 25"/>
                  <a:gd name="T34" fmla="*/ 60 w 69"/>
                  <a:gd name="T35" fmla="*/ 9 h 25"/>
                  <a:gd name="T36" fmla="*/ 62 w 69"/>
                  <a:gd name="T37" fmla="*/ 11 h 25"/>
                  <a:gd name="T38" fmla="*/ 65 w 69"/>
                  <a:gd name="T39" fmla="*/ 14 h 25"/>
                  <a:gd name="T40" fmla="*/ 65 w 69"/>
                  <a:gd name="T41" fmla="*/ 16 h 25"/>
                  <a:gd name="T42" fmla="*/ 67 w 69"/>
                  <a:gd name="T43" fmla="*/ 18 h 25"/>
                  <a:gd name="T44" fmla="*/ 67 w 69"/>
                  <a:gd name="T45" fmla="*/ 18 h 25"/>
                  <a:gd name="T46" fmla="*/ 65 w 69"/>
                  <a:gd name="T47" fmla="*/ 20 h 25"/>
                  <a:gd name="T48" fmla="*/ 60 w 69"/>
                  <a:gd name="T49" fmla="*/ 20 h 25"/>
                  <a:gd name="T50" fmla="*/ 56 w 69"/>
                  <a:gd name="T51" fmla="*/ 20 h 25"/>
                  <a:gd name="T52" fmla="*/ 56 w 69"/>
                  <a:gd name="T53" fmla="*/ 20 h 25"/>
                  <a:gd name="T54" fmla="*/ 51 w 69"/>
                  <a:gd name="T55" fmla="*/ 18 h 25"/>
                  <a:gd name="T56" fmla="*/ 47 w 69"/>
                  <a:gd name="T57" fmla="*/ 18 h 25"/>
                  <a:gd name="T58" fmla="*/ 51 w 69"/>
                  <a:gd name="T59" fmla="*/ 18 h 25"/>
                  <a:gd name="T60" fmla="*/ 49 w 69"/>
                  <a:gd name="T61" fmla="*/ 16 h 25"/>
                  <a:gd name="T62" fmla="*/ 47 w 69"/>
                  <a:gd name="T63" fmla="*/ 18 h 25"/>
                  <a:gd name="T64" fmla="*/ 44 w 69"/>
                  <a:gd name="T65" fmla="*/ 20 h 25"/>
                  <a:gd name="T66" fmla="*/ 42 w 69"/>
                  <a:gd name="T67" fmla="*/ 18 h 25"/>
                  <a:gd name="T68" fmla="*/ 40 w 69"/>
                  <a:gd name="T69" fmla="*/ 20 h 25"/>
                  <a:gd name="T70" fmla="*/ 40 w 69"/>
                  <a:gd name="T71" fmla="*/ 20 h 25"/>
                  <a:gd name="T72" fmla="*/ 40 w 69"/>
                  <a:gd name="T73" fmla="*/ 20 h 25"/>
                  <a:gd name="T74" fmla="*/ 38 w 69"/>
                  <a:gd name="T75" fmla="*/ 23 h 25"/>
                  <a:gd name="T76" fmla="*/ 38 w 69"/>
                  <a:gd name="T77" fmla="*/ 23 h 25"/>
                  <a:gd name="T78" fmla="*/ 36 w 69"/>
                  <a:gd name="T79" fmla="*/ 25 h 25"/>
                  <a:gd name="T80" fmla="*/ 31 w 69"/>
                  <a:gd name="T81" fmla="*/ 20 h 25"/>
                  <a:gd name="T82" fmla="*/ 27 w 69"/>
                  <a:gd name="T83" fmla="*/ 20 h 25"/>
                  <a:gd name="T84" fmla="*/ 22 w 69"/>
                  <a:gd name="T85" fmla="*/ 20 h 25"/>
                  <a:gd name="T86" fmla="*/ 18 w 69"/>
                  <a:gd name="T87" fmla="*/ 20 h 25"/>
                  <a:gd name="T88" fmla="*/ 15 w 69"/>
                  <a:gd name="T89" fmla="*/ 18 h 25"/>
                  <a:gd name="T90" fmla="*/ 13 w 69"/>
                  <a:gd name="T91" fmla="*/ 16 h 25"/>
                  <a:gd name="T92" fmla="*/ 11 w 69"/>
                  <a:gd name="T93" fmla="*/ 14 h 25"/>
                  <a:gd name="T94" fmla="*/ 9 w 69"/>
                  <a:gd name="T95" fmla="*/ 9 h 25"/>
                  <a:gd name="T96" fmla="*/ 4 w 69"/>
                  <a:gd name="T97" fmla="*/ 9 h 25"/>
                  <a:gd name="T98" fmla="*/ 0 w 69"/>
                  <a:gd name="T99" fmla="*/ 9 h 25"/>
                  <a:gd name="T100" fmla="*/ 0 w 69"/>
                  <a:gd name="T101" fmla="*/ 5 h 25"/>
                  <a:gd name="T102" fmla="*/ 2 w 69"/>
                  <a:gd name="T103" fmla="*/ 2 h 25"/>
                  <a:gd name="T104" fmla="*/ 6 w 69"/>
                  <a:gd name="T105" fmla="*/ 2 h 25"/>
                  <a:gd name="T106" fmla="*/ 6 w 69"/>
                  <a:gd name="T107" fmla="*/ 2 h 25"/>
                  <a:gd name="T108" fmla="*/ 11 w 69"/>
                  <a:gd name="T109" fmla="*/ 2 h 25"/>
                  <a:gd name="T110" fmla="*/ 13 w 69"/>
                  <a:gd name="T111" fmla="*/ 0 h 25"/>
                  <a:gd name="T112" fmla="*/ 18 w 69"/>
                  <a:gd name="T1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9" h="25">
                    <a:moveTo>
                      <a:pt x="42" y="20"/>
                    </a:moveTo>
                    <a:lnTo>
                      <a:pt x="40" y="20"/>
                    </a:lnTo>
                    <a:lnTo>
                      <a:pt x="42" y="20"/>
                    </a:lnTo>
                    <a:moveTo>
                      <a:pt x="18" y="0"/>
                    </a:moveTo>
                    <a:lnTo>
                      <a:pt x="20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3" y="7"/>
                    </a:lnTo>
                    <a:lnTo>
                      <a:pt x="53" y="9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0" y="11"/>
                    </a:lnTo>
                    <a:lnTo>
                      <a:pt x="62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7" y="14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9" y="18"/>
                    </a:lnTo>
                    <a:lnTo>
                      <a:pt x="67" y="18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2" y="20"/>
                    </a:lnTo>
                    <a:lnTo>
                      <a:pt x="60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3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9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4" y="20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3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5"/>
                    </a:lnTo>
                    <a:lnTo>
                      <a:pt x="33" y="23"/>
                    </a:lnTo>
                    <a:lnTo>
                      <a:pt x="31" y="20"/>
                    </a:lnTo>
                    <a:lnTo>
                      <a:pt x="29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11" y="11"/>
                    </a:lnTo>
                    <a:lnTo>
                      <a:pt x="9" y="9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3" name="Freeform 2881"/>
              <p:cNvSpPr>
                <a:spLocks noEditPoints="1"/>
              </p:cNvSpPr>
              <p:nvPr/>
            </p:nvSpPr>
            <p:spPr bwMode="auto">
              <a:xfrm>
                <a:off x="2787" y="1313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11 w 11"/>
                  <a:gd name="T3" fmla="*/ 9 h 11"/>
                  <a:gd name="T4" fmla="*/ 11 w 11"/>
                  <a:gd name="T5" fmla="*/ 9 h 11"/>
                  <a:gd name="T6" fmla="*/ 11 w 11"/>
                  <a:gd name="T7" fmla="*/ 9 h 11"/>
                  <a:gd name="T8" fmla="*/ 11 w 11"/>
                  <a:gd name="T9" fmla="*/ 11 h 11"/>
                  <a:gd name="T10" fmla="*/ 11 w 11"/>
                  <a:gd name="T11" fmla="*/ 11 h 11"/>
                  <a:gd name="T12" fmla="*/ 9 w 11"/>
                  <a:gd name="T13" fmla="*/ 11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11 h 11"/>
                  <a:gd name="T20" fmla="*/ 9 w 11"/>
                  <a:gd name="T21" fmla="*/ 9 h 11"/>
                  <a:gd name="T22" fmla="*/ 9 w 11"/>
                  <a:gd name="T23" fmla="*/ 9 h 11"/>
                  <a:gd name="T24" fmla="*/ 9 w 11"/>
                  <a:gd name="T25" fmla="*/ 9 h 11"/>
                  <a:gd name="T26" fmla="*/ 9 w 11"/>
                  <a:gd name="T27" fmla="*/ 9 h 11"/>
                  <a:gd name="T28" fmla="*/ 9 w 11"/>
                  <a:gd name="T29" fmla="*/ 6 h 11"/>
                  <a:gd name="T30" fmla="*/ 9 w 11"/>
                  <a:gd name="T31" fmla="*/ 6 h 11"/>
                  <a:gd name="T32" fmla="*/ 9 w 11"/>
                  <a:gd name="T33" fmla="*/ 6 h 11"/>
                  <a:gd name="T34" fmla="*/ 2 w 11"/>
                  <a:gd name="T35" fmla="*/ 0 h 11"/>
                  <a:gd name="T36" fmla="*/ 2 w 11"/>
                  <a:gd name="T37" fmla="*/ 0 h 11"/>
                  <a:gd name="T38" fmla="*/ 2 w 11"/>
                  <a:gd name="T39" fmla="*/ 0 h 11"/>
                  <a:gd name="T40" fmla="*/ 5 w 11"/>
                  <a:gd name="T41" fmla="*/ 2 h 11"/>
                  <a:gd name="T42" fmla="*/ 5 w 11"/>
                  <a:gd name="T43" fmla="*/ 2 h 11"/>
                  <a:gd name="T44" fmla="*/ 5 w 11"/>
                  <a:gd name="T45" fmla="*/ 2 h 11"/>
                  <a:gd name="T46" fmla="*/ 5 w 11"/>
                  <a:gd name="T47" fmla="*/ 2 h 11"/>
                  <a:gd name="T48" fmla="*/ 7 w 11"/>
                  <a:gd name="T49" fmla="*/ 2 h 11"/>
                  <a:gd name="T50" fmla="*/ 7 w 11"/>
                  <a:gd name="T51" fmla="*/ 4 h 11"/>
                  <a:gd name="T52" fmla="*/ 7 w 11"/>
                  <a:gd name="T53" fmla="*/ 4 h 11"/>
                  <a:gd name="T54" fmla="*/ 7 w 11"/>
                  <a:gd name="T55" fmla="*/ 4 h 11"/>
                  <a:gd name="T56" fmla="*/ 7 w 11"/>
                  <a:gd name="T57" fmla="*/ 4 h 11"/>
                  <a:gd name="T58" fmla="*/ 7 w 11"/>
                  <a:gd name="T59" fmla="*/ 6 h 11"/>
                  <a:gd name="T60" fmla="*/ 9 w 11"/>
                  <a:gd name="T61" fmla="*/ 6 h 11"/>
                  <a:gd name="T62" fmla="*/ 9 w 11"/>
                  <a:gd name="T63" fmla="*/ 6 h 11"/>
                  <a:gd name="T64" fmla="*/ 9 w 11"/>
                  <a:gd name="T65" fmla="*/ 6 h 11"/>
                  <a:gd name="T66" fmla="*/ 9 w 11"/>
                  <a:gd name="T67" fmla="*/ 6 h 11"/>
                  <a:gd name="T68" fmla="*/ 9 w 11"/>
                  <a:gd name="T69" fmla="*/ 6 h 11"/>
                  <a:gd name="T70" fmla="*/ 9 w 11"/>
                  <a:gd name="T71" fmla="*/ 6 h 11"/>
                  <a:gd name="T72" fmla="*/ 7 w 11"/>
                  <a:gd name="T73" fmla="*/ 6 h 11"/>
                  <a:gd name="T74" fmla="*/ 7 w 11"/>
                  <a:gd name="T75" fmla="*/ 6 h 11"/>
                  <a:gd name="T76" fmla="*/ 7 w 11"/>
                  <a:gd name="T77" fmla="*/ 6 h 11"/>
                  <a:gd name="T78" fmla="*/ 7 w 11"/>
                  <a:gd name="T79" fmla="*/ 6 h 11"/>
                  <a:gd name="T80" fmla="*/ 7 w 11"/>
                  <a:gd name="T81" fmla="*/ 4 h 11"/>
                  <a:gd name="T82" fmla="*/ 7 w 11"/>
                  <a:gd name="T83" fmla="*/ 4 h 11"/>
                  <a:gd name="T84" fmla="*/ 7 w 11"/>
                  <a:gd name="T85" fmla="*/ 4 h 11"/>
                  <a:gd name="T86" fmla="*/ 5 w 11"/>
                  <a:gd name="T87" fmla="*/ 4 h 11"/>
                  <a:gd name="T88" fmla="*/ 5 w 11"/>
                  <a:gd name="T89" fmla="*/ 4 h 11"/>
                  <a:gd name="T90" fmla="*/ 5 w 11"/>
                  <a:gd name="T91" fmla="*/ 4 h 11"/>
                  <a:gd name="T92" fmla="*/ 2 w 11"/>
                  <a:gd name="T93" fmla="*/ 4 h 11"/>
                  <a:gd name="T94" fmla="*/ 2 w 11"/>
                  <a:gd name="T95" fmla="*/ 4 h 11"/>
                  <a:gd name="T96" fmla="*/ 2 w 11"/>
                  <a:gd name="T97" fmla="*/ 2 h 11"/>
                  <a:gd name="T98" fmla="*/ 2 w 11"/>
                  <a:gd name="T99" fmla="*/ 2 h 11"/>
                  <a:gd name="T100" fmla="*/ 0 w 11"/>
                  <a:gd name="T101" fmla="*/ 2 h 11"/>
                  <a:gd name="T102" fmla="*/ 0 w 11"/>
                  <a:gd name="T103" fmla="*/ 2 h 11"/>
                  <a:gd name="T104" fmla="*/ 0 w 11"/>
                  <a:gd name="T105" fmla="*/ 2 h 11"/>
                  <a:gd name="T106" fmla="*/ 2 w 11"/>
                  <a:gd name="T107" fmla="*/ 0 h 11"/>
                  <a:gd name="T108" fmla="*/ 2 w 11"/>
                  <a:gd name="T109" fmla="*/ 0 h 11"/>
                  <a:gd name="T110" fmla="*/ 2 w 11"/>
                  <a:gd name="T111" fmla="*/ 0 h 11"/>
                  <a:gd name="T112" fmla="*/ 2 w 11"/>
                  <a:gd name="T1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" h="11">
                    <a:moveTo>
                      <a:pt x="9" y="6"/>
                    </a:move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4" name="Freeform 2882"/>
              <p:cNvSpPr>
                <a:spLocks noEditPoints="1"/>
              </p:cNvSpPr>
              <p:nvPr/>
            </p:nvSpPr>
            <p:spPr bwMode="auto">
              <a:xfrm>
                <a:off x="2787" y="1313"/>
                <a:ext cx="11" cy="11"/>
              </a:xfrm>
              <a:custGeom>
                <a:avLst/>
                <a:gdLst>
                  <a:gd name="T0" fmla="*/ 11 w 11"/>
                  <a:gd name="T1" fmla="*/ 6 h 11"/>
                  <a:gd name="T2" fmla="*/ 11 w 11"/>
                  <a:gd name="T3" fmla="*/ 9 h 11"/>
                  <a:gd name="T4" fmla="*/ 11 w 11"/>
                  <a:gd name="T5" fmla="*/ 9 h 11"/>
                  <a:gd name="T6" fmla="*/ 11 w 11"/>
                  <a:gd name="T7" fmla="*/ 9 h 11"/>
                  <a:gd name="T8" fmla="*/ 11 w 11"/>
                  <a:gd name="T9" fmla="*/ 11 h 11"/>
                  <a:gd name="T10" fmla="*/ 11 w 11"/>
                  <a:gd name="T11" fmla="*/ 11 h 11"/>
                  <a:gd name="T12" fmla="*/ 9 w 11"/>
                  <a:gd name="T13" fmla="*/ 11 h 11"/>
                  <a:gd name="T14" fmla="*/ 9 w 11"/>
                  <a:gd name="T15" fmla="*/ 11 h 11"/>
                  <a:gd name="T16" fmla="*/ 9 w 11"/>
                  <a:gd name="T17" fmla="*/ 11 h 11"/>
                  <a:gd name="T18" fmla="*/ 9 w 11"/>
                  <a:gd name="T19" fmla="*/ 11 h 11"/>
                  <a:gd name="T20" fmla="*/ 9 w 11"/>
                  <a:gd name="T21" fmla="*/ 9 h 11"/>
                  <a:gd name="T22" fmla="*/ 9 w 11"/>
                  <a:gd name="T23" fmla="*/ 9 h 11"/>
                  <a:gd name="T24" fmla="*/ 9 w 11"/>
                  <a:gd name="T25" fmla="*/ 9 h 11"/>
                  <a:gd name="T26" fmla="*/ 9 w 11"/>
                  <a:gd name="T27" fmla="*/ 9 h 11"/>
                  <a:gd name="T28" fmla="*/ 9 w 11"/>
                  <a:gd name="T29" fmla="*/ 6 h 11"/>
                  <a:gd name="T30" fmla="*/ 9 w 11"/>
                  <a:gd name="T31" fmla="*/ 6 h 11"/>
                  <a:gd name="T32" fmla="*/ 9 w 11"/>
                  <a:gd name="T33" fmla="*/ 6 h 11"/>
                  <a:gd name="T34" fmla="*/ 2 w 11"/>
                  <a:gd name="T35" fmla="*/ 0 h 11"/>
                  <a:gd name="T36" fmla="*/ 2 w 11"/>
                  <a:gd name="T37" fmla="*/ 0 h 11"/>
                  <a:gd name="T38" fmla="*/ 2 w 11"/>
                  <a:gd name="T39" fmla="*/ 0 h 11"/>
                  <a:gd name="T40" fmla="*/ 5 w 11"/>
                  <a:gd name="T41" fmla="*/ 2 h 11"/>
                  <a:gd name="T42" fmla="*/ 5 w 11"/>
                  <a:gd name="T43" fmla="*/ 2 h 11"/>
                  <a:gd name="T44" fmla="*/ 5 w 11"/>
                  <a:gd name="T45" fmla="*/ 2 h 11"/>
                  <a:gd name="T46" fmla="*/ 5 w 11"/>
                  <a:gd name="T47" fmla="*/ 2 h 11"/>
                  <a:gd name="T48" fmla="*/ 7 w 11"/>
                  <a:gd name="T49" fmla="*/ 2 h 11"/>
                  <a:gd name="T50" fmla="*/ 7 w 11"/>
                  <a:gd name="T51" fmla="*/ 4 h 11"/>
                  <a:gd name="T52" fmla="*/ 7 w 11"/>
                  <a:gd name="T53" fmla="*/ 4 h 11"/>
                  <a:gd name="T54" fmla="*/ 7 w 11"/>
                  <a:gd name="T55" fmla="*/ 4 h 11"/>
                  <a:gd name="T56" fmla="*/ 7 w 11"/>
                  <a:gd name="T57" fmla="*/ 4 h 11"/>
                  <a:gd name="T58" fmla="*/ 7 w 11"/>
                  <a:gd name="T59" fmla="*/ 6 h 11"/>
                  <a:gd name="T60" fmla="*/ 9 w 11"/>
                  <a:gd name="T61" fmla="*/ 6 h 11"/>
                  <a:gd name="T62" fmla="*/ 9 w 11"/>
                  <a:gd name="T63" fmla="*/ 6 h 11"/>
                  <a:gd name="T64" fmla="*/ 9 w 11"/>
                  <a:gd name="T65" fmla="*/ 6 h 11"/>
                  <a:gd name="T66" fmla="*/ 9 w 11"/>
                  <a:gd name="T67" fmla="*/ 6 h 11"/>
                  <a:gd name="T68" fmla="*/ 9 w 11"/>
                  <a:gd name="T69" fmla="*/ 6 h 11"/>
                  <a:gd name="T70" fmla="*/ 9 w 11"/>
                  <a:gd name="T71" fmla="*/ 6 h 11"/>
                  <a:gd name="T72" fmla="*/ 7 w 11"/>
                  <a:gd name="T73" fmla="*/ 6 h 11"/>
                  <a:gd name="T74" fmla="*/ 7 w 11"/>
                  <a:gd name="T75" fmla="*/ 6 h 11"/>
                  <a:gd name="T76" fmla="*/ 7 w 11"/>
                  <a:gd name="T77" fmla="*/ 6 h 11"/>
                  <a:gd name="T78" fmla="*/ 7 w 11"/>
                  <a:gd name="T79" fmla="*/ 6 h 11"/>
                  <a:gd name="T80" fmla="*/ 7 w 11"/>
                  <a:gd name="T81" fmla="*/ 4 h 11"/>
                  <a:gd name="T82" fmla="*/ 7 w 11"/>
                  <a:gd name="T83" fmla="*/ 4 h 11"/>
                  <a:gd name="T84" fmla="*/ 7 w 11"/>
                  <a:gd name="T85" fmla="*/ 4 h 11"/>
                  <a:gd name="T86" fmla="*/ 5 w 11"/>
                  <a:gd name="T87" fmla="*/ 4 h 11"/>
                  <a:gd name="T88" fmla="*/ 5 w 11"/>
                  <a:gd name="T89" fmla="*/ 4 h 11"/>
                  <a:gd name="T90" fmla="*/ 5 w 11"/>
                  <a:gd name="T91" fmla="*/ 4 h 11"/>
                  <a:gd name="T92" fmla="*/ 2 w 11"/>
                  <a:gd name="T93" fmla="*/ 4 h 11"/>
                  <a:gd name="T94" fmla="*/ 2 w 11"/>
                  <a:gd name="T95" fmla="*/ 4 h 11"/>
                  <a:gd name="T96" fmla="*/ 2 w 11"/>
                  <a:gd name="T97" fmla="*/ 2 h 11"/>
                  <a:gd name="T98" fmla="*/ 2 w 11"/>
                  <a:gd name="T99" fmla="*/ 2 h 11"/>
                  <a:gd name="T100" fmla="*/ 0 w 11"/>
                  <a:gd name="T101" fmla="*/ 2 h 11"/>
                  <a:gd name="T102" fmla="*/ 0 w 11"/>
                  <a:gd name="T103" fmla="*/ 2 h 11"/>
                  <a:gd name="T104" fmla="*/ 0 w 11"/>
                  <a:gd name="T105" fmla="*/ 2 h 11"/>
                  <a:gd name="T106" fmla="*/ 2 w 11"/>
                  <a:gd name="T107" fmla="*/ 0 h 11"/>
                  <a:gd name="T108" fmla="*/ 2 w 11"/>
                  <a:gd name="T109" fmla="*/ 0 h 11"/>
                  <a:gd name="T110" fmla="*/ 2 w 11"/>
                  <a:gd name="T111" fmla="*/ 0 h 11"/>
                  <a:gd name="T112" fmla="*/ 2 w 11"/>
                  <a:gd name="T1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" h="11">
                    <a:moveTo>
                      <a:pt x="9" y="6"/>
                    </a:moveTo>
                    <a:lnTo>
                      <a:pt x="11" y="6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5" name="Freeform 2883"/>
              <p:cNvSpPr>
                <a:spLocks/>
              </p:cNvSpPr>
              <p:nvPr/>
            </p:nvSpPr>
            <p:spPr bwMode="auto">
              <a:xfrm>
                <a:off x="2845" y="1418"/>
                <a:ext cx="7" cy="13"/>
              </a:xfrm>
              <a:custGeom>
                <a:avLst/>
                <a:gdLst>
                  <a:gd name="T0" fmla="*/ 5 w 7"/>
                  <a:gd name="T1" fmla="*/ 4 h 13"/>
                  <a:gd name="T2" fmla="*/ 7 w 7"/>
                  <a:gd name="T3" fmla="*/ 4 h 13"/>
                  <a:gd name="T4" fmla="*/ 7 w 7"/>
                  <a:gd name="T5" fmla="*/ 4 h 13"/>
                  <a:gd name="T6" fmla="*/ 7 w 7"/>
                  <a:gd name="T7" fmla="*/ 4 h 13"/>
                  <a:gd name="T8" fmla="*/ 7 w 7"/>
                  <a:gd name="T9" fmla="*/ 7 h 13"/>
                  <a:gd name="T10" fmla="*/ 5 w 7"/>
                  <a:gd name="T11" fmla="*/ 7 h 13"/>
                  <a:gd name="T12" fmla="*/ 5 w 7"/>
                  <a:gd name="T13" fmla="*/ 7 h 13"/>
                  <a:gd name="T14" fmla="*/ 7 w 7"/>
                  <a:gd name="T15" fmla="*/ 7 h 13"/>
                  <a:gd name="T16" fmla="*/ 5 w 7"/>
                  <a:gd name="T17" fmla="*/ 7 h 13"/>
                  <a:gd name="T18" fmla="*/ 5 w 7"/>
                  <a:gd name="T19" fmla="*/ 9 h 13"/>
                  <a:gd name="T20" fmla="*/ 5 w 7"/>
                  <a:gd name="T21" fmla="*/ 9 h 13"/>
                  <a:gd name="T22" fmla="*/ 7 w 7"/>
                  <a:gd name="T23" fmla="*/ 9 h 13"/>
                  <a:gd name="T24" fmla="*/ 5 w 7"/>
                  <a:gd name="T25" fmla="*/ 9 h 13"/>
                  <a:gd name="T26" fmla="*/ 5 w 7"/>
                  <a:gd name="T27" fmla="*/ 9 h 13"/>
                  <a:gd name="T28" fmla="*/ 5 w 7"/>
                  <a:gd name="T29" fmla="*/ 11 h 13"/>
                  <a:gd name="T30" fmla="*/ 5 w 7"/>
                  <a:gd name="T31" fmla="*/ 11 h 13"/>
                  <a:gd name="T32" fmla="*/ 5 w 7"/>
                  <a:gd name="T33" fmla="*/ 11 h 13"/>
                  <a:gd name="T34" fmla="*/ 5 w 7"/>
                  <a:gd name="T35" fmla="*/ 11 h 13"/>
                  <a:gd name="T36" fmla="*/ 5 w 7"/>
                  <a:gd name="T37" fmla="*/ 11 h 13"/>
                  <a:gd name="T38" fmla="*/ 5 w 7"/>
                  <a:gd name="T39" fmla="*/ 13 h 13"/>
                  <a:gd name="T40" fmla="*/ 5 w 7"/>
                  <a:gd name="T41" fmla="*/ 13 h 13"/>
                  <a:gd name="T42" fmla="*/ 5 w 7"/>
                  <a:gd name="T43" fmla="*/ 13 h 13"/>
                  <a:gd name="T44" fmla="*/ 3 w 7"/>
                  <a:gd name="T45" fmla="*/ 13 h 13"/>
                  <a:gd name="T46" fmla="*/ 3 w 7"/>
                  <a:gd name="T47" fmla="*/ 13 h 13"/>
                  <a:gd name="T48" fmla="*/ 3 w 7"/>
                  <a:gd name="T49" fmla="*/ 11 h 13"/>
                  <a:gd name="T50" fmla="*/ 3 w 7"/>
                  <a:gd name="T51" fmla="*/ 11 h 13"/>
                  <a:gd name="T52" fmla="*/ 0 w 7"/>
                  <a:gd name="T53" fmla="*/ 11 h 13"/>
                  <a:gd name="T54" fmla="*/ 0 w 7"/>
                  <a:gd name="T55" fmla="*/ 11 h 13"/>
                  <a:gd name="T56" fmla="*/ 0 w 7"/>
                  <a:gd name="T57" fmla="*/ 11 h 13"/>
                  <a:gd name="T58" fmla="*/ 0 w 7"/>
                  <a:gd name="T59" fmla="*/ 11 h 13"/>
                  <a:gd name="T60" fmla="*/ 0 w 7"/>
                  <a:gd name="T61" fmla="*/ 11 h 13"/>
                  <a:gd name="T62" fmla="*/ 0 w 7"/>
                  <a:gd name="T63" fmla="*/ 9 h 13"/>
                  <a:gd name="T64" fmla="*/ 0 w 7"/>
                  <a:gd name="T65" fmla="*/ 9 h 13"/>
                  <a:gd name="T66" fmla="*/ 0 w 7"/>
                  <a:gd name="T67" fmla="*/ 9 h 13"/>
                  <a:gd name="T68" fmla="*/ 0 w 7"/>
                  <a:gd name="T69" fmla="*/ 9 h 13"/>
                  <a:gd name="T70" fmla="*/ 0 w 7"/>
                  <a:gd name="T71" fmla="*/ 9 h 13"/>
                  <a:gd name="T72" fmla="*/ 0 w 7"/>
                  <a:gd name="T73" fmla="*/ 9 h 13"/>
                  <a:gd name="T74" fmla="*/ 0 w 7"/>
                  <a:gd name="T75" fmla="*/ 7 h 13"/>
                  <a:gd name="T76" fmla="*/ 0 w 7"/>
                  <a:gd name="T77" fmla="*/ 4 h 13"/>
                  <a:gd name="T78" fmla="*/ 0 w 7"/>
                  <a:gd name="T79" fmla="*/ 4 h 13"/>
                  <a:gd name="T80" fmla="*/ 3 w 7"/>
                  <a:gd name="T81" fmla="*/ 4 h 13"/>
                  <a:gd name="T82" fmla="*/ 3 w 7"/>
                  <a:gd name="T83" fmla="*/ 4 h 13"/>
                  <a:gd name="T84" fmla="*/ 3 w 7"/>
                  <a:gd name="T85" fmla="*/ 2 h 13"/>
                  <a:gd name="T86" fmla="*/ 3 w 7"/>
                  <a:gd name="T87" fmla="*/ 2 h 13"/>
                  <a:gd name="T88" fmla="*/ 3 w 7"/>
                  <a:gd name="T89" fmla="*/ 2 h 13"/>
                  <a:gd name="T90" fmla="*/ 3 w 7"/>
                  <a:gd name="T91" fmla="*/ 2 h 13"/>
                  <a:gd name="T92" fmla="*/ 3 w 7"/>
                  <a:gd name="T93" fmla="*/ 2 h 13"/>
                  <a:gd name="T94" fmla="*/ 3 w 7"/>
                  <a:gd name="T95" fmla="*/ 2 h 13"/>
                  <a:gd name="T96" fmla="*/ 3 w 7"/>
                  <a:gd name="T97" fmla="*/ 0 h 13"/>
                  <a:gd name="T98" fmla="*/ 5 w 7"/>
                  <a:gd name="T99" fmla="*/ 0 h 13"/>
                  <a:gd name="T100" fmla="*/ 5 w 7"/>
                  <a:gd name="T101" fmla="*/ 0 h 13"/>
                  <a:gd name="T102" fmla="*/ 5 w 7"/>
                  <a:gd name="T103" fmla="*/ 0 h 13"/>
                  <a:gd name="T104" fmla="*/ 5 w 7"/>
                  <a:gd name="T105" fmla="*/ 2 h 13"/>
                  <a:gd name="T106" fmla="*/ 5 w 7"/>
                  <a:gd name="T107" fmla="*/ 2 h 13"/>
                  <a:gd name="T108" fmla="*/ 5 w 7"/>
                  <a:gd name="T109" fmla="*/ 2 h 13"/>
                  <a:gd name="T110" fmla="*/ 5 w 7"/>
                  <a:gd name="T111" fmla="*/ 2 h 13"/>
                  <a:gd name="T112" fmla="*/ 5 w 7"/>
                  <a:gd name="T113" fmla="*/ 2 h 13"/>
                  <a:gd name="T114" fmla="*/ 5 w 7"/>
                  <a:gd name="T115" fmla="*/ 2 h 13"/>
                  <a:gd name="T116" fmla="*/ 5 w 7"/>
                  <a:gd name="T1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" h="13">
                    <a:moveTo>
                      <a:pt x="5" y="2"/>
                    </a:move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6" name="Freeform 2884"/>
              <p:cNvSpPr>
                <a:spLocks/>
              </p:cNvSpPr>
              <p:nvPr/>
            </p:nvSpPr>
            <p:spPr bwMode="auto">
              <a:xfrm>
                <a:off x="2845" y="1418"/>
                <a:ext cx="7" cy="13"/>
              </a:xfrm>
              <a:custGeom>
                <a:avLst/>
                <a:gdLst>
                  <a:gd name="T0" fmla="*/ 5 w 7"/>
                  <a:gd name="T1" fmla="*/ 4 h 13"/>
                  <a:gd name="T2" fmla="*/ 7 w 7"/>
                  <a:gd name="T3" fmla="*/ 4 h 13"/>
                  <a:gd name="T4" fmla="*/ 7 w 7"/>
                  <a:gd name="T5" fmla="*/ 4 h 13"/>
                  <a:gd name="T6" fmla="*/ 7 w 7"/>
                  <a:gd name="T7" fmla="*/ 4 h 13"/>
                  <a:gd name="T8" fmla="*/ 7 w 7"/>
                  <a:gd name="T9" fmla="*/ 7 h 13"/>
                  <a:gd name="T10" fmla="*/ 5 w 7"/>
                  <a:gd name="T11" fmla="*/ 7 h 13"/>
                  <a:gd name="T12" fmla="*/ 5 w 7"/>
                  <a:gd name="T13" fmla="*/ 7 h 13"/>
                  <a:gd name="T14" fmla="*/ 7 w 7"/>
                  <a:gd name="T15" fmla="*/ 7 h 13"/>
                  <a:gd name="T16" fmla="*/ 5 w 7"/>
                  <a:gd name="T17" fmla="*/ 7 h 13"/>
                  <a:gd name="T18" fmla="*/ 5 w 7"/>
                  <a:gd name="T19" fmla="*/ 9 h 13"/>
                  <a:gd name="T20" fmla="*/ 5 w 7"/>
                  <a:gd name="T21" fmla="*/ 9 h 13"/>
                  <a:gd name="T22" fmla="*/ 7 w 7"/>
                  <a:gd name="T23" fmla="*/ 9 h 13"/>
                  <a:gd name="T24" fmla="*/ 5 w 7"/>
                  <a:gd name="T25" fmla="*/ 9 h 13"/>
                  <a:gd name="T26" fmla="*/ 5 w 7"/>
                  <a:gd name="T27" fmla="*/ 9 h 13"/>
                  <a:gd name="T28" fmla="*/ 5 w 7"/>
                  <a:gd name="T29" fmla="*/ 11 h 13"/>
                  <a:gd name="T30" fmla="*/ 5 w 7"/>
                  <a:gd name="T31" fmla="*/ 11 h 13"/>
                  <a:gd name="T32" fmla="*/ 5 w 7"/>
                  <a:gd name="T33" fmla="*/ 11 h 13"/>
                  <a:gd name="T34" fmla="*/ 5 w 7"/>
                  <a:gd name="T35" fmla="*/ 11 h 13"/>
                  <a:gd name="T36" fmla="*/ 5 w 7"/>
                  <a:gd name="T37" fmla="*/ 11 h 13"/>
                  <a:gd name="T38" fmla="*/ 5 w 7"/>
                  <a:gd name="T39" fmla="*/ 13 h 13"/>
                  <a:gd name="T40" fmla="*/ 5 w 7"/>
                  <a:gd name="T41" fmla="*/ 13 h 13"/>
                  <a:gd name="T42" fmla="*/ 5 w 7"/>
                  <a:gd name="T43" fmla="*/ 13 h 13"/>
                  <a:gd name="T44" fmla="*/ 3 w 7"/>
                  <a:gd name="T45" fmla="*/ 13 h 13"/>
                  <a:gd name="T46" fmla="*/ 3 w 7"/>
                  <a:gd name="T47" fmla="*/ 13 h 13"/>
                  <a:gd name="T48" fmla="*/ 3 w 7"/>
                  <a:gd name="T49" fmla="*/ 11 h 13"/>
                  <a:gd name="T50" fmla="*/ 3 w 7"/>
                  <a:gd name="T51" fmla="*/ 11 h 13"/>
                  <a:gd name="T52" fmla="*/ 0 w 7"/>
                  <a:gd name="T53" fmla="*/ 11 h 13"/>
                  <a:gd name="T54" fmla="*/ 0 w 7"/>
                  <a:gd name="T55" fmla="*/ 11 h 13"/>
                  <a:gd name="T56" fmla="*/ 0 w 7"/>
                  <a:gd name="T57" fmla="*/ 11 h 13"/>
                  <a:gd name="T58" fmla="*/ 0 w 7"/>
                  <a:gd name="T59" fmla="*/ 11 h 13"/>
                  <a:gd name="T60" fmla="*/ 0 w 7"/>
                  <a:gd name="T61" fmla="*/ 11 h 13"/>
                  <a:gd name="T62" fmla="*/ 0 w 7"/>
                  <a:gd name="T63" fmla="*/ 9 h 13"/>
                  <a:gd name="T64" fmla="*/ 0 w 7"/>
                  <a:gd name="T65" fmla="*/ 9 h 13"/>
                  <a:gd name="T66" fmla="*/ 0 w 7"/>
                  <a:gd name="T67" fmla="*/ 9 h 13"/>
                  <a:gd name="T68" fmla="*/ 0 w 7"/>
                  <a:gd name="T69" fmla="*/ 9 h 13"/>
                  <a:gd name="T70" fmla="*/ 0 w 7"/>
                  <a:gd name="T71" fmla="*/ 9 h 13"/>
                  <a:gd name="T72" fmla="*/ 0 w 7"/>
                  <a:gd name="T73" fmla="*/ 9 h 13"/>
                  <a:gd name="T74" fmla="*/ 0 w 7"/>
                  <a:gd name="T75" fmla="*/ 7 h 13"/>
                  <a:gd name="T76" fmla="*/ 0 w 7"/>
                  <a:gd name="T77" fmla="*/ 4 h 13"/>
                  <a:gd name="T78" fmla="*/ 0 w 7"/>
                  <a:gd name="T79" fmla="*/ 4 h 13"/>
                  <a:gd name="T80" fmla="*/ 3 w 7"/>
                  <a:gd name="T81" fmla="*/ 4 h 13"/>
                  <a:gd name="T82" fmla="*/ 3 w 7"/>
                  <a:gd name="T83" fmla="*/ 4 h 13"/>
                  <a:gd name="T84" fmla="*/ 3 w 7"/>
                  <a:gd name="T85" fmla="*/ 2 h 13"/>
                  <a:gd name="T86" fmla="*/ 3 w 7"/>
                  <a:gd name="T87" fmla="*/ 2 h 13"/>
                  <a:gd name="T88" fmla="*/ 3 w 7"/>
                  <a:gd name="T89" fmla="*/ 2 h 13"/>
                  <a:gd name="T90" fmla="*/ 3 w 7"/>
                  <a:gd name="T91" fmla="*/ 2 h 13"/>
                  <a:gd name="T92" fmla="*/ 3 w 7"/>
                  <a:gd name="T93" fmla="*/ 2 h 13"/>
                  <a:gd name="T94" fmla="*/ 3 w 7"/>
                  <a:gd name="T95" fmla="*/ 2 h 13"/>
                  <a:gd name="T96" fmla="*/ 3 w 7"/>
                  <a:gd name="T97" fmla="*/ 0 h 13"/>
                  <a:gd name="T98" fmla="*/ 5 w 7"/>
                  <a:gd name="T99" fmla="*/ 0 h 13"/>
                  <a:gd name="T100" fmla="*/ 5 w 7"/>
                  <a:gd name="T101" fmla="*/ 0 h 13"/>
                  <a:gd name="T102" fmla="*/ 5 w 7"/>
                  <a:gd name="T103" fmla="*/ 0 h 13"/>
                  <a:gd name="T104" fmla="*/ 5 w 7"/>
                  <a:gd name="T105" fmla="*/ 2 h 13"/>
                  <a:gd name="T106" fmla="*/ 5 w 7"/>
                  <a:gd name="T107" fmla="*/ 2 h 13"/>
                  <a:gd name="T108" fmla="*/ 5 w 7"/>
                  <a:gd name="T109" fmla="*/ 2 h 13"/>
                  <a:gd name="T110" fmla="*/ 5 w 7"/>
                  <a:gd name="T111" fmla="*/ 2 h 13"/>
                  <a:gd name="T112" fmla="*/ 5 w 7"/>
                  <a:gd name="T113" fmla="*/ 2 h 13"/>
                  <a:gd name="T114" fmla="*/ 5 w 7"/>
                  <a:gd name="T115" fmla="*/ 2 h 13"/>
                  <a:gd name="T116" fmla="*/ 5 w 7"/>
                  <a:gd name="T1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" h="13">
                    <a:moveTo>
                      <a:pt x="5" y="2"/>
                    </a:moveTo>
                    <a:lnTo>
                      <a:pt x="5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7" name="Freeform 2885"/>
              <p:cNvSpPr>
                <a:spLocks noEditPoints="1"/>
              </p:cNvSpPr>
              <p:nvPr/>
            </p:nvSpPr>
            <p:spPr bwMode="auto">
              <a:xfrm>
                <a:off x="1030" y="830"/>
                <a:ext cx="1004" cy="574"/>
              </a:xfrm>
              <a:custGeom>
                <a:avLst/>
                <a:gdLst>
                  <a:gd name="T0" fmla="*/ 237 w 1004"/>
                  <a:gd name="T1" fmla="*/ 440 h 574"/>
                  <a:gd name="T2" fmla="*/ 99 w 1004"/>
                  <a:gd name="T3" fmla="*/ 138 h 574"/>
                  <a:gd name="T4" fmla="*/ 253 w 1004"/>
                  <a:gd name="T5" fmla="*/ 259 h 574"/>
                  <a:gd name="T6" fmla="*/ 228 w 1004"/>
                  <a:gd name="T7" fmla="*/ 214 h 574"/>
                  <a:gd name="T8" fmla="*/ 175 w 1004"/>
                  <a:gd name="T9" fmla="*/ 125 h 574"/>
                  <a:gd name="T10" fmla="*/ 186 w 1004"/>
                  <a:gd name="T11" fmla="*/ 114 h 574"/>
                  <a:gd name="T12" fmla="*/ 128 w 1004"/>
                  <a:gd name="T13" fmla="*/ 87 h 574"/>
                  <a:gd name="T14" fmla="*/ 1000 w 1004"/>
                  <a:gd name="T15" fmla="*/ 389 h 574"/>
                  <a:gd name="T16" fmla="*/ 1000 w 1004"/>
                  <a:gd name="T17" fmla="*/ 353 h 574"/>
                  <a:gd name="T18" fmla="*/ 906 w 1004"/>
                  <a:gd name="T19" fmla="*/ 322 h 574"/>
                  <a:gd name="T20" fmla="*/ 982 w 1004"/>
                  <a:gd name="T21" fmla="*/ 454 h 574"/>
                  <a:gd name="T22" fmla="*/ 993 w 1004"/>
                  <a:gd name="T23" fmla="*/ 351 h 574"/>
                  <a:gd name="T24" fmla="*/ 184 w 1004"/>
                  <a:gd name="T25" fmla="*/ 27 h 574"/>
                  <a:gd name="T26" fmla="*/ 298 w 1004"/>
                  <a:gd name="T27" fmla="*/ 42 h 574"/>
                  <a:gd name="T28" fmla="*/ 385 w 1004"/>
                  <a:gd name="T29" fmla="*/ 38 h 574"/>
                  <a:gd name="T30" fmla="*/ 434 w 1004"/>
                  <a:gd name="T31" fmla="*/ 83 h 574"/>
                  <a:gd name="T32" fmla="*/ 481 w 1004"/>
                  <a:gd name="T33" fmla="*/ 118 h 574"/>
                  <a:gd name="T34" fmla="*/ 519 w 1004"/>
                  <a:gd name="T35" fmla="*/ 92 h 574"/>
                  <a:gd name="T36" fmla="*/ 564 w 1004"/>
                  <a:gd name="T37" fmla="*/ 121 h 574"/>
                  <a:gd name="T38" fmla="*/ 599 w 1004"/>
                  <a:gd name="T39" fmla="*/ 170 h 574"/>
                  <a:gd name="T40" fmla="*/ 633 w 1004"/>
                  <a:gd name="T41" fmla="*/ 208 h 574"/>
                  <a:gd name="T42" fmla="*/ 669 w 1004"/>
                  <a:gd name="T43" fmla="*/ 228 h 574"/>
                  <a:gd name="T44" fmla="*/ 653 w 1004"/>
                  <a:gd name="T45" fmla="*/ 315 h 574"/>
                  <a:gd name="T46" fmla="*/ 675 w 1004"/>
                  <a:gd name="T47" fmla="*/ 384 h 574"/>
                  <a:gd name="T48" fmla="*/ 725 w 1004"/>
                  <a:gd name="T49" fmla="*/ 443 h 574"/>
                  <a:gd name="T50" fmla="*/ 801 w 1004"/>
                  <a:gd name="T51" fmla="*/ 451 h 574"/>
                  <a:gd name="T52" fmla="*/ 877 w 1004"/>
                  <a:gd name="T53" fmla="*/ 422 h 574"/>
                  <a:gd name="T54" fmla="*/ 903 w 1004"/>
                  <a:gd name="T55" fmla="*/ 362 h 574"/>
                  <a:gd name="T56" fmla="*/ 986 w 1004"/>
                  <a:gd name="T57" fmla="*/ 358 h 574"/>
                  <a:gd name="T58" fmla="*/ 984 w 1004"/>
                  <a:gd name="T59" fmla="*/ 391 h 574"/>
                  <a:gd name="T60" fmla="*/ 973 w 1004"/>
                  <a:gd name="T61" fmla="*/ 427 h 574"/>
                  <a:gd name="T62" fmla="*/ 959 w 1004"/>
                  <a:gd name="T63" fmla="*/ 438 h 574"/>
                  <a:gd name="T64" fmla="*/ 928 w 1004"/>
                  <a:gd name="T65" fmla="*/ 465 h 574"/>
                  <a:gd name="T66" fmla="*/ 865 w 1004"/>
                  <a:gd name="T67" fmla="*/ 501 h 574"/>
                  <a:gd name="T68" fmla="*/ 848 w 1004"/>
                  <a:gd name="T69" fmla="*/ 525 h 574"/>
                  <a:gd name="T70" fmla="*/ 810 w 1004"/>
                  <a:gd name="T71" fmla="*/ 554 h 574"/>
                  <a:gd name="T72" fmla="*/ 738 w 1004"/>
                  <a:gd name="T73" fmla="*/ 523 h 574"/>
                  <a:gd name="T74" fmla="*/ 660 w 1004"/>
                  <a:gd name="T75" fmla="*/ 530 h 574"/>
                  <a:gd name="T76" fmla="*/ 586 w 1004"/>
                  <a:gd name="T77" fmla="*/ 503 h 574"/>
                  <a:gd name="T78" fmla="*/ 532 w 1004"/>
                  <a:gd name="T79" fmla="*/ 476 h 574"/>
                  <a:gd name="T80" fmla="*/ 465 w 1004"/>
                  <a:gd name="T81" fmla="*/ 447 h 574"/>
                  <a:gd name="T82" fmla="*/ 432 w 1004"/>
                  <a:gd name="T83" fmla="*/ 427 h 574"/>
                  <a:gd name="T84" fmla="*/ 414 w 1004"/>
                  <a:gd name="T85" fmla="*/ 378 h 574"/>
                  <a:gd name="T86" fmla="*/ 396 w 1004"/>
                  <a:gd name="T87" fmla="*/ 317 h 574"/>
                  <a:gd name="T88" fmla="*/ 349 w 1004"/>
                  <a:gd name="T89" fmla="*/ 268 h 574"/>
                  <a:gd name="T90" fmla="*/ 284 w 1004"/>
                  <a:gd name="T91" fmla="*/ 217 h 574"/>
                  <a:gd name="T92" fmla="*/ 246 w 1004"/>
                  <a:gd name="T93" fmla="*/ 156 h 574"/>
                  <a:gd name="T94" fmla="*/ 208 w 1004"/>
                  <a:gd name="T95" fmla="*/ 127 h 574"/>
                  <a:gd name="T96" fmla="*/ 173 w 1004"/>
                  <a:gd name="T97" fmla="*/ 67 h 574"/>
                  <a:gd name="T98" fmla="*/ 139 w 1004"/>
                  <a:gd name="T99" fmla="*/ 38 h 574"/>
                  <a:gd name="T100" fmla="*/ 119 w 1004"/>
                  <a:gd name="T101" fmla="*/ 74 h 574"/>
                  <a:gd name="T102" fmla="*/ 155 w 1004"/>
                  <a:gd name="T103" fmla="*/ 118 h 574"/>
                  <a:gd name="T104" fmla="*/ 190 w 1004"/>
                  <a:gd name="T105" fmla="*/ 161 h 574"/>
                  <a:gd name="T106" fmla="*/ 224 w 1004"/>
                  <a:gd name="T107" fmla="*/ 217 h 574"/>
                  <a:gd name="T108" fmla="*/ 257 w 1004"/>
                  <a:gd name="T109" fmla="*/ 268 h 574"/>
                  <a:gd name="T110" fmla="*/ 271 w 1004"/>
                  <a:gd name="T111" fmla="*/ 311 h 574"/>
                  <a:gd name="T112" fmla="*/ 213 w 1004"/>
                  <a:gd name="T113" fmla="*/ 266 h 574"/>
                  <a:gd name="T114" fmla="*/ 188 w 1004"/>
                  <a:gd name="T115" fmla="*/ 203 h 574"/>
                  <a:gd name="T116" fmla="*/ 126 w 1004"/>
                  <a:gd name="T117" fmla="*/ 174 h 574"/>
                  <a:gd name="T118" fmla="*/ 135 w 1004"/>
                  <a:gd name="T119" fmla="*/ 145 h 574"/>
                  <a:gd name="T120" fmla="*/ 88 w 1004"/>
                  <a:gd name="T121" fmla="*/ 94 h 574"/>
                  <a:gd name="T122" fmla="*/ 54 w 1004"/>
                  <a:gd name="T123" fmla="*/ 36 h 574"/>
                  <a:gd name="T124" fmla="*/ 81 w 1004"/>
                  <a:gd name="T125" fmla="*/ 2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04" h="574">
                    <a:moveTo>
                      <a:pt x="421" y="416"/>
                    </a:moveTo>
                    <a:lnTo>
                      <a:pt x="421" y="418"/>
                    </a:lnTo>
                    <a:lnTo>
                      <a:pt x="421" y="416"/>
                    </a:lnTo>
                    <a:lnTo>
                      <a:pt x="421" y="418"/>
                    </a:lnTo>
                    <a:lnTo>
                      <a:pt x="421" y="416"/>
                    </a:lnTo>
                    <a:close/>
                    <a:moveTo>
                      <a:pt x="418" y="416"/>
                    </a:moveTo>
                    <a:lnTo>
                      <a:pt x="421" y="416"/>
                    </a:lnTo>
                    <a:lnTo>
                      <a:pt x="418" y="416"/>
                    </a:lnTo>
                    <a:close/>
                    <a:moveTo>
                      <a:pt x="421" y="416"/>
                    </a:moveTo>
                    <a:lnTo>
                      <a:pt x="418" y="416"/>
                    </a:lnTo>
                    <a:lnTo>
                      <a:pt x="421" y="416"/>
                    </a:lnTo>
                    <a:close/>
                    <a:moveTo>
                      <a:pt x="385" y="358"/>
                    </a:moveTo>
                    <a:lnTo>
                      <a:pt x="385" y="360"/>
                    </a:lnTo>
                    <a:lnTo>
                      <a:pt x="385" y="358"/>
                    </a:lnTo>
                    <a:lnTo>
                      <a:pt x="385" y="360"/>
                    </a:lnTo>
                    <a:lnTo>
                      <a:pt x="383" y="360"/>
                    </a:lnTo>
                    <a:lnTo>
                      <a:pt x="385" y="360"/>
                    </a:lnTo>
                    <a:lnTo>
                      <a:pt x="385" y="358"/>
                    </a:lnTo>
                    <a:close/>
                    <a:moveTo>
                      <a:pt x="378" y="355"/>
                    </a:moveTo>
                    <a:lnTo>
                      <a:pt x="380" y="355"/>
                    </a:lnTo>
                    <a:lnTo>
                      <a:pt x="380" y="358"/>
                    </a:lnTo>
                    <a:lnTo>
                      <a:pt x="380" y="355"/>
                    </a:lnTo>
                    <a:lnTo>
                      <a:pt x="380" y="358"/>
                    </a:lnTo>
                    <a:lnTo>
                      <a:pt x="378" y="358"/>
                    </a:lnTo>
                    <a:lnTo>
                      <a:pt x="378" y="355"/>
                    </a:lnTo>
                    <a:lnTo>
                      <a:pt x="380" y="355"/>
                    </a:lnTo>
                    <a:lnTo>
                      <a:pt x="378" y="355"/>
                    </a:lnTo>
                    <a:lnTo>
                      <a:pt x="376" y="355"/>
                    </a:lnTo>
                    <a:lnTo>
                      <a:pt x="378" y="355"/>
                    </a:lnTo>
                    <a:close/>
                    <a:moveTo>
                      <a:pt x="371" y="349"/>
                    </a:moveTo>
                    <a:lnTo>
                      <a:pt x="374" y="349"/>
                    </a:lnTo>
                    <a:lnTo>
                      <a:pt x="376" y="349"/>
                    </a:lnTo>
                    <a:lnTo>
                      <a:pt x="376" y="351"/>
                    </a:lnTo>
                    <a:lnTo>
                      <a:pt x="376" y="353"/>
                    </a:lnTo>
                    <a:lnTo>
                      <a:pt x="374" y="353"/>
                    </a:lnTo>
                    <a:lnTo>
                      <a:pt x="374" y="351"/>
                    </a:lnTo>
                    <a:lnTo>
                      <a:pt x="371" y="351"/>
                    </a:lnTo>
                    <a:lnTo>
                      <a:pt x="374" y="351"/>
                    </a:lnTo>
                    <a:lnTo>
                      <a:pt x="371" y="351"/>
                    </a:lnTo>
                    <a:lnTo>
                      <a:pt x="371" y="349"/>
                    </a:lnTo>
                    <a:close/>
                    <a:moveTo>
                      <a:pt x="396" y="344"/>
                    </a:moveTo>
                    <a:lnTo>
                      <a:pt x="396" y="342"/>
                    </a:lnTo>
                    <a:lnTo>
                      <a:pt x="396" y="344"/>
                    </a:lnTo>
                    <a:close/>
                    <a:moveTo>
                      <a:pt x="117" y="454"/>
                    </a:moveTo>
                    <a:lnTo>
                      <a:pt x="114" y="454"/>
                    </a:lnTo>
                    <a:lnTo>
                      <a:pt x="117" y="454"/>
                    </a:lnTo>
                    <a:close/>
                    <a:moveTo>
                      <a:pt x="235" y="438"/>
                    </a:moveTo>
                    <a:lnTo>
                      <a:pt x="235" y="440"/>
                    </a:lnTo>
                    <a:lnTo>
                      <a:pt x="237" y="440"/>
                    </a:lnTo>
                    <a:lnTo>
                      <a:pt x="237" y="443"/>
                    </a:lnTo>
                    <a:lnTo>
                      <a:pt x="235" y="443"/>
                    </a:lnTo>
                    <a:lnTo>
                      <a:pt x="235" y="440"/>
                    </a:lnTo>
                    <a:lnTo>
                      <a:pt x="233" y="443"/>
                    </a:lnTo>
                    <a:lnTo>
                      <a:pt x="233" y="440"/>
                    </a:lnTo>
                    <a:lnTo>
                      <a:pt x="233" y="438"/>
                    </a:lnTo>
                    <a:lnTo>
                      <a:pt x="235" y="438"/>
                    </a:lnTo>
                    <a:close/>
                    <a:moveTo>
                      <a:pt x="202" y="434"/>
                    </a:moveTo>
                    <a:lnTo>
                      <a:pt x="199" y="434"/>
                    </a:lnTo>
                    <a:lnTo>
                      <a:pt x="202" y="434"/>
                    </a:lnTo>
                    <a:close/>
                    <a:moveTo>
                      <a:pt x="240" y="425"/>
                    </a:moveTo>
                    <a:lnTo>
                      <a:pt x="240" y="422"/>
                    </a:lnTo>
                    <a:lnTo>
                      <a:pt x="240" y="425"/>
                    </a:lnTo>
                    <a:close/>
                    <a:moveTo>
                      <a:pt x="318" y="239"/>
                    </a:moveTo>
                    <a:lnTo>
                      <a:pt x="318" y="237"/>
                    </a:lnTo>
                    <a:lnTo>
                      <a:pt x="318" y="239"/>
                    </a:lnTo>
                    <a:close/>
                    <a:moveTo>
                      <a:pt x="101" y="152"/>
                    </a:moveTo>
                    <a:lnTo>
                      <a:pt x="103" y="152"/>
                    </a:lnTo>
                    <a:lnTo>
                      <a:pt x="103" y="154"/>
                    </a:lnTo>
                    <a:lnTo>
                      <a:pt x="103" y="152"/>
                    </a:lnTo>
                    <a:lnTo>
                      <a:pt x="103" y="154"/>
                    </a:lnTo>
                    <a:lnTo>
                      <a:pt x="101" y="154"/>
                    </a:lnTo>
                    <a:lnTo>
                      <a:pt x="101" y="152"/>
                    </a:lnTo>
                    <a:close/>
                    <a:moveTo>
                      <a:pt x="90" y="138"/>
                    </a:moveTo>
                    <a:lnTo>
                      <a:pt x="88" y="138"/>
                    </a:lnTo>
                    <a:lnTo>
                      <a:pt x="90" y="138"/>
                    </a:lnTo>
                    <a:close/>
                    <a:moveTo>
                      <a:pt x="101" y="136"/>
                    </a:moveTo>
                    <a:lnTo>
                      <a:pt x="101" y="138"/>
                    </a:lnTo>
                    <a:lnTo>
                      <a:pt x="103" y="138"/>
                    </a:lnTo>
                    <a:lnTo>
                      <a:pt x="103" y="141"/>
                    </a:lnTo>
                    <a:lnTo>
                      <a:pt x="103" y="143"/>
                    </a:lnTo>
                    <a:lnTo>
                      <a:pt x="103" y="145"/>
                    </a:lnTo>
                    <a:lnTo>
                      <a:pt x="101" y="145"/>
                    </a:lnTo>
                    <a:lnTo>
                      <a:pt x="101" y="147"/>
                    </a:lnTo>
                    <a:lnTo>
                      <a:pt x="99" y="147"/>
                    </a:lnTo>
                    <a:lnTo>
                      <a:pt x="99" y="145"/>
                    </a:lnTo>
                    <a:lnTo>
                      <a:pt x="97" y="145"/>
                    </a:lnTo>
                    <a:lnTo>
                      <a:pt x="99" y="145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101" y="141"/>
                    </a:lnTo>
                    <a:lnTo>
                      <a:pt x="99" y="141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99" y="138"/>
                    </a:lnTo>
                    <a:lnTo>
                      <a:pt x="101" y="138"/>
                    </a:lnTo>
                    <a:lnTo>
                      <a:pt x="101" y="136"/>
                    </a:lnTo>
                    <a:lnTo>
                      <a:pt x="99" y="136"/>
                    </a:lnTo>
                    <a:lnTo>
                      <a:pt x="101" y="136"/>
                    </a:lnTo>
                    <a:close/>
                    <a:moveTo>
                      <a:pt x="3" y="112"/>
                    </a:moveTo>
                    <a:lnTo>
                      <a:pt x="3" y="114"/>
                    </a:lnTo>
                    <a:lnTo>
                      <a:pt x="5" y="114"/>
                    </a:lnTo>
                    <a:lnTo>
                      <a:pt x="5" y="116"/>
                    </a:lnTo>
                    <a:lnTo>
                      <a:pt x="5" y="118"/>
                    </a:lnTo>
                    <a:lnTo>
                      <a:pt x="5" y="121"/>
                    </a:lnTo>
                    <a:lnTo>
                      <a:pt x="3" y="121"/>
                    </a:lnTo>
                    <a:lnTo>
                      <a:pt x="3" y="118"/>
                    </a:lnTo>
                    <a:lnTo>
                      <a:pt x="3" y="116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3" y="112"/>
                    </a:lnTo>
                    <a:close/>
                    <a:moveTo>
                      <a:pt x="50" y="27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0" y="29"/>
                    </a:lnTo>
                    <a:lnTo>
                      <a:pt x="50" y="27"/>
                    </a:lnTo>
                    <a:close/>
                    <a:moveTo>
                      <a:pt x="255" y="259"/>
                    </a:moveTo>
                    <a:lnTo>
                      <a:pt x="257" y="259"/>
                    </a:lnTo>
                    <a:lnTo>
                      <a:pt x="257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3" y="261"/>
                    </a:lnTo>
                    <a:lnTo>
                      <a:pt x="255" y="261"/>
                    </a:lnTo>
                    <a:lnTo>
                      <a:pt x="255" y="259"/>
                    </a:lnTo>
                    <a:lnTo>
                      <a:pt x="253" y="259"/>
                    </a:lnTo>
                    <a:lnTo>
                      <a:pt x="255" y="259"/>
                    </a:lnTo>
                    <a:lnTo>
                      <a:pt x="253" y="259"/>
                    </a:lnTo>
                    <a:lnTo>
                      <a:pt x="255" y="259"/>
                    </a:lnTo>
                    <a:close/>
                    <a:moveTo>
                      <a:pt x="253" y="257"/>
                    </a:moveTo>
                    <a:lnTo>
                      <a:pt x="255" y="257"/>
                    </a:lnTo>
                    <a:lnTo>
                      <a:pt x="255" y="259"/>
                    </a:lnTo>
                    <a:lnTo>
                      <a:pt x="255" y="257"/>
                    </a:lnTo>
                    <a:lnTo>
                      <a:pt x="253" y="257"/>
                    </a:lnTo>
                    <a:lnTo>
                      <a:pt x="253" y="259"/>
                    </a:lnTo>
                    <a:lnTo>
                      <a:pt x="253" y="257"/>
                    </a:lnTo>
                    <a:close/>
                    <a:moveTo>
                      <a:pt x="244" y="239"/>
                    </a:moveTo>
                    <a:lnTo>
                      <a:pt x="244" y="241"/>
                    </a:lnTo>
                    <a:lnTo>
                      <a:pt x="246" y="241"/>
                    </a:lnTo>
                    <a:lnTo>
                      <a:pt x="246" y="244"/>
                    </a:lnTo>
                    <a:lnTo>
                      <a:pt x="249" y="244"/>
                    </a:lnTo>
                    <a:lnTo>
                      <a:pt x="246" y="244"/>
                    </a:lnTo>
                    <a:lnTo>
                      <a:pt x="249" y="244"/>
                    </a:lnTo>
                    <a:lnTo>
                      <a:pt x="249" y="246"/>
                    </a:lnTo>
                    <a:lnTo>
                      <a:pt x="249" y="248"/>
                    </a:lnTo>
                    <a:lnTo>
                      <a:pt x="246" y="248"/>
                    </a:lnTo>
                    <a:lnTo>
                      <a:pt x="249" y="248"/>
                    </a:lnTo>
                    <a:lnTo>
                      <a:pt x="249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4" y="241"/>
                    </a:lnTo>
                    <a:lnTo>
                      <a:pt x="244" y="239"/>
                    </a:lnTo>
                    <a:close/>
                    <a:moveTo>
                      <a:pt x="244" y="235"/>
                    </a:moveTo>
                    <a:lnTo>
                      <a:pt x="242" y="235"/>
                    </a:lnTo>
                    <a:lnTo>
                      <a:pt x="244" y="235"/>
                    </a:lnTo>
                    <a:lnTo>
                      <a:pt x="244" y="232"/>
                    </a:lnTo>
                    <a:lnTo>
                      <a:pt x="244" y="235"/>
                    </a:lnTo>
                    <a:close/>
                    <a:moveTo>
                      <a:pt x="228" y="226"/>
                    </a:moveTo>
                    <a:lnTo>
                      <a:pt x="231" y="226"/>
                    </a:lnTo>
                    <a:lnTo>
                      <a:pt x="228" y="226"/>
                    </a:lnTo>
                    <a:close/>
                    <a:moveTo>
                      <a:pt x="242" y="221"/>
                    </a:moveTo>
                    <a:lnTo>
                      <a:pt x="242" y="223"/>
                    </a:lnTo>
                    <a:lnTo>
                      <a:pt x="242" y="226"/>
                    </a:lnTo>
                    <a:lnTo>
                      <a:pt x="242" y="223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2" y="221"/>
                    </a:lnTo>
                    <a:close/>
                    <a:moveTo>
                      <a:pt x="226" y="217"/>
                    </a:moveTo>
                    <a:lnTo>
                      <a:pt x="226" y="219"/>
                    </a:lnTo>
                    <a:lnTo>
                      <a:pt x="226" y="217"/>
                    </a:lnTo>
                    <a:close/>
                    <a:moveTo>
                      <a:pt x="233" y="210"/>
                    </a:moveTo>
                    <a:lnTo>
                      <a:pt x="231" y="210"/>
                    </a:lnTo>
                    <a:lnTo>
                      <a:pt x="231" y="212"/>
                    </a:lnTo>
                    <a:lnTo>
                      <a:pt x="233" y="212"/>
                    </a:lnTo>
                    <a:lnTo>
                      <a:pt x="231" y="212"/>
                    </a:lnTo>
                    <a:lnTo>
                      <a:pt x="231" y="214"/>
                    </a:lnTo>
                    <a:lnTo>
                      <a:pt x="228" y="214"/>
                    </a:lnTo>
                    <a:lnTo>
                      <a:pt x="228" y="217"/>
                    </a:lnTo>
                    <a:lnTo>
                      <a:pt x="226" y="217"/>
                    </a:lnTo>
                    <a:lnTo>
                      <a:pt x="228" y="217"/>
                    </a:lnTo>
                    <a:lnTo>
                      <a:pt x="228" y="214"/>
                    </a:lnTo>
                    <a:lnTo>
                      <a:pt x="226" y="214"/>
                    </a:lnTo>
                    <a:lnTo>
                      <a:pt x="228" y="214"/>
                    </a:lnTo>
                    <a:lnTo>
                      <a:pt x="228" y="212"/>
                    </a:lnTo>
                    <a:lnTo>
                      <a:pt x="228" y="214"/>
                    </a:lnTo>
                    <a:lnTo>
                      <a:pt x="228" y="212"/>
                    </a:lnTo>
                    <a:lnTo>
                      <a:pt x="228" y="210"/>
                    </a:lnTo>
                    <a:lnTo>
                      <a:pt x="231" y="210"/>
                    </a:lnTo>
                    <a:lnTo>
                      <a:pt x="233" y="210"/>
                    </a:lnTo>
                    <a:close/>
                    <a:moveTo>
                      <a:pt x="224" y="210"/>
                    </a:moveTo>
                    <a:lnTo>
                      <a:pt x="224" y="208"/>
                    </a:lnTo>
                    <a:lnTo>
                      <a:pt x="224" y="210"/>
                    </a:lnTo>
                    <a:close/>
                    <a:moveTo>
                      <a:pt x="226" y="208"/>
                    </a:moveTo>
                    <a:lnTo>
                      <a:pt x="224" y="208"/>
                    </a:lnTo>
                    <a:lnTo>
                      <a:pt x="226" y="208"/>
                    </a:lnTo>
                    <a:close/>
                    <a:moveTo>
                      <a:pt x="206" y="179"/>
                    </a:moveTo>
                    <a:lnTo>
                      <a:pt x="204" y="179"/>
                    </a:lnTo>
                    <a:lnTo>
                      <a:pt x="206" y="179"/>
                    </a:lnTo>
                    <a:close/>
                    <a:moveTo>
                      <a:pt x="264" y="179"/>
                    </a:moveTo>
                    <a:lnTo>
                      <a:pt x="264" y="176"/>
                    </a:lnTo>
                    <a:lnTo>
                      <a:pt x="264" y="179"/>
                    </a:lnTo>
                    <a:close/>
                    <a:moveTo>
                      <a:pt x="128" y="174"/>
                    </a:moveTo>
                    <a:lnTo>
                      <a:pt x="128" y="176"/>
                    </a:lnTo>
                    <a:lnTo>
                      <a:pt x="128" y="174"/>
                    </a:lnTo>
                    <a:lnTo>
                      <a:pt x="128" y="176"/>
                    </a:lnTo>
                    <a:lnTo>
                      <a:pt x="128" y="174"/>
                    </a:lnTo>
                    <a:lnTo>
                      <a:pt x="128" y="176"/>
                    </a:lnTo>
                    <a:lnTo>
                      <a:pt x="128" y="174"/>
                    </a:lnTo>
                    <a:close/>
                    <a:moveTo>
                      <a:pt x="199" y="172"/>
                    </a:moveTo>
                    <a:lnTo>
                      <a:pt x="202" y="172"/>
                    </a:lnTo>
                    <a:lnTo>
                      <a:pt x="202" y="174"/>
                    </a:lnTo>
                    <a:lnTo>
                      <a:pt x="199" y="174"/>
                    </a:lnTo>
                    <a:lnTo>
                      <a:pt x="199" y="172"/>
                    </a:lnTo>
                    <a:close/>
                    <a:moveTo>
                      <a:pt x="249" y="154"/>
                    </a:moveTo>
                    <a:lnTo>
                      <a:pt x="249" y="152"/>
                    </a:lnTo>
                    <a:lnTo>
                      <a:pt x="249" y="154"/>
                    </a:lnTo>
                    <a:close/>
                    <a:moveTo>
                      <a:pt x="240" y="152"/>
                    </a:moveTo>
                    <a:lnTo>
                      <a:pt x="237" y="152"/>
                    </a:lnTo>
                    <a:lnTo>
                      <a:pt x="240" y="152"/>
                    </a:lnTo>
                    <a:close/>
                    <a:moveTo>
                      <a:pt x="175" y="127"/>
                    </a:moveTo>
                    <a:lnTo>
                      <a:pt x="177" y="127"/>
                    </a:lnTo>
                    <a:lnTo>
                      <a:pt x="177" y="130"/>
                    </a:lnTo>
                    <a:lnTo>
                      <a:pt x="179" y="130"/>
                    </a:lnTo>
                    <a:lnTo>
                      <a:pt x="177" y="130"/>
                    </a:lnTo>
                    <a:lnTo>
                      <a:pt x="177" y="127"/>
                    </a:lnTo>
                    <a:lnTo>
                      <a:pt x="175" y="127"/>
                    </a:lnTo>
                    <a:close/>
                    <a:moveTo>
                      <a:pt x="173" y="125"/>
                    </a:moveTo>
                    <a:lnTo>
                      <a:pt x="173" y="127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5"/>
                    </a:lnTo>
                    <a:lnTo>
                      <a:pt x="175" y="125"/>
                    </a:lnTo>
                    <a:lnTo>
                      <a:pt x="173" y="127"/>
                    </a:lnTo>
                    <a:lnTo>
                      <a:pt x="175" y="127"/>
                    </a:lnTo>
                    <a:lnTo>
                      <a:pt x="173" y="127"/>
                    </a:lnTo>
                    <a:lnTo>
                      <a:pt x="173" y="125"/>
                    </a:lnTo>
                    <a:close/>
                    <a:moveTo>
                      <a:pt x="186" y="125"/>
                    </a:moveTo>
                    <a:lnTo>
                      <a:pt x="186" y="127"/>
                    </a:lnTo>
                    <a:lnTo>
                      <a:pt x="184" y="127"/>
                    </a:lnTo>
                    <a:lnTo>
                      <a:pt x="184" y="125"/>
                    </a:lnTo>
                    <a:lnTo>
                      <a:pt x="186" y="125"/>
                    </a:lnTo>
                    <a:close/>
                    <a:moveTo>
                      <a:pt x="173" y="123"/>
                    </a:moveTo>
                    <a:lnTo>
                      <a:pt x="170" y="123"/>
                    </a:lnTo>
                    <a:lnTo>
                      <a:pt x="173" y="123"/>
                    </a:lnTo>
                    <a:close/>
                    <a:moveTo>
                      <a:pt x="170" y="118"/>
                    </a:moveTo>
                    <a:lnTo>
                      <a:pt x="170" y="121"/>
                    </a:lnTo>
                    <a:lnTo>
                      <a:pt x="170" y="118"/>
                    </a:lnTo>
                    <a:close/>
                    <a:moveTo>
                      <a:pt x="157" y="118"/>
                    </a:moveTo>
                    <a:lnTo>
                      <a:pt x="155" y="118"/>
                    </a:lnTo>
                    <a:lnTo>
                      <a:pt x="157" y="118"/>
                    </a:lnTo>
                    <a:close/>
                    <a:moveTo>
                      <a:pt x="155" y="114"/>
                    </a:moveTo>
                    <a:lnTo>
                      <a:pt x="155" y="116"/>
                    </a:lnTo>
                    <a:lnTo>
                      <a:pt x="155" y="114"/>
                    </a:lnTo>
                    <a:close/>
                    <a:moveTo>
                      <a:pt x="193" y="109"/>
                    </a:moveTo>
                    <a:lnTo>
                      <a:pt x="195" y="109"/>
                    </a:lnTo>
                    <a:lnTo>
                      <a:pt x="195" y="112"/>
                    </a:lnTo>
                    <a:lnTo>
                      <a:pt x="195" y="114"/>
                    </a:lnTo>
                    <a:lnTo>
                      <a:pt x="195" y="116"/>
                    </a:lnTo>
                    <a:lnTo>
                      <a:pt x="197" y="116"/>
                    </a:lnTo>
                    <a:lnTo>
                      <a:pt x="195" y="116"/>
                    </a:lnTo>
                    <a:lnTo>
                      <a:pt x="195" y="118"/>
                    </a:lnTo>
                    <a:lnTo>
                      <a:pt x="197" y="118"/>
                    </a:lnTo>
                    <a:lnTo>
                      <a:pt x="195" y="118"/>
                    </a:lnTo>
                    <a:lnTo>
                      <a:pt x="195" y="121"/>
                    </a:lnTo>
                    <a:lnTo>
                      <a:pt x="195" y="123"/>
                    </a:lnTo>
                    <a:lnTo>
                      <a:pt x="195" y="125"/>
                    </a:lnTo>
                    <a:lnTo>
                      <a:pt x="193" y="125"/>
                    </a:lnTo>
                    <a:lnTo>
                      <a:pt x="190" y="125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6" y="123"/>
                    </a:lnTo>
                    <a:lnTo>
                      <a:pt x="186" y="121"/>
                    </a:lnTo>
                    <a:lnTo>
                      <a:pt x="184" y="121"/>
                    </a:lnTo>
                    <a:lnTo>
                      <a:pt x="186" y="121"/>
                    </a:lnTo>
                    <a:lnTo>
                      <a:pt x="186" y="118"/>
                    </a:lnTo>
                    <a:lnTo>
                      <a:pt x="188" y="118"/>
                    </a:lnTo>
                    <a:lnTo>
                      <a:pt x="186" y="118"/>
                    </a:lnTo>
                    <a:lnTo>
                      <a:pt x="188" y="118"/>
                    </a:lnTo>
                    <a:lnTo>
                      <a:pt x="186" y="118"/>
                    </a:lnTo>
                    <a:lnTo>
                      <a:pt x="186" y="116"/>
                    </a:lnTo>
                    <a:lnTo>
                      <a:pt x="186" y="114"/>
                    </a:lnTo>
                    <a:lnTo>
                      <a:pt x="188" y="114"/>
                    </a:lnTo>
                    <a:lnTo>
                      <a:pt x="188" y="112"/>
                    </a:lnTo>
                    <a:lnTo>
                      <a:pt x="188" y="109"/>
                    </a:lnTo>
                    <a:lnTo>
                      <a:pt x="188" y="112"/>
                    </a:lnTo>
                    <a:lnTo>
                      <a:pt x="190" y="112"/>
                    </a:lnTo>
                    <a:lnTo>
                      <a:pt x="190" y="109"/>
                    </a:lnTo>
                    <a:lnTo>
                      <a:pt x="193" y="109"/>
                    </a:lnTo>
                    <a:close/>
                    <a:moveTo>
                      <a:pt x="155" y="100"/>
                    </a:moveTo>
                    <a:lnTo>
                      <a:pt x="157" y="100"/>
                    </a:lnTo>
                    <a:lnTo>
                      <a:pt x="157" y="103"/>
                    </a:lnTo>
                    <a:lnTo>
                      <a:pt x="159" y="103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61" y="107"/>
                    </a:lnTo>
                    <a:lnTo>
                      <a:pt x="164" y="107"/>
                    </a:lnTo>
                    <a:lnTo>
                      <a:pt x="166" y="107"/>
                    </a:lnTo>
                    <a:lnTo>
                      <a:pt x="166" y="109"/>
                    </a:lnTo>
                    <a:lnTo>
                      <a:pt x="166" y="112"/>
                    </a:lnTo>
                    <a:lnTo>
                      <a:pt x="166" y="114"/>
                    </a:lnTo>
                    <a:lnTo>
                      <a:pt x="168" y="114"/>
                    </a:lnTo>
                    <a:lnTo>
                      <a:pt x="166" y="114"/>
                    </a:lnTo>
                    <a:lnTo>
                      <a:pt x="168" y="114"/>
                    </a:lnTo>
                    <a:lnTo>
                      <a:pt x="168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4"/>
                    </a:lnTo>
                    <a:lnTo>
                      <a:pt x="161" y="114"/>
                    </a:lnTo>
                    <a:lnTo>
                      <a:pt x="161" y="112"/>
                    </a:lnTo>
                    <a:lnTo>
                      <a:pt x="159" y="112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5" y="107"/>
                    </a:lnTo>
                    <a:lnTo>
                      <a:pt x="155" y="105"/>
                    </a:lnTo>
                    <a:lnTo>
                      <a:pt x="152" y="105"/>
                    </a:lnTo>
                    <a:lnTo>
                      <a:pt x="152" y="103"/>
                    </a:lnTo>
                    <a:lnTo>
                      <a:pt x="152" y="100"/>
                    </a:lnTo>
                    <a:lnTo>
                      <a:pt x="155" y="100"/>
                    </a:lnTo>
                    <a:lnTo>
                      <a:pt x="155" y="98"/>
                    </a:lnTo>
                    <a:lnTo>
                      <a:pt x="155" y="100"/>
                    </a:lnTo>
                    <a:close/>
                    <a:moveTo>
                      <a:pt x="152" y="98"/>
                    </a:moveTo>
                    <a:lnTo>
                      <a:pt x="152" y="100"/>
                    </a:lnTo>
                    <a:lnTo>
                      <a:pt x="152" y="98"/>
                    </a:lnTo>
                    <a:close/>
                    <a:moveTo>
                      <a:pt x="152" y="98"/>
                    </a:moveTo>
                    <a:lnTo>
                      <a:pt x="152" y="100"/>
                    </a:lnTo>
                    <a:lnTo>
                      <a:pt x="152" y="98"/>
                    </a:lnTo>
                    <a:close/>
                    <a:moveTo>
                      <a:pt x="126" y="85"/>
                    </a:moveTo>
                    <a:lnTo>
                      <a:pt x="126" y="87"/>
                    </a:lnTo>
                    <a:lnTo>
                      <a:pt x="128" y="87"/>
                    </a:lnTo>
                    <a:lnTo>
                      <a:pt x="126" y="87"/>
                    </a:lnTo>
                    <a:lnTo>
                      <a:pt x="126" y="85"/>
                    </a:lnTo>
                    <a:close/>
                    <a:moveTo>
                      <a:pt x="121" y="83"/>
                    </a:moveTo>
                    <a:lnTo>
                      <a:pt x="123" y="83"/>
                    </a:lnTo>
                    <a:lnTo>
                      <a:pt x="121" y="83"/>
                    </a:lnTo>
                    <a:close/>
                    <a:moveTo>
                      <a:pt x="117" y="36"/>
                    </a:moveTo>
                    <a:lnTo>
                      <a:pt x="114" y="36"/>
                    </a:lnTo>
                    <a:lnTo>
                      <a:pt x="117" y="36"/>
                    </a:lnTo>
                    <a:close/>
                    <a:moveTo>
                      <a:pt x="119" y="29"/>
                    </a:moveTo>
                    <a:lnTo>
                      <a:pt x="121" y="29"/>
                    </a:lnTo>
                    <a:lnTo>
                      <a:pt x="121" y="31"/>
                    </a:lnTo>
                    <a:lnTo>
                      <a:pt x="119" y="31"/>
                    </a:lnTo>
                    <a:lnTo>
                      <a:pt x="119" y="29"/>
                    </a:lnTo>
                    <a:close/>
                    <a:moveTo>
                      <a:pt x="117" y="29"/>
                    </a:move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19" y="31"/>
                    </a:lnTo>
                    <a:lnTo>
                      <a:pt x="117" y="31"/>
                    </a:lnTo>
                    <a:lnTo>
                      <a:pt x="114" y="31"/>
                    </a:lnTo>
                    <a:lnTo>
                      <a:pt x="114" y="29"/>
                    </a:lnTo>
                    <a:lnTo>
                      <a:pt x="114" y="27"/>
                    </a:lnTo>
                    <a:lnTo>
                      <a:pt x="114" y="29"/>
                    </a:lnTo>
                    <a:lnTo>
                      <a:pt x="117" y="29"/>
                    </a:lnTo>
                    <a:close/>
                    <a:moveTo>
                      <a:pt x="984" y="447"/>
                    </a:moveTo>
                    <a:lnTo>
                      <a:pt x="982" y="447"/>
                    </a:lnTo>
                    <a:lnTo>
                      <a:pt x="984" y="447"/>
                    </a:lnTo>
                    <a:lnTo>
                      <a:pt x="984" y="445"/>
                    </a:lnTo>
                    <a:lnTo>
                      <a:pt x="984" y="447"/>
                    </a:lnTo>
                    <a:close/>
                    <a:moveTo>
                      <a:pt x="986" y="443"/>
                    </a:moveTo>
                    <a:lnTo>
                      <a:pt x="986" y="445"/>
                    </a:lnTo>
                    <a:lnTo>
                      <a:pt x="986" y="443"/>
                    </a:lnTo>
                    <a:close/>
                    <a:moveTo>
                      <a:pt x="984" y="440"/>
                    </a:moveTo>
                    <a:lnTo>
                      <a:pt x="982" y="440"/>
                    </a:lnTo>
                    <a:lnTo>
                      <a:pt x="984" y="440"/>
                    </a:lnTo>
                    <a:close/>
                    <a:moveTo>
                      <a:pt x="997" y="384"/>
                    </a:moveTo>
                    <a:lnTo>
                      <a:pt x="1000" y="384"/>
                    </a:lnTo>
                    <a:lnTo>
                      <a:pt x="997" y="384"/>
                    </a:lnTo>
                    <a:close/>
                    <a:moveTo>
                      <a:pt x="1002" y="382"/>
                    </a:moveTo>
                    <a:lnTo>
                      <a:pt x="1002" y="384"/>
                    </a:lnTo>
                    <a:lnTo>
                      <a:pt x="1002" y="387"/>
                    </a:lnTo>
                    <a:lnTo>
                      <a:pt x="1000" y="387"/>
                    </a:lnTo>
                    <a:lnTo>
                      <a:pt x="1002" y="387"/>
                    </a:lnTo>
                    <a:lnTo>
                      <a:pt x="1000" y="387"/>
                    </a:lnTo>
                    <a:lnTo>
                      <a:pt x="1000" y="389"/>
                    </a:lnTo>
                    <a:lnTo>
                      <a:pt x="1000" y="387"/>
                    </a:lnTo>
                    <a:lnTo>
                      <a:pt x="1000" y="389"/>
                    </a:lnTo>
                    <a:lnTo>
                      <a:pt x="997" y="389"/>
                    </a:lnTo>
                    <a:lnTo>
                      <a:pt x="997" y="391"/>
                    </a:lnTo>
                    <a:lnTo>
                      <a:pt x="995" y="391"/>
                    </a:lnTo>
                    <a:lnTo>
                      <a:pt x="995" y="393"/>
                    </a:lnTo>
                    <a:lnTo>
                      <a:pt x="993" y="393"/>
                    </a:lnTo>
                    <a:lnTo>
                      <a:pt x="993" y="391"/>
                    </a:lnTo>
                    <a:lnTo>
                      <a:pt x="993" y="389"/>
                    </a:lnTo>
                    <a:lnTo>
                      <a:pt x="995" y="389"/>
                    </a:lnTo>
                    <a:lnTo>
                      <a:pt x="995" y="387"/>
                    </a:lnTo>
                    <a:lnTo>
                      <a:pt x="995" y="384"/>
                    </a:lnTo>
                    <a:lnTo>
                      <a:pt x="995" y="387"/>
                    </a:lnTo>
                    <a:lnTo>
                      <a:pt x="995" y="384"/>
                    </a:lnTo>
                    <a:lnTo>
                      <a:pt x="997" y="384"/>
                    </a:lnTo>
                    <a:lnTo>
                      <a:pt x="1000" y="384"/>
                    </a:lnTo>
                    <a:lnTo>
                      <a:pt x="1002" y="384"/>
                    </a:lnTo>
                    <a:lnTo>
                      <a:pt x="1002" y="382"/>
                    </a:lnTo>
                    <a:close/>
                    <a:moveTo>
                      <a:pt x="1002" y="362"/>
                    </a:moveTo>
                    <a:lnTo>
                      <a:pt x="1004" y="364"/>
                    </a:lnTo>
                    <a:lnTo>
                      <a:pt x="1002" y="364"/>
                    </a:lnTo>
                    <a:lnTo>
                      <a:pt x="1002" y="362"/>
                    </a:lnTo>
                    <a:lnTo>
                      <a:pt x="1002" y="364"/>
                    </a:lnTo>
                    <a:lnTo>
                      <a:pt x="1002" y="362"/>
                    </a:lnTo>
                    <a:close/>
                    <a:moveTo>
                      <a:pt x="1000" y="360"/>
                    </a:moveTo>
                    <a:lnTo>
                      <a:pt x="1000" y="358"/>
                    </a:lnTo>
                    <a:lnTo>
                      <a:pt x="1000" y="360"/>
                    </a:lnTo>
                    <a:close/>
                    <a:moveTo>
                      <a:pt x="1002" y="358"/>
                    </a:moveTo>
                    <a:lnTo>
                      <a:pt x="1002" y="360"/>
                    </a:lnTo>
                    <a:lnTo>
                      <a:pt x="1002" y="358"/>
                    </a:lnTo>
                    <a:close/>
                    <a:moveTo>
                      <a:pt x="1000" y="355"/>
                    </a:moveTo>
                    <a:lnTo>
                      <a:pt x="997" y="355"/>
                    </a:lnTo>
                    <a:lnTo>
                      <a:pt x="997" y="358"/>
                    </a:lnTo>
                    <a:lnTo>
                      <a:pt x="997" y="355"/>
                    </a:lnTo>
                    <a:lnTo>
                      <a:pt x="997" y="358"/>
                    </a:lnTo>
                    <a:lnTo>
                      <a:pt x="997" y="355"/>
                    </a:lnTo>
                    <a:lnTo>
                      <a:pt x="1000" y="355"/>
                    </a:lnTo>
                    <a:close/>
                    <a:moveTo>
                      <a:pt x="995" y="355"/>
                    </a:moveTo>
                    <a:lnTo>
                      <a:pt x="997" y="355"/>
                    </a:lnTo>
                    <a:lnTo>
                      <a:pt x="995" y="355"/>
                    </a:lnTo>
                    <a:lnTo>
                      <a:pt x="997" y="355"/>
                    </a:lnTo>
                    <a:lnTo>
                      <a:pt x="995" y="355"/>
                    </a:lnTo>
                    <a:close/>
                    <a:moveTo>
                      <a:pt x="1000" y="353"/>
                    </a:moveTo>
                    <a:lnTo>
                      <a:pt x="1000" y="355"/>
                    </a:lnTo>
                    <a:lnTo>
                      <a:pt x="1002" y="355"/>
                    </a:lnTo>
                    <a:lnTo>
                      <a:pt x="1000" y="355"/>
                    </a:lnTo>
                    <a:lnTo>
                      <a:pt x="1002" y="355"/>
                    </a:lnTo>
                    <a:lnTo>
                      <a:pt x="1000" y="355"/>
                    </a:lnTo>
                    <a:lnTo>
                      <a:pt x="1000" y="353"/>
                    </a:lnTo>
                    <a:lnTo>
                      <a:pt x="1000" y="355"/>
                    </a:lnTo>
                    <a:lnTo>
                      <a:pt x="1000" y="353"/>
                    </a:lnTo>
                    <a:close/>
                    <a:moveTo>
                      <a:pt x="993" y="351"/>
                    </a:moveTo>
                    <a:lnTo>
                      <a:pt x="993" y="353"/>
                    </a:lnTo>
                    <a:lnTo>
                      <a:pt x="993" y="351"/>
                    </a:lnTo>
                    <a:close/>
                    <a:moveTo>
                      <a:pt x="993" y="351"/>
                    </a:moveTo>
                    <a:lnTo>
                      <a:pt x="995" y="351"/>
                    </a:lnTo>
                    <a:lnTo>
                      <a:pt x="995" y="353"/>
                    </a:lnTo>
                    <a:lnTo>
                      <a:pt x="993" y="353"/>
                    </a:lnTo>
                    <a:lnTo>
                      <a:pt x="993" y="351"/>
                    </a:lnTo>
                    <a:lnTo>
                      <a:pt x="993" y="353"/>
                    </a:lnTo>
                    <a:lnTo>
                      <a:pt x="993" y="351"/>
                    </a:lnTo>
                    <a:close/>
                    <a:moveTo>
                      <a:pt x="886" y="382"/>
                    </a:move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close/>
                    <a:moveTo>
                      <a:pt x="883" y="382"/>
                    </a:moveTo>
                    <a:lnTo>
                      <a:pt x="883" y="380"/>
                    </a:lnTo>
                    <a:lnTo>
                      <a:pt x="883" y="382"/>
                    </a:lnTo>
                    <a:close/>
                    <a:moveTo>
                      <a:pt x="886" y="380"/>
                    </a:moveTo>
                    <a:lnTo>
                      <a:pt x="886" y="382"/>
                    </a:lnTo>
                    <a:lnTo>
                      <a:pt x="883" y="382"/>
                    </a:lnTo>
                    <a:lnTo>
                      <a:pt x="883" y="380"/>
                    </a:lnTo>
                    <a:lnTo>
                      <a:pt x="886" y="380"/>
                    </a:lnTo>
                    <a:close/>
                    <a:moveTo>
                      <a:pt x="830" y="373"/>
                    </a:moveTo>
                    <a:lnTo>
                      <a:pt x="827" y="373"/>
                    </a:lnTo>
                    <a:lnTo>
                      <a:pt x="830" y="373"/>
                    </a:lnTo>
                    <a:close/>
                    <a:moveTo>
                      <a:pt x="830" y="373"/>
                    </a:moveTo>
                    <a:lnTo>
                      <a:pt x="830" y="371"/>
                    </a:lnTo>
                    <a:lnTo>
                      <a:pt x="830" y="373"/>
                    </a:lnTo>
                    <a:close/>
                    <a:moveTo>
                      <a:pt x="908" y="326"/>
                    </a:moveTo>
                    <a:lnTo>
                      <a:pt x="910" y="326"/>
                    </a:lnTo>
                    <a:lnTo>
                      <a:pt x="908" y="326"/>
                    </a:lnTo>
                    <a:close/>
                    <a:moveTo>
                      <a:pt x="910" y="326"/>
                    </a:moveTo>
                    <a:lnTo>
                      <a:pt x="908" y="326"/>
                    </a:lnTo>
                    <a:lnTo>
                      <a:pt x="910" y="326"/>
                    </a:lnTo>
                    <a:close/>
                    <a:moveTo>
                      <a:pt x="908" y="324"/>
                    </a:moveTo>
                    <a:lnTo>
                      <a:pt x="906" y="324"/>
                    </a:lnTo>
                    <a:lnTo>
                      <a:pt x="908" y="324"/>
                    </a:lnTo>
                    <a:close/>
                    <a:moveTo>
                      <a:pt x="906" y="322"/>
                    </a:moveTo>
                    <a:lnTo>
                      <a:pt x="906" y="324"/>
                    </a:lnTo>
                    <a:lnTo>
                      <a:pt x="906" y="322"/>
                    </a:lnTo>
                    <a:close/>
                    <a:moveTo>
                      <a:pt x="908" y="322"/>
                    </a:moveTo>
                    <a:lnTo>
                      <a:pt x="908" y="320"/>
                    </a:lnTo>
                    <a:lnTo>
                      <a:pt x="908" y="322"/>
                    </a:lnTo>
                    <a:close/>
                    <a:moveTo>
                      <a:pt x="906" y="322"/>
                    </a:moveTo>
                    <a:lnTo>
                      <a:pt x="906" y="320"/>
                    </a:lnTo>
                    <a:lnTo>
                      <a:pt x="906" y="322"/>
                    </a:lnTo>
                    <a:close/>
                    <a:moveTo>
                      <a:pt x="906" y="322"/>
                    </a:moveTo>
                    <a:lnTo>
                      <a:pt x="906" y="320"/>
                    </a:lnTo>
                    <a:lnTo>
                      <a:pt x="906" y="322"/>
                    </a:lnTo>
                    <a:close/>
                    <a:moveTo>
                      <a:pt x="908" y="320"/>
                    </a:moveTo>
                    <a:lnTo>
                      <a:pt x="910" y="320"/>
                    </a:lnTo>
                    <a:lnTo>
                      <a:pt x="910" y="322"/>
                    </a:lnTo>
                    <a:lnTo>
                      <a:pt x="912" y="322"/>
                    </a:lnTo>
                    <a:lnTo>
                      <a:pt x="912" y="324"/>
                    </a:lnTo>
                    <a:lnTo>
                      <a:pt x="912" y="326"/>
                    </a:lnTo>
                    <a:lnTo>
                      <a:pt x="910" y="326"/>
                    </a:lnTo>
                    <a:lnTo>
                      <a:pt x="908" y="326"/>
                    </a:lnTo>
                    <a:lnTo>
                      <a:pt x="908" y="324"/>
                    </a:lnTo>
                    <a:lnTo>
                      <a:pt x="906" y="324"/>
                    </a:lnTo>
                    <a:lnTo>
                      <a:pt x="908" y="324"/>
                    </a:lnTo>
                    <a:lnTo>
                      <a:pt x="906" y="324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0"/>
                    </a:lnTo>
                    <a:lnTo>
                      <a:pt x="908" y="322"/>
                    </a:lnTo>
                    <a:lnTo>
                      <a:pt x="908" y="320"/>
                    </a:lnTo>
                    <a:lnTo>
                      <a:pt x="908" y="322"/>
                    </a:lnTo>
                    <a:lnTo>
                      <a:pt x="906" y="322"/>
                    </a:lnTo>
                    <a:lnTo>
                      <a:pt x="906" y="320"/>
                    </a:lnTo>
                    <a:lnTo>
                      <a:pt x="908" y="320"/>
                    </a:lnTo>
                    <a:lnTo>
                      <a:pt x="906" y="320"/>
                    </a:lnTo>
                    <a:lnTo>
                      <a:pt x="906" y="322"/>
                    </a:lnTo>
                    <a:lnTo>
                      <a:pt x="906" y="320"/>
                    </a:lnTo>
                    <a:lnTo>
                      <a:pt x="908" y="320"/>
                    </a:lnTo>
                    <a:close/>
                    <a:moveTo>
                      <a:pt x="966" y="458"/>
                    </a:moveTo>
                    <a:lnTo>
                      <a:pt x="966" y="460"/>
                    </a:lnTo>
                    <a:lnTo>
                      <a:pt x="966" y="458"/>
                    </a:lnTo>
                    <a:close/>
                    <a:moveTo>
                      <a:pt x="982" y="451"/>
                    </a:moveTo>
                    <a:lnTo>
                      <a:pt x="982" y="454"/>
                    </a:lnTo>
                    <a:lnTo>
                      <a:pt x="982" y="451"/>
                    </a:lnTo>
                    <a:close/>
                    <a:moveTo>
                      <a:pt x="982" y="451"/>
                    </a:moveTo>
                    <a:lnTo>
                      <a:pt x="979" y="451"/>
                    </a:lnTo>
                    <a:lnTo>
                      <a:pt x="982" y="451"/>
                    </a:lnTo>
                    <a:close/>
                    <a:moveTo>
                      <a:pt x="979" y="451"/>
                    </a:moveTo>
                    <a:lnTo>
                      <a:pt x="979" y="449"/>
                    </a:lnTo>
                    <a:lnTo>
                      <a:pt x="979" y="451"/>
                    </a:lnTo>
                    <a:close/>
                    <a:moveTo>
                      <a:pt x="982" y="454"/>
                    </a:moveTo>
                    <a:lnTo>
                      <a:pt x="982" y="451"/>
                    </a:lnTo>
                    <a:lnTo>
                      <a:pt x="984" y="451"/>
                    </a:lnTo>
                    <a:lnTo>
                      <a:pt x="984" y="449"/>
                    </a:lnTo>
                    <a:lnTo>
                      <a:pt x="984" y="447"/>
                    </a:lnTo>
                    <a:lnTo>
                      <a:pt x="984" y="449"/>
                    </a:lnTo>
                    <a:lnTo>
                      <a:pt x="984" y="451"/>
                    </a:lnTo>
                    <a:lnTo>
                      <a:pt x="982" y="451"/>
                    </a:lnTo>
                    <a:lnTo>
                      <a:pt x="982" y="454"/>
                    </a:lnTo>
                    <a:close/>
                    <a:moveTo>
                      <a:pt x="979" y="447"/>
                    </a:moveTo>
                    <a:lnTo>
                      <a:pt x="979" y="445"/>
                    </a:lnTo>
                    <a:lnTo>
                      <a:pt x="979" y="447"/>
                    </a:lnTo>
                    <a:close/>
                    <a:moveTo>
                      <a:pt x="957" y="445"/>
                    </a:moveTo>
                    <a:lnTo>
                      <a:pt x="957" y="447"/>
                    </a:lnTo>
                    <a:lnTo>
                      <a:pt x="955" y="447"/>
                    </a:lnTo>
                    <a:lnTo>
                      <a:pt x="955" y="445"/>
                    </a:lnTo>
                    <a:lnTo>
                      <a:pt x="957" y="445"/>
                    </a:lnTo>
                    <a:close/>
                    <a:moveTo>
                      <a:pt x="979" y="445"/>
                    </a:moveTo>
                    <a:lnTo>
                      <a:pt x="982" y="445"/>
                    </a:lnTo>
                    <a:lnTo>
                      <a:pt x="979" y="445"/>
                    </a:lnTo>
                    <a:close/>
                    <a:moveTo>
                      <a:pt x="982" y="443"/>
                    </a:moveTo>
                    <a:lnTo>
                      <a:pt x="982" y="440"/>
                    </a:lnTo>
                    <a:lnTo>
                      <a:pt x="982" y="443"/>
                    </a:lnTo>
                    <a:close/>
                    <a:moveTo>
                      <a:pt x="959" y="438"/>
                    </a:moveTo>
                    <a:lnTo>
                      <a:pt x="959" y="440"/>
                    </a:lnTo>
                    <a:lnTo>
                      <a:pt x="959" y="438"/>
                    </a:lnTo>
                    <a:close/>
                    <a:moveTo>
                      <a:pt x="973" y="427"/>
                    </a:moveTo>
                    <a:lnTo>
                      <a:pt x="975" y="427"/>
                    </a:lnTo>
                    <a:lnTo>
                      <a:pt x="973" y="427"/>
                    </a:lnTo>
                    <a:close/>
                    <a:moveTo>
                      <a:pt x="977" y="422"/>
                    </a:moveTo>
                    <a:lnTo>
                      <a:pt x="979" y="422"/>
                    </a:lnTo>
                    <a:lnTo>
                      <a:pt x="977" y="422"/>
                    </a:lnTo>
                    <a:close/>
                    <a:moveTo>
                      <a:pt x="975" y="420"/>
                    </a:moveTo>
                    <a:lnTo>
                      <a:pt x="977" y="420"/>
                    </a:lnTo>
                    <a:lnTo>
                      <a:pt x="975" y="420"/>
                    </a:lnTo>
                    <a:close/>
                    <a:moveTo>
                      <a:pt x="977" y="416"/>
                    </a:moveTo>
                    <a:lnTo>
                      <a:pt x="975" y="416"/>
                    </a:lnTo>
                    <a:lnTo>
                      <a:pt x="977" y="416"/>
                    </a:lnTo>
                    <a:close/>
                    <a:moveTo>
                      <a:pt x="973" y="416"/>
                    </a:moveTo>
                    <a:lnTo>
                      <a:pt x="975" y="416"/>
                    </a:lnTo>
                    <a:lnTo>
                      <a:pt x="973" y="416"/>
                    </a:lnTo>
                    <a:close/>
                    <a:moveTo>
                      <a:pt x="973" y="416"/>
                    </a:moveTo>
                    <a:lnTo>
                      <a:pt x="970" y="416"/>
                    </a:lnTo>
                    <a:lnTo>
                      <a:pt x="973" y="416"/>
                    </a:lnTo>
                    <a:lnTo>
                      <a:pt x="973" y="413"/>
                    </a:lnTo>
                    <a:lnTo>
                      <a:pt x="973" y="416"/>
                    </a:lnTo>
                    <a:close/>
                    <a:moveTo>
                      <a:pt x="979" y="416"/>
                    </a:moveTo>
                    <a:lnTo>
                      <a:pt x="977" y="416"/>
                    </a:lnTo>
                    <a:lnTo>
                      <a:pt x="977" y="413"/>
                    </a:lnTo>
                    <a:lnTo>
                      <a:pt x="979" y="416"/>
                    </a:lnTo>
                    <a:close/>
                    <a:moveTo>
                      <a:pt x="973" y="413"/>
                    </a:moveTo>
                    <a:lnTo>
                      <a:pt x="970" y="413"/>
                    </a:lnTo>
                    <a:lnTo>
                      <a:pt x="973" y="413"/>
                    </a:lnTo>
                    <a:close/>
                    <a:moveTo>
                      <a:pt x="977" y="411"/>
                    </a:moveTo>
                    <a:lnTo>
                      <a:pt x="979" y="411"/>
                    </a:lnTo>
                    <a:lnTo>
                      <a:pt x="977" y="411"/>
                    </a:lnTo>
                    <a:close/>
                    <a:moveTo>
                      <a:pt x="991" y="351"/>
                    </a:moveTo>
                    <a:lnTo>
                      <a:pt x="993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1" y="351"/>
                    </a:lnTo>
                    <a:lnTo>
                      <a:pt x="991" y="353"/>
                    </a:lnTo>
                    <a:lnTo>
                      <a:pt x="988" y="353"/>
                    </a:lnTo>
                    <a:lnTo>
                      <a:pt x="986" y="353"/>
                    </a:lnTo>
                    <a:lnTo>
                      <a:pt x="988" y="353"/>
                    </a:lnTo>
                    <a:lnTo>
                      <a:pt x="986" y="353"/>
                    </a:lnTo>
                    <a:lnTo>
                      <a:pt x="988" y="353"/>
                    </a:lnTo>
                    <a:lnTo>
                      <a:pt x="986" y="353"/>
                    </a:lnTo>
                    <a:lnTo>
                      <a:pt x="984" y="353"/>
                    </a:lnTo>
                    <a:lnTo>
                      <a:pt x="982" y="353"/>
                    </a:lnTo>
                    <a:lnTo>
                      <a:pt x="984" y="353"/>
                    </a:lnTo>
                    <a:lnTo>
                      <a:pt x="986" y="353"/>
                    </a:lnTo>
                    <a:lnTo>
                      <a:pt x="988" y="353"/>
                    </a:lnTo>
                    <a:lnTo>
                      <a:pt x="988" y="351"/>
                    </a:lnTo>
                    <a:lnTo>
                      <a:pt x="991" y="351"/>
                    </a:lnTo>
                    <a:close/>
                    <a:moveTo>
                      <a:pt x="114" y="2"/>
                    </a:moveTo>
                    <a:lnTo>
                      <a:pt x="114" y="4"/>
                    </a:lnTo>
                    <a:lnTo>
                      <a:pt x="114" y="7"/>
                    </a:lnTo>
                    <a:lnTo>
                      <a:pt x="117" y="7"/>
                    </a:lnTo>
                    <a:lnTo>
                      <a:pt x="119" y="7"/>
                    </a:lnTo>
                    <a:lnTo>
                      <a:pt x="121" y="9"/>
                    </a:lnTo>
                    <a:lnTo>
                      <a:pt x="123" y="9"/>
                    </a:lnTo>
                    <a:lnTo>
                      <a:pt x="126" y="9"/>
                    </a:lnTo>
                    <a:lnTo>
                      <a:pt x="126" y="11"/>
                    </a:lnTo>
                    <a:lnTo>
                      <a:pt x="128" y="11"/>
                    </a:lnTo>
                    <a:lnTo>
                      <a:pt x="130" y="11"/>
                    </a:lnTo>
                    <a:lnTo>
                      <a:pt x="132" y="11"/>
                    </a:lnTo>
                    <a:lnTo>
                      <a:pt x="135" y="13"/>
                    </a:lnTo>
                    <a:lnTo>
                      <a:pt x="137" y="13"/>
                    </a:lnTo>
                    <a:lnTo>
                      <a:pt x="139" y="13"/>
                    </a:lnTo>
                    <a:lnTo>
                      <a:pt x="141" y="13"/>
                    </a:lnTo>
                    <a:lnTo>
                      <a:pt x="141" y="16"/>
                    </a:lnTo>
                    <a:lnTo>
                      <a:pt x="146" y="16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7" y="20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4" y="22"/>
                    </a:lnTo>
                    <a:lnTo>
                      <a:pt x="168" y="22"/>
                    </a:lnTo>
                    <a:lnTo>
                      <a:pt x="170" y="24"/>
                    </a:lnTo>
                    <a:lnTo>
                      <a:pt x="175" y="24"/>
                    </a:lnTo>
                    <a:lnTo>
                      <a:pt x="177" y="24"/>
                    </a:lnTo>
                    <a:lnTo>
                      <a:pt x="177" y="27"/>
                    </a:lnTo>
                    <a:lnTo>
                      <a:pt x="179" y="27"/>
                    </a:lnTo>
                    <a:lnTo>
                      <a:pt x="181" y="27"/>
                    </a:lnTo>
                    <a:lnTo>
                      <a:pt x="184" y="27"/>
                    </a:lnTo>
                    <a:lnTo>
                      <a:pt x="186" y="29"/>
                    </a:lnTo>
                    <a:lnTo>
                      <a:pt x="188" y="29"/>
                    </a:lnTo>
                    <a:lnTo>
                      <a:pt x="190" y="29"/>
                    </a:lnTo>
                    <a:lnTo>
                      <a:pt x="193" y="31"/>
                    </a:lnTo>
                    <a:lnTo>
                      <a:pt x="195" y="31"/>
                    </a:lnTo>
                    <a:lnTo>
                      <a:pt x="199" y="31"/>
                    </a:lnTo>
                    <a:lnTo>
                      <a:pt x="199" y="33"/>
                    </a:lnTo>
                    <a:lnTo>
                      <a:pt x="202" y="33"/>
                    </a:lnTo>
                    <a:lnTo>
                      <a:pt x="204" y="33"/>
                    </a:lnTo>
                    <a:lnTo>
                      <a:pt x="206" y="36"/>
                    </a:lnTo>
                    <a:lnTo>
                      <a:pt x="208" y="36"/>
                    </a:lnTo>
                    <a:lnTo>
                      <a:pt x="211" y="36"/>
                    </a:lnTo>
                    <a:lnTo>
                      <a:pt x="213" y="38"/>
                    </a:lnTo>
                    <a:lnTo>
                      <a:pt x="215" y="38"/>
                    </a:lnTo>
                    <a:lnTo>
                      <a:pt x="219" y="38"/>
                    </a:lnTo>
                    <a:lnTo>
                      <a:pt x="222" y="40"/>
                    </a:lnTo>
                    <a:lnTo>
                      <a:pt x="224" y="40"/>
                    </a:lnTo>
                    <a:lnTo>
                      <a:pt x="226" y="40"/>
                    </a:lnTo>
                    <a:lnTo>
                      <a:pt x="228" y="42"/>
                    </a:lnTo>
                    <a:lnTo>
                      <a:pt x="231" y="42"/>
                    </a:lnTo>
                    <a:lnTo>
                      <a:pt x="233" y="42"/>
                    </a:lnTo>
                    <a:lnTo>
                      <a:pt x="235" y="42"/>
                    </a:lnTo>
                    <a:lnTo>
                      <a:pt x="237" y="42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9" y="42"/>
                    </a:lnTo>
                    <a:lnTo>
                      <a:pt x="251" y="42"/>
                    </a:lnTo>
                    <a:lnTo>
                      <a:pt x="253" y="42"/>
                    </a:lnTo>
                    <a:lnTo>
                      <a:pt x="255" y="42"/>
                    </a:lnTo>
                    <a:lnTo>
                      <a:pt x="260" y="42"/>
                    </a:lnTo>
                    <a:lnTo>
                      <a:pt x="262" y="42"/>
                    </a:lnTo>
                    <a:lnTo>
                      <a:pt x="264" y="42"/>
                    </a:lnTo>
                    <a:lnTo>
                      <a:pt x="266" y="42"/>
                    </a:lnTo>
                    <a:lnTo>
                      <a:pt x="269" y="42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8" y="42"/>
                    </a:lnTo>
                    <a:lnTo>
                      <a:pt x="280" y="42"/>
                    </a:lnTo>
                    <a:lnTo>
                      <a:pt x="282" y="42"/>
                    </a:lnTo>
                    <a:lnTo>
                      <a:pt x="284" y="42"/>
                    </a:lnTo>
                    <a:lnTo>
                      <a:pt x="287" y="42"/>
                    </a:lnTo>
                    <a:lnTo>
                      <a:pt x="289" y="42"/>
                    </a:lnTo>
                    <a:lnTo>
                      <a:pt x="291" y="42"/>
                    </a:lnTo>
                    <a:lnTo>
                      <a:pt x="293" y="42"/>
                    </a:lnTo>
                    <a:lnTo>
                      <a:pt x="295" y="42"/>
                    </a:lnTo>
                    <a:lnTo>
                      <a:pt x="298" y="42"/>
                    </a:lnTo>
                    <a:lnTo>
                      <a:pt x="300" y="42"/>
                    </a:lnTo>
                    <a:lnTo>
                      <a:pt x="302" y="42"/>
                    </a:lnTo>
                    <a:lnTo>
                      <a:pt x="304" y="42"/>
                    </a:lnTo>
                    <a:lnTo>
                      <a:pt x="307" y="42"/>
                    </a:lnTo>
                    <a:lnTo>
                      <a:pt x="309" y="42"/>
                    </a:lnTo>
                    <a:lnTo>
                      <a:pt x="311" y="42"/>
                    </a:lnTo>
                    <a:lnTo>
                      <a:pt x="313" y="42"/>
                    </a:lnTo>
                    <a:lnTo>
                      <a:pt x="316" y="42"/>
                    </a:lnTo>
                    <a:lnTo>
                      <a:pt x="318" y="42"/>
                    </a:lnTo>
                    <a:lnTo>
                      <a:pt x="320" y="42"/>
                    </a:lnTo>
                    <a:lnTo>
                      <a:pt x="322" y="42"/>
                    </a:lnTo>
                    <a:lnTo>
                      <a:pt x="322" y="40"/>
                    </a:lnTo>
                    <a:lnTo>
                      <a:pt x="322" y="38"/>
                    </a:lnTo>
                    <a:lnTo>
                      <a:pt x="322" y="36"/>
                    </a:lnTo>
                    <a:lnTo>
                      <a:pt x="322" y="33"/>
                    </a:lnTo>
                    <a:lnTo>
                      <a:pt x="322" y="31"/>
                    </a:lnTo>
                    <a:lnTo>
                      <a:pt x="322" y="29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6" y="29"/>
                    </a:lnTo>
                    <a:lnTo>
                      <a:pt x="338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5" y="29"/>
                    </a:lnTo>
                    <a:lnTo>
                      <a:pt x="347" y="29"/>
                    </a:lnTo>
                    <a:lnTo>
                      <a:pt x="349" y="29"/>
                    </a:lnTo>
                    <a:lnTo>
                      <a:pt x="351" y="29"/>
                    </a:lnTo>
                    <a:lnTo>
                      <a:pt x="354" y="29"/>
                    </a:lnTo>
                    <a:lnTo>
                      <a:pt x="356" y="29"/>
                    </a:lnTo>
                    <a:lnTo>
                      <a:pt x="358" y="29"/>
                    </a:lnTo>
                    <a:lnTo>
                      <a:pt x="360" y="29"/>
                    </a:lnTo>
                    <a:lnTo>
                      <a:pt x="363" y="29"/>
                    </a:lnTo>
                    <a:lnTo>
                      <a:pt x="365" y="29"/>
                    </a:lnTo>
                    <a:lnTo>
                      <a:pt x="367" y="29"/>
                    </a:lnTo>
                    <a:lnTo>
                      <a:pt x="369" y="29"/>
                    </a:lnTo>
                    <a:lnTo>
                      <a:pt x="371" y="29"/>
                    </a:lnTo>
                    <a:lnTo>
                      <a:pt x="374" y="29"/>
                    </a:lnTo>
                    <a:lnTo>
                      <a:pt x="376" y="29"/>
                    </a:lnTo>
                    <a:lnTo>
                      <a:pt x="378" y="29"/>
                    </a:lnTo>
                    <a:lnTo>
                      <a:pt x="380" y="29"/>
                    </a:lnTo>
                    <a:lnTo>
                      <a:pt x="380" y="31"/>
                    </a:lnTo>
                    <a:lnTo>
                      <a:pt x="383" y="31"/>
                    </a:lnTo>
                    <a:lnTo>
                      <a:pt x="383" y="33"/>
                    </a:lnTo>
                    <a:lnTo>
                      <a:pt x="383" y="36"/>
                    </a:lnTo>
                    <a:lnTo>
                      <a:pt x="385" y="36"/>
                    </a:lnTo>
                    <a:lnTo>
                      <a:pt x="385" y="38"/>
                    </a:lnTo>
                    <a:lnTo>
                      <a:pt x="387" y="38"/>
                    </a:lnTo>
                    <a:lnTo>
                      <a:pt x="387" y="40"/>
                    </a:lnTo>
                    <a:lnTo>
                      <a:pt x="389" y="40"/>
                    </a:lnTo>
                    <a:lnTo>
                      <a:pt x="392" y="40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6" y="45"/>
                    </a:lnTo>
                    <a:lnTo>
                      <a:pt x="398" y="45"/>
                    </a:lnTo>
                    <a:lnTo>
                      <a:pt x="398" y="47"/>
                    </a:lnTo>
                    <a:lnTo>
                      <a:pt x="401" y="47"/>
                    </a:lnTo>
                    <a:lnTo>
                      <a:pt x="401" y="49"/>
                    </a:lnTo>
                    <a:lnTo>
                      <a:pt x="403" y="49"/>
                    </a:lnTo>
                    <a:lnTo>
                      <a:pt x="403" y="51"/>
                    </a:lnTo>
                    <a:lnTo>
                      <a:pt x="405" y="51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9" y="54"/>
                    </a:lnTo>
                    <a:lnTo>
                      <a:pt x="409" y="56"/>
                    </a:lnTo>
                    <a:lnTo>
                      <a:pt x="412" y="56"/>
                    </a:lnTo>
                    <a:lnTo>
                      <a:pt x="412" y="58"/>
                    </a:lnTo>
                    <a:lnTo>
                      <a:pt x="414" y="58"/>
                    </a:lnTo>
                    <a:lnTo>
                      <a:pt x="414" y="60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60"/>
                    </a:lnTo>
                    <a:lnTo>
                      <a:pt x="418" y="60"/>
                    </a:lnTo>
                    <a:lnTo>
                      <a:pt x="416" y="60"/>
                    </a:lnTo>
                    <a:lnTo>
                      <a:pt x="418" y="60"/>
                    </a:lnTo>
                    <a:lnTo>
                      <a:pt x="421" y="60"/>
                    </a:lnTo>
                    <a:lnTo>
                      <a:pt x="421" y="62"/>
                    </a:lnTo>
                    <a:lnTo>
                      <a:pt x="423" y="62"/>
                    </a:lnTo>
                    <a:lnTo>
                      <a:pt x="425" y="62"/>
                    </a:lnTo>
                    <a:lnTo>
                      <a:pt x="425" y="65"/>
                    </a:lnTo>
                    <a:lnTo>
                      <a:pt x="425" y="67"/>
                    </a:lnTo>
                    <a:lnTo>
                      <a:pt x="425" y="65"/>
                    </a:lnTo>
                    <a:lnTo>
                      <a:pt x="425" y="67"/>
                    </a:lnTo>
                    <a:lnTo>
                      <a:pt x="427" y="67"/>
                    </a:lnTo>
                    <a:lnTo>
                      <a:pt x="427" y="69"/>
                    </a:lnTo>
                    <a:lnTo>
                      <a:pt x="427" y="71"/>
                    </a:lnTo>
                    <a:lnTo>
                      <a:pt x="430" y="71"/>
                    </a:lnTo>
                    <a:lnTo>
                      <a:pt x="427" y="71"/>
                    </a:lnTo>
                    <a:lnTo>
                      <a:pt x="430" y="71"/>
                    </a:lnTo>
                    <a:lnTo>
                      <a:pt x="430" y="74"/>
                    </a:lnTo>
                    <a:lnTo>
                      <a:pt x="432" y="74"/>
                    </a:lnTo>
                    <a:lnTo>
                      <a:pt x="432" y="76"/>
                    </a:lnTo>
                    <a:lnTo>
                      <a:pt x="432" y="78"/>
                    </a:lnTo>
                    <a:lnTo>
                      <a:pt x="434" y="78"/>
                    </a:lnTo>
                    <a:lnTo>
                      <a:pt x="434" y="80"/>
                    </a:lnTo>
                    <a:lnTo>
                      <a:pt x="434" y="83"/>
                    </a:lnTo>
                    <a:lnTo>
                      <a:pt x="434" y="80"/>
                    </a:lnTo>
                    <a:lnTo>
                      <a:pt x="434" y="83"/>
                    </a:lnTo>
                    <a:lnTo>
                      <a:pt x="434" y="85"/>
                    </a:lnTo>
                    <a:lnTo>
                      <a:pt x="434" y="87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6" y="92"/>
                    </a:lnTo>
                    <a:lnTo>
                      <a:pt x="439" y="92"/>
                    </a:lnTo>
                    <a:lnTo>
                      <a:pt x="436" y="92"/>
                    </a:lnTo>
                    <a:lnTo>
                      <a:pt x="439" y="92"/>
                    </a:lnTo>
                    <a:lnTo>
                      <a:pt x="439" y="94"/>
                    </a:lnTo>
                    <a:lnTo>
                      <a:pt x="439" y="96"/>
                    </a:lnTo>
                    <a:lnTo>
                      <a:pt x="441" y="96"/>
                    </a:lnTo>
                    <a:lnTo>
                      <a:pt x="439" y="96"/>
                    </a:lnTo>
                    <a:lnTo>
                      <a:pt x="441" y="96"/>
                    </a:lnTo>
                    <a:lnTo>
                      <a:pt x="441" y="98"/>
                    </a:lnTo>
                    <a:lnTo>
                      <a:pt x="443" y="98"/>
                    </a:lnTo>
                    <a:lnTo>
                      <a:pt x="443" y="100"/>
                    </a:lnTo>
                    <a:lnTo>
                      <a:pt x="445" y="100"/>
                    </a:lnTo>
                    <a:lnTo>
                      <a:pt x="447" y="100"/>
                    </a:lnTo>
                    <a:lnTo>
                      <a:pt x="450" y="100"/>
                    </a:lnTo>
                    <a:lnTo>
                      <a:pt x="450" y="103"/>
                    </a:lnTo>
                    <a:lnTo>
                      <a:pt x="450" y="105"/>
                    </a:lnTo>
                    <a:lnTo>
                      <a:pt x="452" y="105"/>
                    </a:lnTo>
                    <a:lnTo>
                      <a:pt x="454" y="105"/>
                    </a:lnTo>
                    <a:lnTo>
                      <a:pt x="454" y="107"/>
                    </a:lnTo>
                    <a:lnTo>
                      <a:pt x="456" y="107"/>
                    </a:lnTo>
                    <a:lnTo>
                      <a:pt x="459" y="107"/>
                    </a:lnTo>
                    <a:lnTo>
                      <a:pt x="461" y="107"/>
                    </a:lnTo>
                    <a:lnTo>
                      <a:pt x="461" y="109"/>
                    </a:lnTo>
                    <a:lnTo>
                      <a:pt x="463" y="109"/>
                    </a:lnTo>
                    <a:lnTo>
                      <a:pt x="463" y="107"/>
                    </a:lnTo>
                    <a:lnTo>
                      <a:pt x="463" y="109"/>
                    </a:lnTo>
                    <a:lnTo>
                      <a:pt x="465" y="109"/>
                    </a:lnTo>
                    <a:lnTo>
                      <a:pt x="465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70" y="114"/>
                    </a:lnTo>
                    <a:lnTo>
                      <a:pt x="472" y="114"/>
                    </a:lnTo>
                    <a:lnTo>
                      <a:pt x="474" y="114"/>
                    </a:lnTo>
                    <a:lnTo>
                      <a:pt x="474" y="116"/>
                    </a:lnTo>
                    <a:lnTo>
                      <a:pt x="477" y="116"/>
                    </a:lnTo>
                    <a:lnTo>
                      <a:pt x="479" y="116"/>
                    </a:lnTo>
                    <a:lnTo>
                      <a:pt x="477" y="116"/>
                    </a:lnTo>
                    <a:lnTo>
                      <a:pt x="479" y="116"/>
                    </a:lnTo>
                    <a:lnTo>
                      <a:pt x="479" y="118"/>
                    </a:lnTo>
                    <a:lnTo>
                      <a:pt x="479" y="116"/>
                    </a:lnTo>
                    <a:lnTo>
                      <a:pt x="479" y="118"/>
                    </a:lnTo>
                    <a:lnTo>
                      <a:pt x="481" y="118"/>
                    </a:lnTo>
                    <a:lnTo>
                      <a:pt x="481" y="116"/>
                    </a:lnTo>
                    <a:lnTo>
                      <a:pt x="481" y="118"/>
                    </a:lnTo>
                    <a:lnTo>
                      <a:pt x="483" y="118"/>
                    </a:lnTo>
                    <a:lnTo>
                      <a:pt x="483" y="116"/>
                    </a:lnTo>
                    <a:lnTo>
                      <a:pt x="485" y="116"/>
                    </a:lnTo>
                    <a:lnTo>
                      <a:pt x="483" y="116"/>
                    </a:lnTo>
                    <a:lnTo>
                      <a:pt x="483" y="114"/>
                    </a:lnTo>
                    <a:lnTo>
                      <a:pt x="485" y="114"/>
                    </a:lnTo>
                    <a:lnTo>
                      <a:pt x="488" y="114"/>
                    </a:lnTo>
                    <a:lnTo>
                      <a:pt x="488" y="112"/>
                    </a:lnTo>
                    <a:lnTo>
                      <a:pt x="490" y="112"/>
                    </a:lnTo>
                    <a:lnTo>
                      <a:pt x="490" y="109"/>
                    </a:lnTo>
                    <a:lnTo>
                      <a:pt x="490" y="112"/>
                    </a:lnTo>
                    <a:lnTo>
                      <a:pt x="490" y="109"/>
                    </a:lnTo>
                    <a:lnTo>
                      <a:pt x="492" y="109"/>
                    </a:lnTo>
                    <a:lnTo>
                      <a:pt x="490" y="109"/>
                    </a:lnTo>
                    <a:lnTo>
                      <a:pt x="490" y="107"/>
                    </a:lnTo>
                    <a:lnTo>
                      <a:pt x="492" y="107"/>
                    </a:lnTo>
                    <a:lnTo>
                      <a:pt x="490" y="107"/>
                    </a:lnTo>
                    <a:lnTo>
                      <a:pt x="492" y="107"/>
                    </a:lnTo>
                    <a:lnTo>
                      <a:pt x="492" y="105"/>
                    </a:lnTo>
                    <a:lnTo>
                      <a:pt x="494" y="105"/>
                    </a:lnTo>
                    <a:lnTo>
                      <a:pt x="492" y="105"/>
                    </a:lnTo>
                    <a:lnTo>
                      <a:pt x="492" y="103"/>
                    </a:lnTo>
                    <a:lnTo>
                      <a:pt x="494" y="103"/>
                    </a:lnTo>
                    <a:lnTo>
                      <a:pt x="494" y="100"/>
                    </a:lnTo>
                    <a:lnTo>
                      <a:pt x="494" y="98"/>
                    </a:lnTo>
                    <a:lnTo>
                      <a:pt x="497" y="98"/>
                    </a:lnTo>
                    <a:lnTo>
                      <a:pt x="497" y="96"/>
                    </a:lnTo>
                    <a:lnTo>
                      <a:pt x="497" y="94"/>
                    </a:lnTo>
                    <a:lnTo>
                      <a:pt x="499" y="94"/>
                    </a:lnTo>
                    <a:lnTo>
                      <a:pt x="501" y="94"/>
                    </a:lnTo>
                    <a:lnTo>
                      <a:pt x="501" y="92"/>
                    </a:lnTo>
                    <a:lnTo>
                      <a:pt x="501" y="94"/>
                    </a:lnTo>
                    <a:lnTo>
                      <a:pt x="503" y="94"/>
                    </a:lnTo>
                    <a:lnTo>
                      <a:pt x="503" y="92"/>
                    </a:lnTo>
                    <a:lnTo>
                      <a:pt x="506" y="92"/>
                    </a:lnTo>
                    <a:lnTo>
                      <a:pt x="508" y="92"/>
                    </a:lnTo>
                    <a:lnTo>
                      <a:pt x="508" y="89"/>
                    </a:lnTo>
                    <a:lnTo>
                      <a:pt x="510" y="89"/>
                    </a:lnTo>
                    <a:lnTo>
                      <a:pt x="508" y="89"/>
                    </a:lnTo>
                    <a:lnTo>
                      <a:pt x="510" y="89"/>
                    </a:lnTo>
                    <a:lnTo>
                      <a:pt x="512" y="89"/>
                    </a:lnTo>
                    <a:lnTo>
                      <a:pt x="515" y="89"/>
                    </a:lnTo>
                    <a:lnTo>
                      <a:pt x="515" y="92"/>
                    </a:lnTo>
                    <a:lnTo>
                      <a:pt x="517" y="92"/>
                    </a:lnTo>
                    <a:lnTo>
                      <a:pt x="519" y="92"/>
                    </a:lnTo>
                    <a:lnTo>
                      <a:pt x="517" y="92"/>
                    </a:lnTo>
                    <a:lnTo>
                      <a:pt x="519" y="92"/>
                    </a:lnTo>
                    <a:lnTo>
                      <a:pt x="521" y="92"/>
                    </a:lnTo>
                    <a:lnTo>
                      <a:pt x="523" y="92"/>
                    </a:lnTo>
                    <a:lnTo>
                      <a:pt x="526" y="92"/>
                    </a:lnTo>
                    <a:lnTo>
                      <a:pt x="528" y="92"/>
                    </a:lnTo>
                    <a:lnTo>
                      <a:pt x="530" y="92"/>
                    </a:lnTo>
                    <a:lnTo>
                      <a:pt x="530" y="94"/>
                    </a:lnTo>
                    <a:lnTo>
                      <a:pt x="530" y="92"/>
                    </a:lnTo>
                    <a:lnTo>
                      <a:pt x="532" y="92"/>
                    </a:lnTo>
                    <a:lnTo>
                      <a:pt x="535" y="92"/>
                    </a:lnTo>
                    <a:lnTo>
                      <a:pt x="535" y="94"/>
                    </a:lnTo>
                    <a:lnTo>
                      <a:pt x="535" y="92"/>
                    </a:lnTo>
                    <a:lnTo>
                      <a:pt x="537" y="92"/>
                    </a:lnTo>
                    <a:lnTo>
                      <a:pt x="537" y="94"/>
                    </a:lnTo>
                    <a:lnTo>
                      <a:pt x="537" y="92"/>
                    </a:lnTo>
                    <a:lnTo>
                      <a:pt x="539" y="92"/>
                    </a:lnTo>
                    <a:lnTo>
                      <a:pt x="539" y="94"/>
                    </a:lnTo>
                    <a:lnTo>
                      <a:pt x="537" y="94"/>
                    </a:lnTo>
                    <a:lnTo>
                      <a:pt x="539" y="94"/>
                    </a:lnTo>
                    <a:lnTo>
                      <a:pt x="539" y="96"/>
                    </a:lnTo>
                    <a:lnTo>
                      <a:pt x="541" y="96"/>
                    </a:lnTo>
                    <a:lnTo>
                      <a:pt x="541" y="98"/>
                    </a:lnTo>
                    <a:lnTo>
                      <a:pt x="541" y="96"/>
                    </a:lnTo>
                    <a:lnTo>
                      <a:pt x="544" y="96"/>
                    </a:lnTo>
                    <a:lnTo>
                      <a:pt x="544" y="98"/>
                    </a:lnTo>
                    <a:lnTo>
                      <a:pt x="544" y="100"/>
                    </a:lnTo>
                    <a:lnTo>
                      <a:pt x="546" y="100"/>
                    </a:lnTo>
                    <a:lnTo>
                      <a:pt x="546" y="103"/>
                    </a:lnTo>
                    <a:lnTo>
                      <a:pt x="546" y="100"/>
                    </a:lnTo>
                    <a:lnTo>
                      <a:pt x="546" y="103"/>
                    </a:lnTo>
                    <a:lnTo>
                      <a:pt x="548" y="103"/>
                    </a:lnTo>
                    <a:lnTo>
                      <a:pt x="550" y="103"/>
                    </a:lnTo>
                    <a:lnTo>
                      <a:pt x="550" y="105"/>
                    </a:lnTo>
                    <a:lnTo>
                      <a:pt x="553" y="105"/>
                    </a:lnTo>
                    <a:lnTo>
                      <a:pt x="553" y="107"/>
                    </a:lnTo>
                    <a:lnTo>
                      <a:pt x="555" y="107"/>
                    </a:lnTo>
                    <a:lnTo>
                      <a:pt x="555" y="109"/>
                    </a:lnTo>
                    <a:lnTo>
                      <a:pt x="557" y="109"/>
                    </a:lnTo>
                    <a:lnTo>
                      <a:pt x="557" y="107"/>
                    </a:lnTo>
                    <a:lnTo>
                      <a:pt x="557" y="109"/>
                    </a:lnTo>
                    <a:lnTo>
                      <a:pt x="559" y="109"/>
                    </a:lnTo>
                    <a:lnTo>
                      <a:pt x="559" y="112"/>
                    </a:lnTo>
                    <a:lnTo>
                      <a:pt x="557" y="112"/>
                    </a:lnTo>
                    <a:lnTo>
                      <a:pt x="559" y="112"/>
                    </a:lnTo>
                    <a:lnTo>
                      <a:pt x="559" y="114"/>
                    </a:lnTo>
                    <a:lnTo>
                      <a:pt x="561" y="114"/>
                    </a:lnTo>
                    <a:lnTo>
                      <a:pt x="561" y="116"/>
                    </a:lnTo>
                    <a:lnTo>
                      <a:pt x="561" y="118"/>
                    </a:lnTo>
                    <a:lnTo>
                      <a:pt x="561" y="121"/>
                    </a:lnTo>
                    <a:lnTo>
                      <a:pt x="564" y="121"/>
                    </a:lnTo>
                    <a:lnTo>
                      <a:pt x="564" y="123"/>
                    </a:lnTo>
                    <a:lnTo>
                      <a:pt x="566" y="123"/>
                    </a:lnTo>
                    <a:lnTo>
                      <a:pt x="566" y="125"/>
                    </a:lnTo>
                    <a:lnTo>
                      <a:pt x="566" y="127"/>
                    </a:lnTo>
                    <a:lnTo>
                      <a:pt x="568" y="127"/>
                    </a:lnTo>
                    <a:lnTo>
                      <a:pt x="568" y="130"/>
                    </a:lnTo>
                    <a:lnTo>
                      <a:pt x="570" y="130"/>
                    </a:lnTo>
                    <a:lnTo>
                      <a:pt x="570" y="132"/>
                    </a:lnTo>
                    <a:lnTo>
                      <a:pt x="573" y="132"/>
                    </a:lnTo>
                    <a:lnTo>
                      <a:pt x="573" y="134"/>
                    </a:lnTo>
                    <a:lnTo>
                      <a:pt x="570" y="134"/>
                    </a:lnTo>
                    <a:lnTo>
                      <a:pt x="573" y="134"/>
                    </a:lnTo>
                    <a:lnTo>
                      <a:pt x="573" y="136"/>
                    </a:lnTo>
                    <a:lnTo>
                      <a:pt x="570" y="136"/>
                    </a:lnTo>
                    <a:lnTo>
                      <a:pt x="573" y="136"/>
                    </a:lnTo>
                    <a:lnTo>
                      <a:pt x="573" y="138"/>
                    </a:lnTo>
                    <a:lnTo>
                      <a:pt x="573" y="141"/>
                    </a:lnTo>
                    <a:lnTo>
                      <a:pt x="575" y="141"/>
                    </a:lnTo>
                    <a:lnTo>
                      <a:pt x="575" y="143"/>
                    </a:lnTo>
                    <a:lnTo>
                      <a:pt x="577" y="143"/>
                    </a:lnTo>
                    <a:lnTo>
                      <a:pt x="579" y="143"/>
                    </a:lnTo>
                    <a:lnTo>
                      <a:pt x="579" y="145"/>
                    </a:lnTo>
                    <a:lnTo>
                      <a:pt x="582" y="145"/>
                    </a:lnTo>
                    <a:lnTo>
                      <a:pt x="582" y="147"/>
                    </a:lnTo>
                    <a:lnTo>
                      <a:pt x="584" y="147"/>
                    </a:lnTo>
                    <a:lnTo>
                      <a:pt x="584" y="150"/>
                    </a:lnTo>
                    <a:lnTo>
                      <a:pt x="586" y="152"/>
                    </a:lnTo>
                    <a:lnTo>
                      <a:pt x="586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91" y="156"/>
                    </a:lnTo>
                    <a:lnTo>
                      <a:pt x="591" y="159"/>
                    </a:lnTo>
                    <a:lnTo>
                      <a:pt x="593" y="159"/>
                    </a:lnTo>
                    <a:lnTo>
                      <a:pt x="593" y="161"/>
                    </a:lnTo>
                    <a:lnTo>
                      <a:pt x="595" y="161"/>
                    </a:lnTo>
                    <a:lnTo>
                      <a:pt x="595" y="159"/>
                    </a:lnTo>
                    <a:lnTo>
                      <a:pt x="595" y="161"/>
                    </a:lnTo>
                    <a:lnTo>
                      <a:pt x="595" y="159"/>
                    </a:lnTo>
                    <a:lnTo>
                      <a:pt x="595" y="161"/>
                    </a:lnTo>
                    <a:lnTo>
                      <a:pt x="597" y="161"/>
                    </a:lnTo>
                    <a:lnTo>
                      <a:pt x="597" y="163"/>
                    </a:lnTo>
                    <a:lnTo>
                      <a:pt x="597" y="165"/>
                    </a:lnTo>
                    <a:lnTo>
                      <a:pt x="597" y="163"/>
                    </a:lnTo>
                    <a:lnTo>
                      <a:pt x="597" y="165"/>
                    </a:lnTo>
                    <a:lnTo>
                      <a:pt x="599" y="165"/>
                    </a:lnTo>
                    <a:lnTo>
                      <a:pt x="599" y="168"/>
                    </a:lnTo>
                    <a:lnTo>
                      <a:pt x="597" y="168"/>
                    </a:lnTo>
                    <a:lnTo>
                      <a:pt x="597" y="170"/>
                    </a:lnTo>
                    <a:lnTo>
                      <a:pt x="599" y="170"/>
                    </a:lnTo>
                    <a:lnTo>
                      <a:pt x="599" y="172"/>
                    </a:lnTo>
                    <a:lnTo>
                      <a:pt x="599" y="174"/>
                    </a:lnTo>
                    <a:lnTo>
                      <a:pt x="602" y="174"/>
                    </a:lnTo>
                    <a:lnTo>
                      <a:pt x="599" y="174"/>
                    </a:lnTo>
                    <a:lnTo>
                      <a:pt x="599" y="176"/>
                    </a:lnTo>
                    <a:lnTo>
                      <a:pt x="599" y="179"/>
                    </a:lnTo>
                    <a:lnTo>
                      <a:pt x="602" y="179"/>
                    </a:lnTo>
                    <a:lnTo>
                      <a:pt x="602" y="181"/>
                    </a:lnTo>
                    <a:lnTo>
                      <a:pt x="602" y="183"/>
                    </a:lnTo>
                    <a:lnTo>
                      <a:pt x="604" y="183"/>
                    </a:lnTo>
                    <a:lnTo>
                      <a:pt x="606" y="185"/>
                    </a:lnTo>
                    <a:lnTo>
                      <a:pt x="606" y="188"/>
                    </a:lnTo>
                    <a:lnTo>
                      <a:pt x="608" y="188"/>
                    </a:lnTo>
                    <a:lnTo>
                      <a:pt x="608" y="190"/>
                    </a:lnTo>
                    <a:lnTo>
                      <a:pt x="608" y="192"/>
                    </a:lnTo>
                    <a:lnTo>
                      <a:pt x="608" y="194"/>
                    </a:lnTo>
                    <a:lnTo>
                      <a:pt x="611" y="194"/>
                    </a:lnTo>
                    <a:lnTo>
                      <a:pt x="611" y="197"/>
                    </a:lnTo>
                    <a:lnTo>
                      <a:pt x="611" y="199"/>
                    </a:lnTo>
                    <a:lnTo>
                      <a:pt x="613" y="199"/>
                    </a:lnTo>
                    <a:lnTo>
                      <a:pt x="615" y="199"/>
                    </a:lnTo>
                    <a:lnTo>
                      <a:pt x="615" y="201"/>
                    </a:lnTo>
                    <a:lnTo>
                      <a:pt x="615" y="199"/>
                    </a:lnTo>
                    <a:lnTo>
                      <a:pt x="617" y="199"/>
                    </a:lnTo>
                    <a:lnTo>
                      <a:pt x="615" y="199"/>
                    </a:lnTo>
                    <a:lnTo>
                      <a:pt x="617" y="199"/>
                    </a:lnTo>
                    <a:lnTo>
                      <a:pt x="617" y="201"/>
                    </a:lnTo>
                    <a:lnTo>
                      <a:pt x="620" y="201"/>
                    </a:lnTo>
                    <a:lnTo>
                      <a:pt x="620" y="199"/>
                    </a:lnTo>
                    <a:lnTo>
                      <a:pt x="620" y="201"/>
                    </a:lnTo>
                    <a:lnTo>
                      <a:pt x="622" y="201"/>
                    </a:lnTo>
                    <a:lnTo>
                      <a:pt x="622" y="203"/>
                    </a:lnTo>
                    <a:lnTo>
                      <a:pt x="622" y="201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6" y="203"/>
                    </a:lnTo>
                    <a:lnTo>
                      <a:pt x="629" y="203"/>
                    </a:lnTo>
                    <a:lnTo>
                      <a:pt x="626" y="203"/>
                    </a:lnTo>
                    <a:lnTo>
                      <a:pt x="629" y="203"/>
                    </a:lnTo>
                    <a:lnTo>
                      <a:pt x="629" y="206"/>
                    </a:lnTo>
                    <a:lnTo>
                      <a:pt x="629" y="203"/>
                    </a:lnTo>
                    <a:lnTo>
                      <a:pt x="629" y="206"/>
                    </a:lnTo>
                    <a:lnTo>
                      <a:pt x="629" y="203"/>
                    </a:lnTo>
                    <a:lnTo>
                      <a:pt x="629" y="206"/>
                    </a:lnTo>
                    <a:lnTo>
                      <a:pt x="631" y="206"/>
                    </a:lnTo>
                    <a:lnTo>
                      <a:pt x="633" y="206"/>
                    </a:lnTo>
                    <a:lnTo>
                      <a:pt x="631" y="206"/>
                    </a:lnTo>
                    <a:lnTo>
                      <a:pt x="633" y="206"/>
                    </a:lnTo>
                    <a:lnTo>
                      <a:pt x="633" y="208"/>
                    </a:lnTo>
                    <a:lnTo>
                      <a:pt x="635" y="208"/>
                    </a:lnTo>
                    <a:lnTo>
                      <a:pt x="635" y="206"/>
                    </a:lnTo>
                    <a:lnTo>
                      <a:pt x="635" y="208"/>
                    </a:lnTo>
                    <a:lnTo>
                      <a:pt x="635" y="206"/>
                    </a:lnTo>
                    <a:lnTo>
                      <a:pt x="635" y="208"/>
                    </a:lnTo>
                    <a:lnTo>
                      <a:pt x="637" y="208"/>
                    </a:lnTo>
                    <a:lnTo>
                      <a:pt x="635" y="208"/>
                    </a:lnTo>
                    <a:lnTo>
                      <a:pt x="637" y="208"/>
                    </a:lnTo>
                    <a:lnTo>
                      <a:pt x="637" y="210"/>
                    </a:lnTo>
                    <a:lnTo>
                      <a:pt x="640" y="210"/>
                    </a:lnTo>
                    <a:lnTo>
                      <a:pt x="642" y="210"/>
                    </a:lnTo>
                    <a:lnTo>
                      <a:pt x="644" y="210"/>
                    </a:lnTo>
                    <a:lnTo>
                      <a:pt x="646" y="210"/>
                    </a:lnTo>
                    <a:lnTo>
                      <a:pt x="649" y="210"/>
                    </a:lnTo>
                    <a:lnTo>
                      <a:pt x="651" y="210"/>
                    </a:lnTo>
                    <a:lnTo>
                      <a:pt x="653" y="210"/>
                    </a:lnTo>
                    <a:lnTo>
                      <a:pt x="655" y="210"/>
                    </a:lnTo>
                    <a:lnTo>
                      <a:pt x="658" y="210"/>
                    </a:lnTo>
                    <a:lnTo>
                      <a:pt x="655" y="210"/>
                    </a:lnTo>
                    <a:lnTo>
                      <a:pt x="658" y="210"/>
                    </a:lnTo>
                    <a:lnTo>
                      <a:pt x="658" y="212"/>
                    </a:lnTo>
                    <a:lnTo>
                      <a:pt x="658" y="210"/>
                    </a:lnTo>
                    <a:lnTo>
                      <a:pt x="658" y="212"/>
                    </a:lnTo>
                    <a:lnTo>
                      <a:pt x="660" y="212"/>
                    </a:lnTo>
                    <a:lnTo>
                      <a:pt x="660" y="214"/>
                    </a:lnTo>
                    <a:lnTo>
                      <a:pt x="660" y="212"/>
                    </a:lnTo>
                    <a:lnTo>
                      <a:pt x="660" y="214"/>
                    </a:lnTo>
                    <a:lnTo>
                      <a:pt x="662" y="214"/>
                    </a:lnTo>
                    <a:lnTo>
                      <a:pt x="662" y="217"/>
                    </a:lnTo>
                    <a:lnTo>
                      <a:pt x="662" y="214"/>
                    </a:lnTo>
                    <a:lnTo>
                      <a:pt x="662" y="217"/>
                    </a:lnTo>
                    <a:lnTo>
                      <a:pt x="664" y="217"/>
                    </a:lnTo>
                    <a:lnTo>
                      <a:pt x="662" y="217"/>
                    </a:lnTo>
                    <a:lnTo>
                      <a:pt x="664" y="217"/>
                    </a:lnTo>
                    <a:lnTo>
                      <a:pt x="666" y="217"/>
                    </a:lnTo>
                    <a:lnTo>
                      <a:pt x="666" y="214"/>
                    </a:lnTo>
                    <a:lnTo>
                      <a:pt x="669" y="214"/>
                    </a:lnTo>
                    <a:lnTo>
                      <a:pt x="669" y="212"/>
                    </a:lnTo>
                    <a:lnTo>
                      <a:pt x="671" y="212"/>
                    </a:lnTo>
                    <a:lnTo>
                      <a:pt x="673" y="212"/>
                    </a:lnTo>
                    <a:lnTo>
                      <a:pt x="673" y="214"/>
                    </a:lnTo>
                    <a:lnTo>
                      <a:pt x="673" y="217"/>
                    </a:lnTo>
                    <a:lnTo>
                      <a:pt x="673" y="219"/>
                    </a:lnTo>
                    <a:lnTo>
                      <a:pt x="673" y="221"/>
                    </a:lnTo>
                    <a:lnTo>
                      <a:pt x="671" y="221"/>
                    </a:lnTo>
                    <a:lnTo>
                      <a:pt x="671" y="223"/>
                    </a:lnTo>
                    <a:lnTo>
                      <a:pt x="671" y="226"/>
                    </a:lnTo>
                    <a:lnTo>
                      <a:pt x="669" y="226"/>
                    </a:lnTo>
                    <a:lnTo>
                      <a:pt x="669" y="228"/>
                    </a:lnTo>
                    <a:lnTo>
                      <a:pt x="669" y="230"/>
                    </a:lnTo>
                    <a:lnTo>
                      <a:pt x="666" y="230"/>
                    </a:lnTo>
                    <a:lnTo>
                      <a:pt x="666" y="232"/>
                    </a:lnTo>
                    <a:lnTo>
                      <a:pt x="664" y="232"/>
                    </a:lnTo>
                    <a:lnTo>
                      <a:pt x="664" y="235"/>
                    </a:lnTo>
                    <a:lnTo>
                      <a:pt x="664" y="237"/>
                    </a:lnTo>
                    <a:lnTo>
                      <a:pt x="662" y="237"/>
                    </a:lnTo>
                    <a:lnTo>
                      <a:pt x="662" y="239"/>
                    </a:lnTo>
                    <a:lnTo>
                      <a:pt x="662" y="241"/>
                    </a:lnTo>
                    <a:lnTo>
                      <a:pt x="660" y="244"/>
                    </a:lnTo>
                    <a:lnTo>
                      <a:pt x="660" y="246"/>
                    </a:lnTo>
                    <a:lnTo>
                      <a:pt x="660" y="248"/>
                    </a:lnTo>
                    <a:lnTo>
                      <a:pt x="658" y="248"/>
                    </a:lnTo>
                    <a:lnTo>
                      <a:pt x="658" y="250"/>
                    </a:lnTo>
                    <a:lnTo>
                      <a:pt x="658" y="252"/>
                    </a:lnTo>
                    <a:lnTo>
                      <a:pt x="658" y="255"/>
                    </a:lnTo>
                    <a:lnTo>
                      <a:pt x="658" y="257"/>
                    </a:lnTo>
                    <a:lnTo>
                      <a:pt x="655" y="257"/>
                    </a:lnTo>
                    <a:lnTo>
                      <a:pt x="655" y="259"/>
                    </a:lnTo>
                    <a:lnTo>
                      <a:pt x="655" y="261"/>
                    </a:lnTo>
                    <a:lnTo>
                      <a:pt x="655" y="264"/>
                    </a:lnTo>
                    <a:lnTo>
                      <a:pt x="655" y="266"/>
                    </a:lnTo>
                    <a:lnTo>
                      <a:pt x="655" y="268"/>
                    </a:lnTo>
                    <a:lnTo>
                      <a:pt x="655" y="270"/>
                    </a:lnTo>
                    <a:lnTo>
                      <a:pt x="655" y="273"/>
                    </a:lnTo>
                    <a:lnTo>
                      <a:pt x="655" y="275"/>
                    </a:lnTo>
                    <a:lnTo>
                      <a:pt x="653" y="275"/>
                    </a:lnTo>
                    <a:lnTo>
                      <a:pt x="653" y="277"/>
                    </a:lnTo>
                    <a:lnTo>
                      <a:pt x="653" y="279"/>
                    </a:lnTo>
                    <a:lnTo>
                      <a:pt x="653" y="282"/>
                    </a:lnTo>
                    <a:lnTo>
                      <a:pt x="655" y="282"/>
                    </a:lnTo>
                    <a:lnTo>
                      <a:pt x="653" y="282"/>
                    </a:lnTo>
                    <a:lnTo>
                      <a:pt x="655" y="282"/>
                    </a:lnTo>
                    <a:lnTo>
                      <a:pt x="653" y="282"/>
                    </a:lnTo>
                    <a:lnTo>
                      <a:pt x="653" y="284"/>
                    </a:lnTo>
                    <a:lnTo>
                      <a:pt x="653" y="286"/>
                    </a:lnTo>
                    <a:lnTo>
                      <a:pt x="653" y="288"/>
                    </a:lnTo>
                    <a:lnTo>
                      <a:pt x="653" y="290"/>
                    </a:lnTo>
                    <a:lnTo>
                      <a:pt x="653" y="293"/>
                    </a:lnTo>
                    <a:lnTo>
                      <a:pt x="653" y="295"/>
                    </a:lnTo>
                    <a:lnTo>
                      <a:pt x="653" y="297"/>
                    </a:lnTo>
                    <a:lnTo>
                      <a:pt x="653" y="299"/>
                    </a:lnTo>
                    <a:lnTo>
                      <a:pt x="653" y="302"/>
                    </a:lnTo>
                    <a:lnTo>
                      <a:pt x="653" y="304"/>
                    </a:lnTo>
                    <a:lnTo>
                      <a:pt x="653" y="306"/>
                    </a:lnTo>
                    <a:lnTo>
                      <a:pt x="653" y="308"/>
                    </a:lnTo>
                    <a:lnTo>
                      <a:pt x="653" y="311"/>
                    </a:lnTo>
                    <a:lnTo>
                      <a:pt x="653" y="313"/>
                    </a:lnTo>
                    <a:lnTo>
                      <a:pt x="653" y="315"/>
                    </a:lnTo>
                    <a:lnTo>
                      <a:pt x="651" y="315"/>
                    </a:lnTo>
                    <a:lnTo>
                      <a:pt x="651" y="317"/>
                    </a:lnTo>
                    <a:lnTo>
                      <a:pt x="651" y="320"/>
                    </a:lnTo>
                    <a:lnTo>
                      <a:pt x="651" y="322"/>
                    </a:lnTo>
                    <a:lnTo>
                      <a:pt x="651" y="324"/>
                    </a:lnTo>
                    <a:lnTo>
                      <a:pt x="651" y="326"/>
                    </a:lnTo>
                    <a:lnTo>
                      <a:pt x="651" y="328"/>
                    </a:lnTo>
                    <a:lnTo>
                      <a:pt x="653" y="328"/>
                    </a:lnTo>
                    <a:lnTo>
                      <a:pt x="653" y="331"/>
                    </a:lnTo>
                    <a:lnTo>
                      <a:pt x="653" y="333"/>
                    </a:lnTo>
                    <a:lnTo>
                      <a:pt x="653" y="335"/>
                    </a:lnTo>
                    <a:lnTo>
                      <a:pt x="653" y="337"/>
                    </a:lnTo>
                    <a:lnTo>
                      <a:pt x="655" y="337"/>
                    </a:lnTo>
                    <a:lnTo>
                      <a:pt x="655" y="340"/>
                    </a:lnTo>
                    <a:lnTo>
                      <a:pt x="655" y="342"/>
                    </a:lnTo>
                    <a:lnTo>
                      <a:pt x="658" y="342"/>
                    </a:lnTo>
                    <a:lnTo>
                      <a:pt x="658" y="344"/>
                    </a:lnTo>
                    <a:lnTo>
                      <a:pt x="660" y="344"/>
                    </a:lnTo>
                    <a:lnTo>
                      <a:pt x="660" y="346"/>
                    </a:lnTo>
                    <a:lnTo>
                      <a:pt x="662" y="346"/>
                    </a:lnTo>
                    <a:lnTo>
                      <a:pt x="662" y="349"/>
                    </a:lnTo>
                    <a:lnTo>
                      <a:pt x="664" y="349"/>
                    </a:lnTo>
                    <a:lnTo>
                      <a:pt x="664" y="351"/>
                    </a:lnTo>
                    <a:lnTo>
                      <a:pt x="666" y="351"/>
                    </a:lnTo>
                    <a:lnTo>
                      <a:pt x="666" y="353"/>
                    </a:lnTo>
                    <a:lnTo>
                      <a:pt x="666" y="355"/>
                    </a:lnTo>
                    <a:lnTo>
                      <a:pt x="666" y="358"/>
                    </a:lnTo>
                    <a:lnTo>
                      <a:pt x="664" y="358"/>
                    </a:lnTo>
                    <a:lnTo>
                      <a:pt x="664" y="360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6"/>
                    </a:lnTo>
                    <a:lnTo>
                      <a:pt x="666" y="366"/>
                    </a:lnTo>
                    <a:lnTo>
                      <a:pt x="666" y="369"/>
                    </a:lnTo>
                    <a:lnTo>
                      <a:pt x="666" y="371"/>
                    </a:lnTo>
                    <a:lnTo>
                      <a:pt x="669" y="371"/>
                    </a:lnTo>
                    <a:lnTo>
                      <a:pt x="669" y="373"/>
                    </a:lnTo>
                    <a:lnTo>
                      <a:pt x="669" y="375"/>
                    </a:lnTo>
                    <a:lnTo>
                      <a:pt x="671" y="375"/>
                    </a:lnTo>
                    <a:lnTo>
                      <a:pt x="669" y="375"/>
                    </a:lnTo>
                    <a:lnTo>
                      <a:pt x="671" y="375"/>
                    </a:lnTo>
                    <a:lnTo>
                      <a:pt x="671" y="378"/>
                    </a:lnTo>
                    <a:lnTo>
                      <a:pt x="671" y="380"/>
                    </a:lnTo>
                    <a:lnTo>
                      <a:pt x="671" y="382"/>
                    </a:lnTo>
                    <a:lnTo>
                      <a:pt x="673" y="382"/>
                    </a:lnTo>
                    <a:lnTo>
                      <a:pt x="673" y="384"/>
                    </a:lnTo>
                    <a:lnTo>
                      <a:pt x="675" y="384"/>
                    </a:lnTo>
                    <a:lnTo>
                      <a:pt x="675" y="387"/>
                    </a:lnTo>
                    <a:lnTo>
                      <a:pt x="675" y="384"/>
                    </a:lnTo>
                    <a:lnTo>
                      <a:pt x="675" y="387"/>
                    </a:lnTo>
                    <a:lnTo>
                      <a:pt x="678" y="387"/>
                    </a:lnTo>
                    <a:lnTo>
                      <a:pt x="678" y="389"/>
                    </a:lnTo>
                    <a:lnTo>
                      <a:pt x="680" y="389"/>
                    </a:lnTo>
                    <a:lnTo>
                      <a:pt x="680" y="391"/>
                    </a:lnTo>
                    <a:lnTo>
                      <a:pt x="682" y="391"/>
                    </a:lnTo>
                    <a:lnTo>
                      <a:pt x="682" y="393"/>
                    </a:lnTo>
                    <a:lnTo>
                      <a:pt x="684" y="393"/>
                    </a:lnTo>
                    <a:lnTo>
                      <a:pt x="684" y="396"/>
                    </a:lnTo>
                    <a:lnTo>
                      <a:pt x="687" y="396"/>
                    </a:lnTo>
                    <a:lnTo>
                      <a:pt x="687" y="398"/>
                    </a:lnTo>
                    <a:lnTo>
                      <a:pt x="689" y="398"/>
                    </a:lnTo>
                    <a:lnTo>
                      <a:pt x="689" y="400"/>
                    </a:lnTo>
                    <a:lnTo>
                      <a:pt x="691" y="400"/>
                    </a:lnTo>
                    <a:lnTo>
                      <a:pt x="691" y="402"/>
                    </a:lnTo>
                    <a:lnTo>
                      <a:pt x="691" y="405"/>
                    </a:lnTo>
                    <a:lnTo>
                      <a:pt x="693" y="405"/>
                    </a:lnTo>
                    <a:lnTo>
                      <a:pt x="693" y="407"/>
                    </a:lnTo>
                    <a:lnTo>
                      <a:pt x="696" y="407"/>
                    </a:lnTo>
                    <a:lnTo>
                      <a:pt x="696" y="409"/>
                    </a:lnTo>
                    <a:lnTo>
                      <a:pt x="696" y="411"/>
                    </a:lnTo>
                    <a:lnTo>
                      <a:pt x="698" y="411"/>
                    </a:lnTo>
                    <a:lnTo>
                      <a:pt x="696" y="411"/>
                    </a:lnTo>
                    <a:lnTo>
                      <a:pt x="696" y="413"/>
                    </a:lnTo>
                    <a:lnTo>
                      <a:pt x="698" y="413"/>
                    </a:lnTo>
                    <a:lnTo>
                      <a:pt x="698" y="416"/>
                    </a:lnTo>
                    <a:lnTo>
                      <a:pt x="698" y="418"/>
                    </a:lnTo>
                    <a:lnTo>
                      <a:pt x="700" y="418"/>
                    </a:lnTo>
                    <a:lnTo>
                      <a:pt x="700" y="420"/>
                    </a:lnTo>
                    <a:lnTo>
                      <a:pt x="700" y="422"/>
                    </a:lnTo>
                    <a:lnTo>
                      <a:pt x="700" y="425"/>
                    </a:lnTo>
                    <a:lnTo>
                      <a:pt x="702" y="425"/>
                    </a:lnTo>
                    <a:lnTo>
                      <a:pt x="704" y="425"/>
                    </a:lnTo>
                    <a:lnTo>
                      <a:pt x="704" y="427"/>
                    </a:lnTo>
                    <a:lnTo>
                      <a:pt x="704" y="429"/>
                    </a:lnTo>
                    <a:lnTo>
                      <a:pt x="707" y="429"/>
                    </a:lnTo>
                    <a:lnTo>
                      <a:pt x="707" y="431"/>
                    </a:lnTo>
                    <a:lnTo>
                      <a:pt x="709" y="431"/>
                    </a:lnTo>
                    <a:lnTo>
                      <a:pt x="711" y="431"/>
                    </a:lnTo>
                    <a:lnTo>
                      <a:pt x="711" y="434"/>
                    </a:lnTo>
                    <a:lnTo>
                      <a:pt x="711" y="436"/>
                    </a:lnTo>
                    <a:lnTo>
                      <a:pt x="711" y="438"/>
                    </a:lnTo>
                    <a:lnTo>
                      <a:pt x="713" y="438"/>
                    </a:lnTo>
                    <a:lnTo>
                      <a:pt x="716" y="440"/>
                    </a:lnTo>
                    <a:lnTo>
                      <a:pt x="718" y="440"/>
                    </a:lnTo>
                    <a:lnTo>
                      <a:pt x="720" y="440"/>
                    </a:lnTo>
                    <a:lnTo>
                      <a:pt x="720" y="443"/>
                    </a:lnTo>
                    <a:lnTo>
                      <a:pt x="722" y="443"/>
                    </a:lnTo>
                    <a:lnTo>
                      <a:pt x="725" y="443"/>
                    </a:lnTo>
                    <a:lnTo>
                      <a:pt x="727" y="443"/>
                    </a:lnTo>
                    <a:lnTo>
                      <a:pt x="729" y="443"/>
                    </a:lnTo>
                    <a:lnTo>
                      <a:pt x="731" y="443"/>
                    </a:lnTo>
                    <a:lnTo>
                      <a:pt x="734" y="443"/>
                    </a:lnTo>
                    <a:lnTo>
                      <a:pt x="736" y="443"/>
                    </a:lnTo>
                    <a:lnTo>
                      <a:pt x="736" y="445"/>
                    </a:lnTo>
                    <a:lnTo>
                      <a:pt x="738" y="445"/>
                    </a:lnTo>
                    <a:lnTo>
                      <a:pt x="738" y="447"/>
                    </a:lnTo>
                    <a:lnTo>
                      <a:pt x="740" y="447"/>
                    </a:lnTo>
                    <a:lnTo>
                      <a:pt x="738" y="447"/>
                    </a:lnTo>
                    <a:lnTo>
                      <a:pt x="740" y="447"/>
                    </a:lnTo>
                    <a:lnTo>
                      <a:pt x="738" y="447"/>
                    </a:lnTo>
                    <a:lnTo>
                      <a:pt x="740" y="447"/>
                    </a:lnTo>
                    <a:lnTo>
                      <a:pt x="742" y="447"/>
                    </a:lnTo>
                    <a:lnTo>
                      <a:pt x="745" y="447"/>
                    </a:lnTo>
                    <a:lnTo>
                      <a:pt x="747" y="447"/>
                    </a:lnTo>
                    <a:lnTo>
                      <a:pt x="747" y="449"/>
                    </a:lnTo>
                    <a:lnTo>
                      <a:pt x="747" y="451"/>
                    </a:lnTo>
                    <a:lnTo>
                      <a:pt x="749" y="451"/>
                    </a:lnTo>
                    <a:lnTo>
                      <a:pt x="749" y="454"/>
                    </a:lnTo>
                    <a:lnTo>
                      <a:pt x="751" y="454"/>
                    </a:lnTo>
                    <a:lnTo>
                      <a:pt x="751" y="456"/>
                    </a:lnTo>
                    <a:lnTo>
                      <a:pt x="754" y="456"/>
                    </a:lnTo>
                    <a:lnTo>
                      <a:pt x="754" y="458"/>
                    </a:lnTo>
                    <a:lnTo>
                      <a:pt x="754" y="460"/>
                    </a:lnTo>
                    <a:lnTo>
                      <a:pt x="756" y="460"/>
                    </a:lnTo>
                    <a:lnTo>
                      <a:pt x="758" y="460"/>
                    </a:lnTo>
                    <a:lnTo>
                      <a:pt x="760" y="460"/>
                    </a:lnTo>
                    <a:lnTo>
                      <a:pt x="763" y="460"/>
                    </a:lnTo>
                    <a:lnTo>
                      <a:pt x="765" y="458"/>
                    </a:lnTo>
                    <a:lnTo>
                      <a:pt x="767" y="458"/>
                    </a:lnTo>
                    <a:lnTo>
                      <a:pt x="769" y="458"/>
                    </a:lnTo>
                    <a:lnTo>
                      <a:pt x="772" y="458"/>
                    </a:lnTo>
                    <a:lnTo>
                      <a:pt x="772" y="456"/>
                    </a:lnTo>
                    <a:lnTo>
                      <a:pt x="774" y="456"/>
                    </a:lnTo>
                    <a:lnTo>
                      <a:pt x="776" y="456"/>
                    </a:lnTo>
                    <a:lnTo>
                      <a:pt x="778" y="456"/>
                    </a:lnTo>
                    <a:lnTo>
                      <a:pt x="778" y="454"/>
                    </a:lnTo>
                    <a:lnTo>
                      <a:pt x="780" y="454"/>
                    </a:lnTo>
                    <a:lnTo>
                      <a:pt x="783" y="454"/>
                    </a:lnTo>
                    <a:lnTo>
                      <a:pt x="785" y="454"/>
                    </a:lnTo>
                    <a:lnTo>
                      <a:pt x="785" y="451"/>
                    </a:lnTo>
                    <a:lnTo>
                      <a:pt x="787" y="451"/>
                    </a:lnTo>
                    <a:lnTo>
                      <a:pt x="789" y="451"/>
                    </a:lnTo>
                    <a:lnTo>
                      <a:pt x="792" y="451"/>
                    </a:lnTo>
                    <a:lnTo>
                      <a:pt x="794" y="451"/>
                    </a:lnTo>
                    <a:lnTo>
                      <a:pt x="796" y="451"/>
                    </a:lnTo>
                    <a:lnTo>
                      <a:pt x="798" y="451"/>
                    </a:lnTo>
                    <a:lnTo>
                      <a:pt x="801" y="451"/>
                    </a:lnTo>
                    <a:lnTo>
                      <a:pt x="803" y="451"/>
                    </a:lnTo>
                    <a:lnTo>
                      <a:pt x="805" y="451"/>
                    </a:lnTo>
                    <a:lnTo>
                      <a:pt x="807" y="451"/>
                    </a:lnTo>
                    <a:lnTo>
                      <a:pt x="810" y="451"/>
                    </a:lnTo>
                    <a:lnTo>
                      <a:pt x="810" y="449"/>
                    </a:lnTo>
                    <a:lnTo>
                      <a:pt x="812" y="449"/>
                    </a:lnTo>
                    <a:lnTo>
                      <a:pt x="812" y="447"/>
                    </a:lnTo>
                    <a:lnTo>
                      <a:pt x="814" y="447"/>
                    </a:lnTo>
                    <a:lnTo>
                      <a:pt x="814" y="445"/>
                    </a:lnTo>
                    <a:lnTo>
                      <a:pt x="816" y="445"/>
                    </a:lnTo>
                    <a:lnTo>
                      <a:pt x="818" y="445"/>
                    </a:lnTo>
                    <a:lnTo>
                      <a:pt x="821" y="445"/>
                    </a:lnTo>
                    <a:lnTo>
                      <a:pt x="823" y="445"/>
                    </a:lnTo>
                    <a:lnTo>
                      <a:pt x="825" y="445"/>
                    </a:lnTo>
                    <a:lnTo>
                      <a:pt x="827" y="445"/>
                    </a:lnTo>
                    <a:lnTo>
                      <a:pt x="827" y="443"/>
                    </a:lnTo>
                    <a:lnTo>
                      <a:pt x="830" y="443"/>
                    </a:lnTo>
                    <a:lnTo>
                      <a:pt x="832" y="443"/>
                    </a:lnTo>
                    <a:lnTo>
                      <a:pt x="834" y="443"/>
                    </a:lnTo>
                    <a:lnTo>
                      <a:pt x="836" y="443"/>
                    </a:lnTo>
                    <a:lnTo>
                      <a:pt x="839" y="443"/>
                    </a:lnTo>
                    <a:lnTo>
                      <a:pt x="839" y="445"/>
                    </a:lnTo>
                    <a:lnTo>
                      <a:pt x="841" y="445"/>
                    </a:lnTo>
                    <a:lnTo>
                      <a:pt x="843" y="445"/>
                    </a:lnTo>
                    <a:lnTo>
                      <a:pt x="843" y="443"/>
                    </a:lnTo>
                    <a:lnTo>
                      <a:pt x="845" y="443"/>
                    </a:lnTo>
                    <a:lnTo>
                      <a:pt x="848" y="443"/>
                    </a:lnTo>
                    <a:lnTo>
                      <a:pt x="848" y="440"/>
                    </a:lnTo>
                    <a:lnTo>
                      <a:pt x="850" y="440"/>
                    </a:lnTo>
                    <a:lnTo>
                      <a:pt x="852" y="440"/>
                    </a:lnTo>
                    <a:lnTo>
                      <a:pt x="852" y="438"/>
                    </a:lnTo>
                    <a:lnTo>
                      <a:pt x="854" y="438"/>
                    </a:lnTo>
                    <a:lnTo>
                      <a:pt x="854" y="436"/>
                    </a:lnTo>
                    <a:lnTo>
                      <a:pt x="856" y="436"/>
                    </a:lnTo>
                    <a:lnTo>
                      <a:pt x="859" y="436"/>
                    </a:lnTo>
                    <a:lnTo>
                      <a:pt x="859" y="434"/>
                    </a:lnTo>
                    <a:lnTo>
                      <a:pt x="861" y="434"/>
                    </a:lnTo>
                    <a:lnTo>
                      <a:pt x="863" y="434"/>
                    </a:lnTo>
                    <a:lnTo>
                      <a:pt x="863" y="431"/>
                    </a:lnTo>
                    <a:lnTo>
                      <a:pt x="865" y="431"/>
                    </a:lnTo>
                    <a:lnTo>
                      <a:pt x="865" y="429"/>
                    </a:lnTo>
                    <a:lnTo>
                      <a:pt x="868" y="429"/>
                    </a:lnTo>
                    <a:lnTo>
                      <a:pt x="870" y="429"/>
                    </a:lnTo>
                    <a:lnTo>
                      <a:pt x="870" y="427"/>
                    </a:lnTo>
                    <a:lnTo>
                      <a:pt x="872" y="427"/>
                    </a:lnTo>
                    <a:lnTo>
                      <a:pt x="872" y="425"/>
                    </a:lnTo>
                    <a:lnTo>
                      <a:pt x="874" y="425"/>
                    </a:lnTo>
                    <a:lnTo>
                      <a:pt x="874" y="422"/>
                    </a:lnTo>
                    <a:lnTo>
                      <a:pt x="877" y="422"/>
                    </a:lnTo>
                    <a:lnTo>
                      <a:pt x="877" y="420"/>
                    </a:lnTo>
                    <a:lnTo>
                      <a:pt x="877" y="418"/>
                    </a:lnTo>
                    <a:lnTo>
                      <a:pt x="877" y="416"/>
                    </a:lnTo>
                    <a:lnTo>
                      <a:pt x="877" y="413"/>
                    </a:lnTo>
                    <a:lnTo>
                      <a:pt x="877" y="411"/>
                    </a:lnTo>
                    <a:lnTo>
                      <a:pt x="879" y="411"/>
                    </a:lnTo>
                    <a:lnTo>
                      <a:pt x="879" y="409"/>
                    </a:lnTo>
                    <a:lnTo>
                      <a:pt x="879" y="407"/>
                    </a:lnTo>
                    <a:lnTo>
                      <a:pt x="881" y="407"/>
                    </a:lnTo>
                    <a:lnTo>
                      <a:pt x="883" y="407"/>
                    </a:lnTo>
                    <a:lnTo>
                      <a:pt x="883" y="405"/>
                    </a:lnTo>
                    <a:lnTo>
                      <a:pt x="886" y="405"/>
                    </a:lnTo>
                    <a:lnTo>
                      <a:pt x="883" y="405"/>
                    </a:lnTo>
                    <a:lnTo>
                      <a:pt x="886" y="405"/>
                    </a:lnTo>
                    <a:lnTo>
                      <a:pt x="886" y="402"/>
                    </a:lnTo>
                    <a:lnTo>
                      <a:pt x="883" y="402"/>
                    </a:lnTo>
                    <a:lnTo>
                      <a:pt x="886" y="402"/>
                    </a:lnTo>
                    <a:lnTo>
                      <a:pt x="883" y="402"/>
                    </a:lnTo>
                    <a:lnTo>
                      <a:pt x="883" y="400"/>
                    </a:lnTo>
                    <a:lnTo>
                      <a:pt x="883" y="398"/>
                    </a:lnTo>
                    <a:lnTo>
                      <a:pt x="883" y="396"/>
                    </a:lnTo>
                    <a:lnTo>
                      <a:pt x="883" y="393"/>
                    </a:lnTo>
                    <a:lnTo>
                      <a:pt x="883" y="391"/>
                    </a:lnTo>
                    <a:lnTo>
                      <a:pt x="883" y="389"/>
                    </a:lnTo>
                    <a:lnTo>
                      <a:pt x="883" y="387"/>
                    </a:lnTo>
                    <a:lnTo>
                      <a:pt x="883" y="384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3" y="382"/>
                    </a:lnTo>
                    <a:lnTo>
                      <a:pt x="886" y="382"/>
                    </a:lnTo>
                    <a:lnTo>
                      <a:pt x="886" y="380"/>
                    </a:lnTo>
                    <a:lnTo>
                      <a:pt x="886" y="378"/>
                    </a:lnTo>
                    <a:lnTo>
                      <a:pt x="886" y="375"/>
                    </a:lnTo>
                    <a:lnTo>
                      <a:pt x="886" y="373"/>
                    </a:lnTo>
                    <a:lnTo>
                      <a:pt x="888" y="373"/>
                    </a:lnTo>
                    <a:lnTo>
                      <a:pt x="888" y="371"/>
                    </a:lnTo>
                    <a:lnTo>
                      <a:pt x="888" y="369"/>
                    </a:lnTo>
                    <a:lnTo>
                      <a:pt x="890" y="369"/>
                    </a:lnTo>
                    <a:lnTo>
                      <a:pt x="892" y="369"/>
                    </a:lnTo>
                    <a:lnTo>
                      <a:pt x="892" y="366"/>
                    </a:lnTo>
                    <a:lnTo>
                      <a:pt x="894" y="366"/>
                    </a:lnTo>
                    <a:lnTo>
                      <a:pt x="894" y="364"/>
                    </a:lnTo>
                    <a:lnTo>
                      <a:pt x="897" y="364"/>
                    </a:lnTo>
                    <a:lnTo>
                      <a:pt x="899" y="364"/>
                    </a:lnTo>
                    <a:lnTo>
                      <a:pt x="901" y="364"/>
                    </a:lnTo>
                    <a:lnTo>
                      <a:pt x="901" y="362"/>
                    </a:lnTo>
                    <a:lnTo>
                      <a:pt x="903" y="362"/>
                    </a:lnTo>
                    <a:lnTo>
                      <a:pt x="906" y="362"/>
                    </a:lnTo>
                    <a:lnTo>
                      <a:pt x="908" y="362"/>
                    </a:lnTo>
                    <a:lnTo>
                      <a:pt x="910" y="362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5" y="360"/>
                    </a:lnTo>
                    <a:lnTo>
                      <a:pt x="917" y="360"/>
                    </a:lnTo>
                    <a:lnTo>
                      <a:pt x="919" y="360"/>
                    </a:lnTo>
                    <a:lnTo>
                      <a:pt x="921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58"/>
                    </a:lnTo>
                    <a:lnTo>
                      <a:pt x="928" y="358"/>
                    </a:lnTo>
                    <a:lnTo>
                      <a:pt x="930" y="358"/>
                    </a:lnTo>
                    <a:lnTo>
                      <a:pt x="932" y="358"/>
                    </a:lnTo>
                    <a:lnTo>
                      <a:pt x="935" y="358"/>
                    </a:lnTo>
                    <a:lnTo>
                      <a:pt x="937" y="358"/>
                    </a:lnTo>
                    <a:lnTo>
                      <a:pt x="939" y="358"/>
                    </a:lnTo>
                    <a:lnTo>
                      <a:pt x="939" y="355"/>
                    </a:lnTo>
                    <a:lnTo>
                      <a:pt x="941" y="355"/>
                    </a:lnTo>
                    <a:lnTo>
                      <a:pt x="941" y="353"/>
                    </a:lnTo>
                    <a:lnTo>
                      <a:pt x="944" y="353"/>
                    </a:lnTo>
                    <a:lnTo>
                      <a:pt x="946" y="353"/>
                    </a:lnTo>
                    <a:lnTo>
                      <a:pt x="948" y="353"/>
                    </a:lnTo>
                    <a:lnTo>
                      <a:pt x="950" y="353"/>
                    </a:lnTo>
                    <a:lnTo>
                      <a:pt x="953" y="353"/>
                    </a:lnTo>
                    <a:lnTo>
                      <a:pt x="955" y="353"/>
                    </a:lnTo>
                    <a:lnTo>
                      <a:pt x="955" y="351"/>
                    </a:lnTo>
                    <a:lnTo>
                      <a:pt x="957" y="351"/>
                    </a:lnTo>
                    <a:lnTo>
                      <a:pt x="959" y="351"/>
                    </a:lnTo>
                    <a:lnTo>
                      <a:pt x="962" y="351"/>
                    </a:lnTo>
                    <a:lnTo>
                      <a:pt x="964" y="351"/>
                    </a:lnTo>
                    <a:lnTo>
                      <a:pt x="966" y="351"/>
                    </a:lnTo>
                    <a:lnTo>
                      <a:pt x="966" y="353"/>
                    </a:lnTo>
                    <a:lnTo>
                      <a:pt x="968" y="353"/>
                    </a:lnTo>
                    <a:lnTo>
                      <a:pt x="970" y="353"/>
                    </a:lnTo>
                    <a:lnTo>
                      <a:pt x="973" y="353"/>
                    </a:lnTo>
                    <a:lnTo>
                      <a:pt x="975" y="353"/>
                    </a:lnTo>
                    <a:lnTo>
                      <a:pt x="975" y="355"/>
                    </a:lnTo>
                    <a:lnTo>
                      <a:pt x="977" y="355"/>
                    </a:lnTo>
                    <a:lnTo>
                      <a:pt x="979" y="355"/>
                    </a:lnTo>
                    <a:lnTo>
                      <a:pt x="982" y="355"/>
                    </a:lnTo>
                    <a:lnTo>
                      <a:pt x="984" y="355"/>
                    </a:lnTo>
                    <a:lnTo>
                      <a:pt x="986" y="355"/>
                    </a:lnTo>
                    <a:lnTo>
                      <a:pt x="986" y="358"/>
                    </a:lnTo>
                    <a:lnTo>
                      <a:pt x="986" y="355"/>
                    </a:lnTo>
                    <a:lnTo>
                      <a:pt x="988" y="355"/>
                    </a:lnTo>
                    <a:lnTo>
                      <a:pt x="991" y="355"/>
                    </a:lnTo>
                    <a:lnTo>
                      <a:pt x="991" y="353"/>
                    </a:lnTo>
                    <a:lnTo>
                      <a:pt x="991" y="351"/>
                    </a:lnTo>
                    <a:lnTo>
                      <a:pt x="991" y="353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3"/>
                    </a:lnTo>
                    <a:lnTo>
                      <a:pt x="995" y="353"/>
                    </a:lnTo>
                    <a:lnTo>
                      <a:pt x="995" y="355"/>
                    </a:lnTo>
                    <a:lnTo>
                      <a:pt x="997" y="355"/>
                    </a:lnTo>
                    <a:lnTo>
                      <a:pt x="997" y="358"/>
                    </a:lnTo>
                    <a:lnTo>
                      <a:pt x="997" y="360"/>
                    </a:lnTo>
                    <a:lnTo>
                      <a:pt x="1000" y="360"/>
                    </a:lnTo>
                    <a:lnTo>
                      <a:pt x="997" y="360"/>
                    </a:lnTo>
                    <a:lnTo>
                      <a:pt x="997" y="362"/>
                    </a:lnTo>
                    <a:lnTo>
                      <a:pt x="1000" y="362"/>
                    </a:lnTo>
                    <a:lnTo>
                      <a:pt x="1000" y="360"/>
                    </a:lnTo>
                    <a:lnTo>
                      <a:pt x="1000" y="358"/>
                    </a:lnTo>
                    <a:lnTo>
                      <a:pt x="1002" y="358"/>
                    </a:lnTo>
                    <a:lnTo>
                      <a:pt x="1000" y="358"/>
                    </a:lnTo>
                    <a:lnTo>
                      <a:pt x="1002" y="360"/>
                    </a:lnTo>
                    <a:lnTo>
                      <a:pt x="1000" y="360"/>
                    </a:lnTo>
                    <a:lnTo>
                      <a:pt x="1000" y="362"/>
                    </a:lnTo>
                    <a:lnTo>
                      <a:pt x="1000" y="364"/>
                    </a:lnTo>
                    <a:lnTo>
                      <a:pt x="1002" y="364"/>
                    </a:lnTo>
                    <a:lnTo>
                      <a:pt x="1002" y="366"/>
                    </a:lnTo>
                    <a:lnTo>
                      <a:pt x="1002" y="369"/>
                    </a:lnTo>
                    <a:lnTo>
                      <a:pt x="1000" y="369"/>
                    </a:lnTo>
                    <a:lnTo>
                      <a:pt x="1000" y="371"/>
                    </a:lnTo>
                    <a:lnTo>
                      <a:pt x="1000" y="373"/>
                    </a:lnTo>
                    <a:lnTo>
                      <a:pt x="997" y="373"/>
                    </a:lnTo>
                    <a:lnTo>
                      <a:pt x="997" y="375"/>
                    </a:lnTo>
                    <a:lnTo>
                      <a:pt x="997" y="378"/>
                    </a:lnTo>
                    <a:lnTo>
                      <a:pt x="995" y="378"/>
                    </a:lnTo>
                    <a:lnTo>
                      <a:pt x="995" y="380"/>
                    </a:lnTo>
                    <a:lnTo>
                      <a:pt x="993" y="380"/>
                    </a:lnTo>
                    <a:lnTo>
                      <a:pt x="993" y="382"/>
                    </a:lnTo>
                    <a:lnTo>
                      <a:pt x="991" y="382"/>
                    </a:lnTo>
                    <a:lnTo>
                      <a:pt x="991" y="384"/>
                    </a:lnTo>
                    <a:lnTo>
                      <a:pt x="988" y="384"/>
                    </a:lnTo>
                    <a:lnTo>
                      <a:pt x="988" y="387"/>
                    </a:lnTo>
                    <a:lnTo>
                      <a:pt x="986" y="387"/>
                    </a:lnTo>
                    <a:lnTo>
                      <a:pt x="984" y="387"/>
                    </a:lnTo>
                    <a:lnTo>
                      <a:pt x="986" y="387"/>
                    </a:lnTo>
                    <a:lnTo>
                      <a:pt x="986" y="389"/>
                    </a:lnTo>
                    <a:lnTo>
                      <a:pt x="984" y="389"/>
                    </a:lnTo>
                    <a:lnTo>
                      <a:pt x="984" y="391"/>
                    </a:lnTo>
                    <a:lnTo>
                      <a:pt x="982" y="391"/>
                    </a:lnTo>
                    <a:lnTo>
                      <a:pt x="982" y="393"/>
                    </a:lnTo>
                    <a:lnTo>
                      <a:pt x="982" y="396"/>
                    </a:lnTo>
                    <a:lnTo>
                      <a:pt x="979" y="396"/>
                    </a:lnTo>
                    <a:lnTo>
                      <a:pt x="979" y="398"/>
                    </a:lnTo>
                    <a:lnTo>
                      <a:pt x="979" y="400"/>
                    </a:lnTo>
                    <a:lnTo>
                      <a:pt x="979" y="402"/>
                    </a:lnTo>
                    <a:lnTo>
                      <a:pt x="979" y="405"/>
                    </a:lnTo>
                    <a:lnTo>
                      <a:pt x="979" y="407"/>
                    </a:lnTo>
                    <a:lnTo>
                      <a:pt x="979" y="409"/>
                    </a:lnTo>
                    <a:lnTo>
                      <a:pt x="979" y="407"/>
                    </a:lnTo>
                    <a:lnTo>
                      <a:pt x="979" y="405"/>
                    </a:lnTo>
                    <a:lnTo>
                      <a:pt x="979" y="402"/>
                    </a:lnTo>
                    <a:lnTo>
                      <a:pt x="979" y="405"/>
                    </a:lnTo>
                    <a:lnTo>
                      <a:pt x="979" y="407"/>
                    </a:lnTo>
                    <a:lnTo>
                      <a:pt x="977" y="407"/>
                    </a:lnTo>
                    <a:lnTo>
                      <a:pt x="977" y="409"/>
                    </a:lnTo>
                    <a:lnTo>
                      <a:pt x="977" y="407"/>
                    </a:lnTo>
                    <a:lnTo>
                      <a:pt x="977" y="409"/>
                    </a:lnTo>
                    <a:lnTo>
                      <a:pt x="975" y="409"/>
                    </a:lnTo>
                    <a:lnTo>
                      <a:pt x="975" y="411"/>
                    </a:lnTo>
                    <a:lnTo>
                      <a:pt x="973" y="411"/>
                    </a:lnTo>
                    <a:lnTo>
                      <a:pt x="973" y="413"/>
                    </a:lnTo>
                    <a:lnTo>
                      <a:pt x="973" y="411"/>
                    </a:lnTo>
                    <a:lnTo>
                      <a:pt x="970" y="411"/>
                    </a:lnTo>
                    <a:lnTo>
                      <a:pt x="970" y="413"/>
                    </a:lnTo>
                    <a:lnTo>
                      <a:pt x="970" y="416"/>
                    </a:lnTo>
                    <a:lnTo>
                      <a:pt x="973" y="416"/>
                    </a:lnTo>
                    <a:lnTo>
                      <a:pt x="970" y="416"/>
                    </a:lnTo>
                    <a:lnTo>
                      <a:pt x="973" y="416"/>
                    </a:lnTo>
                    <a:lnTo>
                      <a:pt x="973" y="418"/>
                    </a:lnTo>
                    <a:lnTo>
                      <a:pt x="973" y="416"/>
                    </a:lnTo>
                    <a:lnTo>
                      <a:pt x="975" y="416"/>
                    </a:lnTo>
                    <a:lnTo>
                      <a:pt x="977" y="416"/>
                    </a:lnTo>
                    <a:lnTo>
                      <a:pt x="979" y="416"/>
                    </a:lnTo>
                    <a:lnTo>
                      <a:pt x="977" y="416"/>
                    </a:lnTo>
                    <a:lnTo>
                      <a:pt x="979" y="416"/>
                    </a:lnTo>
                    <a:lnTo>
                      <a:pt x="979" y="413"/>
                    </a:lnTo>
                    <a:lnTo>
                      <a:pt x="982" y="413"/>
                    </a:lnTo>
                    <a:lnTo>
                      <a:pt x="982" y="416"/>
                    </a:lnTo>
                    <a:lnTo>
                      <a:pt x="979" y="416"/>
                    </a:lnTo>
                    <a:lnTo>
                      <a:pt x="979" y="418"/>
                    </a:lnTo>
                    <a:lnTo>
                      <a:pt x="979" y="420"/>
                    </a:lnTo>
                    <a:lnTo>
                      <a:pt x="977" y="420"/>
                    </a:lnTo>
                    <a:lnTo>
                      <a:pt x="975" y="420"/>
                    </a:lnTo>
                    <a:lnTo>
                      <a:pt x="975" y="422"/>
                    </a:lnTo>
                    <a:lnTo>
                      <a:pt x="973" y="422"/>
                    </a:lnTo>
                    <a:lnTo>
                      <a:pt x="973" y="425"/>
                    </a:lnTo>
                    <a:lnTo>
                      <a:pt x="973" y="427"/>
                    </a:lnTo>
                    <a:lnTo>
                      <a:pt x="975" y="427"/>
                    </a:lnTo>
                    <a:lnTo>
                      <a:pt x="975" y="425"/>
                    </a:lnTo>
                    <a:lnTo>
                      <a:pt x="977" y="425"/>
                    </a:lnTo>
                    <a:lnTo>
                      <a:pt x="977" y="422"/>
                    </a:lnTo>
                    <a:lnTo>
                      <a:pt x="979" y="422"/>
                    </a:lnTo>
                    <a:lnTo>
                      <a:pt x="979" y="425"/>
                    </a:lnTo>
                    <a:lnTo>
                      <a:pt x="977" y="425"/>
                    </a:lnTo>
                    <a:lnTo>
                      <a:pt x="977" y="427"/>
                    </a:lnTo>
                    <a:lnTo>
                      <a:pt x="977" y="429"/>
                    </a:lnTo>
                    <a:lnTo>
                      <a:pt x="977" y="431"/>
                    </a:lnTo>
                    <a:lnTo>
                      <a:pt x="975" y="431"/>
                    </a:lnTo>
                    <a:lnTo>
                      <a:pt x="975" y="434"/>
                    </a:lnTo>
                    <a:lnTo>
                      <a:pt x="975" y="436"/>
                    </a:lnTo>
                    <a:lnTo>
                      <a:pt x="973" y="436"/>
                    </a:lnTo>
                    <a:lnTo>
                      <a:pt x="973" y="438"/>
                    </a:lnTo>
                    <a:lnTo>
                      <a:pt x="973" y="440"/>
                    </a:lnTo>
                    <a:lnTo>
                      <a:pt x="973" y="443"/>
                    </a:lnTo>
                    <a:lnTo>
                      <a:pt x="970" y="443"/>
                    </a:lnTo>
                    <a:lnTo>
                      <a:pt x="970" y="445"/>
                    </a:lnTo>
                    <a:lnTo>
                      <a:pt x="970" y="447"/>
                    </a:lnTo>
                    <a:lnTo>
                      <a:pt x="970" y="449"/>
                    </a:lnTo>
                    <a:lnTo>
                      <a:pt x="970" y="451"/>
                    </a:lnTo>
                    <a:lnTo>
                      <a:pt x="968" y="451"/>
                    </a:lnTo>
                    <a:lnTo>
                      <a:pt x="968" y="454"/>
                    </a:lnTo>
                    <a:lnTo>
                      <a:pt x="968" y="456"/>
                    </a:lnTo>
                    <a:lnTo>
                      <a:pt x="968" y="458"/>
                    </a:lnTo>
                    <a:lnTo>
                      <a:pt x="966" y="458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6" y="456"/>
                    </a:lnTo>
                    <a:lnTo>
                      <a:pt x="966" y="454"/>
                    </a:lnTo>
                    <a:lnTo>
                      <a:pt x="964" y="454"/>
                    </a:lnTo>
                    <a:lnTo>
                      <a:pt x="964" y="451"/>
                    </a:lnTo>
                    <a:lnTo>
                      <a:pt x="962" y="451"/>
                    </a:lnTo>
                    <a:lnTo>
                      <a:pt x="962" y="449"/>
                    </a:lnTo>
                    <a:lnTo>
                      <a:pt x="959" y="449"/>
                    </a:lnTo>
                    <a:lnTo>
                      <a:pt x="962" y="449"/>
                    </a:lnTo>
                    <a:lnTo>
                      <a:pt x="962" y="447"/>
                    </a:lnTo>
                    <a:lnTo>
                      <a:pt x="962" y="445"/>
                    </a:lnTo>
                    <a:lnTo>
                      <a:pt x="962" y="447"/>
                    </a:lnTo>
                    <a:lnTo>
                      <a:pt x="962" y="445"/>
                    </a:lnTo>
                    <a:lnTo>
                      <a:pt x="962" y="443"/>
                    </a:lnTo>
                    <a:lnTo>
                      <a:pt x="962" y="440"/>
                    </a:lnTo>
                    <a:lnTo>
                      <a:pt x="962" y="438"/>
                    </a:lnTo>
                    <a:lnTo>
                      <a:pt x="959" y="438"/>
                    </a:lnTo>
                    <a:lnTo>
                      <a:pt x="959" y="440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7" y="440"/>
                    </a:lnTo>
                    <a:lnTo>
                      <a:pt x="955" y="440"/>
                    </a:lnTo>
                    <a:lnTo>
                      <a:pt x="955" y="443"/>
                    </a:lnTo>
                    <a:lnTo>
                      <a:pt x="955" y="440"/>
                    </a:lnTo>
                    <a:lnTo>
                      <a:pt x="957" y="440"/>
                    </a:lnTo>
                    <a:lnTo>
                      <a:pt x="957" y="443"/>
                    </a:lnTo>
                    <a:lnTo>
                      <a:pt x="955" y="443"/>
                    </a:lnTo>
                    <a:lnTo>
                      <a:pt x="957" y="443"/>
                    </a:lnTo>
                    <a:lnTo>
                      <a:pt x="955" y="443"/>
                    </a:lnTo>
                    <a:lnTo>
                      <a:pt x="957" y="443"/>
                    </a:lnTo>
                    <a:lnTo>
                      <a:pt x="955" y="443"/>
                    </a:lnTo>
                    <a:lnTo>
                      <a:pt x="957" y="443"/>
                    </a:lnTo>
                    <a:lnTo>
                      <a:pt x="957" y="445"/>
                    </a:lnTo>
                    <a:lnTo>
                      <a:pt x="955" y="445"/>
                    </a:lnTo>
                    <a:lnTo>
                      <a:pt x="955" y="447"/>
                    </a:lnTo>
                    <a:lnTo>
                      <a:pt x="955" y="449"/>
                    </a:lnTo>
                    <a:lnTo>
                      <a:pt x="953" y="449"/>
                    </a:lnTo>
                    <a:lnTo>
                      <a:pt x="950" y="449"/>
                    </a:lnTo>
                    <a:lnTo>
                      <a:pt x="948" y="449"/>
                    </a:lnTo>
                    <a:lnTo>
                      <a:pt x="946" y="449"/>
                    </a:lnTo>
                    <a:lnTo>
                      <a:pt x="946" y="451"/>
                    </a:lnTo>
                    <a:lnTo>
                      <a:pt x="946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8"/>
                    </a:lnTo>
                    <a:lnTo>
                      <a:pt x="941" y="458"/>
                    </a:lnTo>
                    <a:lnTo>
                      <a:pt x="939" y="458"/>
                    </a:lnTo>
                    <a:lnTo>
                      <a:pt x="941" y="460"/>
                    </a:lnTo>
                    <a:lnTo>
                      <a:pt x="939" y="460"/>
                    </a:lnTo>
                    <a:lnTo>
                      <a:pt x="939" y="463"/>
                    </a:lnTo>
                    <a:lnTo>
                      <a:pt x="939" y="465"/>
                    </a:lnTo>
                    <a:lnTo>
                      <a:pt x="937" y="465"/>
                    </a:lnTo>
                    <a:lnTo>
                      <a:pt x="939" y="465"/>
                    </a:lnTo>
                    <a:lnTo>
                      <a:pt x="937" y="465"/>
                    </a:lnTo>
                    <a:lnTo>
                      <a:pt x="937" y="467"/>
                    </a:lnTo>
                    <a:lnTo>
                      <a:pt x="935" y="467"/>
                    </a:lnTo>
                    <a:lnTo>
                      <a:pt x="935" y="469"/>
                    </a:lnTo>
                    <a:lnTo>
                      <a:pt x="935" y="467"/>
                    </a:lnTo>
                    <a:lnTo>
                      <a:pt x="932" y="467"/>
                    </a:lnTo>
                    <a:lnTo>
                      <a:pt x="930" y="467"/>
                    </a:lnTo>
                    <a:lnTo>
                      <a:pt x="930" y="465"/>
                    </a:lnTo>
                    <a:lnTo>
                      <a:pt x="928" y="465"/>
                    </a:lnTo>
                    <a:lnTo>
                      <a:pt x="926" y="465"/>
                    </a:lnTo>
                    <a:lnTo>
                      <a:pt x="926" y="467"/>
                    </a:lnTo>
                    <a:lnTo>
                      <a:pt x="926" y="472"/>
                    </a:lnTo>
                    <a:lnTo>
                      <a:pt x="924" y="472"/>
                    </a:lnTo>
                    <a:lnTo>
                      <a:pt x="921" y="472"/>
                    </a:lnTo>
                    <a:lnTo>
                      <a:pt x="915" y="472"/>
                    </a:lnTo>
                    <a:lnTo>
                      <a:pt x="910" y="472"/>
                    </a:lnTo>
                    <a:lnTo>
                      <a:pt x="908" y="472"/>
                    </a:lnTo>
                    <a:lnTo>
                      <a:pt x="906" y="472"/>
                    </a:lnTo>
                    <a:lnTo>
                      <a:pt x="903" y="472"/>
                    </a:lnTo>
                    <a:lnTo>
                      <a:pt x="901" y="472"/>
                    </a:lnTo>
                    <a:lnTo>
                      <a:pt x="899" y="472"/>
                    </a:lnTo>
                    <a:lnTo>
                      <a:pt x="897" y="472"/>
                    </a:lnTo>
                    <a:lnTo>
                      <a:pt x="894" y="472"/>
                    </a:lnTo>
                    <a:lnTo>
                      <a:pt x="890" y="472"/>
                    </a:lnTo>
                    <a:lnTo>
                      <a:pt x="888" y="472"/>
                    </a:lnTo>
                    <a:lnTo>
                      <a:pt x="886" y="472"/>
                    </a:lnTo>
                    <a:lnTo>
                      <a:pt x="883" y="472"/>
                    </a:lnTo>
                    <a:lnTo>
                      <a:pt x="881" y="472"/>
                    </a:lnTo>
                    <a:lnTo>
                      <a:pt x="879" y="472"/>
                    </a:lnTo>
                    <a:lnTo>
                      <a:pt x="877" y="472"/>
                    </a:lnTo>
                    <a:lnTo>
                      <a:pt x="874" y="472"/>
                    </a:lnTo>
                    <a:lnTo>
                      <a:pt x="872" y="472"/>
                    </a:lnTo>
                    <a:lnTo>
                      <a:pt x="870" y="472"/>
                    </a:lnTo>
                    <a:lnTo>
                      <a:pt x="868" y="472"/>
                    </a:lnTo>
                    <a:lnTo>
                      <a:pt x="868" y="474"/>
                    </a:lnTo>
                    <a:lnTo>
                      <a:pt x="868" y="476"/>
                    </a:lnTo>
                    <a:lnTo>
                      <a:pt x="868" y="478"/>
                    </a:lnTo>
                    <a:lnTo>
                      <a:pt x="868" y="481"/>
                    </a:lnTo>
                    <a:lnTo>
                      <a:pt x="868" y="483"/>
                    </a:lnTo>
                    <a:lnTo>
                      <a:pt x="868" y="485"/>
                    </a:lnTo>
                    <a:lnTo>
                      <a:pt x="868" y="487"/>
                    </a:lnTo>
                    <a:lnTo>
                      <a:pt x="868" y="489"/>
                    </a:lnTo>
                    <a:lnTo>
                      <a:pt x="865" y="489"/>
                    </a:lnTo>
                    <a:lnTo>
                      <a:pt x="863" y="489"/>
                    </a:lnTo>
                    <a:lnTo>
                      <a:pt x="861" y="489"/>
                    </a:lnTo>
                    <a:lnTo>
                      <a:pt x="859" y="489"/>
                    </a:lnTo>
                    <a:lnTo>
                      <a:pt x="856" y="489"/>
                    </a:lnTo>
                    <a:lnTo>
                      <a:pt x="854" y="489"/>
                    </a:lnTo>
                    <a:lnTo>
                      <a:pt x="856" y="489"/>
                    </a:lnTo>
                    <a:lnTo>
                      <a:pt x="856" y="492"/>
                    </a:lnTo>
                    <a:lnTo>
                      <a:pt x="859" y="492"/>
                    </a:lnTo>
                    <a:lnTo>
                      <a:pt x="859" y="494"/>
                    </a:lnTo>
                    <a:lnTo>
                      <a:pt x="861" y="494"/>
                    </a:lnTo>
                    <a:lnTo>
                      <a:pt x="861" y="496"/>
                    </a:lnTo>
                    <a:lnTo>
                      <a:pt x="863" y="496"/>
                    </a:lnTo>
                    <a:lnTo>
                      <a:pt x="863" y="498"/>
                    </a:lnTo>
                    <a:lnTo>
                      <a:pt x="865" y="498"/>
                    </a:lnTo>
                    <a:lnTo>
                      <a:pt x="865" y="501"/>
                    </a:lnTo>
                    <a:lnTo>
                      <a:pt x="868" y="501"/>
                    </a:lnTo>
                    <a:lnTo>
                      <a:pt x="870" y="501"/>
                    </a:lnTo>
                    <a:lnTo>
                      <a:pt x="868" y="501"/>
                    </a:lnTo>
                    <a:lnTo>
                      <a:pt x="870" y="501"/>
                    </a:lnTo>
                    <a:lnTo>
                      <a:pt x="870" y="503"/>
                    </a:lnTo>
                    <a:lnTo>
                      <a:pt x="872" y="503"/>
                    </a:lnTo>
                    <a:lnTo>
                      <a:pt x="874" y="503"/>
                    </a:lnTo>
                    <a:lnTo>
                      <a:pt x="874" y="505"/>
                    </a:lnTo>
                    <a:lnTo>
                      <a:pt x="877" y="505"/>
                    </a:lnTo>
                    <a:lnTo>
                      <a:pt x="877" y="507"/>
                    </a:lnTo>
                    <a:lnTo>
                      <a:pt x="879" y="507"/>
                    </a:lnTo>
                    <a:lnTo>
                      <a:pt x="879" y="510"/>
                    </a:lnTo>
                    <a:lnTo>
                      <a:pt x="879" y="512"/>
                    </a:lnTo>
                    <a:lnTo>
                      <a:pt x="879" y="514"/>
                    </a:lnTo>
                    <a:lnTo>
                      <a:pt x="879" y="512"/>
                    </a:lnTo>
                    <a:lnTo>
                      <a:pt x="881" y="512"/>
                    </a:lnTo>
                    <a:lnTo>
                      <a:pt x="881" y="514"/>
                    </a:lnTo>
                    <a:lnTo>
                      <a:pt x="883" y="514"/>
                    </a:lnTo>
                    <a:lnTo>
                      <a:pt x="886" y="514"/>
                    </a:lnTo>
                    <a:lnTo>
                      <a:pt x="886" y="516"/>
                    </a:lnTo>
                    <a:lnTo>
                      <a:pt x="886" y="514"/>
                    </a:lnTo>
                    <a:lnTo>
                      <a:pt x="886" y="516"/>
                    </a:lnTo>
                    <a:lnTo>
                      <a:pt x="888" y="516"/>
                    </a:lnTo>
                    <a:lnTo>
                      <a:pt x="886" y="516"/>
                    </a:lnTo>
                    <a:lnTo>
                      <a:pt x="888" y="516"/>
                    </a:lnTo>
                    <a:lnTo>
                      <a:pt x="886" y="516"/>
                    </a:lnTo>
                    <a:lnTo>
                      <a:pt x="888" y="516"/>
                    </a:lnTo>
                    <a:lnTo>
                      <a:pt x="888" y="519"/>
                    </a:lnTo>
                    <a:lnTo>
                      <a:pt x="886" y="519"/>
                    </a:lnTo>
                    <a:lnTo>
                      <a:pt x="886" y="521"/>
                    </a:lnTo>
                    <a:lnTo>
                      <a:pt x="886" y="523"/>
                    </a:lnTo>
                    <a:lnTo>
                      <a:pt x="886" y="525"/>
                    </a:lnTo>
                    <a:lnTo>
                      <a:pt x="883" y="525"/>
                    </a:lnTo>
                    <a:lnTo>
                      <a:pt x="881" y="525"/>
                    </a:lnTo>
                    <a:lnTo>
                      <a:pt x="879" y="525"/>
                    </a:lnTo>
                    <a:lnTo>
                      <a:pt x="877" y="525"/>
                    </a:lnTo>
                    <a:lnTo>
                      <a:pt x="874" y="525"/>
                    </a:lnTo>
                    <a:lnTo>
                      <a:pt x="872" y="525"/>
                    </a:lnTo>
                    <a:lnTo>
                      <a:pt x="870" y="525"/>
                    </a:lnTo>
                    <a:lnTo>
                      <a:pt x="868" y="525"/>
                    </a:lnTo>
                    <a:lnTo>
                      <a:pt x="865" y="525"/>
                    </a:lnTo>
                    <a:lnTo>
                      <a:pt x="863" y="525"/>
                    </a:lnTo>
                    <a:lnTo>
                      <a:pt x="861" y="525"/>
                    </a:lnTo>
                    <a:lnTo>
                      <a:pt x="859" y="525"/>
                    </a:lnTo>
                    <a:lnTo>
                      <a:pt x="856" y="525"/>
                    </a:lnTo>
                    <a:lnTo>
                      <a:pt x="854" y="525"/>
                    </a:lnTo>
                    <a:lnTo>
                      <a:pt x="852" y="525"/>
                    </a:lnTo>
                    <a:lnTo>
                      <a:pt x="850" y="525"/>
                    </a:lnTo>
                    <a:lnTo>
                      <a:pt x="848" y="525"/>
                    </a:lnTo>
                    <a:lnTo>
                      <a:pt x="845" y="525"/>
                    </a:lnTo>
                    <a:lnTo>
                      <a:pt x="843" y="525"/>
                    </a:lnTo>
                    <a:lnTo>
                      <a:pt x="843" y="527"/>
                    </a:lnTo>
                    <a:lnTo>
                      <a:pt x="841" y="530"/>
                    </a:lnTo>
                    <a:lnTo>
                      <a:pt x="841" y="532"/>
                    </a:lnTo>
                    <a:lnTo>
                      <a:pt x="841" y="534"/>
                    </a:lnTo>
                    <a:lnTo>
                      <a:pt x="839" y="534"/>
                    </a:lnTo>
                    <a:lnTo>
                      <a:pt x="839" y="536"/>
                    </a:lnTo>
                    <a:lnTo>
                      <a:pt x="836" y="539"/>
                    </a:lnTo>
                    <a:lnTo>
                      <a:pt x="836" y="541"/>
                    </a:lnTo>
                    <a:lnTo>
                      <a:pt x="834" y="543"/>
                    </a:lnTo>
                    <a:lnTo>
                      <a:pt x="834" y="545"/>
                    </a:lnTo>
                    <a:lnTo>
                      <a:pt x="832" y="548"/>
                    </a:lnTo>
                    <a:lnTo>
                      <a:pt x="830" y="550"/>
                    </a:lnTo>
                    <a:lnTo>
                      <a:pt x="830" y="552"/>
                    </a:lnTo>
                    <a:lnTo>
                      <a:pt x="830" y="554"/>
                    </a:lnTo>
                    <a:lnTo>
                      <a:pt x="832" y="554"/>
                    </a:lnTo>
                    <a:lnTo>
                      <a:pt x="832" y="557"/>
                    </a:lnTo>
                    <a:lnTo>
                      <a:pt x="834" y="557"/>
                    </a:lnTo>
                    <a:lnTo>
                      <a:pt x="834" y="559"/>
                    </a:lnTo>
                    <a:lnTo>
                      <a:pt x="832" y="559"/>
                    </a:lnTo>
                    <a:lnTo>
                      <a:pt x="832" y="561"/>
                    </a:lnTo>
                    <a:lnTo>
                      <a:pt x="832" y="563"/>
                    </a:lnTo>
                    <a:lnTo>
                      <a:pt x="830" y="563"/>
                    </a:lnTo>
                    <a:lnTo>
                      <a:pt x="830" y="565"/>
                    </a:lnTo>
                    <a:lnTo>
                      <a:pt x="830" y="568"/>
                    </a:lnTo>
                    <a:lnTo>
                      <a:pt x="832" y="568"/>
                    </a:lnTo>
                    <a:lnTo>
                      <a:pt x="832" y="570"/>
                    </a:lnTo>
                    <a:lnTo>
                      <a:pt x="830" y="570"/>
                    </a:lnTo>
                    <a:lnTo>
                      <a:pt x="830" y="572"/>
                    </a:lnTo>
                    <a:lnTo>
                      <a:pt x="830" y="574"/>
                    </a:lnTo>
                    <a:lnTo>
                      <a:pt x="827" y="574"/>
                    </a:lnTo>
                    <a:lnTo>
                      <a:pt x="827" y="572"/>
                    </a:lnTo>
                    <a:lnTo>
                      <a:pt x="825" y="572"/>
                    </a:lnTo>
                    <a:lnTo>
                      <a:pt x="825" y="570"/>
                    </a:lnTo>
                    <a:lnTo>
                      <a:pt x="823" y="570"/>
                    </a:lnTo>
                    <a:lnTo>
                      <a:pt x="823" y="568"/>
                    </a:lnTo>
                    <a:lnTo>
                      <a:pt x="821" y="568"/>
                    </a:lnTo>
                    <a:lnTo>
                      <a:pt x="821" y="565"/>
                    </a:lnTo>
                    <a:lnTo>
                      <a:pt x="818" y="565"/>
                    </a:lnTo>
                    <a:lnTo>
                      <a:pt x="818" y="563"/>
                    </a:lnTo>
                    <a:lnTo>
                      <a:pt x="816" y="563"/>
                    </a:lnTo>
                    <a:lnTo>
                      <a:pt x="816" y="561"/>
                    </a:lnTo>
                    <a:lnTo>
                      <a:pt x="814" y="561"/>
                    </a:lnTo>
                    <a:lnTo>
                      <a:pt x="814" y="559"/>
                    </a:lnTo>
                    <a:lnTo>
                      <a:pt x="812" y="559"/>
                    </a:lnTo>
                    <a:lnTo>
                      <a:pt x="812" y="557"/>
                    </a:lnTo>
                    <a:lnTo>
                      <a:pt x="810" y="557"/>
                    </a:lnTo>
                    <a:lnTo>
                      <a:pt x="810" y="554"/>
                    </a:lnTo>
                    <a:lnTo>
                      <a:pt x="807" y="554"/>
                    </a:lnTo>
                    <a:lnTo>
                      <a:pt x="807" y="552"/>
                    </a:lnTo>
                    <a:lnTo>
                      <a:pt x="805" y="552"/>
                    </a:lnTo>
                    <a:lnTo>
                      <a:pt x="805" y="550"/>
                    </a:lnTo>
                    <a:lnTo>
                      <a:pt x="803" y="550"/>
                    </a:lnTo>
                    <a:lnTo>
                      <a:pt x="803" y="548"/>
                    </a:lnTo>
                    <a:lnTo>
                      <a:pt x="801" y="548"/>
                    </a:lnTo>
                    <a:lnTo>
                      <a:pt x="798" y="545"/>
                    </a:lnTo>
                    <a:lnTo>
                      <a:pt x="796" y="545"/>
                    </a:lnTo>
                    <a:lnTo>
                      <a:pt x="796" y="543"/>
                    </a:lnTo>
                    <a:lnTo>
                      <a:pt x="794" y="543"/>
                    </a:lnTo>
                    <a:lnTo>
                      <a:pt x="794" y="541"/>
                    </a:lnTo>
                    <a:lnTo>
                      <a:pt x="792" y="541"/>
                    </a:lnTo>
                    <a:lnTo>
                      <a:pt x="792" y="539"/>
                    </a:lnTo>
                    <a:lnTo>
                      <a:pt x="789" y="539"/>
                    </a:lnTo>
                    <a:lnTo>
                      <a:pt x="792" y="539"/>
                    </a:lnTo>
                    <a:lnTo>
                      <a:pt x="789" y="539"/>
                    </a:lnTo>
                    <a:lnTo>
                      <a:pt x="789" y="536"/>
                    </a:lnTo>
                    <a:lnTo>
                      <a:pt x="787" y="536"/>
                    </a:lnTo>
                    <a:lnTo>
                      <a:pt x="785" y="536"/>
                    </a:lnTo>
                    <a:lnTo>
                      <a:pt x="785" y="534"/>
                    </a:lnTo>
                    <a:lnTo>
                      <a:pt x="783" y="534"/>
                    </a:lnTo>
                    <a:lnTo>
                      <a:pt x="783" y="532"/>
                    </a:lnTo>
                    <a:lnTo>
                      <a:pt x="780" y="532"/>
                    </a:lnTo>
                    <a:lnTo>
                      <a:pt x="778" y="532"/>
                    </a:lnTo>
                    <a:lnTo>
                      <a:pt x="778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27"/>
                    </a:lnTo>
                    <a:lnTo>
                      <a:pt x="772" y="527"/>
                    </a:lnTo>
                    <a:lnTo>
                      <a:pt x="769" y="527"/>
                    </a:lnTo>
                    <a:lnTo>
                      <a:pt x="769" y="525"/>
                    </a:lnTo>
                    <a:lnTo>
                      <a:pt x="767" y="525"/>
                    </a:lnTo>
                    <a:lnTo>
                      <a:pt x="765" y="525"/>
                    </a:lnTo>
                    <a:lnTo>
                      <a:pt x="763" y="525"/>
                    </a:lnTo>
                    <a:lnTo>
                      <a:pt x="763" y="523"/>
                    </a:lnTo>
                    <a:lnTo>
                      <a:pt x="760" y="523"/>
                    </a:lnTo>
                    <a:lnTo>
                      <a:pt x="758" y="523"/>
                    </a:lnTo>
                    <a:lnTo>
                      <a:pt x="756" y="523"/>
                    </a:lnTo>
                    <a:lnTo>
                      <a:pt x="754" y="523"/>
                    </a:lnTo>
                    <a:lnTo>
                      <a:pt x="751" y="523"/>
                    </a:lnTo>
                    <a:lnTo>
                      <a:pt x="751" y="521"/>
                    </a:lnTo>
                    <a:lnTo>
                      <a:pt x="749" y="521"/>
                    </a:lnTo>
                    <a:lnTo>
                      <a:pt x="747" y="521"/>
                    </a:lnTo>
                    <a:lnTo>
                      <a:pt x="745" y="521"/>
                    </a:lnTo>
                    <a:lnTo>
                      <a:pt x="742" y="521"/>
                    </a:lnTo>
                    <a:lnTo>
                      <a:pt x="742" y="523"/>
                    </a:lnTo>
                    <a:lnTo>
                      <a:pt x="740" y="523"/>
                    </a:lnTo>
                    <a:lnTo>
                      <a:pt x="738" y="523"/>
                    </a:lnTo>
                    <a:lnTo>
                      <a:pt x="736" y="523"/>
                    </a:lnTo>
                    <a:lnTo>
                      <a:pt x="734" y="523"/>
                    </a:lnTo>
                    <a:lnTo>
                      <a:pt x="731" y="525"/>
                    </a:lnTo>
                    <a:lnTo>
                      <a:pt x="729" y="525"/>
                    </a:lnTo>
                    <a:lnTo>
                      <a:pt x="729" y="527"/>
                    </a:lnTo>
                    <a:lnTo>
                      <a:pt x="727" y="527"/>
                    </a:lnTo>
                    <a:lnTo>
                      <a:pt x="727" y="530"/>
                    </a:lnTo>
                    <a:lnTo>
                      <a:pt x="725" y="530"/>
                    </a:lnTo>
                    <a:lnTo>
                      <a:pt x="722" y="530"/>
                    </a:lnTo>
                    <a:lnTo>
                      <a:pt x="720" y="530"/>
                    </a:lnTo>
                    <a:lnTo>
                      <a:pt x="720" y="532"/>
                    </a:lnTo>
                    <a:lnTo>
                      <a:pt x="718" y="532"/>
                    </a:lnTo>
                    <a:lnTo>
                      <a:pt x="716" y="532"/>
                    </a:lnTo>
                    <a:lnTo>
                      <a:pt x="713" y="532"/>
                    </a:lnTo>
                    <a:lnTo>
                      <a:pt x="713" y="534"/>
                    </a:lnTo>
                    <a:lnTo>
                      <a:pt x="711" y="534"/>
                    </a:lnTo>
                    <a:lnTo>
                      <a:pt x="709" y="534"/>
                    </a:lnTo>
                    <a:lnTo>
                      <a:pt x="707" y="534"/>
                    </a:lnTo>
                    <a:lnTo>
                      <a:pt x="707" y="536"/>
                    </a:lnTo>
                    <a:lnTo>
                      <a:pt x="707" y="534"/>
                    </a:lnTo>
                    <a:lnTo>
                      <a:pt x="707" y="536"/>
                    </a:lnTo>
                    <a:lnTo>
                      <a:pt x="704" y="536"/>
                    </a:lnTo>
                    <a:lnTo>
                      <a:pt x="702" y="536"/>
                    </a:lnTo>
                    <a:lnTo>
                      <a:pt x="702" y="539"/>
                    </a:lnTo>
                    <a:lnTo>
                      <a:pt x="702" y="536"/>
                    </a:lnTo>
                    <a:lnTo>
                      <a:pt x="702" y="539"/>
                    </a:lnTo>
                    <a:lnTo>
                      <a:pt x="700" y="539"/>
                    </a:lnTo>
                    <a:lnTo>
                      <a:pt x="698" y="539"/>
                    </a:lnTo>
                    <a:lnTo>
                      <a:pt x="696" y="539"/>
                    </a:lnTo>
                    <a:lnTo>
                      <a:pt x="693" y="539"/>
                    </a:lnTo>
                    <a:lnTo>
                      <a:pt x="691" y="539"/>
                    </a:lnTo>
                    <a:lnTo>
                      <a:pt x="689" y="539"/>
                    </a:lnTo>
                    <a:lnTo>
                      <a:pt x="687" y="539"/>
                    </a:lnTo>
                    <a:lnTo>
                      <a:pt x="687" y="536"/>
                    </a:lnTo>
                    <a:lnTo>
                      <a:pt x="684" y="536"/>
                    </a:lnTo>
                    <a:lnTo>
                      <a:pt x="682" y="536"/>
                    </a:lnTo>
                    <a:lnTo>
                      <a:pt x="680" y="536"/>
                    </a:lnTo>
                    <a:lnTo>
                      <a:pt x="680" y="534"/>
                    </a:lnTo>
                    <a:lnTo>
                      <a:pt x="678" y="534"/>
                    </a:lnTo>
                    <a:lnTo>
                      <a:pt x="675" y="534"/>
                    </a:lnTo>
                    <a:lnTo>
                      <a:pt x="675" y="532"/>
                    </a:lnTo>
                    <a:lnTo>
                      <a:pt x="673" y="532"/>
                    </a:lnTo>
                    <a:lnTo>
                      <a:pt x="671" y="532"/>
                    </a:lnTo>
                    <a:lnTo>
                      <a:pt x="671" y="530"/>
                    </a:lnTo>
                    <a:lnTo>
                      <a:pt x="669" y="530"/>
                    </a:lnTo>
                    <a:lnTo>
                      <a:pt x="666" y="530"/>
                    </a:lnTo>
                    <a:lnTo>
                      <a:pt x="664" y="530"/>
                    </a:lnTo>
                    <a:lnTo>
                      <a:pt x="662" y="530"/>
                    </a:lnTo>
                    <a:lnTo>
                      <a:pt x="660" y="530"/>
                    </a:lnTo>
                    <a:lnTo>
                      <a:pt x="658" y="530"/>
                    </a:lnTo>
                    <a:lnTo>
                      <a:pt x="655" y="530"/>
                    </a:lnTo>
                    <a:lnTo>
                      <a:pt x="653" y="530"/>
                    </a:lnTo>
                    <a:lnTo>
                      <a:pt x="653" y="527"/>
                    </a:lnTo>
                    <a:lnTo>
                      <a:pt x="651" y="527"/>
                    </a:lnTo>
                    <a:lnTo>
                      <a:pt x="649" y="527"/>
                    </a:lnTo>
                    <a:lnTo>
                      <a:pt x="649" y="525"/>
                    </a:lnTo>
                    <a:lnTo>
                      <a:pt x="646" y="525"/>
                    </a:lnTo>
                    <a:lnTo>
                      <a:pt x="644" y="525"/>
                    </a:lnTo>
                    <a:lnTo>
                      <a:pt x="644" y="523"/>
                    </a:lnTo>
                    <a:lnTo>
                      <a:pt x="642" y="523"/>
                    </a:lnTo>
                    <a:lnTo>
                      <a:pt x="640" y="523"/>
                    </a:lnTo>
                    <a:lnTo>
                      <a:pt x="640" y="521"/>
                    </a:lnTo>
                    <a:lnTo>
                      <a:pt x="637" y="521"/>
                    </a:lnTo>
                    <a:lnTo>
                      <a:pt x="635" y="521"/>
                    </a:lnTo>
                    <a:lnTo>
                      <a:pt x="633" y="521"/>
                    </a:lnTo>
                    <a:lnTo>
                      <a:pt x="633" y="519"/>
                    </a:lnTo>
                    <a:lnTo>
                      <a:pt x="631" y="519"/>
                    </a:lnTo>
                    <a:lnTo>
                      <a:pt x="629" y="519"/>
                    </a:lnTo>
                    <a:lnTo>
                      <a:pt x="629" y="516"/>
                    </a:lnTo>
                    <a:lnTo>
                      <a:pt x="626" y="516"/>
                    </a:lnTo>
                    <a:lnTo>
                      <a:pt x="626" y="514"/>
                    </a:lnTo>
                    <a:lnTo>
                      <a:pt x="624" y="514"/>
                    </a:lnTo>
                    <a:lnTo>
                      <a:pt x="624" y="512"/>
                    </a:lnTo>
                    <a:lnTo>
                      <a:pt x="622" y="512"/>
                    </a:lnTo>
                    <a:lnTo>
                      <a:pt x="620" y="512"/>
                    </a:lnTo>
                    <a:lnTo>
                      <a:pt x="620" y="510"/>
                    </a:lnTo>
                    <a:lnTo>
                      <a:pt x="620" y="512"/>
                    </a:lnTo>
                    <a:lnTo>
                      <a:pt x="617" y="512"/>
                    </a:lnTo>
                    <a:lnTo>
                      <a:pt x="615" y="512"/>
                    </a:lnTo>
                    <a:lnTo>
                      <a:pt x="615" y="510"/>
                    </a:lnTo>
                    <a:lnTo>
                      <a:pt x="613" y="510"/>
                    </a:lnTo>
                    <a:lnTo>
                      <a:pt x="611" y="510"/>
                    </a:lnTo>
                    <a:lnTo>
                      <a:pt x="608" y="510"/>
                    </a:lnTo>
                    <a:lnTo>
                      <a:pt x="608" y="507"/>
                    </a:lnTo>
                    <a:lnTo>
                      <a:pt x="606" y="507"/>
                    </a:lnTo>
                    <a:lnTo>
                      <a:pt x="604" y="507"/>
                    </a:lnTo>
                    <a:lnTo>
                      <a:pt x="602" y="507"/>
                    </a:lnTo>
                    <a:lnTo>
                      <a:pt x="599" y="507"/>
                    </a:lnTo>
                    <a:lnTo>
                      <a:pt x="597" y="507"/>
                    </a:lnTo>
                    <a:lnTo>
                      <a:pt x="595" y="507"/>
                    </a:lnTo>
                    <a:lnTo>
                      <a:pt x="593" y="507"/>
                    </a:lnTo>
                    <a:lnTo>
                      <a:pt x="593" y="505"/>
                    </a:lnTo>
                    <a:lnTo>
                      <a:pt x="591" y="505"/>
                    </a:lnTo>
                    <a:lnTo>
                      <a:pt x="588" y="505"/>
                    </a:lnTo>
                    <a:lnTo>
                      <a:pt x="588" y="503"/>
                    </a:lnTo>
                    <a:lnTo>
                      <a:pt x="586" y="503"/>
                    </a:lnTo>
                    <a:lnTo>
                      <a:pt x="588" y="503"/>
                    </a:lnTo>
                    <a:lnTo>
                      <a:pt x="586" y="503"/>
                    </a:lnTo>
                    <a:lnTo>
                      <a:pt x="588" y="503"/>
                    </a:lnTo>
                    <a:lnTo>
                      <a:pt x="588" y="501"/>
                    </a:lnTo>
                    <a:lnTo>
                      <a:pt x="586" y="501"/>
                    </a:lnTo>
                    <a:lnTo>
                      <a:pt x="586" y="503"/>
                    </a:lnTo>
                    <a:lnTo>
                      <a:pt x="586" y="501"/>
                    </a:lnTo>
                    <a:lnTo>
                      <a:pt x="586" y="503"/>
                    </a:lnTo>
                    <a:lnTo>
                      <a:pt x="586" y="501"/>
                    </a:lnTo>
                    <a:lnTo>
                      <a:pt x="584" y="501"/>
                    </a:lnTo>
                    <a:lnTo>
                      <a:pt x="586" y="501"/>
                    </a:lnTo>
                    <a:lnTo>
                      <a:pt x="584" y="501"/>
                    </a:lnTo>
                    <a:lnTo>
                      <a:pt x="584" y="498"/>
                    </a:lnTo>
                    <a:lnTo>
                      <a:pt x="582" y="498"/>
                    </a:lnTo>
                    <a:lnTo>
                      <a:pt x="579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5" y="496"/>
                    </a:lnTo>
                    <a:lnTo>
                      <a:pt x="573" y="496"/>
                    </a:lnTo>
                    <a:lnTo>
                      <a:pt x="570" y="496"/>
                    </a:lnTo>
                    <a:lnTo>
                      <a:pt x="570" y="494"/>
                    </a:lnTo>
                    <a:lnTo>
                      <a:pt x="568" y="494"/>
                    </a:lnTo>
                    <a:lnTo>
                      <a:pt x="566" y="494"/>
                    </a:lnTo>
                    <a:lnTo>
                      <a:pt x="564" y="494"/>
                    </a:lnTo>
                    <a:lnTo>
                      <a:pt x="564" y="492"/>
                    </a:lnTo>
                    <a:lnTo>
                      <a:pt x="561" y="492"/>
                    </a:lnTo>
                    <a:lnTo>
                      <a:pt x="559" y="492"/>
                    </a:lnTo>
                    <a:lnTo>
                      <a:pt x="557" y="492"/>
                    </a:lnTo>
                    <a:lnTo>
                      <a:pt x="557" y="489"/>
                    </a:lnTo>
                    <a:lnTo>
                      <a:pt x="555" y="489"/>
                    </a:lnTo>
                    <a:lnTo>
                      <a:pt x="553" y="489"/>
                    </a:lnTo>
                    <a:lnTo>
                      <a:pt x="550" y="489"/>
                    </a:lnTo>
                    <a:lnTo>
                      <a:pt x="550" y="487"/>
                    </a:lnTo>
                    <a:lnTo>
                      <a:pt x="548" y="487"/>
                    </a:lnTo>
                    <a:lnTo>
                      <a:pt x="550" y="487"/>
                    </a:lnTo>
                    <a:lnTo>
                      <a:pt x="548" y="487"/>
                    </a:lnTo>
                    <a:lnTo>
                      <a:pt x="550" y="487"/>
                    </a:lnTo>
                    <a:lnTo>
                      <a:pt x="548" y="487"/>
                    </a:lnTo>
                    <a:lnTo>
                      <a:pt x="548" y="485"/>
                    </a:lnTo>
                    <a:lnTo>
                      <a:pt x="546" y="485"/>
                    </a:lnTo>
                    <a:lnTo>
                      <a:pt x="546" y="483"/>
                    </a:lnTo>
                    <a:lnTo>
                      <a:pt x="544" y="483"/>
                    </a:lnTo>
                    <a:lnTo>
                      <a:pt x="541" y="483"/>
                    </a:lnTo>
                    <a:lnTo>
                      <a:pt x="541" y="481"/>
                    </a:lnTo>
                    <a:lnTo>
                      <a:pt x="539" y="481"/>
                    </a:lnTo>
                    <a:lnTo>
                      <a:pt x="537" y="481"/>
                    </a:lnTo>
                    <a:lnTo>
                      <a:pt x="537" y="478"/>
                    </a:lnTo>
                    <a:lnTo>
                      <a:pt x="535" y="478"/>
                    </a:lnTo>
                    <a:lnTo>
                      <a:pt x="535" y="476"/>
                    </a:lnTo>
                    <a:lnTo>
                      <a:pt x="532" y="478"/>
                    </a:lnTo>
                    <a:lnTo>
                      <a:pt x="532" y="476"/>
                    </a:lnTo>
                    <a:lnTo>
                      <a:pt x="532" y="478"/>
                    </a:lnTo>
                    <a:lnTo>
                      <a:pt x="532" y="476"/>
                    </a:lnTo>
                    <a:lnTo>
                      <a:pt x="535" y="476"/>
                    </a:lnTo>
                    <a:lnTo>
                      <a:pt x="532" y="476"/>
                    </a:lnTo>
                    <a:lnTo>
                      <a:pt x="530" y="476"/>
                    </a:lnTo>
                    <a:lnTo>
                      <a:pt x="530" y="474"/>
                    </a:lnTo>
                    <a:lnTo>
                      <a:pt x="528" y="474"/>
                    </a:lnTo>
                    <a:lnTo>
                      <a:pt x="528" y="472"/>
                    </a:lnTo>
                    <a:lnTo>
                      <a:pt x="526" y="472"/>
                    </a:lnTo>
                    <a:lnTo>
                      <a:pt x="526" y="469"/>
                    </a:lnTo>
                    <a:lnTo>
                      <a:pt x="523" y="467"/>
                    </a:lnTo>
                    <a:lnTo>
                      <a:pt x="521" y="467"/>
                    </a:lnTo>
                    <a:lnTo>
                      <a:pt x="521" y="465"/>
                    </a:lnTo>
                    <a:lnTo>
                      <a:pt x="519" y="465"/>
                    </a:lnTo>
                    <a:lnTo>
                      <a:pt x="517" y="465"/>
                    </a:lnTo>
                    <a:lnTo>
                      <a:pt x="515" y="467"/>
                    </a:lnTo>
                    <a:lnTo>
                      <a:pt x="512" y="467"/>
                    </a:lnTo>
                    <a:lnTo>
                      <a:pt x="510" y="467"/>
                    </a:lnTo>
                    <a:lnTo>
                      <a:pt x="510" y="465"/>
                    </a:lnTo>
                    <a:lnTo>
                      <a:pt x="508" y="465"/>
                    </a:lnTo>
                    <a:lnTo>
                      <a:pt x="506" y="465"/>
                    </a:lnTo>
                    <a:lnTo>
                      <a:pt x="503" y="465"/>
                    </a:lnTo>
                    <a:lnTo>
                      <a:pt x="501" y="465"/>
                    </a:lnTo>
                    <a:lnTo>
                      <a:pt x="501" y="463"/>
                    </a:lnTo>
                    <a:lnTo>
                      <a:pt x="499" y="463"/>
                    </a:lnTo>
                    <a:lnTo>
                      <a:pt x="497" y="463"/>
                    </a:lnTo>
                    <a:lnTo>
                      <a:pt x="494" y="463"/>
                    </a:lnTo>
                    <a:lnTo>
                      <a:pt x="492" y="463"/>
                    </a:lnTo>
                    <a:lnTo>
                      <a:pt x="492" y="460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58"/>
                    </a:lnTo>
                    <a:lnTo>
                      <a:pt x="485" y="458"/>
                    </a:lnTo>
                    <a:lnTo>
                      <a:pt x="483" y="458"/>
                    </a:lnTo>
                    <a:lnTo>
                      <a:pt x="485" y="458"/>
                    </a:lnTo>
                    <a:lnTo>
                      <a:pt x="483" y="458"/>
                    </a:lnTo>
                    <a:lnTo>
                      <a:pt x="481" y="458"/>
                    </a:lnTo>
                    <a:lnTo>
                      <a:pt x="479" y="458"/>
                    </a:lnTo>
                    <a:lnTo>
                      <a:pt x="479" y="456"/>
                    </a:lnTo>
                    <a:lnTo>
                      <a:pt x="477" y="456"/>
                    </a:lnTo>
                    <a:lnTo>
                      <a:pt x="474" y="456"/>
                    </a:lnTo>
                    <a:lnTo>
                      <a:pt x="472" y="456"/>
                    </a:lnTo>
                    <a:lnTo>
                      <a:pt x="472" y="454"/>
                    </a:lnTo>
                    <a:lnTo>
                      <a:pt x="470" y="454"/>
                    </a:lnTo>
                    <a:lnTo>
                      <a:pt x="470" y="451"/>
                    </a:lnTo>
                    <a:lnTo>
                      <a:pt x="470" y="449"/>
                    </a:lnTo>
                    <a:lnTo>
                      <a:pt x="468" y="449"/>
                    </a:lnTo>
                    <a:lnTo>
                      <a:pt x="468" y="447"/>
                    </a:lnTo>
                    <a:lnTo>
                      <a:pt x="465" y="447"/>
                    </a:lnTo>
                    <a:lnTo>
                      <a:pt x="465" y="445"/>
                    </a:lnTo>
                    <a:lnTo>
                      <a:pt x="465" y="443"/>
                    </a:lnTo>
                    <a:lnTo>
                      <a:pt x="463" y="443"/>
                    </a:lnTo>
                    <a:lnTo>
                      <a:pt x="463" y="440"/>
                    </a:lnTo>
                    <a:lnTo>
                      <a:pt x="461" y="440"/>
                    </a:lnTo>
                    <a:lnTo>
                      <a:pt x="459" y="440"/>
                    </a:lnTo>
                    <a:lnTo>
                      <a:pt x="459" y="438"/>
                    </a:lnTo>
                    <a:lnTo>
                      <a:pt x="456" y="438"/>
                    </a:lnTo>
                    <a:lnTo>
                      <a:pt x="456" y="436"/>
                    </a:lnTo>
                    <a:lnTo>
                      <a:pt x="454" y="436"/>
                    </a:lnTo>
                    <a:lnTo>
                      <a:pt x="452" y="436"/>
                    </a:lnTo>
                    <a:lnTo>
                      <a:pt x="452" y="434"/>
                    </a:lnTo>
                    <a:lnTo>
                      <a:pt x="450" y="434"/>
                    </a:lnTo>
                    <a:lnTo>
                      <a:pt x="447" y="434"/>
                    </a:lnTo>
                    <a:lnTo>
                      <a:pt x="445" y="434"/>
                    </a:lnTo>
                    <a:lnTo>
                      <a:pt x="445" y="431"/>
                    </a:lnTo>
                    <a:lnTo>
                      <a:pt x="445" y="429"/>
                    </a:lnTo>
                    <a:lnTo>
                      <a:pt x="445" y="431"/>
                    </a:lnTo>
                    <a:lnTo>
                      <a:pt x="445" y="429"/>
                    </a:lnTo>
                    <a:lnTo>
                      <a:pt x="445" y="431"/>
                    </a:lnTo>
                    <a:lnTo>
                      <a:pt x="445" y="429"/>
                    </a:lnTo>
                    <a:lnTo>
                      <a:pt x="443" y="429"/>
                    </a:lnTo>
                    <a:lnTo>
                      <a:pt x="443" y="431"/>
                    </a:lnTo>
                    <a:lnTo>
                      <a:pt x="443" y="429"/>
                    </a:lnTo>
                    <a:lnTo>
                      <a:pt x="443" y="431"/>
                    </a:lnTo>
                    <a:lnTo>
                      <a:pt x="443" y="429"/>
                    </a:lnTo>
                    <a:lnTo>
                      <a:pt x="443" y="431"/>
                    </a:lnTo>
                    <a:lnTo>
                      <a:pt x="441" y="431"/>
                    </a:lnTo>
                    <a:lnTo>
                      <a:pt x="443" y="431"/>
                    </a:lnTo>
                    <a:lnTo>
                      <a:pt x="441" y="431"/>
                    </a:lnTo>
                    <a:lnTo>
                      <a:pt x="443" y="431"/>
                    </a:lnTo>
                    <a:lnTo>
                      <a:pt x="441" y="431"/>
                    </a:lnTo>
                    <a:lnTo>
                      <a:pt x="441" y="429"/>
                    </a:lnTo>
                    <a:lnTo>
                      <a:pt x="439" y="429"/>
                    </a:lnTo>
                    <a:lnTo>
                      <a:pt x="436" y="429"/>
                    </a:lnTo>
                    <a:lnTo>
                      <a:pt x="434" y="427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2" y="425"/>
                    </a:lnTo>
                    <a:lnTo>
                      <a:pt x="432" y="427"/>
                    </a:lnTo>
                    <a:lnTo>
                      <a:pt x="430" y="427"/>
                    </a:lnTo>
                    <a:lnTo>
                      <a:pt x="430" y="425"/>
                    </a:lnTo>
                    <a:lnTo>
                      <a:pt x="432" y="425"/>
                    </a:lnTo>
                    <a:lnTo>
                      <a:pt x="430" y="425"/>
                    </a:lnTo>
                    <a:lnTo>
                      <a:pt x="432" y="425"/>
                    </a:lnTo>
                    <a:lnTo>
                      <a:pt x="430" y="425"/>
                    </a:lnTo>
                    <a:lnTo>
                      <a:pt x="427" y="425"/>
                    </a:lnTo>
                    <a:lnTo>
                      <a:pt x="427" y="422"/>
                    </a:lnTo>
                    <a:lnTo>
                      <a:pt x="425" y="425"/>
                    </a:lnTo>
                    <a:lnTo>
                      <a:pt x="425" y="422"/>
                    </a:lnTo>
                    <a:lnTo>
                      <a:pt x="423" y="422"/>
                    </a:lnTo>
                    <a:lnTo>
                      <a:pt x="423" y="420"/>
                    </a:lnTo>
                    <a:lnTo>
                      <a:pt x="423" y="418"/>
                    </a:lnTo>
                    <a:lnTo>
                      <a:pt x="421" y="418"/>
                    </a:lnTo>
                    <a:lnTo>
                      <a:pt x="423" y="418"/>
                    </a:lnTo>
                    <a:lnTo>
                      <a:pt x="421" y="418"/>
                    </a:lnTo>
                    <a:lnTo>
                      <a:pt x="421" y="416"/>
                    </a:lnTo>
                    <a:lnTo>
                      <a:pt x="418" y="416"/>
                    </a:lnTo>
                    <a:lnTo>
                      <a:pt x="418" y="413"/>
                    </a:lnTo>
                    <a:lnTo>
                      <a:pt x="416" y="413"/>
                    </a:lnTo>
                    <a:lnTo>
                      <a:pt x="416" y="411"/>
                    </a:lnTo>
                    <a:lnTo>
                      <a:pt x="414" y="411"/>
                    </a:lnTo>
                    <a:lnTo>
                      <a:pt x="414" y="409"/>
                    </a:lnTo>
                    <a:lnTo>
                      <a:pt x="414" y="407"/>
                    </a:lnTo>
                    <a:lnTo>
                      <a:pt x="412" y="407"/>
                    </a:lnTo>
                    <a:lnTo>
                      <a:pt x="412" y="405"/>
                    </a:lnTo>
                    <a:lnTo>
                      <a:pt x="409" y="405"/>
                    </a:lnTo>
                    <a:lnTo>
                      <a:pt x="409" y="402"/>
                    </a:lnTo>
                    <a:lnTo>
                      <a:pt x="407" y="402"/>
                    </a:lnTo>
                    <a:lnTo>
                      <a:pt x="407" y="400"/>
                    </a:lnTo>
                    <a:lnTo>
                      <a:pt x="407" y="398"/>
                    </a:lnTo>
                    <a:lnTo>
                      <a:pt x="407" y="396"/>
                    </a:lnTo>
                    <a:lnTo>
                      <a:pt x="407" y="393"/>
                    </a:lnTo>
                    <a:lnTo>
                      <a:pt x="405" y="393"/>
                    </a:lnTo>
                    <a:lnTo>
                      <a:pt x="405" y="391"/>
                    </a:lnTo>
                    <a:lnTo>
                      <a:pt x="403" y="391"/>
                    </a:lnTo>
                    <a:lnTo>
                      <a:pt x="403" y="389"/>
                    </a:lnTo>
                    <a:lnTo>
                      <a:pt x="403" y="387"/>
                    </a:lnTo>
                    <a:lnTo>
                      <a:pt x="405" y="387"/>
                    </a:lnTo>
                    <a:lnTo>
                      <a:pt x="407" y="387"/>
                    </a:lnTo>
                    <a:lnTo>
                      <a:pt x="409" y="387"/>
                    </a:lnTo>
                    <a:lnTo>
                      <a:pt x="412" y="387"/>
                    </a:lnTo>
                    <a:lnTo>
                      <a:pt x="414" y="387"/>
                    </a:lnTo>
                    <a:lnTo>
                      <a:pt x="414" y="384"/>
                    </a:lnTo>
                    <a:lnTo>
                      <a:pt x="416" y="384"/>
                    </a:lnTo>
                    <a:lnTo>
                      <a:pt x="416" y="382"/>
                    </a:lnTo>
                    <a:lnTo>
                      <a:pt x="416" y="380"/>
                    </a:lnTo>
                    <a:lnTo>
                      <a:pt x="414" y="380"/>
                    </a:lnTo>
                    <a:lnTo>
                      <a:pt x="414" y="378"/>
                    </a:lnTo>
                    <a:lnTo>
                      <a:pt x="412" y="378"/>
                    </a:lnTo>
                    <a:lnTo>
                      <a:pt x="409" y="378"/>
                    </a:lnTo>
                    <a:lnTo>
                      <a:pt x="407" y="378"/>
                    </a:lnTo>
                    <a:lnTo>
                      <a:pt x="409" y="378"/>
                    </a:lnTo>
                    <a:lnTo>
                      <a:pt x="409" y="375"/>
                    </a:lnTo>
                    <a:lnTo>
                      <a:pt x="409" y="373"/>
                    </a:lnTo>
                    <a:lnTo>
                      <a:pt x="412" y="373"/>
                    </a:lnTo>
                    <a:lnTo>
                      <a:pt x="412" y="371"/>
                    </a:lnTo>
                    <a:lnTo>
                      <a:pt x="412" y="373"/>
                    </a:lnTo>
                    <a:lnTo>
                      <a:pt x="412" y="371"/>
                    </a:lnTo>
                    <a:lnTo>
                      <a:pt x="414" y="371"/>
                    </a:lnTo>
                    <a:lnTo>
                      <a:pt x="414" y="369"/>
                    </a:lnTo>
                    <a:lnTo>
                      <a:pt x="416" y="369"/>
                    </a:lnTo>
                    <a:lnTo>
                      <a:pt x="416" y="366"/>
                    </a:lnTo>
                    <a:lnTo>
                      <a:pt x="416" y="364"/>
                    </a:lnTo>
                    <a:lnTo>
                      <a:pt x="418" y="364"/>
                    </a:lnTo>
                    <a:lnTo>
                      <a:pt x="418" y="362"/>
                    </a:lnTo>
                    <a:lnTo>
                      <a:pt x="416" y="362"/>
                    </a:lnTo>
                    <a:lnTo>
                      <a:pt x="416" y="360"/>
                    </a:lnTo>
                    <a:lnTo>
                      <a:pt x="416" y="358"/>
                    </a:lnTo>
                    <a:lnTo>
                      <a:pt x="418" y="358"/>
                    </a:lnTo>
                    <a:lnTo>
                      <a:pt x="418" y="355"/>
                    </a:lnTo>
                    <a:lnTo>
                      <a:pt x="418" y="353"/>
                    </a:lnTo>
                    <a:lnTo>
                      <a:pt x="416" y="353"/>
                    </a:lnTo>
                    <a:lnTo>
                      <a:pt x="414" y="353"/>
                    </a:lnTo>
                    <a:lnTo>
                      <a:pt x="414" y="351"/>
                    </a:lnTo>
                    <a:lnTo>
                      <a:pt x="412" y="351"/>
                    </a:lnTo>
                    <a:lnTo>
                      <a:pt x="409" y="351"/>
                    </a:lnTo>
                    <a:lnTo>
                      <a:pt x="409" y="349"/>
                    </a:lnTo>
                    <a:lnTo>
                      <a:pt x="409" y="346"/>
                    </a:lnTo>
                    <a:lnTo>
                      <a:pt x="407" y="346"/>
                    </a:lnTo>
                    <a:lnTo>
                      <a:pt x="407" y="344"/>
                    </a:lnTo>
                    <a:lnTo>
                      <a:pt x="407" y="342"/>
                    </a:lnTo>
                    <a:lnTo>
                      <a:pt x="405" y="342"/>
                    </a:lnTo>
                    <a:lnTo>
                      <a:pt x="405" y="340"/>
                    </a:lnTo>
                    <a:lnTo>
                      <a:pt x="403" y="340"/>
                    </a:lnTo>
                    <a:lnTo>
                      <a:pt x="403" y="337"/>
                    </a:lnTo>
                    <a:lnTo>
                      <a:pt x="403" y="335"/>
                    </a:lnTo>
                    <a:lnTo>
                      <a:pt x="403" y="333"/>
                    </a:lnTo>
                    <a:lnTo>
                      <a:pt x="403" y="331"/>
                    </a:lnTo>
                    <a:lnTo>
                      <a:pt x="403" y="328"/>
                    </a:lnTo>
                    <a:lnTo>
                      <a:pt x="403" y="326"/>
                    </a:lnTo>
                    <a:lnTo>
                      <a:pt x="403" y="324"/>
                    </a:lnTo>
                    <a:lnTo>
                      <a:pt x="401" y="324"/>
                    </a:lnTo>
                    <a:lnTo>
                      <a:pt x="401" y="322"/>
                    </a:lnTo>
                    <a:lnTo>
                      <a:pt x="401" y="320"/>
                    </a:lnTo>
                    <a:lnTo>
                      <a:pt x="398" y="320"/>
                    </a:lnTo>
                    <a:lnTo>
                      <a:pt x="398" y="317"/>
                    </a:lnTo>
                    <a:lnTo>
                      <a:pt x="396" y="317"/>
                    </a:lnTo>
                    <a:lnTo>
                      <a:pt x="396" y="315"/>
                    </a:lnTo>
                    <a:lnTo>
                      <a:pt x="394" y="315"/>
                    </a:lnTo>
                    <a:lnTo>
                      <a:pt x="394" y="313"/>
                    </a:lnTo>
                    <a:lnTo>
                      <a:pt x="392" y="313"/>
                    </a:lnTo>
                    <a:lnTo>
                      <a:pt x="392" y="311"/>
                    </a:lnTo>
                    <a:lnTo>
                      <a:pt x="389" y="311"/>
                    </a:lnTo>
                    <a:lnTo>
                      <a:pt x="389" y="308"/>
                    </a:lnTo>
                    <a:lnTo>
                      <a:pt x="387" y="308"/>
                    </a:lnTo>
                    <a:lnTo>
                      <a:pt x="387" y="306"/>
                    </a:lnTo>
                    <a:lnTo>
                      <a:pt x="385" y="306"/>
                    </a:lnTo>
                    <a:lnTo>
                      <a:pt x="385" y="304"/>
                    </a:lnTo>
                    <a:lnTo>
                      <a:pt x="383" y="304"/>
                    </a:lnTo>
                    <a:lnTo>
                      <a:pt x="383" y="302"/>
                    </a:lnTo>
                    <a:lnTo>
                      <a:pt x="380" y="302"/>
                    </a:lnTo>
                    <a:lnTo>
                      <a:pt x="378" y="302"/>
                    </a:lnTo>
                    <a:lnTo>
                      <a:pt x="378" y="299"/>
                    </a:lnTo>
                    <a:lnTo>
                      <a:pt x="378" y="297"/>
                    </a:lnTo>
                    <a:lnTo>
                      <a:pt x="376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6" y="295"/>
                    </a:lnTo>
                    <a:lnTo>
                      <a:pt x="376" y="293"/>
                    </a:lnTo>
                    <a:lnTo>
                      <a:pt x="374" y="293"/>
                    </a:lnTo>
                    <a:lnTo>
                      <a:pt x="374" y="290"/>
                    </a:lnTo>
                    <a:lnTo>
                      <a:pt x="371" y="290"/>
                    </a:lnTo>
                    <a:lnTo>
                      <a:pt x="374" y="290"/>
                    </a:lnTo>
                    <a:lnTo>
                      <a:pt x="371" y="290"/>
                    </a:lnTo>
                    <a:lnTo>
                      <a:pt x="374" y="290"/>
                    </a:lnTo>
                    <a:lnTo>
                      <a:pt x="371" y="290"/>
                    </a:lnTo>
                    <a:lnTo>
                      <a:pt x="371" y="288"/>
                    </a:lnTo>
                    <a:lnTo>
                      <a:pt x="369" y="288"/>
                    </a:lnTo>
                    <a:lnTo>
                      <a:pt x="369" y="286"/>
                    </a:lnTo>
                    <a:lnTo>
                      <a:pt x="367" y="286"/>
                    </a:lnTo>
                    <a:lnTo>
                      <a:pt x="367" y="284"/>
                    </a:lnTo>
                    <a:lnTo>
                      <a:pt x="365" y="284"/>
                    </a:lnTo>
                    <a:lnTo>
                      <a:pt x="365" y="282"/>
                    </a:lnTo>
                    <a:lnTo>
                      <a:pt x="365" y="279"/>
                    </a:lnTo>
                    <a:lnTo>
                      <a:pt x="363" y="279"/>
                    </a:lnTo>
                    <a:lnTo>
                      <a:pt x="363" y="277"/>
                    </a:lnTo>
                    <a:lnTo>
                      <a:pt x="360" y="277"/>
                    </a:lnTo>
                    <a:lnTo>
                      <a:pt x="360" y="275"/>
                    </a:lnTo>
                    <a:lnTo>
                      <a:pt x="358" y="275"/>
                    </a:lnTo>
                    <a:lnTo>
                      <a:pt x="358" y="273"/>
                    </a:lnTo>
                    <a:lnTo>
                      <a:pt x="356" y="273"/>
                    </a:lnTo>
                    <a:lnTo>
                      <a:pt x="354" y="273"/>
                    </a:lnTo>
                    <a:lnTo>
                      <a:pt x="354" y="270"/>
                    </a:lnTo>
                    <a:lnTo>
                      <a:pt x="351" y="270"/>
                    </a:lnTo>
                    <a:lnTo>
                      <a:pt x="351" y="268"/>
                    </a:lnTo>
                    <a:lnTo>
                      <a:pt x="349" y="268"/>
                    </a:lnTo>
                    <a:lnTo>
                      <a:pt x="347" y="268"/>
                    </a:lnTo>
                    <a:lnTo>
                      <a:pt x="347" y="266"/>
                    </a:lnTo>
                    <a:lnTo>
                      <a:pt x="345" y="266"/>
                    </a:lnTo>
                    <a:lnTo>
                      <a:pt x="345" y="264"/>
                    </a:lnTo>
                    <a:lnTo>
                      <a:pt x="342" y="264"/>
                    </a:lnTo>
                    <a:lnTo>
                      <a:pt x="340" y="264"/>
                    </a:lnTo>
                    <a:lnTo>
                      <a:pt x="340" y="261"/>
                    </a:lnTo>
                    <a:lnTo>
                      <a:pt x="338" y="261"/>
                    </a:lnTo>
                    <a:lnTo>
                      <a:pt x="338" y="259"/>
                    </a:lnTo>
                    <a:lnTo>
                      <a:pt x="336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1" y="257"/>
                    </a:lnTo>
                    <a:lnTo>
                      <a:pt x="331" y="255"/>
                    </a:lnTo>
                    <a:lnTo>
                      <a:pt x="329" y="255"/>
                    </a:lnTo>
                    <a:lnTo>
                      <a:pt x="329" y="252"/>
                    </a:lnTo>
                    <a:lnTo>
                      <a:pt x="329" y="250"/>
                    </a:lnTo>
                    <a:lnTo>
                      <a:pt x="327" y="250"/>
                    </a:lnTo>
                    <a:lnTo>
                      <a:pt x="327" y="248"/>
                    </a:lnTo>
                    <a:lnTo>
                      <a:pt x="325" y="248"/>
                    </a:lnTo>
                    <a:lnTo>
                      <a:pt x="325" y="246"/>
                    </a:lnTo>
                    <a:lnTo>
                      <a:pt x="322" y="244"/>
                    </a:lnTo>
                    <a:lnTo>
                      <a:pt x="322" y="241"/>
                    </a:lnTo>
                    <a:lnTo>
                      <a:pt x="320" y="241"/>
                    </a:lnTo>
                    <a:lnTo>
                      <a:pt x="318" y="239"/>
                    </a:lnTo>
                    <a:lnTo>
                      <a:pt x="318" y="237"/>
                    </a:lnTo>
                    <a:lnTo>
                      <a:pt x="316" y="237"/>
                    </a:lnTo>
                    <a:lnTo>
                      <a:pt x="316" y="235"/>
                    </a:lnTo>
                    <a:lnTo>
                      <a:pt x="313" y="235"/>
                    </a:lnTo>
                    <a:lnTo>
                      <a:pt x="311" y="235"/>
                    </a:lnTo>
                    <a:lnTo>
                      <a:pt x="311" y="232"/>
                    </a:lnTo>
                    <a:lnTo>
                      <a:pt x="309" y="232"/>
                    </a:lnTo>
                    <a:lnTo>
                      <a:pt x="307" y="232"/>
                    </a:lnTo>
                    <a:lnTo>
                      <a:pt x="304" y="232"/>
                    </a:lnTo>
                    <a:lnTo>
                      <a:pt x="302" y="232"/>
                    </a:lnTo>
                    <a:lnTo>
                      <a:pt x="302" y="230"/>
                    </a:lnTo>
                    <a:lnTo>
                      <a:pt x="300" y="230"/>
                    </a:lnTo>
                    <a:lnTo>
                      <a:pt x="298" y="230"/>
                    </a:lnTo>
                    <a:lnTo>
                      <a:pt x="295" y="228"/>
                    </a:lnTo>
                    <a:lnTo>
                      <a:pt x="295" y="226"/>
                    </a:lnTo>
                    <a:lnTo>
                      <a:pt x="293" y="226"/>
                    </a:lnTo>
                    <a:lnTo>
                      <a:pt x="291" y="226"/>
                    </a:lnTo>
                    <a:lnTo>
                      <a:pt x="291" y="223"/>
                    </a:lnTo>
                    <a:lnTo>
                      <a:pt x="289" y="223"/>
                    </a:lnTo>
                    <a:lnTo>
                      <a:pt x="287" y="223"/>
                    </a:lnTo>
                    <a:lnTo>
                      <a:pt x="284" y="223"/>
                    </a:lnTo>
                    <a:lnTo>
                      <a:pt x="284" y="221"/>
                    </a:lnTo>
                    <a:lnTo>
                      <a:pt x="284" y="219"/>
                    </a:lnTo>
                    <a:lnTo>
                      <a:pt x="284" y="217"/>
                    </a:lnTo>
                    <a:lnTo>
                      <a:pt x="284" y="214"/>
                    </a:lnTo>
                    <a:lnTo>
                      <a:pt x="284" y="212"/>
                    </a:lnTo>
                    <a:lnTo>
                      <a:pt x="284" y="210"/>
                    </a:lnTo>
                    <a:lnTo>
                      <a:pt x="284" y="208"/>
                    </a:lnTo>
                    <a:lnTo>
                      <a:pt x="287" y="208"/>
                    </a:lnTo>
                    <a:lnTo>
                      <a:pt x="287" y="206"/>
                    </a:lnTo>
                    <a:lnTo>
                      <a:pt x="289" y="206"/>
                    </a:lnTo>
                    <a:lnTo>
                      <a:pt x="289" y="203"/>
                    </a:lnTo>
                    <a:lnTo>
                      <a:pt x="289" y="201"/>
                    </a:lnTo>
                    <a:lnTo>
                      <a:pt x="289" y="199"/>
                    </a:lnTo>
                    <a:lnTo>
                      <a:pt x="289" y="197"/>
                    </a:lnTo>
                    <a:lnTo>
                      <a:pt x="289" y="194"/>
                    </a:lnTo>
                    <a:lnTo>
                      <a:pt x="287" y="194"/>
                    </a:lnTo>
                    <a:lnTo>
                      <a:pt x="287" y="192"/>
                    </a:lnTo>
                    <a:lnTo>
                      <a:pt x="284" y="192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0" y="190"/>
                    </a:lnTo>
                    <a:lnTo>
                      <a:pt x="278" y="190"/>
                    </a:lnTo>
                    <a:lnTo>
                      <a:pt x="275" y="190"/>
                    </a:lnTo>
                    <a:lnTo>
                      <a:pt x="273" y="190"/>
                    </a:lnTo>
                    <a:lnTo>
                      <a:pt x="273" y="188"/>
                    </a:lnTo>
                    <a:lnTo>
                      <a:pt x="271" y="188"/>
                    </a:lnTo>
                    <a:lnTo>
                      <a:pt x="271" y="185"/>
                    </a:lnTo>
                    <a:lnTo>
                      <a:pt x="271" y="183"/>
                    </a:lnTo>
                    <a:lnTo>
                      <a:pt x="269" y="183"/>
                    </a:lnTo>
                    <a:lnTo>
                      <a:pt x="269" y="181"/>
                    </a:lnTo>
                    <a:lnTo>
                      <a:pt x="269" y="179"/>
                    </a:lnTo>
                    <a:lnTo>
                      <a:pt x="266" y="179"/>
                    </a:lnTo>
                    <a:lnTo>
                      <a:pt x="264" y="176"/>
                    </a:lnTo>
                    <a:lnTo>
                      <a:pt x="262" y="176"/>
                    </a:lnTo>
                    <a:lnTo>
                      <a:pt x="260" y="176"/>
                    </a:lnTo>
                    <a:lnTo>
                      <a:pt x="257" y="176"/>
                    </a:lnTo>
                    <a:lnTo>
                      <a:pt x="257" y="174"/>
                    </a:lnTo>
                    <a:lnTo>
                      <a:pt x="255" y="174"/>
                    </a:lnTo>
                    <a:lnTo>
                      <a:pt x="253" y="174"/>
                    </a:lnTo>
                    <a:lnTo>
                      <a:pt x="253" y="172"/>
                    </a:lnTo>
                    <a:lnTo>
                      <a:pt x="251" y="172"/>
                    </a:lnTo>
                    <a:lnTo>
                      <a:pt x="251" y="170"/>
                    </a:lnTo>
                    <a:lnTo>
                      <a:pt x="249" y="170"/>
                    </a:lnTo>
                    <a:lnTo>
                      <a:pt x="249" y="172"/>
                    </a:lnTo>
                    <a:lnTo>
                      <a:pt x="249" y="170"/>
                    </a:lnTo>
                    <a:lnTo>
                      <a:pt x="246" y="170"/>
                    </a:lnTo>
                    <a:lnTo>
                      <a:pt x="246" y="168"/>
                    </a:lnTo>
                    <a:lnTo>
                      <a:pt x="246" y="165"/>
                    </a:lnTo>
                    <a:lnTo>
                      <a:pt x="246" y="163"/>
                    </a:lnTo>
                    <a:lnTo>
                      <a:pt x="246" y="161"/>
                    </a:lnTo>
                    <a:lnTo>
                      <a:pt x="246" y="159"/>
                    </a:lnTo>
                    <a:lnTo>
                      <a:pt x="246" y="156"/>
                    </a:lnTo>
                    <a:lnTo>
                      <a:pt x="246" y="154"/>
                    </a:lnTo>
                    <a:lnTo>
                      <a:pt x="249" y="154"/>
                    </a:lnTo>
                    <a:lnTo>
                      <a:pt x="246" y="154"/>
                    </a:lnTo>
                    <a:lnTo>
                      <a:pt x="249" y="154"/>
                    </a:lnTo>
                    <a:lnTo>
                      <a:pt x="246" y="154"/>
                    </a:lnTo>
                    <a:lnTo>
                      <a:pt x="249" y="154"/>
                    </a:lnTo>
                    <a:lnTo>
                      <a:pt x="249" y="152"/>
                    </a:lnTo>
                    <a:lnTo>
                      <a:pt x="246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4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40" y="152"/>
                    </a:lnTo>
                    <a:lnTo>
                      <a:pt x="237" y="152"/>
                    </a:lnTo>
                    <a:lnTo>
                      <a:pt x="237" y="154"/>
                    </a:lnTo>
                    <a:lnTo>
                      <a:pt x="237" y="152"/>
                    </a:lnTo>
                    <a:lnTo>
                      <a:pt x="235" y="152"/>
                    </a:lnTo>
                    <a:lnTo>
                      <a:pt x="235" y="150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8" y="150"/>
                    </a:lnTo>
                    <a:lnTo>
                      <a:pt x="228" y="147"/>
                    </a:lnTo>
                    <a:lnTo>
                      <a:pt x="228" y="150"/>
                    </a:lnTo>
                    <a:lnTo>
                      <a:pt x="228" y="147"/>
                    </a:lnTo>
                    <a:lnTo>
                      <a:pt x="226" y="147"/>
                    </a:lnTo>
                    <a:lnTo>
                      <a:pt x="226" y="145"/>
                    </a:lnTo>
                    <a:lnTo>
                      <a:pt x="224" y="145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2" y="141"/>
                    </a:lnTo>
                    <a:lnTo>
                      <a:pt x="222" y="138"/>
                    </a:lnTo>
                    <a:lnTo>
                      <a:pt x="222" y="141"/>
                    </a:lnTo>
                    <a:lnTo>
                      <a:pt x="222" y="138"/>
                    </a:lnTo>
                    <a:lnTo>
                      <a:pt x="219" y="138"/>
                    </a:lnTo>
                    <a:lnTo>
                      <a:pt x="219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5" y="134"/>
                    </a:lnTo>
                    <a:lnTo>
                      <a:pt x="213" y="134"/>
                    </a:lnTo>
                    <a:lnTo>
                      <a:pt x="211" y="132"/>
                    </a:lnTo>
                    <a:lnTo>
                      <a:pt x="211" y="130"/>
                    </a:lnTo>
                    <a:lnTo>
                      <a:pt x="208" y="130"/>
                    </a:lnTo>
                    <a:lnTo>
                      <a:pt x="208" y="127"/>
                    </a:lnTo>
                    <a:lnTo>
                      <a:pt x="206" y="127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6" y="123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2" y="121"/>
                    </a:lnTo>
                    <a:lnTo>
                      <a:pt x="202" y="118"/>
                    </a:lnTo>
                    <a:lnTo>
                      <a:pt x="199" y="118"/>
                    </a:lnTo>
                    <a:lnTo>
                      <a:pt x="197" y="118"/>
                    </a:lnTo>
                    <a:lnTo>
                      <a:pt x="197" y="116"/>
                    </a:lnTo>
                    <a:lnTo>
                      <a:pt x="197" y="114"/>
                    </a:lnTo>
                    <a:lnTo>
                      <a:pt x="197" y="112"/>
                    </a:lnTo>
                    <a:lnTo>
                      <a:pt x="195" y="112"/>
                    </a:lnTo>
                    <a:lnTo>
                      <a:pt x="195" y="109"/>
                    </a:lnTo>
                    <a:lnTo>
                      <a:pt x="195" y="107"/>
                    </a:lnTo>
                    <a:lnTo>
                      <a:pt x="193" y="107"/>
                    </a:lnTo>
                    <a:lnTo>
                      <a:pt x="190" y="107"/>
                    </a:lnTo>
                    <a:lnTo>
                      <a:pt x="190" y="105"/>
                    </a:lnTo>
                    <a:lnTo>
                      <a:pt x="188" y="105"/>
                    </a:lnTo>
                    <a:lnTo>
                      <a:pt x="190" y="105"/>
                    </a:lnTo>
                    <a:lnTo>
                      <a:pt x="190" y="103"/>
                    </a:lnTo>
                    <a:lnTo>
                      <a:pt x="190" y="100"/>
                    </a:lnTo>
                    <a:lnTo>
                      <a:pt x="188" y="100"/>
                    </a:lnTo>
                    <a:lnTo>
                      <a:pt x="188" y="98"/>
                    </a:lnTo>
                    <a:lnTo>
                      <a:pt x="186" y="98"/>
                    </a:lnTo>
                    <a:lnTo>
                      <a:pt x="186" y="96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4" y="92"/>
                    </a:lnTo>
                    <a:lnTo>
                      <a:pt x="181" y="92"/>
                    </a:ln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9" y="85"/>
                    </a:lnTo>
                    <a:lnTo>
                      <a:pt x="179" y="83"/>
                    </a:lnTo>
                    <a:lnTo>
                      <a:pt x="179" y="80"/>
                    </a:lnTo>
                    <a:lnTo>
                      <a:pt x="179" y="78"/>
                    </a:lnTo>
                    <a:lnTo>
                      <a:pt x="177" y="78"/>
                    </a:lnTo>
                    <a:lnTo>
                      <a:pt x="177" y="76"/>
                    </a:lnTo>
                    <a:lnTo>
                      <a:pt x="175" y="76"/>
                    </a:lnTo>
                    <a:lnTo>
                      <a:pt x="175" y="74"/>
                    </a:lnTo>
                    <a:lnTo>
                      <a:pt x="175" y="71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67"/>
                    </a:lnTo>
                    <a:lnTo>
                      <a:pt x="170" y="67"/>
                    </a:lnTo>
                    <a:lnTo>
                      <a:pt x="170" y="69"/>
                    </a:lnTo>
                    <a:lnTo>
                      <a:pt x="170" y="67"/>
                    </a:lnTo>
                    <a:lnTo>
                      <a:pt x="170" y="65"/>
                    </a:lnTo>
                    <a:lnTo>
                      <a:pt x="168" y="65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66" y="60"/>
                    </a:lnTo>
                    <a:lnTo>
                      <a:pt x="166" y="58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8" y="54"/>
                    </a:lnTo>
                    <a:lnTo>
                      <a:pt x="168" y="51"/>
                    </a:lnTo>
                    <a:lnTo>
                      <a:pt x="166" y="51"/>
                    </a:lnTo>
                    <a:lnTo>
                      <a:pt x="168" y="51"/>
                    </a:lnTo>
                    <a:lnTo>
                      <a:pt x="168" y="49"/>
                    </a:lnTo>
                    <a:lnTo>
                      <a:pt x="168" y="47"/>
                    </a:lnTo>
                    <a:lnTo>
                      <a:pt x="166" y="47"/>
                    </a:lnTo>
                    <a:lnTo>
                      <a:pt x="164" y="47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9" y="45"/>
                    </a:lnTo>
                    <a:lnTo>
                      <a:pt x="157" y="45"/>
                    </a:lnTo>
                    <a:lnTo>
                      <a:pt x="155" y="45"/>
                    </a:lnTo>
                    <a:lnTo>
                      <a:pt x="152" y="45"/>
                    </a:lnTo>
                    <a:lnTo>
                      <a:pt x="155" y="45"/>
                    </a:lnTo>
                    <a:lnTo>
                      <a:pt x="152" y="45"/>
                    </a:lnTo>
                    <a:lnTo>
                      <a:pt x="155" y="45"/>
                    </a:lnTo>
                    <a:lnTo>
                      <a:pt x="155" y="42"/>
                    </a:lnTo>
                    <a:lnTo>
                      <a:pt x="152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0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3" y="36"/>
                    </a:lnTo>
                    <a:lnTo>
                      <a:pt x="141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39" y="33"/>
                    </a:lnTo>
                    <a:lnTo>
                      <a:pt x="139" y="36"/>
                    </a:lnTo>
                    <a:lnTo>
                      <a:pt x="141" y="36"/>
                    </a:lnTo>
                    <a:lnTo>
                      <a:pt x="139" y="36"/>
                    </a:lnTo>
                    <a:lnTo>
                      <a:pt x="139" y="38"/>
                    </a:lnTo>
                    <a:lnTo>
                      <a:pt x="139" y="36"/>
                    </a:lnTo>
                    <a:lnTo>
                      <a:pt x="139" y="38"/>
                    </a:lnTo>
                    <a:lnTo>
                      <a:pt x="137" y="38"/>
                    </a:lnTo>
                    <a:lnTo>
                      <a:pt x="135" y="38"/>
                    </a:lnTo>
                    <a:lnTo>
                      <a:pt x="132" y="38"/>
                    </a:lnTo>
                    <a:lnTo>
                      <a:pt x="132" y="36"/>
                    </a:lnTo>
                    <a:lnTo>
                      <a:pt x="130" y="36"/>
                    </a:lnTo>
                    <a:lnTo>
                      <a:pt x="128" y="36"/>
                    </a:lnTo>
                    <a:lnTo>
                      <a:pt x="130" y="36"/>
                    </a:lnTo>
                    <a:lnTo>
                      <a:pt x="128" y="36"/>
                    </a:lnTo>
                    <a:lnTo>
                      <a:pt x="128" y="33"/>
                    </a:lnTo>
                    <a:lnTo>
                      <a:pt x="126" y="33"/>
                    </a:lnTo>
                    <a:lnTo>
                      <a:pt x="126" y="31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4" y="27"/>
                    </a:lnTo>
                    <a:lnTo>
                      <a:pt x="114" y="29"/>
                    </a:lnTo>
                    <a:lnTo>
                      <a:pt x="114" y="31"/>
                    </a:lnTo>
                    <a:lnTo>
                      <a:pt x="114" y="33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2" y="42"/>
                    </a:lnTo>
                    <a:lnTo>
                      <a:pt x="112" y="45"/>
                    </a:lnTo>
                    <a:lnTo>
                      <a:pt x="112" y="47"/>
                    </a:lnTo>
                    <a:lnTo>
                      <a:pt x="110" y="47"/>
                    </a:lnTo>
                    <a:lnTo>
                      <a:pt x="110" y="49"/>
                    </a:lnTo>
                    <a:lnTo>
                      <a:pt x="112" y="49"/>
                    </a:lnTo>
                    <a:lnTo>
                      <a:pt x="112" y="51"/>
                    </a:lnTo>
                    <a:lnTo>
                      <a:pt x="114" y="51"/>
                    </a:lnTo>
                    <a:lnTo>
                      <a:pt x="112" y="51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4" y="56"/>
                    </a:lnTo>
                    <a:lnTo>
                      <a:pt x="117" y="56"/>
                    </a:lnTo>
                    <a:lnTo>
                      <a:pt x="117" y="58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7" y="65"/>
                    </a:lnTo>
                    <a:lnTo>
                      <a:pt x="117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19" y="74"/>
                    </a:lnTo>
                    <a:lnTo>
                      <a:pt x="119" y="76"/>
                    </a:lnTo>
                    <a:lnTo>
                      <a:pt x="119" y="78"/>
                    </a:lnTo>
                    <a:lnTo>
                      <a:pt x="119" y="80"/>
                    </a:lnTo>
                    <a:lnTo>
                      <a:pt x="121" y="83"/>
                    </a:lnTo>
                    <a:lnTo>
                      <a:pt x="121" y="85"/>
                    </a:lnTo>
                    <a:lnTo>
                      <a:pt x="123" y="85"/>
                    </a:lnTo>
                    <a:lnTo>
                      <a:pt x="123" y="87"/>
                    </a:lnTo>
                    <a:lnTo>
                      <a:pt x="126" y="87"/>
                    </a:lnTo>
                    <a:lnTo>
                      <a:pt x="126" y="89"/>
                    </a:lnTo>
                    <a:lnTo>
                      <a:pt x="126" y="92"/>
                    </a:lnTo>
                    <a:lnTo>
                      <a:pt x="128" y="92"/>
                    </a:lnTo>
                    <a:lnTo>
                      <a:pt x="126" y="92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32" y="92"/>
                    </a:lnTo>
                    <a:lnTo>
                      <a:pt x="132" y="94"/>
                    </a:lnTo>
                    <a:lnTo>
                      <a:pt x="135" y="94"/>
                    </a:lnTo>
                    <a:lnTo>
                      <a:pt x="135" y="96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9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0"/>
                    </a:lnTo>
                    <a:lnTo>
                      <a:pt x="143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8" y="105"/>
                    </a:lnTo>
                    <a:lnTo>
                      <a:pt x="148" y="107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50" y="112"/>
                    </a:lnTo>
                    <a:lnTo>
                      <a:pt x="152" y="112"/>
                    </a:lnTo>
                    <a:lnTo>
                      <a:pt x="152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2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2" y="118"/>
                    </a:lnTo>
                    <a:lnTo>
                      <a:pt x="155" y="118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8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61" y="123"/>
                    </a:lnTo>
                    <a:lnTo>
                      <a:pt x="164" y="123"/>
                    </a:lnTo>
                    <a:lnTo>
                      <a:pt x="166" y="123"/>
                    </a:lnTo>
                    <a:lnTo>
                      <a:pt x="166" y="125"/>
                    </a:lnTo>
                    <a:lnTo>
                      <a:pt x="166" y="127"/>
                    </a:lnTo>
                    <a:lnTo>
                      <a:pt x="166" y="130"/>
                    </a:lnTo>
                    <a:lnTo>
                      <a:pt x="168" y="130"/>
                    </a:lnTo>
                    <a:lnTo>
                      <a:pt x="168" y="132"/>
                    </a:lnTo>
                    <a:lnTo>
                      <a:pt x="168" y="134"/>
                    </a:lnTo>
                    <a:lnTo>
                      <a:pt x="170" y="134"/>
                    </a:lnTo>
                    <a:lnTo>
                      <a:pt x="173" y="134"/>
                    </a:lnTo>
                    <a:lnTo>
                      <a:pt x="175" y="134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41"/>
                    </a:lnTo>
                    <a:lnTo>
                      <a:pt x="177" y="141"/>
                    </a:lnTo>
                    <a:lnTo>
                      <a:pt x="177" y="143"/>
                    </a:lnTo>
                    <a:lnTo>
                      <a:pt x="177" y="145"/>
                    </a:lnTo>
                    <a:lnTo>
                      <a:pt x="177" y="147"/>
                    </a:lnTo>
                    <a:lnTo>
                      <a:pt x="179" y="147"/>
                    </a:lnTo>
                    <a:lnTo>
                      <a:pt x="179" y="150"/>
                    </a:lnTo>
                    <a:lnTo>
                      <a:pt x="179" y="152"/>
                    </a:lnTo>
                    <a:lnTo>
                      <a:pt x="177" y="152"/>
                    </a:lnTo>
                    <a:lnTo>
                      <a:pt x="179" y="152"/>
                    </a:lnTo>
                    <a:lnTo>
                      <a:pt x="177" y="152"/>
                    </a:lnTo>
                    <a:lnTo>
                      <a:pt x="179" y="152"/>
                    </a:lnTo>
                    <a:lnTo>
                      <a:pt x="179" y="154"/>
                    </a:lnTo>
                    <a:lnTo>
                      <a:pt x="179" y="156"/>
                    </a:lnTo>
                    <a:lnTo>
                      <a:pt x="181" y="156"/>
                    </a:lnTo>
                    <a:lnTo>
                      <a:pt x="181" y="159"/>
                    </a:lnTo>
                    <a:lnTo>
                      <a:pt x="181" y="156"/>
                    </a:lnTo>
                    <a:lnTo>
                      <a:pt x="181" y="159"/>
                    </a:lnTo>
                    <a:lnTo>
                      <a:pt x="184" y="159"/>
                    </a:lnTo>
                    <a:lnTo>
                      <a:pt x="186" y="159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3" y="163"/>
                    </a:lnTo>
                    <a:lnTo>
                      <a:pt x="193" y="165"/>
                    </a:lnTo>
                    <a:lnTo>
                      <a:pt x="193" y="168"/>
                    </a:lnTo>
                    <a:lnTo>
                      <a:pt x="195" y="168"/>
                    </a:lnTo>
                    <a:lnTo>
                      <a:pt x="195" y="170"/>
                    </a:lnTo>
                    <a:lnTo>
                      <a:pt x="195" y="172"/>
                    </a:lnTo>
                    <a:lnTo>
                      <a:pt x="197" y="172"/>
                    </a:lnTo>
                    <a:lnTo>
                      <a:pt x="195" y="172"/>
                    </a:lnTo>
                    <a:lnTo>
                      <a:pt x="195" y="174"/>
                    </a:lnTo>
                    <a:lnTo>
                      <a:pt x="197" y="174"/>
                    </a:lnTo>
                    <a:lnTo>
                      <a:pt x="199" y="174"/>
                    </a:lnTo>
                    <a:lnTo>
                      <a:pt x="199" y="176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9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4" y="181"/>
                    </a:lnTo>
                    <a:lnTo>
                      <a:pt x="204" y="183"/>
                    </a:lnTo>
                    <a:lnTo>
                      <a:pt x="206" y="183"/>
                    </a:lnTo>
                    <a:lnTo>
                      <a:pt x="206" y="185"/>
                    </a:lnTo>
                    <a:lnTo>
                      <a:pt x="208" y="183"/>
                    </a:lnTo>
                    <a:lnTo>
                      <a:pt x="211" y="183"/>
                    </a:lnTo>
                    <a:lnTo>
                      <a:pt x="211" y="185"/>
                    </a:lnTo>
                    <a:lnTo>
                      <a:pt x="213" y="185"/>
                    </a:lnTo>
                    <a:lnTo>
                      <a:pt x="213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7" y="190"/>
                    </a:lnTo>
                    <a:lnTo>
                      <a:pt x="215" y="190"/>
                    </a:lnTo>
                    <a:lnTo>
                      <a:pt x="217" y="190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4"/>
                    </a:lnTo>
                    <a:lnTo>
                      <a:pt x="219" y="197"/>
                    </a:lnTo>
                    <a:lnTo>
                      <a:pt x="219" y="199"/>
                    </a:lnTo>
                    <a:lnTo>
                      <a:pt x="222" y="199"/>
                    </a:lnTo>
                    <a:lnTo>
                      <a:pt x="219" y="199"/>
                    </a:lnTo>
                    <a:lnTo>
                      <a:pt x="219" y="201"/>
                    </a:lnTo>
                    <a:lnTo>
                      <a:pt x="222" y="201"/>
                    </a:lnTo>
                    <a:lnTo>
                      <a:pt x="222" y="203"/>
                    </a:lnTo>
                    <a:lnTo>
                      <a:pt x="222" y="206"/>
                    </a:lnTo>
                    <a:lnTo>
                      <a:pt x="222" y="208"/>
                    </a:lnTo>
                    <a:lnTo>
                      <a:pt x="224" y="208"/>
                    </a:lnTo>
                    <a:lnTo>
                      <a:pt x="224" y="210"/>
                    </a:lnTo>
                    <a:lnTo>
                      <a:pt x="224" y="212"/>
                    </a:lnTo>
                    <a:lnTo>
                      <a:pt x="224" y="214"/>
                    </a:lnTo>
                    <a:lnTo>
                      <a:pt x="224" y="217"/>
                    </a:lnTo>
                    <a:lnTo>
                      <a:pt x="224" y="219"/>
                    </a:lnTo>
                    <a:lnTo>
                      <a:pt x="226" y="219"/>
                    </a:lnTo>
                    <a:lnTo>
                      <a:pt x="226" y="221"/>
                    </a:lnTo>
                    <a:lnTo>
                      <a:pt x="228" y="221"/>
                    </a:lnTo>
                    <a:lnTo>
                      <a:pt x="228" y="223"/>
                    </a:lnTo>
                    <a:lnTo>
                      <a:pt x="228" y="226"/>
                    </a:lnTo>
                    <a:lnTo>
                      <a:pt x="231" y="226"/>
                    </a:lnTo>
                    <a:lnTo>
                      <a:pt x="233" y="226"/>
                    </a:lnTo>
                    <a:lnTo>
                      <a:pt x="233" y="228"/>
                    </a:lnTo>
                    <a:lnTo>
                      <a:pt x="233" y="230"/>
                    </a:lnTo>
                    <a:lnTo>
                      <a:pt x="235" y="230"/>
                    </a:lnTo>
                    <a:lnTo>
                      <a:pt x="235" y="232"/>
                    </a:lnTo>
                    <a:lnTo>
                      <a:pt x="235" y="235"/>
                    </a:lnTo>
                    <a:lnTo>
                      <a:pt x="237" y="235"/>
                    </a:lnTo>
                    <a:lnTo>
                      <a:pt x="235" y="235"/>
                    </a:lnTo>
                    <a:lnTo>
                      <a:pt x="237" y="235"/>
                    </a:lnTo>
                    <a:lnTo>
                      <a:pt x="235" y="235"/>
                    </a:lnTo>
                    <a:lnTo>
                      <a:pt x="235" y="237"/>
                    </a:lnTo>
                    <a:lnTo>
                      <a:pt x="237" y="237"/>
                    </a:lnTo>
                    <a:lnTo>
                      <a:pt x="237" y="239"/>
                    </a:lnTo>
                    <a:lnTo>
                      <a:pt x="237" y="241"/>
                    </a:lnTo>
                    <a:lnTo>
                      <a:pt x="240" y="241"/>
                    </a:lnTo>
                    <a:lnTo>
                      <a:pt x="242" y="241"/>
                    </a:lnTo>
                    <a:lnTo>
                      <a:pt x="242" y="244"/>
                    </a:lnTo>
                    <a:lnTo>
                      <a:pt x="242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4" y="250"/>
                    </a:lnTo>
                    <a:lnTo>
                      <a:pt x="244" y="252"/>
                    </a:lnTo>
                    <a:lnTo>
                      <a:pt x="242" y="252"/>
                    </a:lnTo>
                    <a:lnTo>
                      <a:pt x="242" y="255"/>
                    </a:lnTo>
                    <a:lnTo>
                      <a:pt x="242" y="257"/>
                    </a:lnTo>
                    <a:lnTo>
                      <a:pt x="242" y="259"/>
                    </a:lnTo>
                    <a:lnTo>
                      <a:pt x="244" y="259"/>
                    </a:lnTo>
                    <a:lnTo>
                      <a:pt x="244" y="261"/>
                    </a:lnTo>
                    <a:lnTo>
                      <a:pt x="244" y="264"/>
                    </a:lnTo>
                    <a:lnTo>
                      <a:pt x="246" y="264"/>
                    </a:lnTo>
                    <a:lnTo>
                      <a:pt x="246" y="266"/>
                    </a:lnTo>
                    <a:lnTo>
                      <a:pt x="246" y="268"/>
                    </a:lnTo>
                    <a:lnTo>
                      <a:pt x="246" y="266"/>
                    </a:lnTo>
                    <a:lnTo>
                      <a:pt x="246" y="268"/>
                    </a:lnTo>
                    <a:lnTo>
                      <a:pt x="249" y="268"/>
                    </a:lnTo>
                    <a:lnTo>
                      <a:pt x="251" y="268"/>
                    </a:lnTo>
                    <a:lnTo>
                      <a:pt x="253" y="270"/>
                    </a:lnTo>
                    <a:lnTo>
                      <a:pt x="255" y="270"/>
                    </a:lnTo>
                    <a:lnTo>
                      <a:pt x="255" y="268"/>
                    </a:lnTo>
                    <a:lnTo>
                      <a:pt x="257" y="268"/>
                    </a:lnTo>
                    <a:lnTo>
                      <a:pt x="255" y="268"/>
                    </a:lnTo>
                    <a:lnTo>
                      <a:pt x="257" y="268"/>
                    </a:lnTo>
                    <a:lnTo>
                      <a:pt x="255" y="268"/>
                    </a:lnTo>
                    <a:lnTo>
                      <a:pt x="257" y="268"/>
                    </a:lnTo>
                    <a:lnTo>
                      <a:pt x="255" y="268"/>
                    </a:lnTo>
                    <a:lnTo>
                      <a:pt x="255" y="266"/>
                    </a:lnTo>
                    <a:lnTo>
                      <a:pt x="255" y="264"/>
                    </a:lnTo>
                    <a:lnTo>
                      <a:pt x="257" y="264"/>
                    </a:lnTo>
                    <a:lnTo>
                      <a:pt x="257" y="266"/>
                    </a:lnTo>
                    <a:lnTo>
                      <a:pt x="260" y="266"/>
                    </a:lnTo>
                    <a:lnTo>
                      <a:pt x="260" y="268"/>
                    </a:lnTo>
                    <a:lnTo>
                      <a:pt x="262" y="268"/>
                    </a:lnTo>
                    <a:lnTo>
                      <a:pt x="264" y="268"/>
                    </a:lnTo>
                    <a:lnTo>
                      <a:pt x="264" y="270"/>
                    </a:lnTo>
                    <a:lnTo>
                      <a:pt x="266" y="270"/>
                    </a:lnTo>
                    <a:lnTo>
                      <a:pt x="266" y="273"/>
                    </a:lnTo>
                    <a:lnTo>
                      <a:pt x="266" y="275"/>
                    </a:lnTo>
                    <a:lnTo>
                      <a:pt x="269" y="275"/>
                    </a:lnTo>
                    <a:lnTo>
                      <a:pt x="269" y="273"/>
                    </a:lnTo>
                    <a:lnTo>
                      <a:pt x="271" y="273"/>
                    </a:lnTo>
                    <a:lnTo>
                      <a:pt x="271" y="275"/>
                    </a:lnTo>
                    <a:lnTo>
                      <a:pt x="273" y="275"/>
                    </a:lnTo>
                    <a:lnTo>
                      <a:pt x="271" y="275"/>
                    </a:lnTo>
                    <a:lnTo>
                      <a:pt x="271" y="277"/>
                    </a:lnTo>
                    <a:lnTo>
                      <a:pt x="273" y="277"/>
                    </a:lnTo>
                    <a:lnTo>
                      <a:pt x="273" y="279"/>
                    </a:lnTo>
                    <a:lnTo>
                      <a:pt x="275" y="279"/>
                    </a:lnTo>
                    <a:lnTo>
                      <a:pt x="275" y="282"/>
                    </a:lnTo>
                    <a:lnTo>
                      <a:pt x="275" y="284"/>
                    </a:lnTo>
                    <a:lnTo>
                      <a:pt x="275" y="286"/>
                    </a:lnTo>
                    <a:lnTo>
                      <a:pt x="278" y="286"/>
                    </a:lnTo>
                    <a:lnTo>
                      <a:pt x="278" y="288"/>
                    </a:lnTo>
                    <a:lnTo>
                      <a:pt x="280" y="288"/>
                    </a:lnTo>
                    <a:lnTo>
                      <a:pt x="282" y="288"/>
                    </a:lnTo>
                    <a:lnTo>
                      <a:pt x="282" y="290"/>
                    </a:lnTo>
                    <a:lnTo>
                      <a:pt x="284" y="290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7"/>
                    </a:lnTo>
                    <a:lnTo>
                      <a:pt x="284" y="299"/>
                    </a:lnTo>
                    <a:lnTo>
                      <a:pt x="282" y="299"/>
                    </a:lnTo>
                    <a:lnTo>
                      <a:pt x="282" y="302"/>
                    </a:lnTo>
                    <a:lnTo>
                      <a:pt x="280" y="302"/>
                    </a:lnTo>
                    <a:lnTo>
                      <a:pt x="280" y="304"/>
                    </a:lnTo>
                    <a:lnTo>
                      <a:pt x="278" y="304"/>
                    </a:lnTo>
                    <a:lnTo>
                      <a:pt x="275" y="304"/>
                    </a:lnTo>
                    <a:lnTo>
                      <a:pt x="275" y="306"/>
                    </a:lnTo>
                    <a:lnTo>
                      <a:pt x="273" y="306"/>
                    </a:lnTo>
                    <a:lnTo>
                      <a:pt x="273" y="308"/>
                    </a:lnTo>
                    <a:lnTo>
                      <a:pt x="271" y="308"/>
                    </a:lnTo>
                    <a:lnTo>
                      <a:pt x="271" y="311"/>
                    </a:lnTo>
                    <a:lnTo>
                      <a:pt x="269" y="311"/>
                    </a:lnTo>
                    <a:lnTo>
                      <a:pt x="266" y="311"/>
                    </a:lnTo>
                    <a:lnTo>
                      <a:pt x="264" y="311"/>
                    </a:lnTo>
                    <a:lnTo>
                      <a:pt x="264" y="308"/>
                    </a:lnTo>
                    <a:lnTo>
                      <a:pt x="264" y="306"/>
                    </a:lnTo>
                    <a:lnTo>
                      <a:pt x="262" y="306"/>
                    </a:lnTo>
                    <a:lnTo>
                      <a:pt x="262" y="304"/>
                    </a:lnTo>
                    <a:lnTo>
                      <a:pt x="262" y="302"/>
                    </a:lnTo>
                    <a:lnTo>
                      <a:pt x="262" y="299"/>
                    </a:lnTo>
                    <a:lnTo>
                      <a:pt x="262" y="297"/>
                    </a:lnTo>
                    <a:lnTo>
                      <a:pt x="260" y="297"/>
                    </a:lnTo>
                    <a:lnTo>
                      <a:pt x="260" y="295"/>
                    </a:lnTo>
                    <a:lnTo>
                      <a:pt x="257" y="295"/>
                    </a:lnTo>
                    <a:lnTo>
                      <a:pt x="257" y="293"/>
                    </a:lnTo>
                    <a:lnTo>
                      <a:pt x="260" y="293"/>
                    </a:lnTo>
                    <a:lnTo>
                      <a:pt x="257" y="293"/>
                    </a:lnTo>
                    <a:lnTo>
                      <a:pt x="257" y="290"/>
                    </a:lnTo>
                    <a:lnTo>
                      <a:pt x="255" y="290"/>
                    </a:lnTo>
                    <a:lnTo>
                      <a:pt x="255" y="288"/>
                    </a:lnTo>
                    <a:lnTo>
                      <a:pt x="253" y="288"/>
                    </a:lnTo>
                    <a:lnTo>
                      <a:pt x="253" y="286"/>
                    </a:lnTo>
                    <a:lnTo>
                      <a:pt x="251" y="286"/>
                    </a:lnTo>
                    <a:lnTo>
                      <a:pt x="249" y="286"/>
                    </a:lnTo>
                    <a:lnTo>
                      <a:pt x="249" y="284"/>
                    </a:lnTo>
                    <a:lnTo>
                      <a:pt x="246" y="284"/>
                    </a:lnTo>
                    <a:lnTo>
                      <a:pt x="244" y="284"/>
                    </a:lnTo>
                    <a:lnTo>
                      <a:pt x="244" y="282"/>
                    </a:lnTo>
                    <a:lnTo>
                      <a:pt x="242" y="282"/>
                    </a:lnTo>
                    <a:lnTo>
                      <a:pt x="242" y="279"/>
                    </a:lnTo>
                    <a:lnTo>
                      <a:pt x="240" y="279"/>
                    </a:lnTo>
                    <a:lnTo>
                      <a:pt x="240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5" y="275"/>
                    </a:lnTo>
                    <a:lnTo>
                      <a:pt x="235" y="273"/>
                    </a:lnTo>
                    <a:lnTo>
                      <a:pt x="233" y="273"/>
                    </a:lnTo>
                    <a:lnTo>
                      <a:pt x="233" y="270"/>
                    </a:lnTo>
                    <a:lnTo>
                      <a:pt x="231" y="270"/>
                    </a:lnTo>
                    <a:lnTo>
                      <a:pt x="228" y="270"/>
                    </a:lnTo>
                    <a:lnTo>
                      <a:pt x="228" y="268"/>
                    </a:lnTo>
                    <a:lnTo>
                      <a:pt x="226" y="268"/>
                    </a:lnTo>
                    <a:lnTo>
                      <a:pt x="224" y="268"/>
                    </a:lnTo>
                    <a:lnTo>
                      <a:pt x="224" y="266"/>
                    </a:lnTo>
                    <a:lnTo>
                      <a:pt x="222" y="266"/>
                    </a:lnTo>
                    <a:lnTo>
                      <a:pt x="219" y="264"/>
                    </a:lnTo>
                    <a:lnTo>
                      <a:pt x="217" y="264"/>
                    </a:lnTo>
                    <a:lnTo>
                      <a:pt x="215" y="264"/>
                    </a:lnTo>
                    <a:lnTo>
                      <a:pt x="213" y="264"/>
                    </a:lnTo>
                    <a:lnTo>
                      <a:pt x="213" y="266"/>
                    </a:lnTo>
                    <a:lnTo>
                      <a:pt x="211" y="266"/>
                    </a:lnTo>
                    <a:lnTo>
                      <a:pt x="211" y="264"/>
                    </a:lnTo>
                    <a:lnTo>
                      <a:pt x="208" y="264"/>
                    </a:lnTo>
                    <a:lnTo>
                      <a:pt x="208" y="261"/>
                    </a:lnTo>
                    <a:lnTo>
                      <a:pt x="206" y="261"/>
                    </a:lnTo>
                    <a:lnTo>
                      <a:pt x="206" y="259"/>
                    </a:lnTo>
                    <a:lnTo>
                      <a:pt x="204" y="259"/>
                    </a:lnTo>
                    <a:lnTo>
                      <a:pt x="202" y="259"/>
                    </a:lnTo>
                    <a:lnTo>
                      <a:pt x="202" y="257"/>
                    </a:lnTo>
                    <a:lnTo>
                      <a:pt x="199" y="257"/>
                    </a:lnTo>
                    <a:lnTo>
                      <a:pt x="199" y="255"/>
                    </a:lnTo>
                    <a:lnTo>
                      <a:pt x="197" y="255"/>
                    </a:lnTo>
                    <a:lnTo>
                      <a:pt x="197" y="252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5" y="250"/>
                    </a:lnTo>
                    <a:lnTo>
                      <a:pt x="193" y="250"/>
                    </a:lnTo>
                    <a:lnTo>
                      <a:pt x="193" y="248"/>
                    </a:lnTo>
                    <a:lnTo>
                      <a:pt x="195" y="248"/>
                    </a:lnTo>
                    <a:lnTo>
                      <a:pt x="195" y="246"/>
                    </a:lnTo>
                    <a:lnTo>
                      <a:pt x="195" y="244"/>
                    </a:lnTo>
                    <a:lnTo>
                      <a:pt x="197" y="244"/>
                    </a:lnTo>
                    <a:lnTo>
                      <a:pt x="197" y="241"/>
                    </a:lnTo>
                    <a:lnTo>
                      <a:pt x="197" y="239"/>
                    </a:lnTo>
                    <a:lnTo>
                      <a:pt x="197" y="237"/>
                    </a:lnTo>
                    <a:lnTo>
                      <a:pt x="197" y="235"/>
                    </a:lnTo>
                    <a:lnTo>
                      <a:pt x="199" y="235"/>
                    </a:lnTo>
                    <a:lnTo>
                      <a:pt x="197" y="235"/>
                    </a:lnTo>
                    <a:lnTo>
                      <a:pt x="199" y="235"/>
                    </a:lnTo>
                    <a:lnTo>
                      <a:pt x="199" y="232"/>
                    </a:lnTo>
                    <a:lnTo>
                      <a:pt x="199" y="230"/>
                    </a:lnTo>
                    <a:lnTo>
                      <a:pt x="199" y="228"/>
                    </a:lnTo>
                    <a:lnTo>
                      <a:pt x="199" y="226"/>
                    </a:lnTo>
                    <a:lnTo>
                      <a:pt x="199" y="223"/>
                    </a:lnTo>
                    <a:lnTo>
                      <a:pt x="199" y="221"/>
                    </a:lnTo>
                    <a:lnTo>
                      <a:pt x="199" y="219"/>
                    </a:lnTo>
                    <a:lnTo>
                      <a:pt x="199" y="217"/>
                    </a:lnTo>
                    <a:lnTo>
                      <a:pt x="197" y="217"/>
                    </a:lnTo>
                    <a:lnTo>
                      <a:pt x="197" y="214"/>
                    </a:lnTo>
                    <a:lnTo>
                      <a:pt x="197" y="212"/>
                    </a:lnTo>
                    <a:lnTo>
                      <a:pt x="195" y="212"/>
                    </a:lnTo>
                    <a:lnTo>
                      <a:pt x="195" y="210"/>
                    </a:lnTo>
                    <a:lnTo>
                      <a:pt x="193" y="210"/>
                    </a:lnTo>
                    <a:lnTo>
                      <a:pt x="193" y="208"/>
                    </a:lnTo>
                    <a:lnTo>
                      <a:pt x="193" y="206"/>
                    </a:lnTo>
                    <a:lnTo>
                      <a:pt x="190" y="206"/>
                    </a:lnTo>
                    <a:lnTo>
                      <a:pt x="190" y="203"/>
                    </a:lnTo>
                    <a:lnTo>
                      <a:pt x="188" y="203"/>
                    </a:lnTo>
                    <a:lnTo>
                      <a:pt x="186" y="203"/>
                    </a:lnTo>
                    <a:lnTo>
                      <a:pt x="184" y="203"/>
                    </a:lnTo>
                    <a:lnTo>
                      <a:pt x="184" y="201"/>
                    </a:lnTo>
                    <a:lnTo>
                      <a:pt x="181" y="201"/>
                    </a:lnTo>
                    <a:lnTo>
                      <a:pt x="179" y="201"/>
                    </a:lnTo>
                    <a:lnTo>
                      <a:pt x="179" y="199"/>
                    </a:lnTo>
                    <a:lnTo>
                      <a:pt x="177" y="199"/>
                    </a:lnTo>
                    <a:lnTo>
                      <a:pt x="177" y="197"/>
                    </a:lnTo>
                    <a:lnTo>
                      <a:pt x="175" y="197"/>
                    </a:lnTo>
                    <a:lnTo>
                      <a:pt x="173" y="197"/>
                    </a:lnTo>
                    <a:lnTo>
                      <a:pt x="173" y="194"/>
                    </a:lnTo>
                    <a:lnTo>
                      <a:pt x="170" y="194"/>
                    </a:lnTo>
                    <a:lnTo>
                      <a:pt x="170" y="192"/>
                    </a:lnTo>
                    <a:lnTo>
                      <a:pt x="168" y="192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4" y="190"/>
                    </a:lnTo>
                    <a:lnTo>
                      <a:pt x="161" y="190"/>
                    </a:lnTo>
                    <a:lnTo>
                      <a:pt x="161" y="188"/>
                    </a:lnTo>
                    <a:lnTo>
                      <a:pt x="159" y="188"/>
                    </a:lnTo>
                    <a:lnTo>
                      <a:pt x="159" y="185"/>
                    </a:lnTo>
                    <a:lnTo>
                      <a:pt x="157" y="185"/>
                    </a:lnTo>
                    <a:lnTo>
                      <a:pt x="155" y="185"/>
                    </a:lnTo>
                    <a:lnTo>
                      <a:pt x="155" y="188"/>
                    </a:lnTo>
                    <a:lnTo>
                      <a:pt x="152" y="188"/>
                    </a:lnTo>
                    <a:lnTo>
                      <a:pt x="155" y="188"/>
                    </a:lnTo>
                    <a:lnTo>
                      <a:pt x="155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50" y="188"/>
                    </a:lnTo>
                    <a:lnTo>
                      <a:pt x="148" y="188"/>
                    </a:lnTo>
                    <a:lnTo>
                      <a:pt x="148" y="185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6" y="181"/>
                    </a:lnTo>
                    <a:lnTo>
                      <a:pt x="143" y="181"/>
                    </a:lnTo>
                    <a:lnTo>
                      <a:pt x="141" y="181"/>
                    </a:lnTo>
                    <a:lnTo>
                      <a:pt x="139" y="181"/>
                    </a:lnTo>
                    <a:lnTo>
                      <a:pt x="139" y="179"/>
                    </a:lnTo>
                    <a:lnTo>
                      <a:pt x="137" y="179"/>
                    </a:lnTo>
                    <a:lnTo>
                      <a:pt x="137" y="176"/>
                    </a:lnTo>
                    <a:lnTo>
                      <a:pt x="135" y="176"/>
                    </a:lnTo>
                    <a:lnTo>
                      <a:pt x="132" y="176"/>
                    </a:lnTo>
                    <a:lnTo>
                      <a:pt x="132" y="174"/>
                    </a:lnTo>
                    <a:lnTo>
                      <a:pt x="130" y="174"/>
                    </a:lnTo>
                    <a:lnTo>
                      <a:pt x="130" y="176"/>
                    </a:lnTo>
                    <a:lnTo>
                      <a:pt x="130" y="174"/>
                    </a:lnTo>
                    <a:lnTo>
                      <a:pt x="128" y="174"/>
                    </a:lnTo>
                    <a:lnTo>
                      <a:pt x="126" y="174"/>
                    </a:lnTo>
                    <a:lnTo>
                      <a:pt x="126" y="172"/>
                    </a:lnTo>
                    <a:lnTo>
                      <a:pt x="123" y="172"/>
                    </a:lnTo>
                    <a:lnTo>
                      <a:pt x="123" y="174"/>
                    </a:lnTo>
                    <a:lnTo>
                      <a:pt x="123" y="172"/>
                    </a:lnTo>
                    <a:lnTo>
                      <a:pt x="123" y="170"/>
                    </a:lnTo>
                    <a:lnTo>
                      <a:pt x="123" y="168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19" y="165"/>
                    </a:lnTo>
                    <a:lnTo>
                      <a:pt x="119" y="163"/>
                    </a:lnTo>
                    <a:lnTo>
                      <a:pt x="117" y="163"/>
                    </a:lnTo>
                    <a:lnTo>
                      <a:pt x="114" y="163"/>
                    </a:lnTo>
                    <a:lnTo>
                      <a:pt x="114" y="161"/>
                    </a:lnTo>
                    <a:lnTo>
                      <a:pt x="112" y="161"/>
                    </a:lnTo>
                    <a:lnTo>
                      <a:pt x="112" y="159"/>
                    </a:lnTo>
                    <a:lnTo>
                      <a:pt x="110" y="159"/>
                    </a:lnTo>
                    <a:lnTo>
                      <a:pt x="110" y="156"/>
                    </a:lnTo>
                    <a:lnTo>
                      <a:pt x="108" y="156"/>
                    </a:lnTo>
                    <a:lnTo>
                      <a:pt x="105" y="156"/>
                    </a:lnTo>
                    <a:lnTo>
                      <a:pt x="105" y="154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8" y="154"/>
                    </a:lnTo>
                    <a:lnTo>
                      <a:pt x="110" y="154"/>
                    </a:lnTo>
                    <a:lnTo>
                      <a:pt x="112" y="154"/>
                    </a:lnTo>
                    <a:lnTo>
                      <a:pt x="114" y="154"/>
                    </a:lnTo>
                    <a:lnTo>
                      <a:pt x="117" y="154"/>
                    </a:lnTo>
                    <a:lnTo>
                      <a:pt x="119" y="154"/>
                    </a:lnTo>
                    <a:lnTo>
                      <a:pt x="119" y="156"/>
                    </a:lnTo>
                    <a:lnTo>
                      <a:pt x="121" y="156"/>
                    </a:lnTo>
                    <a:lnTo>
                      <a:pt x="121" y="154"/>
                    </a:lnTo>
                    <a:lnTo>
                      <a:pt x="121" y="156"/>
                    </a:lnTo>
                    <a:lnTo>
                      <a:pt x="121" y="154"/>
                    </a:lnTo>
                    <a:lnTo>
                      <a:pt x="121" y="156"/>
                    </a:lnTo>
                    <a:lnTo>
                      <a:pt x="121" y="154"/>
                    </a:lnTo>
                    <a:lnTo>
                      <a:pt x="123" y="154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6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30" y="152"/>
                    </a:lnTo>
                    <a:lnTo>
                      <a:pt x="130" y="150"/>
                    </a:lnTo>
                    <a:lnTo>
                      <a:pt x="132" y="150"/>
                    </a:lnTo>
                    <a:lnTo>
                      <a:pt x="132" y="147"/>
                    </a:lnTo>
                    <a:lnTo>
                      <a:pt x="135" y="147"/>
                    </a:lnTo>
                    <a:lnTo>
                      <a:pt x="135" y="145"/>
                    </a:lnTo>
                    <a:lnTo>
                      <a:pt x="137" y="145"/>
                    </a:lnTo>
                    <a:lnTo>
                      <a:pt x="137" y="143"/>
                    </a:lnTo>
                    <a:lnTo>
                      <a:pt x="137" y="141"/>
                    </a:lnTo>
                    <a:lnTo>
                      <a:pt x="135" y="141"/>
                    </a:lnTo>
                    <a:lnTo>
                      <a:pt x="137" y="138"/>
                    </a:lnTo>
                    <a:lnTo>
                      <a:pt x="137" y="136"/>
                    </a:lnTo>
                    <a:lnTo>
                      <a:pt x="137" y="134"/>
                    </a:lnTo>
                    <a:lnTo>
                      <a:pt x="137" y="132"/>
                    </a:lnTo>
                    <a:lnTo>
                      <a:pt x="135" y="130"/>
                    </a:lnTo>
                    <a:lnTo>
                      <a:pt x="135" y="127"/>
                    </a:lnTo>
                    <a:lnTo>
                      <a:pt x="132" y="127"/>
                    </a:lnTo>
                    <a:lnTo>
                      <a:pt x="130" y="127"/>
                    </a:lnTo>
                    <a:lnTo>
                      <a:pt x="130" y="125"/>
                    </a:lnTo>
                    <a:lnTo>
                      <a:pt x="128" y="125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6" y="121"/>
                    </a:lnTo>
                    <a:lnTo>
                      <a:pt x="123" y="118"/>
                    </a:lnTo>
                    <a:lnTo>
                      <a:pt x="121" y="118"/>
                    </a:lnTo>
                    <a:lnTo>
                      <a:pt x="121" y="116"/>
                    </a:lnTo>
                    <a:lnTo>
                      <a:pt x="121" y="114"/>
                    </a:lnTo>
                    <a:lnTo>
                      <a:pt x="119" y="114"/>
                    </a:lnTo>
                    <a:lnTo>
                      <a:pt x="117" y="114"/>
                    </a:lnTo>
                    <a:lnTo>
                      <a:pt x="117" y="112"/>
                    </a:lnTo>
                    <a:lnTo>
                      <a:pt x="114" y="112"/>
                    </a:lnTo>
                    <a:lnTo>
                      <a:pt x="114" y="109"/>
                    </a:lnTo>
                    <a:lnTo>
                      <a:pt x="112" y="109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08" y="105"/>
                    </a:lnTo>
                    <a:lnTo>
                      <a:pt x="105" y="105"/>
                    </a:lnTo>
                    <a:lnTo>
                      <a:pt x="105" y="103"/>
                    </a:lnTo>
                    <a:lnTo>
                      <a:pt x="103" y="103"/>
                    </a:lnTo>
                    <a:lnTo>
                      <a:pt x="101" y="103"/>
                    </a:lnTo>
                    <a:lnTo>
                      <a:pt x="101" y="100"/>
                    </a:lnTo>
                    <a:lnTo>
                      <a:pt x="99" y="100"/>
                    </a:lnTo>
                    <a:lnTo>
                      <a:pt x="97" y="100"/>
                    </a:lnTo>
                    <a:lnTo>
                      <a:pt x="97" y="98"/>
                    </a:lnTo>
                    <a:lnTo>
                      <a:pt x="94" y="98"/>
                    </a:lnTo>
                    <a:lnTo>
                      <a:pt x="94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0" y="94"/>
                    </a:lnTo>
                    <a:lnTo>
                      <a:pt x="88" y="94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89"/>
                    </a:lnTo>
                    <a:lnTo>
                      <a:pt x="85" y="87"/>
                    </a:lnTo>
                    <a:lnTo>
                      <a:pt x="83" y="87"/>
                    </a:lnTo>
                    <a:lnTo>
                      <a:pt x="81" y="87"/>
                    </a:lnTo>
                    <a:lnTo>
                      <a:pt x="83" y="87"/>
                    </a:lnTo>
                    <a:lnTo>
                      <a:pt x="81" y="87"/>
                    </a:lnTo>
                    <a:lnTo>
                      <a:pt x="83" y="87"/>
                    </a:lnTo>
                    <a:lnTo>
                      <a:pt x="83" y="85"/>
                    </a:lnTo>
                    <a:lnTo>
                      <a:pt x="83" y="83"/>
                    </a:lnTo>
                    <a:lnTo>
                      <a:pt x="83" y="80"/>
                    </a:lnTo>
                    <a:lnTo>
                      <a:pt x="83" y="78"/>
                    </a:lnTo>
                    <a:lnTo>
                      <a:pt x="83" y="76"/>
                    </a:lnTo>
                    <a:lnTo>
                      <a:pt x="81" y="76"/>
                    </a:lnTo>
                    <a:lnTo>
                      <a:pt x="81" y="74"/>
                    </a:lnTo>
                    <a:lnTo>
                      <a:pt x="79" y="74"/>
                    </a:lnTo>
                    <a:lnTo>
                      <a:pt x="79" y="71"/>
                    </a:lnTo>
                    <a:lnTo>
                      <a:pt x="76" y="71"/>
                    </a:lnTo>
                    <a:lnTo>
                      <a:pt x="76" y="74"/>
                    </a:lnTo>
                    <a:lnTo>
                      <a:pt x="76" y="71"/>
                    </a:lnTo>
                    <a:lnTo>
                      <a:pt x="74" y="71"/>
                    </a:lnTo>
                    <a:lnTo>
                      <a:pt x="74" y="69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4" y="62"/>
                    </a:lnTo>
                    <a:lnTo>
                      <a:pt x="74" y="60"/>
                    </a:lnTo>
                    <a:lnTo>
                      <a:pt x="74" y="58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67" y="56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5" y="56"/>
                    </a:lnTo>
                    <a:lnTo>
                      <a:pt x="65" y="54"/>
                    </a:lnTo>
                    <a:lnTo>
                      <a:pt x="65" y="51"/>
                    </a:lnTo>
                    <a:lnTo>
                      <a:pt x="65" y="49"/>
                    </a:lnTo>
                    <a:lnTo>
                      <a:pt x="65" y="47"/>
                    </a:lnTo>
                    <a:lnTo>
                      <a:pt x="65" y="45"/>
                    </a:lnTo>
                    <a:lnTo>
                      <a:pt x="63" y="45"/>
                    </a:lnTo>
                    <a:lnTo>
                      <a:pt x="63" y="42"/>
                    </a:lnTo>
                    <a:lnTo>
                      <a:pt x="61" y="42"/>
                    </a:lnTo>
                    <a:lnTo>
                      <a:pt x="61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4" y="31"/>
                    </a:lnTo>
                    <a:lnTo>
                      <a:pt x="52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6" y="31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4" y="27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0" y="22"/>
                    </a:lnTo>
                    <a:lnTo>
                      <a:pt x="47" y="22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7" y="16"/>
                    </a:lnTo>
                    <a:lnTo>
                      <a:pt x="47" y="13"/>
                    </a:lnTo>
                    <a:lnTo>
                      <a:pt x="45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3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85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4" y="0"/>
                    </a:lnTo>
                    <a:lnTo>
                      <a:pt x="117" y="0"/>
                    </a:lnTo>
                    <a:lnTo>
                      <a:pt x="114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8" name="Freeform 2886"/>
              <p:cNvSpPr>
                <a:spLocks/>
              </p:cNvSpPr>
              <p:nvPr/>
            </p:nvSpPr>
            <p:spPr bwMode="auto">
              <a:xfrm>
                <a:off x="1451" y="124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9" name="Freeform 2887"/>
              <p:cNvSpPr>
                <a:spLocks/>
              </p:cNvSpPr>
              <p:nvPr/>
            </p:nvSpPr>
            <p:spPr bwMode="auto">
              <a:xfrm>
                <a:off x="1448" y="124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0" name="Freeform 2888"/>
              <p:cNvSpPr>
                <a:spLocks/>
              </p:cNvSpPr>
              <p:nvPr/>
            </p:nvSpPr>
            <p:spPr bwMode="auto">
              <a:xfrm>
                <a:off x="1448" y="124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1" name="Freeform 2889"/>
              <p:cNvSpPr>
                <a:spLocks/>
              </p:cNvSpPr>
              <p:nvPr/>
            </p:nvSpPr>
            <p:spPr bwMode="auto">
              <a:xfrm>
                <a:off x="1413" y="118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2" name="Freeform 2890"/>
              <p:cNvSpPr>
                <a:spLocks/>
              </p:cNvSpPr>
              <p:nvPr/>
            </p:nvSpPr>
            <p:spPr bwMode="auto">
              <a:xfrm>
                <a:off x="1406" y="118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0 h 3"/>
                  <a:gd name="T8" fmla="*/ 4 w 4"/>
                  <a:gd name="T9" fmla="*/ 3 h 3"/>
                  <a:gd name="T10" fmla="*/ 2 w 4"/>
                  <a:gd name="T11" fmla="*/ 3 h 3"/>
                  <a:gd name="T12" fmla="*/ 2 w 4"/>
                  <a:gd name="T13" fmla="*/ 0 h 3"/>
                  <a:gd name="T14" fmla="*/ 4 w 4"/>
                  <a:gd name="T15" fmla="*/ 0 h 3"/>
                  <a:gd name="T16" fmla="*/ 2 w 4"/>
                  <a:gd name="T17" fmla="*/ 0 h 3"/>
                  <a:gd name="T18" fmla="*/ 0 w 4"/>
                  <a:gd name="T19" fmla="*/ 0 h 3"/>
                  <a:gd name="T20" fmla="*/ 2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3" name="Freeform 2891"/>
              <p:cNvSpPr>
                <a:spLocks/>
              </p:cNvSpPr>
              <p:nvPr/>
            </p:nvSpPr>
            <p:spPr bwMode="auto">
              <a:xfrm>
                <a:off x="1401" y="1179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3 w 5"/>
                  <a:gd name="T3" fmla="*/ 0 h 4"/>
                  <a:gd name="T4" fmla="*/ 5 w 5"/>
                  <a:gd name="T5" fmla="*/ 0 h 4"/>
                  <a:gd name="T6" fmla="*/ 5 w 5"/>
                  <a:gd name="T7" fmla="*/ 2 h 4"/>
                  <a:gd name="T8" fmla="*/ 5 w 5"/>
                  <a:gd name="T9" fmla="*/ 4 h 4"/>
                  <a:gd name="T10" fmla="*/ 3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3 w 5"/>
                  <a:gd name="T17" fmla="*/ 2 h 4"/>
                  <a:gd name="T18" fmla="*/ 0 w 5"/>
                  <a:gd name="T19" fmla="*/ 2 h 4"/>
                  <a:gd name="T20" fmla="*/ 0 w 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4" name="Freeform 2892"/>
              <p:cNvSpPr>
                <a:spLocks/>
              </p:cNvSpPr>
              <p:nvPr/>
            </p:nvSpPr>
            <p:spPr bwMode="auto">
              <a:xfrm>
                <a:off x="1426" y="1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5" name="Freeform 2893"/>
              <p:cNvSpPr>
                <a:spLocks/>
              </p:cNvSpPr>
              <p:nvPr/>
            </p:nvSpPr>
            <p:spPr bwMode="auto">
              <a:xfrm>
                <a:off x="1144" y="128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6" name="Freeform 2894"/>
              <p:cNvSpPr>
                <a:spLocks/>
              </p:cNvSpPr>
              <p:nvPr/>
            </p:nvSpPr>
            <p:spPr bwMode="auto">
              <a:xfrm>
                <a:off x="1263" y="1268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4 w 4"/>
                  <a:gd name="T5" fmla="*/ 2 h 5"/>
                  <a:gd name="T6" fmla="*/ 4 w 4"/>
                  <a:gd name="T7" fmla="*/ 5 h 5"/>
                  <a:gd name="T8" fmla="*/ 2 w 4"/>
                  <a:gd name="T9" fmla="*/ 5 h 5"/>
                  <a:gd name="T10" fmla="*/ 2 w 4"/>
                  <a:gd name="T11" fmla="*/ 2 h 5"/>
                  <a:gd name="T12" fmla="*/ 0 w 4"/>
                  <a:gd name="T13" fmla="*/ 5 h 5"/>
                  <a:gd name="T14" fmla="*/ 0 w 4"/>
                  <a:gd name="T15" fmla="*/ 2 h 5"/>
                  <a:gd name="T16" fmla="*/ 0 w 4"/>
                  <a:gd name="T17" fmla="*/ 0 h 5"/>
                  <a:gd name="T18" fmla="*/ 2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lnTo>
                      <a:pt x="2" y="2"/>
                    </a:lnTo>
                    <a:lnTo>
                      <a:pt x="4" y="2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7" name="Freeform 2895"/>
              <p:cNvSpPr>
                <a:spLocks/>
              </p:cNvSpPr>
              <p:nvPr/>
            </p:nvSpPr>
            <p:spPr bwMode="auto">
              <a:xfrm>
                <a:off x="1229" y="126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8" name="Freeform 2896"/>
              <p:cNvSpPr>
                <a:spLocks/>
              </p:cNvSpPr>
              <p:nvPr/>
            </p:nvSpPr>
            <p:spPr bwMode="auto">
              <a:xfrm>
                <a:off x="1270" y="125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9" name="Freeform 2897"/>
              <p:cNvSpPr>
                <a:spLocks/>
              </p:cNvSpPr>
              <p:nvPr/>
            </p:nvSpPr>
            <p:spPr bwMode="auto">
              <a:xfrm>
                <a:off x="1348" y="10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0" name="Freeform 2898"/>
              <p:cNvSpPr>
                <a:spLocks/>
              </p:cNvSpPr>
              <p:nvPr/>
            </p:nvSpPr>
            <p:spPr bwMode="auto">
              <a:xfrm>
                <a:off x="1131" y="98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1" name="Freeform 2899"/>
              <p:cNvSpPr>
                <a:spLocks/>
              </p:cNvSpPr>
              <p:nvPr/>
            </p:nvSpPr>
            <p:spPr bwMode="auto">
              <a:xfrm>
                <a:off x="1118" y="96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2" name="Freeform 2900"/>
              <p:cNvSpPr>
                <a:spLocks/>
              </p:cNvSpPr>
              <p:nvPr/>
            </p:nvSpPr>
            <p:spPr bwMode="auto">
              <a:xfrm>
                <a:off x="1127" y="966"/>
                <a:ext cx="6" cy="11"/>
              </a:xfrm>
              <a:custGeom>
                <a:avLst/>
                <a:gdLst>
                  <a:gd name="T0" fmla="*/ 4 w 6"/>
                  <a:gd name="T1" fmla="*/ 0 h 11"/>
                  <a:gd name="T2" fmla="*/ 4 w 6"/>
                  <a:gd name="T3" fmla="*/ 2 h 11"/>
                  <a:gd name="T4" fmla="*/ 6 w 6"/>
                  <a:gd name="T5" fmla="*/ 2 h 11"/>
                  <a:gd name="T6" fmla="*/ 6 w 6"/>
                  <a:gd name="T7" fmla="*/ 5 h 11"/>
                  <a:gd name="T8" fmla="*/ 6 w 6"/>
                  <a:gd name="T9" fmla="*/ 7 h 11"/>
                  <a:gd name="T10" fmla="*/ 6 w 6"/>
                  <a:gd name="T11" fmla="*/ 9 h 11"/>
                  <a:gd name="T12" fmla="*/ 4 w 6"/>
                  <a:gd name="T13" fmla="*/ 9 h 11"/>
                  <a:gd name="T14" fmla="*/ 4 w 6"/>
                  <a:gd name="T15" fmla="*/ 11 h 11"/>
                  <a:gd name="T16" fmla="*/ 2 w 6"/>
                  <a:gd name="T17" fmla="*/ 11 h 11"/>
                  <a:gd name="T18" fmla="*/ 2 w 6"/>
                  <a:gd name="T19" fmla="*/ 9 h 11"/>
                  <a:gd name="T20" fmla="*/ 0 w 6"/>
                  <a:gd name="T21" fmla="*/ 9 h 11"/>
                  <a:gd name="T22" fmla="*/ 2 w 6"/>
                  <a:gd name="T23" fmla="*/ 9 h 11"/>
                  <a:gd name="T24" fmla="*/ 2 w 6"/>
                  <a:gd name="T25" fmla="*/ 7 h 11"/>
                  <a:gd name="T26" fmla="*/ 2 w 6"/>
                  <a:gd name="T27" fmla="*/ 5 h 11"/>
                  <a:gd name="T28" fmla="*/ 4 w 6"/>
                  <a:gd name="T29" fmla="*/ 5 h 11"/>
                  <a:gd name="T30" fmla="*/ 2 w 6"/>
                  <a:gd name="T31" fmla="*/ 5 h 11"/>
                  <a:gd name="T32" fmla="*/ 2 w 6"/>
                  <a:gd name="T33" fmla="*/ 2 h 11"/>
                  <a:gd name="T34" fmla="*/ 4 w 6"/>
                  <a:gd name="T35" fmla="*/ 2 h 11"/>
                  <a:gd name="T36" fmla="*/ 2 w 6"/>
                  <a:gd name="T37" fmla="*/ 2 h 11"/>
                  <a:gd name="T38" fmla="*/ 4 w 6"/>
                  <a:gd name="T39" fmla="*/ 2 h 11"/>
                  <a:gd name="T40" fmla="*/ 2 w 6"/>
                  <a:gd name="T41" fmla="*/ 2 h 11"/>
                  <a:gd name="T42" fmla="*/ 4 w 6"/>
                  <a:gd name="T43" fmla="*/ 2 h 11"/>
                  <a:gd name="T44" fmla="*/ 2 w 6"/>
                  <a:gd name="T45" fmla="*/ 2 h 11"/>
                  <a:gd name="T46" fmla="*/ 4 w 6"/>
                  <a:gd name="T47" fmla="*/ 2 h 11"/>
                  <a:gd name="T48" fmla="*/ 4 w 6"/>
                  <a:gd name="T49" fmla="*/ 0 h 11"/>
                  <a:gd name="T50" fmla="*/ 2 w 6"/>
                  <a:gd name="T51" fmla="*/ 0 h 11"/>
                  <a:gd name="T52" fmla="*/ 4 w 6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3" name="Freeform 2901"/>
              <p:cNvSpPr>
                <a:spLocks/>
              </p:cNvSpPr>
              <p:nvPr/>
            </p:nvSpPr>
            <p:spPr bwMode="auto">
              <a:xfrm>
                <a:off x="1030" y="942"/>
                <a:ext cx="5" cy="9"/>
              </a:xfrm>
              <a:custGeom>
                <a:avLst/>
                <a:gdLst>
                  <a:gd name="T0" fmla="*/ 3 w 5"/>
                  <a:gd name="T1" fmla="*/ 0 h 9"/>
                  <a:gd name="T2" fmla="*/ 3 w 5"/>
                  <a:gd name="T3" fmla="*/ 2 h 9"/>
                  <a:gd name="T4" fmla="*/ 5 w 5"/>
                  <a:gd name="T5" fmla="*/ 2 h 9"/>
                  <a:gd name="T6" fmla="*/ 5 w 5"/>
                  <a:gd name="T7" fmla="*/ 4 h 9"/>
                  <a:gd name="T8" fmla="*/ 5 w 5"/>
                  <a:gd name="T9" fmla="*/ 6 h 9"/>
                  <a:gd name="T10" fmla="*/ 5 w 5"/>
                  <a:gd name="T11" fmla="*/ 9 h 9"/>
                  <a:gd name="T12" fmla="*/ 3 w 5"/>
                  <a:gd name="T13" fmla="*/ 9 h 9"/>
                  <a:gd name="T14" fmla="*/ 3 w 5"/>
                  <a:gd name="T15" fmla="*/ 6 h 9"/>
                  <a:gd name="T16" fmla="*/ 3 w 5"/>
                  <a:gd name="T17" fmla="*/ 4 h 9"/>
                  <a:gd name="T18" fmla="*/ 0 w 5"/>
                  <a:gd name="T19" fmla="*/ 4 h 9"/>
                  <a:gd name="T20" fmla="*/ 0 w 5"/>
                  <a:gd name="T21" fmla="*/ 2 h 9"/>
                  <a:gd name="T22" fmla="*/ 0 w 5"/>
                  <a:gd name="T23" fmla="*/ 0 h 9"/>
                  <a:gd name="T24" fmla="*/ 3 w 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4" name="Rectangle 2902"/>
              <p:cNvSpPr>
                <a:spLocks noChangeArrowheads="1"/>
              </p:cNvSpPr>
              <p:nvPr/>
            </p:nvSpPr>
            <p:spPr bwMode="auto">
              <a:xfrm>
                <a:off x="1080" y="857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5" name="Freeform 2903"/>
              <p:cNvSpPr>
                <a:spLocks/>
              </p:cNvSpPr>
              <p:nvPr/>
            </p:nvSpPr>
            <p:spPr bwMode="auto">
              <a:xfrm>
                <a:off x="1283" y="1089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4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0 w 4"/>
                  <a:gd name="T13" fmla="*/ 2 h 2"/>
                  <a:gd name="T14" fmla="*/ 2 w 4"/>
                  <a:gd name="T15" fmla="*/ 2 h 2"/>
                  <a:gd name="T16" fmla="*/ 0 w 4"/>
                  <a:gd name="T17" fmla="*/ 2 h 2"/>
                  <a:gd name="T18" fmla="*/ 2 w 4"/>
                  <a:gd name="T19" fmla="*/ 2 h 2"/>
                  <a:gd name="T20" fmla="*/ 0 w 4"/>
                  <a:gd name="T21" fmla="*/ 2 h 2"/>
                  <a:gd name="T22" fmla="*/ 2 w 4"/>
                  <a:gd name="T23" fmla="*/ 2 h 2"/>
                  <a:gd name="T24" fmla="*/ 0 w 4"/>
                  <a:gd name="T25" fmla="*/ 2 h 2"/>
                  <a:gd name="T26" fmla="*/ 2 w 4"/>
                  <a:gd name="T27" fmla="*/ 2 h 2"/>
                  <a:gd name="T28" fmla="*/ 0 w 4"/>
                  <a:gd name="T29" fmla="*/ 2 h 2"/>
                  <a:gd name="T30" fmla="*/ 2 w 4"/>
                  <a:gd name="T31" fmla="*/ 2 h 2"/>
                  <a:gd name="T32" fmla="*/ 2 w 4"/>
                  <a:gd name="T33" fmla="*/ 0 h 2"/>
                  <a:gd name="T34" fmla="*/ 0 w 4"/>
                  <a:gd name="T35" fmla="*/ 0 h 2"/>
                  <a:gd name="T36" fmla="*/ 2 w 4"/>
                  <a:gd name="T37" fmla="*/ 0 h 2"/>
                  <a:gd name="T38" fmla="*/ 0 w 4"/>
                  <a:gd name="T39" fmla="*/ 0 h 2"/>
                  <a:gd name="T40" fmla="*/ 2 w 4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6" name="Freeform 2904"/>
              <p:cNvSpPr>
                <a:spLocks/>
              </p:cNvSpPr>
              <p:nvPr/>
            </p:nvSpPr>
            <p:spPr bwMode="auto">
              <a:xfrm>
                <a:off x="1283" y="108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7" name="Freeform 2905"/>
              <p:cNvSpPr>
                <a:spLocks/>
              </p:cNvSpPr>
              <p:nvPr/>
            </p:nvSpPr>
            <p:spPr bwMode="auto">
              <a:xfrm>
                <a:off x="1274" y="1069"/>
                <a:ext cx="5" cy="9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2 h 9"/>
                  <a:gd name="T4" fmla="*/ 2 w 5"/>
                  <a:gd name="T5" fmla="*/ 2 h 9"/>
                  <a:gd name="T6" fmla="*/ 2 w 5"/>
                  <a:gd name="T7" fmla="*/ 5 h 9"/>
                  <a:gd name="T8" fmla="*/ 5 w 5"/>
                  <a:gd name="T9" fmla="*/ 5 h 9"/>
                  <a:gd name="T10" fmla="*/ 2 w 5"/>
                  <a:gd name="T11" fmla="*/ 5 h 9"/>
                  <a:gd name="T12" fmla="*/ 5 w 5"/>
                  <a:gd name="T13" fmla="*/ 5 h 9"/>
                  <a:gd name="T14" fmla="*/ 5 w 5"/>
                  <a:gd name="T15" fmla="*/ 7 h 9"/>
                  <a:gd name="T16" fmla="*/ 5 w 5"/>
                  <a:gd name="T17" fmla="*/ 9 h 9"/>
                  <a:gd name="T18" fmla="*/ 2 w 5"/>
                  <a:gd name="T19" fmla="*/ 9 h 9"/>
                  <a:gd name="T20" fmla="*/ 5 w 5"/>
                  <a:gd name="T21" fmla="*/ 9 h 9"/>
                  <a:gd name="T22" fmla="*/ 5 w 5"/>
                  <a:gd name="T23" fmla="*/ 7 h 9"/>
                  <a:gd name="T24" fmla="*/ 2 w 5"/>
                  <a:gd name="T25" fmla="*/ 7 h 9"/>
                  <a:gd name="T26" fmla="*/ 0 w 5"/>
                  <a:gd name="T27" fmla="*/ 7 h 9"/>
                  <a:gd name="T28" fmla="*/ 0 w 5"/>
                  <a:gd name="T29" fmla="*/ 5 h 9"/>
                  <a:gd name="T30" fmla="*/ 0 w 5"/>
                  <a:gd name="T31" fmla="*/ 2 h 9"/>
                  <a:gd name="T32" fmla="*/ 0 w 5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8" name="Freeform 2906"/>
              <p:cNvSpPr>
                <a:spLocks/>
              </p:cNvSpPr>
              <p:nvPr/>
            </p:nvSpPr>
            <p:spPr bwMode="auto">
              <a:xfrm>
                <a:off x="1272" y="106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9" name="Freeform 2907"/>
              <p:cNvSpPr>
                <a:spLocks/>
              </p:cNvSpPr>
              <p:nvPr/>
            </p:nvSpPr>
            <p:spPr bwMode="auto">
              <a:xfrm>
                <a:off x="1258" y="105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0" name="Freeform 2908"/>
              <p:cNvSpPr>
                <a:spLocks/>
              </p:cNvSpPr>
              <p:nvPr/>
            </p:nvSpPr>
            <p:spPr bwMode="auto">
              <a:xfrm>
                <a:off x="1270" y="1051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2 h 5"/>
                  <a:gd name="T4" fmla="*/ 2 w 2"/>
                  <a:gd name="T5" fmla="*/ 5 h 5"/>
                  <a:gd name="T6" fmla="*/ 2 w 2"/>
                  <a:gd name="T7" fmla="*/ 2 h 5"/>
                  <a:gd name="T8" fmla="*/ 0 w 2"/>
                  <a:gd name="T9" fmla="*/ 2 h 5"/>
                  <a:gd name="T10" fmla="*/ 0 w 2"/>
                  <a:gd name="T11" fmla="*/ 0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1" name="Freeform 2909"/>
              <p:cNvSpPr>
                <a:spLocks/>
              </p:cNvSpPr>
              <p:nvPr/>
            </p:nvSpPr>
            <p:spPr bwMode="auto">
              <a:xfrm>
                <a:off x="1256" y="104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2" name="Freeform 2910"/>
              <p:cNvSpPr>
                <a:spLocks/>
              </p:cNvSpPr>
              <p:nvPr/>
            </p:nvSpPr>
            <p:spPr bwMode="auto">
              <a:xfrm>
                <a:off x="1256" y="1040"/>
                <a:ext cx="7" cy="7"/>
              </a:xfrm>
              <a:custGeom>
                <a:avLst/>
                <a:gdLst>
                  <a:gd name="T0" fmla="*/ 7 w 7"/>
                  <a:gd name="T1" fmla="*/ 0 h 7"/>
                  <a:gd name="T2" fmla="*/ 5 w 7"/>
                  <a:gd name="T3" fmla="*/ 0 h 7"/>
                  <a:gd name="T4" fmla="*/ 5 w 7"/>
                  <a:gd name="T5" fmla="*/ 2 h 7"/>
                  <a:gd name="T6" fmla="*/ 7 w 7"/>
                  <a:gd name="T7" fmla="*/ 2 h 7"/>
                  <a:gd name="T8" fmla="*/ 5 w 7"/>
                  <a:gd name="T9" fmla="*/ 2 h 7"/>
                  <a:gd name="T10" fmla="*/ 5 w 7"/>
                  <a:gd name="T11" fmla="*/ 4 h 7"/>
                  <a:gd name="T12" fmla="*/ 2 w 7"/>
                  <a:gd name="T13" fmla="*/ 4 h 7"/>
                  <a:gd name="T14" fmla="*/ 2 w 7"/>
                  <a:gd name="T15" fmla="*/ 7 h 7"/>
                  <a:gd name="T16" fmla="*/ 0 w 7"/>
                  <a:gd name="T17" fmla="*/ 7 h 7"/>
                  <a:gd name="T18" fmla="*/ 2 w 7"/>
                  <a:gd name="T19" fmla="*/ 7 h 7"/>
                  <a:gd name="T20" fmla="*/ 2 w 7"/>
                  <a:gd name="T21" fmla="*/ 4 h 7"/>
                  <a:gd name="T22" fmla="*/ 0 w 7"/>
                  <a:gd name="T23" fmla="*/ 4 h 7"/>
                  <a:gd name="T24" fmla="*/ 2 w 7"/>
                  <a:gd name="T25" fmla="*/ 4 h 7"/>
                  <a:gd name="T26" fmla="*/ 2 w 7"/>
                  <a:gd name="T27" fmla="*/ 2 h 7"/>
                  <a:gd name="T28" fmla="*/ 2 w 7"/>
                  <a:gd name="T29" fmla="*/ 4 h 7"/>
                  <a:gd name="T30" fmla="*/ 2 w 7"/>
                  <a:gd name="T31" fmla="*/ 2 h 7"/>
                  <a:gd name="T32" fmla="*/ 2 w 7"/>
                  <a:gd name="T33" fmla="*/ 0 h 7"/>
                  <a:gd name="T34" fmla="*/ 5 w 7"/>
                  <a:gd name="T35" fmla="*/ 0 h 7"/>
                  <a:gd name="T36" fmla="*/ 7 w 7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3" name="Freeform 2911"/>
              <p:cNvSpPr>
                <a:spLocks/>
              </p:cNvSpPr>
              <p:nvPr/>
            </p:nvSpPr>
            <p:spPr bwMode="auto">
              <a:xfrm>
                <a:off x="1254" y="10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4" name="Freeform 2912"/>
              <p:cNvSpPr>
                <a:spLocks/>
              </p:cNvSpPr>
              <p:nvPr/>
            </p:nvSpPr>
            <p:spPr bwMode="auto">
              <a:xfrm>
                <a:off x="1254" y="10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5" name="Freeform 2913"/>
              <p:cNvSpPr>
                <a:spLocks/>
              </p:cNvSpPr>
              <p:nvPr/>
            </p:nvSpPr>
            <p:spPr bwMode="auto">
              <a:xfrm>
                <a:off x="1234" y="10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6" name="Freeform 2914"/>
              <p:cNvSpPr>
                <a:spLocks/>
              </p:cNvSpPr>
              <p:nvPr/>
            </p:nvSpPr>
            <p:spPr bwMode="auto">
              <a:xfrm>
                <a:off x="1294" y="100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7" name="Freeform 2915"/>
              <p:cNvSpPr>
                <a:spLocks/>
              </p:cNvSpPr>
              <p:nvPr/>
            </p:nvSpPr>
            <p:spPr bwMode="auto">
              <a:xfrm>
                <a:off x="1158" y="100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2 h 2"/>
                  <a:gd name="T4" fmla="*/ 0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8" name="Rectangle 2916"/>
              <p:cNvSpPr>
                <a:spLocks noChangeArrowheads="1"/>
              </p:cNvSpPr>
              <p:nvPr/>
            </p:nvSpPr>
            <p:spPr bwMode="auto">
              <a:xfrm>
                <a:off x="1229" y="1002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9" name="Freeform 2917"/>
              <p:cNvSpPr>
                <a:spLocks/>
              </p:cNvSpPr>
              <p:nvPr/>
            </p:nvSpPr>
            <p:spPr bwMode="auto">
              <a:xfrm>
                <a:off x="1279" y="98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0" name="Freeform 2918"/>
              <p:cNvSpPr>
                <a:spLocks/>
              </p:cNvSpPr>
              <p:nvPr/>
            </p:nvSpPr>
            <p:spPr bwMode="auto">
              <a:xfrm>
                <a:off x="1267" y="98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1" name="Freeform 2919"/>
              <p:cNvSpPr>
                <a:spLocks/>
              </p:cNvSpPr>
              <p:nvPr/>
            </p:nvSpPr>
            <p:spPr bwMode="auto">
              <a:xfrm>
                <a:off x="1205" y="957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0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2" name="Freeform 2920"/>
              <p:cNvSpPr>
                <a:spLocks/>
              </p:cNvSpPr>
              <p:nvPr/>
            </p:nvSpPr>
            <p:spPr bwMode="auto">
              <a:xfrm>
                <a:off x="1203" y="95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0 w 2"/>
                  <a:gd name="T13" fmla="*/ 2 h 2"/>
                  <a:gd name="T14" fmla="*/ 2 w 2"/>
                  <a:gd name="T15" fmla="*/ 2 h 2"/>
                  <a:gd name="T16" fmla="*/ 0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3" name="Rectangle 2921"/>
              <p:cNvSpPr>
                <a:spLocks noChangeArrowheads="1"/>
              </p:cNvSpPr>
              <p:nvPr/>
            </p:nvSpPr>
            <p:spPr bwMode="auto">
              <a:xfrm>
                <a:off x="1214" y="95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4" name="Freeform 2922"/>
              <p:cNvSpPr>
                <a:spLocks/>
              </p:cNvSpPr>
              <p:nvPr/>
            </p:nvSpPr>
            <p:spPr bwMode="auto">
              <a:xfrm>
                <a:off x="1200" y="95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5" name="Freeform 2923"/>
              <p:cNvSpPr>
                <a:spLocks/>
              </p:cNvSpPr>
              <p:nvPr/>
            </p:nvSpPr>
            <p:spPr bwMode="auto">
              <a:xfrm>
                <a:off x="1200" y="94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6" name="Freeform 2924"/>
              <p:cNvSpPr>
                <a:spLocks/>
              </p:cNvSpPr>
              <p:nvPr/>
            </p:nvSpPr>
            <p:spPr bwMode="auto">
              <a:xfrm>
                <a:off x="1185" y="94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7" name="Freeform 2925"/>
              <p:cNvSpPr>
                <a:spLocks/>
              </p:cNvSpPr>
              <p:nvPr/>
            </p:nvSpPr>
            <p:spPr bwMode="auto">
              <a:xfrm>
                <a:off x="1185" y="94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8" name="Freeform 2926"/>
              <p:cNvSpPr>
                <a:spLocks/>
              </p:cNvSpPr>
              <p:nvPr/>
            </p:nvSpPr>
            <p:spPr bwMode="auto">
              <a:xfrm>
                <a:off x="1214" y="939"/>
                <a:ext cx="13" cy="16"/>
              </a:xfrm>
              <a:custGeom>
                <a:avLst/>
                <a:gdLst>
                  <a:gd name="T0" fmla="*/ 9 w 13"/>
                  <a:gd name="T1" fmla="*/ 0 h 16"/>
                  <a:gd name="T2" fmla="*/ 11 w 13"/>
                  <a:gd name="T3" fmla="*/ 0 h 16"/>
                  <a:gd name="T4" fmla="*/ 11 w 13"/>
                  <a:gd name="T5" fmla="*/ 3 h 16"/>
                  <a:gd name="T6" fmla="*/ 11 w 13"/>
                  <a:gd name="T7" fmla="*/ 5 h 16"/>
                  <a:gd name="T8" fmla="*/ 11 w 13"/>
                  <a:gd name="T9" fmla="*/ 7 h 16"/>
                  <a:gd name="T10" fmla="*/ 13 w 13"/>
                  <a:gd name="T11" fmla="*/ 7 h 16"/>
                  <a:gd name="T12" fmla="*/ 11 w 13"/>
                  <a:gd name="T13" fmla="*/ 7 h 16"/>
                  <a:gd name="T14" fmla="*/ 11 w 13"/>
                  <a:gd name="T15" fmla="*/ 9 h 16"/>
                  <a:gd name="T16" fmla="*/ 13 w 13"/>
                  <a:gd name="T17" fmla="*/ 9 h 16"/>
                  <a:gd name="T18" fmla="*/ 11 w 13"/>
                  <a:gd name="T19" fmla="*/ 9 h 16"/>
                  <a:gd name="T20" fmla="*/ 11 w 13"/>
                  <a:gd name="T21" fmla="*/ 12 h 16"/>
                  <a:gd name="T22" fmla="*/ 11 w 13"/>
                  <a:gd name="T23" fmla="*/ 14 h 16"/>
                  <a:gd name="T24" fmla="*/ 11 w 13"/>
                  <a:gd name="T25" fmla="*/ 16 h 16"/>
                  <a:gd name="T26" fmla="*/ 9 w 13"/>
                  <a:gd name="T27" fmla="*/ 16 h 16"/>
                  <a:gd name="T28" fmla="*/ 6 w 13"/>
                  <a:gd name="T29" fmla="*/ 16 h 16"/>
                  <a:gd name="T30" fmla="*/ 6 w 13"/>
                  <a:gd name="T31" fmla="*/ 14 h 16"/>
                  <a:gd name="T32" fmla="*/ 4 w 13"/>
                  <a:gd name="T33" fmla="*/ 14 h 16"/>
                  <a:gd name="T34" fmla="*/ 2 w 13"/>
                  <a:gd name="T35" fmla="*/ 14 h 16"/>
                  <a:gd name="T36" fmla="*/ 2 w 13"/>
                  <a:gd name="T37" fmla="*/ 12 h 16"/>
                  <a:gd name="T38" fmla="*/ 0 w 13"/>
                  <a:gd name="T39" fmla="*/ 12 h 16"/>
                  <a:gd name="T40" fmla="*/ 2 w 13"/>
                  <a:gd name="T41" fmla="*/ 12 h 16"/>
                  <a:gd name="T42" fmla="*/ 2 w 13"/>
                  <a:gd name="T43" fmla="*/ 9 h 16"/>
                  <a:gd name="T44" fmla="*/ 4 w 13"/>
                  <a:gd name="T45" fmla="*/ 9 h 16"/>
                  <a:gd name="T46" fmla="*/ 2 w 13"/>
                  <a:gd name="T47" fmla="*/ 9 h 16"/>
                  <a:gd name="T48" fmla="*/ 4 w 13"/>
                  <a:gd name="T49" fmla="*/ 9 h 16"/>
                  <a:gd name="T50" fmla="*/ 2 w 13"/>
                  <a:gd name="T51" fmla="*/ 9 h 16"/>
                  <a:gd name="T52" fmla="*/ 2 w 13"/>
                  <a:gd name="T53" fmla="*/ 7 h 16"/>
                  <a:gd name="T54" fmla="*/ 2 w 13"/>
                  <a:gd name="T55" fmla="*/ 5 h 16"/>
                  <a:gd name="T56" fmla="*/ 4 w 13"/>
                  <a:gd name="T57" fmla="*/ 5 h 16"/>
                  <a:gd name="T58" fmla="*/ 4 w 13"/>
                  <a:gd name="T59" fmla="*/ 3 h 16"/>
                  <a:gd name="T60" fmla="*/ 4 w 13"/>
                  <a:gd name="T61" fmla="*/ 0 h 16"/>
                  <a:gd name="T62" fmla="*/ 4 w 13"/>
                  <a:gd name="T63" fmla="*/ 3 h 16"/>
                  <a:gd name="T64" fmla="*/ 6 w 13"/>
                  <a:gd name="T65" fmla="*/ 3 h 16"/>
                  <a:gd name="T66" fmla="*/ 6 w 13"/>
                  <a:gd name="T67" fmla="*/ 0 h 16"/>
                  <a:gd name="T68" fmla="*/ 9 w 13"/>
                  <a:gd name="T6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9" name="Freeform 2927"/>
              <p:cNvSpPr>
                <a:spLocks/>
              </p:cNvSpPr>
              <p:nvPr/>
            </p:nvSpPr>
            <p:spPr bwMode="auto">
              <a:xfrm>
                <a:off x="1182" y="928"/>
                <a:ext cx="16" cy="18"/>
              </a:xfrm>
              <a:custGeom>
                <a:avLst/>
                <a:gdLst>
                  <a:gd name="T0" fmla="*/ 3 w 16"/>
                  <a:gd name="T1" fmla="*/ 2 h 18"/>
                  <a:gd name="T2" fmla="*/ 5 w 16"/>
                  <a:gd name="T3" fmla="*/ 2 h 18"/>
                  <a:gd name="T4" fmla="*/ 5 w 16"/>
                  <a:gd name="T5" fmla="*/ 5 h 18"/>
                  <a:gd name="T6" fmla="*/ 7 w 16"/>
                  <a:gd name="T7" fmla="*/ 5 h 18"/>
                  <a:gd name="T8" fmla="*/ 7 w 16"/>
                  <a:gd name="T9" fmla="*/ 7 h 18"/>
                  <a:gd name="T10" fmla="*/ 7 w 16"/>
                  <a:gd name="T11" fmla="*/ 9 h 18"/>
                  <a:gd name="T12" fmla="*/ 9 w 16"/>
                  <a:gd name="T13" fmla="*/ 9 h 18"/>
                  <a:gd name="T14" fmla="*/ 12 w 16"/>
                  <a:gd name="T15" fmla="*/ 9 h 18"/>
                  <a:gd name="T16" fmla="*/ 14 w 16"/>
                  <a:gd name="T17" fmla="*/ 9 h 18"/>
                  <a:gd name="T18" fmla="*/ 14 w 16"/>
                  <a:gd name="T19" fmla="*/ 11 h 18"/>
                  <a:gd name="T20" fmla="*/ 14 w 16"/>
                  <a:gd name="T21" fmla="*/ 14 h 18"/>
                  <a:gd name="T22" fmla="*/ 14 w 16"/>
                  <a:gd name="T23" fmla="*/ 16 h 18"/>
                  <a:gd name="T24" fmla="*/ 16 w 16"/>
                  <a:gd name="T25" fmla="*/ 16 h 18"/>
                  <a:gd name="T26" fmla="*/ 14 w 16"/>
                  <a:gd name="T27" fmla="*/ 16 h 18"/>
                  <a:gd name="T28" fmla="*/ 16 w 16"/>
                  <a:gd name="T29" fmla="*/ 16 h 18"/>
                  <a:gd name="T30" fmla="*/ 16 w 16"/>
                  <a:gd name="T31" fmla="*/ 18 h 18"/>
                  <a:gd name="T32" fmla="*/ 14 w 16"/>
                  <a:gd name="T33" fmla="*/ 18 h 18"/>
                  <a:gd name="T34" fmla="*/ 12 w 16"/>
                  <a:gd name="T35" fmla="*/ 18 h 18"/>
                  <a:gd name="T36" fmla="*/ 12 w 16"/>
                  <a:gd name="T37" fmla="*/ 16 h 18"/>
                  <a:gd name="T38" fmla="*/ 9 w 16"/>
                  <a:gd name="T39" fmla="*/ 16 h 18"/>
                  <a:gd name="T40" fmla="*/ 9 w 16"/>
                  <a:gd name="T41" fmla="*/ 14 h 18"/>
                  <a:gd name="T42" fmla="*/ 7 w 16"/>
                  <a:gd name="T43" fmla="*/ 14 h 18"/>
                  <a:gd name="T44" fmla="*/ 7 w 16"/>
                  <a:gd name="T45" fmla="*/ 11 h 18"/>
                  <a:gd name="T46" fmla="*/ 5 w 16"/>
                  <a:gd name="T47" fmla="*/ 11 h 18"/>
                  <a:gd name="T48" fmla="*/ 5 w 16"/>
                  <a:gd name="T49" fmla="*/ 9 h 18"/>
                  <a:gd name="T50" fmla="*/ 3 w 16"/>
                  <a:gd name="T51" fmla="*/ 9 h 18"/>
                  <a:gd name="T52" fmla="*/ 3 w 16"/>
                  <a:gd name="T53" fmla="*/ 7 h 18"/>
                  <a:gd name="T54" fmla="*/ 0 w 16"/>
                  <a:gd name="T55" fmla="*/ 7 h 18"/>
                  <a:gd name="T56" fmla="*/ 0 w 16"/>
                  <a:gd name="T57" fmla="*/ 5 h 18"/>
                  <a:gd name="T58" fmla="*/ 0 w 16"/>
                  <a:gd name="T59" fmla="*/ 2 h 18"/>
                  <a:gd name="T60" fmla="*/ 3 w 16"/>
                  <a:gd name="T61" fmla="*/ 2 h 18"/>
                  <a:gd name="T62" fmla="*/ 3 w 16"/>
                  <a:gd name="T63" fmla="*/ 0 h 18"/>
                  <a:gd name="T64" fmla="*/ 3 w 16"/>
                  <a:gd name="T6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3" y="2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11"/>
                    </a:lnTo>
                    <a:lnTo>
                      <a:pt x="14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0" name="Freeform 2928"/>
              <p:cNvSpPr>
                <a:spLocks/>
              </p:cNvSpPr>
              <p:nvPr/>
            </p:nvSpPr>
            <p:spPr bwMode="auto">
              <a:xfrm>
                <a:off x="1182" y="92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1" name="Freeform 2929"/>
              <p:cNvSpPr>
                <a:spLocks/>
              </p:cNvSpPr>
              <p:nvPr/>
            </p:nvSpPr>
            <p:spPr bwMode="auto">
              <a:xfrm>
                <a:off x="1182" y="92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2" name="Freeform 2930"/>
              <p:cNvSpPr>
                <a:spLocks/>
              </p:cNvSpPr>
              <p:nvPr/>
            </p:nvSpPr>
            <p:spPr bwMode="auto">
              <a:xfrm>
                <a:off x="1156" y="9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3" name="Freeform 2931"/>
              <p:cNvSpPr>
                <a:spLocks/>
              </p:cNvSpPr>
              <p:nvPr/>
            </p:nvSpPr>
            <p:spPr bwMode="auto">
              <a:xfrm>
                <a:off x="1151" y="91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4" name="Freeform 2932"/>
              <p:cNvSpPr>
                <a:spLocks/>
              </p:cNvSpPr>
              <p:nvPr/>
            </p:nvSpPr>
            <p:spPr bwMode="auto">
              <a:xfrm>
                <a:off x="1144" y="86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5" name="Rectangle 2933"/>
              <p:cNvSpPr>
                <a:spLocks noChangeArrowheads="1"/>
              </p:cNvSpPr>
              <p:nvPr/>
            </p:nvSpPr>
            <p:spPr bwMode="auto">
              <a:xfrm>
                <a:off x="1149" y="859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6" name="Freeform 2934"/>
              <p:cNvSpPr>
                <a:spLocks/>
              </p:cNvSpPr>
              <p:nvPr/>
            </p:nvSpPr>
            <p:spPr bwMode="auto">
              <a:xfrm>
                <a:off x="1144" y="857"/>
                <a:ext cx="5" cy="6"/>
              </a:xfrm>
              <a:custGeom>
                <a:avLst/>
                <a:gdLst>
                  <a:gd name="T0" fmla="*/ 3 w 5"/>
                  <a:gd name="T1" fmla="*/ 2 h 6"/>
                  <a:gd name="T2" fmla="*/ 3 w 5"/>
                  <a:gd name="T3" fmla="*/ 4 h 6"/>
                  <a:gd name="T4" fmla="*/ 5 w 5"/>
                  <a:gd name="T5" fmla="*/ 4 h 6"/>
                  <a:gd name="T6" fmla="*/ 5 w 5"/>
                  <a:gd name="T7" fmla="*/ 6 h 6"/>
                  <a:gd name="T8" fmla="*/ 5 w 5"/>
                  <a:gd name="T9" fmla="*/ 4 h 6"/>
                  <a:gd name="T10" fmla="*/ 5 w 5"/>
                  <a:gd name="T11" fmla="*/ 6 h 6"/>
                  <a:gd name="T12" fmla="*/ 5 w 5"/>
                  <a:gd name="T13" fmla="*/ 4 h 6"/>
                  <a:gd name="T14" fmla="*/ 3 w 5"/>
                  <a:gd name="T15" fmla="*/ 4 h 6"/>
                  <a:gd name="T16" fmla="*/ 0 w 5"/>
                  <a:gd name="T17" fmla="*/ 4 h 6"/>
                  <a:gd name="T18" fmla="*/ 0 w 5"/>
                  <a:gd name="T19" fmla="*/ 2 h 6"/>
                  <a:gd name="T20" fmla="*/ 0 w 5"/>
                  <a:gd name="T21" fmla="*/ 0 h 6"/>
                  <a:gd name="T22" fmla="*/ 0 w 5"/>
                  <a:gd name="T23" fmla="*/ 2 h 6"/>
                  <a:gd name="T24" fmla="*/ 3 w 5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6">
                    <a:moveTo>
                      <a:pt x="3" y="2"/>
                    </a:moveTo>
                    <a:lnTo>
                      <a:pt x="3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7" name="Freeform 2935"/>
              <p:cNvSpPr>
                <a:spLocks/>
              </p:cNvSpPr>
              <p:nvPr/>
            </p:nvSpPr>
            <p:spPr bwMode="auto">
              <a:xfrm>
                <a:off x="2012" y="127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8" name="Freeform 2936"/>
              <p:cNvSpPr>
                <a:spLocks/>
              </p:cNvSpPr>
              <p:nvPr/>
            </p:nvSpPr>
            <p:spPr bwMode="auto">
              <a:xfrm>
                <a:off x="2016" y="127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9" name="Freeform 2937"/>
              <p:cNvSpPr>
                <a:spLocks/>
              </p:cNvSpPr>
              <p:nvPr/>
            </p:nvSpPr>
            <p:spPr bwMode="auto">
              <a:xfrm>
                <a:off x="2012" y="127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0" name="Freeform 2938"/>
              <p:cNvSpPr>
                <a:spLocks/>
              </p:cNvSpPr>
              <p:nvPr/>
            </p:nvSpPr>
            <p:spPr bwMode="auto">
              <a:xfrm>
                <a:off x="2027" y="121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1" name="Freeform 2939"/>
              <p:cNvSpPr>
                <a:spLocks/>
              </p:cNvSpPr>
              <p:nvPr/>
            </p:nvSpPr>
            <p:spPr bwMode="auto">
              <a:xfrm>
                <a:off x="2023" y="1212"/>
                <a:ext cx="9" cy="11"/>
              </a:xfrm>
              <a:custGeom>
                <a:avLst/>
                <a:gdLst>
                  <a:gd name="T0" fmla="*/ 9 w 9"/>
                  <a:gd name="T1" fmla="*/ 0 h 11"/>
                  <a:gd name="T2" fmla="*/ 9 w 9"/>
                  <a:gd name="T3" fmla="*/ 2 h 11"/>
                  <a:gd name="T4" fmla="*/ 9 w 9"/>
                  <a:gd name="T5" fmla="*/ 5 h 11"/>
                  <a:gd name="T6" fmla="*/ 7 w 9"/>
                  <a:gd name="T7" fmla="*/ 5 h 11"/>
                  <a:gd name="T8" fmla="*/ 9 w 9"/>
                  <a:gd name="T9" fmla="*/ 5 h 11"/>
                  <a:gd name="T10" fmla="*/ 7 w 9"/>
                  <a:gd name="T11" fmla="*/ 5 h 11"/>
                  <a:gd name="T12" fmla="*/ 7 w 9"/>
                  <a:gd name="T13" fmla="*/ 7 h 11"/>
                  <a:gd name="T14" fmla="*/ 7 w 9"/>
                  <a:gd name="T15" fmla="*/ 5 h 11"/>
                  <a:gd name="T16" fmla="*/ 7 w 9"/>
                  <a:gd name="T17" fmla="*/ 7 h 11"/>
                  <a:gd name="T18" fmla="*/ 4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11 h 11"/>
                  <a:gd name="T28" fmla="*/ 0 w 9"/>
                  <a:gd name="T29" fmla="*/ 9 h 11"/>
                  <a:gd name="T30" fmla="*/ 0 w 9"/>
                  <a:gd name="T31" fmla="*/ 7 h 11"/>
                  <a:gd name="T32" fmla="*/ 2 w 9"/>
                  <a:gd name="T33" fmla="*/ 7 h 11"/>
                  <a:gd name="T34" fmla="*/ 2 w 9"/>
                  <a:gd name="T35" fmla="*/ 5 h 11"/>
                  <a:gd name="T36" fmla="*/ 2 w 9"/>
                  <a:gd name="T37" fmla="*/ 2 h 11"/>
                  <a:gd name="T38" fmla="*/ 2 w 9"/>
                  <a:gd name="T39" fmla="*/ 5 h 11"/>
                  <a:gd name="T40" fmla="*/ 2 w 9"/>
                  <a:gd name="T41" fmla="*/ 2 h 11"/>
                  <a:gd name="T42" fmla="*/ 4 w 9"/>
                  <a:gd name="T43" fmla="*/ 2 h 11"/>
                  <a:gd name="T44" fmla="*/ 7 w 9"/>
                  <a:gd name="T45" fmla="*/ 2 h 11"/>
                  <a:gd name="T46" fmla="*/ 9 w 9"/>
                  <a:gd name="T47" fmla="*/ 2 h 11"/>
                  <a:gd name="T48" fmla="*/ 9 w 9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lnTo>
                      <a:pt x="9" y="2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2" name="Freeform 2940"/>
              <p:cNvSpPr>
                <a:spLocks/>
              </p:cNvSpPr>
              <p:nvPr/>
            </p:nvSpPr>
            <p:spPr bwMode="auto">
              <a:xfrm>
                <a:off x="2032" y="11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2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3" name="Freeform 2941"/>
              <p:cNvSpPr>
                <a:spLocks/>
              </p:cNvSpPr>
              <p:nvPr/>
            </p:nvSpPr>
            <p:spPr bwMode="auto">
              <a:xfrm>
                <a:off x="2030" y="1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4" name="Freeform 2942"/>
              <p:cNvSpPr>
                <a:spLocks/>
              </p:cNvSpPr>
              <p:nvPr/>
            </p:nvSpPr>
            <p:spPr bwMode="auto">
              <a:xfrm>
                <a:off x="2032" y="118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5" name="Freeform 2943"/>
              <p:cNvSpPr>
                <a:spLocks/>
              </p:cNvSpPr>
              <p:nvPr/>
            </p:nvSpPr>
            <p:spPr bwMode="auto">
              <a:xfrm>
                <a:off x="2027" y="118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0 w 3"/>
                  <a:gd name="T7" fmla="*/ 0 h 3"/>
                  <a:gd name="T8" fmla="*/ 0 w 3"/>
                  <a:gd name="T9" fmla="*/ 3 h 3"/>
                  <a:gd name="T10" fmla="*/ 0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6" name="Freeform 2944"/>
              <p:cNvSpPr>
                <a:spLocks/>
              </p:cNvSpPr>
              <p:nvPr/>
            </p:nvSpPr>
            <p:spPr bwMode="auto">
              <a:xfrm>
                <a:off x="2025" y="118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7" name="Freeform 2945"/>
              <p:cNvSpPr>
                <a:spLocks/>
              </p:cNvSpPr>
              <p:nvPr/>
            </p:nvSpPr>
            <p:spPr bwMode="auto">
              <a:xfrm>
                <a:off x="2030" y="118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w 2"/>
                  <a:gd name="T15" fmla="*/ 2 h 2"/>
                  <a:gd name="T16" fmla="*/ 0 w 2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8" name="Freeform 2946"/>
              <p:cNvSpPr>
                <a:spLocks/>
              </p:cNvSpPr>
              <p:nvPr/>
            </p:nvSpPr>
            <p:spPr bwMode="auto">
              <a:xfrm>
                <a:off x="2023" y="118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9" name="Freeform 2947"/>
              <p:cNvSpPr>
                <a:spLocks/>
              </p:cNvSpPr>
              <p:nvPr/>
            </p:nvSpPr>
            <p:spPr bwMode="auto">
              <a:xfrm>
                <a:off x="2023" y="11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0" name="Freeform 2948"/>
              <p:cNvSpPr>
                <a:spLocks/>
              </p:cNvSpPr>
              <p:nvPr/>
            </p:nvSpPr>
            <p:spPr bwMode="auto">
              <a:xfrm>
                <a:off x="1913" y="121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0 w 3"/>
                  <a:gd name="T4" fmla="*/ 3 w 3"/>
                  <a:gd name="T5" fmla="*/ 0 w 3"/>
                  <a:gd name="T6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1" name="Freeform 2949"/>
              <p:cNvSpPr>
                <a:spLocks/>
              </p:cNvSpPr>
              <p:nvPr/>
            </p:nvSpPr>
            <p:spPr bwMode="auto">
              <a:xfrm>
                <a:off x="1913" y="121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2" name="Rectangle 2950"/>
              <p:cNvSpPr>
                <a:spLocks noChangeArrowheads="1"/>
              </p:cNvSpPr>
              <p:nvPr/>
            </p:nvSpPr>
            <p:spPr bwMode="auto">
              <a:xfrm>
                <a:off x="1913" y="1210"/>
                <a:ext cx="3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3" name="Freeform 2951"/>
              <p:cNvSpPr>
                <a:spLocks/>
              </p:cNvSpPr>
              <p:nvPr/>
            </p:nvSpPr>
            <p:spPr bwMode="auto">
              <a:xfrm>
                <a:off x="1857" y="120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4" name="Freeform 2952"/>
              <p:cNvSpPr>
                <a:spLocks/>
              </p:cNvSpPr>
              <p:nvPr/>
            </p:nvSpPr>
            <p:spPr bwMode="auto">
              <a:xfrm>
                <a:off x="1860" y="120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5" name="Freeform 2953"/>
              <p:cNvSpPr>
                <a:spLocks/>
              </p:cNvSpPr>
              <p:nvPr/>
            </p:nvSpPr>
            <p:spPr bwMode="auto">
              <a:xfrm>
                <a:off x="1938" y="11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6" name="Freeform 2954"/>
              <p:cNvSpPr>
                <a:spLocks/>
              </p:cNvSpPr>
              <p:nvPr/>
            </p:nvSpPr>
            <p:spPr bwMode="auto">
              <a:xfrm>
                <a:off x="1938" y="115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7" name="Freeform 2955"/>
              <p:cNvSpPr>
                <a:spLocks/>
              </p:cNvSpPr>
              <p:nvPr/>
            </p:nvSpPr>
            <p:spPr bwMode="auto">
              <a:xfrm>
                <a:off x="1936" y="11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8" name="Freeform 2956"/>
              <p:cNvSpPr>
                <a:spLocks/>
              </p:cNvSpPr>
              <p:nvPr/>
            </p:nvSpPr>
            <p:spPr bwMode="auto">
              <a:xfrm>
                <a:off x="1936" y="115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9" name="Freeform 2957"/>
              <p:cNvSpPr>
                <a:spLocks/>
              </p:cNvSpPr>
              <p:nvPr/>
            </p:nvSpPr>
            <p:spPr bwMode="auto">
              <a:xfrm>
                <a:off x="1938" y="11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0" name="Freeform 2958"/>
              <p:cNvSpPr>
                <a:spLocks/>
              </p:cNvSpPr>
              <p:nvPr/>
            </p:nvSpPr>
            <p:spPr bwMode="auto">
              <a:xfrm>
                <a:off x="1936" y="11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1" name="Freeform 2959"/>
              <p:cNvSpPr>
                <a:spLocks/>
              </p:cNvSpPr>
              <p:nvPr/>
            </p:nvSpPr>
            <p:spPr bwMode="auto">
              <a:xfrm>
                <a:off x="1936" y="115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2" name="Freeform 2960"/>
              <p:cNvSpPr>
                <a:spLocks/>
              </p:cNvSpPr>
              <p:nvPr/>
            </p:nvSpPr>
            <p:spPr bwMode="auto">
              <a:xfrm>
                <a:off x="1936" y="1150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2 h 6"/>
                  <a:gd name="T6" fmla="*/ 6 w 6"/>
                  <a:gd name="T7" fmla="*/ 2 h 6"/>
                  <a:gd name="T8" fmla="*/ 6 w 6"/>
                  <a:gd name="T9" fmla="*/ 4 h 6"/>
                  <a:gd name="T10" fmla="*/ 6 w 6"/>
                  <a:gd name="T11" fmla="*/ 6 h 6"/>
                  <a:gd name="T12" fmla="*/ 4 w 6"/>
                  <a:gd name="T13" fmla="*/ 6 h 6"/>
                  <a:gd name="T14" fmla="*/ 2 w 6"/>
                  <a:gd name="T15" fmla="*/ 6 h 6"/>
                  <a:gd name="T16" fmla="*/ 2 w 6"/>
                  <a:gd name="T17" fmla="*/ 4 h 6"/>
                  <a:gd name="T18" fmla="*/ 0 w 6"/>
                  <a:gd name="T19" fmla="*/ 4 h 6"/>
                  <a:gd name="T20" fmla="*/ 2 w 6"/>
                  <a:gd name="T21" fmla="*/ 4 h 6"/>
                  <a:gd name="T22" fmla="*/ 0 w 6"/>
                  <a:gd name="T23" fmla="*/ 4 h 6"/>
                  <a:gd name="T24" fmla="*/ 0 w 6"/>
                  <a:gd name="T25" fmla="*/ 2 h 6"/>
                  <a:gd name="T26" fmla="*/ 2 w 6"/>
                  <a:gd name="T27" fmla="*/ 2 h 6"/>
                  <a:gd name="T28" fmla="*/ 2 w 6"/>
                  <a:gd name="T29" fmla="*/ 0 h 6"/>
                  <a:gd name="T30" fmla="*/ 2 w 6"/>
                  <a:gd name="T31" fmla="*/ 2 h 6"/>
                  <a:gd name="T32" fmla="*/ 2 w 6"/>
                  <a:gd name="T33" fmla="*/ 0 h 6"/>
                  <a:gd name="T34" fmla="*/ 2 w 6"/>
                  <a:gd name="T35" fmla="*/ 2 h 6"/>
                  <a:gd name="T36" fmla="*/ 0 w 6"/>
                  <a:gd name="T37" fmla="*/ 2 h 6"/>
                  <a:gd name="T38" fmla="*/ 0 w 6"/>
                  <a:gd name="T39" fmla="*/ 0 h 6"/>
                  <a:gd name="T40" fmla="*/ 2 w 6"/>
                  <a:gd name="T41" fmla="*/ 0 h 6"/>
                  <a:gd name="T42" fmla="*/ 0 w 6"/>
                  <a:gd name="T43" fmla="*/ 0 h 6"/>
                  <a:gd name="T44" fmla="*/ 0 w 6"/>
                  <a:gd name="T45" fmla="*/ 2 h 6"/>
                  <a:gd name="T46" fmla="*/ 0 w 6"/>
                  <a:gd name="T47" fmla="*/ 0 h 6"/>
                  <a:gd name="T48" fmla="*/ 2 w 6"/>
                  <a:gd name="T4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3" name="Freeform 2961"/>
              <p:cNvSpPr>
                <a:spLocks/>
              </p:cNvSpPr>
              <p:nvPr/>
            </p:nvSpPr>
            <p:spPr bwMode="auto">
              <a:xfrm>
                <a:off x="1996" y="128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4" name="Freeform 2962"/>
              <p:cNvSpPr>
                <a:spLocks/>
              </p:cNvSpPr>
              <p:nvPr/>
            </p:nvSpPr>
            <p:spPr bwMode="auto">
              <a:xfrm>
                <a:off x="2012" y="128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5" name="Freeform 2963"/>
              <p:cNvSpPr>
                <a:spLocks/>
              </p:cNvSpPr>
              <p:nvPr/>
            </p:nvSpPr>
            <p:spPr bwMode="auto">
              <a:xfrm>
                <a:off x="2009" y="128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6" name="Freeform 2964"/>
              <p:cNvSpPr>
                <a:spLocks/>
              </p:cNvSpPr>
              <p:nvPr/>
            </p:nvSpPr>
            <p:spPr bwMode="auto">
              <a:xfrm>
                <a:off x="2009" y="127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7" name="Freeform 2965"/>
              <p:cNvSpPr>
                <a:spLocks/>
              </p:cNvSpPr>
              <p:nvPr/>
            </p:nvSpPr>
            <p:spPr bwMode="auto">
              <a:xfrm>
                <a:off x="2012" y="1277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0 w 2"/>
                  <a:gd name="T3" fmla="*/ 4 h 7"/>
                  <a:gd name="T4" fmla="*/ 2 w 2"/>
                  <a:gd name="T5" fmla="*/ 4 h 7"/>
                  <a:gd name="T6" fmla="*/ 2 w 2"/>
                  <a:gd name="T7" fmla="*/ 2 h 7"/>
                  <a:gd name="T8" fmla="*/ 2 w 2"/>
                  <a:gd name="T9" fmla="*/ 0 h 7"/>
                  <a:gd name="T10" fmla="*/ 2 w 2"/>
                  <a:gd name="T11" fmla="*/ 2 h 7"/>
                  <a:gd name="T12" fmla="*/ 2 w 2"/>
                  <a:gd name="T13" fmla="*/ 4 h 7"/>
                  <a:gd name="T14" fmla="*/ 0 w 2"/>
                  <a:gd name="T15" fmla="*/ 4 h 7"/>
                  <a:gd name="T16" fmla="*/ 0 w 2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8" name="Freeform 2966"/>
              <p:cNvSpPr>
                <a:spLocks/>
              </p:cNvSpPr>
              <p:nvPr/>
            </p:nvSpPr>
            <p:spPr bwMode="auto">
              <a:xfrm>
                <a:off x="2009" y="127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9" name="Rectangle 2967"/>
              <p:cNvSpPr>
                <a:spLocks noChangeArrowheads="1"/>
              </p:cNvSpPr>
              <p:nvPr/>
            </p:nvSpPr>
            <p:spPr bwMode="auto">
              <a:xfrm>
                <a:off x="1985" y="1275"/>
                <a:ext cx="2" cy="2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0" name="Freeform 2968"/>
              <p:cNvSpPr>
                <a:spLocks/>
              </p:cNvSpPr>
              <p:nvPr/>
            </p:nvSpPr>
            <p:spPr bwMode="auto">
              <a:xfrm>
                <a:off x="2009" y="12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1" name="Freeform 2969"/>
              <p:cNvSpPr>
                <a:spLocks/>
              </p:cNvSpPr>
              <p:nvPr/>
            </p:nvSpPr>
            <p:spPr bwMode="auto">
              <a:xfrm>
                <a:off x="2012" y="12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2" name="Freeform 2970"/>
              <p:cNvSpPr>
                <a:spLocks/>
              </p:cNvSpPr>
              <p:nvPr/>
            </p:nvSpPr>
            <p:spPr bwMode="auto">
              <a:xfrm>
                <a:off x="1989" y="126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3" name="Freeform 2971"/>
              <p:cNvSpPr>
                <a:spLocks/>
              </p:cNvSpPr>
              <p:nvPr/>
            </p:nvSpPr>
            <p:spPr bwMode="auto">
              <a:xfrm>
                <a:off x="2003" y="125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4" name="Freeform 2972"/>
              <p:cNvSpPr>
                <a:spLocks/>
              </p:cNvSpPr>
              <p:nvPr/>
            </p:nvSpPr>
            <p:spPr bwMode="auto">
              <a:xfrm>
                <a:off x="2007" y="125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5" name="Freeform 2973"/>
              <p:cNvSpPr>
                <a:spLocks/>
              </p:cNvSpPr>
              <p:nvPr/>
            </p:nvSpPr>
            <p:spPr bwMode="auto">
              <a:xfrm>
                <a:off x="2005" y="125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6" name="Freeform 2974"/>
              <p:cNvSpPr>
                <a:spLocks/>
              </p:cNvSpPr>
              <p:nvPr/>
            </p:nvSpPr>
            <p:spPr bwMode="auto">
              <a:xfrm>
                <a:off x="2005" y="124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7" name="Freeform 2975"/>
              <p:cNvSpPr>
                <a:spLocks/>
              </p:cNvSpPr>
              <p:nvPr/>
            </p:nvSpPr>
            <p:spPr bwMode="auto">
              <a:xfrm>
                <a:off x="2003" y="124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8" name="Freeform 2976"/>
              <p:cNvSpPr>
                <a:spLocks/>
              </p:cNvSpPr>
              <p:nvPr/>
            </p:nvSpPr>
            <p:spPr bwMode="auto">
              <a:xfrm>
                <a:off x="2000" y="124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3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9" name="Freeform 2977"/>
              <p:cNvSpPr>
                <a:spLocks/>
              </p:cNvSpPr>
              <p:nvPr/>
            </p:nvSpPr>
            <p:spPr bwMode="auto">
              <a:xfrm>
                <a:off x="2007" y="124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0" name="Freeform 2978"/>
              <p:cNvSpPr>
                <a:spLocks/>
              </p:cNvSpPr>
              <p:nvPr/>
            </p:nvSpPr>
            <p:spPr bwMode="auto">
              <a:xfrm>
                <a:off x="2000" y="124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1" name="Freeform 2979"/>
              <p:cNvSpPr>
                <a:spLocks/>
              </p:cNvSpPr>
              <p:nvPr/>
            </p:nvSpPr>
            <p:spPr bwMode="auto">
              <a:xfrm>
                <a:off x="2007" y="124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2" name="Freeform 2980"/>
              <p:cNvSpPr>
                <a:spLocks/>
              </p:cNvSpPr>
              <p:nvPr/>
            </p:nvSpPr>
            <p:spPr bwMode="auto">
              <a:xfrm>
                <a:off x="2012" y="1181"/>
                <a:ext cx="11" cy="2"/>
              </a:xfrm>
              <a:custGeom>
                <a:avLst/>
                <a:gdLst>
                  <a:gd name="T0" fmla="*/ 9 w 11"/>
                  <a:gd name="T1" fmla="*/ 0 h 2"/>
                  <a:gd name="T2" fmla="*/ 11 w 11"/>
                  <a:gd name="T3" fmla="*/ 0 h 2"/>
                  <a:gd name="T4" fmla="*/ 9 w 11"/>
                  <a:gd name="T5" fmla="*/ 0 h 2"/>
                  <a:gd name="T6" fmla="*/ 11 w 11"/>
                  <a:gd name="T7" fmla="*/ 0 h 2"/>
                  <a:gd name="T8" fmla="*/ 9 w 11"/>
                  <a:gd name="T9" fmla="*/ 0 h 2"/>
                  <a:gd name="T10" fmla="*/ 9 w 11"/>
                  <a:gd name="T11" fmla="*/ 2 h 2"/>
                  <a:gd name="T12" fmla="*/ 6 w 11"/>
                  <a:gd name="T13" fmla="*/ 2 h 2"/>
                  <a:gd name="T14" fmla="*/ 4 w 11"/>
                  <a:gd name="T15" fmla="*/ 2 h 2"/>
                  <a:gd name="T16" fmla="*/ 6 w 11"/>
                  <a:gd name="T17" fmla="*/ 2 h 2"/>
                  <a:gd name="T18" fmla="*/ 4 w 11"/>
                  <a:gd name="T19" fmla="*/ 2 h 2"/>
                  <a:gd name="T20" fmla="*/ 6 w 11"/>
                  <a:gd name="T21" fmla="*/ 2 h 2"/>
                  <a:gd name="T22" fmla="*/ 4 w 11"/>
                  <a:gd name="T23" fmla="*/ 2 h 2"/>
                  <a:gd name="T24" fmla="*/ 2 w 11"/>
                  <a:gd name="T25" fmla="*/ 2 h 2"/>
                  <a:gd name="T26" fmla="*/ 0 w 11"/>
                  <a:gd name="T27" fmla="*/ 2 h 2"/>
                  <a:gd name="T28" fmla="*/ 2 w 11"/>
                  <a:gd name="T29" fmla="*/ 2 h 2"/>
                  <a:gd name="T30" fmla="*/ 4 w 11"/>
                  <a:gd name="T31" fmla="*/ 2 h 2"/>
                  <a:gd name="T32" fmla="*/ 6 w 11"/>
                  <a:gd name="T33" fmla="*/ 2 h 2"/>
                  <a:gd name="T34" fmla="*/ 6 w 11"/>
                  <a:gd name="T35" fmla="*/ 0 h 2"/>
                  <a:gd name="T36" fmla="*/ 9 w 11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2">
                    <a:moveTo>
                      <a:pt x="9" y="0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9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3" name="Freeform 2981"/>
              <p:cNvSpPr>
                <a:spLocks/>
              </p:cNvSpPr>
              <p:nvPr/>
            </p:nvSpPr>
            <p:spPr bwMode="auto">
              <a:xfrm>
                <a:off x="1144" y="832"/>
                <a:ext cx="888" cy="470"/>
              </a:xfrm>
              <a:custGeom>
                <a:avLst/>
                <a:gdLst>
                  <a:gd name="T0" fmla="*/ 27 w 888"/>
                  <a:gd name="T1" fmla="*/ 14 h 470"/>
                  <a:gd name="T2" fmla="*/ 74 w 888"/>
                  <a:gd name="T3" fmla="*/ 27 h 470"/>
                  <a:gd name="T4" fmla="*/ 114 w 888"/>
                  <a:gd name="T5" fmla="*/ 40 h 470"/>
                  <a:gd name="T6" fmla="*/ 155 w 888"/>
                  <a:gd name="T7" fmla="*/ 40 h 470"/>
                  <a:gd name="T8" fmla="*/ 193 w 888"/>
                  <a:gd name="T9" fmla="*/ 40 h 470"/>
                  <a:gd name="T10" fmla="*/ 217 w 888"/>
                  <a:gd name="T11" fmla="*/ 27 h 470"/>
                  <a:gd name="T12" fmla="*/ 255 w 888"/>
                  <a:gd name="T13" fmla="*/ 27 h 470"/>
                  <a:gd name="T14" fmla="*/ 282 w 888"/>
                  <a:gd name="T15" fmla="*/ 40 h 470"/>
                  <a:gd name="T16" fmla="*/ 300 w 888"/>
                  <a:gd name="T17" fmla="*/ 56 h 470"/>
                  <a:gd name="T18" fmla="*/ 316 w 888"/>
                  <a:gd name="T19" fmla="*/ 69 h 470"/>
                  <a:gd name="T20" fmla="*/ 325 w 888"/>
                  <a:gd name="T21" fmla="*/ 90 h 470"/>
                  <a:gd name="T22" fmla="*/ 340 w 888"/>
                  <a:gd name="T23" fmla="*/ 103 h 470"/>
                  <a:gd name="T24" fmla="*/ 363 w 888"/>
                  <a:gd name="T25" fmla="*/ 114 h 470"/>
                  <a:gd name="T26" fmla="*/ 374 w 888"/>
                  <a:gd name="T27" fmla="*/ 110 h 470"/>
                  <a:gd name="T28" fmla="*/ 380 w 888"/>
                  <a:gd name="T29" fmla="*/ 96 h 470"/>
                  <a:gd name="T30" fmla="*/ 401 w 888"/>
                  <a:gd name="T31" fmla="*/ 87 h 470"/>
                  <a:gd name="T32" fmla="*/ 423 w 888"/>
                  <a:gd name="T33" fmla="*/ 90 h 470"/>
                  <a:gd name="T34" fmla="*/ 432 w 888"/>
                  <a:gd name="T35" fmla="*/ 101 h 470"/>
                  <a:gd name="T36" fmla="*/ 447 w 888"/>
                  <a:gd name="T37" fmla="*/ 114 h 470"/>
                  <a:gd name="T38" fmla="*/ 456 w 888"/>
                  <a:gd name="T39" fmla="*/ 134 h 470"/>
                  <a:gd name="T40" fmla="*/ 477 w 888"/>
                  <a:gd name="T41" fmla="*/ 154 h 470"/>
                  <a:gd name="T42" fmla="*/ 483 w 888"/>
                  <a:gd name="T43" fmla="*/ 168 h 470"/>
                  <a:gd name="T44" fmla="*/ 494 w 888"/>
                  <a:gd name="T45" fmla="*/ 192 h 470"/>
                  <a:gd name="T46" fmla="*/ 508 w 888"/>
                  <a:gd name="T47" fmla="*/ 199 h 470"/>
                  <a:gd name="T48" fmla="*/ 521 w 888"/>
                  <a:gd name="T49" fmla="*/ 206 h 470"/>
                  <a:gd name="T50" fmla="*/ 544 w 888"/>
                  <a:gd name="T51" fmla="*/ 208 h 470"/>
                  <a:gd name="T52" fmla="*/ 552 w 888"/>
                  <a:gd name="T53" fmla="*/ 215 h 470"/>
                  <a:gd name="T54" fmla="*/ 552 w 888"/>
                  <a:gd name="T55" fmla="*/ 230 h 470"/>
                  <a:gd name="T56" fmla="*/ 541 w 888"/>
                  <a:gd name="T57" fmla="*/ 259 h 470"/>
                  <a:gd name="T58" fmla="*/ 539 w 888"/>
                  <a:gd name="T59" fmla="*/ 286 h 470"/>
                  <a:gd name="T60" fmla="*/ 537 w 888"/>
                  <a:gd name="T61" fmla="*/ 322 h 470"/>
                  <a:gd name="T62" fmla="*/ 550 w 888"/>
                  <a:gd name="T63" fmla="*/ 347 h 470"/>
                  <a:gd name="T64" fmla="*/ 557 w 888"/>
                  <a:gd name="T65" fmla="*/ 373 h 470"/>
                  <a:gd name="T66" fmla="*/ 568 w 888"/>
                  <a:gd name="T67" fmla="*/ 391 h 470"/>
                  <a:gd name="T68" fmla="*/ 582 w 888"/>
                  <a:gd name="T69" fmla="*/ 411 h 470"/>
                  <a:gd name="T70" fmla="*/ 597 w 888"/>
                  <a:gd name="T71" fmla="*/ 434 h 470"/>
                  <a:gd name="T72" fmla="*/ 626 w 888"/>
                  <a:gd name="T73" fmla="*/ 445 h 470"/>
                  <a:gd name="T74" fmla="*/ 642 w 888"/>
                  <a:gd name="T75" fmla="*/ 458 h 470"/>
                  <a:gd name="T76" fmla="*/ 673 w 888"/>
                  <a:gd name="T77" fmla="*/ 449 h 470"/>
                  <a:gd name="T78" fmla="*/ 704 w 888"/>
                  <a:gd name="T79" fmla="*/ 443 h 470"/>
                  <a:gd name="T80" fmla="*/ 734 w 888"/>
                  <a:gd name="T81" fmla="*/ 438 h 470"/>
                  <a:gd name="T82" fmla="*/ 758 w 888"/>
                  <a:gd name="T83" fmla="*/ 425 h 470"/>
                  <a:gd name="T84" fmla="*/ 769 w 888"/>
                  <a:gd name="T85" fmla="*/ 403 h 470"/>
                  <a:gd name="T86" fmla="*/ 772 w 888"/>
                  <a:gd name="T87" fmla="*/ 380 h 470"/>
                  <a:gd name="T88" fmla="*/ 787 w 888"/>
                  <a:gd name="T89" fmla="*/ 362 h 470"/>
                  <a:gd name="T90" fmla="*/ 812 w 888"/>
                  <a:gd name="T91" fmla="*/ 358 h 470"/>
                  <a:gd name="T92" fmla="*/ 841 w 888"/>
                  <a:gd name="T93" fmla="*/ 349 h 470"/>
                  <a:gd name="T94" fmla="*/ 872 w 888"/>
                  <a:gd name="T95" fmla="*/ 356 h 470"/>
                  <a:gd name="T96" fmla="*/ 883 w 888"/>
                  <a:gd name="T97" fmla="*/ 360 h 470"/>
                  <a:gd name="T98" fmla="*/ 883 w 888"/>
                  <a:gd name="T99" fmla="*/ 373 h 470"/>
                  <a:gd name="T100" fmla="*/ 868 w 888"/>
                  <a:gd name="T101" fmla="*/ 391 h 470"/>
                  <a:gd name="T102" fmla="*/ 863 w 888"/>
                  <a:gd name="T103" fmla="*/ 407 h 470"/>
                  <a:gd name="T104" fmla="*/ 863 w 888"/>
                  <a:gd name="T105" fmla="*/ 414 h 470"/>
                  <a:gd name="T106" fmla="*/ 863 w 888"/>
                  <a:gd name="T107" fmla="*/ 420 h 470"/>
                  <a:gd name="T108" fmla="*/ 856 w 888"/>
                  <a:gd name="T109" fmla="*/ 447 h 470"/>
                  <a:gd name="T110" fmla="*/ 848 w 888"/>
                  <a:gd name="T111" fmla="*/ 449 h 470"/>
                  <a:gd name="T112" fmla="*/ 843 w 888"/>
                  <a:gd name="T113" fmla="*/ 438 h 470"/>
                  <a:gd name="T114" fmla="*/ 841 w 888"/>
                  <a:gd name="T115" fmla="*/ 447 h 470"/>
                  <a:gd name="T116" fmla="*/ 825 w 888"/>
                  <a:gd name="T117" fmla="*/ 463 h 470"/>
                  <a:gd name="T118" fmla="*/ 794 w 888"/>
                  <a:gd name="T119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88" h="470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7" y="7"/>
                    </a:lnTo>
                    <a:lnTo>
                      <a:pt x="9" y="7"/>
                    </a:lnTo>
                    <a:lnTo>
                      <a:pt x="12" y="7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7" y="11"/>
                    </a:lnTo>
                    <a:lnTo>
                      <a:pt x="27" y="14"/>
                    </a:lnTo>
                    <a:lnTo>
                      <a:pt x="32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3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50" y="20"/>
                    </a:lnTo>
                    <a:lnTo>
                      <a:pt x="54" y="20"/>
                    </a:lnTo>
                    <a:lnTo>
                      <a:pt x="56" y="22"/>
                    </a:lnTo>
                    <a:lnTo>
                      <a:pt x="61" y="22"/>
                    </a:lnTo>
                    <a:lnTo>
                      <a:pt x="63" y="22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7" y="25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7" y="34"/>
                    </a:lnTo>
                    <a:lnTo>
                      <a:pt x="99" y="36"/>
                    </a:lnTo>
                    <a:lnTo>
                      <a:pt x="101" y="36"/>
                    </a:lnTo>
                    <a:lnTo>
                      <a:pt x="105" y="36"/>
                    </a:lnTo>
                    <a:lnTo>
                      <a:pt x="108" y="38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4" y="40"/>
                    </a:lnTo>
                    <a:lnTo>
                      <a:pt x="117" y="40"/>
                    </a:lnTo>
                    <a:lnTo>
                      <a:pt x="119" y="40"/>
                    </a:lnTo>
                    <a:lnTo>
                      <a:pt x="121" y="40"/>
                    </a:lnTo>
                    <a:lnTo>
                      <a:pt x="123" y="40"/>
                    </a:lnTo>
                    <a:lnTo>
                      <a:pt x="126" y="40"/>
                    </a:lnTo>
                    <a:lnTo>
                      <a:pt x="128" y="40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35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6" y="40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2" y="40"/>
                    </a:lnTo>
                    <a:lnTo>
                      <a:pt x="155" y="40"/>
                    </a:lnTo>
                    <a:lnTo>
                      <a:pt x="157" y="40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4" y="40"/>
                    </a:lnTo>
                    <a:lnTo>
                      <a:pt x="166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3" y="40"/>
                    </a:lnTo>
                    <a:lnTo>
                      <a:pt x="175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81" y="40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90" y="40"/>
                    </a:lnTo>
                    <a:lnTo>
                      <a:pt x="193" y="40"/>
                    </a:lnTo>
                    <a:lnTo>
                      <a:pt x="195" y="40"/>
                    </a:lnTo>
                    <a:lnTo>
                      <a:pt x="197" y="40"/>
                    </a:lnTo>
                    <a:lnTo>
                      <a:pt x="199" y="40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6" y="40"/>
                    </a:lnTo>
                    <a:lnTo>
                      <a:pt x="208" y="40"/>
                    </a:lnTo>
                    <a:lnTo>
                      <a:pt x="208" y="38"/>
                    </a:lnTo>
                    <a:lnTo>
                      <a:pt x="208" y="36"/>
                    </a:lnTo>
                    <a:lnTo>
                      <a:pt x="208" y="34"/>
                    </a:lnTo>
                    <a:lnTo>
                      <a:pt x="208" y="31"/>
                    </a:lnTo>
                    <a:lnTo>
                      <a:pt x="208" y="29"/>
                    </a:lnTo>
                    <a:lnTo>
                      <a:pt x="208" y="27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5" y="27"/>
                    </a:lnTo>
                    <a:lnTo>
                      <a:pt x="217" y="27"/>
                    </a:lnTo>
                    <a:lnTo>
                      <a:pt x="219" y="27"/>
                    </a:lnTo>
                    <a:lnTo>
                      <a:pt x="222" y="27"/>
                    </a:lnTo>
                    <a:lnTo>
                      <a:pt x="224" y="27"/>
                    </a:lnTo>
                    <a:lnTo>
                      <a:pt x="226" y="27"/>
                    </a:lnTo>
                    <a:lnTo>
                      <a:pt x="228" y="27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7" y="27"/>
                    </a:lnTo>
                    <a:lnTo>
                      <a:pt x="240" y="27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9" y="27"/>
                    </a:lnTo>
                    <a:lnTo>
                      <a:pt x="251" y="27"/>
                    </a:lnTo>
                    <a:lnTo>
                      <a:pt x="253" y="27"/>
                    </a:lnTo>
                    <a:lnTo>
                      <a:pt x="255" y="27"/>
                    </a:lnTo>
                    <a:lnTo>
                      <a:pt x="257" y="27"/>
                    </a:lnTo>
                    <a:lnTo>
                      <a:pt x="260" y="27"/>
                    </a:lnTo>
                    <a:lnTo>
                      <a:pt x="262" y="27"/>
                    </a:lnTo>
                    <a:lnTo>
                      <a:pt x="264" y="27"/>
                    </a:lnTo>
                    <a:lnTo>
                      <a:pt x="266" y="27"/>
                    </a:lnTo>
                    <a:lnTo>
                      <a:pt x="266" y="29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69" y="34"/>
                    </a:lnTo>
                    <a:lnTo>
                      <a:pt x="271" y="34"/>
                    </a:lnTo>
                    <a:lnTo>
                      <a:pt x="271" y="36"/>
                    </a:lnTo>
                    <a:lnTo>
                      <a:pt x="273" y="36"/>
                    </a:lnTo>
                    <a:lnTo>
                      <a:pt x="273" y="38"/>
                    </a:lnTo>
                    <a:lnTo>
                      <a:pt x="275" y="38"/>
                    </a:lnTo>
                    <a:lnTo>
                      <a:pt x="278" y="38"/>
                    </a:lnTo>
                    <a:lnTo>
                      <a:pt x="280" y="40"/>
                    </a:lnTo>
                    <a:lnTo>
                      <a:pt x="282" y="40"/>
                    </a:lnTo>
                    <a:lnTo>
                      <a:pt x="282" y="43"/>
                    </a:lnTo>
                    <a:lnTo>
                      <a:pt x="284" y="43"/>
                    </a:lnTo>
                    <a:lnTo>
                      <a:pt x="284" y="45"/>
                    </a:lnTo>
                    <a:lnTo>
                      <a:pt x="287" y="45"/>
                    </a:lnTo>
                    <a:lnTo>
                      <a:pt x="287" y="47"/>
                    </a:lnTo>
                    <a:lnTo>
                      <a:pt x="289" y="47"/>
                    </a:lnTo>
                    <a:lnTo>
                      <a:pt x="289" y="49"/>
                    </a:lnTo>
                    <a:lnTo>
                      <a:pt x="291" y="49"/>
                    </a:lnTo>
                    <a:lnTo>
                      <a:pt x="291" y="52"/>
                    </a:lnTo>
                    <a:lnTo>
                      <a:pt x="293" y="52"/>
                    </a:lnTo>
                    <a:lnTo>
                      <a:pt x="295" y="52"/>
                    </a:lnTo>
                    <a:lnTo>
                      <a:pt x="295" y="54"/>
                    </a:lnTo>
                    <a:lnTo>
                      <a:pt x="298" y="54"/>
                    </a:lnTo>
                    <a:lnTo>
                      <a:pt x="298" y="56"/>
                    </a:lnTo>
                    <a:lnTo>
                      <a:pt x="300" y="56"/>
                    </a:lnTo>
                    <a:lnTo>
                      <a:pt x="300" y="58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2" y="58"/>
                    </a:lnTo>
                    <a:lnTo>
                      <a:pt x="304" y="58"/>
                    </a:lnTo>
                    <a:lnTo>
                      <a:pt x="302" y="58"/>
                    </a:lnTo>
                    <a:lnTo>
                      <a:pt x="304" y="58"/>
                    </a:lnTo>
                    <a:lnTo>
                      <a:pt x="307" y="58"/>
                    </a:lnTo>
                    <a:lnTo>
                      <a:pt x="307" y="60"/>
                    </a:lnTo>
                    <a:lnTo>
                      <a:pt x="309" y="60"/>
                    </a:lnTo>
                    <a:lnTo>
                      <a:pt x="311" y="60"/>
                    </a:lnTo>
                    <a:lnTo>
                      <a:pt x="311" y="63"/>
                    </a:lnTo>
                    <a:lnTo>
                      <a:pt x="311" y="65"/>
                    </a:lnTo>
                    <a:lnTo>
                      <a:pt x="311" y="63"/>
                    </a:lnTo>
                    <a:lnTo>
                      <a:pt x="311" y="65"/>
                    </a:lnTo>
                    <a:lnTo>
                      <a:pt x="313" y="65"/>
                    </a:lnTo>
                    <a:lnTo>
                      <a:pt x="313" y="67"/>
                    </a:lnTo>
                    <a:lnTo>
                      <a:pt x="313" y="69"/>
                    </a:lnTo>
                    <a:lnTo>
                      <a:pt x="316" y="69"/>
                    </a:lnTo>
                    <a:lnTo>
                      <a:pt x="313" y="69"/>
                    </a:lnTo>
                    <a:lnTo>
                      <a:pt x="316" y="69"/>
                    </a:lnTo>
                    <a:lnTo>
                      <a:pt x="316" y="72"/>
                    </a:lnTo>
                    <a:lnTo>
                      <a:pt x="318" y="72"/>
                    </a:lnTo>
                    <a:lnTo>
                      <a:pt x="318" y="74"/>
                    </a:lnTo>
                    <a:lnTo>
                      <a:pt x="318" y="76"/>
                    </a:lnTo>
                    <a:lnTo>
                      <a:pt x="320" y="76"/>
                    </a:lnTo>
                    <a:lnTo>
                      <a:pt x="320" y="78"/>
                    </a:lnTo>
                    <a:lnTo>
                      <a:pt x="320" y="81"/>
                    </a:lnTo>
                    <a:lnTo>
                      <a:pt x="320" y="78"/>
                    </a:lnTo>
                    <a:lnTo>
                      <a:pt x="320" y="81"/>
                    </a:lnTo>
                    <a:lnTo>
                      <a:pt x="320" y="83"/>
                    </a:lnTo>
                    <a:lnTo>
                      <a:pt x="320" y="85"/>
                    </a:lnTo>
                    <a:lnTo>
                      <a:pt x="320" y="87"/>
                    </a:lnTo>
                    <a:lnTo>
                      <a:pt x="322" y="87"/>
                    </a:lnTo>
                    <a:lnTo>
                      <a:pt x="322" y="90"/>
                    </a:lnTo>
                    <a:lnTo>
                      <a:pt x="325" y="90"/>
                    </a:lnTo>
                    <a:lnTo>
                      <a:pt x="322" y="90"/>
                    </a:lnTo>
                    <a:lnTo>
                      <a:pt x="325" y="90"/>
                    </a:lnTo>
                    <a:lnTo>
                      <a:pt x="325" y="92"/>
                    </a:lnTo>
                    <a:lnTo>
                      <a:pt x="325" y="94"/>
                    </a:lnTo>
                    <a:lnTo>
                      <a:pt x="327" y="94"/>
                    </a:lnTo>
                    <a:lnTo>
                      <a:pt x="325" y="94"/>
                    </a:lnTo>
                    <a:lnTo>
                      <a:pt x="327" y="94"/>
                    </a:lnTo>
                    <a:lnTo>
                      <a:pt x="327" y="96"/>
                    </a:lnTo>
                    <a:lnTo>
                      <a:pt x="329" y="96"/>
                    </a:lnTo>
                    <a:lnTo>
                      <a:pt x="329" y="98"/>
                    </a:lnTo>
                    <a:lnTo>
                      <a:pt x="331" y="98"/>
                    </a:lnTo>
                    <a:lnTo>
                      <a:pt x="333" y="98"/>
                    </a:lnTo>
                    <a:lnTo>
                      <a:pt x="336" y="98"/>
                    </a:lnTo>
                    <a:lnTo>
                      <a:pt x="336" y="101"/>
                    </a:lnTo>
                    <a:lnTo>
                      <a:pt x="336" y="103"/>
                    </a:lnTo>
                    <a:lnTo>
                      <a:pt x="338" y="103"/>
                    </a:lnTo>
                    <a:lnTo>
                      <a:pt x="340" y="103"/>
                    </a:lnTo>
                    <a:lnTo>
                      <a:pt x="340" y="105"/>
                    </a:lnTo>
                    <a:lnTo>
                      <a:pt x="342" y="105"/>
                    </a:lnTo>
                    <a:lnTo>
                      <a:pt x="345" y="105"/>
                    </a:lnTo>
                    <a:lnTo>
                      <a:pt x="347" y="105"/>
                    </a:lnTo>
                    <a:lnTo>
                      <a:pt x="347" y="107"/>
                    </a:lnTo>
                    <a:lnTo>
                      <a:pt x="349" y="107"/>
                    </a:lnTo>
                    <a:lnTo>
                      <a:pt x="349" y="105"/>
                    </a:lnTo>
                    <a:lnTo>
                      <a:pt x="349" y="107"/>
                    </a:lnTo>
                    <a:lnTo>
                      <a:pt x="351" y="107"/>
                    </a:lnTo>
                    <a:lnTo>
                      <a:pt x="351" y="110"/>
                    </a:lnTo>
                    <a:lnTo>
                      <a:pt x="354" y="110"/>
                    </a:lnTo>
                    <a:lnTo>
                      <a:pt x="356" y="110"/>
                    </a:lnTo>
                    <a:lnTo>
                      <a:pt x="356" y="112"/>
                    </a:lnTo>
                    <a:lnTo>
                      <a:pt x="358" y="112"/>
                    </a:lnTo>
                    <a:lnTo>
                      <a:pt x="360" y="112"/>
                    </a:lnTo>
                    <a:lnTo>
                      <a:pt x="360" y="114"/>
                    </a:lnTo>
                    <a:lnTo>
                      <a:pt x="363" y="114"/>
                    </a:lnTo>
                    <a:lnTo>
                      <a:pt x="365" y="114"/>
                    </a:lnTo>
                    <a:lnTo>
                      <a:pt x="363" y="114"/>
                    </a:lnTo>
                    <a:lnTo>
                      <a:pt x="365" y="114"/>
                    </a:lnTo>
                    <a:lnTo>
                      <a:pt x="365" y="116"/>
                    </a:lnTo>
                    <a:lnTo>
                      <a:pt x="365" y="114"/>
                    </a:lnTo>
                    <a:lnTo>
                      <a:pt x="365" y="116"/>
                    </a:lnTo>
                    <a:lnTo>
                      <a:pt x="367" y="116"/>
                    </a:lnTo>
                    <a:lnTo>
                      <a:pt x="367" y="114"/>
                    </a:lnTo>
                    <a:lnTo>
                      <a:pt x="367" y="116"/>
                    </a:lnTo>
                    <a:lnTo>
                      <a:pt x="369" y="116"/>
                    </a:lnTo>
                    <a:lnTo>
                      <a:pt x="369" y="114"/>
                    </a:lnTo>
                    <a:lnTo>
                      <a:pt x="371" y="114"/>
                    </a:lnTo>
                    <a:lnTo>
                      <a:pt x="369" y="114"/>
                    </a:lnTo>
                    <a:lnTo>
                      <a:pt x="369" y="112"/>
                    </a:lnTo>
                    <a:lnTo>
                      <a:pt x="371" y="112"/>
                    </a:lnTo>
                    <a:lnTo>
                      <a:pt x="374" y="112"/>
                    </a:lnTo>
                    <a:lnTo>
                      <a:pt x="374" y="110"/>
                    </a:lnTo>
                    <a:lnTo>
                      <a:pt x="376" y="110"/>
                    </a:lnTo>
                    <a:lnTo>
                      <a:pt x="376" y="107"/>
                    </a:lnTo>
                    <a:lnTo>
                      <a:pt x="376" y="110"/>
                    </a:lnTo>
                    <a:lnTo>
                      <a:pt x="376" y="107"/>
                    </a:lnTo>
                    <a:lnTo>
                      <a:pt x="378" y="107"/>
                    </a:lnTo>
                    <a:lnTo>
                      <a:pt x="376" y="107"/>
                    </a:lnTo>
                    <a:lnTo>
                      <a:pt x="376" y="105"/>
                    </a:lnTo>
                    <a:lnTo>
                      <a:pt x="378" y="105"/>
                    </a:lnTo>
                    <a:lnTo>
                      <a:pt x="376" y="105"/>
                    </a:lnTo>
                    <a:lnTo>
                      <a:pt x="378" y="105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98"/>
                    </a:lnTo>
                    <a:lnTo>
                      <a:pt x="380" y="96"/>
                    </a:lnTo>
                    <a:lnTo>
                      <a:pt x="383" y="96"/>
                    </a:lnTo>
                    <a:lnTo>
                      <a:pt x="383" y="94"/>
                    </a:lnTo>
                    <a:lnTo>
                      <a:pt x="383" y="92"/>
                    </a:lnTo>
                    <a:lnTo>
                      <a:pt x="385" y="92"/>
                    </a:lnTo>
                    <a:lnTo>
                      <a:pt x="387" y="92"/>
                    </a:lnTo>
                    <a:lnTo>
                      <a:pt x="387" y="90"/>
                    </a:lnTo>
                    <a:lnTo>
                      <a:pt x="387" y="92"/>
                    </a:lnTo>
                    <a:lnTo>
                      <a:pt x="389" y="92"/>
                    </a:lnTo>
                    <a:lnTo>
                      <a:pt x="389" y="90"/>
                    </a:lnTo>
                    <a:lnTo>
                      <a:pt x="392" y="90"/>
                    </a:lnTo>
                    <a:lnTo>
                      <a:pt x="394" y="90"/>
                    </a:lnTo>
                    <a:lnTo>
                      <a:pt x="394" y="87"/>
                    </a:lnTo>
                    <a:lnTo>
                      <a:pt x="396" y="87"/>
                    </a:lnTo>
                    <a:lnTo>
                      <a:pt x="394" y="87"/>
                    </a:lnTo>
                    <a:lnTo>
                      <a:pt x="396" y="87"/>
                    </a:lnTo>
                    <a:lnTo>
                      <a:pt x="398" y="87"/>
                    </a:lnTo>
                    <a:lnTo>
                      <a:pt x="401" y="87"/>
                    </a:lnTo>
                    <a:lnTo>
                      <a:pt x="401" y="90"/>
                    </a:lnTo>
                    <a:lnTo>
                      <a:pt x="403" y="90"/>
                    </a:lnTo>
                    <a:lnTo>
                      <a:pt x="405" y="90"/>
                    </a:lnTo>
                    <a:lnTo>
                      <a:pt x="403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9" y="90"/>
                    </a:lnTo>
                    <a:lnTo>
                      <a:pt x="412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6" y="92"/>
                    </a:lnTo>
                    <a:lnTo>
                      <a:pt x="416" y="90"/>
                    </a:lnTo>
                    <a:lnTo>
                      <a:pt x="418" y="90"/>
                    </a:lnTo>
                    <a:lnTo>
                      <a:pt x="421" y="90"/>
                    </a:lnTo>
                    <a:lnTo>
                      <a:pt x="421" y="92"/>
                    </a:lnTo>
                    <a:lnTo>
                      <a:pt x="421" y="90"/>
                    </a:lnTo>
                    <a:lnTo>
                      <a:pt x="423" y="90"/>
                    </a:lnTo>
                    <a:lnTo>
                      <a:pt x="423" y="92"/>
                    </a:lnTo>
                    <a:lnTo>
                      <a:pt x="423" y="90"/>
                    </a:lnTo>
                    <a:lnTo>
                      <a:pt x="425" y="90"/>
                    </a:lnTo>
                    <a:lnTo>
                      <a:pt x="425" y="92"/>
                    </a:lnTo>
                    <a:lnTo>
                      <a:pt x="423" y="92"/>
                    </a:lnTo>
                    <a:lnTo>
                      <a:pt x="425" y="92"/>
                    </a:lnTo>
                    <a:lnTo>
                      <a:pt x="425" y="94"/>
                    </a:lnTo>
                    <a:lnTo>
                      <a:pt x="427" y="94"/>
                    </a:lnTo>
                    <a:lnTo>
                      <a:pt x="427" y="96"/>
                    </a:lnTo>
                    <a:lnTo>
                      <a:pt x="427" y="94"/>
                    </a:lnTo>
                    <a:lnTo>
                      <a:pt x="430" y="94"/>
                    </a:lnTo>
                    <a:lnTo>
                      <a:pt x="430" y="96"/>
                    </a:lnTo>
                    <a:lnTo>
                      <a:pt x="430" y="98"/>
                    </a:lnTo>
                    <a:lnTo>
                      <a:pt x="432" y="98"/>
                    </a:lnTo>
                    <a:lnTo>
                      <a:pt x="432" y="101"/>
                    </a:lnTo>
                    <a:lnTo>
                      <a:pt x="432" y="98"/>
                    </a:lnTo>
                    <a:lnTo>
                      <a:pt x="432" y="101"/>
                    </a:lnTo>
                    <a:lnTo>
                      <a:pt x="434" y="101"/>
                    </a:lnTo>
                    <a:lnTo>
                      <a:pt x="436" y="101"/>
                    </a:lnTo>
                    <a:lnTo>
                      <a:pt x="436" y="103"/>
                    </a:lnTo>
                    <a:lnTo>
                      <a:pt x="439" y="103"/>
                    </a:lnTo>
                    <a:lnTo>
                      <a:pt x="439" y="105"/>
                    </a:lnTo>
                    <a:lnTo>
                      <a:pt x="441" y="105"/>
                    </a:lnTo>
                    <a:lnTo>
                      <a:pt x="441" y="107"/>
                    </a:lnTo>
                    <a:lnTo>
                      <a:pt x="443" y="107"/>
                    </a:lnTo>
                    <a:lnTo>
                      <a:pt x="443" y="105"/>
                    </a:lnTo>
                    <a:lnTo>
                      <a:pt x="443" y="107"/>
                    </a:lnTo>
                    <a:lnTo>
                      <a:pt x="445" y="107"/>
                    </a:lnTo>
                    <a:lnTo>
                      <a:pt x="445" y="110"/>
                    </a:lnTo>
                    <a:lnTo>
                      <a:pt x="443" y="110"/>
                    </a:lnTo>
                    <a:lnTo>
                      <a:pt x="445" y="110"/>
                    </a:lnTo>
                    <a:lnTo>
                      <a:pt x="445" y="112"/>
                    </a:lnTo>
                    <a:lnTo>
                      <a:pt x="447" y="112"/>
                    </a:lnTo>
                    <a:lnTo>
                      <a:pt x="447" y="114"/>
                    </a:lnTo>
                    <a:lnTo>
                      <a:pt x="447" y="116"/>
                    </a:lnTo>
                    <a:lnTo>
                      <a:pt x="447" y="119"/>
                    </a:lnTo>
                    <a:lnTo>
                      <a:pt x="450" y="119"/>
                    </a:lnTo>
                    <a:lnTo>
                      <a:pt x="450" y="121"/>
                    </a:lnTo>
                    <a:lnTo>
                      <a:pt x="452" y="121"/>
                    </a:lnTo>
                    <a:lnTo>
                      <a:pt x="452" y="123"/>
                    </a:lnTo>
                    <a:lnTo>
                      <a:pt x="452" y="125"/>
                    </a:lnTo>
                    <a:lnTo>
                      <a:pt x="454" y="125"/>
                    </a:lnTo>
                    <a:lnTo>
                      <a:pt x="454" y="128"/>
                    </a:lnTo>
                    <a:lnTo>
                      <a:pt x="456" y="128"/>
                    </a:lnTo>
                    <a:lnTo>
                      <a:pt x="456" y="130"/>
                    </a:lnTo>
                    <a:lnTo>
                      <a:pt x="459" y="130"/>
                    </a:lnTo>
                    <a:lnTo>
                      <a:pt x="459" y="132"/>
                    </a:lnTo>
                    <a:lnTo>
                      <a:pt x="456" y="132"/>
                    </a:lnTo>
                    <a:lnTo>
                      <a:pt x="459" y="132"/>
                    </a:lnTo>
                    <a:lnTo>
                      <a:pt x="459" y="134"/>
                    </a:lnTo>
                    <a:lnTo>
                      <a:pt x="456" y="134"/>
                    </a:lnTo>
                    <a:lnTo>
                      <a:pt x="459" y="134"/>
                    </a:lnTo>
                    <a:lnTo>
                      <a:pt x="459" y="136"/>
                    </a:lnTo>
                    <a:lnTo>
                      <a:pt x="459" y="139"/>
                    </a:lnTo>
                    <a:lnTo>
                      <a:pt x="461" y="139"/>
                    </a:lnTo>
                    <a:lnTo>
                      <a:pt x="461" y="141"/>
                    </a:lnTo>
                    <a:lnTo>
                      <a:pt x="463" y="141"/>
                    </a:lnTo>
                    <a:lnTo>
                      <a:pt x="465" y="141"/>
                    </a:lnTo>
                    <a:lnTo>
                      <a:pt x="465" y="143"/>
                    </a:lnTo>
                    <a:lnTo>
                      <a:pt x="468" y="143"/>
                    </a:lnTo>
                    <a:lnTo>
                      <a:pt x="468" y="145"/>
                    </a:lnTo>
                    <a:lnTo>
                      <a:pt x="470" y="145"/>
                    </a:lnTo>
                    <a:lnTo>
                      <a:pt x="470" y="148"/>
                    </a:lnTo>
                    <a:lnTo>
                      <a:pt x="472" y="150"/>
                    </a:lnTo>
                    <a:lnTo>
                      <a:pt x="472" y="152"/>
                    </a:lnTo>
                    <a:lnTo>
                      <a:pt x="474" y="152"/>
                    </a:lnTo>
                    <a:lnTo>
                      <a:pt x="474" y="154"/>
                    </a:lnTo>
                    <a:lnTo>
                      <a:pt x="477" y="154"/>
                    </a:lnTo>
                    <a:lnTo>
                      <a:pt x="477" y="157"/>
                    </a:lnTo>
                    <a:lnTo>
                      <a:pt x="479" y="157"/>
                    </a:lnTo>
                    <a:lnTo>
                      <a:pt x="479" y="159"/>
                    </a:lnTo>
                    <a:lnTo>
                      <a:pt x="481" y="159"/>
                    </a:lnTo>
                    <a:lnTo>
                      <a:pt x="481" y="157"/>
                    </a:lnTo>
                    <a:lnTo>
                      <a:pt x="481" y="159"/>
                    </a:lnTo>
                    <a:lnTo>
                      <a:pt x="481" y="157"/>
                    </a:lnTo>
                    <a:lnTo>
                      <a:pt x="481" y="159"/>
                    </a:lnTo>
                    <a:lnTo>
                      <a:pt x="483" y="159"/>
                    </a:lnTo>
                    <a:lnTo>
                      <a:pt x="483" y="161"/>
                    </a:lnTo>
                    <a:lnTo>
                      <a:pt x="483" y="163"/>
                    </a:lnTo>
                    <a:lnTo>
                      <a:pt x="483" y="161"/>
                    </a:lnTo>
                    <a:lnTo>
                      <a:pt x="483" y="163"/>
                    </a:lnTo>
                    <a:lnTo>
                      <a:pt x="485" y="163"/>
                    </a:lnTo>
                    <a:lnTo>
                      <a:pt x="485" y="166"/>
                    </a:lnTo>
                    <a:lnTo>
                      <a:pt x="483" y="166"/>
                    </a:lnTo>
                    <a:lnTo>
                      <a:pt x="483" y="168"/>
                    </a:lnTo>
                    <a:lnTo>
                      <a:pt x="485" y="168"/>
                    </a:lnTo>
                    <a:lnTo>
                      <a:pt x="485" y="170"/>
                    </a:lnTo>
                    <a:lnTo>
                      <a:pt x="485" y="172"/>
                    </a:lnTo>
                    <a:lnTo>
                      <a:pt x="488" y="172"/>
                    </a:lnTo>
                    <a:lnTo>
                      <a:pt x="485" y="172"/>
                    </a:lnTo>
                    <a:lnTo>
                      <a:pt x="485" y="174"/>
                    </a:lnTo>
                    <a:lnTo>
                      <a:pt x="485" y="177"/>
                    </a:lnTo>
                    <a:lnTo>
                      <a:pt x="488" y="177"/>
                    </a:lnTo>
                    <a:lnTo>
                      <a:pt x="488" y="179"/>
                    </a:lnTo>
                    <a:lnTo>
                      <a:pt x="488" y="181"/>
                    </a:lnTo>
                    <a:lnTo>
                      <a:pt x="490" y="181"/>
                    </a:lnTo>
                    <a:lnTo>
                      <a:pt x="492" y="183"/>
                    </a:lnTo>
                    <a:lnTo>
                      <a:pt x="492" y="186"/>
                    </a:lnTo>
                    <a:lnTo>
                      <a:pt x="494" y="186"/>
                    </a:lnTo>
                    <a:lnTo>
                      <a:pt x="494" y="188"/>
                    </a:lnTo>
                    <a:lnTo>
                      <a:pt x="494" y="190"/>
                    </a:lnTo>
                    <a:lnTo>
                      <a:pt x="494" y="192"/>
                    </a:lnTo>
                    <a:lnTo>
                      <a:pt x="497" y="192"/>
                    </a:lnTo>
                    <a:lnTo>
                      <a:pt x="497" y="195"/>
                    </a:lnTo>
                    <a:lnTo>
                      <a:pt x="497" y="197"/>
                    </a:lnTo>
                    <a:lnTo>
                      <a:pt x="499" y="197"/>
                    </a:lnTo>
                    <a:lnTo>
                      <a:pt x="501" y="197"/>
                    </a:lnTo>
                    <a:lnTo>
                      <a:pt x="501" y="199"/>
                    </a:lnTo>
                    <a:lnTo>
                      <a:pt x="501" y="197"/>
                    </a:lnTo>
                    <a:lnTo>
                      <a:pt x="503" y="197"/>
                    </a:lnTo>
                    <a:lnTo>
                      <a:pt x="501" y="197"/>
                    </a:lnTo>
                    <a:lnTo>
                      <a:pt x="503" y="197"/>
                    </a:lnTo>
                    <a:lnTo>
                      <a:pt x="503" y="199"/>
                    </a:lnTo>
                    <a:lnTo>
                      <a:pt x="506" y="199"/>
                    </a:lnTo>
                    <a:lnTo>
                      <a:pt x="506" y="197"/>
                    </a:lnTo>
                    <a:lnTo>
                      <a:pt x="506" y="199"/>
                    </a:lnTo>
                    <a:lnTo>
                      <a:pt x="508" y="199"/>
                    </a:lnTo>
                    <a:lnTo>
                      <a:pt x="508" y="201"/>
                    </a:lnTo>
                    <a:lnTo>
                      <a:pt x="508" y="199"/>
                    </a:lnTo>
                    <a:lnTo>
                      <a:pt x="508" y="201"/>
                    </a:lnTo>
                    <a:lnTo>
                      <a:pt x="510" y="201"/>
                    </a:lnTo>
                    <a:lnTo>
                      <a:pt x="512" y="201"/>
                    </a:lnTo>
                    <a:lnTo>
                      <a:pt x="515" y="201"/>
                    </a:lnTo>
                    <a:lnTo>
                      <a:pt x="512" y="201"/>
                    </a:lnTo>
                    <a:lnTo>
                      <a:pt x="515" y="201"/>
                    </a:lnTo>
                    <a:lnTo>
                      <a:pt x="515" y="204"/>
                    </a:lnTo>
                    <a:lnTo>
                      <a:pt x="515" y="201"/>
                    </a:lnTo>
                    <a:lnTo>
                      <a:pt x="515" y="204"/>
                    </a:lnTo>
                    <a:lnTo>
                      <a:pt x="515" y="201"/>
                    </a:lnTo>
                    <a:lnTo>
                      <a:pt x="515" y="204"/>
                    </a:lnTo>
                    <a:lnTo>
                      <a:pt x="517" y="204"/>
                    </a:lnTo>
                    <a:lnTo>
                      <a:pt x="519" y="204"/>
                    </a:lnTo>
                    <a:lnTo>
                      <a:pt x="517" y="204"/>
                    </a:lnTo>
                    <a:lnTo>
                      <a:pt x="519" y="204"/>
                    </a:lnTo>
                    <a:lnTo>
                      <a:pt x="519" y="206"/>
                    </a:lnTo>
                    <a:lnTo>
                      <a:pt x="521" y="206"/>
                    </a:lnTo>
                    <a:lnTo>
                      <a:pt x="521" y="204"/>
                    </a:lnTo>
                    <a:lnTo>
                      <a:pt x="521" y="206"/>
                    </a:lnTo>
                    <a:lnTo>
                      <a:pt x="521" y="204"/>
                    </a:lnTo>
                    <a:lnTo>
                      <a:pt x="521" y="206"/>
                    </a:lnTo>
                    <a:lnTo>
                      <a:pt x="523" y="206"/>
                    </a:lnTo>
                    <a:lnTo>
                      <a:pt x="521" y="206"/>
                    </a:lnTo>
                    <a:lnTo>
                      <a:pt x="523" y="206"/>
                    </a:lnTo>
                    <a:lnTo>
                      <a:pt x="523" y="208"/>
                    </a:lnTo>
                    <a:lnTo>
                      <a:pt x="526" y="208"/>
                    </a:lnTo>
                    <a:lnTo>
                      <a:pt x="528" y="208"/>
                    </a:lnTo>
                    <a:lnTo>
                      <a:pt x="530" y="208"/>
                    </a:lnTo>
                    <a:lnTo>
                      <a:pt x="532" y="208"/>
                    </a:lnTo>
                    <a:lnTo>
                      <a:pt x="535" y="208"/>
                    </a:lnTo>
                    <a:lnTo>
                      <a:pt x="537" y="208"/>
                    </a:lnTo>
                    <a:lnTo>
                      <a:pt x="539" y="208"/>
                    </a:lnTo>
                    <a:lnTo>
                      <a:pt x="541" y="208"/>
                    </a:lnTo>
                    <a:lnTo>
                      <a:pt x="544" y="208"/>
                    </a:lnTo>
                    <a:lnTo>
                      <a:pt x="541" y="208"/>
                    </a:lnTo>
                    <a:lnTo>
                      <a:pt x="544" y="208"/>
                    </a:lnTo>
                    <a:lnTo>
                      <a:pt x="544" y="210"/>
                    </a:lnTo>
                    <a:lnTo>
                      <a:pt x="544" y="208"/>
                    </a:lnTo>
                    <a:lnTo>
                      <a:pt x="544" y="210"/>
                    </a:lnTo>
                    <a:lnTo>
                      <a:pt x="546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12"/>
                    </a:lnTo>
                    <a:lnTo>
                      <a:pt x="548" y="212"/>
                    </a:lnTo>
                    <a:lnTo>
                      <a:pt x="548" y="215"/>
                    </a:lnTo>
                    <a:lnTo>
                      <a:pt x="548" y="212"/>
                    </a:lnTo>
                    <a:lnTo>
                      <a:pt x="548" y="215"/>
                    </a:lnTo>
                    <a:lnTo>
                      <a:pt x="550" y="215"/>
                    </a:lnTo>
                    <a:lnTo>
                      <a:pt x="548" y="215"/>
                    </a:lnTo>
                    <a:lnTo>
                      <a:pt x="550" y="215"/>
                    </a:lnTo>
                    <a:lnTo>
                      <a:pt x="552" y="215"/>
                    </a:lnTo>
                    <a:lnTo>
                      <a:pt x="552" y="212"/>
                    </a:lnTo>
                    <a:lnTo>
                      <a:pt x="555" y="212"/>
                    </a:lnTo>
                    <a:lnTo>
                      <a:pt x="555" y="210"/>
                    </a:lnTo>
                    <a:lnTo>
                      <a:pt x="557" y="210"/>
                    </a:lnTo>
                    <a:lnTo>
                      <a:pt x="559" y="210"/>
                    </a:lnTo>
                    <a:lnTo>
                      <a:pt x="559" y="212"/>
                    </a:lnTo>
                    <a:lnTo>
                      <a:pt x="559" y="215"/>
                    </a:lnTo>
                    <a:lnTo>
                      <a:pt x="559" y="217"/>
                    </a:lnTo>
                    <a:lnTo>
                      <a:pt x="559" y="219"/>
                    </a:lnTo>
                    <a:lnTo>
                      <a:pt x="557" y="219"/>
                    </a:lnTo>
                    <a:lnTo>
                      <a:pt x="557" y="221"/>
                    </a:lnTo>
                    <a:lnTo>
                      <a:pt x="557" y="224"/>
                    </a:lnTo>
                    <a:lnTo>
                      <a:pt x="555" y="224"/>
                    </a:lnTo>
                    <a:lnTo>
                      <a:pt x="555" y="226"/>
                    </a:lnTo>
                    <a:lnTo>
                      <a:pt x="555" y="228"/>
                    </a:lnTo>
                    <a:lnTo>
                      <a:pt x="552" y="228"/>
                    </a:lnTo>
                    <a:lnTo>
                      <a:pt x="552" y="230"/>
                    </a:lnTo>
                    <a:lnTo>
                      <a:pt x="550" y="230"/>
                    </a:lnTo>
                    <a:lnTo>
                      <a:pt x="550" y="233"/>
                    </a:lnTo>
                    <a:lnTo>
                      <a:pt x="550" y="235"/>
                    </a:lnTo>
                    <a:lnTo>
                      <a:pt x="548" y="235"/>
                    </a:lnTo>
                    <a:lnTo>
                      <a:pt x="548" y="237"/>
                    </a:lnTo>
                    <a:lnTo>
                      <a:pt x="548" y="239"/>
                    </a:lnTo>
                    <a:lnTo>
                      <a:pt x="546" y="242"/>
                    </a:lnTo>
                    <a:lnTo>
                      <a:pt x="546" y="244"/>
                    </a:lnTo>
                    <a:lnTo>
                      <a:pt x="546" y="246"/>
                    </a:lnTo>
                    <a:lnTo>
                      <a:pt x="544" y="246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4" y="253"/>
                    </a:lnTo>
                    <a:lnTo>
                      <a:pt x="544" y="255"/>
                    </a:lnTo>
                    <a:lnTo>
                      <a:pt x="541" y="255"/>
                    </a:lnTo>
                    <a:lnTo>
                      <a:pt x="541" y="257"/>
                    </a:lnTo>
                    <a:lnTo>
                      <a:pt x="541" y="259"/>
                    </a:lnTo>
                    <a:lnTo>
                      <a:pt x="541" y="262"/>
                    </a:lnTo>
                    <a:lnTo>
                      <a:pt x="541" y="264"/>
                    </a:lnTo>
                    <a:lnTo>
                      <a:pt x="541" y="266"/>
                    </a:lnTo>
                    <a:lnTo>
                      <a:pt x="541" y="268"/>
                    </a:lnTo>
                    <a:lnTo>
                      <a:pt x="541" y="271"/>
                    </a:lnTo>
                    <a:lnTo>
                      <a:pt x="541" y="273"/>
                    </a:lnTo>
                    <a:lnTo>
                      <a:pt x="539" y="273"/>
                    </a:lnTo>
                    <a:lnTo>
                      <a:pt x="539" y="275"/>
                    </a:lnTo>
                    <a:lnTo>
                      <a:pt x="539" y="277"/>
                    </a:lnTo>
                    <a:lnTo>
                      <a:pt x="539" y="280"/>
                    </a:lnTo>
                    <a:lnTo>
                      <a:pt x="541" y="280"/>
                    </a:lnTo>
                    <a:lnTo>
                      <a:pt x="539" y="280"/>
                    </a:lnTo>
                    <a:lnTo>
                      <a:pt x="541" y="280"/>
                    </a:lnTo>
                    <a:lnTo>
                      <a:pt x="539" y="280"/>
                    </a:lnTo>
                    <a:lnTo>
                      <a:pt x="539" y="282"/>
                    </a:lnTo>
                    <a:lnTo>
                      <a:pt x="539" y="284"/>
                    </a:lnTo>
                    <a:lnTo>
                      <a:pt x="539" y="286"/>
                    </a:lnTo>
                    <a:lnTo>
                      <a:pt x="539" y="288"/>
                    </a:lnTo>
                    <a:lnTo>
                      <a:pt x="539" y="291"/>
                    </a:lnTo>
                    <a:lnTo>
                      <a:pt x="539" y="293"/>
                    </a:lnTo>
                    <a:lnTo>
                      <a:pt x="539" y="295"/>
                    </a:lnTo>
                    <a:lnTo>
                      <a:pt x="539" y="297"/>
                    </a:lnTo>
                    <a:lnTo>
                      <a:pt x="539" y="300"/>
                    </a:lnTo>
                    <a:lnTo>
                      <a:pt x="539" y="302"/>
                    </a:lnTo>
                    <a:lnTo>
                      <a:pt x="539" y="304"/>
                    </a:lnTo>
                    <a:lnTo>
                      <a:pt x="539" y="306"/>
                    </a:lnTo>
                    <a:lnTo>
                      <a:pt x="539" y="309"/>
                    </a:lnTo>
                    <a:lnTo>
                      <a:pt x="539" y="311"/>
                    </a:lnTo>
                    <a:lnTo>
                      <a:pt x="539" y="313"/>
                    </a:lnTo>
                    <a:lnTo>
                      <a:pt x="537" y="313"/>
                    </a:lnTo>
                    <a:lnTo>
                      <a:pt x="537" y="315"/>
                    </a:lnTo>
                    <a:lnTo>
                      <a:pt x="537" y="318"/>
                    </a:lnTo>
                    <a:lnTo>
                      <a:pt x="537" y="320"/>
                    </a:lnTo>
                    <a:lnTo>
                      <a:pt x="537" y="322"/>
                    </a:lnTo>
                    <a:lnTo>
                      <a:pt x="537" y="324"/>
                    </a:lnTo>
                    <a:lnTo>
                      <a:pt x="537" y="326"/>
                    </a:lnTo>
                    <a:lnTo>
                      <a:pt x="539" y="326"/>
                    </a:lnTo>
                    <a:lnTo>
                      <a:pt x="539" y="329"/>
                    </a:lnTo>
                    <a:lnTo>
                      <a:pt x="539" y="331"/>
                    </a:lnTo>
                    <a:lnTo>
                      <a:pt x="539" y="333"/>
                    </a:lnTo>
                    <a:lnTo>
                      <a:pt x="539" y="335"/>
                    </a:lnTo>
                    <a:lnTo>
                      <a:pt x="541" y="335"/>
                    </a:lnTo>
                    <a:lnTo>
                      <a:pt x="541" y="338"/>
                    </a:lnTo>
                    <a:lnTo>
                      <a:pt x="541" y="340"/>
                    </a:lnTo>
                    <a:lnTo>
                      <a:pt x="544" y="340"/>
                    </a:lnTo>
                    <a:lnTo>
                      <a:pt x="544" y="342"/>
                    </a:lnTo>
                    <a:lnTo>
                      <a:pt x="546" y="342"/>
                    </a:lnTo>
                    <a:lnTo>
                      <a:pt x="546" y="344"/>
                    </a:lnTo>
                    <a:lnTo>
                      <a:pt x="548" y="344"/>
                    </a:lnTo>
                    <a:lnTo>
                      <a:pt x="548" y="347"/>
                    </a:lnTo>
                    <a:lnTo>
                      <a:pt x="550" y="347"/>
                    </a:lnTo>
                    <a:lnTo>
                      <a:pt x="550" y="349"/>
                    </a:lnTo>
                    <a:lnTo>
                      <a:pt x="552" y="349"/>
                    </a:lnTo>
                    <a:lnTo>
                      <a:pt x="552" y="351"/>
                    </a:lnTo>
                    <a:lnTo>
                      <a:pt x="552" y="353"/>
                    </a:lnTo>
                    <a:lnTo>
                      <a:pt x="552" y="356"/>
                    </a:lnTo>
                    <a:lnTo>
                      <a:pt x="550" y="356"/>
                    </a:lnTo>
                    <a:lnTo>
                      <a:pt x="550" y="358"/>
                    </a:lnTo>
                    <a:lnTo>
                      <a:pt x="550" y="360"/>
                    </a:lnTo>
                    <a:lnTo>
                      <a:pt x="550" y="362"/>
                    </a:lnTo>
                    <a:lnTo>
                      <a:pt x="550" y="364"/>
                    </a:lnTo>
                    <a:lnTo>
                      <a:pt x="552" y="364"/>
                    </a:lnTo>
                    <a:lnTo>
                      <a:pt x="552" y="367"/>
                    </a:lnTo>
                    <a:lnTo>
                      <a:pt x="552" y="369"/>
                    </a:lnTo>
                    <a:lnTo>
                      <a:pt x="555" y="369"/>
                    </a:lnTo>
                    <a:lnTo>
                      <a:pt x="555" y="371"/>
                    </a:lnTo>
                    <a:lnTo>
                      <a:pt x="555" y="373"/>
                    </a:lnTo>
                    <a:lnTo>
                      <a:pt x="557" y="373"/>
                    </a:lnTo>
                    <a:lnTo>
                      <a:pt x="555" y="373"/>
                    </a:lnTo>
                    <a:lnTo>
                      <a:pt x="557" y="373"/>
                    </a:lnTo>
                    <a:lnTo>
                      <a:pt x="557" y="376"/>
                    </a:lnTo>
                    <a:lnTo>
                      <a:pt x="557" y="378"/>
                    </a:lnTo>
                    <a:lnTo>
                      <a:pt x="557" y="380"/>
                    </a:lnTo>
                    <a:lnTo>
                      <a:pt x="559" y="380"/>
                    </a:lnTo>
                    <a:lnTo>
                      <a:pt x="559" y="382"/>
                    </a:lnTo>
                    <a:lnTo>
                      <a:pt x="561" y="382"/>
                    </a:lnTo>
                    <a:lnTo>
                      <a:pt x="561" y="385"/>
                    </a:lnTo>
                    <a:lnTo>
                      <a:pt x="561" y="382"/>
                    </a:lnTo>
                    <a:lnTo>
                      <a:pt x="561" y="385"/>
                    </a:lnTo>
                    <a:lnTo>
                      <a:pt x="564" y="385"/>
                    </a:lnTo>
                    <a:lnTo>
                      <a:pt x="564" y="387"/>
                    </a:lnTo>
                    <a:lnTo>
                      <a:pt x="566" y="387"/>
                    </a:lnTo>
                    <a:lnTo>
                      <a:pt x="566" y="389"/>
                    </a:lnTo>
                    <a:lnTo>
                      <a:pt x="568" y="389"/>
                    </a:lnTo>
                    <a:lnTo>
                      <a:pt x="568" y="391"/>
                    </a:lnTo>
                    <a:lnTo>
                      <a:pt x="570" y="391"/>
                    </a:lnTo>
                    <a:lnTo>
                      <a:pt x="570" y="394"/>
                    </a:lnTo>
                    <a:lnTo>
                      <a:pt x="573" y="394"/>
                    </a:lnTo>
                    <a:lnTo>
                      <a:pt x="573" y="396"/>
                    </a:lnTo>
                    <a:lnTo>
                      <a:pt x="575" y="396"/>
                    </a:lnTo>
                    <a:lnTo>
                      <a:pt x="575" y="398"/>
                    </a:lnTo>
                    <a:lnTo>
                      <a:pt x="577" y="398"/>
                    </a:lnTo>
                    <a:lnTo>
                      <a:pt x="577" y="400"/>
                    </a:lnTo>
                    <a:lnTo>
                      <a:pt x="577" y="403"/>
                    </a:lnTo>
                    <a:lnTo>
                      <a:pt x="579" y="403"/>
                    </a:lnTo>
                    <a:lnTo>
                      <a:pt x="579" y="405"/>
                    </a:lnTo>
                    <a:lnTo>
                      <a:pt x="582" y="405"/>
                    </a:lnTo>
                    <a:lnTo>
                      <a:pt x="582" y="407"/>
                    </a:lnTo>
                    <a:lnTo>
                      <a:pt x="582" y="409"/>
                    </a:lnTo>
                    <a:lnTo>
                      <a:pt x="584" y="409"/>
                    </a:lnTo>
                    <a:lnTo>
                      <a:pt x="582" y="409"/>
                    </a:lnTo>
                    <a:lnTo>
                      <a:pt x="582" y="411"/>
                    </a:lnTo>
                    <a:lnTo>
                      <a:pt x="584" y="411"/>
                    </a:lnTo>
                    <a:lnTo>
                      <a:pt x="584" y="414"/>
                    </a:lnTo>
                    <a:lnTo>
                      <a:pt x="584" y="416"/>
                    </a:lnTo>
                    <a:lnTo>
                      <a:pt x="586" y="416"/>
                    </a:lnTo>
                    <a:lnTo>
                      <a:pt x="586" y="418"/>
                    </a:lnTo>
                    <a:lnTo>
                      <a:pt x="586" y="420"/>
                    </a:lnTo>
                    <a:lnTo>
                      <a:pt x="586" y="423"/>
                    </a:lnTo>
                    <a:lnTo>
                      <a:pt x="588" y="423"/>
                    </a:lnTo>
                    <a:lnTo>
                      <a:pt x="590" y="423"/>
                    </a:lnTo>
                    <a:lnTo>
                      <a:pt x="590" y="425"/>
                    </a:lnTo>
                    <a:lnTo>
                      <a:pt x="590" y="427"/>
                    </a:lnTo>
                    <a:lnTo>
                      <a:pt x="593" y="427"/>
                    </a:lnTo>
                    <a:lnTo>
                      <a:pt x="593" y="429"/>
                    </a:lnTo>
                    <a:lnTo>
                      <a:pt x="595" y="429"/>
                    </a:lnTo>
                    <a:lnTo>
                      <a:pt x="597" y="429"/>
                    </a:lnTo>
                    <a:lnTo>
                      <a:pt x="597" y="432"/>
                    </a:lnTo>
                    <a:lnTo>
                      <a:pt x="597" y="434"/>
                    </a:lnTo>
                    <a:lnTo>
                      <a:pt x="597" y="436"/>
                    </a:lnTo>
                    <a:lnTo>
                      <a:pt x="599" y="436"/>
                    </a:lnTo>
                    <a:lnTo>
                      <a:pt x="602" y="438"/>
                    </a:lnTo>
                    <a:lnTo>
                      <a:pt x="604" y="438"/>
                    </a:lnTo>
                    <a:lnTo>
                      <a:pt x="606" y="438"/>
                    </a:lnTo>
                    <a:lnTo>
                      <a:pt x="606" y="441"/>
                    </a:lnTo>
                    <a:lnTo>
                      <a:pt x="608" y="441"/>
                    </a:lnTo>
                    <a:lnTo>
                      <a:pt x="611" y="441"/>
                    </a:lnTo>
                    <a:lnTo>
                      <a:pt x="613" y="441"/>
                    </a:lnTo>
                    <a:lnTo>
                      <a:pt x="615" y="441"/>
                    </a:lnTo>
                    <a:lnTo>
                      <a:pt x="617" y="441"/>
                    </a:lnTo>
                    <a:lnTo>
                      <a:pt x="620" y="441"/>
                    </a:lnTo>
                    <a:lnTo>
                      <a:pt x="622" y="441"/>
                    </a:lnTo>
                    <a:lnTo>
                      <a:pt x="622" y="443"/>
                    </a:lnTo>
                    <a:lnTo>
                      <a:pt x="624" y="443"/>
                    </a:lnTo>
                    <a:lnTo>
                      <a:pt x="624" y="445"/>
                    </a:lnTo>
                    <a:lnTo>
                      <a:pt x="626" y="445"/>
                    </a:lnTo>
                    <a:lnTo>
                      <a:pt x="624" y="445"/>
                    </a:lnTo>
                    <a:lnTo>
                      <a:pt x="626" y="445"/>
                    </a:lnTo>
                    <a:lnTo>
                      <a:pt x="624" y="445"/>
                    </a:lnTo>
                    <a:lnTo>
                      <a:pt x="626" y="445"/>
                    </a:lnTo>
                    <a:lnTo>
                      <a:pt x="628" y="445"/>
                    </a:lnTo>
                    <a:lnTo>
                      <a:pt x="631" y="445"/>
                    </a:lnTo>
                    <a:lnTo>
                      <a:pt x="633" y="445"/>
                    </a:lnTo>
                    <a:lnTo>
                      <a:pt x="633" y="447"/>
                    </a:lnTo>
                    <a:lnTo>
                      <a:pt x="633" y="449"/>
                    </a:lnTo>
                    <a:lnTo>
                      <a:pt x="635" y="449"/>
                    </a:lnTo>
                    <a:lnTo>
                      <a:pt x="635" y="452"/>
                    </a:lnTo>
                    <a:lnTo>
                      <a:pt x="637" y="452"/>
                    </a:lnTo>
                    <a:lnTo>
                      <a:pt x="637" y="454"/>
                    </a:lnTo>
                    <a:lnTo>
                      <a:pt x="640" y="454"/>
                    </a:lnTo>
                    <a:lnTo>
                      <a:pt x="640" y="456"/>
                    </a:lnTo>
                    <a:lnTo>
                      <a:pt x="640" y="458"/>
                    </a:lnTo>
                    <a:lnTo>
                      <a:pt x="642" y="458"/>
                    </a:lnTo>
                    <a:lnTo>
                      <a:pt x="644" y="458"/>
                    </a:lnTo>
                    <a:lnTo>
                      <a:pt x="646" y="458"/>
                    </a:lnTo>
                    <a:lnTo>
                      <a:pt x="649" y="458"/>
                    </a:lnTo>
                    <a:lnTo>
                      <a:pt x="651" y="456"/>
                    </a:lnTo>
                    <a:lnTo>
                      <a:pt x="653" y="456"/>
                    </a:lnTo>
                    <a:lnTo>
                      <a:pt x="655" y="456"/>
                    </a:lnTo>
                    <a:lnTo>
                      <a:pt x="658" y="456"/>
                    </a:lnTo>
                    <a:lnTo>
                      <a:pt x="658" y="454"/>
                    </a:lnTo>
                    <a:lnTo>
                      <a:pt x="660" y="454"/>
                    </a:lnTo>
                    <a:lnTo>
                      <a:pt x="662" y="454"/>
                    </a:lnTo>
                    <a:lnTo>
                      <a:pt x="664" y="454"/>
                    </a:lnTo>
                    <a:lnTo>
                      <a:pt x="664" y="452"/>
                    </a:lnTo>
                    <a:lnTo>
                      <a:pt x="666" y="452"/>
                    </a:lnTo>
                    <a:lnTo>
                      <a:pt x="669" y="452"/>
                    </a:lnTo>
                    <a:lnTo>
                      <a:pt x="671" y="452"/>
                    </a:lnTo>
                    <a:lnTo>
                      <a:pt x="671" y="449"/>
                    </a:lnTo>
                    <a:lnTo>
                      <a:pt x="673" y="449"/>
                    </a:lnTo>
                    <a:lnTo>
                      <a:pt x="675" y="449"/>
                    </a:lnTo>
                    <a:lnTo>
                      <a:pt x="678" y="449"/>
                    </a:lnTo>
                    <a:lnTo>
                      <a:pt x="680" y="449"/>
                    </a:lnTo>
                    <a:lnTo>
                      <a:pt x="682" y="449"/>
                    </a:lnTo>
                    <a:lnTo>
                      <a:pt x="684" y="449"/>
                    </a:lnTo>
                    <a:lnTo>
                      <a:pt x="687" y="449"/>
                    </a:lnTo>
                    <a:lnTo>
                      <a:pt x="689" y="449"/>
                    </a:lnTo>
                    <a:lnTo>
                      <a:pt x="691" y="449"/>
                    </a:lnTo>
                    <a:lnTo>
                      <a:pt x="693" y="449"/>
                    </a:lnTo>
                    <a:lnTo>
                      <a:pt x="696" y="449"/>
                    </a:lnTo>
                    <a:lnTo>
                      <a:pt x="696" y="447"/>
                    </a:lnTo>
                    <a:lnTo>
                      <a:pt x="698" y="447"/>
                    </a:lnTo>
                    <a:lnTo>
                      <a:pt x="698" y="445"/>
                    </a:lnTo>
                    <a:lnTo>
                      <a:pt x="700" y="445"/>
                    </a:lnTo>
                    <a:lnTo>
                      <a:pt x="700" y="443"/>
                    </a:lnTo>
                    <a:lnTo>
                      <a:pt x="702" y="443"/>
                    </a:lnTo>
                    <a:lnTo>
                      <a:pt x="704" y="443"/>
                    </a:lnTo>
                    <a:lnTo>
                      <a:pt x="707" y="443"/>
                    </a:lnTo>
                    <a:lnTo>
                      <a:pt x="709" y="443"/>
                    </a:lnTo>
                    <a:lnTo>
                      <a:pt x="711" y="443"/>
                    </a:lnTo>
                    <a:lnTo>
                      <a:pt x="713" y="443"/>
                    </a:lnTo>
                    <a:lnTo>
                      <a:pt x="713" y="441"/>
                    </a:lnTo>
                    <a:lnTo>
                      <a:pt x="716" y="441"/>
                    </a:lnTo>
                    <a:lnTo>
                      <a:pt x="718" y="441"/>
                    </a:lnTo>
                    <a:lnTo>
                      <a:pt x="720" y="441"/>
                    </a:lnTo>
                    <a:lnTo>
                      <a:pt x="722" y="441"/>
                    </a:lnTo>
                    <a:lnTo>
                      <a:pt x="725" y="441"/>
                    </a:lnTo>
                    <a:lnTo>
                      <a:pt x="725" y="443"/>
                    </a:lnTo>
                    <a:lnTo>
                      <a:pt x="727" y="443"/>
                    </a:lnTo>
                    <a:lnTo>
                      <a:pt x="729" y="443"/>
                    </a:lnTo>
                    <a:lnTo>
                      <a:pt x="729" y="441"/>
                    </a:lnTo>
                    <a:lnTo>
                      <a:pt x="731" y="441"/>
                    </a:lnTo>
                    <a:lnTo>
                      <a:pt x="734" y="441"/>
                    </a:lnTo>
                    <a:lnTo>
                      <a:pt x="734" y="438"/>
                    </a:lnTo>
                    <a:lnTo>
                      <a:pt x="736" y="438"/>
                    </a:lnTo>
                    <a:lnTo>
                      <a:pt x="738" y="438"/>
                    </a:lnTo>
                    <a:lnTo>
                      <a:pt x="738" y="436"/>
                    </a:lnTo>
                    <a:lnTo>
                      <a:pt x="740" y="436"/>
                    </a:lnTo>
                    <a:lnTo>
                      <a:pt x="740" y="434"/>
                    </a:lnTo>
                    <a:lnTo>
                      <a:pt x="742" y="434"/>
                    </a:lnTo>
                    <a:lnTo>
                      <a:pt x="745" y="434"/>
                    </a:lnTo>
                    <a:lnTo>
                      <a:pt x="745" y="432"/>
                    </a:lnTo>
                    <a:lnTo>
                      <a:pt x="747" y="432"/>
                    </a:lnTo>
                    <a:lnTo>
                      <a:pt x="749" y="432"/>
                    </a:lnTo>
                    <a:lnTo>
                      <a:pt x="749" y="429"/>
                    </a:lnTo>
                    <a:lnTo>
                      <a:pt x="751" y="429"/>
                    </a:lnTo>
                    <a:lnTo>
                      <a:pt x="751" y="427"/>
                    </a:lnTo>
                    <a:lnTo>
                      <a:pt x="754" y="427"/>
                    </a:lnTo>
                    <a:lnTo>
                      <a:pt x="756" y="427"/>
                    </a:lnTo>
                    <a:lnTo>
                      <a:pt x="756" y="425"/>
                    </a:lnTo>
                    <a:lnTo>
                      <a:pt x="758" y="425"/>
                    </a:lnTo>
                    <a:lnTo>
                      <a:pt x="758" y="423"/>
                    </a:lnTo>
                    <a:lnTo>
                      <a:pt x="760" y="423"/>
                    </a:lnTo>
                    <a:lnTo>
                      <a:pt x="760" y="420"/>
                    </a:lnTo>
                    <a:lnTo>
                      <a:pt x="763" y="420"/>
                    </a:lnTo>
                    <a:lnTo>
                      <a:pt x="763" y="418"/>
                    </a:lnTo>
                    <a:lnTo>
                      <a:pt x="763" y="416"/>
                    </a:lnTo>
                    <a:lnTo>
                      <a:pt x="763" y="414"/>
                    </a:lnTo>
                    <a:lnTo>
                      <a:pt x="763" y="411"/>
                    </a:lnTo>
                    <a:lnTo>
                      <a:pt x="763" y="409"/>
                    </a:lnTo>
                    <a:lnTo>
                      <a:pt x="765" y="409"/>
                    </a:lnTo>
                    <a:lnTo>
                      <a:pt x="765" y="407"/>
                    </a:lnTo>
                    <a:lnTo>
                      <a:pt x="765" y="405"/>
                    </a:lnTo>
                    <a:lnTo>
                      <a:pt x="767" y="405"/>
                    </a:lnTo>
                    <a:lnTo>
                      <a:pt x="769" y="405"/>
                    </a:lnTo>
                    <a:lnTo>
                      <a:pt x="769" y="403"/>
                    </a:lnTo>
                    <a:lnTo>
                      <a:pt x="772" y="403"/>
                    </a:lnTo>
                    <a:lnTo>
                      <a:pt x="769" y="403"/>
                    </a:lnTo>
                    <a:lnTo>
                      <a:pt x="772" y="403"/>
                    </a:lnTo>
                    <a:lnTo>
                      <a:pt x="772" y="400"/>
                    </a:lnTo>
                    <a:lnTo>
                      <a:pt x="769" y="400"/>
                    </a:lnTo>
                    <a:lnTo>
                      <a:pt x="772" y="400"/>
                    </a:lnTo>
                    <a:lnTo>
                      <a:pt x="769" y="400"/>
                    </a:lnTo>
                    <a:lnTo>
                      <a:pt x="769" y="398"/>
                    </a:lnTo>
                    <a:lnTo>
                      <a:pt x="769" y="396"/>
                    </a:lnTo>
                    <a:lnTo>
                      <a:pt x="769" y="394"/>
                    </a:lnTo>
                    <a:lnTo>
                      <a:pt x="769" y="391"/>
                    </a:lnTo>
                    <a:lnTo>
                      <a:pt x="769" y="389"/>
                    </a:lnTo>
                    <a:lnTo>
                      <a:pt x="769" y="387"/>
                    </a:lnTo>
                    <a:lnTo>
                      <a:pt x="769" y="385"/>
                    </a:lnTo>
                    <a:lnTo>
                      <a:pt x="769" y="382"/>
                    </a:lnTo>
                    <a:lnTo>
                      <a:pt x="769" y="380"/>
                    </a:lnTo>
                    <a:lnTo>
                      <a:pt x="772" y="380"/>
                    </a:lnTo>
                    <a:lnTo>
                      <a:pt x="769" y="380"/>
                    </a:lnTo>
                    <a:lnTo>
                      <a:pt x="772" y="380"/>
                    </a:lnTo>
                    <a:lnTo>
                      <a:pt x="769" y="380"/>
                    </a:lnTo>
                    <a:lnTo>
                      <a:pt x="772" y="380"/>
                    </a:lnTo>
                    <a:lnTo>
                      <a:pt x="772" y="378"/>
                    </a:lnTo>
                    <a:lnTo>
                      <a:pt x="772" y="376"/>
                    </a:lnTo>
                    <a:lnTo>
                      <a:pt x="772" y="373"/>
                    </a:lnTo>
                    <a:lnTo>
                      <a:pt x="772" y="371"/>
                    </a:lnTo>
                    <a:lnTo>
                      <a:pt x="774" y="371"/>
                    </a:lnTo>
                    <a:lnTo>
                      <a:pt x="774" y="369"/>
                    </a:lnTo>
                    <a:lnTo>
                      <a:pt x="774" y="367"/>
                    </a:lnTo>
                    <a:lnTo>
                      <a:pt x="776" y="367"/>
                    </a:lnTo>
                    <a:lnTo>
                      <a:pt x="778" y="367"/>
                    </a:lnTo>
                    <a:lnTo>
                      <a:pt x="778" y="364"/>
                    </a:lnTo>
                    <a:lnTo>
                      <a:pt x="780" y="364"/>
                    </a:lnTo>
                    <a:lnTo>
                      <a:pt x="780" y="362"/>
                    </a:lnTo>
                    <a:lnTo>
                      <a:pt x="783" y="362"/>
                    </a:lnTo>
                    <a:lnTo>
                      <a:pt x="785" y="362"/>
                    </a:lnTo>
                    <a:lnTo>
                      <a:pt x="787" y="362"/>
                    </a:lnTo>
                    <a:lnTo>
                      <a:pt x="787" y="360"/>
                    </a:lnTo>
                    <a:lnTo>
                      <a:pt x="789" y="360"/>
                    </a:lnTo>
                    <a:lnTo>
                      <a:pt x="792" y="360"/>
                    </a:lnTo>
                    <a:lnTo>
                      <a:pt x="794" y="360"/>
                    </a:lnTo>
                    <a:lnTo>
                      <a:pt x="796" y="360"/>
                    </a:lnTo>
                    <a:lnTo>
                      <a:pt x="796" y="358"/>
                    </a:lnTo>
                    <a:lnTo>
                      <a:pt x="798" y="358"/>
                    </a:lnTo>
                    <a:lnTo>
                      <a:pt x="801" y="358"/>
                    </a:lnTo>
                    <a:lnTo>
                      <a:pt x="803" y="358"/>
                    </a:lnTo>
                    <a:lnTo>
                      <a:pt x="805" y="358"/>
                    </a:lnTo>
                    <a:lnTo>
                      <a:pt x="807" y="358"/>
                    </a:lnTo>
                    <a:lnTo>
                      <a:pt x="810" y="358"/>
                    </a:lnTo>
                    <a:lnTo>
                      <a:pt x="812" y="358"/>
                    </a:lnTo>
                    <a:lnTo>
                      <a:pt x="812" y="356"/>
                    </a:lnTo>
                    <a:lnTo>
                      <a:pt x="812" y="358"/>
                    </a:lnTo>
                    <a:lnTo>
                      <a:pt x="812" y="356"/>
                    </a:lnTo>
                    <a:lnTo>
                      <a:pt x="812" y="358"/>
                    </a:lnTo>
                    <a:lnTo>
                      <a:pt x="812" y="356"/>
                    </a:lnTo>
                    <a:lnTo>
                      <a:pt x="814" y="356"/>
                    </a:lnTo>
                    <a:lnTo>
                      <a:pt x="816" y="356"/>
                    </a:lnTo>
                    <a:lnTo>
                      <a:pt x="818" y="356"/>
                    </a:lnTo>
                    <a:lnTo>
                      <a:pt x="821" y="356"/>
                    </a:lnTo>
                    <a:lnTo>
                      <a:pt x="823" y="356"/>
                    </a:lnTo>
                    <a:lnTo>
                      <a:pt x="825" y="356"/>
                    </a:lnTo>
                    <a:lnTo>
                      <a:pt x="825" y="353"/>
                    </a:lnTo>
                    <a:lnTo>
                      <a:pt x="827" y="353"/>
                    </a:lnTo>
                    <a:lnTo>
                      <a:pt x="827" y="351"/>
                    </a:lnTo>
                    <a:lnTo>
                      <a:pt x="830" y="351"/>
                    </a:lnTo>
                    <a:lnTo>
                      <a:pt x="832" y="351"/>
                    </a:lnTo>
                    <a:lnTo>
                      <a:pt x="834" y="351"/>
                    </a:lnTo>
                    <a:lnTo>
                      <a:pt x="836" y="351"/>
                    </a:lnTo>
                    <a:lnTo>
                      <a:pt x="839" y="351"/>
                    </a:lnTo>
                    <a:lnTo>
                      <a:pt x="841" y="351"/>
                    </a:lnTo>
                    <a:lnTo>
                      <a:pt x="841" y="349"/>
                    </a:lnTo>
                    <a:lnTo>
                      <a:pt x="843" y="349"/>
                    </a:lnTo>
                    <a:lnTo>
                      <a:pt x="845" y="349"/>
                    </a:lnTo>
                    <a:lnTo>
                      <a:pt x="848" y="349"/>
                    </a:lnTo>
                    <a:lnTo>
                      <a:pt x="850" y="349"/>
                    </a:lnTo>
                    <a:lnTo>
                      <a:pt x="852" y="349"/>
                    </a:lnTo>
                    <a:lnTo>
                      <a:pt x="852" y="351"/>
                    </a:lnTo>
                    <a:lnTo>
                      <a:pt x="854" y="351"/>
                    </a:lnTo>
                    <a:lnTo>
                      <a:pt x="856" y="351"/>
                    </a:lnTo>
                    <a:lnTo>
                      <a:pt x="859" y="351"/>
                    </a:lnTo>
                    <a:lnTo>
                      <a:pt x="861" y="351"/>
                    </a:lnTo>
                    <a:lnTo>
                      <a:pt x="861" y="353"/>
                    </a:lnTo>
                    <a:lnTo>
                      <a:pt x="863" y="353"/>
                    </a:lnTo>
                    <a:lnTo>
                      <a:pt x="865" y="353"/>
                    </a:lnTo>
                    <a:lnTo>
                      <a:pt x="868" y="353"/>
                    </a:lnTo>
                    <a:lnTo>
                      <a:pt x="870" y="353"/>
                    </a:lnTo>
                    <a:lnTo>
                      <a:pt x="872" y="353"/>
                    </a:lnTo>
                    <a:lnTo>
                      <a:pt x="872" y="356"/>
                    </a:lnTo>
                    <a:lnTo>
                      <a:pt x="872" y="353"/>
                    </a:lnTo>
                    <a:lnTo>
                      <a:pt x="874" y="353"/>
                    </a:lnTo>
                    <a:lnTo>
                      <a:pt x="877" y="353"/>
                    </a:lnTo>
                    <a:lnTo>
                      <a:pt x="877" y="351"/>
                    </a:lnTo>
                    <a:lnTo>
                      <a:pt x="877" y="349"/>
                    </a:lnTo>
                    <a:lnTo>
                      <a:pt x="877" y="351"/>
                    </a:lnTo>
                    <a:lnTo>
                      <a:pt x="877" y="349"/>
                    </a:lnTo>
                    <a:lnTo>
                      <a:pt x="879" y="349"/>
                    </a:lnTo>
                    <a:lnTo>
                      <a:pt x="879" y="351"/>
                    </a:lnTo>
                    <a:lnTo>
                      <a:pt x="881" y="351"/>
                    </a:lnTo>
                    <a:lnTo>
                      <a:pt x="881" y="353"/>
                    </a:lnTo>
                    <a:lnTo>
                      <a:pt x="883" y="353"/>
                    </a:lnTo>
                    <a:lnTo>
                      <a:pt x="883" y="356"/>
                    </a:lnTo>
                    <a:lnTo>
                      <a:pt x="883" y="358"/>
                    </a:lnTo>
                    <a:lnTo>
                      <a:pt x="886" y="358"/>
                    </a:lnTo>
                    <a:lnTo>
                      <a:pt x="883" y="358"/>
                    </a:lnTo>
                    <a:lnTo>
                      <a:pt x="883" y="360"/>
                    </a:lnTo>
                    <a:lnTo>
                      <a:pt x="886" y="360"/>
                    </a:lnTo>
                    <a:lnTo>
                      <a:pt x="886" y="358"/>
                    </a:lnTo>
                    <a:lnTo>
                      <a:pt x="886" y="356"/>
                    </a:lnTo>
                    <a:lnTo>
                      <a:pt x="888" y="356"/>
                    </a:lnTo>
                    <a:lnTo>
                      <a:pt x="886" y="356"/>
                    </a:lnTo>
                    <a:lnTo>
                      <a:pt x="888" y="358"/>
                    </a:lnTo>
                    <a:lnTo>
                      <a:pt x="886" y="358"/>
                    </a:lnTo>
                    <a:lnTo>
                      <a:pt x="886" y="360"/>
                    </a:lnTo>
                    <a:lnTo>
                      <a:pt x="886" y="362"/>
                    </a:lnTo>
                    <a:lnTo>
                      <a:pt x="888" y="362"/>
                    </a:lnTo>
                    <a:lnTo>
                      <a:pt x="888" y="364"/>
                    </a:lnTo>
                    <a:lnTo>
                      <a:pt x="888" y="367"/>
                    </a:lnTo>
                    <a:lnTo>
                      <a:pt x="886" y="367"/>
                    </a:lnTo>
                    <a:lnTo>
                      <a:pt x="886" y="369"/>
                    </a:lnTo>
                    <a:lnTo>
                      <a:pt x="886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3" y="376"/>
                    </a:lnTo>
                    <a:lnTo>
                      <a:pt x="881" y="376"/>
                    </a:lnTo>
                    <a:lnTo>
                      <a:pt x="881" y="378"/>
                    </a:lnTo>
                    <a:lnTo>
                      <a:pt x="879" y="378"/>
                    </a:lnTo>
                    <a:lnTo>
                      <a:pt x="879" y="380"/>
                    </a:lnTo>
                    <a:lnTo>
                      <a:pt x="877" y="380"/>
                    </a:lnTo>
                    <a:lnTo>
                      <a:pt x="877" y="382"/>
                    </a:lnTo>
                    <a:lnTo>
                      <a:pt x="874" y="382"/>
                    </a:lnTo>
                    <a:lnTo>
                      <a:pt x="874" y="385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2" y="385"/>
                    </a:lnTo>
                    <a:lnTo>
                      <a:pt x="872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68" y="389"/>
                    </a:lnTo>
                    <a:lnTo>
                      <a:pt x="868" y="391"/>
                    </a:lnTo>
                    <a:lnTo>
                      <a:pt x="868" y="394"/>
                    </a:lnTo>
                    <a:lnTo>
                      <a:pt x="865" y="394"/>
                    </a:lnTo>
                    <a:lnTo>
                      <a:pt x="865" y="396"/>
                    </a:lnTo>
                    <a:lnTo>
                      <a:pt x="865" y="398"/>
                    </a:lnTo>
                    <a:lnTo>
                      <a:pt x="865" y="400"/>
                    </a:lnTo>
                    <a:lnTo>
                      <a:pt x="865" y="403"/>
                    </a:lnTo>
                    <a:lnTo>
                      <a:pt x="865" y="405"/>
                    </a:lnTo>
                    <a:lnTo>
                      <a:pt x="865" y="407"/>
                    </a:lnTo>
                    <a:lnTo>
                      <a:pt x="865" y="405"/>
                    </a:lnTo>
                    <a:lnTo>
                      <a:pt x="865" y="403"/>
                    </a:lnTo>
                    <a:lnTo>
                      <a:pt x="865" y="400"/>
                    </a:lnTo>
                    <a:lnTo>
                      <a:pt x="865" y="403"/>
                    </a:lnTo>
                    <a:lnTo>
                      <a:pt x="865" y="405"/>
                    </a:lnTo>
                    <a:lnTo>
                      <a:pt x="863" y="405"/>
                    </a:lnTo>
                    <a:lnTo>
                      <a:pt x="863" y="407"/>
                    </a:lnTo>
                    <a:lnTo>
                      <a:pt x="863" y="405"/>
                    </a:lnTo>
                    <a:lnTo>
                      <a:pt x="863" y="407"/>
                    </a:lnTo>
                    <a:lnTo>
                      <a:pt x="861" y="407"/>
                    </a:lnTo>
                    <a:lnTo>
                      <a:pt x="861" y="409"/>
                    </a:lnTo>
                    <a:lnTo>
                      <a:pt x="859" y="409"/>
                    </a:lnTo>
                    <a:lnTo>
                      <a:pt x="859" y="411"/>
                    </a:lnTo>
                    <a:lnTo>
                      <a:pt x="859" y="409"/>
                    </a:lnTo>
                    <a:lnTo>
                      <a:pt x="856" y="409"/>
                    </a:lnTo>
                    <a:lnTo>
                      <a:pt x="856" y="411"/>
                    </a:lnTo>
                    <a:lnTo>
                      <a:pt x="856" y="414"/>
                    </a:lnTo>
                    <a:lnTo>
                      <a:pt x="859" y="414"/>
                    </a:lnTo>
                    <a:lnTo>
                      <a:pt x="856" y="414"/>
                    </a:lnTo>
                    <a:lnTo>
                      <a:pt x="859" y="414"/>
                    </a:lnTo>
                    <a:lnTo>
                      <a:pt x="859" y="416"/>
                    </a:lnTo>
                    <a:lnTo>
                      <a:pt x="859" y="414"/>
                    </a:lnTo>
                    <a:lnTo>
                      <a:pt x="861" y="414"/>
                    </a:lnTo>
                    <a:lnTo>
                      <a:pt x="863" y="414"/>
                    </a:lnTo>
                    <a:lnTo>
                      <a:pt x="865" y="414"/>
                    </a:lnTo>
                    <a:lnTo>
                      <a:pt x="863" y="414"/>
                    </a:lnTo>
                    <a:lnTo>
                      <a:pt x="865" y="414"/>
                    </a:lnTo>
                    <a:lnTo>
                      <a:pt x="865" y="411"/>
                    </a:lnTo>
                    <a:lnTo>
                      <a:pt x="868" y="411"/>
                    </a:lnTo>
                    <a:lnTo>
                      <a:pt x="868" y="414"/>
                    </a:lnTo>
                    <a:lnTo>
                      <a:pt x="865" y="414"/>
                    </a:lnTo>
                    <a:lnTo>
                      <a:pt x="865" y="416"/>
                    </a:lnTo>
                    <a:lnTo>
                      <a:pt x="865" y="418"/>
                    </a:lnTo>
                    <a:lnTo>
                      <a:pt x="863" y="418"/>
                    </a:lnTo>
                    <a:lnTo>
                      <a:pt x="861" y="418"/>
                    </a:lnTo>
                    <a:lnTo>
                      <a:pt x="861" y="420"/>
                    </a:lnTo>
                    <a:lnTo>
                      <a:pt x="859" y="420"/>
                    </a:lnTo>
                    <a:lnTo>
                      <a:pt x="859" y="423"/>
                    </a:lnTo>
                    <a:lnTo>
                      <a:pt x="859" y="425"/>
                    </a:lnTo>
                    <a:lnTo>
                      <a:pt x="861" y="425"/>
                    </a:lnTo>
                    <a:lnTo>
                      <a:pt x="861" y="423"/>
                    </a:lnTo>
                    <a:lnTo>
                      <a:pt x="863" y="423"/>
                    </a:lnTo>
                    <a:lnTo>
                      <a:pt x="863" y="420"/>
                    </a:lnTo>
                    <a:lnTo>
                      <a:pt x="865" y="420"/>
                    </a:lnTo>
                    <a:lnTo>
                      <a:pt x="865" y="423"/>
                    </a:lnTo>
                    <a:lnTo>
                      <a:pt x="863" y="423"/>
                    </a:lnTo>
                    <a:lnTo>
                      <a:pt x="863" y="425"/>
                    </a:lnTo>
                    <a:lnTo>
                      <a:pt x="863" y="427"/>
                    </a:lnTo>
                    <a:lnTo>
                      <a:pt x="863" y="429"/>
                    </a:lnTo>
                    <a:lnTo>
                      <a:pt x="861" y="429"/>
                    </a:lnTo>
                    <a:lnTo>
                      <a:pt x="861" y="432"/>
                    </a:lnTo>
                    <a:lnTo>
                      <a:pt x="861" y="434"/>
                    </a:lnTo>
                    <a:lnTo>
                      <a:pt x="859" y="434"/>
                    </a:lnTo>
                    <a:lnTo>
                      <a:pt x="859" y="436"/>
                    </a:lnTo>
                    <a:lnTo>
                      <a:pt x="859" y="438"/>
                    </a:lnTo>
                    <a:lnTo>
                      <a:pt x="859" y="441"/>
                    </a:lnTo>
                    <a:lnTo>
                      <a:pt x="856" y="441"/>
                    </a:lnTo>
                    <a:lnTo>
                      <a:pt x="856" y="443"/>
                    </a:lnTo>
                    <a:lnTo>
                      <a:pt x="856" y="445"/>
                    </a:lnTo>
                    <a:lnTo>
                      <a:pt x="856" y="447"/>
                    </a:lnTo>
                    <a:lnTo>
                      <a:pt x="856" y="449"/>
                    </a:lnTo>
                    <a:lnTo>
                      <a:pt x="854" y="449"/>
                    </a:lnTo>
                    <a:lnTo>
                      <a:pt x="854" y="452"/>
                    </a:lnTo>
                    <a:lnTo>
                      <a:pt x="854" y="454"/>
                    </a:lnTo>
                    <a:lnTo>
                      <a:pt x="854" y="456"/>
                    </a:lnTo>
                    <a:lnTo>
                      <a:pt x="852" y="456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2" y="454"/>
                    </a:lnTo>
                    <a:lnTo>
                      <a:pt x="852" y="452"/>
                    </a:lnTo>
                    <a:lnTo>
                      <a:pt x="850" y="452"/>
                    </a:lnTo>
                    <a:lnTo>
                      <a:pt x="850" y="449"/>
                    </a:lnTo>
                    <a:lnTo>
                      <a:pt x="848" y="449"/>
                    </a:lnTo>
                    <a:lnTo>
                      <a:pt x="848" y="447"/>
                    </a:lnTo>
                    <a:lnTo>
                      <a:pt x="845" y="447"/>
                    </a:lnTo>
                    <a:lnTo>
                      <a:pt x="848" y="447"/>
                    </a:lnTo>
                    <a:lnTo>
                      <a:pt x="848" y="445"/>
                    </a:lnTo>
                    <a:lnTo>
                      <a:pt x="848" y="443"/>
                    </a:lnTo>
                    <a:lnTo>
                      <a:pt x="848" y="445"/>
                    </a:lnTo>
                    <a:lnTo>
                      <a:pt x="848" y="443"/>
                    </a:lnTo>
                    <a:lnTo>
                      <a:pt x="848" y="441"/>
                    </a:lnTo>
                    <a:lnTo>
                      <a:pt x="848" y="438"/>
                    </a:lnTo>
                    <a:lnTo>
                      <a:pt x="848" y="436"/>
                    </a:lnTo>
                    <a:lnTo>
                      <a:pt x="845" y="436"/>
                    </a:lnTo>
                    <a:lnTo>
                      <a:pt x="845" y="438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3" y="438"/>
                    </a:lnTo>
                    <a:lnTo>
                      <a:pt x="841" y="438"/>
                    </a:lnTo>
                    <a:lnTo>
                      <a:pt x="841" y="441"/>
                    </a:lnTo>
                    <a:lnTo>
                      <a:pt x="841" y="438"/>
                    </a:lnTo>
                    <a:lnTo>
                      <a:pt x="843" y="438"/>
                    </a:lnTo>
                    <a:lnTo>
                      <a:pt x="843" y="441"/>
                    </a:lnTo>
                    <a:lnTo>
                      <a:pt x="841" y="441"/>
                    </a:lnTo>
                    <a:lnTo>
                      <a:pt x="843" y="441"/>
                    </a:lnTo>
                    <a:lnTo>
                      <a:pt x="841" y="441"/>
                    </a:lnTo>
                    <a:lnTo>
                      <a:pt x="843" y="441"/>
                    </a:lnTo>
                    <a:lnTo>
                      <a:pt x="841" y="441"/>
                    </a:lnTo>
                    <a:lnTo>
                      <a:pt x="843" y="441"/>
                    </a:lnTo>
                    <a:lnTo>
                      <a:pt x="843" y="443"/>
                    </a:lnTo>
                    <a:lnTo>
                      <a:pt x="841" y="443"/>
                    </a:lnTo>
                    <a:lnTo>
                      <a:pt x="841" y="445"/>
                    </a:lnTo>
                    <a:lnTo>
                      <a:pt x="841" y="447"/>
                    </a:lnTo>
                    <a:lnTo>
                      <a:pt x="839" y="447"/>
                    </a:lnTo>
                    <a:lnTo>
                      <a:pt x="836" y="447"/>
                    </a:lnTo>
                    <a:lnTo>
                      <a:pt x="834" y="447"/>
                    </a:lnTo>
                    <a:lnTo>
                      <a:pt x="832" y="447"/>
                    </a:lnTo>
                    <a:lnTo>
                      <a:pt x="832" y="449"/>
                    </a:lnTo>
                    <a:lnTo>
                      <a:pt x="832" y="452"/>
                    </a:lnTo>
                    <a:lnTo>
                      <a:pt x="830" y="452"/>
                    </a:lnTo>
                    <a:lnTo>
                      <a:pt x="830" y="454"/>
                    </a:lnTo>
                    <a:lnTo>
                      <a:pt x="830" y="456"/>
                    </a:lnTo>
                    <a:lnTo>
                      <a:pt x="827" y="456"/>
                    </a:lnTo>
                    <a:lnTo>
                      <a:pt x="825" y="456"/>
                    </a:lnTo>
                    <a:lnTo>
                      <a:pt x="827" y="458"/>
                    </a:lnTo>
                    <a:lnTo>
                      <a:pt x="825" y="458"/>
                    </a:lnTo>
                    <a:lnTo>
                      <a:pt x="825" y="461"/>
                    </a:lnTo>
                    <a:lnTo>
                      <a:pt x="825" y="463"/>
                    </a:lnTo>
                    <a:lnTo>
                      <a:pt x="823" y="463"/>
                    </a:lnTo>
                    <a:lnTo>
                      <a:pt x="825" y="463"/>
                    </a:lnTo>
                    <a:lnTo>
                      <a:pt x="823" y="463"/>
                    </a:lnTo>
                    <a:lnTo>
                      <a:pt x="823" y="465"/>
                    </a:lnTo>
                    <a:lnTo>
                      <a:pt x="821" y="465"/>
                    </a:lnTo>
                    <a:lnTo>
                      <a:pt x="821" y="467"/>
                    </a:lnTo>
                    <a:lnTo>
                      <a:pt x="821" y="465"/>
                    </a:lnTo>
                    <a:lnTo>
                      <a:pt x="818" y="465"/>
                    </a:lnTo>
                    <a:lnTo>
                      <a:pt x="816" y="465"/>
                    </a:lnTo>
                    <a:lnTo>
                      <a:pt x="816" y="463"/>
                    </a:lnTo>
                    <a:lnTo>
                      <a:pt x="814" y="463"/>
                    </a:lnTo>
                    <a:lnTo>
                      <a:pt x="812" y="463"/>
                    </a:lnTo>
                    <a:lnTo>
                      <a:pt x="812" y="465"/>
                    </a:lnTo>
                    <a:lnTo>
                      <a:pt x="812" y="470"/>
                    </a:lnTo>
                    <a:lnTo>
                      <a:pt x="810" y="470"/>
                    </a:lnTo>
                    <a:lnTo>
                      <a:pt x="807" y="470"/>
                    </a:lnTo>
                    <a:lnTo>
                      <a:pt x="801" y="470"/>
                    </a:lnTo>
                    <a:lnTo>
                      <a:pt x="796" y="470"/>
                    </a:lnTo>
                    <a:lnTo>
                      <a:pt x="794" y="470"/>
                    </a:lnTo>
                    <a:lnTo>
                      <a:pt x="792" y="470"/>
                    </a:lnTo>
                    <a:lnTo>
                      <a:pt x="789" y="470"/>
                    </a:lnTo>
                    <a:lnTo>
                      <a:pt x="787" y="470"/>
                    </a:lnTo>
                    <a:lnTo>
                      <a:pt x="785" y="47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4" name="Freeform 2982"/>
              <p:cNvSpPr>
                <a:spLocks/>
              </p:cNvSpPr>
              <p:nvPr/>
            </p:nvSpPr>
            <p:spPr bwMode="auto">
              <a:xfrm>
                <a:off x="1140" y="857"/>
                <a:ext cx="789" cy="547"/>
              </a:xfrm>
              <a:custGeom>
                <a:avLst/>
                <a:gdLst>
                  <a:gd name="T0" fmla="*/ 758 w 789"/>
                  <a:gd name="T1" fmla="*/ 451 h 547"/>
                  <a:gd name="T2" fmla="*/ 751 w 789"/>
                  <a:gd name="T3" fmla="*/ 469 h 547"/>
                  <a:gd name="T4" fmla="*/ 769 w 789"/>
                  <a:gd name="T5" fmla="*/ 485 h 547"/>
                  <a:gd name="T6" fmla="*/ 776 w 789"/>
                  <a:gd name="T7" fmla="*/ 494 h 547"/>
                  <a:gd name="T8" fmla="*/ 742 w 789"/>
                  <a:gd name="T9" fmla="*/ 498 h 547"/>
                  <a:gd name="T10" fmla="*/ 720 w 789"/>
                  <a:gd name="T11" fmla="*/ 525 h 547"/>
                  <a:gd name="T12" fmla="*/ 717 w 789"/>
                  <a:gd name="T13" fmla="*/ 547 h 547"/>
                  <a:gd name="T14" fmla="*/ 700 w 789"/>
                  <a:gd name="T15" fmla="*/ 527 h 547"/>
                  <a:gd name="T16" fmla="*/ 679 w 789"/>
                  <a:gd name="T17" fmla="*/ 512 h 547"/>
                  <a:gd name="T18" fmla="*/ 655 w 789"/>
                  <a:gd name="T19" fmla="*/ 498 h 547"/>
                  <a:gd name="T20" fmla="*/ 624 w 789"/>
                  <a:gd name="T21" fmla="*/ 496 h 547"/>
                  <a:gd name="T22" fmla="*/ 597 w 789"/>
                  <a:gd name="T23" fmla="*/ 509 h 547"/>
                  <a:gd name="T24" fmla="*/ 572 w 789"/>
                  <a:gd name="T25" fmla="*/ 509 h 547"/>
                  <a:gd name="T26" fmla="*/ 543 w 789"/>
                  <a:gd name="T27" fmla="*/ 500 h 547"/>
                  <a:gd name="T28" fmla="*/ 516 w 789"/>
                  <a:gd name="T29" fmla="*/ 489 h 547"/>
                  <a:gd name="T30" fmla="*/ 492 w 789"/>
                  <a:gd name="T31" fmla="*/ 480 h 547"/>
                  <a:gd name="T32" fmla="*/ 476 w 789"/>
                  <a:gd name="T33" fmla="*/ 476 h 547"/>
                  <a:gd name="T34" fmla="*/ 454 w 789"/>
                  <a:gd name="T35" fmla="*/ 465 h 547"/>
                  <a:gd name="T36" fmla="*/ 434 w 789"/>
                  <a:gd name="T37" fmla="*/ 456 h 547"/>
                  <a:gd name="T38" fmla="*/ 418 w 789"/>
                  <a:gd name="T39" fmla="*/ 445 h 547"/>
                  <a:gd name="T40" fmla="*/ 389 w 789"/>
                  <a:gd name="T41" fmla="*/ 436 h 547"/>
                  <a:gd name="T42" fmla="*/ 362 w 789"/>
                  <a:gd name="T43" fmla="*/ 429 h 547"/>
                  <a:gd name="T44" fmla="*/ 344 w 789"/>
                  <a:gd name="T45" fmla="*/ 409 h 547"/>
                  <a:gd name="T46" fmla="*/ 333 w 789"/>
                  <a:gd name="T47" fmla="*/ 404 h 547"/>
                  <a:gd name="T48" fmla="*/ 322 w 789"/>
                  <a:gd name="T49" fmla="*/ 398 h 547"/>
                  <a:gd name="T50" fmla="*/ 313 w 789"/>
                  <a:gd name="T51" fmla="*/ 393 h 547"/>
                  <a:gd name="T52" fmla="*/ 297 w 789"/>
                  <a:gd name="T53" fmla="*/ 375 h 547"/>
                  <a:gd name="T54" fmla="*/ 306 w 789"/>
                  <a:gd name="T55" fmla="*/ 355 h 547"/>
                  <a:gd name="T56" fmla="*/ 306 w 789"/>
                  <a:gd name="T57" fmla="*/ 339 h 547"/>
                  <a:gd name="T58" fmla="*/ 297 w 789"/>
                  <a:gd name="T59" fmla="*/ 319 h 547"/>
                  <a:gd name="T60" fmla="*/ 288 w 789"/>
                  <a:gd name="T61" fmla="*/ 290 h 547"/>
                  <a:gd name="T62" fmla="*/ 268 w 789"/>
                  <a:gd name="T63" fmla="*/ 272 h 547"/>
                  <a:gd name="T64" fmla="*/ 257 w 789"/>
                  <a:gd name="T65" fmla="*/ 259 h 547"/>
                  <a:gd name="T66" fmla="*/ 237 w 789"/>
                  <a:gd name="T67" fmla="*/ 241 h 547"/>
                  <a:gd name="T68" fmla="*/ 217 w 789"/>
                  <a:gd name="T69" fmla="*/ 223 h 547"/>
                  <a:gd name="T70" fmla="*/ 192 w 789"/>
                  <a:gd name="T71" fmla="*/ 205 h 547"/>
                  <a:gd name="T72" fmla="*/ 174 w 789"/>
                  <a:gd name="T73" fmla="*/ 183 h 547"/>
                  <a:gd name="T74" fmla="*/ 165 w 789"/>
                  <a:gd name="T75" fmla="*/ 163 h 547"/>
                  <a:gd name="T76" fmla="*/ 143 w 789"/>
                  <a:gd name="T77" fmla="*/ 145 h 547"/>
                  <a:gd name="T78" fmla="*/ 136 w 789"/>
                  <a:gd name="T79" fmla="*/ 127 h 547"/>
                  <a:gd name="T80" fmla="*/ 127 w 789"/>
                  <a:gd name="T81" fmla="*/ 125 h 547"/>
                  <a:gd name="T82" fmla="*/ 112 w 789"/>
                  <a:gd name="T83" fmla="*/ 111 h 547"/>
                  <a:gd name="T84" fmla="*/ 96 w 789"/>
                  <a:gd name="T85" fmla="*/ 96 h 547"/>
                  <a:gd name="T86" fmla="*/ 80 w 789"/>
                  <a:gd name="T87" fmla="*/ 78 h 547"/>
                  <a:gd name="T88" fmla="*/ 69 w 789"/>
                  <a:gd name="T89" fmla="*/ 51 h 547"/>
                  <a:gd name="T90" fmla="*/ 56 w 789"/>
                  <a:gd name="T91" fmla="*/ 31 h 547"/>
                  <a:gd name="T92" fmla="*/ 45 w 789"/>
                  <a:gd name="T93" fmla="*/ 18 h 547"/>
                  <a:gd name="T94" fmla="*/ 29 w 789"/>
                  <a:gd name="T95" fmla="*/ 6 h 547"/>
                  <a:gd name="T96" fmla="*/ 18 w 789"/>
                  <a:gd name="T97" fmla="*/ 6 h 547"/>
                  <a:gd name="T98" fmla="*/ 2 w 789"/>
                  <a:gd name="T99" fmla="*/ 15 h 547"/>
                  <a:gd name="T100" fmla="*/ 7 w 789"/>
                  <a:gd name="T101" fmla="*/ 40 h 547"/>
                  <a:gd name="T102" fmla="*/ 18 w 789"/>
                  <a:gd name="T103" fmla="*/ 65 h 547"/>
                  <a:gd name="T104" fmla="*/ 31 w 789"/>
                  <a:gd name="T105" fmla="*/ 71 h 547"/>
                  <a:gd name="T106" fmla="*/ 45 w 789"/>
                  <a:gd name="T107" fmla="*/ 91 h 547"/>
                  <a:gd name="T108" fmla="*/ 56 w 789"/>
                  <a:gd name="T109" fmla="*/ 96 h 547"/>
                  <a:gd name="T110" fmla="*/ 69 w 789"/>
                  <a:gd name="T111" fmla="*/ 120 h 547"/>
                  <a:gd name="T112" fmla="*/ 80 w 789"/>
                  <a:gd name="T113" fmla="*/ 134 h 547"/>
                  <a:gd name="T114" fmla="*/ 92 w 789"/>
                  <a:gd name="T115" fmla="*/ 152 h 547"/>
                  <a:gd name="T116" fmla="*/ 107 w 789"/>
                  <a:gd name="T117" fmla="*/ 167 h 547"/>
                  <a:gd name="T118" fmla="*/ 116 w 789"/>
                  <a:gd name="T119" fmla="*/ 192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89" h="547">
                    <a:moveTo>
                      <a:pt x="789" y="445"/>
                    </a:moveTo>
                    <a:lnTo>
                      <a:pt x="787" y="445"/>
                    </a:lnTo>
                    <a:lnTo>
                      <a:pt x="784" y="445"/>
                    </a:lnTo>
                    <a:lnTo>
                      <a:pt x="780" y="445"/>
                    </a:lnTo>
                    <a:lnTo>
                      <a:pt x="778" y="445"/>
                    </a:lnTo>
                    <a:lnTo>
                      <a:pt x="776" y="445"/>
                    </a:lnTo>
                    <a:lnTo>
                      <a:pt x="773" y="445"/>
                    </a:lnTo>
                    <a:lnTo>
                      <a:pt x="771" y="445"/>
                    </a:lnTo>
                    <a:lnTo>
                      <a:pt x="769" y="445"/>
                    </a:lnTo>
                    <a:lnTo>
                      <a:pt x="767" y="445"/>
                    </a:lnTo>
                    <a:lnTo>
                      <a:pt x="764" y="445"/>
                    </a:lnTo>
                    <a:lnTo>
                      <a:pt x="762" y="445"/>
                    </a:lnTo>
                    <a:lnTo>
                      <a:pt x="760" y="445"/>
                    </a:lnTo>
                    <a:lnTo>
                      <a:pt x="758" y="445"/>
                    </a:lnTo>
                    <a:lnTo>
                      <a:pt x="758" y="447"/>
                    </a:lnTo>
                    <a:lnTo>
                      <a:pt x="758" y="449"/>
                    </a:lnTo>
                    <a:lnTo>
                      <a:pt x="758" y="451"/>
                    </a:lnTo>
                    <a:lnTo>
                      <a:pt x="758" y="454"/>
                    </a:lnTo>
                    <a:lnTo>
                      <a:pt x="758" y="456"/>
                    </a:lnTo>
                    <a:lnTo>
                      <a:pt x="758" y="458"/>
                    </a:lnTo>
                    <a:lnTo>
                      <a:pt x="758" y="460"/>
                    </a:lnTo>
                    <a:lnTo>
                      <a:pt x="758" y="462"/>
                    </a:lnTo>
                    <a:lnTo>
                      <a:pt x="755" y="462"/>
                    </a:lnTo>
                    <a:lnTo>
                      <a:pt x="753" y="462"/>
                    </a:lnTo>
                    <a:lnTo>
                      <a:pt x="751" y="462"/>
                    </a:lnTo>
                    <a:lnTo>
                      <a:pt x="749" y="462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6" y="462"/>
                    </a:lnTo>
                    <a:lnTo>
                      <a:pt x="746" y="465"/>
                    </a:lnTo>
                    <a:lnTo>
                      <a:pt x="749" y="465"/>
                    </a:lnTo>
                    <a:lnTo>
                      <a:pt x="749" y="467"/>
                    </a:lnTo>
                    <a:lnTo>
                      <a:pt x="751" y="467"/>
                    </a:lnTo>
                    <a:lnTo>
                      <a:pt x="751" y="469"/>
                    </a:lnTo>
                    <a:lnTo>
                      <a:pt x="753" y="469"/>
                    </a:lnTo>
                    <a:lnTo>
                      <a:pt x="753" y="471"/>
                    </a:lnTo>
                    <a:lnTo>
                      <a:pt x="755" y="471"/>
                    </a:lnTo>
                    <a:lnTo>
                      <a:pt x="755" y="474"/>
                    </a:lnTo>
                    <a:lnTo>
                      <a:pt x="758" y="474"/>
                    </a:lnTo>
                    <a:lnTo>
                      <a:pt x="760" y="474"/>
                    </a:lnTo>
                    <a:lnTo>
                      <a:pt x="758" y="474"/>
                    </a:lnTo>
                    <a:lnTo>
                      <a:pt x="760" y="474"/>
                    </a:lnTo>
                    <a:lnTo>
                      <a:pt x="760" y="476"/>
                    </a:lnTo>
                    <a:lnTo>
                      <a:pt x="762" y="476"/>
                    </a:lnTo>
                    <a:lnTo>
                      <a:pt x="764" y="476"/>
                    </a:lnTo>
                    <a:lnTo>
                      <a:pt x="764" y="478"/>
                    </a:lnTo>
                    <a:lnTo>
                      <a:pt x="767" y="478"/>
                    </a:lnTo>
                    <a:lnTo>
                      <a:pt x="767" y="480"/>
                    </a:lnTo>
                    <a:lnTo>
                      <a:pt x="769" y="480"/>
                    </a:lnTo>
                    <a:lnTo>
                      <a:pt x="769" y="483"/>
                    </a:lnTo>
                    <a:lnTo>
                      <a:pt x="769" y="485"/>
                    </a:lnTo>
                    <a:lnTo>
                      <a:pt x="769" y="487"/>
                    </a:lnTo>
                    <a:lnTo>
                      <a:pt x="769" y="485"/>
                    </a:lnTo>
                    <a:lnTo>
                      <a:pt x="771" y="485"/>
                    </a:lnTo>
                    <a:lnTo>
                      <a:pt x="771" y="487"/>
                    </a:lnTo>
                    <a:lnTo>
                      <a:pt x="773" y="487"/>
                    </a:lnTo>
                    <a:lnTo>
                      <a:pt x="776" y="487"/>
                    </a:lnTo>
                    <a:lnTo>
                      <a:pt x="776" y="489"/>
                    </a:lnTo>
                    <a:lnTo>
                      <a:pt x="776" y="487"/>
                    </a:lnTo>
                    <a:lnTo>
                      <a:pt x="776" y="489"/>
                    </a:lnTo>
                    <a:lnTo>
                      <a:pt x="778" y="489"/>
                    </a:lnTo>
                    <a:lnTo>
                      <a:pt x="776" y="489"/>
                    </a:lnTo>
                    <a:lnTo>
                      <a:pt x="778" y="489"/>
                    </a:lnTo>
                    <a:lnTo>
                      <a:pt x="776" y="489"/>
                    </a:lnTo>
                    <a:lnTo>
                      <a:pt x="778" y="489"/>
                    </a:lnTo>
                    <a:lnTo>
                      <a:pt x="778" y="492"/>
                    </a:lnTo>
                    <a:lnTo>
                      <a:pt x="776" y="492"/>
                    </a:lnTo>
                    <a:lnTo>
                      <a:pt x="776" y="494"/>
                    </a:lnTo>
                    <a:lnTo>
                      <a:pt x="776" y="496"/>
                    </a:lnTo>
                    <a:lnTo>
                      <a:pt x="776" y="498"/>
                    </a:lnTo>
                    <a:lnTo>
                      <a:pt x="773" y="498"/>
                    </a:lnTo>
                    <a:lnTo>
                      <a:pt x="771" y="498"/>
                    </a:lnTo>
                    <a:lnTo>
                      <a:pt x="769" y="498"/>
                    </a:lnTo>
                    <a:lnTo>
                      <a:pt x="767" y="498"/>
                    </a:lnTo>
                    <a:lnTo>
                      <a:pt x="764" y="498"/>
                    </a:lnTo>
                    <a:lnTo>
                      <a:pt x="762" y="498"/>
                    </a:lnTo>
                    <a:lnTo>
                      <a:pt x="760" y="498"/>
                    </a:lnTo>
                    <a:lnTo>
                      <a:pt x="758" y="498"/>
                    </a:lnTo>
                    <a:lnTo>
                      <a:pt x="755" y="498"/>
                    </a:lnTo>
                    <a:lnTo>
                      <a:pt x="753" y="498"/>
                    </a:lnTo>
                    <a:lnTo>
                      <a:pt x="751" y="498"/>
                    </a:lnTo>
                    <a:lnTo>
                      <a:pt x="749" y="498"/>
                    </a:lnTo>
                    <a:lnTo>
                      <a:pt x="746" y="498"/>
                    </a:lnTo>
                    <a:lnTo>
                      <a:pt x="744" y="498"/>
                    </a:lnTo>
                    <a:lnTo>
                      <a:pt x="742" y="498"/>
                    </a:lnTo>
                    <a:lnTo>
                      <a:pt x="740" y="498"/>
                    </a:lnTo>
                    <a:lnTo>
                      <a:pt x="738" y="498"/>
                    </a:lnTo>
                    <a:lnTo>
                      <a:pt x="735" y="498"/>
                    </a:lnTo>
                    <a:lnTo>
                      <a:pt x="733" y="498"/>
                    </a:lnTo>
                    <a:lnTo>
                      <a:pt x="733" y="500"/>
                    </a:lnTo>
                    <a:lnTo>
                      <a:pt x="731" y="503"/>
                    </a:lnTo>
                    <a:lnTo>
                      <a:pt x="731" y="505"/>
                    </a:lnTo>
                    <a:lnTo>
                      <a:pt x="731" y="507"/>
                    </a:lnTo>
                    <a:lnTo>
                      <a:pt x="729" y="507"/>
                    </a:lnTo>
                    <a:lnTo>
                      <a:pt x="729" y="509"/>
                    </a:lnTo>
                    <a:lnTo>
                      <a:pt x="726" y="512"/>
                    </a:lnTo>
                    <a:lnTo>
                      <a:pt x="726" y="514"/>
                    </a:lnTo>
                    <a:lnTo>
                      <a:pt x="724" y="516"/>
                    </a:lnTo>
                    <a:lnTo>
                      <a:pt x="724" y="518"/>
                    </a:lnTo>
                    <a:lnTo>
                      <a:pt x="722" y="521"/>
                    </a:lnTo>
                    <a:lnTo>
                      <a:pt x="720" y="523"/>
                    </a:lnTo>
                    <a:lnTo>
                      <a:pt x="720" y="525"/>
                    </a:lnTo>
                    <a:lnTo>
                      <a:pt x="720" y="527"/>
                    </a:lnTo>
                    <a:lnTo>
                      <a:pt x="722" y="527"/>
                    </a:lnTo>
                    <a:lnTo>
                      <a:pt x="722" y="530"/>
                    </a:lnTo>
                    <a:lnTo>
                      <a:pt x="724" y="530"/>
                    </a:lnTo>
                    <a:lnTo>
                      <a:pt x="724" y="532"/>
                    </a:lnTo>
                    <a:lnTo>
                      <a:pt x="722" y="532"/>
                    </a:lnTo>
                    <a:lnTo>
                      <a:pt x="722" y="534"/>
                    </a:lnTo>
                    <a:lnTo>
                      <a:pt x="722" y="536"/>
                    </a:lnTo>
                    <a:lnTo>
                      <a:pt x="720" y="536"/>
                    </a:lnTo>
                    <a:lnTo>
                      <a:pt x="720" y="538"/>
                    </a:lnTo>
                    <a:lnTo>
                      <a:pt x="720" y="541"/>
                    </a:lnTo>
                    <a:lnTo>
                      <a:pt x="722" y="541"/>
                    </a:lnTo>
                    <a:lnTo>
                      <a:pt x="722" y="543"/>
                    </a:lnTo>
                    <a:lnTo>
                      <a:pt x="720" y="543"/>
                    </a:lnTo>
                    <a:lnTo>
                      <a:pt x="720" y="545"/>
                    </a:lnTo>
                    <a:lnTo>
                      <a:pt x="720" y="547"/>
                    </a:lnTo>
                    <a:lnTo>
                      <a:pt x="717" y="547"/>
                    </a:lnTo>
                    <a:lnTo>
                      <a:pt x="717" y="545"/>
                    </a:lnTo>
                    <a:lnTo>
                      <a:pt x="715" y="545"/>
                    </a:lnTo>
                    <a:lnTo>
                      <a:pt x="715" y="543"/>
                    </a:lnTo>
                    <a:lnTo>
                      <a:pt x="713" y="543"/>
                    </a:lnTo>
                    <a:lnTo>
                      <a:pt x="713" y="541"/>
                    </a:lnTo>
                    <a:lnTo>
                      <a:pt x="711" y="541"/>
                    </a:lnTo>
                    <a:lnTo>
                      <a:pt x="711" y="538"/>
                    </a:lnTo>
                    <a:lnTo>
                      <a:pt x="708" y="538"/>
                    </a:lnTo>
                    <a:lnTo>
                      <a:pt x="708" y="536"/>
                    </a:lnTo>
                    <a:lnTo>
                      <a:pt x="706" y="536"/>
                    </a:lnTo>
                    <a:lnTo>
                      <a:pt x="706" y="534"/>
                    </a:lnTo>
                    <a:lnTo>
                      <a:pt x="704" y="534"/>
                    </a:lnTo>
                    <a:lnTo>
                      <a:pt x="704" y="532"/>
                    </a:lnTo>
                    <a:lnTo>
                      <a:pt x="702" y="532"/>
                    </a:lnTo>
                    <a:lnTo>
                      <a:pt x="702" y="530"/>
                    </a:lnTo>
                    <a:lnTo>
                      <a:pt x="700" y="530"/>
                    </a:lnTo>
                    <a:lnTo>
                      <a:pt x="700" y="527"/>
                    </a:lnTo>
                    <a:lnTo>
                      <a:pt x="697" y="527"/>
                    </a:lnTo>
                    <a:lnTo>
                      <a:pt x="697" y="525"/>
                    </a:lnTo>
                    <a:lnTo>
                      <a:pt x="695" y="525"/>
                    </a:lnTo>
                    <a:lnTo>
                      <a:pt x="695" y="523"/>
                    </a:lnTo>
                    <a:lnTo>
                      <a:pt x="693" y="523"/>
                    </a:lnTo>
                    <a:lnTo>
                      <a:pt x="693" y="521"/>
                    </a:lnTo>
                    <a:lnTo>
                      <a:pt x="691" y="521"/>
                    </a:lnTo>
                    <a:lnTo>
                      <a:pt x="688" y="518"/>
                    </a:lnTo>
                    <a:lnTo>
                      <a:pt x="686" y="518"/>
                    </a:lnTo>
                    <a:lnTo>
                      <a:pt x="686" y="516"/>
                    </a:lnTo>
                    <a:lnTo>
                      <a:pt x="684" y="516"/>
                    </a:lnTo>
                    <a:lnTo>
                      <a:pt x="684" y="514"/>
                    </a:lnTo>
                    <a:lnTo>
                      <a:pt x="682" y="514"/>
                    </a:lnTo>
                    <a:lnTo>
                      <a:pt x="682" y="512"/>
                    </a:lnTo>
                    <a:lnTo>
                      <a:pt x="679" y="512"/>
                    </a:lnTo>
                    <a:lnTo>
                      <a:pt x="682" y="512"/>
                    </a:lnTo>
                    <a:lnTo>
                      <a:pt x="679" y="512"/>
                    </a:lnTo>
                    <a:lnTo>
                      <a:pt x="679" y="509"/>
                    </a:lnTo>
                    <a:lnTo>
                      <a:pt x="677" y="509"/>
                    </a:lnTo>
                    <a:lnTo>
                      <a:pt x="675" y="509"/>
                    </a:lnTo>
                    <a:lnTo>
                      <a:pt x="675" y="507"/>
                    </a:lnTo>
                    <a:lnTo>
                      <a:pt x="673" y="507"/>
                    </a:lnTo>
                    <a:lnTo>
                      <a:pt x="673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3"/>
                    </a:lnTo>
                    <a:lnTo>
                      <a:pt x="666" y="503"/>
                    </a:lnTo>
                    <a:lnTo>
                      <a:pt x="664" y="503"/>
                    </a:lnTo>
                    <a:lnTo>
                      <a:pt x="664" y="500"/>
                    </a:lnTo>
                    <a:lnTo>
                      <a:pt x="662" y="500"/>
                    </a:lnTo>
                    <a:lnTo>
                      <a:pt x="659" y="500"/>
                    </a:lnTo>
                    <a:lnTo>
                      <a:pt x="659" y="498"/>
                    </a:lnTo>
                    <a:lnTo>
                      <a:pt x="657" y="498"/>
                    </a:lnTo>
                    <a:lnTo>
                      <a:pt x="655" y="498"/>
                    </a:lnTo>
                    <a:lnTo>
                      <a:pt x="653" y="498"/>
                    </a:lnTo>
                    <a:lnTo>
                      <a:pt x="653" y="496"/>
                    </a:lnTo>
                    <a:lnTo>
                      <a:pt x="650" y="496"/>
                    </a:lnTo>
                    <a:lnTo>
                      <a:pt x="648" y="496"/>
                    </a:lnTo>
                    <a:lnTo>
                      <a:pt x="646" y="496"/>
                    </a:lnTo>
                    <a:lnTo>
                      <a:pt x="644" y="496"/>
                    </a:lnTo>
                    <a:lnTo>
                      <a:pt x="641" y="496"/>
                    </a:lnTo>
                    <a:lnTo>
                      <a:pt x="641" y="494"/>
                    </a:lnTo>
                    <a:lnTo>
                      <a:pt x="639" y="494"/>
                    </a:lnTo>
                    <a:lnTo>
                      <a:pt x="637" y="494"/>
                    </a:lnTo>
                    <a:lnTo>
                      <a:pt x="635" y="494"/>
                    </a:lnTo>
                    <a:lnTo>
                      <a:pt x="632" y="494"/>
                    </a:lnTo>
                    <a:lnTo>
                      <a:pt x="632" y="496"/>
                    </a:lnTo>
                    <a:lnTo>
                      <a:pt x="630" y="496"/>
                    </a:lnTo>
                    <a:lnTo>
                      <a:pt x="628" y="496"/>
                    </a:lnTo>
                    <a:lnTo>
                      <a:pt x="626" y="496"/>
                    </a:lnTo>
                    <a:lnTo>
                      <a:pt x="624" y="496"/>
                    </a:lnTo>
                    <a:lnTo>
                      <a:pt x="621" y="498"/>
                    </a:lnTo>
                    <a:lnTo>
                      <a:pt x="619" y="498"/>
                    </a:lnTo>
                    <a:lnTo>
                      <a:pt x="619" y="500"/>
                    </a:lnTo>
                    <a:lnTo>
                      <a:pt x="617" y="500"/>
                    </a:lnTo>
                    <a:lnTo>
                      <a:pt x="617" y="503"/>
                    </a:lnTo>
                    <a:lnTo>
                      <a:pt x="615" y="503"/>
                    </a:lnTo>
                    <a:lnTo>
                      <a:pt x="612" y="503"/>
                    </a:lnTo>
                    <a:lnTo>
                      <a:pt x="610" y="503"/>
                    </a:lnTo>
                    <a:lnTo>
                      <a:pt x="610" y="505"/>
                    </a:lnTo>
                    <a:lnTo>
                      <a:pt x="608" y="505"/>
                    </a:lnTo>
                    <a:lnTo>
                      <a:pt x="606" y="505"/>
                    </a:lnTo>
                    <a:lnTo>
                      <a:pt x="603" y="505"/>
                    </a:lnTo>
                    <a:lnTo>
                      <a:pt x="603" y="507"/>
                    </a:lnTo>
                    <a:lnTo>
                      <a:pt x="601" y="507"/>
                    </a:lnTo>
                    <a:lnTo>
                      <a:pt x="599" y="507"/>
                    </a:lnTo>
                    <a:lnTo>
                      <a:pt x="597" y="507"/>
                    </a:lnTo>
                    <a:lnTo>
                      <a:pt x="597" y="509"/>
                    </a:lnTo>
                    <a:lnTo>
                      <a:pt x="597" y="507"/>
                    </a:lnTo>
                    <a:lnTo>
                      <a:pt x="597" y="509"/>
                    </a:lnTo>
                    <a:lnTo>
                      <a:pt x="594" y="509"/>
                    </a:lnTo>
                    <a:lnTo>
                      <a:pt x="592" y="509"/>
                    </a:lnTo>
                    <a:lnTo>
                      <a:pt x="592" y="512"/>
                    </a:lnTo>
                    <a:lnTo>
                      <a:pt x="592" y="509"/>
                    </a:lnTo>
                    <a:lnTo>
                      <a:pt x="592" y="512"/>
                    </a:lnTo>
                    <a:lnTo>
                      <a:pt x="590" y="512"/>
                    </a:lnTo>
                    <a:lnTo>
                      <a:pt x="588" y="512"/>
                    </a:lnTo>
                    <a:lnTo>
                      <a:pt x="586" y="512"/>
                    </a:lnTo>
                    <a:lnTo>
                      <a:pt x="583" y="512"/>
                    </a:lnTo>
                    <a:lnTo>
                      <a:pt x="581" y="512"/>
                    </a:lnTo>
                    <a:lnTo>
                      <a:pt x="579" y="512"/>
                    </a:lnTo>
                    <a:lnTo>
                      <a:pt x="577" y="512"/>
                    </a:lnTo>
                    <a:lnTo>
                      <a:pt x="577" y="509"/>
                    </a:lnTo>
                    <a:lnTo>
                      <a:pt x="574" y="509"/>
                    </a:lnTo>
                    <a:lnTo>
                      <a:pt x="572" y="509"/>
                    </a:lnTo>
                    <a:lnTo>
                      <a:pt x="570" y="509"/>
                    </a:lnTo>
                    <a:lnTo>
                      <a:pt x="570" y="507"/>
                    </a:lnTo>
                    <a:lnTo>
                      <a:pt x="568" y="507"/>
                    </a:lnTo>
                    <a:lnTo>
                      <a:pt x="565" y="507"/>
                    </a:lnTo>
                    <a:lnTo>
                      <a:pt x="565" y="505"/>
                    </a:lnTo>
                    <a:lnTo>
                      <a:pt x="563" y="505"/>
                    </a:lnTo>
                    <a:lnTo>
                      <a:pt x="561" y="505"/>
                    </a:lnTo>
                    <a:lnTo>
                      <a:pt x="561" y="503"/>
                    </a:lnTo>
                    <a:lnTo>
                      <a:pt x="559" y="503"/>
                    </a:lnTo>
                    <a:lnTo>
                      <a:pt x="556" y="503"/>
                    </a:lnTo>
                    <a:lnTo>
                      <a:pt x="554" y="503"/>
                    </a:lnTo>
                    <a:lnTo>
                      <a:pt x="552" y="503"/>
                    </a:lnTo>
                    <a:lnTo>
                      <a:pt x="550" y="503"/>
                    </a:lnTo>
                    <a:lnTo>
                      <a:pt x="548" y="503"/>
                    </a:lnTo>
                    <a:lnTo>
                      <a:pt x="545" y="503"/>
                    </a:lnTo>
                    <a:lnTo>
                      <a:pt x="543" y="503"/>
                    </a:lnTo>
                    <a:lnTo>
                      <a:pt x="543" y="500"/>
                    </a:lnTo>
                    <a:lnTo>
                      <a:pt x="541" y="500"/>
                    </a:lnTo>
                    <a:lnTo>
                      <a:pt x="539" y="500"/>
                    </a:lnTo>
                    <a:lnTo>
                      <a:pt x="539" y="498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4" y="496"/>
                    </a:lnTo>
                    <a:lnTo>
                      <a:pt x="532" y="496"/>
                    </a:lnTo>
                    <a:lnTo>
                      <a:pt x="530" y="496"/>
                    </a:lnTo>
                    <a:lnTo>
                      <a:pt x="530" y="494"/>
                    </a:lnTo>
                    <a:lnTo>
                      <a:pt x="527" y="494"/>
                    </a:lnTo>
                    <a:lnTo>
                      <a:pt x="525" y="494"/>
                    </a:lnTo>
                    <a:lnTo>
                      <a:pt x="523" y="494"/>
                    </a:lnTo>
                    <a:lnTo>
                      <a:pt x="523" y="492"/>
                    </a:lnTo>
                    <a:lnTo>
                      <a:pt x="521" y="492"/>
                    </a:lnTo>
                    <a:lnTo>
                      <a:pt x="519" y="492"/>
                    </a:lnTo>
                    <a:lnTo>
                      <a:pt x="519" y="489"/>
                    </a:lnTo>
                    <a:lnTo>
                      <a:pt x="516" y="489"/>
                    </a:lnTo>
                    <a:lnTo>
                      <a:pt x="516" y="487"/>
                    </a:lnTo>
                    <a:lnTo>
                      <a:pt x="514" y="487"/>
                    </a:lnTo>
                    <a:lnTo>
                      <a:pt x="514" y="485"/>
                    </a:lnTo>
                    <a:lnTo>
                      <a:pt x="512" y="485"/>
                    </a:lnTo>
                    <a:lnTo>
                      <a:pt x="510" y="485"/>
                    </a:lnTo>
                    <a:lnTo>
                      <a:pt x="510" y="483"/>
                    </a:lnTo>
                    <a:lnTo>
                      <a:pt x="510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3"/>
                    </a:lnTo>
                    <a:lnTo>
                      <a:pt x="503" y="483"/>
                    </a:lnTo>
                    <a:lnTo>
                      <a:pt x="501" y="483"/>
                    </a:lnTo>
                    <a:lnTo>
                      <a:pt x="498" y="483"/>
                    </a:lnTo>
                    <a:lnTo>
                      <a:pt x="498" y="480"/>
                    </a:lnTo>
                    <a:lnTo>
                      <a:pt x="496" y="480"/>
                    </a:lnTo>
                    <a:lnTo>
                      <a:pt x="494" y="480"/>
                    </a:lnTo>
                    <a:lnTo>
                      <a:pt x="492" y="480"/>
                    </a:lnTo>
                    <a:lnTo>
                      <a:pt x="489" y="480"/>
                    </a:lnTo>
                    <a:lnTo>
                      <a:pt x="487" y="480"/>
                    </a:lnTo>
                    <a:lnTo>
                      <a:pt x="485" y="480"/>
                    </a:lnTo>
                    <a:lnTo>
                      <a:pt x="483" y="480"/>
                    </a:lnTo>
                    <a:lnTo>
                      <a:pt x="483" y="478"/>
                    </a:lnTo>
                    <a:lnTo>
                      <a:pt x="481" y="478"/>
                    </a:lnTo>
                    <a:lnTo>
                      <a:pt x="478" y="478"/>
                    </a:lnTo>
                    <a:lnTo>
                      <a:pt x="478" y="476"/>
                    </a:lnTo>
                    <a:lnTo>
                      <a:pt x="476" y="476"/>
                    </a:lnTo>
                    <a:lnTo>
                      <a:pt x="478" y="476"/>
                    </a:lnTo>
                    <a:lnTo>
                      <a:pt x="476" y="476"/>
                    </a:lnTo>
                    <a:lnTo>
                      <a:pt x="478" y="476"/>
                    </a:lnTo>
                    <a:lnTo>
                      <a:pt x="478" y="474"/>
                    </a:lnTo>
                    <a:lnTo>
                      <a:pt x="476" y="474"/>
                    </a:lnTo>
                    <a:lnTo>
                      <a:pt x="476" y="476"/>
                    </a:lnTo>
                    <a:lnTo>
                      <a:pt x="476" y="474"/>
                    </a:lnTo>
                    <a:lnTo>
                      <a:pt x="476" y="476"/>
                    </a:lnTo>
                    <a:lnTo>
                      <a:pt x="476" y="474"/>
                    </a:lnTo>
                    <a:lnTo>
                      <a:pt x="474" y="474"/>
                    </a:lnTo>
                    <a:lnTo>
                      <a:pt x="476" y="474"/>
                    </a:lnTo>
                    <a:lnTo>
                      <a:pt x="474" y="474"/>
                    </a:lnTo>
                    <a:lnTo>
                      <a:pt x="474" y="471"/>
                    </a:lnTo>
                    <a:lnTo>
                      <a:pt x="472" y="471"/>
                    </a:lnTo>
                    <a:lnTo>
                      <a:pt x="469" y="471"/>
                    </a:lnTo>
                    <a:lnTo>
                      <a:pt x="467" y="471"/>
                    </a:lnTo>
                    <a:lnTo>
                      <a:pt x="467" y="469"/>
                    </a:lnTo>
                    <a:lnTo>
                      <a:pt x="465" y="469"/>
                    </a:lnTo>
                    <a:lnTo>
                      <a:pt x="463" y="469"/>
                    </a:lnTo>
                    <a:lnTo>
                      <a:pt x="460" y="469"/>
                    </a:lnTo>
                    <a:lnTo>
                      <a:pt x="460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1" y="465"/>
                    </a:lnTo>
                    <a:lnTo>
                      <a:pt x="449" y="465"/>
                    </a:lnTo>
                    <a:lnTo>
                      <a:pt x="447" y="465"/>
                    </a:lnTo>
                    <a:lnTo>
                      <a:pt x="447" y="462"/>
                    </a:lnTo>
                    <a:lnTo>
                      <a:pt x="445" y="462"/>
                    </a:lnTo>
                    <a:lnTo>
                      <a:pt x="443" y="462"/>
                    </a:lnTo>
                    <a:lnTo>
                      <a:pt x="440" y="462"/>
                    </a:lnTo>
                    <a:lnTo>
                      <a:pt x="440" y="460"/>
                    </a:lnTo>
                    <a:lnTo>
                      <a:pt x="438" y="460"/>
                    </a:lnTo>
                    <a:lnTo>
                      <a:pt x="440" y="460"/>
                    </a:lnTo>
                    <a:lnTo>
                      <a:pt x="438" y="460"/>
                    </a:lnTo>
                    <a:lnTo>
                      <a:pt x="440" y="460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36" y="458"/>
                    </a:lnTo>
                    <a:lnTo>
                      <a:pt x="436" y="456"/>
                    </a:lnTo>
                    <a:lnTo>
                      <a:pt x="434" y="456"/>
                    </a:lnTo>
                    <a:lnTo>
                      <a:pt x="431" y="456"/>
                    </a:lnTo>
                    <a:lnTo>
                      <a:pt x="431" y="454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7" y="451"/>
                    </a:lnTo>
                    <a:lnTo>
                      <a:pt x="425" y="451"/>
                    </a:lnTo>
                    <a:lnTo>
                      <a:pt x="425" y="449"/>
                    </a:lnTo>
                    <a:lnTo>
                      <a:pt x="422" y="451"/>
                    </a:lnTo>
                    <a:lnTo>
                      <a:pt x="422" y="449"/>
                    </a:lnTo>
                    <a:lnTo>
                      <a:pt x="422" y="451"/>
                    </a:lnTo>
                    <a:lnTo>
                      <a:pt x="422" y="449"/>
                    </a:lnTo>
                    <a:lnTo>
                      <a:pt x="425" y="449"/>
                    </a:lnTo>
                    <a:lnTo>
                      <a:pt x="422" y="449"/>
                    </a:lnTo>
                    <a:lnTo>
                      <a:pt x="420" y="449"/>
                    </a:lnTo>
                    <a:lnTo>
                      <a:pt x="420" y="447"/>
                    </a:lnTo>
                    <a:lnTo>
                      <a:pt x="418" y="447"/>
                    </a:lnTo>
                    <a:lnTo>
                      <a:pt x="418" y="445"/>
                    </a:lnTo>
                    <a:lnTo>
                      <a:pt x="416" y="445"/>
                    </a:lnTo>
                    <a:lnTo>
                      <a:pt x="416" y="442"/>
                    </a:lnTo>
                    <a:lnTo>
                      <a:pt x="413" y="440"/>
                    </a:lnTo>
                    <a:lnTo>
                      <a:pt x="411" y="440"/>
                    </a:lnTo>
                    <a:lnTo>
                      <a:pt x="411" y="438"/>
                    </a:lnTo>
                    <a:lnTo>
                      <a:pt x="409" y="438"/>
                    </a:lnTo>
                    <a:lnTo>
                      <a:pt x="407" y="438"/>
                    </a:lnTo>
                    <a:lnTo>
                      <a:pt x="405" y="440"/>
                    </a:lnTo>
                    <a:lnTo>
                      <a:pt x="402" y="440"/>
                    </a:lnTo>
                    <a:lnTo>
                      <a:pt x="400" y="440"/>
                    </a:lnTo>
                    <a:lnTo>
                      <a:pt x="400" y="438"/>
                    </a:lnTo>
                    <a:lnTo>
                      <a:pt x="398" y="438"/>
                    </a:lnTo>
                    <a:lnTo>
                      <a:pt x="396" y="438"/>
                    </a:lnTo>
                    <a:lnTo>
                      <a:pt x="393" y="438"/>
                    </a:lnTo>
                    <a:lnTo>
                      <a:pt x="391" y="438"/>
                    </a:lnTo>
                    <a:lnTo>
                      <a:pt x="391" y="436"/>
                    </a:lnTo>
                    <a:lnTo>
                      <a:pt x="389" y="436"/>
                    </a:lnTo>
                    <a:lnTo>
                      <a:pt x="387" y="436"/>
                    </a:lnTo>
                    <a:lnTo>
                      <a:pt x="384" y="436"/>
                    </a:lnTo>
                    <a:lnTo>
                      <a:pt x="382" y="436"/>
                    </a:lnTo>
                    <a:lnTo>
                      <a:pt x="382" y="433"/>
                    </a:lnTo>
                    <a:lnTo>
                      <a:pt x="380" y="433"/>
                    </a:lnTo>
                    <a:lnTo>
                      <a:pt x="378" y="433"/>
                    </a:lnTo>
                    <a:lnTo>
                      <a:pt x="378" y="431"/>
                    </a:lnTo>
                    <a:lnTo>
                      <a:pt x="375" y="431"/>
                    </a:lnTo>
                    <a:lnTo>
                      <a:pt x="373" y="431"/>
                    </a:lnTo>
                    <a:lnTo>
                      <a:pt x="375" y="431"/>
                    </a:lnTo>
                    <a:lnTo>
                      <a:pt x="373" y="431"/>
                    </a:lnTo>
                    <a:lnTo>
                      <a:pt x="371" y="431"/>
                    </a:lnTo>
                    <a:lnTo>
                      <a:pt x="369" y="431"/>
                    </a:lnTo>
                    <a:lnTo>
                      <a:pt x="369" y="429"/>
                    </a:lnTo>
                    <a:lnTo>
                      <a:pt x="367" y="429"/>
                    </a:lnTo>
                    <a:lnTo>
                      <a:pt x="364" y="429"/>
                    </a:lnTo>
                    <a:lnTo>
                      <a:pt x="362" y="429"/>
                    </a:lnTo>
                    <a:lnTo>
                      <a:pt x="362" y="427"/>
                    </a:lnTo>
                    <a:lnTo>
                      <a:pt x="360" y="427"/>
                    </a:lnTo>
                    <a:lnTo>
                      <a:pt x="360" y="424"/>
                    </a:lnTo>
                    <a:lnTo>
                      <a:pt x="360" y="422"/>
                    </a:lnTo>
                    <a:lnTo>
                      <a:pt x="358" y="422"/>
                    </a:lnTo>
                    <a:lnTo>
                      <a:pt x="358" y="420"/>
                    </a:lnTo>
                    <a:lnTo>
                      <a:pt x="355" y="420"/>
                    </a:lnTo>
                    <a:lnTo>
                      <a:pt x="355" y="418"/>
                    </a:lnTo>
                    <a:lnTo>
                      <a:pt x="355" y="416"/>
                    </a:lnTo>
                    <a:lnTo>
                      <a:pt x="353" y="416"/>
                    </a:lnTo>
                    <a:lnTo>
                      <a:pt x="353" y="413"/>
                    </a:lnTo>
                    <a:lnTo>
                      <a:pt x="351" y="413"/>
                    </a:lnTo>
                    <a:lnTo>
                      <a:pt x="349" y="413"/>
                    </a:lnTo>
                    <a:lnTo>
                      <a:pt x="349" y="411"/>
                    </a:lnTo>
                    <a:lnTo>
                      <a:pt x="346" y="411"/>
                    </a:lnTo>
                    <a:lnTo>
                      <a:pt x="346" y="409"/>
                    </a:lnTo>
                    <a:lnTo>
                      <a:pt x="344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0" y="407"/>
                    </a:lnTo>
                    <a:lnTo>
                      <a:pt x="337" y="407"/>
                    </a:lnTo>
                    <a:lnTo>
                      <a:pt x="335" y="407"/>
                    </a:lnTo>
                    <a:lnTo>
                      <a:pt x="335" y="404"/>
                    </a:lnTo>
                    <a:lnTo>
                      <a:pt x="335" y="402"/>
                    </a:lnTo>
                    <a:lnTo>
                      <a:pt x="335" y="404"/>
                    </a:lnTo>
                    <a:lnTo>
                      <a:pt x="335" y="402"/>
                    </a:lnTo>
                    <a:lnTo>
                      <a:pt x="335" y="404"/>
                    </a:lnTo>
                    <a:lnTo>
                      <a:pt x="335" y="402"/>
                    </a:lnTo>
                    <a:lnTo>
                      <a:pt x="333" y="402"/>
                    </a:lnTo>
                    <a:lnTo>
                      <a:pt x="333" y="404"/>
                    </a:lnTo>
                    <a:lnTo>
                      <a:pt x="333" y="402"/>
                    </a:lnTo>
                    <a:lnTo>
                      <a:pt x="333" y="404"/>
                    </a:lnTo>
                    <a:lnTo>
                      <a:pt x="333" y="402"/>
                    </a:lnTo>
                    <a:lnTo>
                      <a:pt x="333" y="404"/>
                    </a:lnTo>
                    <a:lnTo>
                      <a:pt x="331" y="404"/>
                    </a:lnTo>
                    <a:lnTo>
                      <a:pt x="333" y="404"/>
                    </a:lnTo>
                    <a:lnTo>
                      <a:pt x="331" y="404"/>
                    </a:lnTo>
                    <a:lnTo>
                      <a:pt x="333" y="404"/>
                    </a:lnTo>
                    <a:lnTo>
                      <a:pt x="331" y="404"/>
                    </a:lnTo>
                    <a:lnTo>
                      <a:pt x="331" y="402"/>
                    </a:lnTo>
                    <a:lnTo>
                      <a:pt x="329" y="402"/>
                    </a:lnTo>
                    <a:lnTo>
                      <a:pt x="326" y="402"/>
                    </a:lnTo>
                    <a:lnTo>
                      <a:pt x="324" y="400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2" y="398"/>
                    </a:lnTo>
                    <a:lnTo>
                      <a:pt x="322" y="400"/>
                    </a:lnTo>
                    <a:lnTo>
                      <a:pt x="320" y="400"/>
                    </a:lnTo>
                    <a:lnTo>
                      <a:pt x="320" y="398"/>
                    </a:lnTo>
                    <a:lnTo>
                      <a:pt x="322" y="398"/>
                    </a:lnTo>
                    <a:lnTo>
                      <a:pt x="320" y="398"/>
                    </a:lnTo>
                    <a:lnTo>
                      <a:pt x="322" y="398"/>
                    </a:lnTo>
                    <a:lnTo>
                      <a:pt x="320" y="398"/>
                    </a:lnTo>
                    <a:lnTo>
                      <a:pt x="317" y="398"/>
                    </a:lnTo>
                    <a:lnTo>
                      <a:pt x="317" y="395"/>
                    </a:lnTo>
                    <a:lnTo>
                      <a:pt x="315" y="398"/>
                    </a:lnTo>
                    <a:lnTo>
                      <a:pt x="315" y="395"/>
                    </a:lnTo>
                    <a:lnTo>
                      <a:pt x="313" y="395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1" y="391"/>
                    </a:lnTo>
                    <a:lnTo>
                      <a:pt x="313" y="391"/>
                    </a:lnTo>
                    <a:lnTo>
                      <a:pt x="311" y="391"/>
                    </a:lnTo>
                    <a:lnTo>
                      <a:pt x="311" y="389"/>
                    </a:lnTo>
                    <a:lnTo>
                      <a:pt x="308" y="389"/>
                    </a:lnTo>
                    <a:lnTo>
                      <a:pt x="308" y="386"/>
                    </a:lnTo>
                    <a:lnTo>
                      <a:pt x="306" y="386"/>
                    </a:lnTo>
                    <a:lnTo>
                      <a:pt x="306" y="384"/>
                    </a:lnTo>
                    <a:lnTo>
                      <a:pt x="304" y="384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2" y="380"/>
                    </a:lnTo>
                    <a:lnTo>
                      <a:pt x="302" y="378"/>
                    </a:lnTo>
                    <a:lnTo>
                      <a:pt x="299" y="378"/>
                    </a:lnTo>
                    <a:lnTo>
                      <a:pt x="299" y="375"/>
                    </a:lnTo>
                    <a:lnTo>
                      <a:pt x="297" y="375"/>
                    </a:lnTo>
                    <a:lnTo>
                      <a:pt x="297" y="373"/>
                    </a:lnTo>
                    <a:lnTo>
                      <a:pt x="297" y="371"/>
                    </a:lnTo>
                    <a:lnTo>
                      <a:pt x="297" y="369"/>
                    </a:lnTo>
                    <a:lnTo>
                      <a:pt x="297" y="366"/>
                    </a:lnTo>
                    <a:lnTo>
                      <a:pt x="295" y="366"/>
                    </a:lnTo>
                    <a:lnTo>
                      <a:pt x="295" y="364"/>
                    </a:lnTo>
                    <a:lnTo>
                      <a:pt x="293" y="364"/>
                    </a:lnTo>
                    <a:lnTo>
                      <a:pt x="293" y="362"/>
                    </a:lnTo>
                    <a:lnTo>
                      <a:pt x="293" y="360"/>
                    </a:lnTo>
                    <a:lnTo>
                      <a:pt x="295" y="360"/>
                    </a:lnTo>
                    <a:lnTo>
                      <a:pt x="297" y="360"/>
                    </a:lnTo>
                    <a:lnTo>
                      <a:pt x="299" y="360"/>
                    </a:lnTo>
                    <a:lnTo>
                      <a:pt x="302" y="360"/>
                    </a:lnTo>
                    <a:lnTo>
                      <a:pt x="304" y="360"/>
                    </a:lnTo>
                    <a:lnTo>
                      <a:pt x="304" y="357"/>
                    </a:lnTo>
                    <a:lnTo>
                      <a:pt x="306" y="357"/>
                    </a:lnTo>
                    <a:lnTo>
                      <a:pt x="306" y="355"/>
                    </a:lnTo>
                    <a:lnTo>
                      <a:pt x="306" y="353"/>
                    </a:lnTo>
                    <a:lnTo>
                      <a:pt x="304" y="353"/>
                    </a:lnTo>
                    <a:lnTo>
                      <a:pt x="304" y="351"/>
                    </a:lnTo>
                    <a:lnTo>
                      <a:pt x="302" y="351"/>
                    </a:lnTo>
                    <a:lnTo>
                      <a:pt x="299" y="351"/>
                    </a:lnTo>
                    <a:lnTo>
                      <a:pt x="297" y="351"/>
                    </a:lnTo>
                    <a:lnTo>
                      <a:pt x="299" y="351"/>
                    </a:lnTo>
                    <a:lnTo>
                      <a:pt x="299" y="348"/>
                    </a:lnTo>
                    <a:lnTo>
                      <a:pt x="299" y="346"/>
                    </a:lnTo>
                    <a:lnTo>
                      <a:pt x="302" y="346"/>
                    </a:lnTo>
                    <a:lnTo>
                      <a:pt x="302" y="344"/>
                    </a:lnTo>
                    <a:lnTo>
                      <a:pt x="302" y="346"/>
                    </a:lnTo>
                    <a:lnTo>
                      <a:pt x="302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6" y="342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6" y="335"/>
                    </a:lnTo>
                    <a:lnTo>
                      <a:pt x="306" y="333"/>
                    </a:lnTo>
                    <a:lnTo>
                      <a:pt x="306" y="331"/>
                    </a:lnTo>
                    <a:lnTo>
                      <a:pt x="308" y="331"/>
                    </a:lnTo>
                    <a:lnTo>
                      <a:pt x="308" y="328"/>
                    </a:lnTo>
                    <a:lnTo>
                      <a:pt x="308" y="326"/>
                    </a:lnTo>
                    <a:lnTo>
                      <a:pt x="306" y="326"/>
                    </a:lnTo>
                    <a:lnTo>
                      <a:pt x="304" y="326"/>
                    </a:lnTo>
                    <a:lnTo>
                      <a:pt x="304" y="324"/>
                    </a:lnTo>
                    <a:lnTo>
                      <a:pt x="302" y="324"/>
                    </a:lnTo>
                    <a:lnTo>
                      <a:pt x="299" y="324"/>
                    </a:lnTo>
                    <a:lnTo>
                      <a:pt x="299" y="322"/>
                    </a:lnTo>
                    <a:lnTo>
                      <a:pt x="299" y="319"/>
                    </a:lnTo>
                    <a:lnTo>
                      <a:pt x="297" y="319"/>
                    </a:lnTo>
                    <a:lnTo>
                      <a:pt x="297" y="317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3"/>
                    </a:lnTo>
                    <a:lnTo>
                      <a:pt x="293" y="313"/>
                    </a:lnTo>
                    <a:lnTo>
                      <a:pt x="293" y="310"/>
                    </a:lnTo>
                    <a:lnTo>
                      <a:pt x="293" y="308"/>
                    </a:lnTo>
                    <a:lnTo>
                      <a:pt x="293" y="306"/>
                    </a:lnTo>
                    <a:lnTo>
                      <a:pt x="293" y="304"/>
                    </a:lnTo>
                    <a:lnTo>
                      <a:pt x="293" y="301"/>
                    </a:lnTo>
                    <a:lnTo>
                      <a:pt x="293" y="299"/>
                    </a:lnTo>
                    <a:lnTo>
                      <a:pt x="293" y="297"/>
                    </a:lnTo>
                    <a:lnTo>
                      <a:pt x="291" y="297"/>
                    </a:lnTo>
                    <a:lnTo>
                      <a:pt x="291" y="295"/>
                    </a:lnTo>
                    <a:lnTo>
                      <a:pt x="291" y="293"/>
                    </a:lnTo>
                    <a:lnTo>
                      <a:pt x="288" y="293"/>
                    </a:lnTo>
                    <a:lnTo>
                      <a:pt x="288" y="290"/>
                    </a:lnTo>
                    <a:lnTo>
                      <a:pt x="286" y="290"/>
                    </a:lnTo>
                    <a:lnTo>
                      <a:pt x="286" y="288"/>
                    </a:lnTo>
                    <a:lnTo>
                      <a:pt x="284" y="288"/>
                    </a:lnTo>
                    <a:lnTo>
                      <a:pt x="284" y="286"/>
                    </a:lnTo>
                    <a:lnTo>
                      <a:pt x="282" y="286"/>
                    </a:lnTo>
                    <a:lnTo>
                      <a:pt x="282" y="284"/>
                    </a:lnTo>
                    <a:lnTo>
                      <a:pt x="279" y="284"/>
                    </a:lnTo>
                    <a:lnTo>
                      <a:pt x="279" y="281"/>
                    </a:lnTo>
                    <a:lnTo>
                      <a:pt x="277" y="281"/>
                    </a:lnTo>
                    <a:lnTo>
                      <a:pt x="277" y="279"/>
                    </a:lnTo>
                    <a:lnTo>
                      <a:pt x="275" y="279"/>
                    </a:lnTo>
                    <a:lnTo>
                      <a:pt x="275" y="277"/>
                    </a:lnTo>
                    <a:lnTo>
                      <a:pt x="273" y="277"/>
                    </a:lnTo>
                    <a:lnTo>
                      <a:pt x="273" y="275"/>
                    </a:lnTo>
                    <a:lnTo>
                      <a:pt x="270" y="275"/>
                    </a:lnTo>
                    <a:lnTo>
                      <a:pt x="268" y="275"/>
                    </a:lnTo>
                    <a:lnTo>
                      <a:pt x="268" y="272"/>
                    </a:lnTo>
                    <a:lnTo>
                      <a:pt x="268" y="270"/>
                    </a:lnTo>
                    <a:lnTo>
                      <a:pt x="266" y="270"/>
                    </a:lnTo>
                    <a:lnTo>
                      <a:pt x="268" y="270"/>
                    </a:lnTo>
                    <a:lnTo>
                      <a:pt x="268" y="268"/>
                    </a:lnTo>
                    <a:lnTo>
                      <a:pt x="266" y="268"/>
                    </a:lnTo>
                    <a:lnTo>
                      <a:pt x="266" y="266"/>
                    </a:lnTo>
                    <a:lnTo>
                      <a:pt x="264" y="266"/>
                    </a:lnTo>
                    <a:lnTo>
                      <a:pt x="264" y="263"/>
                    </a:lnTo>
                    <a:lnTo>
                      <a:pt x="261" y="263"/>
                    </a:lnTo>
                    <a:lnTo>
                      <a:pt x="264" y="263"/>
                    </a:lnTo>
                    <a:lnTo>
                      <a:pt x="261" y="263"/>
                    </a:lnTo>
                    <a:lnTo>
                      <a:pt x="264" y="263"/>
                    </a:lnTo>
                    <a:lnTo>
                      <a:pt x="261" y="263"/>
                    </a:lnTo>
                    <a:lnTo>
                      <a:pt x="261" y="261"/>
                    </a:lnTo>
                    <a:lnTo>
                      <a:pt x="259" y="261"/>
                    </a:lnTo>
                    <a:lnTo>
                      <a:pt x="259" y="259"/>
                    </a:lnTo>
                    <a:lnTo>
                      <a:pt x="257" y="259"/>
                    </a:lnTo>
                    <a:lnTo>
                      <a:pt x="257" y="257"/>
                    </a:lnTo>
                    <a:lnTo>
                      <a:pt x="255" y="257"/>
                    </a:lnTo>
                    <a:lnTo>
                      <a:pt x="255" y="255"/>
                    </a:lnTo>
                    <a:lnTo>
                      <a:pt x="255" y="252"/>
                    </a:lnTo>
                    <a:lnTo>
                      <a:pt x="253" y="252"/>
                    </a:lnTo>
                    <a:lnTo>
                      <a:pt x="253" y="250"/>
                    </a:lnTo>
                    <a:lnTo>
                      <a:pt x="250" y="250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3"/>
                    </a:lnTo>
                    <a:lnTo>
                      <a:pt x="241" y="243"/>
                    </a:lnTo>
                    <a:lnTo>
                      <a:pt x="241" y="241"/>
                    </a:lnTo>
                    <a:lnTo>
                      <a:pt x="239" y="241"/>
                    </a:lnTo>
                    <a:lnTo>
                      <a:pt x="237" y="241"/>
                    </a:lnTo>
                    <a:lnTo>
                      <a:pt x="237" y="239"/>
                    </a:lnTo>
                    <a:lnTo>
                      <a:pt x="235" y="239"/>
                    </a:lnTo>
                    <a:lnTo>
                      <a:pt x="235" y="237"/>
                    </a:lnTo>
                    <a:lnTo>
                      <a:pt x="232" y="237"/>
                    </a:lnTo>
                    <a:lnTo>
                      <a:pt x="230" y="237"/>
                    </a:lnTo>
                    <a:lnTo>
                      <a:pt x="230" y="234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26" y="232"/>
                    </a:lnTo>
                    <a:lnTo>
                      <a:pt x="223" y="232"/>
                    </a:lnTo>
                    <a:lnTo>
                      <a:pt x="223" y="230"/>
                    </a:lnTo>
                    <a:lnTo>
                      <a:pt x="221" y="230"/>
                    </a:lnTo>
                    <a:lnTo>
                      <a:pt x="221" y="228"/>
                    </a:lnTo>
                    <a:lnTo>
                      <a:pt x="219" y="228"/>
                    </a:lnTo>
                    <a:lnTo>
                      <a:pt x="219" y="225"/>
                    </a:lnTo>
                    <a:lnTo>
                      <a:pt x="219" y="223"/>
                    </a:lnTo>
                    <a:lnTo>
                      <a:pt x="217" y="223"/>
                    </a:lnTo>
                    <a:lnTo>
                      <a:pt x="217" y="221"/>
                    </a:lnTo>
                    <a:lnTo>
                      <a:pt x="215" y="221"/>
                    </a:lnTo>
                    <a:lnTo>
                      <a:pt x="215" y="219"/>
                    </a:lnTo>
                    <a:lnTo>
                      <a:pt x="212" y="217"/>
                    </a:lnTo>
                    <a:lnTo>
                      <a:pt x="212" y="214"/>
                    </a:lnTo>
                    <a:lnTo>
                      <a:pt x="210" y="214"/>
                    </a:lnTo>
                    <a:lnTo>
                      <a:pt x="208" y="212"/>
                    </a:lnTo>
                    <a:lnTo>
                      <a:pt x="208" y="210"/>
                    </a:lnTo>
                    <a:lnTo>
                      <a:pt x="206" y="210"/>
                    </a:lnTo>
                    <a:lnTo>
                      <a:pt x="206" y="208"/>
                    </a:lnTo>
                    <a:lnTo>
                      <a:pt x="203" y="208"/>
                    </a:lnTo>
                    <a:lnTo>
                      <a:pt x="201" y="208"/>
                    </a:lnTo>
                    <a:lnTo>
                      <a:pt x="201" y="205"/>
                    </a:lnTo>
                    <a:lnTo>
                      <a:pt x="199" y="205"/>
                    </a:lnTo>
                    <a:lnTo>
                      <a:pt x="197" y="205"/>
                    </a:lnTo>
                    <a:lnTo>
                      <a:pt x="194" y="205"/>
                    </a:lnTo>
                    <a:lnTo>
                      <a:pt x="192" y="205"/>
                    </a:lnTo>
                    <a:lnTo>
                      <a:pt x="192" y="203"/>
                    </a:lnTo>
                    <a:lnTo>
                      <a:pt x="190" y="203"/>
                    </a:lnTo>
                    <a:lnTo>
                      <a:pt x="188" y="203"/>
                    </a:lnTo>
                    <a:lnTo>
                      <a:pt x="185" y="201"/>
                    </a:lnTo>
                    <a:lnTo>
                      <a:pt x="185" y="199"/>
                    </a:lnTo>
                    <a:lnTo>
                      <a:pt x="183" y="199"/>
                    </a:lnTo>
                    <a:lnTo>
                      <a:pt x="181" y="199"/>
                    </a:lnTo>
                    <a:lnTo>
                      <a:pt x="181" y="196"/>
                    </a:lnTo>
                    <a:lnTo>
                      <a:pt x="179" y="196"/>
                    </a:lnTo>
                    <a:lnTo>
                      <a:pt x="177" y="196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4" y="192"/>
                    </a:lnTo>
                    <a:lnTo>
                      <a:pt x="174" y="190"/>
                    </a:lnTo>
                    <a:lnTo>
                      <a:pt x="174" y="187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7" y="181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6"/>
                    </a:lnTo>
                    <a:lnTo>
                      <a:pt x="179" y="174"/>
                    </a:lnTo>
                    <a:lnTo>
                      <a:pt x="179" y="172"/>
                    </a:lnTo>
                    <a:lnTo>
                      <a:pt x="179" y="170"/>
                    </a:lnTo>
                    <a:lnTo>
                      <a:pt x="179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4" y="165"/>
                    </a:lnTo>
                    <a:lnTo>
                      <a:pt x="174" y="163"/>
                    </a:lnTo>
                    <a:lnTo>
                      <a:pt x="172" y="163"/>
                    </a:lnTo>
                    <a:lnTo>
                      <a:pt x="170" y="163"/>
                    </a:lnTo>
                    <a:lnTo>
                      <a:pt x="168" y="163"/>
                    </a:lnTo>
                    <a:lnTo>
                      <a:pt x="165" y="163"/>
                    </a:lnTo>
                    <a:lnTo>
                      <a:pt x="163" y="163"/>
                    </a:lnTo>
                    <a:lnTo>
                      <a:pt x="163" y="161"/>
                    </a:lnTo>
                    <a:lnTo>
                      <a:pt x="161" y="161"/>
                    </a:lnTo>
                    <a:lnTo>
                      <a:pt x="161" y="158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56" y="152"/>
                    </a:lnTo>
                    <a:lnTo>
                      <a:pt x="154" y="149"/>
                    </a:lnTo>
                    <a:lnTo>
                      <a:pt x="152" y="149"/>
                    </a:lnTo>
                    <a:lnTo>
                      <a:pt x="150" y="149"/>
                    </a:lnTo>
                    <a:lnTo>
                      <a:pt x="147" y="149"/>
                    </a:lnTo>
                    <a:lnTo>
                      <a:pt x="147" y="147"/>
                    </a:lnTo>
                    <a:lnTo>
                      <a:pt x="145" y="147"/>
                    </a:lnTo>
                    <a:lnTo>
                      <a:pt x="143" y="147"/>
                    </a:lnTo>
                    <a:lnTo>
                      <a:pt x="143" y="145"/>
                    </a:lnTo>
                    <a:lnTo>
                      <a:pt x="141" y="145"/>
                    </a:lnTo>
                    <a:lnTo>
                      <a:pt x="141" y="143"/>
                    </a:lnTo>
                    <a:lnTo>
                      <a:pt x="139" y="143"/>
                    </a:lnTo>
                    <a:lnTo>
                      <a:pt x="139" y="145"/>
                    </a:lnTo>
                    <a:lnTo>
                      <a:pt x="139" y="143"/>
                    </a:lnTo>
                    <a:lnTo>
                      <a:pt x="136" y="143"/>
                    </a:lnTo>
                    <a:lnTo>
                      <a:pt x="136" y="141"/>
                    </a:lnTo>
                    <a:lnTo>
                      <a:pt x="136" y="138"/>
                    </a:lnTo>
                    <a:lnTo>
                      <a:pt x="136" y="136"/>
                    </a:lnTo>
                    <a:lnTo>
                      <a:pt x="136" y="134"/>
                    </a:lnTo>
                    <a:lnTo>
                      <a:pt x="136" y="132"/>
                    </a:lnTo>
                    <a:lnTo>
                      <a:pt x="136" y="129"/>
                    </a:lnTo>
                    <a:lnTo>
                      <a:pt x="136" y="127"/>
                    </a:lnTo>
                    <a:lnTo>
                      <a:pt x="139" y="127"/>
                    </a:lnTo>
                    <a:lnTo>
                      <a:pt x="136" y="127"/>
                    </a:lnTo>
                    <a:lnTo>
                      <a:pt x="139" y="127"/>
                    </a:lnTo>
                    <a:lnTo>
                      <a:pt x="136" y="127"/>
                    </a:lnTo>
                    <a:lnTo>
                      <a:pt x="139" y="127"/>
                    </a:lnTo>
                    <a:lnTo>
                      <a:pt x="139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6" y="125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30" y="125"/>
                    </a:lnTo>
                    <a:lnTo>
                      <a:pt x="127" y="125"/>
                    </a:lnTo>
                    <a:lnTo>
                      <a:pt x="127" y="127"/>
                    </a:lnTo>
                    <a:lnTo>
                      <a:pt x="127" y="125"/>
                    </a:lnTo>
                    <a:lnTo>
                      <a:pt x="125" y="125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21" y="123"/>
                    </a:lnTo>
                    <a:lnTo>
                      <a:pt x="118" y="123"/>
                    </a:lnTo>
                    <a:lnTo>
                      <a:pt x="118" y="120"/>
                    </a:lnTo>
                    <a:lnTo>
                      <a:pt x="118" y="123"/>
                    </a:lnTo>
                    <a:lnTo>
                      <a:pt x="118" y="120"/>
                    </a:lnTo>
                    <a:lnTo>
                      <a:pt x="116" y="120"/>
                    </a:lnTo>
                    <a:lnTo>
                      <a:pt x="116" y="118"/>
                    </a:lnTo>
                    <a:lnTo>
                      <a:pt x="114" y="118"/>
                    </a:lnTo>
                    <a:lnTo>
                      <a:pt x="114" y="116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2" y="111"/>
                    </a:lnTo>
                    <a:lnTo>
                      <a:pt x="112" y="114"/>
                    </a:lnTo>
                    <a:lnTo>
                      <a:pt x="112" y="111"/>
                    </a:lnTo>
                    <a:lnTo>
                      <a:pt x="109" y="111"/>
                    </a:lnTo>
                    <a:lnTo>
                      <a:pt x="109" y="109"/>
                    </a:lnTo>
                    <a:lnTo>
                      <a:pt x="107" y="109"/>
                    </a:lnTo>
                    <a:lnTo>
                      <a:pt x="105" y="109"/>
                    </a:lnTo>
                    <a:lnTo>
                      <a:pt x="105" y="107"/>
                    </a:lnTo>
                    <a:lnTo>
                      <a:pt x="103" y="107"/>
                    </a:lnTo>
                    <a:lnTo>
                      <a:pt x="101" y="105"/>
                    </a:lnTo>
                    <a:lnTo>
                      <a:pt x="101" y="103"/>
                    </a:lnTo>
                    <a:lnTo>
                      <a:pt x="98" y="103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6" y="96"/>
                    </a:lnTo>
                    <a:lnTo>
                      <a:pt x="94" y="96"/>
                    </a:lnTo>
                    <a:lnTo>
                      <a:pt x="94" y="94"/>
                    </a:lnTo>
                    <a:lnTo>
                      <a:pt x="92" y="94"/>
                    </a:lnTo>
                    <a:lnTo>
                      <a:pt x="92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89"/>
                    </a:lnTo>
                    <a:lnTo>
                      <a:pt x="87" y="87"/>
                    </a:lnTo>
                    <a:lnTo>
                      <a:pt x="87" y="85"/>
                    </a:lnTo>
                    <a:lnTo>
                      <a:pt x="85" y="85"/>
                    </a:lnTo>
                    <a:lnTo>
                      <a:pt x="85" y="82"/>
                    </a:lnTo>
                    <a:lnTo>
                      <a:pt x="85" y="80"/>
                    </a:lnTo>
                    <a:lnTo>
                      <a:pt x="83" y="80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8" y="78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3"/>
                    </a:lnTo>
                    <a:lnTo>
                      <a:pt x="78" y="73"/>
                    </a:lnTo>
                    <a:lnTo>
                      <a:pt x="78" y="71"/>
                    </a:lnTo>
                    <a:lnTo>
                      <a:pt x="76" y="71"/>
                    </a:lnTo>
                    <a:lnTo>
                      <a:pt x="76" y="69"/>
                    </a:lnTo>
                    <a:lnTo>
                      <a:pt x="76" y="67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1" y="65"/>
                    </a:lnTo>
                    <a:lnTo>
                      <a:pt x="71" y="62"/>
                    </a:lnTo>
                    <a:lnTo>
                      <a:pt x="71" y="60"/>
                    </a:lnTo>
                    <a:lnTo>
                      <a:pt x="69" y="60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69" y="51"/>
                    </a:lnTo>
                    <a:lnTo>
                      <a:pt x="67" y="51"/>
                    </a:lnTo>
                    <a:lnTo>
                      <a:pt x="67" y="49"/>
                    </a:lnTo>
                    <a:lnTo>
                      <a:pt x="65" y="49"/>
                    </a:lnTo>
                    <a:lnTo>
                      <a:pt x="65" y="47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0" y="40"/>
                    </a:lnTo>
                    <a:lnTo>
                      <a:pt x="60" y="38"/>
                    </a:lnTo>
                    <a:lnTo>
                      <a:pt x="58" y="38"/>
                    </a:lnTo>
                    <a:lnTo>
                      <a:pt x="58" y="35"/>
                    </a:lnTo>
                    <a:lnTo>
                      <a:pt x="58" y="33"/>
                    </a:lnTo>
                    <a:lnTo>
                      <a:pt x="56" y="33"/>
                    </a:lnTo>
                    <a:lnTo>
                      <a:pt x="56" y="31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4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1" y="18"/>
                    </a:lnTo>
                    <a:lnTo>
                      <a:pt x="49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2" y="18"/>
                    </a:lnTo>
                    <a:lnTo>
                      <a:pt x="45" y="18"/>
                    </a:lnTo>
                    <a:lnTo>
                      <a:pt x="42" y="18"/>
                    </a:lnTo>
                    <a:lnTo>
                      <a:pt x="45" y="18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8" y="9"/>
                    </a:lnTo>
                    <a:lnTo>
                      <a:pt x="36" y="9"/>
                    </a:lnTo>
                    <a:lnTo>
                      <a:pt x="33" y="9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29" y="6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7" y="33"/>
                    </a:lnTo>
                    <a:lnTo>
                      <a:pt x="7" y="35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9" y="40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7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9" y="53"/>
                    </a:lnTo>
                    <a:lnTo>
                      <a:pt x="11" y="56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8" y="67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0" y="67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7"/>
                    </a:lnTo>
                    <a:lnTo>
                      <a:pt x="25" y="67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6"/>
                    </a:lnTo>
                    <a:lnTo>
                      <a:pt x="36" y="76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40" y="85"/>
                    </a:lnTo>
                    <a:lnTo>
                      <a:pt x="42" y="85"/>
                    </a:lnTo>
                    <a:lnTo>
                      <a:pt x="42" y="87"/>
                    </a:lnTo>
                    <a:lnTo>
                      <a:pt x="45" y="87"/>
                    </a:lnTo>
                    <a:lnTo>
                      <a:pt x="45" y="89"/>
                    </a:lnTo>
                    <a:lnTo>
                      <a:pt x="42" y="89"/>
                    </a:lnTo>
                    <a:lnTo>
                      <a:pt x="45" y="89"/>
                    </a:lnTo>
                    <a:lnTo>
                      <a:pt x="45" y="91"/>
                    </a:lnTo>
                    <a:lnTo>
                      <a:pt x="42" y="91"/>
                    </a:lnTo>
                    <a:lnTo>
                      <a:pt x="45" y="91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5" y="94"/>
                    </a:lnTo>
                    <a:lnTo>
                      <a:pt x="47" y="94"/>
                    </a:lnTo>
                    <a:lnTo>
                      <a:pt x="47" y="91"/>
                    </a:lnTo>
                    <a:lnTo>
                      <a:pt x="45" y="91"/>
                    </a:lnTo>
                    <a:lnTo>
                      <a:pt x="47" y="91"/>
                    </a:lnTo>
                    <a:lnTo>
                      <a:pt x="45" y="91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94"/>
                    </a:lnTo>
                    <a:lnTo>
                      <a:pt x="49" y="96"/>
                    </a:lnTo>
                    <a:lnTo>
                      <a:pt x="51" y="96"/>
                    </a:lnTo>
                    <a:lnTo>
                      <a:pt x="54" y="96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8" y="103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60" y="107"/>
                    </a:lnTo>
                    <a:lnTo>
                      <a:pt x="63" y="107"/>
                    </a:lnTo>
                    <a:lnTo>
                      <a:pt x="65" y="107"/>
                    </a:lnTo>
                    <a:lnTo>
                      <a:pt x="65" y="109"/>
                    </a:lnTo>
                    <a:lnTo>
                      <a:pt x="65" y="111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67" y="116"/>
                    </a:lnTo>
                    <a:lnTo>
                      <a:pt x="67" y="118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69" y="123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9" y="125"/>
                    </a:lnTo>
                    <a:lnTo>
                      <a:pt x="67" y="125"/>
                    </a:lnTo>
                    <a:lnTo>
                      <a:pt x="69" y="125"/>
                    </a:lnTo>
                    <a:lnTo>
                      <a:pt x="69" y="127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32"/>
                    </a:lnTo>
                    <a:lnTo>
                      <a:pt x="71" y="129"/>
                    </a:lnTo>
                    <a:lnTo>
                      <a:pt x="71" y="132"/>
                    </a:lnTo>
                    <a:lnTo>
                      <a:pt x="74" y="132"/>
                    </a:lnTo>
                    <a:lnTo>
                      <a:pt x="76" y="132"/>
                    </a:lnTo>
                    <a:lnTo>
                      <a:pt x="76" y="134"/>
                    </a:lnTo>
                    <a:lnTo>
                      <a:pt x="78" y="134"/>
                    </a:lnTo>
                    <a:lnTo>
                      <a:pt x="80" y="134"/>
                    </a:lnTo>
                    <a:lnTo>
                      <a:pt x="80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41"/>
                    </a:lnTo>
                    <a:lnTo>
                      <a:pt x="85" y="141"/>
                    </a:lnTo>
                    <a:lnTo>
                      <a:pt x="85" y="143"/>
                    </a:lnTo>
                    <a:lnTo>
                      <a:pt x="85" y="145"/>
                    </a:lnTo>
                    <a:lnTo>
                      <a:pt x="87" y="145"/>
                    </a:lnTo>
                    <a:lnTo>
                      <a:pt x="85" y="145"/>
                    </a:lnTo>
                    <a:lnTo>
                      <a:pt x="85" y="147"/>
                    </a:lnTo>
                    <a:lnTo>
                      <a:pt x="87" y="147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92" y="149"/>
                    </a:lnTo>
                    <a:lnTo>
                      <a:pt x="94" y="149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2" y="154"/>
                    </a:lnTo>
                    <a:lnTo>
                      <a:pt x="94" y="154"/>
                    </a:lnTo>
                    <a:lnTo>
                      <a:pt x="94" y="156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6"/>
                    </a:lnTo>
                    <a:lnTo>
                      <a:pt x="101" y="156"/>
                    </a:lnTo>
                    <a:lnTo>
                      <a:pt x="101" y="158"/>
                    </a:lnTo>
                    <a:lnTo>
                      <a:pt x="103" y="158"/>
                    </a:lnTo>
                    <a:lnTo>
                      <a:pt x="103" y="161"/>
                    </a:lnTo>
                    <a:lnTo>
                      <a:pt x="105" y="161"/>
                    </a:lnTo>
                    <a:lnTo>
                      <a:pt x="105" y="163"/>
                    </a:lnTo>
                    <a:lnTo>
                      <a:pt x="107" y="163"/>
                    </a:lnTo>
                    <a:lnTo>
                      <a:pt x="105" y="163"/>
                    </a:lnTo>
                    <a:lnTo>
                      <a:pt x="107" y="163"/>
                    </a:lnTo>
                    <a:lnTo>
                      <a:pt x="107" y="165"/>
                    </a:lnTo>
                    <a:lnTo>
                      <a:pt x="107" y="167"/>
                    </a:lnTo>
                    <a:lnTo>
                      <a:pt x="109" y="167"/>
                    </a:lnTo>
                    <a:lnTo>
                      <a:pt x="109" y="170"/>
                    </a:lnTo>
                    <a:lnTo>
                      <a:pt x="109" y="172"/>
                    </a:lnTo>
                    <a:lnTo>
                      <a:pt x="112" y="172"/>
                    </a:lnTo>
                    <a:lnTo>
                      <a:pt x="109" y="172"/>
                    </a:lnTo>
                    <a:lnTo>
                      <a:pt x="109" y="174"/>
                    </a:lnTo>
                    <a:lnTo>
                      <a:pt x="112" y="174"/>
                    </a:lnTo>
                    <a:lnTo>
                      <a:pt x="112" y="176"/>
                    </a:lnTo>
                    <a:lnTo>
                      <a:pt x="112" y="179"/>
                    </a:lnTo>
                    <a:lnTo>
                      <a:pt x="112" y="181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4" y="185"/>
                    </a:lnTo>
                    <a:lnTo>
                      <a:pt x="114" y="187"/>
                    </a:lnTo>
                    <a:lnTo>
                      <a:pt x="114" y="190"/>
                    </a:lnTo>
                    <a:lnTo>
                      <a:pt x="114" y="192"/>
                    </a:lnTo>
                    <a:lnTo>
                      <a:pt x="116" y="192"/>
                    </a:lnTo>
                    <a:lnTo>
                      <a:pt x="116" y="194"/>
                    </a:lnTo>
                    <a:lnTo>
                      <a:pt x="118" y="194"/>
                    </a:lnTo>
                    <a:lnTo>
                      <a:pt x="118" y="196"/>
                    </a:lnTo>
                    <a:lnTo>
                      <a:pt x="118" y="1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5" name="Freeform 2983"/>
              <p:cNvSpPr>
                <a:spLocks/>
              </p:cNvSpPr>
              <p:nvPr/>
            </p:nvSpPr>
            <p:spPr bwMode="auto">
              <a:xfrm>
                <a:off x="1071" y="830"/>
                <a:ext cx="243" cy="311"/>
              </a:xfrm>
              <a:custGeom>
                <a:avLst/>
                <a:gdLst>
                  <a:gd name="T0" fmla="*/ 194 w 243"/>
                  <a:gd name="T1" fmla="*/ 235 h 311"/>
                  <a:gd name="T2" fmla="*/ 196 w 243"/>
                  <a:gd name="T3" fmla="*/ 241 h 311"/>
                  <a:gd name="T4" fmla="*/ 203 w 243"/>
                  <a:gd name="T5" fmla="*/ 252 h 311"/>
                  <a:gd name="T6" fmla="*/ 205 w 243"/>
                  <a:gd name="T7" fmla="*/ 264 h 311"/>
                  <a:gd name="T8" fmla="*/ 214 w 243"/>
                  <a:gd name="T9" fmla="*/ 270 h 311"/>
                  <a:gd name="T10" fmla="*/ 214 w 243"/>
                  <a:gd name="T11" fmla="*/ 266 h 311"/>
                  <a:gd name="T12" fmla="*/ 223 w 243"/>
                  <a:gd name="T13" fmla="*/ 270 h 311"/>
                  <a:gd name="T14" fmla="*/ 232 w 243"/>
                  <a:gd name="T15" fmla="*/ 275 h 311"/>
                  <a:gd name="T16" fmla="*/ 234 w 243"/>
                  <a:gd name="T17" fmla="*/ 286 h 311"/>
                  <a:gd name="T18" fmla="*/ 243 w 243"/>
                  <a:gd name="T19" fmla="*/ 295 h 311"/>
                  <a:gd name="T20" fmla="*/ 234 w 243"/>
                  <a:gd name="T21" fmla="*/ 304 h 311"/>
                  <a:gd name="T22" fmla="*/ 223 w 243"/>
                  <a:gd name="T23" fmla="*/ 311 h 311"/>
                  <a:gd name="T24" fmla="*/ 219 w 243"/>
                  <a:gd name="T25" fmla="*/ 297 h 311"/>
                  <a:gd name="T26" fmla="*/ 214 w 243"/>
                  <a:gd name="T27" fmla="*/ 288 h 311"/>
                  <a:gd name="T28" fmla="*/ 203 w 243"/>
                  <a:gd name="T29" fmla="*/ 282 h 311"/>
                  <a:gd name="T30" fmla="*/ 194 w 243"/>
                  <a:gd name="T31" fmla="*/ 273 h 311"/>
                  <a:gd name="T32" fmla="*/ 183 w 243"/>
                  <a:gd name="T33" fmla="*/ 266 h 311"/>
                  <a:gd name="T34" fmla="*/ 170 w 243"/>
                  <a:gd name="T35" fmla="*/ 264 h 311"/>
                  <a:gd name="T36" fmla="*/ 158 w 243"/>
                  <a:gd name="T37" fmla="*/ 257 h 311"/>
                  <a:gd name="T38" fmla="*/ 152 w 243"/>
                  <a:gd name="T39" fmla="*/ 250 h 311"/>
                  <a:gd name="T40" fmla="*/ 156 w 243"/>
                  <a:gd name="T41" fmla="*/ 237 h 311"/>
                  <a:gd name="T42" fmla="*/ 158 w 243"/>
                  <a:gd name="T43" fmla="*/ 226 h 311"/>
                  <a:gd name="T44" fmla="*/ 154 w 243"/>
                  <a:gd name="T45" fmla="*/ 212 h 311"/>
                  <a:gd name="T46" fmla="*/ 145 w 243"/>
                  <a:gd name="T47" fmla="*/ 203 h 311"/>
                  <a:gd name="T48" fmla="*/ 134 w 243"/>
                  <a:gd name="T49" fmla="*/ 197 h 311"/>
                  <a:gd name="T50" fmla="*/ 123 w 243"/>
                  <a:gd name="T51" fmla="*/ 190 h 311"/>
                  <a:gd name="T52" fmla="*/ 111 w 243"/>
                  <a:gd name="T53" fmla="*/ 188 h 311"/>
                  <a:gd name="T54" fmla="*/ 107 w 243"/>
                  <a:gd name="T55" fmla="*/ 183 h 311"/>
                  <a:gd name="T56" fmla="*/ 96 w 243"/>
                  <a:gd name="T57" fmla="*/ 176 h 311"/>
                  <a:gd name="T58" fmla="*/ 85 w 243"/>
                  <a:gd name="T59" fmla="*/ 174 h 311"/>
                  <a:gd name="T60" fmla="*/ 80 w 243"/>
                  <a:gd name="T61" fmla="*/ 165 h 311"/>
                  <a:gd name="T62" fmla="*/ 69 w 243"/>
                  <a:gd name="T63" fmla="*/ 159 h 311"/>
                  <a:gd name="T64" fmla="*/ 64 w 243"/>
                  <a:gd name="T65" fmla="*/ 154 h 311"/>
                  <a:gd name="T66" fmla="*/ 80 w 243"/>
                  <a:gd name="T67" fmla="*/ 156 h 311"/>
                  <a:gd name="T68" fmla="*/ 82 w 243"/>
                  <a:gd name="T69" fmla="*/ 154 h 311"/>
                  <a:gd name="T70" fmla="*/ 94 w 243"/>
                  <a:gd name="T71" fmla="*/ 147 h 311"/>
                  <a:gd name="T72" fmla="*/ 96 w 243"/>
                  <a:gd name="T73" fmla="*/ 134 h 311"/>
                  <a:gd name="T74" fmla="*/ 87 w 243"/>
                  <a:gd name="T75" fmla="*/ 123 h 311"/>
                  <a:gd name="T76" fmla="*/ 76 w 243"/>
                  <a:gd name="T77" fmla="*/ 114 h 311"/>
                  <a:gd name="T78" fmla="*/ 67 w 243"/>
                  <a:gd name="T79" fmla="*/ 105 h 311"/>
                  <a:gd name="T80" fmla="*/ 56 w 243"/>
                  <a:gd name="T81" fmla="*/ 98 h 311"/>
                  <a:gd name="T82" fmla="*/ 49 w 243"/>
                  <a:gd name="T83" fmla="*/ 96 h 311"/>
                  <a:gd name="T84" fmla="*/ 40 w 243"/>
                  <a:gd name="T85" fmla="*/ 87 h 311"/>
                  <a:gd name="T86" fmla="*/ 42 w 243"/>
                  <a:gd name="T87" fmla="*/ 76 h 311"/>
                  <a:gd name="T88" fmla="*/ 33 w 243"/>
                  <a:gd name="T89" fmla="*/ 71 h 311"/>
                  <a:gd name="T90" fmla="*/ 29 w 243"/>
                  <a:gd name="T91" fmla="*/ 58 h 311"/>
                  <a:gd name="T92" fmla="*/ 24 w 243"/>
                  <a:gd name="T93" fmla="*/ 49 h 311"/>
                  <a:gd name="T94" fmla="*/ 18 w 243"/>
                  <a:gd name="T95" fmla="*/ 38 h 311"/>
                  <a:gd name="T96" fmla="*/ 13 w 243"/>
                  <a:gd name="T97" fmla="*/ 31 h 311"/>
                  <a:gd name="T98" fmla="*/ 15 w 243"/>
                  <a:gd name="T99" fmla="*/ 29 h 311"/>
                  <a:gd name="T100" fmla="*/ 6 w 243"/>
                  <a:gd name="T101" fmla="*/ 20 h 311"/>
                  <a:gd name="T102" fmla="*/ 0 w 243"/>
                  <a:gd name="T103" fmla="*/ 9 h 311"/>
                  <a:gd name="T104" fmla="*/ 13 w 243"/>
                  <a:gd name="T105" fmla="*/ 4 h 311"/>
                  <a:gd name="T106" fmla="*/ 29 w 243"/>
                  <a:gd name="T107" fmla="*/ 2 h 311"/>
                  <a:gd name="T108" fmla="*/ 51 w 243"/>
                  <a:gd name="T109" fmla="*/ 0 h 311"/>
                  <a:gd name="T110" fmla="*/ 76 w 243"/>
                  <a:gd name="T111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3" h="311">
                    <a:moveTo>
                      <a:pt x="187" y="226"/>
                    </a:moveTo>
                    <a:lnTo>
                      <a:pt x="190" y="226"/>
                    </a:lnTo>
                    <a:lnTo>
                      <a:pt x="192" y="226"/>
                    </a:lnTo>
                    <a:lnTo>
                      <a:pt x="192" y="228"/>
                    </a:lnTo>
                    <a:lnTo>
                      <a:pt x="192" y="230"/>
                    </a:lnTo>
                    <a:lnTo>
                      <a:pt x="194" y="230"/>
                    </a:lnTo>
                    <a:lnTo>
                      <a:pt x="194" y="232"/>
                    </a:lnTo>
                    <a:lnTo>
                      <a:pt x="194" y="235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7"/>
                    </a:lnTo>
                    <a:lnTo>
                      <a:pt x="196" y="237"/>
                    </a:lnTo>
                    <a:lnTo>
                      <a:pt x="196" y="239"/>
                    </a:lnTo>
                    <a:lnTo>
                      <a:pt x="196" y="241"/>
                    </a:lnTo>
                    <a:lnTo>
                      <a:pt x="199" y="241"/>
                    </a:lnTo>
                    <a:lnTo>
                      <a:pt x="201" y="241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203" y="246"/>
                    </a:lnTo>
                    <a:lnTo>
                      <a:pt x="203" y="248"/>
                    </a:lnTo>
                    <a:lnTo>
                      <a:pt x="203" y="250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5"/>
                    </a:lnTo>
                    <a:lnTo>
                      <a:pt x="201" y="257"/>
                    </a:lnTo>
                    <a:lnTo>
                      <a:pt x="201" y="259"/>
                    </a:lnTo>
                    <a:lnTo>
                      <a:pt x="203" y="259"/>
                    </a:lnTo>
                    <a:lnTo>
                      <a:pt x="203" y="261"/>
                    </a:lnTo>
                    <a:lnTo>
                      <a:pt x="203" y="264"/>
                    </a:lnTo>
                    <a:lnTo>
                      <a:pt x="205" y="264"/>
                    </a:lnTo>
                    <a:lnTo>
                      <a:pt x="205" y="266"/>
                    </a:lnTo>
                    <a:lnTo>
                      <a:pt x="205" y="268"/>
                    </a:lnTo>
                    <a:lnTo>
                      <a:pt x="205" y="266"/>
                    </a:lnTo>
                    <a:lnTo>
                      <a:pt x="205" y="268"/>
                    </a:lnTo>
                    <a:lnTo>
                      <a:pt x="208" y="268"/>
                    </a:lnTo>
                    <a:lnTo>
                      <a:pt x="210" y="268"/>
                    </a:lnTo>
                    <a:lnTo>
                      <a:pt x="212" y="270"/>
                    </a:lnTo>
                    <a:lnTo>
                      <a:pt x="214" y="270"/>
                    </a:lnTo>
                    <a:lnTo>
                      <a:pt x="214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16" y="268"/>
                    </a:lnTo>
                    <a:lnTo>
                      <a:pt x="214" y="268"/>
                    </a:lnTo>
                    <a:lnTo>
                      <a:pt x="214" y="266"/>
                    </a:lnTo>
                    <a:lnTo>
                      <a:pt x="214" y="264"/>
                    </a:lnTo>
                    <a:lnTo>
                      <a:pt x="216" y="264"/>
                    </a:lnTo>
                    <a:lnTo>
                      <a:pt x="216" y="266"/>
                    </a:lnTo>
                    <a:lnTo>
                      <a:pt x="219" y="266"/>
                    </a:lnTo>
                    <a:lnTo>
                      <a:pt x="219" y="268"/>
                    </a:lnTo>
                    <a:lnTo>
                      <a:pt x="221" y="268"/>
                    </a:lnTo>
                    <a:lnTo>
                      <a:pt x="223" y="268"/>
                    </a:lnTo>
                    <a:lnTo>
                      <a:pt x="223" y="270"/>
                    </a:lnTo>
                    <a:lnTo>
                      <a:pt x="225" y="270"/>
                    </a:lnTo>
                    <a:lnTo>
                      <a:pt x="225" y="273"/>
                    </a:lnTo>
                    <a:lnTo>
                      <a:pt x="225" y="275"/>
                    </a:lnTo>
                    <a:lnTo>
                      <a:pt x="228" y="275"/>
                    </a:lnTo>
                    <a:lnTo>
                      <a:pt x="228" y="273"/>
                    </a:lnTo>
                    <a:lnTo>
                      <a:pt x="230" y="273"/>
                    </a:lnTo>
                    <a:lnTo>
                      <a:pt x="230" y="275"/>
                    </a:lnTo>
                    <a:lnTo>
                      <a:pt x="232" y="275"/>
                    </a:lnTo>
                    <a:lnTo>
                      <a:pt x="230" y="275"/>
                    </a:lnTo>
                    <a:lnTo>
                      <a:pt x="230" y="277"/>
                    </a:lnTo>
                    <a:lnTo>
                      <a:pt x="232" y="277"/>
                    </a:lnTo>
                    <a:lnTo>
                      <a:pt x="232" y="279"/>
                    </a:lnTo>
                    <a:lnTo>
                      <a:pt x="234" y="279"/>
                    </a:lnTo>
                    <a:lnTo>
                      <a:pt x="234" y="282"/>
                    </a:lnTo>
                    <a:lnTo>
                      <a:pt x="234" y="284"/>
                    </a:lnTo>
                    <a:lnTo>
                      <a:pt x="234" y="286"/>
                    </a:lnTo>
                    <a:lnTo>
                      <a:pt x="237" y="286"/>
                    </a:lnTo>
                    <a:lnTo>
                      <a:pt x="237" y="288"/>
                    </a:lnTo>
                    <a:lnTo>
                      <a:pt x="239" y="288"/>
                    </a:lnTo>
                    <a:lnTo>
                      <a:pt x="241" y="288"/>
                    </a:lnTo>
                    <a:lnTo>
                      <a:pt x="241" y="290"/>
                    </a:lnTo>
                    <a:lnTo>
                      <a:pt x="243" y="290"/>
                    </a:lnTo>
                    <a:lnTo>
                      <a:pt x="243" y="293"/>
                    </a:lnTo>
                    <a:lnTo>
                      <a:pt x="243" y="295"/>
                    </a:lnTo>
                    <a:lnTo>
                      <a:pt x="243" y="297"/>
                    </a:lnTo>
                    <a:lnTo>
                      <a:pt x="243" y="299"/>
                    </a:lnTo>
                    <a:lnTo>
                      <a:pt x="241" y="299"/>
                    </a:lnTo>
                    <a:lnTo>
                      <a:pt x="241" y="302"/>
                    </a:lnTo>
                    <a:lnTo>
                      <a:pt x="239" y="302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4" y="304"/>
                    </a:lnTo>
                    <a:lnTo>
                      <a:pt x="234" y="306"/>
                    </a:lnTo>
                    <a:lnTo>
                      <a:pt x="232" y="306"/>
                    </a:lnTo>
                    <a:lnTo>
                      <a:pt x="232" y="308"/>
                    </a:lnTo>
                    <a:lnTo>
                      <a:pt x="230" y="308"/>
                    </a:lnTo>
                    <a:lnTo>
                      <a:pt x="230" y="311"/>
                    </a:lnTo>
                    <a:lnTo>
                      <a:pt x="228" y="311"/>
                    </a:lnTo>
                    <a:lnTo>
                      <a:pt x="225" y="311"/>
                    </a:lnTo>
                    <a:lnTo>
                      <a:pt x="223" y="311"/>
                    </a:lnTo>
                    <a:lnTo>
                      <a:pt x="223" y="308"/>
                    </a:lnTo>
                    <a:lnTo>
                      <a:pt x="223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1" y="302"/>
                    </a:lnTo>
                    <a:lnTo>
                      <a:pt x="221" y="299"/>
                    </a:lnTo>
                    <a:lnTo>
                      <a:pt x="221" y="297"/>
                    </a:lnTo>
                    <a:lnTo>
                      <a:pt x="219" y="297"/>
                    </a:lnTo>
                    <a:lnTo>
                      <a:pt x="219" y="295"/>
                    </a:lnTo>
                    <a:lnTo>
                      <a:pt x="216" y="295"/>
                    </a:lnTo>
                    <a:lnTo>
                      <a:pt x="216" y="293"/>
                    </a:lnTo>
                    <a:lnTo>
                      <a:pt x="219" y="293"/>
                    </a:lnTo>
                    <a:lnTo>
                      <a:pt x="216" y="293"/>
                    </a:lnTo>
                    <a:lnTo>
                      <a:pt x="216" y="290"/>
                    </a:lnTo>
                    <a:lnTo>
                      <a:pt x="214" y="290"/>
                    </a:lnTo>
                    <a:lnTo>
                      <a:pt x="214" y="288"/>
                    </a:lnTo>
                    <a:lnTo>
                      <a:pt x="212" y="288"/>
                    </a:lnTo>
                    <a:lnTo>
                      <a:pt x="212" y="286"/>
                    </a:lnTo>
                    <a:lnTo>
                      <a:pt x="210" y="286"/>
                    </a:lnTo>
                    <a:lnTo>
                      <a:pt x="208" y="286"/>
                    </a:lnTo>
                    <a:lnTo>
                      <a:pt x="208" y="284"/>
                    </a:lnTo>
                    <a:lnTo>
                      <a:pt x="205" y="284"/>
                    </a:lnTo>
                    <a:lnTo>
                      <a:pt x="203" y="284"/>
                    </a:lnTo>
                    <a:lnTo>
                      <a:pt x="203" y="282"/>
                    </a:lnTo>
                    <a:lnTo>
                      <a:pt x="201" y="282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3"/>
                    </a:lnTo>
                    <a:lnTo>
                      <a:pt x="192" y="273"/>
                    </a:lnTo>
                    <a:lnTo>
                      <a:pt x="192" y="270"/>
                    </a:lnTo>
                    <a:lnTo>
                      <a:pt x="190" y="270"/>
                    </a:lnTo>
                    <a:lnTo>
                      <a:pt x="187" y="270"/>
                    </a:lnTo>
                    <a:lnTo>
                      <a:pt x="187" y="268"/>
                    </a:lnTo>
                    <a:lnTo>
                      <a:pt x="185" y="268"/>
                    </a:lnTo>
                    <a:lnTo>
                      <a:pt x="183" y="268"/>
                    </a:lnTo>
                    <a:lnTo>
                      <a:pt x="183" y="266"/>
                    </a:lnTo>
                    <a:lnTo>
                      <a:pt x="181" y="266"/>
                    </a:lnTo>
                    <a:lnTo>
                      <a:pt x="178" y="264"/>
                    </a:lnTo>
                    <a:lnTo>
                      <a:pt x="176" y="264"/>
                    </a:lnTo>
                    <a:lnTo>
                      <a:pt x="174" y="264"/>
                    </a:lnTo>
                    <a:lnTo>
                      <a:pt x="172" y="264"/>
                    </a:lnTo>
                    <a:lnTo>
                      <a:pt x="172" y="266"/>
                    </a:lnTo>
                    <a:lnTo>
                      <a:pt x="170" y="266"/>
                    </a:lnTo>
                    <a:lnTo>
                      <a:pt x="170" y="264"/>
                    </a:lnTo>
                    <a:lnTo>
                      <a:pt x="167" y="264"/>
                    </a:lnTo>
                    <a:lnTo>
                      <a:pt x="167" y="261"/>
                    </a:lnTo>
                    <a:lnTo>
                      <a:pt x="165" y="261"/>
                    </a:lnTo>
                    <a:lnTo>
                      <a:pt x="165" y="259"/>
                    </a:lnTo>
                    <a:lnTo>
                      <a:pt x="163" y="259"/>
                    </a:lnTo>
                    <a:lnTo>
                      <a:pt x="161" y="259"/>
                    </a:lnTo>
                    <a:lnTo>
                      <a:pt x="161" y="257"/>
                    </a:lnTo>
                    <a:lnTo>
                      <a:pt x="158" y="257"/>
                    </a:lnTo>
                    <a:lnTo>
                      <a:pt x="158" y="255"/>
                    </a:lnTo>
                    <a:lnTo>
                      <a:pt x="156" y="255"/>
                    </a:lnTo>
                    <a:lnTo>
                      <a:pt x="156" y="252"/>
                    </a:lnTo>
                    <a:lnTo>
                      <a:pt x="158" y="252"/>
                    </a:lnTo>
                    <a:lnTo>
                      <a:pt x="156" y="252"/>
                    </a:lnTo>
                    <a:lnTo>
                      <a:pt x="156" y="250"/>
                    </a:lnTo>
                    <a:lnTo>
                      <a:pt x="154" y="250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4" y="248"/>
                    </a:lnTo>
                    <a:lnTo>
                      <a:pt x="154" y="246"/>
                    </a:lnTo>
                    <a:lnTo>
                      <a:pt x="154" y="244"/>
                    </a:lnTo>
                    <a:lnTo>
                      <a:pt x="156" y="244"/>
                    </a:lnTo>
                    <a:lnTo>
                      <a:pt x="156" y="241"/>
                    </a:lnTo>
                    <a:lnTo>
                      <a:pt x="156" y="239"/>
                    </a:lnTo>
                    <a:lnTo>
                      <a:pt x="156" y="237"/>
                    </a:lnTo>
                    <a:lnTo>
                      <a:pt x="156" y="235"/>
                    </a:lnTo>
                    <a:lnTo>
                      <a:pt x="158" y="235"/>
                    </a:lnTo>
                    <a:lnTo>
                      <a:pt x="156" y="235"/>
                    </a:lnTo>
                    <a:lnTo>
                      <a:pt x="158" y="235"/>
                    </a:lnTo>
                    <a:lnTo>
                      <a:pt x="158" y="232"/>
                    </a:lnTo>
                    <a:lnTo>
                      <a:pt x="158" y="230"/>
                    </a:lnTo>
                    <a:lnTo>
                      <a:pt x="158" y="228"/>
                    </a:lnTo>
                    <a:lnTo>
                      <a:pt x="158" y="226"/>
                    </a:lnTo>
                    <a:lnTo>
                      <a:pt x="158" y="223"/>
                    </a:lnTo>
                    <a:lnTo>
                      <a:pt x="158" y="221"/>
                    </a:lnTo>
                    <a:lnTo>
                      <a:pt x="158" y="219"/>
                    </a:lnTo>
                    <a:lnTo>
                      <a:pt x="158" y="217"/>
                    </a:lnTo>
                    <a:lnTo>
                      <a:pt x="156" y="217"/>
                    </a:lnTo>
                    <a:lnTo>
                      <a:pt x="156" y="214"/>
                    </a:lnTo>
                    <a:lnTo>
                      <a:pt x="156" y="212"/>
                    </a:lnTo>
                    <a:lnTo>
                      <a:pt x="154" y="212"/>
                    </a:lnTo>
                    <a:lnTo>
                      <a:pt x="154" y="210"/>
                    </a:lnTo>
                    <a:lnTo>
                      <a:pt x="152" y="210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49" y="206"/>
                    </a:lnTo>
                    <a:lnTo>
                      <a:pt x="149" y="203"/>
                    </a:lnTo>
                    <a:lnTo>
                      <a:pt x="147" y="203"/>
                    </a:lnTo>
                    <a:lnTo>
                      <a:pt x="145" y="203"/>
                    </a:lnTo>
                    <a:lnTo>
                      <a:pt x="143" y="203"/>
                    </a:lnTo>
                    <a:lnTo>
                      <a:pt x="143" y="201"/>
                    </a:lnTo>
                    <a:lnTo>
                      <a:pt x="140" y="201"/>
                    </a:lnTo>
                    <a:lnTo>
                      <a:pt x="138" y="201"/>
                    </a:lnTo>
                    <a:lnTo>
                      <a:pt x="138" y="199"/>
                    </a:lnTo>
                    <a:lnTo>
                      <a:pt x="136" y="199"/>
                    </a:lnTo>
                    <a:lnTo>
                      <a:pt x="136" y="197"/>
                    </a:lnTo>
                    <a:lnTo>
                      <a:pt x="134" y="197"/>
                    </a:lnTo>
                    <a:lnTo>
                      <a:pt x="132" y="197"/>
                    </a:lnTo>
                    <a:lnTo>
                      <a:pt x="132" y="194"/>
                    </a:lnTo>
                    <a:lnTo>
                      <a:pt x="129" y="194"/>
                    </a:lnTo>
                    <a:lnTo>
                      <a:pt x="129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0"/>
                    </a:lnTo>
                    <a:lnTo>
                      <a:pt x="123" y="190"/>
                    </a:lnTo>
                    <a:lnTo>
                      <a:pt x="120" y="190"/>
                    </a:lnTo>
                    <a:lnTo>
                      <a:pt x="120" y="188"/>
                    </a:lnTo>
                    <a:lnTo>
                      <a:pt x="118" y="188"/>
                    </a:lnTo>
                    <a:lnTo>
                      <a:pt x="118" y="185"/>
                    </a:lnTo>
                    <a:lnTo>
                      <a:pt x="116" y="185"/>
                    </a:lnTo>
                    <a:lnTo>
                      <a:pt x="114" y="185"/>
                    </a:lnTo>
                    <a:lnTo>
                      <a:pt x="114" y="188"/>
                    </a:lnTo>
                    <a:lnTo>
                      <a:pt x="111" y="188"/>
                    </a:lnTo>
                    <a:lnTo>
                      <a:pt x="114" y="188"/>
                    </a:lnTo>
                    <a:lnTo>
                      <a:pt x="114" y="190"/>
                    </a:lnTo>
                    <a:lnTo>
                      <a:pt x="111" y="190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85"/>
                    </a:lnTo>
                    <a:lnTo>
                      <a:pt x="107" y="183"/>
                    </a:lnTo>
                    <a:lnTo>
                      <a:pt x="105" y="183"/>
                    </a:lnTo>
                    <a:lnTo>
                      <a:pt x="105" y="181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98" y="181"/>
                    </a:lnTo>
                    <a:lnTo>
                      <a:pt x="98" y="179"/>
                    </a:lnTo>
                    <a:lnTo>
                      <a:pt x="96" y="179"/>
                    </a:lnTo>
                    <a:lnTo>
                      <a:pt x="96" y="176"/>
                    </a:lnTo>
                    <a:lnTo>
                      <a:pt x="94" y="176"/>
                    </a:lnTo>
                    <a:lnTo>
                      <a:pt x="91" y="176"/>
                    </a:lnTo>
                    <a:lnTo>
                      <a:pt x="91" y="174"/>
                    </a:lnTo>
                    <a:lnTo>
                      <a:pt x="89" y="174"/>
                    </a:lnTo>
                    <a:lnTo>
                      <a:pt x="89" y="176"/>
                    </a:lnTo>
                    <a:lnTo>
                      <a:pt x="89" y="174"/>
                    </a:lnTo>
                    <a:lnTo>
                      <a:pt x="87" y="174"/>
                    </a:lnTo>
                    <a:lnTo>
                      <a:pt x="85" y="174"/>
                    </a:lnTo>
                    <a:lnTo>
                      <a:pt x="85" y="172"/>
                    </a:lnTo>
                    <a:lnTo>
                      <a:pt x="82" y="172"/>
                    </a:lnTo>
                    <a:lnTo>
                      <a:pt x="82" y="174"/>
                    </a:lnTo>
                    <a:lnTo>
                      <a:pt x="82" y="172"/>
                    </a:lnTo>
                    <a:lnTo>
                      <a:pt x="82" y="170"/>
                    </a:lnTo>
                    <a:lnTo>
                      <a:pt x="82" y="168"/>
                    </a:lnTo>
                    <a:lnTo>
                      <a:pt x="82" y="165"/>
                    </a:lnTo>
                    <a:lnTo>
                      <a:pt x="80" y="165"/>
                    </a:lnTo>
                    <a:lnTo>
                      <a:pt x="78" y="165"/>
                    </a:lnTo>
                    <a:lnTo>
                      <a:pt x="78" y="163"/>
                    </a:lnTo>
                    <a:lnTo>
                      <a:pt x="76" y="163"/>
                    </a:lnTo>
                    <a:lnTo>
                      <a:pt x="73" y="163"/>
                    </a:lnTo>
                    <a:lnTo>
                      <a:pt x="73" y="161"/>
                    </a:lnTo>
                    <a:lnTo>
                      <a:pt x="71" y="161"/>
                    </a:lnTo>
                    <a:lnTo>
                      <a:pt x="71" y="159"/>
                    </a:lnTo>
                    <a:lnTo>
                      <a:pt x="69" y="159"/>
                    </a:lnTo>
                    <a:lnTo>
                      <a:pt x="69" y="156"/>
                    </a:lnTo>
                    <a:lnTo>
                      <a:pt x="67" y="156"/>
                    </a:lnTo>
                    <a:lnTo>
                      <a:pt x="64" y="156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4" y="154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4"/>
                    </a:lnTo>
                    <a:lnTo>
                      <a:pt x="76" y="154"/>
                    </a:lnTo>
                    <a:lnTo>
                      <a:pt x="78" y="154"/>
                    </a:lnTo>
                    <a:lnTo>
                      <a:pt x="78" y="156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2" y="156"/>
                    </a:lnTo>
                    <a:lnTo>
                      <a:pt x="82" y="154"/>
                    </a:lnTo>
                    <a:lnTo>
                      <a:pt x="85" y="154"/>
                    </a:lnTo>
                    <a:lnTo>
                      <a:pt x="87" y="154"/>
                    </a:lnTo>
                    <a:lnTo>
                      <a:pt x="87" y="152"/>
                    </a:lnTo>
                    <a:lnTo>
                      <a:pt x="89" y="152"/>
                    </a:lnTo>
                    <a:lnTo>
                      <a:pt x="89" y="150"/>
                    </a:lnTo>
                    <a:lnTo>
                      <a:pt x="91" y="150"/>
                    </a:lnTo>
                    <a:lnTo>
                      <a:pt x="91" y="147"/>
                    </a:lnTo>
                    <a:lnTo>
                      <a:pt x="94" y="147"/>
                    </a:lnTo>
                    <a:lnTo>
                      <a:pt x="94" y="145"/>
                    </a:lnTo>
                    <a:lnTo>
                      <a:pt x="96" y="145"/>
                    </a:lnTo>
                    <a:lnTo>
                      <a:pt x="96" y="143"/>
                    </a:lnTo>
                    <a:lnTo>
                      <a:pt x="96" y="141"/>
                    </a:lnTo>
                    <a:lnTo>
                      <a:pt x="94" y="141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0"/>
                    </a:lnTo>
                    <a:lnTo>
                      <a:pt x="94" y="127"/>
                    </a:lnTo>
                    <a:lnTo>
                      <a:pt x="91" y="127"/>
                    </a:lnTo>
                    <a:lnTo>
                      <a:pt x="89" y="127"/>
                    </a:lnTo>
                    <a:lnTo>
                      <a:pt x="89" y="125"/>
                    </a:lnTo>
                    <a:lnTo>
                      <a:pt x="87" y="125"/>
                    </a:lnTo>
                    <a:lnTo>
                      <a:pt x="87" y="123"/>
                    </a:lnTo>
                    <a:lnTo>
                      <a:pt x="85" y="123"/>
                    </a:lnTo>
                    <a:lnTo>
                      <a:pt x="85" y="121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3" y="112"/>
                    </a:lnTo>
                    <a:lnTo>
                      <a:pt x="73" y="109"/>
                    </a:lnTo>
                    <a:lnTo>
                      <a:pt x="71" y="109"/>
                    </a:lnTo>
                    <a:lnTo>
                      <a:pt x="71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4" y="105"/>
                    </a:lnTo>
                    <a:lnTo>
                      <a:pt x="64" y="103"/>
                    </a:lnTo>
                    <a:lnTo>
                      <a:pt x="62" y="103"/>
                    </a:lnTo>
                    <a:lnTo>
                      <a:pt x="60" y="103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49" y="96"/>
                    </a:lnTo>
                    <a:lnTo>
                      <a:pt x="49" y="94"/>
                    </a:lnTo>
                    <a:lnTo>
                      <a:pt x="47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2" y="85"/>
                    </a:lnTo>
                    <a:lnTo>
                      <a:pt x="42" y="83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8" y="71"/>
                    </a:lnTo>
                    <a:lnTo>
                      <a:pt x="35" y="71"/>
                    </a:lnTo>
                    <a:lnTo>
                      <a:pt x="35" y="74"/>
                    </a:lnTo>
                    <a:lnTo>
                      <a:pt x="35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3" y="65"/>
                    </a:lnTo>
                    <a:lnTo>
                      <a:pt x="33" y="62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8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6" y="56"/>
                    </a:lnTo>
                    <a:lnTo>
                      <a:pt x="26" y="54"/>
                    </a:lnTo>
                    <a:lnTo>
                      <a:pt x="24" y="54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4" y="51"/>
                    </a:lnTo>
                    <a:lnTo>
                      <a:pt x="24" y="49"/>
                    </a:lnTo>
                    <a:lnTo>
                      <a:pt x="24" y="47"/>
                    </a:lnTo>
                    <a:lnTo>
                      <a:pt x="24" y="45"/>
                    </a:lnTo>
                    <a:lnTo>
                      <a:pt x="22" y="45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5" y="36"/>
                    </a:lnTo>
                    <a:lnTo>
                      <a:pt x="13" y="33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9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4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6" y="0"/>
                    </a:lnTo>
                    <a:lnTo>
                      <a:pt x="73" y="0"/>
                    </a:lnTo>
                    <a:lnTo>
                      <a:pt x="73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6" name="Freeform 2984"/>
              <p:cNvSpPr>
                <a:spLocks/>
              </p:cNvSpPr>
              <p:nvPr/>
            </p:nvSpPr>
            <p:spPr bwMode="auto">
              <a:xfrm>
                <a:off x="2807" y="1333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3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3 w 5"/>
                  <a:gd name="T11" fmla="*/ 4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w 5"/>
                  <a:gd name="T19" fmla="*/ 2 h 4"/>
                  <a:gd name="T20" fmla="*/ 0 w 5"/>
                  <a:gd name="T21" fmla="*/ 2 h 4"/>
                  <a:gd name="T22" fmla="*/ 0 w 5"/>
                  <a:gd name="T23" fmla="*/ 2 h 4"/>
                  <a:gd name="T24" fmla="*/ 0 w 5"/>
                  <a:gd name="T25" fmla="*/ 2 h 4"/>
                  <a:gd name="T26" fmla="*/ 0 w 5"/>
                  <a:gd name="T27" fmla="*/ 2 h 4"/>
                  <a:gd name="T28" fmla="*/ 0 w 5"/>
                  <a:gd name="T29" fmla="*/ 2 h 4"/>
                  <a:gd name="T30" fmla="*/ 0 w 5"/>
                  <a:gd name="T31" fmla="*/ 0 h 4"/>
                  <a:gd name="T32" fmla="*/ 3 w 5"/>
                  <a:gd name="T33" fmla="*/ 0 h 4"/>
                  <a:gd name="T34" fmla="*/ 3 w 5"/>
                  <a:gd name="T35" fmla="*/ 0 h 4"/>
                  <a:gd name="T36" fmla="*/ 3 w 5"/>
                  <a:gd name="T37" fmla="*/ 0 h 4"/>
                  <a:gd name="T38" fmla="*/ 3 w 5"/>
                  <a:gd name="T39" fmla="*/ 0 h 4"/>
                  <a:gd name="T40" fmla="*/ 3 w 5"/>
                  <a:gd name="T41" fmla="*/ 0 h 4"/>
                  <a:gd name="T42" fmla="*/ 3 w 5"/>
                  <a:gd name="T43" fmla="*/ 0 h 4"/>
                  <a:gd name="T44" fmla="*/ 3 w 5"/>
                  <a:gd name="T45" fmla="*/ 0 h 4"/>
                  <a:gd name="T46" fmla="*/ 3 w 5"/>
                  <a:gd name="T47" fmla="*/ 0 h 4"/>
                  <a:gd name="T48" fmla="*/ 3 w 5"/>
                  <a:gd name="T49" fmla="*/ 0 h 4"/>
                  <a:gd name="T50" fmla="*/ 3 w 5"/>
                  <a:gd name="T51" fmla="*/ 0 h 4"/>
                  <a:gd name="T52" fmla="*/ 3 w 5"/>
                  <a:gd name="T53" fmla="*/ 0 h 4"/>
                  <a:gd name="T54" fmla="*/ 3 w 5"/>
                  <a:gd name="T55" fmla="*/ 0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5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5 w 5"/>
                  <a:gd name="T75" fmla="*/ 2 h 4"/>
                  <a:gd name="T76" fmla="*/ 5 w 5"/>
                  <a:gd name="T77" fmla="*/ 4 h 4"/>
                  <a:gd name="T78" fmla="*/ 5 w 5"/>
                  <a:gd name="T79" fmla="*/ 4 h 4"/>
                  <a:gd name="T80" fmla="*/ 3 w 5"/>
                  <a:gd name="T81" fmla="*/ 4 h 4"/>
                  <a:gd name="T82" fmla="*/ 3 w 5"/>
                  <a:gd name="T83" fmla="*/ 4 h 4"/>
                  <a:gd name="T84" fmla="*/ 3 w 5"/>
                  <a:gd name="T85" fmla="*/ 4 h 4"/>
                  <a:gd name="T86" fmla="*/ 3 w 5"/>
                  <a:gd name="T8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7" name="Freeform 2985"/>
              <p:cNvSpPr>
                <a:spLocks/>
              </p:cNvSpPr>
              <p:nvPr/>
            </p:nvSpPr>
            <p:spPr bwMode="auto">
              <a:xfrm>
                <a:off x="2807" y="1333"/>
                <a:ext cx="5" cy="4"/>
              </a:xfrm>
              <a:custGeom>
                <a:avLst/>
                <a:gdLst>
                  <a:gd name="T0" fmla="*/ 3 w 5"/>
                  <a:gd name="T1" fmla="*/ 4 h 4"/>
                  <a:gd name="T2" fmla="*/ 3 w 5"/>
                  <a:gd name="T3" fmla="*/ 4 h 4"/>
                  <a:gd name="T4" fmla="*/ 3 w 5"/>
                  <a:gd name="T5" fmla="*/ 4 h 4"/>
                  <a:gd name="T6" fmla="*/ 3 w 5"/>
                  <a:gd name="T7" fmla="*/ 4 h 4"/>
                  <a:gd name="T8" fmla="*/ 3 w 5"/>
                  <a:gd name="T9" fmla="*/ 4 h 4"/>
                  <a:gd name="T10" fmla="*/ 3 w 5"/>
                  <a:gd name="T11" fmla="*/ 4 h 4"/>
                  <a:gd name="T12" fmla="*/ 0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w 5"/>
                  <a:gd name="T19" fmla="*/ 2 h 4"/>
                  <a:gd name="T20" fmla="*/ 0 w 5"/>
                  <a:gd name="T21" fmla="*/ 2 h 4"/>
                  <a:gd name="T22" fmla="*/ 0 w 5"/>
                  <a:gd name="T23" fmla="*/ 2 h 4"/>
                  <a:gd name="T24" fmla="*/ 0 w 5"/>
                  <a:gd name="T25" fmla="*/ 2 h 4"/>
                  <a:gd name="T26" fmla="*/ 0 w 5"/>
                  <a:gd name="T27" fmla="*/ 2 h 4"/>
                  <a:gd name="T28" fmla="*/ 0 w 5"/>
                  <a:gd name="T29" fmla="*/ 2 h 4"/>
                  <a:gd name="T30" fmla="*/ 0 w 5"/>
                  <a:gd name="T31" fmla="*/ 0 h 4"/>
                  <a:gd name="T32" fmla="*/ 3 w 5"/>
                  <a:gd name="T33" fmla="*/ 0 h 4"/>
                  <a:gd name="T34" fmla="*/ 3 w 5"/>
                  <a:gd name="T35" fmla="*/ 0 h 4"/>
                  <a:gd name="T36" fmla="*/ 3 w 5"/>
                  <a:gd name="T37" fmla="*/ 0 h 4"/>
                  <a:gd name="T38" fmla="*/ 3 w 5"/>
                  <a:gd name="T39" fmla="*/ 0 h 4"/>
                  <a:gd name="T40" fmla="*/ 3 w 5"/>
                  <a:gd name="T41" fmla="*/ 0 h 4"/>
                  <a:gd name="T42" fmla="*/ 3 w 5"/>
                  <a:gd name="T43" fmla="*/ 0 h 4"/>
                  <a:gd name="T44" fmla="*/ 3 w 5"/>
                  <a:gd name="T45" fmla="*/ 0 h 4"/>
                  <a:gd name="T46" fmla="*/ 3 w 5"/>
                  <a:gd name="T47" fmla="*/ 0 h 4"/>
                  <a:gd name="T48" fmla="*/ 3 w 5"/>
                  <a:gd name="T49" fmla="*/ 0 h 4"/>
                  <a:gd name="T50" fmla="*/ 3 w 5"/>
                  <a:gd name="T51" fmla="*/ 0 h 4"/>
                  <a:gd name="T52" fmla="*/ 3 w 5"/>
                  <a:gd name="T53" fmla="*/ 0 h 4"/>
                  <a:gd name="T54" fmla="*/ 3 w 5"/>
                  <a:gd name="T55" fmla="*/ 0 h 4"/>
                  <a:gd name="T56" fmla="*/ 3 w 5"/>
                  <a:gd name="T57" fmla="*/ 2 h 4"/>
                  <a:gd name="T58" fmla="*/ 3 w 5"/>
                  <a:gd name="T59" fmla="*/ 2 h 4"/>
                  <a:gd name="T60" fmla="*/ 3 w 5"/>
                  <a:gd name="T61" fmla="*/ 2 h 4"/>
                  <a:gd name="T62" fmla="*/ 5 w 5"/>
                  <a:gd name="T63" fmla="*/ 2 h 4"/>
                  <a:gd name="T64" fmla="*/ 3 w 5"/>
                  <a:gd name="T65" fmla="*/ 2 h 4"/>
                  <a:gd name="T66" fmla="*/ 3 w 5"/>
                  <a:gd name="T67" fmla="*/ 2 h 4"/>
                  <a:gd name="T68" fmla="*/ 3 w 5"/>
                  <a:gd name="T69" fmla="*/ 2 h 4"/>
                  <a:gd name="T70" fmla="*/ 3 w 5"/>
                  <a:gd name="T71" fmla="*/ 2 h 4"/>
                  <a:gd name="T72" fmla="*/ 3 w 5"/>
                  <a:gd name="T73" fmla="*/ 2 h 4"/>
                  <a:gd name="T74" fmla="*/ 5 w 5"/>
                  <a:gd name="T75" fmla="*/ 2 h 4"/>
                  <a:gd name="T76" fmla="*/ 5 w 5"/>
                  <a:gd name="T77" fmla="*/ 4 h 4"/>
                  <a:gd name="T78" fmla="*/ 5 w 5"/>
                  <a:gd name="T79" fmla="*/ 4 h 4"/>
                  <a:gd name="T80" fmla="*/ 3 w 5"/>
                  <a:gd name="T81" fmla="*/ 4 h 4"/>
                  <a:gd name="T82" fmla="*/ 3 w 5"/>
                  <a:gd name="T83" fmla="*/ 4 h 4"/>
                  <a:gd name="T84" fmla="*/ 3 w 5"/>
                  <a:gd name="T85" fmla="*/ 4 h 4"/>
                  <a:gd name="T86" fmla="*/ 3 w 5"/>
                  <a:gd name="T8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8" name="Freeform 2986"/>
              <p:cNvSpPr>
                <a:spLocks noEditPoints="1"/>
              </p:cNvSpPr>
              <p:nvPr/>
            </p:nvSpPr>
            <p:spPr bwMode="auto">
              <a:xfrm>
                <a:off x="2841" y="1393"/>
                <a:ext cx="11" cy="16"/>
              </a:xfrm>
              <a:custGeom>
                <a:avLst/>
                <a:gdLst>
                  <a:gd name="T0" fmla="*/ 11 w 11"/>
                  <a:gd name="T1" fmla="*/ 9 h 16"/>
                  <a:gd name="T2" fmla="*/ 9 w 11"/>
                  <a:gd name="T3" fmla="*/ 7 h 16"/>
                  <a:gd name="T4" fmla="*/ 7 w 11"/>
                  <a:gd name="T5" fmla="*/ 5 h 16"/>
                  <a:gd name="T6" fmla="*/ 7 w 11"/>
                  <a:gd name="T7" fmla="*/ 5 h 16"/>
                  <a:gd name="T8" fmla="*/ 4 w 11"/>
                  <a:gd name="T9" fmla="*/ 2 h 16"/>
                  <a:gd name="T10" fmla="*/ 7 w 11"/>
                  <a:gd name="T11" fmla="*/ 5 h 16"/>
                  <a:gd name="T12" fmla="*/ 7 w 11"/>
                  <a:gd name="T13" fmla="*/ 5 h 16"/>
                  <a:gd name="T14" fmla="*/ 9 w 11"/>
                  <a:gd name="T15" fmla="*/ 5 h 16"/>
                  <a:gd name="T16" fmla="*/ 9 w 11"/>
                  <a:gd name="T17" fmla="*/ 5 h 16"/>
                  <a:gd name="T18" fmla="*/ 9 w 11"/>
                  <a:gd name="T19" fmla="*/ 5 h 16"/>
                  <a:gd name="T20" fmla="*/ 9 w 11"/>
                  <a:gd name="T21" fmla="*/ 5 h 16"/>
                  <a:gd name="T22" fmla="*/ 9 w 11"/>
                  <a:gd name="T23" fmla="*/ 5 h 16"/>
                  <a:gd name="T24" fmla="*/ 9 w 11"/>
                  <a:gd name="T25" fmla="*/ 5 h 16"/>
                  <a:gd name="T26" fmla="*/ 9 w 11"/>
                  <a:gd name="T27" fmla="*/ 7 h 16"/>
                  <a:gd name="T28" fmla="*/ 9 w 11"/>
                  <a:gd name="T29" fmla="*/ 7 h 16"/>
                  <a:gd name="T30" fmla="*/ 9 w 11"/>
                  <a:gd name="T31" fmla="*/ 7 h 16"/>
                  <a:gd name="T32" fmla="*/ 9 w 11"/>
                  <a:gd name="T33" fmla="*/ 7 h 16"/>
                  <a:gd name="T34" fmla="*/ 9 w 11"/>
                  <a:gd name="T35" fmla="*/ 7 h 16"/>
                  <a:gd name="T36" fmla="*/ 9 w 11"/>
                  <a:gd name="T37" fmla="*/ 9 h 16"/>
                  <a:gd name="T38" fmla="*/ 11 w 11"/>
                  <a:gd name="T39" fmla="*/ 9 h 16"/>
                  <a:gd name="T40" fmla="*/ 11 w 11"/>
                  <a:gd name="T41" fmla="*/ 11 h 16"/>
                  <a:gd name="T42" fmla="*/ 11 w 11"/>
                  <a:gd name="T43" fmla="*/ 11 h 16"/>
                  <a:gd name="T44" fmla="*/ 11 w 11"/>
                  <a:gd name="T45" fmla="*/ 11 h 16"/>
                  <a:gd name="T46" fmla="*/ 11 w 11"/>
                  <a:gd name="T47" fmla="*/ 11 h 16"/>
                  <a:gd name="T48" fmla="*/ 11 w 11"/>
                  <a:gd name="T49" fmla="*/ 14 h 16"/>
                  <a:gd name="T50" fmla="*/ 11 w 11"/>
                  <a:gd name="T51" fmla="*/ 16 h 16"/>
                  <a:gd name="T52" fmla="*/ 11 w 11"/>
                  <a:gd name="T53" fmla="*/ 16 h 16"/>
                  <a:gd name="T54" fmla="*/ 9 w 11"/>
                  <a:gd name="T55" fmla="*/ 16 h 16"/>
                  <a:gd name="T56" fmla="*/ 9 w 11"/>
                  <a:gd name="T57" fmla="*/ 14 h 16"/>
                  <a:gd name="T58" fmla="*/ 11 w 11"/>
                  <a:gd name="T59" fmla="*/ 14 h 16"/>
                  <a:gd name="T60" fmla="*/ 9 w 11"/>
                  <a:gd name="T61" fmla="*/ 14 h 16"/>
                  <a:gd name="T62" fmla="*/ 9 w 11"/>
                  <a:gd name="T63" fmla="*/ 14 h 16"/>
                  <a:gd name="T64" fmla="*/ 7 w 11"/>
                  <a:gd name="T65" fmla="*/ 14 h 16"/>
                  <a:gd name="T66" fmla="*/ 7 w 11"/>
                  <a:gd name="T67" fmla="*/ 14 h 16"/>
                  <a:gd name="T68" fmla="*/ 4 w 11"/>
                  <a:gd name="T69" fmla="*/ 14 h 16"/>
                  <a:gd name="T70" fmla="*/ 4 w 11"/>
                  <a:gd name="T71" fmla="*/ 14 h 16"/>
                  <a:gd name="T72" fmla="*/ 2 w 11"/>
                  <a:gd name="T73" fmla="*/ 14 h 16"/>
                  <a:gd name="T74" fmla="*/ 4 w 11"/>
                  <a:gd name="T75" fmla="*/ 11 h 16"/>
                  <a:gd name="T76" fmla="*/ 4 w 11"/>
                  <a:gd name="T77" fmla="*/ 11 h 16"/>
                  <a:gd name="T78" fmla="*/ 7 w 11"/>
                  <a:gd name="T79" fmla="*/ 11 h 16"/>
                  <a:gd name="T80" fmla="*/ 7 w 11"/>
                  <a:gd name="T81" fmla="*/ 11 h 16"/>
                  <a:gd name="T82" fmla="*/ 4 w 11"/>
                  <a:gd name="T83" fmla="*/ 9 h 16"/>
                  <a:gd name="T84" fmla="*/ 4 w 11"/>
                  <a:gd name="T85" fmla="*/ 9 h 16"/>
                  <a:gd name="T86" fmla="*/ 4 w 11"/>
                  <a:gd name="T87" fmla="*/ 9 h 16"/>
                  <a:gd name="T88" fmla="*/ 4 w 11"/>
                  <a:gd name="T89" fmla="*/ 9 h 16"/>
                  <a:gd name="T90" fmla="*/ 2 w 11"/>
                  <a:gd name="T91" fmla="*/ 9 h 16"/>
                  <a:gd name="T92" fmla="*/ 2 w 11"/>
                  <a:gd name="T93" fmla="*/ 9 h 16"/>
                  <a:gd name="T94" fmla="*/ 0 w 11"/>
                  <a:gd name="T95" fmla="*/ 7 h 16"/>
                  <a:gd name="T96" fmla="*/ 0 w 11"/>
                  <a:gd name="T97" fmla="*/ 5 h 16"/>
                  <a:gd name="T98" fmla="*/ 0 w 11"/>
                  <a:gd name="T99" fmla="*/ 2 h 16"/>
                  <a:gd name="T100" fmla="*/ 0 w 11"/>
                  <a:gd name="T101" fmla="*/ 0 h 16"/>
                  <a:gd name="T102" fmla="*/ 2 w 11"/>
                  <a:gd name="T103" fmla="*/ 0 h 16"/>
                  <a:gd name="T104" fmla="*/ 4 w 11"/>
                  <a:gd name="T105" fmla="*/ 2 h 16"/>
                  <a:gd name="T106" fmla="*/ 2 w 11"/>
                  <a:gd name="T107" fmla="*/ 7 h 16"/>
                  <a:gd name="T108" fmla="*/ 7 w 11"/>
                  <a:gd name="T109" fmla="*/ 9 h 16"/>
                  <a:gd name="T110" fmla="*/ 7 w 11"/>
                  <a:gd name="T11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" h="16"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close/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close/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9" name="Freeform 2987"/>
              <p:cNvSpPr>
                <a:spLocks noEditPoints="1"/>
              </p:cNvSpPr>
              <p:nvPr/>
            </p:nvSpPr>
            <p:spPr bwMode="auto">
              <a:xfrm>
                <a:off x="2841" y="1393"/>
                <a:ext cx="11" cy="16"/>
              </a:xfrm>
              <a:custGeom>
                <a:avLst/>
                <a:gdLst>
                  <a:gd name="T0" fmla="*/ 11 w 11"/>
                  <a:gd name="T1" fmla="*/ 9 h 16"/>
                  <a:gd name="T2" fmla="*/ 9 w 11"/>
                  <a:gd name="T3" fmla="*/ 7 h 16"/>
                  <a:gd name="T4" fmla="*/ 7 w 11"/>
                  <a:gd name="T5" fmla="*/ 5 h 16"/>
                  <a:gd name="T6" fmla="*/ 7 w 11"/>
                  <a:gd name="T7" fmla="*/ 5 h 16"/>
                  <a:gd name="T8" fmla="*/ 4 w 11"/>
                  <a:gd name="T9" fmla="*/ 2 h 16"/>
                  <a:gd name="T10" fmla="*/ 7 w 11"/>
                  <a:gd name="T11" fmla="*/ 5 h 16"/>
                  <a:gd name="T12" fmla="*/ 7 w 11"/>
                  <a:gd name="T13" fmla="*/ 5 h 16"/>
                  <a:gd name="T14" fmla="*/ 9 w 11"/>
                  <a:gd name="T15" fmla="*/ 5 h 16"/>
                  <a:gd name="T16" fmla="*/ 9 w 11"/>
                  <a:gd name="T17" fmla="*/ 5 h 16"/>
                  <a:gd name="T18" fmla="*/ 9 w 11"/>
                  <a:gd name="T19" fmla="*/ 5 h 16"/>
                  <a:gd name="T20" fmla="*/ 9 w 11"/>
                  <a:gd name="T21" fmla="*/ 5 h 16"/>
                  <a:gd name="T22" fmla="*/ 9 w 11"/>
                  <a:gd name="T23" fmla="*/ 5 h 16"/>
                  <a:gd name="T24" fmla="*/ 9 w 11"/>
                  <a:gd name="T25" fmla="*/ 5 h 16"/>
                  <a:gd name="T26" fmla="*/ 9 w 11"/>
                  <a:gd name="T27" fmla="*/ 7 h 16"/>
                  <a:gd name="T28" fmla="*/ 9 w 11"/>
                  <a:gd name="T29" fmla="*/ 7 h 16"/>
                  <a:gd name="T30" fmla="*/ 9 w 11"/>
                  <a:gd name="T31" fmla="*/ 7 h 16"/>
                  <a:gd name="T32" fmla="*/ 9 w 11"/>
                  <a:gd name="T33" fmla="*/ 7 h 16"/>
                  <a:gd name="T34" fmla="*/ 9 w 11"/>
                  <a:gd name="T35" fmla="*/ 7 h 16"/>
                  <a:gd name="T36" fmla="*/ 9 w 11"/>
                  <a:gd name="T37" fmla="*/ 9 h 16"/>
                  <a:gd name="T38" fmla="*/ 11 w 11"/>
                  <a:gd name="T39" fmla="*/ 9 h 16"/>
                  <a:gd name="T40" fmla="*/ 11 w 11"/>
                  <a:gd name="T41" fmla="*/ 11 h 16"/>
                  <a:gd name="T42" fmla="*/ 11 w 11"/>
                  <a:gd name="T43" fmla="*/ 11 h 16"/>
                  <a:gd name="T44" fmla="*/ 11 w 11"/>
                  <a:gd name="T45" fmla="*/ 11 h 16"/>
                  <a:gd name="T46" fmla="*/ 11 w 11"/>
                  <a:gd name="T47" fmla="*/ 11 h 16"/>
                  <a:gd name="T48" fmla="*/ 11 w 11"/>
                  <a:gd name="T49" fmla="*/ 14 h 16"/>
                  <a:gd name="T50" fmla="*/ 11 w 11"/>
                  <a:gd name="T51" fmla="*/ 16 h 16"/>
                  <a:gd name="T52" fmla="*/ 11 w 11"/>
                  <a:gd name="T53" fmla="*/ 16 h 16"/>
                  <a:gd name="T54" fmla="*/ 9 w 11"/>
                  <a:gd name="T55" fmla="*/ 16 h 16"/>
                  <a:gd name="T56" fmla="*/ 9 w 11"/>
                  <a:gd name="T57" fmla="*/ 14 h 16"/>
                  <a:gd name="T58" fmla="*/ 11 w 11"/>
                  <a:gd name="T59" fmla="*/ 14 h 16"/>
                  <a:gd name="T60" fmla="*/ 9 w 11"/>
                  <a:gd name="T61" fmla="*/ 14 h 16"/>
                  <a:gd name="T62" fmla="*/ 9 w 11"/>
                  <a:gd name="T63" fmla="*/ 14 h 16"/>
                  <a:gd name="T64" fmla="*/ 7 w 11"/>
                  <a:gd name="T65" fmla="*/ 14 h 16"/>
                  <a:gd name="T66" fmla="*/ 7 w 11"/>
                  <a:gd name="T67" fmla="*/ 14 h 16"/>
                  <a:gd name="T68" fmla="*/ 4 w 11"/>
                  <a:gd name="T69" fmla="*/ 14 h 16"/>
                  <a:gd name="T70" fmla="*/ 4 w 11"/>
                  <a:gd name="T71" fmla="*/ 14 h 16"/>
                  <a:gd name="T72" fmla="*/ 2 w 11"/>
                  <a:gd name="T73" fmla="*/ 14 h 16"/>
                  <a:gd name="T74" fmla="*/ 4 w 11"/>
                  <a:gd name="T75" fmla="*/ 11 h 16"/>
                  <a:gd name="T76" fmla="*/ 4 w 11"/>
                  <a:gd name="T77" fmla="*/ 11 h 16"/>
                  <a:gd name="T78" fmla="*/ 7 w 11"/>
                  <a:gd name="T79" fmla="*/ 11 h 16"/>
                  <a:gd name="T80" fmla="*/ 7 w 11"/>
                  <a:gd name="T81" fmla="*/ 11 h 16"/>
                  <a:gd name="T82" fmla="*/ 4 w 11"/>
                  <a:gd name="T83" fmla="*/ 9 h 16"/>
                  <a:gd name="T84" fmla="*/ 4 w 11"/>
                  <a:gd name="T85" fmla="*/ 9 h 16"/>
                  <a:gd name="T86" fmla="*/ 4 w 11"/>
                  <a:gd name="T87" fmla="*/ 9 h 16"/>
                  <a:gd name="T88" fmla="*/ 4 w 11"/>
                  <a:gd name="T89" fmla="*/ 9 h 16"/>
                  <a:gd name="T90" fmla="*/ 2 w 11"/>
                  <a:gd name="T91" fmla="*/ 9 h 16"/>
                  <a:gd name="T92" fmla="*/ 2 w 11"/>
                  <a:gd name="T93" fmla="*/ 9 h 16"/>
                  <a:gd name="T94" fmla="*/ 0 w 11"/>
                  <a:gd name="T95" fmla="*/ 7 h 16"/>
                  <a:gd name="T96" fmla="*/ 0 w 11"/>
                  <a:gd name="T97" fmla="*/ 5 h 16"/>
                  <a:gd name="T98" fmla="*/ 0 w 11"/>
                  <a:gd name="T99" fmla="*/ 2 h 16"/>
                  <a:gd name="T100" fmla="*/ 0 w 11"/>
                  <a:gd name="T101" fmla="*/ 0 h 16"/>
                  <a:gd name="T102" fmla="*/ 2 w 11"/>
                  <a:gd name="T103" fmla="*/ 0 h 16"/>
                  <a:gd name="T104" fmla="*/ 4 w 11"/>
                  <a:gd name="T105" fmla="*/ 2 h 16"/>
                  <a:gd name="T106" fmla="*/ 2 w 11"/>
                  <a:gd name="T107" fmla="*/ 7 h 16"/>
                  <a:gd name="T108" fmla="*/ 7 w 11"/>
                  <a:gd name="T109" fmla="*/ 9 h 16"/>
                  <a:gd name="T110" fmla="*/ 7 w 11"/>
                  <a:gd name="T11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" h="16">
                    <a:moveTo>
                      <a:pt x="11" y="9"/>
                    </a:move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moveTo>
                      <a:pt x="9" y="7"/>
                    </a:move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moveTo>
                      <a:pt x="2" y="7"/>
                    </a:move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moveTo>
                      <a:pt x="7" y="9"/>
                    </a:move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0" name="Freeform 2988"/>
              <p:cNvSpPr>
                <a:spLocks noEditPoints="1"/>
              </p:cNvSpPr>
              <p:nvPr/>
            </p:nvSpPr>
            <p:spPr bwMode="auto">
              <a:xfrm>
                <a:off x="2003" y="1389"/>
                <a:ext cx="156" cy="136"/>
              </a:xfrm>
              <a:custGeom>
                <a:avLst/>
                <a:gdLst>
                  <a:gd name="T0" fmla="*/ 80 w 156"/>
                  <a:gd name="T1" fmla="*/ 112 h 136"/>
                  <a:gd name="T2" fmla="*/ 67 w 156"/>
                  <a:gd name="T3" fmla="*/ 116 h 136"/>
                  <a:gd name="T4" fmla="*/ 78 w 156"/>
                  <a:gd name="T5" fmla="*/ 105 h 136"/>
                  <a:gd name="T6" fmla="*/ 58 w 156"/>
                  <a:gd name="T7" fmla="*/ 105 h 136"/>
                  <a:gd name="T8" fmla="*/ 149 w 156"/>
                  <a:gd name="T9" fmla="*/ 87 h 136"/>
                  <a:gd name="T10" fmla="*/ 141 w 156"/>
                  <a:gd name="T11" fmla="*/ 2 h 136"/>
                  <a:gd name="T12" fmla="*/ 141 w 156"/>
                  <a:gd name="T13" fmla="*/ 4 h 136"/>
                  <a:gd name="T14" fmla="*/ 141 w 156"/>
                  <a:gd name="T15" fmla="*/ 22 h 136"/>
                  <a:gd name="T16" fmla="*/ 132 w 156"/>
                  <a:gd name="T17" fmla="*/ 38 h 136"/>
                  <a:gd name="T18" fmla="*/ 129 w 156"/>
                  <a:gd name="T19" fmla="*/ 51 h 136"/>
                  <a:gd name="T20" fmla="*/ 132 w 156"/>
                  <a:gd name="T21" fmla="*/ 69 h 136"/>
                  <a:gd name="T22" fmla="*/ 127 w 156"/>
                  <a:gd name="T23" fmla="*/ 85 h 136"/>
                  <a:gd name="T24" fmla="*/ 125 w 156"/>
                  <a:gd name="T25" fmla="*/ 100 h 136"/>
                  <a:gd name="T26" fmla="*/ 120 w 156"/>
                  <a:gd name="T27" fmla="*/ 114 h 136"/>
                  <a:gd name="T28" fmla="*/ 127 w 156"/>
                  <a:gd name="T29" fmla="*/ 132 h 136"/>
                  <a:gd name="T30" fmla="*/ 114 w 156"/>
                  <a:gd name="T31" fmla="*/ 134 h 136"/>
                  <a:gd name="T32" fmla="*/ 105 w 156"/>
                  <a:gd name="T33" fmla="*/ 127 h 136"/>
                  <a:gd name="T34" fmla="*/ 91 w 156"/>
                  <a:gd name="T35" fmla="*/ 127 h 136"/>
                  <a:gd name="T36" fmla="*/ 85 w 156"/>
                  <a:gd name="T37" fmla="*/ 114 h 136"/>
                  <a:gd name="T38" fmla="*/ 78 w 156"/>
                  <a:gd name="T39" fmla="*/ 105 h 136"/>
                  <a:gd name="T40" fmla="*/ 65 w 156"/>
                  <a:gd name="T41" fmla="*/ 94 h 136"/>
                  <a:gd name="T42" fmla="*/ 56 w 156"/>
                  <a:gd name="T43" fmla="*/ 91 h 136"/>
                  <a:gd name="T44" fmla="*/ 49 w 156"/>
                  <a:gd name="T45" fmla="*/ 87 h 136"/>
                  <a:gd name="T46" fmla="*/ 38 w 156"/>
                  <a:gd name="T47" fmla="*/ 85 h 136"/>
                  <a:gd name="T48" fmla="*/ 38 w 156"/>
                  <a:gd name="T49" fmla="*/ 87 h 136"/>
                  <a:gd name="T50" fmla="*/ 49 w 156"/>
                  <a:gd name="T51" fmla="*/ 91 h 136"/>
                  <a:gd name="T52" fmla="*/ 56 w 156"/>
                  <a:gd name="T53" fmla="*/ 96 h 136"/>
                  <a:gd name="T54" fmla="*/ 56 w 156"/>
                  <a:gd name="T55" fmla="*/ 105 h 136"/>
                  <a:gd name="T56" fmla="*/ 60 w 156"/>
                  <a:gd name="T57" fmla="*/ 116 h 136"/>
                  <a:gd name="T58" fmla="*/ 76 w 156"/>
                  <a:gd name="T59" fmla="*/ 123 h 136"/>
                  <a:gd name="T60" fmla="*/ 87 w 156"/>
                  <a:gd name="T61" fmla="*/ 127 h 136"/>
                  <a:gd name="T62" fmla="*/ 82 w 156"/>
                  <a:gd name="T63" fmla="*/ 127 h 136"/>
                  <a:gd name="T64" fmla="*/ 65 w 156"/>
                  <a:gd name="T65" fmla="*/ 123 h 136"/>
                  <a:gd name="T66" fmla="*/ 56 w 156"/>
                  <a:gd name="T67" fmla="*/ 120 h 136"/>
                  <a:gd name="T68" fmla="*/ 47 w 156"/>
                  <a:gd name="T69" fmla="*/ 109 h 136"/>
                  <a:gd name="T70" fmla="*/ 33 w 156"/>
                  <a:gd name="T71" fmla="*/ 100 h 136"/>
                  <a:gd name="T72" fmla="*/ 22 w 156"/>
                  <a:gd name="T73" fmla="*/ 87 h 136"/>
                  <a:gd name="T74" fmla="*/ 15 w 156"/>
                  <a:gd name="T75" fmla="*/ 80 h 136"/>
                  <a:gd name="T76" fmla="*/ 11 w 156"/>
                  <a:gd name="T77" fmla="*/ 78 h 136"/>
                  <a:gd name="T78" fmla="*/ 4 w 156"/>
                  <a:gd name="T79" fmla="*/ 69 h 136"/>
                  <a:gd name="T80" fmla="*/ 0 w 156"/>
                  <a:gd name="T81" fmla="*/ 65 h 136"/>
                  <a:gd name="T82" fmla="*/ 13 w 156"/>
                  <a:gd name="T83" fmla="*/ 65 h 136"/>
                  <a:gd name="T84" fmla="*/ 22 w 156"/>
                  <a:gd name="T85" fmla="*/ 60 h 136"/>
                  <a:gd name="T86" fmla="*/ 29 w 156"/>
                  <a:gd name="T87" fmla="*/ 51 h 136"/>
                  <a:gd name="T88" fmla="*/ 38 w 156"/>
                  <a:gd name="T89" fmla="*/ 40 h 136"/>
                  <a:gd name="T90" fmla="*/ 49 w 156"/>
                  <a:gd name="T91" fmla="*/ 31 h 136"/>
                  <a:gd name="T92" fmla="*/ 58 w 156"/>
                  <a:gd name="T93" fmla="*/ 38 h 136"/>
                  <a:gd name="T94" fmla="*/ 69 w 156"/>
                  <a:gd name="T95" fmla="*/ 31 h 136"/>
                  <a:gd name="T96" fmla="*/ 71 w 156"/>
                  <a:gd name="T97" fmla="*/ 27 h 136"/>
                  <a:gd name="T98" fmla="*/ 78 w 156"/>
                  <a:gd name="T99" fmla="*/ 22 h 136"/>
                  <a:gd name="T100" fmla="*/ 85 w 156"/>
                  <a:gd name="T101" fmla="*/ 13 h 136"/>
                  <a:gd name="T102" fmla="*/ 89 w 156"/>
                  <a:gd name="T103" fmla="*/ 6 h 136"/>
                  <a:gd name="T104" fmla="*/ 100 w 156"/>
                  <a:gd name="T105" fmla="*/ 11 h 136"/>
                  <a:gd name="T106" fmla="*/ 109 w 156"/>
                  <a:gd name="T107" fmla="*/ 9 h 136"/>
                  <a:gd name="T108" fmla="*/ 120 w 156"/>
                  <a:gd name="T109" fmla="*/ 9 h 136"/>
                  <a:gd name="T110" fmla="*/ 129 w 156"/>
                  <a:gd name="T111" fmla="*/ 4 h 136"/>
                  <a:gd name="T112" fmla="*/ 134 w 156"/>
                  <a:gd name="T113" fmla="*/ 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36">
                    <a:moveTo>
                      <a:pt x="85" y="123"/>
                    </a:moveTo>
                    <a:lnTo>
                      <a:pt x="87" y="123"/>
                    </a:lnTo>
                    <a:lnTo>
                      <a:pt x="85" y="123"/>
                    </a:lnTo>
                    <a:close/>
                    <a:moveTo>
                      <a:pt x="85" y="120"/>
                    </a:moveTo>
                    <a:lnTo>
                      <a:pt x="85" y="123"/>
                    </a:lnTo>
                    <a:lnTo>
                      <a:pt x="82" y="123"/>
                    </a:lnTo>
                    <a:lnTo>
                      <a:pt x="82" y="120"/>
                    </a:lnTo>
                    <a:lnTo>
                      <a:pt x="85" y="120"/>
                    </a:lnTo>
                    <a:close/>
                    <a:moveTo>
                      <a:pt x="80" y="112"/>
                    </a:moveTo>
                    <a:lnTo>
                      <a:pt x="82" y="112"/>
                    </a:lnTo>
                    <a:lnTo>
                      <a:pt x="80" y="112"/>
                    </a:lnTo>
                    <a:close/>
                    <a:moveTo>
                      <a:pt x="65" y="109"/>
                    </a:moveTo>
                    <a:lnTo>
                      <a:pt x="67" y="109"/>
                    </a:lnTo>
                    <a:lnTo>
                      <a:pt x="67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7" y="114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2" y="112"/>
                    </a:lnTo>
                    <a:lnTo>
                      <a:pt x="62" y="109"/>
                    </a:lnTo>
                    <a:lnTo>
                      <a:pt x="65" y="109"/>
                    </a:lnTo>
                    <a:close/>
                    <a:moveTo>
                      <a:pt x="78" y="105"/>
                    </a:moveTo>
                    <a:lnTo>
                      <a:pt x="78" y="103"/>
                    </a:lnTo>
                    <a:lnTo>
                      <a:pt x="78" y="105"/>
                    </a:lnTo>
                    <a:close/>
                    <a:moveTo>
                      <a:pt x="60" y="103"/>
                    </a:moveTo>
                    <a:lnTo>
                      <a:pt x="60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3"/>
                    </a:lnTo>
                    <a:lnTo>
                      <a:pt x="60" y="103"/>
                    </a:lnTo>
                    <a:close/>
                    <a:moveTo>
                      <a:pt x="56" y="94"/>
                    </a:moveTo>
                    <a:lnTo>
                      <a:pt x="58" y="94"/>
                    </a:lnTo>
                    <a:lnTo>
                      <a:pt x="56" y="94"/>
                    </a:lnTo>
                    <a:close/>
                    <a:moveTo>
                      <a:pt x="145" y="91"/>
                    </a:moveTo>
                    <a:lnTo>
                      <a:pt x="147" y="91"/>
                    </a:lnTo>
                    <a:lnTo>
                      <a:pt x="145" y="91"/>
                    </a:lnTo>
                    <a:close/>
                    <a:moveTo>
                      <a:pt x="149" y="87"/>
                    </a:moveTo>
                    <a:lnTo>
                      <a:pt x="147" y="87"/>
                    </a:lnTo>
                    <a:lnTo>
                      <a:pt x="149" y="87"/>
                    </a:lnTo>
                    <a:close/>
                    <a:moveTo>
                      <a:pt x="156" y="20"/>
                    </a:moveTo>
                    <a:lnTo>
                      <a:pt x="156" y="22"/>
                    </a:lnTo>
                    <a:lnTo>
                      <a:pt x="154" y="22"/>
                    </a:lnTo>
                    <a:lnTo>
                      <a:pt x="154" y="20"/>
                    </a:lnTo>
                    <a:lnTo>
                      <a:pt x="156" y="20"/>
                    </a:lnTo>
                    <a:close/>
                    <a:moveTo>
                      <a:pt x="143" y="2"/>
                    </a:moveTo>
                    <a:lnTo>
                      <a:pt x="141" y="2"/>
                    </a:lnTo>
                    <a:lnTo>
                      <a:pt x="143" y="2"/>
                    </a:lnTo>
                    <a:close/>
                    <a:moveTo>
                      <a:pt x="136" y="2"/>
                    </a:moveTo>
                    <a:lnTo>
                      <a:pt x="136" y="0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1" y="2"/>
                    </a:lnTo>
                    <a:lnTo>
                      <a:pt x="141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41" y="18"/>
                    </a:lnTo>
                    <a:lnTo>
                      <a:pt x="141" y="20"/>
                    </a:lnTo>
                    <a:lnTo>
                      <a:pt x="141" y="22"/>
                    </a:lnTo>
                    <a:lnTo>
                      <a:pt x="141" y="24"/>
                    </a:lnTo>
                    <a:lnTo>
                      <a:pt x="141" y="27"/>
                    </a:lnTo>
                    <a:lnTo>
                      <a:pt x="138" y="29"/>
                    </a:lnTo>
                    <a:lnTo>
                      <a:pt x="136" y="29"/>
                    </a:lnTo>
                    <a:lnTo>
                      <a:pt x="136" y="31"/>
                    </a:lnTo>
                    <a:lnTo>
                      <a:pt x="134" y="33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29" y="47"/>
                    </a:lnTo>
                    <a:lnTo>
                      <a:pt x="132" y="47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29" y="56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62"/>
                    </a:lnTo>
                    <a:lnTo>
                      <a:pt x="129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2" y="74"/>
                    </a:lnTo>
                    <a:lnTo>
                      <a:pt x="129" y="76"/>
                    </a:lnTo>
                    <a:lnTo>
                      <a:pt x="129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2" y="82"/>
                    </a:lnTo>
                    <a:lnTo>
                      <a:pt x="132" y="85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7" y="89"/>
                    </a:lnTo>
                    <a:lnTo>
                      <a:pt x="125" y="89"/>
                    </a:lnTo>
                    <a:lnTo>
                      <a:pt x="127" y="91"/>
                    </a:lnTo>
                    <a:lnTo>
                      <a:pt x="125" y="91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3" y="112"/>
                    </a:lnTo>
                    <a:lnTo>
                      <a:pt x="123" y="114"/>
                    </a:lnTo>
                    <a:lnTo>
                      <a:pt x="120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20" y="120"/>
                    </a:lnTo>
                    <a:lnTo>
                      <a:pt x="120" y="123"/>
                    </a:lnTo>
                    <a:lnTo>
                      <a:pt x="123" y="125"/>
                    </a:lnTo>
                    <a:lnTo>
                      <a:pt x="123" y="127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0" y="136"/>
                    </a:lnTo>
                    <a:lnTo>
                      <a:pt x="118" y="136"/>
                    </a:lnTo>
                    <a:lnTo>
                      <a:pt x="116" y="136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4" y="134"/>
                    </a:lnTo>
                    <a:lnTo>
                      <a:pt x="111" y="134"/>
                    </a:lnTo>
                    <a:lnTo>
                      <a:pt x="109" y="134"/>
                    </a:lnTo>
                    <a:lnTo>
                      <a:pt x="109" y="132"/>
                    </a:lnTo>
                    <a:lnTo>
                      <a:pt x="107" y="132"/>
                    </a:lnTo>
                    <a:lnTo>
                      <a:pt x="107" y="129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6" y="127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3"/>
                    </a:lnTo>
                    <a:lnTo>
                      <a:pt x="91" y="120"/>
                    </a:lnTo>
                    <a:lnTo>
                      <a:pt x="91" y="118"/>
                    </a:lnTo>
                    <a:lnTo>
                      <a:pt x="89" y="118"/>
                    </a:lnTo>
                    <a:lnTo>
                      <a:pt x="89" y="116"/>
                    </a:lnTo>
                    <a:lnTo>
                      <a:pt x="87" y="116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5" y="112"/>
                    </a:lnTo>
                    <a:lnTo>
                      <a:pt x="87" y="112"/>
                    </a:lnTo>
                    <a:lnTo>
                      <a:pt x="85" y="112"/>
                    </a:lnTo>
                    <a:lnTo>
                      <a:pt x="85" y="109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80" y="105"/>
                    </a:lnTo>
                    <a:lnTo>
                      <a:pt x="78" y="105"/>
                    </a:lnTo>
                    <a:lnTo>
                      <a:pt x="78" y="103"/>
                    </a:lnTo>
                    <a:lnTo>
                      <a:pt x="76" y="103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5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49" y="89"/>
                    </a:lnTo>
                    <a:lnTo>
                      <a:pt x="49" y="87"/>
                    </a:lnTo>
                    <a:lnTo>
                      <a:pt x="49" y="85"/>
                    </a:lnTo>
                    <a:lnTo>
                      <a:pt x="49" y="87"/>
                    </a:lnTo>
                    <a:lnTo>
                      <a:pt x="47" y="87"/>
                    </a:lnTo>
                    <a:lnTo>
                      <a:pt x="44" y="85"/>
                    </a:lnTo>
                    <a:lnTo>
                      <a:pt x="44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38" y="82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3" y="85"/>
                    </a:lnTo>
                    <a:lnTo>
                      <a:pt x="33" y="87"/>
                    </a:lnTo>
                    <a:lnTo>
                      <a:pt x="35" y="87"/>
                    </a:lnTo>
                    <a:lnTo>
                      <a:pt x="38" y="87"/>
                    </a:lnTo>
                    <a:lnTo>
                      <a:pt x="40" y="89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4" y="89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1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89"/>
                    </a:lnTo>
                    <a:lnTo>
                      <a:pt x="51" y="89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3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3" y="98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8" y="109"/>
                    </a:lnTo>
                    <a:lnTo>
                      <a:pt x="58" y="112"/>
                    </a:lnTo>
                    <a:lnTo>
                      <a:pt x="60" y="112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2" y="118"/>
                    </a:lnTo>
                    <a:lnTo>
                      <a:pt x="65" y="118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6" y="123"/>
                    </a:lnTo>
                    <a:lnTo>
                      <a:pt x="76" y="125"/>
                    </a:lnTo>
                    <a:lnTo>
                      <a:pt x="78" y="125"/>
                    </a:lnTo>
                    <a:lnTo>
                      <a:pt x="80" y="125"/>
                    </a:lnTo>
                    <a:lnTo>
                      <a:pt x="82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7" y="127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9" y="127"/>
                    </a:lnTo>
                    <a:lnTo>
                      <a:pt x="91" y="127"/>
                    </a:lnTo>
                    <a:lnTo>
                      <a:pt x="89" y="125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89" y="127"/>
                    </a:lnTo>
                    <a:lnTo>
                      <a:pt x="87" y="129"/>
                    </a:lnTo>
                    <a:lnTo>
                      <a:pt x="85" y="129"/>
                    </a:lnTo>
                    <a:lnTo>
                      <a:pt x="82" y="127"/>
                    </a:lnTo>
                    <a:lnTo>
                      <a:pt x="78" y="127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7" y="123"/>
                    </a:lnTo>
                    <a:lnTo>
                      <a:pt x="67" y="120"/>
                    </a:lnTo>
                    <a:lnTo>
                      <a:pt x="65" y="120"/>
                    </a:lnTo>
                    <a:lnTo>
                      <a:pt x="65" y="123"/>
                    </a:lnTo>
                    <a:lnTo>
                      <a:pt x="62" y="123"/>
                    </a:lnTo>
                    <a:lnTo>
                      <a:pt x="62" y="125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6" y="120"/>
                    </a:lnTo>
                    <a:lnTo>
                      <a:pt x="56" y="118"/>
                    </a:lnTo>
                    <a:lnTo>
                      <a:pt x="53" y="118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35" y="103"/>
                    </a:lnTo>
                    <a:lnTo>
                      <a:pt x="35" y="100"/>
                    </a:lnTo>
                    <a:lnTo>
                      <a:pt x="33" y="100"/>
                    </a:lnTo>
                    <a:lnTo>
                      <a:pt x="33" y="98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1"/>
                    </a:lnTo>
                    <a:lnTo>
                      <a:pt x="29" y="89"/>
                    </a:lnTo>
                    <a:lnTo>
                      <a:pt x="27" y="89"/>
                    </a:lnTo>
                    <a:lnTo>
                      <a:pt x="24" y="87"/>
                    </a:lnTo>
                    <a:lnTo>
                      <a:pt x="22" y="87"/>
                    </a:lnTo>
                    <a:lnTo>
                      <a:pt x="22" y="85"/>
                    </a:lnTo>
                    <a:lnTo>
                      <a:pt x="20" y="85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3" y="78"/>
                    </a:lnTo>
                    <a:lnTo>
                      <a:pt x="15" y="80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5" y="65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5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7" y="36"/>
                    </a:lnTo>
                    <a:lnTo>
                      <a:pt x="47" y="33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3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2" y="33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3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23" y="9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27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32" y="0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1" name="Freeform 2989"/>
              <p:cNvSpPr>
                <a:spLocks noEditPoints="1"/>
              </p:cNvSpPr>
              <p:nvPr/>
            </p:nvSpPr>
            <p:spPr bwMode="auto">
              <a:xfrm>
                <a:off x="2003" y="1389"/>
                <a:ext cx="156" cy="136"/>
              </a:xfrm>
              <a:custGeom>
                <a:avLst/>
                <a:gdLst>
                  <a:gd name="T0" fmla="*/ 80 w 156"/>
                  <a:gd name="T1" fmla="*/ 112 h 136"/>
                  <a:gd name="T2" fmla="*/ 67 w 156"/>
                  <a:gd name="T3" fmla="*/ 116 h 136"/>
                  <a:gd name="T4" fmla="*/ 78 w 156"/>
                  <a:gd name="T5" fmla="*/ 105 h 136"/>
                  <a:gd name="T6" fmla="*/ 58 w 156"/>
                  <a:gd name="T7" fmla="*/ 105 h 136"/>
                  <a:gd name="T8" fmla="*/ 149 w 156"/>
                  <a:gd name="T9" fmla="*/ 87 h 136"/>
                  <a:gd name="T10" fmla="*/ 141 w 156"/>
                  <a:gd name="T11" fmla="*/ 2 h 136"/>
                  <a:gd name="T12" fmla="*/ 141 w 156"/>
                  <a:gd name="T13" fmla="*/ 4 h 136"/>
                  <a:gd name="T14" fmla="*/ 141 w 156"/>
                  <a:gd name="T15" fmla="*/ 22 h 136"/>
                  <a:gd name="T16" fmla="*/ 132 w 156"/>
                  <a:gd name="T17" fmla="*/ 38 h 136"/>
                  <a:gd name="T18" fmla="*/ 129 w 156"/>
                  <a:gd name="T19" fmla="*/ 51 h 136"/>
                  <a:gd name="T20" fmla="*/ 132 w 156"/>
                  <a:gd name="T21" fmla="*/ 69 h 136"/>
                  <a:gd name="T22" fmla="*/ 127 w 156"/>
                  <a:gd name="T23" fmla="*/ 85 h 136"/>
                  <a:gd name="T24" fmla="*/ 125 w 156"/>
                  <a:gd name="T25" fmla="*/ 100 h 136"/>
                  <a:gd name="T26" fmla="*/ 120 w 156"/>
                  <a:gd name="T27" fmla="*/ 114 h 136"/>
                  <a:gd name="T28" fmla="*/ 127 w 156"/>
                  <a:gd name="T29" fmla="*/ 132 h 136"/>
                  <a:gd name="T30" fmla="*/ 114 w 156"/>
                  <a:gd name="T31" fmla="*/ 134 h 136"/>
                  <a:gd name="T32" fmla="*/ 105 w 156"/>
                  <a:gd name="T33" fmla="*/ 127 h 136"/>
                  <a:gd name="T34" fmla="*/ 91 w 156"/>
                  <a:gd name="T35" fmla="*/ 127 h 136"/>
                  <a:gd name="T36" fmla="*/ 85 w 156"/>
                  <a:gd name="T37" fmla="*/ 114 h 136"/>
                  <a:gd name="T38" fmla="*/ 78 w 156"/>
                  <a:gd name="T39" fmla="*/ 105 h 136"/>
                  <a:gd name="T40" fmla="*/ 65 w 156"/>
                  <a:gd name="T41" fmla="*/ 94 h 136"/>
                  <a:gd name="T42" fmla="*/ 56 w 156"/>
                  <a:gd name="T43" fmla="*/ 91 h 136"/>
                  <a:gd name="T44" fmla="*/ 49 w 156"/>
                  <a:gd name="T45" fmla="*/ 87 h 136"/>
                  <a:gd name="T46" fmla="*/ 38 w 156"/>
                  <a:gd name="T47" fmla="*/ 85 h 136"/>
                  <a:gd name="T48" fmla="*/ 38 w 156"/>
                  <a:gd name="T49" fmla="*/ 87 h 136"/>
                  <a:gd name="T50" fmla="*/ 49 w 156"/>
                  <a:gd name="T51" fmla="*/ 91 h 136"/>
                  <a:gd name="T52" fmla="*/ 56 w 156"/>
                  <a:gd name="T53" fmla="*/ 96 h 136"/>
                  <a:gd name="T54" fmla="*/ 56 w 156"/>
                  <a:gd name="T55" fmla="*/ 105 h 136"/>
                  <a:gd name="T56" fmla="*/ 60 w 156"/>
                  <a:gd name="T57" fmla="*/ 116 h 136"/>
                  <a:gd name="T58" fmla="*/ 76 w 156"/>
                  <a:gd name="T59" fmla="*/ 123 h 136"/>
                  <a:gd name="T60" fmla="*/ 87 w 156"/>
                  <a:gd name="T61" fmla="*/ 127 h 136"/>
                  <a:gd name="T62" fmla="*/ 82 w 156"/>
                  <a:gd name="T63" fmla="*/ 127 h 136"/>
                  <a:gd name="T64" fmla="*/ 65 w 156"/>
                  <a:gd name="T65" fmla="*/ 123 h 136"/>
                  <a:gd name="T66" fmla="*/ 56 w 156"/>
                  <a:gd name="T67" fmla="*/ 120 h 136"/>
                  <a:gd name="T68" fmla="*/ 47 w 156"/>
                  <a:gd name="T69" fmla="*/ 109 h 136"/>
                  <a:gd name="T70" fmla="*/ 33 w 156"/>
                  <a:gd name="T71" fmla="*/ 100 h 136"/>
                  <a:gd name="T72" fmla="*/ 22 w 156"/>
                  <a:gd name="T73" fmla="*/ 87 h 136"/>
                  <a:gd name="T74" fmla="*/ 15 w 156"/>
                  <a:gd name="T75" fmla="*/ 80 h 136"/>
                  <a:gd name="T76" fmla="*/ 11 w 156"/>
                  <a:gd name="T77" fmla="*/ 78 h 136"/>
                  <a:gd name="T78" fmla="*/ 4 w 156"/>
                  <a:gd name="T79" fmla="*/ 69 h 136"/>
                  <a:gd name="T80" fmla="*/ 0 w 156"/>
                  <a:gd name="T81" fmla="*/ 65 h 136"/>
                  <a:gd name="T82" fmla="*/ 13 w 156"/>
                  <a:gd name="T83" fmla="*/ 65 h 136"/>
                  <a:gd name="T84" fmla="*/ 22 w 156"/>
                  <a:gd name="T85" fmla="*/ 60 h 136"/>
                  <a:gd name="T86" fmla="*/ 29 w 156"/>
                  <a:gd name="T87" fmla="*/ 51 h 136"/>
                  <a:gd name="T88" fmla="*/ 38 w 156"/>
                  <a:gd name="T89" fmla="*/ 40 h 136"/>
                  <a:gd name="T90" fmla="*/ 49 w 156"/>
                  <a:gd name="T91" fmla="*/ 31 h 136"/>
                  <a:gd name="T92" fmla="*/ 58 w 156"/>
                  <a:gd name="T93" fmla="*/ 38 h 136"/>
                  <a:gd name="T94" fmla="*/ 69 w 156"/>
                  <a:gd name="T95" fmla="*/ 31 h 136"/>
                  <a:gd name="T96" fmla="*/ 71 w 156"/>
                  <a:gd name="T97" fmla="*/ 27 h 136"/>
                  <a:gd name="T98" fmla="*/ 78 w 156"/>
                  <a:gd name="T99" fmla="*/ 22 h 136"/>
                  <a:gd name="T100" fmla="*/ 85 w 156"/>
                  <a:gd name="T101" fmla="*/ 13 h 136"/>
                  <a:gd name="T102" fmla="*/ 89 w 156"/>
                  <a:gd name="T103" fmla="*/ 6 h 136"/>
                  <a:gd name="T104" fmla="*/ 100 w 156"/>
                  <a:gd name="T105" fmla="*/ 11 h 136"/>
                  <a:gd name="T106" fmla="*/ 109 w 156"/>
                  <a:gd name="T107" fmla="*/ 9 h 136"/>
                  <a:gd name="T108" fmla="*/ 120 w 156"/>
                  <a:gd name="T109" fmla="*/ 9 h 136"/>
                  <a:gd name="T110" fmla="*/ 129 w 156"/>
                  <a:gd name="T111" fmla="*/ 4 h 136"/>
                  <a:gd name="T112" fmla="*/ 134 w 156"/>
                  <a:gd name="T113" fmla="*/ 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" h="136">
                    <a:moveTo>
                      <a:pt x="85" y="123"/>
                    </a:moveTo>
                    <a:lnTo>
                      <a:pt x="87" y="123"/>
                    </a:lnTo>
                    <a:lnTo>
                      <a:pt x="85" y="123"/>
                    </a:lnTo>
                    <a:moveTo>
                      <a:pt x="85" y="120"/>
                    </a:moveTo>
                    <a:lnTo>
                      <a:pt x="85" y="123"/>
                    </a:lnTo>
                    <a:lnTo>
                      <a:pt x="82" y="123"/>
                    </a:lnTo>
                    <a:lnTo>
                      <a:pt x="82" y="120"/>
                    </a:lnTo>
                    <a:lnTo>
                      <a:pt x="85" y="120"/>
                    </a:lnTo>
                    <a:moveTo>
                      <a:pt x="80" y="112"/>
                    </a:moveTo>
                    <a:lnTo>
                      <a:pt x="82" y="112"/>
                    </a:lnTo>
                    <a:lnTo>
                      <a:pt x="80" y="112"/>
                    </a:lnTo>
                    <a:moveTo>
                      <a:pt x="65" y="109"/>
                    </a:moveTo>
                    <a:lnTo>
                      <a:pt x="67" y="109"/>
                    </a:lnTo>
                    <a:lnTo>
                      <a:pt x="67" y="112"/>
                    </a:lnTo>
                    <a:lnTo>
                      <a:pt x="69" y="112"/>
                    </a:lnTo>
                    <a:lnTo>
                      <a:pt x="69" y="114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7" y="114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2" y="112"/>
                    </a:lnTo>
                    <a:lnTo>
                      <a:pt x="62" y="109"/>
                    </a:lnTo>
                    <a:lnTo>
                      <a:pt x="65" y="109"/>
                    </a:lnTo>
                    <a:moveTo>
                      <a:pt x="78" y="105"/>
                    </a:moveTo>
                    <a:lnTo>
                      <a:pt x="78" y="103"/>
                    </a:lnTo>
                    <a:lnTo>
                      <a:pt x="78" y="105"/>
                    </a:lnTo>
                    <a:moveTo>
                      <a:pt x="60" y="103"/>
                    </a:moveTo>
                    <a:lnTo>
                      <a:pt x="60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3"/>
                    </a:lnTo>
                    <a:lnTo>
                      <a:pt x="60" y="103"/>
                    </a:lnTo>
                    <a:moveTo>
                      <a:pt x="56" y="94"/>
                    </a:moveTo>
                    <a:lnTo>
                      <a:pt x="58" y="94"/>
                    </a:lnTo>
                    <a:lnTo>
                      <a:pt x="56" y="94"/>
                    </a:lnTo>
                    <a:moveTo>
                      <a:pt x="145" y="91"/>
                    </a:moveTo>
                    <a:lnTo>
                      <a:pt x="147" y="91"/>
                    </a:lnTo>
                    <a:lnTo>
                      <a:pt x="145" y="91"/>
                    </a:lnTo>
                    <a:moveTo>
                      <a:pt x="149" y="87"/>
                    </a:moveTo>
                    <a:lnTo>
                      <a:pt x="147" y="87"/>
                    </a:lnTo>
                    <a:lnTo>
                      <a:pt x="149" y="87"/>
                    </a:lnTo>
                    <a:moveTo>
                      <a:pt x="156" y="20"/>
                    </a:moveTo>
                    <a:lnTo>
                      <a:pt x="156" y="22"/>
                    </a:lnTo>
                    <a:lnTo>
                      <a:pt x="154" y="22"/>
                    </a:lnTo>
                    <a:lnTo>
                      <a:pt x="154" y="20"/>
                    </a:lnTo>
                    <a:lnTo>
                      <a:pt x="156" y="20"/>
                    </a:lnTo>
                    <a:moveTo>
                      <a:pt x="143" y="2"/>
                    </a:moveTo>
                    <a:lnTo>
                      <a:pt x="141" y="2"/>
                    </a:lnTo>
                    <a:lnTo>
                      <a:pt x="143" y="2"/>
                    </a:lnTo>
                    <a:moveTo>
                      <a:pt x="136" y="2"/>
                    </a:moveTo>
                    <a:lnTo>
                      <a:pt x="136" y="0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41" y="2"/>
                    </a:lnTo>
                    <a:lnTo>
                      <a:pt x="143" y="2"/>
                    </a:lnTo>
                    <a:lnTo>
                      <a:pt x="141" y="2"/>
                    </a:lnTo>
                    <a:lnTo>
                      <a:pt x="141" y="4"/>
                    </a:lnTo>
                    <a:lnTo>
                      <a:pt x="138" y="4"/>
                    </a:lnTo>
                    <a:lnTo>
                      <a:pt x="138" y="6"/>
                    </a:lnTo>
                    <a:lnTo>
                      <a:pt x="138" y="9"/>
                    </a:lnTo>
                    <a:lnTo>
                      <a:pt x="138" y="11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41" y="18"/>
                    </a:lnTo>
                    <a:lnTo>
                      <a:pt x="141" y="20"/>
                    </a:lnTo>
                    <a:lnTo>
                      <a:pt x="141" y="22"/>
                    </a:lnTo>
                    <a:lnTo>
                      <a:pt x="141" y="24"/>
                    </a:lnTo>
                    <a:lnTo>
                      <a:pt x="141" y="27"/>
                    </a:lnTo>
                    <a:lnTo>
                      <a:pt x="138" y="29"/>
                    </a:lnTo>
                    <a:lnTo>
                      <a:pt x="136" y="29"/>
                    </a:lnTo>
                    <a:lnTo>
                      <a:pt x="136" y="31"/>
                    </a:lnTo>
                    <a:lnTo>
                      <a:pt x="134" y="33"/>
                    </a:lnTo>
                    <a:lnTo>
                      <a:pt x="134" y="36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29" y="47"/>
                    </a:lnTo>
                    <a:lnTo>
                      <a:pt x="132" y="47"/>
                    </a:lnTo>
                    <a:lnTo>
                      <a:pt x="132" y="49"/>
                    </a:lnTo>
                    <a:lnTo>
                      <a:pt x="129" y="49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29" y="56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62"/>
                    </a:lnTo>
                    <a:lnTo>
                      <a:pt x="129" y="65"/>
                    </a:lnTo>
                    <a:lnTo>
                      <a:pt x="132" y="65"/>
                    </a:lnTo>
                    <a:lnTo>
                      <a:pt x="132" y="67"/>
                    </a:lnTo>
                    <a:lnTo>
                      <a:pt x="132" y="69"/>
                    </a:lnTo>
                    <a:lnTo>
                      <a:pt x="132" y="74"/>
                    </a:lnTo>
                    <a:lnTo>
                      <a:pt x="129" y="76"/>
                    </a:lnTo>
                    <a:lnTo>
                      <a:pt x="129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2" y="82"/>
                    </a:lnTo>
                    <a:lnTo>
                      <a:pt x="132" y="85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7" y="87"/>
                    </a:lnTo>
                    <a:lnTo>
                      <a:pt x="127" y="89"/>
                    </a:lnTo>
                    <a:lnTo>
                      <a:pt x="125" y="89"/>
                    </a:lnTo>
                    <a:lnTo>
                      <a:pt x="127" y="91"/>
                    </a:lnTo>
                    <a:lnTo>
                      <a:pt x="125" y="91"/>
                    </a:lnTo>
                    <a:lnTo>
                      <a:pt x="125" y="94"/>
                    </a:lnTo>
                    <a:lnTo>
                      <a:pt x="125" y="96"/>
                    </a:lnTo>
                    <a:lnTo>
                      <a:pt x="125" y="98"/>
                    </a:lnTo>
                    <a:lnTo>
                      <a:pt x="125" y="100"/>
                    </a:lnTo>
                    <a:lnTo>
                      <a:pt x="125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7" y="109"/>
                    </a:lnTo>
                    <a:lnTo>
                      <a:pt x="125" y="109"/>
                    </a:lnTo>
                    <a:lnTo>
                      <a:pt x="123" y="109"/>
                    </a:lnTo>
                    <a:lnTo>
                      <a:pt x="123" y="112"/>
                    </a:lnTo>
                    <a:lnTo>
                      <a:pt x="123" y="114"/>
                    </a:lnTo>
                    <a:lnTo>
                      <a:pt x="120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20" y="120"/>
                    </a:lnTo>
                    <a:lnTo>
                      <a:pt x="120" y="123"/>
                    </a:lnTo>
                    <a:lnTo>
                      <a:pt x="123" y="125"/>
                    </a:lnTo>
                    <a:lnTo>
                      <a:pt x="123" y="127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2"/>
                    </a:lnTo>
                    <a:lnTo>
                      <a:pt x="127" y="134"/>
                    </a:lnTo>
                    <a:lnTo>
                      <a:pt x="125" y="134"/>
                    </a:lnTo>
                    <a:lnTo>
                      <a:pt x="123" y="134"/>
                    </a:lnTo>
                    <a:lnTo>
                      <a:pt x="123" y="136"/>
                    </a:lnTo>
                    <a:lnTo>
                      <a:pt x="120" y="136"/>
                    </a:lnTo>
                    <a:lnTo>
                      <a:pt x="118" y="136"/>
                    </a:lnTo>
                    <a:lnTo>
                      <a:pt x="116" y="136"/>
                    </a:lnTo>
                    <a:lnTo>
                      <a:pt x="116" y="134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14" y="134"/>
                    </a:lnTo>
                    <a:lnTo>
                      <a:pt x="111" y="134"/>
                    </a:lnTo>
                    <a:lnTo>
                      <a:pt x="109" y="134"/>
                    </a:lnTo>
                    <a:lnTo>
                      <a:pt x="109" y="132"/>
                    </a:lnTo>
                    <a:lnTo>
                      <a:pt x="107" y="132"/>
                    </a:lnTo>
                    <a:lnTo>
                      <a:pt x="107" y="129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3" y="129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6" y="127"/>
                    </a:lnTo>
                    <a:lnTo>
                      <a:pt x="94" y="125"/>
                    </a:lnTo>
                    <a:lnTo>
                      <a:pt x="94" y="127"/>
                    </a:lnTo>
                    <a:lnTo>
                      <a:pt x="91" y="127"/>
                    </a:lnTo>
                    <a:lnTo>
                      <a:pt x="91" y="125"/>
                    </a:lnTo>
                    <a:lnTo>
                      <a:pt x="91" y="123"/>
                    </a:lnTo>
                    <a:lnTo>
                      <a:pt x="91" y="120"/>
                    </a:lnTo>
                    <a:lnTo>
                      <a:pt x="91" y="118"/>
                    </a:lnTo>
                    <a:lnTo>
                      <a:pt x="89" y="118"/>
                    </a:lnTo>
                    <a:lnTo>
                      <a:pt x="89" y="116"/>
                    </a:lnTo>
                    <a:lnTo>
                      <a:pt x="87" y="116"/>
                    </a:lnTo>
                    <a:lnTo>
                      <a:pt x="87" y="114"/>
                    </a:lnTo>
                    <a:lnTo>
                      <a:pt x="85" y="114"/>
                    </a:lnTo>
                    <a:lnTo>
                      <a:pt x="85" y="112"/>
                    </a:lnTo>
                    <a:lnTo>
                      <a:pt x="87" y="112"/>
                    </a:lnTo>
                    <a:lnTo>
                      <a:pt x="85" y="112"/>
                    </a:lnTo>
                    <a:lnTo>
                      <a:pt x="85" y="109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0" y="107"/>
                    </a:lnTo>
                    <a:lnTo>
                      <a:pt x="80" y="105"/>
                    </a:lnTo>
                    <a:lnTo>
                      <a:pt x="78" y="105"/>
                    </a:lnTo>
                    <a:lnTo>
                      <a:pt x="78" y="103"/>
                    </a:lnTo>
                    <a:lnTo>
                      <a:pt x="76" y="103"/>
                    </a:lnTo>
                    <a:lnTo>
                      <a:pt x="73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5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1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1" y="91"/>
                    </a:lnTo>
                    <a:lnTo>
                      <a:pt x="51" y="89"/>
                    </a:lnTo>
                    <a:lnTo>
                      <a:pt x="49" y="89"/>
                    </a:lnTo>
                    <a:lnTo>
                      <a:pt x="49" y="87"/>
                    </a:lnTo>
                    <a:lnTo>
                      <a:pt x="49" y="85"/>
                    </a:lnTo>
                    <a:lnTo>
                      <a:pt x="49" y="87"/>
                    </a:lnTo>
                    <a:lnTo>
                      <a:pt x="47" y="87"/>
                    </a:lnTo>
                    <a:lnTo>
                      <a:pt x="44" y="85"/>
                    </a:lnTo>
                    <a:lnTo>
                      <a:pt x="44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38" y="82"/>
                    </a:lnTo>
                    <a:lnTo>
                      <a:pt x="38" y="85"/>
                    </a:lnTo>
                    <a:lnTo>
                      <a:pt x="35" y="85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5" y="82"/>
                    </a:lnTo>
                    <a:lnTo>
                      <a:pt x="33" y="82"/>
                    </a:lnTo>
                    <a:lnTo>
                      <a:pt x="33" y="85"/>
                    </a:lnTo>
                    <a:lnTo>
                      <a:pt x="33" y="87"/>
                    </a:lnTo>
                    <a:lnTo>
                      <a:pt x="35" y="87"/>
                    </a:lnTo>
                    <a:lnTo>
                      <a:pt x="38" y="87"/>
                    </a:lnTo>
                    <a:lnTo>
                      <a:pt x="40" y="89"/>
                    </a:lnTo>
                    <a:lnTo>
                      <a:pt x="40" y="87"/>
                    </a:lnTo>
                    <a:lnTo>
                      <a:pt x="42" y="87"/>
                    </a:lnTo>
                    <a:lnTo>
                      <a:pt x="44" y="89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1"/>
                    </a:lnTo>
                    <a:lnTo>
                      <a:pt x="47" y="91"/>
                    </a:lnTo>
                    <a:lnTo>
                      <a:pt x="49" y="91"/>
                    </a:lnTo>
                    <a:lnTo>
                      <a:pt x="49" y="89"/>
                    </a:lnTo>
                    <a:lnTo>
                      <a:pt x="51" y="89"/>
                    </a:lnTo>
                    <a:lnTo>
                      <a:pt x="51" y="91"/>
                    </a:lnTo>
                    <a:lnTo>
                      <a:pt x="53" y="91"/>
                    </a:lnTo>
                    <a:lnTo>
                      <a:pt x="53" y="94"/>
                    </a:lnTo>
                    <a:lnTo>
                      <a:pt x="56" y="94"/>
                    </a:lnTo>
                    <a:lnTo>
                      <a:pt x="56" y="91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3" y="98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6" y="103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8" y="109"/>
                    </a:lnTo>
                    <a:lnTo>
                      <a:pt x="58" y="112"/>
                    </a:lnTo>
                    <a:lnTo>
                      <a:pt x="60" y="112"/>
                    </a:lnTo>
                    <a:lnTo>
                      <a:pt x="60" y="114"/>
                    </a:lnTo>
                    <a:lnTo>
                      <a:pt x="60" y="116"/>
                    </a:lnTo>
                    <a:lnTo>
                      <a:pt x="62" y="118"/>
                    </a:lnTo>
                    <a:lnTo>
                      <a:pt x="65" y="118"/>
                    </a:lnTo>
                    <a:lnTo>
                      <a:pt x="65" y="120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69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6" y="123"/>
                    </a:lnTo>
                    <a:lnTo>
                      <a:pt x="76" y="125"/>
                    </a:lnTo>
                    <a:lnTo>
                      <a:pt x="78" y="125"/>
                    </a:lnTo>
                    <a:lnTo>
                      <a:pt x="80" y="125"/>
                    </a:lnTo>
                    <a:lnTo>
                      <a:pt x="82" y="125"/>
                    </a:lnTo>
                    <a:lnTo>
                      <a:pt x="85" y="125"/>
                    </a:lnTo>
                    <a:lnTo>
                      <a:pt x="85" y="127"/>
                    </a:lnTo>
                    <a:lnTo>
                      <a:pt x="87" y="127"/>
                    </a:lnTo>
                    <a:lnTo>
                      <a:pt x="87" y="125"/>
                    </a:lnTo>
                    <a:lnTo>
                      <a:pt x="87" y="127"/>
                    </a:lnTo>
                    <a:lnTo>
                      <a:pt x="89" y="127"/>
                    </a:lnTo>
                    <a:lnTo>
                      <a:pt x="91" y="127"/>
                    </a:lnTo>
                    <a:lnTo>
                      <a:pt x="89" y="125"/>
                    </a:lnTo>
                    <a:lnTo>
                      <a:pt x="91" y="125"/>
                    </a:lnTo>
                    <a:lnTo>
                      <a:pt x="91" y="127"/>
                    </a:lnTo>
                    <a:lnTo>
                      <a:pt x="89" y="127"/>
                    </a:lnTo>
                    <a:lnTo>
                      <a:pt x="87" y="129"/>
                    </a:lnTo>
                    <a:lnTo>
                      <a:pt x="85" y="129"/>
                    </a:lnTo>
                    <a:lnTo>
                      <a:pt x="82" y="127"/>
                    </a:lnTo>
                    <a:lnTo>
                      <a:pt x="78" y="127"/>
                    </a:lnTo>
                    <a:lnTo>
                      <a:pt x="78" y="125"/>
                    </a:lnTo>
                    <a:lnTo>
                      <a:pt x="76" y="125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7" y="123"/>
                    </a:lnTo>
                    <a:lnTo>
                      <a:pt x="67" y="120"/>
                    </a:lnTo>
                    <a:lnTo>
                      <a:pt x="65" y="120"/>
                    </a:lnTo>
                    <a:lnTo>
                      <a:pt x="65" y="123"/>
                    </a:lnTo>
                    <a:lnTo>
                      <a:pt x="62" y="123"/>
                    </a:lnTo>
                    <a:lnTo>
                      <a:pt x="62" y="125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6" y="120"/>
                    </a:lnTo>
                    <a:lnTo>
                      <a:pt x="56" y="118"/>
                    </a:lnTo>
                    <a:lnTo>
                      <a:pt x="53" y="118"/>
                    </a:lnTo>
                    <a:lnTo>
                      <a:pt x="53" y="116"/>
                    </a:lnTo>
                    <a:lnTo>
                      <a:pt x="51" y="116"/>
                    </a:lnTo>
                    <a:lnTo>
                      <a:pt x="51" y="114"/>
                    </a:lnTo>
                    <a:lnTo>
                      <a:pt x="49" y="114"/>
                    </a:lnTo>
                    <a:lnTo>
                      <a:pt x="49" y="112"/>
                    </a:lnTo>
                    <a:lnTo>
                      <a:pt x="47" y="112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42" y="107"/>
                    </a:lnTo>
                    <a:lnTo>
                      <a:pt x="40" y="107"/>
                    </a:lnTo>
                    <a:lnTo>
                      <a:pt x="40" y="105"/>
                    </a:lnTo>
                    <a:lnTo>
                      <a:pt x="38" y="105"/>
                    </a:lnTo>
                    <a:lnTo>
                      <a:pt x="38" y="103"/>
                    </a:lnTo>
                    <a:lnTo>
                      <a:pt x="35" y="103"/>
                    </a:lnTo>
                    <a:lnTo>
                      <a:pt x="35" y="100"/>
                    </a:lnTo>
                    <a:lnTo>
                      <a:pt x="33" y="100"/>
                    </a:lnTo>
                    <a:lnTo>
                      <a:pt x="33" y="98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1"/>
                    </a:lnTo>
                    <a:lnTo>
                      <a:pt x="29" y="89"/>
                    </a:lnTo>
                    <a:lnTo>
                      <a:pt x="27" y="89"/>
                    </a:lnTo>
                    <a:lnTo>
                      <a:pt x="24" y="87"/>
                    </a:lnTo>
                    <a:lnTo>
                      <a:pt x="22" y="87"/>
                    </a:lnTo>
                    <a:lnTo>
                      <a:pt x="22" y="85"/>
                    </a:lnTo>
                    <a:lnTo>
                      <a:pt x="20" y="85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8" y="82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8" y="80"/>
                    </a:lnTo>
                    <a:lnTo>
                      <a:pt x="15" y="80"/>
                    </a:lnTo>
                    <a:lnTo>
                      <a:pt x="13" y="78"/>
                    </a:lnTo>
                    <a:lnTo>
                      <a:pt x="15" y="80"/>
                    </a:lnTo>
                    <a:lnTo>
                      <a:pt x="13" y="80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1" y="76"/>
                    </a:lnTo>
                    <a:lnTo>
                      <a:pt x="9" y="76"/>
                    </a:lnTo>
                    <a:lnTo>
                      <a:pt x="9" y="74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6" y="74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71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2" y="69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2" y="65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5" y="65"/>
                    </a:lnTo>
                    <a:lnTo>
                      <a:pt x="18" y="65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2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7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3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9" y="49"/>
                    </a:lnTo>
                    <a:lnTo>
                      <a:pt x="29" y="47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40"/>
                    </a:lnTo>
                    <a:lnTo>
                      <a:pt x="35" y="40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7" y="36"/>
                    </a:lnTo>
                    <a:lnTo>
                      <a:pt x="47" y="33"/>
                    </a:lnTo>
                    <a:lnTo>
                      <a:pt x="49" y="33"/>
                    </a:lnTo>
                    <a:lnTo>
                      <a:pt x="49" y="31"/>
                    </a:lnTo>
                    <a:lnTo>
                      <a:pt x="51" y="31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33"/>
                    </a:lnTo>
                    <a:lnTo>
                      <a:pt x="53" y="33"/>
                    </a:lnTo>
                    <a:lnTo>
                      <a:pt x="53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60" y="38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2" y="33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73" y="27"/>
                    </a:lnTo>
                    <a:lnTo>
                      <a:pt x="73" y="24"/>
                    </a:lnTo>
                    <a:lnTo>
                      <a:pt x="76" y="24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78" y="22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2" y="11"/>
                    </a:lnTo>
                    <a:lnTo>
                      <a:pt x="85" y="11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6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1" y="9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23" y="9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27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29" y="2"/>
                    </a:lnTo>
                    <a:lnTo>
                      <a:pt x="132" y="2"/>
                    </a:lnTo>
                    <a:lnTo>
                      <a:pt x="132" y="0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6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2" name="Freeform 2990"/>
              <p:cNvSpPr>
                <a:spLocks noEditPoints="1"/>
              </p:cNvSpPr>
              <p:nvPr/>
            </p:nvSpPr>
            <p:spPr bwMode="auto">
              <a:xfrm>
                <a:off x="2148" y="1559"/>
                <a:ext cx="188" cy="78"/>
              </a:xfrm>
              <a:custGeom>
                <a:avLst/>
                <a:gdLst>
                  <a:gd name="T0" fmla="*/ 63 w 188"/>
                  <a:gd name="T1" fmla="*/ 67 h 78"/>
                  <a:gd name="T2" fmla="*/ 38 w 188"/>
                  <a:gd name="T3" fmla="*/ 71 h 78"/>
                  <a:gd name="T4" fmla="*/ 7 w 188"/>
                  <a:gd name="T5" fmla="*/ 53 h 78"/>
                  <a:gd name="T6" fmla="*/ 25 w 188"/>
                  <a:gd name="T7" fmla="*/ 44 h 78"/>
                  <a:gd name="T8" fmla="*/ 22 w 188"/>
                  <a:gd name="T9" fmla="*/ 44 h 78"/>
                  <a:gd name="T10" fmla="*/ 127 w 188"/>
                  <a:gd name="T11" fmla="*/ 44 h 78"/>
                  <a:gd name="T12" fmla="*/ 134 w 188"/>
                  <a:gd name="T13" fmla="*/ 40 h 78"/>
                  <a:gd name="T14" fmla="*/ 154 w 188"/>
                  <a:gd name="T15" fmla="*/ 38 h 78"/>
                  <a:gd name="T16" fmla="*/ 112 w 188"/>
                  <a:gd name="T17" fmla="*/ 35 h 78"/>
                  <a:gd name="T18" fmla="*/ 114 w 188"/>
                  <a:gd name="T19" fmla="*/ 26 h 78"/>
                  <a:gd name="T20" fmla="*/ 163 w 188"/>
                  <a:gd name="T21" fmla="*/ 18 h 78"/>
                  <a:gd name="T22" fmla="*/ 105 w 188"/>
                  <a:gd name="T23" fmla="*/ 15 h 78"/>
                  <a:gd name="T24" fmla="*/ 103 w 188"/>
                  <a:gd name="T25" fmla="*/ 13 h 78"/>
                  <a:gd name="T26" fmla="*/ 29 w 188"/>
                  <a:gd name="T27" fmla="*/ 11 h 78"/>
                  <a:gd name="T28" fmla="*/ 25 w 188"/>
                  <a:gd name="T29" fmla="*/ 6 h 78"/>
                  <a:gd name="T30" fmla="*/ 25 w 188"/>
                  <a:gd name="T31" fmla="*/ 9 h 78"/>
                  <a:gd name="T32" fmla="*/ 27 w 188"/>
                  <a:gd name="T33" fmla="*/ 15 h 78"/>
                  <a:gd name="T34" fmla="*/ 34 w 188"/>
                  <a:gd name="T35" fmla="*/ 22 h 78"/>
                  <a:gd name="T36" fmla="*/ 38 w 188"/>
                  <a:gd name="T37" fmla="*/ 18 h 78"/>
                  <a:gd name="T38" fmla="*/ 54 w 188"/>
                  <a:gd name="T39" fmla="*/ 29 h 78"/>
                  <a:gd name="T40" fmla="*/ 76 w 188"/>
                  <a:gd name="T41" fmla="*/ 20 h 78"/>
                  <a:gd name="T42" fmla="*/ 98 w 188"/>
                  <a:gd name="T43" fmla="*/ 13 h 78"/>
                  <a:gd name="T44" fmla="*/ 96 w 188"/>
                  <a:gd name="T45" fmla="*/ 20 h 78"/>
                  <a:gd name="T46" fmla="*/ 103 w 188"/>
                  <a:gd name="T47" fmla="*/ 20 h 78"/>
                  <a:gd name="T48" fmla="*/ 112 w 188"/>
                  <a:gd name="T49" fmla="*/ 22 h 78"/>
                  <a:gd name="T50" fmla="*/ 105 w 188"/>
                  <a:gd name="T51" fmla="*/ 33 h 78"/>
                  <a:gd name="T52" fmla="*/ 87 w 188"/>
                  <a:gd name="T53" fmla="*/ 42 h 78"/>
                  <a:gd name="T54" fmla="*/ 94 w 188"/>
                  <a:gd name="T55" fmla="*/ 60 h 78"/>
                  <a:gd name="T56" fmla="*/ 85 w 188"/>
                  <a:gd name="T57" fmla="*/ 71 h 78"/>
                  <a:gd name="T58" fmla="*/ 67 w 188"/>
                  <a:gd name="T59" fmla="*/ 76 h 78"/>
                  <a:gd name="T60" fmla="*/ 65 w 188"/>
                  <a:gd name="T61" fmla="*/ 58 h 78"/>
                  <a:gd name="T62" fmla="*/ 58 w 188"/>
                  <a:gd name="T63" fmla="*/ 58 h 78"/>
                  <a:gd name="T64" fmla="*/ 51 w 188"/>
                  <a:gd name="T65" fmla="*/ 60 h 78"/>
                  <a:gd name="T66" fmla="*/ 45 w 188"/>
                  <a:gd name="T67" fmla="*/ 53 h 78"/>
                  <a:gd name="T68" fmla="*/ 34 w 188"/>
                  <a:gd name="T69" fmla="*/ 47 h 78"/>
                  <a:gd name="T70" fmla="*/ 29 w 188"/>
                  <a:gd name="T71" fmla="*/ 42 h 78"/>
                  <a:gd name="T72" fmla="*/ 20 w 188"/>
                  <a:gd name="T73" fmla="*/ 42 h 78"/>
                  <a:gd name="T74" fmla="*/ 7 w 188"/>
                  <a:gd name="T75" fmla="*/ 47 h 78"/>
                  <a:gd name="T76" fmla="*/ 9 w 188"/>
                  <a:gd name="T77" fmla="*/ 38 h 78"/>
                  <a:gd name="T78" fmla="*/ 7 w 188"/>
                  <a:gd name="T79" fmla="*/ 18 h 78"/>
                  <a:gd name="T80" fmla="*/ 125 w 188"/>
                  <a:gd name="T81" fmla="*/ 4 h 78"/>
                  <a:gd name="T82" fmla="*/ 141 w 188"/>
                  <a:gd name="T83" fmla="*/ 6 h 78"/>
                  <a:gd name="T84" fmla="*/ 163 w 188"/>
                  <a:gd name="T85" fmla="*/ 18 h 78"/>
                  <a:gd name="T86" fmla="*/ 174 w 188"/>
                  <a:gd name="T87" fmla="*/ 29 h 78"/>
                  <a:gd name="T88" fmla="*/ 186 w 188"/>
                  <a:gd name="T89" fmla="*/ 49 h 78"/>
                  <a:gd name="T90" fmla="*/ 177 w 188"/>
                  <a:gd name="T91" fmla="*/ 67 h 78"/>
                  <a:gd name="T92" fmla="*/ 165 w 188"/>
                  <a:gd name="T93" fmla="*/ 73 h 78"/>
                  <a:gd name="T94" fmla="*/ 150 w 188"/>
                  <a:gd name="T95" fmla="*/ 58 h 78"/>
                  <a:gd name="T96" fmla="*/ 156 w 188"/>
                  <a:gd name="T97" fmla="*/ 42 h 78"/>
                  <a:gd name="T98" fmla="*/ 168 w 188"/>
                  <a:gd name="T99" fmla="*/ 49 h 78"/>
                  <a:gd name="T100" fmla="*/ 159 w 188"/>
                  <a:gd name="T101" fmla="*/ 40 h 78"/>
                  <a:gd name="T102" fmla="*/ 150 w 188"/>
                  <a:gd name="T103" fmla="*/ 35 h 78"/>
                  <a:gd name="T104" fmla="*/ 145 w 188"/>
                  <a:gd name="T105" fmla="*/ 40 h 78"/>
                  <a:gd name="T106" fmla="*/ 139 w 188"/>
                  <a:gd name="T107" fmla="*/ 29 h 78"/>
                  <a:gd name="T108" fmla="*/ 123 w 188"/>
                  <a:gd name="T109" fmla="*/ 20 h 78"/>
                  <a:gd name="T110" fmla="*/ 107 w 188"/>
                  <a:gd name="T111" fmla="*/ 18 h 78"/>
                  <a:gd name="T112" fmla="*/ 101 w 188"/>
                  <a:gd name="T113" fmla="*/ 11 h 78"/>
                  <a:gd name="T114" fmla="*/ 110 w 188"/>
                  <a:gd name="T115" fmla="*/ 2 h 78"/>
                  <a:gd name="T116" fmla="*/ 136 w 188"/>
                  <a:gd name="T117" fmla="*/ 15 h 78"/>
                  <a:gd name="T118" fmla="*/ 141 w 188"/>
                  <a:gd name="T119" fmla="*/ 18 h 78"/>
                  <a:gd name="T120" fmla="*/ 145 w 188"/>
                  <a:gd name="T12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8" h="78">
                    <a:moveTo>
                      <a:pt x="40" y="76"/>
                    </a:moveTo>
                    <a:lnTo>
                      <a:pt x="42" y="76"/>
                    </a:lnTo>
                    <a:lnTo>
                      <a:pt x="40" y="76"/>
                    </a:lnTo>
                    <a:lnTo>
                      <a:pt x="40" y="78"/>
                    </a:lnTo>
                    <a:lnTo>
                      <a:pt x="40" y="76"/>
                    </a:lnTo>
                    <a:close/>
                    <a:moveTo>
                      <a:pt x="60" y="67"/>
                    </a:moveTo>
                    <a:lnTo>
                      <a:pt x="58" y="67"/>
                    </a:lnTo>
                    <a:lnTo>
                      <a:pt x="60" y="67"/>
                    </a:lnTo>
                    <a:close/>
                    <a:moveTo>
                      <a:pt x="63" y="67"/>
                    </a:moveTo>
                    <a:lnTo>
                      <a:pt x="65" y="67"/>
                    </a:lnTo>
                    <a:lnTo>
                      <a:pt x="63" y="67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58" y="69"/>
                    </a:lnTo>
                    <a:lnTo>
                      <a:pt x="60" y="67"/>
                    </a:lnTo>
                    <a:lnTo>
                      <a:pt x="63" y="67"/>
                    </a:lnTo>
                    <a:close/>
                    <a:moveTo>
                      <a:pt x="42" y="64"/>
                    </a:moveTo>
                    <a:lnTo>
                      <a:pt x="42" y="67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7" y="73"/>
                    </a:lnTo>
                    <a:lnTo>
                      <a:pt x="45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42" y="64"/>
                    </a:lnTo>
                    <a:close/>
                    <a:moveTo>
                      <a:pt x="45" y="64"/>
                    </a:moveTo>
                    <a:lnTo>
                      <a:pt x="42" y="64"/>
                    </a:lnTo>
                    <a:lnTo>
                      <a:pt x="45" y="64"/>
                    </a:lnTo>
                    <a:close/>
                    <a:moveTo>
                      <a:pt x="63" y="60"/>
                    </a:moveTo>
                    <a:lnTo>
                      <a:pt x="63" y="62"/>
                    </a:lnTo>
                    <a:lnTo>
                      <a:pt x="60" y="60"/>
                    </a:lnTo>
                    <a:lnTo>
                      <a:pt x="63" y="60"/>
                    </a:lnTo>
                    <a:close/>
                    <a:moveTo>
                      <a:pt x="42" y="58"/>
                    </a:moveTo>
                    <a:lnTo>
                      <a:pt x="42" y="60"/>
                    </a:lnTo>
                    <a:lnTo>
                      <a:pt x="42" y="58"/>
                    </a:lnTo>
                    <a:close/>
                    <a:moveTo>
                      <a:pt x="7" y="53"/>
                    </a:moveTo>
                    <a:lnTo>
                      <a:pt x="7" y="51"/>
                    </a:lnTo>
                    <a:lnTo>
                      <a:pt x="7" y="53"/>
                    </a:lnTo>
                    <a:close/>
                    <a:moveTo>
                      <a:pt x="27" y="49"/>
                    </a:moveTo>
                    <a:lnTo>
                      <a:pt x="27" y="51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7" y="49"/>
                    </a:lnTo>
                    <a:close/>
                    <a:moveTo>
                      <a:pt x="25" y="49"/>
                    </a:moveTo>
                    <a:lnTo>
                      <a:pt x="22" y="49"/>
                    </a:lnTo>
                    <a:lnTo>
                      <a:pt x="25" y="49"/>
                    </a:lnTo>
                    <a:close/>
                    <a:moveTo>
                      <a:pt x="25" y="44"/>
                    </a:moveTo>
                    <a:lnTo>
                      <a:pt x="27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4"/>
                    </a:lnTo>
                    <a:close/>
                    <a:moveTo>
                      <a:pt x="27" y="44"/>
                    </a:moveTo>
                    <a:lnTo>
                      <a:pt x="27" y="47"/>
                    </a:lnTo>
                    <a:lnTo>
                      <a:pt x="27" y="44"/>
                    </a:lnTo>
                    <a:close/>
                    <a:moveTo>
                      <a:pt x="27" y="44"/>
                    </a:moveTo>
                    <a:lnTo>
                      <a:pt x="29" y="44"/>
                    </a:lnTo>
                    <a:lnTo>
                      <a:pt x="27" y="44"/>
                    </a:lnTo>
                    <a:close/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lnTo>
                      <a:pt x="22" y="47"/>
                    </a:lnTo>
                    <a:lnTo>
                      <a:pt x="20" y="44"/>
                    </a:lnTo>
                    <a:lnTo>
                      <a:pt x="22" y="44"/>
                    </a:lnTo>
                    <a:close/>
                    <a:moveTo>
                      <a:pt x="22" y="44"/>
                    </a:moveTo>
                    <a:lnTo>
                      <a:pt x="20" y="44"/>
                    </a:lnTo>
                    <a:lnTo>
                      <a:pt x="22" y="44"/>
                    </a:lnTo>
                    <a:close/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close/>
                    <a:moveTo>
                      <a:pt x="22" y="44"/>
                    </a:move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4"/>
                    </a:lnTo>
                    <a:close/>
                    <a:moveTo>
                      <a:pt x="25" y="44"/>
                    </a:moveTo>
                    <a:lnTo>
                      <a:pt x="25" y="42"/>
                    </a:lnTo>
                    <a:lnTo>
                      <a:pt x="25" y="44"/>
                    </a:lnTo>
                    <a:close/>
                    <a:moveTo>
                      <a:pt x="127" y="44"/>
                    </a:moveTo>
                    <a:lnTo>
                      <a:pt x="125" y="44"/>
                    </a:lnTo>
                    <a:lnTo>
                      <a:pt x="125" y="47"/>
                    </a:lnTo>
                    <a:lnTo>
                      <a:pt x="125" y="44"/>
                    </a:lnTo>
                    <a:lnTo>
                      <a:pt x="125" y="42"/>
                    </a:lnTo>
                    <a:lnTo>
                      <a:pt x="127" y="44"/>
                    </a:lnTo>
                    <a:close/>
                    <a:moveTo>
                      <a:pt x="22" y="42"/>
                    </a:moveTo>
                    <a:lnTo>
                      <a:pt x="22" y="44"/>
                    </a:lnTo>
                    <a:lnTo>
                      <a:pt x="22" y="42"/>
                    </a:lnTo>
                    <a:close/>
                    <a:moveTo>
                      <a:pt x="125" y="40"/>
                    </a:moveTo>
                    <a:lnTo>
                      <a:pt x="127" y="40"/>
                    </a:lnTo>
                    <a:lnTo>
                      <a:pt x="125" y="40"/>
                    </a:lnTo>
                    <a:close/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close/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close/>
                    <a:moveTo>
                      <a:pt x="134" y="38"/>
                    </a:moveTo>
                    <a:lnTo>
                      <a:pt x="134" y="40"/>
                    </a:lnTo>
                    <a:lnTo>
                      <a:pt x="136" y="40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close/>
                    <a:moveTo>
                      <a:pt x="154" y="38"/>
                    </a:moveTo>
                    <a:lnTo>
                      <a:pt x="154" y="40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close/>
                    <a:moveTo>
                      <a:pt x="130" y="38"/>
                    </a:moveTo>
                    <a:lnTo>
                      <a:pt x="127" y="38"/>
                    </a:lnTo>
                    <a:lnTo>
                      <a:pt x="127" y="35"/>
                    </a:lnTo>
                    <a:lnTo>
                      <a:pt x="127" y="38"/>
                    </a:lnTo>
                    <a:lnTo>
                      <a:pt x="130" y="38"/>
                    </a:lnTo>
                    <a:close/>
                    <a:moveTo>
                      <a:pt x="127" y="35"/>
                    </a:moveTo>
                    <a:lnTo>
                      <a:pt x="127" y="38"/>
                    </a:lnTo>
                    <a:lnTo>
                      <a:pt x="127" y="35"/>
                    </a:lnTo>
                    <a:close/>
                    <a:moveTo>
                      <a:pt x="127" y="35"/>
                    </a:moveTo>
                    <a:lnTo>
                      <a:pt x="130" y="35"/>
                    </a:lnTo>
                    <a:lnTo>
                      <a:pt x="127" y="35"/>
                    </a:lnTo>
                    <a:close/>
                    <a:moveTo>
                      <a:pt x="112" y="35"/>
                    </a:moveTo>
                    <a:lnTo>
                      <a:pt x="110" y="35"/>
                    </a:lnTo>
                    <a:lnTo>
                      <a:pt x="110" y="33"/>
                    </a:lnTo>
                    <a:lnTo>
                      <a:pt x="112" y="35"/>
                    </a:lnTo>
                    <a:close/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close/>
                    <a:moveTo>
                      <a:pt x="112" y="33"/>
                    </a:moveTo>
                    <a:lnTo>
                      <a:pt x="110" y="33"/>
                    </a:lnTo>
                    <a:lnTo>
                      <a:pt x="112" y="33"/>
                    </a:lnTo>
                    <a:close/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close/>
                    <a:moveTo>
                      <a:pt x="112" y="29"/>
                    </a:moveTo>
                    <a:lnTo>
                      <a:pt x="112" y="26"/>
                    </a:lnTo>
                    <a:lnTo>
                      <a:pt x="112" y="29"/>
                    </a:lnTo>
                    <a:close/>
                    <a:moveTo>
                      <a:pt x="114" y="26"/>
                    </a:moveTo>
                    <a:lnTo>
                      <a:pt x="112" y="26"/>
                    </a:lnTo>
                    <a:lnTo>
                      <a:pt x="114" y="26"/>
                    </a:lnTo>
                    <a:close/>
                    <a:moveTo>
                      <a:pt x="170" y="24"/>
                    </a:moveTo>
                    <a:lnTo>
                      <a:pt x="170" y="22"/>
                    </a:lnTo>
                    <a:lnTo>
                      <a:pt x="170" y="24"/>
                    </a:lnTo>
                    <a:close/>
                    <a:moveTo>
                      <a:pt x="170" y="22"/>
                    </a:moveTo>
                    <a:lnTo>
                      <a:pt x="168" y="22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0" y="22"/>
                    </a:lnTo>
                    <a:close/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close/>
                    <a:moveTo>
                      <a:pt x="163" y="18"/>
                    </a:moveTo>
                    <a:lnTo>
                      <a:pt x="163" y="15"/>
                    </a:lnTo>
                    <a:lnTo>
                      <a:pt x="163" y="18"/>
                    </a:lnTo>
                    <a:close/>
                    <a:moveTo>
                      <a:pt x="134" y="18"/>
                    </a:move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5"/>
                    </a:lnTo>
                    <a:lnTo>
                      <a:pt x="134" y="18"/>
                    </a:lnTo>
                    <a:close/>
                    <a:moveTo>
                      <a:pt x="29" y="15"/>
                    </a:moveTo>
                    <a:lnTo>
                      <a:pt x="29" y="18"/>
                    </a:lnTo>
                    <a:lnTo>
                      <a:pt x="29" y="15"/>
                    </a:lnTo>
                    <a:close/>
                    <a:moveTo>
                      <a:pt x="103" y="15"/>
                    </a:moveTo>
                    <a:lnTo>
                      <a:pt x="103" y="18"/>
                    </a:lnTo>
                    <a:lnTo>
                      <a:pt x="103" y="15"/>
                    </a:lnTo>
                    <a:close/>
                    <a:moveTo>
                      <a:pt x="34" y="18"/>
                    </a:moveTo>
                    <a:lnTo>
                      <a:pt x="31" y="15"/>
                    </a:lnTo>
                    <a:lnTo>
                      <a:pt x="34" y="15"/>
                    </a:lnTo>
                    <a:lnTo>
                      <a:pt x="34" y="18"/>
                    </a:lnTo>
                    <a:close/>
                    <a:moveTo>
                      <a:pt x="105" y="15"/>
                    </a:moveTo>
                    <a:lnTo>
                      <a:pt x="103" y="15"/>
                    </a:lnTo>
                    <a:lnTo>
                      <a:pt x="105" y="15"/>
                    </a:lnTo>
                    <a:close/>
                    <a:moveTo>
                      <a:pt x="27" y="13"/>
                    </a:moveTo>
                    <a:lnTo>
                      <a:pt x="27" y="15"/>
                    </a:lnTo>
                    <a:lnTo>
                      <a:pt x="27" y="13"/>
                    </a:lnTo>
                    <a:close/>
                    <a:moveTo>
                      <a:pt x="29" y="13"/>
                    </a:moveTo>
                    <a:lnTo>
                      <a:pt x="31" y="13"/>
                    </a:lnTo>
                    <a:lnTo>
                      <a:pt x="31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5" y="13"/>
                    </a:moveTo>
                    <a:lnTo>
                      <a:pt x="22" y="13"/>
                    </a:lnTo>
                    <a:lnTo>
                      <a:pt x="25" y="13"/>
                    </a:lnTo>
                    <a:close/>
                    <a:moveTo>
                      <a:pt x="103" y="13"/>
                    </a:moveTo>
                    <a:lnTo>
                      <a:pt x="103" y="15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103" y="13"/>
                    </a:lnTo>
                    <a:close/>
                    <a:moveTo>
                      <a:pt x="25" y="13"/>
                    </a:move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3"/>
                    </a:lnTo>
                    <a:close/>
                    <a:moveTo>
                      <a:pt x="103" y="11"/>
                    </a:moveTo>
                    <a:lnTo>
                      <a:pt x="103" y="13"/>
                    </a:lnTo>
                    <a:lnTo>
                      <a:pt x="103" y="11"/>
                    </a:lnTo>
                    <a:close/>
                    <a:moveTo>
                      <a:pt x="29" y="11"/>
                    </a:moveTo>
                    <a:lnTo>
                      <a:pt x="27" y="11"/>
                    </a:lnTo>
                    <a:lnTo>
                      <a:pt x="29" y="11"/>
                    </a:lnTo>
                    <a:close/>
                    <a:moveTo>
                      <a:pt x="29" y="11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9" y="11"/>
                    </a:lnTo>
                    <a:close/>
                    <a:moveTo>
                      <a:pt x="27" y="9"/>
                    </a:moveTo>
                    <a:lnTo>
                      <a:pt x="27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9"/>
                    </a:lnTo>
                    <a:close/>
                    <a:moveTo>
                      <a:pt x="134" y="2"/>
                    </a:moveTo>
                    <a:lnTo>
                      <a:pt x="132" y="2"/>
                    </a:lnTo>
                    <a:lnTo>
                      <a:pt x="134" y="2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51" y="26"/>
                    </a:lnTo>
                    <a:lnTo>
                      <a:pt x="54" y="29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6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2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3" y="18"/>
                    </a:lnTo>
                    <a:lnTo>
                      <a:pt x="85" y="18"/>
                    </a:lnTo>
                    <a:lnTo>
                      <a:pt x="85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8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0" y="24"/>
                    </a:lnTo>
                    <a:lnTo>
                      <a:pt x="107" y="24"/>
                    </a:lnTo>
                    <a:lnTo>
                      <a:pt x="107" y="26"/>
                    </a:lnTo>
                    <a:lnTo>
                      <a:pt x="105" y="26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5" y="35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1" y="38"/>
                    </a:lnTo>
                    <a:lnTo>
                      <a:pt x="98" y="38"/>
                    </a:lnTo>
                    <a:lnTo>
                      <a:pt x="98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2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3" y="47"/>
                    </a:lnTo>
                    <a:lnTo>
                      <a:pt x="83" y="49"/>
                    </a:lnTo>
                    <a:lnTo>
                      <a:pt x="83" y="51"/>
                    </a:lnTo>
                    <a:lnTo>
                      <a:pt x="85" y="51"/>
                    </a:lnTo>
                    <a:lnTo>
                      <a:pt x="85" y="53"/>
                    </a:lnTo>
                    <a:lnTo>
                      <a:pt x="87" y="53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9" y="58"/>
                    </a:lnTo>
                    <a:lnTo>
                      <a:pt x="92" y="58"/>
                    </a:lnTo>
                    <a:lnTo>
                      <a:pt x="92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4"/>
                    </a:lnTo>
                    <a:lnTo>
                      <a:pt x="96" y="67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1"/>
                    </a:lnTo>
                    <a:lnTo>
                      <a:pt x="85" y="71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5" y="76"/>
                    </a:lnTo>
                    <a:lnTo>
                      <a:pt x="83" y="76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78" y="78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2" y="78"/>
                    </a:lnTo>
                    <a:lnTo>
                      <a:pt x="69" y="78"/>
                    </a:lnTo>
                    <a:lnTo>
                      <a:pt x="69" y="76"/>
                    </a:lnTo>
                    <a:lnTo>
                      <a:pt x="67" y="76"/>
                    </a:lnTo>
                    <a:lnTo>
                      <a:pt x="69" y="76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7" y="64"/>
                    </a:lnTo>
                    <a:lnTo>
                      <a:pt x="65" y="64"/>
                    </a:lnTo>
                    <a:lnTo>
                      <a:pt x="65" y="62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5" y="58"/>
                    </a:lnTo>
                    <a:lnTo>
                      <a:pt x="67" y="58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58" y="58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6" y="64"/>
                    </a:lnTo>
                    <a:lnTo>
                      <a:pt x="54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2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6" y="47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7"/>
                    </a:lnTo>
                    <a:lnTo>
                      <a:pt x="31" y="47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close/>
                    <a:moveTo>
                      <a:pt x="112" y="2"/>
                    </a:move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7" y="4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9"/>
                    </a:lnTo>
                    <a:lnTo>
                      <a:pt x="132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9" y="6"/>
                    </a:lnTo>
                    <a:lnTo>
                      <a:pt x="141" y="6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6"/>
                    </a:lnTo>
                    <a:lnTo>
                      <a:pt x="145" y="9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18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4" y="29"/>
                    </a:lnTo>
                    <a:lnTo>
                      <a:pt x="177" y="29"/>
                    </a:lnTo>
                    <a:lnTo>
                      <a:pt x="174" y="29"/>
                    </a:lnTo>
                    <a:lnTo>
                      <a:pt x="174" y="31"/>
                    </a:lnTo>
                    <a:lnTo>
                      <a:pt x="177" y="31"/>
                    </a:lnTo>
                    <a:lnTo>
                      <a:pt x="179" y="31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79" y="38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3" y="42"/>
                    </a:lnTo>
                    <a:lnTo>
                      <a:pt x="183" y="44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6" y="51"/>
                    </a:lnTo>
                    <a:lnTo>
                      <a:pt x="186" y="53"/>
                    </a:lnTo>
                    <a:lnTo>
                      <a:pt x="188" y="53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3" y="56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3" y="60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7" y="64"/>
                    </a:lnTo>
                    <a:lnTo>
                      <a:pt x="177" y="67"/>
                    </a:lnTo>
                    <a:lnTo>
                      <a:pt x="174" y="67"/>
                    </a:lnTo>
                    <a:lnTo>
                      <a:pt x="174" y="69"/>
                    </a:lnTo>
                    <a:lnTo>
                      <a:pt x="174" y="67"/>
                    </a:lnTo>
                    <a:lnTo>
                      <a:pt x="172" y="67"/>
                    </a:lnTo>
                    <a:lnTo>
                      <a:pt x="172" y="64"/>
                    </a:lnTo>
                    <a:lnTo>
                      <a:pt x="172" y="62"/>
                    </a:lnTo>
                    <a:lnTo>
                      <a:pt x="170" y="62"/>
                    </a:lnTo>
                    <a:lnTo>
                      <a:pt x="168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7"/>
                    </a:lnTo>
                    <a:lnTo>
                      <a:pt x="170" y="69"/>
                    </a:lnTo>
                    <a:lnTo>
                      <a:pt x="168" y="69"/>
                    </a:lnTo>
                    <a:lnTo>
                      <a:pt x="168" y="71"/>
                    </a:lnTo>
                    <a:lnTo>
                      <a:pt x="165" y="71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78"/>
                    </a:lnTo>
                    <a:lnTo>
                      <a:pt x="163" y="76"/>
                    </a:lnTo>
                    <a:lnTo>
                      <a:pt x="161" y="76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56" y="69"/>
                    </a:lnTo>
                    <a:lnTo>
                      <a:pt x="156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67"/>
                    </a:lnTo>
                    <a:lnTo>
                      <a:pt x="154" y="64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3"/>
                    </a:lnTo>
                    <a:lnTo>
                      <a:pt x="148" y="51"/>
                    </a:lnTo>
                    <a:lnTo>
                      <a:pt x="148" y="49"/>
                    </a:lnTo>
                    <a:lnTo>
                      <a:pt x="148" y="51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2" y="49"/>
                    </a:lnTo>
                    <a:lnTo>
                      <a:pt x="152" y="47"/>
                    </a:lnTo>
                    <a:lnTo>
                      <a:pt x="154" y="47"/>
                    </a:lnTo>
                    <a:lnTo>
                      <a:pt x="152" y="47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1" y="47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3" y="47"/>
                    </a:lnTo>
                    <a:lnTo>
                      <a:pt x="163" y="44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5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68" y="47"/>
                    </a:lnTo>
                    <a:lnTo>
                      <a:pt x="165" y="47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9" y="40"/>
                    </a:lnTo>
                    <a:lnTo>
                      <a:pt x="159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56" y="40"/>
                    </a:lnTo>
                    <a:lnTo>
                      <a:pt x="156" y="38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38"/>
                    </a:lnTo>
                    <a:lnTo>
                      <a:pt x="154" y="35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2" y="35"/>
                    </a:lnTo>
                    <a:lnTo>
                      <a:pt x="152" y="38"/>
                    </a:lnTo>
                    <a:lnTo>
                      <a:pt x="150" y="38"/>
                    </a:lnTo>
                    <a:lnTo>
                      <a:pt x="150" y="35"/>
                    </a:lnTo>
                    <a:lnTo>
                      <a:pt x="150" y="38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48" y="35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48" y="40"/>
                    </a:lnTo>
                    <a:lnTo>
                      <a:pt x="145" y="40"/>
                    </a:lnTo>
                    <a:lnTo>
                      <a:pt x="148" y="40"/>
                    </a:lnTo>
                    <a:lnTo>
                      <a:pt x="145" y="38"/>
                    </a:lnTo>
                    <a:lnTo>
                      <a:pt x="148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5" y="35"/>
                    </a:lnTo>
                    <a:lnTo>
                      <a:pt x="143" y="35"/>
                    </a:lnTo>
                    <a:lnTo>
                      <a:pt x="143" y="33"/>
                    </a:lnTo>
                    <a:lnTo>
                      <a:pt x="145" y="33"/>
                    </a:lnTo>
                    <a:lnTo>
                      <a:pt x="145" y="35"/>
                    </a:lnTo>
                    <a:lnTo>
                      <a:pt x="145" y="33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1" y="31"/>
                    </a:lnTo>
                    <a:lnTo>
                      <a:pt x="139" y="31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36" y="29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0" y="22"/>
                    </a:lnTo>
                    <a:lnTo>
                      <a:pt x="127" y="22"/>
                    </a:lnTo>
                    <a:lnTo>
                      <a:pt x="127" y="20"/>
                    </a:lnTo>
                    <a:lnTo>
                      <a:pt x="127" y="22"/>
                    </a:lnTo>
                    <a:lnTo>
                      <a:pt x="125" y="22"/>
                    </a:lnTo>
                    <a:lnTo>
                      <a:pt x="125" y="20"/>
                    </a:lnTo>
                    <a:lnTo>
                      <a:pt x="123" y="20"/>
                    </a:lnTo>
                    <a:lnTo>
                      <a:pt x="121" y="20"/>
                    </a:lnTo>
                    <a:lnTo>
                      <a:pt x="118" y="20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2"/>
                    </a:lnTo>
                    <a:lnTo>
                      <a:pt x="112" y="20"/>
                    </a:lnTo>
                    <a:lnTo>
                      <a:pt x="110" y="20"/>
                    </a:lnTo>
                    <a:lnTo>
                      <a:pt x="107" y="20"/>
                    </a:lnTo>
                    <a:lnTo>
                      <a:pt x="107" y="18"/>
                    </a:lnTo>
                    <a:lnTo>
                      <a:pt x="107" y="15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5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1" y="13"/>
                    </a:lnTo>
                    <a:lnTo>
                      <a:pt x="101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12" y="2"/>
                    </a:lnTo>
                    <a:close/>
                    <a:moveTo>
                      <a:pt x="139" y="13"/>
                    </a:moveTo>
                    <a:lnTo>
                      <a:pt x="139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36" y="18"/>
                    </a:lnTo>
                    <a:lnTo>
                      <a:pt x="136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3" y="20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48" y="18"/>
                    </a:lnTo>
                    <a:lnTo>
                      <a:pt x="145" y="18"/>
                    </a:lnTo>
                    <a:lnTo>
                      <a:pt x="145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1" y="15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39" y="13"/>
                    </a:lnTo>
                    <a:close/>
                    <a:moveTo>
                      <a:pt x="112" y="2"/>
                    </a:moveTo>
                    <a:lnTo>
                      <a:pt x="112" y="0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3" name="Freeform 2991"/>
              <p:cNvSpPr>
                <a:spLocks noEditPoints="1"/>
              </p:cNvSpPr>
              <p:nvPr/>
            </p:nvSpPr>
            <p:spPr bwMode="auto">
              <a:xfrm>
                <a:off x="2148" y="1559"/>
                <a:ext cx="188" cy="78"/>
              </a:xfrm>
              <a:custGeom>
                <a:avLst/>
                <a:gdLst>
                  <a:gd name="T0" fmla="*/ 63 w 188"/>
                  <a:gd name="T1" fmla="*/ 67 h 78"/>
                  <a:gd name="T2" fmla="*/ 38 w 188"/>
                  <a:gd name="T3" fmla="*/ 71 h 78"/>
                  <a:gd name="T4" fmla="*/ 7 w 188"/>
                  <a:gd name="T5" fmla="*/ 53 h 78"/>
                  <a:gd name="T6" fmla="*/ 25 w 188"/>
                  <a:gd name="T7" fmla="*/ 44 h 78"/>
                  <a:gd name="T8" fmla="*/ 22 w 188"/>
                  <a:gd name="T9" fmla="*/ 44 h 78"/>
                  <a:gd name="T10" fmla="*/ 127 w 188"/>
                  <a:gd name="T11" fmla="*/ 44 h 78"/>
                  <a:gd name="T12" fmla="*/ 134 w 188"/>
                  <a:gd name="T13" fmla="*/ 40 h 78"/>
                  <a:gd name="T14" fmla="*/ 154 w 188"/>
                  <a:gd name="T15" fmla="*/ 38 h 78"/>
                  <a:gd name="T16" fmla="*/ 112 w 188"/>
                  <a:gd name="T17" fmla="*/ 35 h 78"/>
                  <a:gd name="T18" fmla="*/ 114 w 188"/>
                  <a:gd name="T19" fmla="*/ 26 h 78"/>
                  <a:gd name="T20" fmla="*/ 163 w 188"/>
                  <a:gd name="T21" fmla="*/ 18 h 78"/>
                  <a:gd name="T22" fmla="*/ 105 w 188"/>
                  <a:gd name="T23" fmla="*/ 15 h 78"/>
                  <a:gd name="T24" fmla="*/ 103 w 188"/>
                  <a:gd name="T25" fmla="*/ 13 h 78"/>
                  <a:gd name="T26" fmla="*/ 29 w 188"/>
                  <a:gd name="T27" fmla="*/ 11 h 78"/>
                  <a:gd name="T28" fmla="*/ 25 w 188"/>
                  <a:gd name="T29" fmla="*/ 6 h 78"/>
                  <a:gd name="T30" fmla="*/ 25 w 188"/>
                  <a:gd name="T31" fmla="*/ 9 h 78"/>
                  <a:gd name="T32" fmla="*/ 27 w 188"/>
                  <a:gd name="T33" fmla="*/ 15 h 78"/>
                  <a:gd name="T34" fmla="*/ 34 w 188"/>
                  <a:gd name="T35" fmla="*/ 22 h 78"/>
                  <a:gd name="T36" fmla="*/ 38 w 188"/>
                  <a:gd name="T37" fmla="*/ 18 h 78"/>
                  <a:gd name="T38" fmla="*/ 54 w 188"/>
                  <a:gd name="T39" fmla="*/ 29 h 78"/>
                  <a:gd name="T40" fmla="*/ 76 w 188"/>
                  <a:gd name="T41" fmla="*/ 20 h 78"/>
                  <a:gd name="T42" fmla="*/ 98 w 188"/>
                  <a:gd name="T43" fmla="*/ 13 h 78"/>
                  <a:gd name="T44" fmla="*/ 96 w 188"/>
                  <a:gd name="T45" fmla="*/ 20 h 78"/>
                  <a:gd name="T46" fmla="*/ 103 w 188"/>
                  <a:gd name="T47" fmla="*/ 20 h 78"/>
                  <a:gd name="T48" fmla="*/ 112 w 188"/>
                  <a:gd name="T49" fmla="*/ 22 h 78"/>
                  <a:gd name="T50" fmla="*/ 105 w 188"/>
                  <a:gd name="T51" fmla="*/ 33 h 78"/>
                  <a:gd name="T52" fmla="*/ 87 w 188"/>
                  <a:gd name="T53" fmla="*/ 42 h 78"/>
                  <a:gd name="T54" fmla="*/ 94 w 188"/>
                  <a:gd name="T55" fmla="*/ 60 h 78"/>
                  <a:gd name="T56" fmla="*/ 85 w 188"/>
                  <a:gd name="T57" fmla="*/ 71 h 78"/>
                  <a:gd name="T58" fmla="*/ 67 w 188"/>
                  <a:gd name="T59" fmla="*/ 76 h 78"/>
                  <a:gd name="T60" fmla="*/ 65 w 188"/>
                  <a:gd name="T61" fmla="*/ 58 h 78"/>
                  <a:gd name="T62" fmla="*/ 58 w 188"/>
                  <a:gd name="T63" fmla="*/ 58 h 78"/>
                  <a:gd name="T64" fmla="*/ 51 w 188"/>
                  <a:gd name="T65" fmla="*/ 60 h 78"/>
                  <a:gd name="T66" fmla="*/ 45 w 188"/>
                  <a:gd name="T67" fmla="*/ 53 h 78"/>
                  <a:gd name="T68" fmla="*/ 34 w 188"/>
                  <a:gd name="T69" fmla="*/ 47 h 78"/>
                  <a:gd name="T70" fmla="*/ 29 w 188"/>
                  <a:gd name="T71" fmla="*/ 42 h 78"/>
                  <a:gd name="T72" fmla="*/ 20 w 188"/>
                  <a:gd name="T73" fmla="*/ 42 h 78"/>
                  <a:gd name="T74" fmla="*/ 7 w 188"/>
                  <a:gd name="T75" fmla="*/ 47 h 78"/>
                  <a:gd name="T76" fmla="*/ 9 w 188"/>
                  <a:gd name="T77" fmla="*/ 38 h 78"/>
                  <a:gd name="T78" fmla="*/ 7 w 188"/>
                  <a:gd name="T79" fmla="*/ 18 h 78"/>
                  <a:gd name="T80" fmla="*/ 125 w 188"/>
                  <a:gd name="T81" fmla="*/ 4 h 78"/>
                  <a:gd name="T82" fmla="*/ 141 w 188"/>
                  <a:gd name="T83" fmla="*/ 6 h 78"/>
                  <a:gd name="T84" fmla="*/ 163 w 188"/>
                  <a:gd name="T85" fmla="*/ 18 h 78"/>
                  <a:gd name="T86" fmla="*/ 174 w 188"/>
                  <a:gd name="T87" fmla="*/ 29 h 78"/>
                  <a:gd name="T88" fmla="*/ 186 w 188"/>
                  <a:gd name="T89" fmla="*/ 49 h 78"/>
                  <a:gd name="T90" fmla="*/ 177 w 188"/>
                  <a:gd name="T91" fmla="*/ 67 h 78"/>
                  <a:gd name="T92" fmla="*/ 165 w 188"/>
                  <a:gd name="T93" fmla="*/ 73 h 78"/>
                  <a:gd name="T94" fmla="*/ 150 w 188"/>
                  <a:gd name="T95" fmla="*/ 58 h 78"/>
                  <a:gd name="T96" fmla="*/ 156 w 188"/>
                  <a:gd name="T97" fmla="*/ 42 h 78"/>
                  <a:gd name="T98" fmla="*/ 168 w 188"/>
                  <a:gd name="T99" fmla="*/ 49 h 78"/>
                  <a:gd name="T100" fmla="*/ 159 w 188"/>
                  <a:gd name="T101" fmla="*/ 40 h 78"/>
                  <a:gd name="T102" fmla="*/ 150 w 188"/>
                  <a:gd name="T103" fmla="*/ 35 h 78"/>
                  <a:gd name="T104" fmla="*/ 145 w 188"/>
                  <a:gd name="T105" fmla="*/ 40 h 78"/>
                  <a:gd name="T106" fmla="*/ 139 w 188"/>
                  <a:gd name="T107" fmla="*/ 29 h 78"/>
                  <a:gd name="T108" fmla="*/ 123 w 188"/>
                  <a:gd name="T109" fmla="*/ 20 h 78"/>
                  <a:gd name="T110" fmla="*/ 107 w 188"/>
                  <a:gd name="T111" fmla="*/ 18 h 78"/>
                  <a:gd name="T112" fmla="*/ 101 w 188"/>
                  <a:gd name="T113" fmla="*/ 11 h 78"/>
                  <a:gd name="T114" fmla="*/ 110 w 188"/>
                  <a:gd name="T115" fmla="*/ 2 h 78"/>
                  <a:gd name="T116" fmla="*/ 136 w 188"/>
                  <a:gd name="T117" fmla="*/ 15 h 78"/>
                  <a:gd name="T118" fmla="*/ 141 w 188"/>
                  <a:gd name="T119" fmla="*/ 18 h 78"/>
                  <a:gd name="T120" fmla="*/ 145 w 188"/>
                  <a:gd name="T121" fmla="*/ 1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8" h="78">
                    <a:moveTo>
                      <a:pt x="40" y="76"/>
                    </a:moveTo>
                    <a:lnTo>
                      <a:pt x="42" y="76"/>
                    </a:lnTo>
                    <a:lnTo>
                      <a:pt x="40" y="76"/>
                    </a:lnTo>
                    <a:lnTo>
                      <a:pt x="40" y="78"/>
                    </a:lnTo>
                    <a:lnTo>
                      <a:pt x="40" y="76"/>
                    </a:lnTo>
                    <a:moveTo>
                      <a:pt x="60" y="67"/>
                    </a:moveTo>
                    <a:lnTo>
                      <a:pt x="58" y="67"/>
                    </a:lnTo>
                    <a:lnTo>
                      <a:pt x="60" y="67"/>
                    </a:lnTo>
                    <a:moveTo>
                      <a:pt x="63" y="67"/>
                    </a:moveTo>
                    <a:lnTo>
                      <a:pt x="65" y="67"/>
                    </a:lnTo>
                    <a:lnTo>
                      <a:pt x="63" y="67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58" y="69"/>
                    </a:lnTo>
                    <a:lnTo>
                      <a:pt x="60" y="67"/>
                    </a:lnTo>
                    <a:lnTo>
                      <a:pt x="63" y="67"/>
                    </a:lnTo>
                    <a:moveTo>
                      <a:pt x="42" y="64"/>
                    </a:moveTo>
                    <a:lnTo>
                      <a:pt x="42" y="67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7" y="73"/>
                    </a:lnTo>
                    <a:lnTo>
                      <a:pt x="45" y="73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4"/>
                    </a:lnTo>
                    <a:lnTo>
                      <a:pt x="42" y="64"/>
                    </a:lnTo>
                    <a:moveTo>
                      <a:pt x="45" y="64"/>
                    </a:moveTo>
                    <a:lnTo>
                      <a:pt x="42" y="64"/>
                    </a:lnTo>
                    <a:lnTo>
                      <a:pt x="45" y="64"/>
                    </a:lnTo>
                    <a:moveTo>
                      <a:pt x="63" y="60"/>
                    </a:moveTo>
                    <a:lnTo>
                      <a:pt x="63" y="62"/>
                    </a:lnTo>
                    <a:lnTo>
                      <a:pt x="60" y="60"/>
                    </a:lnTo>
                    <a:lnTo>
                      <a:pt x="63" y="60"/>
                    </a:lnTo>
                    <a:moveTo>
                      <a:pt x="42" y="58"/>
                    </a:moveTo>
                    <a:lnTo>
                      <a:pt x="42" y="60"/>
                    </a:lnTo>
                    <a:lnTo>
                      <a:pt x="42" y="58"/>
                    </a:lnTo>
                    <a:moveTo>
                      <a:pt x="7" y="53"/>
                    </a:moveTo>
                    <a:lnTo>
                      <a:pt x="7" y="51"/>
                    </a:lnTo>
                    <a:lnTo>
                      <a:pt x="7" y="53"/>
                    </a:lnTo>
                    <a:moveTo>
                      <a:pt x="27" y="49"/>
                    </a:moveTo>
                    <a:lnTo>
                      <a:pt x="27" y="51"/>
                    </a:lnTo>
                    <a:lnTo>
                      <a:pt x="27" y="49"/>
                    </a:lnTo>
                    <a:lnTo>
                      <a:pt x="25" y="49"/>
                    </a:lnTo>
                    <a:lnTo>
                      <a:pt x="27" y="49"/>
                    </a:lnTo>
                    <a:moveTo>
                      <a:pt x="25" y="49"/>
                    </a:moveTo>
                    <a:lnTo>
                      <a:pt x="22" y="49"/>
                    </a:lnTo>
                    <a:lnTo>
                      <a:pt x="25" y="49"/>
                    </a:lnTo>
                    <a:moveTo>
                      <a:pt x="25" y="44"/>
                    </a:moveTo>
                    <a:lnTo>
                      <a:pt x="27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5" y="47"/>
                    </a:lnTo>
                    <a:lnTo>
                      <a:pt x="25" y="44"/>
                    </a:lnTo>
                    <a:moveTo>
                      <a:pt x="27" y="44"/>
                    </a:moveTo>
                    <a:lnTo>
                      <a:pt x="27" y="47"/>
                    </a:lnTo>
                    <a:lnTo>
                      <a:pt x="27" y="44"/>
                    </a:lnTo>
                    <a:moveTo>
                      <a:pt x="27" y="44"/>
                    </a:moveTo>
                    <a:lnTo>
                      <a:pt x="29" y="44"/>
                    </a:lnTo>
                    <a:lnTo>
                      <a:pt x="27" y="44"/>
                    </a:lnTo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lnTo>
                      <a:pt x="22" y="47"/>
                    </a:lnTo>
                    <a:lnTo>
                      <a:pt x="20" y="44"/>
                    </a:lnTo>
                    <a:lnTo>
                      <a:pt x="22" y="44"/>
                    </a:lnTo>
                    <a:moveTo>
                      <a:pt x="22" y="44"/>
                    </a:moveTo>
                    <a:lnTo>
                      <a:pt x="20" y="44"/>
                    </a:lnTo>
                    <a:lnTo>
                      <a:pt x="22" y="44"/>
                    </a:lnTo>
                    <a:moveTo>
                      <a:pt x="22" y="44"/>
                    </a:moveTo>
                    <a:lnTo>
                      <a:pt x="25" y="44"/>
                    </a:lnTo>
                    <a:lnTo>
                      <a:pt x="22" y="44"/>
                    </a:lnTo>
                    <a:moveTo>
                      <a:pt x="22" y="44"/>
                    </a:move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2" y="44"/>
                    </a:lnTo>
                    <a:moveTo>
                      <a:pt x="25" y="44"/>
                    </a:moveTo>
                    <a:lnTo>
                      <a:pt x="25" y="42"/>
                    </a:lnTo>
                    <a:lnTo>
                      <a:pt x="25" y="44"/>
                    </a:lnTo>
                    <a:moveTo>
                      <a:pt x="127" y="44"/>
                    </a:moveTo>
                    <a:lnTo>
                      <a:pt x="125" y="44"/>
                    </a:lnTo>
                    <a:lnTo>
                      <a:pt x="125" y="47"/>
                    </a:lnTo>
                    <a:lnTo>
                      <a:pt x="125" y="44"/>
                    </a:lnTo>
                    <a:lnTo>
                      <a:pt x="125" y="42"/>
                    </a:lnTo>
                    <a:lnTo>
                      <a:pt x="127" y="44"/>
                    </a:lnTo>
                    <a:moveTo>
                      <a:pt x="22" y="42"/>
                    </a:moveTo>
                    <a:lnTo>
                      <a:pt x="22" y="44"/>
                    </a:lnTo>
                    <a:lnTo>
                      <a:pt x="22" y="42"/>
                    </a:lnTo>
                    <a:moveTo>
                      <a:pt x="125" y="40"/>
                    </a:moveTo>
                    <a:lnTo>
                      <a:pt x="127" y="40"/>
                    </a:lnTo>
                    <a:lnTo>
                      <a:pt x="125" y="40"/>
                    </a:lnTo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moveTo>
                      <a:pt x="156" y="40"/>
                    </a:moveTo>
                    <a:lnTo>
                      <a:pt x="156" y="38"/>
                    </a:lnTo>
                    <a:lnTo>
                      <a:pt x="156" y="40"/>
                    </a:lnTo>
                    <a:moveTo>
                      <a:pt x="134" y="38"/>
                    </a:moveTo>
                    <a:lnTo>
                      <a:pt x="134" y="40"/>
                    </a:lnTo>
                    <a:lnTo>
                      <a:pt x="136" y="40"/>
                    </a:lnTo>
                    <a:lnTo>
                      <a:pt x="134" y="40"/>
                    </a:lnTo>
                    <a:lnTo>
                      <a:pt x="134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7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0" y="40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4" y="38"/>
                    </a:lnTo>
                    <a:moveTo>
                      <a:pt x="154" y="38"/>
                    </a:moveTo>
                    <a:lnTo>
                      <a:pt x="154" y="40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moveTo>
                      <a:pt x="130" y="38"/>
                    </a:moveTo>
                    <a:lnTo>
                      <a:pt x="127" y="38"/>
                    </a:lnTo>
                    <a:lnTo>
                      <a:pt x="127" y="35"/>
                    </a:lnTo>
                    <a:lnTo>
                      <a:pt x="127" y="38"/>
                    </a:lnTo>
                    <a:lnTo>
                      <a:pt x="130" y="38"/>
                    </a:lnTo>
                    <a:moveTo>
                      <a:pt x="127" y="35"/>
                    </a:moveTo>
                    <a:lnTo>
                      <a:pt x="127" y="38"/>
                    </a:lnTo>
                    <a:lnTo>
                      <a:pt x="127" y="35"/>
                    </a:lnTo>
                    <a:moveTo>
                      <a:pt x="127" y="35"/>
                    </a:moveTo>
                    <a:lnTo>
                      <a:pt x="130" y="35"/>
                    </a:lnTo>
                    <a:lnTo>
                      <a:pt x="127" y="35"/>
                    </a:lnTo>
                    <a:moveTo>
                      <a:pt x="112" y="35"/>
                    </a:moveTo>
                    <a:lnTo>
                      <a:pt x="110" y="35"/>
                    </a:lnTo>
                    <a:lnTo>
                      <a:pt x="110" y="33"/>
                    </a:lnTo>
                    <a:lnTo>
                      <a:pt x="112" y="35"/>
                    </a:lnTo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moveTo>
                      <a:pt x="112" y="33"/>
                    </a:moveTo>
                    <a:lnTo>
                      <a:pt x="110" y="33"/>
                    </a:lnTo>
                    <a:lnTo>
                      <a:pt x="112" y="33"/>
                    </a:lnTo>
                    <a:moveTo>
                      <a:pt x="127" y="33"/>
                    </a:moveTo>
                    <a:lnTo>
                      <a:pt x="130" y="33"/>
                    </a:lnTo>
                    <a:lnTo>
                      <a:pt x="127" y="33"/>
                    </a:lnTo>
                    <a:moveTo>
                      <a:pt x="112" y="29"/>
                    </a:moveTo>
                    <a:lnTo>
                      <a:pt x="112" y="26"/>
                    </a:lnTo>
                    <a:lnTo>
                      <a:pt x="112" y="29"/>
                    </a:lnTo>
                    <a:moveTo>
                      <a:pt x="114" y="26"/>
                    </a:moveTo>
                    <a:lnTo>
                      <a:pt x="112" y="26"/>
                    </a:lnTo>
                    <a:lnTo>
                      <a:pt x="114" y="26"/>
                    </a:lnTo>
                    <a:moveTo>
                      <a:pt x="170" y="24"/>
                    </a:moveTo>
                    <a:lnTo>
                      <a:pt x="170" y="22"/>
                    </a:lnTo>
                    <a:lnTo>
                      <a:pt x="170" y="24"/>
                    </a:lnTo>
                    <a:moveTo>
                      <a:pt x="170" y="22"/>
                    </a:moveTo>
                    <a:lnTo>
                      <a:pt x="168" y="22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0" y="22"/>
                    </a:lnTo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moveTo>
                      <a:pt x="163" y="18"/>
                    </a:moveTo>
                    <a:lnTo>
                      <a:pt x="163" y="15"/>
                    </a:lnTo>
                    <a:lnTo>
                      <a:pt x="163" y="18"/>
                    </a:lnTo>
                    <a:moveTo>
                      <a:pt x="134" y="18"/>
                    </a:move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5"/>
                    </a:lnTo>
                    <a:lnTo>
                      <a:pt x="134" y="18"/>
                    </a:lnTo>
                    <a:moveTo>
                      <a:pt x="29" y="15"/>
                    </a:moveTo>
                    <a:lnTo>
                      <a:pt x="29" y="18"/>
                    </a:lnTo>
                    <a:lnTo>
                      <a:pt x="29" y="15"/>
                    </a:lnTo>
                    <a:moveTo>
                      <a:pt x="103" y="15"/>
                    </a:moveTo>
                    <a:lnTo>
                      <a:pt x="103" y="18"/>
                    </a:lnTo>
                    <a:lnTo>
                      <a:pt x="103" y="15"/>
                    </a:lnTo>
                    <a:moveTo>
                      <a:pt x="34" y="18"/>
                    </a:moveTo>
                    <a:lnTo>
                      <a:pt x="31" y="15"/>
                    </a:lnTo>
                    <a:lnTo>
                      <a:pt x="34" y="15"/>
                    </a:lnTo>
                    <a:lnTo>
                      <a:pt x="34" y="18"/>
                    </a:lnTo>
                    <a:moveTo>
                      <a:pt x="105" y="15"/>
                    </a:moveTo>
                    <a:lnTo>
                      <a:pt x="103" y="15"/>
                    </a:lnTo>
                    <a:lnTo>
                      <a:pt x="105" y="15"/>
                    </a:lnTo>
                    <a:moveTo>
                      <a:pt x="27" y="13"/>
                    </a:moveTo>
                    <a:lnTo>
                      <a:pt x="27" y="15"/>
                    </a:lnTo>
                    <a:lnTo>
                      <a:pt x="27" y="13"/>
                    </a:lnTo>
                    <a:moveTo>
                      <a:pt x="29" y="13"/>
                    </a:moveTo>
                    <a:lnTo>
                      <a:pt x="31" y="13"/>
                    </a:lnTo>
                    <a:lnTo>
                      <a:pt x="31" y="15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9" y="15"/>
                    </a:lnTo>
                    <a:lnTo>
                      <a:pt x="29" y="13"/>
                    </a:lnTo>
                    <a:moveTo>
                      <a:pt x="25" y="13"/>
                    </a:moveTo>
                    <a:lnTo>
                      <a:pt x="22" y="13"/>
                    </a:lnTo>
                    <a:lnTo>
                      <a:pt x="25" y="13"/>
                    </a:lnTo>
                    <a:moveTo>
                      <a:pt x="103" y="13"/>
                    </a:moveTo>
                    <a:lnTo>
                      <a:pt x="103" y="15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103" y="13"/>
                    </a:lnTo>
                    <a:moveTo>
                      <a:pt x="25" y="13"/>
                    </a:moveTo>
                    <a:lnTo>
                      <a:pt x="25" y="11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3"/>
                    </a:lnTo>
                    <a:moveTo>
                      <a:pt x="103" y="11"/>
                    </a:moveTo>
                    <a:lnTo>
                      <a:pt x="103" y="13"/>
                    </a:lnTo>
                    <a:lnTo>
                      <a:pt x="103" y="11"/>
                    </a:lnTo>
                    <a:moveTo>
                      <a:pt x="29" y="11"/>
                    </a:moveTo>
                    <a:lnTo>
                      <a:pt x="27" y="11"/>
                    </a:lnTo>
                    <a:lnTo>
                      <a:pt x="29" y="11"/>
                    </a:lnTo>
                    <a:moveTo>
                      <a:pt x="29" y="11"/>
                    </a:moveTo>
                    <a:lnTo>
                      <a:pt x="31" y="11"/>
                    </a:lnTo>
                    <a:lnTo>
                      <a:pt x="31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9" y="11"/>
                    </a:lnTo>
                    <a:moveTo>
                      <a:pt x="27" y="9"/>
                    </a:moveTo>
                    <a:lnTo>
                      <a:pt x="27" y="11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5" y="9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9"/>
                    </a:lnTo>
                    <a:moveTo>
                      <a:pt x="134" y="2"/>
                    </a:moveTo>
                    <a:lnTo>
                      <a:pt x="132" y="2"/>
                    </a:lnTo>
                    <a:lnTo>
                      <a:pt x="134" y="2"/>
                    </a:lnTo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9"/>
                    </a:lnTo>
                    <a:lnTo>
                      <a:pt x="22" y="6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9" y="22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1" y="22"/>
                    </a:lnTo>
                    <a:lnTo>
                      <a:pt x="31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6" y="18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38" y="18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5" y="22"/>
                    </a:lnTo>
                    <a:lnTo>
                      <a:pt x="45" y="24"/>
                    </a:lnTo>
                    <a:lnTo>
                      <a:pt x="47" y="24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51" y="26"/>
                    </a:lnTo>
                    <a:lnTo>
                      <a:pt x="54" y="29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6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9" y="24"/>
                    </a:lnTo>
                    <a:lnTo>
                      <a:pt x="72" y="24"/>
                    </a:lnTo>
                    <a:lnTo>
                      <a:pt x="72" y="22"/>
                    </a:lnTo>
                    <a:lnTo>
                      <a:pt x="74" y="22"/>
                    </a:lnTo>
                    <a:lnTo>
                      <a:pt x="76" y="20"/>
                    </a:lnTo>
                    <a:lnTo>
                      <a:pt x="78" y="20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3" y="18"/>
                    </a:lnTo>
                    <a:lnTo>
                      <a:pt x="85" y="18"/>
                    </a:lnTo>
                    <a:lnTo>
                      <a:pt x="85" y="15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101" y="13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4" y="20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101" y="20"/>
                    </a:lnTo>
                    <a:lnTo>
                      <a:pt x="101" y="18"/>
                    </a:lnTo>
                    <a:lnTo>
                      <a:pt x="98" y="18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3" y="15"/>
                    </a:lnTo>
                    <a:lnTo>
                      <a:pt x="101" y="18"/>
                    </a:lnTo>
                    <a:lnTo>
                      <a:pt x="101" y="15"/>
                    </a:lnTo>
                    <a:lnTo>
                      <a:pt x="101" y="18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1" y="18"/>
                    </a:lnTo>
                    <a:lnTo>
                      <a:pt x="101" y="20"/>
                    </a:lnTo>
                    <a:lnTo>
                      <a:pt x="103" y="20"/>
                    </a:lnTo>
                    <a:lnTo>
                      <a:pt x="103" y="18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3" y="18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7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0" y="24"/>
                    </a:lnTo>
                    <a:lnTo>
                      <a:pt x="107" y="24"/>
                    </a:lnTo>
                    <a:lnTo>
                      <a:pt x="107" y="26"/>
                    </a:lnTo>
                    <a:lnTo>
                      <a:pt x="105" y="26"/>
                    </a:lnTo>
                    <a:lnTo>
                      <a:pt x="105" y="29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3" y="31"/>
                    </a:lnTo>
                    <a:lnTo>
                      <a:pt x="103" y="33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7" y="31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5" y="35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1" y="38"/>
                    </a:lnTo>
                    <a:lnTo>
                      <a:pt x="98" y="38"/>
                    </a:lnTo>
                    <a:lnTo>
                      <a:pt x="98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7" y="42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44"/>
                    </a:lnTo>
                    <a:lnTo>
                      <a:pt x="83" y="44"/>
                    </a:lnTo>
                    <a:lnTo>
                      <a:pt x="83" y="47"/>
                    </a:lnTo>
                    <a:lnTo>
                      <a:pt x="83" y="49"/>
                    </a:lnTo>
                    <a:lnTo>
                      <a:pt x="83" y="51"/>
                    </a:lnTo>
                    <a:lnTo>
                      <a:pt x="85" y="51"/>
                    </a:lnTo>
                    <a:lnTo>
                      <a:pt x="85" y="53"/>
                    </a:lnTo>
                    <a:lnTo>
                      <a:pt x="87" y="53"/>
                    </a:lnTo>
                    <a:lnTo>
                      <a:pt x="87" y="56"/>
                    </a:lnTo>
                    <a:lnTo>
                      <a:pt x="87" y="58"/>
                    </a:lnTo>
                    <a:lnTo>
                      <a:pt x="89" y="58"/>
                    </a:lnTo>
                    <a:lnTo>
                      <a:pt x="92" y="58"/>
                    </a:lnTo>
                    <a:lnTo>
                      <a:pt x="92" y="60"/>
                    </a:lnTo>
                    <a:lnTo>
                      <a:pt x="94" y="60"/>
                    </a:lnTo>
                    <a:lnTo>
                      <a:pt x="94" y="62"/>
                    </a:lnTo>
                    <a:lnTo>
                      <a:pt x="96" y="64"/>
                    </a:lnTo>
                    <a:lnTo>
                      <a:pt x="96" y="67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4" y="71"/>
                    </a:lnTo>
                    <a:lnTo>
                      <a:pt x="92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9" y="71"/>
                    </a:lnTo>
                    <a:lnTo>
                      <a:pt x="87" y="71"/>
                    </a:lnTo>
                    <a:lnTo>
                      <a:pt x="87" y="73"/>
                    </a:lnTo>
                    <a:lnTo>
                      <a:pt x="87" y="71"/>
                    </a:lnTo>
                    <a:lnTo>
                      <a:pt x="85" y="71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7" y="73"/>
                    </a:lnTo>
                    <a:lnTo>
                      <a:pt x="85" y="73"/>
                    </a:lnTo>
                    <a:lnTo>
                      <a:pt x="85" y="76"/>
                    </a:lnTo>
                    <a:lnTo>
                      <a:pt x="83" y="76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8"/>
                    </a:lnTo>
                    <a:lnTo>
                      <a:pt x="78" y="78"/>
                    </a:lnTo>
                    <a:lnTo>
                      <a:pt x="76" y="78"/>
                    </a:lnTo>
                    <a:lnTo>
                      <a:pt x="74" y="78"/>
                    </a:lnTo>
                    <a:lnTo>
                      <a:pt x="72" y="78"/>
                    </a:lnTo>
                    <a:lnTo>
                      <a:pt x="69" y="78"/>
                    </a:lnTo>
                    <a:lnTo>
                      <a:pt x="69" y="76"/>
                    </a:lnTo>
                    <a:lnTo>
                      <a:pt x="67" y="76"/>
                    </a:lnTo>
                    <a:lnTo>
                      <a:pt x="69" y="76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69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7" y="64"/>
                    </a:lnTo>
                    <a:lnTo>
                      <a:pt x="65" y="64"/>
                    </a:lnTo>
                    <a:lnTo>
                      <a:pt x="65" y="62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5" y="58"/>
                    </a:lnTo>
                    <a:lnTo>
                      <a:pt x="67" y="58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58" y="58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58" y="64"/>
                    </a:lnTo>
                    <a:lnTo>
                      <a:pt x="56" y="64"/>
                    </a:lnTo>
                    <a:lnTo>
                      <a:pt x="54" y="62"/>
                    </a:lnTo>
                    <a:lnTo>
                      <a:pt x="51" y="62"/>
                    </a:lnTo>
                    <a:lnTo>
                      <a:pt x="49" y="62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51" y="60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5" y="53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7" y="53"/>
                    </a:lnTo>
                    <a:lnTo>
                      <a:pt x="47" y="56"/>
                    </a:lnTo>
                    <a:lnTo>
                      <a:pt x="45" y="56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5" y="53"/>
                    </a:lnTo>
                    <a:lnTo>
                      <a:pt x="45" y="51"/>
                    </a:lnTo>
                    <a:lnTo>
                      <a:pt x="42" y="51"/>
                    </a:lnTo>
                    <a:lnTo>
                      <a:pt x="45" y="51"/>
                    </a:lnTo>
                    <a:lnTo>
                      <a:pt x="45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40" y="49"/>
                    </a:lnTo>
                    <a:lnTo>
                      <a:pt x="40" y="47"/>
                    </a:lnTo>
                    <a:lnTo>
                      <a:pt x="38" y="47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6" y="47"/>
                    </a:lnTo>
                    <a:lnTo>
                      <a:pt x="34" y="47"/>
                    </a:lnTo>
                    <a:lnTo>
                      <a:pt x="34" y="44"/>
                    </a:lnTo>
                    <a:lnTo>
                      <a:pt x="34" y="47"/>
                    </a:lnTo>
                    <a:lnTo>
                      <a:pt x="31" y="47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7"/>
                    </a:lnTo>
                    <a:lnTo>
                      <a:pt x="29" y="47"/>
                    </a:lnTo>
                    <a:lnTo>
                      <a:pt x="27" y="47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27" y="44"/>
                    </a:lnTo>
                    <a:lnTo>
                      <a:pt x="27" y="42"/>
                    </a:lnTo>
                    <a:lnTo>
                      <a:pt x="29" y="42"/>
                    </a:lnTo>
                    <a:lnTo>
                      <a:pt x="27" y="42"/>
                    </a:lnTo>
                    <a:lnTo>
                      <a:pt x="27" y="40"/>
                    </a:lnTo>
                    <a:lnTo>
                      <a:pt x="27" y="42"/>
                    </a:lnTo>
                    <a:lnTo>
                      <a:pt x="27" y="44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7" y="47"/>
                    </a:lnTo>
                    <a:lnTo>
                      <a:pt x="7" y="49"/>
                    </a:lnTo>
                    <a:lnTo>
                      <a:pt x="7" y="51"/>
                    </a:lnTo>
                    <a:lnTo>
                      <a:pt x="7" y="49"/>
                    </a:lnTo>
                    <a:lnTo>
                      <a:pt x="4" y="47"/>
                    </a:lnTo>
                    <a:lnTo>
                      <a:pt x="7" y="47"/>
                    </a:lnTo>
                    <a:lnTo>
                      <a:pt x="4" y="47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4" y="40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9" y="35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9" y="26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4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9" y="2"/>
                    </a:lnTo>
                    <a:moveTo>
                      <a:pt x="112" y="2"/>
                    </a:moveTo>
                    <a:lnTo>
                      <a:pt x="114" y="2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7" y="4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27" y="4"/>
                    </a:lnTo>
                    <a:lnTo>
                      <a:pt x="127" y="6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9"/>
                    </a:lnTo>
                    <a:lnTo>
                      <a:pt x="132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4" y="9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9" y="6"/>
                    </a:lnTo>
                    <a:lnTo>
                      <a:pt x="141" y="6"/>
                    </a:lnTo>
                    <a:lnTo>
                      <a:pt x="141" y="9"/>
                    </a:lnTo>
                    <a:lnTo>
                      <a:pt x="143" y="9"/>
                    </a:lnTo>
                    <a:lnTo>
                      <a:pt x="143" y="6"/>
                    </a:lnTo>
                    <a:lnTo>
                      <a:pt x="145" y="9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1" y="15"/>
                    </a:lnTo>
                    <a:lnTo>
                      <a:pt x="163" y="15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3" y="18"/>
                    </a:lnTo>
                    <a:lnTo>
                      <a:pt x="165" y="18"/>
                    </a:lnTo>
                    <a:lnTo>
                      <a:pt x="165" y="20"/>
                    </a:lnTo>
                    <a:lnTo>
                      <a:pt x="165" y="18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4"/>
                    </a:lnTo>
                    <a:lnTo>
                      <a:pt x="172" y="26"/>
                    </a:lnTo>
                    <a:lnTo>
                      <a:pt x="174" y="26"/>
                    </a:lnTo>
                    <a:lnTo>
                      <a:pt x="174" y="29"/>
                    </a:lnTo>
                    <a:lnTo>
                      <a:pt x="177" y="29"/>
                    </a:lnTo>
                    <a:lnTo>
                      <a:pt x="174" y="29"/>
                    </a:lnTo>
                    <a:lnTo>
                      <a:pt x="174" y="31"/>
                    </a:lnTo>
                    <a:lnTo>
                      <a:pt x="177" y="31"/>
                    </a:lnTo>
                    <a:lnTo>
                      <a:pt x="179" y="31"/>
                    </a:lnTo>
                    <a:lnTo>
                      <a:pt x="181" y="31"/>
                    </a:lnTo>
                    <a:lnTo>
                      <a:pt x="181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79" y="38"/>
                    </a:lnTo>
                    <a:lnTo>
                      <a:pt x="181" y="38"/>
                    </a:lnTo>
                    <a:lnTo>
                      <a:pt x="181" y="40"/>
                    </a:lnTo>
                    <a:lnTo>
                      <a:pt x="181" y="42"/>
                    </a:lnTo>
                    <a:lnTo>
                      <a:pt x="183" y="42"/>
                    </a:lnTo>
                    <a:lnTo>
                      <a:pt x="183" y="44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49"/>
                    </a:lnTo>
                    <a:lnTo>
                      <a:pt x="186" y="51"/>
                    </a:lnTo>
                    <a:lnTo>
                      <a:pt x="186" y="53"/>
                    </a:lnTo>
                    <a:lnTo>
                      <a:pt x="188" y="53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3" y="56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0"/>
                    </a:lnTo>
                    <a:lnTo>
                      <a:pt x="183" y="60"/>
                    </a:lnTo>
                    <a:lnTo>
                      <a:pt x="181" y="60"/>
                    </a:lnTo>
                    <a:lnTo>
                      <a:pt x="181" y="62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7" y="64"/>
                    </a:lnTo>
                    <a:lnTo>
                      <a:pt x="177" y="67"/>
                    </a:lnTo>
                    <a:lnTo>
                      <a:pt x="174" y="67"/>
                    </a:lnTo>
                    <a:lnTo>
                      <a:pt x="174" y="69"/>
                    </a:lnTo>
                    <a:lnTo>
                      <a:pt x="174" y="67"/>
                    </a:lnTo>
                    <a:lnTo>
                      <a:pt x="172" y="67"/>
                    </a:lnTo>
                    <a:lnTo>
                      <a:pt x="172" y="64"/>
                    </a:lnTo>
                    <a:lnTo>
                      <a:pt x="172" y="62"/>
                    </a:lnTo>
                    <a:lnTo>
                      <a:pt x="170" y="62"/>
                    </a:lnTo>
                    <a:lnTo>
                      <a:pt x="168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7"/>
                    </a:lnTo>
                    <a:lnTo>
                      <a:pt x="170" y="69"/>
                    </a:lnTo>
                    <a:lnTo>
                      <a:pt x="168" y="69"/>
                    </a:lnTo>
                    <a:lnTo>
                      <a:pt x="168" y="71"/>
                    </a:lnTo>
                    <a:lnTo>
                      <a:pt x="165" y="71"/>
                    </a:lnTo>
                    <a:lnTo>
                      <a:pt x="165" y="73"/>
                    </a:lnTo>
                    <a:lnTo>
                      <a:pt x="165" y="76"/>
                    </a:lnTo>
                    <a:lnTo>
                      <a:pt x="165" y="78"/>
                    </a:lnTo>
                    <a:lnTo>
                      <a:pt x="163" y="76"/>
                    </a:lnTo>
                    <a:lnTo>
                      <a:pt x="161" y="76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56" y="69"/>
                    </a:lnTo>
                    <a:lnTo>
                      <a:pt x="156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67"/>
                    </a:lnTo>
                    <a:lnTo>
                      <a:pt x="154" y="64"/>
                    </a:lnTo>
                    <a:lnTo>
                      <a:pt x="152" y="62"/>
                    </a:lnTo>
                    <a:lnTo>
                      <a:pt x="152" y="60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3"/>
                    </a:lnTo>
                    <a:lnTo>
                      <a:pt x="148" y="51"/>
                    </a:lnTo>
                    <a:lnTo>
                      <a:pt x="148" y="49"/>
                    </a:lnTo>
                    <a:lnTo>
                      <a:pt x="148" y="51"/>
                    </a:lnTo>
                    <a:lnTo>
                      <a:pt x="150" y="51"/>
                    </a:lnTo>
                    <a:lnTo>
                      <a:pt x="152" y="51"/>
                    </a:lnTo>
                    <a:lnTo>
                      <a:pt x="152" y="49"/>
                    </a:lnTo>
                    <a:lnTo>
                      <a:pt x="152" y="47"/>
                    </a:lnTo>
                    <a:lnTo>
                      <a:pt x="154" y="47"/>
                    </a:lnTo>
                    <a:lnTo>
                      <a:pt x="152" y="47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0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1" y="47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3" y="47"/>
                    </a:lnTo>
                    <a:lnTo>
                      <a:pt x="163" y="44"/>
                    </a:lnTo>
                    <a:lnTo>
                      <a:pt x="163" y="47"/>
                    </a:lnTo>
                    <a:lnTo>
                      <a:pt x="165" y="47"/>
                    </a:lnTo>
                    <a:lnTo>
                      <a:pt x="165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70" y="49"/>
                    </a:lnTo>
                    <a:lnTo>
                      <a:pt x="168" y="49"/>
                    </a:lnTo>
                    <a:lnTo>
                      <a:pt x="168" y="47"/>
                    </a:lnTo>
                    <a:lnTo>
                      <a:pt x="165" y="47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9" y="40"/>
                    </a:lnTo>
                    <a:lnTo>
                      <a:pt x="159" y="38"/>
                    </a:lnTo>
                    <a:lnTo>
                      <a:pt x="156" y="38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56" y="40"/>
                    </a:lnTo>
                    <a:lnTo>
                      <a:pt x="156" y="38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4" y="38"/>
                    </a:lnTo>
                    <a:lnTo>
                      <a:pt x="154" y="35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2" y="38"/>
                    </a:lnTo>
                    <a:lnTo>
                      <a:pt x="152" y="35"/>
                    </a:lnTo>
                    <a:lnTo>
                      <a:pt x="152" y="38"/>
                    </a:lnTo>
                    <a:lnTo>
                      <a:pt x="150" y="38"/>
                    </a:lnTo>
                    <a:lnTo>
                      <a:pt x="150" y="35"/>
                    </a:lnTo>
                    <a:lnTo>
                      <a:pt x="150" y="38"/>
                    </a:lnTo>
                    <a:lnTo>
                      <a:pt x="150" y="40"/>
                    </a:lnTo>
                    <a:lnTo>
                      <a:pt x="150" y="38"/>
                    </a:lnTo>
                    <a:lnTo>
                      <a:pt x="148" y="35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48" y="40"/>
                    </a:lnTo>
                    <a:lnTo>
                      <a:pt x="145" y="40"/>
                    </a:lnTo>
                    <a:lnTo>
                      <a:pt x="148" y="40"/>
                    </a:lnTo>
                    <a:lnTo>
                      <a:pt x="145" y="38"/>
                    </a:lnTo>
                    <a:lnTo>
                      <a:pt x="148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5" y="35"/>
                    </a:lnTo>
                    <a:lnTo>
                      <a:pt x="143" y="35"/>
                    </a:lnTo>
                    <a:lnTo>
                      <a:pt x="143" y="33"/>
                    </a:lnTo>
                    <a:lnTo>
                      <a:pt x="145" y="33"/>
                    </a:lnTo>
                    <a:lnTo>
                      <a:pt x="145" y="35"/>
                    </a:lnTo>
                    <a:lnTo>
                      <a:pt x="145" y="33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3" y="33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1" y="31"/>
                    </a:lnTo>
                    <a:lnTo>
                      <a:pt x="139" y="31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36" y="29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2" y="24"/>
                    </a:lnTo>
                    <a:lnTo>
                      <a:pt x="130" y="22"/>
                    </a:lnTo>
                    <a:lnTo>
                      <a:pt x="127" y="22"/>
                    </a:lnTo>
                    <a:lnTo>
                      <a:pt x="127" y="20"/>
                    </a:lnTo>
                    <a:lnTo>
                      <a:pt x="127" y="22"/>
                    </a:lnTo>
                    <a:lnTo>
                      <a:pt x="125" y="22"/>
                    </a:lnTo>
                    <a:lnTo>
                      <a:pt x="125" y="20"/>
                    </a:lnTo>
                    <a:lnTo>
                      <a:pt x="123" y="20"/>
                    </a:lnTo>
                    <a:lnTo>
                      <a:pt x="121" y="20"/>
                    </a:lnTo>
                    <a:lnTo>
                      <a:pt x="118" y="20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2"/>
                    </a:lnTo>
                    <a:lnTo>
                      <a:pt x="112" y="20"/>
                    </a:lnTo>
                    <a:lnTo>
                      <a:pt x="110" y="20"/>
                    </a:lnTo>
                    <a:lnTo>
                      <a:pt x="107" y="20"/>
                    </a:lnTo>
                    <a:lnTo>
                      <a:pt x="107" y="18"/>
                    </a:lnTo>
                    <a:lnTo>
                      <a:pt x="107" y="15"/>
                    </a:lnTo>
                    <a:lnTo>
                      <a:pt x="110" y="15"/>
                    </a:lnTo>
                    <a:lnTo>
                      <a:pt x="107" y="15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5" y="18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5" y="15"/>
                    </a:lnTo>
                    <a:lnTo>
                      <a:pt x="103" y="15"/>
                    </a:lnTo>
                    <a:lnTo>
                      <a:pt x="103" y="13"/>
                    </a:lnTo>
                    <a:lnTo>
                      <a:pt x="105" y="13"/>
                    </a:lnTo>
                    <a:lnTo>
                      <a:pt x="103" y="13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3" y="11"/>
                    </a:lnTo>
                    <a:lnTo>
                      <a:pt x="101" y="11"/>
                    </a:lnTo>
                    <a:lnTo>
                      <a:pt x="101" y="13"/>
                    </a:lnTo>
                    <a:lnTo>
                      <a:pt x="101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1" y="11"/>
                    </a:lnTo>
                    <a:lnTo>
                      <a:pt x="101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3" y="9"/>
                    </a:lnTo>
                    <a:lnTo>
                      <a:pt x="105" y="9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10" y="4"/>
                    </a:lnTo>
                    <a:lnTo>
                      <a:pt x="110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12" y="2"/>
                    </a:lnTo>
                    <a:moveTo>
                      <a:pt x="139" y="13"/>
                    </a:moveTo>
                    <a:lnTo>
                      <a:pt x="139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6" y="15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4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6" y="18"/>
                    </a:lnTo>
                    <a:lnTo>
                      <a:pt x="139" y="18"/>
                    </a:lnTo>
                    <a:lnTo>
                      <a:pt x="136" y="18"/>
                    </a:lnTo>
                    <a:lnTo>
                      <a:pt x="136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5" y="20"/>
                    </a:lnTo>
                    <a:lnTo>
                      <a:pt x="143" y="20"/>
                    </a:lnTo>
                    <a:lnTo>
                      <a:pt x="143" y="22"/>
                    </a:lnTo>
                    <a:lnTo>
                      <a:pt x="145" y="22"/>
                    </a:lnTo>
                    <a:lnTo>
                      <a:pt x="145" y="20"/>
                    </a:lnTo>
                    <a:lnTo>
                      <a:pt x="148" y="20"/>
                    </a:lnTo>
                    <a:lnTo>
                      <a:pt x="148" y="18"/>
                    </a:lnTo>
                    <a:lnTo>
                      <a:pt x="145" y="18"/>
                    </a:lnTo>
                    <a:lnTo>
                      <a:pt x="145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41" y="18"/>
                    </a:lnTo>
                    <a:lnTo>
                      <a:pt x="141" y="15"/>
                    </a:lnTo>
                    <a:lnTo>
                      <a:pt x="143" y="15"/>
                    </a:lnTo>
                    <a:lnTo>
                      <a:pt x="141" y="15"/>
                    </a:lnTo>
                    <a:lnTo>
                      <a:pt x="139" y="15"/>
                    </a:lnTo>
                    <a:lnTo>
                      <a:pt x="139" y="13"/>
                    </a:lnTo>
                    <a:moveTo>
                      <a:pt x="112" y="2"/>
                    </a:moveTo>
                    <a:lnTo>
                      <a:pt x="112" y="0"/>
                    </a:lnTo>
                    <a:lnTo>
                      <a:pt x="11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4" name="Freeform 2992"/>
              <p:cNvSpPr>
                <a:spLocks/>
              </p:cNvSpPr>
              <p:nvPr/>
            </p:nvSpPr>
            <p:spPr bwMode="auto">
              <a:xfrm>
                <a:off x="2204" y="1867"/>
                <a:ext cx="400" cy="579"/>
              </a:xfrm>
              <a:custGeom>
                <a:avLst/>
                <a:gdLst>
                  <a:gd name="T0" fmla="*/ 223 w 400"/>
                  <a:gd name="T1" fmla="*/ 25 h 579"/>
                  <a:gd name="T2" fmla="*/ 246 w 400"/>
                  <a:gd name="T3" fmla="*/ 43 h 579"/>
                  <a:gd name="T4" fmla="*/ 261 w 400"/>
                  <a:gd name="T5" fmla="*/ 63 h 579"/>
                  <a:gd name="T6" fmla="*/ 284 w 400"/>
                  <a:gd name="T7" fmla="*/ 76 h 579"/>
                  <a:gd name="T8" fmla="*/ 308 w 400"/>
                  <a:gd name="T9" fmla="*/ 69 h 579"/>
                  <a:gd name="T10" fmla="*/ 333 w 400"/>
                  <a:gd name="T11" fmla="*/ 72 h 579"/>
                  <a:gd name="T12" fmla="*/ 353 w 400"/>
                  <a:gd name="T13" fmla="*/ 83 h 579"/>
                  <a:gd name="T14" fmla="*/ 360 w 400"/>
                  <a:gd name="T15" fmla="*/ 130 h 579"/>
                  <a:gd name="T16" fmla="*/ 337 w 400"/>
                  <a:gd name="T17" fmla="*/ 130 h 579"/>
                  <a:gd name="T18" fmla="*/ 308 w 400"/>
                  <a:gd name="T19" fmla="*/ 139 h 579"/>
                  <a:gd name="T20" fmla="*/ 288 w 400"/>
                  <a:gd name="T21" fmla="*/ 148 h 579"/>
                  <a:gd name="T22" fmla="*/ 275 w 400"/>
                  <a:gd name="T23" fmla="*/ 157 h 579"/>
                  <a:gd name="T24" fmla="*/ 264 w 400"/>
                  <a:gd name="T25" fmla="*/ 175 h 579"/>
                  <a:gd name="T26" fmla="*/ 255 w 400"/>
                  <a:gd name="T27" fmla="*/ 190 h 579"/>
                  <a:gd name="T28" fmla="*/ 248 w 400"/>
                  <a:gd name="T29" fmla="*/ 210 h 579"/>
                  <a:gd name="T30" fmla="*/ 235 w 400"/>
                  <a:gd name="T31" fmla="*/ 242 h 579"/>
                  <a:gd name="T32" fmla="*/ 246 w 400"/>
                  <a:gd name="T33" fmla="*/ 262 h 579"/>
                  <a:gd name="T34" fmla="*/ 264 w 400"/>
                  <a:gd name="T35" fmla="*/ 289 h 579"/>
                  <a:gd name="T36" fmla="*/ 288 w 400"/>
                  <a:gd name="T37" fmla="*/ 306 h 579"/>
                  <a:gd name="T38" fmla="*/ 333 w 400"/>
                  <a:gd name="T39" fmla="*/ 304 h 579"/>
                  <a:gd name="T40" fmla="*/ 342 w 400"/>
                  <a:gd name="T41" fmla="*/ 304 h 579"/>
                  <a:gd name="T42" fmla="*/ 362 w 400"/>
                  <a:gd name="T43" fmla="*/ 344 h 579"/>
                  <a:gd name="T44" fmla="*/ 398 w 400"/>
                  <a:gd name="T45" fmla="*/ 396 h 579"/>
                  <a:gd name="T46" fmla="*/ 395 w 400"/>
                  <a:gd name="T47" fmla="*/ 416 h 579"/>
                  <a:gd name="T48" fmla="*/ 391 w 400"/>
                  <a:gd name="T49" fmla="*/ 436 h 579"/>
                  <a:gd name="T50" fmla="*/ 380 w 400"/>
                  <a:gd name="T51" fmla="*/ 470 h 579"/>
                  <a:gd name="T52" fmla="*/ 378 w 400"/>
                  <a:gd name="T53" fmla="*/ 490 h 579"/>
                  <a:gd name="T54" fmla="*/ 364 w 400"/>
                  <a:gd name="T55" fmla="*/ 481 h 579"/>
                  <a:gd name="T56" fmla="*/ 364 w 400"/>
                  <a:gd name="T57" fmla="*/ 490 h 579"/>
                  <a:gd name="T58" fmla="*/ 357 w 400"/>
                  <a:gd name="T59" fmla="*/ 501 h 579"/>
                  <a:gd name="T60" fmla="*/ 373 w 400"/>
                  <a:gd name="T61" fmla="*/ 503 h 579"/>
                  <a:gd name="T62" fmla="*/ 378 w 400"/>
                  <a:gd name="T63" fmla="*/ 510 h 579"/>
                  <a:gd name="T64" fmla="*/ 387 w 400"/>
                  <a:gd name="T65" fmla="*/ 519 h 579"/>
                  <a:gd name="T66" fmla="*/ 369 w 400"/>
                  <a:gd name="T67" fmla="*/ 557 h 579"/>
                  <a:gd name="T68" fmla="*/ 337 w 400"/>
                  <a:gd name="T69" fmla="*/ 573 h 579"/>
                  <a:gd name="T70" fmla="*/ 313 w 400"/>
                  <a:gd name="T71" fmla="*/ 548 h 579"/>
                  <a:gd name="T72" fmla="*/ 284 w 400"/>
                  <a:gd name="T73" fmla="*/ 528 h 579"/>
                  <a:gd name="T74" fmla="*/ 255 w 400"/>
                  <a:gd name="T75" fmla="*/ 517 h 579"/>
                  <a:gd name="T76" fmla="*/ 217 w 400"/>
                  <a:gd name="T77" fmla="*/ 496 h 579"/>
                  <a:gd name="T78" fmla="*/ 192 w 400"/>
                  <a:gd name="T79" fmla="*/ 481 h 579"/>
                  <a:gd name="T80" fmla="*/ 165 w 400"/>
                  <a:gd name="T81" fmla="*/ 454 h 579"/>
                  <a:gd name="T82" fmla="*/ 156 w 400"/>
                  <a:gd name="T83" fmla="*/ 436 h 579"/>
                  <a:gd name="T84" fmla="*/ 150 w 400"/>
                  <a:gd name="T85" fmla="*/ 403 h 579"/>
                  <a:gd name="T86" fmla="*/ 130 w 400"/>
                  <a:gd name="T87" fmla="*/ 369 h 579"/>
                  <a:gd name="T88" fmla="*/ 112 w 400"/>
                  <a:gd name="T89" fmla="*/ 338 h 579"/>
                  <a:gd name="T90" fmla="*/ 96 w 400"/>
                  <a:gd name="T91" fmla="*/ 304 h 579"/>
                  <a:gd name="T92" fmla="*/ 85 w 400"/>
                  <a:gd name="T93" fmla="*/ 289 h 579"/>
                  <a:gd name="T94" fmla="*/ 71 w 400"/>
                  <a:gd name="T95" fmla="*/ 255 h 579"/>
                  <a:gd name="T96" fmla="*/ 51 w 400"/>
                  <a:gd name="T97" fmla="*/ 226 h 579"/>
                  <a:gd name="T98" fmla="*/ 18 w 400"/>
                  <a:gd name="T99" fmla="*/ 197 h 579"/>
                  <a:gd name="T100" fmla="*/ 9 w 400"/>
                  <a:gd name="T101" fmla="*/ 168 h 579"/>
                  <a:gd name="T102" fmla="*/ 4 w 400"/>
                  <a:gd name="T103" fmla="*/ 130 h 579"/>
                  <a:gd name="T104" fmla="*/ 29 w 400"/>
                  <a:gd name="T105" fmla="*/ 107 h 579"/>
                  <a:gd name="T106" fmla="*/ 36 w 400"/>
                  <a:gd name="T107" fmla="*/ 123 h 579"/>
                  <a:gd name="T108" fmla="*/ 29 w 400"/>
                  <a:gd name="T109" fmla="*/ 139 h 579"/>
                  <a:gd name="T110" fmla="*/ 62 w 400"/>
                  <a:gd name="T111" fmla="*/ 150 h 579"/>
                  <a:gd name="T112" fmla="*/ 83 w 400"/>
                  <a:gd name="T113" fmla="*/ 143 h 579"/>
                  <a:gd name="T114" fmla="*/ 92 w 400"/>
                  <a:gd name="T115" fmla="*/ 112 h 579"/>
                  <a:gd name="T116" fmla="*/ 107 w 400"/>
                  <a:gd name="T117" fmla="*/ 96 h 579"/>
                  <a:gd name="T118" fmla="*/ 168 w 400"/>
                  <a:gd name="T119" fmla="*/ 65 h 579"/>
                  <a:gd name="T120" fmla="*/ 192 w 400"/>
                  <a:gd name="T121" fmla="*/ 27 h 579"/>
                  <a:gd name="T122" fmla="*/ 190 w 400"/>
                  <a:gd name="T123" fmla="*/ 2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0" h="579">
                    <a:moveTo>
                      <a:pt x="194" y="0"/>
                    </a:moveTo>
                    <a:lnTo>
                      <a:pt x="197" y="0"/>
                    </a:lnTo>
                    <a:lnTo>
                      <a:pt x="199" y="0"/>
                    </a:lnTo>
                    <a:lnTo>
                      <a:pt x="199" y="2"/>
                    </a:lnTo>
                    <a:lnTo>
                      <a:pt x="201" y="2"/>
                    </a:lnTo>
                    <a:lnTo>
                      <a:pt x="201" y="5"/>
                    </a:lnTo>
                    <a:lnTo>
                      <a:pt x="203" y="5"/>
                    </a:lnTo>
                    <a:lnTo>
                      <a:pt x="206" y="5"/>
                    </a:lnTo>
                    <a:lnTo>
                      <a:pt x="208" y="5"/>
                    </a:lnTo>
                    <a:lnTo>
                      <a:pt x="208" y="7"/>
                    </a:lnTo>
                    <a:lnTo>
                      <a:pt x="208" y="9"/>
                    </a:lnTo>
                    <a:lnTo>
                      <a:pt x="210" y="9"/>
                    </a:lnTo>
                    <a:lnTo>
                      <a:pt x="212" y="9"/>
                    </a:lnTo>
                    <a:lnTo>
                      <a:pt x="212" y="11"/>
                    </a:lnTo>
                    <a:lnTo>
                      <a:pt x="214" y="11"/>
                    </a:lnTo>
                    <a:lnTo>
                      <a:pt x="214" y="14"/>
                    </a:lnTo>
                    <a:lnTo>
                      <a:pt x="217" y="14"/>
                    </a:lnTo>
                    <a:lnTo>
                      <a:pt x="219" y="14"/>
                    </a:lnTo>
                    <a:lnTo>
                      <a:pt x="219" y="16"/>
                    </a:lnTo>
                    <a:lnTo>
                      <a:pt x="219" y="18"/>
                    </a:lnTo>
                    <a:lnTo>
                      <a:pt x="221" y="18"/>
                    </a:lnTo>
                    <a:lnTo>
                      <a:pt x="219" y="18"/>
                    </a:lnTo>
                    <a:lnTo>
                      <a:pt x="221" y="18"/>
                    </a:lnTo>
                    <a:lnTo>
                      <a:pt x="221" y="20"/>
                    </a:lnTo>
                    <a:lnTo>
                      <a:pt x="219" y="20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1" y="25"/>
                    </a:lnTo>
                    <a:lnTo>
                      <a:pt x="221" y="27"/>
                    </a:lnTo>
                    <a:lnTo>
                      <a:pt x="223" y="27"/>
                    </a:lnTo>
                    <a:lnTo>
                      <a:pt x="223" y="29"/>
                    </a:lnTo>
                    <a:lnTo>
                      <a:pt x="226" y="29"/>
                    </a:lnTo>
                    <a:lnTo>
                      <a:pt x="228" y="29"/>
                    </a:lnTo>
                    <a:lnTo>
                      <a:pt x="228" y="31"/>
                    </a:lnTo>
                    <a:lnTo>
                      <a:pt x="230" y="31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2" y="34"/>
                    </a:lnTo>
                    <a:lnTo>
                      <a:pt x="232" y="31"/>
                    </a:lnTo>
                    <a:lnTo>
                      <a:pt x="232" y="34"/>
                    </a:lnTo>
                    <a:lnTo>
                      <a:pt x="235" y="34"/>
                    </a:lnTo>
                    <a:lnTo>
                      <a:pt x="235" y="36"/>
                    </a:lnTo>
                    <a:lnTo>
                      <a:pt x="237" y="36"/>
                    </a:lnTo>
                    <a:lnTo>
                      <a:pt x="237" y="38"/>
                    </a:lnTo>
                    <a:lnTo>
                      <a:pt x="237" y="36"/>
                    </a:lnTo>
                    <a:lnTo>
                      <a:pt x="237" y="38"/>
                    </a:lnTo>
                    <a:lnTo>
                      <a:pt x="239" y="38"/>
                    </a:lnTo>
                    <a:lnTo>
                      <a:pt x="239" y="36"/>
                    </a:lnTo>
                    <a:lnTo>
                      <a:pt x="239" y="38"/>
                    </a:lnTo>
                    <a:lnTo>
                      <a:pt x="241" y="38"/>
                    </a:lnTo>
                    <a:lnTo>
                      <a:pt x="244" y="38"/>
                    </a:lnTo>
                    <a:lnTo>
                      <a:pt x="244" y="40"/>
                    </a:lnTo>
                    <a:lnTo>
                      <a:pt x="246" y="40"/>
                    </a:lnTo>
                    <a:lnTo>
                      <a:pt x="246" y="43"/>
                    </a:lnTo>
                    <a:lnTo>
                      <a:pt x="246" y="45"/>
                    </a:lnTo>
                    <a:lnTo>
                      <a:pt x="248" y="45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48" y="52"/>
                    </a:lnTo>
                    <a:lnTo>
                      <a:pt x="246" y="52"/>
                    </a:lnTo>
                    <a:lnTo>
                      <a:pt x="248" y="52"/>
                    </a:lnTo>
                    <a:lnTo>
                      <a:pt x="248" y="54"/>
                    </a:lnTo>
                    <a:lnTo>
                      <a:pt x="250" y="54"/>
                    </a:lnTo>
                    <a:lnTo>
                      <a:pt x="252" y="54"/>
                    </a:lnTo>
                    <a:lnTo>
                      <a:pt x="252" y="56"/>
                    </a:lnTo>
                    <a:lnTo>
                      <a:pt x="255" y="56"/>
                    </a:lnTo>
                    <a:lnTo>
                      <a:pt x="252" y="56"/>
                    </a:lnTo>
                    <a:lnTo>
                      <a:pt x="252" y="54"/>
                    </a:lnTo>
                    <a:lnTo>
                      <a:pt x="255" y="54"/>
                    </a:lnTo>
                    <a:lnTo>
                      <a:pt x="255" y="56"/>
                    </a:lnTo>
                    <a:lnTo>
                      <a:pt x="257" y="56"/>
                    </a:lnTo>
                    <a:lnTo>
                      <a:pt x="257" y="54"/>
                    </a:lnTo>
                    <a:lnTo>
                      <a:pt x="257" y="56"/>
                    </a:lnTo>
                    <a:lnTo>
                      <a:pt x="259" y="56"/>
                    </a:lnTo>
                    <a:lnTo>
                      <a:pt x="259" y="58"/>
                    </a:lnTo>
                    <a:lnTo>
                      <a:pt x="259" y="61"/>
                    </a:lnTo>
                    <a:lnTo>
                      <a:pt x="259" y="63"/>
                    </a:lnTo>
                    <a:lnTo>
                      <a:pt x="261" y="63"/>
                    </a:lnTo>
                    <a:lnTo>
                      <a:pt x="259" y="63"/>
                    </a:lnTo>
                    <a:lnTo>
                      <a:pt x="259" y="65"/>
                    </a:lnTo>
                    <a:lnTo>
                      <a:pt x="261" y="65"/>
                    </a:lnTo>
                    <a:lnTo>
                      <a:pt x="261" y="63"/>
                    </a:lnTo>
                    <a:lnTo>
                      <a:pt x="261" y="65"/>
                    </a:lnTo>
                    <a:lnTo>
                      <a:pt x="259" y="65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9"/>
                    </a:lnTo>
                    <a:lnTo>
                      <a:pt x="259" y="69"/>
                    </a:lnTo>
                    <a:lnTo>
                      <a:pt x="259" y="72"/>
                    </a:lnTo>
                    <a:lnTo>
                      <a:pt x="261" y="72"/>
                    </a:lnTo>
                    <a:lnTo>
                      <a:pt x="264" y="72"/>
                    </a:lnTo>
                    <a:lnTo>
                      <a:pt x="264" y="74"/>
                    </a:lnTo>
                    <a:lnTo>
                      <a:pt x="266" y="74"/>
                    </a:lnTo>
                    <a:lnTo>
                      <a:pt x="266" y="76"/>
                    </a:lnTo>
                    <a:lnTo>
                      <a:pt x="266" y="74"/>
                    </a:lnTo>
                    <a:lnTo>
                      <a:pt x="268" y="76"/>
                    </a:lnTo>
                    <a:lnTo>
                      <a:pt x="268" y="74"/>
                    </a:lnTo>
                    <a:lnTo>
                      <a:pt x="270" y="74"/>
                    </a:lnTo>
                    <a:lnTo>
                      <a:pt x="273" y="74"/>
                    </a:lnTo>
                    <a:lnTo>
                      <a:pt x="273" y="76"/>
                    </a:lnTo>
                    <a:lnTo>
                      <a:pt x="275" y="76"/>
                    </a:lnTo>
                    <a:lnTo>
                      <a:pt x="275" y="74"/>
                    </a:lnTo>
                    <a:lnTo>
                      <a:pt x="275" y="72"/>
                    </a:lnTo>
                    <a:lnTo>
                      <a:pt x="277" y="74"/>
                    </a:lnTo>
                    <a:lnTo>
                      <a:pt x="279" y="74"/>
                    </a:lnTo>
                    <a:lnTo>
                      <a:pt x="282" y="74"/>
                    </a:lnTo>
                    <a:lnTo>
                      <a:pt x="282" y="76"/>
                    </a:lnTo>
                    <a:lnTo>
                      <a:pt x="282" y="74"/>
                    </a:lnTo>
                    <a:lnTo>
                      <a:pt x="282" y="76"/>
                    </a:lnTo>
                    <a:lnTo>
                      <a:pt x="284" y="76"/>
                    </a:lnTo>
                    <a:lnTo>
                      <a:pt x="286" y="76"/>
                    </a:lnTo>
                    <a:lnTo>
                      <a:pt x="286" y="74"/>
                    </a:lnTo>
                    <a:lnTo>
                      <a:pt x="288" y="74"/>
                    </a:lnTo>
                    <a:lnTo>
                      <a:pt x="288" y="76"/>
                    </a:lnTo>
                    <a:lnTo>
                      <a:pt x="288" y="74"/>
                    </a:lnTo>
                    <a:lnTo>
                      <a:pt x="290" y="74"/>
                    </a:lnTo>
                    <a:lnTo>
                      <a:pt x="290" y="76"/>
                    </a:lnTo>
                    <a:lnTo>
                      <a:pt x="290" y="74"/>
                    </a:lnTo>
                    <a:lnTo>
                      <a:pt x="293" y="74"/>
                    </a:lnTo>
                    <a:lnTo>
                      <a:pt x="293" y="72"/>
                    </a:lnTo>
                    <a:lnTo>
                      <a:pt x="295" y="72"/>
                    </a:lnTo>
                    <a:lnTo>
                      <a:pt x="295" y="74"/>
                    </a:lnTo>
                    <a:lnTo>
                      <a:pt x="295" y="72"/>
                    </a:lnTo>
                    <a:lnTo>
                      <a:pt x="297" y="72"/>
                    </a:lnTo>
                    <a:lnTo>
                      <a:pt x="297" y="74"/>
                    </a:lnTo>
                    <a:lnTo>
                      <a:pt x="297" y="72"/>
                    </a:lnTo>
                    <a:lnTo>
                      <a:pt x="299" y="72"/>
                    </a:lnTo>
                    <a:lnTo>
                      <a:pt x="299" y="69"/>
                    </a:lnTo>
                    <a:lnTo>
                      <a:pt x="299" y="67"/>
                    </a:lnTo>
                    <a:lnTo>
                      <a:pt x="302" y="67"/>
                    </a:lnTo>
                    <a:lnTo>
                      <a:pt x="302" y="65"/>
                    </a:lnTo>
                    <a:lnTo>
                      <a:pt x="304" y="65"/>
                    </a:lnTo>
                    <a:lnTo>
                      <a:pt x="304" y="67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11" y="69"/>
                    </a:lnTo>
                    <a:lnTo>
                      <a:pt x="311" y="72"/>
                    </a:lnTo>
                    <a:lnTo>
                      <a:pt x="311" y="69"/>
                    </a:lnTo>
                    <a:lnTo>
                      <a:pt x="313" y="69"/>
                    </a:lnTo>
                    <a:lnTo>
                      <a:pt x="313" y="72"/>
                    </a:lnTo>
                    <a:lnTo>
                      <a:pt x="315" y="72"/>
                    </a:lnTo>
                    <a:lnTo>
                      <a:pt x="315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2"/>
                    </a:lnTo>
                    <a:lnTo>
                      <a:pt x="319" y="72"/>
                    </a:lnTo>
                    <a:lnTo>
                      <a:pt x="319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9"/>
                    </a:lnTo>
                    <a:lnTo>
                      <a:pt x="324" y="69"/>
                    </a:lnTo>
                    <a:lnTo>
                      <a:pt x="326" y="69"/>
                    </a:lnTo>
                    <a:lnTo>
                      <a:pt x="326" y="72"/>
                    </a:lnTo>
                    <a:lnTo>
                      <a:pt x="326" y="69"/>
                    </a:lnTo>
                    <a:lnTo>
                      <a:pt x="326" y="67"/>
                    </a:lnTo>
                    <a:lnTo>
                      <a:pt x="328" y="67"/>
                    </a:lnTo>
                    <a:lnTo>
                      <a:pt x="328" y="69"/>
                    </a:lnTo>
                    <a:lnTo>
                      <a:pt x="331" y="69"/>
                    </a:lnTo>
                    <a:lnTo>
                      <a:pt x="331" y="67"/>
                    </a:lnTo>
                    <a:lnTo>
                      <a:pt x="331" y="69"/>
                    </a:lnTo>
                    <a:lnTo>
                      <a:pt x="333" y="69"/>
                    </a:lnTo>
                    <a:lnTo>
                      <a:pt x="333" y="72"/>
                    </a:lnTo>
                    <a:lnTo>
                      <a:pt x="333" y="69"/>
                    </a:lnTo>
                    <a:lnTo>
                      <a:pt x="333" y="72"/>
                    </a:lnTo>
                    <a:lnTo>
                      <a:pt x="335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6"/>
                    </a:lnTo>
                    <a:lnTo>
                      <a:pt x="340" y="76"/>
                    </a:lnTo>
                    <a:lnTo>
                      <a:pt x="342" y="76"/>
                    </a:lnTo>
                    <a:lnTo>
                      <a:pt x="340" y="76"/>
                    </a:lnTo>
                    <a:lnTo>
                      <a:pt x="340" y="74"/>
                    </a:lnTo>
                    <a:lnTo>
                      <a:pt x="342" y="74"/>
                    </a:lnTo>
                    <a:lnTo>
                      <a:pt x="342" y="76"/>
                    </a:lnTo>
                    <a:lnTo>
                      <a:pt x="344" y="76"/>
                    </a:lnTo>
                    <a:lnTo>
                      <a:pt x="344" y="78"/>
                    </a:lnTo>
                    <a:lnTo>
                      <a:pt x="346" y="78"/>
                    </a:lnTo>
                    <a:lnTo>
                      <a:pt x="346" y="76"/>
                    </a:lnTo>
                    <a:lnTo>
                      <a:pt x="349" y="76"/>
                    </a:lnTo>
                    <a:lnTo>
                      <a:pt x="349" y="78"/>
                    </a:lnTo>
                    <a:lnTo>
                      <a:pt x="346" y="78"/>
                    </a:lnTo>
                    <a:lnTo>
                      <a:pt x="349" y="78"/>
                    </a:lnTo>
                    <a:lnTo>
                      <a:pt x="349" y="81"/>
                    </a:lnTo>
                    <a:lnTo>
                      <a:pt x="349" y="78"/>
                    </a:lnTo>
                    <a:lnTo>
                      <a:pt x="351" y="78"/>
                    </a:lnTo>
                    <a:lnTo>
                      <a:pt x="351" y="81"/>
                    </a:lnTo>
                    <a:lnTo>
                      <a:pt x="351" y="83"/>
                    </a:lnTo>
                    <a:lnTo>
                      <a:pt x="353" y="83"/>
                    </a:lnTo>
                    <a:lnTo>
                      <a:pt x="353" y="81"/>
                    </a:lnTo>
                    <a:lnTo>
                      <a:pt x="353" y="83"/>
                    </a:lnTo>
                    <a:lnTo>
                      <a:pt x="355" y="83"/>
                    </a:lnTo>
                    <a:lnTo>
                      <a:pt x="355" y="85"/>
                    </a:lnTo>
                    <a:lnTo>
                      <a:pt x="355" y="87"/>
                    </a:lnTo>
                    <a:lnTo>
                      <a:pt x="355" y="90"/>
                    </a:lnTo>
                    <a:lnTo>
                      <a:pt x="353" y="90"/>
                    </a:lnTo>
                    <a:lnTo>
                      <a:pt x="353" y="92"/>
                    </a:lnTo>
                    <a:lnTo>
                      <a:pt x="351" y="92"/>
                    </a:lnTo>
                    <a:lnTo>
                      <a:pt x="342" y="107"/>
                    </a:lnTo>
                    <a:lnTo>
                      <a:pt x="342" y="110"/>
                    </a:lnTo>
                    <a:lnTo>
                      <a:pt x="335" y="119"/>
                    </a:lnTo>
                    <a:lnTo>
                      <a:pt x="337" y="119"/>
                    </a:lnTo>
                    <a:lnTo>
                      <a:pt x="340" y="119"/>
                    </a:lnTo>
                    <a:lnTo>
                      <a:pt x="340" y="121"/>
                    </a:lnTo>
                    <a:lnTo>
                      <a:pt x="342" y="121"/>
                    </a:lnTo>
                    <a:lnTo>
                      <a:pt x="344" y="121"/>
                    </a:lnTo>
                    <a:lnTo>
                      <a:pt x="344" y="119"/>
                    </a:lnTo>
                    <a:lnTo>
                      <a:pt x="346" y="119"/>
                    </a:lnTo>
                    <a:lnTo>
                      <a:pt x="349" y="119"/>
                    </a:lnTo>
                    <a:lnTo>
                      <a:pt x="351" y="119"/>
                    </a:lnTo>
                    <a:lnTo>
                      <a:pt x="351" y="121"/>
                    </a:lnTo>
                    <a:lnTo>
                      <a:pt x="353" y="121"/>
                    </a:lnTo>
                    <a:lnTo>
                      <a:pt x="353" y="123"/>
                    </a:lnTo>
                    <a:lnTo>
                      <a:pt x="353" y="125"/>
                    </a:lnTo>
                    <a:lnTo>
                      <a:pt x="355" y="125"/>
                    </a:lnTo>
                    <a:lnTo>
                      <a:pt x="355" y="128"/>
                    </a:lnTo>
                    <a:lnTo>
                      <a:pt x="357" y="128"/>
                    </a:lnTo>
                    <a:lnTo>
                      <a:pt x="357" y="130"/>
                    </a:lnTo>
                    <a:lnTo>
                      <a:pt x="360" y="130"/>
                    </a:lnTo>
                    <a:lnTo>
                      <a:pt x="360" y="132"/>
                    </a:lnTo>
                    <a:lnTo>
                      <a:pt x="360" y="134"/>
                    </a:lnTo>
                    <a:lnTo>
                      <a:pt x="357" y="134"/>
                    </a:lnTo>
                    <a:lnTo>
                      <a:pt x="357" y="137"/>
                    </a:lnTo>
                    <a:lnTo>
                      <a:pt x="357" y="134"/>
                    </a:lnTo>
                    <a:lnTo>
                      <a:pt x="355" y="134"/>
                    </a:lnTo>
                    <a:lnTo>
                      <a:pt x="357" y="134"/>
                    </a:lnTo>
                    <a:lnTo>
                      <a:pt x="355" y="134"/>
                    </a:lnTo>
                    <a:lnTo>
                      <a:pt x="355" y="132"/>
                    </a:lnTo>
                    <a:lnTo>
                      <a:pt x="355" y="134"/>
                    </a:lnTo>
                    <a:lnTo>
                      <a:pt x="353" y="134"/>
                    </a:lnTo>
                    <a:lnTo>
                      <a:pt x="353" y="137"/>
                    </a:lnTo>
                    <a:lnTo>
                      <a:pt x="351" y="137"/>
                    </a:lnTo>
                    <a:lnTo>
                      <a:pt x="351" y="134"/>
                    </a:lnTo>
                    <a:lnTo>
                      <a:pt x="349" y="134"/>
                    </a:lnTo>
                    <a:lnTo>
                      <a:pt x="349" y="132"/>
                    </a:lnTo>
                    <a:lnTo>
                      <a:pt x="349" y="130"/>
                    </a:lnTo>
                    <a:lnTo>
                      <a:pt x="346" y="130"/>
                    </a:lnTo>
                    <a:lnTo>
                      <a:pt x="344" y="130"/>
                    </a:lnTo>
                    <a:lnTo>
                      <a:pt x="342" y="130"/>
                    </a:lnTo>
                    <a:lnTo>
                      <a:pt x="340" y="130"/>
                    </a:lnTo>
                    <a:lnTo>
                      <a:pt x="342" y="130"/>
                    </a:lnTo>
                    <a:lnTo>
                      <a:pt x="340" y="130"/>
                    </a:lnTo>
                    <a:lnTo>
                      <a:pt x="342" y="130"/>
                    </a:lnTo>
                    <a:lnTo>
                      <a:pt x="340" y="130"/>
                    </a:lnTo>
                    <a:lnTo>
                      <a:pt x="340" y="132"/>
                    </a:lnTo>
                    <a:lnTo>
                      <a:pt x="340" y="130"/>
                    </a:lnTo>
                    <a:lnTo>
                      <a:pt x="337" y="130"/>
                    </a:lnTo>
                    <a:lnTo>
                      <a:pt x="340" y="130"/>
                    </a:lnTo>
                    <a:lnTo>
                      <a:pt x="340" y="128"/>
                    </a:lnTo>
                    <a:lnTo>
                      <a:pt x="337" y="128"/>
                    </a:lnTo>
                    <a:lnTo>
                      <a:pt x="337" y="130"/>
                    </a:lnTo>
                    <a:lnTo>
                      <a:pt x="337" y="132"/>
                    </a:lnTo>
                    <a:lnTo>
                      <a:pt x="337" y="130"/>
                    </a:lnTo>
                    <a:lnTo>
                      <a:pt x="335" y="130"/>
                    </a:lnTo>
                    <a:lnTo>
                      <a:pt x="333" y="130"/>
                    </a:lnTo>
                    <a:lnTo>
                      <a:pt x="333" y="132"/>
                    </a:lnTo>
                    <a:lnTo>
                      <a:pt x="331" y="132"/>
                    </a:lnTo>
                    <a:lnTo>
                      <a:pt x="333" y="132"/>
                    </a:lnTo>
                    <a:lnTo>
                      <a:pt x="331" y="132"/>
                    </a:lnTo>
                    <a:lnTo>
                      <a:pt x="331" y="134"/>
                    </a:lnTo>
                    <a:lnTo>
                      <a:pt x="328" y="137"/>
                    </a:lnTo>
                    <a:lnTo>
                      <a:pt x="326" y="137"/>
                    </a:lnTo>
                    <a:lnTo>
                      <a:pt x="324" y="137"/>
                    </a:lnTo>
                    <a:lnTo>
                      <a:pt x="322" y="137"/>
                    </a:lnTo>
                    <a:lnTo>
                      <a:pt x="322" y="139"/>
                    </a:lnTo>
                    <a:lnTo>
                      <a:pt x="319" y="139"/>
                    </a:lnTo>
                    <a:lnTo>
                      <a:pt x="319" y="137"/>
                    </a:lnTo>
                    <a:lnTo>
                      <a:pt x="317" y="137"/>
                    </a:lnTo>
                    <a:lnTo>
                      <a:pt x="317" y="139"/>
                    </a:lnTo>
                    <a:lnTo>
                      <a:pt x="315" y="139"/>
                    </a:lnTo>
                    <a:lnTo>
                      <a:pt x="313" y="139"/>
                    </a:lnTo>
                    <a:lnTo>
                      <a:pt x="311" y="139"/>
                    </a:lnTo>
                    <a:lnTo>
                      <a:pt x="311" y="141"/>
                    </a:lnTo>
                    <a:lnTo>
                      <a:pt x="311" y="139"/>
                    </a:lnTo>
                    <a:lnTo>
                      <a:pt x="308" y="139"/>
                    </a:lnTo>
                    <a:lnTo>
                      <a:pt x="308" y="141"/>
                    </a:lnTo>
                    <a:lnTo>
                      <a:pt x="306" y="141"/>
                    </a:lnTo>
                    <a:lnTo>
                      <a:pt x="306" y="139"/>
                    </a:lnTo>
                    <a:lnTo>
                      <a:pt x="308" y="139"/>
                    </a:lnTo>
                    <a:lnTo>
                      <a:pt x="306" y="139"/>
                    </a:lnTo>
                    <a:lnTo>
                      <a:pt x="306" y="141"/>
                    </a:lnTo>
                    <a:lnTo>
                      <a:pt x="306" y="139"/>
                    </a:lnTo>
                    <a:lnTo>
                      <a:pt x="306" y="141"/>
                    </a:lnTo>
                    <a:lnTo>
                      <a:pt x="304" y="141"/>
                    </a:lnTo>
                    <a:lnTo>
                      <a:pt x="304" y="139"/>
                    </a:lnTo>
                    <a:lnTo>
                      <a:pt x="302" y="139"/>
                    </a:lnTo>
                    <a:lnTo>
                      <a:pt x="304" y="139"/>
                    </a:lnTo>
                    <a:lnTo>
                      <a:pt x="304" y="141"/>
                    </a:lnTo>
                    <a:lnTo>
                      <a:pt x="302" y="141"/>
                    </a:lnTo>
                    <a:lnTo>
                      <a:pt x="302" y="139"/>
                    </a:lnTo>
                    <a:lnTo>
                      <a:pt x="302" y="141"/>
                    </a:lnTo>
                    <a:lnTo>
                      <a:pt x="299" y="141"/>
                    </a:lnTo>
                    <a:lnTo>
                      <a:pt x="297" y="141"/>
                    </a:lnTo>
                    <a:lnTo>
                      <a:pt x="299" y="141"/>
                    </a:lnTo>
                    <a:lnTo>
                      <a:pt x="297" y="141"/>
                    </a:lnTo>
                    <a:lnTo>
                      <a:pt x="297" y="143"/>
                    </a:lnTo>
                    <a:lnTo>
                      <a:pt x="295" y="143"/>
                    </a:lnTo>
                    <a:lnTo>
                      <a:pt x="295" y="145"/>
                    </a:lnTo>
                    <a:lnTo>
                      <a:pt x="293" y="143"/>
                    </a:lnTo>
                    <a:lnTo>
                      <a:pt x="293" y="145"/>
                    </a:lnTo>
                    <a:lnTo>
                      <a:pt x="293" y="148"/>
                    </a:lnTo>
                    <a:lnTo>
                      <a:pt x="290" y="148"/>
                    </a:lnTo>
                    <a:lnTo>
                      <a:pt x="288" y="148"/>
                    </a:lnTo>
                    <a:lnTo>
                      <a:pt x="288" y="150"/>
                    </a:lnTo>
                    <a:lnTo>
                      <a:pt x="286" y="150"/>
                    </a:lnTo>
                    <a:lnTo>
                      <a:pt x="286" y="148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2" y="150"/>
                    </a:lnTo>
                    <a:lnTo>
                      <a:pt x="282" y="152"/>
                    </a:lnTo>
                    <a:lnTo>
                      <a:pt x="284" y="152"/>
                    </a:lnTo>
                    <a:lnTo>
                      <a:pt x="284" y="150"/>
                    </a:lnTo>
                    <a:lnTo>
                      <a:pt x="284" y="152"/>
                    </a:lnTo>
                    <a:lnTo>
                      <a:pt x="282" y="152"/>
                    </a:lnTo>
                    <a:lnTo>
                      <a:pt x="284" y="152"/>
                    </a:lnTo>
                    <a:lnTo>
                      <a:pt x="282" y="152"/>
                    </a:lnTo>
                    <a:lnTo>
                      <a:pt x="282" y="154"/>
                    </a:lnTo>
                    <a:lnTo>
                      <a:pt x="282" y="152"/>
                    </a:lnTo>
                    <a:lnTo>
                      <a:pt x="279" y="152"/>
                    </a:lnTo>
                    <a:lnTo>
                      <a:pt x="279" y="154"/>
                    </a:lnTo>
                    <a:lnTo>
                      <a:pt x="282" y="154"/>
                    </a:lnTo>
                    <a:lnTo>
                      <a:pt x="279" y="154"/>
                    </a:lnTo>
                    <a:lnTo>
                      <a:pt x="277" y="154"/>
                    </a:lnTo>
                    <a:lnTo>
                      <a:pt x="277" y="157"/>
                    </a:lnTo>
                    <a:lnTo>
                      <a:pt x="275" y="157"/>
                    </a:lnTo>
                    <a:lnTo>
                      <a:pt x="277" y="157"/>
                    </a:lnTo>
                    <a:lnTo>
                      <a:pt x="275" y="157"/>
                    </a:lnTo>
                    <a:lnTo>
                      <a:pt x="275" y="159"/>
                    </a:lnTo>
                    <a:lnTo>
                      <a:pt x="275" y="157"/>
                    </a:lnTo>
                    <a:lnTo>
                      <a:pt x="275" y="159"/>
                    </a:lnTo>
                    <a:lnTo>
                      <a:pt x="275" y="157"/>
                    </a:lnTo>
                    <a:lnTo>
                      <a:pt x="275" y="159"/>
                    </a:lnTo>
                    <a:lnTo>
                      <a:pt x="275" y="157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0" y="159"/>
                    </a:lnTo>
                    <a:lnTo>
                      <a:pt x="268" y="159"/>
                    </a:lnTo>
                    <a:lnTo>
                      <a:pt x="268" y="161"/>
                    </a:lnTo>
                    <a:lnTo>
                      <a:pt x="266" y="161"/>
                    </a:lnTo>
                    <a:lnTo>
                      <a:pt x="268" y="161"/>
                    </a:lnTo>
                    <a:lnTo>
                      <a:pt x="268" y="163"/>
                    </a:lnTo>
                    <a:lnTo>
                      <a:pt x="268" y="166"/>
                    </a:lnTo>
                    <a:lnTo>
                      <a:pt x="266" y="166"/>
                    </a:lnTo>
                    <a:lnTo>
                      <a:pt x="266" y="168"/>
                    </a:lnTo>
                    <a:lnTo>
                      <a:pt x="266" y="170"/>
                    </a:lnTo>
                    <a:lnTo>
                      <a:pt x="264" y="170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6" y="172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6" y="175"/>
                    </a:lnTo>
                    <a:lnTo>
                      <a:pt x="264" y="175"/>
                    </a:lnTo>
                    <a:lnTo>
                      <a:pt x="264" y="177"/>
                    </a:lnTo>
                    <a:lnTo>
                      <a:pt x="264" y="179"/>
                    </a:lnTo>
                    <a:lnTo>
                      <a:pt x="261" y="179"/>
                    </a:lnTo>
                    <a:lnTo>
                      <a:pt x="264" y="179"/>
                    </a:lnTo>
                    <a:lnTo>
                      <a:pt x="261" y="179"/>
                    </a:lnTo>
                    <a:lnTo>
                      <a:pt x="261" y="181"/>
                    </a:lnTo>
                    <a:lnTo>
                      <a:pt x="259" y="181"/>
                    </a:lnTo>
                    <a:lnTo>
                      <a:pt x="261" y="181"/>
                    </a:lnTo>
                    <a:lnTo>
                      <a:pt x="261" y="184"/>
                    </a:lnTo>
                    <a:lnTo>
                      <a:pt x="259" y="184"/>
                    </a:lnTo>
                    <a:lnTo>
                      <a:pt x="257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9" y="186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7" y="190"/>
                    </a:lnTo>
                    <a:lnTo>
                      <a:pt x="257" y="188"/>
                    </a:lnTo>
                    <a:lnTo>
                      <a:pt x="255" y="188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7" y="192"/>
                    </a:lnTo>
                    <a:lnTo>
                      <a:pt x="257" y="195"/>
                    </a:lnTo>
                    <a:lnTo>
                      <a:pt x="257" y="197"/>
                    </a:lnTo>
                    <a:lnTo>
                      <a:pt x="259" y="197"/>
                    </a:lnTo>
                    <a:lnTo>
                      <a:pt x="259" y="199"/>
                    </a:lnTo>
                    <a:lnTo>
                      <a:pt x="259" y="201"/>
                    </a:lnTo>
                    <a:lnTo>
                      <a:pt x="259" y="199"/>
                    </a:lnTo>
                    <a:lnTo>
                      <a:pt x="259" y="201"/>
                    </a:lnTo>
                    <a:lnTo>
                      <a:pt x="259" y="204"/>
                    </a:lnTo>
                    <a:lnTo>
                      <a:pt x="259" y="206"/>
                    </a:lnTo>
                    <a:lnTo>
                      <a:pt x="257" y="206"/>
                    </a:lnTo>
                    <a:lnTo>
                      <a:pt x="257" y="204"/>
                    </a:lnTo>
                    <a:lnTo>
                      <a:pt x="259" y="204"/>
                    </a:lnTo>
                    <a:lnTo>
                      <a:pt x="257" y="204"/>
                    </a:lnTo>
                    <a:lnTo>
                      <a:pt x="257" y="206"/>
                    </a:lnTo>
                    <a:lnTo>
                      <a:pt x="257" y="204"/>
                    </a:lnTo>
                    <a:lnTo>
                      <a:pt x="257" y="206"/>
                    </a:lnTo>
                    <a:lnTo>
                      <a:pt x="255" y="206"/>
                    </a:lnTo>
                    <a:lnTo>
                      <a:pt x="252" y="206"/>
                    </a:lnTo>
                    <a:lnTo>
                      <a:pt x="252" y="208"/>
                    </a:lnTo>
                    <a:lnTo>
                      <a:pt x="250" y="208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4" y="213"/>
                    </a:lnTo>
                    <a:lnTo>
                      <a:pt x="241" y="213"/>
                    </a:lnTo>
                    <a:lnTo>
                      <a:pt x="241" y="215"/>
                    </a:lnTo>
                    <a:lnTo>
                      <a:pt x="241" y="217"/>
                    </a:lnTo>
                    <a:lnTo>
                      <a:pt x="239" y="217"/>
                    </a:lnTo>
                    <a:lnTo>
                      <a:pt x="239" y="219"/>
                    </a:lnTo>
                    <a:lnTo>
                      <a:pt x="239" y="222"/>
                    </a:lnTo>
                    <a:lnTo>
                      <a:pt x="239" y="224"/>
                    </a:lnTo>
                    <a:lnTo>
                      <a:pt x="239" y="226"/>
                    </a:lnTo>
                    <a:lnTo>
                      <a:pt x="241" y="226"/>
                    </a:lnTo>
                    <a:lnTo>
                      <a:pt x="241" y="228"/>
                    </a:lnTo>
                    <a:lnTo>
                      <a:pt x="241" y="230"/>
                    </a:lnTo>
                    <a:lnTo>
                      <a:pt x="239" y="230"/>
                    </a:lnTo>
                    <a:lnTo>
                      <a:pt x="237" y="230"/>
                    </a:lnTo>
                    <a:lnTo>
                      <a:pt x="237" y="233"/>
                    </a:lnTo>
                    <a:lnTo>
                      <a:pt x="235" y="233"/>
                    </a:lnTo>
                    <a:lnTo>
                      <a:pt x="235" y="230"/>
                    </a:lnTo>
                    <a:lnTo>
                      <a:pt x="232" y="230"/>
                    </a:lnTo>
                    <a:lnTo>
                      <a:pt x="232" y="233"/>
                    </a:lnTo>
                    <a:lnTo>
                      <a:pt x="235" y="233"/>
                    </a:lnTo>
                    <a:lnTo>
                      <a:pt x="235" y="235"/>
                    </a:lnTo>
                    <a:lnTo>
                      <a:pt x="235" y="237"/>
                    </a:lnTo>
                    <a:lnTo>
                      <a:pt x="232" y="237"/>
                    </a:lnTo>
                    <a:lnTo>
                      <a:pt x="235" y="237"/>
                    </a:lnTo>
                    <a:lnTo>
                      <a:pt x="235" y="239"/>
                    </a:lnTo>
                    <a:lnTo>
                      <a:pt x="235" y="242"/>
                    </a:lnTo>
                    <a:lnTo>
                      <a:pt x="237" y="242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41" y="244"/>
                    </a:lnTo>
                    <a:lnTo>
                      <a:pt x="241" y="246"/>
                    </a:lnTo>
                    <a:lnTo>
                      <a:pt x="241" y="248"/>
                    </a:lnTo>
                    <a:lnTo>
                      <a:pt x="239" y="248"/>
                    </a:lnTo>
                    <a:lnTo>
                      <a:pt x="239" y="246"/>
                    </a:lnTo>
                    <a:lnTo>
                      <a:pt x="239" y="248"/>
                    </a:lnTo>
                    <a:lnTo>
                      <a:pt x="239" y="246"/>
                    </a:lnTo>
                    <a:lnTo>
                      <a:pt x="239" y="248"/>
                    </a:lnTo>
                    <a:lnTo>
                      <a:pt x="239" y="251"/>
                    </a:lnTo>
                    <a:lnTo>
                      <a:pt x="241" y="251"/>
                    </a:lnTo>
                    <a:lnTo>
                      <a:pt x="241" y="253"/>
                    </a:lnTo>
                    <a:lnTo>
                      <a:pt x="241" y="251"/>
                    </a:lnTo>
                    <a:lnTo>
                      <a:pt x="244" y="251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6" y="255"/>
                    </a:lnTo>
                    <a:lnTo>
                      <a:pt x="244" y="255"/>
                    </a:lnTo>
                    <a:lnTo>
                      <a:pt x="246" y="255"/>
                    </a:lnTo>
                    <a:lnTo>
                      <a:pt x="244" y="255"/>
                    </a:lnTo>
                    <a:lnTo>
                      <a:pt x="244" y="257"/>
                    </a:lnTo>
                    <a:lnTo>
                      <a:pt x="246" y="257"/>
                    </a:lnTo>
                    <a:lnTo>
                      <a:pt x="246" y="260"/>
                    </a:lnTo>
                    <a:lnTo>
                      <a:pt x="246" y="262"/>
                    </a:lnTo>
                    <a:lnTo>
                      <a:pt x="246" y="264"/>
                    </a:lnTo>
                    <a:lnTo>
                      <a:pt x="248" y="264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2" y="266"/>
                    </a:lnTo>
                    <a:lnTo>
                      <a:pt x="252" y="268"/>
                    </a:lnTo>
                    <a:lnTo>
                      <a:pt x="252" y="271"/>
                    </a:lnTo>
                    <a:lnTo>
                      <a:pt x="255" y="271"/>
                    </a:lnTo>
                    <a:lnTo>
                      <a:pt x="255" y="273"/>
                    </a:lnTo>
                    <a:lnTo>
                      <a:pt x="257" y="273"/>
                    </a:lnTo>
                    <a:lnTo>
                      <a:pt x="259" y="273"/>
                    </a:lnTo>
                    <a:lnTo>
                      <a:pt x="259" y="275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1" y="280"/>
                    </a:lnTo>
                    <a:lnTo>
                      <a:pt x="264" y="280"/>
                    </a:lnTo>
                    <a:lnTo>
                      <a:pt x="264" y="282"/>
                    </a:lnTo>
                    <a:lnTo>
                      <a:pt x="266" y="282"/>
                    </a:lnTo>
                    <a:lnTo>
                      <a:pt x="264" y="282"/>
                    </a:lnTo>
                    <a:lnTo>
                      <a:pt x="264" y="284"/>
                    </a:lnTo>
                    <a:lnTo>
                      <a:pt x="266" y="284"/>
                    </a:lnTo>
                    <a:lnTo>
                      <a:pt x="266" y="286"/>
                    </a:lnTo>
                    <a:lnTo>
                      <a:pt x="264" y="286"/>
                    </a:lnTo>
                    <a:lnTo>
                      <a:pt x="264" y="289"/>
                    </a:lnTo>
                    <a:lnTo>
                      <a:pt x="264" y="286"/>
                    </a:lnTo>
                    <a:lnTo>
                      <a:pt x="264" y="289"/>
                    </a:lnTo>
                    <a:lnTo>
                      <a:pt x="261" y="289"/>
                    </a:lnTo>
                    <a:lnTo>
                      <a:pt x="264" y="289"/>
                    </a:lnTo>
                    <a:lnTo>
                      <a:pt x="264" y="291"/>
                    </a:lnTo>
                    <a:lnTo>
                      <a:pt x="261" y="291"/>
                    </a:lnTo>
                    <a:lnTo>
                      <a:pt x="259" y="291"/>
                    </a:lnTo>
                    <a:lnTo>
                      <a:pt x="259" y="293"/>
                    </a:lnTo>
                    <a:lnTo>
                      <a:pt x="259" y="295"/>
                    </a:lnTo>
                    <a:lnTo>
                      <a:pt x="257" y="295"/>
                    </a:lnTo>
                    <a:lnTo>
                      <a:pt x="264" y="295"/>
                    </a:lnTo>
                    <a:lnTo>
                      <a:pt x="268" y="295"/>
                    </a:lnTo>
                    <a:lnTo>
                      <a:pt x="270" y="295"/>
                    </a:lnTo>
                    <a:lnTo>
                      <a:pt x="273" y="295"/>
                    </a:lnTo>
                    <a:lnTo>
                      <a:pt x="273" y="298"/>
                    </a:lnTo>
                    <a:lnTo>
                      <a:pt x="275" y="298"/>
                    </a:lnTo>
                    <a:lnTo>
                      <a:pt x="277" y="298"/>
                    </a:lnTo>
                    <a:lnTo>
                      <a:pt x="279" y="298"/>
                    </a:lnTo>
                    <a:lnTo>
                      <a:pt x="277" y="298"/>
                    </a:lnTo>
                    <a:lnTo>
                      <a:pt x="279" y="298"/>
                    </a:lnTo>
                    <a:lnTo>
                      <a:pt x="282" y="298"/>
                    </a:lnTo>
                    <a:lnTo>
                      <a:pt x="284" y="298"/>
                    </a:lnTo>
                    <a:lnTo>
                      <a:pt x="284" y="300"/>
                    </a:lnTo>
                    <a:lnTo>
                      <a:pt x="284" y="298"/>
                    </a:lnTo>
                    <a:lnTo>
                      <a:pt x="284" y="300"/>
                    </a:lnTo>
                    <a:lnTo>
                      <a:pt x="286" y="300"/>
                    </a:lnTo>
                    <a:lnTo>
                      <a:pt x="286" y="302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6" y="304"/>
                    </a:lnTo>
                    <a:lnTo>
                      <a:pt x="286" y="306"/>
                    </a:lnTo>
                    <a:lnTo>
                      <a:pt x="288" y="306"/>
                    </a:lnTo>
                    <a:lnTo>
                      <a:pt x="288" y="309"/>
                    </a:lnTo>
                    <a:lnTo>
                      <a:pt x="288" y="306"/>
                    </a:lnTo>
                    <a:lnTo>
                      <a:pt x="288" y="309"/>
                    </a:lnTo>
                    <a:lnTo>
                      <a:pt x="290" y="309"/>
                    </a:lnTo>
                    <a:lnTo>
                      <a:pt x="290" y="311"/>
                    </a:lnTo>
                    <a:lnTo>
                      <a:pt x="290" y="313"/>
                    </a:lnTo>
                    <a:lnTo>
                      <a:pt x="288" y="313"/>
                    </a:lnTo>
                    <a:lnTo>
                      <a:pt x="288" y="315"/>
                    </a:lnTo>
                    <a:lnTo>
                      <a:pt x="295" y="315"/>
                    </a:lnTo>
                    <a:lnTo>
                      <a:pt x="311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7" y="313"/>
                    </a:lnTo>
                    <a:lnTo>
                      <a:pt x="317" y="315"/>
                    </a:lnTo>
                    <a:lnTo>
                      <a:pt x="317" y="313"/>
                    </a:lnTo>
                    <a:lnTo>
                      <a:pt x="317" y="315"/>
                    </a:lnTo>
                    <a:lnTo>
                      <a:pt x="317" y="313"/>
                    </a:lnTo>
                    <a:lnTo>
                      <a:pt x="319" y="313"/>
                    </a:lnTo>
                    <a:lnTo>
                      <a:pt x="322" y="313"/>
                    </a:lnTo>
                    <a:lnTo>
                      <a:pt x="322" y="311"/>
                    </a:lnTo>
                    <a:lnTo>
                      <a:pt x="324" y="311"/>
                    </a:lnTo>
                    <a:lnTo>
                      <a:pt x="324" y="309"/>
                    </a:lnTo>
                    <a:lnTo>
                      <a:pt x="326" y="309"/>
                    </a:lnTo>
                    <a:lnTo>
                      <a:pt x="326" y="306"/>
                    </a:lnTo>
                    <a:lnTo>
                      <a:pt x="328" y="306"/>
                    </a:lnTo>
                    <a:lnTo>
                      <a:pt x="331" y="306"/>
                    </a:lnTo>
                    <a:lnTo>
                      <a:pt x="331" y="304"/>
                    </a:lnTo>
                    <a:lnTo>
                      <a:pt x="333" y="304"/>
                    </a:lnTo>
                    <a:lnTo>
                      <a:pt x="333" y="302"/>
                    </a:lnTo>
                    <a:lnTo>
                      <a:pt x="335" y="302"/>
                    </a:lnTo>
                    <a:lnTo>
                      <a:pt x="335" y="300"/>
                    </a:lnTo>
                    <a:lnTo>
                      <a:pt x="335" y="302"/>
                    </a:lnTo>
                    <a:lnTo>
                      <a:pt x="335" y="300"/>
                    </a:lnTo>
                    <a:lnTo>
                      <a:pt x="337" y="300"/>
                    </a:lnTo>
                    <a:lnTo>
                      <a:pt x="337" y="298"/>
                    </a:lnTo>
                    <a:lnTo>
                      <a:pt x="337" y="300"/>
                    </a:lnTo>
                    <a:lnTo>
                      <a:pt x="337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2" y="295"/>
                    </a:lnTo>
                    <a:lnTo>
                      <a:pt x="342" y="298"/>
                    </a:lnTo>
                    <a:lnTo>
                      <a:pt x="342" y="295"/>
                    </a:lnTo>
                    <a:lnTo>
                      <a:pt x="342" y="298"/>
                    </a:lnTo>
                    <a:lnTo>
                      <a:pt x="342" y="295"/>
                    </a:lnTo>
                    <a:lnTo>
                      <a:pt x="342" y="298"/>
                    </a:lnTo>
                    <a:lnTo>
                      <a:pt x="342" y="300"/>
                    </a:lnTo>
                    <a:lnTo>
                      <a:pt x="342" y="298"/>
                    </a:lnTo>
                    <a:lnTo>
                      <a:pt x="342" y="300"/>
                    </a:lnTo>
                    <a:lnTo>
                      <a:pt x="340" y="300"/>
                    </a:lnTo>
                    <a:lnTo>
                      <a:pt x="340" y="302"/>
                    </a:lnTo>
                    <a:lnTo>
                      <a:pt x="340" y="300"/>
                    </a:lnTo>
                    <a:lnTo>
                      <a:pt x="340" y="302"/>
                    </a:lnTo>
                    <a:lnTo>
                      <a:pt x="340" y="300"/>
                    </a:lnTo>
                    <a:lnTo>
                      <a:pt x="340" y="302"/>
                    </a:lnTo>
                    <a:lnTo>
                      <a:pt x="340" y="304"/>
                    </a:lnTo>
                    <a:lnTo>
                      <a:pt x="342" y="304"/>
                    </a:lnTo>
                    <a:lnTo>
                      <a:pt x="342" y="306"/>
                    </a:lnTo>
                    <a:lnTo>
                      <a:pt x="342" y="309"/>
                    </a:lnTo>
                    <a:lnTo>
                      <a:pt x="340" y="309"/>
                    </a:lnTo>
                    <a:lnTo>
                      <a:pt x="340" y="306"/>
                    </a:lnTo>
                    <a:lnTo>
                      <a:pt x="340" y="309"/>
                    </a:lnTo>
                    <a:lnTo>
                      <a:pt x="337" y="309"/>
                    </a:lnTo>
                    <a:lnTo>
                      <a:pt x="340" y="309"/>
                    </a:lnTo>
                    <a:lnTo>
                      <a:pt x="340" y="311"/>
                    </a:lnTo>
                    <a:lnTo>
                      <a:pt x="340" y="315"/>
                    </a:lnTo>
                    <a:lnTo>
                      <a:pt x="340" y="347"/>
                    </a:lnTo>
                    <a:lnTo>
                      <a:pt x="342" y="344"/>
                    </a:lnTo>
                    <a:lnTo>
                      <a:pt x="344" y="344"/>
                    </a:lnTo>
                    <a:lnTo>
                      <a:pt x="344" y="347"/>
                    </a:lnTo>
                    <a:lnTo>
                      <a:pt x="346" y="347"/>
                    </a:lnTo>
                    <a:lnTo>
                      <a:pt x="346" y="349"/>
                    </a:lnTo>
                    <a:lnTo>
                      <a:pt x="349" y="349"/>
                    </a:lnTo>
                    <a:lnTo>
                      <a:pt x="351" y="349"/>
                    </a:lnTo>
                    <a:lnTo>
                      <a:pt x="351" y="347"/>
                    </a:lnTo>
                    <a:lnTo>
                      <a:pt x="351" y="349"/>
                    </a:lnTo>
                    <a:lnTo>
                      <a:pt x="353" y="349"/>
                    </a:lnTo>
                    <a:lnTo>
                      <a:pt x="353" y="347"/>
                    </a:lnTo>
                    <a:lnTo>
                      <a:pt x="355" y="347"/>
                    </a:lnTo>
                    <a:lnTo>
                      <a:pt x="357" y="347"/>
                    </a:lnTo>
                    <a:lnTo>
                      <a:pt x="357" y="344"/>
                    </a:lnTo>
                    <a:lnTo>
                      <a:pt x="360" y="344"/>
                    </a:lnTo>
                    <a:lnTo>
                      <a:pt x="362" y="344"/>
                    </a:lnTo>
                    <a:lnTo>
                      <a:pt x="360" y="344"/>
                    </a:lnTo>
                    <a:lnTo>
                      <a:pt x="362" y="344"/>
                    </a:lnTo>
                    <a:lnTo>
                      <a:pt x="364" y="344"/>
                    </a:lnTo>
                    <a:lnTo>
                      <a:pt x="366" y="344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3" y="347"/>
                    </a:lnTo>
                    <a:lnTo>
                      <a:pt x="373" y="349"/>
                    </a:lnTo>
                    <a:lnTo>
                      <a:pt x="375" y="349"/>
                    </a:lnTo>
                    <a:lnTo>
                      <a:pt x="378" y="356"/>
                    </a:lnTo>
                    <a:lnTo>
                      <a:pt x="380" y="358"/>
                    </a:lnTo>
                    <a:lnTo>
                      <a:pt x="382" y="360"/>
                    </a:lnTo>
                    <a:lnTo>
                      <a:pt x="382" y="362"/>
                    </a:lnTo>
                    <a:lnTo>
                      <a:pt x="384" y="365"/>
                    </a:lnTo>
                    <a:lnTo>
                      <a:pt x="384" y="367"/>
                    </a:lnTo>
                    <a:lnTo>
                      <a:pt x="387" y="369"/>
                    </a:lnTo>
                    <a:lnTo>
                      <a:pt x="389" y="374"/>
                    </a:lnTo>
                    <a:lnTo>
                      <a:pt x="391" y="376"/>
                    </a:lnTo>
                    <a:lnTo>
                      <a:pt x="393" y="378"/>
                    </a:lnTo>
                    <a:lnTo>
                      <a:pt x="398" y="387"/>
                    </a:lnTo>
                    <a:lnTo>
                      <a:pt x="400" y="394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6"/>
                    </a:lnTo>
                    <a:lnTo>
                      <a:pt x="400" y="398"/>
                    </a:lnTo>
                    <a:lnTo>
                      <a:pt x="398" y="398"/>
                    </a:lnTo>
                    <a:lnTo>
                      <a:pt x="398" y="396"/>
                    </a:lnTo>
                    <a:lnTo>
                      <a:pt x="398" y="398"/>
                    </a:lnTo>
                    <a:lnTo>
                      <a:pt x="398" y="400"/>
                    </a:lnTo>
                    <a:lnTo>
                      <a:pt x="398" y="398"/>
                    </a:lnTo>
                    <a:lnTo>
                      <a:pt x="398" y="400"/>
                    </a:lnTo>
                    <a:lnTo>
                      <a:pt x="400" y="400"/>
                    </a:lnTo>
                    <a:lnTo>
                      <a:pt x="398" y="400"/>
                    </a:lnTo>
                    <a:lnTo>
                      <a:pt x="398" y="403"/>
                    </a:lnTo>
                    <a:lnTo>
                      <a:pt x="395" y="403"/>
                    </a:lnTo>
                    <a:lnTo>
                      <a:pt x="395" y="405"/>
                    </a:lnTo>
                    <a:lnTo>
                      <a:pt x="395" y="403"/>
                    </a:lnTo>
                    <a:lnTo>
                      <a:pt x="395" y="405"/>
                    </a:lnTo>
                    <a:lnTo>
                      <a:pt x="393" y="405"/>
                    </a:lnTo>
                    <a:lnTo>
                      <a:pt x="393" y="407"/>
                    </a:lnTo>
                    <a:lnTo>
                      <a:pt x="393" y="409"/>
                    </a:lnTo>
                    <a:lnTo>
                      <a:pt x="395" y="409"/>
                    </a:lnTo>
                    <a:lnTo>
                      <a:pt x="393" y="409"/>
                    </a:lnTo>
                    <a:lnTo>
                      <a:pt x="393" y="412"/>
                    </a:lnTo>
                    <a:lnTo>
                      <a:pt x="395" y="412"/>
                    </a:lnTo>
                    <a:lnTo>
                      <a:pt x="393" y="412"/>
                    </a:lnTo>
                    <a:lnTo>
                      <a:pt x="395" y="412"/>
                    </a:lnTo>
                    <a:lnTo>
                      <a:pt x="393" y="412"/>
                    </a:lnTo>
                    <a:lnTo>
                      <a:pt x="393" y="414"/>
                    </a:lnTo>
                    <a:lnTo>
                      <a:pt x="395" y="414"/>
                    </a:lnTo>
                    <a:lnTo>
                      <a:pt x="393" y="414"/>
                    </a:lnTo>
                    <a:lnTo>
                      <a:pt x="393" y="416"/>
                    </a:lnTo>
                    <a:lnTo>
                      <a:pt x="395" y="416"/>
                    </a:lnTo>
                    <a:lnTo>
                      <a:pt x="393" y="416"/>
                    </a:lnTo>
                    <a:lnTo>
                      <a:pt x="395" y="416"/>
                    </a:lnTo>
                    <a:lnTo>
                      <a:pt x="393" y="416"/>
                    </a:lnTo>
                    <a:lnTo>
                      <a:pt x="395" y="416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5" y="418"/>
                    </a:lnTo>
                    <a:lnTo>
                      <a:pt x="393" y="418"/>
                    </a:lnTo>
                    <a:lnTo>
                      <a:pt x="393" y="420"/>
                    </a:lnTo>
                    <a:lnTo>
                      <a:pt x="393" y="423"/>
                    </a:lnTo>
                    <a:lnTo>
                      <a:pt x="393" y="425"/>
                    </a:lnTo>
                    <a:lnTo>
                      <a:pt x="393" y="427"/>
                    </a:lnTo>
                    <a:lnTo>
                      <a:pt x="393" y="425"/>
                    </a:lnTo>
                    <a:lnTo>
                      <a:pt x="391" y="427"/>
                    </a:lnTo>
                    <a:lnTo>
                      <a:pt x="391" y="429"/>
                    </a:lnTo>
                    <a:lnTo>
                      <a:pt x="389" y="429"/>
                    </a:lnTo>
                    <a:lnTo>
                      <a:pt x="391" y="429"/>
                    </a:lnTo>
                    <a:lnTo>
                      <a:pt x="389" y="429"/>
                    </a:lnTo>
                    <a:lnTo>
                      <a:pt x="391" y="429"/>
                    </a:lnTo>
                    <a:lnTo>
                      <a:pt x="389" y="429"/>
                    </a:lnTo>
                    <a:lnTo>
                      <a:pt x="389" y="432"/>
                    </a:lnTo>
                    <a:lnTo>
                      <a:pt x="389" y="434"/>
                    </a:lnTo>
                    <a:lnTo>
                      <a:pt x="391" y="434"/>
                    </a:lnTo>
                    <a:lnTo>
                      <a:pt x="391" y="436"/>
                    </a:lnTo>
                    <a:lnTo>
                      <a:pt x="393" y="436"/>
                    </a:lnTo>
                    <a:lnTo>
                      <a:pt x="391" y="436"/>
                    </a:lnTo>
                    <a:lnTo>
                      <a:pt x="391" y="438"/>
                    </a:lnTo>
                    <a:lnTo>
                      <a:pt x="391" y="441"/>
                    </a:lnTo>
                    <a:lnTo>
                      <a:pt x="391" y="443"/>
                    </a:lnTo>
                    <a:lnTo>
                      <a:pt x="393" y="443"/>
                    </a:lnTo>
                    <a:lnTo>
                      <a:pt x="393" y="445"/>
                    </a:lnTo>
                    <a:lnTo>
                      <a:pt x="395" y="445"/>
                    </a:lnTo>
                    <a:lnTo>
                      <a:pt x="395" y="447"/>
                    </a:lnTo>
                    <a:lnTo>
                      <a:pt x="391" y="447"/>
                    </a:lnTo>
                    <a:lnTo>
                      <a:pt x="391" y="450"/>
                    </a:lnTo>
                    <a:lnTo>
                      <a:pt x="389" y="450"/>
                    </a:lnTo>
                    <a:lnTo>
                      <a:pt x="389" y="452"/>
                    </a:lnTo>
                    <a:lnTo>
                      <a:pt x="391" y="452"/>
                    </a:lnTo>
                    <a:lnTo>
                      <a:pt x="391" y="454"/>
                    </a:lnTo>
                    <a:lnTo>
                      <a:pt x="389" y="454"/>
                    </a:lnTo>
                    <a:lnTo>
                      <a:pt x="389" y="456"/>
                    </a:lnTo>
                    <a:lnTo>
                      <a:pt x="387" y="456"/>
                    </a:lnTo>
                    <a:lnTo>
                      <a:pt x="387" y="458"/>
                    </a:lnTo>
                    <a:lnTo>
                      <a:pt x="384" y="458"/>
                    </a:lnTo>
                    <a:lnTo>
                      <a:pt x="384" y="461"/>
                    </a:lnTo>
                    <a:lnTo>
                      <a:pt x="382" y="461"/>
                    </a:lnTo>
                    <a:lnTo>
                      <a:pt x="382" y="463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7"/>
                    </a:lnTo>
                    <a:lnTo>
                      <a:pt x="378" y="467"/>
                    </a:lnTo>
                    <a:lnTo>
                      <a:pt x="380" y="470"/>
                    </a:lnTo>
                    <a:lnTo>
                      <a:pt x="378" y="470"/>
                    </a:lnTo>
                    <a:lnTo>
                      <a:pt x="378" y="472"/>
                    </a:lnTo>
                    <a:lnTo>
                      <a:pt x="380" y="472"/>
                    </a:lnTo>
                    <a:lnTo>
                      <a:pt x="380" y="474"/>
                    </a:lnTo>
                    <a:lnTo>
                      <a:pt x="380" y="476"/>
                    </a:lnTo>
                    <a:lnTo>
                      <a:pt x="382" y="476"/>
                    </a:lnTo>
                    <a:lnTo>
                      <a:pt x="380" y="476"/>
                    </a:lnTo>
                    <a:lnTo>
                      <a:pt x="382" y="476"/>
                    </a:lnTo>
                    <a:lnTo>
                      <a:pt x="382" y="479"/>
                    </a:lnTo>
                    <a:lnTo>
                      <a:pt x="384" y="479"/>
                    </a:lnTo>
                    <a:lnTo>
                      <a:pt x="384" y="481"/>
                    </a:lnTo>
                    <a:lnTo>
                      <a:pt x="387" y="481"/>
                    </a:lnTo>
                    <a:lnTo>
                      <a:pt x="384" y="481"/>
                    </a:lnTo>
                    <a:lnTo>
                      <a:pt x="384" y="483"/>
                    </a:lnTo>
                    <a:lnTo>
                      <a:pt x="382" y="483"/>
                    </a:lnTo>
                    <a:lnTo>
                      <a:pt x="382" y="485"/>
                    </a:lnTo>
                    <a:lnTo>
                      <a:pt x="382" y="488"/>
                    </a:lnTo>
                    <a:lnTo>
                      <a:pt x="380" y="488"/>
                    </a:lnTo>
                    <a:lnTo>
                      <a:pt x="380" y="490"/>
                    </a:lnTo>
                    <a:lnTo>
                      <a:pt x="378" y="490"/>
                    </a:lnTo>
                    <a:lnTo>
                      <a:pt x="378" y="488"/>
                    </a:lnTo>
                    <a:lnTo>
                      <a:pt x="378" y="490"/>
                    </a:lnTo>
                    <a:lnTo>
                      <a:pt x="380" y="490"/>
                    </a:lnTo>
                    <a:lnTo>
                      <a:pt x="378" y="490"/>
                    </a:lnTo>
                    <a:lnTo>
                      <a:pt x="378" y="488"/>
                    </a:lnTo>
                    <a:lnTo>
                      <a:pt x="375" y="488"/>
                    </a:lnTo>
                    <a:lnTo>
                      <a:pt x="378" y="488"/>
                    </a:lnTo>
                    <a:lnTo>
                      <a:pt x="378" y="490"/>
                    </a:lnTo>
                    <a:lnTo>
                      <a:pt x="375" y="490"/>
                    </a:lnTo>
                    <a:lnTo>
                      <a:pt x="375" y="488"/>
                    </a:lnTo>
                    <a:lnTo>
                      <a:pt x="375" y="485"/>
                    </a:lnTo>
                    <a:lnTo>
                      <a:pt x="373" y="485"/>
                    </a:lnTo>
                    <a:lnTo>
                      <a:pt x="373" y="483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1" y="483"/>
                    </a:lnTo>
                    <a:lnTo>
                      <a:pt x="371" y="485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71" y="483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66" y="481"/>
                    </a:lnTo>
                    <a:lnTo>
                      <a:pt x="366" y="483"/>
                    </a:lnTo>
                    <a:lnTo>
                      <a:pt x="369" y="483"/>
                    </a:lnTo>
                    <a:lnTo>
                      <a:pt x="366" y="483"/>
                    </a:lnTo>
                    <a:lnTo>
                      <a:pt x="369" y="483"/>
                    </a:lnTo>
                    <a:lnTo>
                      <a:pt x="366" y="483"/>
                    </a:lnTo>
                    <a:lnTo>
                      <a:pt x="366" y="481"/>
                    </a:lnTo>
                    <a:lnTo>
                      <a:pt x="366" y="483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4" y="481"/>
                    </a:lnTo>
                    <a:lnTo>
                      <a:pt x="362" y="481"/>
                    </a:lnTo>
                    <a:lnTo>
                      <a:pt x="364" y="481"/>
                    </a:lnTo>
                    <a:lnTo>
                      <a:pt x="364" y="483"/>
                    </a:lnTo>
                    <a:lnTo>
                      <a:pt x="362" y="483"/>
                    </a:lnTo>
                    <a:lnTo>
                      <a:pt x="362" y="485"/>
                    </a:lnTo>
                    <a:lnTo>
                      <a:pt x="362" y="483"/>
                    </a:lnTo>
                    <a:lnTo>
                      <a:pt x="364" y="483"/>
                    </a:lnTo>
                    <a:lnTo>
                      <a:pt x="362" y="483"/>
                    </a:lnTo>
                    <a:lnTo>
                      <a:pt x="364" y="483"/>
                    </a:lnTo>
                    <a:lnTo>
                      <a:pt x="364" y="485"/>
                    </a:lnTo>
                    <a:lnTo>
                      <a:pt x="364" y="483"/>
                    </a:lnTo>
                    <a:lnTo>
                      <a:pt x="364" y="485"/>
                    </a:lnTo>
                    <a:lnTo>
                      <a:pt x="362" y="485"/>
                    </a:lnTo>
                    <a:lnTo>
                      <a:pt x="360" y="485"/>
                    </a:lnTo>
                    <a:lnTo>
                      <a:pt x="362" y="485"/>
                    </a:lnTo>
                    <a:lnTo>
                      <a:pt x="360" y="485"/>
                    </a:lnTo>
                    <a:lnTo>
                      <a:pt x="360" y="488"/>
                    </a:lnTo>
                    <a:lnTo>
                      <a:pt x="362" y="488"/>
                    </a:lnTo>
                    <a:lnTo>
                      <a:pt x="360" y="488"/>
                    </a:lnTo>
                    <a:lnTo>
                      <a:pt x="362" y="488"/>
                    </a:lnTo>
                    <a:lnTo>
                      <a:pt x="362" y="490"/>
                    </a:lnTo>
                    <a:lnTo>
                      <a:pt x="364" y="490"/>
                    </a:lnTo>
                    <a:lnTo>
                      <a:pt x="364" y="492"/>
                    </a:lnTo>
                    <a:lnTo>
                      <a:pt x="364" y="494"/>
                    </a:lnTo>
                    <a:lnTo>
                      <a:pt x="366" y="494"/>
                    </a:lnTo>
                    <a:lnTo>
                      <a:pt x="364" y="494"/>
                    </a:lnTo>
                    <a:lnTo>
                      <a:pt x="366" y="494"/>
                    </a:lnTo>
                    <a:lnTo>
                      <a:pt x="366" y="496"/>
                    </a:lnTo>
                    <a:lnTo>
                      <a:pt x="364" y="496"/>
                    </a:lnTo>
                    <a:lnTo>
                      <a:pt x="364" y="494"/>
                    </a:lnTo>
                    <a:lnTo>
                      <a:pt x="362" y="494"/>
                    </a:lnTo>
                    <a:lnTo>
                      <a:pt x="364" y="494"/>
                    </a:lnTo>
                    <a:lnTo>
                      <a:pt x="364" y="492"/>
                    </a:lnTo>
                    <a:lnTo>
                      <a:pt x="362" y="492"/>
                    </a:lnTo>
                    <a:lnTo>
                      <a:pt x="362" y="490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2" y="492"/>
                    </a:lnTo>
                    <a:lnTo>
                      <a:pt x="360" y="492"/>
                    </a:lnTo>
                    <a:lnTo>
                      <a:pt x="362" y="492"/>
                    </a:lnTo>
                    <a:lnTo>
                      <a:pt x="360" y="492"/>
                    </a:lnTo>
                    <a:lnTo>
                      <a:pt x="362" y="492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57" y="494"/>
                    </a:lnTo>
                    <a:lnTo>
                      <a:pt x="357" y="496"/>
                    </a:lnTo>
                    <a:lnTo>
                      <a:pt x="357" y="499"/>
                    </a:lnTo>
                    <a:lnTo>
                      <a:pt x="357" y="501"/>
                    </a:lnTo>
                    <a:lnTo>
                      <a:pt x="360" y="501"/>
                    </a:lnTo>
                    <a:lnTo>
                      <a:pt x="362" y="501"/>
                    </a:lnTo>
                    <a:lnTo>
                      <a:pt x="362" y="503"/>
                    </a:lnTo>
                    <a:lnTo>
                      <a:pt x="364" y="503"/>
                    </a:lnTo>
                    <a:lnTo>
                      <a:pt x="362" y="503"/>
                    </a:lnTo>
                    <a:lnTo>
                      <a:pt x="364" y="503"/>
                    </a:lnTo>
                    <a:lnTo>
                      <a:pt x="364" y="501"/>
                    </a:lnTo>
                    <a:lnTo>
                      <a:pt x="364" y="503"/>
                    </a:lnTo>
                    <a:lnTo>
                      <a:pt x="364" y="501"/>
                    </a:lnTo>
                    <a:lnTo>
                      <a:pt x="364" y="503"/>
                    </a:lnTo>
                    <a:lnTo>
                      <a:pt x="364" y="501"/>
                    </a:lnTo>
                    <a:lnTo>
                      <a:pt x="362" y="501"/>
                    </a:lnTo>
                    <a:lnTo>
                      <a:pt x="362" y="499"/>
                    </a:lnTo>
                    <a:lnTo>
                      <a:pt x="364" y="499"/>
                    </a:lnTo>
                    <a:lnTo>
                      <a:pt x="366" y="499"/>
                    </a:lnTo>
                    <a:lnTo>
                      <a:pt x="364" y="499"/>
                    </a:lnTo>
                    <a:lnTo>
                      <a:pt x="364" y="501"/>
                    </a:lnTo>
                    <a:lnTo>
                      <a:pt x="366" y="501"/>
                    </a:lnTo>
                    <a:lnTo>
                      <a:pt x="366" y="503"/>
                    </a:lnTo>
                    <a:lnTo>
                      <a:pt x="369" y="503"/>
                    </a:lnTo>
                    <a:lnTo>
                      <a:pt x="369" y="501"/>
                    </a:lnTo>
                    <a:lnTo>
                      <a:pt x="369" y="503"/>
                    </a:lnTo>
                    <a:lnTo>
                      <a:pt x="371" y="503"/>
                    </a:lnTo>
                    <a:lnTo>
                      <a:pt x="373" y="503"/>
                    </a:lnTo>
                    <a:lnTo>
                      <a:pt x="373" y="505"/>
                    </a:lnTo>
                    <a:lnTo>
                      <a:pt x="375" y="505"/>
                    </a:lnTo>
                    <a:lnTo>
                      <a:pt x="373" y="505"/>
                    </a:lnTo>
                    <a:lnTo>
                      <a:pt x="373" y="503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9" y="501"/>
                    </a:lnTo>
                    <a:lnTo>
                      <a:pt x="369" y="503"/>
                    </a:lnTo>
                    <a:lnTo>
                      <a:pt x="371" y="503"/>
                    </a:lnTo>
                    <a:lnTo>
                      <a:pt x="373" y="503"/>
                    </a:lnTo>
                    <a:lnTo>
                      <a:pt x="375" y="503"/>
                    </a:lnTo>
                    <a:lnTo>
                      <a:pt x="375" y="505"/>
                    </a:lnTo>
                    <a:lnTo>
                      <a:pt x="378" y="505"/>
                    </a:lnTo>
                    <a:lnTo>
                      <a:pt x="378" y="508"/>
                    </a:lnTo>
                    <a:lnTo>
                      <a:pt x="375" y="508"/>
                    </a:lnTo>
                    <a:lnTo>
                      <a:pt x="375" y="505"/>
                    </a:lnTo>
                    <a:lnTo>
                      <a:pt x="375" y="508"/>
                    </a:lnTo>
                    <a:lnTo>
                      <a:pt x="375" y="505"/>
                    </a:lnTo>
                    <a:lnTo>
                      <a:pt x="375" y="508"/>
                    </a:lnTo>
                    <a:lnTo>
                      <a:pt x="375" y="510"/>
                    </a:lnTo>
                    <a:lnTo>
                      <a:pt x="375" y="508"/>
                    </a:lnTo>
                    <a:lnTo>
                      <a:pt x="373" y="508"/>
                    </a:lnTo>
                    <a:lnTo>
                      <a:pt x="375" y="510"/>
                    </a:lnTo>
                    <a:lnTo>
                      <a:pt x="373" y="510"/>
                    </a:lnTo>
                    <a:lnTo>
                      <a:pt x="375" y="510"/>
                    </a:lnTo>
                    <a:lnTo>
                      <a:pt x="373" y="510"/>
                    </a:lnTo>
                    <a:lnTo>
                      <a:pt x="373" y="512"/>
                    </a:lnTo>
                    <a:lnTo>
                      <a:pt x="375" y="512"/>
                    </a:lnTo>
                    <a:lnTo>
                      <a:pt x="375" y="510"/>
                    </a:lnTo>
                    <a:lnTo>
                      <a:pt x="375" y="512"/>
                    </a:lnTo>
                    <a:lnTo>
                      <a:pt x="375" y="510"/>
                    </a:lnTo>
                    <a:lnTo>
                      <a:pt x="378" y="510"/>
                    </a:lnTo>
                    <a:lnTo>
                      <a:pt x="378" y="512"/>
                    </a:lnTo>
                    <a:lnTo>
                      <a:pt x="380" y="512"/>
                    </a:lnTo>
                    <a:lnTo>
                      <a:pt x="380" y="514"/>
                    </a:lnTo>
                    <a:lnTo>
                      <a:pt x="382" y="514"/>
                    </a:lnTo>
                    <a:lnTo>
                      <a:pt x="380" y="514"/>
                    </a:lnTo>
                    <a:lnTo>
                      <a:pt x="382" y="514"/>
                    </a:lnTo>
                    <a:lnTo>
                      <a:pt x="382" y="512"/>
                    </a:lnTo>
                    <a:lnTo>
                      <a:pt x="384" y="512"/>
                    </a:lnTo>
                    <a:lnTo>
                      <a:pt x="387" y="512"/>
                    </a:lnTo>
                    <a:lnTo>
                      <a:pt x="389" y="512"/>
                    </a:lnTo>
                    <a:lnTo>
                      <a:pt x="389" y="510"/>
                    </a:lnTo>
                    <a:lnTo>
                      <a:pt x="389" y="512"/>
                    </a:lnTo>
                    <a:lnTo>
                      <a:pt x="389" y="510"/>
                    </a:lnTo>
                    <a:lnTo>
                      <a:pt x="391" y="510"/>
                    </a:lnTo>
                    <a:lnTo>
                      <a:pt x="391" y="512"/>
                    </a:lnTo>
                    <a:lnTo>
                      <a:pt x="391" y="514"/>
                    </a:lnTo>
                    <a:lnTo>
                      <a:pt x="389" y="514"/>
                    </a:lnTo>
                    <a:lnTo>
                      <a:pt x="389" y="512"/>
                    </a:lnTo>
                    <a:lnTo>
                      <a:pt x="391" y="512"/>
                    </a:lnTo>
                    <a:lnTo>
                      <a:pt x="389" y="512"/>
                    </a:lnTo>
                    <a:lnTo>
                      <a:pt x="389" y="514"/>
                    </a:lnTo>
                    <a:lnTo>
                      <a:pt x="389" y="512"/>
                    </a:lnTo>
                    <a:lnTo>
                      <a:pt x="387" y="512"/>
                    </a:lnTo>
                    <a:lnTo>
                      <a:pt x="387" y="514"/>
                    </a:lnTo>
                    <a:lnTo>
                      <a:pt x="389" y="514"/>
                    </a:lnTo>
                    <a:lnTo>
                      <a:pt x="389" y="517"/>
                    </a:lnTo>
                    <a:lnTo>
                      <a:pt x="389" y="519"/>
                    </a:lnTo>
                    <a:lnTo>
                      <a:pt x="387" y="519"/>
                    </a:lnTo>
                    <a:lnTo>
                      <a:pt x="387" y="521"/>
                    </a:lnTo>
                    <a:lnTo>
                      <a:pt x="389" y="521"/>
                    </a:lnTo>
                    <a:lnTo>
                      <a:pt x="389" y="523"/>
                    </a:lnTo>
                    <a:lnTo>
                      <a:pt x="389" y="526"/>
                    </a:lnTo>
                    <a:lnTo>
                      <a:pt x="387" y="528"/>
                    </a:lnTo>
                    <a:lnTo>
                      <a:pt x="384" y="528"/>
                    </a:lnTo>
                    <a:lnTo>
                      <a:pt x="384" y="530"/>
                    </a:lnTo>
                    <a:lnTo>
                      <a:pt x="382" y="530"/>
                    </a:lnTo>
                    <a:lnTo>
                      <a:pt x="382" y="532"/>
                    </a:lnTo>
                    <a:lnTo>
                      <a:pt x="380" y="532"/>
                    </a:lnTo>
                    <a:lnTo>
                      <a:pt x="380" y="534"/>
                    </a:lnTo>
                    <a:lnTo>
                      <a:pt x="380" y="537"/>
                    </a:lnTo>
                    <a:lnTo>
                      <a:pt x="378" y="537"/>
                    </a:lnTo>
                    <a:lnTo>
                      <a:pt x="378" y="539"/>
                    </a:lnTo>
                    <a:lnTo>
                      <a:pt x="375" y="539"/>
                    </a:lnTo>
                    <a:lnTo>
                      <a:pt x="373" y="541"/>
                    </a:lnTo>
                    <a:lnTo>
                      <a:pt x="371" y="541"/>
                    </a:lnTo>
                    <a:lnTo>
                      <a:pt x="371" y="543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8"/>
                    </a:lnTo>
                    <a:lnTo>
                      <a:pt x="375" y="548"/>
                    </a:lnTo>
                    <a:lnTo>
                      <a:pt x="375" y="550"/>
                    </a:lnTo>
                    <a:lnTo>
                      <a:pt x="375" y="552"/>
                    </a:lnTo>
                    <a:lnTo>
                      <a:pt x="373" y="555"/>
                    </a:lnTo>
                    <a:lnTo>
                      <a:pt x="371" y="557"/>
                    </a:lnTo>
                    <a:lnTo>
                      <a:pt x="369" y="557"/>
                    </a:lnTo>
                    <a:lnTo>
                      <a:pt x="366" y="557"/>
                    </a:lnTo>
                    <a:lnTo>
                      <a:pt x="364" y="557"/>
                    </a:lnTo>
                    <a:lnTo>
                      <a:pt x="364" y="559"/>
                    </a:lnTo>
                    <a:lnTo>
                      <a:pt x="364" y="561"/>
                    </a:lnTo>
                    <a:lnTo>
                      <a:pt x="364" y="564"/>
                    </a:lnTo>
                    <a:lnTo>
                      <a:pt x="364" y="566"/>
                    </a:lnTo>
                    <a:lnTo>
                      <a:pt x="366" y="566"/>
                    </a:lnTo>
                    <a:lnTo>
                      <a:pt x="366" y="568"/>
                    </a:lnTo>
                    <a:lnTo>
                      <a:pt x="364" y="570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5"/>
                    </a:lnTo>
                    <a:lnTo>
                      <a:pt x="360" y="577"/>
                    </a:lnTo>
                    <a:lnTo>
                      <a:pt x="357" y="577"/>
                    </a:lnTo>
                    <a:lnTo>
                      <a:pt x="355" y="577"/>
                    </a:lnTo>
                    <a:lnTo>
                      <a:pt x="353" y="577"/>
                    </a:lnTo>
                    <a:lnTo>
                      <a:pt x="353" y="579"/>
                    </a:lnTo>
                    <a:lnTo>
                      <a:pt x="351" y="577"/>
                    </a:lnTo>
                    <a:lnTo>
                      <a:pt x="349" y="577"/>
                    </a:lnTo>
                    <a:lnTo>
                      <a:pt x="346" y="577"/>
                    </a:lnTo>
                    <a:lnTo>
                      <a:pt x="346" y="579"/>
                    </a:lnTo>
                    <a:lnTo>
                      <a:pt x="344" y="579"/>
                    </a:lnTo>
                    <a:lnTo>
                      <a:pt x="344" y="577"/>
                    </a:lnTo>
                    <a:lnTo>
                      <a:pt x="342" y="577"/>
                    </a:lnTo>
                    <a:lnTo>
                      <a:pt x="342" y="575"/>
                    </a:lnTo>
                    <a:lnTo>
                      <a:pt x="340" y="575"/>
                    </a:lnTo>
                    <a:lnTo>
                      <a:pt x="337" y="575"/>
                    </a:lnTo>
                    <a:lnTo>
                      <a:pt x="337" y="573"/>
                    </a:lnTo>
                    <a:lnTo>
                      <a:pt x="335" y="573"/>
                    </a:lnTo>
                    <a:lnTo>
                      <a:pt x="335" y="570"/>
                    </a:lnTo>
                    <a:lnTo>
                      <a:pt x="333" y="570"/>
                    </a:lnTo>
                    <a:lnTo>
                      <a:pt x="333" y="568"/>
                    </a:lnTo>
                    <a:lnTo>
                      <a:pt x="331" y="568"/>
                    </a:lnTo>
                    <a:lnTo>
                      <a:pt x="331" y="566"/>
                    </a:lnTo>
                    <a:lnTo>
                      <a:pt x="328" y="566"/>
                    </a:lnTo>
                    <a:lnTo>
                      <a:pt x="328" y="564"/>
                    </a:lnTo>
                    <a:lnTo>
                      <a:pt x="326" y="564"/>
                    </a:lnTo>
                    <a:lnTo>
                      <a:pt x="324" y="564"/>
                    </a:lnTo>
                    <a:lnTo>
                      <a:pt x="322" y="564"/>
                    </a:lnTo>
                    <a:lnTo>
                      <a:pt x="322" y="561"/>
                    </a:lnTo>
                    <a:lnTo>
                      <a:pt x="319" y="561"/>
                    </a:lnTo>
                    <a:lnTo>
                      <a:pt x="319" y="559"/>
                    </a:lnTo>
                    <a:lnTo>
                      <a:pt x="317" y="559"/>
                    </a:lnTo>
                    <a:lnTo>
                      <a:pt x="315" y="559"/>
                    </a:lnTo>
                    <a:lnTo>
                      <a:pt x="315" y="557"/>
                    </a:lnTo>
                    <a:lnTo>
                      <a:pt x="315" y="555"/>
                    </a:lnTo>
                    <a:lnTo>
                      <a:pt x="315" y="552"/>
                    </a:lnTo>
                    <a:lnTo>
                      <a:pt x="315" y="550"/>
                    </a:lnTo>
                    <a:lnTo>
                      <a:pt x="315" y="548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3" y="548"/>
                    </a:lnTo>
                    <a:lnTo>
                      <a:pt x="313" y="546"/>
                    </a:lnTo>
                    <a:lnTo>
                      <a:pt x="311" y="546"/>
                    </a:lnTo>
                    <a:lnTo>
                      <a:pt x="311" y="543"/>
                    </a:lnTo>
                    <a:lnTo>
                      <a:pt x="308" y="543"/>
                    </a:lnTo>
                    <a:lnTo>
                      <a:pt x="308" y="546"/>
                    </a:lnTo>
                    <a:lnTo>
                      <a:pt x="308" y="543"/>
                    </a:lnTo>
                    <a:lnTo>
                      <a:pt x="306" y="543"/>
                    </a:lnTo>
                    <a:lnTo>
                      <a:pt x="304" y="543"/>
                    </a:lnTo>
                    <a:lnTo>
                      <a:pt x="302" y="543"/>
                    </a:lnTo>
                    <a:lnTo>
                      <a:pt x="302" y="541"/>
                    </a:lnTo>
                    <a:lnTo>
                      <a:pt x="299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5" y="539"/>
                    </a:lnTo>
                    <a:lnTo>
                      <a:pt x="295" y="537"/>
                    </a:lnTo>
                    <a:lnTo>
                      <a:pt x="293" y="537"/>
                    </a:lnTo>
                    <a:lnTo>
                      <a:pt x="290" y="537"/>
                    </a:lnTo>
                    <a:lnTo>
                      <a:pt x="293" y="537"/>
                    </a:lnTo>
                    <a:lnTo>
                      <a:pt x="290" y="537"/>
                    </a:lnTo>
                    <a:lnTo>
                      <a:pt x="290" y="534"/>
                    </a:lnTo>
                    <a:lnTo>
                      <a:pt x="288" y="534"/>
                    </a:lnTo>
                    <a:lnTo>
                      <a:pt x="288" y="532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2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7" y="526"/>
                    </a:lnTo>
                    <a:lnTo>
                      <a:pt x="275" y="526"/>
                    </a:lnTo>
                    <a:lnTo>
                      <a:pt x="273" y="526"/>
                    </a:lnTo>
                    <a:lnTo>
                      <a:pt x="270" y="526"/>
                    </a:lnTo>
                    <a:lnTo>
                      <a:pt x="270" y="523"/>
                    </a:lnTo>
                    <a:lnTo>
                      <a:pt x="268" y="523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4" y="521"/>
                    </a:lnTo>
                    <a:lnTo>
                      <a:pt x="261" y="521"/>
                    </a:lnTo>
                    <a:lnTo>
                      <a:pt x="261" y="519"/>
                    </a:lnTo>
                    <a:lnTo>
                      <a:pt x="259" y="519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5" y="519"/>
                    </a:lnTo>
                    <a:lnTo>
                      <a:pt x="255" y="517"/>
                    </a:lnTo>
                    <a:lnTo>
                      <a:pt x="257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2" y="514"/>
                    </a:lnTo>
                    <a:lnTo>
                      <a:pt x="250" y="514"/>
                    </a:lnTo>
                    <a:lnTo>
                      <a:pt x="248" y="514"/>
                    </a:lnTo>
                    <a:lnTo>
                      <a:pt x="248" y="512"/>
                    </a:lnTo>
                    <a:lnTo>
                      <a:pt x="246" y="512"/>
                    </a:lnTo>
                    <a:lnTo>
                      <a:pt x="244" y="512"/>
                    </a:lnTo>
                    <a:lnTo>
                      <a:pt x="241" y="512"/>
                    </a:lnTo>
                    <a:lnTo>
                      <a:pt x="241" y="510"/>
                    </a:lnTo>
                    <a:lnTo>
                      <a:pt x="239" y="510"/>
                    </a:lnTo>
                    <a:lnTo>
                      <a:pt x="237" y="510"/>
                    </a:lnTo>
                    <a:lnTo>
                      <a:pt x="235" y="510"/>
                    </a:lnTo>
                    <a:lnTo>
                      <a:pt x="235" y="508"/>
                    </a:lnTo>
                    <a:lnTo>
                      <a:pt x="232" y="508"/>
                    </a:lnTo>
                    <a:lnTo>
                      <a:pt x="232" y="505"/>
                    </a:lnTo>
                    <a:lnTo>
                      <a:pt x="230" y="505"/>
                    </a:lnTo>
                    <a:lnTo>
                      <a:pt x="230" y="503"/>
                    </a:lnTo>
                    <a:lnTo>
                      <a:pt x="228" y="503"/>
                    </a:lnTo>
                    <a:lnTo>
                      <a:pt x="228" y="501"/>
                    </a:lnTo>
                    <a:lnTo>
                      <a:pt x="226" y="501"/>
                    </a:lnTo>
                    <a:lnTo>
                      <a:pt x="223" y="501"/>
                    </a:lnTo>
                    <a:lnTo>
                      <a:pt x="223" y="499"/>
                    </a:lnTo>
                    <a:lnTo>
                      <a:pt x="221" y="499"/>
                    </a:lnTo>
                    <a:lnTo>
                      <a:pt x="221" y="501"/>
                    </a:lnTo>
                    <a:lnTo>
                      <a:pt x="221" y="499"/>
                    </a:lnTo>
                    <a:lnTo>
                      <a:pt x="219" y="499"/>
                    </a:lnTo>
                    <a:lnTo>
                      <a:pt x="217" y="499"/>
                    </a:lnTo>
                    <a:lnTo>
                      <a:pt x="217" y="496"/>
                    </a:lnTo>
                    <a:lnTo>
                      <a:pt x="217" y="494"/>
                    </a:lnTo>
                    <a:lnTo>
                      <a:pt x="214" y="494"/>
                    </a:lnTo>
                    <a:lnTo>
                      <a:pt x="212" y="494"/>
                    </a:lnTo>
                    <a:lnTo>
                      <a:pt x="210" y="494"/>
                    </a:lnTo>
                    <a:lnTo>
                      <a:pt x="210" y="492"/>
                    </a:lnTo>
                    <a:lnTo>
                      <a:pt x="208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3" y="490"/>
                    </a:lnTo>
                    <a:lnTo>
                      <a:pt x="201" y="490"/>
                    </a:lnTo>
                    <a:lnTo>
                      <a:pt x="201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7" y="485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2" y="483"/>
                    </a:lnTo>
                    <a:lnTo>
                      <a:pt x="192" y="481"/>
                    </a:lnTo>
                    <a:lnTo>
                      <a:pt x="192" y="479"/>
                    </a:lnTo>
                    <a:lnTo>
                      <a:pt x="190" y="479"/>
                    </a:lnTo>
                    <a:lnTo>
                      <a:pt x="190" y="476"/>
                    </a:lnTo>
                    <a:lnTo>
                      <a:pt x="188" y="476"/>
                    </a:lnTo>
                    <a:lnTo>
                      <a:pt x="188" y="479"/>
                    </a:lnTo>
                    <a:lnTo>
                      <a:pt x="188" y="476"/>
                    </a:lnTo>
                    <a:lnTo>
                      <a:pt x="188" y="474"/>
                    </a:lnTo>
                    <a:lnTo>
                      <a:pt x="185" y="474"/>
                    </a:lnTo>
                    <a:lnTo>
                      <a:pt x="185" y="472"/>
                    </a:lnTo>
                    <a:lnTo>
                      <a:pt x="183" y="472"/>
                    </a:lnTo>
                    <a:lnTo>
                      <a:pt x="185" y="472"/>
                    </a:lnTo>
                    <a:lnTo>
                      <a:pt x="185" y="470"/>
                    </a:lnTo>
                    <a:lnTo>
                      <a:pt x="183" y="470"/>
                    </a:lnTo>
                    <a:lnTo>
                      <a:pt x="181" y="470"/>
                    </a:lnTo>
                    <a:lnTo>
                      <a:pt x="181" y="467"/>
                    </a:lnTo>
                    <a:lnTo>
                      <a:pt x="179" y="467"/>
                    </a:lnTo>
                    <a:lnTo>
                      <a:pt x="176" y="467"/>
                    </a:lnTo>
                    <a:lnTo>
                      <a:pt x="176" y="465"/>
                    </a:lnTo>
                    <a:lnTo>
                      <a:pt x="174" y="465"/>
                    </a:lnTo>
                    <a:lnTo>
                      <a:pt x="174" y="463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1"/>
                    </a:lnTo>
                    <a:lnTo>
                      <a:pt x="170" y="458"/>
                    </a:lnTo>
                    <a:lnTo>
                      <a:pt x="170" y="456"/>
                    </a:lnTo>
                    <a:lnTo>
                      <a:pt x="168" y="456"/>
                    </a:lnTo>
                    <a:lnTo>
                      <a:pt x="168" y="454"/>
                    </a:lnTo>
                    <a:lnTo>
                      <a:pt x="165" y="454"/>
                    </a:lnTo>
                    <a:lnTo>
                      <a:pt x="165" y="452"/>
                    </a:lnTo>
                    <a:lnTo>
                      <a:pt x="163" y="452"/>
                    </a:lnTo>
                    <a:lnTo>
                      <a:pt x="165" y="452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3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59" y="447"/>
                    </a:lnTo>
                    <a:lnTo>
                      <a:pt x="159" y="445"/>
                    </a:lnTo>
                    <a:lnTo>
                      <a:pt x="159" y="443"/>
                    </a:lnTo>
                    <a:lnTo>
                      <a:pt x="161" y="443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59" y="438"/>
                    </a:lnTo>
                    <a:lnTo>
                      <a:pt x="156" y="438"/>
                    </a:lnTo>
                    <a:lnTo>
                      <a:pt x="156" y="436"/>
                    </a:lnTo>
                    <a:lnTo>
                      <a:pt x="156" y="434"/>
                    </a:lnTo>
                    <a:lnTo>
                      <a:pt x="156" y="436"/>
                    </a:lnTo>
                    <a:lnTo>
                      <a:pt x="159" y="436"/>
                    </a:lnTo>
                    <a:lnTo>
                      <a:pt x="159" y="434"/>
                    </a:lnTo>
                    <a:lnTo>
                      <a:pt x="159" y="436"/>
                    </a:lnTo>
                    <a:lnTo>
                      <a:pt x="161" y="436"/>
                    </a:lnTo>
                    <a:lnTo>
                      <a:pt x="161" y="434"/>
                    </a:lnTo>
                    <a:lnTo>
                      <a:pt x="161" y="432"/>
                    </a:lnTo>
                    <a:lnTo>
                      <a:pt x="161" y="429"/>
                    </a:lnTo>
                    <a:lnTo>
                      <a:pt x="163" y="429"/>
                    </a:lnTo>
                    <a:lnTo>
                      <a:pt x="163" y="427"/>
                    </a:lnTo>
                    <a:lnTo>
                      <a:pt x="163" y="425"/>
                    </a:lnTo>
                    <a:lnTo>
                      <a:pt x="163" y="423"/>
                    </a:lnTo>
                    <a:lnTo>
                      <a:pt x="161" y="423"/>
                    </a:lnTo>
                    <a:lnTo>
                      <a:pt x="161" y="420"/>
                    </a:lnTo>
                    <a:lnTo>
                      <a:pt x="161" y="418"/>
                    </a:lnTo>
                    <a:lnTo>
                      <a:pt x="159" y="418"/>
                    </a:lnTo>
                    <a:lnTo>
                      <a:pt x="159" y="416"/>
                    </a:lnTo>
                    <a:lnTo>
                      <a:pt x="156" y="416"/>
                    </a:lnTo>
                    <a:lnTo>
                      <a:pt x="156" y="414"/>
                    </a:lnTo>
                    <a:lnTo>
                      <a:pt x="154" y="414"/>
                    </a:lnTo>
                    <a:lnTo>
                      <a:pt x="154" y="412"/>
                    </a:lnTo>
                    <a:lnTo>
                      <a:pt x="152" y="412"/>
                    </a:lnTo>
                    <a:lnTo>
                      <a:pt x="154" y="412"/>
                    </a:lnTo>
                    <a:lnTo>
                      <a:pt x="154" y="409"/>
                    </a:lnTo>
                    <a:lnTo>
                      <a:pt x="152" y="409"/>
                    </a:lnTo>
                    <a:lnTo>
                      <a:pt x="152" y="407"/>
                    </a:lnTo>
                    <a:lnTo>
                      <a:pt x="152" y="405"/>
                    </a:lnTo>
                    <a:lnTo>
                      <a:pt x="150" y="405"/>
                    </a:lnTo>
                    <a:lnTo>
                      <a:pt x="150" y="403"/>
                    </a:lnTo>
                    <a:lnTo>
                      <a:pt x="147" y="403"/>
                    </a:lnTo>
                    <a:lnTo>
                      <a:pt x="147" y="400"/>
                    </a:lnTo>
                    <a:lnTo>
                      <a:pt x="147" y="398"/>
                    </a:lnTo>
                    <a:lnTo>
                      <a:pt x="145" y="398"/>
                    </a:lnTo>
                    <a:lnTo>
                      <a:pt x="145" y="396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1"/>
                    </a:lnTo>
                    <a:lnTo>
                      <a:pt x="143" y="389"/>
                    </a:lnTo>
                    <a:lnTo>
                      <a:pt x="141" y="389"/>
                    </a:lnTo>
                    <a:lnTo>
                      <a:pt x="143" y="389"/>
                    </a:lnTo>
                    <a:lnTo>
                      <a:pt x="143" y="387"/>
                    </a:lnTo>
                    <a:lnTo>
                      <a:pt x="141" y="387"/>
                    </a:lnTo>
                    <a:lnTo>
                      <a:pt x="138" y="387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6" y="382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2" y="380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2" y="371"/>
                    </a:lnTo>
                    <a:lnTo>
                      <a:pt x="130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67"/>
                    </a:lnTo>
                    <a:lnTo>
                      <a:pt x="130" y="365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5" y="362"/>
                    </a:lnTo>
                    <a:lnTo>
                      <a:pt x="125" y="360"/>
                    </a:lnTo>
                    <a:lnTo>
                      <a:pt x="123" y="360"/>
                    </a:lnTo>
                    <a:lnTo>
                      <a:pt x="123" y="358"/>
                    </a:lnTo>
                    <a:lnTo>
                      <a:pt x="121" y="358"/>
                    </a:lnTo>
                    <a:lnTo>
                      <a:pt x="118" y="358"/>
                    </a:lnTo>
                    <a:lnTo>
                      <a:pt x="118" y="356"/>
                    </a:lnTo>
                    <a:lnTo>
                      <a:pt x="116" y="356"/>
                    </a:lnTo>
                    <a:lnTo>
                      <a:pt x="116" y="353"/>
                    </a:lnTo>
                    <a:lnTo>
                      <a:pt x="118" y="353"/>
                    </a:lnTo>
                    <a:lnTo>
                      <a:pt x="118" y="351"/>
                    </a:lnTo>
                    <a:lnTo>
                      <a:pt x="116" y="351"/>
                    </a:lnTo>
                    <a:lnTo>
                      <a:pt x="118" y="351"/>
                    </a:lnTo>
                    <a:lnTo>
                      <a:pt x="118" y="349"/>
                    </a:lnTo>
                    <a:lnTo>
                      <a:pt x="116" y="349"/>
                    </a:lnTo>
                    <a:lnTo>
                      <a:pt x="116" y="347"/>
                    </a:lnTo>
                    <a:lnTo>
                      <a:pt x="116" y="344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2" y="338"/>
                    </a:lnTo>
                    <a:lnTo>
                      <a:pt x="112" y="336"/>
                    </a:lnTo>
                    <a:lnTo>
                      <a:pt x="109" y="336"/>
                    </a:lnTo>
                    <a:lnTo>
                      <a:pt x="109" y="333"/>
                    </a:lnTo>
                    <a:lnTo>
                      <a:pt x="107" y="333"/>
                    </a:lnTo>
                    <a:lnTo>
                      <a:pt x="107" y="331"/>
                    </a:lnTo>
                    <a:lnTo>
                      <a:pt x="107" y="329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3" y="327"/>
                    </a:lnTo>
                    <a:lnTo>
                      <a:pt x="103" y="324"/>
                    </a:lnTo>
                    <a:lnTo>
                      <a:pt x="103" y="322"/>
                    </a:lnTo>
                    <a:lnTo>
                      <a:pt x="103" y="320"/>
                    </a:lnTo>
                    <a:lnTo>
                      <a:pt x="100" y="320"/>
                    </a:lnTo>
                    <a:lnTo>
                      <a:pt x="100" y="318"/>
                    </a:lnTo>
                    <a:lnTo>
                      <a:pt x="98" y="318"/>
                    </a:lnTo>
                    <a:lnTo>
                      <a:pt x="100" y="318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6" y="306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4" y="302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2" y="298"/>
                    </a:lnTo>
                    <a:lnTo>
                      <a:pt x="94" y="298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89" y="293"/>
                    </a:lnTo>
                    <a:lnTo>
                      <a:pt x="89" y="291"/>
                    </a:lnTo>
                    <a:lnTo>
                      <a:pt x="89" y="289"/>
                    </a:lnTo>
                    <a:lnTo>
                      <a:pt x="87" y="289"/>
                    </a:lnTo>
                    <a:lnTo>
                      <a:pt x="87" y="291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7" y="286"/>
                    </a:lnTo>
                    <a:lnTo>
                      <a:pt x="85" y="286"/>
                    </a:lnTo>
                    <a:lnTo>
                      <a:pt x="85" y="284"/>
                    </a:lnTo>
                    <a:lnTo>
                      <a:pt x="85" y="282"/>
                    </a:lnTo>
                    <a:lnTo>
                      <a:pt x="85" y="280"/>
                    </a:lnTo>
                    <a:lnTo>
                      <a:pt x="83" y="280"/>
                    </a:lnTo>
                    <a:lnTo>
                      <a:pt x="83" y="277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83" y="275"/>
                    </a:lnTo>
                    <a:lnTo>
                      <a:pt x="83" y="273"/>
                    </a:lnTo>
                    <a:lnTo>
                      <a:pt x="80" y="273"/>
                    </a:lnTo>
                    <a:lnTo>
                      <a:pt x="83" y="273"/>
                    </a:lnTo>
                    <a:lnTo>
                      <a:pt x="83" y="271"/>
                    </a:lnTo>
                    <a:lnTo>
                      <a:pt x="80" y="271"/>
                    </a:lnTo>
                    <a:lnTo>
                      <a:pt x="80" y="268"/>
                    </a:lnTo>
                    <a:lnTo>
                      <a:pt x="78" y="268"/>
                    </a:lnTo>
                    <a:lnTo>
                      <a:pt x="78" y="266"/>
                    </a:lnTo>
                    <a:lnTo>
                      <a:pt x="76" y="266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4" y="260"/>
                    </a:lnTo>
                    <a:lnTo>
                      <a:pt x="74" y="257"/>
                    </a:lnTo>
                    <a:lnTo>
                      <a:pt x="71" y="257"/>
                    </a:lnTo>
                    <a:lnTo>
                      <a:pt x="71" y="255"/>
                    </a:lnTo>
                    <a:lnTo>
                      <a:pt x="69" y="255"/>
                    </a:lnTo>
                    <a:lnTo>
                      <a:pt x="69" y="253"/>
                    </a:lnTo>
                    <a:lnTo>
                      <a:pt x="67" y="253"/>
                    </a:lnTo>
                    <a:lnTo>
                      <a:pt x="67" y="251"/>
                    </a:lnTo>
                    <a:lnTo>
                      <a:pt x="65" y="251"/>
                    </a:lnTo>
                    <a:lnTo>
                      <a:pt x="65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0" y="246"/>
                    </a:lnTo>
                    <a:lnTo>
                      <a:pt x="60" y="244"/>
                    </a:lnTo>
                    <a:lnTo>
                      <a:pt x="58" y="244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39"/>
                    </a:lnTo>
                    <a:lnTo>
                      <a:pt x="58" y="239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4" y="228"/>
                    </a:lnTo>
                    <a:lnTo>
                      <a:pt x="54" y="226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51" y="222"/>
                    </a:lnTo>
                    <a:lnTo>
                      <a:pt x="49" y="222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2" y="210"/>
                    </a:lnTo>
                    <a:lnTo>
                      <a:pt x="40" y="210"/>
                    </a:lnTo>
                    <a:lnTo>
                      <a:pt x="40" y="208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6" y="206"/>
                    </a:lnTo>
                    <a:lnTo>
                      <a:pt x="33" y="206"/>
                    </a:lnTo>
                    <a:lnTo>
                      <a:pt x="31" y="206"/>
                    </a:lnTo>
                    <a:lnTo>
                      <a:pt x="31" y="204"/>
                    </a:lnTo>
                    <a:lnTo>
                      <a:pt x="29" y="204"/>
                    </a:lnTo>
                    <a:lnTo>
                      <a:pt x="27" y="204"/>
                    </a:lnTo>
                    <a:lnTo>
                      <a:pt x="27" y="201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2" y="199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8" y="197"/>
                    </a:lnTo>
                    <a:lnTo>
                      <a:pt x="16" y="197"/>
                    </a:lnTo>
                    <a:lnTo>
                      <a:pt x="16" y="195"/>
                    </a:lnTo>
                    <a:lnTo>
                      <a:pt x="13" y="195"/>
                    </a:lnTo>
                    <a:lnTo>
                      <a:pt x="11" y="195"/>
                    </a:lnTo>
                    <a:lnTo>
                      <a:pt x="11" y="192"/>
                    </a:lnTo>
                    <a:lnTo>
                      <a:pt x="9" y="192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88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7" y="184"/>
                    </a:lnTo>
                    <a:lnTo>
                      <a:pt x="7" y="181"/>
                    </a:lnTo>
                    <a:lnTo>
                      <a:pt x="9" y="181"/>
                    </a:lnTo>
                    <a:lnTo>
                      <a:pt x="9" y="184"/>
                    </a:lnTo>
                    <a:lnTo>
                      <a:pt x="11" y="184"/>
                    </a:lnTo>
                    <a:lnTo>
                      <a:pt x="13" y="184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6" y="179"/>
                    </a:lnTo>
                    <a:lnTo>
                      <a:pt x="16" y="177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3" y="170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7" y="166"/>
                    </a:lnTo>
                    <a:lnTo>
                      <a:pt x="4" y="166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7" y="159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7" y="157"/>
                    </a:lnTo>
                    <a:lnTo>
                      <a:pt x="7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9" y="128"/>
                    </a:lnTo>
                    <a:lnTo>
                      <a:pt x="9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0" y="114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7" y="107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3" y="107"/>
                    </a:lnTo>
                    <a:lnTo>
                      <a:pt x="36" y="107"/>
                    </a:lnTo>
                    <a:lnTo>
                      <a:pt x="33" y="107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6" y="119"/>
                    </a:lnTo>
                    <a:lnTo>
                      <a:pt x="38" y="119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6" y="123"/>
                    </a:lnTo>
                    <a:lnTo>
                      <a:pt x="33" y="123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7" y="128"/>
                    </a:lnTo>
                    <a:lnTo>
                      <a:pt x="27" y="130"/>
                    </a:lnTo>
                    <a:lnTo>
                      <a:pt x="27" y="132"/>
                    </a:lnTo>
                    <a:lnTo>
                      <a:pt x="27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29" y="130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7" y="139"/>
                    </a:lnTo>
                    <a:lnTo>
                      <a:pt x="29" y="139"/>
                    </a:lnTo>
                    <a:lnTo>
                      <a:pt x="29" y="141"/>
                    </a:lnTo>
                    <a:lnTo>
                      <a:pt x="29" y="139"/>
                    </a:lnTo>
                    <a:lnTo>
                      <a:pt x="31" y="139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6" y="137"/>
                    </a:lnTo>
                    <a:lnTo>
                      <a:pt x="36" y="134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0" y="137"/>
                    </a:lnTo>
                    <a:lnTo>
                      <a:pt x="42" y="137"/>
                    </a:lnTo>
                    <a:lnTo>
                      <a:pt x="45" y="137"/>
                    </a:lnTo>
                    <a:lnTo>
                      <a:pt x="45" y="139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4" y="139"/>
                    </a:lnTo>
                    <a:lnTo>
                      <a:pt x="56" y="139"/>
                    </a:lnTo>
                    <a:lnTo>
                      <a:pt x="56" y="141"/>
                    </a:lnTo>
                    <a:lnTo>
                      <a:pt x="58" y="141"/>
                    </a:lnTo>
                    <a:lnTo>
                      <a:pt x="58" y="143"/>
                    </a:lnTo>
                    <a:lnTo>
                      <a:pt x="58" y="145"/>
                    </a:lnTo>
                    <a:lnTo>
                      <a:pt x="58" y="148"/>
                    </a:lnTo>
                    <a:lnTo>
                      <a:pt x="60" y="148"/>
                    </a:lnTo>
                    <a:lnTo>
                      <a:pt x="60" y="150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1" y="157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2"/>
                    </a:lnTo>
                    <a:lnTo>
                      <a:pt x="76" y="152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8" y="145"/>
                    </a:lnTo>
                    <a:lnTo>
                      <a:pt x="80" y="145"/>
                    </a:lnTo>
                    <a:lnTo>
                      <a:pt x="83" y="145"/>
                    </a:lnTo>
                    <a:lnTo>
                      <a:pt x="83" y="143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4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7" y="130"/>
                    </a:lnTo>
                    <a:lnTo>
                      <a:pt x="87" y="128"/>
                    </a:lnTo>
                    <a:lnTo>
                      <a:pt x="87" y="125"/>
                    </a:lnTo>
                    <a:lnTo>
                      <a:pt x="87" y="123"/>
                    </a:lnTo>
                    <a:lnTo>
                      <a:pt x="89" y="123"/>
                    </a:lnTo>
                    <a:lnTo>
                      <a:pt x="89" y="121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92" y="116"/>
                    </a:lnTo>
                    <a:lnTo>
                      <a:pt x="92" y="114"/>
                    </a:lnTo>
                    <a:lnTo>
                      <a:pt x="94" y="114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8" y="110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3" y="99"/>
                    </a:lnTo>
                    <a:lnTo>
                      <a:pt x="105" y="99"/>
                    </a:lnTo>
                    <a:lnTo>
                      <a:pt x="105" y="96"/>
                    </a:lnTo>
                    <a:lnTo>
                      <a:pt x="107" y="96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2"/>
                    </a:lnTo>
                    <a:lnTo>
                      <a:pt x="112" y="92"/>
                    </a:lnTo>
                    <a:lnTo>
                      <a:pt x="114" y="92"/>
                    </a:lnTo>
                    <a:lnTo>
                      <a:pt x="118" y="90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23" y="87"/>
                    </a:lnTo>
                    <a:lnTo>
                      <a:pt x="125" y="87"/>
                    </a:lnTo>
                    <a:lnTo>
                      <a:pt x="127" y="87"/>
                    </a:lnTo>
                    <a:lnTo>
                      <a:pt x="130" y="87"/>
                    </a:lnTo>
                    <a:lnTo>
                      <a:pt x="130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3"/>
                    </a:lnTo>
                    <a:lnTo>
                      <a:pt x="138" y="83"/>
                    </a:lnTo>
                    <a:lnTo>
                      <a:pt x="141" y="83"/>
                    </a:lnTo>
                    <a:lnTo>
                      <a:pt x="143" y="83"/>
                    </a:lnTo>
                    <a:lnTo>
                      <a:pt x="143" y="81"/>
                    </a:lnTo>
                    <a:lnTo>
                      <a:pt x="145" y="81"/>
                    </a:lnTo>
                    <a:lnTo>
                      <a:pt x="147" y="81"/>
                    </a:lnTo>
                    <a:lnTo>
                      <a:pt x="150" y="81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68" y="65"/>
                    </a:lnTo>
                    <a:lnTo>
                      <a:pt x="168" y="63"/>
                    </a:lnTo>
                    <a:lnTo>
                      <a:pt x="170" y="63"/>
                    </a:lnTo>
                    <a:lnTo>
                      <a:pt x="170" y="61"/>
                    </a:lnTo>
                    <a:lnTo>
                      <a:pt x="172" y="61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56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9" y="52"/>
                    </a:lnTo>
                    <a:lnTo>
                      <a:pt x="179" y="49"/>
                    </a:lnTo>
                    <a:lnTo>
                      <a:pt x="181" y="49"/>
                    </a:lnTo>
                    <a:lnTo>
                      <a:pt x="181" y="47"/>
                    </a:lnTo>
                    <a:lnTo>
                      <a:pt x="183" y="47"/>
                    </a:lnTo>
                    <a:lnTo>
                      <a:pt x="183" y="45"/>
                    </a:lnTo>
                    <a:lnTo>
                      <a:pt x="183" y="43"/>
                    </a:lnTo>
                    <a:lnTo>
                      <a:pt x="183" y="40"/>
                    </a:lnTo>
                    <a:lnTo>
                      <a:pt x="185" y="38"/>
                    </a:lnTo>
                    <a:lnTo>
                      <a:pt x="185" y="34"/>
                    </a:lnTo>
                    <a:lnTo>
                      <a:pt x="188" y="29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2" y="29"/>
                    </a:lnTo>
                    <a:lnTo>
                      <a:pt x="194" y="29"/>
                    </a:lnTo>
                    <a:lnTo>
                      <a:pt x="192" y="29"/>
                    </a:lnTo>
                    <a:lnTo>
                      <a:pt x="192" y="27"/>
                    </a:lnTo>
                    <a:lnTo>
                      <a:pt x="192" y="25"/>
                    </a:lnTo>
                    <a:lnTo>
                      <a:pt x="192" y="23"/>
                    </a:lnTo>
                    <a:lnTo>
                      <a:pt x="192" y="20"/>
                    </a:lnTo>
                    <a:lnTo>
                      <a:pt x="192" y="18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1"/>
                    </a:lnTo>
                    <a:lnTo>
                      <a:pt x="190" y="14"/>
                    </a:lnTo>
                    <a:lnTo>
                      <a:pt x="188" y="14"/>
                    </a:lnTo>
                    <a:lnTo>
                      <a:pt x="188" y="11"/>
                    </a:lnTo>
                    <a:lnTo>
                      <a:pt x="190" y="11"/>
                    </a:lnTo>
                    <a:lnTo>
                      <a:pt x="188" y="11"/>
                    </a:lnTo>
                    <a:lnTo>
                      <a:pt x="188" y="9"/>
                    </a:lnTo>
                    <a:lnTo>
                      <a:pt x="185" y="9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5"/>
                    </a:lnTo>
                    <a:lnTo>
                      <a:pt x="181" y="5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5" name="Freeform 2993"/>
              <p:cNvSpPr>
                <a:spLocks/>
              </p:cNvSpPr>
              <p:nvPr/>
            </p:nvSpPr>
            <p:spPr bwMode="auto">
              <a:xfrm>
                <a:off x="2398" y="1867"/>
                <a:ext cx="206" cy="579"/>
              </a:xfrm>
              <a:custGeom>
                <a:avLst/>
                <a:gdLst>
                  <a:gd name="T0" fmla="*/ 23 w 206"/>
                  <a:gd name="T1" fmla="*/ 14 h 579"/>
                  <a:gd name="T2" fmla="*/ 34 w 206"/>
                  <a:gd name="T3" fmla="*/ 29 h 579"/>
                  <a:gd name="T4" fmla="*/ 45 w 206"/>
                  <a:gd name="T5" fmla="*/ 38 h 579"/>
                  <a:gd name="T6" fmla="*/ 61 w 206"/>
                  <a:gd name="T7" fmla="*/ 56 h 579"/>
                  <a:gd name="T8" fmla="*/ 67 w 206"/>
                  <a:gd name="T9" fmla="*/ 65 h 579"/>
                  <a:gd name="T10" fmla="*/ 79 w 206"/>
                  <a:gd name="T11" fmla="*/ 76 h 579"/>
                  <a:gd name="T12" fmla="*/ 96 w 206"/>
                  <a:gd name="T13" fmla="*/ 76 h 579"/>
                  <a:gd name="T14" fmla="*/ 110 w 206"/>
                  <a:gd name="T15" fmla="*/ 69 h 579"/>
                  <a:gd name="T16" fmla="*/ 125 w 206"/>
                  <a:gd name="T17" fmla="*/ 74 h 579"/>
                  <a:gd name="T18" fmla="*/ 139 w 206"/>
                  <a:gd name="T19" fmla="*/ 72 h 579"/>
                  <a:gd name="T20" fmla="*/ 152 w 206"/>
                  <a:gd name="T21" fmla="*/ 78 h 579"/>
                  <a:gd name="T22" fmla="*/ 148 w 206"/>
                  <a:gd name="T23" fmla="*/ 107 h 579"/>
                  <a:gd name="T24" fmla="*/ 161 w 206"/>
                  <a:gd name="T25" fmla="*/ 128 h 579"/>
                  <a:gd name="T26" fmla="*/ 157 w 206"/>
                  <a:gd name="T27" fmla="*/ 134 h 579"/>
                  <a:gd name="T28" fmla="*/ 143 w 206"/>
                  <a:gd name="T29" fmla="*/ 128 h 579"/>
                  <a:gd name="T30" fmla="*/ 125 w 206"/>
                  <a:gd name="T31" fmla="*/ 137 h 579"/>
                  <a:gd name="T32" fmla="*/ 110 w 206"/>
                  <a:gd name="T33" fmla="*/ 141 h 579"/>
                  <a:gd name="T34" fmla="*/ 99 w 206"/>
                  <a:gd name="T35" fmla="*/ 148 h 579"/>
                  <a:gd name="T36" fmla="*/ 88 w 206"/>
                  <a:gd name="T37" fmla="*/ 152 h 579"/>
                  <a:gd name="T38" fmla="*/ 79 w 206"/>
                  <a:gd name="T39" fmla="*/ 159 h 579"/>
                  <a:gd name="T40" fmla="*/ 72 w 206"/>
                  <a:gd name="T41" fmla="*/ 175 h 579"/>
                  <a:gd name="T42" fmla="*/ 67 w 206"/>
                  <a:gd name="T43" fmla="*/ 181 h 579"/>
                  <a:gd name="T44" fmla="*/ 63 w 206"/>
                  <a:gd name="T45" fmla="*/ 190 h 579"/>
                  <a:gd name="T46" fmla="*/ 65 w 206"/>
                  <a:gd name="T47" fmla="*/ 204 h 579"/>
                  <a:gd name="T48" fmla="*/ 47 w 206"/>
                  <a:gd name="T49" fmla="*/ 215 h 579"/>
                  <a:gd name="T50" fmla="*/ 41 w 206"/>
                  <a:gd name="T51" fmla="*/ 233 h 579"/>
                  <a:gd name="T52" fmla="*/ 45 w 206"/>
                  <a:gd name="T53" fmla="*/ 248 h 579"/>
                  <a:gd name="T54" fmla="*/ 52 w 206"/>
                  <a:gd name="T55" fmla="*/ 262 h 579"/>
                  <a:gd name="T56" fmla="*/ 70 w 206"/>
                  <a:gd name="T57" fmla="*/ 282 h 579"/>
                  <a:gd name="T58" fmla="*/ 63 w 206"/>
                  <a:gd name="T59" fmla="*/ 295 h 579"/>
                  <a:gd name="T60" fmla="*/ 92 w 206"/>
                  <a:gd name="T61" fmla="*/ 302 h 579"/>
                  <a:gd name="T62" fmla="*/ 121 w 206"/>
                  <a:gd name="T63" fmla="*/ 313 h 579"/>
                  <a:gd name="T64" fmla="*/ 139 w 206"/>
                  <a:gd name="T65" fmla="*/ 302 h 579"/>
                  <a:gd name="T66" fmla="*/ 148 w 206"/>
                  <a:gd name="T67" fmla="*/ 300 h 579"/>
                  <a:gd name="T68" fmla="*/ 146 w 206"/>
                  <a:gd name="T69" fmla="*/ 309 h 579"/>
                  <a:gd name="T70" fmla="*/ 163 w 206"/>
                  <a:gd name="T71" fmla="*/ 344 h 579"/>
                  <a:gd name="T72" fmla="*/ 188 w 206"/>
                  <a:gd name="T73" fmla="*/ 360 h 579"/>
                  <a:gd name="T74" fmla="*/ 204 w 206"/>
                  <a:gd name="T75" fmla="*/ 400 h 579"/>
                  <a:gd name="T76" fmla="*/ 199 w 206"/>
                  <a:gd name="T77" fmla="*/ 412 h 579"/>
                  <a:gd name="T78" fmla="*/ 199 w 206"/>
                  <a:gd name="T79" fmla="*/ 418 h 579"/>
                  <a:gd name="T80" fmla="*/ 195 w 206"/>
                  <a:gd name="T81" fmla="*/ 432 h 579"/>
                  <a:gd name="T82" fmla="*/ 197 w 206"/>
                  <a:gd name="T83" fmla="*/ 452 h 579"/>
                  <a:gd name="T84" fmla="*/ 186 w 206"/>
                  <a:gd name="T85" fmla="*/ 472 h 579"/>
                  <a:gd name="T86" fmla="*/ 184 w 206"/>
                  <a:gd name="T87" fmla="*/ 490 h 579"/>
                  <a:gd name="T88" fmla="*/ 177 w 206"/>
                  <a:gd name="T89" fmla="*/ 485 h 579"/>
                  <a:gd name="T90" fmla="*/ 172 w 206"/>
                  <a:gd name="T91" fmla="*/ 483 h 579"/>
                  <a:gd name="T92" fmla="*/ 170 w 206"/>
                  <a:gd name="T93" fmla="*/ 483 h 579"/>
                  <a:gd name="T94" fmla="*/ 170 w 206"/>
                  <a:gd name="T95" fmla="*/ 494 h 579"/>
                  <a:gd name="T96" fmla="*/ 166 w 206"/>
                  <a:gd name="T97" fmla="*/ 492 h 579"/>
                  <a:gd name="T98" fmla="*/ 170 w 206"/>
                  <a:gd name="T99" fmla="*/ 503 h 579"/>
                  <a:gd name="T100" fmla="*/ 179 w 206"/>
                  <a:gd name="T101" fmla="*/ 505 h 579"/>
                  <a:gd name="T102" fmla="*/ 181 w 206"/>
                  <a:gd name="T103" fmla="*/ 510 h 579"/>
                  <a:gd name="T104" fmla="*/ 186 w 206"/>
                  <a:gd name="T105" fmla="*/ 514 h 579"/>
                  <a:gd name="T106" fmla="*/ 195 w 206"/>
                  <a:gd name="T107" fmla="*/ 512 h 579"/>
                  <a:gd name="T108" fmla="*/ 186 w 206"/>
                  <a:gd name="T109" fmla="*/ 534 h 579"/>
                  <a:gd name="T110" fmla="*/ 175 w 206"/>
                  <a:gd name="T111" fmla="*/ 557 h 579"/>
                  <a:gd name="T112" fmla="*/ 159 w 206"/>
                  <a:gd name="T113" fmla="*/ 579 h 579"/>
                  <a:gd name="T114" fmla="*/ 137 w 206"/>
                  <a:gd name="T115" fmla="*/ 566 h 579"/>
                  <a:gd name="T116" fmla="*/ 119 w 206"/>
                  <a:gd name="T117" fmla="*/ 546 h 579"/>
                  <a:gd name="T118" fmla="*/ 103 w 206"/>
                  <a:gd name="T119" fmla="*/ 541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6" h="579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7" y="25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29" y="29"/>
                    </a:lnTo>
                    <a:lnTo>
                      <a:pt x="32" y="29"/>
                    </a:lnTo>
                    <a:lnTo>
                      <a:pt x="34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6" y="31"/>
                    </a:lnTo>
                    <a:lnTo>
                      <a:pt x="38" y="31"/>
                    </a:lnTo>
                    <a:lnTo>
                      <a:pt x="38" y="34"/>
                    </a:lnTo>
                    <a:lnTo>
                      <a:pt x="38" y="31"/>
                    </a:lnTo>
                    <a:lnTo>
                      <a:pt x="38" y="34"/>
                    </a:lnTo>
                    <a:lnTo>
                      <a:pt x="41" y="34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8"/>
                    </a:lnTo>
                    <a:lnTo>
                      <a:pt x="47" y="38"/>
                    </a:lnTo>
                    <a:lnTo>
                      <a:pt x="50" y="38"/>
                    </a:lnTo>
                    <a:lnTo>
                      <a:pt x="50" y="40"/>
                    </a:lnTo>
                    <a:lnTo>
                      <a:pt x="52" y="40"/>
                    </a:lnTo>
                    <a:lnTo>
                      <a:pt x="52" y="43"/>
                    </a:lnTo>
                    <a:lnTo>
                      <a:pt x="52" y="45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4" y="49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8" y="56"/>
                    </a:lnTo>
                    <a:lnTo>
                      <a:pt x="61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1" y="54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3" y="54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5" y="58"/>
                    </a:lnTo>
                    <a:lnTo>
                      <a:pt x="65" y="61"/>
                    </a:lnTo>
                    <a:lnTo>
                      <a:pt x="65" y="63"/>
                    </a:lnTo>
                    <a:lnTo>
                      <a:pt x="67" y="63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5" y="69"/>
                    </a:lnTo>
                    <a:lnTo>
                      <a:pt x="65" y="72"/>
                    </a:lnTo>
                    <a:lnTo>
                      <a:pt x="67" y="72"/>
                    </a:lnTo>
                    <a:lnTo>
                      <a:pt x="70" y="72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4" y="76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79" y="74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4"/>
                    </a:lnTo>
                    <a:lnTo>
                      <a:pt x="81" y="72"/>
                    </a:lnTo>
                    <a:lnTo>
                      <a:pt x="83" y="74"/>
                    </a:lnTo>
                    <a:lnTo>
                      <a:pt x="85" y="74"/>
                    </a:lnTo>
                    <a:lnTo>
                      <a:pt x="88" y="74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6"/>
                    </a:lnTo>
                    <a:lnTo>
                      <a:pt x="90" y="76"/>
                    </a:lnTo>
                    <a:lnTo>
                      <a:pt x="92" y="76"/>
                    </a:lnTo>
                    <a:lnTo>
                      <a:pt x="92" y="74"/>
                    </a:lnTo>
                    <a:lnTo>
                      <a:pt x="94" y="74"/>
                    </a:lnTo>
                    <a:lnTo>
                      <a:pt x="94" y="76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9" y="74"/>
                    </a:lnTo>
                    <a:lnTo>
                      <a:pt x="99" y="72"/>
                    </a:lnTo>
                    <a:lnTo>
                      <a:pt x="101" y="72"/>
                    </a:lnTo>
                    <a:lnTo>
                      <a:pt x="101" y="74"/>
                    </a:lnTo>
                    <a:lnTo>
                      <a:pt x="101" y="72"/>
                    </a:lnTo>
                    <a:lnTo>
                      <a:pt x="103" y="72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69"/>
                    </a:lnTo>
                    <a:lnTo>
                      <a:pt x="105" y="67"/>
                    </a:lnTo>
                    <a:lnTo>
                      <a:pt x="108" y="67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0" y="67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7" y="69"/>
                    </a:lnTo>
                    <a:lnTo>
                      <a:pt x="117" y="72"/>
                    </a:lnTo>
                    <a:lnTo>
                      <a:pt x="117" y="69"/>
                    </a:lnTo>
                    <a:lnTo>
                      <a:pt x="119" y="69"/>
                    </a:lnTo>
                    <a:lnTo>
                      <a:pt x="119" y="72"/>
                    </a:lnTo>
                    <a:lnTo>
                      <a:pt x="121" y="72"/>
                    </a:lnTo>
                    <a:lnTo>
                      <a:pt x="121" y="74"/>
                    </a:lnTo>
                    <a:lnTo>
                      <a:pt x="119" y="74"/>
                    </a:lnTo>
                    <a:lnTo>
                      <a:pt x="121" y="74"/>
                    </a:lnTo>
                    <a:lnTo>
                      <a:pt x="123" y="74"/>
                    </a:lnTo>
                    <a:lnTo>
                      <a:pt x="123" y="72"/>
                    </a:lnTo>
                    <a:lnTo>
                      <a:pt x="125" y="72"/>
                    </a:lnTo>
                    <a:lnTo>
                      <a:pt x="125" y="74"/>
                    </a:lnTo>
                    <a:lnTo>
                      <a:pt x="128" y="74"/>
                    </a:lnTo>
                    <a:lnTo>
                      <a:pt x="128" y="72"/>
                    </a:lnTo>
                    <a:lnTo>
                      <a:pt x="128" y="69"/>
                    </a:lnTo>
                    <a:lnTo>
                      <a:pt x="130" y="69"/>
                    </a:lnTo>
                    <a:lnTo>
                      <a:pt x="132" y="69"/>
                    </a:lnTo>
                    <a:lnTo>
                      <a:pt x="132" y="72"/>
                    </a:lnTo>
                    <a:lnTo>
                      <a:pt x="132" y="69"/>
                    </a:lnTo>
                    <a:lnTo>
                      <a:pt x="132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7" y="69"/>
                    </a:lnTo>
                    <a:lnTo>
                      <a:pt x="139" y="69"/>
                    </a:lnTo>
                    <a:lnTo>
                      <a:pt x="139" y="72"/>
                    </a:lnTo>
                    <a:lnTo>
                      <a:pt x="139" y="69"/>
                    </a:lnTo>
                    <a:lnTo>
                      <a:pt x="139" y="72"/>
                    </a:lnTo>
                    <a:lnTo>
                      <a:pt x="141" y="72"/>
                    </a:lnTo>
                    <a:lnTo>
                      <a:pt x="143" y="72"/>
                    </a:lnTo>
                    <a:lnTo>
                      <a:pt x="143" y="74"/>
                    </a:lnTo>
                    <a:lnTo>
                      <a:pt x="143" y="76"/>
                    </a:lnTo>
                    <a:lnTo>
                      <a:pt x="146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48" y="76"/>
                    </a:lnTo>
                    <a:lnTo>
                      <a:pt x="150" y="76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55" y="76"/>
                    </a:lnTo>
                    <a:lnTo>
                      <a:pt x="155" y="78"/>
                    </a:lnTo>
                    <a:lnTo>
                      <a:pt x="152" y="78"/>
                    </a:lnTo>
                    <a:lnTo>
                      <a:pt x="155" y="78"/>
                    </a:lnTo>
                    <a:lnTo>
                      <a:pt x="155" y="81"/>
                    </a:lnTo>
                    <a:lnTo>
                      <a:pt x="155" y="78"/>
                    </a:lnTo>
                    <a:lnTo>
                      <a:pt x="157" y="78"/>
                    </a:lnTo>
                    <a:lnTo>
                      <a:pt x="157" y="81"/>
                    </a:lnTo>
                    <a:lnTo>
                      <a:pt x="157" y="83"/>
                    </a:lnTo>
                    <a:lnTo>
                      <a:pt x="159" y="83"/>
                    </a:lnTo>
                    <a:lnTo>
                      <a:pt x="159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1" y="87"/>
                    </a:lnTo>
                    <a:lnTo>
                      <a:pt x="161" y="90"/>
                    </a:lnTo>
                    <a:lnTo>
                      <a:pt x="159" y="90"/>
                    </a:lnTo>
                    <a:lnTo>
                      <a:pt x="159" y="92"/>
                    </a:lnTo>
                    <a:lnTo>
                      <a:pt x="157" y="92"/>
                    </a:lnTo>
                    <a:lnTo>
                      <a:pt x="148" y="107"/>
                    </a:lnTo>
                    <a:lnTo>
                      <a:pt x="148" y="110"/>
                    </a:lnTo>
                    <a:lnTo>
                      <a:pt x="141" y="119"/>
                    </a:lnTo>
                    <a:lnTo>
                      <a:pt x="143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0" y="119"/>
                    </a:lnTo>
                    <a:lnTo>
                      <a:pt x="152" y="119"/>
                    </a:lnTo>
                    <a:lnTo>
                      <a:pt x="155" y="119"/>
                    </a:lnTo>
                    <a:lnTo>
                      <a:pt x="157" y="119"/>
                    </a:lnTo>
                    <a:lnTo>
                      <a:pt x="157" y="121"/>
                    </a:lnTo>
                    <a:lnTo>
                      <a:pt x="159" y="121"/>
                    </a:lnTo>
                    <a:lnTo>
                      <a:pt x="159" y="123"/>
                    </a:lnTo>
                    <a:lnTo>
                      <a:pt x="159" y="125"/>
                    </a:lnTo>
                    <a:lnTo>
                      <a:pt x="161" y="125"/>
                    </a:lnTo>
                    <a:lnTo>
                      <a:pt x="161" y="128"/>
                    </a:lnTo>
                    <a:lnTo>
                      <a:pt x="163" y="128"/>
                    </a:lnTo>
                    <a:lnTo>
                      <a:pt x="163" y="130"/>
                    </a:lnTo>
                    <a:lnTo>
                      <a:pt x="166" y="130"/>
                    </a:lnTo>
                    <a:lnTo>
                      <a:pt x="166" y="132"/>
                    </a:lnTo>
                    <a:lnTo>
                      <a:pt x="166" y="134"/>
                    </a:lnTo>
                    <a:lnTo>
                      <a:pt x="163" y="134"/>
                    </a:lnTo>
                    <a:lnTo>
                      <a:pt x="163" y="137"/>
                    </a:lnTo>
                    <a:lnTo>
                      <a:pt x="163" y="134"/>
                    </a:lnTo>
                    <a:lnTo>
                      <a:pt x="161" y="134"/>
                    </a:lnTo>
                    <a:lnTo>
                      <a:pt x="163" y="134"/>
                    </a:lnTo>
                    <a:lnTo>
                      <a:pt x="161" y="134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59" y="134"/>
                    </a:lnTo>
                    <a:lnTo>
                      <a:pt x="159" y="137"/>
                    </a:lnTo>
                    <a:lnTo>
                      <a:pt x="157" y="137"/>
                    </a:lnTo>
                    <a:lnTo>
                      <a:pt x="157" y="134"/>
                    </a:lnTo>
                    <a:lnTo>
                      <a:pt x="155" y="134"/>
                    </a:lnTo>
                    <a:lnTo>
                      <a:pt x="155" y="132"/>
                    </a:lnTo>
                    <a:lnTo>
                      <a:pt x="155" y="130"/>
                    </a:lnTo>
                    <a:lnTo>
                      <a:pt x="152" y="130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8" y="130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6" y="130"/>
                    </a:lnTo>
                    <a:lnTo>
                      <a:pt x="143" y="130"/>
                    </a:lnTo>
                    <a:lnTo>
                      <a:pt x="146" y="130"/>
                    </a:lnTo>
                    <a:lnTo>
                      <a:pt x="146" y="128"/>
                    </a:lnTo>
                    <a:lnTo>
                      <a:pt x="143" y="128"/>
                    </a:lnTo>
                    <a:lnTo>
                      <a:pt x="143" y="130"/>
                    </a:lnTo>
                    <a:lnTo>
                      <a:pt x="143" y="132"/>
                    </a:lnTo>
                    <a:lnTo>
                      <a:pt x="143" y="130"/>
                    </a:lnTo>
                    <a:lnTo>
                      <a:pt x="141" y="130"/>
                    </a:lnTo>
                    <a:lnTo>
                      <a:pt x="139" y="130"/>
                    </a:lnTo>
                    <a:lnTo>
                      <a:pt x="139" y="132"/>
                    </a:lnTo>
                    <a:lnTo>
                      <a:pt x="137" y="132"/>
                    </a:lnTo>
                    <a:lnTo>
                      <a:pt x="139" y="132"/>
                    </a:lnTo>
                    <a:lnTo>
                      <a:pt x="137" y="132"/>
                    </a:lnTo>
                    <a:lnTo>
                      <a:pt x="137" y="134"/>
                    </a:lnTo>
                    <a:lnTo>
                      <a:pt x="134" y="137"/>
                    </a:lnTo>
                    <a:lnTo>
                      <a:pt x="132" y="137"/>
                    </a:lnTo>
                    <a:lnTo>
                      <a:pt x="130" y="137"/>
                    </a:lnTo>
                    <a:lnTo>
                      <a:pt x="128" y="137"/>
                    </a:lnTo>
                    <a:lnTo>
                      <a:pt x="128" y="139"/>
                    </a:lnTo>
                    <a:lnTo>
                      <a:pt x="125" y="139"/>
                    </a:lnTo>
                    <a:lnTo>
                      <a:pt x="125" y="137"/>
                    </a:lnTo>
                    <a:lnTo>
                      <a:pt x="123" y="137"/>
                    </a:lnTo>
                    <a:lnTo>
                      <a:pt x="123" y="139"/>
                    </a:lnTo>
                    <a:lnTo>
                      <a:pt x="121" y="139"/>
                    </a:lnTo>
                    <a:lnTo>
                      <a:pt x="119" y="139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7" y="139"/>
                    </a:lnTo>
                    <a:lnTo>
                      <a:pt x="114" y="139"/>
                    </a:lnTo>
                    <a:lnTo>
                      <a:pt x="114" y="141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4" y="139"/>
                    </a:lnTo>
                    <a:lnTo>
                      <a:pt x="112" y="139"/>
                    </a:lnTo>
                    <a:lnTo>
                      <a:pt x="112" y="141"/>
                    </a:lnTo>
                    <a:lnTo>
                      <a:pt x="112" y="139"/>
                    </a:lnTo>
                    <a:lnTo>
                      <a:pt x="112" y="141"/>
                    </a:lnTo>
                    <a:lnTo>
                      <a:pt x="110" y="141"/>
                    </a:lnTo>
                    <a:lnTo>
                      <a:pt x="110" y="139"/>
                    </a:lnTo>
                    <a:lnTo>
                      <a:pt x="108" y="139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39"/>
                    </a:lnTo>
                    <a:lnTo>
                      <a:pt x="108" y="141"/>
                    </a:lnTo>
                    <a:lnTo>
                      <a:pt x="105" y="141"/>
                    </a:lnTo>
                    <a:lnTo>
                      <a:pt x="103" y="141"/>
                    </a:lnTo>
                    <a:lnTo>
                      <a:pt x="105" y="141"/>
                    </a:lnTo>
                    <a:lnTo>
                      <a:pt x="103" y="141"/>
                    </a:lnTo>
                    <a:lnTo>
                      <a:pt x="103" y="143"/>
                    </a:lnTo>
                    <a:lnTo>
                      <a:pt x="101" y="143"/>
                    </a:lnTo>
                    <a:lnTo>
                      <a:pt x="101" y="145"/>
                    </a:lnTo>
                    <a:lnTo>
                      <a:pt x="99" y="143"/>
                    </a:lnTo>
                    <a:lnTo>
                      <a:pt x="99" y="145"/>
                    </a:lnTo>
                    <a:lnTo>
                      <a:pt x="99" y="148"/>
                    </a:lnTo>
                    <a:lnTo>
                      <a:pt x="96" y="148"/>
                    </a:lnTo>
                    <a:lnTo>
                      <a:pt x="94" y="148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92" y="148"/>
                    </a:lnTo>
                    <a:lnTo>
                      <a:pt x="92" y="150"/>
                    </a:lnTo>
                    <a:lnTo>
                      <a:pt x="90" y="150"/>
                    </a:lnTo>
                    <a:lnTo>
                      <a:pt x="88" y="150"/>
                    </a:lnTo>
                    <a:lnTo>
                      <a:pt x="88" y="152"/>
                    </a:lnTo>
                    <a:lnTo>
                      <a:pt x="90" y="152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90" y="152"/>
                    </a:lnTo>
                    <a:lnTo>
                      <a:pt x="88" y="152"/>
                    </a:lnTo>
                    <a:lnTo>
                      <a:pt x="88" y="154"/>
                    </a:lnTo>
                    <a:lnTo>
                      <a:pt x="88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8" y="154"/>
                    </a:lnTo>
                    <a:lnTo>
                      <a:pt x="85" y="154"/>
                    </a:lnTo>
                    <a:lnTo>
                      <a:pt x="83" y="154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9"/>
                    </a:lnTo>
                    <a:lnTo>
                      <a:pt x="81" y="157"/>
                    </a:lnTo>
                    <a:lnTo>
                      <a:pt x="81" y="159"/>
                    </a:lnTo>
                    <a:lnTo>
                      <a:pt x="81" y="157"/>
                    </a:lnTo>
                    <a:lnTo>
                      <a:pt x="81" y="159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9" y="159"/>
                    </a:lnTo>
                    <a:lnTo>
                      <a:pt x="76" y="159"/>
                    </a:lnTo>
                    <a:lnTo>
                      <a:pt x="74" y="159"/>
                    </a:lnTo>
                    <a:lnTo>
                      <a:pt x="74" y="161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4" y="163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72" y="168"/>
                    </a:lnTo>
                    <a:lnTo>
                      <a:pt x="72" y="170"/>
                    </a:lnTo>
                    <a:lnTo>
                      <a:pt x="70" y="170"/>
                    </a:lnTo>
                    <a:lnTo>
                      <a:pt x="70" y="172"/>
                    </a:lnTo>
                    <a:lnTo>
                      <a:pt x="72" y="172"/>
                    </a:lnTo>
                    <a:lnTo>
                      <a:pt x="70" y="172"/>
                    </a:lnTo>
                    <a:lnTo>
                      <a:pt x="72" y="172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2" y="172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2" y="175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70" y="179"/>
                    </a:lnTo>
                    <a:lnTo>
                      <a:pt x="67" y="179"/>
                    </a:lnTo>
                    <a:lnTo>
                      <a:pt x="70" y="179"/>
                    </a:lnTo>
                    <a:lnTo>
                      <a:pt x="67" y="179"/>
                    </a:lnTo>
                    <a:lnTo>
                      <a:pt x="67" y="181"/>
                    </a:lnTo>
                    <a:lnTo>
                      <a:pt x="65" y="181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65" y="184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3" y="188"/>
                    </a:lnTo>
                    <a:lnTo>
                      <a:pt x="63" y="190"/>
                    </a:lnTo>
                    <a:lnTo>
                      <a:pt x="63" y="188"/>
                    </a:lnTo>
                    <a:lnTo>
                      <a:pt x="61" y="188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3" y="190"/>
                    </a:lnTo>
                    <a:lnTo>
                      <a:pt x="61" y="190"/>
                    </a:lnTo>
                    <a:lnTo>
                      <a:pt x="61" y="192"/>
                    </a:lnTo>
                    <a:lnTo>
                      <a:pt x="63" y="192"/>
                    </a:lnTo>
                    <a:lnTo>
                      <a:pt x="63" y="195"/>
                    </a:lnTo>
                    <a:lnTo>
                      <a:pt x="63" y="197"/>
                    </a:lnTo>
                    <a:lnTo>
                      <a:pt x="65" y="197"/>
                    </a:lnTo>
                    <a:lnTo>
                      <a:pt x="65" y="199"/>
                    </a:lnTo>
                    <a:lnTo>
                      <a:pt x="65" y="201"/>
                    </a:lnTo>
                    <a:lnTo>
                      <a:pt x="65" y="199"/>
                    </a:lnTo>
                    <a:lnTo>
                      <a:pt x="65" y="201"/>
                    </a:lnTo>
                    <a:lnTo>
                      <a:pt x="65" y="204"/>
                    </a:lnTo>
                    <a:lnTo>
                      <a:pt x="65" y="206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5" y="204"/>
                    </a:lnTo>
                    <a:lnTo>
                      <a:pt x="63" y="204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3" y="206"/>
                    </a:lnTo>
                    <a:lnTo>
                      <a:pt x="61" y="206"/>
                    </a:lnTo>
                    <a:lnTo>
                      <a:pt x="58" y="20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4" y="208"/>
                    </a:lnTo>
                    <a:lnTo>
                      <a:pt x="54" y="210"/>
                    </a:lnTo>
                    <a:lnTo>
                      <a:pt x="54" y="208"/>
                    </a:lnTo>
                    <a:lnTo>
                      <a:pt x="54" y="210"/>
                    </a:lnTo>
                    <a:lnTo>
                      <a:pt x="52" y="210"/>
                    </a:lnTo>
                    <a:lnTo>
                      <a:pt x="50" y="210"/>
                    </a:lnTo>
                    <a:lnTo>
                      <a:pt x="50" y="213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5" y="219"/>
                    </a:lnTo>
                    <a:lnTo>
                      <a:pt x="45" y="222"/>
                    </a:lnTo>
                    <a:lnTo>
                      <a:pt x="45" y="224"/>
                    </a:lnTo>
                    <a:lnTo>
                      <a:pt x="45" y="226"/>
                    </a:lnTo>
                    <a:lnTo>
                      <a:pt x="47" y="226"/>
                    </a:lnTo>
                    <a:lnTo>
                      <a:pt x="47" y="228"/>
                    </a:lnTo>
                    <a:lnTo>
                      <a:pt x="47" y="230"/>
                    </a:lnTo>
                    <a:lnTo>
                      <a:pt x="45" y="230"/>
                    </a:lnTo>
                    <a:lnTo>
                      <a:pt x="43" y="230"/>
                    </a:lnTo>
                    <a:lnTo>
                      <a:pt x="43" y="233"/>
                    </a:lnTo>
                    <a:lnTo>
                      <a:pt x="41" y="233"/>
                    </a:lnTo>
                    <a:lnTo>
                      <a:pt x="41" y="230"/>
                    </a:lnTo>
                    <a:lnTo>
                      <a:pt x="38" y="230"/>
                    </a:lnTo>
                    <a:lnTo>
                      <a:pt x="38" y="233"/>
                    </a:lnTo>
                    <a:lnTo>
                      <a:pt x="41" y="233"/>
                    </a:lnTo>
                    <a:lnTo>
                      <a:pt x="41" y="235"/>
                    </a:lnTo>
                    <a:lnTo>
                      <a:pt x="41" y="237"/>
                    </a:lnTo>
                    <a:lnTo>
                      <a:pt x="38" y="237"/>
                    </a:lnTo>
                    <a:lnTo>
                      <a:pt x="41" y="237"/>
                    </a:lnTo>
                    <a:lnTo>
                      <a:pt x="41" y="239"/>
                    </a:lnTo>
                    <a:lnTo>
                      <a:pt x="41" y="242"/>
                    </a:lnTo>
                    <a:lnTo>
                      <a:pt x="43" y="242"/>
                    </a:lnTo>
                    <a:lnTo>
                      <a:pt x="45" y="242"/>
                    </a:lnTo>
                    <a:lnTo>
                      <a:pt x="45" y="244"/>
                    </a:lnTo>
                    <a:lnTo>
                      <a:pt x="45" y="242"/>
                    </a:lnTo>
                    <a:lnTo>
                      <a:pt x="45" y="244"/>
                    </a:lnTo>
                    <a:lnTo>
                      <a:pt x="47" y="244"/>
                    </a:lnTo>
                    <a:lnTo>
                      <a:pt x="47" y="246"/>
                    </a:lnTo>
                    <a:lnTo>
                      <a:pt x="47" y="248"/>
                    </a:lnTo>
                    <a:lnTo>
                      <a:pt x="45" y="248"/>
                    </a:lnTo>
                    <a:lnTo>
                      <a:pt x="45" y="246"/>
                    </a:lnTo>
                    <a:lnTo>
                      <a:pt x="45" y="248"/>
                    </a:lnTo>
                    <a:lnTo>
                      <a:pt x="45" y="246"/>
                    </a:lnTo>
                    <a:lnTo>
                      <a:pt x="45" y="248"/>
                    </a:lnTo>
                    <a:lnTo>
                      <a:pt x="45" y="251"/>
                    </a:lnTo>
                    <a:lnTo>
                      <a:pt x="47" y="251"/>
                    </a:lnTo>
                    <a:lnTo>
                      <a:pt x="47" y="253"/>
                    </a:lnTo>
                    <a:lnTo>
                      <a:pt x="47" y="251"/>
                    </a:lnTo>
                    <a:lnTo>
                      <a:pt x="50" y="251"/>
                    </a:lnTo>
                    <a:lnTo>
                      <a:pt x="50" y="253"/>
                    </a:lnTo>
                    <a:lnTo>
                      <a:pt x="50" y="255"/>
                    </a:lnTo>
                    <a:lnTo>
                      <a:pt x="52" y="255"/>
                    </a:lnTo>
                    <a:lnTo>
                      <a:pt x="50" y="255"/>
                    </a:lnTo>
                    <a:lnTo>
                      <a:pt x="52" y="255"/>
                    </a:lnTo>
                    <a:lnTo>
                      <a:pt x="50" y="255"/>
                    </a:lnTo>
                    <a:lnTo>
                      <a:pt x="50" y="257"/>
                    </a:lnTo>
                    <a:lnTo>
                      <a:pt x="52" y="257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52" y="264"/>
                    </a:lnTo>
                    <a:lnTo>
                      <a:pt x="54" y="264"/>
                    </a:lnTo>
                    <a:lnTo>
                      <a:pt x="56" y="264"/>
                    </a:lnTo>
                    <a:lnTo>
                      <a:pt x="56" y="266"/>
                    </a:lnTo>
                    <a:lnTo>
                      <a:pt x="58" y="266"/>
                    </a:lnTo>
                    <a:lnTo>
                      <a:pt x="58" y="268"/>
                    </a:lnTo>
                    <a:lnTo>
                      <a:pt x="58" y="271"/>
                    </a:lnTo>
                    <a:lnTo>
                      <a:pt x="61" y="271"/>
                    </a:lnTo>
                    <a:lnTo>
                      <a:pt x="61" y="273"/>
                    </a:lnTo>
                    <a:lnTo>
                      <a:pt x="63" y="273"/>
                    </a:lnTo>
                    <a:lnTo>
                      <a:pt x="65" y="273"/>
                    </a:lnTo>
                    <a:lnTo>
                      <a:pt x="65" y="275"/>
                    </a:lnTo>
                    <a:lnTo>
                      <a:pt x="65" y="277"/>
                    </a:lnTo>
                    <a:lnTo>
                      <a:pt x="67" y="277"/>
                    </a:lnTo>
                    <a:lnTo>
                      <a:pt x="67" y="280"/>
                    </a:lnTo>
                    <a:lnTo>
                      <a:pt x="70" y="280"/>
                    </a:lnTo>
                    <a:lnTo>
                      <a:pt x="70" y="282"/>
                    </a:lnTo>
                    <a:lnTo>
                      <a:pt x="72" y="282"/>
                    </a:lnTo>
                    <a:lnTo>
                      <a:pt x="70" y="282"/>
                    </a:lnTo>
                    <a:lnTo>
                      <a:pt x="70" y="284"/>
                    </a:lnTo>
                    <a:lnTo>
                      <a:pt x="72" y="284"/>
                    </a:lnTo>
                    <a:lnTo>
                      <a:pt x="72" y="286"/>
                    </a:lnTo>
                    <a:lnTo>
                      <a:pt x="70" y="286"/>
                    </a:lnTo>
                    <a:lnTo>
                      <a:pt x="70" y="289"/>
                    </a:lnTo>
                    <a:lnTo>
                      <a:pt x="70" y="286"/>
                    </a:lnTo>
                    <a:lnTo>
                      <a:pt x="70" y="289"/>
                    </a:lnTo>
                    <a:lnTo>
                      <a:pt x="67" y="289"/>
                    </a:lnTo>
                    <a:lnTo>
                      <a:pt x="70" y="289"/>
                    </a:lnTo>
                    <a:lnTo>
                      <a:pt x="70" y="291"/>
                    </a:lnTo>
                    <a:lnTo>
                      <a:pt x="67" y="291"/>
                    </a:lnTo>
                    <a:lnTo>
                      <a:pt x="65" y="291"/>
                    </a:lnTo>
                    <a:lnTo>
                      <a:pt x="65" y="293"/>
                    </a:lnTo>
                    <a:lnTo>
                      <a:pt x="65" y="295"/>
                    </a:lnTo>
                    <a:lnTo>
                      <a:pt x="63" y="295"/>
                    </a:lnTo>
                    <a:lnTo>
                      <a:pt x="70" y="295"/>
                    </a:lnTo>
                    <a:lnTo>
                      <a:pt x="74" y="295"/>
                    </a:lnTo>
                    <a:lnTo>
                      <a:pt x="76" y="295"/>
                    </a:lnTo>
                    <a:lnTo>
                      <a:pt x="79" y="295"/>
                    </a:lnTo>
                    <a:lnTo>
                      <a:pt x="79" y="298"/>
                    </a:lnTo>
                    <a:lnTo>
                      <a:pt x="81" y="298"/>
                    </a:lnTo>
                    <a:lnTo>
                      <a:pt x="83" y="298"/>
                    </a:lnTo>
                    <a:lnTo>
                      <a:pt x="85" y="298"/>
                    </a:lnTo>
                    <a:lnTo>
                      <a:pt x="83" y="298"/>
                    </a:lnTo>
                    <a:lnTo>
                      <a:pt x="85" y="298"/>
                    </a:lnTo>
                    <a:lnTo>
                      <a:pt x="88" y="298"/>
                    </a:lnTo>
                    <a:lnTo>
                      <a:pt x="90" y="298"/>
                    </a:lnTo>
                    <a:lnTo>
                      <a:pt x="90" y="300"/>
                    </a:lnTo>
                    <a:lnTo>
                      <a:pt x="90" y="298"/>
                    </a:lnTo>
                    <a:lnTo>
                      <a:pt x="90" y="300"/>
                    </a:lnTo>
                    <a:lnTo>
                      <a:pt x="92" y="300"/>
                    </a:lnTo>
                    <a:lnTo>
                      <a:pt x="92" y="302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2" y="304"/>
                    </a:lnTo>
                    <a:lnTo>
                      <a:pt x="92" y="306"/>
                    </a:lnTo>
                    <a:lnTo>
                      <a:pt x="94" y="306"/>
                    </a:lnTo>
                    <a:lnTo>
                      <a:pt x="94" y="309"/>
                    </a:lnTo>
                    <a:lnTo>
                      <a:pt x="94" y="306"/>
                    </a:lnTo>
                    <a:lnTo>
                      <a:pt x="94" y="309"/>
                    </a:lnTo>
                    <a:lnTo>
                      <a:pt x="96" y="309"/>
                    </a:lnTo>
                    <a:lnTo>
                      <a:pt x="96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4" y="315"/>
                    </a:lnTo>
                    <a:lnTo>
                      <a:pt x="101" y="315"/>
                    </a:lnTo>
                    <a:lnTo>
                      <a:pt x="117" y="315"/>
                    </a:lnTo>
                    <a:lnTo>
                      <a:pt x="121" y="315"/>
                    </a:lnTo>
                    <a:lnTo>
                      <a:pt x="121" y="313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3" y="313"/>
                    </a:lnTo>
                    <a:lnTo>
                      <a:pt x="125" y="313"/>
                    </a:lnTo>
                    <a:lnTo>
                      <a:pt x="128" y="313"/>
                    </a:lnTo>
                    <a:lnTo>
                      <a:pt x="128" y="311"/>
                    </a:lnTo>
                    <a:lnTo>
                      <a:pt x="130" y="311"/>
                    </a:lnTo>
                    <a:lnTo>
                      <a:pt x="130" y="309"/>
                    </a:lnTo>
                    <a:lnTo>
                      <a:pt x="132" y="309"/>
                    </a:lnTo>
                    <a:lnTo>
                      <a:pt x="132" y="306"/>
                    </a:lnTo>
                    <a:lnTo>
                      <a:pt x="134" y="306"/>
                    </a:lnTo>
                    <a:lnTo>
                      <a:pt x="137" y="306"/>
                    </a:lnTo>
                    <a:lnTo>
                      <a:pt x="137" y="304"/>
                    </a:lnTo>
                    <a:lnTo>
                      <a:pt x="139" y="304"/>
                    </a:lnTo>
                    <a:lnTo>
                      <a:pt x="139" y="302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1" y="302"/>
                    </a:lnTo>
                    <a:lnTo>
                      <a:pt x="141" y="300"/>
                    </a:lnTo>
                    <a:lnTo>
                      <a:pt x="143" y="300"/>
                    </a:lnTo>
                    <a:lnTo>
                      <a:pt x="143" y="298"/>
                    </a:lnTo>
                    <a:lnTo>
                      <a:pt x="143" y="300"/>
                    </a:lnTo>
                    <a:lnTo>
                      <a:pt x="143" y="298"/>
                    </a:lnTo>
                    <a:lnTo>
                      <a:pt x="146" y="298"/>
                    </a:lnTo>
                    <a:lnTo>
                      <a:pt x="148" y="298"/>
                    </a:lnTo>
                    <a:lnTo>
                      <a:pt x="148" y="295"/>
                    </a:lnTo>
                    <a:lnTo>
                      <a:pt x="148" y="298"/>
                    </a:lnTo>
                    <a:lnTo>
                      <a:pt x="148" y="295"/>
                    </a:lnTo>
                    <a:lnTo>
                      <a:pt x="148" y="298"/>
                    </a:lnTo>
                    <a:lnTo>
                      <a:pt x="148" y="295"/>
                    </a:lnTo>
                    <a:lnTo>
                      <a:pt x="148" y="298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8" y="300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6" y="300"/>
                    </a:lnTo>
                    <a:lnTo>
                      <a:pt x="146" y="302"/>
                    </a:lnTo>
                    <a:lnTo>
                      <a:pt x="146" y="304"/>
                    </a:lnTo>
                    <a:lnTo>
                      <a:pt x="148" y="304"/>
                    </a:lnTo>
                    <a:lnTo>
                      <a:pt x="148" y="306"/>
                    </a:lnTo>
                    <a:lnTo>
                      <a:pt x="148" y="309"/>
                    </a:lnTo>
                    <a:lnTo>
                      <a:pt x="146" y="309"/>
                    </a:lnTo>
                    <a:lnTo>
                      <a:pt x="146" y="306"/>
                    </a:lnTo>
                    <a:lnTo>
                      <a:pt x="146" y="309"/>
                    </a:lnTo>
                    <a:lnTo>
                      <a:pt x="143" y="309"/>
                    </a:lnTo>
                    <a:lnTo>
                      <a:pt x="146" y="309"/>
                    </a:lnTo>
                    <a:lnTo>
                      <a:pt x="146" y="311"/>
                    </a:lnTo>
                    <a:lnTo>
                      <a:pt x="146" y="315"/>
                    </a:lnTo>
                    <a:lnTo>
                      <a:pt x="146" y="347"/>
                    </a:lnTo>
                    <a:lnTo>
                      <a:pt x="148" y="344"/>
                    </a:lnTo>
                    <a:lnTo>
                      <a:pt x="150" y="344"/>
                    </a:lnTo>
                    <a:lnTo>
                      <a:pt x="150" y="347"/>
                    </a:lnTo>
                    <a:lnTo>
                      <a:pt x="152" y="347"/>
                    </a:lnTo>
                    <a:lnTo>
                      <a:pt x="152" y="349"/>
                    </a:lnTo>
                    <a:lnTo>
                      <a:pt x="155" y="349"/>
                    </a:lnTo>
                    <a:lnTo>
                      <a:pt x="157" y="349"/>
                    </a:lnTo>
                    <a:lnTo>
                      <a:pt x="157" y="347"/>
                    </a:lnTo>
                    <a:lnTo>
                      <a:pt x="157" y="349"/>
                    </a:lnTo>
                    <a:lnTo>
                      <a:pt x="159" y="349"/>
                    </a:lnTo>
                    <a:lnTo>
                      <a:pt x="159" y="347"/>
                    </a:lnTo>
                    <a:lnTo>
                      <a:pt x="161" y="347"/>
                    </a:lnTo>
                    <a:lnTo>
                      <a:pt x="163" y="347"/>
                    </a:lnTo>
                    <a:lnTo>
                      <a:pt x="163" y="344"/>
                    </a:lnTo>
                    <a:lnTo>
                      <a:pt x="166" y="344"/>
                    </a:lnTo>
                    <a:lnTo>
                      <a:pt x="168" y="344"/>
                    </a:lnTo>
                    <a:lnTo>
                      <a:pt x="166" y="344"/>
                    </a:lnTo>
                    <a:lnTo>
                      <a:pt x="168" y="344"/>
                    </a:lnTo>
                    <a:lnTo>
                      <a:pt x="170" y="344"/>
                    </a:lnTo>
                    <a:lnTo>
                      <a:pt x="172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9" y="344"/>
                    </a:lnTo>
                    <a:lnTo>
                      <a:pt x="177" y="344"/>
                    </a:lnTo>
                    <a:lnTo>
                      <a:pt x="179" y="344"/>
                    </a:lnTo>
                    <a:lnTo>
                      <a:pt x="179" y="347"/>
                    </a:lnTo>
                    <a:lnTo>
                      <a:pt x="179" y="349"/>
                    </a:lnTo>
                    <a:lnTo>
                      <a:pt x="181" y="349"/>
                    </a:lnTo>
                    <a:lnTo>
                      <a:pt x="184" y="356"/>
                    </a:lnTo>
                    <a:lnTo>
                      <a:pt x="186" y="358"/>
                    </a:lnTo>
                    <a:lnTo>
                      <a:pt x="188" y="360"/>
                    </a:lnTo>
                    <a:lnTo>
                      <a:pt x="188" y="362"/>
                    </a:lnTo>
                    <a:lnTo>
                      <a:pt x="190" y="365"/>
                    </a:lnTo>
                    <a:lnTo>
                      <a:pt x="190" y="367"/>
                    </a:lnTo>
                    <a:lnTo>
                      <a:pt x="193" y="369"/>
                    </a:lnTo>
                    <a:lnTo>
                      <a:pt x="195" y="374"/>
                    </a:lnTo>
                    <a:lnTo>
                      <a:pt x="197" y="376"/>
                    </a:lnTo>
                    <a:lnTo>
                      <a:pt x="199" y="378"/>
                    </a:lnTo>
                    <a:lnTo>
                      <a:pt x="204" y="387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4"/>
                    </a:lnTo>
                    <a:lnTo>
                      <a:pt x="206" y="396"/>
                    </a:lnTo>
                    <a:lnTo>
                      <a:pt x="206" y="398"/>
                    </a:lnTo>
                    <a:lnTo>
                      <a:pt x="204" y="398"/>
                    </a:lnTo>
                    <a:lnTo>
                      <a:pt x="204" y="396"/>
                    </a:lnTo>
                    <a:lnTo>
                      <a:pt x="204" y="398"/>
                    </a:lnTo>
                    <a:lnTo>
                      <a:pt x="204" y="400"/>
                    </a:lnTo>
                    <a:lnTo>
                      <a:pt x="204" y="398"/>
                    </a:lnTo>
                    <a:lnTo>
                      <a:pt x="204" y="400"/>
                    </a:lnTo>
                    <a:lnTo>
                      <a:pt x="206" y="400"/>
                    </a:lnTo>
                    <a:lnTo>
                      <a:pt x="204" y="400"/>
                    </a:lnTo>
                    <a:lnTo>
                      <a:pt x="204" y="403"/>
                    </a:lnTo>
                    <a:lnTo>
                      <a:pt x="201" y="403"/>
                    </a:lnTo>
                    <a:lnTo>
                      <a:pt x="201" y="405"/>
                    </a:lnTo>
                    <a:lnTo>
                      <a:pt x="201" y="403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7"/>
                    </a:lnTo>
                    <a:lnTo>
                      <a:pt x="199" y="409"/>
                    </a:lnTo>
                    <a:lnTo>
                      <a:pt x="201" y="409"/>
                    </a:lnTo>
                    <a:lnTo>
                      <a:pt x="199" y="409"/>
                    </a:lnTo>
                    <a:lnTo>
                      <a:pt x="199" y="412"/>
                    </a:lnTo>
                    <a:lnTo>
                      <a:pt x="201" y="412"/>
                    </a:lnTo>
                    <a:lnTo>
                      <a:pt x="199" y="412"/>
                    </a:lnTo>
                    <a:lnTo>
                      <a:pt x="201" y="412"/>
                    </a:lnTo>
                    <a:lnTo>
                      <a:pt x="199" y="412"/>
                    </a:lnTo>
                    <a:lnTo>
                      <a:pt x="199" y="414"/>
                    </a:lnTo>
                    <a:lnTo>
                      <a:pt x="201" y="414"/>
                    </a:lnTo>
                    <a:lnTo>
                      <a:pt x="199" y="414"/>
                    </a:lnTo>
                    <a:lnTo>
                      <a:pt x="199" y="416"/>
                    </a:lnTo>
                    <a:lnTo>
                      <a:pt x="201" y="416"/>
                    </a:lnTo>
                    <a:lnTo>
                      <a:pt x="199" y="416"/>
                    </a:lnTo>
                    <a:lnTo>
                      <a:pt x="201" y="416"/>
                    </a:lnTo>
                    <a:lnTo>
                      <a:pt x="199" y="416"/>
                    </a:lnTo>
                    <a:lnTo>
                      <a:pt x="201" y="416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201" y="418"/>
                    </a:lnTo>
                    <a:lnTo>
                      <a:pt x="199" y="418"/>
                    </a:lnTo>
                    <a:lnTo>
                      <a:pt x="199" y="420"/>
                    </a:lnTo>
                    <a:lnTo>
                      <a:pt x="199" y="423"/>
                    </a:lnTo>
                    <a:lnTo>
                      <a:pt x="199" y="425"/>
                    </a:lnTo>
                    <a:lnTo>
                      <a:pt x="199" y="427"/>
                    </a:lnTo>
                    <a:lnTo>
                      <a:pt x="199" y="425"/>
                    </a:lnTo>
                    <a:lnTo>
                      <a:pt x="197" y="427"/>
                    </a:lnTo>
                    <a:lnTo>
                      <a:pt x="197" y="429"/>
                    </a:lnTo>
                    <a:lnTo>
                      <a:pt x="195" y="429"/>
                    </a:lnTo>
                    <a:lnTo>
                      <a:pt x="197" y="429"/>
                    </a:lnTo>
                    <a:lnTo>
                      <a:pt x="195" y="429"/>
                    </a:lnTo>
                    <a:lnTo>
                      <a:pt x="197" y="429"/>
                    </a:lnTo>
                    <a:lnTo>
                      <a:pt x="195" y="429"/>
                    </a:lnTo>
                    <a:lnTo>
                      <a:pt x="195" y="432"/>
                    </a:lnTo>
                    <a:lnTo>
                      <a:pt x="195" y="434"/>
                    </a:lnTo>
                    <a:lnTo>
                      <a:pt x="197" y="434"/>
                    </a:lnTo>
                    <a:lnTo>
                      <a:pt x="197" y="436"/>
                    </a:lnTo>
                    <a:lnTo>
                      <a:pt x="199" y="436"/>
                    </a:lnTo>
                    <a:lnTo>
                      <a:pt x="197" y="436"/>
                    </a:lnTo>
                    <a:lnTo>
                      <a:pt x="197" y="438"/>
                    </a:lnTo>
                    <a:lnTo>
                      <a:pt x="197" y="441"/>
                    </a:lnTo>
                    <a:lnTo>
                      <a:pt x="197" y="443"/>
                    </a:lnTo>
                    <a:lnTo>
                      <a:pt x="199" y="443"/>
                    </a:lnTo>
                    <a:lnTo>
                      <a:pt x="199" y="445"/>
                    </a:lnTo>
                    <a:lnTo>
                      <a:pt x="201" y="445"/>
                    </a:lnTo>
                    <a:lnTo>
                      <a:pt x="201" y="447"/>
                    </a:lnTo>
                    <a:lnTo>
                      <a:pt x="197" y="447"/>
                    </a:lnTo>
                    <a:lnTo>
                      <a:pt x="197" y="450"/>
                    </a:lnTo>
                    <a:lnTo>
                      <a:pt x="195" y="450"/>
                    </a:lnTo>
                    <a:lnTo>
                      <a:pt x="195" y="452"/>
                    </a:lnTo>
                    <a:lnTo>
                      <a:pt x="197" y="452"/>
                    </a:lnTo>
                    <a:lnTo>
                      <a:pt x="197" y="454"/>
                    </a:lnTo>
                    <a:lnTo>
                      <a:pt x="195" y="454"/>
                    </a:lnTo>
                    <a:lnTo>
                      <a:pt x="195" y="456"/>
                    </a:lnTo>
                    <a:lnTo>
                      <a:pt x="193" y="456"/>
                    </a:lnTo>
                    <a:lnTo>
                      <a:pt x="193" y="458"/>
                    </a:lnTo>
                    <a:lnTo>
                      <a:pt x="190" y="458"/>
                    </a:lnTo>
                    <a:lnTo>
                      <a:pt x="190" y="461"/>
                    </a:lnTo>
                    <a:lnTo>
                      <a:pt x="188" y="461"/>
                    </a:lnTo>
                    <a:lnTo>
                      <a:pt x="188" y="463"/>
                    </a:lnTo>
                    <a:lnTo>
                      <a:pt x="188" y="465"/>
                    </a:lnTo>
                    <a:lnTo>
                      <a:pt x="186" y="465"/>
                    </a:lnTo>
                    <a:lnTo>
                      <a:pt x="186" y="467"/>
                    </a:lnTo>
                    <a:lnTo>
                      <a:pt x="184" y="467"/>
                    </a:lnTo>
                    <a:lnTo>
                      <a:pt x="186" y="470"/>
                    </a:lnTo>
                    <a:lnTo>
                      <a:pt x="184" y="470"/>
                    </a:lnTo>
                    <a:lnTo>
                      <a:pt x="184" y="472"/>
                    </a:lnTo>
                    <a:lnTo>
                      <a:pt x="186" y="472"/>
                    </a:lnTo>
                    <a:lnTo>
                      <a:pt x="186" y="474"/>
                    </a:lnTo>
                    <a:lnTo>
                      <a:pt x="186" y="476"/>
                    </a:lnTo>
                    <a:lnTo>
                      <a:pt x="188" y="476"/>
                    </a:lnTo>
                    <a:lnTo>
                      <a:pt x="186" y="476"/>
                    </a:lnTo>
                    <a:lnTo>
                      <a:pt x="188" y="476"/>
                    </a:lnTo>
                    <a:lnTo>
                      <a:pt x="188" y="479"/>
                    </a:lnTo>
                    <a:lnTo>
                      <a:pt x="190" y="479"/>
                    </a:lnTo>
                    <a:lnTo>
                      <a:pt x="190" y="481"/>
                    </a:lnTo>
                    <a:lnTo>
                      <a:pt x="193" y="481"/>
                    </a:lnTo>
                    <a:lnTo>
                      <a:pt x="190" y="481"/>
                    </a:lnTo>
                    <a:lnTo>
                      <a:pt x="190" y="483"/>
                    </a:lnTo>
                    <a:lnTo>
                      <a:pt x="188" y="483"/>
                    </a:lnTo>
                    <a:lnTo>
                      <a:pt x="188" y="485"/>
                    </a:lnTo>
                    <a:lnTo>
                      <a:pt x="188" y="488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4" y="490"/>
                    </a:lnTo>
                    <a:lnTo>
                      <a:pt x="184" y="488"/>
                    </a:lnTo>
                    <a:lnTo>
                      <a:pt x="184" y="490"/>
                    </a:lnTo>
                    <a:lnTo>
                      <a:pt x="186" y="490"/>
                    </a:lnTo>
                    <a:lnTo>
                      <a:pt x="184" y="490"/>
                    </a:lnTo>
                    <a:lnTo>
                      <a:pt x="184" y="488"/>
                    </a:lnTo>
                    <a:lnTo>
                      <a:pt x="181" y="488"/>
                    </a:lnTo>
                    <a:lnTo>
                      <a:pt x="184" y="488"/>
                    </a:lnTo>
                    <a:lnTo>
                      <a:pt x="184" y="490"/>
                    </a:lnTo>
                    <a:lnTo>
                      <a:pt x="181" y="490"/>
                    </a:lnTo>
                    <a:lnTo>
                      <a:pt x="181" y="488"/>
                    </a:lnTo>
                    <a:lnTo>
                      <a:pt x="181" y="485"/>
                    </a:lnTo>
                    <a:lnTo>
                      <a:pt x="179" y="485"/>
                    </a:lnTo>
                    <a:lnTo>
                      <a:pt x="179" y="483"/>
                    </a:lnTo>
                    <a:lnTo>
                      <a:pt x="177" y="483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7" y="483"/>
                    </a:lnTo>
                    <a:lnTo>
                      <a:pt x="175" y="483"/>
                    </a:lnTo>
                    <a:lnTo>
                      <a:pt x="175" y="481"/>
                    </a:lnTo>
                    <a:lnTo>
                      <a:pt x="172" y="481"/>
                    </a:lnTo>
                    <a:lnTo>
                      <a:pt x="172" y="483"/>
                    </a:lnTo>
                    <a:lnTo>
                      <a:pt x="175" y="483"/>
                    </a:lnTo>
                    <a:lnTo>
                      <a:pt x="172" y="483"/>
                    </a:lnTo>
                    <a:lnTo>
                      <a:pt x="175" y="483"/>
                    </a:lnTo>
                    <a:lnTo>
                      <a:pt x="172" y="483"/>
                    </a:lnTo>
                    <a:lnTo>
                      <a:pt x="172" y="481"/>
                    </a:lnTo>
                    <a:lnTo>
                      <a:pt x="172" y="483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70" y="481"/>
                    </a:lnTo>
                    <a:lnTo>
                      <a:pt x="168" y="481"/>
                    </a:lnTo>
                    <a:lnTo>
                      <a:pt x="170" y="481"/>
                    </a:lnTo>
                    <a:lnTo>
                      <a:pt x="170" y="483"/>
                    </a:lnTo>
                    <a:lnTo>
                      <a:pt x="168" y="483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70" y="483"/>
                    </a:lnTo>
                    <a:lnTo>
                      <a:pt x="168" y="483"/>
                    </a:lnTo>
                    <a:lnTo>
                      <a:pt x="170" y="483"/>
                    </a:lnTo>
                    <a:lnTo>
                      <a:pt x="170" y="485"/>
                    </a:lnTo>
                    <a:lnTo>
                      <a:pt x="170" y="483"/>
                    </a:lnTo>
                    <a:lnTo>
                      <a:pt x="170" y="485"/>
                    </a:lnTo>
                    <a:lnTo>
                      <a:pt x="168" y="485"/>
                    </a:lnTo>
                    <a:lnTo>
                      <a:pt x="166" y="485"/>
                    </a:lnTo>
                    <a:lnTo>
                      <a:pt x="168" y="485"/>
                    </a:lnTo>
                    <a:lnTo>
                      <a:pt x="166" y="485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4"/>
                    </a:lnTo>
                    <a:lnTo>
                      <a:pt x="172" y="494"/>
                    </a:lnTo>
                    <a:lnTo>
                      <a:pt x="170" y="494"/>
                    </a:lnTo>
                    <a:lnTo>
                      <a:pt x="172" y="494"/>
                    </a:lnTo>
                    <a:lnTo>
                      <a:pt x="172" y="496"/>
                    </a:lnTo>
                    <a:lnTo>
                      <a:pt x="170" y="496"/>
                    </a:lnTo>
                    <a:lnTo>
                      <a:pt x="170" y="494"/>
                    </a:lnTo>
                    <a:lnTo>
                      <a:pt x="168" y="494"/>
                    </a:lnTo>
                    <a:lnTo>
                      <a:pt x="170" y="494"/>
                    </a:lnTo>
                    <a:lnTo>
                      <a:pt x="170" y="492"/>
                    </a:lnTo>
                    <a:lnTo>
                      <a:pt x="168" y="492"/>
                    </a:lnTo>
                    <a:lnTo>
                      <a:pt x="168" y="490"/>
                    </a:lnTo>
                    <a:lnTo>
                      <a:pt x="166" y="490"/>
                    </a:lnTo>
                    <a:lnTo>
                      <a:pt x="166" y="492"/>
                    </a:lnTo>
                    <a:lnTo>
                      <a:pt x="166" y="490"/>
                    </a:lnTo>
                    <a:lnTo>
                      <a:pt x="166" y="492"/>
                    </a:lnTo>
                    <a:lnTo>
                      <a:pt x="168" y="492"/>
                    </a:lnTo>
                    <a:lnTo>
                      <a:pt x="166" y="492"/>
                    </a:lnTo>
                    <a:lnTo>
                      <a:pt x="168" y="492"/>
                    </a:lnTo>
                    <a:lnTo>
                      <a:pt x="166" y="492"/>
                    </a:lnTo>
                    <a:lnTo>
                      <a:pt x="168" y="492"/>
                    </a:lnTo>
                    <a:lnTo>
                      <a:pt x="166" y="492"/>
                    </a:lnTo>
                    <a:lnTo>
                      <a:pt x="166" y="494"/>
                    </a:lnTo>
                    <a:lnTo>
                      <a:pt x="163" y="494"/>
                    </a:lnTo>
                    <a:lnTo>
                      <a:pt x="163" y="496"/>
                    </a:lnTo>
                    <a:lnTo>
                      <a:pt x="163" y="499"/>
                    </a:lnTo>
                    <a:lnTo>
                      <a:pt x="163" y="501"/>
                    </a:lnTo>
                    <a:lnTo>
                      <a:pt x="166" y="501"/>
                    </a:lnTo>
                    <a:lnTo>
                      <a:pt x="168" y="501"/>
                    </a:lnTo>
                    <a:lnTo>
                      <a:pt x="168" y="503"/>
                    </a:lnTo>
                    <a:lnTo>
                      <a:pt x="170" y="503"/>
                    </a:lnTo>
                    <a:lnTo>
                      <a:pt x="168" y="503"/>
                    </a:lnTo>
                    <a:lnTo>
                      <a:pt x="170" y="503"/>
                    </a:lnTo>
                    <a:lnTo>
                      <a:pt x="170" y="501"/>
                    </a:lnTo>
                    <a:lnTo>
                      <a:pt x="170" y="503"/>
                    </a:lnTo>
                    <a:lnTo>
                      <a:pt x="170" y="501"/>
                    </a:lnTo>
                    <a:lnTo>
                      <a:pt x="170" y="503"/>
                    </a:lnTo>
                    <a:lnTo>
                      <a:pt x="170" y="501"/>
                    </a:lnTo>
                    <a:lnTo>
                      <a:pt x="168" y="501"/>
                    </a:lnTo>
                    <a:lnTo>
                      <a:pt x="168" y="499"/>
                    </a:lnTo>
                    <a:lnTo>
                      <a:pt x="170" y="499"/>
                    </a:lnTo>
                    <a:lnTo>
                      <a:pt x="172" y="499"/>
                    </a:lnTo>
                    <a:lnTo>
                      <a:pt x="170" y="499"/>
                    </a:lnTo>
                    <a:lnTo>
                      <a:pt x="170" y="501"/>
                    </a:lnTo>
                    <a:lnTo>
                      <a:pt x="172" y="501"/>
                    </a:lnTo>
                    <a:lnTo>
                      <a:pt x="172" y="503"/>
                    </a:lnTo>
                    <a:lnTo>
                      <a:pt x="175" y="503"/>
                    </a:lnTo>
                    <a:lnTo>
                      <a:pt x="175" y="501"/>
                    </a:lnTo>
                    <a:lnTo>
                      <a:pt x="175" y="503"/>
                    </a:lnTo>
                    <a:lnTo>
                      <a:pt x="177" y="503"/>
                    </a:lnTo>
                    <a:lnTo>
                      <a:pt x="179" y="503"/>
                    </a:lnTo>
                    <a:lnTo>
                      <a:pt x="179" y="505"/>
                    </a:lnTo>
                    <a:lnTo>
                      <a:pt x="181" y="505"/>
                    </a:lnTo>
                    <a:lnTo>
                      <a:pt x="179" y="505"/>
                    </a:lnTo>
                    <a:lnTo>
                      <a:pt x="179" y="503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5" y="501"/>
                    </a:lnTo>
                    <a:lnTo>
                      <a:pt x="175" y="503"/>
                    </a:lnTo>
                    <a:lnTo>
                      <a:pt x="177" y="503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1" y="505"/>
                    </a:lnTo>
                    <a:lnTo>
                      <a:pt x="184" y="505"/>
                    </a:lnTo>
                    <a:lnTo>
                      <a:pt x="184" y="508"/>
                    </a:lnTo>
                    <a:lnTo>
                      <a:pt x="181" y="508"/>
                    </a:lnTo>
                    <a:lnTo>
                      <a:pt x="181" y="505"/>
                    </a:lnTo>
                    <a:lnTo>
                      <a:pt x="181" y="508"/>
                    </a:lnTo>
                    <a:lnTo>
                      <a:pt x="181" y="505"/>
                    </a:lnTo>
                    <a:lnTo>
                      <a:pt x="181" y="508"/>
                    </a:lnTo>
                    <a:lnTo>
                      <a:pt x="181" y="510"/>
                    </a:lnTo>
                    <a:lnTo>
                      <a:pt x="181" y="508"/>
                    </a:lnTo>
                    <a:lnTo>
                      <a:pt x="179" y="508"/>
                    </a:lnTo>
                    <a:lnTo>
                      <a:pt x="181" y="510"/>
                    </a:lnTo>
                    <a:lnTo>
                      <a:pt x="179" y="510"/>
                    </a:lnTo>
                    <a:lnTo>
                      <a:pt x="181" y="510"/>
                    </a:lnTo>
                    <a:lnTo>
                      <a:pt x="179" y="510"/>
                    </a:lnTo>
                    <a:lnTo>
                      <a:pt x="179" y="512"/>
                    </a:lnTo>
                    <a:lnTo>
                      <a:pt x="181" y="512"/>
                    </a:lnTo>
                    <a:lnTo>
                      <a:pt x="181" y="510"/>
                    </a:lnTo>
                    <a:lnTo>
                      <a:pt x="181" y="512"/>
                    </a:lnTo>
                    <a:lnTo>
                      <a:pt x="181" y="510"/>
                    </a:lnTo>
                    <a:lnTo>
                      <a:pt x="184" y="510"/>
                    </a:lnTo>
                    <a:lnTo>
                      <a:pt x="184" y="512"/>
                    </a:lnTo>
                    <a:lnTo>
                      <a:pt x="186" y="512"/>
                    </a:lnTo>
                    <a:lnTo>
                      <a:pt x="186" y="514"/>
                    </a:lnTo>
                    <a:lnTo>
                      <a:pt x="188" y="514"/>
                    </a:lnTo>
                    <a:lnTo>
                      <a:pt x="186" y="514"/>
                    </a:lnTo>
                    <a:lnTo>
                      <a:pt x="188" y="514"/>
                    </a:lnTo>
                    <a:lnTo>
                      <a:pt x="188" y="512"/>
                    </a:lnTo>
                    <a:lnTo>
                      <a:pt x="190" y="512"/>
                    </a:lnTo>
                    <a:lnTo>
                      <a:pt x="193" y="512"/>
                    </a:lnTo>
                    <a:lnTo>
                      <a:pt x="195" y="512"/>
                    </a:lnTo>
                    <a:lnTo>
                      <a:pt x="195" y="510"/>
                    </a:lnTo>
                    <a:lnTo>
                      <a:pt x="195" y="512"/>
                    </a:lnTo>
                    <a:lnTo>
                      <a:pt x="195" y="510"/>
                    </a:lnTo>
                    <a:lnTo>
                      <a:pt x="197" y="510"/>
                    </a:lnTo>
                    <a:lnTo>
                      <a:pt x="197" y="512"/>
                    </a:lnTo>
                    <a:lnTo>
                      <a:pt x="197" y="514"/>
                    </a:lnTo>
                    <a:lnTo>
                      <a:pt x="195" y="514"/>
                    </a:lnTo>
                    <a:lnTo>
                      <a:pt x="195" y="512"/>
                    </a:lnTo>
                    <a:lnTo>
                      <a:pt x="197" y="512"/>
                    </a:lnTo>
                    <a:lnTo>
                      <a:pt x="195" y="512"/>
                    </a:lnTo>
                    <a:lnTo>
                      <a:pt x="195" y="514"/>
                    </a:lnTo>
                    <a:lnTo>
                      <a:pt x="195" y="512"/>
                    </a:lnTo>
                    <a:lnTo>
                      <a:pt x="193" y="512"/>
                    </a:lnTo>
                    <a:lnTo>
                      <a:pt x="193" y="514"/>
                    </a:lnTo>
                    <a:lnTo>
                      <a:pt x="195" y="514"/>
                    </a:lnTo>
                    <a:lnTo>
                      <a:pt x="195" y="517"/>
                    </a:lnTo>
                    <a:lnTo>
                      <a:pt x="195" y="519"/>
                    </a:lnTo>
                    <a:lnTo>
                      <a:pt x="193" y="519"/>
                    </a:lnTo>
                    <a:lnTo>
                      <a:pt x="193" y="521"/>
                    </a:lnTo>
                    <a:lnTo>
                      <a:pt x="195" y="521"/>
                    </a:lnTo>
                    <a:lnTo>
                      <a:pt x="195" y="523"/>
                    </a:lnTo>
                    <a:lnTo>
                      <a:pt x="195" y="526"/>
                    </a:lnTo>
                    <a:lnTo>
                      <a:pt x="193" y="528"/>
                    </a:lnTo>
                    <a:lnTo>
                      <a:pt x="190" y="528"/>
                    </a:lnTo>
                    <a:lnTo>
                      <a:pt x="190" y="530"/>
                    </a:lnTo>
                    <a:lnTo>
                      <a:pt x="188" y="530"/>
                    </a:lnTo>
                    <a:lnTo>
                      <a:pt x="188" y="532"/>
                    </a:lnTo>
                    <a:lnTo>
                      <a:pt x="186" y="532"/>
                    </a:lnTo>
                    <a:lnTo>
                      <a:pt x="186" y="534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1" y="539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43"/>
                    </a:lnTo>
                    <a:lnTo>
                      <a:pt x="177" y="546"/>
                    </a:lnTo>
                    <a:lnTo>
                      <a:pt x="175" y="546"/>
                    </a:lnTo>
                    <a:lnTo>
                      <a:pt x="177" y="546"/>
                    </a:lnTo>
                    <a:lnTo>
                      <a:pt x="179" y="548"/>
                    </a:lnTo>
                    <a:lnTo>
                      <a:pt x="181" y="548"/>
                    </a:lnTo>
                    <a:lnTo>
                      <a:pt x="181" y="550"/>
                    </a:lnTo>
                    <a:lnTo>
                      <a:pt x="181" y="552"/>
                    </a:lnTo>
                    <a:lnTo>
                      <a:pt x="179" y="555"/>
                    </a:lnTo>
                    <a:lnTo>
                      <a:pt x="177" y="557"/>
                    </a:lnTo>
                    <a:lnTo>
                      <a:pt x="175" y="557"/>
                    </a:lnTo>
                    <a:lnTo>
                      <a:pt x="172" y="557"/>
                    </a:lnTo>
                    <a:lnTo>
                      <a:pt x="170" y="557"/>
                    </a:lnTo>
                    <a:lnTo>
                      <a:pt x="170" y="559"/>
                    </a:lnTo>
                    <a:lnTo>
                      <a:pt x="170" y="561"/>
                    </a:lnTo>
                    <a:lnTo>
                      <a:pt x="170" y="564"/>
                    </a:lnTo>
                    <a:lnTo>
                      <a:pt x="170" y="566"/>
                    </a:lnTo>
                    <a:lnTo>
                      <a:pt x="172" y="566"/>
                    </a:lnTo>
                    <a:lnTo>
                      <a:pt x="172" y="568"/>
                    </a:lnTo>
                    <a:lnTo>
                      <a:pt x="170" y="570"/>
                    </a:lnTo>
                    <a:lnTo>
                      <a:pt x="170" y="573"/>
                    </a:lnTo>
                    <a:lnTo>
                      <a:pt x="168" y="573"/>
                    </a:lnTo>
                    <a:lnTo>
                      <a:pt x="168" y="575"/>
                    </a:lnTo>
                    <a:lnTo>
                      <a:pt x="166" y="577"/>
                    </a:lnTo>
                    <a:lnTo>
                      <a:pt x="163" y="577"/>
                    </a:lnTo>
                    <a:lnTo>
                      <a:pt x="161" y="577"/>
                    </a:lnTo>
                    <a:lnTo>
                      <a:pt x="159" y="577"/>
                    </a:lnTo>
                    <a:lnTo>
                      <a:pt x="159" y="579"/>
                    </a:lnTo>
                    <a:lnTo>
                      <a:pt x="157" y="577"/>
                    </a:lnTo>
                    <a:lnTo>
                      <a:pt x="155" y="577"/>
                    </a:lnTo>
                    <a:lnTo>
                      <a:pt x="152" y="577"/>
                    </a:lnTo>
                    <a:lnTo>
                      <a:pt x="152" y="579"/>
                    </a:lnTo>
                    <a:lnTo>
                      <a:pt x="150" y="579"/>
                    </a:lnTo>
                    <a:lnTo>
                      <a:pt x="150" y="577"/>
                    </a:lnTo>
                    <a:lnTo>
                      <a:pt x="148" y="577"/>
                    </a:lnTo>
                    <a:lnTo>
                      <a:pt x="148" y="575"/>
                    </a:lnTo>
                    <a:lnTo>
                      <a:pt x="146" y="575"/>
                    </a:lnTo>
                    <a:lnTo>
                      <a:pt x="143" y="575"/>
                    </a:lnTo>
                    <a:lnTo>
                      <a:pt x="143" y="573"/>
                    </a:lnTo>
                    <a:lnTo>
                      <a:pt x="141" y="573"/>
                    </a:lnTo>
                    <a:lnTo>
                      <a:pt x="141" y="570"/>
                    </a:lnTo>
                    <a:lnTo>
                      <a:pt x="139" y="570"/>
                    </a:lnTo>
                    <a:lnTo>
                      <a:pt x="139" y="568"/>
                    </a:lnTo>
                    <a:lnTo>
                      <a:pt x="137" y="568"/>
                    </a:lnTo>
                    <a:lnTo>
                      <a:pt x="137" y="566"/>
                    </a:lnTo>
                    <a:lnTo>
                      <a:pt x="134" y="566"/>
                    </a:lnTo>
                    <a:lnTo>
                      <a:pt x="134" y="564"/>
                    </a:lnTo>
                    <a:lnTo>
                      <a:pt x="132" y="564"/>
                    </a:lnTo>
                    <a:lnTo>
                      <a:pt x="130" y="564"/>
                    </a:lnTo>
                    <a:lnTo>
                      <a:pt x="128" y="564"/>
                    </a:lnTo>
                    <a:lnTo>
                      <a:pt x="128" y="561"/>
                    </a:lnTo>
                    <a:lnTo>
                      <a:pt x="125" y="561"/>
                    </a:lnTo>
                    <a:lnTo>
                      <a:pt x="125" y="559"/>
                    </a:lnTo>
                    <a:lnTo>
                      <a:pt x="123" y="559"/>
                    </a:lnTo>
                    <a:lnTo>
                      <a:pt x="121" y="559"/>
                    </a:lnTo>
                    <a:lnTo>
                      <a:pt x="121" y="557"/>
                    </a:lnTo>
                    <a:lnTo>
                      <a:pt x="121" y="555"/>
                    </a:lnTo>
                    <a:lnTo>
                      <a:pt x="121" y="552"/>
                    </a:lnTo>
                    <a:lnTo>
                      <a:pt x="121" y="550"/>
                    </a:lnTo>
                    <a:lnTo>
                      <a:pt x="121" y="548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19" y="546"/>
                    </a:lnTo>
                    <a:lnTo>
                      <a:pt x="117" y="546"/>
                    </a:lnTo>
                    <a:lnTo>
                      <a:pt x="117" y="543"/>
                    </a:lnTo>
                    <a:lnTo>
                      <a:pt x="114" y="543"/>
                    </a:lnTo>
                    <a:lnTo>
                      <a:pt x="114" y="546"/>
                    </a:lnTo>
                    <a:lnTo>
                      <a:pt x="114" y="543"/>
                    </a:lnTo>
                    <a:lnTo>
                      <a:pt x="112" y="543"/>
                    </a:lnTo>
                    <a:lnTo>
                      <a:pt x="110" y="543"/>
                    </a:lnTo>
                    <a:lnTo>
                      <a:pt x="108" y="543"/>
                    </a:lnTo>
                    <a:lnTo>
                      <a:pt x="108" y="541"/>
                    </a:lnTo>
                    <a:lnTo>
                      <a:pt x="105" y="541"/>
                    </a:lnTo>
                    <a:lnTo>
                      <a:pt x="103" y="541"/>
                    </a:lnTo>
                    <a:lnTo>
                      <a:pt x="103" y="539"/>
                    </a:lnTo>
                    <a:lnTo>
                      <a:pt x="101" y="539"/>
                    </a:lnTo>
                    <a:lnTo>
                      <a:pt x="101" y="537"/>
                    </a:lnTo>
                    <a:lnTo>
                      <a:pt x="99" y="53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6" name="Freeform 2994"/>
              <p:cNvSpPr>
                <a:spLocks/>
              </p:cNvSpPr>
              <p:nvPr/>
            </p:nvSpPr>
            <p:spPr bwMode="auto">
              <a:xfrm>
                <a:off x="2204" y="1867"/>
                <a:ext cx="293" cy="537"/>
              </a:xfrm>
              <a:custGeom>
                <a:avLst/>
                <a:gdLst>
                  <a:gd name="T0" fmla="*/ 284 w 293"/>
                  <a:gd name="T1" fmla="*/ 530 h 537"/>
                  <a:gd name="T2" fmla="*/ 268 w 293"/>
                  <a:gd name="T3" fmla="*/ 523 h 537"/>
                  <a:gd name="T4" fmla="*/ 255 w 293"/>
                  <a:gd name="T5" fmla="*/ 519 h 537"/>
                  <a:gd name="T6" fmla="*/ 244 w 293"/>
                  <a:gd name="T7" fmla="*/ 512 h 537"/>
                  <a:gd name="T8" fmla="*/ 228 w 293"/>
                  <a:gd name="T9" fmla="*/ 501 h 537"/>
                  <a:gd name="T10" fmla="*/ 212 w 293"/>
                  <a:gd name="T11" fmla="*/ 494 h 537"/>
                  <a:gd name="T12" fmla="*/ 197 w 293"/>
                  <a:gd name="T13" fmla="*/ 488 h 537"/>
                  <a:gd name="T14" fmla="*/ 192 w 293"/>
                  <a:gd name="T15" fmla="*/ 483 h 537"/>
                  <a:gd name="T16" fmla="*/ 185 w 293"/>
                  <a:gd name="T17" fmla="*/ 472 h 537"/>
                  <a:gd name="T18" fmla="*/ 170 w 293"/>
                  <a:gd name="T19" fmla="*/ 461 h 537"/>
                  <a:gd name="T20" fmla="*/ 163 w 293"/>
                  <a:gd name="T21" fmla="*/ 450 h 537"/>
                  <a:gd name="T22" fmla="*/ 161 w 293"/>
                  <a:gd name="T23" fmla="*/ 443 h 537"/>
                  <a:gd name="T24" fmla="*/ 159 w 293"/>
                  <a:gd name="T25" fmla="*/ 436 h 537"/>
                  <a:gd name="T26" fmla="*/ 159 w 293"/>
                  <a:gd name="T27" fmla="*/ 418 h 537"/>
                  <a:gd name="T28" fmla="*/ 150 w 293"/>
                  <a:gd name="T29" fmla="*/ 405 h 537"/>
                  <a:gd name="T30" fmla="*/ 143 w 293"/>
                  <a:gd name="T31" fmla="*/ 389 h 537"/>
                  <a:gd name="T32" fmla="*/ 132 w 293"/>
                  <a:gd name="T33" fmla="*/ 374 h 537"/>
                  <a:gd name="T34" fmla="*/ 123 w 293"/>
                  <a:gd name="T35" fmla="*/ 360 h 537"/>
                  <a:gd name="T36" fmla="*/ 116 w 293"/>
                  <a:gd name="T37" fmla="*/ 349 h 537"/>
                  <a:gd name="T38" fmla="*/ 109 w 293"/>
                  <a:gd name="T39" fmla="*/ 333 h 537"/>
                  <a:gd name="T40" fmla="*/ 100 w 293"/>
                  <a:gd name="T41" fmla="*/ 320 h 537"/>
                  <a:gd name="T42" fmla="*/ 96 w 293"/>
                  <a:gd name="T43" fmla="*/ 306 h 537"/>
                  <a:gd name="T44" fmla="*/ 92 w 293"/>
                  <a:gd name="T45" fmla="*/ 298 h 537"/>
                  <a:gd name="T46" fmla="*/ 87 w 293"/>
                  <a:gd name="T47" fmla="*/ 289 h 537"/>
                  <a:gd name="T48" fmla="*/ 85 w 293"/>
                  <a:gd name="T49" fmla="*/ 282 h 537"/>
                  <a:gd name="T50" fmla="*/ 80 w 293"/>
                  <a:gd name="T51" fmla="*/ 268 h 537"/>
                  <a:gd name="T52" fmla="*/ 67 w 293"/>
                  <a:gd name="T53" fmla="*/ 253 h 537"/>
                  <a:gd name="T54" fmla="*/ 58 w 293"/>
                  <a:gd name="T55" fmla="*/ 239 h 537"/>
                  <a:gd name="T56" fmla="*/ 54 w 293"/>
                  <a:gd name="T57" fmla="*/ 226 h 537"/>
                  <a:gd name="T58" fmla="*/ 42 w 293"/>
                  <a:gd name="T59" fmla="*/ 210 h 537"/>
                  <a:gd name="T60" fmla="*/ 24 w 293"/>
                  <a:gd name="T61" fmla="*/ 201 h 537"/>
                  <a:gd name="T62" fmla="*/ 9 w 293"/>
                  <a:gd name="T63" fmla="*/ 190 h 537"/>
                  <a:gd name="T64" fmla="*/ 13 w 293"/>
                  <a:gd name="T65" fmla="*/ 181 h 537"/>
                  <a:gd name="T66" fmla="*/ 4 w 293"/>
                  <a:gd name="T67" fmla="*/ 166 h 537"/>
                  <a:gd name="T68" fmla="*/ 2 w 293"/>
                  <a:gd name="T69" fmla="*/ 148 h 537"/>
                  <a:gd name="T70" fmla="*/ 4 w 293"/>
                  <a:gd name="T71" fmla="*/ 132 h 537"/>
                  <a:gd name="T72" fmla="*/ 16 w 293"/>
                  <a:gd name="T73" fmla="*/ 116 h 537"/>
                  <a:gd name="T74" fmla="*/ 27 w 293"/>
                  <a:gd name="T75" fmla="*/ 107 h 537"/>
                  <a:gd name="T76" fmla="*/ 29 w 293"/>
                  <a:gd name="T77" fmla="*/ 110 h 537"/>
                  <a:gd name="T78" fmla="*/ 36 w 293"/>
                  <a:gd name="T79" fmla="*/ 112 h 537"/>
                  <a:gd name="T80" fmla="*/ 31 w 293"/>
                  <a:gd name="T81" fmla="*/ 125 h 537"/>
                  <a:gd name="T82" fmla="*/ 29 w 293"/>
                  <a:gd name="T83" fmla="*/ 132 h 537"/>
                  <a:gd name="T84" fmla="*/ 29 w 293"/>
                  <a:gd name="T85" fmla="*/ 141 h 537"/>
                  <a:gd name="T86" fmla="*/ 45 w 293"/>
                  <a:gd name="T87" fmla="*/ 139 h 537"/>
                  <a:gd name="T88" fmla="*/ 58 w 293"/>
                  <a:gd name="T89" fmla="*/ 143 h 537"/>
                  <a:gd name="T90" fmla="*/ 69 w 293"/>
                  <a:gd name="T91" fmla="*/ 154 h 537"/>
                  <a:gd name="T92" fmla="*/ 76 w 293"/>
                  <a:gd name="T93" fmla="*/ 152 h 537"/>
                  <a:gd name="T94" fmla="*/ 85 w 293"/>
                  <a:gd name="T95" fmla="*/ 139 h 537"/>
                  <a:gd name="T96" fmla="*/ 87 w 293"/>
                  <a:gd name="T97" fmla="*/ 128 h 537"/>
                  <a:gd name="T98" fmla="*/ 94 w 293"/>
                  <a:gd name="T99" fmla="*/ 112 h 537"/>
                  <a:gd name="T100" fmla="*/ 98 w 293"/>
                  <a:gd name="T101" fmla="*/ 107 h 537"/>
                  <a:gd name="T102" fmla="*/ 100 w 293"/>
                  <a:gd name="T103" fmla="*/ 101 h 537"/>
                  <a:gd name="T104" fmla="*/ 121 w 293"/>
                  <a:gd name="T105" fmla="*/ 90 h 537"/>
                  <a:gd name="T106" fmla="*/ 141 w 293"/>
                  <a:gd name="T107" fmla="*/ 83 h 537"/>
                  <a:gd name="T108" fmla="*/ 170 w 293"/>
                  <a:gd name="T109" fmla="*/ 61 h 537"/>
                  <a:gd name="T110" fmla="*/ 183 w 293"/>
                  <a:gd name="T111" fmla="*/ 47 h 537"/>
                  <a:gd name="T112" fmla="*/ 192 w 293"/>
                  <a:gd name="T113" fmla="*/ 29 h 537"/>
                  <a:gd name="T114" fmla="*/ 190 w 293"/>
                  <a:gd name="T115" fmla="*/ 14 h 537"/>
                  <a:gd name="T116" fmla="*/ 183 w 293"/>
                  <a:gd name="T117" fmla="*/ 2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3" h="537">
                    <a:moveTo>
                      <a:pt x="293" y="537"/>
                    </a:moveTo>
                    <a:lnTo>
                      <a:pt x="290" y="537"/>
                    </a:lnTo>
                    <a:lnTo>
                      <a:pt x="293" y="537"/>
                    </a:lnTo>
                    <a:lnTo>
                      <a:pt x="290" y="537"/>
                    </a:lnTo>
                    <a:lnTo>
                      <a:pt x="290" y="534"/>
                    </a:lnTo>
                    <a:lnTo>
                      <a:pt x="288" y="534"/>
                    </a:lnTo>
                    <a:lnTo>
                      <a:pt x="288" y="532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6" y="532"/>
                    </a:lnTo>
                    <a:lnTo>
                      <a:pt x="286" y="530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4" y="530"/>
                    </a:lnTo>
                    <a:lnTo>
                      <a:pt x="284" y="528"/>
                    </a:lnTo>
                    <a:lnTo>
                      <a:pt x="282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7" y="526"/>
                    </a:lnTo>
                    <a:lnTo>
                      <a:pt x="275" y="526"/>
                    </a:lnTo>
                    <a:lnTo>
                      <a:pt x="273" y="526"/>
                    </a:lnTo>
                    <a:lnTo>
                      <a:pt x="270" y="526"/>
                    </a:lnTo>
                    <a:lnTo>
                      <a:pt x="270" y="523"/>
                    </a:lnTo>
                    <a:lnTo>
                      <a:pt x="268" y="523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4" y="521"/>
                    </a:lnTo>
                    <a:lnTo>
                      <a:pt x="261" y="521"/>
                    </a:lnTo>
                    <a:lnTo>
                      <a:pt x="261" y="519"/>
                    </a:lnTo>
                    <a:lnTo>
                      <a:pt x="259" y="519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7" y="517"/>
                    </a:lnTo>
                    <a:lnTo>
                      <a:pt x="257" y="519"/>
                    </a:lnTo>
                    <a:lnTo>
                      <a:pt x="255" y="519"/>
                    </a:lnTo>
                    <a:lnTo>
                      <a:pt x="255" y="517"/>
                    </a:lnTo>
                    <a:lnTo>
                      <a:pt x="257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5" y="517"/>
                    </a:lnTo>
                    <a:lnTo>
                      <a:pt x="252" y="517"/>
                    </a:lnTo>
                    <a:lnTo>
                      <a:pt x="252" y="514"/>
                    </a:lnTo>
                    <a:lnTo>
                      <a:pt x="250" y="514"/>
                    </a:lnTo>
                    <a:lnTo>
                      <a:pt x="248" y="514"/>
                    </a:lnTo>
                    <a:lnTo>
                      <a:pt x="248" y="512"/>
                    </a:lnTo>
                    <a:lnTo>
                      <a:pt x="246" y="512"/>
                    </a:lnTo>
                    <a:lnTo>
                      <a:pt x="244" y="512"/>
                    </a:lnTo>
                    <a:lnTo>
                      <a:pt x="241" y="512"/>
                    </a:lnTo>
                    <a:lnTo>
                      <a:pt x="241" y="510"/>
                    </a:lnTo>
                    <a:lnTo>
                      <a:pt x="239" y="510"/>
                    </a:lnTo>
                    <a:lnTo>
                      <a:pt x="237" y="510"/>
                    </a:lnTo>
                    <a:lnTo>
                      <a:pt x="235" y="510"/>
                    </a:lnTo>
                    <a:lnTo>
                      <a:pt x="235" y="508"/>
                    </a:lnTo>
                    <a:lnTo>
                      <a:pt x="232" y="508"/>
                    </a:lnTo>
                    <a:lnTo>
                      <a:pt x="232" y="505"/>
                    </a:lnTo>
                    <a:lnTo>
                      <a:pt x="230" y="505"/>
                    </a:lnTo>
                    <a:lnTo>
                      <a:pt x="230" y="503"/>
                    </a:lnTo>
                    <a:lnTo>
                      <a:pt x="228" y="503"/>
                    </a:lnTo>
                    <a:lnTo>
                      <a:pt x="228" y="501"/>
                    </a:lnTo>
                    <a:lnTo>
                      <a:pt x="226" y="501"/>
                    </a:lnTo>
                    <a:lnTo>
                      <a:pt x="223" y="501"/>
                    </a:lnTo>
                    <a:lnTo>
                      <a:pt x="223" y="499"/>
                    </a:lnTo>
                    <a:lnTo>
                      <a:pt x="221" y="499"/>
                    </a:lnTo>
                    <a:lnTo>
                      <a:pt x="221" y="501"/>
                    </a:lnTo>
                    <a:lnTo>
                      <a:pt x="221" y="499"/>
                    </a:lnTo>
                    <a:lnTo>
                      <a:pt x="219" y="499"/>
                    </a:lnTo>
                    <a:lnTo>
                      <a:pt x="217" y="499"/>
                    </a:lnTo>
                    <a:lnTo>
                      <a:pt x="217" y="496"/>
                    </a:lnTo>
                    <a:lnTo>
                      <a:pt x="217" y="494"/>
                    </a:lnTo>
                    <a:lnTo>
                      <a:pt x="214" y="494"/>
                    </a:lnTo>
                    <a:lnTo>
                      <a:pt x="212" y="494"/>
                    </a:lnTo>
                    <a:lnTo>
                      <a:pt x="210" y="494"/>
                    </a:lnTo>
                    <a:lnTo>
                      <a:pt x="210" y="492"/>
                    </a:lnTo>
                    <a:lnTo>
                      <a:pt x="208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3" y="490"/>
                    </a:lnTo>
                    <a:lnTo>
                      <a:pt x="201" y="490"/>
                    </a:lnTo>
                    <a:lnTo>
                      <a:pt x="201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9" y="488"/>
                    </a:lnTo>
                    <a:lnTo>
                      <a:pt x="197" y="488"/>
                    </a:lnTo>
                    <a:lnTo>
                      <a:pt x="197" y="485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4" y="485"/>
                    </a:lnTo>
                    <a:lnTo>
                      <a:pt x="194" y="483"/>
                    </a:lnTo>
                    <a:lnTo>
                      <a:pt x="192" y="483"/>
                    </a:lnTo>
                    <a:lnTo>
                      <a:pt x="192" y="481"/>
                    </a:lnTo>
                    <a:lnTo>
                      <a:pt x="192" y="479"/>
                    </a:lnTo>
                    <a:lnTo>
                      <a:pt x="190" y="479"/>
                    </a:lnTo>
                    <a:lnTo>
                      <a:pt x="190" y="476"/>
                    </a:lnTo>
                    <a:lnTo>
                      <a:pt x="188" y="476"/>
                    </a:lnTo>
                    <a:lnTo>
                      <a:pt x="188" y="479"/>
                    </a:lnTo>
                    <a:lnTo>
                      <a:pt x="188" y="476"/>
                    </a:lnTo>
                    <a:lnTo>
                      <a:pt x="188" y="474"/>
                    </a:lnTo>
                    <a:lnTo>
                      <a:pt x="185" y="474"/>
                    </a:lnTo>
                    <a:lnTo>
                      <a:pt x="185" y="472"/>
                    </a:lnTo>
                    <a:lnTo>
                      <a:pt x="183" y="472"/>
                    </a:lnTo>
                    <a:lnTo>
                      <a:pt x="185" y="472"/>
                    </a:lnTo>
                    <a:lnTo>
                      <a:pt x="185" y="470"/>
                    </a:lnTo>
                    <a:lnTo>
                      <a:pt x="183" y="470"/>
                    </a:lnTo>
                    <a:lnTo>
                      <a:pt x="181" y="470"/>
                    </a:lnTo>
                    <a:lnTo>
                      <a:pt x="181" y="467"/>
                    </a:lnTo>
                    <a:lnTo>
                      <a:pt x="179" y="467"/>
                    </a:lnTo>
                    <a:lnTo>
                      <a:pt x="176" y="467"/>
                    </a:lnTo>
                    <a:lnTo>
                      <a:pt x="176" y="465"/>
                    </a:lnTo>
                    <a:lnTo>
                      <a:pt x="174" y="465"/>
                    </a:lnTo>
                    <a:lnTo>
                      <a:pt x="174" y="463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1"/>
                    </a:lnTo>
                    <a:lnTo>
                      <a:pt x="170" y="458"/>
                    </a:lnTo>
                    <a:lnTo>
                      <a:pt x="170" y="456"/>
                    </a:lnTo>
                    <a:lnTo>
                      <a:pt x="168" y="456"/>
                    </a:lnTo>
                    <a:lnTo>
                      <a:pt x="168" y="454"/>
                    </a:lnTo>
                    <a:lnTo>
                      <a:pt x="165" y="454"/>
                    </a:lnTo>
                    <a:lnTo>
                      <a:pt x="165" y="452"/>
                    </a:lnTo>
                    <a:lnTo>
                      <a:pt x="163" y="452"/>
                    </a:lnTo>
                    <a:lnTo>
                      <a:pt x="165" y="452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5" y="450"/>
                    </a:lnTo>
                    <a:lnTo>
                      <a:pt x="163" y="450"/>
                    </a:lnTo>
                    <a:lnTo>
                      <a:pt x="163" y="447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59" y="445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61" y="445"/>
                    </a:lnTo>
                    <a:lnTo>
                      <a:pt x="161" y="447"/>
                    </a:lnTo>
                    <a:lnTo>
                      <a:pt x="159" y="447"/>
                    </a:lnTo>
                    <a:lnTo>
                      <a:pt x="159" y="445"/>
                    </a:lnTo>
                    <a:lnTo>
                      <a:pt x="159" y="443"/>
                    </a:lnTo>
                    <a:lnTo>
                      <a:pt x="161" y="443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61" y="441"/>
                    </a:lnTo>
                    <a:lnTo>
                      <a:pt x="159" y="441"/>
                    </a:lnTo>
                    <a:lnTo>
                      <a:pt x="159" y="438"/>
                    </a:lnTo>
                    <a:lnTo>
                      <a:pt x="156" y="438"/>
                    </a:lnTo>
                    <a:lnTo>
                      <a:pt x="156" y="436"/>
                    </a:lnTo>
                    <a:lnTo>
                      <a:pt x="156" y="434"/>
                    </a:lnTo>
                    <a:lnTo>
                      <a:pt x="156" y="436"/>
                    </a:lnTo>
                    <a:lnTo>
                      <a:pt x="159" y="436"/>
                    </a:lnTo>
                    <a:lnTo>
                      <a:pt x="159" y="434"/>
                    </a:lnTo>
                    <a:lnTo>
                      <a:pt x="159" y="436"/>
                    </a:lnTo>
                    <a:lnTo>
                      <a:pt x="161" y="436"/>
                    </a:lnTo>
                    <a:lnTo>
                      <a:pt x="161" y="434"/>
                    </a:lnTo>
                    <a:lnTo>
                      <a:pt x="161" y="432"/>
                    </a:lnTo>
                    <a:lnTo>
                      <a:pt x="161" y="429"/>
                    </a:lnTo>
                    <a:lnTo>
                      <a:pt x="163" y="429"/>
                    </a:lnTo>
                    <a:lnTo>
                      <a:pt x="163" y="427"/>
                    </a:lnTo>
                    <a:lnTo>
                      <a:pt x="163" y="425"/>
                    </a:lnTo>
                    <a:lnTo>
                      <a:pt x="163" y="423"/>
                    </a:lnTo>
                    <a:lnTo>
                      <a:pt x="161" y="423"/>
                    </a:lnTo>
                    <a:lnTo>
                      <a:pt x="161" y="420"/>
                    </a:lnTo>
                    <a:lnTo>
                      <a:pt x="161" y="418"/>
                    </a:lnTo>
                    <a:lnTo>
                      <a:pt x="159" y="418"/>
                    </a:lnTo>
                    <a:lnTo>
                      <a:pt x="159" y="416"/>
                    </a:lnTo>
                    <a:lnTo>
                      <a:pt x="156" y="416"/>
                    </a:lnTo>
                    <a:lnTo>
                      <a:pt x="156" y="414"/>
                    </a:lnTo>
                    <a:lnTo>
                      <a:pt x="154" y="414"/>
                    </a:lnTo>
                    <a:lnTo>
                      <a:pt x="154" y="412"/>
                    </a:lnTo>
                    <a:lnTo>
                      <a:pt x="152" y="412"/>
                    </a:lnTo>
                    <a:lnTo>
                      <a:pt x="154" y="412"/>
                    </a:lnTo>
                    <a:lnTo>
                      <a:pt x="154" y="409"/>
                    </a:lnTo>
                    <a:lnTo>
                      <a:pt x="152" y="409"/>
                    </a:lnTo>
                    <a:lnTo>
                      <a:pt x="152" y="407"/>
                    </a:lnTo>
                    <a:lnTo>
                      <a:pt x="152" y="405"/>
                    </a:lnTo>
                    <a:lnTo>
                      <a:pt x="150" y="405"/>
                    </a:lnTo>
                    <a:lnTo>
                      <a:pt x="150" y="403"/>
                    </a:lnTo>
                    <a:lnTo>
                      <a:pt x="147" y="403"/>
                    </a:lnTo>
                    <a:lnTo>
                      <a:pt x="147" y="400"/>
                    </a:lnTo>
                    <a:lnTo>
                      <a:pt x="147" y="398"/>
                    </a:lnTo>
                    <a:lnTo>
                      <a:pt x="145" y="398"/>
                    </a:lnTo>
                    <a:lnTo>
                      <a:pt x="145" y="396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1"/>
                    </a:lnTo>
                    <a:lnTo>
                      <a:pt x="143" y="389"/>
                    </a:lnTo>
                    <a:lnTo>
                      <a:pt x="141" y="389"/>
                    </a:lnTo>
                    <a:lnTo>
                      <a:pt x="143" y="389"/>
                    </a:lnTo>
                    <a:lnTo>
                      <a:pt x="143" y="387"/>
                    </a:lnTo>
                    <a:lnTo>
                      <a:pt x="141" y="387"/>
                    </a:lnTo>
                    <a:lnTo>
                      <a:pt x="138" y="387"/>
                    </a:lnTo>
                    <a:lnTo>
                      <a:pt x="138" y="385"/>
                    </a:lnTo>
                    <a:lnTo>
                      <a:pt x="136" y="385"/>
                    </a:lnTo>
                    <a:lnTo>
                      <a:pt x="136" y="382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2" y="380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2" y="371"/>
                    </a:lnTo>
                    <a:lnTo>
                      <a:pt x="130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67"/>
                    </a:lnTo>
                    <a:lnTo>
                      <a:pt x="130" y="365"/>
                    </a:lnTo>
                    <a:lnTo>
                      <a:pt x="127" y="365"/>
                    </a:lnTo>
                    <a:lnTo>
                      <a:pt x="127" y="362"/>
                    </a:lnTo>
                    <a:lnTo>
                      <a:pt x="125" y="362"/>
                    </a:lnTo>
                    <a:lnTo>
                      <a:pt x="125" y="360"/>
                    </a:lnTo>
                    <a:lnTo>
                      <a:pt x="123" y="360"/>
                    </a:lnTo>
                    <a:lnTo>
                      <a:pt x="123" y="358"/>
                    </a:lnTo>
                    <a:lnTo>
                      <a:pt x="121" y="358"/>
                    </a:lnTo>
                    <a:lnTo>
                      <a:pt x="118" y="358"/>
                    </a:lnTo>
                    <a:lnTo>
                      <a:pt x="118" y="356"/>
                    </a:lnTo>
                    <a:lnTo>
                      <a:pt x="116" y="356"/>
                    </a:lnTo>
                    <a:lnTo>
                      <a:pt x="116" y="353"/>
                    </a:lnTo>
                    <a:lnTo>
                      <a:pt x="118" y="353"/>
                    </a:lnTo>
                    <a:lnTo>
                      <a:pt x="118" y="351"/>
                    </a:lnTo>
                    <a:lnTo>
                      <a:pt x="116" y="351"/>
                    </a:lnTo>
                    <a:lnTo>
                      <a:pt x="118" y="351"/>
                    </a:lnTo>
                    <a:lnTo>
                      <a:pt x="118" y="349"/>
                    </a:lnTo>
                    <a:lnTo>
                      <a:pt x="116" y="349"/>
                    </a:lnTo>
                    <a:lnTo>
                      <a:pt x="116" y="347"/>
                    </a:lnTo>
                    <a:lnTo>
                      <a:pt x="116" y="344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4" y="340"/>
                    </a:lnTo>
                    <a:lnTo>
                      <a:pt x="112" y="340"/>
                    </a:lnTo>
                    <a:lnTo>
                      <a:pt x="112" y="338"/>
                    </a:lnTo>
                    <a:lnTo>
                      <a:pt x="112" y="336"/>
                    </a:lnTo>
                    <a:lnTo>
                      <a:pt x="109" y="336"/>
                    </a:lnTo>
                    <a:lnTo>
                      <a:pt x="109" y="333"/>
                    </a:lnTo>
                    <a:lnTo>
                      <a:pt x="107" y="333"/>
                    </a:lnTo>
                    <a:lnTo>
                      <a:pt x="107" y="331"/>
                    </a:lnTo>
                    <a:lnTo>
                      <a:pt x="107" y="329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5" y="329"/>
                    </a:lnTo>
                    <a:lnTo>
                      <a:pt x="105" y="327"/>
                    </a:lnTo>
                    <a:lnTo>
                      <a:pt x="103" y="327"/>
                    </a:lnTo>
                    <a:lnTo>
                      <a:pt x="103" y="324"/>
                    </a:lnTo>
                    <a:lnTo>
                      <a:pt x="103" y="322"/>
                    </a:lnTo>
                    <a:lnTo>
                      <a:pt x="103" y="320"/>
                    </a:lnTo>
                    <a:lnTo>
                      <a:pt x="100" y="320"/>
                    </a:lnTo>
                    <a:lnTo>
                      <a:pt x="100" y="318"/>
                    </a:lnTo>
                    <a:lnTo>
                      <a:pt x="98" y="318"/>
                    </a:lnTo>
                    <a:lnTo>
                      <a:pt x="100" y="318"/>
                    </a:lnTo>
                    <a:lnTo>
                      <a:pt x="100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8" y="309"/>
                    </a:lnTo>
                    <a:lnTo>
                      <a:pt x="98" y="306"/>
                    </a:lnTo>
                    <a:lnTo>
                      <a:pt x="96" y="306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4" y="304"/>
                    </a:lnTo>
                    <a:lnTo>
                      <a:pt x="94" y="302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4" y="300"/>
                    </a:lnTo>
                    <a:lnTo>
                      <a:pt x="92" y="300"/>
                    </a:lnTo>
                    <a:lnTo>
                      <a:pt x="92" y="298"/>
                    </a:lnTo>
                    <a:lnTo>
                      <a:pt x="94" y="298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8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92" y="295"/>
                    </a:lnTo>
                    <a:lnTo>
                      <a:pt x="92" y="293"/>
                    </a:lnTo>
                    <a:lnTo>
                      <a:pt x="89" y="293"/>
                    </a:lnTo>
                    <a:lnTo>
                      <a:pt x="89" y="291"/>
                    </a:lnTo>
                    <a:lnTo>
                      <a:pt x="89" y="289"/>
                    </a:lnTo>
                    <a:lnTo>
                      <a:pt x="87" y="289"/>
                    </a:lnTo>
                    <a:lnTo>
                      <a:pt x="87" y="291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5" y="289"/>
                    </a:lnTo>
                    <a:lnTo>
                      <a:pt x="87" y="289"/>
                    </a:lnTo>
                    <a:lnTo>
                      <a:pt x="87" y="286"/>
                    </a:lnTo>
                    <a:lnTo>
                      <a:pt x="85" y="286"/>
                    </a:lnTo>
                    <a:lnTo>
                      <a:pt x="85" y="284"/>
                    </a:lnTo>
                    <a:lnTo>
                      <a:pt x="85" y="282"/>
                    </a:lnTo>
                    <a:lnTo>
                      <a:pt x="85" y="280"/>
                    </a:lnTo>
                    <a:lnTo>
                      <a:pt x="83" y="280"/>
                    </a:lnTo>
                    <a:lnTo>
                      <a:pt x="83" y="277"/>
                    </a:lnTo>
                    <a:lnTo>
                      <a:pt x="80" y="277"/>
                    </a:lnTo>
                    <a:lnTo>
                      <a:pt x="80" y="275"/>
                    </a:lnTo>
                    <a:lnTo>
                      <a:pt x="83" y="275"/>
                    </a:lnTo>
                    <a:lnTo>
                      <a:pt x="83" y="273"/>
                    </a:lnTo>
                    <a:lnTo>
                      <a:pt x="80" y="273"/>
                    </a:lnTo>
                    <a:lnTo>
                      <a:pt x="83" y="273"/>
                    </a:lnTo>
                    <a:lnTo>
                      <a:pt x="83" y="271"/>
                    </a:lnTo>
                    <a:lnTo>
                      <a:pt x="80" y="271"/>
                    </a:lnTo>
                    <a:lnTo>
                      <a:pt x="80" y="268"/>
                    </a:lnTo>
                    <a:lnTo>
                      <a:pt x="78" y="268"/>
                    </a:lnTo>
                    <a:lnTo>
                      <a:pt x="78" y="266"/>
                    </a:lnTo>
                    <a:lnTo>
                      <a:pt x="76" y="266"/>
                    </a:lnTo>
                    <a:lnTo>
                      <a:pt x="76" y="264"/>
                    </a:lnTo>
                    <a:lnTo>
                      <a:pt x="76" y="262"/>
                    </a:lnTo>
                    <a:lnTo>
                      <a:pt x="74" y="260"/>
                    </a:lnTo>
                    <a:lnTo>
                      <a:pt x="74" y="257"/>
                    </a:lnTo>
                    <a:lnTo>
                      <a:pt x="71" y="257"/>
                    </a:lnTo>
                    <a:lnTo>
                      <a:pt x="71" y="255"/>
                    </a:lnTo>
                    <a:lnTo>
                      <a:pt x="69" y="255"/>
                    </a:lnTo>
                    <a:lnTo>
                      <a:pt x="69" y="253"/>
                    </a:lnTo>
                    <a:lnTo>
                      <a:pt x="67" y="253"/>
                    </a:lnTo>
                    <a:lnTo>
                      <a:pt x="67" y="251"/>
                    </a:lnTo>
                    <a:lnTo>
                      <a:pt x="65" y="251"/>
                    </a:lnTo>
                    <a:lnTo>
                      <a:pt x="65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0" y="246"/>
                    </a:lnTo>
                    <a:lnTo>
                      <a:pt x="60" y="244"/>
                    </a:lnTo>
                    <a:lnTo>
                      <a:pt x="58" y="244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39"/>
                    </a:lnTo>
                    <a:lnTo>
                      <a:pt x="58" y="239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5"/>
                    </a:lnTo>
                    <a:lnTo>
                      <a:pt x="56" y="233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6" y="230"/>
                    </a:lnTo>
                    <a:lnTo>
                      <a:pt x="54" y="230"/>
                    </a:lnTo>
                    <a:lnTo>
                      <a:pt x="54" y="228"/>
                    </a:lnTo>
                    <a:lnTo>
                      <a:pt x="54" y="226"/>
                    </a:lnTo>
                    <a:lnTo>
                      <a:pt x="51" y="226"/>
                    </a:lnTo>
                    <a:lnTo>
                      <a:pt x="51" y="224"/>
                    </a:lnTo>
                    <a:lnTo>
                      <a:pt x="51" y="222"/>
                    </a:lnTo>
                    <a:lnTo>
                      <a:pt x="49" y="222"/>
                    </a:lnTo>
                    <a:lnTo>
                      <a:pt x="49" y="219"/>
                    </a:lnTo>
                    <a:lnTo>
                      <a:pt x="47" y="219"/>
                    </a:lnTo>
                    <a:lnTo>
                      <a:pt x="47" y="217"/>
                    </a:lnTo>
                    <a:lnTo>
                      <a:pt x="45" y="217"/>
                    </a:lnTo>
                    <a:lnTo>
                      <a:pt x="45" y="215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2" y="210"/>
                    </a:lnTo>
                    <a:lnTo>
                      <a:pt x="40" y="210"/>
                    </a:lnTo>
                    <a:lnTo>
                      <a:pt x="40" y="208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6" y="206"/>
                    </a:lnTo>
                    <a:lnTo>
                      <a:pt x="33" y="206"/>
                    </a:lnTo>
                    <a:lnTo>
                      <a:pt x="31" y="206"/>
                    </a:lnTo>
                    <a:lnTo>
                      <a:pt x="31" y="204"/>
                    </a:lnTo>
                    <a:lnTo>
                      <a:pt x="29" y="204"/>
                    </a:lnTo>
                    <a:lnTo>
                      <a:pt x="27" y="204"/>
                    </a:lnTo>
                    <a:lnTo>
                      <a:pt x="27" y="201"/>
                    </a:lnTo>
                    <a:lnTo>
                      <a:pt x="24" y="201"/>
                    </a:lnTo>
                    <a:lnTo>
                      <a:pt x="22" y="201"/>
                    </a:lnTo>
                    <a:lnTo>
                      <a:pt x="22" y="199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8" y="197"/>
                    </a:lnTo>
                    <a:lnTo>
                      <a:pt x="16" y="197"/>
                    </a:lnTo>
                    <a:lnTo>
                      <a:pt x="16" y="195"/>
                    </a:lnTo>
                    <a:lnTo>
                      <a:pt x="13" y="195"/>
                    </a:lnTo>
                    <a:lnTo>
                      <a:pt x="11" y="195"/>
                    </a:lnTo>
                    <a:lnTo>
                      <a:pt x="11" y="192"/>
                    </a:lnTo>
                    <a:lnTo>
                      <a:pt x="9" y="192"/>
                    </a:lnTo>
                    <a:lnTo>
                      <a:pt x="9" y="190"/>
                    </a:lnTo>
                    <a:lnTo>
                      <a:pt x="7" y="190"/>
                    </a:lnTo>
                    <a:lnTo>
                      <a:pt x="7" y="188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4" y="184"/>
                    </a:lnTo>
                    <a:lnTo>
                      <a:pt x="7" y="184"/>
                    </a:lnTo>
                    <a:lnTo>
                      <a:pt x="7" y="181"/>
                    </a:lnTo>
                    <a:lnTo>
                      <a:pt x="9" y="181"/>
                    </a:lnTo>
                    <a:lnTo>
                      <a:pt x="9" y="184"/>
                    </a:lnTo>
                    <a:lnTo>
                      <a:pt x="11" y="184"/>
                    </a:lnTo>
                    <a:lnTo>
                      <a:pt x="13" y="184"/>
                    </a:lnTo>
                    <a:lnTo>
                      <a:pt x="13" y="181"/>
                    </a:lnTo>
                    <a:lnTo>
                      <a:pt x="13" y="179"/>
                    </a:lnTo>
                    <a:lnTo>
                      <a:pt x="16" y="179"/>
                    </a:lnTo>
                    <a:lnTo>
                      <a:pt x="16" y="177"/>
                    </a:lnTo>
                    <a:lnTo>
                      <a:pt x="13" y="175"/>
                    </a:lnTo>
                    <a:lnTo>
                      <a:pt x="13" y="172"/>
                    </a:lnTo>
                    <a:lnTo>
                      <a:pt x="13" y="170"/>
                    </a:lnTo>
                    <a:lnTo>
                      <a:pt x="11" y="170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7" y="166"/>
                    </a:lnTo>
                    <a:lnTo>
                      <a:pt x="4" y="166"/>
                    </a:lnTo>
                    <a:lnTo>
                      <a:pt x="4" y="163"/>
                    </a:lnTo>
                    <a:lnTo>
                      <a:pt x="4" y="161"/>
                    </a:lnTo>
                    <a:lnTo>
                      <a:pt x="4" y="159"/>
                    </a:lnTo>
                    <a:lnTo>
                      <a:pt x="7" y="159"/>
                    </a:lnTo>
                    <a:lnTo>
                      <a:pt x="9" y="159"/>
                    </a:lnTo>
                    <a:lnTo>
                      <a:pt x="9" y="157"/>
                    </a:lnTo>
                    <a:lnTo>
                      <a:pt x="7" y="157"/>
                    </a:lnTo>
                    <a:lnTo>
                      <a:pt x="7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3"/>
                    </a:lnTo>
                    <a:lnTo>
                      <a:pt x="2" y="141"/>
                    </a:lnTo>
                    <a:lnTo>
                      <a:pt x="0" y="141"/>
                    </a:lnTo>
                    <a:lnTo>
                      <a:pt x="0" y="139"/>
                    </a:lnTo>
                    <a:lnTo>
                      <a:pt x="2" y="139"/>
                    </a:lnTo>
                    <a:lnTo>
                      <a:pt x="2" y="137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7" y="130"/>
                    </a:lnTo>
                    <a:lnTo>
                      <a:pt x="7" y="128"/>
                    </a:lnTo>
                    <a:lnTo>
                      <a:pt x="9" y="128"/>
                    </a:lnTo>
                    <a:lnTo>
                      <a:pt x="9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3" y="123"/>
                    </a:lnTo>
                    <a:lnTo>
                      <a:pt x="13" y="121"/>
                    </a:lnTo>
                    <a:lnTo>
                      <a:pt x="16" y="121"/>
                    </a:lnTo>
                    <a:lnTo>
                      <a:pt x="16" y="119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0" y="114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4" y="110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7" y="107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29" y="110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1" y="105"/>
                    </a:lnTo>
                    <a:lnTo>
                      <a:pt x="33" y="105"/>
                    </a:lnTo>
                    <a:lnTo>
                      <a:pt x="33" y="107"/>
                    </a:lnTo>
                    <a:lnTo>
                      <a:pt x="36" y="107"/>
                    </a:lnTo>
                    <a:lnTo>
                      <a:pt x="33" y="107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3" y="110"/>
                    </a:lnTo>
                    <a:lnTo>
                      <a:pt x="36" y="110"/>
                    </a:lnTo>
                    <a:lnTo>
                      <a:pt x="36" y="112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6" y="119"/>
                    </a:lnTo>
                    <a:lnTo>
                      <a:pt x="38" y="119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8" y="121"/>
                    </a:lnTo>
                    <a:lnTo>
                      <a:pt x="36" y="121"/>
                    </a:lnTo>
                    <a:lnTo>
                      <a:pt x="36" y="123"/>
                    </a:lnTo>
                    <a:lnTo>
                      <a:pt x="33" y="123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3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27" y="125"/>
                    </a:lnTo>
                    <a:lnTo>
                      <a:pt x="27" y="128"/>
                    </a:lnTo>
                    <a:lnTo>
                      <a:pt x="27" y="130"/>
                    </a:lnTo>
                    <a:lnTo>
                      <a:pt x="27" y="132"/>
                    </a:lnTo>
                    <a:lnTo>
                      <a:pt x="27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29" y="130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31" y="130"/>
                    </a:lnTo>
                    <a:lnTo>
                      <a:pt x="31" y="132"/>
                    </a:lnTo>
                    <a:lnTo>
                      <a:pt x="29" y="132"/>
                    </a:lnTo>
                    <a:lnTo>
                      <a:pt x="29" y="134"/>
                    </a:lnTo>
                    <a:lnTo>
                      <a:pt x="29" y="137"/>
                    </a:lnTo>
                    <a:lnTo>
                      <a:pt x="27" y="137"/>
                    </a:lnTo>
                    <a:lnTo>
                      <a:pt x="27" y="139"/>
                    </a:lnTo>
                    <a:lnTo>
                      <a:pt x="29" y="139"/>
                    </a:lnTo>
                    <a:lnTo>
                      <a:pt x="29" y="141"/>
                    </a:lnTo>
                    <a:lnTo>
                      <a:pt x="29" y="139"/>
                    </a:lnTo>
                    <a:lnTo>
                      <a:pt x="31" y="139"/>
                    </a:lnTo>
                    <a:lnTo>
                      <a:pt x="33" y="139"/>
                    </a:lnTo>
                    <a:lnTo>
                      <a:pt x="33" y="137"/>
                    </a:lnTo>
                    <a:lnTo>
                      <a:pt x="36" y="137"/>
                    </a:lnTo>
                    <a:lnTo>
                      <a:pt x="36" y="134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0" y="137"/>
                    </a:lnTo>
                    <a:lnTo>
                      <a:pt x="42" y="137"/>
                    </a:lnTo>
                    <a:lnTo>
                      <a:pt x="45" y="137"/>
                    </a:lnTo>
                    <a:lnTo>
                      <a:pt x="45" y="139"/>
                    </a:lnTo>
                    <a:lnTo>
                      <a:pt x="47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51" y="139"/>
                    </a:lnTo>
                    <a:lnTo>
                      <a:pt x="54" y="139"/>
                    </a:lnTo>
                    <a:lnTo>
                      <a:pt x="56" y="139"/>
                    </a:lnTo>
                    <a:lnTo>
                      <a:pt x="56" y="141"/>
                    </a:lnTo>
                    <a:lnTo>
                      <a:pt x="58" y="141"/>
                    </a:lnTo>
                    <a:lnTo>
                      <a:pt x="58" y="143"/>
                    </a:lnTo>
                    <a:lnTo>
                      <a:pt x="58" y="145"/>
                    </a:lnTo>
                    <a:lnTo>
                      <a:pt x="58" y="148"/>
                    </a:lnTo>
                    <a:lnTo>
                      <a:pt x="60" y="148"/>
                    </a:lnTo>
                    <a:lnTo>
                      <a:pt x="60" y="150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7" y="154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69" y="157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1" y="157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4" y="152"/>
                    </a:lnTo>
                    <a:lnTo>
                      <a:pt x="76" y="152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78" y="145"/>
                    </a:lnTo>
                    <a:lnTo>
                      <a:pt x="80" y="145"/>
                    </a:lnTo>
                    <a:lnTo>
                      <a:pt x="83" y="145"/>
                    </a:lnTo>
                    <a:lnTo>
                      <a:pt x="83" y="143"/>
                    </a:lnTo>
                    <a:lnTo>
                      <a:pt x="85" y="143"/>
                    </a:lnTo>
                    <a:lnTo>
                      <a:pt x="85" y="141"/>
                    </a:lnTo>
                    <a:lnTo>
                      <a:pt x="85" y="139"/>
                    </a:lnTo>
                    <a:lnTo>
                      <a:pt x="87" y="139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5" y="134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5" y="132"/>
                    </a:lnTo>
                    <a:lnTo>
                      <a:pt x="87" y="132"/>
                    </a:lnTo>
                    <a:lnTo>
                      <a:pt x="87" y="130"/>
                    </a:lnTo>
                    <a:lnTo>
                      <a:pt x="87" y="128"/>
                    </a:lnTo>
                    <a:lnTo>
                      <a:pt x="87" y="125"/>
                    </a:lnTo>
                    <a:lnTo>
                      <a:pt x="87" y="123"/>
                    </a:lnTo>
                    <a:lnTo>
                      <a:pt x="89" y="123"/>
                    </a:lnTo>
                    <a:lnTo>
                      <a:pt x="89" y="121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89" y="119"/>
                    </a:lnTo>
                    <a:lnTo>
                      <a:pt x="92" y="119"/>
                    </a:lnTo>
                    <a:lnTo>
                      <a:pt x="92" y="116"/>
                    </a:lnTo>
                    <a:lnTo>
                      <a:pt x="92" y="114"/>
                    </a:lnTo>
                    <a:lnTo>
                      <a:pt x="94" y="114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4" y="112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4" y="110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5"/>
                    </a:lnTo>
                    <a:lnTo>
                      <a:pt x="98" y="107"/>
                    </a:lnTo>
                    <a:lnTo>
                      <a:pt x="98" y="110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0" y="105"/>
                    </a:lnTo>
                    <a:lnTo>
                      <a:pt x="98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0" y="101"/>
                    </a:lnTo>
                    <a:lnTo>
                      <a:pt x="103" y="101"/>
                    </a:lnTo>
                    <a:lnTo>
                      <a:pt x="103" y="99"/>
                    </a:lnTo>
                    <a:lnTo>
                      <a:pt x="105" y="99"/>
                    </a:lnTo>
                    <a:lnTo>
                      <a:pt x="105" y="96"/>
                    </a:lnTo>
                    <a:lnTo>
                      <a:pt x="107" y="96"/>
                    </a:lnTo>
                    <a:lnTo>
                      <a:pt x="107" y="94"/>
                    </a:lnTo>
                    <a:lnTo>
                      <a:pt x="109" y="94"/>
                    </a:lnTo>
                    <a:lnTo>
                      <a:pt x="109" y="92"/>
                    </a:lnTo>
                    <a:lnTo>
                      <a:pt x="112" y="92"/>
                    </a:lnTo>
                    <a:lnTo>
                      <a:pt x="114" y="92"/>
                    </a:lnTo>
                    <a:lnTo>
                      <a:pt x="118" y="90"/>
                    </a:lnTo>
                    <a:lnTo>
                      <a:pt x="121" y="90"/>
                    </a:lnTo>
                    <a:lnTo>
                      <a:pt x="123" y="90"/>
                    </a:lnTo>
                    <a:lnTo>
                      <a:pt x="123" y="87"/>
                    </a:lnTo>
                    <a:lnTo>
                      <a:pt x="125" y="87"/>
                    </a:lnTo>
                    <a:lnTo>
                      <a:pt x="127" y="87"/>
                    </a:lnTo>
                    <a:lnTo>
                      <a:pt x="130" y="87"/>
                    </a:lnTo>
                    <a:lnTo>
                      <a:pt x="130" y="85"/>
                    </a:lnTo>
                    <a:lnTo>
                      <a:pt x="132" y="85"/>
                    </a:lnTo>
                    <a:lnTo>
                      <a:pt x="134" y="85"/>
                    </a:lnTo>
                    <a:lnTo>
                      <a:pt x="136" y="85"/>
                    </a:lnTo>
                    <a:lnTo>
                      <a:pt x="136" y="83"/>
                    </a:lnTo>
                    <a:lnTo>
                      <a:pt x="138" y="83"/>
                    </a:lnTo>
                    <a:lnTo>
                      <a:pt x="141" y="83"/>
                    </a:lnTo>
                    <a:lnTo>
                      <a:pt x="143" y="83"/>
                    </a:lnTo>
                    <a:lnTo>
                      <a:pt x="143" y="81"/>
                    </a:lnTo>
                    <a:lnTo>
                      <a:pt x="145" y="81"/>
                    </a:lnTo>
                    <a:lnTo>
                      <a:pt x="147" y="81"/>
                    </a:lnTo>
                    <a:lnTo>
                      <a:pt x="150" y="81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2" y="76"/>
                    </a:lnTo>
                    <a:lnTo>
                      <a:pt x="168" y="65"/>
                    </a:lnTo>
                    <a:lnTo>
                      <a:pt x="168" y="63"/>
                    </a:lnTo>
                    <a:lnTo>
                      <a:pt x="170" y="63"/>
                    </a:lnTo>
                    <a:lnTo>
                      <a:pt x="170" y="61"/>
                    </a:lnTo>
                    <a:lnTo>
                      <a:pt x="172" y="61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56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9" y="52"/>
                    </a:lnTo>
                    <a:lnTo>
                      <a:pt x="179" y="49"/>
                    </a:lnTo>
                    <a:lnTo>
                      <a:pt x="181" y="49"/>
                    </a:lnTo>
                    <a:lnTo>
                      <a:pt x="181" y="47"/>
                    </a:lnTo>
                    <a:lnTo>
                      <a:pt x="183" y="47"/>
                    </a:lnTo>
                    <a:lnTo>
                      <a:pt x="183" y="45"/>
                    </a:lnTo>
                    <a:lnTo>
                      <a:pt x="183" y="43"/>
                    </a:lnTo>
                    <a:lnTo>
                      <a:pt x="183" y="40"/>
                    </a:lnTo>
                    <a:lnTo>
                      <a:pt x="185" y="38"/>
                    </a:lnTo>
                    <a:lnTo>
                      <a:pt x="185" y="34"/>
                    </a:lnTo>
                    <a:lnTo>
                      <a:pt x="188" y="29"/>
                    </a:lnTo>
                    <a:lnTo>
                      <a:pt x="188" y="27"/>
                    </a:lnTo>
                    <a:lnTo>
                      <a:pt x="190" y="27"/>
                    </a:lnTo>
                    <a:lnTo>
                      <a:pt x="190" y="29"/>
                    </a:lnTo>
                    <a:lnTo>
                      <a:pt x="192" y="29"/>
                    </a:lnTo>
                    <a:lnTo>
                      <a:pt x="194" y="29"/>
                    </a:lnTo>
                    <a:lnTo>
                      <a:pt x="192" y="29"/>
                    </a:lnTo>
                    <a:lnTo>
                      <a:pt x="192" y="27"/>
                    </a:lnTo>
                    <a:lnTo>
                      <a:pt x="192" y="25"/>
                    </a:lnTo>
                    <a:lnTo>
                      <a:pt x="192" y="23"/>
                    </a:lnTo>
                    <a:lnTo>
                      <a:pt x="192" y="20"/>
                    </a:lnTo>
                    <a:lnTo>
                      <a:pt x="192" y="18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1"/>
                    </a:lnTo>
                    <a:lnTo>
                      <a:pt x="190" y="14"/>
                    </a:lnTo>
                    <a:lnTo>
                      <a:pt x="188" y="14"/>
                    </a:lnTo>
                    <a:lnTo>
                      <a:pt x="188" y="11"/>
                    </a:lnTo>
                    <a:lnTo>
                      <a:pt x="190" y="11"/>
                    </a:lnTo>
                    <a:lnTo>
                      <a:pt x="188" y="11"/>
                    </a:lnTo>
                    <a:lnTo>
                      <a:pt x="188" y="9"/>
                    </a:lnTo>
                    <a:lnTo>
                      <a:pt x="185" y="9"/>
                    </a:lnTo>
                    <a:lnTo>
                      <a:pt x="185" y="7"/>
                    </a:lnTo>
                    <a:lnTo>
                      <a:pt x="185" y="5"/>
                    </a:lnTo>
                    <a:lnTo>
                      <a:pt x="183" y="5"/>
                    </a:lnTo>
                    <a:lnTo>
                      <a:pt x="181" y="5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1" y="2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7" name="Freeform 2995"/>
              <p:cNvSpPr>
                <a:spLocks noEditPoints="1"/>
              </p:cNvSpPr>
              <p:nvPr/>
            </p:nvSpPr>
            <p:spPr bwMode="auto">
              <a:xfrm>
                <a:off x="2626" y="1279"/>
                <a:ext cx="87" cy="20"/>
              </a:xfrm>
              <a:custGeom>
                <a:avLst/>
                <a:gdLst>
                  <a:gd name="T0" fmla="*/ 83 w 87"/>
                  <a:gd name="T1" fmla="*/ 14 h 20"/>
                  <a:gd name="T2" fmla="*/ 81 w 87"/>
                  <a:gd name="T3" fmla="*/ 11 h 20"/>
                  <a:gd name="T4" fmla="*/ 83 w 87"/>
                  <a:gd name="T5" fmla="*/ 11 h 20"/>
                  <a:gd name="T6" fmla="*/ 76 w 87"/>
                  <a:gd name="T7" fmla="*/ 7 h 20"/>
                  <a:gd name="T8" fmla="*/ 83 w 87"/>
                  <a:gd name="T9" fmla="*/ 7 h 20"/>
                  <a:gd name="T10" fmla="*/ 85 w 87"/>
                  <a:gd name="T11" fmla="*/ 5 h 20"/>
                  <a:gd name="T12" fmla="*/ 83 w 87"/>
                  <a:gd name="T13" fmla="*/ 5 h 20"/>
                  <a:gd name="T14" fmla="*/ 47 w 87"/>
                  <a:gd name="T15" fmla="*/ 20 h 20"/>
                  <a:gd name="T16" fmla="*/ 52 w 87"/>
                  <a:gd name="T17" fmla="*/ 18 h 20"/>
                  <a:gd name="T18" fmla="*/ 32 w 87"/>
                  <a:gd name="T19" fmla="*/ 16 h 20"/>
                  <a:gd name="T20" fmla="*/ 29 w 87"/>
                  <a:gd name="T21" fmla="*/ 16 h 20"/>
                  <a:gd name="T22" fmla="*/ 3 w 87"/>
                  <a:gd name="T23" fmla="*/ 14 h 20"/>
                  <a:gd name="T24" fmla="*/ 61 w 87"/>
                  <a:gd name="T25" fmla="*/ 2 h 20"/>
                  <a:gd name="T26" fmla="*/ 58 w 87"/>
                  <a:gd name="T27" fmla="*/ 2 h 20"/>
                  <a:gd name="T28" fmla="*/ 41 w 87"/>
                  <a:gd name="T29" fmla="*/ 5 h 20"/>
                  <a:gd name="T30" fmla="*/ 45 w 87"/>
                  <a:gd name="T31" fmla="*/ 0 h 20"/>
                  <a:gd name="T32" fmla="*/ 45 w 87"/>
                  <a:gd name="T33" fmla="*/ 0 h 20"/>
                  <a:gd name="T34" fmla="*/ 47 w 87"/>
                  <a:gd name="T35" fmla="*/ 7 h 20"/>
                  <a:gd name="T36" fmla="*/ 45 w 87"/>
                  <a:gd name="T37" fmla="*/ 0 h 20"/>
                  <a:gd name="T38" fmla="*/ 54 w 87"/>
                  <a:gd name="T39" fmla="*/ 0 h 20"/>
                  <a:gd name="T40" fmla="*/ 56 w 87"/>
                  <a:gd name="T41" fmla="*/ 2 h 20"/>
                  <a:gd name="T42" fmla="*/ 65 w 87"/>
                  <a:gd name="T43" fmla="*/ 2 h 20"/>
                  <a:gd name="T44" fmla="*/ 65 w 87"/>
                  <a:gd name="T45" fmla="*/ 2 h 20"/>
                  <a:gd name="T46" fmla="*/ 67 w 87"/>
                  <a:gd name="T47" fmla="*/ 5 h 20"/>
                  <a:gd name="T48" fmla="*/ 74 w 87"/>
                  <a:gd name="T49" fmla="*/ 7 h 20"/>
                  <a:gd name="T50" fmla="*/ 76 w 87"/>
                  <a:gd name="T51" fmla="*/ 7 h 20"/>
                  <a:gd name="T52" fmla="*/ 72 w 87"/>
                  <a:gd name="T53" fmla="*/ 11 h 20"/>
                  <a:gd name="T54" fmla="*/ 63 w 87"/>
                  <a:gd name="T55" fmla="*/ 16 h 20"/>
                  <a:gd name="T56" fmla="*/ 56 w 87"/>
                  <a:gd name="T57" fmla="*/ 18 h 20"/>
                  <a:gd name="T58" fmla="*/ 45 w 87"/>
                  <a:gd name="T59" fmla="*/ 16 h 20"/>
                  <a:gd name="T60" fmla="*/ 43 w 87"/>
                  <a:gd name="T61" fmla="*/ 16 h 20"/>
                  <a:gd name="T62" fmla="*/ 41 w 87"/>
                  <a:gd name="T63" fmla="*/ 18 h 20"/>
                  <a:gd name="T64" fmla="*/ 32 w 87"/>
                  <a:gd name="T65" fmla="*/ 18 h 20"/>
                  <a:gd name="T66" fmla="*/ 29 w 87"/>
                  <a:gd name="T67" fmla="*/ 16 h 20"/>
                  <a:gd name="T68" fmla="*/ 27 w 87"/>
                  <a:gd name="T69" fmla="*/ 18 h 20"/>
                  <a:gd name="T70" fmla="*/ 29 w 87"/>
                  <a:gd name="T71" fmla="*/ 7 h 20"/>
                  <a:gd name="T72" fmla="*/ 25 w 87"/>
                  <a:gd name="T73" fmla="*/ 2 h 20"/>
                  <a:gd name="T74" fmla="*/ 32 w 87"/>
                  <a:gd name="T75" fmla="*/ 0 h 20"/>
                  <a:gd name="T76" fmla="*/ 41 w 87"/>
                  <a:gd name="T77" fmla="*/ 0 h 20"/>
                  <a:gd name="T78" fmla="*/ 41 w 87"/>
                  <a:gd name="T79" fmla="*/ 5 h 20"/>
                  <a:gd name="T80" fmla="*/ 41 w 87"/>
                  <a:gd name="T81" fmla="*/ 7 h 20"/>
                  <a:gd name="T82" fmla="*/ 54 w 87"/>
                  <a:gd name="T83" fmla="*/ 5 h 20"/>
                  <a:gd name="T84" fmla="*/ 65 w 87"/>
                  <a:gd name="T85" fmla="*/ 5 h 20"/>
                  <a:gd name="T86" fmla="*/ 65 w 87"/>
                  <a:gd name="T87" fmla="*/ 7 h 20"/>
                  <a:gd name="T88" fmla="*/ 63 w 87"/>
                  <a:gd name="T89" fmla="*/ 9 h 20"/>
                  <a:gd name="T90" fmla="*/ 72 w 87"/>
                  <a:gd name="T91" fmla="*/ 11 h 20"/>
                  <a:gd name="T92" fmla="*/ 58 w 87"/>
                  <a:gd name="T93" fmla="*/ 9 h 20"/>
                  <a:gd name="T94" fmla="*/ 63 w 87"/>
                  <a:gd name="T95" fmla="*/ 9 h 20"/>
                  <a:gd name="T96" fmla="*/ 25 w 87"/>
                  <a:gd name="T97" fmla="*/ 11 h 20"/>
                  <a:gd name="T98" fmla="*/ 47 w 87"/>
                  <a:gd name="T99" fmla="*/ 14 h 20"/>
                  <a:gd name="T100" fmla="*/ 49 w 87"/>
                  <a:gd name="T101" fmla="*/ 11 h 20"/>
                  <a:gd name="T102" fmla="*/ 43 w 87"/>
                  <a:gd name="T103" fmla="*/ 11 h 20"/>
                  <a:gd name="T104" fmla="*/ 34 w 87"/>
                  <a:gd name="T105" fmla="*/ 14 h 20"/>
                  <a:gd name="T106" fmla="*/ 32 w 87"/>
                  <a:gd name="T107" fmla="*/ 16 h 20"/>
                  <a:gd name="T108" fmla="*/ 32 w 87"/>
                  <a:gd name="T109" fmla="*/ 18 h 20"/>
                  <a:gd name="T110" fmla="*/ 47 w 87"/>
                  <a:gd name="T111" fmla="*/ 14 h 20"/>
                  <a:gd name="T112" fmla="*/ 52 w 87"/>
                  <a:gd name="T113" fmla="*/ 16 h 20"/>
                  <a:gd name="T114" fmla="*/ 58 w 87"/>
                  <a:gd name="T115" fmla="*/ 18 h 20"/>
                  <a:gd name="T116" fmla="*/ 63 w 87"/>
                  <a:gd name="T117" fmla="*/ 2 h 20"/>
                  <a:gd name="T118" fmla="*/ 49 w 87"/>
                  <a:gd name="T119" fmla="*/ 2 h 20"/>
                  <a:gd name="T120" fmla="*/ 49 w 87"/>
                  <a:gd name="T1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20">
                    <a:moveTo>
                      <a:pt x="83" y="14"/>
                    </a:moveTo>
                    <a:lnTo>
                      <a:pt x="83" y="11"/>
                    </a:lnTo>
                    <a:lnTo>
                      <a:pt x="83" y="14"/>
                    </a:lnTo>
                    <a:close/>
                    <a:moveTo>
                      <a:pt x="81" y="14"/>
                    </a:moveTo>
                    <a:lnTo>
                      <a:pt x="81" y="11"/>
                    </a:lnTo>
                    <a:lnTo>
                      <a:pt x="81" y="14"/>
                    </a:lnTo>
                    <a:close/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79" y="14"/>
                    </a:lnTo>
                    <a:lnTo>
                      <a:pt x="76" y="14"/>
                    </a:lnTo>
                    <a:lnTo>
                      <a:pt x="76" y="11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3" y="11"/>
                    </a:lnTo>
                    <a:close/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3" y="11"/>
                    </a:lnTo>
                    <a:close/>
                    <a:moveTo>
                      <a:pt x="76" y="7"/>
                    </a:moveTo>
                    <a:lnTo>
                      <a:pt x="76" y="9"/>
                    </a:lnTo>
                    <a:lnTo>
                      <a:pt x="76" y="7"/>
                    </a:lnTo>
                    <a:close/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6" y="7"/>
                    </a:lnTo>
                    <a:close/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close/>
                    <a:moveTo>
                      <a:pt x="83" y="7"/>
                    </a:moveTo>
                    <a:lnTo>
                      <a:pt x="85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3" y="7"/>
                    </a:lnTo>
                    <a:close/>
                    <a:moveTo>
                      <a:pt x="87" y="5"/>
                    </a:moveTo>
                    <a:lnTo>
                      <a:pt x="87" y="7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7" y="5"/>
                    </a:lnTo>
                    <a:close/>
                    <a:moveTo>
                      <a:pt x="85" y="5"/>
                    </a:moveTo>
                    <a:lnTo>
                      <a:pt x="87" y="5"/>
                    </a:lnTo>
                    <a:lnTo>
                      <a:pt x="85" y="5"/>
                    </a:lnTo>
                    <a:close/>
                    <a:moveTo>
                      <a:pt x="83" y="5"/>
                    </a:moveTo>
                    <a:lnTo>
                      <a:pt x="85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3" y="5"/>
                    </a:lnTo>
                    <a:close/>
                    <a:moveTo>
                      <a:pt x="85" y="7"/>
                    </a:moveTo>
                    <a:lnTo>
                      <a:pt x="85" y="5"/>
                    </a:lnTo>
                    <a:lnTo>
                      <a:pt x="85" y="7"/>
                    </a:lnTo>
                    <a:close/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close/>
                    <a:moveTo>
                      <a:pt x="47" y="18"/>
                    </a:moveTo>
                    <a:lnTo>
                      <a:pt x="47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18"/>
                    </a:lnTo>
                    <a:close/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close/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close/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close/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close/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2" y="16"/>
                    </a:lnTo>
                    <a:close/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close/>
                    <a:moveTo>
                      <a:pt x="41" y="16"/>
                    </a:moveTo>
                    <a:lnTo>
                      <a:pt x="41" y="18"/>
                    </a:lnTo>
                    <a:lnTo>
                      <a:pt x="41" y="16"/>
                    </a:lnTo>
                    <a:close/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close/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close/>
                    <a:moveTo>
                      <a:pt x="41" y="16"/>
                    </a:moveTo>
                    <a:lnTo>
                      <a:pt x="38" y="16"/>
                    </a:lnTo>
                    <a:lnTo>
                      <a:pt x="41" y="16"/>
                    </a:lnTo>
                    <a:close/>
                    <a:moveTo>
                      <a:pt x="5" y="11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5" y="11"/>
                    </a:lnTo>
                    <a:close/>
                    <a:moveTo>
                      <a:pt x="47" y="0"/>
                    </a:moveTo>
                    <a:lnTo>
                      <a:pt x="45" y="0"/>
                    </a:lnTo>
                    <a:lnTo>
                      <a:pt x="47" y="0"/>
                    </a:lnTo>
                    <a:close/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61" y="2"/>
                    </a:lnTo>
                    <a:close/>
                    <a:moveTo>
                      <a:pt x="58" y="0"/>
                    </a:move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close/>
                    <a:moveTo>
                      <a:pt x="41" y="5"/>
                    </a:move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0" y="11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0" y="14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5"/>
                    </a:lnTo>
                    <a:close/>
                    <a:moveTo>
                      <a:pt x="34" y="5"/>
                    </a:moveTo>
                    <a:lnTo>
                      <a:pt x="34" y="2"/>
                    </a:lnTo>
                    <a:lnTo>
                      <a:pt x="34" y="5"/>
                    </a:lnTo>
                    <a:close/>
                    <a:moveTo>
                      <a:pt x="41" y="5"/>
                    </a:moveTo>
                    <a:lnTo>
                      <a:pt x="38" y="5"/>
                    </a:lnTo>
                    <a:lnTo>
                      <a:pt x="41" y="5"/>
                    </a:lnTo>
                    <a:close/>
                    <a:moveTo>
                      <a:pt x="43" y="7"/>
                    </a:move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close/>
                    <a:moveTo>
                      <a:pt x="54" y="5"/>
                    </a:moveTo>
                    <a:lnTo>
                      <a:pt x="56" y="5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4" y="5"/>
                    </a:lnTo>
                    <a:close/>
                    <a:moveTo>
                      <a:pt x="63" y="5"/>
                    </a:moveTo>
                    <a:lnTo>
                      <a:pt x="65" y="5"/>
                    </a:lnTo>
                    <a:lnTo>
                      <a:pt x="63" y="5"/>
                    </a:lnTo>
                    <a:close/>
                    <a:moveTo>
                      <a:pt x="63" y="5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3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3" y="5"/>
                    </a:lnTo>
                    <a:close/>
                    <a:moveTo>
                      <a:pt x="56" y="9"/>
                    </a:moveTo>
                    <a:lnTo>
                      <a:pt x="56" y="7"/>
                    </a:lnTo>
                    <a:lnTo>
                      <a:pt x="56" y="9"/>
                    </a:lnTo>
                    <a:close/>
                    <a:moveTo>
                      <a:pt x="63" y="9"/>
                    </a:moveTo>
                    <a:lnTo>
                      <a:pt x="61" y="9"/>
                    </a:lnTo>
                    <a:lnTo>
                      <a:pt x="63" y="9"/>
                    </a:lnTo>
                    <a:close/>
                    <a:moveTo>
                      <a:pt x="63" y="9"/>
                    </a:move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3" y="9"/>
                    </a:lnTo>
                    <a:close/>
                    <a:moveTo>
                      <a:pt x="72" y="11"/>
                    </a:moveTo>
                    <a:lnTo>
                      <a:pt x="70" y="11"/>
                    </a:lnTo>
                    <a:lnTo>
                      <a:pt x="72" y="11"/>
                    </a:lnTo>
                    <a:close/>
                    <a:moveTo>
                      <a:pt x="58" y="11"/>
                    </a:move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close/>
                    <a:moveTo>
                      <a:pt x="43" y="9"/>
                    </a:move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close/>
                    <a:moveTo>
                      <a:pt x="63" y="7"/>
                    </a:moveTo>
                    <a:lnTo>
                      <a:pt x="63" y="9"/>
                    </a:lnTo>
                    <a:lnTo>
                      <a:pt x="63" y="7"/>
                    </a:lnTo>
                    <a:close/>
                    <a:moveTo>
                      <a:pt x="56" y="5"/>
                    </a:moveTo>
                    <a:lnTo>
                      <a:pt x="56" y="2"/>
                    </a:lnTo>
                    <a:lnTo>
                      <a:pt x="56" y="5"/>
                    </a:lnTo>
                    <a:close/>
                    <a:moveTo>
                      <a:pt x="45" y="11"/>
                    </a:moveTo>
                    <a:lnTo>
                      <a:pt x="47" y="11"/>
                    </a:lnTo>
                    <a:lnTo>
                      <a:pt x="45" y="11"/>
                    </a:lnTo>
                    <a:close/>
                    <a:moveTo>
                      <a:pt x="25" y="11"/>
                    </a:moveTo>
                    <a:lnTo>
                      <a:pt x="27" y="11"/>
                    </a:lnTo>
                    <a:lnTo>
                      <a:pt x="25" y="11"/>
                    </a:lnTo>
                    <a:close/>
                    <a:moveTo>
                      <a:pt x="38" y="11"/>
                    </a:moveTo>
                    <a:lnTo>
                      <a:pt x="41" y="11"/>
                    </a:lnTo>
                    <a:lnTo>
                      <a:pt x="38" y="11"/>
                    </a:lnTo>
                    <a:close/>
                    <a:moveTo>
                      <a:pt x="49" y="11"/>
                    </a:move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close/>
                    <a:moveTo>
                      <a:pt x="61" y="14"/>
                    </a:moveTo>
                    <a:lnTo>
                      <a:pt x="58" y="14"/>
                    </a:lnTo>
                    <a:lnTo>
                      <a:pt x="61" y="14"/>
                    </a:lnTo>
                    <a:close/>
                    <a:moveTo>
                      <a:pt x="45" y="14"/>
                    </a:moveTo>
                    <a:lnTo>
                      <a:pt x="45" y="11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4"/>
                    </a:lnTo>
                    <a:close/>
                    <a:moveTo>
                      <a:pt x="36" y="14"/>
                    </a:move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close/>
                    <a:moveTo>
                      <a:pt x="34" y="14"/>
                    </a:moveTo>
                    <a:lnTo>
                      <a:pt x="36" y="14"/>
                    </a:lnTo>
                    <a:lnTo>
                      <a:pt x="34" y="14"/>
                    </a:lnTo>
                    <a:close/>
                    <a:moveTo>
                      <a:pt x="25" y="16"/>
                    </a:moveTo>
                    <a:lnTo>
                      <a:pt x="25" y="14"/>
                    </a:lnTo>
                    <a:lnTo>
                      <a:pt x="25" y="16"/>
                    </a:lnTo>
                    <a:close/>
                    <a:moveTo>
                      <a:pt x="27" y="16"/>
                    </a:moveTo>
                    <a:lnTo>
                      <a:pt x="29" y="16"/>
                    </a:lnTo>
                    <a:lnTo>
                      <a:pt x="27" y="16"/>
                    </a:lnTo>
                    <a:close/>
                    <a:moveTo>
                      <a:pt x="29" y="16"/>
                    </a:moveTo>
                    <a:lnTo>
                      <a:pt x="32" y="16"/>
                    </a:lnTo>
                    <a:lnTo>
                      <a:pt x="29" y="16"/>
                    </a:lnTo>
                    <a:close/>
                    <a:moveTo>
                      <a:pt x="25" y="18"/>
                    </a:moveTo>
                    <a:lnTo>
                      <a:pt x="25" y="16"/>
                    </a:lnTo>
                    <a:lnTo>
                      <a:pt x="25" y="18"/>
                    </a:lnTo>
                    <a:close/>
                    <a:moveTo>
                      <a:pt x="29" y="18"/>
                    </a:moveTo>
                    <a:lnTo>
                      <a:pt x="29" y="16"/>
                    </a:lnTo>
                    <a:lnTo>
                      <a:pt x="29" y="18"/>
                    </a:lnTo>
                    <a:close/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close/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close/>
                    <a:moveTo>
                      <a:pt x="41" y="16"/>
                    </a:moveTo>
                    <a:lnTo>
                      <a:pt x="43" y="16"/>
                    </a:lnTo>
                    <a:lnTo>
                      <a:pt x="41" y="16"/>
                    </a:lnTo>
                    <a:close/>
                    <a:moveTo>
                      <a:pt x="56" y="14"/>
                    </a:moveTo>
                    <a:lnTo>
                      <a:pt x="56" y="16"/>
                    </a:lnTo>
                    <a:lnTo>
                      <a:pt x="56" y="14"/>
                    </a:lnTo>
                    <a:close/>
                    <a:moveTo>
                      <a:pt x="47" y="14"/>
                    </a:moveTo>
                    <a:lnTo>
                      <a:pt x="47" y="16"/>
                    </a:lnTo>
                    <a:lnTo>
                      <a:pt x="47" y="14"/>
                    </a:lnTo>
                    <a:close/>
                    <a:moveTo>
                      <a:pt x="45" y="14"/>
                    </a:move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close/>
                    <a:moveTo>
                      <a:pt x="52" y="16"/>
                    </a:moveTo>
                    <a:lnTo>
                      <a:pt x="49" y="16"/>
                    </a:lnTo>
                    <a:lnTo>
                      <a:pt x="52" y="16"/>
                    </a:lnTo>
                    <a:close/>
                    <a:moveTo>
                      <a:pt x="49" y="16"/>
                    </a:moveTo>
                    <a:lnTo>
                      <a:pt x="52" y="16"/>
                    </a:lnTo>
                    <a:lnTo>
                      <a:pt x="49" y="16"/>
                    </a:lnTo>
                    <a:close/>
                    <a:moveTo>
                      <a:pt x="45" y="16"/>
                    </a:move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close/>
                    <a:moveTo>
                      <a:pt x="58" y="16"/>
                    </a:moveTo>
                    <a:lnTo>
                      <a:pt x="58" y="18"/>
                    </a:lnTo>
                    <a:lnTo>
                      <a:pt x="58" y="16"/>
                    </a:lnTo>
                    <a:close/>
                    <a:moveTo>
                      <a:pt x="56" y="18"/>
                    </a:moveTo>
                    <a:lnTo>
                      <a:pt x="58" y="18"/>
                    </a:lnTo>
                    <a:lnTo>
                      <a:pt x="56" y="18"/>
                    </a:lnTo>
                    <a:close/>
                    <a:moveTo>
                      <a:pt x="70" y="5"/>
                    </a:moveTo>
                    <a:lnTo>
                      <a:pt x="70" y="2"/>
                    </a:lnTo>
                    <a:lnTo>
                      <a:pt x="70" y="5"/>
                    </a:lnTo>
                    <a:close/>
                    <a:moveTo>
                      <a:pt x="63" y="2"/>
                    </a:moveTo>
                    <a:lnTo>
                      <a:pt x="65" y="2"/>
                    </a:lnTo>
                    <a:lnTo>
                      <a:pt x="63" y="2"/>
                    </a:lnTo>
                    <a:close/>
                    <a:moveTo>
                      <a:pt x="54" y="2"/>
                    </a:moveTo>
                    <a:lnTo>
                      <a:pt x="54" y="0"/>
                    </a:lnTo>
                    <a:lnTo>
                      <a:pt x="54" y="2"/>
                    </a:lnTo>
                    <a:close/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close/>
                    <a:moveTo>
                      <a:pt x="47" y="2"/>
                    </a:moveTo>
                    <a:lnTo>
                      <a:pt x="45" y="2"/>
                    </a:lnTo>
                    <a:lnTo>
                      <a:pt x="47" y="2"/>
                    </a:lnTo>
                    <a:close/>
                    <a:moveTo>
                      <a:pt x="49" y="2"/>
                    </a:moveTo>
                    <a:lnTo>
                      <a:pt x="49" y="0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8" name="Freeform 2996"/>
              <p:cNvSpPr>
                <a:spLocks noEditPoints="1"/>
              </p:cNvSpPr>
              <p:nvPr/>
            </p:nvSpPr>
            <p:spPr bwMode="auto">
              <a:xfrm>
                <a:off x="2626" y="1279"/>
                <a:ext cx="87" cy="20"/>
              </a:xfrm>
              <a:custGeom>
                <a:avLst/>
                <a:gdLst>
                  <a:gd name="T0" fmla="*/ 83 w 87"/>
                  <a:gd name="T1" fmla="*/ 14 h 20"/>
                  <a:gd name="T2" fmla="*/ 81 w 87"/>
                  <a:gd name="T3" fmla="*/ 11 h 20"/>
                  <a:gd name="T4" fmla="*/ 83 w 87"/>
                  <a:gd name="T5" fmla="*/ 11 h 20"/>
                  <a:gd name="T6" fmla="*/ 76 w 87"/>
                  <a:gd name="T7" fmla="*/ 7 h 20"/>
                  <a:gd name="T8" fmla="*/ 83 w 87"/>
                  <a:gd name="T9" fmla="*/ 7 h 20"/>
                  <a:gd name="T10" fmla="*/ 85 w 87"/>
                  <a:gd name="T11" fmla="*/ 5 h 20"/>
                  <a:gd name="T12" fmla="*/ 83 w 87"/>
                  <a:gd name="T13" fmla="*/ 5 h 20"/>
                  <a:gd name="T14" fmla="*/ 47 w 87"/>
                  <a:gd name="T15" fmla="*/ 20 h 20"/>
                  <a:gd name="T16" fmla="*/ 52 w 87"/>
                  <a:gd name="T17" fmla="*/ 18 h 20"/>
                  <a:gd name="T18" fmla="*/ 32 w 87"/>
                  <a:gd name="T19" fmla="*/ 16 h 20"/>
                  <a:gd name="T20" fmla="*/ 29 w 87"/>
                  <a:gd name="T21" fmla="*/ 16 h 20"/>
                  <a:gd name="T22" fmla="*/ 3 w 87"/>
                  <a:gd name="T23" fmla="*/ 14 h 20"/>
                  <a:gd name="T24" fmla="*/ 61 w 87"/>
                  <a:gd name="T25" fmla="*/ 2 h 20"/>
                  <a:gd name="T26" fmla="*/ 58 w 87"/>
                  <a:gd name="T27" fmla="*/ 2 h 20"/>
                  <a:gd name="T28" fmla="*/ 41 w 87"/>
                  <a:gd name="T29" fmla="*/ 5 h 20"/>
                  <a:gd name="T30" fmla="*/ 45 w 87"/>
                  <a:gd name="T31" fmla="*/ 0 h 20"/>
                  <a:gd name="T32" fmla="*/ 45 w 87"/>
                  <a:gd name="T33" fmla="*/ 0 h 20"/>
                  <a:gd name="T34" fmla="*/ 47 w 87"/>
                  <a:gd name="T35" fmla="*/ 7 h 20"/>
                  <a:gd name="T36" fmla="*/ 45 w 87"/>
                  <a:gd name="T37" fmla="*/ 0 h 20"/>
                  <a:gd name="T38" fmla="*/ 54 w 87"/>
                  <a:gd name="T39" fmla="*/ 0 h 20"/>
                  <a:gd name="T40" fmla="*/ 56 w 87"/>
                  <a:gd name="T41" fmla="*/ 2 h 20"/>
                  <a:gd name="T42" fmla="*/ 65 w 87"/>
                  <a:gd name="T43" fmla="*/ 2 h 20"/>
                  <a:gd name="T44" fmla="*/ 65 w 87"/>
                  <a:gd name="T45" fmla="*/ 2 h 20"/>
                  <a:gd name="T46" fmla="*/ 67 w 87"/>
                  <a:gd name="T47" fmla="*/ 5 h 20"/>
                  <a:gd name="T48" fmla="*/ 74 w 87"/>
                  <a:gd name="T49" fmla="*/ 7 h 20"/>
                  <a:gd name="T50" fmla="*/ 76 w 87"/>
                  <a:gd name="T51" fmla="*/ 7 h 20"/>
                  <a:gd name="T52" fmla="*/ 72 w 87"/>
                  <a:gd name="T53" fmla="*/ 11 h 20"/>
                  <a:gd name="T54" fmla="*/ 63 w 87"/>
                  <a:gd name="T55" fmla="*/ 16 h 20"/>
                  <a:gd name="T56" fmla="*/ 56 w 87"/>
                  <a:gd name="T57" fmla="*/ 18 h 20"/>
                  <a:gd name="T58" fmla="*/ 45 w 87"/>
                  <a:gd name="T59" fmla="*/ 16 h 20"/>
                  <a:gd name="T60" fmla="*/ 43 w 87"/>
                  <a:gd name="T61" fmla="*/ 16 h 20"/>
                  <a:gd name="T62" fmla="*/ 41 w 87"/>
                  <a:gd name="T63" fmla="*/ 18 h 20"/>
                  <a:gd name="T64" fmla="*/ 32 w 87"/>
                  <a:gd name="T65" fmla="*/ 18 h 20"/>
                  <a:gd name="T66" fmla="*/ 29 w 87"/>
                  <a:gd name="T67" fmla="*/ 16 h 20"/>
                  <a:gd name="T68" fmla="*/ 27 w 87"/>
                  <a:gd name="T69" fmla="*/ 18 h 20"/>
                  <a:gd name="T70" fmla="*/ 29 w 87"/>
                  <a:gd name="T71" fmla="*/ 7 h 20"/>
                  <a:gd name="T72" fmla="*/ 25 w 87"/>
                  <a:gd name="T73" fmla="*/ 2 h 20"/>
                  <a:gd name="T74" fmla="*/ 32 w 87"/>
                  <a:gd name="T75" fmla="*/ 0 h 20"/>
                  <a:gd name="T76" fmla="*/ 41 w 87"/>
                  <a:gd name="T77" fmla="*/ 0 h 20"/>
                  <a:gd name="T78" fmla="*/ 41 w 87"/>
                  <a:gd name="T79" fmla="*/ 5 h 20"/>
                  <a:gd name="T80" fmla="*/ 41 w 87"/>
                  <a:gd name="T81" fmla="*/ 7 h 20"/>
                  <a:gd name="T82" fmla="*/ 54 w 87"/>
                  <a:gd name="T83" fmla="*/ 5 h 20"/>
                  <a:gd name="T84" fmla="*/ 65 w 87"/>
                  <a:gd name="T85" fmla="*/ 5 h 20"/>
                  <a:gd name="T86" fmla="*/ 65 w 87"/>
                  <a:gd name="T87" fmla="*/ 7 h 20"/>
                  <a:gd name="T88" fmla="*/ 63 w 87"/>
                  <a:gd name="T89" fmla="*/ 9 h 20"/>
                  <a:gd name="T90" fmla="*/ 72 w 87"/>
                  <a:gd name="T91" fmla="*/ 11 h 20"/>
                  <a:gd name="T92" fmla="*/ 58 w 87"/>
                  <a:gd name="T93" fmla="*/ 9 h 20"/>
                  <a:gd name="T94" fmla="*/ 63 w 87"/>
                  <a:gd name="T95" fmla="*/ 9 h 20"/>
                  <a:gd name="T96" fmla="*/ 25 w 87"/>
                  <a:gd name="T97" fmla="*/ 11 h 20"/>
                  <a:gd name="T98" fmla="*/ 47 w 87"/>
                  <a:gd name="T99" fmla="*/ 14 h 20"/>
                  <a:gd name="T100" fmla="*/ 49 w 87"/>
                  <a:gd name="T101" fmla="*/ 11 h 20"/>
                  <a:gd name="T102" fmla="*/ 43 w 87"/>
                  <a:gd name="T103" fmla="*/ 11 h 20"/>
                  <a:gd name="T104" fmla="*/ 34 w 87"/>
                  <a:gd name="T105" fmla="*/ 14 h 20"/>
                  <a:gd name="T106" fmla="*/ 32 w 87"/>
                  <a:gd name="T107" fmla="*/ 16 h 20"/>
                  <a:gd name="T108" fmla="*/ 32 w 87"/>
                  <a:gd name="T109" fmla="*/ 18 h 20"/>
                  <a:gd name="T110" fmla="*/ 47 w 87"/>
                  <a:gd name="T111" fmla="*/ 14 h 20"/>
                  <a:gd name="T112" fmla="*/ 52 w 87"/>
                  <a:gd name="T113" fmla="*/ 16 h 20"/>
                  <a:gd name="T114" fmla="*/ 58 w 87"/>
                  <a:gd name="T115" fmla="*/ 18 h 20"/>
                  <a:gd name="T116" fmla="*/ 63 w 87"/>
                  <a:gd name="T117" fmla="*/ 2 h 20"/>
                  <a:gd name="T118" fmla="*/ 49 w 87"/>
                  <a:gd name="T119" fmla="*/ 2 h 20"/>
                  <a:gd name="T120" fmla="*/ 49 w 87"/>
                  <a:gd name="T12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" h="20">
                    <a:moveTo>
                      <a:pt x="83" y="14"/>
                    </a:moveTo>
                    <a:lnTo>
                      <a:pt x="83" y="11"/>
                    </a:lnTo>
                    <a:lnTo>
                      <a:pt x="83" y="14"/>
                    </a:lnTo>
                    <a:moveTo>
                      <a:pt x="81" y="14"/>
                    </a:moveTo>
                    <a:lnTo>
                      <a:pt x="81" y="11"/>
                    </a:lnTo>
                    <a:lnTo>
                      <a:pt x="81" y="14"/>
                    </a:lnTo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3" y="11"/>
                    </a:lnTo>
                    <a:lnTo>
                      <a:pt x="83" y="14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81" y="11"/>
                    </a:lnTo>
                    <a:lnTo>
                      <a:pt x="81" y="14"/>
                    </a:lnTo>
                    <a:lnTo>
                      <a:pt x="79" y="14"/>
                    </a:lnTo>
                    <a:lnTo>
                      <a:pt x="76" y="14"/>
                    </a:lnTo>
                    <a:lnTo>
                      <a:pt x="76" y="11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3" y="11"/>
                    </a:lnTo>
                    <a:moveTo>
                      <a:pt x="83" y="11"/>
                    </a:moveTo>
                    <a:lnTo>
                      <a:pt x="85" y="11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3" y="11"/>
                    </a:lnTo>
                    <a:moveTo>
                      <a:pt x="76" y="7"/>
                    </a:moveTo>
                    <a:lnTo>
                      <a:pt x="76" y="9"/>
                    </a:lnTo>
                    <a:lnTo>
                      <a:pt x="76" y="7"/>
                    </a:lnTo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6" y="7"/>
                    </a:lnTo>
                    <a:moveTo>
                      <a:pt x="76" y="7"/>
                    </a:moveTo>
                    <a:lnTo>
                      <a:pt x="74" y="7"/>
                    </a:lnTo>
                    <a:lnTo>
                      <a:pt x="76" y="7"/>
                    </a:lnTo>
                    <a:moveTo>
                      <a:pt x="83" y="7"/>
                    </a:moveTo>
                    <a:lnTo>
                      <a:pt x="85" y="7"/>
                    </a:lnTo>
                    <a:lnTo>
                      <a:pt x="83" y="7"/>
                    </a:lnTo>
                    <a:lnTo>
                      <a:pt x="85" y="7"/>
                    </a:lnTo>
                    <a:lnTo>
                      <a:pt x="83" y="7"/>
                    </a:lnTo>
                    <a:moveTo>
                      <a:pt x="87" y="5"/>
                    </a:moveTo>
                    <a:lnTo>
                      <a:pt x="87" y="7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7" y="5"/>
                    </a:lnTo>
                    <a:moveTo>
                      <a:pt x="85" y="5"/>
                    </a:moveTo>
                    <a:lnTo>
                      <a:pt x="87" y="5"/>
                    </a:lnTo>
                    <a:lnTo>
                      <a:pt x="85" y="5"/>
                    </a:lnTo>
                    <a:moveTo>
                      <a:pt x="83" y="5"/>
                    </a:moveTo>
                    <a:lnTo>
                      <a:pt x="85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3" y="5"/>
                    </a:lnTo>
                    <a:moveTo>
                      <a:pt x="85" y="7"/>
                    </a:moveTo>
                    <a:lnTo>
                      <a:pt x="85" y="5"/>
                    </a:lnTo>
                    <a:lnTo>
                      <a:pt x="85" y="7"/>
                    </a:lnTo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moveTo>
                      <a:pt x="47" y="18"/>
                    </a:moveTo>
                    <a:lnTo>
                      <a:pt x="47" y="20"/>
                    </a:lnTo>
                    <a:lnTo>
                      <a:pt x="45" y="20"/>
                    </a:lnTo>
                    <a:lnTo>
                      <a:pt x="47" y="20"/>
                    </a:lnTo>
                    <a:lnTo>
                      <a:pt x="47" y="18"/>
                    </a:lnTo>
                    <a:moveTo>
                      <a:pt x="54" y="18"/>
                    </a:moveTo>
                    <a:lnTo>
                      <a:pt x="56" y="18"/>
                    </a:lnTo>
                    <a:lnTo>
                      <a:pt x="54" y="18"/>
                    </a:lnTo>
                    <a:moveTo>
                      <a:pt x="49" y="18"/>
                    </a:moveTo>
                    <a:lnTo>
                      <a:pt x="47" y="18"/>
                    </a:lnTo>
                    <a:lnTo>
                      <a:pt x="49" y="18"/>
                    </a:lnTo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moveTo>
                      <a:pt x="52" y="18"/>
                    </a:moveTo>
                    <a:lnTo>
                      <a:pt x="49" y="18"/>
                    </a:lnTo>
                    <a:lnTo>
                      <a:pt x="52" y="18"/>
                    </a:lnTo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2" y="16"/>
                    </a:lnTo>
                    <a:moveTo>
                      <a:pt x="32" y="16"/>
                    </a:moveTo>
                    <a:lnTo>
                      <a:pt x="32" y="18"/>
                    </a:lnTo>
                    <a:lnTo>
                      <a:pt x="32" y="16"/>
                    </a:lnTo>
                    <a:moveTo>
                      <a:pt x="41" y="16"/>
                    </a:moveTo>
                    <a:lnTo>
                      <a:pt x="41" y="18"/>
                    </a:lnTo>
                    <a:lnTo>
                      <a:pt x="41" y="16"/>
                    </a:lnTo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moveTo>
                      <a:pt x="29" y="16"/>
                    </a:moveTo>
                    <a:lnTo>
                      <a:pt x="29" y="18"/>
                    </a:lnTo>
                    <a:lnTo>
                      <a:pt x="29" y="16"/>
                    </a:lnTo>
                    <a:moveTo>
                      <a:pt x="41" y="16"/>
                    </a:moveTo>
                    <a:lnTo>
                      <a:pt x="38" y="16"/>
                    </a:lnTo>
                    <a:lnTo>
                      <a:pt x="41" y="16"/>
                    </a:lnTo>
                    <a:moveTo>
                      <a:pt x="5" y="11"/>
                    </a:moveTo>
                    <a:lnTo>
                      <a:pt x="5" y="14"/>
                    </a:lnTo>
                    <a:lnTo>
                      <a:pt x="3" y="14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3" y="11"/>
                    </a:lnTo>
                    <a:lnTo>
                      <a:pt x="5" y="11"/>
                    </a:lnTo>
                    <a:moveTo>
                      <a:pt x="47" y="0"/>
                    </a:moveTo>
                    <a:lnTo>
                      <a:pt x="45" y="0"/>
                    </a:lnTo>
                    <a:lnTo>
                      <a:pt x="47" y="0"/>
                    </a:lnTo>
                    <a:moveTo>
                      <a:pt x="61" y="2"/>
                    </a:moveTo>
                    <a:lnTo>
                      <a:pt x="63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1" y="2"/>
                    </a:lnTo>
                    <a:lnTo>
                      <a:pt x="58" y="2"/>
                    </a:lnTo>
                    <a:lnTo>
                      <a:pt x="61" y="2"/>
                    </a:lnTo>
                    <a:moveTo>
                      <a:pt x="58" y="0"/>
                    </a:move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moveTo>
                      <a:pt x="41" y="5"/>
                    </a:move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7"/>
                    </a:lnTo>
                    <a:lnTo>
                      <a:pt x="49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5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67" y="5"/>
                    </a:lnTo>
                    <a:lnTo>
                      <a:pt x="70" y="5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0" y="5"/>
                    </a:lnTo>
                    <a:lnTo>
                      <a:pt x="72" y="5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4" y="7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4" y="9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2" y="9"/>
                    </a:lnTo>
                    <a:lnTo>
                      <a:pt x="72" y="11"/>
                    </a:lnTo>
                    <a:lnTo>
                      <a:pt x="70" y="11"/>
                    </a:lnTo>
                    <a:lnTo>
                      <a:pt x="67" y="11"/>
                    </a:lnTo>
                    <a:lnTo>
                      <a:pt x="70" y="11"/>
                    </a:lnTo>
                    <a:lnTo>
                      <a:pt x="70" y="14"/>
                    </a:lnTo>
                    <a:lnTo>
                      <a:pt x="67" y="14"/>
                    </a:lnTo>
                    <a:lnTo>
                      <a:pt x="67" y="16"/>
                    </a:lnTo>
                    <a:lnTo>
                      <a:pt x="65" y="16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1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8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2" y="18"/>
                    </a:lnTo>
                    <a:lnTo>
                      <a:pt x="49" y="18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3" y="16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41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2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5" y="18"/>
                    </a:lnTo>
                    <a:lnTo>
                      <a:pt x="25" y="16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9" y="7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1" y="2"/>
                    </a:lnTo>
                    <a:lnTo>
                      <a:pt x="41" y="5"/>
                    </a:lnTo>
                    <a:moveTo>
                      <a:pt x="34" y="5"/>
                    </a:moveTo>
                    <a:lnTo>
                      <a:pt x="34" y="2"/>
                    </a:lnTo>
                    <a:lnTo>
                      <a:pt x="34" y="5"/>
                    </a:lnTo>
                    <a:moveTo>
                      <a:pt x="41" y="5"/>
                    </a:moveTo>
                    <a:lnTo>
                      <a:pt x="38" y="5"/>
                    </a:lnTo>
                    <a:lnTo>
                      <a:pt x="41" y="5"/>
                    </a:lnTo>
                    <a:moveTo>
                      <a:pt x="43" y="7"/>
                    </a:move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3" y="7"/>
                    </a:lnTo>
                    <a:moveTo>
                      <a:pt x="54" y="5"/>
                    </a:moveTo>
                    <a:lnTo>
                      <a:pt x="56" y="5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4" y="5"/>
                    </a:lnTo>
                    <a:moveTo>
                      <a:pt x="63" y="5"/>
                    </a:moveTo>
                    <a:lnTo>
                      <a:pt x="65" y="5"/>
                    </a:lnTo>
                    <a:lnTo>
                      <a:pt x="63" y="5"/>
                    </a:lnTo>
                    <a:moveTo>
                      <a:pt x="63" y="5"/>
                    </a:moveTo>
                    <a:lnTo>
                      <a:pt x="63" y="7"/>
                    </a:lnTo>
                    <a:lnTo>
                      <a:pt x="63" y="5"/>
                    </a:lnTo>
                    <a:lnTo>
                      <a:pt x="63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3" y="9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3" y="7"/>
                    </a:lnTo>
                    <a:lnTo>
                      <a:pt x="63" y="5"/>
                    </a:lnTo>
                    <a:moveTo>
                      <a:pt x="56" y="9"/>
                    </a:moveTo>
                    <a:lnTo>
                      <a:pt x="56" y="7"/>
                    </a:lnTo>
                    <a:lnTo>
                      <a:pt x="56" y="9"/>
                    </a:lnTo>
                    <a:moveTo>
                      <a:pt x="63" y="9"/>
                    </a:moveTo>
                    <a:lnTo>
                      <a:pt x="61" y="9"/>
                    </a:lnTo>
                    <a:lnTo>
                      <a:pt x="63" y="9"/>
                    </a:lnTo>
                    <a:moveTo>
                      <a:pt x="63" y="9"/>
                    </a:move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5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3" y="9"/>
                    </a:lnTo>
                    <a:moveTo>
                      <a:pt x="72" y="11"/>
                    </a:moveTo>
                    <a:lnTo>
                      <a:pt x="70" y="11"/>
                    </a:lnTo>
                    <a:lnTo>
                      <a:pt x="72" y="11"/>
                    </a:lnTo>
                    <a:moveTo>
                      <a:pt x="58" y="11"/>
                    </a:move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58" y="9"/>
                    </a:lnTo>
                    <a:lnTo>
                      <a:pt x="58" y="11"/>
                    </a:lnTo>
                    <a:moveTo>
                      <a:pt x="43" y="9"/>
                    </a:move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lnTo>
                      <a:pt x="43" y="7"/>
                    </a:lnTo>
                    <a:lnTo>
                      <a:pt x="43" y="9"/>
                    </a:lnTo>
                    <a:moveTo>
                      <a:pt x="63" y="7"/>
                    </a:moveTo>
                    <a:lnTo>
                      <a:pt x="63" y="9"/>
                    </a:lnTo>
                    <a:lnTo>
                      <a:pt x="63" y="7"/>
                    </a:lnTo>
                    <a:moveTo>
                      <a:pt x="56" y="5"/>
                    </a:moveTo>
                    <a:lnTo>
                      <a:pt x="56" y="2"/>
                    </a:lnTo>
                    <a:lnTo>
                      <a:pt x="56" y="5"/>
                    </a:lnTo>
                    <a:moveTo>
                      <a:pt x="45" y="11"/>
                    </a:moveTo>
                    <a:lnTo>
                      <a:pt x="47" y="11"/>
                    </a:lnTo>
                    <a:lnTo>
                      <a:pt x="45" y="11"/>
                    </a:lnTo>
                    <a:moveTo>
                      <a:pt x="25" y="11"/>
                    </a:moveTo>
                    <a:lnTo>
                      <a:pt x="27" y="11"/>
                    </a:lnTo>
                    <a:lnTo>
                      <a:pt x="25" y="11"/>
                    </a:lnTo>
                    <a:moveTo>
                      <a:pt x="38" y="11"/>
                    </a:moveTo>
                    <a:lnTo>
                      <a:pt x="41" y="11"/>
                    </a:lnTo>
                    <a:lnTo>
                      <a:pt x="38" y="11"/>
                    </a:lnTo>
                    <a:moveTo>
                      <a:pt x="49" y="11"/>
                    </a:move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47" y="11"/>
                    </a:lnTo>
                    <a:lnTo>
                      <a:pt x="49" y="11"/>
                    </a:lnTo>
                    <a:moveTo>
                      <a:pt x="61" y="14"/>
                    </a:moveTo>
                    <a:lnTo>
                      <a:pt x="58" y="14"/>
                    </a:lnTo>
                    <a:lnTo>
                      <a:pt x="61" y="14"/>
                    </a:lnTo>
                    <a:moveTo>
                      <a:pt x="45" y="14"/>
                    </a:moveTo>
                    <a:lnTo>
                      <a:pt x="45" y="11"/>
                    </a:lnTo>
                    <a:lnTo>
                      <a:pt x="45" y="14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14"/>
                    </a:lnTo>
                    <a:moveTo>
                      <a:pt x="36" y="14"/>
                    </a:move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1"/>
                    </a:lnTo>
                    <a:lnTo>
                      <a:pt x="36" y="14"/>
                    </a:lnTo>
                    <a:moveTo>
                      <a:pt x="34" y="14"/>
                    </a:moveTo>
                    <a:lnTo>
                      <a:pt x="36" y="14"/>
                    </a:lnTo>
                    <a:lnTo>
                      <a:pt x="34" y="14"/>
                    </a:lnTo>
                    <a:moveTo>
                      <a:pt x="25" y="16"/>
                    </a:moveTo>
                    <a:lnTo>
                      <a:pt x="25" y="14"/>
                    </a:lnTo>
                    <a:lnTo>
                      <a:pt x="25" y="16"/>
                    </a:lnTo>
                    <a:moveTo>
                      <a:pt x="27" y="16"/>
                    </a:moveTo>
                    <a:lnTo>
                      <a:pt x="29" y="16"/>
                    </a:lnTo>
                    <a:lnTo>
                      <a:pt x="27" y="16"/>
                    </a:lnTo>
                    <a:moveTo>
                      <a:pt x="29" y="16"/>
                    </a:moveTo>
                    <a:lnTo>
                      <a:pt x="32" y="16"/>
                    </a:lnTo>
                    <a:lnTo>
                      <a:pt x="29" y="16"/>
                    </a:lnTo>
                    <a:moveTo>
                      <a:pt x="25" y="18"/>
                    </a:moveTo>
                    <a:lnTo>
                      <a:pt x="25" y="16"/>
                    </a:lnTo>
                    <a:lnTo>
                      <a:pt x="25" y="18"/>
                    </a:lnTo>
                    <a:moveTo>
                      <a:pt x="29" y="18"/>
                    </a:moveTo>
                    <a:lnTo>
                      <a:pt x="29" y="16"/>
                    </a:lnTo>
                    <a:lnTo>
                      <a:pt x="29" y="18"/>
                    </a:lnTo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moveTo>
                      <a:pt x="32" y="18"/>
                    </a:moveTo>
                    <a:lnTo>
                      <a:pt x="34" y="18"/>
                    </a:lnTo>
                    <a:lnTo>
                      <a:pt x="32" y="18"/>
                    </a:lnTo>
                    <a:moveTo>
                      <a:pt x="41" y="16"/>
                    </a:moveTo>
                    <a:lnTo>
                      <a:pt x="43" y="16"/>
                    </a:lnTo>
                    <a:lnTo>
                      <a:pt x="41" y="16"/>
                    </a:lnTo>
                    <a:moveTo>
                      <a:pt x="56" y="14"/>
                    </a:moveTo>
                    <a:lnTo>
                      <a:pt x="56" y="16"/>
                    </a:lnTo>
                    <a:lnTo>
                      <a:pt x="56" y="14"/>
                    </a:lnTo>
                    <a:moveTo>
                      <a:pt x="47" y="14"/>
                    </a:moveTo>
                    <a:lnTo>
                      <a:pt x="47" y="16"/>
                    </a:lnTo>
                    <a:lnTo>
                      <a:pt x="47" y="14"/>
                    </a:lnTo>
                    <a:moveTo>
                      <a:pt x="45" y="14"/>
                    </a:moveTo>
                    <a:lnTo>
                      <a:pt x="45" y="16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4"/>
                    </a:lnTo>
                    <a:moveTo>
                      <a:pt x="52" y="16"/>
                    </a:moveTo>
                    <a:lnTo>
                      <a:pt x="49" y="16"/>
                    </a:lnTo>
                    <a:lnTo>
                      <a:pt x="52" y="16"/>
                    </a:lnTo>
                    <a:moveTo>
                      <a:pt x="49" y="16"/>
                    </a:moveTo>
                    <a:lnTo>
                      <a:pt x="52" y="16"/>
                    </a:lnTo>
                    <a:lnTo>
                      <a:pt x="49" y="16"/>
                    </a:lnTo>
                    <a:moveTo>
                      <a:pt x="45" y="16"/>
                    </a:moveTo>
                    <a:lnTo>
                      <a:pt x="45" y="18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16"/>
                    </a:lnTo>
                    <a:moveTo>
                      <a:pt x="58" y="16"/>
                    </a:moveTo>
                    <a:lnTo>
                      <a:pt x="58" y="18"/>
                    </a:lnTo>
                    <a:lnTo>
                      <a:pt x="58" y="16"/>
                    </a:lnTo>
                    <a:moveTo>
                      <a:pt x="56" y="18"/>
                    </a:moveTo>
                    <a:lnTo>
                      <a:pt x="58" y="18"/>
                    </a:lnTo>
                    <a:lnTo>
                      <a:pt x="56" y="18"/>
                    </a:lnTo>
                    <a:moveTo>
                      <a:pt x="70" y="5"/>
                    </a:moveTo>
                    <a:lnTo>
                      <a:pt x="70" y="2"/>
                    </a:lnTo>
                    <a:lnTo>
                      <a:pt x="70" y="5"/>
                    </a:lnTo>
                    <a:moveTo>
                      <a:pt x="63" y="2"/>
                    </a:moveTo>
                    <a:lnTo>
                      <a:pt x="65" y="2"/>
                    </a:lnTo>
                    <a:lnTo>
                      <a:pt x="63" y="2"/>
                    </a:lnTo>
                    <a:moveTo>
                      <a:pt x="54" y="2"/>
                    </a:moveTo>
                    <a:lnTo>
                      <a:pt x="54" y="0"/>
                    </a:lnTo>
                    <a:lnTo>
                      <a:pt x="54" y="2"/>
                    </a:lnTo>
                    <a:moveTo>
                      <a:pt x="45" y="2"/>
                    </a:moveTo>
                    <a:lnTo>
                      <a:pt x="47" y="2"/>
                    </a:lnTo>
                    <a:lnTo>
                      <a:pt x="45" y="2"/>
                    </a:lnTo>
                    <a:moveTo>
                      <a:pt x="47" y="2"/>
                    </a:moveTo>
                    <a:lnTo>
                      <a:pt x="45" y="2"/>
                    </a:lnTo>
                    <a:lnTo>
                      <a:pt x="47" y="2"/>
                    </a:lnTo>
                    <a:moveTo>
                      <a:pt x="49" y="2"/>
                    </a:moveTo>
                    <a:lnTo>
                      <a:pt x="49" y="0"/>
                    </a:lnTo>
                    <a:lnTo>
                      <a:pt x="49" y="2"/>
                    </a:lnTo>
                    <a:lnTo>
                      <a:pt x="49" y="0"/>
                    </a:lnTo>
                    <a:lnTo>
                      <a:pt x="49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9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9" name="Freeform 2997"/>
              <p:cNvSpPr>
                <a:spLocks noEditPoints="1"/>
              </p:cNvSpPr>
              <p:nvPr/>
            </p:nvSpPr>
            <p:spPr bwMode="auto">
              <a:xfrm>
                <a:off x="2794" y="2475"/>
                <a:ext cx="266" cy="264"/>
              </a:xfrm>
              <a:custGeom>
                <a:avLst/>
                <a:gdLst>
                  <a:gd name="T0" fmla="*/ 174 w 266"/>
                  <a:gd name="T1" fmla="*/ 260 h 264"/>
                  <a:gd name="T2" fmla="*/ 170 w 266"/>
                  <a:gd name="T3" fmla="*/ 257 h 264"/>
                  <a:gd name="T4" fmla="*/ 183 w 266"/>
                  <a:gd name="T5" fmla="*/ 257 h 264"/>
                  <a:gd name="T6" fmla="*/ 161 w 266"/>
                  <a:gd name="T7" fmla="*/ 257 h 264"/>
                  <a:gd name="T8" fmla="*/ 206 w 266"/>
                  <a:gd name="T9" fmla="*/ 255 h 264"/>
                  <a:gd name="T10" fmla="*/ 156 w 266"/>
                  <a:gd name="T11" fmla="*/ 255 h 264"/>
                  <a:gd name="T12" fmla="*/ 134 w 266"/>
                  <a:gd name="T13" fmla="*/ 253 h 264"/>
                  <a:gd name="T14" fmla="*/ 163 w 266"/>
                  <a:gd name="T15" fmla="*/ 184 h 264"/>
                  <a:gd name="T16" fmla="*/ 174 w 266"/>
                  <a:gd name="T17" fmla="*/ 161 h 264"/>
                  <a:gd name="T18" fmla="*/ 257 w 266"/>
                  <a:gd name="T19" fmla="*/ 179 h 264"/>
                  <a:gd name="T20" fmla="*/ 257 w 266"/>
                  <a:gd name="T21" fmla="*/ 181 h 264"/>
                  <a:gd name="T22" fmla="*/ 257 w 266"/>
                  <a:gd name="T23" fmla="*/ 186 h 264"/>
                  <a:gd name="T24" fmla="*/ 257 w 266"/>
                  <a:gd name="T25" fmla="*/ 186 h 264"/>
                  <a:gd name="T26" fmla="*/ 255 w 266"/>
                  <a:gd name="T27" fmla="*/ 193 h 264"/>
                  <a:gd name="T28" fmla="*/ 255 w 266"/>
                  <a:gd name="T29" fmla="*/ 215 h 264"/>
                  <a:gd name="T30" fmla="*/ 246 w 266"/>
                  <a:gd name="T31" fmla="*/ 235 h 264"/>
                  <a:gd name="T32" fmla="*/ 226 w 266"/>
                  <a:gd name="T33" fmla="*/ 251 h 264"/>
                  <a:gd name="T34" fmla="*/ 201 w 266"/>
                  <a:gd name="T35" fmla="*/ 255 h 264"/>
                  <a:gd name="T36" fmla="*/ 174 w 266"/>
                  <a:gd name="T37" fmla="*/ 257 h 264"/>
                  <a:gd name="T38" fmla="*/ 136 w 266"/>
                  <a:gd name="T39" fmla="*/ 253 h 264"/>
                  <a:gd name="T40" fmla="*/ 139 w 266"/>
                  <a:gd name="T41" fmla="*/ 237 h 264"/>
                  <a:gd name="T42" fmla="*/ 141 w 266"/>
                  <a:gd name="T43" fmla="*/ 226 h 264"/>
                  <a:gd name="T44" fmla="*/ 152 w 266"/>
                  <a:gd name="T45" fmla="*/ 210 h 264"/>
                  <a:gd name="T46" fmla="*/ 159 w 266"/>
                  <a:gd name="T47" fmla="*/ 190 h 264"/>
                  <a:gd name="T48" fmla="*/ 172 w 266"/>
                  <a:gd name="T49" fmla="*/ 177 h 264"/>
                  <a:gd name="T50" fmla="*/ 172 w 266"/>
                  <a:gd name="T51" fmla="*/ 150 h 264"/>
                  <a:gd name="T52" fmla="*/ 165 w 266"/>
                  <a:gd name="T53" fmla="*/ 134 h 264"/>
                  <a:gd name="T54" fmla="*/ 172 w 266"/>
                  <a:gd name="T55" fmla="*/ 155 h 264"/>
                  <a:gd name="T56" fmla="*/ 174 w 266"/>
                  <a:gd name="T57" fmla="*/ 170 h 264"/>
                  <a:gd name="T58" fmla="*/ 163 w 266"/>
                  <a:gd name="T59" fmla="*/ 186 h 264"/>
                  <a:gd name="T60" fmla="*/ 136 w 266"/>
                  <a:gd name="T61" fmla="*/ 181 h 264"/>
                  <a:gd name="T62" fmla="*/ 109 w 266"/>
                  <a:gd name="T63" fmla="*/ 166 h 264"/>
                  <a:gd name="T64" fmla="*/ 74 w 266"/>
                  <a:gd name="T65" fmla="*/ 152 h 264"/>
                  <a:gd name="T66" fmla="*/ 47 w 266"/>
                  <a:gd name="T67" fmla="*/ 137 h 264"/>
                  <a:gd name="T68" fmla="*/ 29 w 266"/>
                  <a:gd name="T69" fmla="*/ 123 h 264"/>
                  <a:gd name="T70" fmla="*/ 7 w 266"/>
                  <a:gd name="T71" fmla="*/ 101 h 264"/>
                  <a:gd name="T72" fmla="*/ 9 w 266"/>
                  <a:gd name="T73" fmla="*/ 72 h 264"/>
                  <a:gd name="T74" fmla="*/ 18 w 266"/>
                  <a:gd name="T75" fmla="*/ 34 h 264"/>
                  <a:gd name="T76" fmla="*/ 47 w 266"/>
                  <a:gd name="T77" fmla="*/ 9 h 264"/>
                  <a:gd name="T78" fmla="*/ 141 w 266"/>
                  <a:gd name="T79" fmla="*/ 20 h 264"/>
                  <a:gd name="T80" fmla="*/ 150 w 266"/>
                  <a:gd name="T81" fmla="*/ 43 h 264"/>
                  <a:gd name="T82" fmla="*/ 152 w 266"/>
                  <a:gd name="T83" fmla="*/ 63 h 264"/>
                  <a:gd name="T84" fmla="*/ 147 w 266"/>
                  <a:gd name="T85" fmla="*/ 87 h 264"/>
                  <a:gd name="T86" fmla="*/ 168 w 266"/>
                  <a:gd name="T87" fmla="*/ 94 h 264"/>
                  <a:gd name="T88" fmla="*/ 194 w 266"/>
                  <a:gd name="T89" fmla="*/ 90 h 264"/>
                  <a:gd name="T90" fmla="*/ 221 w 266"/>
                  <a:gd name="T91" fmla="*/ 105 h 264"/>
                  <a:gd name="T92" fmla="*/ 226 w 266"/>
                  <a:gd name="T93" fmla="*/ 128 h 264"/>
                  <a:gd name="T94" fmla="*/ 232 w 266"/>
                  <a:gd name="T95" fmla="*/ 150 h 264"/>
                  <a:gd name="T96" fmla="*/ 257 w 266"/>
                  <a:gd name="T97" fmla="*/ 146 h 264"/>
                  <a:gd name="T98" fmla="*/ 264 w 266"/>
                  <a:gd name="T99" fmla="*/ 175 h 264"/>
                  <a:gd name="T100" fmla="*/ 188 w 266"/>
                  <a:gd name="T101" fmla="*/ 146 h 264"/>
                  <a:gd name="T102" fmla="*/ 230 w 266"/>
                  <a:gd name="T103" fmla="*/ 186 h 264"/>
                  <a:gd name="T104" fmla="*/ 228 w 266"/>
                  <a:gd name="T105" fmla="*/ 193 h 264"/>
                  <a:gd name="T106" fmla="*/ 235 w 266"/>
                  <a:gd name="T107" fmla="*/ 190 h 264"/>
                  <a:gd name="T108" fmla="*/ 239 w 266"/>
                  <a:gd name="T109" fmla="*/ 195 h 264"/>
                  <a:gd name="T110" fmla="*/ 239 w 266"/>
                  <a:gd name="T111" fmla="*/ 190 h 264"/>
                  <a:gd name="T112" fmla="*/ 168 w 266"/>
                  <a:gd name="T113" fmla="*/ 193 h 264"/>
                  <a:gd name="T114" fmla="*/ 165 w 266"/>
                  <a:gd name="T115" fmla="*/ 208 h 264"/>
                  <a:gd name="T116" fmla="*/ 163 w 266"/>
                  <a:gd name="T117" fmla="*/ 213 h 264"/>
                  <a:gd name="T118" fmla="*/ 165 w 266"/>
                  <a:gd name="T119" fmla="*/ 21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6" h="264">
                    <a:moveTo>
                      <a:pt x="201" y="260"/>
                    </a:moveTo>
                    <a:lnTo>
                      <a:pt x="201" y="262"/>
                    </a:lnTo>
                    <a:lnTo>
                      <a:pt x="199" y="262"/>
                    </a:lnTo>
                    <a:lnTo>
                      <a:pt x="199" y="264"/>
                    </a:lnTo>
                    <a:lnTo>
                      <a:pt x="197" y="264"/>
                    </a:lnTo>
                    <a:lnTo>
                      <a:pt x="197" y="262"/>
                    </a:lnTo>
                    <a:lnTo>
                      <a:pt x="194" y="260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201" y="260"/>
                    </a:lnTo>
                    <a:close/>
                    <a:moveTo>
                      <a:pt x="179" y="260"/>
                    </a:moveTo>
                    <a:lnTo>
                      <a:pt x="177" y="260"/>
                    </a:lnTo>
                    <a:lnTo>
                      <a:pt x="179" y="260"/>
                    </a:lnTo>
                    <a:close/>
                    <a:moveTo>
                      <a:pt x="174" y="260"/>
                    </a:moveTo>
                    <a:lnTo>
                      <a:pt x="177" y="260"/>
                    </a:lnTo>
                    <a:lnTo>
                      <a:pt x="174" y="260"/>
                    </a:lnTo>
                    <a:lnTo>
                      <a:pt x="172" y="260"/>
                    </a:lnTo>
                    <a:lnTo>
                      <a:pt x="174" y="260"/>
                    </a:lnTo>
                    <a:close/>
                    <a:moveTo>
                      <a:pt x="179" y="260"/>
                    </a:moveTo>
                    <a:lnTo>
                      <a:pt x="177" y="260"/>
                    </a:lnTo>
                    <a:lnTo>
                      <a:pt x="179" y="260"/>
                    </a:lnTo>
                    <a:close/>
                    <a:moveTo>
                      <a:pt x="165" y="260"/>
                    </a:moveTo>
                    <a:lnTo>
                      <a:pt x="163" y="260"/>
                    </a:lnTo>
                    <a:lnTo>
                      <a:pt x="163" y="257"/>
                    </a:lnTo>
                    <a:lnTo>
                      <a:pt x="163" y="260"/>
                    </a:lnTo>
                    <a:lnTo>
                      <a:pt x="165" y="260"/>
                    </a:lnTo>
                    <a:close/>
                    <a:moveTo>
                      <a:pt x="181" y="257"/>
                    </a:moveTo>
                    <a:lnTo>
                      <a:pt x="179" y="257"/>
                    </a:lnTo>
                    <a:lnTo>
                      <a:pt x="179" y="260"/>
                    </a:lnTo>
                    <a:lnTo>
                      <a:pt x="177" y="260"/>
                    </a:lnTo>
                    <a:lnTo>
                      <a:pt x="179" y="260"/>
                    </a:lnTo>
                    <a:lnTo>
                      <a:pt x="179" y="257"/>
                    </a:lnTo>
                    <a:lnTo>
                      <a:pt x="181" y="257"/>
                    </a:lnTo>
                    <a:close/>
                    <a:moveTo>
                      <a:pt x="172" y="260"/>
                    </a:moveTo>
                    <a:lnTo>
                      <a:pt x="172" y="257"/>
                    </a:lnTo>
                    <a:lnTo>
                      <a:pt x="170" y="257"/>
                    </a:lnTo>
                    <a:lnTo>
                      <a:pt x="172" y="257"/>
                    </a:lnTo>
                    <a:lnTo>
                      <a:pt x="172" y="260"/>
                    </a:lnTo>
                    <a:close/>
                    <a:moveTo>
                      <a:pt x="172" y="257"/>
                    </a:moveTo>
                    <a:lnTo>
                      <a:pt x="174" y="257"/>
                    </a:lnTo>
                    <a:lnTo>
                      <a:pt x="172" y="257"/>
                    </a:lnTo>
                    <a:lnTo>
                      <a:pt x="174" y="257"/>
                    </a:lnTo>
                    <a:lnTo>
                      <a:pt x="174" y="260"/>
                    </a:lnTo>
                    <a:lnTo>
                      <a:pt x="172" y="260"/>
                    </a:lnTo>
                    <a:lnTo>
                      <a:pt x="172" y="257"/>
                    </a:lnTo>
                    <a:close/>
                    <a:moveTo>
                      <a:pt x="185" y="260"/>
                    </a:moveTo>
                    <a:lnTo>
                      <a:pt x="188" y="260"/>
                    </a:lnTo>
                    <a:lnTo>
                      <a:pt x="185" y="260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79" y="260"/>
                    </a:lnTo>
                    <a:lnTo>
                      <a:pt x="181" y="260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5" y="257"/>
                    </a:lnTo>
                    <a:lnTo>
                      <a:pt x="185" y="260"/>
                    </a:lnTo>
                    <a:close/>
                    <a:moveTo>
                      <a:pt x="165" y="257"/>
                    </a:moveTo>
                    <a:lnTo>
                      <a:pt x="168" y="257"/>
                    </a:lnTo>
                    <a:lnTo>
                      <a:pt x="165" y="257"/>
                    </a:lnTo>
                    <a:lnTo>
                      <a:pt x="163" y="257"/>
                    </a:lnTo>
                    <a:lnTo>
                      <a:pt x="161" y="257"/>
                    </a:lnTo>
                    <a:lnTo>
                      <a:pt x="163" y="257"/>
                    </a:lnTo>
                    <a:lnTo>
                      <a:pt x="165" y="257"/>
                    </a:lnTo>
                    <a:close/>
                    <a:moveTo>
                      <a:pt x="185" y="257"/>
                    </a:moveTo>
                    <a:lnTo>
                      <a:pt x="183" y="257"/>
                    </a:lnTo>
                    <a:lnTo>
                      <a:pt x="185" y="257"/>
                    </a:lnTo>
                    <a:close/>
                    <a:moveTo>
                      <a:pt x="165" y="257"/>
                    </a:moveTo>
                    <a:lnTo>
                      <a:pt x="163" y="257"/>
                    </a:lnTo>
                    <a:lnTo>
                      <a:pt x="165" y="257"/>
                    </a:lnTo>
                    <a:close/>
                    <a:moveTo>
                      <a:pt x="161" y="257"/>
                    </a:moveTo>
                    <a:lnTo>
                      <a:pt x="161" y="255"/>
                    </a:lnTo>
                    <a:lnTo>
                      <a:pt x="161" y="257"/>
                    </a:lnTo>
                    <a:close/>
                    <a:moveTo>
                      <a:pt x="190" y="257"/>
                    </a:moveTo>
                    <a:lnTo>
                      <a:pt x="190" y="255"/>
                    </a:lnTo>
                    <a:lnTo>
                      <a:pt x="188" y="257"/>
                    </a:lnTo>
                    <a:lnTo>
                      <a:pt x="188" y="255"/>
                    </a:lnTo>
                    <a:lnTo>
                      <a:pt x="190" y="255"/>
                    </a:lnTo>
                    <a:lnTo>
                      <a:pt x="190" y="257"/>
                    </a:lnTo>
                    <a:close/>
                    <a:moveTo>
                      <a:pt x="190" y="257"/>
                    </a:moveTo>
                    <a:lnTo>
                      <a:pt x="192" y="257"/>
                    </a:lnTo>
                    <a:lnTo>
                      <a:pt x="194" y="257"/>
                    </a:lnTo>
                    <a:lnTo>
                      <a:pt x="197" y="255"/>
                    </a:lnTo>
                    <a:lnTo>
                      <a:pt x="199" y="255"/>
                    </a:lnTo>
                    <a:lnTo>
                      <a:pt x="199" y="257"/>
                    </a:lnTo>
                    <a:lnTo>
                      <a:pt x="199" y="255"/>
                    </a:lnTo>
                    <a:lnTo>
                      <a:pt x="201" y="255"/>
                    </a:lnTo>
                    <a:lnTo>
                      <a:pt x="203" y="255"/>
                    </a:lnTo>
                    <a:lnTo>
                      <a:pt x="206" y="255"/>
                    </a:lnTo>
                    <a:lnTo>
                      <a:pt x="208" y="255"/>
                    </a:lnTo>
                    <a:lnTo>
                      <a:pt x="206" y="255"/>
                    </a:lnTo>
                    <a:lnTo>
                      <a:pt x="203" y="255"/>
                    </a:lnTo>
                    <a:lnTo>
                      <a:pt x="203" y="257"/>
                    </a:lnTo>
                    <a:lnTo>
                      <a:pt x="201" y="257"/>
                    </a:lnTo>
                    <a:lnTo>
                      <a:pt x="201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4" y="260"/>
                    </a:lnTo>
                    <a:lnTo>
                      <a:pt x="194" y="257"/>
                    </a:lnTo>
                    <a:lnTo>
                      <a:pt x="192" y="257"/>
                    </a:lnTo>
                    <a:lnTo>
                      <a:pt x="190" y="257"/>
                    </a:lnTo>
                    <a:lnTo>
                      <a:pt x="188" y="257"/>
                    </a:lnTo>
                    <a:lnTo>
                      <a:pt x="188" y="260"/>
                    </a:lnTo>
                    <a:lnTo>
                      <a:pt x="185" y="260"/>
                    </a:lnTo>
                    <a:lnTo>
                      <a:pt x="185" y="257"/>
                    </a:lnTo>
                    <a:lnTo>
                      <a:pt x="188" y="257"/>
                    </a:lnTo>
                    <a:lnTo>
                      <a:pt x="190" y="257"/>
                    </a:lnTo>
                    <a:close/>
                    <a:moveTo>
                      <a:pt x="154" y="253"/>
                    </a:moveTo>
                    <a:lnTo>
                      <a:pt x="156" y="255"/>
                    </a:lnTo>
                    <a:lnTo>
                      <a:pt x="159" y="255"/>
                    </a:lnTo>
                    <a:lnTo>
                      <a:pt x="156" y="255"/>
                    </a:lnTo>
                    <a:lnTo>
                      <a:pt x="154" y="255"/>
                    </a:lnTo>
                    <a:lnTo>
                      <a:pt x="154" y="253"/>
                    </a:lnTo>
                    <a:close/>
                    <a:moveTo>
                      <a:pt x="134" y="253"/>
                    </a:moveTo>
                    <a:lnTo>
                      <a:pt x="132" y="253"/>
                    </a:lnTo>
                    <a:lnTo>
                      <a:pt x="134" y="253"/>
                    </a:lnTo>
                    <a:close/>
                    <a:moveTo>
                      <a:pt x="152" y="253"/>
                    </a:moveTo>
                    <a:lnTo>
                      <a:pt x="150" y="253"/>
                    </a:lnTo>
                    <a:lnTo>
                      <a:pt x="152" y="253"/>
                    </a:lnTo>
                    <a:close/>
                    <a:moveTo>
                      <a:pt x="154" y="253"/>
                    </a:moveTo>
                    <a:lnTo>
                      <a:pt x="154" y="255"/>
                    </a:lnTo>
                    <a:lnTo>
                      <a:pt x="152" y="255"/>
                    </a:lnTo>
                    <a:lnTo>
                      <a:pt x="150" y="253"/>
                    </a:lnTo>
                    <a:lnTo>
                      <a:pt x="152" y="253"/>
                    </a:lnTo>
                    <a:lnTo>
                      <a:pt x="154" y="253"/>
                    </a:lnTo>
                    <a:close/>
                    <a:moveTo>
                      <a:pt x="136" y="253"/>
                    </a:moveTo>
                    <a:lnTo>
                      <a:pt x="134" y="253"/>
                    </a:lnTo>
                    <a:lnTo>
                      <a:pt x="136" y="253"/>
                    </a:lnTo>
                    <a:close/>
                    <a:moveTo>
                      <a:pt x="147" y="253"/>
                    </a:moveTo>
                    <a:lnTo>
                      <a:pt x="145" y="253"/>
                    </a:lnTo>
                    <a:lnTo>
                      <a:pt x="147" y="253"/>
                    </a:lnTo>
                    <a:close/>
                    <a:moveTo>
                      <a:pt x="141" y="253"/>
                    </a:moveTo>
                    <a:lnTo>
                      <a:pt x="143" y="253"/>
                    </a:lnTo>
                    <a:lnTo>
                      <a:pt x="141" y="253"/>
                    </a:lnTo>
                    <a:close/>
                    <a:moveTo>
                      <a:pt x="132" y="244"/>
                    </a:moveTo>
                    <a:lnTo>
                      <a:pt x="132" y="242"/>
                    </a:lnTo>
                    <a:lnTo>
                      <a:pt x="134" y="242"/>
                    </a:lnTo>
                    <a:lnTo>
                      <a:pt x="134" y="244"/>
                    </a:lnTo>
                    <a:lnTo>
                      <a:pt x="132" y="244"/>
                    </a:lnTo>
                    <a:close/>
                    <a:moveTo>
                      <a:pt x="139" y="239"/>
                    </a:moveTo>
                    <a:lnTo>
                      <a:pt x="136" y="239"/>
                    </a:lnTo>
                    <a:lnTo>
                      <a:pt x="139" y="239"/>
                    </a:lnTo>
                    <a:close/>
                    <a:moveTo>
                      <a:pt x="163" y="188"/>
                    </a:moveTo>
                    <a:lnTo>
                      <a:pt x="163" y="186"/>
                    </a:lnTo>
                    <a:lnTo>
                      <a:pt x="163" y="184"/>
                    </a:lnTo>
                    <a:lnTo>
                      <a:pt x="163" y="186"/>
                    </a:lnTo>
                    <a:lnTo>
                      <a:pt x="163" y="188"/>
                    </a:lnTo>
                    <a:close/>
                    <a:moveTo>
                      <a:pt x="165" y="184"/>
                    </a:moveTo>
                    <a:lnTo>
                      <a:pt x="168" y="184"/>
                    </a:lnTo>
                    <a:lnTo>
                      <a:pt x="165" y="184"/>
                    </a:lnTo>
                    <a:close/>
                    <a:moveTo>
                      <a:pt x="172" y="179"/>
                    </a:moveTo>
                    <a:lnTo>
                      <a:pt x="170" y="179"/>
                    </a:lnTo>
                    <a:lnTo>
                      <a:pt x="172" y="179"/>
                    </a:lnTo>
                    <a:close/>
                    <a:moveTo>
                      <a:pt x="170" y="179"/>
                    </a:moveTo>
                    <a:lnTo>
                      <a:pt x="172" y="179"/>
                    </a:lnTo>
                    <a:lnTo>
                      <a:pt x="170" y="179"/>
                    </a:lnTo>
                    <a:close/>
                    <a:moveTo>
                      <a:pt x="172" y="172"/>
                    </a:moveTo>
                    <a:lnTo>
                      <a:pt x="172" y="175"/>
                    </a:lnTo>
                    <a:lnTo>
                      <a:pt x="170" y="175"/>
                    </a:lnTo>
                    <a:lnTo>
                      <a:pt x="170" y="172"/>
                    </a:lnTo>
                    <a:lnTo>
                      <a:pt x="172" y="172"/>
                    </a:lnTo>
                    <a:close/>
                    <a:moveTo>
                      <a:pt x="174" y="163"/>
                    </a:moveTo>
                    <a:lnTo>
                      <a:pt x="174" y="161"/>
                    </a:lnTo>
                    <a:lnTo>
                      <a:pt x="174" y="163"/>
                    </a:lnTo>
                    <a:close/>
                    <a:moveTo>
                      <a:pt x="174" y="161"/>
                    </a:moveTo>
                    <a:lnTo>
                      <a:pt x="174" y="159"/>
                    </a:lnTo>
                    <a:lnTo>
                      <a:pt x="174" y="161"/>
                    </a:lnTo>
                    <a:close/>
                    <a:moveTo>
                      <a:pt x="172" y="155"/>
                    </a:moveTo>
                    <a:lnTo>
                      <a:pt x="172" y="152"/>
                    </a:lnTo>
                    <a:lnTo>
                      <a:pt x="172" y="155"/>
                    </a:lnTo>
                    <a:close/>
                    <a:moveTo>
                      <a:pt x="172" y="143"/>
                    </a:moveTo>
                    <a:lnTo>
                      <a:pt x="170" y="143"/>
                    </a:lnTo>
                    <a:lnTo>
                      <a:pt x="172" y="143"/>
                    </a:lnTo>
                    <a:close/>
                    <a:moveTo>
                      <a:pt x="253" y="177"/>
                    </a:moveTo>
                    <a:lnTo>
                      <a:pt x="255" y="177"/>
                    </a:lnTo>
                    <a:lnTo>
                      <a:pt x="255" y="179"/>
                    </a:lnTo>
                    <a:lnTo>
                      <a:pt x="255" y="177"/>
                    </a:lnTo>
                    <a:lnTo>
                      <a:pt x="257" y="177"/>
                    </a:lnTo>
                    <a:lnTo>
                      <a:pt x="257" y="179"/>
                    </a:lnTo>
                    <a:lnTo>
                      <a:pt x="255" y="179"/>
                    </a:lnTo>
                    <a:lnTo>
                      <a:pt x="257" y="179"/>
                    </a:lnTo>
                    <a:lnTo>
                      <a:pt x="257" y="177"/>
                    </a:lnTo>
                    <a:lnTo>
                      <a:pt x="257" y="179"/>
                    </a:lnTo>
                    <a:lnTo>
                      <a:pt x="257" y="177"/>
                    </a:lnTo>
                    <a:lnTo>
                      <a:pt x="259" y="179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61" y="181"/>
                    </a:lnTo>
                    <a:lnTo>
                      <a:pt x="259" y="181"/>
                    </a:lnTo>
                    <a:lnTo>
                      <a:pt x="259" y="184"/>
                    </a:lnTo>
                    <a:lnTo>
                      <a:pt x="259" y="181"/>
                    </a:lnTo>
                    <a:lnTo>
                      <a:pt x="259" y="184"/>
                    </a:lnTo>
                    <a:lnTo>
                      <a:pt x="257" y="184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5" y="184"/>
                    </a:lnTo>
                    <a:lnTo>
                      <a:pt x="255" y="181"/>
                    </a:lnTo>
                    <a:lnTo>
                      <a:pt x="255" y="184"/>
                    </a:lnTo>
                    <a:lnTo>
                      <a:pt x="253" y="184"/>
                    </a:lnTo>
                    <a:lnTo>
                      <a:pt x="250" y="184"/>
                    </a:lnTo>
                    <a:lnTo>
                      <a:pt x="253" y="184"/>
                    </a:lnTo>
                    <a:lnTo>
                      <a:pt x="253" y="186"/>
                    </a:lnTo>
                    <a:lnTo>
                      <a:pt x="253" y="184"/>
                    </a:lnTo>
                    <a:lnTo>
                      <a:pt x="255" y="184"/>
                    </a:lnTo>
                    <a:lnTo>
                      <a:pt x="255" y="186"/>
                    </a:lnTo>
                    <a:lnTo>
                      <a:pt x="255" y="184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4"/>
                    </a:lnTo>
                    <a:lnTo>
                      <a:pt x="257" y="186"/>
                    </a:lnTo>
                    <a:lnTo>
                      <a:pt x="257" y="184"/>
                    </a:lnTo>
                    <a:lnTo>
                      <a:pt x="259" y="184"/>
                    </a:lnTo>
                    <a:lnTo>
                      <a:pt x="259" y="186"/>
                    </a:lnTo>
                    <a:lnTo>
                      <a:pt x="259" y="184"/>
                    </a:lnTo>
                    <a:lnTo>
                      <a:pt x="259" y="186"/>
                    </a:lnTo>
                    <a:lnTo>
                      <a:pt x="261" y="186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9" y="186"/>
                    </a:lnTo>
                    <a:lnTo>
                      <a:pt x="259" y="188"/>
                    </a:lnTo>
                    <a:lnTo>
                      <a:pt x="257" y="188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7" y="186"/>
                    </a:lnTo>
                    <a:lnTo>
                      <a:pt x="257" y="188"/>
                    </a:lnTo>
                    <a:lnTo>
                      <a:pt x="259" y="188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88"/>
                    </a:lnTo>
                    <a:lnTo>
                      <a:pt x="257" y="190"/>
                    </a:lnTo>
                    <a:lnTo>
                      <a:pt x="259" y="190"/>
                    </a:lnTo>
                    <a:lnTo>
                      <a:pt x="257" y="190"/>
                    </a:lnTo>
                    <a:lnTo>
                      <a:pt x="257" y="193"/>
                    </a:lnTo>
                    <a:lnTo>
                      <a:pt x="257" y="190"/>
                    </a:lnTo>
                    <a:lnTo>
                      <a:pt x="255" y="190"/>
                    </a:lnTo>
                    <a:lnTo>
                      <a:pt x="257" y="190"/>
                    </a:lnTo>
                    <a:lnTo>
                      <a:pt x="257" y="193"/>
                    </a:lnTo>
                    <a:lnTo>
                      <a:pt x="255" y="193"/>
                    </a:lnTo>
                    <a:lnTo>
                      <a:pt x="257" y="193"/>
                    </a:lnTo>
                    <a:lnTo>
                      <a:pt x="257" y="195"/>
                    </a:lnTo>
                    <a:lnTo>
                      <a:pt x="255" y="195"/>
                    </a:lnTo>
                    <a:lnTo>
                      <a:pt x="255" y="193"/>
                    </a:lnTo>
                    <a:lnTo>
                      <a:pt x="255" y="195"/>
                    </a:lnTo>
                    <a:lnTo>
                      <a:pt x="255" y="197"/>
                    </a:lnTo>
                    <a:lnTo>
                      <a:pt x="255" y="199"/>
                    </a:lnTo>
                    <a:lnTo>
                      <a:pt x="255" y="201"/>
                    </a:lnTo>
                    <a:lnTo>
                      <a:pt x="257" y="201"/>
                    </a:lnTo>
                    <a:lnTo>
                      <a:pt x="257" y="204"/>
                    </a:lnTo>
                    <a:lnTo>
                      <a:pt x="255" y="204"/>
                    </a:lnTo>
                    <a:lnTo>
                      <a:pt x="255" y="201"/>
                    </a:lnTo>
                    <a:lnTo>
                      <a:pt x="255" y="204"/>
                    </a:lnTo>
                    <a:lnTo>
                      <a:pt x="255" y="206"/>
                    </a:lnTo>
                    <a:lnTo>
                      <a:pt x="255" y="208"/>
                    </a:lnTo>
                    <a:lnTo>
                      <a:pt x="257" y="208"/>
                    </a:lnTo>
                    <a:lnTo>
                      <a:pt x="255" y="208"/>
                    </a:lnTo>
                    <a:lnTo>
                      <a:pt x="255" y="210"/>
                    </a:lnTo>
                    <a:lnTo>
                      <a:pt x="255" y="213"/>
                    </a:lnTo>
                    <a:lnTo>
                      <a:pt x="253" y="213"/>
                    </a:lnTo>
                    <a:lnTo>
                      <a:pt x="253" y="215"/>
                    </a:lnTo>
                    <a:lnTo>
                      <a:pt x="255" y="215"/>
                    </a:lnTo>
                    <a:lnTo>
                      <a:pt x="255" y="217"/>
                    </a:lnTo>
                    <a:lnTo>
                      <a:pt x="253" y="217"/>
                    </a:lnTo>
                    <a:lnTo>
                      <a:pt x="253" y="219"/>
                    </a:lnTo>
                    <a:lnTo>
                      <a:pt x="255" y="219"/>
                    </a:lnTo>
                    <a:lnTo>
                      <a:pt x="255" y="222"/>
                    </a:lnTo>
                    <a:lnTo>
                      <a:pt x="253" y="222"/>
                    </a:lnTo>
                    <a:lnTo>
                      <a:pt x="255" y="224"/>
                    </a:lnTo>
                    <a:lnTo>
                      <a:pt x="253" y="224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0" y="228"/>
                    </a:lnTo>
                    <a:lnTo>
                      <a:pt x="250" y="231"/>
                    </a:lnTo>
                    <a:lnTo>
                      <a:pt x="248" y="231"/>
                    </a:lnTo>
                    <a:lnTo>
                      <a:pt x="248" y="233"/>
                    </a:lnTo>
                    <a:lnTo>
                      <a:pt x="250" y="233"/>
                    </a:lnTo>
                    <a:lnTo>
                      <a:pt x="248" y="233"/>
                    </a:lnTo>
                    <a:lnTo>
                      <a:pt x="248" y="235"/>
                    </a:lnTo>
                    <a:lnTo>
                      <a:pt x="246" y="235"/>
                    </a:lnTo>
                    <a:lnTo>
                      <a:pt x="244" y="235"/>
                    </a:lnTo>
                    <a:lnTo>
                      <a:pt x="244" y="237"/>
                    </a:lnTo>
                    <a:lnTo>
                      <a:pt x="241" y="237"/>
                    </a:lnTo>
                    <a:lnTo>
                      <a:pt x="241" y="239"/>
                    </a:lnTo>
                    <a:lnTo>
                      <a:pt x="239" y="239"/>
                    </a:lnTo>
                    <a:lnTo>
                      <a:pt x="239" y="242"/>
                    </a:lnTo>
                    <a:lnTo>
                      <a:pt x="239" y="244"/>
                    </a:lnTo>
                    <a:lnTo>
                      <a:pt x="237" y="244"/>
                    </a:lnTo>
                    <a:lnTo>
                      <a:pt x="235" y="244"/>
                    </a:lnTo>
                    <a:lnTo>
                      <a:pt x="235" y="242"/>
                    </a:lnTo>
                    <a:lnTo>
                      <a:pt x="235" y="244"/>
                    </a:lnTo>
                    <a:lnTo>
                      <a:pt x="232" y="244"/>
                    </a:lnTo>
                    <a:lnTo>
                      <a:pt x="230" y="244"/>
                    </a:lnTo>
                    <a:lnTo>
                      <a:pt x="230" y="246"/>
                    </a:lnTo>
                    <a:lnTo>
                      <a:pt x="228" y="246"/>
                    </a:lnTo>
                    <a:lnTo>
                      <a:pt x="228" y="248"/>
                    </a:lnTo>
                    <a:lnTo>
                      <a:pt x="226" y="248"/>
                    </a:lnTo>
                    <a:lnTo>
                      <a:pt x="226" y="251"/>
                    </a:lnTo>
                    <a:lnTo>
                      <a:pt x="223" y="251"/>
                    </a:lnTo>
                    <a:lnTo>
                      <a:pt x="223" y="253"/>
                    </a:lnTo>
                    <a:lnTo>
                      <a:pt x="223" y="255"/>
                    </a:lnTo>
                    <a:lnTo>
                      <a:pt x="223" y="257"/>
                    </a:lnTo>
                    <a:lnTo>
                      <a:pt x="221" y="257"/>
                    </a:lnTo>
                    <a:lnTo>
                      <a:pt x="219" y="257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7" y="257"/>
                    </a:lnTo>
                    <a:lnTo>
                      <a:pt x="215" y="257"/>
                    </a:lnTo>
                    <a:lnTo>
                      <a:pt x="215" y="255"/>
                    </a:lnTo>
                    <a:lnTo>
                      <a:pt x="212" y="255"/>
                    </a:lnTo>
                    <a:lnTo>
                      <a:pt x="210" y="255"/>
                    </a:lnTo>
                    <a:lnTo>
                      <a:pt x="208" y="253"/>
                    </a:lnTo>
                    <a:lnTo>
                      <a:pt x="206" y="253"/>
                    </a:lnTo>
                    <a:lnTo>
                      <a:pt x="203" y="253"/>
                    </a:lnTo>
                    <a:lnTo>
                      <a:pt x="203" y="255"/>
                    </a:lnTo>
                    <a:lnTo>
                      <a:pt x="201" y="255"/>
                    </a:lnTo>
                    <a:lnTo>
                      <a:pt x="199" y="255"/>
                    </a:lnTo>
                    <a:lnTo>
                      <a:pt x="197" y="255"/>
                    </a:lnTo>
                    <a:lnTo>
                      <a:pt x="194" y="255"/>
                    </a:lnTo>
                    <a:lnTo>
                      <a:pt x="192" y="255"/>
                    </a:lnTo>
                    <a:lnTo>
                      <a:pt x="190" y="255"/>
                    </a:lnTo>
                    <a:lnTo>
                      <a:pt x="188" y="255"/>
                    </a:lnTo>
                    <a:lnTo>
                      <a:pt x="185" y="255"/>
                    </a:lnTo>
                    <a:lnTo>
                      <a:pt x="185" y="257"/>
                    </a:lnTo>
                    <a:lnTo>
                      <a:pt x="185" y="255"/>
                    </a:lnTo>
                    <a:lnTo>
                      <a:pt x="185" y="257"/>
                    </a:lnTo>
                    <a:lnTo>
                      <a:pt x="183" y="257"/>
                    </a:lnTo>
                    <a:lnTo>
                      <a:pt x="181" y="257"/>
                    </a:lnTo>
                    <a:lnTo>
                      <a:pt x="179" y="257"/>
                    </a:lnTo>
                    <a:lnTo>
                      <a:pt x="179" y="260"/>
                    </a:lnTo>
                    <a:lnTo>
                      <a:pt x="177" y="257"/>
                    </a:lnTo>
                    <a:lnTo>
                      <a:pt x="177" y="260"/>
                    </a:lnTo>
                    <a:lnTo>
                      <a:pt x="174" y="260"/>
                    </a:lnTo>
                    <a:lnTo>
                      <a:pt x="174" y="257"/>
                    </a:lnTo>
                    <a:lnTo>
                      <a:pt x="172" y="257"/>
                    </a:lnTo>
                    <a:lnTo>
                      <a:pt x="170" y="257"/>
                    </a:lnTo>
                    <a:lnTo>
                      <a:pt x="168" y="257"/>
                    </a:lnTo>
                    <a:lnTo>
                      <a:pt x="165" y="257"/>
                    </a:lnTo>
                    <a:lnTo>
                      <a:pt x="163" y="255"/>
                    </a:lnTo>
                    <a:lnTo>
                      <a:pt x="161" y="255"/>
                    </a:lnTo>
                    <a:lnTo>
                      <a:pt x="159" y="255"/>
                    </a:lnTo>
                    <a:lnTo>
                      <a:pt x="156" y="255"/>
                    </a:lnTo>
                    <a:lnTo>
                      <a:pt x="156" y="253"/>
                    </a:lnTo>
                    <a:lnTo>
                      <a:pt x="154" y="253"/>
                    </a:lnTo>
                    <a:lnTo>
                      <a:pt x="152" y="253"/>
                    </a:lnTo>
                    <a:lnTo>
                      <a:pt x="150" y="253"/>
                    </a:lnTo>
                    <a:lnTo>
                      <a:pt x="147" y="253"/>
                    </a:lnTo>
                    <a:lnTo>
                      <a:pt x="145" y="253"/>
                    </a:lnTo>
                    <a:lnTo>
                      <a:pt x="143" y="253"/>
                    </a:lnTo>
                    <a:lnTo>
                      <a:pt x="141" y="253"/>
                    </a:lnTo>
                    <a:lnTo>
                      <a:pt x="139" y="253"/>
                    </a:lnTo>
                    <a:lnTo>
                      <a:pt x="136" y="253"/>
                    </a:lnTo>
                    <a:lnTo>
                      <a:pt x="134" y="253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0" y="251"/>
                    </a:lnTo>
                    <a:lnTo>
                      <a:pt x="127" y="251"/>
                    </a:lnTo>
                    <a:lnTo>
                      <a:pt x="127" y="248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2" y="244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9" y="242"/>
                    </a:lnTo>
                    <a:lnTo>
                      <a:pt x="139" y="239"/>
                    </a:lnTo>
                    <a:lnTo>
                      <a:pt x="139" y="237"/>
                    </a:lnTo>
                    <a:lnTo>
                      <a:pt x="141" y="237"/>
                    </a:lnTo>
                    <a:lnTo>
                      <a:pt x="141" y="235"/>
                    </a:lnTo>
                    <a:lnTo>
                      <a:pt x="141" y="233"/>
                    </a:lnTo>
                    <a:lnTo>
                      <a:pt x="141" y="235"/>
                    </a:lnTo>
                    <a:lnTo>
                      <a:pt x="143" y="235"/>
                    </a:lnTo>
                    <a:lnTo>
                      <a:pt x="143" y="233"/>
                    </a:lnTo>
                    <a:lnTo>
                      <a:pt x="141" y="233"/>
                    </a:lnTo>
                    <a:lnTo>
                      <a:pt x="143" y="233"/>
                    </a:lnTo>
                    <a:lnTo>
                      <a:pt x="143" y="231"/>
                    </a:lnTo>
                    <a:lnTo>
                      <a:pt x="141" y="231"/>
                    </a:lnTo>
                    <a:lnTo>
                      <a:pt x="141" y="228"/>
                    </a:lnTo>
                    <a:lnTo>
                      <a:pt x="143" y="228"/>
                    </a:lnTo>
                    <a:lnTo>
                      <a:pt x="141" y="228"/>
                    </a:lnTo>
                    <a:lnTo>
                      <a:pt x="143" y="228"/>
                    </a:lnTo>
                    <a:lnTo>
                      <a:pt x="143" y="226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1" y="226"/>
                    </a:lnTo>
                    <a:lnTo>
                      <a:pt x="143" y="226"/>
                    </a:lnTo>
                    <a:lnTo>
                      <a:pt x="143" y="224"/>
                    </a:lnTo>
                    <a:lnTo>
                      <a:pt x="143" y="222"/>
                    </a:lnTo>
                    <a:lnTo>
                      <a:pt x="145" y="222"/>
                    </a:lnTo>
                    <a:lnTo>
                      <a:pt x="145" y="219"/>
                    </a:lnTo>
                    <a:lnTo>
                      <a:pt x="143" y="219"/>
                    </a:lnTo>
                    <a:lnTo>
                      <a:pt x="145" y="219"/>
                    </a:lnTo>
                    <a:lnTo>
                      <a:pt x="145" y="217"/>
                    </a:lnTo>
                    <a:lnTo>
                      <a:pt x="147" y="217"/>
                    </a:lnTo>
                    <a:lnTo>
                      <a:pt x="150" y="217"/>
                    </a:lnTo>
                    <a:lnTo>
                      <a:pt x="150" y="215"/>
                    </a:lnTo>
                    <a:lnTo>
                      <a:pt x="152" y="215"/>
                    </a:lnTo>
                    <a:lnTo>
                      <a:pt x="152" y="213"/>
                    </a:lnTo>
                    <a:lnTo>
                      <a:pt x="154" y="213"/>
                    </a:lnTo>
                    <a:lnTo>
                      <a:pt x="152" y="213"/>
                    </a:lnTo>
                    <a:lnTo>
                      <a:pt x="152" y="210"/>
                    </a:lnTo>
                    <a:lnTo>
                      <a:pt x="154" y="210"/>
                    </a:lnTo>
                    <a:lnTo>
                      <a:pt x="152" y="210"/>
                    </a:lnTo>
                    <a:lnTo>
                      <a:pt x="152" y="208"/>
                    </a:lnTo>
                    <a:lnTo>
                      <a:pt x="154" y="208"/>
                    </a:lnTo>
                    <a:lnTo>
                      <a:pt x="154" y="206"/>
                    </a:lnTo>
                    <a:lnTo>
                      <a:pt x="156" y="206"/>
                    </a:lnTo>
                    <a:lnTo>
                      <a:pt x="156" y="204"/>
                    </a:lnTo>
                    <a:lnTo>
                      <a:pt x="156" y="201"/>
                    </a:lnTo>
                    <a:lnTo>
                      <a:pt x="159" y="201"/>
                    </a:lnTo>
                    <a:lnTo>
                      <a:pt x="159" y="204"/>
                    </a:lnTo>
                    <a:lnTo>
                      <a:pt x="159" y="201"/>
                    </a:lnTo>
                    <a:lnTo>
                      <a:pt x="161" y="201"/>
                    </a:lnTo>
                    <a:lnTo>
                      <a:pt x="161" y="199"/>
                    </a:lnTo>
                    <a:lnTo>
                      <a:pt x="161" y="197"/>
                    </a:lnTo>
                    <a:lnTo>
                      <a:pt x="163" y="197"/>
                    </a:lnTo>
                    <a:lnTo>
                      <a:pt x="163" y="195"/>
                    </a:lnTo>
                    <a:lnTo>
                      <a:pt x="161" y="195"/>
                    </a:lnTo>
                    <a:lnTo>
                      <a:pt x="159" y="195"/>
                    </a:lnTo>
                    <a:lnTo>
                      <a:pt x="159" y="193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88"/>
                    </a:lnTo>
                    <a:lnTo>
                      <a:pt x="163" y="188"/>
                    </a:lnTo>
                    <a:lnTo>
                      <a:pt x="163" y="186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8" y="186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8" y="184"/>
                    </a:lnTo>
                    <a:lnTo>
                      <a:pt x="170" y="184"/>
                    </a:lnTo>
                    <a:lnTo>
                      <a:pt x="170" y="181"/>
                    </a:lnTo>
                    <a:lnTo>
                      <a:pt x="170" y="179"/>
                    </a:lnTo>
                    <a:lnTo>
                      <a:pt x="172" y="179"/>
                    </a:lnTo>
                    <a:lnTo>
                      <a:pt x="172" y="177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2" y="175"/>
                    </a:lnTo>
                    <a:lnTo>
                      <a:pt x="172" y="172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4" y="172"/>
                    </a:lnTo>
                    <a:lnTo>
                      <a:pt x="174" y="170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2" y="157"/>
                    </a:lnTo>
                    <a:lnTo>
                      <a:pt x="172" y="155"/>
                    </a:lnTo>
                    <a:lnTo>
                      <a:pt x="172" y="152"/>
                    </a:lnTo>
                    <a:lnTo>
                      <a:pt x="174" y="152"/>
                    </a:lnTo>
                    <a:lnTo>
                      <a:pt x="172" y="152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2" y="148"/>
                    </a:lnTo>
                    <a:lnTo>
                      <a:pt x="170" y="148"/>
                    </a:lnTo>
                    <a:lnTo>
                      <a:pt x="170" y="146"/>
                    </a:lnTo>
                    <a:lnTo>
                      <a:pt x="172" y="146"/>
                    </a:lnTo>
                    <a:lnTo>
                      <a:pt x="172" y="143"/>
                    </a:lnTo>
                    <a:lnTo>
                      <a:pt x="172" y="141"/>
                    </a:lnTo>
                    <a:lnTo>
                      <a:pt x="170" y="141"/>
                    </a:lnTo>
                    <a:lnTo>
                      <a:pt x="170" y="139"/>
                    </a:lnTo>
                    <a:lnTo>
                      <a:pt x="168" y="139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5" y="134"/>
                    </a:lnTo>
                    <a:lnTo>
                      <a:pt x="165" y="137"/>
                    </a:lnTo>
                    <a:lnTo>
                      <a:pt x="165" y="139"/>
                    </a:lnTo>
                    <a:lnTo>
                      <a:pt x="168" y="139"/>
                    </a:lnTo>
                    <a:lnTo>
                      <a:pt x="170" y="139"/>
                    </a:lnTo>
                    <a:lnTo>
                      <a:pt x="170" y="141"/>
                    </a:lnTo>
                    <a:lnTo>
                      <a:pt x="172" y="141"/>
                    </a:lnTo>
                    <a:lnTo>
                      <a:pt x="172" y="143"/>
                    </a:lnTo>
                    <a:lnTo>
                      <a:pt x="170" y="143"/>
                    </a:lnTo>
                    <a:lnTo>
                      <a:pt x="172" y="143"/>
                    </a:lnTo>
                    <a:lnTo>
                      <a:pt x="172" y="146"/>
                    </a:lnTo>
                    <a:lnTo>
                      <a:pt x="170" y="146"/>
                    </a:lnTo>
                    <a:lnTo>
                      <a:pt x="172" y="146"/>
                    </a:lnTo>
                    <a:lnTo>
                      <a:pt x="170" y="146"/>
                    </a:lnTo>
                    <a:lnTo>
                      <a:pt x="170" y="148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2" y="152"/>
                    </a:lnTo>
                    <a:lnTo>
                      <a:pt x="172" y="155"/>
                    </a:lnTo>
                    <a:lnTo>
                      <a:pt x="170" y="155"/>
                    </a:lnTo>
                    <a:lnTo>
                      <a:pt x="172" y="155"/>
                    </a:lnTo>
                    <a:lnTo>
                      <a:pt x="172" y="157"/>
                    </a:lnTo>
                    <a:lnTo>
                      <a:pt x="172" y="159"/>
                    </a:lnTo>
                    <a:lnTo>
                      <a:pt x="174" y="159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4" y="170"/>
                    </a:lnTo>
                    <a:lnTo>
                      <a:pt x="172" y="170"/>
                    </a:lnTo>
                    <a:lnTo>
                      <a:pt x="172" y="172"/>
                    </a:lnTo>
                    <a:lnTo>
                      <a:pt x="170" y="172"/>
                    </a:lnTo>
                    <a:lnTo>
                      <a:pt x="170" y="175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0" y="177"/>
                    </a:lnTo>
                    <a:lnTo>
                      <a:pt x="172" y="177"/>
                    </a:lnTo>
                    <a:lnTo>
                      <a:pt x="172" y="179"/>
                    </a:lnTo>
                    <a:lnTo>
                      <a:pt x="170" y="179"/>
                    </a:lnTo>
                    <a:lnTo>
                      <a:pt x="170" y="181"/>
                    </a:lnTo>
                    <a:lnTo>
                      <a:pt x="168" y="181"/>
                    </a:lnTo>
                    <a:lnTo>
                      <a:pt x="168" y="184"/>
                    </a:lnTo>
                    <a:lnTo>
                      <a:pt x="165" y="184"/>
                    </a:lnTo>
                    <a:lnTo>
                      <a:pt x="165" y="186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3" y="186"/>
                    </a:lnTo>
                    <a:lnTo>
                      <a:pt x="163" y="188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6" y="190"/>
                    </a:lnTo>
                    <a:lnTo>
                      <a:pt x="156" y="188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2" y="184"/>
                    </a:lnTo>
                    <a:lnTo>
                      <a:pt x="150" y="184"/>
                    </a:lnTo>
                    <a:lnTo>
                      <a:pt x="147" y="184"/>
                    </a:lnTo>
                    <a:lnTo>
                      <a:pt x="145" y="184"/>
                    </a:lnTo>
                    <a:lnTo>
                      <a:pt x="145" y="181"/>
                    </a:lnTo>
                    <a:lnTo>
                      <a:pt x="143" y="181"/>
                    </a:lnTo>
                    <a:lnTo>
                      <a:pt x="141" y="179"/>
                    </a:lnTo>
                    <a:lnTo>
                      <a:pt x="139" y="179"/>
                    </a:lnTo>
                    <a:lnTo>
                      <a:pt x="139" y="181"/>
                    </a:lnTo>
                    <a:lnTo>
                      <a:pt x="136" y="181"/>
                    </a:lnTo>
                    <a:lnTo>
                      <a:pt x="136" y="179"/>
                    </a:lnTo>
                    <a:lnTo>
                      <a:pt x="134" y="179"/>
                    </a:lnTo>
                    <a:lnTo>
                      <a:pt x="134" y="177"/>
                    </a:lnTo>
                    <a:lnTo>
                      <a:pt x="132" y="177"/>
                    </a:lnTo>
                    <a:lnTo>
                      <a:pt x="130" y="177"/>
                    </a:lnTo>
                    <a:lnTo>
                      <a:pt x="127" y="177"/>
                    </a:lnTo>
                    <a:lnTo>
                      <a:pt x="127" y="175"/>
                    </a:lnTo>
                    <a:lnTo>
                      <a:pt x="125" y="175"/>
                    </a:lnTo>
                    <a:lnTo>
                      <a:pt x="123" y="175"/>
                    </a:lnTo>
                    <a:lnTo>
                      <a:pt x="121" y="172"/>
                    </a:lnTo>
                    <a:lnTo>
                      <a:pt x="118" y="172"/>
                    </a:lnTo>
                    <a:lnTo>
                      <a:pt x="118" y="170"/>
                    </a:lnTo>
                    <a:lnTo>
                      <a:pt x="116" y="170"/>
                    </a:lnTo>
                    <a:lnTo>
                      <a:pt x="114" y="170"/>
                    </a:lnTo>
                    <a:lnTo>
                      <a:pt x="112" y="170"/>
                    </a:lnTo>
                    <a:lnTo>
                      <a:pt x="112" y="168"/>
                    </a:lnTo>
                    <a:lnTo>
                      <a:pt x="109" y="168"/>
                    </a:lnTo>
                    <a:lnTo>
                      <a:pt x="109" y="166"/>
                    </a:lnTo>
                    <a:lnTo>
                      <a:pt x="107" y="166"/>
                    </a:lnTo>
                    <a:lnTo>
                      <a:pt x="105" y="166"/>
                    </a:lnTo>
                    <a:lnTo>
                      <a:pt x="105" y="163"/>
                    </a:lnTo>
                    <a:lnTo>
                      <a:pt x="103" y="163"/>
                    </a:lnTo>
                    <a:lnTo>
                      <a:pt x="103" y="161"/>
                    </a:lnTo>
                    <a:lnTo>
                      <a:pt x="101" y="161"/>
                    </a:lnTo>
                    <a:lnTo>
                      <a:pt x="98" y="159"/>
                    </a:lnTo>
                    <a:lnTo>
                      <a:pt x="96" y="159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89" y="155"/>
                    </a:lnTo>
                    <a:lnTo>
                      <a:pt x="87" y="152"/>
                    </a:lnTo>
                    <a:lnTo>
                      <a:pt x="85" y="150"/>
                    </a:lnTo>
                    <a:lnTo>
                      <a:pt x="83" y="150"/>
                    </a:lnTo>
                    <a:lnTo>
                      <a:pt x="80" y="152"/>
                    </a:lnTo>
                    <a:lnTo>
                      <a:pt x="78" y="152"/>
                    </a:lnTo>
                    <a:lnTo>
                      <a:pt x="76" y="152"/>
                    </a:lnTo>
                    <a:lnTo>
                      <a:pt x="74" y="152"/>
                    </a:lnTo>
                    <a:lnTo>
                      <a:pt x="74" y="150"/>
                    </a:lnTo>
                    <a:lnTo>
                      <a:pt x="71" y="150"/>
                    </a:lnTo>
                    <a:lnTo>
                      <a:pt x="71" y="148"/>
                    </a:lnTo>
                    <a:lnTo>
                      <a:pt x="69" y="148"/>
                    </a:lnTo>
                    <a:lnTo>
                      <a:pt x="67" y="148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3" y="146"/>
                    </a:lnTo>
                    <a:lnTo>
                      <a:pt x="60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3"/>
                    </a:lnTo>
                    <a:lnTo>
                      <a:pt x="54" y="143"/>
                    </a:lnTo>
                    <a:lnTo>
                      <a:pt x="51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9" y="137"/>
                    </a:lnTo>
                    <a:lnTo>
                      <a:pt x="47" y="137"/>
                    </a:lnTo>
                    <a:lnTo>
                      <a:pt x="47" y="134"/>
                    </a:lnTo>
                    <a:lnTo>
                      <a:pt x="47" y="137"/>
                    </a:lnTo>
                    <a:lnTo>
                      <a:pt x="45" y="137"/>
                    </a:lnTo>
                    <a:lnTo>
                      <a:pt x="45" y="134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8" y="130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31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5" y="121"/>
                    </a:lnTo>
                    <a:lnTo>
                      <a:pt x="22" y="121"/>
                    </a:lnTo>
                    <a:lnTo>
                      <a:pt x="22" y="119"/>
                    </a:lnTo>
                    <a:lnTo>
                      <a:pt x="22" y="117"/>
                    </a:lnTo>
                    <a:lnTo>
                      <a:pt x="20" y="117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99"/>
                    </a:lnTo>
                    <a:lnTo>
                      <a:pt x="4" y="99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7" y="79"/>
                    </a:lnTo>
                    <a:lnTo>
                      <a:pt x="7" y="76"/>
                    </a:lnTo>
                    <a:lnTo>
                      <a:pt x="7" y="74"/>
                    </a:lnTo>
                    <a:lnTo>
                      <a:pt x="9" y="74"/>
                    </a:lnTo>
                    <a:lnTo>
                      <a:pt x="9" y="72"/>
                    </a:lnTo>
                    <a:lnTo>
                      <a:pt x="9" y="70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3" y="61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49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8"/>
                    </a:lnTo>
                    <a:lnTo>
                      <a:pt x="16" y="36"/>
                    </a:lnTo>
                    <a:lnTo>
                      <a:pt x="18" y="34"/>
                    </a:lnTo>
                    <a:lnTo>
                      <a:pt x="20" y="32"/>
                    </a:lnTo>
                    <a:lnTo>
                      <a:pt x="20" y="29"/>
                    </a:lnTo>
                    <a:lnTo>
                      <a:pt x="22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0"/>
                    </a:lnTo>
                    <a:lnTo>
                      <a:pt x="27" y="18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31" y="11"/>
                    </a:lnTo>
                    <a:lnTo>
                      <a:pt x="33" y="11"/>
                    </a:lnTo>
                    <a:lnTo>
                      <a:pt x="38" y="11"/>
                    </a:lnTo>
                    <a:lnTo>
                      <a:pt x="42" y="9"/>
                    </a:lnTo>
                    <a:lnTo>
                      <a:pt x="45" y="9"/>
                    </a:lnTo>
                    <a:lnTo>
                      <a:pt x="47" y="9"/>
                    </a:lnTo>
                    <a:lnTo>
                      <a:pt x="51" y="9"/>
                    </a:lnTo>
                    <a:lnTo>
                      <a:pt x="56" y="7"/>
                    </a:lnTo>
                    <a:lnTo>
                      <a:pt x="58" y="7"/>
                    </a:lnTo>
                    <a:lnTo>
                      <a:pt x="63" y="7"/>
                    </a:lnTo>
                    <a:lnTo>
                      <a:pt x="65" y="7"/>
                    </a:lnTo>
                    <a:lnTo>
                      <a:pt x="67" y="5"/>
                    </a:lnTo>
                    <a:lnTo>
                      <a:pt x="71" y="5"/>
                    </a:lnTo>
                    <a:lnTo>
                      <a:pt x="76" y="3"/>
                    </a:lnTo>
                    <a:lnTo>
                      <a:pt x="80" y="3"/>
                    </a:lnTo>
                    <a:lnTo>
                      <a:pt x="83" y="3"/>
                    </a:lnTo>
                    <a:lnTo>
                      <a:pt x="85" y="0"/>
                    </a:lnTo>
                    <a:lnTo>
                      <a:pt x="114" y="0"/>
                    </a:lnTo>
                    <a:lnTo>
                      <a:pt x="139" y="16"/>
                    </a:lnTo>
                    <a:lnTo>
                      <a:pt x="141" y="16"/>
                    </a:lnTo>
                    <a:lnTo>
                      <a:pt x="143" y="16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3" y="20"/>
                    </a:lnTo>
                    <a:lnTo>
                      <a:pt x="141" y="20"/>
                    </a:lnTo>
                    <a:lnTo>
                      <a:pt x="141" y="23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3" y="27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3" y="29"/>
                    </a:lnTo>
                    <a:lnTo>
                      <a:pt x="143" y="32"/>
                    </a:lnTo>
                    <a:lnTo>
                      <a:pt x="145" y="32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7" y="36"/>
                    </a:lnTo>
                    <a:lnTo>
                      <a:pt x="147" y="38"/>
                    </a:lnTo>
                    <a:lnTo>
                      <a:pt x="147" y="41"/>
                    </a:lnTo>
                    <a:lnTo>
                      <a:pt x="147" y="43"/>
                    </a:lnTo>
                    <a:lnTo>
                      <a:pt x="150" y="43"/>
                    </a:lnTo>
                    <a:lnTo>
                      <a:pt x="150" y="45"/>
                    </a:lnTo>
                    <a:lnTo>
                      <a:pt x="147" y="45"/>
                    </a:lnTo>
                    <a:lnTo>
                      <a:pt x="150" y="45"/>
                    </a:lnTo>
                    <a:lnTo>
                      <a:pt x="152" y="45"/>
                    </a:lnTo>
                    <a:lnTo>
                      <a:pt x="152" y="47"/>
                    </a:lnTo>
                    <a:lnTo>
                      <a:pt x="150" y="47"/>
                    </a:lnTo>
                    <a:lnTo>
                      <a:pt x="150" y="49"/>
                    </a:lnTo>
                    <a:lnTo>
                      <a:pt x="152" y="47"/>
                    </a:lnTo>
                    <a:lnTo>
                      <a:pt x="152" y="49"/>
                    </a:lnTo>
                    <a:lnTo>
                      <a:pt x="152" y="52"/>
                    </a:lnTo>
                    <a:lnTo>
                      <a:pt x="150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4" y="54"/>
                    </a:lnTo>
                    <a:lnTo>
                      <a:pt x="152" y="56"/>
                    </a:lnTo>
                    <a:lnTo>
                      <a:pt x="152" y="58"/>
                    </a:lnTo>
                    <a:lnTo>
                      <a:pt x="152" y="61"/>
                    </a:lnTo>
                    <a:lnTo>
                      <a:pt x="152" y="63"/>
                    </a:lnTo>
                    <a:lnTo>
                      <a:pt x="150" y="63"/>
                    </a:lnTo>
                    <a:lnTo>
                      <a:pt x="150" y="65"/>
                    </a:lnTo>
                    <a:lnTo>
                      <a:pt x="152" y="65"/>
                    </a:lnTo>
                    <a:lnTo>
                      <a:pt x="152" y="67"/>
                    </a:lnTo>
                    <a:lnTo>
                      <a:pt x="150" y="70"/>
                    </a:lnTo>
                    <a:lnTo>
                      <a:pt x="150" y="72"/>
                    </a:lnTo>
                    <a:lnTo>
                      <a:pt x="150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1"/>
                    </a:lnTo>
                    <a:lnTo>
                      <a:pt x="150" y="81"/>
                    </a:lnTo>
                    <a:lnTo>
                      <a:pt x="150" y="83"/>
                    </a:lnTo>
                    <a:lnTo>
                      <a:pt x="150" y="85"/>
                    </a:lnTo>
                    <a:lnTo>
                      <a:pt x="150" y="87"/>
                    </a:lnTo>
                    <a:lnTo>
                      <a:pt x="147" y="87"/>
                    </a:lnTo>
                    <a:lnTo>
                      <a:pt x="147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2" y="92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61" y="90"/>
                    </a:lnTo>
                    <a:lnTo>
                      <a:pt x="161" y="92"/>
                    </a:lnTo>
                    <a:lnTo>
                      <a:pt x="163" y="92"/>
                    </a:lnTo>
                    <a:lnTo>
                      <a:pt x="165" y="92"/>
                    </a:lnTo>
                    <a:lnTo>
                      <a:pt x="168" y="92"/>
                    </a:lnTo>
                    <a:lnTo>
                      <a:pt x="168" y="94"/>
                    </a:lnTo>
                    <a:lnTo>
                      <a:pt x="170" y="94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7" y="94"/>
                    </a:lnTo>
                    <a:lnTo>
                      <a:pt x="179" y="94"/>
                    </a:lnTo>
                    <a:lnTo>
                      <a:pt x="181" y="94"/>
                    </a:lnTo>
                    <a:lnTo>
                      <a:pt x="183" y="94"/>
                    </a:lnTo>
                    <a:lnTo>
                      <a:pt x="183" y="96"/>
                    </a:lnTo>
                    <a:lnTo>
                      <a:pt x="185" y="96"/>
                    </a:lnTo>
                    <a:lnTo>
                      <a:pt x="185" y="94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2" y="94"/>
                    </a:lnTo>
                    <a:lnTo>
                      <a:pt x="190" y="94"/>
                    </a:lnTo>
                    <a:lnTo>
                      <a:pt x="192" y="94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197" y="90"/>
                    </a:lnTo>
                    <a:lnTo>
                      <a:pt x="199" y="90"/>
                    </a:lnTo>
                    <a:lnTo>
                      <a:pt x="199" y="92"/>
                    </a:lnTo>
                    <a:lnTo>
                      <a:pt x="201" y="92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6" y="96"/>
                    </a:lnTo>
                    <a:lnTo>
                      <a:pt x="208" y="96"/>
                    </a:lnTo>
                    <a:lnTo>
                      <a:pt x="210" y="96"/>
                    </a:lnTo>
                    <a:lnTo>
                      <a:pt x="212" y="96"/>
                    </a:lnTo>
                    <a:lnTo>
                      <a:pt x="215" y="96"/>
                    </a:lnTo>
                    <a:lnTo>
                      <a:pt x="217" y="96"/>
                    </a:lnTo>
                    <a:lnTo>
                      <a:pt x="217" y="99"/>
                    </a:lnTo>
                    <a:lnTo>
                      <a:pt x="219" y="99"/>
                    </a:lnTo>
                    <a:lnTo>
                      <a:pt x="219" y="101"/>
                    </a:lnTo>
                    <a:lnTo>
                      <a:pt x="219" y="103"/>
                    </a:lnTo>
                    <a:lnTo>
                      <a:pt x="221" y="103"/>
                    </a:lnTo>
                    <a:lnTo>
                      <a:pt x="221" y="105"/>
                    </a:lnTo>
                    <a:lnTo>
                      <a:pt x="223" y="105"/>
                    </a:lnTo>
                    <a:lnTo>
                      <a:pt x="223" y="108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1" y="112"/>
                    </a:lnTo>
                    <a:lnTo>
                      <a:pt x="221" y="114"/>
                    </a:lnTo>
                    <a:lnTo>
                      <a:pt x="223" y="114"/>
                    </a:lnTo>
                    <a:lnTo>
                      <a:pt x="223" y="117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6" y="123"/>
                    </a:lnTo>
                    <a:lnTo>
                      <a:pt x="226" y="125"/>
                    </a:lnTo>
                    <a:lnTo>
                      <a:pt x="226" y="128"/>
                    </a:lnTo>
                    <a:lnTo>
                      <a:pt x="226" y="130"/>
                    </a:lnTo>
                    <a:lnTo>
                      <a:pt x="228" y="130"/>
                    </a:lnTo>
                    <a:lnTo>
                      <a:pt x="228" y="132"/>
                    </a:lnTo>
                    <a:lnTo>
                      <a:pt x="226" y="132"/>
                    </a:lnTo>
                    <a:lnTo>
                      <a:pt x="226" y="134"/>
                    </a:lnTo>
                    <a:lnTo>
                      <a:pt x="226" y="137"/>
                    </a:lnTo>
                    <a:lnTo>
                      <a:pt x="226" y="139"/>
                    </a:lnTo>
                    <a:lnTo>
                      <a:pt x="228" y="139"/>
                    </a:lnTo>
                    <a:lnTo>
                      <a:pt x="228" y="141"/>
                    </a:lnTo>
                    <a:lnTo>
                      <a:pt x="230" y="141"/>
                    </a:lnTo>
                    <a:lnTo>
                      <a:pt x="230" y="143"/>
                    </a:lnTo>
                    <a:lnTo>
                      <a:pt x="228" y="143"/>
                    </a:lnTo>
                    <a:lnTo>
                      <a:pt x="230" y="146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0" y="148"/>
                    </a:lnTo>
                    <a:lnTo>
                      <a:pt x="230" y="150"/>
                    </a:lnTo>
                    <a:lnTo>
                      <a:pt x="232" y="150"/>
                    </a:lnTo>
                    <a:lnTo>
                      <a:pt x="232" y="148"/>
                    </a:lnTo>
                    <a:lnTo>
                      <a:pt x="235" y="148"/>
                    </a:lnTo>
                    <a:lnTo>
                      <a:pt x="235" y="150"/>
                    </a:lnTo>
                    <a:lnTo>
                      <a:pt x="237" y="150"/>
                    </a:lnTo>
                    <a:lnTo>
                      <a:pt x="239" y="150"/>
                    </a:lnTo>
                    <a:lnTo>
                      <a:pt x="239" y="148"/>
                    </a:lnTo>
                    <a:lnTo>
                      <a:pt x="239" y="150"/>
                    </a:lnTo>
                    <a:lnTo>
                      <a:pt x="241" y="150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53" y="146"/>
                    </a:lnTo>
                    <a:lnTo>
                      <a:pt x="253" y="143"/>
                    </a:lnTo>
                    <a:lnTo>
                      <a:pt x="255" y="143"/>
                    </a:lnTo>
                    <a:lnTo>
                      <a:pt x="255" y="146"/>
                    </a:lnTo>
                    <a:lnTo>
                      <a:pt x="257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61" y="148"/>
                    </a:lnTo>
                    <a:lnTo>
                      <a:pt x="264" y="150"/>
                    </a:lnTo>
                    <a:lnTo>
                      <a:pt x="266" y="152"/>
                    </a:lnTo>
                    <a:lnTo>
                      <a:pt x="264" y="155"/>
                    </a:lnTo>
                    <a:lnTo>
                      <a:pt x="264" y="157"/>
                    </a:lnTo>
                    <a:lnTo>
                      <a:pt x="266" y="159"/>
                    </a:lnTo>
                    <a:lnTo>
                      <a:pt x="266" y="161"/>
                    </a:lnTo>
                    <a:lnTo>
                      <a:pt x="266" y="163"/>
                    </a:lnTo>
                    <a:lnTo>
                      <a:pt x="264" y="163"/>
                    </a:lnTo>
                    <a:lnTo>
                      <a:pt x="264" y="166"/>
                    </a:lnTo>
                    <a:lnTo>
                      <a:pt x="264" y="168"/>
                    </a:lnTo>
                    <a:lnTo>
                      <a:pt x="264" y="170"/>
                    </a:lnTo>
                    <a:lnTo>
                      <a:pt x="264" y="172"/>
                    </a:lnTo>
                    <a:lnTo>
                      <a:pt x="261" y="172"/>
                    </a:lnTo>
                    <a:lnTo>
                      <a:pt x="264" y="172"/>
                    </a:lnTo>
                    <a:lnTo>
                      <a:pt x="264" y="175"/>
                    </a:lnTo>
                    <a:lnTo>
                      <a:pt x="264" y="172"/>
                    </a:lnTo>
                    <a:lnTo>
                      <a:pt x="261" y="172"/>
                    </a:lnTo>
                    <a:lnTo>
                      <a:pt x="261" y="175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1" y="177"/>
                    </a:lnTo>
                    <a:lnTo>
                      <a:pt x="259" y="177"/>
                    </a:lnTo>
                    <a:lnTo>
                      <a:pt x="259" y="179"/>
                    </a:lnTo>
                    <a:lnTo>
                      <a:pt x="259" y="177"/>
                    </a:lnTo>
                    <a:lnTo>
                      <a:pt x="257" y="177"/>
                    </a:lnTo>
                    <a:lnTo>
                      <a:pt x="255" y="177"/>
                    </a:lnTo>
                    <a:lnTo>
                      <a:pt x="257" y="177"/>
                    </a:lnTo>
                    <a:lnTo>
                      <a:pt x="255" y="177"/>
                    </a:lnTo>
                    <a:lnTo>
                      <a:pt x="253" y="177"/>
                    </a:lnTo>
                    <a:close/>
                    <a:moveTo>
                      <a:pt x="181" y="166"/>
                    </a:moveTo>
                    <a:lnTo>
                      <a:pt x="179" y="166"/>
                    </a:lnTo>
                    <a:lnTo>
                      <a:pt x="181" y="166"/>
                    </a:lnTo>
                    <a:close/>
                    <a:moveTo>
                      <a:pt x="188" y="146"/>
                    </a:moveTo>
                    <a:lnTo>
                      <a:pt x="188" y="143"/>
                    </a:lnTo>
                    <a:lnTo>
                      <a:pt x="188" y="146"/>
                    </a:lnTo>
                    <a:close/>
                    <a:moveTo>
                      <a:pt x="188" y="141"/>
                    </a:moveTo>
                    <a:lnTo>
                      <a:pt x="188" y="143"/>
                    </a:lnTo>
                    <a:lnTo>
                      <a:pt x="188" y="141"/>
                    </a:lnTo>
                    <a:close/>
                    <a:moveTo>
                      <a:pt x="194" y="112"/>
                    </a:moveTo>
                    <a:lnTo>
                      <a:pt x="197" y="112"/>
                    </a:lnTo>
                    <a:lnTo>
                      <a:pt x="194" y="112"/>
                    </a:lnTo>
                    <a:close/>
                    <a:moveTo>
                      <a:pt x="192" y="99"/>
                    </a:moveTo>
                    <a:lnTo>
                      <a:pt x="190" y="99"/>
                    </a:lnTo>
                    <a:lnTo>
                      <a:pt x="192" y="99"/>
                    </a:lnTo>
                    <a:close/>
                    <a:moveTo>
                      <a:pt x="244" y="181"/>
                    </a:moveTo>
                    <a:lnTo>
                      <a:pt x="246" y="181"/>
                    </a:lnTo>
                    <a:lnTo>
                      <a:pt x="244" y="181"/>
                    </a:lnTo>
                    <a:close/>
                    <a:moveTo>
                      <a:pt x="230" y="184"/>
                    </a:moveTo>
                    <a:lnTo>
                      <a:pt x="230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2" y="186"/>
                    </a:lnTo>
                    <a:lnTo>
                      <a:pt x="232" y="188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5" y="188"/>
                    </a:lnTo>
                    <a:lnTo>
                      <a:pt x="235" y="190"/>
                    </a:lnTo>
                    <a:lnTo>
                      <a:pt x="235" y="188"/>
                    </a:lnTo>
                    <a:lnTo>
                      <a:pt x="232" y="188"/>
                    </a:lnTo>
                    <a:lnTo>
                      <a:pt x="232" y="190"/>
                    </a:lnTo>
                    <a:lnTo>
                      <a:pt x="232" y="188"/>
                    </a:lnTo>
                    <a:lnTo>
                      <a:pt x="232" y="190"/>
                    </a:lnTo>
                    <a:lnTo>
                      <a:pt x="230" y="190"/>
                    </a:lnTo>
                    <a:lnTo>
                      <a:pt x="232" y="190"/>
                    </a:lnTo>
                    <a:lnTo>
                      <a:pt x="232" y="193"/>
                    </a:lnTo>
                    <a:lnTo>
                      <a:pt x="230" y="193"/>
                    </a:lnTo>
                    <a:lnTo>
                      <a:pt x="228" y="193"/>
                    </a:lnTo>
                    <a:lnTo>
                      <a:pt x="230" y="193"/>
                    </a:lnTo>
                    <a:lnTo>
                      <a:pt x="228" y="193"/>
                    </a:lnTo>
                    <a:lnTo>
                      <a:pt x="228" y="195"/>
                    </a:lnTo>
                    <a:lnTo>
                      <a:pt x="230" y="195"/>
                    </a:lnTo>
                    <a:lnTo>
                      <a:pt x="230" y="193"/>
                    </a:lnTo>
                    <a:lnTo>
                      <a:pt x="230" y="195"/>
                    </a:lnTo>
                    <a:lnTo>
                      <a:pt x="230" y="193"/>
                    </a:lnTo>
                    <a:lnTo>
                      <a:pt x="232" y="193"/>
                    </a:lnTo>
                    <a:lnTo>
                      <a:pt x="232" y="195"/>
                    </a:lnTo>
                    <a:lnTo>
                      <a:pt x="230" y="195"/>
                    </a:lnTo>
                    <a:lnTo>
                      <a:pt x="232" y="195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5" y="190"/>
                    </a:lnTo>
                    <a:lnTo>
                      <a:pt x="232" y="190"/>
                    </a:lnTo>
                    <a:lnTo>
                      <a:pt x="235" y="190"/>
                    </a:lnTo>
                    <a:lnTo>
                      <a:pt x="237" y="190"/>
                    </a:lnTo>
                    <a:lnTo>
                      <a:pt x="237" y="193"/>
                    </a:lnTo>
                    <a:lnTo>
                      <a:pt x="235" y="193"/>
                    </a:lnTo>
                    <a:lnTo>
                      <a:pt x="237" y="193"/>
                    </a:lnTo>
                    <a:lnTo>
                      <a:pt x="237" y="190"/>
                    </a:lnTo>
                    <a:lnTo>
                      <a:pt x="237" y="193"/>
                    </a:lnTo>
                    <a:lnTo>
                      <a:pt x="237" y="195"/>
                    </a:lnTo>
                    <a:lnTo>
                      <a:pt x="237" y="193"/>
                    </a:lnTo>
                    <a:lnTo>
                      <a:pt x="237" y="195"/>
                    </a:lnTo>
                    <a:lnTo>
                      <a:pt x="237" y="193"/>
                    </a:lnTo>
                    <a:lnTo>
                      <a:pt x="237" y="195"/>
                    </a:lnTo>
                    <a:lnTo>
                      <a:pt x="239" y="195"/>
                    </a:lnTo>
                    <a:lnTo>
                      <a:pt x="239" y="193"/>
                    </a:lnTo>
                    <a:lnTo>
                      <a:pt x="237" y="193"/>
                    </a:lnTo>
                    <a:lnTo>
                      <a:pt x="239" y="193"/>
                    </a:lnTo>
                    <a:lnTo>
                      <a:pt x="239" y="195"/>
                    </a:lnTo>
                    <a:lnTo>
                      <a:pt x="239" y="193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41" y="193"/>
                    </a:lnTo>
                    <a:lnTo>
                      <a:pt x="241" y="195"/>
                    </a:lnTo>
                    <a:lnTo>
                      <a:pt x="244" y="195"/>
                    </a:lnTo>
                    <a:lnTo>
                      <a:pt x="241" y="195"/>
                    </a:lnTo>
                    <a:lnTo>
                      <a:pt x="244" y="195"/>
                    </a:lnTo>
                    <a:lnTo>
                      <a:pt x="244" y="193"/>
                    </a:lnTo>
                    <a:lnTo>
                      <a:pt x="241" y="193"/>
                    </a:lnTo>
                    <a:lnTo>
                      <a:pt x="241" y="190"/>
                    </a:lnTo>
                    <a:lnTo>
                      <a:pt x="239" y="190"/>
                    </a:lnTo>
                    <a:lnTo>
                      <a:pt x="241" y="190"/>
                    </a:lnTo>
                    <a:lnTo>
                      <a:pt x="239" y="190"/>
                    </a:lnTo>
                    <a:lnTo>
                      <a:pt x="239" y="193"/>
                    </a:lnTo>
                    <a:lnTo>
                      <a:pt x="239" y="190"/>
                    </a:lnTo>
                    <a:lnTo>
                      <a:pt x="237" y="190"/>
                    </a:lnTo>
                    <a:lnTo>
                      <a:pt x="237" y="188"/>
                    </a:lnTo>
                    <a:lnTo>
                      <a:pt x="235" y="188"/>
                    </a:lnTo>
                    <a:lnTo>
                      <a:pt x="237" y="188"/>
                    </a:lnTo>
                    <a:lnTo>
                      <a:pt x="237" y="186"/>
                    </a:lnTo>
                    <a:lnTo>
                      <a:pt x="237" y="188"/>
                    </a:lnTo>
                    <a:lnTo>
                      <a:pt x="235" y="188"/>
                    </a:lnTo>
                    <a:lnTo>
                      <a:pt x="235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0" y="184"/>
                    </a:lnTo>
                    <a:close/>
                    <a:moveTo>
                      <a:pt x="235" y="190"/>
                    </a:moveTo>
                    <a:lnTo>
                      <a:pt x="237" y="190"/>
                    </a:lnTo>
                    <a:lnTo>
                      <a:pt x="235" y="190"/>
                    </a:lnTo>
                    <a:close/>
                    <a:moveTo>
                      <a:pt x="170" y="193"/>
                    </a:moveTo>
                    <a:lnTo>
                      <a:pt x="170" y="190"/>
                    </a:lnTo>
                    <a:lnTo>
                      <a:pt x="168" y="190"/>
                    </a:lnTo>
                    <a:lnTo>
                      <a:pt x="168" y="193"/>
                    </a:lnTo>
                    <a:lnTo>
                      <a:pt x="170" y="193"/>
                    </a:lnTo>
                    <a:close/>
                    <a:moveTo>
                      <a:pt x="177" y="186"/>
                    </a:moveTo>
                    <a:lnTo>
                      <a:pt x="179" y="186"/>
                    </a:lnTo>
                    <a:lnTo>
                      <a:pt x="177" y="186"/>
                    </a:lnTo>
                    <a:close/>
                    <a:moveTo>
                      <a:pt x="239" y="199"/>
                    </a:moveTo>
                    <a:lnTo>
                      <a:pt x="239" y="197"/>
                    </a:lnTo>
                    <a:lnTo>
                      <a:pt x="239" y="199"/>
                    </a:lnTo>
                    <a:close/>
                    <a:moveTo>
                      <a:pt x="241" y="199"/>
                    </a:moveTo>
                    <a:lnTo>
                      <a:pt x="239" y="199"/>
                    </a:lnTo>
                    <a:lnTo>
                      <a:pt x="241" y="199"/>
                    </a:lnTo>
                    <a:close/>
                    <a:moveTo>
                      <a:pt x="246" y="199"/>
                    </a:moveTo>
                    <a:lnTo>
                      <a:pt x="244" y="199"/>
                    </a:lnTo>
                    <a:lnTo>
                      <a:pt x="246" y="199"/>
                    </a:lnTo>
                    <a:close/>
                    <a:moveTo>
                      <a:pt x="192" y="208"/>
                    </a:moveTo>
                    <a:lnTo>
                      <a:pt x="192" y="210"/>
                    </a:lnTo>
                    <a:lnTo>
                      <a:pt x="192" y="208"/>
                    </a:lnTo>
                    <a:close/>
                    <a:moveTo>
                      <a:pt x="168" y="208"/>
                    </a:moveTo>
                    <a:lnTo>
                      <a:pt x="165" y="208"/>
                    </a:lnTo>
                    <a:lnTo>
                      <a:pt x="165" y="210"/>
                    </a:lnTo>
                    <a:lnTo>
                      <a:pt x="165" y="213"/>
                    </a:lnTo>
                    <a:lnTo>
                      <a:pt x="165" y="210"/>
                    </a:lnTo>
                    <a:lnTo>
                      <a:pt x="168" y="210"/>
                    </a:lnTo>
                    <a:lnTo>
                      <a:pt x="168" y="208"/>
                    </a:lnTo>
                    <a:close/>
                    <a:moveTo>
                      <a:pt x="244" y="213"/>
                    </a:moveTo>
                    <a:lnTo>
                      <a:pt x="244" y="210"/>
                    </a:lnTo>
                    <a:lnTo>
                      <a:pt x="244" y="213"/>
                    </a:lnTo>
                    <a:close/>
                    <a:moveTo>
                      <a:pt x="163" y="213"/>
                    </a:moveTo>
                    <a:lnTo>
                      <a:pt x="163" y="210"/>
                    </a:lnTo>
                    <a:lnTo>
                      <a:pt x="161" y="210"/>
                    </a:lnTo>
                    <a:lnTo>
                      <a:pt x="163" y="210"/>
                    </a:lnTo>
                    <a:lnTo>
                      <a:pt x="163" y="213"/>
                    </a:lnTo>
                    <a:close/>
                    <a:moveTo>
                      <a:pt x="163" y="215"/>
                    </a:move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3" y="213"/>
                    </a:lnTo>
                    <a:lnTo>
                      <a:pt x="163" y="215"/>
                    </a:lnTo>
                    <a:close/>
                    <a:moveTo>
                      <a:pt x="165" y="217"/>
                    </a:moveTo>
                    <a:lnTo>
                      <a:pt x="165" y="219"/>
                    </a:lnTo>
                    <a:lnTo>
                      <a:pt x="165" y="217"/>
                    </a:lnTo>
                    <a:lnTo>
                      <a:pt x="165" y="219"/>
                    </a:lnTo>
                    <a:lnTo>
                      <a:pt x="163" y="219"/>
                    </a:lnTo>
                    <a:lnTo>
                      <a:pt x="163" y="217"/>
                    </a:lnTo>
                    <a:lnTo>
                      <a:pt x="163" y="219"/>
                    </a:lnTo>
                    <a:lnTo>
                      <a:pt x="165" y="219"/>
                    </a:lnTo>
                    <a:lnTo>
                      <a:pt x="163" y="219"/>
                    </a:lnTo>
                    <a:lnTo>
                      <a:pt x="165" y="219"/>
                    </a:lnTo>
                    <a:lnTo>
                      <a:pt x="168" y="219"/>
                    </a:lnTo>
                    <a:lnTo>
                      <a:pt x="165" y="219"/>
                    </a:lnTo>
                    <a:lnTo>
                      <a:pt x="168" y="219"/>
                    </a:lnTo>
                    <a:lnTo>
                      <a:pt x="165" y="219"/>
                    </a:lnTo>
                    <a:lnTo>
                      <a:pt x="165" y="217"/>
                    </a:lnTo>
                    <a:lnTo>
                      <a:pt x="168" y="217"/>
                    </a:lnTo>
                    <a:lnTo>
                      <a:pt x="165" y="217"/>
                    </a:lnTo>
                    <a:lnTo>
                      <a:pt x="165" y="219"/>
                    </a:lnTo>
                    <a:lnTo>
                      <a:pt x="165" y="217"/>
                    </a:lnTo>
                    <a:close/>
                    <a:moveTo>
                      <a:pt x="145" y="231"/>
                    </a:moveTo>
                    <a:lnTo>
                      <a:pt x="147" y="231"/>
                    </a:lnTo>
                    <a:lnTo>
                      <a:pt x="145" y="231"/>
                    </a:lnTo>
                    <a:close/>
                    <a:moveTo>
                      <a:pt x="145" y="231"/>
                    </a:moveTo>
                    <a:lnTo>
                      <a:pt x="143" y="231"/>
                    </a:lnTo>
                    <a:lnTo>
                      <a:pt x="145" y="231"/>
                    </a:lnTo>
                    <a:close/>
                    <a:moveTo>
                      <a:pt x="226" y="242"/>
                    </a:moveTo>
                    <a:lnTo>
                      <a:pt x="226" y="244"/>
                    </a:lnTo>
                    <a:lnTo>
                      <a:pt x="226" y="242"/>
                    </a:lnTo>
                    <a:lnTo>
                      <a:pt x="223" y="242"/>
                    </a:lnTo>
                    <a:lnTo>
                      <a:pt x="226" y="242"/>
                    </a:lnTo>
                    <a:close/>
                    <a:moveTo>
                      <a:pt x="183" y="248"/>
                    </a:moveTo>
                    <a:lnTo>
                      <a:pt x="183" y="246"/>
                    </a:lnTo>
                    <a:lnTo>
                      <a:pt x="183" y="248"/>
                    </a:lnTo>
                    <a:close/>
                  </a:path>
                </a:pathLst>
              </a:custGeom>
              <a:solidFill>
                <a:srgbClr val="FFE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0" name="Freeform 2998"/>
              <p:cNvSpPr>
                <a:spLocks/>
              </p:cNvSpPr>
              <p:nvPr/>
            </p:nvSpPr>
            <p:spPr bwMode="auto">
              <a:xfrm>
                <a:off x="2988" y="2735"/>
                <a:ext cx="7" cy="4"/>
              </a:xfrm>
              <a:custGeom>
                <a:avLst/>
                <a:gdLst>
                  <a:gd name="T0" fmla="*/ 7 w 7"/>
                  <a:gd name="T1" fmla="*/ 0 h 4"/>
                  <a:gd name="T2" fmla="*/ 7 w 7"/>
                  <a:gd name="T3" fmla="*/ 2 h 4"/>
                  <a:gd name="T4" fmla="*/ 5 w 7"/>
                  <a:gd name="T5" fmla="*/ 2 h 4"/>
                  <a:gd name="T6" fmla="*/ 5 w 7"/>
                  <a:gd name="T7" fmla="*/ 4 h 4"/>
                  <a:gd name="T8" fmla="*/ 3 w 7"/>
                  <a:gd name="T9" fmla="*/ 4 h 4"/>
                  <a:gd name="T10" fmla="*/ 3 w 7"/>
                  <a:gd name="T11" fmla="*/ 2 h 4"/>
                  <a:gd name="T12" fmla="*/ 0 w 7"/>
                  <a:gd name="T13" fmla="*/ 0 h 4"/>
                  <a:gd name="T14" fmla="*/ 3 w 7"/>
                  <a:gd name="T15" fmla="*/ 2 h 4"/>
                  <a:gd name="T16" fmla="*/ 5 w 7"/>
                  <a:gd name="T17" fmla="*/ 0 h 4"/>
                  <a:gd name="T18" fmla="*/ 7 w 7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lnTo>
                      <a:pt x="7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1" name="Freeform 2999"/>
              <p:cNvSpPr>
                <a:spLocks/>
              </p:cNvSpPr>
              <p:nvPr/>
            </p:nvSpPr>
            <p:spPr bwMode="auto">
              <a:xfrm>
                <a:off x="297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2" name="Freeform 3000"/>
              <p:cNvSpPr>
                <a:spLocks/>
              </p:cNvSpPr>
              <p:nvPr/>
            </p:nvSpPr>
            <p:spPr bwMode="auto">
              <a:xfrm>
                <a:off x="2966" y="2735"/>
                <a:ext cx="5" cy="0"/>
              </a:xfrm>
              <a:custGeom>
                <a:avLst/>
                <a:gdLst>
                  <a:gd name="T0" fmla="*/ 2 w 5"/>
                  <a:gd name="T1" fmla="*/ 5 w 5"/>
                  <a:gd name="T2" fmla="*/ 2 w 5"/>
                  <a:gd name="T3" fmla="*/ 0 w 5"/>
                  <a:gd name="T4" fmla="*/ 2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2" y="0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3" name="Freeform 3001"/>
              <p:cNvSpPr>
                <a:spLocks/>
              </p:cNvSpPr>
              <p:nvPr/>
            </p:nvSpPr>
            <p:spPr bwMode="auto">
              <a:xfrm>
                <a:off x="297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4" name="Freeform 3002"/>
              <p:cNvSpPr>
                <a:spLocks/>
              </p:cNvSpPr>
              <p:nvPr/>
            </p:nvSpPr>
            <p:spPr bwMode="auto">
              <a:xfrm>
                <a:off x="2957" y="273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5" name="Freeform 3003"/>
              <p:cNvSpPr>
                <a:spLocks/>
              </p:cNvSpPr>
              <p:nvPr/>
            </p:nvSpPr>
            <p:spPr bwMode="auto">
              <a:xfrm>
                <a:off x="2971" y="273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0 w 4"/>
                  <a:gd name="T7" fmla="*/ 3 h 3"/>
                  <a:gd name="T8" fmla="*/ 2 w 4"/>
                  <a:gd name="T9" fmla="*/ 3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6" name="Freeform 3004"/>
              <p:cNvSpPr>
                <a:spLocks/>
              </p:cNvSpPr>
              <p:nvPr/>
            </p:nvSpPr>
            <p:spPr bwMode="auto">
              <a:xfrm>
                <a:off x="2964" y="273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7" name="Freeform 3005"/>
              <p:cNvSpPr>
                <a:spLocks/>
              </p:cNvSpPr>
              <p:nvPr/>
            </p:nvSpPr>
            <p:spPr bwMode="auto">
              <a:xfrm>
                <a:off x="2966" y="273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8" name="Freeform 3006"/>
              <p:cNvSpPr>
                <a:spLocks/>
              </p:cNvSpPr>
              <p:nvPr/>
            </p:nvSpPr>
            <p:spPr bwMode="auto">
              <a:xfrm>
                <a:off x="2973" y="2732"/>
                <a:ext cx="9" cy="3"/>
              </a:xfrm>
              <a:custGeom>
                <a:avLst/>
                <a:gdLst>
                  <a:gd name="T0" fmla="*/ 6 w 9"/>
                  <a:gd name="T1" fmla="*/ 3 h 3"/>
                  <a:gd name="T2" fmla="*/ 9 w 9"/>
                  <a:gd name="T3" fmla="*/ 3 h 3"/>
                  <a:gd name="T4" fmla="*/ 6 w 9"/>
                  <a:gd name="T5" fmla="*/ 3 h 3"/>
                  <a:gd name="T6" fmla="*/ 4 w 9"/>
                  <a:gd name="T7" fmla="*/ 3 h 3"/>
                  <a:gd name="T8" fmla="*/ 2 w 9"/>
                  <a:gd name="T9" fmla="*/ 3 h 3"/>
                  <a:gd name="T10" fmla="*/ 0 w 9"/>
                  <a:gd name="T11" fmla="*/ 3 h 3"/>
                  <a:gd name="T12" fmla="*/ 2 w 9"/>
                  <a:gd name="T13" fmla="*/ 3 h 3"/>
                  <a:gd name="T14" fmla="*/ 2 w 9"/>
                  <a:gd name="T15" fmla="*/ 0 h 3"/>
                  <a:gd name="T16" fmla="*/ 4 w 9"/>
                  <a:gd name="T17" fmla="*/ 0 h 3"/>
                  <a:gd name="T18" fmla="*/ 6 w 9"/>
                  <a:gd name="T19" fmla="*/ 0 h 3"/>
                  <a:gd name="T20" fmla="*/ 6 w 9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">
                    <a:moveTo>
                      <a:pt x="6" y="3"/>
                    </a:moveTo>
                    <a:lnTo>
                      <a:pt x="9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9" name="Freeform 3007"/>
              <p:cNvSpPr>
                <a:spLocks/>
              </p:cNvSpPr>
              <p:nvPr/>
            </p:nvSpPr>
            <p:spPr bwMode="auto">
              <a:xfrm>
                <a:off x="2955" y="2732"/>
                <a:ext cx="7" cy="0"/>
              </a:xfrm>
              <a:custGeom>
                <a:avLst/>
                <a:gdLst>
                  <a:gd name="T0" fmla="*/ 4 w 7"/>
                  <a:gd name="T1" fmla="*/ 7 w 7"/>
                  <a:gd name="T2" fmla="*/ 4 w 7"/>
                  <a:gd name="T3" fmla="*/ 2 w 7"/>
                  <a:gd name="T4" fmla="*/ 0 w 7"/>
                  <a:gd name="T5" fmla="*/ 2 w 7"/>
                  <a:gd name="T6" fmla="*/ 4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7">
                    <a:moveTo>
                      <a:pt x="4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0" name="Freeform 3008"/>
              <p:cNvSpPr>
                <a:spLocks/>
              </p:cNvSpPr>
              <p:nvPr/>
            </p:nvSpPr>
            <p:spPr bwMode="auto">
              <a:xfrm>
                <a:off x="2977" y="27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1" name="Freeform 3009"/>
              <p:cNvSpPr>
                <a:spLocks/>
              </p:cNvSpPr>
              <p:nvPr/>
            </p:nvSpPr>
            <p:spPr bwMode="auto">
              <a:xfrm>
                <a:off x="2957" y="273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2" name="Freeform 3010"/>
              <p:cNvSpPr>
                <a:spLocks/>
              </p:cNvSpPr>
              <p:nvPr/>
            </p:nvSpPr>
            <p:spPr bwMode="auto">
              <a:xfrm>
                <a:off x="2955" y="273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3" name="Freeform 3011"/>
              <p:cNvSpPr>
                <a:spLocks/>
              </p:cNvSpPr>
              <p:nvPr/>
            </p:nvSpPr>
            <p:spPr bwMode="auto">
              <a:xfrm>
                <a:off x="2982" y="273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4" name="Freeform 3012"/>
              <p:cNvSpPr>
                <a:spLocks/>
              </p:cNvSpPr>
              <p:nvPr/>
            </p:nvSpPr>
            <p:spPr bwMode="auto">
              <a:xfrm>
                <a:off x="2979" y="2730"/>
                <a:ext cx="23" cy="5"/>
              </a:xfrm>
              <a:custGeom>
                <a:avLst/>
                <a:gdLst>
                  <a:gd name="T0" fmla="*/ 5 w 23"/>
                  <a:gd name="T1" fmla="*/ 2 h 5"/>
                  <a:gd name="T2" fmla="*/ 7 w 23"/>
                  <a:gd name="T3" fmla="*/ 2 h 5"/>
                  <a:gd name="T4" fmla="*/ 9 w 23"/>
                  <a:gd name="T5" fmla="*/ 2 h 5"/>
                  <a:gd name="T6" fmla="*/ 12 w 23"/>
                  <a:gd name="T7" fmla="*/ 0 h 5"/>
                  <a:gd name="T8" fmla="*/ 14 w 23"/>
                  <a:gd name="T9" fmla="*/ 0 h 5"/>
                  <a:gd name="T10" fmla="*/ 14 w 23"/>
                  <a:gd name="T11" fmla="*/ 2 h 5"/>
                  <a:gd name="T12" fmla="*/ 14 w 23"/>
                  <a:gd name="T13" fmla="*/ 0 h 5"/>
                  <a:gd name="T14" fmla="*/ 16 w 23"/>
                  <a:gd name="T15" fmla="*/ 0 h 5"/>
                  <a:gd name="T16" fmla="*/ 18 w 23"/>
                  <a:gd name="T17" fmla="*/ 0 h 5"/>
                  <a:gd name="T18" fmla="*/ 21 w 23"/>
                  <a:gd name="T19" fmla="*/ 0 h 5"/>
                  <a:gd name="T20" fmla="*/ 23 w 23"/>
                  <a:gd name="T21" fmla="*/ 0 h 5"/>
                  <a:gd name="T22" fmla="*/ 21 w 23"/>
                  <a:gd name="T23" fmla="*/ 0 h 5"/>
                  <a:gd name="T24" fmla="*/ 18 w 23"/>
                  <a:gd name="T25" fmla="*/ 0 h 5"/>
                  <a:gd name="T26" fmla="*/ 18 w 23"/>
                  <a:gd name="T27" fmla="*/ 2 h 5"/>
                  <a:gd name="T28" fmla="*/ 16 w 23"/>
                  <a:gd name="T29" fmla="*/ 2 h 5"/>
                  <a:gd name="T30" fmla="*/ 16 w 23"/>
                  <a:gd name="T31" fmla="*/ 5 h 5"/>
                  <a:gd name="T32" fmla="*/ 14 w 23"/>
                  <a:gd name="T33" fmla="*/ 5 h 5"/>
                  <a:gd name="T34" fmla="*/ 12 w 23"/>
                  <a:gd name="T35" fmla="*/ 5 h 5"/>
                  <a:gd name="T36" fmla="*/ 9 w 23"/>
                  <a:gd name="T37" fmla="*/ 5 h 5"/>
                  <a:gd name="T38" fmla="*/ 9 w 23"/>
                  <a:gd name="T39" fmla="*/ 2 h 5"/>
                  <a:gd name="T40" fmla="*/ 7 w 23"/>
                  <a:gd name="T41" fmla="*/ 2 h 5"/>
                  <a:gd name="T42" fmla="*/ 5 w 23"/>
                  <a:gd name="T43" fmla="*/ 2 h 5"/>
                  <a:gd name="T44" fmla="*/ 3 w 23"/>
                  <a:gd name="T45" fmla="*/ 2 h 5"/>
                  <a:gd name="T46" fmla="*/ 3 w 23"/>
                  <a:gd name="T47" fmla="*/ 5 h 5"/>
                  <a:gd name="T48" fmla="*/ 0 w 23"/>
                  <a:gd name="T49" fmla="*/ 5 h 5"/>
                  <a:gd name="T50" fmla="*/ 0 w 23"/>
                  <a:gd name="T51" fmla="*/ 2 h 5"/>
                  <a:gd name="T52" fmla="*/ 3 w 23"/>
                  <a:gd name="T53" fmla="*/ 2 h 5"/>
                  <a:gd name="T54" fmla="*/ 5 w 23"/>
                  <a:gd name="T5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5">
                    <a:moveTo>
                      <a:pt x="5" y="2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5" name="Freeform 3013"/>
              <p:cNvSpPr>
                <a:spLocks/>
              </p:cNvSpPr>
              <p:nvPr/>
            </p:nvSpPr>
            <p:spPr bwMode="auto">
              <a:xfrm>
                <a:off x="2948" y="272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2 h 2"/>
                  <a:gd name="T4" fmla="*/ 5 w 5"/>
                  <a:gd name="T5" fmla="*/ 2 h 2"/>
                  <a:gd name="T6" fmla="*/ 2 w 5"/>
                  <a:gd name="T7" fmla="*/ 2 h 2"/>
                  <a:gd name="T8" fmla="*/ 0 w 5"/>
                  <a:gd name="T9" fmla="*/ 2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2" y="2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6" name="Freeform 3014"/>
              <p:cNvSpPr>
                <a:spLocks/>
              </p:cNvSpPr>
              <p:nvPr/>
            </p:nvSpPr>
            <p:spPr bwMode="auto">
              <a:xfrm>
                <a:off x="2926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7" name="Freeform 3015"/>
              <p:cNvSpPr>
                <a:spLocks/>
              </p:cNvSpPr>
              <p:nvPr/>
            </p:nvSpPr>
            <p:spPr bwMode="auto">
              <a:xfrm>
                <a:off x="2944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8" name="Freeform 3016"/>
              <p:cNvSpPr>
                <a:spLocks/>
              </p:cNvSpPr>
              <p:nvPr/>
            </p:nvSpPr>
            <p:spPr bwMode="auto">
              <a:xfrm>
                <a:off x="2944" y="272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2 h 2"/>
                  <a:gd name="T4" fmla="*/ 2 w 4"/>
                  <a:gd name="T5" fmla="*/ 2 h 2"/>
                  <a:gd name="T6" fmla="*/ 0 w 4"/>
                  <a:gd name="T7" fmla="*/ 0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9" name="Freeform 3017"/>
              <p:cNvSpPr>
                <a:spLocks/>
              </p:cNvSpPr>
              <p:nvPr/>
            </p:nvSpPr>
            <p:spPr bwMode="auto">
              <a:xfrm>
                <a:off x="2928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0" name="Freeform 3018"/>
              <p:cNvSpPr>
                <a:spLocks/>
              </p:cNvSpPr>
              <p:nvPr/>
            </p:nvSpPr>
            <p:spPr bwMode="auto">
              <a:xfrm>
                <a:off x="2939" y="272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532" name="Freeform 3020"/>
            <p:cNvSpPr>
              <a:spLocks/>
            </p:cNvSpPr>
            <p:nvPr/>
          </p:nvSpPr>
          <p:spPr bwMode="auto">
            <a:xfrm>
              <a:off x="4659313" y="433070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3" name="Rectangle 3021"/>
            <p:cNvSpPr>
              <a:spLocks noChangeArrowheads="1"/>
            </p:cNvSpPr>
            <p:nvPr/>
          </p:nvSpPr>
          <p:spPr bwMode="auto">
            <a:xfrm>
              <a:off x="4645025" y="4313238"/>
              <a:ext cx="3175" cy="317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4" name="Freeform 3022"/>
            <p:cNvSpPr>
              <a:spLocks/>
            </p:cNvSpPr>
            <p:nvPr/>
          </p:nvSpPr>
          <p:spPr bwMode="auto">
            <a:xfrm>
              <a:off x="4651375" y="4308475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5" name="Freeform 3023"/>
            <p:cNvSpPr>
              <a:spLocks/>
            </p:cNvSpPr>
            <p:nvPr/>
          </p:nvSpPr>
          <p:spPr bwMode="auto">
            <a:xfrm>
              <a:off x="4694238" y="4221163"/>
              <a:ext cx="0" cy="6350"/>
            </a:xfrm>
            <a:custGeom>
              <a:avLst/>
              <a:gdLst>
                <a:gd name="T0" fmla="*/ 4 h 4"/>
                <a:gd name="T1" fmla="*/ 2 h 4"/>
                <a:gd name="T2" fmla="*/ 0 h 4"/>
                <a:gd name="T3" fmla="*/ 2 h 4"/>
                <a:gd name="T4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6" name="Freeform 3024"/>
            <p:cNvSpPr>
              <a:spLocks/>
            </p:cNvSpPr>
            <p:nvPr/>
          </p:nvSpPr>
          <p:spPr bwMode="auto">
            <a:xfrm>
              <a:off x="4697413" y="4221163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7" name="Freeform 3025"/>
            <p:cNvSpPr>
              <a:spLocks/>
            </p:cNvSpPr>
            <p:nvPr/>
          </p:nvSpPr>
          <p:spPr bwMode="auto">
            <a:xfrm>
              <a:off x="4705350" y="42132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8" name="Freeform 3026"/>
            <p:cNvSpPr>
              <a:spLocks/>
            </p:cNvSpPr>
            <p:nvPr/>
          </p:nvSpPr>
          <p:spPr bwMode="auto">
            <a:xfrm>
              <a:off x="4705350" y="421322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9" name="Rectangle 3027"/>
            <p:cNvSpPr>
              <a:spLocks noChangeArrowheads="1"/>
            </p:cNvSpPr>
            <p:nvPr/>
          </p:nvSpPr>
          <p:spPr bwMode="auto">
            <a:xfrm>
              <a:off x="4705350" y="4202113"/>
              <a:ext cx="3175" cy="476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0" name="Freeform 3028"/>
            <p:cNvSpPr>
              <a:spLocks/>
            </p:cNvSpPr>
            <p:nvPr/>
          </p:nvSpPr>
          <p:spPr bwMode="auto">
            <a:xfrm>
              <a:off x="4711700" y="418465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1" name="Freeform 3029"/>
            <p:cNvSpPr>
              <a:spLocks/>
            </p:cNvSpPr>
            <p:nvPr/>
          </p:nvSpPr>
          <p:spPr bwMode="auto">
            <a:xfrm>
              <a:off x="4711700" y="418147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2" name="Freeform 3030"/>
            <p:cNvSpPr>
              <a:spLocks/>
            </p:cNvSpPr>
            <p:nvPr/>
          </p:nvSpPr>
          <p:spPr bwMode="auto">
            <a:xfrm>
              <a:off x="4708525" y="4170363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3" name="Freeform 3031"/>
            <p:cNvSpPr>
              <a:spLocks/>
            </p:cNvSpPr>
            <p:nvPr/>
          </p:nvSpPr>
          <p:spPr bwMode="auto">
            <a:xfrm>
              <a:off x="4705350" y="41560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4" name="Freeform 3032"/>
            <p:cNvSpPr>
              <a:spLocks/>
            </p:cNvSpPr>
            <p:nvPr/>
          </p:nvSpPr>
          <p:spPr bwMode="auto">
            <a:xfrm>
              <a:off x="4435475" y="3929063"/>
              <a:ext cx="422275" cy="412750"/>
            </a:xfrm>
            <a:custGeom>
              <a:avLst/>
              <a:gdLst>
                <a:gd name="T0" fmla="*/ 259 w 266"/>
                <a:gd name="T1" fmla="*/ 179 h 260"/>
                <a:gd name="T2" fmla="*/ 259 w 266"/>
                <a:gd name="T3" fmla="*/ 184 h 260"/>
                <a:gd name="T4" fmla="*/ 250 w 266"/>
                <a:gd name="T5" fmla="*/ 184 h 260"/>
                <a:gd name="T6" fmla="*/ 259 w 266"/>
                <a:gd name="T7" fmla="*/ 184 h 260"/>
                <a:gd name="T8" fmla="*/ 257 w 266"/>
                <a:gd name="T9" fmla="*/ 186 h 260"/>
                <a:gd name="T10" fmla="*/ 257 w 266"/>
                <a:gd name="T11" fmla="*/ 190 h 260"/>
                <a:gd name="T12" fmla="*/ 255 w 266"/>
                <a:gd name="T13" fmla="*/ 201 h 260"/>
                <a:gd name="T14" fmla="*/ 253 w 266"/>
                <a:gd name="T15" fmla="*/ 213 h 260"/>
                <a:gd name="T16" fmla="*/ 253 w 266"/>
                <a:gd name="T17" fmla="*/ 228 h 260"/>
                <a:gd name="T18" fmla="*/ 241 w 266"/>
                <a:gd name="T19" fmla="*/ 239 h 260"/>
                <a:gd name="T20" fmla="*/ 228 w 266"/>
                <a:gd name="T21" fmla="*/ 248 h 260"/>
                <a:gd name="T22" fmla="*/ 215 w 266"/>
                <a:gd name="T23" fmla="*/ 257 h 260"/>
                <a:gd name="T24" fmla="*/ 192 w 266"/>
                <a:gd name="T25" fmla="*/ 255 h 260"/>
                <a:gd name="T26" fmla="*/ 177 w 266"/>
                <a:gd name="T27" fmla="*/ 260 h 260"/>
                <a:gd name="T28" fmla="*/ 154 w 266"/>
                <a:gd name="T29" fmla="*/ 253 h 260"/>
                <a:gd name="T30" fmla="*/ 130 w 266"/>
                <a:gd name="T31" fmla="*/ 251 h 260"/>
                <a:gd name="T32" fmla="*/ 139 w 266"/>
                <a:gd name="T33" fmla="*/ 242 h 260"/>
                <a:gd name="T34" fmla="*/ 141 w 266"/>
                <a:gd name="T35" fmla="*/ 231 h 260"/>
                <a:gd name="T36" fmla="*/ 145 w 266"/>
                <a:gd name="T37" fmla="*/ 222 h 260"/>
                <a:gd name="T38" fmla="*/ 152 w 266"/>
                <a:gd name="T39" fmla="*/ 210 h 260"/>
                <a:gd name="T40" fmla="*/ 161 w 266"/>
                <a:gd name="T41" fmla="*/ 201 h 260"/>
                <a:gd name="T42" fmla="*/ 163 w 266"/>
                <a:gd name="T43" fmla="*/ 186 h 260"/>
                <a:gd name="T44" fmla="*/ 172 w 266"/>
                <a:gd name="T45" fmla="*/ 177 h 260"/>
                <a:gd name="T46" fmla="*/ 174 w 266"/>
                <a:gd name="T47" fmla="*/ 161 h 260"/>
                <a:gd name="T48" fmla="*/ 172 w 266"/>
                <a:gd name="T49" fmla="*/ 150 h 260"/>
                <a:gd name="T50" fmla="*/ 165 w 266"/>
                <a:gd name="T51" fmla="*/ 139 h 260"/>
                <a:gd name="T52" fmla="*/ 172 w 266"/>
                <a:gd name="T53" fmla="*/ 146 h 260"/>
                <a:gd name="T54" fmla="*/ 172 w 266"/>
                <a:gd name="T55" fmla="*/ 159 h 260"/>
                <a:gd name="T56" fmla="*/ 172 w 266"/>
                <a:gd name="T57" fmla="*/ 172 h 260"/>
                <a:gd name="T58" fmla="*/ 170 w 266"/>
                <a:gd name="T59" fmla="*/ 179 h 260"/>
                <a:gd name="T60" fmla="*/ 159 w 266"/>
                <a:gd name="T61" fmla="*/ 190 h 260"/>
                <a:gd name="T62" fmla="*/ 139 w 266"/>
                <a:gd name="T63" fmla="*/ 179 h 260"/>
                <a:gd name="T64" fmla="*/ 121 w 266"/>
                <a:gd name="T65" fmla="*/ 172 h 260"/>
                <a:gd name="T66" fmla="*/ 103 w 266"/>
                <a:gd name="T67" fmla="*/ 163 h 260"/>
                <a:gd name="T68" fmla="*/ 78 w 266"/>
                <a:gd name="T69" fmla="*/ 152 h 260"/>
                <a:gd name="T70" fmla="*/ 58 w 266"/>
                <a:gd name="T71" fmla="*/ 146 h 260"/>
                <a:gd name="T72" fmla="*/ 45 w 266"/>
                <a:gd name="T73" fmla="*/ 134 h 260"/>
                <a:gd name="T74" fmla="*/ 31 w 266"/>
                <a:gd name="T75" fmla="*/ 125 h 260"/>
                <a:gd name="T76" fmla="*/ 18 w 266"/>
                <a:gd name="T77" fmla="*/ 112 h 260"/>
                <a:gd name="T78" fmla="*/ 2 w 266"/>
                <a:gd name="T79" fmla="*/ 96 h 260"/>
                <a:gd name="T80" fmla="*/ 7 w 266"/>
                <a:gd name="T81" fmla="*/ 74 h 260"/>
                <a:gd name="T82" fmla="*/ 13 w 266"/>
                <a:gd name="T83" fmla="*/ 52 h 260"/>
                <a:gd name="T84" fmla="*/ 25 w 266"/>
                <a:gd name="T85" fmla="*/ 27 h 260"/>
                <a:gd name="T86" fmla="*/ 42 w 266"/>
                <a:gd name="T87" fmla="*/ 9 h 260"/>
                <a:gd name="T88" fmla="*/ 83 w 266"/>
                <a:gd name="T89" fmla="*/ 3 h 260"/>
                <a:gd name="T90" fmla="*/ 143 w 266"/>
                <a:gd name="T91" fmla="*/ 23 h 260"/>
                <a:gd name="T92" fmla="*/ 147 w 266"/>
                <a:gd name="T93" fmla="*/ 41 h 260"/>
                <a:gd name="T94" fmla="*/ 152 w 266"/>
                <a:gd name="T95" fmla="*/ 52 h 260"/>
                <a:gd name="T96" fmla="*/ 152 w 266"/>
                <a:gd name="T97" fmla="*/ 67 h 260"/>
                <a:gd name="T98" fmla="*/ 150 w 266"/>
                <a:gd name="T99" fmla="*/ 85 h 260"/>
                <a:gd name="T100" fmla="*/ 156 w 266"/>
                <a:gd name="T101" fmla="*/ 92 h 260"/>
                <a:gd name="T102" fmla="*/ 177 w 266"/>
                <a:gd name="T103" fmla="*/ 94 h 260"/>
                <a:gd name="T104" fmla="*/ 192 w 266"/>
                <a:gd name="T105" fmla="*/ 92 h 260"/>
                <a:gd name="T106" fmla="*/ 212 w 266"/>
                <a:gd name="T107" fmla="*/ 96 h 260"/>
                <a:gd name="T108" fmla="*/ 223 w 266"/>
                <a:gd name="T109" fmla="*/ 112 h 260"/>
                <a:gd name="T110" fmla="*/ 226 w 266"/>
                <a:gd name="T111" fmla="*/ 123 h 260"/>
                <a:gd name="T112" fmla="*/ 230 w 266"/>
                <a:gd name="T113" fmla="*/ 141 h 260"/>
                <a:gd name="T114" fmla="*/ 237 w 266"/>
                <a:gd name="T115" fmla="*/ 150 h 260"/>
                <a:gd name="T116" fmla="*/ 255 w 266"/>
                <a:gd name="T117" fmla="*/ 143 h 260"/>
                <a:gd name="T118" fmla="*/ 266 w 266"/>
                <a:gd name="T119" fmla="*/ 163 h 260"/>
                <a:gd name="T120" fmla="*/ 261 w 266"/>
                <a:gd name="T121" fmla="*/ 17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6" h="260">
                  <a:moveTo>
                    <a:pt x="253" y="177"/>
                  </a:moveTo>
                  <a:lnTo>
                    <a:pt x="255" y="177"/>
                  </a:lnTo>
                  <a:lnTo>
                    <a:pt x="255" y="179"/>
                  </a:lnTo>
                  <a:lnTo>
                    <a:pt x="255" y="177"/>
                  </a:lnTo>
                  <a:lnTo>
                    <a:pt x="257" y="177"/>
                  </a:lnTo>
                  <a:lnTo>
                    <a:pt x="257" y="179"/>
                  </a:lnTo>
                  <a:lnTo>
                    <a:pt x="255" y="179"/>
                  </a:lnTo>
                  <a:lnTo>
                    <a:pt x="257" y="179"/>
                  </a:lnTo>
                  <a:lnTo>
                    <a:pt x="257" y="177"/>
                  </a:lnTo>
                  <a:lnTo>
                    <a:pt x="257" y="179"/>
                  </a:lnTo>
                  <a:lnTo>
                    <a:pt x="257" y="177"/>
                  </a:lnTo>
                  <a:lnTo>
                    <a:pt x="259" y="179"/>
                  </a:lnTo>
                  <a:lnTo>
                    <a:pt x="259" y="177"/>
                  </a:lnTo>
                  <a:lnTo>
                    <a:pt x="259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61" y="181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59" y="181"/>
                  </a:lnTo>
                  <a:lnTo>
                    <a:pt x="259" y="184"/>
                  </a:lnTo>
                  <a:lnTo>
                    <a:pt x="257" y="184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84"/>
                  </a:lnTo>
                  <a:lnTo>
                    <a:pt x="257" y="184"/>
                  </a:lnTo>
                  <a:lnTo>
                    <a:pt x="255" y="184"/>
                  </a:lnTo>
                  <a:lnTo>
                    <a:pt x="257" y="184"/>
                  </a:lnTo>
                  <a:lnTo>
                    <a:pt x="255" y="184"/>
                  </a:lnTo>
                  <a:lnTo>
                    <a:pt x="255" y="181"/>
                  </a:lnTo>
                  <a:lnTo>
                    <a:pt x="255" y="184"/>
                  </a:lnTo>
                  <a:lnTo>
                    <a:pt x="253" y="184"/>
                  </a:lnTo>
                  <a:lnTo>
                    <a:pt x="250" y="184"/>
                  </a:lnTo>
                  <a:lnTo>
                    <a:pt x="253" y="184"/>
                  </a:lnTo>
                  <a:lnTo>
                    <a:pt x="253" y="186"/>
                  </a:lnTo>
                  <a:lnTo>
                    <a:pt x="253" y="184"/>
                  </a:lnTo>
                  <a:lnTo>
                    <a:pt x="255" y="184"/>
                  </a:lnTo>
                  <a:lnTo>
                    <a:pt x="255" y="186"/>
                  </a:lnTo>
                  <a:lnTo>
                    <a:pt x="255" y="184"/>
                  </a:lnTo>
                  <a:lnTo>
                    <a:pt x="257" y="184"/>
                  </a:lnTo>
                  <a:lnTo>
                    <a:pt x="257" y="186"/>
                  </a:lnTo>
                  <a:lnTo>
                    <a:pt x="257" y="184"/>
                  </a:lnTo>
                  <a:lnTo>
                    <a:pt x="257" y="186"/>
                  </a:lnTo>
                  <a:lnTo>
                    <a:pt x="257" y="184"/>
                  </a:lnTo>
                  <a:lnTo>
                    <a:pt x="259" y="184"/>
                  </a:lnTo>
                  <a:lnTo>
                    <a:pt x="259" y="186"/>
                  </a:lnTo>
                  <a:lnTo>
                    <a:pt x="259" y="184"/>
                  </a:lnTo>
                  <a:lnTo>
                    <a:pt x="259" y="186"/>
                  </a:lnTo>
                  <a:lnTo>
                    <a:pt x="261" y="186"/>
                  </a:lnTo>
                  <a:lnTo>
                    <a:pt x="259" y="186"/>
                  </a:lnTo>
                  <a:lnTo>
                    <a:pt x="259" y="188"/>
                  </a:lnTo>
                  <a:lnTo>
                    <a:pt x="259" y="186"/>
                  </a:lnTo>
                  <a:lnTo>
                    <a:pt x="259" y="188"/>
                  </a:lnTo>
                  <a:lnTo>
                    <a:pt x="259" y="186"/>
                  </a:lnTo>
                  <a:lnTo>
                    <a:pt x="259" y="188"/>
                  </a:lnTo>
                  <a:lnTo>
                    <a:pt x="257" y="188"/>
                  </a:lnTo>
                  <a:lnTo>
                    <a:pt x="257" y="186"/>
                  </a:lnTo>
                  <a:lnTo>
                    <a:pt x="257" y="188"/>
                  </a:lnTo>
                  <a:lnTo>
                    <a:pt x="257" y="186"/>
                  </a:lnTo>
                  <a:lnTo>
                    <a:pt x="257" y="188"/>
                  </a:lnTo>
                  <a:lnTo>
                    <a:pt x="259" y="188"/>
                  </a:lnTo>
                  <a:lnTo>
                    <a:pt x="259" y="190"/>
                  </a:lnTo>
                  <a:lnTo>
                    <a:pt x="257" y="190"/>
                  </a:lnTo>
                  <a:lnTo>
                    <a:pt x="257" y="188"/>
                  </a:lnTo>
                  <a:lnTo>
                    <a:pt x="257" y="190"/>
                  </a:lnTo>
                  <a:lnTo>
                    <a:pt x="259" y="190"/>
                  </a:lnTo>
                  <a:lnTo>
                    <a:pt x="257" y="190"/>
                  </a:lnTo>
                  <a:lnTo>
                    <a:pt x="257" y="193"/>
                  </a:lnTo>
                  <a:lnTo>
                    <a:pt x="257" y="190"/>
                  </a:lnTo>
                  <a:lnTo>
                    <a:pt x="255" y="190"/>
                  </a:lnTo>
                  <a:lnTo>
                    <a:pt x="257" y="190"/>
                  </a:lnTo>
                  <a:lnTo>
                    <a:pt x="257" y="193"/>
                  </a:lnTo>
                  <a:lnTo>
                    <a:pt x="255" y="193"/>
                  </a:lnTo>
                  <a:lnTo>
                    <a:pt x="257" y="193"/>
                  </a:lnTo>
                  <a:lnTo>
                    <a:pt x="257" y="195"/>
                  </a:lnTo>
                  <a:lnTo>
                    <a:pt x="255" y="195"/>
                  </a:lnTo>
                  <a:lnTo>
                    <a:pt x="255" y="193"/>
                  </a:lnTo>
                  <a:lnTo>
                    <a:pt x="255" y="195"/>
                  </a:lnTo>
                  <a:lnTo>
                    <a:pt x="255" y="197"/>
                  </a:lnTo>
                  <a:lnTo>
                    <a:pt x="255" y="199"/>
                  </a:lnTo>
                  <a:lnTo>
                    <a:pt x="255" y="201"/>
                  </a:lnTo>
                  <a:lnTo>
                    <a:pt x="257" y="201"/>
                  </a:lnTo>
                  <a:lnTo>
                    <a:pt x="257" y="204"/>
                  </a:lnTo>
                  <a:lnTo>
                    <a:pt x="255" y="204"/>
                  </a:lnTo>
                  <a:lnTo>
                    <a:pt x="255" y="201"/>
                  </a:lnTo>
                  <a:lnTo>
                    <a:pt x="255" y="204"/>
                  </a:lnTo>
                  <a:lnTo>
                    <a:pt x="255" y="206"/>
                  </a:lnTo>
                  <a:lnTo>
                    <a:pt x="255" y="208"/>
                  </a:lnTo>
                  <a:lnTo>
                    <a:pt x="257" y="208"/>
                  </a:lnTo>
                  <a:lnTo>
                    <a:pt x="255" y="208"/>
                  </a:lnTo>
                  <a:lnTo>
                    <a:pt x="255" y="210"/>
                  </a:lnTo>
                  <a:lnTo>
                    <a:pt x="255" y="213"/>
                  </a:lnTo>
                  <a:lnTo>
                    <a:pt x="253" y="213"/>
                  </a:lnTo>
                  <a:lnTo>
                    <a:pt x="253" y="215"/>
                  </a:lnTo>
                  <a:lnTo>
                    <a:pt x="255" y="215"/>
                  </a:lnTo>
                  <a:lnTo>
                    <a:pt x="255" y="217"/>
                  </a:lnTo>
                  <a:lnTo>
                    <a:pt x="253" y="217"/>
                  </a:lnTo>
                  <a:lnTo>
                    <a:pt x="253" y="219"/>
                  </a:lnTo>
                  <a:lnTo>
                    <a:pt x="255" y="219"/>
                  </a:lnTo>
                  <a:lnTo>
                    <a:pt x="255" y="222"/>
                  </a:lnTo>
                  <a:lnTo>
                    <a:pt x="253" y="222"/>
                  </a:lnTo>
                  <a:lnTo>
                    <a:pt x="255" y="224"/>
                  </a:lnTo>
                  <a:lnTo>
                    <a:pt x="253" y="224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50" y="231"/>
                  </a:lnTo>
                  <a:lnTo>
                    <a:pt x="248" y="231"/>
                  </a:lnTo>
                  <a:lnTo>
                    <a:pt x="248" y="233"/>
                  </a:lnTo>
                  <a:lnTo>
                    <a:pt x="250" y="233"/>
                  </a:lnTo>
                  <a:lnTo>
                    <a:pt x="248" y="233"/>
                  </a:lnTo>
                  <a:lnTo>
                    <a:pt x="248" y="235"/>
                  </a:lnTo>
                  <a:lnTo>
                    <a:pt x="246" y="235"/>
                  </a:lnTo>
                  <a:lnTo>
                    <a:pt x="244" y="235"/>
                  </a:lnTo>
                  <a:lnTo>
                    <a:pt x="244" y="237"/>
                  </a:lnTo>
                  <a:lnTo>
                    <a:pt x="241" y="237"/>
                  </a:lnTo>
                  <a:lnTo>
                    <a:pt x="241" y="239"/>
                  </a:lnTo>
                  <a:lnTo>
                    <a:pt x="239" y="239"/>
                  </a:lnTo>
                  <a:lnTo>
                    <a:pt x="239" y="242"/>
                  </a:lnTo>
                  <a:lnTo>
                    <a:pt x="239" y="244"/>
                  </a:lnTo>
                  <a:lnTo>
                    <a:pt x="237" y="244"/>
                  </a:lnTo>
                  <a:lnTo>
                    <a:pt x="235" y="244"/>
                  </a:lnTo>
                  <a:lnTo>
                    <a:pt x="235" y="242"/>
                  </a:lnTo>
                  <a:lnTo>
                    <a:pt x="235" y="244"/>
                  </a:lnTo>
                  <a:lnTo>
                    <a:pt x="232" y="244"/>
                  </a:lnTo>
                  <a:lnTo>
                    <a:pt x="230" y="244"/>
                  </a:lnTo>
                  <a:lnTo>
                    <a:pt x="230" y="246"/>
                  </a:lnTo>
                  <a:lnTo>
                    <a:pt x="228" y="246"/>
                  </a:lnTo>
                  <a:lnTo>
                    <a:pt x="228" y="248"/>
                  </a:lnTo>
                  <a:lnTo>
                    <a:pt x="226" y="248"/>
                  </a:lnTo>
                  <a:lnTo>
                    <a:pt x="226" y="251"/>
                  </a:lnTo>
                  <a:lnTo>
                    <a:pt x="223" y="251"/>
                  </a:lnTo>
                  <a:lnTo>
                    <a:pt x="223" y="253"/>
                  </a:lnTo>
                  <a:lnTo>
                    <a:pt x="223" y="255"/>
                  </a:lnTo>
                  <a:lnTo>
                    <a:pt x="223" y="257"/>
                  </a:lnTo>
                  <a:lnTo>
                    <a:pt x="221" y="257"/>
                  </a:lnTo>
                  <a:lnTo>
                    <a:pt x="219" y="257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7" y="257"/>
                  </a:lnTo>
                  <a:lnTo>
                    <a:pt x="215" y="257"/>
                  </a:lnTo>
                  <a:lnTo>
                    <a:pt x="215" y="255"/>
                  </a:lnTo>
                  <a:lnTo>
                    <a:pt x="212" y="255"/>
                  </a:lnTo>
                  <a:lnTo>
                    <a:pt x="210" y="255"/>
                  </a:lnTo>
                  <a:lnTo>
                    <a:pt x="208" y="253"/>
                  </a:lnTo>
                  <a:lnTo>
                    <a:pt x="206" y="253"/>
                  </a:lnTo>
                  <a:lnTo>
                    <a:pt x="203" y="253"/>
                  </a:lnTo>
                  <a:lnTo>
                    <a:pt x="203" y="255"/>
                  </a:lnTo>
                  <a:lnTo>
                    <a:pt x="201" y="255"/>
                  </a:lnTo>
                  <a:lnTo>
                    <a:pt x="199" y="255"/>
                  </a:lnTo>
                  <a:lnTo>
                    <a:pt x="197" y="255"/>
                  </a:lnTo>
                  <a:lnTo>
                    <a:pt x="194" y="255"/>
                  </a:lnTo>
                  <a:lnTo>
                    <a:pt x="192" y="255"/>
                  </a:lnTo>
                  <a:lnTo>
                    <a:pt x="190" y="255"/>
                  </a:lnTo>
                  <a:lnTo>
                    <a:pt x="188" y="255"/>
                  </a:lnTo>
                  <a:lnTo>
                    <a:pt x="185" y="255"/>
                  </a:lnTo>
                  <a:lnTo>
                    <a:pt x="185" y="257"/>
                  </a:lnTo>
                  <a:lnTo>
                    <a:pt x="185" y="255"/>
                  </a:lnTo>
                  <a:lnTo>
                    <a:pt x="185" y="257"/>
                  </a:lnTo>
                  <a:lnTo>
                    <a:pt x="183" y="257"/>
                  </a:lnTo>
                  <a:lnTo>
                    <a:pt x="181" y="257"/>
                  </a:lnTo>
                  <a:lnTo>
                    <a:pt x="179" y="257"/>
                  </a:lnTo>
                  <a:lnTo>
                    <a:pt x="179" y="260"/>
                  </a:lnTo>
                  <a:lnTo>
                    <a:pt x="177" y="257"/>
                  </a:lnTo>
                  <a:lnTo>
                    <a:pt x="177" y="260"/>
                  </a:lnTo>
                  <a:lnTo>
                    <a:pt x="174" y="260"/>
                  </a:lnTo>
                  <a:lnTo>
                    <a:pt x="174" y="257"/>
                  </a:lnTo>
                  <a:lnTo>
                    <a:pt x="172" y="257"/>
                  </a:lnTo>
                  <a:lnTo>
                    <a:pt x="170" y="257"/>
                  </a:lnTo>
                  <a:lnTo>
                    <a:pt x="168" y="257"/>
                  </a:lnTo>
                  <a:lnTo>
                    <a:pt x="165" y="257"/>
                  </a:lnTo>
                  <a:lnTo>
                    <a:pt x="163" y="255"/>
                  </a:lnTo>
                  <a:lnTo>
                    <a:pt x="161" y="255"/>
                  </a:lnTo>
                  <a:lnTo>
                    <a:pt x="159" y="255"/>
                  </a:lnTo>
                  <a:lnTo>
                    <a:pt x="156" y="255"/>
                  </a:lnTo>
                  <a:lnTo>
                    <a:pt x="156" y="253"/>
                  </a:lnTo>
                  <a:lnTo>
                    <a:pt x="154" y="253"/>
                  </a:lnTo>
                  <a:lnTo>
                    <a:pt x="152" y="253"/>
                  </a:lnTo>
                  <a:lnTo>
                    <a:pt x="150" y="253"/>
                  </a:lnTo>
                  <a:lnTo>
                    <a:pt x="147" y="253"/>
                  </a:lnTo>
                  <a:lnTo>
                    <a:pt x="145" y="253"/>
                  </a:lnTo>
                  <a:lnTo>
                    <a:pt x="143" y="253"/>
                  </a:lnTo>
                  <a:lnTo>
                    <a:pt x="141" y="253"/>
                  </a:lnTo>
                  <a:lnTo>
                    <a:pt x="139" y="253"/>
                  </a:lnTo>
                  <a:lnTo>
                    <a:pt x="136" y="253"/>
                  </a:lnTo>
                  <a:lnTo>
                    <a:pt x="134" y="253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0" y="251"/>
                  </a:lnTo>
                  <a:lnTo>
                    <a:pt x="127" y="251"/>
                  </a:lnTo>
                  <a:lnTo>
                    <a:pt x="127" y="248"/>
                  </a:lnTo>
                  <a:lnTo>
                    <a:pt x="130" y="248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2" y="244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9" y="242"/>
                  </a:lnTo>
                  <a:lnTo>
                    <a:pt x="139" y="239"/>
                  </a:lnTo>
                  <a:lnTo>
                    <a:pt x="139" y="237"/>
                  </a:lnTo>
                  <a:lnTo>
                    <a:pt x="141" y="237"/>
                  </a:lnTo>
                  <a:lnTo>
                    <a:pt x="141" y="235"/>
                  </a:lnTo>
                  <a:lnTo>
                    <a:pt x="141" y="233"/>
                  </a:lnTo>
                  <a:lnTo>
                    <a:pt x="141" y="235"/>
                  </a:lnTo>
                  <a:lnTo>
                    <a:pt x="143" y="235"/>
                  </a:lnTo>
                  <a:lnTo>
                    <a:pt x="143" y="233"/>
                  </a:lnTo>
                  <a:lnTo>
                    <a:pt x="141" y="233"/>
                  </a:lnTo>
                  <a:lnTo>
                    <a:pt x="143" y="233"/>
                  </a:lnTo>
                  <a:lnTo>
                    <a:pt x="143" y="231"/>
                  </a:lnTo>
                  <a:lnTo>
                    <a:pt x="141" y="231"/>
                  </a:lnTo>
                  <a:lnTo>
                    <a:pt x="141" y="228"/>
                  </a:lnTo>
                  <a:lnTo>
                    <a:pt x="143" y="228"/>
                  </a:lnTo>
                  <a:lnTo>
                    <a:pt x="141" y="228"/>
                  </a:lnTo>
                  <a:lnTo>
                    <a:pt x="143" y="228"/>
                  </a:lnTo>
                  <a:lnTo>
                    <a:pt x="143" y="226"/>
                  </a:lnTo>
                  <a:lnTo>
                    <a:pt x="141" y="226"/>
                  </a:lnTo>
                  <a:lnTo>
                    <a:pt x="143" y="226"/>
                  </a:lnTo>
                  <a:lnTo>
                    <a:pt x="141" y="226"/>
                  </a:lnTo>
                  <a:lnTo>
                    <a:pt x="143" y="226"/>
                  </a:lnTo>
                  <a:lnTo>
                    <a:pt x="143" y="224"/>
                  </a:lnTo>
                  <a:lnTo>
                    <a:pt x="143" y="222"/>
                  </a:lnTo>
                  <a:lnTo>
                    <a:pt x="145" y="222"/>
                  </a:lnTo>
                  <a:lnTo>
                    <a:pt x="145" y="219"/>
                  </a:lnTo>
                  <a:lnTo>
                    <a:pt x="143" y="219"/>
                  </a:lnTo>
                  <a:lnTo>
                    <a:pt x="145" y="219"/>
                  </a:lnTo>
                  <a:lnTo>
                    <a:pt x="145" y="217"/>
                  </a:lnTo>
                  <a:lnTo>
                    <a:pt x="147" y="217"/>
                  </a:lnTo>
                  <a:lnTo>
                    <a:pt x="150" y="217"/>
                  </a:lnTo>
                  <a:lnTo>
                    <a:pt x="150" y="215"/>
                  </a:lnTo>
                  <a:lnTo>
                    <a:pt x="152" y="215"/>
                  </a:lnTo>
                  <a:lnTo>
                    <a:pt x="152" y="213"/>
                  </a:lnTo>
                  <a:lnTo>
                    <a:pt x="154" y="213"/>
                  </a:lnTo>
                  <a:lnTo>
                    <a:pt x="152" y="213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2" y="210"/>
                  </a:lnTo>
                  <a:lnTo>
                    <a:pt x="152" y="208"/>
                  </a:lnTo>
                  <a:lnTo>
                    <a:pt x="154" y="208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4"/>
                  </a:lnTo>
                  <a:lnTo>
                    <a:pt x="156" y="201"/>
                  </a:lnTo>
                  <a:lnTo>
                    <a:pt x="159" y="201"/>
                  </a:lnTo>
                  <a:lnTo>
                    <a:pt x="159" y="204"/>
                  </a:lnTo>
                  <a:lnTo>
                    <a:pt x="159" y="201"/>
                  </a:lnTo>
                  <a:lnTo>
                    <a:pt x="161" y="201"/>
                  </a:lnTo>
                  <a:lnTo>
                    <a:pt x="161" y="199"/>
                  </a:lnTo>
                  <a:lnTo>
                    <a:pt x="161" y="197"/>
                  </a:lnTo>
                  <a:lnTo>
                    <a:pt x="163" y="197"/>
                  </a:lnTo>
                  <a:lnTo>
                    <a:pt x="163" y="195"/>
                  </a:lnTo>
                  <a:lnTo>
                    <a:pt x="161" y="195"/>
                  </a:lnTo>
                  <a:lnTo>
                    <a:pt x="159" y="195"/>
                  </a:lnTo>
                  <a:lnTo>
                    <a:pt x="159" y="193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88"/>
                  </a:lnTo>
                  <a:lnTo>
                    <a:pt x="163" y="188"/>
                  </a:lnTo>
                  <a:lnTo>
                    <a:pt x="163" y="186"/>
                  </a:lnTo>
                  <a:lnTo>
                    <a:pt x="163" y="184"/>
                  </a:lnTo>
                  <a:lnTo>
                    <a:pt x="165" y="184"/>
                  </a:lnTo>
                  <a:lnTo>
                    <a:pt x="165" y="186"/>
                  </a:lnTo>
                  <a:lnTo>
                    <a:pt x="168" y="186"/>
                  </a:lnTo>
                  <a:lnTo>
                    <a:pt x="165" y="186"/>
                  </a:lnTo>
                  <a:lnTo>
                    <a:pt x="165" y="184"/>
                  </a:lnTo>
                  <a:lnTo>
                    <a:pt x="168" y="184"/>
                  </a:lnTo>
                  <a:lnTo>
                    <a:pt x="170" y="184"/>
                  </a:lnTo>
                  <a:lnTo>
                    <a:pt x="170" y="181"/>
                  </a:lnTo>
                  <a:lnTo>
                    <a:pt x="170" y="179"/>
                  </a:lnTo>
                  <a:lnTo>
                    <a:pt x="172" y="179"/>
                  </a:lnTo>
                  <a:lnTo>
                    <a:pt x="172" y="177"/>
                  </a:lnTo>
                  <a:lnTo>
                    <a:pt x="170" y="177"/>
                  </a:lnTo>
                  <a:lnTo>
                    <a:pt x="172" y="177"/>
                  </a:lnTo>
                  <a:lnTo>
                    <a:pt x="172" y="175"/>
                  </a:lnTo>
                  <a:lnTo>
                    <a:pt x="172" y="172"/>
                  </a:lnTo>
                  <a:lnTo>
                    <a:pt x="174" y="172"/>
                  </a:lnTo>
                  <a:lnTo>
                    <a:pt x="172" y="172"/>
                  </a:lnTo>
                  <a:lnTo>
                    <a:pt x="174" y="172"/>
                  </a:lnTo>
                  <a:lnTo>
                    <a:pt x="174" y="170"/>
                  </a:lnTo>
                  <a:lnTo>
                    <a:pt x="174" y="168"/>
                  </a:lnTo>
                  <a:lnTo>
                    <a:pt x="174" y="166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4" y="159"/>
                  </a:lnTo>
                  <a:lnTo>
                    <a:pt x="174" y="157"/>
                  </a:lnTo>
                  <a:lnTo>
                    <a:pt x="172" y="157"/>
                  </a:lnTo>
                  <a:lnTo>
                    <a:pt x="172" y="155"/>
                  </a:lnTo>
                  <a:lnTo>
                    <a:pt x="172" y="152"/>
                  </a:lnTo>
                  <a:lnTo>
                    <a:pt x="174" y="152"/>
                  </a:lnTo>
                  <a:lnTo>
                    <a:pt x="172" y="152"/>
                  </a:lnTo>
                  <a:lnTo>
                    <a:pt x="172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72" y="148"/>
                  </a:lnTo>
                  <a:lnTo>
                    <a:pt x="172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70" y="146"/>
                  </a:lnTo>
                  <a:lnTo>
                    <a:pt x="172" y="146"/>
                  </a:lnTo>
                  <a:lnTo>
                    <a:pt x="172" y="143"/>
                  </a:lnTo>
                  <a:lnTo>
                    <a:pt x="172" y="141"/>
                  </a:lnTo>
                  <a:lnTo>
                    <a:pt x="170" y="141"/>
                  </a:lnTo>
                  <a:lnTo>
                    <a:pt x="170" y="139"/>
                  </a:lnTo>
                  <a:lnTo>
                    <a:pt x="168" y="139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5" y="134"/>
                  </a:lnTo>
                  <a:lnTo>
                    <a:pt x="165" y="137"/>
                  </a:lnTo>
                  <a:lnTo>
                    <a:pt x="165" y="139"/>
                  </a:lnTo>
                  <a:lnTo>
                    <a:pt x="168" y="139"/>
                  </a:lnTo>
                  <a:lnTo>
                    <a:pt x="170" y="139"/>
                  </a:lnTo>
                  <a:lnTo>
                    <a:pt x="170" y="141"/>
                  </a:lnTo>
                  <a:lnTo>
                    <a:pt x="172" y="141"/>
                  </a:lnTo>
                  <a:lnTo>
                    <a:pt x="172" y="143"/>
                  </a:lnTo>
                  <a:lnTo>
                    <a:pt x="170" y="143"/>
                  </a:lnTo>
                  <a:lnTo>
                    <a:pt x="172" y="143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72" y="146"/>
                  </a:lnTo>
                  <a:lnTo>
                    <a:pt x="170" y="146"/>
                  </a:lnTo>
                  <a:lnTo>
                    <a:pt x="170" y="148"/>
                  </a:lnTo>
                  <a:lnTo>
                    <a:pt x="172" y="148"/>
                  </a:lnTo>
                  <a:lnTo>
                    <a:pt x="172" y="150"/>
                  </a:lnTo>
                  <a:lnTo>
                    <a:pt x="172" y="152"/>
                  </a:lnTo>
                  <a:lnTo>
                    <a:pt x="172" y="155"/>
                  </a:lnTo>
                  <a:lnTo>
                    <a:pt x="170" y="155"/>
                  </a:lnTo>
                  <a:lnTo>
                    <a:pt x="172" y="155"/>
                  </a:lnTo>
                  <a:lnTo>
                    <a:pt x="172" y="157"/>
                  </a:lnTo>
                  <a:lnTo>
                    <a:pt x="172" y="159"/>
                  </a:lnTo>
                  <a:lnTo>
                    <a:pt x="174" y="159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6"/>
                  </a:lnTo>
                  <a:lnTo>
                    <a:pt x="174" y="168"/>
                  </a:lnTo>
                  <a:lnTo>
                    <a:pt x="174" y="166"/>
                  </a:lnTo>
                  <a:lnTo>
                    <a:pt x="174" y="168"/>
                  </a:lnTo>
                  <a:lnTo>
                    <a:pt x="174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4" y="170"/>
                  </a:lnTo>
                  <a:lnTo>
                    <a:pt x="172" y="170"/>
                  </a:lnTo>
                  <a:lnTo>
                    <a:pt x="172" y="172"/>
                  </a:lnTo>
                  <a:lnTo>
                    <a:pt x="170" y="172"/>
                  </a:lnTo>
                  <a:lnTo>
                    <a:pt x="170" y="175"/>
                  </a:lnTo>
                  <a:lnTo>
                    <a:pt x="170" y="177"/>
                  </a:lnTo>
                  <a:lnTo>
                    <a:pt x="172" y="177"/>
                  </a:lnTo>
                  <a:lnTo>
                    <a:pt x="170" y="177"/>
                  </a:lnTo>
                  <a:lnTo>
                    <a:pt x="172" y="177"/>
                  </a:lnTo>
                  <a:lnTo>
                    <a:pt x="172" y="179"/>
                  </a:lnTo>
                  <a:lnTo>
                    <a:pt x="170" y="179"/>
                  </a:lnTo>
                  <a:lnTo>
                    <a:pt x="170" y="181"/>
                  </a:lnTo>
                  <a:lnTo>
                    <a:pt x="168" y="181"/>
                  </a:lnTo>
                  <a:lnTo>
                    <a:pt x="168" y="184"/>
                  </a:lnTo>
                  <a:lnTo>
                    <a:pt x="165" y="184"/>
                  </a:lnTo>
                  <a:lnTo>
                    <a:pt x="165" y="186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3" y="186"/>
                  </a:lnTo>
                  <a:lnTo>
                    <a:pt x="163" y="188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6" y="190"/>
                  </a:lnTo>
                  <a:lnTo>
                    <a:pt x="156" y="188"/>
                  </a:lnTo>
                  <a:lnTo>
                    <a:pt x="154" y="186"/>
                  </a:lnTo>
                  <a:lnTo>
                    <a:pt x="152" y="186"/>
                  </a:lnTo>
                  <a:lnTo>
                    <a:pt x="152" y="184"/>
                  </a:lnTo>
                  <a:lnTo>
                    <a:pt x="150" y="184"/>
                  </a:lnTo>
                  <a:lnTo>
                    <a:pt x="147" y="184"/>
                  </a:lnTo>
                  <a:lnTo>
                    <a:pt x="145" y="184"/>
                  </a:lnTo>
                  <a:lnTo>
                    <a:pt x="145" y="181"/>
                  </a:lnTo>
                  <a:lnTo>
                    <a:pt x="143" y="181"/>
                  </a:lnTo>
                  <a:lnTo>
                    <a:pt x="141" y="179"/>
                  </a:lnTo>
                  <a:lnTo>
                    <a:pt x="139" y="179"/>
                  </a:lnTo>
                  <a:lnTo>
                    <a:pt x="139" y="181"/>
                  </a:lnTo>
                  <a:lnTo>
                    <a:pt x="136" y="181"/>
                  </a:lnTo>
                  <a:lnTo>
                    <a:pt x="136" y="179"/>
                  </a:lnTo>
                  <a:lnTo>
                    <a:pt x="134" y="179"/>
                  </a:lnTo>
                  <a:lnTo>
                    <a:pt x="134" y="177"/>
                  </a:lnTo>
                  <a:lnTo>
                    <a:pt x="132" y="177"/>
                  </a:lnTo>
                  <a:lnTo>
                    <a:pt x="130" y="177"/>
                  </a:lnTo>
                  <a:lnTo>
                    <a:pt x="127" y="177"/>
                  </a:lnTo>
                  <a:lnTo>
                    <a:pt x="127" y="175"/>
                  </a:lnTo>
                  <a:lnTo>
                    <a:pt x="125" y="175"/>
                  </a:lnTo>
                  <a:lnTo>
                    <a:pt x="123" y="175"/>
                  </a:lnTo>
                  <a:lnTo>
                    <a:pt x="121" y="172"/>
                  </a:lnTo>
                  <a:lnTo>
                    <a:pt x="118" y="172"/>
                  </a:lnTo>
                  <a:lnTo>
                    <a:pt x="118" y="170"/>
                  </a:lnTo>
                  <a:lnTo>
                    <a:pt x="116" y="170"/>
                  </a:lnTo>
                  <a:lnTo>
                    <a:pt x="114" y="170"/>
                  </a:lnTo>
                  <a:lnTo>
                    <a:pt x="112" y="170"/>
                  </a:lnTo>
                  <a:lnTo>
                    <a:pt x="112" y="168"/>
                  </a:lnTo>
                  <a:lnTo>
                    <a:pt x="109" y="168"/>
                  </a:lnTo>
                  <a:lnTo>
                    <a:pt x="109" y="166"/>
                  </a:lnTo>
                  <a:lnTo>
                    <a:pt x="107" y="166"/>
                  </a:lnTo>
                  <a:lnTo>
                    <a:pt x="105" y="166"/>
                  </a:lnTo>
                  <a:lnTo>
                    <a:pt x="105" y="163"/>
                  </a:lnTo>
                  <a:lnTo>
                    <a:pt x="103" y="163"/>
                  </a:lnTo>
                  <a:lnTo>
                    <a:pt x="103" y="161"/>
                  </a:lnTo>
                  <a:lnTo>
                    <a:pt x="101" y="161"/>
                  </a:lnTo>
                  <a:lnTo>
                    <a:pt x="98" y="159"/>
                  </a:lnTo>
                  <a:lnTo>
                    <a:pt x="96" y="159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89" y="155"/>
                  </a:lnTo>
                  <a:lnTo>
                    <a:pt x="87" y="152"/>
                  </a:lnTo>
                  <a:lnTo>
                    <a:pt x="85" y="150"/>
                  </a:lnTo>
                  <a:lnTo>
                    <a:pt x="83" y="150"/>
                  </a:lnTo>
                  <a:lnTo>
                    <a:pt x="80" y="152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0"/>
                  </a:lnTo>
                  <a:lnTo>
                    <a:pt x="71" y="150"/>
                  </a:lnTo>
                  <a:lnTo>
                    <a:pt x="71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3" y="146"/>
                  </a:lnTo>
                  <a:lnTo>
                    <a:pt x="60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3"/>
                  </a:lnTo>
                  <a:lnTo>
                    <a:pt x="54" y="143"/>
                  </a:lnTo>
                  <a:lnTo>
                    <a:pt x="51" y="141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9" y="137"/>
                  </a:lnTo>
                  <a:lnTo>
                    <a:pt x="47" y="137"/>
                  </a:lnTo>
                  <a:lnTo>
                    <a:pt x="47" y="134"/>
                  </a:lnTo>
                  <a:lnTo>
                    <a:pt x="47" y="137"/>
                  </a:lnTo>
                  <a:lnTo>
                    <a:pt x="45" y="137"/>
                  </a:lnTo>
                  <a:lnTo>
                    <a:pt x="45" y="134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1" y="128"/>
                  </a:lnTo>
                  <a:lnTo>
                    <a:pt x="31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2" y="121"/>
                  </a:lnTo>
                  <a:lnTo>
                    <a:pt x="22" y="119"/>
                  </a:lnTo>
                  <a:lnTo>
                    <a:pt x="22" y="117"/>
                  </a:lnTo>
                  <a:lnTo>
                    <a:pt x="20" y="117"/>
                  </a:lnTo>
                  <a:lnTo>
                    <a:pt x="20" y="114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6" y="108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1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99"/>
                  </a:lnTo>
                  <a:lnTo>
                    <a:pt x="4" y="99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7" y="79"/>
                  </a:lnTo>
                  <a:lnTo>
                    <a:pt x="7" y="76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49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1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0" y="32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38" y="11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51" y="9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63" y="7"/>
                  </a:lnTo>
                  <a:lnTo>
                    <a:pt x="65" y="7"/>
                  </a:lnTo>
                  <a:lnTo>
                    <a:pt x="67" y="5"/>
                  </a:lnTo>
                  <a:lnTo>
                    <a:pt x="71" y="5"/>
                  </a:lnTo>
                  <a:lnTo>
                    <a:pt x="76" y="3"/>
                  </a:lnTo>
                  <a:lnTo>
                    <a:pt x="80" y="3"/>
                  </a:lnTo>
                  <a:lnTo>
                    <a:pt x="83" y="3"/>
                  </a:lnTo>
                  <a:lnTo>
                    <a:pt x="85" y="0"/>
                  </a:lnTo>
                  <a:lnTo>
                    <a:pt x="114" y="0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3" y="18"/>
                  </a:lnTo>
                  <a:lnTo>
                    <a:pt x="143" y="20"/>
                  </a:lnTo>
                  <a:lnTo>
                    <a:pt x="141" y="20"/>
                  </a:lnTo>
                  <a:lnTo>
                    <a:pt x="143" y="20"/>
                  </a:lnTo>
                  <a:lnTo>
                    <a:pt x="141" y="20"/>
                  </a:lnTo>
                  <a:lnTo>
                    <a:pt x="141" y="23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3" y="29"/>
                  </a:lnTo>
                  <a:lnTo>
                    <a:pt x="143" y="32"/>
                  </a:lnTo>
                  <a:lnTo>
                    <a:pt x="145" y="32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7" y="36"/>
                  </a:lnTo>
                  <a:lnTo>
                    <a:pt x="147" y="38"/>
                  </a:lnTo>
                  <a:lnTo>
                    <a:pt x="147" y="41"/>
                  </a:lnTo>
                  <a:lnTo>
                    <a:pt x="147" y="43"/>
                  </a:lnTo>
                  <a:lnTo>
                    <a:pt x="150" y="43"/>
                  </a:lnTo>
                  <a:lnTo>
                    <a:pt x="150" y="45"/>
                  </a:lnTo>
                  <a:lnTo>
                    <a:pt x="147" y="45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2" y="47"/>
                  </a:lnTo>
                  <a:lnTo>
                    <a:pt x="150" y="47"/>
                  </a:lnTo>
                  <a:lnTo>
                    <a:pt x="150" y="49"/>
                  </a:lnTo>
                  <a:lnTo>
                    <a:pt x="152" y="47"/>
                  </a:lnTo>
                  <a:lnTo>
                    <a:pt x="152" y="49"/>
                  </a:lnTo>
                  <a:lnTo>
                    <a:pt x="152" y="52"/>
                  </a:lnTo>
                  <a:lnTo>
                    <a:pt x="150" y="52"/>
                  </a:lnTo>
                  <a:lnTo>
                    <a:pt x="152" y="52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2" y="56"/>
                  </a:lnTo>
                  <a:lnTo>
                    <a:pt x="152" y="58"/>
                  </a:lnTo>
                  <a:lnTo>
                    <a:pt x="152" y="61"/>
                  </a:lnTo>
                  <a:lnTo>
                    <a:pt x="152" y="63"/>
                  </a:lnTo>
                  <a:lnTo>
                    <a:pt x="150" y="63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50" y="74"/>
                  </a:lnTo>
                  <a:lnTo>
                    <a:pt x="150" y="76"/>
                  </a:lnTo>
                  <a:lnTo>
                    <a:pt x="152" y="76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50" y="83"/>
                  </a:lnTo>
                  <a:lnTo>
                    <a:pt x="150" y="85"/>
                  </a:lnTo>
                  <a:lnTo>
                    <a:pt x="150" y="87"/>
                  </a:lnTo>
                  <a:lnTo>
                    <a:pt x="147" y="87"/>
                  </a:lnTo>
                  <a:lnTo>
                    <a:pt x="147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2" y="92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92"/>
                  </a:lnTo>
                  <a:lnTo>
                    <a:pt x="156" y="90"/>
                  </a:lnTo>
                  <a:lnTo>
                    <a:pt x="159" y="90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3" y="92"/>
                  </a:lnTo>
                  <a:lnTo>
                    <a:pt x="165" y="92"/>
                  </a:lnTo>
                  <a:lnTo>
                    <a:pt x="168" y="92"/>
                  </a:lnTo>
                  <a:lnTo>
                    <a:pt x="168" y="94"/>
                  </a:lnTo>
                  <a:lnTo>
                    <a:pt x="170" y="94"/>
                  </a:lnTo>
                  <a:lnTo>
                    <a:pt x="172" y="94"/>
                  </a:lnTo>
                  <a:lnTo>
                    <a:pt x="174" y="94"/>
                  </a:lnTo>
                  <a:lnTo>
                    <a:pt x="177" y="94"/>
                  </a:lnTo>
                  <a:lnTo>
                    <a:pt x="179" y="94"/>
                  </a:lnTo>
                  <a:lnTo>
                    <a:pt x="181" y="94"/>
                  </a:lnTo>
                  <a:lnTo>
                    <a:pt x="183" y="94"/>
                  </a:lnTo>
                  <a:lnTo>
                    <a:pt x="183" y="96"/>
                  </a:lnTo>
                  <a:lnTo>
                    <a:pt x="185" y="96"/>
                  </a:lnTo>
                  <a:lnTo>
                    <a:pt x="185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0" y="94"/>
                  </a:lnTo>
                  <a:lnTo>
                    <a:pt x="192" y="94"/>
                  </a:lnTo>
                  <a:lnTo>
                    <a:pt x="192" y="92"/>
                  </a:lnTo>
                  <a:lnTo>
                    <a:pt x="194" y="92"/>
                  </a:lnTo>
                  <a:lnTo>
                    <a:pt x="194" y="90"/>
                  </a:lnTo>
                  <a:lnTo>
                    <a:pt x="197" y="90"/>
                  </a:lnTo>
                  <a:lnTo>
                    <a:pt x="199" y="90"/>
                  </a:lnTo>
                  <a:lnTo>
                    <a:pt x="199" y="92"/>
                  </a:lnTo>
                  <a:lnTo>
                    <a:pt x="201" y="92"/>
                  </a:lnTo>
                  <a:lnTo>
                    <a:pt x="201" y="94"/>
                  </a:lnTo>
                  <a:lnTo>
                    <a:pt x="203" y="94"/>
                  </a:lnTo>
                  <a:lnTo>
                    <a:pt x="206" y="96"/>
                  </a:lnTo>
                  <a:lnTo>
                    <a:pt x="208" y="96"/>
                  </a:lnTo>
                  <a:lnTo>
                    <a:pt x="210" y="96"/>
                  </a:lnTo>
                  <a:lnTo>
                    <a:pt x="212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7" y="99"/>
                  </a:lnTo>
                  <a:lnTo>
                    <a:pt x="219" y="99"/>
                  </a:lnTo>
                  <a:lnTo>
                    <a:pt x="219" y="101"/>
                  </a:lnTo>
                  <a:lnTo>
                    <a:pt x="219" y="103"/>
                  </a:lnTo>
                  <a:lnTo>
                    <a:pt x="221" y="103"/>
                  </a:lnTo>
                  <a:lnTo>
                    <a:pt x="221" y="105"/>
                  </a:lnTo>
                  <a:lnTo>
                    <a:pt x="223" y="105"/>
                  </a:lnTo>
                  <a:lnTo>
                    <a:pt x="223" y="108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1" y="112"/>
                  </a:lnTo>
                  <a:lnTo>
                    <a:pt x="221" y="114"/>
                  </a:lnTo>
                  <a:lnTo>
                    <a:pt x="223" y="114"/>
                  </a:lnTo>
                  <a:lnTo>
                    <a:pt x="223" y="117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6" y="123"/>
                  </a:lnTo>
                  <a:lnTo>
                    <a:pt x="226" y="125"/>
                  </a:lnTo>
                  <a:lnTo>
                    <a:pt x="226" y="128"/>
                  </a:lnTo>
                  <a:lnTo>
                    <a:pt x="226" y="130"/>
                  </a:lnTo>
                  <a:lnTo>
                    <a:pt x="228" y="130"/>
                  </a:lnTo>
                  <a:lnTo>
                    <a:pt x="228" y="132"/>
                  </a:lnTo>
                  <a:lnTo>
                    <a:pt x="226" y="132"/>
                  </a:lnTo>
                  <a:lnTo>
                    <a:pt x="226" y="134"/>
                  </a:lnTo>
                  <a:lnTo>
                    <a:pt x="226" y="137"/>
                  </a:lnTo>
                  <a:lnTo>
                    <a:pt x="226" y="139"/>
                  </a:lnTo>
                  <a:lnTo>
                    <a:pt x="228" y="139"/>
                  </a:lnTo>
                  <a:lnTo>
                    <a:pt x="228" y="141"/>
                  </a:lnTo>
                  <a:lnTo>
                    <a:pt x="230" y="141"/>
                  </a:lnTo>
                  <a:lnTo>
                    <a:pt x="230" y="143"/>
                  </a:lnTo>
                  <a:lnTo>
                    <a:pt x="228" y="143"/>
                  </a:lnTo>
                  <a:lnTo>
                    <a:pt x="230" y="146"/>
                  </a:lnTo>
                  <a:lnTo>
                    <a:pt x="230" y="148"/>
                  </a:lnTo>
                  <a:lnTo>
                    <a:pt x="230" y="150"/>
                  </a:lnTo>
                  <a:lnTo>
                    <a:pt x="230" y="148"/>
                  </a:lnTo>
                  <a:lnTo>
                    <a:pt x="230" y="150"/>
                  </a:lnTo>
                  <a:lnTo>
                    <a:pt x="232" y="150"/>
                  </a:lnTo>
                  <a:lnTo>
                    <a:pt x="232" y="148"/>
                  </a:lnTo>
                  <a:lnTo>
                    <a:pt x="235" y="148"/>
                  </a:lnTo>
                  <a:lnTo>
                    <a:pt x="235" y="150"/>
                  </a:lnTo>
                  <a:lnTo>
                    <a:pt x="237" y="150"/>
                  </a:lnTo>
                  <a:lnTo>
                    <a:pt x="239" y="150"/>
                  </a:lnTo>
                  <a:lnTo>
                    <a:pt x="239" y="148"/>
                  </a:lnTo>
                  <a:lnTo>
                    <a:pt x="239" y="150"/>
                  </a:lnTo>
                  <a:lnTo>
                    <a:pt x="241" y="150"/>
                  </a:lnTo>
                  <a:lnTo>
                    <a:pt x="244" y="148"/>
                  </a:lnTo>
                  <a:lnTo>
                    <a:pt x="246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3" y="146"/>
                  </a:lnTo>
                  <a:lnTo>
                    <a:pt x="253" y="143"/>
                  </a:lnTo>
                  <a:lnTo>
                    <a:pt x="255" y="143"/>
                  </a:lnTo>
                  <a:lnTo>
                    <a:pt x="255" y="146"/>
                  </a:lnTo>
                  <a:lnTo>
                    <a:pt x="257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61" y="148"/>
                  </a:lnTo>
                  <a:lnTo>
                    <a:pt x="264" y="150"/>
                  </a:lnTo>
                  <a:lnTo>
                    <a:pt x="266" y="152"/>
                  </a:lnTo>
                  <a:lnTo>
                    <a:pt x="264" y="155"/>
                  </a:lnTo>
                  <a:lnTo>
                    <a:pt x="264" y="157"/>
                  </a:lnTo>
                  <a:lnTo>
                    <a:pt x="266" y="159"/>
                  </a:lnTo>
                  <a:lnTo>
                    <a:pt x="266" y="161"/>
                  </a:lnTo>
                  <a:lnTo>
                    <a:pt x="266" y="163"/>
                  </a:lnTo>
                  <a:lnTo>
                    <a:pt x="264" y="163"/>
                  </a:lnTo>
                  <a:lnTo>
                    <a:pt x="264" y="166"/>
                  </a:lnTo>
                  <a:lnTo>
                    <a:pt x="264" y="168"/>
                  </a:lnTo>
                  <a:lnTo>
                    <a:pt x="264" y="170"/>
                  </a:lnTo>
                  <a:lnTo>
                    <a:pt x="264" y="172"/>
                  </a:lnTo>
                  <a:lnTo>
                    <a:pt x="261" y="172"/>
                  </a:lnTo>
                  <a:lnTo>
                    <a:pt x="264" y="172"/>
                  </a:lnTo>
                  <a:lnTo>
                    <a:pt x="264" y="175"/>
                  </a:lnTo>
                  <a:lnTo>
                    <a:pt x="264" y="172"/>
                  </a:lnTo>
                  <a:lnTo>
                    <a:pt x="261" y="172"/>
                  </a:lnTo>
                  <a:lnTo>
                    <a:pt x="261" y="175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1" y="177"/>
                  </a:lnTo>
                  <a:lnTo>
                    <a:pt x="259" y="177"/>
                  </a:lnTo>
                  <a:lnTo>
                    <a:pt x="259" y="179"/>
                  </a:lnTo>
                  <a:lnTo>
                    <a:pt x="259" y="177"/>
                  </a:lnTo>
                  <a:lnTo>
                    <a:pt x="257" y="177"/>
                  </a:lnTo>
                  <a:lnTo>
                    <a:pt x="255" y="177"/>
                  </a:lnTo>
                  <a:lnTo>
                    <a:pt x="257" y="177"/>
                  </a:lnTo>
                  <a:lnTo>
                    <a:pt x="255" y="177"/>
                  </a:lnTo>
                  <a:lnTo>
                    <a:pt x="253" y="17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5" name="Freeform 3033"/>
            <p:cNvSpPr>
              <a:spLocks/>
            </p:cNvSpPr>
            <p:nvPr/>
          </p:nvSpPr>
          <p:spPr bwMode="auto">
            <a:xfrm>
              <a:off x="4719638" y="419258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6" name="Freeform 3034"/>
            <p:cNvSpPr>
              <a:spLocks/>
            </p:cNvSpPr>
            <p:nvPr/>
          </p:nvSpPr>
          <p:spPr bwMode="auto">
            <a:xfrm>
              <a:off x="4733925" y="4156075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7" name="Freeform 3035"/>
            <p:cNvSpPr>
              <a:spLocks/>
            </p:cNvSpPr>
            <p:nvPr/>
          </p:nvSpPr>
          <p:spPr bwMode="auto">
            <a:xfrm>
              <a:off x="4733925" y="41529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8" name="Freeform 3036"/>
            <p:cNvSpPr>
              <a:spLocks/>
            </p:cNvSpPr>
            <p:nvPr/>
          </p:nvSpPr>
          <p:spPr bwMode="auto">
            <a:xfrm>
              <a:off x="4743450" y="4106863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9" name="Freeform 3037"/>
            <p:cNvSpPr>
              <a:spLocks/>
            </p:cNvSpPr>
            <p:nvPr/>
          </p:nvSpPr>
          <p:spPr bwMode="auto">
            <a:xfrm>
              <a:off x="4737100" y="40862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0" name="Freeform 3038"/>
            <p:cNvSpPr>
              <a:spLocks/>
            </p:cNvSpPr>
            <p:nvPr/>
          </p:nvSpPr>
          <p:spPr bwMode="auto">
            <a:xfrm>
              <a:off x="4822825" y="421640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1" name="Freeform 3039"/>
            <p:cNvSpPr>
              <a:spLocks/>
            </p:cNvSpPr>
            <p:nvPr/>
          </p:nvSpPr>
          <p:spPr bwMode="auto">
            <a:xfrm>
              <a:off x="4797425" y="4221163"/>
              <a:ext cx="25400" cy="17463"/>
            </a:xfrm>
            <a:custGeom>
              <a:avLst/>
              <a:gdLst>
                <a:gd name="T0" fmla="*/ 2 w 16"/>
                <a:gd name="T1" fmla="*/ 2 h 11"/>
                <a:gd name="T2" fmla="*/ 2 w 16"/>
                <a:gd name="T3" fmla="*/ 2 h 11"/>
                <a:gd name="T4" fmla="*/ 2 w 16"/>
                <a:gd name="T5" fmla="*/ 2 h 11"/>
                <a:gd name="T6" fmla="*/ 4 w 16"/>
                <a:gd name="T7" fmla="*/ 4 h 11"/>
                <a:gd name="T8" fmla="*/ 7 w 16"/>
                <a:gd name="T9" fmla="*/ 6 h 11"/>
                <a:gd name="T10" fmla="*/ 7 w 16"/>
                <a:gd name="T11" fmla="*/ 6 h 11"/>
                <a:gd name="T12" fmla="*/ 4 w 16"/>
                <a:gd name="T13" fmla="*/ 4 h 11"/>
                <a:gd name="T14" fmla="*/ 4 w 16"/>
                <a:gd name="T15" fmla="*/ 4 h 11"/>
                <a:gd name="T16" fmla="*/ 2 w 16"/>
                <a:gd name="T17" fmla="*/ 6 h 11"/>
                <a:gd name="T18" fmla="*/ 4 w 16"/>
                <a:gd name="T19" fmla="*/ 9 h 11"/>
                <a:gd name="T20" fmla="*/ 0 w 16"/>
                <a:gd name="T21" fmla="*/ 9 h 11"/>
                <a:gd name="T22" fmla="*/ 0 w 16"/>
                <a:gd name="T23" fmla="*/ 9 h 11"/>
                <a:gd name="T24" fmla="*/ 2 w 16"/>
                <a:gd name="T25" fmla="*/ 11 h 11"/>
                <a:gd name="T26" fmla="*/ 2 w 16"/>
                <a:gd name="T27" fmla="*/ 11 h 11"/>
                <a:gd name="T28" fmla="*/ 4 w 16"/>
                <a:gd name="T29" fmla="*/ 9 h 11"/>
                <a:gd name="T30" fmla="*/ 2 w 16"/>
                <a:gd name="T31" fmla="*/ 11 h 11"/>
                <a:gd name="T32" fmla="*/ 4 w 16"/>
                <a:gd name="T33" fmla="*/ 9 h 11"/>
                <a:gd name="T34" fmla="*/ 4 w 16"/>
                <a:gd name="T35" fmla="*/ 9 h 11"/>
                <a:gd name="T36" fmla="*/ 4 w 16"/>
                <a:gd name="T37" fmla="*/ 9 h 11"/>
                <a:gd name="T38" fmla="*/ 7 w 16"/>
                <a:gd name="T39" fmla="*/ 6 h 11"/>
                <a:gd name="T40" fmla="*/ 7 w 16"/>
                <a:gd name="T41" fmla="*/ 6 h 11"/>
                <a:gd name="T42" fmla="*/ 9 w 16"/>
                <a:gd name="T43" fmla="*/ 9 h 11"/>
                <a:gd name="T44" fmla="*/ 9 w 16"/>
                <a:gd name="T45" fmla="*/ 9 h 11"/>
                <a:gd name="T46" fmla="*/ 9 w 16"/>
                <a:gd name="T47" fmla="*/ 9 h 11"/>
                <a:gd name="T48" fmla="*/ 9 w 16"/>
                <a:gd name="T49" fmla="*/ 9 h 11"/>
                <a:gd name="T50" fmla="*/ 9 w 16"/>
                <a:gd name="T51" fmla="*/ 9 h 11"/>
                <a:gd name="T52" fmla="*/ 11 w 16"/>
                <a:gd name="T53" fmla="*/ 11 h 11"/>
                <a:gd name="T54" fmla="*/ 9 w 16"/>
                <a:gd name="T55" fmla="*/ 9 h 11"/>
                <a:gd name="T56" fmla="*/ 11 w 16"/>
                <a:gd name="T57" fmla="*/ 11 h 11"/>
                <a:gd name="T58" fmla="*/ 13 w 16"/>
                <a:gd name="T59" fmla="*/ 9 h 11"/>
                <a:gd name="T60" fmla="*/ 13 w 16"/>
                <a:gd name="T61" fmla="*/ 9 h 11"/>
                <a:gd name="T62" fmla="*/ 13 w 16"/>
                <a:gd name="T63" fmla="*/ 9 h 11"/>
                <a:gd name="T64" fmla="*/ 16 w 16"/>
                <a:gd name="T65" fmla="*/ 11 h 11"/>
                <a:gd name="T66" fmla="*/ 16 w 16"/>
                <a:gd name="T67" fmla="*/ 11 h 11"/>
                <a:gd name="T68" fmla="*/ 13 w 16"/>
                <a:gd name="T69" fmla="*/ 9 h 11"/>
                <a:gd name="T70" fmla="*/ 11 w 16"/>
                <a:gd name="T71" fmla="*/ 6 h 11"/>
                <a:gd name="T72" fmla="*/ 11 w 16"/>
                <a:gd name="T73" fmla="*/ 6 h 11"/>
                <a:gd name="T74" fmla="*/ 11 w 16"/>
                <a:gd name="T75" fmla="*/ 6 h 11"/>
                <a:gd name="T76" fmla="*/ 9 w 16"/>
                <a:gd name="T77" fmla="*/ 4 h 11"/>
                <a:gd name="T78" fmla="*/ 9 w 16"/>
                <a:gd name="T79" fmla="*/ 4 h 11"/>
                <a:gd name="T80" fmla="*/ 9 w 16"/>
                <a:gd name="T81" fmla="*/ 4 h 11"/>
                <a:gd name="T82" fmla="*/ 7 w 16"/>
                <a:gd name="T83" fmla="*/ 2 h 11"/>
                <a:gd name="T84" fmla="*/ 2 w 16"/>
                <a:gd name="T8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11">
                  <a:moveTo>
                    <a:pt x="2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4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6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2" name="Freeform 3040"/>
            <p:cNvSpPr>
              <a:spLocks/>
            </p:cNvSpPr>
            <p:nvPr/>
          </p:nvSpPr>
          <p:spPr bwMode="auto">
            <a:xfrm>
              <a:off x="4808538" y="423068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3" name="Rectangle 3041"/>
            <p:cNvSpPr>
              <a:spLocks noChangeArrowheads="1"/>
            </p:cNvSpPr>
            <p:nvPr/>
          </p:nvSpPr>
          <p:spPr bwMode="auto">
            <a:xfrm>
              <a:off x="4702175" y="4230688"/>
              <a:ext cx="3175" cy="4763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4" name="Freeform 3042"/>
            <p:cNvSpPr>
              <a:spLocks/>
            </p:cNvSpPr>
            <p:nvPr/>
          </p:nvSpPr>
          <p:spPr bwMode="auto">
            <a:xfrm>
              <a:off x="4716463" y="42243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5" name="Freeform 3043"/>
            <p:cNvSpPr>
              <a:spLocks/>
            </p:cNvSpPr>
            <p:nvPr/>
          </p:nvSpPr>
          <p:spPr bwMode="auto">
            <a:xfrm>
              <a:off x="4814888" y="424180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6" name="Freeform 3044"/>
            <p:cNvSpPr>
              <a:spLocks/>
            </p:cNvSpPr>
            <p:nvPr/>
          </p:nvSpPr>
          <p:spPr bwMode="auto">
            <a:xfrm>
              <a:off x="4814888" y="42449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7" name="Freeform 3045"/>
            <p:cNvSpPr>
              <a:spLocks/>
            </p:cNvSpPr>
            <p:nvPr/>
          </p:nvSpPr>
          <p:spPr bwMode="auto">
            <a:xfrm>
              <a:off x="4822825" y="42449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8" name="Freeform 3046"/>
            <p:cNvSpPr>
              <a:spLocks/>
            </p:cNvSpPr>
            <p:nvPr/>
          </p:nvSpPr>
          <p:spPr bwMode="auto">
            <a:xfrm>
              <a:off x="4740275" y="425926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9" name="Freeform 3047"/>
            <p:cNvSpPr>
              <a:spLocks/>
            </p:cNvSpPr>
            <p:nvPr/>
          </p:nvSpPr>
          <p:spPr bwMode="auto">
            <a:xfrm>
              <a:off x="4697413" y="4259263"/>
              <a:ext cx="4763" cy="793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0 h 5"/>
                <a:gd name="T4" fmla="*/ 0 w 3"/>
                <a:gd name="T5" fmla="*/ 2 h 5"/>
                <a:gd name="T6" fmla="*/ 0 w 3"/>
                <a:gd name="T7" fmla="*/ 5 h 5"/>
                <a:gd name="T8" fmla="*/ 0 w 3"/>
                <a:gd name="T9" fmla="*/ 2 h 5"/>
                <a:gd name="T10" fmla="*/ 3 w 3"/>
                <a:gd name="T11" fmla="*/ 2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0" name="Freeform 3048"/>
            <p:cNvSpPr>
              <a:spLocks/>
            </p:cNvSpPr>
            <p:nvPr/>
          </p:nvSpPr>
          <p:spPr bwMode="auto">
            <a:xfrm>
              <a:off x="4822825" y="4262438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1" name="Freeform 3049"/>
            <p:cNvSpPr>
              <a:spLocks/>
            </p:cNvSpPr>
            <p:nvPr/>
          </p:nvSpPr>
          <p:spPr bwMode="auto">
            <a:xfrm>
              <a:off x="4691063" y="426243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2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2" name="Freeform 3050"/>
            <p:cNvSpPr>
              <a:spLocks/>
            </p:cNvSpPr>
            <p:nvPr/>
          </p:nvSpPr>
          <p:spPr bwMode="auto">
            <a:xfrm>
              <a:off x="4694238" y="4267200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0 h 2"/>
                <a:gd name="T10" fmla="*/ 0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3" name="Freeform 3051"/>
            <p:cNvSpPr>
              <a:spLocks/>
            </p:cNvSpPr>
            <p:nvPr/>
          </p:nvSpPr>
          <p:spPr bwMode="auto">
            <a:xfrm>
              <a:off x="4694238" y="4273550"/>
              <a:ext cx="7938" cy="317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2 h 2"/>
                <a:gd name="T4" fmla="*/ 2 w 5"/>
                <a:gd name="T5" fmla="*/ 0 h 2"/>
                <a:gd name="T6" fmla="*/ 2 w 5"/>
                <a:gd name="T7" fmla="*/ 2 h 2"/>
                <a:gd name="T8" fmla="*/ 0 w 5"/>
                <a:gd name="T9" fmla="*/ 2 h 2"/>
                <a:gd name="T10" fmla="*/ 0 w 5"/>
                <a:gd name="T11" fmla="*/ 0 h 2"/>
                <a:gd name="T12" fmla="*/ 0 w 5"/>
                <a:gd name="T13" fmla="*/ 2 h 2"/>
                <a:gd name="T14" fmla="*/ 2 w 5"/>
                <a:gd name="T15" fmla="*/ 2 h 2"/>
                <a:gd name="T16" fmla="*/ 0 w 5"/>
                <a:gd name="T17" fmla="*/ 2 h 2"/>
                <a:gd name="T18" fmla="*/ 2 w 5"/>
                <a:gd name="T19" fmla="*/ 2 h 2"/>
                <a:gd name="T20" fmla="*/ 5 w 5"/>
                <a:gd name="T21" fmla="*/ 2 h 2"/>
                <a:gd name="T22" fmla="*/ 2 w 5"/>
                <a:gd name="T23" fmla="*/ 2 h 2"/>
                <a:gd name="T24" fmla="*/ 5 w 5"/>
                <a:gd name="T25" fmla="*/ 2 h 2"/>
                <a:gd name="T26" fmla="*/ 2 w 5"/>
                <a:gd name="T27" fmla="*/ 2 h 2"/>
                <a:gd name="T28" fmla="*/ 2 w 5"/>
                <a:gd name="T29" fmla="*/ 0 h 2"/>
                <a:gd name="T30" fmla="*/ 5 w 5"/>
                <a:gd name="T31" fmla="*/ 0 h 2"/>
                <a:gd name="T32" fmla="*/ 2 w 5"/>
                <a:gd name="T33" fmla="*/ 0 h 2"/>
                <a:gd name="T34" fmla="*/ 2 w 5"/>
                <a:gd name="T35" fmla="*/ 2 h 2"/>
                <a:gd name="T36" fmla="*/ 2 w 5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4" name="Freeform 3052"/>
            <p:cNvSpPr>
              <a:spLocks/>
            </p:cNvSpPr>
            <p:nvPr/>
          </p:nvSpPr>
          <p:spPr bwMode="auto">
            <a:xfrm>
              <a:off x="4665663" y="42957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5" name="Freeform 3053"/>
            <p:cNvSpPr>
              <a:spLocks/>
            </p:cNvSpPr>
            <p:nvPr/>
          </p:nvSpPr>
          <p:spPr bwMode="auto">
            <a:xfrm>
              <a:off x="4662488" y="42957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6" name="Freeform 3054"/>
            <p:cNvSpPr>
              <a:spLocks/>
            </p:cNvSpPr>
            <p:nvPr/>
          </p:nvSpPr>
          <p:spPr bwMode="auto">
            <a:xfrm>
              <a:off x="4789488" y="43132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7" name="Freeform 3055"/>
            <p:cNvSpPr>
              <a:spLocks/>
            </p:cNvSpPr>
            <p:nvPr/>
          </p:nvSpPr>
          <p:spPr bwMode="auto">
            <a:xfrm>
              <a:off x="4725988" y="43195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8" name="Freeform 3056"/>
            <p:cNvSpPr>
              <a:spLocks noEditPoints="1"/>
            </p:cNvSpPr>
            <p:nvPr/>
          </p:nvSpPr>
          <p:spPr bwMode="auto">
            <a:xfrm>
              <a:off x="3054350" y="2233613"/>
              <a:ext cx="125413" cy="66675"/>
            </a:xfrm>
            <a:custGeom>
              <a:avLst/>
              <a:gdLst>
                <a:gd name="T0" fmla="*/ 56 w 79"/>
                <a:gd name="T1" fmla="*/ 40 h 42"/>
                <a:gd name="T2" fmla="*/ 56 w 79"/>
                <a:gd name="T3" fmla="*/ 40 h 42"/>
                <a:gd name="T4" fmla="*/ 54 w 79"/>
                <a:gd name="T5" fmla="*/ 40 h 42"/>
                <a:gd name="T6" fmla="*/ 52 w 79"/>
                <a:gd name="T7" fmla="*/ 40 h 42"/>
                <a:gd name="T8" fmla="*/ 54 w 79"/>
                <a:gd name="T9" fmla="*/ 38 h 42"/>
                <a:gd name="T10" fmla="*/ 52 w 79"/>
                <a:gd name="T11" fmla="*/ 38 h 42"/>
                <a:gd name="T12" fmla="*/ 41 w 79"/>
                <a:gd name="T13" fmla="*/ 38 h 42"/>
                <a:gd name="T14" fmla="*/ 43 w 79"/>
                <a:gd name="T15" fmla="*/ 35 h 42"/>
                <a:gd name="T16" fmla="*/ 74 w 79"/>
                <a:gd name="T17" fmla="*/ 35 h 42"/>
                <a:gd name="T18" fmla="*/ 41 w 79"/>
                <a:gd name="T19" fmla="*/ 35 h 42"/>
                <a:gd name="T20" fmla="*/ 41 w 79"/>
                <a:gd name="T21" fmla="*/ 35 h 42"/>
                <a:gd name="T22" fmla="*/ 38 w 79"/>
                <a:gd name="T23" fmla="*/ 38 h 42"/>
                <a:gd name="T24" fmla="*/ 38 w 79"/>
                <a:gd name="T25" fmla="*/ 38 h 42"/>
                <a:gd name="T26" fmla="*/ 30 w 79"/>
                <a:gd name="T27" fmla="*/ 33 h 42"/>
                <a:gd name="T28" fmla="*/ 14 w 79"/>
                <a:gd name="T29" fmla="*/ 29 h 42"/>
                <a:gd name="T30" fmla="*/ 5 w 79"/>
                <a:gd name="T31" fmla="*/ 24 h 42"/>
                <a:gd name="T32" fmla="*/ 3 w 79"/>
                <a:gd name="T33" fmla="*/ 18 h 42"/>
                <a:gd name="T34" fmla="*/ 14 w 79"/>
                <a:gd name="T35" fmla="*/ 11 h 42"/>
                <a:gd name="T36" fmla="*/ 18 w 79"/>
                <a:gd name="T37" fmla="*/ 2 h 42"/>
                <a:gd name="T38" fmla="*/ 32 w 79"/>
                <a:gd name="T39" fmla="*/ 4 h 42"/>
                <a:gd name="T40" fmla="*/ 41 w 79"/>
                <a:gd name="T41" fmla="*/ 11 h 42"/>
                <a:gd name="T42" fmla="*/ 47 w 79"/>
                <a:gd name="T43" fmla="*/ 13 h 42"/>
                <a:gd name="T44" fmla="*/ 54 w 79"/>
                <a:gd name="T45" fmla="*/ 18 h 42"/>
                <a:gd name="T46" fmla="*/ 65 w 79"/>
                <a:gd name="T47" fmla="*/ 15 h 42"/>
                <a:gd name="T48" fmla="*/ 76 w 79"/>
                <a:gd name="T49" fmla="*/ 22 h 42"/>
                <a:gd name="T50" fmla="*/ 74 w 79"/>
                <a:gd name="T51" fmla="*/ 33 h 42"/>
                <a:gd name="T52" fmla="*/ 72 w 79"/>
                <a:gd name="T53" fmla="*/ 35 h 42"/>
                <a:gd name="T54" fmla="*/ 72 w 79"/>
                <a:gd name="T55" fmla="*/ 40 h 42"/>
                <a:gd name="T56" fmla="*/ 63 w 79"/>
                <a:gd name="T57" fmla="*/ 42 h 42"/>
                <a:gd name="T58" fmla="*/ 56 w 79"/>
                <a:gd name="T59" fmla="*/ 40 h 42"/>
                <a:gd name="T60" fmla="*/ 56 w 79"/>
                <a:gd name="T61" fmla="*/ 40 h 42"/>
                <a:gd name="T62" fmla="*/ 56 w 79"/>
                <a:gd name="T63" fmla="*/ 40 h 42"/>
                <a:gd name="T64" fmla="*/ 54 w 79"/>
                <a:gd name="T65" fmla="*/ 38 h 42"/>
                <a:gd name="T66" fmla="*/ 52 w 79"/>
                <a:gd name="T67" fmla="*/ 40 h 42"/>
                <a:gd name="T68" fmla="*/ 50 w 79"/>
                <a:gd name="T69" fmla="*/ 38 h 42"/>
                <a:gd name="T70" fmla="*/ 45 w 79"/>
                <a:gd name="T71" fmla="*/ 38 h 42"/>
                <a:gd name="T72" fmla="*/ 47 w 79"/>
                <a:gd name="T73" fmla="*/ 40 h 42"/>
                <a:gd name="T74" fmla="*/ 47 w 79"/>
                <a:gd name="T75" fmla="*/ 40 h 42"/>
                <a:gd name="T76" fmla="*/ 47 w 79"/>
                <a:gd name="T77" fmla="*/ 40 h 42"/>
                <a:gd name="T78" fmla="*/ 47 w 79"/>
                <a:gd name="T79" fmla="*/ 40 h 42"/>
                <a:gd name="T80" fmla="*/ 45 w 79"/>
                <a:gd name="T81" fmla="*/ 33 h 42"/>
                <a:gd name="T82" fmla="*/ 52 w 79"/>
                <a:gd name="T83" fmla="*/ 26 h 42"/>
                <a:gd name="T84" fmla="*/ 54 w 79"/>
                <a:gd name="T85" fmla="*/ 24 h 42"/>
                <a:gd name="T86" fmla="*/ 52 w 79"/>
                <a:gd name="T87" fmla="*/ 22 h 42"/>
                <a:gd name="T88" fmla="*/ 52 w 79"/>
                <a:gd name="T89" fmla="*/ 26 h 42"/>
                <a:gd name="T90" fmla="*/ 45 w 79"/>
                <a:gd name="T91" fmla="*/ 33 h 42"/>
                <a:gd name="T92" fmla="*/ 43 w 79"/>
                <a:gd name="T93" fmla="*/ 35 h 42"/>
                <a:gd name="T94" fmla="*/ 43 w 79"/>
                <a:gd name="T95" fmla="*/ 35 h 42"/>
                <a:gd name="T96" fmla="*/ 36 w 79"/>
                <a:gd name="T97" fmla="*/ 26 h 42"/>
                <a:gd name="T98" fmla="*/ 68 w 79"/>
                <a:gd name="T99" fmla="*/ 35 h 42"/>
                <a:gd name="T100" fmla="*/ 38 w 79"/>
                <a:gd name="T101" fmla="*/ 18 h 42"/>
                <a:gd name="T102" fmla="*/ 38 w 79"/>
                <a:gd name="T103" fmla="*/ 18 h 42"/>
                <a:gd name="T104" fmla="*/ 34 w 79"/>
                <a:gd name="T105" fmla="*/ 13 h 42"/>
                <a:gd name="T106" fmla="*/ 32 w 79"/>
                <a:gd name="T107" fmla="*/ 11 h 42"/>
                <a:gd name="T108" fmla="*/ 34 w 79"/>
                <a:gd name="T109" fmla="*/ 13 h 42"/>
                <a:gd name="T110" fmla="*/ 36 w 79"/>
                <a:gd name="T111" fmla="*/ 15 h 42"/>
                <a:gd name="T112" fmla="*/ 43 w 79"/>
                <a:gd name="T113" fmla="*/ 13 h 42"/>
                <a:gd name="T114" fmla="*/ 45 w 79"/>
                <a:gd name="T115" fmla="*/ 15 h 42"/>
                <a:gd name="T116" fmla="*/ 43 w 79"/>
                <a:gd name="T1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42">
                  <a:moveTo>
                    <a:pt x="59" y="40"/>
                  </a:move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close/>
                  <a:moveTo>
                    <a:pt x="56" y="40"/>
                  </a:moveTo>
                  <a:lnTo>
                    <a:pt x="59" y="40"/>
                  </a:lnTo>
                  <a:lnTo>
                    <a:pt x="56" y="40"/>
                  </a:lnTo>
                  <a:close/>
                  <a:moveTo>
                    <a:pt x="79" y="40"/>
                  </a:moveTo>
                  <a:lnTo>
                    <a:pt x="79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9" y="40"/>
                  </a:lnTo>
                  <a:close/>
                  <a:moveTo>
                    <a:pt x="56" y="40"/>
                  </a:moveTo>
                  <a:lnTo>
                    <a:pt x="56" y="42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6" y="40"/>
                  </a:lnTo>
                  <a:close/>
                  <a:moveTo>
                    <a:pt x="52" y="40"/>
                  </a:moveTo>
                  <a:lnTo>
                    <a:pt x="54" y="40"/>
                  </a:lnTo>
                  <a:lnTo>
                    <a:pt x="52" y="40"/>
                  </a:lnTo>
                  <a:close/>
                  <a:moveTo>
                    <a:pt x="76" y="40"/>
                  </a:moveTo>
                  <a:lnTo>
                    <a:pt x="74" y="40"/>
                  </a:lnTo>
                  <a:lnTo>
                    <a:pt x="76" y="38"/>
                  </a:lnTo>
                  <a:lnTo>
                    <a:pt x="76" y="40"/>
                  </a:lnTo>
                  <a:close/>
                  <a:moveTo>
                    <a:pt x="54" y="38"/>
                  </a:moveTo>
                  <a:lnTo>
                    <a:pt x="54" y="40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4" y="38"/>
                  </a:lnTo>
                  <a:close/>
                  <a:moveTo>
                    <a:pt x="47" y="38"/>
                  </a:moveTo>
                  <a:lnTo>
                    <a:pt x="45" y="38"/>
                  </a:lnTo>
                  <a:lnTo>
                    <a:pt x="47" y="38"/>
                  </a:lnTo>
                  <a:close/>
                  <a:moveTo>
                    <a:pt x="54" y="38"/>
                  </a:moveTo>
                  <a:lnTo>
                    <a:pt x="52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4" y="38"/>
                  </a:lnTo>
                  <a:close/>
                  <a:moveTo>
                    <a:pt x="50" y="38"/>
                  </a:move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0" y="38"/>
                  </a:lnTo>
                  <a:close/>
                  <a:moveTo>
                    <a:pt x="41" y="38"/>
                  </a:moveTo>
                  <a:lnTo>
                    <a:pt x="43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8"/>
                  </a:lnTo>
                  <a:close/>
                  <a:moveTo>
                    <a:pt x="41" y="38"/>
                  </a:moveTo>
                  <a:lnTo>
                    <a:pt x="38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close/>
                  <a:moveTo>
                    <a:pt x="43" y="35"/>
                  </a:moveTo>
                  <a:lnTo>
                    <a:pt x="43" y="38"/>
                  </a:lnTo>
                  <a:lnTo>
                    <a:pt x="43" y="35"/>
                  </a:lnTo>
                  <a:close/>
                  <a:moveTo>
                    <a:pt x="76" y="35"/>
                  </a:moveTo>
                  <a:lnTo>
                    <a:pt x="76" y="38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6" y="35"/>
                  </a:lnTo>
                  <a:close/>
                  <a:moveTo>
                    <a:pt x="72" y="35"/>
                  </a:moveTo>
                  <a:lnTo>
                    <a:pt x="72" y="33"/>
                  </a:lnTo>
                  <a:lnTo>
                    <a:pt x="74" y="35"/>
                  </a:lnTo>
                  <a:lnTo>
                    <a:pt x="72" y="35"/>
                  </a:lnTo>
                  <a:close/>
                  <a:moveTo>
                    <a:pt x="41" y="35"/>
                  </a:moveTo>
                  <a:lnTo>
                    <a:pt x="43" y="35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8" y="9"/>
                  </a:lnTo>
                  <a:lnTo>
                    <a:pt x="41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6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2" y="35"/>
                  </a:lnTo>
                  <a:lnTo>
                    <a:pt x="72" y="33"/>
                  </a:lnTo>
                  <a:lnTo>
                    <a:pt x="72" y="35"/>
                  </a:lnTo>
                  <a:lnTo>
                    <a:pt x="74" y="35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5" y="42"/>
                  </a:lnTo>
                  <a:lnTo>
                    <a:pt x="68" y="40"/>
                  </a:lnTo>
                  <a:lnTo>
                    <a:pt x="65" y="40"/>
                  </a:lnTo>
                  <a:lnTo>
                    <a:pt x="65" y="42"/>
                  </a:lnTo>
                  <a:lnTo>
                    <a:pt x="63" y="42"/>
                  </a:lnTo>
                  <a:lnTo>
                    <a:pt x="61" y="42"/>
                  </a:lnTo>
                  <a:lnTo>
                    <a:pt x="61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50" y="29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1" y="35"/>
                  </a:lnTo>
                  <a:close/>
                  <a:moveTo>
                    <a:pt x="36" y="26"/>
                  </a:moveTo>
                  <a:lnTo>
                    <a:pt x="36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6" y="26"/>
                  </a:lnTo>
                  <a:close/>
                  <a:moveTo>
                    <a:pt x="18" y="20"/>
                  </a:moveTo>
                  <a:lnTo>
                    <a:pt x="21" y="20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8" y="20"/>
                  </a:lnTo>
                  <a:close/>
                  <a:moveTo>
                    <a:pt x="68" y="35"/>
                  </a:moveTo>
                  <a:lnTo>
                    <a:pt x="65" y="35"/>
                  </a:lnTo>
                  <a:lnTo>
                    <a:pt x="65" y="38"/>
                  </a:lnTo>
                  <a:lnTo>
                    <a:pt x="65" y="35"/>
                  </a:lnTo>
                  <a:lnTo>
                    <a:pt x="65" y="38"/>
                  </a:lnTo>
                  <a:lnTo>
                    <a:pt x="68" y="38"/>
                  </a:lnTo>
                  <a:lnTo>
                    <a:pt x="68" y="35"/>
                  </a:lnTo>
                  <a:close/>
                  <a:moveTo>
                    <a:pt x="36" y="18"/>
                  </a:moveTo>
                  <a:lnTo>
                    <a:pt x="38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38" y="15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8"/>
                  </a:lnTo>
                  <a:lnTo>
                    <a:pt x="36" y="15"/>
                  </a:lnTo>
                  <a:lnTo>
                    <a:pt x="36" y="18"/>
                  </a:lnTo>
                  <a:close/>
                  <a:moveTo>
                    <a:pt x="43" y="13"/>
                  </a:move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3" y="13"/>
                  </a:lnTo>
                  <a:close/>
                  <a:moveTo>
                    <a:pt x="47" y="15"/>
                  </a:moveTo>
                  <a:lnTo>
                    <a:pt x="45" y="15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9" name="Freeform 3057"/>
            <p:cNvSpPr>
              <a:spLocks noEditPoints="1"/>
            </p:cNvSpPr>
            <p:nvPr/>
          </p:nvSpPr>
          <p:spPr bwMode="auto">
            <a:xfrm>
              <a:off x="3054350" y="2233613"/>
              <a:ext cx="125413" cy="66675"/>
            </a:xfrm>
            <a:custGeom>
              <a:avLst/>
              <a:gdLst>
                <a:gd name="T0" fmla="*/ 56 w 79"/>
                <a:gd name="T1" fmla="*/ 40 h 42"/>
                <a:gd name="T2" fmla="*/ 56 w 79"/>
                <a:gd name="T3" fmla="*/ 40 h 42"/>
                <a:gd name="T4" fmla="*/ 54 w 79"/>
                <a:gd name="T5" fmla="*/ 40 h 42"/>
                <a:gd name="T6" fmla="*/ 52 w 79"/>
                <a:gd name="T7" fmla="*/ 40 h 42"/>
                <a:gd name="T8" fmla="*/ 54 w 79"/>
                <a:gd name="T9" fmla="*/ 38 h 42"/>
                <a:gd name="T10" fmla="*/ 52 w 79"/>
                <a:gd name="T11" fmla="*/ 38 h 42"/>
                <a:gd name="T12" fmla="*/ 41 w 79"/>
                <a:gd name="T13" fmla="*/ 38 h 42"/>
                <a:gd name="T14" fmla="*/ 43 w 79"/>
                <a:gd name="T15" fmla="*/ 35 h 42"/>
                <a:gd name="T16" fmla="*/ 74 w 79"/>
                <a:gd name="T17" fmla="*/ 35 h 42"/>
                <a:gd name="T18" fmla="*/ 41 w 79"/>
                <a:gd name="T19" fmla="*/ 35 h 42"/>
                <a:gd name="T20" fmla="*/ 41 w 79"/>
                <a:gd name="T21" fmla="*/ 35 h 42"/>
                <a:gd name="T22" fmla="*/ 38 w 79"/>
                <a:gd name="T23" fmla="*/ 38 h 42"/>
                <a:gd name="T24" fmla="*/ 38 w 79"/>
                <a:gd name="T25" fmla="*/ 38 h 42"/>
                <a:gd name="T26" fmla="*/ 30 w 79"/>
                <a:gd name="T27" fmla="*/ 33 h 42"/>
                <a:gd name="T28" fmla="*/ 14 w 79"/>
                <a:gd name="T29" fmla="*/ 29 h 42"/>
                <a:gd name="T30" fmla="*/ 5 w 79"/>
                <a:gd name="T31" fmla="*/ 24 h 42"/>
                <a:gd name="T32" fmla="*/ 3 w 79"/>
                <a:gd name="T33" fmla="*/ 18 h 42"/>
                <a:gd name="T34" fmla="*/ 14 w 79"/>
                <a:gd name="T35" fmla="*/ 11 h 42"/>
                <a:gd name="T36" fmla="*/ 18 w 79"/>
                <a:gd name="T37" fmla="*/ 2 h 42"/>
                <a:gd name="T38" fmla="*/ 32 w 79"/>
                <a:gd name="T39" fmla="*/ 4 h 42"/>
                <a:gd name="T40" fmla="*/ 41 w 79"/>
                <a:gd name="T41" fmla="*/ 11 h 42"/>
                <a:gd name="T42" fmla="*/ 47 w 79"/>
                <a:gd name="T43" fmla="*/ 13 h 42"/>
                <a:gd name="T44" fmla="*/ 54 w 79"/>
                <a:gd name="T45" fmla="*/ 18 h 42"/>
                <a:gd name="T46" fmla="*/ 65 w 79"/>
                <a:gd name="T47" fmla="*/ 15 h 42"/>
                <a:gd name="T48" fmla="*/ 76 w 79"/>
                <a:gd name="T49" fmla="*/ 22 h 42"/>
                <a:gd name="T50" fmla="*/ 74 w 79"/>
                <a:gd name="T51" fmla="*/ 33 h 42"/>
                <a:gd name="T52" fmla="*/ 72 w 79"/>
                <a:gd name="T53" fmla="*/ 35 h 42"/>
                <a:gd name="T54" fmla="*/ 72 w 79"/>
                <a:gd name="T55" fmla="*/ 40 h 42"/>
                <a:gd name="T56" fmla="*/ 63 w 79"/>
                <a:gd name="T57" fmla="*/ 42 h 42"/>
                <a:gd name="T58" fmla="*/ 56 w 79"/>
                <a:gd name="T59" fmla="*/ 40 h 42"/>
                <a:gd name="T60" fmla="*/ 56 w 79"/>
                <a:gd name="T61" fmla="*/ 40 h 42"/>
                <a:gd name="T62" fmla="*/ 56 w 79"/>
                <a:gd name="T63" fmla="*/ 40 h 42"/>
                <a:gd name="T64" fmla="*/ 54 w 79"/>
                <a:gd name="T65" fmla="*/ 38 h 42"/>
                <a:gd name="T66" fmla="*/ 52 w 79"/>
                <a:gd name="T67" fmla="*/ 40 h 42"/>
                <a:gd name="T68" fmla="*/ 50 w 79"/>
                <a:gd name="T69" fmla="*/ 38 h 42"/>
                <a:gd name="T70" fmla="*/ 45 w 79"/>
                <a:gd name="T71" fmla="*/ 38 h 42"/>
                <a:gd name="T72" fmla="*/ 47 w 79"/>
                <a:gd name="T73" fmla="*/ 40 h 42"/>
                <a:gd name="T74" fmla="*/ 47 w 79"/>
                <a:gd name="T75" fmla="*/ 40 h 42"/>
                <a:gd name="T76" fmla="*/ 47 w 79"/>
                <a:gd name="T77" fmla="*/ 40 h 42"/>
                <a:gd name="T78" fmla="*/ 47 w 79"/>
                <a:gd name="T79" fmla="*/ 40 h 42"/>
                <a:gd name="T80" fmla="*/ 45 w 79"/>
                <a:gd name="T81" fmla="*/ 33 h 42"/>
                <a:gd name="T82" fmla="*/ 52 w 79"/>
                <a:gd name="T83" fmla="*/ 26 h 42"/>
                <a:gd name="T84" fmla="*/ 54 w 79"/>
                <a:gd name="T85" fmla="*/ 24 h 42"/>
                <a:gd name="T86" fmla="*/ 52 w 79"/>
                <a:gd name="T87" fmla="*/ 22 h 42"/>
                <a:gd name="T88" fmla="*/ 52 w 79"/>
                <a:gd name="T89" fmla="*/ 26 h 42"/>
                <a:gd name="T90" fmla="*/ 45 w 79"/>
                <a:gd name="T91" fmla="*/ 33 h 42"/>
                <a:gd name="T92" fmla="*/ 43 w 79"/>
                <a:gd name="T93" fmla="*/ 35 h 42"/>
                <a:gd name="T94" fmla="*/ 43 w 79"/>
                <a:gd name="T95" fmla="*/ 35 h 42"/>
                <a:gd name="T96" fmla="*/ 36 w 79"/>
                <a:gd name="T97" fmla="*/ 26 h 42"/>
                <a:gd name="T98" fmla="*/ 68 w 79"/>
                <a:gd name="T99" fmla="*/ 35 h 42"/>
                <a:gd name="T100" fmla="*/ 38 w 79"/>
                <a:gd name="T101" fmla="*/ 18 h 42"/>
                <a:gd name="T102" fmla="*/ 38 w 79"/>
                <a:gd name="T103" fmla="*/ 18 h 42"/>
                <a:gd name="T104" fmla="*/ 34 w 79"/>
                <a:gd name="T105" fmla="*/ 13 h 42"/>
                <a:gd name="T106" fmla="*/ 32 w 79"/>
                <a:gd name="T107" fmla="*/ 11 h 42"/>
                <a:gd name="T108" fmla="*/ 34 w 79"/>
                <a:gd name="T109" fmla="*/ 13 h 42"/>
                <a:gd name="T110" fmla="*/ 36 w 79"/>
                <a:gd name="T111" fmla="*/ 15 h 42"/>
                <a:gd name="T112" fmla="*/ 43 w 79"/>
                <a:gd name="T113" fmla="*/ 13 h 42"/>
                <a:gd name="T114" fmla="*/ 45 w 79"/>
                <a:gd name="T115" fmla="*/ 15 h 42"/>
                <a:gd name="T116" fmla="*/ 43 w 79"/>
                <a:gd name="T11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42">
                  <a:moveTo>
                    <a:pt x="59" y="40"/>
                  </a:move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moveTo>
                    <a:pt x="56" y="40"/>
                  </a:moveTo>
                  <a:lnTo>
                    <a:pt x="59" y="40"/>
                  </a:lnTo>
                  <a:lnTo>
                    <a:pt x="56" y="40"/>
                  </a:lnTo>
                  <a:moveTo>
                    <a:pt x="79" y="40"/>
                  </a:moveTo>
                  <a:lnTo>
                    <a:pt x="79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9" y="40"/>
                  </a:lnTo>
                  <a:moveTo>
                    <a:pt x="56" y="40"/>
                  </a:moveTo>
                  <a:lnTo>
                    <a:pt x="56" y="42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6" y="40"/>
                  </a:lnTo>
                  <a:moveTo>
                    <a:pt x="52" y="40"/>
                  </a:moveTo>
                  <a:lnTo>
                    <a:pt x="54" y="40"/>
                  </a:lnTo>
                  <a:lnTo>
                    <a:pt x="52" y="40"/>
                  </a:lnTo>
                  <a:moveTo>
                    <a:pt x="76" y="40"/>
                  </a:moveTo>
                  <a:lnTo>
                    <a:pt x="74" y="40"/>
                  </a:lnTo>
                  <a:lnTo>
                    <a:pt x="76" y="38"/>
                  </a:lnTo>
                  <a:lnTo>
                    <a:pt x="76" y="40"/>
                  </a:lnTo>
                  <a:moveTo>
                    <a:pt x="54" y="38"/>
                  </a:moveTo>
                  <a:lnTo>
                    <a:pt x="54" y="40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4" y="38"/>
                  </a:lnTo>
                  <a:moveTo>
                    <a:pt x="47" y="38"/>
                  </a:moveTo>
                  <a:lnTo>
                    <a:pt x="45" y="38"/>
                  </a:lnTo>
                  <a:lnTo>
                    <a:pt x="47" y="38"/>
                  </a:lnTo>
                  <a:moveTo>
                    <a:pt x="54" y="38"/>
                  </a:moveTo>
                  <a:lnTo>
                    <a:pt x="52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4" y="38"/>
                  </a:lnTo>
                  <a:moveTo>
                    <a:pt x="50" y="38"/>
                  </a:move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52" y="38"/>
                  </a:lnTo>
                  <a:lnTo>
                    <a:pt x="50" y="38"/>
                  </a:lnTo>
                  <a:moveTo>
                    <a:pt x="41" y="38"/>
                  </a:moveTo>
                  <a:lnTo>
                    <a:pt x="43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8"/>
                  </a:lnTo>
                  <a:moveTo>
                    <a:pt x="41" y="38"/>
                  </a:moveTo>
                  <a:lnTo>
                    <a:pt x="38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moveTo>
                    <a:pt x="43" y="35"/>
                  </a:moveTo>
                  <a:lnTo>
                    <a:pt x="43" y="38"/>
                  </a:lnTo>
                  <a:lnTo>
                    <a:pt x="43" y="35"/>
                  </a:lnTo>
                  <a:moveTo>
                    <a:pt x="76" y="35"/>
                  </a:moveTo>
                  <a:lnTo>
                    <a:pt x="76" y="38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6" y="35"/>
                  </a:lnTo>
                  <a:moveTo>
                    <a:pt x="72" y="35"/>
                  </a:moveTo>
                  <a:lnTo>
                    <a:pt x="72" y="33"/>
                  </a:lnTo>
                  <a:lnTo>
                    <a:pt x="74" y="35"/>
                  </a:lnTo>
                  <a:lnTo>
                    <a:pt x="72" y="35"/>
                  </a:lnTo>
                  <a:moveTo>
                    <a:pt x="41" y="35"/>
                  </a:moveTo>
                  <a:lnTo>
                    <a:pt x="43" y="35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7" y="31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18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6" y="6"/>
                  </a:lnTo>
                  <a:lnTo>
                    <a:pt x="38" y="9"/>
                  </a:lnTo>
                  <a:lnTo>
                    <a:pt x="41" y="9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6"/>
                  </a:lnTo>
                  <a:lnTo>
                    <a:pt x="76" y="29"/>
                  </a:lnTo>
                  <a:lnTo>
                    <a:pt x="74" y="29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2" y="33"/>
                  </a:lnTo>
                  <a:lnTo>
                    <a:pt x="72" y="35"/>
                  </a:lnTo>
                  <a:lnTo>
                    <a:pt x="72" y="33"/>
                  </a:lnTo>
                  <a:lnTo>
                    <a:pt x="72" y="35"/>
                  </a:lnTo>
                  <a:lnTo>
                    <a:pt x="74" y="35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2" y="40"/>
                  </a:lnTo>
                  <a:lnTo>
                    <a:pt x="70" y="40"/>
                  </a:lnTo>
                  <a:lnTo>
                    <a:pt x="72" y="40"/>
                  </a:lnTo>
                  <a:lnTo>
                    <a:pt x="72" y="42"/>
                  </a:lnTo>
                  <a:lnTo>
                    <a:pt x="70" y="42"/>
                  </a:lnTo>
                  <a:lnTo>
                    <a:pt x="68" y="42"/>
                  </a:lnTo>
                  <a:lnTo>
                    <a:pt x="65" y="42"/>
                  </a:lnTo>
                  <a:lnTo>
                    <a:pt x="68" y="40"/>
                  </a:lnTo>
                  <a:lnTo>
                    <a:pt x="65" y="40"/>
                  </a:lnTo>
                  <a:lnTo>
                    <a:pt x="65" y="42"/>
                  </a:lnTo>
                  <a:lnTo>
                    <a:pt x="63" y="42"/>
                  </a:lnTo>
                  <a:lnTo>
                    <a:pt x="61" y="42"/>
                  </a:lnTo>
                  <a:lnTo>
                    <a:pt x="61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56" y="38"/>
                  </a:lnTo>
                  <a:lnTo>
                    <a:pt x="59" y="38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6" y="40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5" y="38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47" y="38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2" y="40"/>
                  </a:lnTo>
                  <a:lnTo>
                    <a:pt x="54" y="40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5" y="35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50" y="29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3" y="35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1" y="35"/>
                  </a:lnTo>
                  <a:moveTo>
                    <a:pt x="36" y="26"/>
                  </a:moveTo>
                  <a:lnTo>
                    <a:pt x="36" y="24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6" y="26"/>
                  </a:lnTo>
                  <a:moveTo>
                    <a:pt x="18" y="20"/>
                  </a:moveTo>
                  <a:lnTo>
                    <a:pt x="21" y="20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8" y="20"/>
                  </a:lnTo>
                  <a:moveTo>
                    <a:pt x="68" y="35"/>
                  </a:moveTo>
                  <a:lnTo>
                    <a:pt x="65" y="35"/>
                  </a:lnTo>
                  <a:lnTo>
                    <a:pt x="65" y="38"/>
                  </a:lnTo>
                  <a:lnTo>
                    <a:pt x="65" y="35"/>
                  </a:lnTo>
                  <a:lnTo>
                    <a:pt x="65" y="38"/>
                  </a:lnTo>
                  <a:lnTo>
                    <a:pt x="68" y="38"/>
                  </a:lnTo>
                  <a:lnTo>
                    <a:pt x="68" y="35"/>
                  </a:lnTo>
                  <a:moveTo>
                    <a:pt x="36" y="18"/>
                  </a:moveTo>
                  <a:lnTo>
                    <a:pt x="38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38" y="15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38" y="18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8"/>
                  </a:lnTo>
                  <a:lnTo>
                    <a:pt x="36" y="15"/>
                  </a:lnTo>
                  <a:lnTo>
                    <a:pt x="36" y="18"/>
                  </a:lnTo>
                  <a:moveTo>
                    <a:pt x="43" y="13"/>
                  </a:move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1" y="18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45" y="15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3" y="13"/>
                  </a:lnTo>
                  <a:moveTo>
                    <a:pt x="47" y="15"/>
                  </a:moveTo>
                  <a:lnTo>
                    <a:pt x="45" y="15"/>
                  </a:lnTo>
                  <a:lnTo>
                    <a:pt x="47" y="1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0" name="Freeform 3058"/>
            <p:cNvSpPr>
              <a:spLocks/>
            </p:cNvSpPr>
            <p:nvPr/>
          </p:nvSpPr>
          <p:spPr bwMode="auto">
            <a:xfrm>
              <a:off x="4665663" y="2659063"/>
              <a:ext cx="206375" cy="209550"/>
            </a:xfrm>
            <a:custGeom>
              <a:avLst/>
              <a:gdLst>
                <a:gd name="T0" fmla="*/ 110 w 130"/>
                <a:gd name="T1" fmla="*/ 2 h 132"/>
                <a:gd name="T2" fmla="*/ 123 w 130"/>
                <a:gd name="T3" fmla="*/ 4 h 132"/>
                <a:gd name="T4" fmla="*/ 130 w 130"/>
                <a:gd name="T5" fmla="*/ 11 h 132"/>
                <a:gd name="T6" fmla="*/ 130 w 130"/>
                <a:gd name="T7" fmla="*/ 16 h 132"/>
                <a:gd name="T8" fmla="*/ 123 w 130"/>
                <a:gd name="T9" fmla="*/ 22 h 132"/>
                <a:gd name="T10" fmla="*/ 116 w 130"/>
                <a:gd name="T11" fmla="*/ 29 h 132"/>
                <a:gd name="T12" fmla="*/ 114 w 130"/>
                <a:gd name="T13" fmla="*/ 40 h 132"/>
                <a:gd name="T14" fmla="*/ 116 w 130"/>
                <a:gd name="T15" fmla="*/ 51 h 132"/>
                <a:gd name="T16" fmla="*/ 119 w 130"/>
                <a:gd name="T17" fmla="*/ 60 h 132"/>
                <a:gd name="T18" fmla="*/ 123 w 130"/>
                <a:gd name="T19" fmla="*/ 69 h 132"/>
                <a:gd name="T20" fmla="*/ 130 w 130"/>
                <a:gd name="T21" fmla="*/ 74 h 132"/>
                <a:gd name="T22" fmla="*/ 128 w 130"/>
                <a:gd name="T23" fmla="*/ 85 h 132"/>
                <a:gd name="T24" fmla="*/ 123 w 130"/>
                <a:gd name="T25" fmla="*/ 92 h 132"/>
                <a:gd name="T26" fmla="*/ 123 w 130"/>
                <a:gd name="T27" fmla="*/ 98 h 132"/>
                <a:gd name="T28" fmla="*/ 121 w 130"/>
                <a:gd name="T29" fmla="*/ 107 h 132"/>
                <a:gd name="T30" fmla="*/ 114 w 130"/>
                <a:gd name="T31" fmla="*/ 112 h 132"/>
                <a:gd name="T32" fmla="*/ 110 w 130"/>
                <a:gd name="T33" fmla="*/ 116 h 132"/>
                <a:gd name="T34" fmla="*/ 103 w 130"/>
                <a:gd name="T35" fmla="*/ 114 h 132"/>
                <a:gd name="T36" fmla="*/ 99 w 130"/>
                <a:gd name="T37" fmla="*/ 107 h 132"/>
                <a:gd name="T38" fmla="*/ 90 w 130"/>
                <a:gd name="T39" fmla="*/ 112 h 132"/>
                <a:gd name="T40" fmla="*/ 85 w 130"/>
                <a:gd name="T41" fmla="*/ 112 h 132"/>
                <a:gd name="T42" fmla="*/ 74 w 130"/>
                <a:gd name="T43" fmla="*/ 112 h 132"/>
                <a:gd name="T44" fmla="*/ 67 w 130"/>
                <a:gd name="T45" fmla="*/ 114 h 132"/>
                <a:gd name="T46" fmla="*/ 65 w 130"/>
                <a:gd name="T47" fmla="*/ 121 h 132"/>
                <a:gd name="T48" fmla="*/ 70 w 130"/>
                <a:gd name="T49" fmla="*/ 130 h 132"/>
                <a:gd name="T50" fmla="*/ 61 w 130"/>
                <a:gd name="T51" fmla="*/ 130 h 132"/>
                <a:gd name="T52" fmla="*/ 52 w 130"/>
                <a:gd name="T53" fmla="*/ 130 h 132"/>
                <a:gd name="T54" fmla="*/ 43 w 130"/>
                <a:gd name="T55" fmla="*/ 125 h 132"/>
                <a:gd name="T56" fmla="*/ 38 w 130"/>
                <a:gd name="T57" fmla="*/ 116 h 132"/>
                <a:gd name="T58" fmla="*/ 34 w 130"/>
                <a:gd name="T59" fmla="*/ 107 h 132"/>
                <a:gd name="T60" fmla="*/ 32 w 130"/>
                <a:gd name="T61" fmla="*/ 101 h 132"/>
                <a:gd name="T62" fmla="*/ 27 w 130"/>
                <a:gd name="T63" fmla="*/ 96 h 132"/>
                <a:gd name="T64" fmla="*/ 25 w 130"/>
                <a:gd name="T65" fmla="*/ 89 h 132"/>
                <a:gd name="T66" fmla="*/ 18 w 130"/>
                <a:gd name="T67" fmla="*/ 85 h 132"/>
                <a:gd name="T68" fmla="*/ 14 w 130"/>
                <a:gd name="T69" fmla="*/ 80 h 132"/>
                <a:gd name="T70" fmla="*/ 7 w 130"/>
                <a:gd name="T71" fmla="*/ 74 h 132"/>
                <a:gd name="T72" fmla="*/ 2 w 130"/>
                <a:gd name="T73" fmla="*/ 65 h 132"/>
                <a:gd name="T74" fmla="*/ 5 w 130"/>
                <a:gd name="T75" fmla="*/ 54 h 132"/>
                <a:gd name="T76" fmla="*/ 7 w 130"/>
                <a:gd name="T77" fmla="*/ 40 h 132"/>
                <a:gd name="T78" fmla="*/ 11 w 130"/>
                <a:gd name="T79" fmla="*/ 33 h 132"/>
                <a:gd name="T80" fmla="*/ 23 w 130"/>
                <a:gd name="T81" fmla="*/ 31 h 132"/>
                <a:gd name="T82" fmla="*/ 29 w 130"/>
                <a:gd name="T83" fmla="*/ 27 h 132"/>
                <a:gd name="T84" fmla="*/ 27 w 130"/>
                <a:gd name="T85" fmla="*/ 18 h 132"/>
                <a:gd name="T86" fmla="*/ 29 w 130"/>
                <a:gd name="T87" fmla="*/ 7 h 132"/>
                <a:gd name="T88" fmla="*/ 32 w 130"/>
                <a:gd name="T89" fmla="*/ 4 h 132"/>
                <a:gd name="T90" fmla="*/ 34 w 130"/>
                <a:gd name="T91" fmla="*/ 2 h 132"/>
                <a:gd name="T92" fmla="*/ 43 w 130"/>
                <a:gd name="T93" fmla="*/ 2 h 132"/>
                <a:gd name="T94" fmla="*/ 56 w 130"/>
                <a:gd name="T95" fmla="*/ 2 h 132"/>
                <a:gd name="T96" fmla="*/ 65 w 130"/>
                <a:gd name="T97" fmla="*/ 7 h 132"/>
                <a:gd name="T98" fmla="*/ 74 w 130"/>
                <a:gd name="T99" fmla="*/ 2 h 132"/>
                <a:gd name="T100" fmla="*/ 85 w 130"/>
                <a:gd name="T101" fmla="*/ 0 h 132"/>
                <a:gd name="T102" fmla="*/ 94 w 130"/>
                <a:gd name="T103" fmla="*/ 4 h 132"/>
                <a:gd name="T104" fmla="*/ 94 w 130"/>
                <a:gd name="T10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32">
                  <a:moveTo>
                    <a:pt x="101" y="0"/>
                  </a:moveTo>
                  <a:lnTo>
                    <a:pt x="103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9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30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8"/>
                  </a:lnTo>
                  <a:lnTo>
                    <a:pt x="125" y="18"/>
                  </a:lnTo>
                  <a:lnTo>
                    <a:pt x="125" y="20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1" y="22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6" y="29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4" y="38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6" y="42"/>
                  </a:lnTo>
                  <a:lnTo>
                    <a:pt x="116" y="45"/>
                  </a:lnTo>
                  <a:lnTo>
                    <a:pt x="116" y="47"/>
                  </a:lnTo>
                  <a:lnTo>
                    <a:pt x="116" y="49"/>
                  </a:lnTo>
                  <a:lnTo>
                    <a:pt x="116" y="51"/>
                  </a:lnTo>
                  <a:lnTo>
                    <a:pt x="116" y="54"/>
                  </a:lnTo>
                  <a:lnTo>
                    <a:pt x="119" y="56"/>
                  </a:lnTo>
                  <a:lnTo>
                    <a:pt x="116" y="56"/>
                  </a:lnTo>
                  <a:lnTo>
                    <a:pt x="116" y="58"/>
                  </a:lnTo>
                  <a:lnTo>
                    <a:pt x="119" y="58"/>
                  </a:lnTo>
                  <a:lnTo>
                    <a:pt x="119" y="60"/>
                  </a:lnTo>
                  <a:lnTo>
                    <a:pt x="119" y="63"/>
                  </a:lnTo>
                  <a:lnTo>
                    <a:pt x="121" y="63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8" y="71"/>
                  </a:lnTo>
                  <a:lnTo>
                    <a:pt x="128" y="74"/>
                  </a:lnTo>
                  <a:lnTo>
                    <a:pt x="128" y="76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0" y="76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3" y="89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3" y="96"/>
                  </a:lnTo>
                  <a:lnTo>
                    <a:pt x="125" y="96"/>
                  </a:lnTo>
                  <a:lnTo>
                    <a:pt x="123" y="98"/>
                  </a:lnTo>
                  <a:lnTo>
                    <a:pt x="123" y="101"/>
                  </a:lnTo>
                  <a:lnTo>
                    <a:pt x="123" y="103"/>
                  </a:lnTo>
                  <a:lnTo>
                    <a:pt x="121" y="103"/>
                  </a:lnTo>
                  <a:lnTo>
                    <a:pt x="121" y="105"/>
                  </a:lnTo>
                  <a:lnTo>
                    <a:pt x="119" y="107"/>
                  </a:lnTo>
                  <a:lnTo>
                    <a:pt x="121" y="107"/>
                  </a:lnTo>
                  <a:lnTo>
                    <a:pt x="119" y="107"/>
                  </a:lnTo>
                  <a:lnTo>
                    <a:pt x="119" y="109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8" y="112"/>
                  </a:lnTo>
                  <a:lnTo>
                    <a:pt x="105" y="112"/>
                  </a:lnTo>
                  <a:lnTo>
                    <a:pt x="103" y="112"/>
                  </a:lnTo>
                  <a:lnTo>
                    <a:pt x="103" y="114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1" y="109"/>
                  </a:lnTo>
                  <a:lnTo>
                    <a:pt x="99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6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2" y="112"/>
                  </a:lnTo>
                  <a:lnTo>
                    <a:pt x="90" y="112"/>
                  </a:lnTo>
                  <a:lnTo>
                    <a:pt x="90" y="109"/>
                  </a:lnTo>
                  <a:lnTo>
                    <a:pt x="87" y="109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1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09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7" y="114"/>
                  </a:lnTo>
                  <a:lnTo>
                    <a:pt x="65" y="114"/>
                  </a:lnTo>
                  <a:lnTo>
                    <a:pt x="65" y="116"/>
                  </a:lnTo>
                  <a:lnTo>
                    <a:pt x="63" y="116"/>
                  </a:lnTo>
                  <a:lnTo>
                    <a:pt x="63" y="118"/>
                  </a:lnTo>
                  <a:lnTo>
                    <a:pt x="65" y="118"/>
                  </a:lnTo>
                  <a:lnTo>
                    <a:pt x="65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70" y="125"/>
                  </a:lnTo>
                  <a:lnTo>
                    <a:pt x="70" y="127"/>
                  </a:lnTo>
                  <a:lnTo>
                    <a:pt x="70" y="130"/>
                  </a:lnTo>
                  <a:lnTo>
                    <a:pt x="70" y="132"/>
                  </a:lnTo>
                  <a:lnTo>
                    <a:pt x="67" y="132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1" y="130"/>
                  </a:lnTo>
                  <a:lnTo>
                    <a:pt x="58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52" y="127"/>
                  </a:lnTo>
                  <a:lnTo>
                    <a:pt x="52" y="130"/>
                  </a:lnTo>
                  <a:lnTo>
                    <a:pt x="52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3" y="123"/>
                  </a:lnTo>
                  <a:lnTo>
                    <a:pt x="40" y="123"/>
                  </a:lnTo>
                  <a:lnTo>
                    <a:pt x="40" y="121"/>
                  </a:lnTo>
                  <a:lnTo>
                    <a:pt x="40" y="118"/>
                  </a:lnTo>
                  <a:lnTo>
                    <a:pt x="38" y="118"/>
                  </a:lnTo>
                  <a:lnTo>
                    <a:pt x="38" y="116"/>
                  </a:lnTo>
                  <a:lnTo>
                    <a:pt x="38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2" y="105"/>
                  </a:lnTo>
                  <a:lnTo>
                    <a:pt x="32" y="103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32" y="101"/>
                  </a:lnTo>
                  <a:lnTo>
                    <a:pt x="29" y="101"/>
                  </a:lnTo>
                  <a:lnTo>
                    <a:pt x="29" y="98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89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0" y="85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8"/>
                  </a:lnTo>
                  <a:lnTo>
                    <a:pt x="11" y="76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7" y="74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5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7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1" name="Freeform 3059"/>
            <p:cNvSpPr>
              <a:spLocks/>
            </p:cNvSpPr>
            <p:nvPr/>
          </p:nvSpPr>
          <p:spPr bwMode="auto">
            <a:xfrm>
              <a:off x="4665663" y="2659063"/>
              <a:ext cx="206375" cy="209550"/>
            </a:xfrm>
            <a:custGeom>
              <a:avLst/>
              <a:gdLst>
                <a:gd name="T0" fmla="*/ 110 w 130"/>
                <a:gd name="T1" fmla="*/ 2 h 132"/>
                <a:gd name="T2" fmla="*/ 123 w 130"/>
                <a:gd name="T3" fmla="*/ 4 h 132"/>
                <a:gd name="T4" fmla="*/ 130 w 130"/>
                <a:gd name="T5" fmla="*/ 11 h 132"/>
                <a:gd name="T6" fmla="*/ 130 w 130"/>
                <a:gd name="T7" fmla="*/ 16 h 132"/>
                <a:gd name="T8" fmla="*/ 123 w 130"/>
                <a:gd name="T9" fmla="*/ 22 h 132"/>
                <a:gd name="T10" fmla="*/ 116 w 130"/>
                <a:gd name="T11" fmla="*/ 29 h 132"/>
                <a:gd name="T12" fmla="*/ 114 w 130"/>
                <a:gd name="T13" fmla="*/ 40 h 132"/>
                <a:gd name="T14" fmla="*/ 116 w 130"/>
                <a:gd name="T15" fmla="*/ 51 h 132"/>
                <a:gd name="T16" fmla="*/ 119 w 130"/>
                <a:gd name="T17" fmla="*/ 60 h 132"/>
                <a:gd name="T18" fmla="*/ 123 w 130"/>
                <a:gd name="T19" fmla="*/ 69 h 132"/>
                <a:gd name="T20" fmla="*/ 130 w 130"/>
                <a:gd name="T21" fmla="*/ 74 h 132"/>
                <a:gd name="T22" fmla="*/ 128 w 130"/>
                <a:gd name="T23" fmla="*/ 85 h 132"/>
                <a:gd name="T24" fmla="*/ 123 w 130"/>
                <a:gd name="T25" fmla="*/ 92 h 132"/>
                <a:gd name="T26" fmla="*/ 123 w 130"/>
                <a:gd name="T27" fmla="*/ 98 h 132"/>
                <a:gd name="T28" fmla="*/ 121 w 130"/>
                <a:gd name="T29" fmla="*/ 107 h 132"/>
                <a:gd name="T30" fmla="*/ 114 w 130"/>
                <a:gd name="T31" fmla="*/ 112 h 132"/>
                <a:gd name="T32" fmla="*/ 110 w 130"/>
                <a:gd name="T33" fmla="*/ 116 h 132"/>
                <a:gd name="T34" fmla="*/ 103 w 130"/>
                <a:gd name="T35" fmla="*/ 114 h 132"/>
                <a:gd name="T36" fmla="*/ 99 w 130"/>
                <a:gd name="T37" fmla="*/ 107 h 132"/>
                <a:gd name="T38" fmla="*/ 90 w 130"/>
                <a:gd name="T39" fmla="*/ 112 h 132"/>
                <a:gd name="T40" fmla="*/ 85 w 130"/>
                <a:gd name="T41" fmla="*/ 112 h 132"/>
                <a:gd name="T42" fmla="*/ 74 w 130"/>
                <a:gd name="T43" fmla="*/ 112 h 132"/>
                <a:gd name="T44" fmla="*/ 67 w 130"/>
                <a:gd name="T45" fmla="*/ 114 h 132"/>
                <a:gd name="T46" fmla="*/ 65 w 130"/>
                <a:gd name="T47" fmla="*/ 121 h 132"/>
                <a:gd name="T48" fmla="*/ 70 w 130"/>
                <a:gd name="T49" fmla="*/ 130 h 132"/>
                <a:gd name="T50" fmla="*/ 61 w 130"/>
                <a:gd name="T51" fmla="*/ 130 h 132"/>
                <a:gd name="T52" fmla="*/ 52 w 130"/>
                <a:gd name="T53" fmla="*/ 130 h 132"/>
                <a:gd name="T54" fmla="*/ 43 w 130"/>
                <a:gd name="T55" fmla="*/ 125 h 132"/>
                <a:gd name="T56" fmla="*/ 38 w 130"/>
                <a:gd name="T57" fmla="*/ 116 h 132"/>
                <a:gd name="T58" fmla="*/ 34 w 130"/>
                <a:gd name="T59" fmla="*/ 107 h 132"/>
                <a:gd name="T60" fmla="*/ 32 w 130"/>
                <a:gd name="T61" fmla="*/ 101 h 132"/>
                <a:gd name="T62" fmla="*/ 27 w 130"/>
                <a:gd name="T63" fmla="*/ 96 h 132"/>
                <a:gd name="T64" fmla="*/ 25 w 130"/>
                <a:gd name="T65" fmla="*/ 89 h 132"/>
                <a:gd name="T66" fmla="*/ 18 w 130"/>
                <a:gd name="T67" fmla="*/ 85 h 132"/>
                <a:gd name="T68" fmla="*/ 14 w 130"/>
                <a:gd name="T69" fmla="*/ 80 h 132"/>
                <a:gd name="T70" fmla="*/ 7 w 130"/>
                <a:gd name="T71" fmla="*/ 74 h 132"/>
                <a:gd name="T72" fmla="*/ 2 w 130"/>
                <a:gd name="T73" fmla="*/ 65 h 132"/>
                <a:gd name="T74" fmla="*/ 5 w 130"/>
                <a:gd name="T75" fmla="*/ 54 h 132"/>
                <a:gd name="T76" fmla="*/ 7 w 130"/>
                <a:gd name="T77" fmla="*/ 40 h 132"/>
                <a:gd name="T78" fmla="*/ 11 w 130"/>
                <a:gd name="T79" fmla="*/ 33 h 132"/>
                <a:gd name="T80" fmla="*/ 23 w 130"/>
                <a:gd name="T81" fmla="*/ 31 h 132"/>
                <a:gd name="T82" fmla="*/ 29 w 130"/>
                <a:gd name="T83" fmla="*/ 27 h 132"/>
                <a:gd name="T84" fmla="*/ 27 w 130"/>
                <a:gd name="T85" fmla="*/ 18 h 132"/>
                <a:gd name="T86" fmla="*/ 29 w 130"/>
                <a:gd name="T87" fmla="*/ 7 h 132"/>
                <a:gd name="T88" fmla="*/ 32 w 130"/>
                <a:gd name="T89" fmla="*/ 4 h 132"/>
                <a:gd name="T90" fmla="*/ 34 w 130"/>
                <a:gd name="T91" fmla="*/ 2 h 132"/>
                <a:gd name="T92" fmla="*/ 43 w 130"/>
                <a:gd name="T93" fmla="*/ 2 h 132"/>
                <a:gd name="T94" fmla="*/ 56 w 130"/>
                <a:gd name="T95" fmla="*/ 2 h 132"/>
                <a:gd name="T96" fmla="*/ 65 w 130"/>
                <a:gd name="T97" fmla="*/ 7 h 132"/>
                <a:gd name="T98" fmla="*/ 74 w 130"/>
                <a:gd name="T99" fmla="*/ 2 h 132"/>
                <a:gd name="T100" fmla="*/ 85 w 130"/>
                <a:gd name="T101" fmla="*/ 0 h 132"/>
                <a:gd name="T102" fmla="*/ 94 w 130"/>
                <a:gd name="T103" fmla="*/ 4 h 132"/>
                <a:gd name="T104" fmla="*/ 94 w 130"/>
                <a:gd name="T10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132">
                  <a:moveTo>
                    <a:pt x="101" y="0"/>
                  </a:moveTo>
                  <a:lnTo>
                    <a:pt x="103" y="0"/>
                  </a:lnTo>
                  <a:lnTo>
                    <a:pt x="105" y="0"/>
                  </a:lnTo>
                  <a:lnTo>
                    <a:pt x="108" y="0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9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30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8"/>
                  </a:lnTo>
                  <a:lnTo>
                    <a:pt x="125" y="18"/>
                  </a:lnTo>
                  <a:lnTo>
                    <a:pt x="125" y="20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1" y="22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6" y="29"/>
                  </a:lnTo>
                  <a:lnTo>
                    <a:pt x="116" y="31"/>
                  </a:lnTo>
                  <a:lnTo>
                    <a:pt x="116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4" y="38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6" y="42"/>
                  </a:lnTo>
                  <a:lnTo>
                    <a:pt x="116" y="45"/>
                  </a:lnTo>
                  <a:lnTo>
                    <a:pt x="116" y="47"/>
                  </a:lnTo>
                  <a:lnTo>
                    <a:pt x="116" y="49"/>
                  </a:lnTo>
                  <a:lnTo>
                    <a:pt x="116" y="51"/>
                  </a:lnTo>
                  <a:lnTo>
                    <a:pt x="116" y="54"/>
                  </a:lnTo>
                  <a:lnTo>
                    <a:pt x="119" y="56"/>
                  </a:lnTo>
                  <a:lnTo>
                    <a:pt x="116" y="56"/>
                  </a:lnTo>
                  <a:lnTo>
                    <a:pt x="116" y="58"/>
                  </a:lnTo>
                  <a:lnTo>
                    <a:pt x="119" y="58"/>
                  </a:lnTo>
                  <a:lnTo>
                    <a:pt x="119" y="60"/>
                  </a:lnTo>
                  <a:lnTo>
                    <a:pt x="119" y="63"/>
                  </a:lnTo>
                  <a:lnTo>
                    <a:pt x="121" y="63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5" y="69"/>
                  </a:lnTo>
                  <a:lnTo>
                    <a:pt x="128" y="71"/>
                  </a:lnTo>
                  <a:lnTo>
                    <a:pt x="128" y="74"/>
                  </a:lnTo>
                  <a:lnTo>
                    <a:pt x="128" y="76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0" y="76"/>
                  </a:lnTo>
                  <a:lnTo>
                    <a:pt x="130" y="78"/>
                  </a:lnTo>
                  <a:lnTo>
                    <a:pt x="130" y="80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3" y="89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3" y="96"/>
                  </a:lnTo>
                  <a:lnTo>
                    <a:pt x="125" y="96"/>
                  </a:lnTo>
                  <a:lnTo>
                    <a:pt x="123" y="98"/>
                  </a:lnTo>
                  <a:lnTo>
                    <a:pt x="123" y="101"/>
                  </a:lnTo>
                  <a:lnTo>
                    <a:pt x="123" y="103"/>
                  </a:lnTo>
                  <a:lnTo>
                    <a:pt x="121" y="103"/>
                  </a:lnTo>
                  <a:lnTo>
                    <a:pt x="121" y="105"/>
                  </a:lnTo>
                  <a:lnTo>
                    <a:pt x="119" y="107"/>
                  </a:lnTo>
                  <a:lnTo>
                    <a:pt x="121" y="107"/>
                  </a:lnTo>
                  <a:lnTo>
                    <a:pt x="119" y="107"/>
                  </a:lnTo>
                  <a:lnTo>
                    <a:pt x="119" y="109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6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8" y="112"/>
                  </a:lnTo>
                  <a:lnTo>
                    <a:pt x="105" y="112"/>
                  </a:lnTo>
                  <a:lnTo>
                    <a:pt x="103" y="112"/>
                  </a:lnTo>
                  <a:lnTo>
                    <a:pt x="103" y="114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1" y="109"/>
                  </a:lnTo>
                  <a:lnTo>
                    <a:pt x="99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6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2" y="112"/>
                  </a:lnTo>
                  <a:lnTo>
                    <a:pt x="90" y="112"/>
                  </a:lnTo>
                  <a:lnTo>
                    <a:pt x="90" y="109"/>
                  </a:lnTo>
                  <a:lnTo>
                    <a:pt x="87" y="109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2"/>
                  </a:lnTo>
                  <a:lnTo>
                    <a:pt x="83" y="112"/>
                  </a:lnTo>
                  <a:lnTo>
                    <a:pt x="81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2" y="112"/>
                  </a:lnTo>
                  <a:lnTo>
                    <a:pt x="70" y="112"/>
                  </a:lnTo>
                  <a:lnTo>
                    <a:pt x="70" y="109"/>
                  </a:lnTo>
                  <a:lnTo>
                    <a:pt x="67" y="109"/>
                  </a:lnTo>
                  <a:lnTo>
                    <a:pt x="67" y="112"/>
                  </a:lnTo>
                  <a:lnTo>
                    <a:pt x="67" y="114"/>
                  </a:lnTo>
                  <a:lnTo>
                    <a:pt x="65" y="114"/>
                  </a:lnTo>
                  <a:lnTo>
                    <a:pt x="65" y="116"/>
                  </a:lnTo>
                  <a:lnTo>
                    <a:pt x="63" y="116"/>
                  </a:lnTo>
                  <a:lnTo>
                    <a:pt x="63" y="118"/>
                  </a:lnTo>
                  <a:lnTo>
                    <a:pt x="65" y="118"/>
                  </a:lnTo>
                  <a:lnTo>
                    <a:pt x="65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70" y="125"/>
                  </a:lnTo>
                  <a:lnTo>
                    <a:pt x="70" y="127"/>
                  </a:lnTo>
                  <a:lnTo>
                    <a:pt x="70" y="130"/>
                  </a:lnTo>
                  <a:lnTo>
                    <a:pt x="70" y="132"/>
                  </a:lnTo>
                  <a:lnTo>
                    <a:pt x="67" y="132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1" y="130"/>
                  </a:lnTo>
                  <a:lnTo>
                    <a:pt x="58" y="130"/>
                  </a:lnTo>
                  <a:lnTo>
                    <a:pt x="56" y="130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52" y="127"/>
                  </a:lnTo>
                  <a:lnTo>
                    <a:pt x="52" y="130"/>
                  </a:lnTo>
                  <a:lnTo>
                    <a:pt x="52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5" y="125"/>
                  </a:lnTo>
                  <a:lnTo>
                    <a:pt x="43" y="125"/>
                  </a:lnTo>
                  <a:lnTo>
                    <a:pt x="43" y="123"/>
                  </a:lnTo>
                  <a:lnTo>
                    <a:pt x="40" y="123"/>
                  </a:lnTo>
                  <a:lnTo>
                    <a:pt x="40" y="121"/>
                  </a:lnTo>
                  <a:lnTo>
                    <a:pt x="40" y="118"/>
                  </a:lnTo>
                  <a:lnTo>
                    <a:pt x="38" y="118"/>
                  </a:lnTo>
                  <a:lnTo>
                    <a:pt x="38" y="116"/>
                  </a:lnTo>
                  <a:lnTo>
                    <a:pt x="38" y="114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6" y="109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4" y="105"/>
                  </a:lnTo>
                  <a:lnTo>
                    <a:pt x="32" y="105"/>
                  </a:lnTo>
                  <a:lnTo>
                    <a:pt x="32" y="103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32" y="101"/>
                  </a:lnTo>
                  <a:lnTo>
                    <a:pt x="29" y="101"/>
                  </a:lnTo>
                  <a:lnTo>
                    <a:pt x="29" y="98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89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0" y="85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8"/>
                  </a:lnTo>
                  <a:lnTo>
                    <a:pt x="11" y="76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7" y="74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5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5" y="54"/>
                  </a:lnTo>
                  <a:lnTo>
                    <a:pt x="5" y="51"/>
                  </a:lnTo>
                  <a:lnTo>
                    <a:pt x="5" y="49"/>
                  </a:lnTo>
                  <a:lnTo>
                    <a:pt x="7" y="47"/>
                  </a:lnTo>
                  <a:lnTo>
                    <a:pt x="7" y="45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2"/>
                  </a:lnTo>
                  <a:lnTo>
                    <a:pt x="25" y="20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9" y="7"/>
                  </a:lnTo>
                  <a:lnTo>
                    <a:pt x="32" y="7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5" y="2"/>
                  </a:lnTo>
                  <a:lnTo>
                    <a:pt x="87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2" name="Freeform 3060"/>
            <p:cNvSpPr>
              <a:spLocks noEditPoints="1"/>
            </p:cNvSpPr>
            <p:nvPr/>
          </p:nvSpPr>
          <p:spPr bwMode="auto">
            <a:xfrm>
              <a:off x="3941763" y="1857375"/>
              <a:ext cx="71438" cy="34925"/>
            </a:xfrm>
            <a:custGeom>
              <a:avLst/>
              <a:gdLst>
                <a:gd name="T0" fmla="*/ 25 w 45"/>
                <a:gd name="T1" fmla="*/ 20 h 22"/>
                <a:gd name="T2" fmla="*/ 25 w 45"/>
                <a:gd name="T3" fmla="*/ 22 h 22"/>
                <a:gd name="T4" fmla="*/ 27 w 45"/>
                <a:gd name="T5" fmla="*/ 20 h 22"/>
                <a:gd name="T6" fmla="*/ 40 w 45"/>
                <a:gd name="T7" fmla="*/ 20 h 22"/>
                <a:gd name="T8" fmla="*/ 40 w 45"/>
                <a:gd name="T9" fmla="*/ 20 h 22"/>
                <a:gd name="T10" fmla="*/ 45 w 45"/>
                <a:gd name="T11" fmla="*/ 18 h 22"/>
                <a:gd name="T12" fmla="*/ 43 w 45"/>
                <a:gd name="T13" fmla="*/ 18 h 22"/>
                <a:gd name="T14" fmla="*/ 43 w 45"/>
                <a:gd name="T15" fmla="*/ 18 h 22"/>
                <a:gd name="T16" fmla="*/ 32 w 45"/>
                <a:gd name="T17" fmla="*/ 15 h 22"/>
                <a:gd name="T18" fmla="*/ 43 w 45"/>
                <a:gd name="T19" fmla="*/ 18 h 22"/>
                <a:gd name="T20" fmla="*/ 43 w 45"/>
                <a:gd name="T21" fmla="*/ 13 h 22"/>
                <a:gd name="T22" fmla="*/ 43 w 45"/>
                <a:gd name="T23" fmla="*/ 18 h 22"/>
                <a:gd name="T24" fmla="*/ 32 w 45"/>
                <a:gd name="T25" fmla="*/ 15 h 22"/>
                <a:gd name="T26" fmla="*/ 32 w 45"/>
                <a:gd name="T27" fmla="*/ 13 h 22"/>
                <a:gd name="T28" fmla="*/ 32 w 45"/>
                <a:gd name="T29" fmla="*/ 9 h 22"/>
                <a:gd name="T30" fmla="*/ 32 w 45"/>
                <a:gd name="T31" fmla="*/ 11 h 22"/>
                <a:gd name="T32" fmla="*/ 32 w 45"/>
                <a:gd name="T33" fmla="*/ 11 h 22"/>
                <a:gd name="T34" fmla="*/ 3 w 45"/>
                <a:gd name="T35" fmla="*/ 9 h 22"/>
                <a:gd name="T36" fmla="*/ 0 w 45"/>
                <a:gd name="T37" fmla="*/ 9 h 22"/>
                <a:gd name="T38" fmla="*/ 3 w 45"/>
                <a:gd name="T39" fmla="*/ 6 h 22"/>
                <a:gd name="T40" fmla="*/ 20 w 45"/>
                <a:gd name="T41" fmla="*/ 9 h 22"/>
                <a:gd name="T42" fmla="*/ 29 w 45"/>
                <a:gd name="T43" fmla="*/ 6 h 22"/>
                <a:gd name="T44" fmla="*/ 34 w 45"/>
                <a:gd name="T45" fmla="*/ 6 h 22"/>
                <a:gd name="T46" fmla="*/ 32 w 45"/>
                <a:gd name="T47" fmla="*/ 9 h 22"/>
                <a:gd name="T48" fmla="*/ 29 w 45"/>
                <a:gd name="T49" fmla="*/ 6 h 22"/>
                <a:gd name="T50" fmla="*/ 27 w 45"/>
                <a:gd name="T51" fmla="*/ 6 h 22"/>
                <a:gd name="T52" fmla="*/ 11 w 45"/>
                <a:gd name="T53" fmla="*/ 4 h 22"/>
                <a:gd name="T54" fmla="*/ 14 w 45"/>
                <a:gd name="T55" fmla="*/ 2 h 22"/>
                <a:gd name="T56" fmla="*/ 23 w 45"/>
                <a:gd name="T57" fmla="*/ 4 h 22"/>
                <a:gd name="T58" fmla="*/ 27 w 45"/>
                <a:gd name="T59" fmla="*/ 4 h 22"/>
                <a:gd name="T60" fmla="*/ 27 w 45"/>
                <a:gd name="T61" fmla="*/ 4 h 22"/>
                <a:gd name="T62" fmla="*/ 27 w 45"/>
                <a:gd name="T63" fmla="*/ 4 h 22"/>
                <a:gd name="T64" fmla="*/ 25 w 45"/>
                <a:gd name="T65" fmla="*/ 6 h 22"/>
                <a:gd name="T66" fmla="*/ 25 w 45"/>
                <a:gd name="T67" fmla="*/ 6 h 22"/>
                <a:gd name="T68" fmla="*/ 23 w 45"/>
                <a:gd name="T69" fmla="*/ 6 h 22"/>
                <a:gd name="T70" fmla="*/ 20 w 45"/>
                <a:gd name="T71" fmla="*/ 4 h 22"/>
                <a:gd name="T72" fmla="*/ 20 w 45"/>
                <a:gd name="T73" fmla="*/ 4 h 22"/>
                <a:gd name="T74" fmla="*/ 7 w 45"/>
                <a:gd name="T75" fmla="*/ 4 h 22"/>
                <a:gd name="T76" fmla="*/ 11 w 45"/>
                <a:gd name="T77" fmla="*/ 4 h 22"/>
                <a:gd name="T78" fmla="*/ 11 w 45"/>
                <a:gd name="T79" fmla="*/ 4 h 22"/>
                <a:gd name="T80" fmla="*/ 11 w 45"/>
                <a:gd name="T81" fmla="*/ 6 h 22"/>
                <a:gd name="T82" fmla="*/ 7 w 45"/>
                <a:gd name="T83" fmla="*/ 6 h 22"/>
                <a:gd name="T84" fmla="*/ 5 w 45"/>
                <a:gd name="T85" fmla="*/ 6 h 22"/>
                <a:gd name="T86" fmla="*/ 5 w 45"/>
                <a:gd name="T87" fmla="*/ 6 h 22"/>
                <a:gd name="T88" fmla="*/ 5 w 45"/>
                <a:gd name="T89" fmla="*/ 2 h 22"/>
                <a:gd name="T90" fmla="*/ 14 w 45"/>
                <a:gd name="T91" fmla="*/ 2 h 22"/>
                <a:gd name="T92" fmla="*/ 14 w 45"/>
                <a:gd name="T93" fmla="*/ 2 h 22"/>
                <a:gd name="T94" fmla="*/ 20 w 45"/>
                <a:gd name="T95" fmla="*/ 0 h 22"/>
                <a:gd name="T96" fmla="*/ 20 w 45"/>
                <a:gd name="T97" fmla="*/ 0 h 22"/>
                <a:gd name="T98" fmla="*/ 18 w 45"/>
                <a:gd name="T99" fmla="*/ 0 h 22"/>
                <a:gd name="T100" fmla="*/ 20 w 45"/>
                <a:gd name="T101" fmla="*/ 4 h 22"/>
                <a:gd name="T102" fmla="*/ 18 w 45"/>
                <a:gd name="T103" fmla="*/ 2 h 22"/>
                <a:gd name="T104" fmla="*/ 18 w 45"/>
                <a:gd name="T105" fmla="*/ 2 h 22"/>
                <a:gd name="T106" fmla="*/ 18 w 45"/>
                <a:gd name="T107" fmla="*/ 2 h 22"/>
                <a:gd name="T108" fmla="*/ 16 w 45"/>
                <a:gd name="T109" fmla="*/ 0 h 22"/>
                <a:gd name="T110" fmla="*/ 18 w 45"/>
                <a:gd name="T111" fmla="*/ 2 h 22"/>
                <a:gd name="T112" fmla="*/ 16 w 45"/>
                <a:gd name="T113" fmla="*/ 0 h 22"/>
                <a:gd name="T114" fmla="*/ 16 w 45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" h="22">
                  <a:moveTo>
                    <a:pt x="25" y="22"/>
                  </a:moveTo>
                  <a:lnTo>
                    <a:pt x="25" y="20"/>
                  </a:lnTo>
                  <a:lnTo>
                    <a:pt x="27" y="20"/>
                  </a:lnTo>
                  <a:lnTo>
                    <a:pt x="25" y="22"/>
                  </a:lnTo>
                  <a:close/>
                  <a:moveTo>
                    <a:pt x="27" y="22"/>
                  </a:moveTo>
                  <a:lnTo>
                    <a:pt x="27" y="20"/>
                  </a:lnTo>
                  <a:lnTo>
                    <a:pt x="27" y="22"/>
                  </a:lnTo>
                  <a:close/>
                  <a:moveTo>
                    <a:pt x="40" y="20"/>
                  </a:moveTo>
                  <a:lnTo>
                    <a:pt x="43" y="20"/>
                  </a:lnTo>
                  <a:lnTo>
                    <a:pt x="40" y="20"/>
                  </a:lnTo>
                  <a:close/>
                  <a:moveTo>
                    <a:pt x="45" y="20"/>
                  </a:moveTo>
                  <a:lnTo>
                    <a:pt x="45" y="18"/>
                  </a:lnTo>
                  <a:lnTo>
                    <a:pt x="45" y="20"/>
                  </a:lnTo>
                  <a:close/>
                  <a:moveTo>
                    <a:pt x="43" y="18"/>
                  </a:moveTo>
                  <a:lnTo>
                    <a:pt x="43" y="20"/>
                  </a:lnTo>
                  <a:lnTo>
                    <a:pt x="43" y="18"/>
                  </a:lnTo>
                  <a:close/>
                  <a:moveTo>
                    <a:pt x="29" y="15"/>
                  </a:moveTo>
                  <a:lnTo>
                    <a:pt x="32" y="15"/>
                  </a:lnTo>
                  <a:lnTo>
                    <a:pt x="29" y="15"/>
                  </a:lnTo>
                  <a:close/>
                  <a:moveTo>
                    <a:pt x="43" y="18"/>
                  </a:move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3" y="18"/>
                  </a:lnTo>
                  <a:close/>
                  <a:moveTo>
                    <a:pt x="32" y="13"/>
                  </a:moveTo>
                  <a:lnTo>
                    <a:pt x="32" y="15"/>
                  </a:lnTo>
                  <a:lnTo>
                    <a:pt x="29" y="13"/>
                  </a:lnTo>
                  <a:lnTo>
                    <a:pt x="32" y="13"/>
                  </a:lnTo>
                  <a:close/>
                  <a:moveTo>
                    <a:pt x="32" y="11"/>
                  </a:moveTo>
                  <a:lnTo>
                    <a:pt x="32" y="9"/>
                  </a:lnTo>
                  <a:lnTo>
                    <a:pt x="32" y="11"/>
                  </a:lnTo>
                  <a:close/>
                  <a:moveTo>
                    <a:pt x="32" y="11"/>
                  </a:moveTo>
                  <a:lnTo>
                    <a:pt x="32" y="9"/>
                  </a:lnTo>
                  <a:lnTo>
                    <a:pt x="32" y="11"/>
                  </a:lnTo>
                  <a:close/>
                  <a:moveTo>
                    <a:pt x="3" y="6"/>
                  </a:moveTo>
                  <a:lnTo>
                    <a:pt x="3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6"/>
                  </a:lnTo>
                  <a:close/>
                  <a:moveTo>
                    <a:pt x="20" y="6"/>
                  </a:moveTo>
                  <a:lnTo>
                    <a:pt x="20" y="9"/>
                  </a:lnTo>
                  <a:lnTo>
                    <a:pt x="20" y="6"/>
                  </a:lnTo>
                  <a:close/>
                  <a:moveTo>
                    <a:pt x="29" y="6"/>
                  </a:moveTo>
                  <a:lnTo>
                    <a:pt x="32" y="6"/>
                  </a:lnTo>
                  <a:lnTo>
                    <a:pt x="34" y="6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29" y="9"/>
                  </a:lnTo>
                  <a:lnTo>
                    <a:pt x="29" y="6"/>
                  </a:lnTo>
                  <a:close/>
                  <a:moveTo>
                    <a:pt x="29" y="6"/>
                  </a:moveTo>
                  <a:lnTo>
                    <a:pt x="27" y="6"/>
                  </a:lnTo>
                  <a:lnTo>
                    <a:pt x="29" y="6"/>
                  </a:lnTo>
                  <a:close/>
                  <a:moveTo>
                    <a:pt x="11" y="4"/>
                  </a:moveTo>
                  <a:lnTo>
                    <a:pt x="11" y="2"/>
                  </a:lnTo>
                  <a:lnTo>
                    <a:pt x="14" y="2"/>
                  </a:lnTo>
                  <a:lnTo>
                    <a:pt x="11" y="4"/>
                  </a:lnTo>
                  <a:close/>
                  <a:moveTo>
                    <a:pt x="23" y="4"/>
                  </a:move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3" y="4"/>
                  </a:lnTo>
                  <a:close/>
                  <a:moveTo>
                    <a:pt x="7" y="4"/>
                  </a:moveTo>
                  <a:lnTo>
                    <a:pt x="9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4"/>
                  </a:lnTo>
                  <a:close/>
                  <a:moveTo>
                    <a:pt x="14" y="2"/>
                  </a:moveTo>
                  <a:lnTo>
                    <a:pt x="14" y="0"/>
                  </a:lnTo>
                  <a:lnTo>
                    <a:pt x="14" y="2"/>
                  </a:lnTo>
                  <a:close/>
                  <a:moveTo>
                    <a:pt x="20" y="2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close/>
                  <a:moveTo>
                    <a:pt x="18" y="0"/>
                  </a:moveTo>
                  <a:lnTo>
                    <a:pt x="18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3" name="Freeform 3061"/>
            <p:cNvSpPr>
              <a:spLocks noEditPoints="1"/>
            </p:cNvSpPr>
            <p:nvPr/>
          </p:nvSpPr>
          <p:spPr bwMode="auto">
            <a:xfrm>
              <a:off x="3941763" y="1857375"/>
              <a:ext cx="71438" cy="34925"/>
            </a:xfrm>
            <a:custGeom>
              <a:avLst/>
              <a:gdLst>
                <a:gd name="T0" fmla="*/ 25 w 45"/>
                <a:gd name="T1" fmla="*/ 20 h 22"/>
                <a:gd name="T2" fmla="*/ 25 w 45"/>
                <a:gd name="T3" fmla="*/ 22 h 22"/>
                <a:gd name="T4" fmla="*/ 27 w 45"/>
                <a:gd name="T5" fmla="*/ 20 h 22"/>
                <a:gd name="T6" fmla="*/ 40 w 45"/>
                <a:gd name="T7" fmla="*/ 20 h 22"/>
                <a:gd name="T8" fmla="*/ 40 w 45"/>
                <a:gd name="T9" fmla="*/ 20 h 22"/>
                <a:gd name="T10" fmla="*/ 45 w 45"/>
                <a:gd name="T11" fmla="*/ 18 h 22"/>
                <a:gd name="T12" fmla="*/ 43 w 45"/>
                <a:gd name="T13" fmla="*/ 18 h 22"/>
                <a:gd name="T14" fmla="*/ 43 w 45"/>
                <a:gd name="T15" fmla="*/ 18 h 22"/>
                <a:gd name="T16" fmla="*/ 32 w 45"/>
                <a:gd name="T17" fmla="*/ 15 h 22"/>
                <a:gd name="T18" fmla="*/ 43 w 45"/>
                <a:gd name="T19" fmla="*/ 18 h 22"/>
                <a:gd name="T20" fmla="*/ 43 w 45"/>
                <a:gd name="T21" fmla="*/ 13 h 22"/>
                <a:gd name="T22" fmla="*/ 43 w 45"/>
                <a:gd name="T23" fmla="*/ 18 h 22"/>
                <a:gd name="T24" fmla="*/ 32 w 45"/>
                <a:gd name="T25" fmla="*/ 15 h 22"/>
                <a:gd name="T26" fmla="*/ 32 w 45"/>
                <a:gd name="T27" fmla="*/ 13 h 22"/>
                <a:gd name="T28" fmla="*/ 32 w 45"/>
                <a:gd name="T29" fmla="*/ 9 h 22"/>
                <a:gd name="T30" fmla="*/ 32 w 45"/>
                <a:gd name="T31" fmla="*/ 11 h 22"/>
                <a:gd name="T32" fmla="*/ 32 w 45"/>
                <a:gd name="T33" fmla="*/ 11 h 22"/>
                <a:gd name="T34" fmla="*/ 3 w 45"/>
                <a:gd name="T35" fmla="*/ 9 h 22"/>
                <a:gd name="T36" fmla="*/ 0 w 45"/>
                <a:gd name="T37" fmla="*/ 9 h 22"/>
                <a:gd name="T38" fmla="*/ 3 w 45"/>
                <a:gd name="T39" fmla="*/ 6 h 22"/>
                <a:gd name="T40" fmla="*/ 20 w 45"/>
                <a:gd name="T41" fmla="*/ 9 h 22"/>
                <a:gd name="T42" fmla="*/ 29 w 45"/>
                <a:gd name="T43" fmla="*/ 6 h 22"/>
                <a:gd name="T44" fmla="*/ 34 w 45"/>
                <a:gd name="T45" fmla="*/ 6 h 22"/>
                <a:gd name="T46" fmla="*/ 32 w 45"/>
                <a:gd name="T47" fmla="*/ 9 h 22"/>
                <a:gd name="T48" fmla="*/ 29 w 45"/>
                <a:gd name="T49" fmla="*/ 6 h 22"/>
                <a:gd name="T50" fmla="*/ 27 w 45"/>
                <a:gd name="T51" fmla="*/ 6 h 22"/>
                <a:gd name="T52" fmla="*/ 11 w 45"/>
                <a:gd name="T53" fmla="*/ 4 h 22"/>
                <a:gd name="T54" fmla="*/ 14 w 45"/>
                <a:gd name="T55" fmla="*/ 2 h 22"/>
                <a:gd name="T56" fmla="*/ 23 w 45"/>
                <a:gd name="T57" fmla="*/ 4 h 22"/>
                <a:gd name="T58" fmla="*/ 27 w 45"/>
                <a:gd name="T59" fmla="*/ 4 h 22"/>
                <a:gd name="T60" fmla="*/ 27 w 45"/>
                <a:gd name="T61" fmla="*/ 4 h 22"/>
                <a:gd name="T62" fmla="*/ 27 w 45"/>
                <a:gd name="T63" fmla="*/ 4 h 22"/>
                <a:gd name="T64" fmla="*/ 25 w 45"/>
                <a:gd name="T65" fmla="*/ 6 h 22"/>
                <a:gd name="T66" fmla="*/ 25 w 45"/>
                <a:gd name="T67" fmla="*/ 6 h 22"/>
                <a:gd name="T68" fmla="*/ 23 w 45"/>
                <a:gd name="T69" fmla="*/ 6 h 22"/>
                <a:gd name="T70" fmla="*/ 20 w 45"/>
                <a:gd name="T71" fmla="*/ 4 h 22"/>
                <a:gd name="T72" fmla="*/ 20 w 45"/>
                <a:gd name="T73" fmla="*/ 4 h 22"/>
                <a:gd name="T74" fmla="*/ 7 w 45"/>
                <a:gd name="T75" fmla="*/ 4 h 22"/>
                <a:gd name="T76" fmla="*/ 11 w 45"/>
                <a:gd name="T77" fmla="*/ 4 h 22"/>
                <a:gd name="T78" fmla="*/ 11 w 45"/>
                <a:gd name="T79" fmla="*/ 4 h 22"/>
                <a:gd name="T80" fmla="*/ 11 w 45"/>
                <a:gd name="T81" fmla="*/ 6 h 22"/>
                <a:gd name="T82" fmla="*/ 7 w 45"/>
                <a:gd name="T83" fmla="*/ 6 h 22"/>
                <a:gd name="T84" fmla="*/ 5 w 45"/>
                <a:gd name="T85" fmla="*/ 6 h 22"/>
                <a:gd name="T86" fmla="*/ 5 w 45"/>
                <a:gd name="T87" fmla="*/ 6 h 22"/>
                <a:gd name="T88" fmla="*/ 5 w 45"/>
                <a:gd name="T89" fmla="*/ 2 h 22"/>
                <a:gd name="T90" fmla="*/ 14 w 45"/>
                <a:gd name="T91" fmla="*/ 2 h 22"/>
                <a:gd name="T92" fmla="*/ 14 w 45"/>
                <a:gd name="T93" fmla="*/ 2 h 22"/>
                <a:gd name="T94" fmla="*/ 20 w 45"/>
                <a:gd name="T95" fmla="*/ 0 h 22"/>
                <a:gd name="T96" fmla="*/ 20 w 45"/>
                <a:gd name="T97" fmla="*/ 0 h 22"/>
                <a:gd name="T98" fmla="*/ 18 w 45"/>
                <a:gd name="T99" fmla="*/ 0 h 22"/>
                <a:gd name="T100" fmla="*/ 20 w 45"/>
                <a:gd name="T101" fmla="*/ 4 h 22"/>
                <a:gd name="T102" fmla="*/ 18 w 45"/>
                <a:gd name="T103" fmla="*/ 2 h 22"/>
                <a:gd name="T104" fmla="*/ 18 w 45"/>
                <a:gd name="T105" fmla="*/ 2 h 22"/>
                <a:gd name="T106" fmla="*/ 18 w 45"/>
                <a:gd name="T107" fmla="*/ 2 h 22"/>
                <a:gd name="T108" fmla="*/ 16 w 45"/>
                <a:gd name="T109" fmla="*/ 0 h 22"/>
                <a:gd name="T110" fmla="*/ 18 w 45"/>
                <a:gd name="T111" fmla="*/ 2 h 22"/>
                <a:gd name="T112" fmla="*/ 16 w 45"/>
                <a:gd name="T113" fmla="*/ 0 h 22"/>
                <a:gd name="T114" fmla="*/ 16 w 45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" h="22">
                  <a:moveTo>
                    <a:pt x="25" y="22"/>
                  </a:moveTo>
                  <a:lnTo>
                    <a:pt x="25" y="20"/>
                  </a:lnTo>
                  <a:lnTo>
                    <a:pt x="27" y="20"/>
                  </a:lnTo>
                  <a:lnTo>
                    <a:pt x="25" y="22"/>
                  </a:lnTo>
                  <a:moveTo>
                    <a:pt x="27" y="22"/>
                  </a:moveTo>
                  <a:lnTo>
                    <a:pt x="27" y="20"/>
                  </a:lnTo>
                  <a:lnTo>
                    <a:pt x="27" y="22"/>
                  </a:lnTo>
                  <a:moveTo>
                    <a:pt x="40" y="20"/>
                  </a:moveTo>
                  <a:lnTo>
                    <a:pt x="43" y="20"/>
                  </a:lnTo>
                  <a:lnTo>
                    <a:pt x="40" y="20"/>
                  </a:lnTo>
                  <a:moveTo>
                    <a:pt x="45" y="20"/>
                  </a:moveTo>
                  <a:lnTo>
                    <a:pt x="45" y="18"/>
                  </a:lnTo>
                  <a:lnTo>
                    <a:pt x="45" y="20"/>
                  </a:lnTo>
                  <a:moveTo>
                    <a:pt x="43" y="18"/>
                  </a:moveTo>
                  <a:lnTo>
                    <a:pt x="43" y="20"/>
                  </a:lnTo>
                  <a:lnTo>
                    <a:pt x="43" y="18"/>
                  </a:lnTo>
                  <a:moveTo>
                    <a:pt x="29" y="15"/>
                  </a:moveTo>
                  <a:lnTo>
                    <a:pt x="32" y="15"/>
                  </a:lnTo>
                  <a:lnTo>
                    <a:pt x="29" y="15"/>
                  </a:lnTo>
                  <a:moveTo>
                    <a:pt x="43" y="18"/>
                  </a:moveTo>
                  <a:lnTo>
                    <a:pt x="43" y="15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3" y="18"/>
                  </a:lnTo>
                  <a:moveTo>
                    <a:pt x="32" y="13"/>
                  </a:moveTo>
                  <a:lnTo>
                    <a:pt x="32" y="15"/>
                  </a:lnTo>
                  <a:lnTo>
                    <a:pt x="29" y="13"/>
                  </a:lnTo>
                  <a:lnTo>
                    <a:pt x="32" y="13"/>
                  </a:lnTo>
                  <a:moveTo>
                    <a:pt x="32" y="11"/>
                  </a:moveTo>
                  <a:lnTo>
                    <a:pt x="32" y="9"/>
                  </a:lnTo>
                  <a:lnTo>
                    <a:pt x="32" y="11"/>
                  </a:lnTo>
                  <a:moveTo>
                    <a:pt x="32" y="11"/>
                  </a:moveTo>
                  <a:lnTo>
                    <a:pt x="32" y="9"/>
                  </a:lnTo>
                  <a:lnTo>
                    <a:pt x="32" y="11"/>
                  </a:lnTo>
                  <a:moveTo>
                    <a:pt x="3" y="6"/>
                  </a:moveTo>
                  <a:lnTo>
                    <a:pt x="3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6"/>
                  </a:lnTo>
                  <a:moveTo>
                    <a:pt x="20" y="6"/>
                  </a:moveTo>
                  <a:lnTo>
                    <a:pt x="20" y="9"/>
                  </a:lnTo>
                  <a:lnTo>
                    <a:pt x="20" y="6"/>
                  </a:lnTo>
                  <a:moveTo>
                    <a:pt x="29" y="6"/>
                  </a:moveTo>
                  <a:lnTo>
                    <a:pt x="32" y="6"/>
                  </a:lnTo>
                  <a:lnTo>
                    <a:pt x="34" y="6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29" y="9"/>
                  </a:lnTo>
                  <a:lnTo>
                    <a:pt x="29" y="6"/>
                  </a:lnTo>
                  <a:moveTo>
                    <a:pt x="29" y="6"/>
                  </a:moveTo>
                  <a:lnTo>
                    <a:pt x="27" y="6"/>
                  </a:lnTo>
                  <a:lnTo>
                    <a:pt x="29" y="6"/>
                  </a:lnTo>
                  <a:moveTo>
                    <a:pt x="11" y="4"/>
                  </a:moveTo>
                  <a:lnTo>
                    <a:pt x="11" y="2"/>
                  </a:lnTo>
                  <a:lnTo>
                    <a:pt x="14" y="2"/>
                  </a:lnTo>
                  <a:lnTo>
                    <a:pt x="11" y="4"/>
                  </a:lnTo>
                  <a:moveTo>
                    <a:pt x="23" y="4"/>
                  </a:move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3" y="4"/>
                  </a:lnTo>
                  <a:moveTo>
                    <a:pt x="7" y="4"/>
                  </a:moveTo>
                  <a:lnTo>
                    <a:pt x="9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7" y="4"/>
                  </a:lnTo>
                  <a:moveTo>
                    <a:pt x="14" y="2"/>
                  </a:moveTo>
                  <a:lnTo>
                    <a:pt x="14" y="0"/>
                  </a:lnTo>
                  <a:lnTo>
                    <a:pt x="14" y="2"/>
                  </a:lnTo>
                  <a:moveTo>
                    <a:pt x="20" y="2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moveTo>
                    <a:pt x="18" y="0"/>
                  </a:moveTo>
                  <a:lnTo>
                    <a:pt x="18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4" name="Freeform 3062"/>
            <p:cNvSpPr>
              <a:spLocks noEditPoints="1"/>
            </p:cNvSpPr>
            <p:nvPr/>
          </p:nvSpPr>
          <p:spPr bwMode="auto">
            <a:xfrm>
              <a:off x="4475163" y="2389188"/>
              <a:ext cx="69850" cy="66675"/>
            </a:xfrm>
            <a:custGeom>
              <a:avLst/>
              <a:gdLst>
                <a:gd name="T0" fmla="*/ 8 w 44"/>
                <a:gd name="T1" fmla="*/ 22 h 42"/>
                <a:gd name="T2" fmla="*/ 4 w 44"/>
                <a:gd name="T3" fmla="*/ 22 h 42"/>
                <a:gd name="T4" fmla="*/ 4 w 44"/>
                <a:gd name="T5" fmla="*/ 22 h 42"/>
                <a:gd name="T6" fmla="*/ 4 w 44"/>
                <a:gd name="T7" fmla="*/ 22 h 42"/>
                <a:gd name="T8" fmla="*/ 6 w 44"/>
                <a:gd name="T9" fmla="*/ 22 h 42"/>
                <a:gd name="T10" fmla="*/ 6 w 44"/>
                <a:gd name="T11" fmla="*/ 20 h 42"/>
                <a:gd name="T12" fmla="*/ 31 w 44"/>
                <a:gd name="T13" fmla="*/ 16 h 42"/>
                <a:gd name="T14" fmla="*/ 31 w 44"/>
                <a:gd name="T15" fmla="*/ 18 h 42"/>
                <a:gd name="T16" fmla="*/ 29 w 44"/>
                <a:gd name="T17" fmla="*/ 20 h 42"/>
                <a:gd name="T18" fmla="*/ 29 w 44"/>
                <a:gd name="T19" fmla="*/ 27 h 42"/>
                <a:gd name="T20" fmla="*/ 26 w 44"/>
                <a:gd name="T21" fmla="*/ 29 h 42"/>
                <a:gd name="T22" fmla="*/ 29 w 44"/>
                <a:gd name="T23" fmla="*/ 34 h 42"/>
                <a:gd name="T24" fmla="*/ 29 w 44"/>
                <a:gd name="T25" fmla="*/ 34 h 42"/>
                <a:gd name="T26" fmla="*/ 29 w 44"/>
                <a:gd name="T27" fmla="*/ 36 h 42"/>
                <a:gd name="T28" fmla="*/ 29 w 44"/>
                <a:gd name="T29" fmla="*/ 38 h 42"/>
                <a:gd name="T30" fmla="*/ 24 w 44"/>
                <a:gd name="T31" fmla="*/ 40 h 42"/>
                <a:gd name="T32" fmla="*/ 22 w 44"/>
                <a:gd name="T33" fmla="*/ 40 h 42"/>
                <a:gd name="T34" fmla="*/ 17 w 44"/>
                <a:gd name="T35" fmla="*/ 40 h 42"/>
                <a:gd name="T36" fmla="*/ 13 w 44"/>
                <a:gd name="T37" fmla="*/ 40 h 42"/>
                <a:gd name="T38" fmla="*/ 8 w 44"/>
                <a:gd name="T39" fmla="*/ 42 h 42"/>
                <a:gd name="T40" fmla="*/ 6 w 44"/>
                <a:gd name="T41" fmla="*/ 40 h 42"/>
                <a:gd name="T42" fmla="*/ 2 w 44"/>
                <a:gd name="T43" fmla="*/ 40 h 42"/>
                <a:gd name="T44" fmla="*/ 0 w 44"/>
                <a:gd name="T45" fmla="*/ 42 h 42"/>
                <a:gd name="T46" fmla="*/ 2 w 44"/>
                <a:gd name="T47" fmla="*/ 40 h 42"/>
                <a:gd name="T48" fmla="*/ 6 w 44"/>
                <a:gd name="T49" fmla="*/ 38 h 42"/>
                <a:gd name="T50" fmla="*/ 8 w 44"/>
                <a:gd name="T51" fmla="*/ 36 h 42"/>
                <a:gd name="T52" fmla="*/ 8 w 44"/>
                <a:gd name="T53" fmla="*/ 36 h 42"/>
                <a:gd name="T54" fmla="*/ 13 w 44"/>
                <a:gd name="T55" fmla="*/ 36 h 42"/>
                <a:gd name="T56" fmla="*/ 13 w 44"/>
                <a:gd name="T57" fmla="*/ 34 h 42"/>
                <a:gd name="T58" fmla="*/ 13 w 44"/>
                <a:gd name="T59" fmla="*/ 29 h 42"/>
                <a:gd name="T60" fmla="*/ 13 w 44"/>
                <a:gd name="T61" fmla="*/ 27 h 42"/>
                <a:gd name="T62" fmla="*/ 13 w 44"/>
                <a:gd name="T63" fmla="*/ 27 h 42"/>
                <a:gd name="T64" fmla="*/ 13 w 44"/>
                <a:gd name="T65" fmla="*/ 22 h 42"/>
                <a:gd name="T66" fmla="*/ 8 w 44"/>
                <a:gd name="T67" fmla="*/ 22 h 42"/>
                <a:gd name="T68" fmla="*/ 6 w 44"/>
                <a:gd name="T69" fmla="*/ 22 h 42"/>
                <a:gd name="T70" fmla="*/ 8 w 44"/>
                <a:gd name="T71" fmla="*/ 20 h 42"/>
                <a:gd name="T72" fmla="*/ 11 w 44"/>
                <a:gd name="T73" fmla="*/ 20 h 42"/>
                <a:gd name="T74" fmla="*/ 13 w 44"/>
                <a:gd name="T75" fmla="*/ 20 h 42"/>
                <a:gd name="T76" fmla="*/ 13 w 44"/>
                <a:gd name="T77" fmla="*/ 20 h 42"/>
                <a:gd name="T78" fmla="*/ 15 w 44"/>
                <a:gd name="T79" fmla="*/ 20 h 42"/>
                <a:gd name="T80" fmla="*/ 15 w 44"/>
                <a:gd name="T81" fmla="*/ 18 h 42"/>
                <a:gd name="T82" fmla="*/ 17 w 44"/>
                <a:gd name="T83" fmla="*/ 18 h 42"/>
                <a:gd name="T84" fmla="*/ 22 w 44"/>
                <a:gd name="T85" fmla="*/ 18 h 42"/>
                <a:gd name="T86" fmla="*/ 26 w 44"/>
                <a:gd name="T87" fmla="*/ 18 h 42"/>
                <a:gd name="T88" fmla="*/ 44 w 44"/>
                <a:gd name="T89" fmla="*/ 2 h 42"/>
                <a:gd name="T90" fmla="*/ 44 w 44"/>
                <a:gd name="T91" fmla="*/ 2 h 42"/>
                <a:gd name="T92" fmla="*/ 42 w 44"/>
                <a:gd name="T93" fmla="*/ 4 h 42"/>
                <a:gd name="T94" fmla="*/ 42 w 44"/>
                <a:gd name="T95" fmla="*/ 4 h 42"/>
                <a:gd name="T96" fmla="*/ 38 w 44"/>
                <a:gd name="T97" fmla="*/ 7 h 42"/>
                <a:gd name="T98" fmla="*/ 35 w 44"/>
                <a:gd name="T99" fmla="*/ 7 h 42"/>
                <a:gd name="T100" fmla="*/ 35 w 44"/>
                <a:gd name="T101" fmla="*/ 7 h 42"/>
                <a:gd name="T102" fmla="*/ 33 w 44"/>
                <a:gd name="T103" fmla="*/ 7 h 42"/>
                <a:gd name="T104" fmla="*/ 35 w 44"/>
                <a:gd name="T105" fmla="*/ 4 h 42"/>
                <a:gd name="T106" fmla="*/ 40 w 44"/>
                <a:gd name="T107" fmla="*/ 2 h 42"/>
                <a:gd name="T108" fmla="*/ 42 w 44"/>
                <a:gd name="T109" fmla="*/ 2 h 42"/>
                <a:gd name="T110" fmla="*/ 42 w 44"/>
                <a:gd name="T1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42">
                  <a:moveTo>
                    <a:pt x="8" y="22"/>
                  </a:moveTo>
                  <a:lnTo>
                    <a:pt x="8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2"/>
                  </a:lnTo>
                  <a:close/>
                  <a:moveTo>
                    <a:pt x="8" y="22"/>
                  </a:move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close/>
                  <a:moveTo>
                    <a:pt x="4" y="22"/>
                  </a:move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close/>
                  <a:moveTo>
                    <a:pt x="6" y="22"/>
                  </a:move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close/>
                  <a:moveTo>
                    <a:pt x="29" y="18"/>
                  </a:moveTo>
                  <a:lnTo>
                    <a:pt x="31" y="18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9" y="16"/>
                  </a:lnTo>
                  <a:lnTo>
                    <a:pt x="29" y="18"/>
                  </a:lnTo>
                  <a:close/>
                  <a:moveTo>
                    <a:pt x="44" y="2"/>
                  </a:move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close/>
                  <a:moveTo>
                    <a:pt x="44" y="2"/>
                  </a:moveTo>
                  <a:lnTo>
                    <a:pt x="44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5" name="Freeform 3063"/>
            <p:cNvSpPr>
              <a:spLocks noEditPoints="1"/>
            </p:cNvSpPr>
            <p:nvPr/>
          </p:nvSpPr>
          <p:spPr bwMode="auto">
            <a:xfrm>
              <a:off x="4475163" y="2389188"/>
              <a:ext cx="69850" cy="66675"/>
            </a:xfrm>
            <a:custGeom>
              <a:avLst/>
              <a:gdLst>
                <a:gd name="T0" fmla="*/ 8 w 44"/>
                <a:gd name="T1" fmla="*/ 22 h 42"/>
                <a:gd name="T2" fmla="*/ 4 w 44"/>
                <a:gd name="T3" fmla="*/ 22 h 42"/>
                <a:gd name="T4" fmla="*/ 4 w 44"/>
                <a:gd name="T5" fmla="*/ 22 h 42"/>
                <a:gd name="T6" fmla="*/ 4 w 44"/>
                <a:gd name="T7" fmla="*/ 22 h 42"/>
                <a:gd name="T8" fmla="*/ 6 w 44"/>
                <a:gd name="T9" fmla="*/ 22 h 42"/>
                <a:gd name="T10" fmla="*/ 6 w 44"/>
                <a:gd name="T11" fmla="*/ 20 h 42"/>
                <a:gd name="T12" fmla="*/ 31 w 44"/>
                <a:gd name="T13" fmla="*/ 16 h 42"/>
                <a:gd name="T14" fmla="*/ 31 w 44"/>
                <a:gd name="T15" fmla="*/ 18 h 42"/>
                <a:gd name="T16" fmla="*/ 29 w 44"/>
                <a:gd name="T17" fmla="*/ 20 h 42"/>
                <a:gd name="T18" fmla="*/ 29 w 44"/>
                <a:gd name="T19" fmla="*/ 27 h 42"/>
                <a:gd name="T20" fmla="*/ 26 w 44"/>
                <a:gd name="T21" fmla="*/ 29 h 42"/>
                <a:gd name="T22" fmla="*/ 29 w 44"/>
                <a:gd name="T23" fmla="*/ 34 h 42"/>
                <a:gd name="T24" fmla="*/ 29 w 44"/>
                <a:gd name="T25" fmla="*/ 34 h 42"/>
                <a:gd name="T26" fmla="*/ 29 w 44"/>
                <a:gd name="T27" fmla="*/ 36 h 42"/>
                <a:gd name="T28" fmla="*/ 29 w 44"/>
                <a:gd name="T29" fmla="*/ 38 h 42"/>
                <a:gd name="T30" fmla="*/ 24 w 44"/>
                <a:gd name="T31" fmla="*/ 40 h 42"/>
                <a:gd name="T32" fmla="*/ 22 w 44"/>
                <a:gd name="T33" fmla="*/ 40 h 42"/>
                <a:gd name="T34" fmla="*/ 17 w 44"/>
                <a:gd name="T35" fmla="*/ 40 h 42"/>
                <a:gd name="T36" fmla="*/ 13 w 44"/>
                <a:gd name="T37" fmla="*/ 40 h 42"/>
                <a:gd name="T38" fmla="*/ 8 w 44"/>
                <a:gd name="T39" fmla="*/ 42 h 42"/>
                <a:gd name="T40" fmla="*/ 6 w 44"/>
                <a:gd name="T41" fmla="*/ 40 h 42"/>
                <a:gd name="T42" fmla="*/ 2 w 44"/>
                <a:gd name="T43" fmla="*/ 40 h 42"/>
                <a:gd name="T44" fmla="*/ 0 w 44"/>
                <a:gd name="T45" fmla="*/ 42 h 42"/>
                <a:gd name="T46" fmla="*/ 2 w 44"/>
                <a:gd name="T47" fmla="*/ 40 h 42"/>
                <a:gd name="T48" fmla="*/ 6 w 44"/>
                <a:gd name="T49" fmla="*/ 38 h 42"/>
                <a:gd name="T50" fmla="*/ 8 w 44"/>
                <a:gd name="T51" fmla="*/ 36 h 42"/>
                <a:gd name="T52" fmla="*/ 8 w 44"/>
                <a:gd name="T53" fmla="*/ 36 h 42"/>
                <a:gd name="T54" fmla="*/ 13 w 44"/>
                <a:gd name="T55" fmla="*/ 36 h 42"/>
                <a:gd name="T56" fmla="*/ 13 w 44"/>
                <a:gd name="T57" fmla="*/ 34 h 42"/>
                <a:gd name="T58" fmla="*/ 13 w 44"/>
                <a:gd name="T59" fmla="*/ 29 h 42"/>
                <a:gd name="T60" fmla="*/ 13 w 44"/>
                <a:gd name="T61" fmla="*/ 27 h 42"/>
                <a:gd name="T62" fmla="*/ 13 w 44"/>
                <a:gd name="T63" fmla="*/ 27 h 42"/>
                <a:gd name="T64" fmla="*/ 13 w 44"/>
                <a:gd name="T65" fmla="*/ 22 h 42"/>
                <a:gd name="T66" fmla="*/ 8 w 44"/>
                <a:gd name="T67" fmla="*/ 22 h 42"/>
                <a:gd name="T68" fmla="*/ 6 w 44"/>
                <a:gd name="T69" fmla="*/ 22 h 42"/>
                <a:gd name="T70" fmla="*/ 8 w 44"/>
                <a:gd name="T71" fmla="*/ 20 h 42"/>
                <a:gd name="T72" fmla="*/ 11 w 44"/>
                <a:gd name="T73" fmla="*/ 20 h 42"/>
                <a:gd name="T74" fmla="*/ 13 w 44"/>
                <a:gd name="T75" fmla="*/ 20 h 42"/>
                <a:gd name="T76" fmla="*/ 13 w 44"/>
                <a:gd name="T77" fmla="*/ 20 h 42"/>
                <a:gd name="T78" fmla="*/ 15 w 44"/>
                <a:gd name="T79" fmla="*/ 20 h 42"/>
                <a:gd name="T80" fmla="*/ 15 w 44"/>
                <a:gd name="T81" fmla="*/ 18 h 42"/>
                <a:gd name="T82" fmla="*/ 17 w 44"/>
                <a:gd name="T83" fmla="*/ 18 h 42"/>
                <a:gd name="T84" fmla="*/ 22 w 44"/>
                <a:gd name="T85" fmla="*/ 18 h 42"/>
                <a:gd name="T86" fmla="*/ 26 w 44"/>
                <a:gd name="T87" fmla="*/ 18 h 42"/>
                <a:gd name="T88" fmla="*/ 44 w 44"/>
                <a:gd name="T89" fmla="*/ 2 h 42"/>
                <a:gd name="T90" fmla="*/ 44 w 44"/>
                <a:gd name="T91" fmla="*/ 2 h 42"/>
                <a:gd name="T92" fmla="*/ 42 w 44"/>
                <a:gd name="T93" fmla="*/ 4 h 42"/>
                <a:gd name="T94" fmla="*/ 42 w 44"/>
                <a:gd name="T95" fmla="*/ 4 h 42"/>
                <a:gd name="T96" fmla="*/ 38 w 44"/>
                <a:gd name="T97" fmla="*/ 7 h 42"/>
                <a:gd name="T98" fmla="*/ 35 w 44"/>
                <a:gd name="T99" fmla="*/ 7 h 42"/>
                <a:gd name="T100" fmla="*/ 35 w 44"/>
                <a:gd name="T101" fmla="*/ 7 h 42"/>
                <a:gd name="T102" fmla="*/ 33 w 44"/>
                <a:gd name="T103" fmla="*/ 7 h 42"/>
                <a:gd name="T104" fmla="*/ 35 w 44"/>
                <a:gd name="T105" fmla="*/ 4 h 42"/>
                <a:gd name="T106" fmla="*/ 40 w 44"/>
                <a:gd name="T107" fmla="*/ 2 h 42"/>
                <a:gd name="T108" fmla="*/ 42 w 44"/>
                <a:gd name="T109" fmla="*/ 2 h 42"/>
                <a:gd name="T110" fmla="*/ 42 w 44"/>
                <a:gd name="T1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42">
                  <a:moveTo>
                    <a:pt x="8" y="22"/>
                  </a:moveTo>
                  <a:lnTo>
                    <a:pt x="8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2"/>
                  </a:lnTo>
                  <a:moveTo>
                    <a:pt x="8" y="22"/>
                  </a:move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moveTo>
                    <a:pt x="4" y="22"/>
                  </a:move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moveTo>
                    <a:pt x="6" y="22"/>
                  </a:move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moveTo>
                    <a:pt x="29" y="18"/>
                  </a:moveTo>
                  <a:lnTo>
                    <a:pt x="31" y="18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9" y="16"/>
                  </a:lnTo>
                  <a:lnTo>
                    <a:pt x="29" y="18"/>
                  </a:lnTo>
                  <a:moveTo>
                    <a:pt x="44" y="2"/>
                  </a:move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moveTo>
                    <a:pt x="44" y="2"/>
                  </a:moveTo>
                  <a:lnTo>
                    <a:pt x="44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6" name="Freeform 3064"/>
            <p:cNvSpPr>
              <a:spLocks noEditPoints="1"/>
            </p:cNvSpPr>
            <p:nvPr/>
          </p:nvSpPr>
          <p:spPr bwMode="auto">
            <a:xfrm>
              <a:off x="4648200" y="4471988"/>
              <a:ext cx="266700" cy="246063"/>
            </a:xfrm>
            <a:custGeom>
              <a:avLst/>
              <a:gdLst>
                <a:gd name="T0" fmla="*/ 7 w 168"/>
                <a:gd name="T1" fmla="*/ 96 h 155"/>
                <a:gd name="T2" fmla="*/ 51 w 168"/>
                <a:gd name="T3" fmla="*/ 0 h 155"/>
                <a:gd name="T4" fmla="*/ 63 w 168"/>
                <a:gd name="T5" fmla="*/ 9 h 155"/>
                <a:gd name="T6" fmla="*/ 78 w 168"/>
                <a:gd name="T7" fmla="*/ 25 h 155"/>
                <a:gd name="T8" fmla="*/ 87 w 168"/>
                <a:gd name="T9" fmla="*/ 29 h 155"/>
                <a:gd name="T10" fmla="*/ 101 w 168"/>
                <a:gd name="T11" fmla="*/ 36 h 155"/>
                <a:gd name="T12" fmla="*/ 119 w 168"/>
                <a:gd name="T13" fmla="*/ 43 h 155"/>
                <a:gd name="T14" fmla="*/ 132 w 168"/>
                <a:gd name="T15" fmla="*/ 54 h 155"/>
                <a:gd name="T16" fmla="*/ 150 w 168"/>
                <a:gd name="T17" fmla="*/ 65 h 155"/>
                <a:gd name="T18" fmla="*/ 163 w 168"/>
                <a:gd name="T19" fmla="*/ 81 h 155"/>
                <a:gd name="T20" fmla="*/ 163 w 168"/>
                <a:gd name="T21" fmla="*/ 85 h 155"/>
                <a:gd name="T22" fmla="*/ 157 w 168"/>
                <a:gd name="T23" fmla="*/ 94 h 155"/>
                <a:gd name="T24" fmla="*/ 150 w 168"/>
                <a:gd name="T25" fmla="*/ 99 h 155"/>
                <a:gd name="T26" fmla="*/ 154 w 168"/>
                <a:gd name="T27" fmla="*/ 110 h 155"/>
                <a:gd name="T28" fmla="*/ 154 w 168"/>
                <a:gd name="T29" fmla="*/ 128 h 155"/>
                <a:gd name="T30" fmla="*/ 136 w 168"/>
                <a:gd name="T31" fmla="*/ 143 h 155"/>
                <a:gd name="T32" fmla="*/ 116 w 168"/>
                <a:gd name="T33" fmla="*/ 155 h 155"/>
                <a:gd name="T34" fmla="*/ 96 w 168"/>
                <a:gd name="T35" fmla="*/ 150 h 155"/>
                <a:gd name="T36" fmla="*/ 81 w 168"/>
                <a:gd name="T37" fmla="*/ 150 h 155"/>
                <a:gd name="T38" fmla="*/ 65 w 168"/>
                <a:gd name="T39" fmla="*/ 152 h 155"/>
                <a:gd name="T40" fmla="*/ 49 w 168"/>
                <a:gd name="T41" fmla="*/ 146 h 155"/>
                <a:gd name="T42" fmla="*/ 25 w 168"/>
                <a:gd name="T43" fmla="*/ 139 h 155"/>
                <a:gd name="T44" fmla="*/ 7 w 168"/>
                <a:gd name="T45" fmla="*/ 128 h 155"/>
                <a:gd name="T46" fmla="*/ 2 w 168"/>
                <a:gd name="T47" fmla="*/ 105 h 155"/>
                <a:gd name="T48" fmla="*/ 11 w 168"/>
                <a:gd name="T49" fmla="*/ 92 h 155"/>
                <a:gd name="T50" fmla="*/ 11 w 168"/>
                <a:gd name="T51" fmla="*/ 72 h 155"/>
                <a:gd name="T52" fmla="*/ 13 w 168"/>
                <a:gd name="T53" fmla="*/ 50 h 155"/>
                <a:gd name="T54" fmla="*/ 20 w 168"/>
                <a:gd name="T55" fmla="*/ 36 h 155"/>
                <a:gd name="T56" fmla="*/ 25 w 168"/>
                <a:gd name="T57" fmla="*/ 27 h 155"/>
                <a:gd name="T58" fmla="*/ 20 w 168"/>
                <a:gd name="T59" fmla="*/ 14 h 155"/>
                <a:gd name="T60" fmla="*/ 29 w 168"/>
                <a:gd name="T61" fmla="*/ 7 h 155"/>
                <a:gd name="T62" fmla="*/ 49 w 168"/>
                <a:gd name="T63" fmla="*/ 90 h 155"/>
                <a:gd name="T64" fmla="*/ 40 w 168"/>
                <a:gd name="T65" fmla="*/ 92 h 155"/>
                <a:gd name="T66" fmla="*/ 40 w 168"/>
                <a:gd name="T67" fmla="*/ 94 h 155"/>
                <a:gd name="T68" fmla="*/ 36 w 168"/>
                <a:gd name="T69" fmla="*/ 92 h 155"/>
                <a:gd name="T70" fmla="*/ 34 w 168"/>
                <a:gd name="T71" fmla="*/ 96 h 155"/>
                <a:gd name="T72" fmla="*/ 36 w 168"/>
                <a:gd name="T73" fmla="*/ 96 h 155"/>
                <a:gd name="T74" fmla="*/ 40 w 168"/>
                <a:gd name="T75" fmla="*/ 96 h 155"/>
                <a:gd name="T76" fmla="*/ 45 w 168"/>
                <a:gd name="T77" fmla="*/ 96 h 155"/>
                <a:gd name="T78" fmla="*/ 45 w 168"/>
                <a:gd name="T79" fmla="*/ 94 h 155"/>
                <a:gd name="T80" fmla="*/ 47 w 168"/>
                <a:gd name="T81" fmla="*/ 94 h 155"/>
                <a:gd name="T82" fmla="*/ 47 w 168"/>
                <a:gd name="T83" fmla="*/ 90 h 155"/>
                <a:gd name="T84" fmla="*/ 56 w 168"/>
                <a:gd name="T85" fmla="*/ 88 h 155"/>
                <a:gd name="T86" fmla="*/ 60 w 168"/>
                <a:gd name="T87" fmla="*/ 88 h 155"/>
                <a:gd name="T88" fmla="*/ 72 w 168"/>
                <a:gd name="T89" fmla="*/ 92 h 155"/>
                <a:gd name="T90" fmla="*/ 72 w 168"/>
                <a:gd name="T91" fmla="*/ 90 h 155"/>
                <a:gd name="T92" fmla="*/ 74 w 168"/>
                <a:gd name="T93" fmla="*/ 85 h 155"/>
                <a:gd name="T94" fmla="*/ 76 w 168"/>
                <a:gd name="T95" fmla="*/ 85 h 155"/>
                <a:gd name="T96" fmla="*/ 78 w 168"/>
                <a:gd name="T97" fmla="*/ 81 h 155"/>
                <a:gd name="T98" fmla="*/ 85 w 168"/>
                <a:gd name="T99" fmla="*/ 79 h 155"/>
                <a:gd name="T100" fmla="*/ 89 w 168"/>
                <a:gd name="T101" fmla="*/ 76 h 155"/>
                <a:gd name="T102" fmla="*/ 96 w 168"/>
                <a:gd name="T103" fmla="*/ 76 h 155"/>
                <a:gd name="T104" fmla="*/ 87 w 168"/>
                <a:gd name="T105" fmla="*/ 74 h 155"/>
                <a:gd name="T106" fmla="*/ 83 w 168"/>
                <a:gd name="T107" fmla="*/ 81 h 155"/>
                <a:gd name="T108" fmla="*/ 76 w 168"/>
                <a:gd name="T109" fmla="*/ 81 h 155"/>
                <a:gd name="T110" fmla="*/ 74 w 168"/>
                <a:gd name="T111" fmla="*/ 81 h 155"/>
                <a:gd name="T112" fmla="*/ 67 w 168"/>
                <a:gd name="T113" fmla="*/ 85 h 155"/>
                <a:gd name="T114" fmla="*/ 67 w 168"/>
                <a:gd name="T115" fmla="*/ 79 h 155"/>
                <a:gd name="T116" fmla="*/ 65 w 168"/>
                <a:gd name="T117" fmla="*/ 83 h 155"/>
                <a:gd name="T118" fmla="*/ 60 w 168"/>
                <a:gd name="T119" fmla="*/ 85 h 155"/>
                <a:gd name="T120" fmla="*/ 60 w 168"/>
                <a:gd name="T121" fmla="*/ 79 h 155"/>
                <a:gd name="T122" fmla="*/ 54 w 168"/>
                <a:gd name="T123" fmla="*/ 8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" h="155">
                  <a:moveTo>
                    <a:pt x="29" y="139"/>
                  </a:moveTo>
                  <a:lnTo>
                    <a:pt x="29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close/>
                  <a:moveTo>
                    <a:pt x="2" y="126"/>
                  </a:moveTo>
                  <a:lnTo>
                    <a:pt x="2" y="123"/>
                  </a:lnTo>
                  <a:lnTo>
                    <a:pt x="2" y="126"/>
                  </a:lnTo>
                  <a:close/>
                  <a:moveTo>
                    <a:pt x="150" y="99"/>
                  </a:moveTo>
                  <a:lnTo>
                    <a:pt x="152" y="99"/>
                  </a:lnTo>
                  <a:lnTo>
                    <a:pt x="150" y="99"/>
                  </a:lnTo>
                  <a:close/>
                  <a:moveTo>
                    <a:pt x="9" y="96"/>
                  </a:moveTo>
                  <a:lnTo>
                    <a:pt x="7" y="96"/>
                  </a:lnTo>
                  <a:lnTo>
                    <a:pt x="9" y="96"/>
                  </a:lnTo>
                  <a:close/>
                  <a:moveTo>
                    <a:pt x="9" y="94"/>
                  </a:moveTo>
                  <a:lnTo>
                    <a:pt x="9" y="96"/>
                  </a:lnTo>
                  <a:lnTo>
                    <a:pt x="9" y="94"/>
                  </a:lnTo>
                  <a:close/>
                  <a:moveTo>
                    <a:pt x="9" y="94"/>
                  </a:moveTo>
                  <a:lnTo>
                    <a:pt x="11" y="94"/>
                  </a:lnTo>
                  <a:lnTo>
                    <a:pt x="9" y="94"/>
                  </a:lnTo>
                  <a:close/>
                  <a:moveTo>
                    <a:pt x="13" y="92"/>
                  </a:moveTo>
                  <a:lnTo>
                    <a:pt x="13" y="90"/>
                  </a:lnTo>
                  <a:lnTo>
                    <a:pt x="13" y="92"/>
                  </a:lnTo>
                  <a:close/>
                  <a:moveTo>
                    <a:pt x="47" y="0"/>
                  </a:moveTo>
                  <a:lnTo>
                    <a:pt x="49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4" y="23"/>
                  </a:lnTo>
                  <a:lnTo>
                    <a:pt x="76" y="20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32"/>
                  </a:lnTo>
                  <a:lnTo>
                    <a:pt x="78" y="32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7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38"/>
                  </a:lnTo>
                  <a:lnTo>
                    <a:pt x="110" y="38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4" y="43"/>
                  </a:lnTo>
                  <a:lnTo>
                    <a:pt x="116" y="43"/>
                  </a:lnTo>
                  <a:lnTo>
                    <a:pt x="119" y="43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7" y="47"/>
                  </a:lnTo>
                  <a:lnTo>
                    <a:pt x="127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9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1" y="58"/>
                  </a:lnTo>
                  <a:lnTo>
                    <a:pt x="143" y="61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0" y="65"/>
                  </a:lnTo>
                  <a:lnTo>
                    <a:pt x="150" y="67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2" y="74"/>
                  </a:lnTo>
                  <a:lnTo>
                    <a:pt x="154" y="74"/>
                  </a:lnTo>
                  <a:lnTo>
                    <a:pt x="154" y="76"/>
                  </a:lnTo>
                  <a:lnTo>
                    <a:pt x="157" y="76"/>
                  </a:lnTo>
                  <a:lnTo>
                    <a:pt x="159" y="76"/>
                  </a:lnTo>
                  <a:lnTo>
                    <a:pt x="159" y="79"/>
                  </a:lnTo>
                  <a:lnTo>
                    <a:pt x="161" y="81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3" y="81"/>
                  </a:lnTo>
                  <a:lnTo>
                    <a:pt x="165" y="81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5" y="85"/>
                  </a:lnTo>
                  <a:lnTo>
                    <a:pt x="163" y="85"/>
                  </a:lnTo>
                  <a:lnTo>
                    <a:pt x="161" y="85"/>
                  </a:lnTo>
                  <a:lnTo>
                    <a:pt x="159" y="85"/>
                  </a:lnTo>
                  <a:lnTo>
                    <a:pt x="161" y="85"/>
                  </a:lnTo>
                  <a:lnTo>
                    <a:pt x="163" y="85"/>
                  </a:lnTo>
                  <a:lnTo>
                    <a:pt x="163" y="88"/>
                  </a:lnTo>
                  <a:lnTo>
                    <a:pt x="163" y="90"/>
                  </a:lnTo>
                  <a:lnTo>
                    <a:pt x="161" y="90"/>
                  </a:lnTo>
                  <a:lnTo>
                    <a:pt x="163" y="90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3" y="92"/>
                  </a:lnTo>
                  <a:lnTo>
                    <a:pt x="161" y="92"/>
                  </a:lnTo>
                  <a:lnTo>
                    <a:pt x="159" y="92"/>
                  </a:lnTo>
                  <a:lnTo>
                    <a:pt x="157" y="92"/>
                  </a:lnTo>
                  <a:lnTo>
                    <a:pt x="157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0" y="99"/>
                  </a:lnTo>
                  <a:lnTo>
                    <a:pt x="148" y="99"/>
                  </a:lnTo>
                  <a:lnTo>
                    <a:pt x="150" y="99"/>
                  </a:lnTo>
                  <a:lnTo>
                    <a:pt x="152" y="99"/>
                  </a:lnTo>
                  <a:lnTo>
                    <a:pt x="154" y="99"/>
                  </a:lnTo>
                  <a:lnTo>
                    <a:pt x="152" y="99"/>
                  </a:lnTo>
                  <a:lnTo>
                    <a:pt x="152" y="101"/>
                  </a:lnTo>
                  <a:lnTo>
                    <a:pt x="154" y="101"/>
                  </a:lnTo>
                  <a:lnTo>
                    <a:pt x="154" y="103"/>
                  </a:lnTo>
                  <a:lnTo>
                    <a:pt x="154" y="105"/>
                  </a:lnTo>
                  <a:lnTo>
                    <a:pt x="154" y="103"/>
                  </a:lnTo>
                  <a:lnTo>
                    <a:pt x="154" y="105"/>
                  </a:lnTo>
                  <a:lnTo>
                    <a:pt x="154" y="108"/>
                  </a:lnTo>
                  <a:lnTo>
                    <a:pt x="154" y="110"/>
                  </a:lnTo>
                  <a:lnTo>
                    <a:pt x="157" y="110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9" y="114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59" y="117"/>
                  </a:lnTo>
                  <a:lnTo>
                    <a:pt x="159" y="119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7" y="123"/>
                  </a:lnTo>
                  <a:lnTo>
                    <a:pt x="157" y="126"/>
                  </a:lnTo>
                  <a:lnTo>
                    <a:pt x="154" y="128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8" y="132"/>
                  </a:lnTo>
                  <a:lnTo>
                    <a:pt x="148" y="134"/>
                  </a:lnTo>
                  <a:lnTo>
                    <a:pt x="148" y="137"/>
                  </a:lnTo>
                  <a:lnTo>
                    <a:pt x="145" y="139"/>
                  </a:lnTo>
                  <a:lnTo>
                    <a:pt x="143" y="139"/>
                  </a:lnTo>
                  <a:lnTo>
                    <a:pt x="143" y="141"/>
                  </a:lnTo>
                  <a:lnTo>
                    <a:pt x="141" y="141"/>
                  </a:lnTo>
                  <a:lnTo>
                    <a:pt x="139" y="143"/>
                  </a:lnTo>
                  <a:lnTo>
                    <a:pt x="136" y="143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7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19" y="152"/>
                  </a:lnTo>
                  <a:lnTo>
                    <a:pt x="116" y="152"/>
                  </a:lnTo>
                  <a:lnTo>
                    <a:pt x="116" y="155"/>
                  </a:lnTo>
                  <a:lnTo>
                    <a:pt x="114" y="155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3" y="152"/>
                  </a:lnTo>
                  <a:lnTo>
                    <a:pt x="101" y="152"/>
                  </a:lnTo>
                  <a:lnTo>
                    <a:pt x="98" y="152"/>
                  </a:lnTo>
                  <a:lnTo>
                    <a:pt x="98" y="150"/>
                  </a:lnTo>
                  <a:lnTo>
                    <a:pt x="96" y="150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6" y="150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89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50"/>
                  </a:lnTo>
                  <a:lnTo>
                    <a:pt x="85" y="150"/>
                  </a:lnTo>
                  <a:lnTo>
                    <a:pt x="83" y="150"/>
                  </a:lnTo>
                  <a:lnTo>
                    <a:pt x="81" y="150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5"/>
                  </a:lnTo>
                  <a:lnTo>
                    <a:pt x="72" y="155"/>
                  </a:lnTo>
                  <a:lnTo>
                    <a:pt x="72" y="152"/>
                  </a:lnTo>
                  <a:lnTo>
                    <a:pt x="69" y="152"/>
                  </a:lnTo>
                  <a:lnTo>
                    <a:pt x="69" y="155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55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48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1" y="148"/>
                  </a:lnTo>
                  <a:lnTo>
                    <a:pt x="51" y="146"/>
                  </a:lnTo>
                  <a:lnTo>
                    <a:pt x="49" y="146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1"/>
                  </a:lnTo>
                  <a:lnTo>
                    <a:pt x="43" y="141"/>
                  </a:lnTo>
                  <a:lnTo>
                    <a:pt x="43" y="139"/>
                  </a:lnTo>
                  <a:lnTo>
                    <a:pt x="40" y="139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4" y="139"/>
                  </a:lnTo>
                  <a:lnTo>
                    <a:pt x="31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5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6" y="137"/>
                  </a:lnTo>
                  <a:lnTo>
                    <a:pt x="16" y="134"/>
                  </a:lnTo>
                  <a:lnTo>
                    <a:pt x="13" y="134"/>
                  </a:lnTo>
                  <a:lnTo>
                    <a:pt x="13" y="132"/>
                  </a:lnTo>
                  <a:lnTo>
                    <a:pt x="11" y="132"/>
                  </a:lnTo>
                  <a:lnTo>
                    <a:pt x="11" y="130"/>
                  </a:lnTo>
                  <a:lnTo>
                    <a:pt x="9" y="130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7" y="126"/>
                  </a:lnTo>
                  <a:lnTo>
                    <a:pt x="5" y="126"/>
                  </a:lnTo>
                  <a:lnTo>
                    <a:pt x="2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5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9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7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6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3" y="41"/>
                  </a:lnTo>
                  <a:lnTo>
                    <a:pt x="16" y="41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2" y="20"/>
                  </a:lnTo>
                  <a:lnTo>
                    <a:pt x="22" y="23"/>
                  </a:lnTo>
                  <a:lnTo>
                    <a:pt x="20" y="23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close/>
                  <a:moveTo>
                    <a:pt x="51" y="90"/>
                  </a:moveTo>
                  <a:lnTo>
                    <a:pt x="49" y="90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43" y="99"/>
                  </a:lnTo>
                  <a:lnTo>
                    <a:pt x="43" y="96"/>
                  </a:lnTo>
                  <a:lnTo>
                    <a:pt x="40" y="99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7" y="96"/>
                  </a:lnTo>
                  <a:lnTo>
                    <a:pt x="47" y="99"/>
                  </a:lnTo>
                  <a:lnTo>
                    <a:pt x="49" y="99"/>
                  </a:lnTo>
                  <a:lnTo>
                    <a:pt x="49" y="96"/>
                  </a:lnTo>
                  <a:lnTo>
                    <a:pt x="49" y="99"/>
                  </a:lnTo>
                  <a:lnTo>
                    <a:pt x="47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4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51" y="92"/>
                  </a:lnTo>
                  <a:lnTo>
                    <a:pt x="51" y="90"/>
                  </a:lnTo>
                  <a:lnTo>
                    <a:pt x="51" y="92"/>
                  </a:lnTo>
                  <a:lnTo>
                    <a:pt x="51" y="90"/>
                  </a:lnTo>
                  <a:lnTo>
                    <a:pt x="49" y="90"/>
                  </a:lnTo>
                  <a:lnTo>
                    <a:pt x="51" y="90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8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5" y="88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72" y="92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69" y="88"/>
                  </a:lnTo>
                  <a:lnTo>
                    <a:pt x="72" y="88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6" y="90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6" y="88"/>
                  </a:lnTo>
                  <a:lnTo>
                    <a:pt x="74" y="88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8" y="83"/>
                  </a:lnTo>
                  <a:lnTo>
                    <a:pt x="81" y="83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78" y="83"/>
                  </a:lnTo>
                  <a:lnTo>
                    <a:pt x="78" y="81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5" y="83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5" y="81"/>
                  </a:lnTo>
                  <a:lnTo>
                    <a:pt x="85" y="79"/>
                  </a:lnTo>
                  <a:lnTo>
                    <a:pt x="85" y="81"/>
                  </a:lnTo>
                  <a:lnTo>
                    <a:pt x="87" y="83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5" y="79"/>
                  </a:lnTo>
                  <a:lnTo>
                    <a:pt x="87" y="79"/>
                  </a:lnTo>
                  <a:lnTo>
                    <a:pt x="85" y="79"/>
                  </a:lnTo>
                  <a:lnTo>
                    <a:pt x="85" y="76"/>
                  </a:lnTo>
                  <a:lnTo>
                    <a:pt x="85" y="79"/>
                  </a:lnTo>
                  <a:lnTo>
                    <a:pt x="85" y="76"/>
                  </a:lnTo>
                  <a:lnTo>
                    <a:pt x="87" y="76"/>
                  </a:lnTo>
                  <a:lnTo>
                    <a:pt x="87" y="79"/>
                  </a:lnTo>
                  <a:lnTo>
                    <a:pt x="89" y="76"/>
                  </a:lnTo>
                  <a:lnTo>
                    <a:pt x="89" y="79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9" y="76"/>
                  </a:lnTo>
                  <a:lnTo>
                    <a:pt x="92" y="76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4" y="74"/>
                  </a:lnTo>
                  <a:lnTo>
                    <a:pt x="94" y="72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72"/>
                  </a:lnTo>
                  <a:lnTo>
                    <a:pt x="94" y="72"/>
                  </a:lnTo>
                  <a:lnTo>
                    <a:pt x="94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7" y="74"/>
                  </a:lnTo>
                  <a:lnTo>
                    <a:pt x="87" y="76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85" y="76"/>
                  </a:lnTo>
                  <a:lnTo>
                    <a:pt x="85" y="79"/>
                  </a:lnTo>
                  <a:lnTo>
                    <a:pt x="83" y="79"/>
                  </a:lnTo>
                  <a:lnTo>
                    <a:pt x="85" y="79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1" y="81"/>
                  </a:lnTo>
                  <a:lnTo>
                    <a:pt x="81" y="79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81" y="79"/>
                  </a:lnTo>
                  <a:lnTo>
                    <a:pt x="78" y="79"/>
                  </a:lnTo>
                  <a:lnTo>
                    <a:pt x="78" y="76"/>
                  </a:lnTo>
                  <a:lnTo>
                    <a:pt x="78" y="79"/>
                  </a:lnTo>
                  <a:lnTo>
                    <a:pt x="78" y="81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81"/>
                  </a:lnTo>
                  <a:lnTo>
                    <a:pt x="74" y="81"/>
                  </a:lnTo>
                  <a:lnTo>
                    <a:pt x="72" y="81"/>
                  </a:lnTo>
                  <a:lnTo>
                    <a:pt x="74" y="81"/>
                  </a:lnTo>
                  <a:lnTo>
                    <a:pt x="72" y="81"/>
                  </a:lnTo>
                  <a:lnTo>
                    <a:pt x="72" y="83"/>
                  </a:lnTo>
                  <a:lnTo>
                    <a:pt x="72" y="81"/>
                  </a:lnTo>
                  <a:lnTo>
                    <a:pt x="72" y="83"/>
                  </a:lnTo>
                  <a:lnTo>
                    <a:pt x="69" y="83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3" y="81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5" y="85"/>
                  </a:lnTo>
                  <a:lnTo>
                    <a:pt x="65" y="88"/>
                  </a:lnTo>
                  <a:lnTo>
                    <a:pt x="65" y="85"/>
                  </a:lnTo>
                  <a:lnTo>
                    <a:pt x="65" y="88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4" y="88"/>
                  </a:lnTo>
                  <a:lnTo>
                    <a:pt x="54" y="85"/>
                  </a:lnTo>
                  <a:lnTo>
                    <a:pt x="51" y="85"/>
                  </a:lnTo>
                  <a:lnTo>
                    <a:pt x="54" y="85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1" y="88"/>
                  </a:lnTo>
                  <a:lnTo>
                    <a:pt x="51" y="90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7" name="Freeform 3065"/>
            <p:cNvSpPr>
              <a:spLocks noEditPoints="1"/>
            </p:cNvSpPr>
            <p:nvPr/>
          </p:nvSpPr>
          <p:spPr bwMode="auto">
            <a:xfrm>
              <a:off x="4648200" y="4471988"/>
              <a:ext cx="266700" cy="246063"/>
            </a:xfrm>
            <a:custGeom>
              <a:avLst/>
              <a:gdLst>
                <a:gd name="T0" fmla="*/ 7 w 168"/>
                <a:gd name="T1" fmla="*/ 96 h 155"/>
                <a:gd name="T2" fmla="*/ 51 w 168"/>
                <a:gd name="T3" fmla="*/ 0 h 155"/>
                <a:gd name="T4" fmla="*/ 63 w 168"/>
                <a:gd name="T5" fmla="*/ 9 h 155"/>
                <a:gd name="T6" fmla="*/ 78 w 168"/>
                <a:gd name="T7" fmla="*/ 25 h 155"/>
                <a:gd name="T8" fmla="*/ 87 w 168"/>
                <a:gd name="T9" fmla="*/ 29 h 155"/>
                <a:gd name="T10" fmla="*/ 101 w 168"/>
                <a:gd name="T11" fmla="*/ 36 h 155"/>
                <a:gd name="T12" fmla="*/ 119 w 168"/>
                <a:gd name="T13" fmla="*/ 43 h 155"/>
                <a:gd name="T14" fmla="*/ 132 w 168"/>
                <a:gd name="T15" fmla="*/ 54 h 155"/>
                <a:gd name="T16" fmla="*/ 150 w 168"/>
                <a:gd name="T17" fmla="*/ 65 h 155"/>
                <a:gd name="T18" fmla="*/ 163 w 168"/>
                <a:gd name="T19" fmla="*/ 81 h 155"/>
                <a:gd name="T20" fmla="*/ 163 w 168"/>
                <a:gd name="T21" fmla="*/ 85 h 155"/>
                <a:gd name="T22" fmla="*/ 157 w 168"/>
                <a:gd name="T23" fmla="*/ 94 h 155"/>
                <a:gd name="T24" fmla="*/ 150 w 168"/>
                <a:gd name="T25" fmla="*/ 99 h 155"/>
                <a:gd name="T26" fmla="*/ 154 w 168"/>
                <a:gd name="T27" fmla="*/ 110 h 155"/>
                <a:gd name="T28" fmla="*/ 154 w 168"/>
                <a:gd name="T29" fmla="*/ 128 h 155"/>
                <a:gd name="T30" fmla="*/ 136 w 168"/>
                <a:gd name="T31" fmla="*/ 143 h 155"/>
                <a:gd name="T32" fmla="*/ 116 w 168"/>
                <a:gd name="T33" fmla="*/ 155 h 155"/>
                <a:gd name="T34" fmla="*/ 96 w 168"/>
                <a:gd name="T35" fmla="*/ 150 h 155"/>
                <a:gd name="T36" fmla="*/ 81 w 168"/>
                <a:gd name="T37" fmla="*/ 150 h 155"/>
                <a:gd name="T38" fmla="*/ 65 w 168"/>
                <a:gd name="T39" fmla="*/ 152 h 155"/>
                <a:gd name="T40" fmla="*/ 49 w 168"/>
                <a:gd name="T41" fmla="*/ 146 h 155"/>
                <a:gd name="T42" fmla="*/ 25 w 168"/>
                <a:gd name="T43" fmla="*/ 139 h 155"/>
                <a:gd name="T44" fmla="*/ 7 w 168"/>
                <a:gd name="T45" fmla="*/ 128 h 155"/>
                <a:gd name="T46" fmla="*/ 2 w 168"/>
                <a:gd name="T47" fmla="*/ 105 h 155"/>
                <a:gd name="T48" fmla="*/ 11 w 168"/>
                <a:gd name="T49" fmla="*/ 92 h 155"/>
                <a:gd name="T50" fmla="*/ 11 w 168"/>
                <a:gd name="T51" fmla="*/ 72 h 155"/>
                <a:gd name="T52" fmla="*/ 13 w 168"/>
                <a:gd name="T53" fmla="*/ 50 h 155"/>
                <a:gd name="T54" fmla="*/ 20 w 168"/>
                <a:gd name="T55" fmla="*/ 36 h 155"/>
                <a:gd name="T56" fmla="*/ 25 w 168"/>
                <a:gd name="T57" fmla="*/ 27 h 155"/>
                <a:gd name="T58" fmla="*/ 20 w 168"/>
                <a:gd name="T59" fmla="*/ 14 h 155"/>
                <a:gd name="T60" fmla="*/ 29 w 168"/>
                <a:gd name="T61" fmla="*/ 7 h 155"/>
                <a:gd name="T62" fmla="*/ 49 w 168"/>
                <a:gd name="T63" fmla="*/ 90 h 155"/>
                <a:gd name="T64" fmla="*/ 40 w 168"/>
                <a:gd name="T65" fmla="*/ 92 h 155"/>
                <a:gd name="T66" fmla="*/ 40 w 168"/>
                <a:gd name="T67" fmla="*/ 94 h 155"/>
                <a:gd name="T68" fmla="*/ 36 w 168"/>
                <a:gd name="T69" fmla="*/ 92 h 155"/>
                <a:gd name="T70" fmla="*/ 34 w 168"/>
                <a:gd name="T71" fmla="*/ 96 h 155"/>
                <a:gd name="T72" fmla="*/ 36 w 168"/>
                <a:gd name="T73" fmla="*/ 96 h 155"/>
                <a:gd name="T74" fmla="*/ 40 w 168"/>
                <a:gd name="T75" fmla="*/ 96 h 155"/>
                <a:gd name="T76" fmla="*/ 45 w 168"/>
                <a:gd name="T77" fmla="*/ 96 h 155"/>
                <a:gd name="T78" fmla="*/ 45 w 168"/>
                <a:gd name="T79" fmla="*/ 94 h 155"/>
                <a:gd name="T80" fmla="*/ 47 w 168"/>
                <a:gd name="T81" fmla="*/ 94 h 155"/>
                <a:gd name="T82" fmla="*/ 47 w 168"/>
                <a:gd name="T83" fmla="*/ 90 h 155"/>
                <a:gd name="T84" fmla="*/ 56 w 168"/>
                <a:gd name="T85" fmla="*/ 88 h 155"/>
                <a:gd name="T86" fmla="*/ 60 w 168"/>
                <a:gd name="T87" fmla="*/ 88 h 155"/>
                <a:gd name="T88" fmla="*/ 72 w 168"/>
                <a:gd name="T89" fmla="*/ 92 h 155"/>
                <a:gd name="T90" fmla="*/ 72 w 168"/>
                <a:gd name="T91" fmla="*/ 90 h 155"/>
                <a:gd name="T92" fmla="*/ 74 w 168"/>
                <a:gd name="T93" fmla="*/ 85 h 155"/>
                <a:gd name="T94" fmla="*/ 76 w 168"/>
                <a:gd name="T95" fmla="*/ 85 h 155"/>
                <a:gd name="T96" fmla="*/ 78 w 168"/>
                <a:gd name="T97" fmla="*/ 81 h 155"/>
                <a:gd name="T98" fmla="*/ 85 w 168"/>
                <a:gd name="T99" fmla="*/ 79 h 155"/>
                <a:gd name="T100" fmla="*/ 89 w 168"/>
                <a:gd name="T101" fmla="*/ 76 h 155"/>
                <a:gd name="T102" fmla="*/ 96 w 168"/>
                <a:gd name="T103" fmla="*/ 76 h 155"/>
                <a:gd name="T104" fmla="*/ 87 w 168"/>
                <a:gd name="T105" fmla="*/ 74 h 155"/>
                <a:gd name="T106" fmla="*/ 83 w 168"/>
                <a:gd name="T107" fmla="*/ 81 h 155"/>
                <a:gd name="T108" fmla="*/ 76 w 168"/>
                <a:gd name="T109" fmla="*/ 81 h 155"/>
                <a:gd name="T110" fmla="*/ 74 w 168"/>
                <a:gd name="T111" fmla="*/ 81 h 155"/>
                <a:gd name="T112" fmla="*/ 67 w 168"/>
                <a:gd name="T113" fmla="*/ 85 h 155"/>
                <a:gd name="T114" fmla="*/ 67 w 168"/>
                <a:gd name="T115" fmla="*/ 79 h 155"/>
                <a:gd name="T116" fmla="*/ 65 w 168"/>
                <a:gd name="T117" fmla="*/ 83 h 155"/>
                <a:gd name="T118" fmla="*/ 60 w 168"/>
                <a:gd name="T119" fmla="*/ 85 h 155"/>
                <a:gd name="T120" fmla="*/ 60 w 168"/>
                <a:gd name="T121" fmla="*/ 79 h 155"/>
                <a:gd name="T122" fmla="*/ 54 w 168"/>
                <a:gd name="T123" fmla="*/ 8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" h="155">
                  <a:moveTo>
                    <a:pt x="29" y="139"/>
                  </a:moveTo>
                  <a:lnTo>
                    <a:pt x="29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moveTo>
                    <a:pt x="2" y="126"/>
                  </a:moveTo>
                  <a:lnTo>
                    <a:pt x="2" y="123"/>
                  </a:lnTo>
                  <a:lnTo>
                    <a:pt x="2" y="126"/>
                  </a:lnTo>
                  <a:moveTo>
                    <a:pt x="150" y="99"/>
                  </a:moveTo>
                  <a:lnTo>
                    <a:pt x="152" y="99"/>
                  </a:lnTo>
                  <a:lnTo>
                    <a:pt x="150" y="99"/>
                  </a:lnTo>
                  <a:moveTo>
                    <a:pt x="9" y="96"/>
                  </a:moveTo>
                  <a:lnTo>
                    <a:pt x="7" y="96"/>
                  </a:lnTo>
                  <a:lnTo>
                    <a:pt x="9" y="96"/>
                  </a:lnTo>
                  <a:moveTo>
                    <a:pt x="9" y="94"/>
                  </a:moveTo>
                  <a:lnTo>
                    <a:pt x="9" y="96"/>
                  </a:lnTo>
                  <a:lnTo>
                    <a:pt x="9" y="94"/>
                  </a:lnTo>
                  <a:moveTo>
                    <a:pt x="9" y="94"/>
                  </a:moveTo>
                  <a:lnTo>
                    <a:pt x="11" y="94"/>
                  </a:lnTo>
                  <a:lnTo>
                    <a:pt x="9" y="94"/>
                  </a:lnTo>
                  <a:moveTo>
                    <a:pt x="13" y="92"/>
                  </a:moveTo>
                  <a:lnTo>
                    <a:pt x="13" y="90"/>
                  </a:lnTo>
                  <a:lnTo>
                    <a:pt x="13" y="92"/>
                  </a:lnTo>
                  <a:moveTo>
                    <a:pt x="47" y="0"/>
                  </a:moveTo>
                  <a:lnTo>
                    <a:pt x="49" y="0"/>
                  </a:lnTo>
                  <a:lnTo>
                    <a:pt x="51" y="0"/>
                  </a:lnTo>
                  <a:lnTo>
                    <a:pt x="51" y="3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7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72" y="16"/>
                  </a:lnTo>
                  <a:lnTo>
                    <a:pt x="72" y="18"/>
                  </a:lnTo>
                  <a:lnTo>
                    <a:pt x="74" y="20"/>
                  </a:lnTo>
                  <a:lnTo>
                    <a:pt x="74" y="23"/>
                  </a:lnTo>
                  <a:lnTo>
                    <a:pt x="76" y="20"/>
                  </a:lnTo>
                  <a:lnTo>
                    <a:pt x="76" y="23"/>
                  </a:lnTo>
                  <a:lnTo>
                    <a:pt x="78" y="25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32"/>
                  </a:lnTo>
                  <a:lnTo>
                    <a:pt x="78" y="32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7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38"/>
                  </a:lnTo>
                  <a:lnTo>
                    <a:pt x="110" y="38"/>
                  </a:lnTo>
                  <a:lnTo>
                    <a:pt x="110" y="41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4" y="43"/>
                  </a:lnTo>
                  <a:lnTo>
                    <a:pt x="116" y="43"/>
                  </a:lnTo>
                  <a:lnTo>
                    <a:pt x="119" y="43"/>
                  </a:lnTo>
                  <a:lnTo>
                    <a:pt x="119" y="45"/>
                  </a:lnTo>
                  <a:lnTo>
                    <a:pt x="121" y="45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7" y="47"/>
                  </a:lnTo>
                  <a:lnTo>
                    <a:pt x="127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9" y="58"/>
                  </a:lnTo>
                  <a:lnTo>
                    <a:pt x="141" y="58"/>
                  </a:lnTo>
                  <a:lnTo>
                    <a:pt x="143" y="58"/>
                  </a:lnTo>
                  <a:lnTo>
                    <a:pt x="141" y="58"/>
                  </a:lnTo>
                  <a:lnTo>
                    <a:pt x="143" y="61"/>
                  </a:lnTo>
                  <a:lnTo>
                    <a:pt x="145" y="61"/>
                  </a:lnTo>
                  <a:lnTo>
                    <a:pt x="145" y="63"/>
                  </a:lnTo>
                  <a:lnTo>
                    <a:pt x="148" y="63"/>
                  </a:lnTo>
                  <a:lnTo>
                    <a:pt x="150" y="63"/>
                  </a:lnTo>
                  <a:lnTo>
                    <a:pt x="150" y="65"/>
                  </a:lnTo>
                  <a:lnTo>
                    <a:pt x="150" y="67"/>
                  </a:lnTo>
                  <a:lnTo>
                    <a:pt x="152" y="70"/>
                  </a:lnTo>
                  <a:lnTo>
                    <a:pt x="152" y="72"/>
                  </a:lnTo>
                  <a:lnTo>
                    <a:pt x="152" y="74"/>
                  </a:lnTo>
                  <a:lnTo>
                    <a:pt x="154" y="74"/>
                  </a:lnTo>
                  <a:lnTo>
                    <a:pt x="154" y="76"/>
                  </a:lnTo>
                  <a:lnTo>
                    <a:pt x="157" y="76"/>
                  </a:lnTo>
                  <a:lnTo>
                    <a:pt x="159" y="76"/>
                  </a:lnTo>
                  <a:lnTo>
                    <a:pt x="159" y="79"/>
                  </a:lnTo>
                  <a:lnTo>
                    <a:pt x="161" y="81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3" y="81"/>
                  </a:lnTo>
                  <a:lnTo>
                    <a:pt x="165" y="81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8" y="83"/>
                  </a:lnTo>
                  <a:lnTo>
                    <a:pt x="165" y="83"/>
                  </a:lnTo>
                  <a:lnTo>
                    <a:pt x="165" y="85"/>
                  </a:lnTo>
                  <a:lnTo>
                    <a:pt x="163" y="85"/>
                  </a:lnTo>
                  <a:lnTo>
                    <a:pt x="161" y="85"/>
                  </a:lnTo>
                  <a:lnTo>
                    <a:pt x="159" y="85"/>
                  </a:lnTo>
                  <a:lnTo>
                    <a:pt x="161" y="85"/>
                  </a:lnTo>
                  <a:lnTo>
                    <a:pt x="163" y="85"/>
                  </a:lnTo>
                  <a:lnTo>
                    <a:pt x="163" y="88"/>
                  </a:lnTo>
                  <a:lnTo>
                    <a:pt x="163" y="90"/>
                  </a:lnTo>
                  <a:lnTo>
                    <a:pt x="161" y="90"/>
                  </a:lnTo>
                  <a:lnTo>
                    <a:pt x="163" y="90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1" y="90"/>
                  </a:lnTo>
                  <a:lnTo>
                    <a:pt x="161" y="92"/>
                  </a:lnTo>
                  <a:lnTo>
                    <a:pt x="163" y="92"/>
                  </a:lnTo>
                  <a:lnTo>
                    <a:pt x="161" y="92"/>
                  </a:lnTo>
                  <a:lnTo>
                    <a:pt x="159" y="92"/>
                  </a:lnTo>
                  <a:lnTo>
                    <a:pt x="157" y="92"/>
                  </a:lnTo>
                  <a:lnTo>
                    <a:pt x="157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2" y="94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2" y="96"/>
                  </a:lnTo>
                  <a:lnTo>
                    <a:pt x="152" y="99"/>
                  </a:lnTo>
                  <a:lnTo>
                    <a:pt x="150" y="99"/>
                  </a:lnTo>
                  <a:lnTo>
                    <a:pt x="148" y="99"/>
                  </a:lnTo>
                  <a:lnTo>
                    <a:pt x="150" y="99"/>
                  </a:lnTo>
                  <a:lnTo>
                    <a:pt x="152" y="99"/>
                  </a:lnTo>
                  <a:lnTo>
                    <a:pt x="154" y="99"/>
                  </a:lnTo>
                  <a:lnTo>
                    <a:pt x="152" y="99"/>
                  </a:lnTo>
                  <a:lnTo>
                    <a:pt x="152" y="101"/>
                  </a:lnTo>
                  <a:lnTo>
                    <a:pt x="154" y="101"/>
                  </a:lnTo>
                  <a:lnTo>
                    <a:pt x="154" y="103"/>
                  </a:lnTo>
                  <a:lnTo>
                    <a:pt x="154" y="105"/>
                  </a:lnTo>
                  <a:lnTo>
                    <a:pt x="154" y="103"/>
                  </a:lnTo>
                  <a:lnTo>
                    <a:pt x="154" y="105"/>
                  </a:lnTo>
                  <a:lnTo>
                    <a:pt x="154" y="108"/>
                  </a:lnTo>
                  <a:lnTo>
                    <a:pt x="154" y="110"/>
                  </a:lnTo>
                  <a:lnTo>
                    <a:pt x="157" y="110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9" y="114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59" y="117"/>
                  </a:lnTo>
                  <a:lnTo>
                    <a:pt x="159" y="119"/>
                  </a:lnTo>
                  <a:lnTo>
                    <a:pt x="157" y="119"/>
                  </a:lnTo>
                  <a:lnTo>
                    <a:pt x="157" y="121"/>
                  </a:lnTo>
                  <a:lnTo>
                    <a:pt x="157" y="123"/>
                  </a:lnTo>
                  <a:lnTo>
                    <a:pt x="157" y="126"/>
                  </a:lnTo>
                  <a:lnTo>
                    <a:pt x="154" y="128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0" y="130"/>
                  </a:lnTo>
                  <a:lnTo>
                    <a:pt x="150" y="132"/>
                  </a:lnTo>
                  <a:lnTo>
                    <a:pt x="148" y="132"/>
                  </a:lnTo>
                  <a:lnTo>
                    <a:pt x="148" y="134"/>
                  </a:lnTo>
                  <a:lnTo>
                    <a:pt x="148" y="137"/>
                  </a:lnTo>
                  <a:lnTo>
                    <a:pt x="145" y="139"/>
                  </a:lnTo>
                  <a:lnTo>
                    <a:pt x="143" y="139"/>
                  </a:lnTo>
                  <a:lnTo>
                    <a:pt x="143" y="141"/>
                  </a:lnTo>
                  <a:lnTo>
                    <a:pt x="141" y="141"/>
                  </a:lnTo>
                  <a:lnTo>
                    <a:pt x="139" y="143"/>
                  </a:lnTo>
                  <a:lnTo>
                    <a:pt x="136" y="143"/>
                  </a:lnTo>
                  <a:lnTo>
                    <a:pt x="136" y="146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7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19" y="152"/>
                  </a:lnTo>
                  <a:lnTo>
                    <a:pt x="116" y="152"/>
                  </a:lnTo>
                  <a:lnTo>
                    <a:pt x="116" y="155"/>
                  </a:lnTo>
                  <a:lnTo>
                    <a:pt x="114" y="155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12" y="155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3" y="152"/>
                  </a:lnTo>
                  <a:lnTo>
                    <a:pt x="101" y="152"/>
                  </a:lnTo>
                  <a:lnTo>
                    <a:pt x="98" y="152"/>
                  </a:lnTo>
                  <a:lnTo>
                    <a:pt x="98" y="150"/>
                  </a:lnTo>
                  <a:lnTo>
                    <a:pt x="96" y="150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6" y="150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89" y="150"/>
                  </a:lnTo>
                  <a:lnTo>
                    <a:pt x="87" y="150"/>
                  </a:lnTo>
                  <a:lnTo>
                    <a:pt x="87" y="148"/>
                  </a:lnTo>
                  <a:lnTo>
                    <a:pt x="87" y="150"/>
                  </a:lnTo>
                  <a:lnTo>
                    <a:pt x="85" y="150"/>
                  </a:lnTo>
                  <a:lnTo>
                    <a:pt x="83" y="150"/>
                  </a:lnTo>
                  <a:lnTo>
                    <a:pt x="81" y="150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5"/>
                  </a:lnTo>
                  <a:lnTo>
                    <a:pt x="72" y="155"/>
                  </a:lnTo>
                  <a:lnTo>
                    <a:pt x="72" y="152"/>
                  </a:lnTo>
                  <a:lnTo>
                    <a:pt x="69" y="152"/>
                  </a:lnTo>
                  <a:lnTo>
                    <a:pt x="69" y="155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55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48"/>
                  </a:lnTo>
                  <a:lnTo>
                    <a:pt x="60" y="148"/>
                  </a:lnTo>
                  <a:lnTo>
                    <a:pt x="60" y="150"/>
                  </a:lnTo>
                  <a:lnTo>
                    <a:pt x="60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1" y="148"/>
                  </a:lnTo>
                  <a:lnTo>
                    <a:pt x="51" y="146"/>
                  </a:lnTo>
                  <a:lnTo>
                    <a:pt x="49" y="146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5" y="141"/>
                  </a:lnTo>
                  <a:lnTo>
                    <a:pt x="43" y="141"/>
                  </a:lnTo>
                  <a:lnTo>
                    <a:pt x="43" y="139"/>
                  </a:lnTo>
                  <a:lnTo>
                    <a:pt x="40" y="139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4" y="139"/>
                  </a:lnTo>
                  <a:lnTo>
                    <a:pt x="31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5" y="139"/>
                  </a:lnTo>
                  <a:lnTo>
                    <a:pt x="22" y="139"/>
                  </a:lnTo>
                  <a:lnTo>
                    <a:pt x="20" y="139"/>
                  </a:lnTo>
                  <a:lnTo>
                    <a:pt x="18" y="139"/>
                  </a:lnTo>
                  <a:lnTo>
                    <a:pt x="18" y="137"/>
                  </a:lnTo>
                  <a:lnTo>
                    <a:pt x="16" y="137"/>
                  </a:lnTo>
                  <a:lnTo>
                    <a:pt x="16" y="134"/>
                  </a:lnTo>
                  <a:lnTo>
                    <a:pt x="13" y="134"/>
                  </a:lnTo>
                  <a:lnTo>
                    <a:pt x="13" y="132"/>
                  </a:lnTo>
                  <a:lnTo>
                    <a:pt x="11" y="132"/>
                  </a:lnTo>
                  <a:lnTo>
                    <a:pt x="11" y="130"/>
                  </a:lnTo>
                  <a:lnTo>
                    <a:pt x="9" y="130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7" y="126"/>
                  </a:lnTo>
                  <a:lnTo>
                    <a:pt x="5" y="126"/>
                  </a:lnTo>
                  <a:lnTo>
                    <a:pt x="2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2" y="108"/>
                  </a:lnTo>
                  <a:lnTo>
                    <a:pt x="2" y="105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9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9" y="88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79"/>
                  </a:lnTo>
                  <a:lnTo>
                    <a:pt x="7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6" y="47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3" y="41"/>
                  </a:lnTo>
                  <a:lnTo>
                    <a:pt x="16" y="41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29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2" y="20"/>
                  </a:lnTo>
                  <a:lnTo>
                    <a:pt x="22" y="23"/>
                  </a:lnTo>
                  <a:lnTo>
                    <a:pt x="20" y="23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moveTo>
                    <a:pt x="51" y="90"/>
                  </a:moveTo>
                  <a:lnTo>
                    <a:pt x="49" y="90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7" y="90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6" y="94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4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38" y="99"/>
                  </a:lnTo>
                  <a:lnTo>
                    <a:pt x="40" y="99"/>
                  </a:lnTo>
                  <a:lnTo>
                    <a:pt x="43" y="99"/>
                  </a:lnTo>
                  <a:lnTo>
                    <a:pt x="43" y="96"/>
                  </a:lnTo>
                  <a:lnTo>
                    <a:pt x="40" y="99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0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7" y="96"/>
                  </a:lnTo>
                  <a:lnTo>
                    <a:pt x="47" y="99"/>
                  </a:lnTo>
                  <a:lnTo>
                    <a:pt x="49" y="99"/>
                  </a:lnTo>
                  <a:lnTo>
                    <a:pt x="49" y="96"/>
                  </a:lnTo>
                  <a:lnTo>
                    <a:pt x="49" y="99"/>
                  </a:lnTo>
                  <a:lnTo>
                    <a:pt x="47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0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4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2"/>
                  </a:lnTo>
                  <a:lnTo>
                    <a:pt x="49" y="92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92"/>
                  </a:lnTo>
                  <a:lnTo>
                    <a:pt x="51" y="92"/>
                  </a:lnTo>
                  <a:lnTo>
                    <a:pt x="51" y="90"/>
                  </a:lnTo>
                  <a:lnTo>
                    <a:pt x="51" y="92"/>
                  </a:lnTo>
                  <a:lnTo>
                    <a:pt x="51" y="90"/>
                  </a:lnTo>
                  <a:lnTo>
                    <a:pt x="49" y="90"/>
                  </a:lnTo>
                  <a:lnTo>
                    <a:pt x="51" y="90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8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5" y="88"/>
                  </a:lnTo>
                  <a:lnTo>
                    <a:pt x="67" y="88"/>
                  </a:lnTo>
                  <a:lnTo>
                    <a:pt x="69" y="88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72" y="92"/>
                  </a:lnTo>
                  <a:lnTo>
                    <a:pt x="72" y="90"/>
                  </a:lnTo>
                  <a:lnTo>
                    <a:pt x="69" y="90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69" y="88"/>
                  </a:lnTo>
                  <a:lnTo>
                    <a:pt x="72" y="88"/>
                  </a:lnTo>
                  <a:lnTo>
                    <a:pt x="72" y="90"/>
                  </a:lnTo>
                  <a:lnTo>
                    <a:pt x="72" y="88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6" y="90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6" y="88"/>
                  </a:lnTo>
                  <a:lnTo>
                    <a:pt x="74" y="88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2" y="88"/>
                  </a:lnTo>
                  <a:lnTo>
                    <a:pt x="72" y="85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8" y="83"/>
                  </a:lnTo>
                  <a:lnTo>
                    <a:pt x="78" y="85"/>
                  </a:lnTo>
                  <a:lnTo>
                    <a:pt x="78" y="83"/>
                  </a:lnTo>
                  <a:lnTo>
                    <a:pt x="81" y="83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78" y="83"/>
                  </a:lnTo>
                  <a:lnTo>
                    <a:pt x="78" y="81"/>
                  </a:lnTo>
                  <a:lnTo>
                    <a:pt x="81" y="81"/>
                  </a:lnTo>
                  <a:lnTo>
                    <a:pt x="81" y="83"/>
                  </a:lnTo>
                  <a:lnTo>
                    <a:pt x="83" y="83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5" y="83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5" y="81"/>
                  </a:lnTo>
                  <a:lnTo>
                    <a:pt x="85" y="79"/>
                  </a:lnTo>
                  <a:lnTo>
                    <a:pt x="85" y="81"/>
                  </a:lnTo>
                  <a:lnTo>
                    <a:pt x="87" y="83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5" y="79"/>
                  </a:lnTo>
                  <a:lnTo>
                    <a:pt x="87" y="79"/>
                  </a:lnTo>
                  <a:lnTo>
                    <a:pt x="85" y="79"/>
                  </a:lnTo>
                  <a:lnTo>
                    <a:pt x="85" y="76"/>
                  </a:lnTo>
                  <a:lnTo>
                    <a:pt x="85" y="79"/>
                  </a:lnTo>
                  <a:lnTo>
                    <a:pt x="85" y="76"/>
                  </a:lnTo>
                  <a:lnTo>
                    <a:pt x="87" y="76"/>
                  </a:lnTo>
                  <a:lnTo>
                    <a:pt x="87" y="79"/>
                  </a:lnTo>
                  <a:lnTo>
                    <a:pt x="89" y="76"/>
                  </a:lnTo>
                  <a:lnTo>
                    <a:pt x="89" y="79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9" y="76"/>
                  </a:lnTo>
                  <a:lnTo>
                    <a:pt x="92" y="76"/>
                  </a:lnTo>
                  <a:lnTo>
                    <a:pt x="94" y="76"/>
                  </a:lnTo>
                  <a:lnTo>
                    <a:pt x="94" y="74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4" y="74"/>
                  </a:lnTo>
                  <a:lnTo>
                    <a:pt x="94" y="72"/>
                  </a:lnTo>
                  <a:lnTo>
                    <a:pt x="96" y="72"/>
                  </a:lnTo>
                  <a:lnTo>
                    <a:pt x="96" y="70"/>
                  </a:lnTo>
                  <a:lnTo>
                    <a:pt x="96" y="72"/>
                  </a:lnTo>
                  <a:lnTo>
                    <a:pt x="94" y="72"/>
                  </a:lnTo>
                  <a:lnTo>
                    <a:pt x="94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7" y="74"/>
                  </a:lnTo>
                  <a:lnTo>
                    <a:pt x="87" y="76"/>
                  </a:lnTo>
                  <a:lnTo>
                    <a:pt x="89" y="76"/>
                  </a:lnTo>
                  <a:lnTo>
                    <a:pt x="87" y="76"/>
                  </a:lnTo>
                  <a:lnTo>
                    <a:pt x="85" y="76"/>
                  </a:lnTo>
                  <a:lnTo>
                    <a:pt x="83" y="76"/>
                  </a:lnTo>
                  <a:lnTo>
                    <a:pt x="85" y="76"/>
                  </a:lnTo>
                  <a:lnTo>
                    <a:pt x="85" y="79"/>
                  </a:lnTo>
                  <a:lnTo>
                    <a:pt x="83" y="79"/>
                  </a:lnTo>
                  <a:lnTo>
                    <a:pt x="85" y="79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1" y="81"/>
                  </a:lnTo>
                  <a:lnTo>
                    <a:pt x="81" y="79"/>
                  </a:lnTo>
                  <a:lnTo>
                    <a:pt x="83" y="79"/>
                  </a:lnTo>
                  <a:lnTo>
                    <a:pt x="83" y="81"/>
                  </a:lnTo>
                  <a:lnTo>
                    <a:pt x="83" y="79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81" y="79"/>
                  </a:lnTo>
                  <a:lnTo>
                    <a:pt x="78" y="79"/>
                  </a:lnTo>
                  <a:lnTo>
                    <a:pt x="78" y="76"/>
                  </a:lnTo>
                  <a:lnTo>
                    <a:pt x="78" y="79"/>
                  </a:lnTo>
                  <a:lnTo>
                    <a:pt x="78" y="81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81"/>
                  </a:lnTo>
                  <a:lnTo>
                    <a:pt x="74" y="81"/>
                  </a:lnTo>
                  <a:lnTo>
                    <a:pt x="72" y="81"/>
                  </a:lnTo>
                  <a:lnTo>
                    <a:pt x="74" y="81"/>
                  </a:lnTo>
                  <a:lnTo>
                    <a:pt x="72" y="81"/>
                  </a:lnTo>
                  <a:lnTo>
                    <a:pt x="72" y="83"/>
                  </a:lnTo>
                  <a:lnTo>
                    <a:pt x="72" y="81"/>
                  </a:lnTo>
                  <a:lnTo>
                    <a:pt x="72" y="83"/>
                  </a:lnTo>
                  <a:lnTo>
                    <a:pt x="69" y="83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9" y="85"/>
                  </a:lnTo>
                  <a:lnTo>
                    <a:pt x="67" y="85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65" y="83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9" y="79"/>
                  </a:lnTo>
                  <a:lnTo>
                    <a:pt x="67" y="79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7" y="81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3" y="81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5" y="85"/>
                  </a:lnTo>
                  <a:lnTo>
                    <a:pt x="65" y="88"/>
                  </a:lnTo>
                  <a:lnTo>
                    <a:pt x="65" y="85"/>
                  </a:lnTo>
                  <a:lnTo>
                    <a:pt x="65" y="88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3" y="85"/>
                  </a:lnTo>
                  <a:lnTo>
                    <a:pt x="63" y="88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60" y="88"/>
                  </a:lnTo>
                  <a:lnTo>
                    <a:pt x="60" y="85"/>
                  </a:lnTo>
                  <a:lnTo>
                    <a:pt x="58" y="85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58" y="81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6" y="88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4" y="88"/>
                  </a:lnTo>
                  <a:lnTo>
                    <a:pt x="54" y="85"/>
                  </a:lnTo>
                  <a:lnTo>
                    <a:pt x="51" y="85"/>
                  </a:lnTo>
                  <a:lnTo>
                    <a:pt x="54" y="85"/>
                  </a:lnTo>
                  <a:lnTo>
                    <a:pt x="51" y="85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1" y="88"/>
                  </a:lnTo>
                  <a:lnTo>
                    <a:pt x="51" y="9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8" name="Freeform 3066"/>
            <p:cNvSpPr>
              <a:spLocks noEditPoints="1"/>
            </p:cNvSpPr>
            <p:nvPr/>
          </p:nvSpPr>
          <p:spPr bwMode="auto">
            <a:xfrm>
              <a:off x="4495800" y="2289175"/>
              <a:ext cx="17463" cy="42863"/>
            </a:xfrm>
            <a:custGeom>
              <a:avLst/>
              <a:gdLst>
                <a:gd name="T0" fmla="*/ 2 w 11"/>
                <a:gd name="T1" fmla="*/ 25 h 27"/>
                <a:gd name="T2" fmla="*/ 2 w 11"/>
                <a:gd name="T3" fmla="*/ 25 h 27"/>
                <a:gd name="T4" fmla="*/ 2 w 11"/>
                <a:gd name="T5" fmla="*/ 25 h 27"/>
                <a:gd name="T6" fmla="*/ 2 w 11"/>
                <a:gd name="T7" fmla="*/ 25 h 27"/>
                <a:gd name="T8" fmla="*/ 2 w 11"/>
                <a:gd name="T9" fmla="*/ 25 h 27"/>
                <a:gd name="T10" fmla="*/ 2 w 11"/>
                <a:gd name="T11" fmla="*/ 25 h 27"/>
                <a:gd name="T12" fmla="*/ 0 w 11"/>
                <a:gd name="T13" fmla="*/ 25 h 27"/>
                <a:gd name="T14" fmla="*/ 0 w 11"/>
                <a:gd name="T15" fmla="*/ 23 h 27"/>
                <a:gd name="T16" fmla="*/ 2 w 11"/>
                <a:gd name="T17" fmla="*/ 23 h 27"/>
                <a:gd name="T18" fmla="*/ 2 w 11"/>
                <a:gd name="T19" fmla="*/ 25 h 27"/>
                <a:gd name="T20" fmla="*/ 2 w 11"/>
                <a:gd name="T21" fmla="*/ 23 h 27"/>
                <a:gd name="T22" fmla="*/ 2 w 11"/>
                <a:gd name="T23" fmla="*/ 23 h 27"/>
                <a:gd name="T24" fmla="*/ 2 w 11"/>
                <a:gd name="T25" fmla="*/ 23 h 27"/>
                <a:gd name="T26" fmla="*/ 4 w 11"/>
                <a:gd name="T27" fmla="*/ 21 h 27"/>
                <a:gd name="T28" fmla="*/ 4 w 11"/>
                <a:gd name="T29" fmla="*/ 21 h 27"/>
                <a:gd name="T30" fmla="*/ 4 w 11"/>
                <a:gd name="T31" fmla="*/ 21 h 27"/>
                <a:gd name="T32" fmla="*/ 4 w 11"/>
                <a:gd name="T33" fmla="*/ 21 h 27"/>
                <a:gd name="T34" fmla="*/ 4 w 11"/>
                <a:gd name="T35" fmla="*/ 21 h 27"/>
                <a:gd name="T36" fmla="*/ 4 w 11"/>
                <a:gd name="T37" fmla="*/ 21 h 27"/>
                <a:gd name="T38" fmla="*/ 4 w 11"/>
                <a:gd name="T39" fmla="*/ 21 h 27"/>
                <a:gd name="T40" fmla="*/ 9 w 11"/>
                <a:gd name="T41" fmla="*/ 16 h 27"/>
                <a:gd name="T42" fmla="*/ 9 w 11"/>
                <a:gd name="T43" fmla="*/ 16 h 27"/>
                <a:gd name="T44" fmla="*/ 9 w 11"/>
                <a:gd name="T45" fmla="*/ 16 h 27"/>
                <a:gd name="T46" fmla="*/ 9 w 11"/>
                <a:gd name="T47" fmla="*/ 14 h 27"/>
                <a:gd name="T48" fmla="*/ 11 w 11"/>
                <a:gd name="T49" fmla="*/ 14 h 27"/>
                <a:gd name="T50" fmla="*/ 11 w 11"/>
                <a:gd name="T51" fmla="*/ 12 h 27"/>
                <a:gd name="T52" fmla="*/ 11 w 11"/>
                <a:gd name="T53" fmla="*/ 14 h 27"/>
                <a:gd name="T54" fmla="*/ 7 w 11"/>
                <a:gd name="T55" fmla="*/ 14 h 27"/>
                <a:gd name="T56" fmla="*/ 7 w 11"/>
                <a:gd name="T57" fmla="*/ 12 h 27"/>
                <a:gd name="T58" fmla="*/ 7 w 11"/>
                <a:gd name="T59" fmla="*/ 14 h 27"/>
                <a:gd name="T60" fmla="*/ 11 w 11"/>
                <a:gd name="T61" fmla="*/ 12 h 27"/>
                <a:gd name="T62" fmla="*/ 11 w 11"/>
                <a:gd name="T63" fmla="*/ 12 h 27"/>
                <a:gd name="T64" fmla="*/ 9 w 11"/>
                <a:gd name="T65" fmla="*/ 12 h 27"/>
                <a:gd name="T66" fmla="*/ 7 w 11"/>
                <a:gd name="T67" fmla="*/ 12 h 27"/>
                <a:gd name="T68" fmla="*/ 7 w 11"/>
                <a:gd name="T69" fmla="*/ 12 h 27"/>
                <a:gd name="T70" fmla="*/ 7 w 11"/>
                <a:gd name="T71" fmla="*/ 12 h 27"/>
                <a:gd name="T72" fmla="*/ 7 w 11"/>
                <a:gd name="T73" fmla="*/ 12 h 27"/>
                <a:gd name="T74" fmla="*/ 9 w 11"/>
                <a:gd name="T75" fmla="*/ 9 h 27"/>
                <a:gd name="T76" fmla="*/ 9 w 11"/>
                <a:gd name="T77" fmla="*/ 9 h 27"/>
                <a:gd name="T78" fmla="*/ 9 w 11"/>
                <a:gd name="T79" fmla="*/ 12 h 27"/>
                <a:gd name="T80" fmla="*/ 11 w 11"/>
                <a:gd name="T81" fmla="*/ 0 h 27"/>
                <a:gd name="T82" fmla="*/ 11 w 11"/>
                <a:gd name="T83" fmla="*/ 3 h 27"/>
                <a:gd name="T84" fmla="*/ 11 w 11"/>
                <a:gd name="T85" fmla="*/ 3 h 27"/>
                <a:gd name="T86" fmla="*/ 11 w 11"/>
                <a:gd name="T87" fmla="*/ 5 h 27"/>
                <a:gd name="T88" fmla="*/ 11 w 11"/>
                <a:gd name="T89" fmla="*/ 7 h 27"/>
                <a:gd name="T90" fmla="*/ 9 w 11"/>
                <a:gd name="T91" fmla="*/ 7 h 27"/>
                <a:gd name="T92" fmla="*/ 9 w 11"/>
                <a:gd name="T93" fmla="*/ 7 h 27"/>
                <a:gd name="T94" fmla="*/ 7 w 11"/>
                <a:gd name="T95" fmla="*/ 7 h 27"/>
                <a:gd name="T96" fmla="*/ 7 w 11"/>
                <a:gd name="T97" fmla="*/ 7 h 27"/>
                <a:gd name="T98" fmla="*/ 7 w 11"/>
                <a:gd name="T99" fmla="*/ 5 h 27"/>
                <a:gd name="T100" fmla="*/ 7 w 11"/>
                <a:gd name="T101" fmla="*/ 5 h 27"/>
                <a:gd name="T102" fmla="*/ 7 w 11"/>
                <a:gd name="T103" fmla="*/ 3 h 27"/>
                <a:gd name="T104" fmla="*/ 7 w 11"/>
                <a:gd name="T105" fmla="*/ 3 h 27"/>
                <a:gd name="T106" fmla="*/ 9 w 11"/>
                <a:gd name="T107" fmla="*/ 0 h 27"/>
                <a:gd name="T108" fmla="*/ 9 w 11"/>
                <a:gd name="T10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" h="27">
                  <a:moveTo>
                    <a:pt x="2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close/>
                  <a:moveTo>
                    <a:pt x="2" y="25"/>
                  </a:move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close/>
                  <a:moveTo>
                    <a:pt x="2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close/>
                  <a:moveTo>
                    <a:pt x="2" y="25"/>
                  </a:move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close/>
                  <a:moveTo>
                    <a:pt x="2" y="23"/>
                  </a:move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close/>
                  <a:moveTo>
                    <a:pt x="4" y="21"/>
                  </a:move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close/>
                  <a:moveTo>
                    <a:pt x="9" y="14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close/>
                  <a:moveTo>
                    <a:pt x="11" y="12"/>
                  </a:move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close/>
                  <a:moveTo>
                    <a:pt x="9" y="12"/>
                  </a:move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close/>
                  <a:moveTo>
                    <a:pt x="9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9" name="Freeform 3067"/>
            <p:cNvSpPr>
              <a:spLocks noEditPoints="1"/>
            </p:cNvSpPr>
            <p:nvPr/>
          </p:nvSpPr>
          <p:spPr bwMode="auto">
            <a:xfrm>
              <a:off x="4495800" y="2289175"/>
              <a:ext cx="17463" cy="42863"/>
            </a:xfrm>
            <a:custGeom>
              <a:avLst/>
              <a:gdLst>
                <a:gd name="T0" fmla="*/ 2 w 11"/>
                <a:gd name="T1" fmla="*/ 25 h 27"/>
                <a:gd name="T2" fmla="*/ 2 w 11"/>
                <a:gd name="T3" fmla="*/ 25 h 27"/>
                <a:gd name="T4" fmla="*/ 2 w 11"/>
                <a:gd name="T5" fmla="*/ 25 h 27"/>
                <a:gd name="T6" fmla="*/ 2 w 11"/>
                <a:gd name="T7" fmla="*/ 25 h 27"/>
                <a:gd name="T8" fmla="*/ 2 w 11"/>
                <a:gd name="T9" fmla="*/ 25 h 27"/>
                <a:gd name="T10" fmla="*/ 2 w 11"/>
                <a:gd name="T11" fmla="*/ 25 h 27"/>
                <a:gd name="T12" fmla="*/ 0 w 11"/>
                <a:gd name="T13" fmla="*/ 25 h 27"/>
                <a:gd name="T14" fmla="*/ 0 w 11"/>
                <a:gd name="T15" fmla="*/ 23 h 27"/>
                <a:gd name="T16" fmla="*/ 2 w 11"/>
                <a:gd name="T17" fmla="*/ 23 h 27"/>
                <a:gd name="T18" fmla="*/ 2 w 11"/>
                <a:gd name="T19" fmla="*/ 25 h 27"/>
                <a:gd name="T20" fmla="*/ 2 w 11"/>
                <a:gd name="T21" fmla="*/ 23 h 27"/>
                <a:gd name="T22" fmla="*/ 2 w 11"/>
                <a:gd name="T23" fmla="*/ 23 h 27"/>
                <a:gd name="T24" fmla="*/ 2 w 11"/>
                <a:gd name="T25" fmla="*/ 23 h 27"/>
                <a:gd name="T26" fmla="*/ 4 w 11"/>
                <a:gd name="T27" fmla="*/ 21 h 27"/>
                <a:gd name="T28" fmla="*/ 4 w 11"/>
                <a:gd name="T29" fmla="*/ 21 h 27"/>
                <a:gd name="T30" fmla="*/ 4 w 11"/>
                <a:gd name="T31" fmla="*/ 21 h 27"/>
                <a:gd name="T32" fmla="*/ 4 w 11"/>
                <a:gd name="T33" fmla="*/ 21 h 27"/>
                <a:gd name="T34" fmla="*/ 4 w 11"/>
                <a:gd name="T35" fmla="*/ 21 h 27"/>
                <a:gd name="T36" fmla="*/ 4 w 11"/>
                <a:gd name="T37" fmla="*/ 21 h 27"/>
                <a:gd name="T38" fmla="*/ 4 w 11"/>
                <a:gd name="T39" fmla="*/ 21 h 27"/>
                <a:gd name="T40" fmla="*/ 9 w 11"/>
                <a:gd name="T41" fmla="*/ 16 h 27"/>
                <a:gd name="T42" fmla="*/ 9 w 11"/>
                <a:gd name="T43" fmla="*/ 16 h 27"/>
                <a:gd name="T44" fmla="*/ 9 w 11"/>
                <a:gd name="T45" fmla="*/ 16 h 27"/>
                <a:gd name="T46" fmla="*/ 9 w 11"/>
                <a:gd name="T47" fmla="*/ 14 h 27"/>
                <a:gd name="T48" fmla="*/ 11 w 11"/>
                <a:gd name="T49" fmla="*/ 14 h 27"/>
                <a:gd name="T50" fmla="*/ 11 w 11"/>
                <a:gd name="T51" fmla="*/ 12 h 27"/>
                <a:gd name="T52" fmla="*/ 11 w 11"/>
                <a:gd name="T53" fmla="*/ 14 h 27"/>
                <a:gd name="T54" fmla="*/ 7 w 11"/>
                <a:gd name="T55" fmla="*/ 14 h 27"/>
                <a:gd name="T56" fmla="*/ 7 w 11"/>
                <a:gd name="T57" fmla="*/ 12 h 27"/>
                <a:gd name="T58" fmla="*/ 7 w 11"/>
                <a:gd name="T59" fmla="*/ 14 h 27"/>
                <a:gd name="T60" fmla="*/ 11 w 11"/>
                <a:gd name="T61" fmla="*/ 12 h 27"/>
                <a:gd name="T62" fmla="*/ 11 w 11"/>
                <a:gd name="T63" fmla="*/ 12 h 27"/>
                <a:gd name="T64" fmla="*/ 9 w 11"/>
                <a:gd name="T65" fmla="*/ 12 h 27"/>
                <a:gd name="T66" fmla="*/ 7 w 11"/>
                <a:gd name="T67" fmla="*/ 12 h 27"/>
                <a:gd name="T68" fmla="*/ 7 w 11"/>
                <a:gd name="T69" fmla="*/ 12 h 27"/>
                <a:gd name="T70" fmla="*/ 7 w 11"/>
                <a:gd name="T71" fmla="*/ 12 h 27"/>
                <a:gd name="T72" fmla="*/ 7 w 11"/>
                <a:gd name="T73" fmla="*/ 12 h 27"/>
                <a:gd name="T74" fmla="*/ 9 w 11"/>
                <a:gd name="T75" fmla="*/ 9 h 27"/>
                <a:gd name="T76" fmla="*/ 9 w 11"/>
                <a:gd name="T77" fmla="*/ 9 h 27"/>
                <a:gd name="T78" fmla="*/ 9 w 11"/>
                <a:gd name="T79" fmla="*/ 12 h 27"/>
                <a:gd name="T80" fmla="*/ 11 w 11"/>
                <a:gd name="T81" fmla="*/ 0 h 27"/>
                <a:gd name="T82" fmla="*/ 11 w 11"/>
                <a:gd name="T83" fmla="*/ 3 h 27"/>
                <a:gd name="T84" fmla="*/ 11 w 11"/>
                <a:gd name="T85" fmla="*/ 3 h 27"/>
                <a:gd name="T86" fmla="*/ 11 w 11"/>
                <a:gd name="T87" fmla="*/ 5 h 27"/>
                <a:gd name="T88" fmla="*/ 11 w 11"/>
                <a:gd name="T89" fmla="*/ 7 h 27"/>
                <a:gd name="T90" fmla="*/ 9 w 11"/>
                <a:gd name="T91" fmla="*/ 7 h 27"/>
                <a:gd name="T92" fmla="*/ 9 w 11"/>
                <a:gd name="T93" fmla="*/ 7 h 27"/>
                <a:gd name="T94" fmla="*/ 7 w 11"/>
                <a:gd name="T95" fmla="*/ 7 h 27"/>
                <a:gd name="T96" fmla="*/ 7 w 11"/>
                <a:gd name="T97" fmla="*/ 7 h 27"/>
                <a:gd name="T98" fmla="*/ 7 w 11"/>
                <a:gd name="T99" fmla="*/ 5 h 27"/>
                <a:gd name="T100" fmla="*/ 7 w 11"/>
                <a:gd name="T101" fmla="*/ 5 h 27"/>
                <a:gd name="T102" fmla="*/ 7 w 11"/>
                <a:gd name="T103" fmla="*/ 3 h 27"/>
                <a:gd name="T104" fmla="*/ 7 w 11"/>
                <a:gd name="T105" fmla="*/ 3 h 27"/>
                <a:gd name="T106" fmla="*/ 9 w 11"/>
                <a:gd name="T107" fmla="*/ 0 h 27"/>
                <a:gd name="T108" fmla="*/ 9 w 11"/>
                <a:gd name="T10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" h="27">
                  <a:moveTo>
                    <a:pt x="2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moveTo>
                    <a:pt x="2" y="25"/>
                  </a:moveTo>
                  <a:lnTo>
                    <a:pt x="2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moveTo>
                    <a:pt x="2" y="25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moveTo>
                    <a:pt x="2" y="25"/>
                  </a:moveTo>
                  <a:lnTo>
                    <a:pt x="2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moveTo>
                    <a:pt x="2" y="23"/>
                  </a:move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moveTo>
                    <a:pt x="4" y="21"/>
                  </a:move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4" y="21"/>
                  </a:lnTo>
                  <a:moveTo>
                    <a:pt x="9" y="14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moveTo>
                    <a:pt x="11" y="14"/>
                  </a:move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4"/>
                  </a:lnTo>
                  <a:moveTo>
                    <a:pt x="7" y="14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moveTo>
                    <a:pt x="11" y="12"/>
                  </a:move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moveTo>
                    <a:pt x="9" y="12"/>
                  </a:move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moveTo>
                    <a:pt x="9" y="0"/>
                  </a:move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0" name="Freeform 3068"/>
            <p:cNvSpPr>
              <a:spLocks noEditPoints="1"/>
            </p:cNvSpPr>
            <p:nvPr/>
          </p:nvSpPr>
          <p:spPr bwMode="auto">
            <a:xfrm>
              <a:off x="3895725" y="2346325"/>
              <a:ext cx="688975" cy="582613"/>
            </a:xfrm>
            <a:custGeom>
              <a:avLst/>
              <a:gdLst>
                <a:gd name="T0" fmla="*/ 58 w 434"/>
                <a:gd name="T1" fmla="*/ 38 h 367"/>
                <a:gd name="T2" fmla="*/ 300 w 434"/>
                <a:gd name="T3" fmla="*/ 43 h 367"/>
                <a:gd name="T4" fmla="*/ 293 w 434"/>
                <a:gd name="T5" fmla="*/ 40 h 367"/>
                <a:gd name="T6" fmla="*/ 407 w 434"/>
                <a:gd name="T7" fmla="*/ 114 h 367"/>
                <a:gd name="T8" fmla="*/ 400 w 434"/>
                <a:gd name="T9" fmla="*/ 110 h 367"/>
                <a:gd name="T10" fmla="*/ 400 w 434"/>
                <a:gd name="T11" fmla="*/ 107 h 367"/>
                <a:gd name="T12" fmla="*/ 400 w 434"/>
                <a:gd name="T13" fmla="*/ 105 h 367"/>
                <a:gd name="T14" fmla="*/ 405 w 434"/>
                <a:gd name="T15" fmla="*/ 103 h 367"/>
                <a:gd name="T16" fmla="*/ 400 w 434"/>
                <a:gd name="T17" fmla="*/ 99 h 367"/>
                <a:gd name="T18" fmla="*/ 396 w 434"/>
                <a:gd name="T19" fmla="*/ 94 h 367"/>
                <a:gd name="T20" fmla="*/ 116 w 434"/>
                <a:gd name="T21" fmla="*/ 18 h 367"/>
                <a:gd name="T22" fmla="*/ 159 w 434"/>
                <a:gd name="T23" fmla="*/ 34 h 367"/>
                <a:gd name="T24" fmla="*/ 161 w 434"/>
                <a:gd name="T25" fmla="*/ 45 h 367"/>
                <a:gd name="T26" fmla="*/ 177 w 434"/>
                <a:gd name="T27" fmla="*/ 56 h 367"/>
                <a:gd name="T28" fmla="*/ 213 w 434"/>
                <a:gd name="T29" fmla="*/ 52 h 367"/>
                <a:gd name="T30" fmla="*/ 233 w 434"/>
                <a:gd name="T31" fmla="*/ 54 h 367"/>
                <a:gd name="T32" fmla="*/ 277 w 434"/>
                <a:gd name="T33" fmla="*/ 63 h 367"/>
                <a:gd name="T34" fmla="*/ 297 w 434"/>
                <a:gd name="T35" fmla="*/ 56 h 367"/>
                <a:gd name="T36" fmla="*/ 297 w 434"/>
                <a:gd name="T37" fmla="*/ 52 h 367"/>
                <a:gd name="T38" fmla="*/ 322 w 434"/>
                <a:gd name="T39" fmla="*/ 49 h 367"/>
                <a:gd name="T40" fmla="*/ 365 w 434"/>
                <a:gd name="T41" fmla="*/ 47 h 367"/>
                <a:gd name="T42" fmla="*/ 335 w 434"/>
                <a:gd name="T43" fmla="*/ 52 h 367"/>
                <a:gd name="T44" fmla="*/ 369 w 434"/>
                <a:gd name="T45" fmla="*/ 76 h 367"/>
                <a:gd name="T46" fmla="*/ 394 w 434"/>
                <a:gd name="T47" fmla="*/ 96 h 367"/>
                <a:gd name="T48" fmla="*/ 398 w 434"/>
                <a:gd name="T49" fmla="*/ 110 h 367"/>
                <a:gd name="T50" fmla="*/ 409 w 434"/>
                <a:gd name="T51" fmla="*/ 116 h 367"/>
                <a:gd name="T52" fmla="*/ 420 w 434"/>
                <a:gd name="T53" fmla="*/ 134 h 367"/>
                <a:gd name="T54" fmla="*/ 414 w 434"/>
                <a:gd name="T55" fmla="*/ 161 h 367"/>
                <a:gd name="T56" fmla="*/ 389 w 434"/>
                <a:gd name="T57" fmla="*/ 184 h 367"/>
                <a:gd name="T58" fmla="*/ 398 w 434"/>
                <a:gd name="T59" fmla="*/ 237 h 367"/>
                <a:gd name="T60" fmla="*/ 367 w 434"/>
                <a:gd name="T61" fmla="*/ 255 h 367"/>
                <a:gd name="T62" fmla="*/ 331 w 434"/>
                <a:gd name="T63" fmla="*/ 273 h 367"/>
                <a:gd name="T64" fmla="*/ 289 w 434"/>
                <a:gd name="T65" fmla="*/ 257 h 367"/>
                <a:gd name="T66" fmla="*/ 284 w 434"/>
                <a:gd name="T67" fmla="*/ 266 h 367"/>
                <a:gd name="T68" fmla="*/ 302 w 434"/>
                <a:gd name="T69" fmla="*/ 311 h 367"/>
                <a:gd name="T70" fmla="*/ 297 w 434"/>
                <a:gd name="T71" fmla="*/ 331 h 367"/>
                <a:gd name="T72" fmla="*/ 266 w 434"/>
                <a:gd name="T73" fmla="*/ 351 h 367"/>
                <a:gd name="T74" fmla="*/ 237 w 434"/>
                <a:gd name="T75" fmla="*/ 362 h 367"/>
                <a:gd name="T76" fmla="*/ 197 w 434"/>
                <a:gd name="T77" fmla="*/ 311 h 367"/>
                <a:gd name="T78" fmla="*/ 186 w 434"/>
                <a:gd name="T79" fmla="*/ 266 h 367"/>
                <a:gd name="T80" fmla="*/ 183 w 434"/>
                <a:gd name="T81" fmla="*/ 215 h 367"/>
                <a:gd name="T82" fmla="*/ 161 w 434"/>
                <a:gd name="T83" fmla="*/ 192 h 367"/>
                <a:gd name="T84" fmla="*/ 101 w 434"/>
                <a:gd name="T85" fmla="*/ 168 h 367"/>
                <a:gd name="T86" fmla="*/ 69 w 434"/>
                <a:gd name="T87" fmla="*/ 163 h 367"/>
                <a:gd name="T88" fmla="*/ 45 w 434"/>
                <a:gd name="T89" fmla="*/ 166 h 367"/>
                <a:gd name="T90" fmla="*/ 34 w 434"/>
                <a:gd name="T91" fmla="*/ 132 h 367"/>
                <a:gd name="T92" fmla="*/ 14 w 434"/>
                <a:gd name="T93" fmla="*/ 94 h 367"/>
                <a:gd name="T94" fmla="*/ 14 w 434"/>
                <a:gd name="T95" fmla="*/ 74 h 367"/>
                <a:gd name="T96" fmla="*/ 36 w 434"/>
                <a:gd name="T97" fmla="*/ 34 h 367"/>
                <a:gd name="T98" fmla="*/ 52 w 434"/>
                <a:gd name="T99" fmla="*/ 18 h 367"/>
                <a:gd name="T100" fmla="*/ 58 w 434"/>
                <a:gd name="T101" fmla="*/ 49 h 367"/>
                <a:gd name="T102" fmla="*/ 56 w 434"/>
                <a:gd name="T103" fmla="*/ 56 h 367"/>
                <a:gd name="T104" fmla="*/ 45 w 434"/>
                <a:gd name="T105" fmla="*/ 83 h 367"/>
                <a:gd name="T106" fmla="*/ 52 w 434"/>
                <a:gd name="T107" fmla="*/ 90 h 367"/>
                <a:gd name="T108" fmla="*/ 56 w 434"/>
                <a:gd name="T109" fmla="*/ 99 h 367"/>
                <a:gd name="T110" fmla="*/ 74 w 434"/>
                <a:gd name="T111" fmla="*/ 74 h 367"/>
                <a:gd name="T112" fmla="*/ 63 w 434"/>
                <a:gd name="T113" fmla="*/ 40 h 367"/>
                <a:gd name="T114" fmla="*/ 99 w 434"/>
                <a:gd name="T115" fmla="*/ 29 h 367"/>
                <a:gd name="T116" fmla="*/ 114 w 434"/>
                <a:gd name="T117" fmla="*/ 18 h 367"/>
                <a:gd name="T118" fmla="*/ 103 w 434"/>
                <a:gd name="T119" fmla="*/ 2 h 367"/>
                <a:gd name="T120" fmla="*/ 179 w 434"/>
                <a:gd name="T121" fmla="*/ 63 h 367"/>
                <a:gd name="T122" fmla="*/ 304 w 434"/>
                <a:gd name="T123" fmla="*/ 85 h 367"/>
                <a:gd name="T124" fmla="*/ 206 w 434"/>
                <a:gd name="T125" fmla="*/ 20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367">
                  <a:moveTo>
                    <a:pt x="297" y="45"/>
                  </a:moveTo>
                  <a:lnTo>
                    <a:pt x="300" y="45"/>
                  </a:lnTo>
                  <a:lnTo>
                    <a:pt x="302" y="45"/>
                  </a:lnTo>
                  <a:lnTo>
                    <a:pt x="302" y="47"/>
                  </a:lnTo>
                  <a:lnTo>
                    <a:pt x="300" y="47"/>
                  </a:lnTo>
                  <a:lnTo>
                    <a:pt x="300" y="45"/>
                  </a:lnTo>
                  <a:lnTo>
                    <a:pt x="297" y="45"/>
                  </a:lnTo>
                  <a:close/>
                  <a:moveTo>
                    <a:pt x="295" y="40"/>
                  </a:moveTo>
                  <a:lnTo>
                    <a:pt x="295" y="38"/>
                  </a:lnTo>
                  <a:lnTo>
                    <a:pt x="295" y="40"/>
                  </a:lnTo>
                  <a:close/>
                  <a:moveTo>
                    <a:pt x="295" y="38"/>
                  </a:moveTo>
                  <a:lnTo>
                    <a:pt x="295" y="40"/>
                  </a:lnTo>
                  <a:lnTo>
                    <a:pt x="295" y="38"/>
                  </a:lnTo>
                  <a:close/>
                  <a:moveTo>
                    <a:pt x="56" y="38"/>
                  </a:moveTo>
                  <a:lnTo>
                    <a:pt x="56" y="40"/>
                  </a:lnTo>
                  <a:lnTo>
                    <a:pt x="56" y="38"/>
                  </a:lnTo>
                  <a:close/>
                  <a:moveTo>
                    <a:pt x="58" y="38"/>
                  </a:moveTo>
                  <a:lnTo>
                    <a:pt x="56" y="38"/>
                  </a:lnTo>
                  <a:lnTo>
                    <a:pt x="58" y="38"/>
                  </a:lnTo>
                  <a:lnTo>
                    <a:pt x="58" y="40"/>
                  </a:lnTo>
                  <a:lnTo>
                    <a:pt x="56" y="40"/>
                  </a:lnTo>
                  <a:lnTo>
                    <a:pt x="56" y="38"/>
                  </a:lnTo>
                  <a:lnTo>
                    <a:pt x="58" y="38"/>
                  </a:lnTo>
                  <a:close/>
                  <a:moveTo>
                    <a:pt x="58" y="38"/>
                  </a:moveTo>
                  <a:lnTo>
                    <a:pt x="58" y="40"/>
                  </a:lnTo>
                  <a:lnTo>
                    <a:pt x="61" y="40"/>
                  </a:lnTo>
                  <a:lnTo>
                    <a:pt x="58" y="40"/>
                  </a:lnTo>
                  <a:lnTo>
                    <a:pt x="58" y="38"/>
                  </a:lnTo>
                  <a:close/>
                  <a:moveTo>
                    <a:pt x="293" y="38"/>
                  </a:moveTo>
                  <a:lnTo>
                    <a:pt x="295" y="38"/>
                  </a:lnTo>
                  <a:lnTo>
                    <a:pt x="293" y="38"/>
                  </a:lnTo>
                  <a:close/>
                  <a:moveTo>
                    <a:pt x="291" y="36"/>
                  </a:moveTo>
                  <a:lnTo>
                    <a:pt x="293" y="36"/>
                  </a:lnTo>
                  <a:lnTo>
                    <a:pt x="291" y="36"/>
                  </a:lnTo>
                  <a:lnTo>
                    <a:pt x="291" y="38"/>
                  </a:lnTo>
                  <a:lnTo>
                    <a:pt x="293" y="38"/>
                  </a:lnTo>
                  <a:lnTo>
                    <a:pt x="293" y="40"/>
                  </a:lnTo>
                  <a:lnTo>
                    <a:pt x="291" y="40"/>
                  </a:lnTo>
                  <a:lnTo>
                    <a:pt x="289" y="40"/>
                  </a:lnTo>
                  <a:lnTo>
                    <a:pt x="286" y="40"/>
                  </a:lnTo>
                  <a:lnTo>
                    <a:pt x="286" y="38"/>
                  </a:lnTo>
                  <a:lnTo>
                    <a:pt x="286" y="36"/>
                  </a:lnTo>
                  <a:lnTo>
                    <a:pt x="289" y="36"/>
                  </a:lnTo>
                  <a:lnTo>
                    <a:pt x="291" y="36"/>
                  </a:lnTo>
                  <a:close/>
                  <a:moveTo>
                    <a:pt x="302" y="34"/>
                  </a:moveTo>
                  <a:lnTo>
                    <a:pt x="304" y="34"/>
                  </a:lnTo>
                  <a:lnTo>
                    <a:pt x="304" y="36"/>
                  </a:lnTo>
                  <a:lnTo>
                    <a:pt x="304" y="38"/>
                  </a:lnTo>
                  <a:lnTo>
                    <a:pt x="306" y="38"/>
                  </a:lnTo>
                  <a:lnTo>
                    <a:pt x="304" y="38"/>
                  </a:lnTo>
                  <a:lnTo>
                    <a:pt x="304" y="40"/>
                  </a:lnTo>
                  <a:lnTo>
                    <a:pt x="304" y="38"/>
                  </a:lnTo>
                  <a:lnTo>
                    <a:pt x="304" y="40"/>
                  </a:lnTo>
                  <a:lnTo>
                    <a:pt x="302" y="40"/>
                  </a:lnTo>
                  <a:lnTo>
                    <a:pt x="302" y="43"/>
                  </a:lnTo>
                  <a:lnTo>
                    <a:pt x="300" y="43"/>
                  </a:lnTo>
                  <a:lnTo>
                    <a:pt x="300" y="40"/>
                  </a:lnTo>
                  <a:lnTo>
                    <a:pt x="300" y="43"/>
                  </a:lnTo>
                  <a:lnTo>
                    <a:pt x="297" y="43"/>
                  </a:lnTo>
                  <a:lnTo>
                    <a:pt x="295" y="43"/>
                  </a:lnTo>
                  <a:lnTo>
                    <a:pt x="297" y="43"/>
                  </a:lnTo>
                  <a:lnTo>
                    <a:pt x="295" y="43"/>
                  </a:lnTo>
                  <a:lnTo>
                    <a:pt x="297" y="43"/>
                  </a:lnTo>
                  <a:lnTo>
                    <a:pt x="295" y="43"/>
                  </a:lnTo>
                  <a:lnTo>
                    <a:pt x="295" y="40"/>
                  </a:lnTo>
                  <a:lnTo>
                    <a:pt x="295" y="43"/>
                  </a:lnTo>
                  <a:lnTo>
                    <a:pt x="295" y="40"/>
                  </a:lnTo>
                  <a:lnTo>
                    <a:pt x="295" y="43"/>
                  </a:lnTo>
                  <a:lnTo>
                    <a:pt x="295" y="40"/>
                  </a:lnTo>
                  <a:lnTo>
                    <a:pt x="295" y="43"/>
                  </a:lnTo>
                  <a:lnTo>
                    <a:pt x="295" y="40"/>
                  </a:lnTo>
                  <a:lnTo>
                    <a:pt x="293" y="40"/>
                  </a:lnTo>
                  <a:lnTo>
                    <a:pt x="295" y="40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5" y="38"/>
                  </a:lnTo>
                  <a:lnTo>
                    <a:pt x="293" y="38"/>
                  </a:lnTo>
                  <a:lnTo>
                    <a:pt x="295" y="38"/>
                  </a:lnTo>
                  <a:lnTo>
                    <a:pt x="293" y="38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40"/>
                  </a:lnTo>
                  <a:lnTo>
                    <a:pt x="293" y="38"/>
                  </a:lnTo>
                  <a:lnTo>
                    <a:pt x="293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7" y="36"/>
                  </a:lnTo>
                  <a:lnTo>
                    <a:pt x="300" y="36"/>
                  </a:lnTo>
                  <a:lnTo>
                    <a:pt x="300" y="34"/>
                  </a:lnTo>
                  <a:lnTo>
                    <a:pt x="302" y="34"/>
                  </a:lnTo>
                  <a:close/>
                  <a:moveTo>
                    <a:pt x="394" y="114"/>
                  </a:moveTo>
                  <a:lnTo>
                    <a:pt x="394" y="116"/>
                  </a:lnTo>
                  <a:lnTo>
                    <a:pt x="394" y="114"/>
                  </a:lnTo>
                  <a:close/>
                  <a:moveTo>
                    <a:pt x="396" y="114"/>
                  </a:moveTo>
                  <a:lnTo>
                    <a:pt x="394" y="114"/>
                  </a:lnTo>
                  <a:lnTo>
                    <a:pt x="396" y="114"/>
                  </a:lnTo>
                  <a:close/>
                  <a:moveTo>
                    <a:pt x="396" y="114"/>
                  </a:moveTo>
                  <a:lnTo>
                    <a:pt x="394" y="114"/>
                  </a:lnTo>
                  <a:lnTo>
                    <a:pt x="396" y="114"/>
                  </a:lnTo>
                  <a:close/>
                  <a:moveTo>
                    <a:pt x="398" y="114"/>
                  </a:moveTo>
                  <a:lnTo>
                    <a:pt x="400" y="114"/>
                  </a:lnTo>
                  <a:lnTo>
                    <a:pt x="398" y="114"/>
                  </a:lnTo>
                  <a:close/>
                  <a:moveTo>
                    <a:pt x="407" y="114"/>
                  </a:moveTo>
                  <a:lnTo>
                    <a:pt x="405" y="114"/>
                  </a:lnTo>
                  <a:lnTo>
                    <a:pt x="407" y="114"/>
                  </a:lnTo>
                  <a:lnTo>
                    <a:pt x="405" y="114"/>
                  </a:lnTo>
                  <a:lnTo>
                    <a:pt x="407" y="114"/>
                  </a:lnTo>
                  <a:close/>
                  <a:moveTo>
                    <a:pt x="398" y="114"/>
                  </a:moveTo>
                  <a:lnTo>
                    <a:pt x="396" y="114"/>
                  </a:lnTo>
                  <a:lnTo>
                    <a:pt x="398" y="114"/>
                  </a:lnTo>
                  <a:close/>
                  <a:moveTo>
                    <a:pt x="405" y="112"/>
                  </a:moveTo>
                  <a:lnTo>
                    <a:pt x="405" y="114"/>
                  </a:lnTo>
                  <a:lnTo>
                    <a:pt x="405" y="112"/>
                  </a:lnTo>
                  <a:close/>
                  <a:moveTo>
                    <a:pt x="403" y="112"/>
                  </a:moveTo>
                  <a:lnTo>
                    <a:pt x="405" y="112"/>
                  </a:lnTo>
                  <a:lnTo>
                    <a:pt x="405" y="114"/>
                  </a:lnTo>
                  <a:lnTo>
                    <a:pt x="403" y="114"/>
                  </a:lnTo>
                  <a:lnTo>
                    <a:pt x="400" y="114"/>
                  </a:lnTo>
                  <a:lnTo>
                    <a:pt x="398" y="114"/>
                  </a:lnTo>
                  <a:lnTo>
                    <a:pt x="400" y="114"/>
                  </a:lnTo>
                  <a:lnTo>
                    <a:pt x="400" y="112"/>
                  </a:lnTo>
                  <a:lnTo>
                    <a:pt x="403" y="112"/>
                  </a:lnTo>
                  <a:close/>
                  <a:moveTo>
                    <a:pt x="400" y="112"/>
                  </a:moveTo>
                  <a:lnTo>
                    <a:pt x="403" y="112"/>
                  </a:lnTo>
                  <a:lnTo>
                    <a:pt x="400" y="112"/>
                  </a:lnTo>
                  <a:lnTo>
                    <a:pt x="400" y="114"/>
                  </a:lnTo>
                  <a:lnTo>
                    <a:pt x="398" y="114"/>
                  </a:lnTo>
                  <a:lnTo>
                    <a:pt x="400" y="114"/>
                  </a:lnTo>
                  <a:lnTo>
                    <a:pt x="400" y="112"/>
                  </a:lnTo>
                  <a:close/>
                  <a:moveTo>
                    <a:pt x="400" y="112"/>
                  </a:moveTo>
                  <a:lnTo>
                    <a:pt x="400" y="110"/>
                  </a:lnTo>
                  <a:lnTo>
                    <a:pt x="400" y="112"/>
                  </a:lnTo>
                  <a:close/>
                  <a:moveTo>
                    <a:pt x="400" y="110"/>
                  </a:moveTo>
                  <a:lnTo>
                    <a:pt x="398" y="110"/>
                  </a:lnTo>
                  <a:lnTo>
                    <a:pt x="400" y="110"/>
                  </a:lnTo>
                  <a:close/>
                  <a:moveTo>
                    <a:pt x="398" y="110"/>
                  </a:moveTo>
                  <a:lnTo>
                    <a:pt x="396" y="110"/>
                  </a:lnTo>
                  <a:lnTo>
                    <a:pt x="398" y="110"/>
                  </a:lnTo>
                  <a:close/>
                  <a:moveTo>
                    <a:pt x="403" y="110"/>
                  </a:moveTo>
                  <a:lnTo>
                    <a:pt x="403" y="112"/>
                  </a:lnTo>
                  <a:lnTo>
                    <a:pt x="400" y="112"/>
                  </a:lnTo>
                  <a:lnTo>
                    <a:pt x="403" y="112"/>
                  </a:lnTo>
                  <a:lnTo>
                    <a:pt x="403" y="110"/>
                  </a:lnTo>
                  <a:lnTo>
                    <a:pt x="405" y="110"/>
                  </a:lnTo>
                  <a:lnTo>
                    <a:pt x="403" y="110"/>
                  </a:lnTo>
                  <a:close/>
                  <a:moveTo>
                    <a:pt x="403" y="110"/>
                  </a:moveTo>
                  <a:lnTo>
                    <a:pt x="400" y="110"/>
                  </a:lnTo>
                  <a:lnTo>
                    <a:pt x="403" y="110"/>
                  </a:lnTo>
                  <a:lnTo>
                    <a:pt x="400" y="110"/>
                  </a:lnTo>
                  <a:lnTo>
                    <a:pt x="403" y="110"/>
                  </a:lnTo>
                  <a:close/>
                  <a:moveTo>
                    <a:pt x="398" y="110"/>
                  </a:moveTo>
                  <a:lnTo>
                    <a:pt x="396" y="110"/>
                  </a:lnTo>
                  <a:lnTo>
                    <a:pt x="398" y="110"/>
                  </a:lnTo>
                  <a:close/>
                  <a:moveTo>
                    <a:pt x="398" y="110"/>
                  </a:moveTo>
                  <a:lnTo>
                    <a:pt x="400" y="110"/>
                  </a:lnTo>
                  <a:lnTo>
                    <a:pt x="398" y="110"/>
                  </a:lnTo>
                  <a:close/>
                  <a:moveTo>
                    <a:pt x="405" y="110"/>
                  </a:moveTo>
                  <a:lnTo>
                    <a:pt x="403" y="110"/>
                  </a:lnTo>
                  <a:lnTo>
                    <a:pt x="405" y="110"/>
                  </a:lnTo>
                  <a:close/>
                  <a:moveTo>
                    <a:pt x="400" y="110"/>
                  </a:moveTo>
                  <a:lnTo>
                    <a:pt x="400" y="107"/>
                  </a:lnTo>
                  <a:lnTo>
                    <a:pt x="400" y="110"/>
                  </a:lnTo>
                  <a:close/>
                  <a:moveTo>
                    <a:pt x="400" y="110"/>
                  </a:moveTo>
                  <a:lnTo>
                    <a:pt x="398" y="110"/>
                  </a:lnTo>
                  <a:lnTo>
                    <a:pt x="400" y="110"/>
                  </a:lnTo>
                  <a:lnTo>
                    <a:pt x="400" y="107"/>
                  </a:lnTo>
                  <a:lnTo>
                    <a:pt x="403" y="107"/>
                  </a:lnTo>
                  <a:lnTo>
                    <a:pt x="400" y="107"/>
                  </a:lnTo>
                  <a:lnTo>
                    <a:pt x="400" y="110"/>
                  </a:lnTo>
                  <a:close/>
                  <a:moveTo>
                    <a:pt x="403" y="107"/>
                  </a:moveTo>
                  <a:lnTo>
                    <a:pt x="403" y="110"/>
                  </a:lnTo>
                  <a:lnTo>
                    <a:pt x="400" y="110"/>
                  </a:lnTo>
                  <a:lnTo>
                    <a:pt x="403" y="110"/>
                  </a:lnTo>
                  <a:lnTo>
                    <a:pt x="403" y="107"/>
                  </a:lnTo>
                  <a:close/>
                  <a:moveTo>
                    <a:pt x="396" y="107"/>
                  </a:moveTo>
                  <a:lnTo>
                    <a:pt x="398" y="107"/>
                  </a:lnTo>
                  <a:lnTo>
                    <a:pt x="396" y="107"/>
                  </a:lnTo>
                  <a:close/>
                  <a:moveTo>
                    <a:pt x="403" y="107"/>
                  </a:moveTo>
                  <a:lnTo>
                    <a:pt x="400" y="107"/>
                  </a:lnTo>
                  <a:lnTo>
                    <a:pt x="403" y="107"/>
                  </a:lnTo>
                  <a:close/>
                  <a:moveTo>
                    <a:pt x="398" y="107"/>
                  </a:moveTo>
                  <a:lnTo>
                    <a:pt x="398" y="105"/>
                  </a:lnTo>
                  <a:lnTo>
                    <a:pt x="398" y="107"/>
                  </a:lnTo>
                  <a:close/>
                  <a:moveTo>
                    <a:pt x="400" y="105"/>
                  </a:moveTo>
                  <a:lnTo>
                    <a:pt x="400" y="107"/>
                  </a:lnTo>
                  <a:lnTo>
                    <a:pt x="398" y="107"/>
                  </a:lnTo>
                  <a:lnTo>
                    <a:pt x="400" y="105"/>
                  </a:lnTo>
                  <a:close/>
                  <a:moveTo>
                    <a:pt x="403" y="105"/>
                  </a:moveTo>
                  <a:lnTo>
                    <a:pt x="400" y="105"/>
                  </a:lnTo>
                  <a:lnTo>
                    <a:pt x="400" y="107"/>
                  </a:lnTo>
                  <a:lnTo>
                    <a:pt x="400" y="105"/>
                  </a:lnTo>
                  <a:lnTo>
                    <a:pt x="403" y="105"/>
                  </a:lnTo>
                  <a:close/>
                  <a:moveTo>
                    <a:pt x="398" y="105"/>
                  </a:moveTo>
                  <a:lnTo>
                    <a:pt x="398" y="107"/>
                  </a:lnTo>
                  <a:lnTo>
                    <a:pt x="396" y="107"/>
                  </a:lnTo>
                  <a:lnTo>
                    <a:pt x="396" y="105"/>
                  </a:lnTo>
                  <a:lnTo>
                    <a:pt x="396" y="107"/>
                  </a:lnTo>
                  <a:lnTo>
                    <a:pt x="396" y="105"/>
                  </a:lnTo>
                  <a:lnTo>
                    <a:pt x="398" y="105"/>
                  </a:lnTo>
                  <a:close/>
                  <a:moveTo>
                    <a:pt x="398" y="105"/>
                  </a:moveTo>
                  <a:lnTo>
                    <a:pt x="396" y="105"/>
                  </a:lnTo>
                  <a:lnTo>
                    <a:pt x="396" y="107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6" y="105"/>
                  </a:lnTo>
                  <a:lnTo>
                    <a:pt x="398" y="105"/>
                  </a:lnTo>
                  <a:close/>
                  <a:moveTo>
                    <a:pt x="398" y="105"/>
                  </a:moveTo>
                  <a:lnTo>
                    <a:pt x="398" y="103"/>
                  </a:lnTo>
                  <a:lnTo>
                    <a:pt x="398" y="105"/>
                  </a:lnTo>
                  <a:close/>
                  <a:moveTo>
                    <a:pt x="400" y="103"/>
                  </a:moveTo>
                  <a:lnTo>
                    <a:pt x="400" y="105"/>
                  </a:lnTo>
                  <a:lnTo>
                    <a:pt x="400" y="103"/>
                  </a:lnTo>
                  <a:close/>
                  <a:moveTo>
                    <a:pt x="405" y="103"/>
                  </a:moveTo>
                  <a:lnTo>
                    <a:pt x="405" y="105"/>
                  </a:lnTo>
                  <a:lnTo>
                    <a:pt x="405" y="103"/>
                  </a:lnTo>
                  <a:lnTo>
                    <a:pt x="405" y="105"/>
                  </a:lnTo>
                  <a:lnTo>
                    <a:pt x="405" y="103"/>
                  </a:lnTo>
                  <a:close/>
                  <a:moveTo>
                    <a:pt x="398" y="105"/>
                  </a:moveTo>
                  <a:lnTo>
                    <a:pt x="398" y="103"/>
                  </a:lnTo>
                  <a:lnTo>
                    <a:pt x="400" y="103"/>
                  </a:lnTo>
                  <a:lnTo>
                    <a:pt x="398" y="103"/>
                  </a:lnTo>
                  <a:lnTo>
                    <a:pt x="398" y="105"/>
                  </a:lnTo>
                  <a:close/>
                  <a:moveTo>
                    <a:pt x="400" y="103"/>
                  </a:moveTo>
                  <a:lnTo>
                    <a:pt x="400" y="105"/>
                  </a:lnTo>
                  <a:lnTo>
                    <a:pt x="398" y="105"/>
                  </a:lnTo>
                  <a:lnTo>
                    <a:pt x="398" y="103"/>
                  </a:lnTo>
                  <a:lnTo>
                    <a:pt x="400" y="103"/>
                  </a:lnTo>
                  <a:close/>
                  <a:moveTo>
                    <a:pt x="398" y="101"/>
                  </a:moveTo>
                  <a:lnTo>
                    <a:pt x="398" y="103"/>
                  </a:lnTo>
                  <a:lnTo>
                    <a:pt x="398" y="101"/>
                  </a:lnTo>
                  <a:lnTo>
                    <a:pt x="398" y="103"/>
                  </a:lnTo>
                  <a:lnTo>
                    <a:pt x="398" y="101"/>
                  </a:lnTo>
                  <a:close/>
                  <a:moveTo>
                    <a:pt x="400" y="99"/>
                  </a:moveTo>
                  <a:lnTo>
                    <a:pt x="400" y="101"/>
                  </a:lnTo>
                  <a:lnTo>
                    <a:pt x="398" y="101"/>
                  </a:lnTo>
                  <a:lnTo>
                    <a:pt x="400" y="101"/>
                  </a:lnTo>
                  <a:lnTo>
                    <a:pt x="400" y="99"/>
                  </a:lnTo>
                  <a:close/>
                  <a:moveTo>
                    <a:pt x="400" y="101"/>
                  </a:moveTo>
                  <a:lnTo>
                    <a:pt x="398" y="101"/>
                  </a:lnTo>
                  <a:lnTo>
                    <a:pt x="400" y="101"/>
                  </a:lnTo>
                  <a:lnTo>
                    <a:pt x="400" y="99"/>
                  </a:lnTo>
                  <a:lnTo>
                    <a:pt x="400" y="101"/>
                  </a:lnTo>
                  <a:close/>
                  <a:moveTo>
                    <a:pt x="398" y="101"/>
                  </a:moveTo>
                  <a:lnTo>
                    <a:pt x="398" y="99"/>
                  </a:lnTo>
                  <a:lnTo>
                    <a:pt x="400" y="99"/>
                  </a:lnTo>
                  <a:lnTo>
                    <a:pt x="400" y="101"/>
                  </a:lnTo>
                  <a:lnTo>
                    <a:pt x="398" y="101"/>
                  </a:lnTo>
                  <a:close/>
                  <a:moveTo>
                    <a:pt x="398" y="99"/>
                  </a:moveTo>
                  <a:lnTo>
                    <a:pt x="398" y="101"/>
                  </a:lnTo>
                  <a:lnTo>
                    <a:pt x="398" y="99"/>
                  </a:lnTo>
                  <a:lnTo>
                    <a:pt x="398" y="101"/>
                  </a:lnTo>
                  <a:lnTo>
                    <a:pt x="398" y="99"/>
                  </a:lnTo>
                  <a:close/>
                  <a:moveTo>
                    <a:pt x="403" y="99"/>
                  </a:moveTo>
                  <a:lnTo>
                    <a:pt x="403" y="101"/>
                  </a:lnTo>
                  <a:lnTo>
                    <a:pt x="403" y="99"/>
                  </a:lnTo>
                  <a:close/>
                  <a:moveTo>
                    <a:pt x="398" y="99"/>
                  </a:moveTo>
                  <a:lnTo>
                    <a:pt x="398" y="96"/>
                  </a:lnTo>
                  <a:lnTo>
                    <a:pt x="400" y="96"/>
                  </a:lnTo>
                  <a:lnTo>
                    <a:pt x="398" y="99"/>
                  </a:lnTo>
                  <a:close/>
                  <a:moveTo>
                    <a:pt x="403" y="96"/>
                  </a:moveTo>
                  <a:lnTo>
                    <a:pt x="403" y="99"/>
                  </a:lnTo>
                  <a:lnTo>
                    <a:pt x="400" y="99"/>
                  </a:lnTo>
                  <a:lnTo>
                    <a:pt x="403" y="99"/>
                  </a:lnTo>
                  <a:lnTo>
                    <a:pt x="403" y="96"/>
                  </a:lnTo>
                  <a:close/>
                  <a:moveTo>
                    <a:pt x="400" y="99"/>
                  </a:moveTo>
                  <a:lnTo>
                    <a:pt x="398" y="99"/>
                  </a:lnTo>
                  <a:lnTo>
                    <a:pt x="400" y="99"/>
                  </a:lnTo>
                  <a:lnTo>
                    <a:pt x="400" y="96"/>
                  </a:lnTo>
                  <a:lnTo>
                    <a:pt x="400" y="99"/>
                  </a:lnTo>
                  <a:close/>
                  <a:moveTo>
                    <a:pt x="398" y="94"/>
                  </a:moveTo>
                  <a:lnTo>
                    <a:pt x="398" y="96"/>
                  </a:lnTo>
                  <a:lnTo>
                    <a:pt x="396" y="96"/>
                  </a:lnTo>
                  <a:lnTo>
                    <a:pt x="396" y="94"/>
                  </a:lnTo>
                  <a:lnTo>
                    <a:pt x="398" y="94"/>
                  </a:lnTo>
                  <a:close/>
                  <a:moveTo>
                    <a:pt x="400" y="94"/>
                  </a:moveTo>
                  <a:lnTo>
                    <a:pt x="400" y="96"/>
                  </a:lnTo>
                  <a:lnTo>
                    <a:pt x="403" y="96"/>
                  </a:lnTo>
                  <a:lnTo>
                    <a:pt x="400" y="96"/>
                  </a:lnTo>
                  <a:lnTo>
                    <a:pt x="398" y="99"/>
                  </a:lnTo>
                  <a:lnTo>
                    <a:pt x="398" y="96"/>
                  </a:lnTo>
                  <a:lnTo>
                    <a:pt x="398" y="94"/>
                  </a:lnTo>
                  <a:lnTo>
                    <a:pt x="400" y="94"/>
                  </a:lnTo>
                  <a:close/>
                  <a:moveTo>
                    <a:pt x="400" y="94"/>
                  </a:moveTo>
                  <a:lnTo>
                    <a:pt x="398" y="94"/>
                  </a:lnTo>
                  <a:lnTo>
                    <a:pt x="400" y="94"/>
                  </a:lnTo>
                  <a:close/>
                  <a:moveTo>
                    <a:pt x="400" y="92"/>
                  </a:moveTo>
                  <a:lnTo>
                    <a:pt x="400" y="94"/>
                  </a:lnTo>
                  <a:lnTo>
                    <a:pt x="400" y="92"/>
                  </a:lnTo>
                  <a:close/>
                  <a:moveTo>
                    <a:pt x="107" y="0"/>
                  </a:moveTo>
                  <a:lnTo>
                    <a:pt x="110" y="0"/>
                  </a:lnTo>
                  <a:lnTo>
                    <a:pt x="110" y="2"/>
                  </a:lnTo>
                  <a:lnTo>
                    <a:pt x="112" y="2"/>
                  </a:lnTo>
                  <a:lnTo>
                    <a:pt x="112" y="5"/>
                  </a:lnTo>
                  <a:lnTo>
                    <a:pt x="114" y="5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6" y="18"/>
                  </a:lnTo>
                  <a:lnTo>
                    <a:pt x="116" y="20"/>
                  </a:lnTo>
                  <a:lnTo>
                    <a:pt x="119" y="20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7" y="23"/>
                  </a:lnTo>
                  <a:lnTo>
                    <a:pt x="137" y="25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3" y="25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8" y="27"/>
                  </a:lnTo>
                  <a:lnTo>
                    <a:pt x="150" y="27"/>
                  </a:lnTo>
                  <a:lnTo>
                    <a:pt x="152" y="27"/>
                  </a:lnTo>
                  <a:lnTo>
                    <a:pt x="152" y="29"/>
                  </a:lnTo>
                  <a:lnTo>
                    <a:pt x="154" y="29"/>
                  </a:lnTo>
                  <a:lnTo>
                    <a:pt x="154" y="31"/>
                  </a:lnTo>
                  <a:lnTo>
                    <a:pt x="157" y="31"/>
                  </a:lnTo>
                  <a:lnTo>
                    <a:pt x="157" y="34"/>
                  </a:lnTo>
                  <a:lnTo>
                    <a:pt x="159" y="34"/>
                  </a:lnTo>
                  <a:lnTo>
                    <a:pt x="159" y="31"/>
                  </a:lnTo>
                  <a:lnTo>
                    <a:pt x="159" y="34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43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1" y="43"/>
                  </a:lnTo>
                  <a:lnTo>
                    <a:pt x="163" y="43"/>
                  </a:lnTo>
                  <a:lnTo>
                    <a:pt x="163" y="40"/>
                  </a:lnTo>
                  <a:lnTo>
                    <a:pt x="163" y="43"/>
                  </a:lnTo>
                  <a:lnTo>
                    <a:pt x="166" y="43"/>
                  </a:lnTo>
                  <a:lnTo>
                    <a:pt x="163" y="43"/>
                  </a:lnTo>
                  <a:lnTo>
                    <a:pt x="166" y="43"/>
                  </a:lnTo>
                  <a:lnTo>
                    <a:pt x="163" y="43"/>
                  </a:lnTo>
                  <a:lnTo>
                    <a:pt x="166" y="43"/>
                  </a:lnTo>
                  <a:lnTo>
                    <a:pt x="163" y="43"/>
                  </a:lnTo>
                  <a:lnTo>
                    <a:pt x="166" y="43"/>
                  </a:lnTo>
                  <a:lnTo>
                    <a:pt x="163" y="43"/>
                  </a:lnTo>
                  <a:lnTo>
                    <a:pt x="161" y="43"/>
                  </a:lnTo>
                  <a:lnTo>
                    <a:pt x="163" y="43"/>
                  </a:lnTo>
                  <a:lnTo>
                    <a:pt x="161" y="43"/>
                  </a:lnTo>
                  <a:lnTo>
                    <a:pt x="161" y="45"/>
                  </a:lnTo>
                  <a:lnTo>
                    <a:pt x="163" y="45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1" y="45"/>
                  </a:lnTo>
                  <a:lnTo>
                    <a:pt x="161" y="47"/>
                  </a:lnTo>
                  <a:lnTo>
                    <a:pt x="161" y="49"/>
                  </a:lnTo>
                  <a:lnTo>
                    <a:pt x="163" y="49"/>
                  </a:lnTo>
                  <a:lnTo>
                    <a:pt x="163" y="52"/>
                  </a:lnTo>
                  <a:lnTo>
                    <a:pt x="166" y="52"/>
                  </a:lnTo>
                  <a:lnTo>
                    <a:pt x="166" y="54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70" y="54"/>
                  </a:lnTo>
                  <a:lnTo>
                    <a:pt x="170" y="56"/>
                  </a:lnTo>
                  <a:lnTo>
                    <a:pt x="172" y="56"/>
                  </a:lnTo>
                  <a:lnTo>
                    <a:pt x="170" y="56"/>
                  </a:lnTo>
                  <a:lnTo>
                    <a:pt x="172" y="56"/>
                  </a:lnTo>
                  <a:lnTo>
                    <a:pt x="172" y="54"/>
                  </a:lnTo>
                  <a:lnTo>
                    <a:pt x="172" y="56"/>
                  </a:lnTo>
                  <a:lnTo>
                    <a:pt x="172" y="54"/>
                  </a:lnTo>
                  <a:lnTo>
                    <a:pt x="172" y="56"/>
                  </a:lnTo>
                  <a:lnTo>
                    <a:pt x="175" y="56"/>
                  </a:lnTo>
                  <a:lnTo>
                    <a:pt x="177" y="56"/>
                  </a:lnTo>
                  <a:lnTo>
                    <a:pt x="177" y="54"/>
                  </a:lnTo>
                  <a:lnTo>
                    <a:pt x="177" y="56"/>
                  </a:lnTo>
                  <a:lnTo>
                    <a:pt x="177" y="54"/>
                  </a:lnTo>
                  <a:lnTo>
                    <a:pt x="177" y="56"/>
                  </a:lnTo>
                  <a:lnTo>
                    <a:pt x="177" y="54"/>
                  </a:lnTo>
                  <a:lnTo>
                    <a:pt x="179" y="54"/>
                  </a:lnTo>
                  <a:lnTo>
                    <a:pt x="181" y="54"/>
                  </a:lnTo>
                  <a:lnTo>
                    <a:pt x="183" y="54"/>
                  </a:lnTo>
                  <a:lnTo>
                    <a:pt x="186" y="54"/>
                  </a:lnTo>
                  <a:lnTo>
                    <a:pt x="188" y="54"/>
                  </a:lnTo>
                  <a:lnTo>
                    <a:pt x="190" y="54"/>
                  </a:lnTo>
                  <a:lnTo>
                    <a:pt x="192" y="54"/>
                  </a:lnTo>
                  <a:lnTo>
                    <a:pt x="195" y="54"/>
                  </a:lnTo>
                  <a:lnTo>
                    <a:pt x="195" y="52"/>
                  </a:lnTo>
                  <a:lnTo>
                    <a:pt x="197" y="52"/>
                  </a:lnTo>
                  <a:lnTo>
                    <a:pt x="197" y="54"/>
                  </a:lnTo>
                  <a:lnTo>
                    <a:pt x="197" y="52"/>
                  </a:lnTo>
                  <a:lnTo>
                    <a:pt x="199" y="52"/>
                  </a:lnTo>
                  <a:lnTo>
                    <a:pt x="201" y="52"/>
                  </a:lnTo>
                  <a:lnTo>
                    <a:pt x="204" y="52"/>
                  </a:lnTo>
                  <a:lnTo>
                    <a:pt x="206" y="52"/>
                  </a:lnTo>
                  <a:lnTo>
                    <a:pt x="204" y="52"/>
                  </a:lnTo>
                  <a:lnTo>
                    <a:pt x="206" y="52"/>
                  </a:lnTo>
                  <a:lnTo>
                    <a:pt x="208" y="52"/>
                  </a:lnTo>
                  <a:lnTo>
                    <a:pt x="210" y="52"/>
                  </a:lnTo>
                  <a:lnTo>
                    <a:pt x="210" y="49"/>
                  </a:lnTo>
                  <a:lnTo>
                    <a:pt x="210" y="52"/>
                  </a:lnTo>
                  <a:lnTo>
                    <a:pt x="210" y="49"/>
                  </a:lnTo>
                  <a:lnTo>
                    <a:pt x="213" y="49"/>
                  </a:lnTo>
                  <a:lnTo>
                    <a:pt x="213" y="52"/>
                  </a:lnTo>
                  <a:lnTo>
                    <a:pt x="213" y="49"/>
                  </a:lnTo>
                  <a:lnTo>
                    <a:pt x="213" y="52"/>
                  </a:lnTo>
                  <a:lnTo>
                    <a:pt x="213" y="49"/>
                  </a:lnTo>
                  <a:lnTo>
                    <a:pt x="213" y="52"/>
                  </a:lnTo>
                  <a:lnTo>
                    <a:pt x="213" y="49"/>
                  </a:lnTo>
                  <a:lnTo>
                    <a:pt x="213" y="52"/>
                  </a:lnTo>
                  <a:lnTo>
                    <a:pt x="213" y="49"/>
                  </a:lnTo>
                  <a:lnTo>
                    <a:pt x="213" y="52"/>
                  </a:lnTo>
                  <a:lnTo>
                    <a:pt x="215" y="52"/>
                  </a:lnTo>
                  <a:lnTo>
                    <a:pt x="215" y="49"/>
                  </a:lnTo>
                  <a:lnTo>
                    <a:pt x="217" y="49"/>
                  </a:lnTo>
                  <a:lnTo>
                    <a:pt x="219" y="49"/>
                  </a:lnTo>
                  <a:lnTo>
                    <a:pt x="221" y="49"/>
                  </a:lnTo>
                  <a:lnTo>
                    <a:pt x="221" y="52"/>
                  </a:lnTo>
                  <a:lnTo>
                    <a:pt x="224" y="52"/>
                  </a:lnTo>
                  <a:lnTo>
                    <a:pt x="226" y="52"/>
                  </a:lnTo>
                  <a:lnTo>
                    <a:pt x="226" y="49"/>
                  </a:lnTo>
                  <a:lnTo>
                    <a:pt x="228" y="49"/>
                  </a:lnTo>
                  <a:lnTo>
                    <a:pt x="228" y="52"/>
                  </a:lnTo>
                  <a:lnTo>
                    <a:pt x="230" y="52"/>
                  </a:lnTo>
                  <a:lnTo>
                    <a:pt x="233" y="52"/>
                  </a:lnTo>
                  <a:lnTo>
                    <a:pt x="233" y="54"/>
                  </a:lnTo>
                  <a:lnTo>
                    <a:pt x="230" y="54"/>
                  </a:lnTo>
                  <a:lnTo>
                    <a:pt x="233" y="54"/>
                  </a:lnTo>
                  <a:lnTo>
                    <a:pt x="230" y="54"/>
                  </a:lnTo>
                  <a:lnTo>
                    <a:pt x="233" y="54"/>
                  </a:lnTo>
                  <a:lnTo>
                    <a:pt x="230" y="54"/>
                  </a:lnTo>
                  <a:lnTo>
                    <a:pt x="233" y="54"/>
                  </a:lnTo>
                  <a:lnTo>
                    <a:pt x="230" y="54"/>
                  </a:lnTo>
                  <a:lnTo>
                    <a:pt x="233" y="54"/>
                  </a:lnTo>
                  <a:lnTo>
                    <a:pt x="233" y="56"/>
                  </a:lnTo>
                  <a:lnTo>
                    <a:pt x="235" y="56"/>
                  </a:lnTo>
                  <a:lnTo>
                    <a:pt x="235" y="58"/>
                  </a:lnTo>
                  <a:lnTo>
                    <a:pt x="237" y="58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2" y="61"/>
                  </a:lnTo>
                  <a:lnTo>
                    <a:pt x="242" y="63"/>
                  </a:lnTo>
                  <a:lnTo>
                    <a:pt x="244" y="63"/>
                  </a:lnTo>
                  <a:lnTo>
                    <a:pt x="246" y="63"/>
                  </a:lnTo>
                  <a:lnTo>
                    <a:pt x="246" y="65"/>
                  </a:lnTo>
                  <a:lnTo>
                    <a:pt x="248" y="65"/>
                  </a:lnTo>
                  <a:lnTo>
                    <a:pt x="251" y="65"/>
                  </a:lnTo>
                  <a:lnTo>
                    <a:pt x="253" y="65"/>
                  </a:lnTo>
                  <a:lnTo>
                    <a:pt x="255" y="65"/>
                  </a:lnTo>
                  <a:lnTo>
                    <a:pt x="255" y="67"/>
                  </a:lnTo>
                  <a:lnTo>
                    <a:pt x="257" y="67"/>
                  </a:lnTo>
                  <a:lnTo>
                    <a:pt x="259" y="67"/>
                  </a:lnTo>
                  <a:lnTo>
                    <a:pt x="262" y="67"/>
                  </a:lnTo>
                  <a:lnTo>
                    <a:pt x="264" y="67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71" y="67"/>
                  </a:lnTo>
                  <a:lnTo>
                    <a:pt x="273" y="67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5" y="63"/>
                  </a:lnTo>
                  <a:lnTo>
                    <a:pt x="277" y="63"/>
                  </a:lnTo>
                  <a:lnTo>
                    <a:pt x="280" y="63"/>
                  </a:lnTo>
                  <a:lnTo>
                    <a:pt x="277" y="63"/>
                  </a:lnTo>
                  <a:lnTo>
                    <a:pt x="280" y="63"/>
                  </a:lnTo>
                  <a:lnTo>
                    <a:pt x="277" y="63"/>
                  </a:lnTo>
                  <a:lnTo>
                    <a:pt x="280" y="63"/>
                  </a:lnTo>
                  <a:lnTo>
                    <a:pt x="282" y="63"/>
                  </a:lnTo>
                  <a:lnTo>
                    <a:pt x="284" y="63"/>
                  </a:lnTo>
                  <a:lnTo>
                    <a:pt x="284" y="61"/>
                  </a:lnTo>
                  <a:lnTo>
                    <a:pt x="286" y="61"/>
                  </a:lnTo>
                  <a:lnTo>
                    <a:pt x="284" y="61"/>
                  </a:lnTo>
                  <a:lnTo>
                    <a:pt x="286" y="61"/>
                  </a:lnTo>
                  <a:lnTo>
                    <a:pt x="286" y="58"/>
                  </a:lnTo>
                  <a:lnTo>
                    <a:pt x="286" y="61"/>
                  </a:lnTo>
                  <a:lnTo>
                    <a:pt x="286" y="58"/>
                  </a:lnTo>
                  <a:lnTo>
                    <a:pt x="289" y="58"/>
                  </a:lnTo>
                  <a:lnTo>
                    <a:pt x="286" y="58"/>
                  </a:lnTo>
                  <a:lnTo>
                    <a:pt x="289" y="58"/>
                  </a:lnTo>
                  <a:lnTo>
                    <a:pt x="286" y="58"/>
                  </a:lnTo>
                  <a:lnTo>
                    <a:pt x="289" y="58"/>
                  </a:lnTo>
                  <a:lnTo>
                    <a:pt x="286" y="58"/>
                  </a:lnTo>
                  <a:lnTo>
                    <a:pt x="289" y="58"/>
                  </a:lnTo>
                  <a:lnTo>
                    <a:pt x="289" y="56"/>
                  </a:lnTo>
                  <a:lnTo>
                    <a:pt x="289" y="58"/>
                  </a:lnTo>
                  <a:lnTo>
                    <a:pt x="289" y="56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5" y="56"/>
                  </a:lnTo>
                  <a:lnTo>
                    <a:pt x="297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6" y="54"/>
                  </a:lnTo>
                  <a:lnTo>
                    <a:pt x="304" y="54"/>
                  </a:lnTo>
                  <a:lnTo>
                    <a:pt x="304" y="52"/>
                  </a:lnTo>
                  <a:lnTo>
                    <a:pt x="304" y="54"/>
                  </a:lnTo>
                  <a:lnTo>
                    <a:pt x="304" y="52"/>
                  </a:lnTo>
                  <a:lnTo>
                    <a:pt x="302" y="52"/>
                  </a:lnTo>
                  <a:lnTo>
                    <a:pt x="302" y="54"/>
                  </a:lnTo>
                  <a:lnTo>
                    <a:pt x="302" y="52"/>
                  </a:lnTo>
                  <a:lnTo>
                    <a:pt x="302" y="54"/>
                  </a:lnTo>
                  <a:lnTo>
                    <a:pt x="302" y="52"/>
                  </a:lnTo>
                  <a:lnTo>
                    <a:pt x="302" y="54"/>
                  </a:lnTo>
                  <a:lnTo>
                    <a:pt x="302" y="52"/>
                  </a:lnTo>
                  <a:lnTo>
                    <a:pt x="302" y="54"/>
                  </a:lnTo>
                  <a:lnTo>
                    <a:pt x="302" y="52"/>
                  </a:lnTo>
                  <a:lnTo>
                    <a:pt x="302" y="54"/>
                  </a:lnTo>
                  <a:lnTo>
                    <a:pt x="302" y="52"/>
                  </a:lnTo>
                  <a:lnTo>
                    <a:pt x="300" y="52"/>
                  </a:lnTo>
                  <a:lnTo>
                    <a:pt x="297" y="52"/>
                  </a:lnTo>
                  <a:lnTo>
                    <a:pt x="295" y="52"/>
                  </a:lnTo>
                  <a:lnTo>
                    <a:pt x="297" y="52"/>
                  </a:lnTo>
                  <a:lnTo>
                    <a:pt x="295" y="52"/>
                  </a:lnTo>
                  <a:lnTo>
                    <a:pt x="293" y="52"/>
                  </a:lnTo>
                  <a:lnTo>
                    <a:pt x="291" y="52"/>
                  </a:lnTo>
                  <a:lnTo>
                    <a:pt x="291" y="54"/>
                  </a:lnTo>
                  <a:lnTo>
                    <a:pt x="291" y="52"/>
                  </a:lnTo>
                  <a:lnTo>
                    <a:pt x="289" y="52"/>
                  </a:lnTo>
                  <a:lnTo>
                    <a:pt x="289" y="49"/>
                  </a:lnTo>
                  <a:lnTo>
                    <a:pt x="291" y="49"/>
                  </a:lnTo>
                  <a:lnTo>
                    <a:pt x="293" y="49"/>
                  </a:lnTo>
                  <a:lnTo>
                    <a:pt x="293" y="52"/>
                  </a:lnTo>
                  <a:lnTo>
                    <a:pt x="295" y="52"/>
                  </a:lnTo>
                  <a:lnTo>
                    <a:pt x="295" y="49"/>
                  </a:lnTo>
                  <a:lnTo>
                    <a:pt x="297" y="49"/>
                  </a:lnTo>
                  <a:lnTo>
                    <a:pt x="300" y="49"/>
                  </a:lnTo>
                  <a:lnTo>
                    <a:pt x="302" y="49"/>
                  </a:lnTo>
                  <a:lnTo>
                    <a:pt x="304" y="49"/>
                  </a:lnTo>
                  <a:lnTo>
                    <a:pt x="304" y="47"/>
                  </a:lnTo>
                  <a:lnTo>
                    <a:pt x="304" y="49"/>
                  </a:lnTo>
                  <a:lnTo>
                    <a:pt x="306" y="49"/>
                  </a:lnTo>
                  <a:lnTo>
                    <a:pt x="309" y="49"/>
                  </a:lnTo>
                  <a:lnTo>
                    <a:pt x="311" y="49"/>
                  </a:lnTo>
                  <a:lnTo>
                    <a:pt x="313" y="49"/>
                  </a:lnTo>
                  <a:lnTo>
                    <a:pt x="315" y="49"/>
                  </a:lnTo>
                  <a:lnTo>
                    <a:pt x="313" y="49"/>
                  </a:lnTo>
                  <a:lnTo>
                    <a:pt x="315" y="49"/>
                  </a:lnTo>
                  <a:lnTo>
                    <a:pt x="318" y="49"/>
                  </a:lnTo>
                  <a:lnTo>
                    <a:pt x="320" y="49"/>
                  </a:lnTo>
                  <a:lnTo>
                    <a:pt x="322" y="49"/>
                  </a:lnTo>
                  <a:lnTo>
                    <a:pt x="322" y="47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3" y="47"/>
                  </a:lnTo>
                  <a:lnTo>
                    <a:pt x="333" y="49"/>
                  </a:lnTo>
                  <a:lnTo>
                    <a:pt x="333" y="47"/>
                  </a:lnTo>
                  <a:lnTo>
                    <a:pt x="335" y="47"/>
                  </a:lnTo>
                  <a:lnTo>
                    <a:pt x="338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0" y="47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7" y="47"/>
                  </a:lnTo>
                  <a:lnTo>
                    <a:pt x="349" y="47"/>
                  </a:lnTo>
                  <a:lnTo>
                    <a:pt x="351" y="47"/>
                  </a:lnTo>
                  <a:lnTo>
                    <a:pt x="353" y="47"/>
                  </a:lnTo>
                  <a:lnTo>
                    <a:pt x="353" y="49"/>
                  </a:lnTo>
                  <a:lnTo>
                    <a:pt x="353" y="47"/>
                  </a:lnTo>
                  <a:lnTo>
                    <a:pt x="356" y="47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58" y="47"/>
                  </a:lnTo>
                  <a:lnTo>
                    <a:pt x="360" y="47"/>
                  </a:lnTo>
                  <a:lnTo>
                    <a:pt x="362" y="47"/>
                  </a:lnTo>
                  <a:lnTo>
                    <a:pt x="365" y="47"/>
                  </a:lnTo>
                  <a:lnTo>
                    <a:pt x="367" y="47"/>
                  </a:lnTo>
                  <a:lnTo>
                    <a:pt x="365" y="47"/>
                  </a:lnTo>
                  <a:lnTo>
                    <a:pt x="365" y="49"/>
                  </a:lnTo>
                  <a:lnTo>
                    <a:pt x="365" y="47"/>
                  </a:lnTo>
                  <a:lnTo>
                    <a:pt x="365" y="49"/>
                  </a:lnTo>
                  <a:lnTo>
                    <a:pt x="362" y="49"/>
                  </a:lnTo>
                  <a:lnTo>
                    <a:pt x="360" y="49"/>
                  </a:lnTo>
                  <a:lnTo>
                    <a:pt x="358" y="49"/>
                  </a:lnTo>
                  <a:lnTo>
                    <a:pt x="356" y="49"/>
                  </a:lnTo>
                  <a:lnTo>
                    <a:pt x="353" y="49"/>
                  </a:lnTo>
                  <a:lnTo>
                    <a:pt x="353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1" y="52"/>
                  </a:lnTo>
                  <a:lnTo>
                    <a:pt x="351" y="54"/>
                  </a:lnTo>
                  <a:lnTo>
                    <a:pt x="349" y="54"/>
                  </a:lnTo>
                  <a:lnTo>
                    <a:pt x="349" y="52"/>
                  </a:lnTo>
                  <a:lnTo>
                    <a:pt x="349" y="54"/>
                  </a:lnTo>
                  <a:lnTo>
                    <a:pt x="347" y="54"/>
                  </a:lnTo>
                  <a:lnTo>
                    <a:pt x="347" y="52"/>
                  </a:lnTo>
                  <a:lnTo>
                    <a:pt x="347" y="54"/>
                  </a:lnTo>
                  <a:lnTo>
                    <a:pt x="347" y="52"/>
                  </a:lnTo>
                  <a:lnTo>
                    <a:pt x="344" y="54"/>
                  </a:lnTo>
                  <a:lnTo>
                    <a:pt x="344" y="52"/>
                  </a:lnTo>
                  <a:lnTo>
                    <a:pt x="342" y="52"/>
                  </a:lnTo>
                  <a:lnTo>
                    <a:pt x="340" y="52"/>
                  </a:lnTo>
                  <a:lnTo>
                    <a:pt x="338" y="52"/>
                  </a:lnTo>
                  <a:lnTo>
                    <a:pt x="335" y="52"/>
                  </a:lnTo>
                  <a:lnTo>
                    <a:pt x="335" y="54"/>
                  </a:lnTo>
                  <a:lnTo>
                    <a:pt x="335" y="56"/>
                  </a:lnTo>
                  <a:lnTo>
                    <a:pt x="335" y="58"/>
                  </a:lnTo>
                  <a:lnTo>
                    <a:pt x="335" y="56"/>
                  </a:lnTo>
                  <a:lnTo>
                    <a:pt x="335" y="54"/>
                  </a:lnTo>
                  <a:lnTo>
                    <a:pt x="338" y="54"/>
                  </a:lnTo>
                  <a:lnTo>
                    <a:pt x="338" y="56"/>
                  </a:lnTo>
                  <a:lnTo>
                    <a:pt x="340" y="58"/>
                  </a:lnTo>
                  <a:lnTo>
                    <a:pt x="342" y="61"/>
                  </a:lnTo>
                  <a:lnTo>
                    <a:pt x="340" y="61"/>
                  </a:lnTo>
                  <a:lnTo>
                    <a:pt x="342" y="63"/>
                  </a:lnTo>
                  <a:lnTo>
                    <a:pt x="344" y="63"/>
                  </a:lnTo>
                  <a:lnTo>
                    <a:pt x="344" y="65"/>
                  </a:lnTo>
                  <a:lnTo>
                    <a:pt x="347" y="65"/>
                  </a:lnTo>
                  <a:lnTo>
                    <a:pt x="347" y="67"/>
                  </a:lnTo>
                  <a:lnTo>
                    <a:pt x="347" y="69"/>
                  </a:lnTo>
                  <a:lnTo>
                    <a:pt x="349" y="69"/>
                  </a:lnTo>
                  <a:lnTo>
                    <a:pt x="353" y="69"/>
                  </a:lnTo>
                  <a:lnTo>
                    <a:pt x="356" y="69"/>
                  </a:lnTo>
                  <a:lnTo>
                    <a:pt x="358" y="69"/>
                  </a:lnTo>
                  <a:lnTo>
                    <a:pt x="358" y="72"/>
                  </a:lnTo>
                  <a:lnTo>
                    <a:pt x="360" y="72"/>
                  </a:lnTo>
                  <a:lnTo>
                    <a:pt x="362" y="72"/>
                  </a:lnTo>
                  <a:lnTo>
                    <a:pt x="362" y="74"/>
                  </a:lnTo>
                  <a:lnTo>
                    <a:pt x="365" y="74"/>
                  </a:lnTo>
                  <a:lnTo>
                    <a:pt x="365" y="76"/>
                  </a:lnTo>
                  <a:lnTo>
                    <a:pt x="367" y="76"/>
                  </a:lnTo>
                  <a:lnTo>
                    <a:pt x="369" y="76"/>
                  </a:lnTo>
                  <a:lnTo>
                    <a:pt x="371" y="76"/>
                  </a:lnTo>
                  <a:lnTo>
                    <a:pt x="373" y="76"/>
                  </a:lnTo>
                  <a:lnTo>
                    <a:pt x="373" y="74"/>
                  </a:lnTo>
                  <a:lnTo>
                    <a:pt x="376" y="74"/>
                  </a:lnTo>
                  <a:lnTo>
                    <a:pt x="376" y="76"/>
                  </a:lnTo>
                  <a:lnTo>
                    <a:pt x="378" y="76"/>
                  </a:lnTo>
                  <a:lnTo>
                    <a:pt x="378" y="78"/>
                  </a:lnTo>
                  <a:lnTo>
                    <a:pt x="380" y="81"/>
                  </a:lnTo>
                  <a:lnTo>
                    <a:pt x="382" y="81"/>
                  </a:lnTo>
                  <a:lnTo>
                    <a:pt x="382" y="83"/>
                  </a:lnTo>
                  <a:lnTo>
                    <a:pt x="385" y="83"/>
                  </a:lnTo>
                  <a:lnTo>
                    <a:pt x="387" y="83"/>
                  </a:lnTo>
                  <a:lnTo>
                    <a:pt x="389" y="83"/>
                  </a:lnTo>
                  <a:lnTo>
                    <a:pt x="389" y="85"/>
                  </a:lnTo>
                  <a:lnTo>
                    <a:pt x="389" y="83"/>
                  </a:lnTo>
                  <a:lnTo>
                    <a:pt x="391" y="83"/>
                  </a:lnTo>
                  <a:lnTo>
                    <a:pt x="394" y="85"/>
                  </a:lnTo>
                  <a:lnTo>
                    <a:pt x="394" y="87"/>
                  </a:lnTo>
                  <a:lnTo>
                    <a:pt x="396" y="87"/>
                  </a:lnTo>
                  <a:lnTo>
                    <a:pt x="398" y="87"/>
                  </a:lnTo>
                  <a:lnTo>
                    <a:pt x="398" y="90"/>
                  </a:lnTo>
                  <a:lnTo>
                    <a:pt x="400" y="90"/>
                  </a:lnTo>
                  <a:lnTo>
                    <a:pt x="400" y="92"/>
                  </a:lnTo>
                  <a:lnTo>
                    <a:pt x="398" y="92"/>
                  </a:lnTo>
                  <a:lnTo>
                    <a:pt x="398" y="94"/>
                  </a:lnTo>
                  <a:lnTo>
                    <a:pt x="396" y="94"/>
                  </a:lnTo>
                  <a:lnTo>
                    <a:pt x="394" y="94"/>
                  </a:lnTo>
                  <a:lnTo>
                    <a:pt x="394" y="96"/>
                  </a:lnTo>
                  <a:lnTo>
                    <a:pt x="396" y="96"/>
                  </a:lnTo>
                  <a:lnTo>
                    <a:pt x="398" y="96"/>
                  </a:lnTo>
                  <a:lnTo>
                    <a:pt x="398" y="99"/>
                  </a:lnTo>
                  <a:lnTo>
                    <a:pt x="398" y="101"/>
                  </a:lnTo>
                  <a:lnTo>
                    <a:pt x="396" y="101"/>
                  </a:lnTo>
                  <a:lnTo>
                    <a:pt x="398" y="101"/>
                  </a:lnTo>
                  <a:lnTo>
                    <a:pt x="396" y="101"/>
                  </a:lnTo>
                  <a:lnTo>
                    <a:pt x="396" y="103"/>
                  </a:lnTo>
                  <a:lnTo>
                    <a:pt x="396" y="101"/>
                  </a:lnTo>
                  <a:lnTo>
                    <a:pt x="398" y="101"/>
                  </a:lnTo>
                  <a:lnTo>
                    <a:pt x="398" y="103"/>
                  </a:lnTo>
                  <a:lnTo>
                    <a:pt x="396" y="103"/>
                  </a:lnTo>
                  <a:lnTo>
                    <a:pt x="398" y="103"/>
                  </a:lnTo>
                  <a:lnTo>
                    <a:pt x="396" y="103"/>
                  </a:lnTo>
                  <a:lnTo>
                    <a:pt x="398" y="103"/>
                  </a:lnTo>
                  <a:lnTo>
                    <a:pt x="398" y="105"/>
                  </a:lnTo>
                  <a:lnTo>
                    <a:pt x="396" y="105"/>
                  </a:lnTo>
                  <a:lnTo>
                    <a:pt x="394" y="105"/>
                  </a:lnTo>
                  <a:lnTo>
                    <a:pt x="394" y="107"/>
                  </a:lnTo>
                  <a:lnTo>
                    <a:pt x="394" y="105"/>
                  </a:lnTo>
                  <a:lnTo>
                    <a:pt x="394" y="107"/>
                  </a:lnTo>
                  <a:lnTo>
                    <a:pt x="396" y="107"/>
                  </a:lnTo>
                  <a:lnTo>
                    <a:pt x="398" y="107"/>
                  </a:lnTo>
                  <a:lnTo>
                    <a:pt x="398" y="105"/>
                  </a:lnTo>
                  <a:lnTo>
                    <a:pt x="398" y="107"/>
                  </a:lnTo>
                  <a:lnTo>
                    <a:pt x="400" y="107"/>
                  </a:lnTo>
                  <a:lnTo>
                    <a:pt x="400" y="110"/>
                  </a:lnTo>
                  <a:lnTo>
                    <a:pt x="398" y="110"/>
                  </a:lnTo>
                  <a:lnTo>
                    <a:pt x="396" y="110"/>
                  </a:lnTo>
                  <a:lnTo>
                    <a:pt x="398" y="110"/>
                  </a:lnTo>
                  <a:lnTo>
                    <a:pt x="400" y="110"/>
                  </a:lnTo>
                  <a:lnTo>
                    <a:pt x="400" y="112"/>
                  </a:lnTo>
                  <a:lnTo>
                    <a:pt x="398" y="112"/>
                  </a:lnTo>
                  <a:lnTo>
                    <a:pt x="400" y="112"/>
                  </a:lnTo>
                  <a:lnTo>
                    <a:pt x="398" y="112"/>
                  </a:lnTo>
                  <a:lnTo>
                    <a:pt x="398" y="114"/>
                  </a:lnTo>
                  <a:lnTo>
                    <a:pt x="398" y="112"/>
                  </a:lnTo>
                  <a:lnTo>
                    <a:pt x="398" y="114"/>
                  </a:lnTo>
                  <a:lnTo>
                    <a:pt x="396" y="114"/>
                  </a:lnTo>
                  <a:lnTo>
                    <a:pt x="396" y="112"/>
                  </a:lnTo>
                  <a:lnTo>
                    <a:pt x="396" y="114"/>
                  </a:lnTo>
                  <a:lnTo>
                    <a:pt x="394" y="114"/>
                  </a:lnTo>
                  <a:lnTo>
                    <a:pt x="391" y="114"/>
                  </a:lnTo>
                  <a:lnTo>
                    <a:pt x="394" y="114"/>
                  </a:lnTo>
                  <a:lnTo>
                    <a:pt x="394" y="116"/>
                  </a:lnTo>
                  <a:lnTo>
                    <a:pt x="396" y="116"/>
                  </a:lnTo>
                  <a:lnTo>
                    <a:pt x="396" y="114"/>
                  </a:lnTo>
                  <a:lnTo>
                    <a:pt x="396" y="116"/>
                  </a:lnTo>
                  <a:lnTo>
                    <a:pt x="396" y="114"/>
                  </a:lnTo>
                  <a:lnTo>
                    <a:pt x="398" y="114"/>
                  </a:lnTo>
                  <a:lnTo>
                    <a:pt x="400" y="114"/>
                  </a:lnTo>
                  <a:lnTo>
                    <a:pt x="403" y="114"/>
                  </a:lnTo>
                  <a:lnTo>
                    <a:pt x="405" y="114"/>
                  </a:lnTo>
                  <a:lnTo>
                    <a:pt x="405" y="116"/>
                  </a:lnTo>
                  <a:lnTo>
                    <a:pt x="407" y="116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11" y="114"/>
                  </a:lnTo>
                  <a:lnTo>
                    <a:pt x="414" y="114"/>
                  </a:lnTo>
                  <a:lnTo>
                    <a:pt x="416" y="114"/>
                  </a:lnTo>
                  <a:lnTo>
                    <a:pt x="418" y="114"/>
                  </a:lnTo>
                  <a:lnTo>
                    <a:pt x="420" y="114"/>
                  </a:lnTo>
                  <a:lnTo>
                    <a:pt x="423" y="114"/>
                  </a:lnTo>
                  <a:lnTo>
                    <a:pt x="423" y="116"/>
                  </a:lnTo>
                  <a:lnTo>
                    <a:pt x="425" y="116"/>
                  </a:lnTo>
                  <a:lnTo>
                    <a:pt x="423" y="116"/>
                  </a:lnTo>
                  <a:lnTo>
                    <a:pt x="425" y="116"/>
                  </a:lnTo>
                  <a:lnTo>
                    <a:pt x="425" y="119"/>
                  </a:lnTo>
                  <a:lnTo>
                    <a:pt x="427" y="119"/>
                  </a:lnTo>
                  <a:lnTo>
                    <a:pt x="427" y="121"/>
                  </a:lnTo>
                  <a:lnTo>
                    <a:pt x="429" y="121"/>
                  </a:lnTo>
                  <a:lnTo>
                    <a:pt x="429" y="123"/>
                  </a:lnTo>
                  <a:lnTo>
                    <a:pt x="432" y="123"/>
                  </a:lnTo>
                  <a:lnTo>
                    <a:pt x="432" y="125"/>
                  </a:lnTo>
                  <a:lnTo>
                    <a:pt x="434" y="125"/>
                  </a:lnTo>
                  <a:lnTo>
                    <a:pt x="434" y="128"/>
                  </a:lnTo>
                  <a:lnTo>
                    <a:pt x="429" y="125"/>
                  </a:lnTo>
                  <a:lnTo>
                    <a:pt x="427" y="128"/>
                  </a:lnTo>
                  <a:lnTo>
                    <a:pt x="425" y="128"/>
                  </a:lnTo>
                  <a:lnTo>
                    <a:pt x="425" y="130"/>
                  </a:lnTo>
                  <a:lnTo>
                    <a:pt x="425" y="132"/>
                  </a:lnTo>
                  <a:lnTo>
                    <a:pt x="423" y="132"/>
                  </a:lnTo>
                  <a:lnTo>
                    <a:pt x="420" y="132"/>
                  </a:lnTo>
                  <a:lnTo>
                    <a:pt x="420" y="134"/>
                  </a:lnTo>
                  <a:lnTo>
                    <a:pt x="418" y="134"/>
                  </a:lnTo>
                  <a:lnTo>
                    <a:pt x="418" y="137"/>
                  </a:lnTo>
                  <a:lnTo>
                    <a:pt x="416" y="137"/>
                  </a:lnTo>
                  <a:lnTo>
                    <a:pt x="416" y="139"/>
                  </a:lnTo>
                  <a:lnTo>
                    <a:pt x="414" y="139"/>
                  </a:lnTo>
                  <a:lnTo>
                    <a:pt x="411" y="139"/>
                  </a:lnTo>
                  <a:lnTo>
                    <a:pt x="409" y="139"/>
                  </a:lnTo>
                  <a:lnTo>
                    <a:pt x="407" y="139"/>
                  </a:lnTo>
                  <a:lnTo>
                    <a:pt x="407" y="141"/>
                  </a:lnTo>
                  <a:lnTo>
                    <a:pt x="407" y="143"/>
                  </a:lnTo>
                  <a:lnTo>
                    <a:pt x="407" y="145"/>
                  </a:lnTo>
                  <a:lnTo>
                    <a:pt x="405" y="145"/>
                  </a:lnTo>
                  <a:lnTo>
                    <a:pt x="405" y="148"/>
                  </a:lnTo>
                  <a:lnTo>
                    <a:pt x="403" y="148"/>
                  </a:lnTo>
                  <a:lnTo>
                    <a:pt x="403" y="150"/>
                  </a:lnTo>
                  <a:lnTo>
                    <a:pt x="405" y="150"/>
                  </a:lnTo>
                  <a:lnTo>
                    <a:pt x="405" y="152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7"/>
                  </a:lnTo>
                  <a:lnTo>
                    <a:pt x="405" y="159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11" y="159"/>
                  </a:lnTo>
                  <a:lnTo>
                    <a:pt x="414" y="159"/>
                  </a:lnTo>
                  <a:lnTo>
                    <a:pt x="414" y="161"/>
                  </a:lnTo>
                  <a:lnTo>
                    <a:pt x="416" y="161"/>
                  </a:lnTo>
                  <a:lnTo>
                    <a:pt x="416" y="163"/>
                  </a:lnTo>
                  <a:lnTo>
                    <a:pt x="414" y="163"/>
                  </a:lnTo>
                  <a:lnTo>
                    <a:pt x="414" y="166"/>
                  </a:lnTo>
                  <a:lnTo>
                    <a:pt x="414" y="168"/>
                  </a:lnTo>
                  <a:lnTo>
                    <a:pt x="411" y="168"/>
                  </a:lnTo>
                  <a:lnTo>
                    <a:pt x="409" y="168"/>
                  </a:lnTo>
                  <a:lnTo>
                    <a:pt x="409" y="170"/>
                  </a:lnTo>
                  <a:lnTo>
                    <a:pt x="407" y="170"/>
                  </a:lnTo>
                  <a:lnTo>
                    <a:pt x="405" y="170"/>
                  </a:lnTo>
                  <a:lnTo>
                    <a:pt x="405" y="172"/>
                  </a:lnTo>
                  <a:lnTo>
                    <a:pt x="403" y="172"/>
                  </a:lnTo>
                  <a:lnTo>
                    <a:pt x="400" y="172"/>
                  </a:lnTo>
                  <a:lnTo>
                    <a:pt x="398" y="172"/>
                  </a:lnTo>
                  <a:lnTo>
                    <a:pt x="396" y="170"/>
                  </a:lnTo>
                  <a:lnTo>
                    <a:pt x="396" y="172"/>
                  </a:lnTo>
                  <a:lnTo>
                    <a:pt x="396" y="175"/>
                  </a:lnTo>
                  <a:lnTo>
                    <a:pt x="394" y="175"/>
                  </a:lnTo>
                  <a:lnTo>
                    <a:pt x="391" y="175"/>
                  </a:lnTo>
                  <a:lnTo>
                    <a:pt x="389" y="175"/>
                  </a:lnTo>
                  <a:lnTo>
                    <a:pt x="387" y="175"/>
                  </a:lnTo>
                  <a:lnTo>
                    <a:pt x="387" y="177"/>
                  </a:lnTo>
                  <a:lnTo>
                    <a:pt x="387" y="179"/>
                  </a:lnTo>
                  <a:lnTo>
                    <a:pt x="387" y="181"/>
                  </a:lnTo>
                  <a:lnTo>
                    <a:pt x="387" y="179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4"/>
                  </a:lnTo>
                  <a:lnTo>
                    <a:pt x="389" y="186"/>
                  </a:lnTo>
                  <a:lnTo>
                    <a:pt x="387" y="186"/>
                  </a:lnTo>
                  <a:lnTo>
                    <a:pt x="389" y="186"/>
                  </a:lnTo>
                  <a:lnTo>
                    <a:pt x="389" y="188"/>
                  </a:lnTo>
                  <a:lnTo>
                    <a:pt x="389" y="190"/>
                  </a:lnTo>
                  <a:lnTo>
                    <a:pt x="387" y="190"/>
                  </a:lnTo>
                  <a:lnTo>
                    <a:pt x="387" y="192"/>
                  </a:lnTo>
                  <a:lnTo>
                    <a:pt x="387" y="195"/>
                  </a:lnTo>
                  <a:lnTo>
                    <a:pt x="387" y="192"/>
                  </a:lnTo>
                  <a:lnTo>
                    <a:pt x="387" y="195"/>
                  </a:lnTo>
                  <a:lnTo>
                    <a:pt x="385" y="195"/>
                  </a:lnTo>
                  <a:lnTo>
                    <a:pt x="382" y="195"/>
                  </a:lnTo>
                  <a:lnTo>
                    <a:pt x="382" y="197"/>
                  </a:lnTo>
                  <a:lnTo>
                    <a:pt x="382" y="199"/>
                  </a:lnTo>
                  <a:lnTo>
                    <a:pt x="380" y="199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5" y="224"/>
                  </a:lnTo>
                  <a:lnTo>
                    <a:pt x="405" y="226"/>
                  </a:lnTo>
                  <a:lnTo>
                    <a:pt x="405" y="228"/>
                  </a:lnTo>
                  <a:lnTo>
                    <a:pt x="407" y="228"/>
                  </a:lnTo>
                  <a:lnTo>
                    <a:pt x="407" y="230"/>
                  </a:lnTo>
                  <a:lnTo>
                    <a:pt x="405" y="230"/>
                  </a:lnTo>
                  <a:lnTo>
                    <a:pt x="405" y="233"/>
                  </a:lnTo>
                  <a:lnTo>
                    <a:pt x="403" y="233"/>
                  </a:lnTo>
                  <a:lnTo>
                    <a:pt x="403" y="235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9"/>
                  </a:lnTo>
                  <a:lnTo>
                    <a:pt x="396" y="242"/>
                  </a:lnTo>
                  <a:lnTo>
                    <a:pt x="394" y="242"/>
                  </a:lnTo>
                  <a:lnTo>
                    <a:pt x="394" y="244"/>
                  </a:lnTo>
                  <a:lnTo>
                    <a:pt x="391" y="244"/>
                  </a:lnTo>
                  <a:lnTo>
                    <a:pt x="389" y="244"/>
                  </a:lnTo>
                  <a:lnTo>
                    <a:pt x="389" y="246"/>
                  </a:lnTo>
                  <a:lnTo>
                    <a:pt x="389" y="244"/>
                  </a:lnTo>
                  <a:lnTo>
                    <a:pt x="387" y="244"/>
                  </a:lnTo>
                  <a:lnTo>
                    <a:pt x="385" y="244"/>
                  </a:lnTo>
                  <a:lnTo>
                    <a:pt x="382" y="244"/>
                  </a:lnTo>
                  <a:lnTo>
                    <a:pt x="385" y="244"/>
                  </a:lnTo>
                  <a:lnTo>
                    <a:pt x="385" y="246"/>
                  </a:lnTo>
                  <a:lnTo>
                    <a:pt x="382" y="246"/>
                  </a:lnTo>
                  <a:lnTo>
                    <a:pt x="382" y="248"/>
                  </a:lnTo>
                  <a:lnTo>
                    <a:pt x="382" y="246"/>
                  </a:lnTo>
                  <a:lnTo>
                    <a:pt x="380" y="246"/>
                  </a:lnTo>
                  <a:lnTo>
                    <a:pt x="378" y="246"/>
                  </a:lnTo>
                  <a:lnTo>
                    <a:pt x="378" y="248"/>
                  </a:lnTo>
                  <a:lnTo>
                    <a:pt x="378" y="251"/>
                  </a:lnTo>
                  <a:lnTo>
                    <a:pt x="376" y="251"/>
                  </a:lnTo>
                  <a:lnTo>
                    <a:pt x="376" y="253"/>
                  </a:lnTo>
                  <a:lnTo>
                    <a:pt x="373" y="253"/>
                  </a:lnTo>
                  <a:lnTo>
                    <a:pt x="371" y="253"/>
                  </a:lnTo>
                  <a:lnTo>
                    <a:pt x="369" y="253"/>
                  </a:lnTo>
                  <a:lnTo>
                    <a:pt x="367" y="253"/>
                  </a:lnTo>
                  <a:lnTo>
                    <a:pt x="367" y="255"/>
                  </a:lnTo>
                  <a:lnTo>
                    <a:pt x="365" y="255"/>
                  </a:lnTo>
                  <a:lnTo>
                    <a:pt x="362" y="255"/>
                  </a:lnTo>
                  <a:lnTo>
                    <a:pt x="360" y="255"/>
                  </a:lnTo>
                  <a:lnTo>
                    <a:pt x="360" y="257"/>
                  </a:lnTo>
                  <a:lnTo>
                    <a:pt x="358" y="257"/>
                  </a:lnTo>
                  <a:lnTo>
                    <a:pt x="356" y="257"/>
                  </a:lnTo>
                  <a:lnTo>
                    <a:pt x="353" y="257"/>
                  </a:lnTo>
                  <a:lnTo>
                    <a:pt x="353" y="255"/>
                  </a:lnTo>
                  <a:lnTo>
                    <a:pt x="351" y="255"/>
                  </a:lnTo>
                  <a:lnTo>
                    <a:pt x="349" y="255"/>
                  </a:lnTo>
                  <a:lnTo>
                    <a:pt x="347" y="255"/>
                  </a:lnTo>
                  <a:lnTo>
                    <a:pt x="344" y="255"/>
                  </a:lnTo>
                  <a:lnTo>
                    <a:pt x="344" y="257"/>
                  </a:lnTo>
                  <a:lnTo>
                    <a:pt x="344" y="260"/>
                  </a:lnTo>
                  <a:lnTo>
                    <a:pt x="342" y="260"/>
                  </a:lnTo>
                  <a:lnTo>
                    <a:pt x="340" y="260"/>
                  </a:lnTo>
                  <a:lnTo>
                    <a:pt x="338" y="260"/>
                  </a:lnTo>
                  <a:lnTo>
                    <a:pt x="338" y="262"/>
                  </a:lnTo>
                  <a:lnTo>
                    <a:pt x="338" y="264"/>
                  </a:lnTo>
                  <a:lnTo>
                    <a:pt x="338" y="266"/>
                  </a:lnTo>
                  <a:lnTo>
                    <a:pt x="338" y="268"/>
                  </a:lnTo>
                  <a:lnTo>
                    <a:pt x="338" y="271"/>
                  </a:lnTo>
                  <a:lnTo>
                    <a:pt x="338" y="273"/>
                  </a:lnTo>
                  <a:lnTo>
                    <a:pt x="335" y="273"/>
                  </a:lnTo>
                  <a:lnTo>
                    <a:pt x="335" y="275"/>
                  </a:lnTo>
                  <a:lnTo>
                    <a:pt x="333" y="275"/>
                  </a:lnTo>
                  <a:lnTo>
                    <a:pt x="331" y="275"/>
                  </a:lnTo>
                  <a:lnTo>
                    <a:pt x="331" y="273"/>
                  </a:lnTo>
                  <a:lnTo>
                    <a:pt x="329" y="273"/>
                  </a:lnTo>
                  <a:lnTo>
                    <a:pt x="329" y="271"/>
                  </a:lnTo>
                  <a:lnTo>
                    <a:pt x="327" y="268"/>
                  </a:lnTo>
                  <a:lnTo>
                    <a:pt x="324" y="266"/>
                  </a:lnTo>
                  <a:lnTo>
                    <a:pt x="324" y="264"/>
                  </a:lnTo>
                  <a:lnTo>
                    <a:pt x="322" y="264"/>
                  </a:lnTo>
                  <a:lnTo>
                    <a:pt x="322" y="262"/>
                  </a:lnTo>
                  <a:lnTo>
                    <a:pt x="320" y="262"/>
                  </a:lnTo>
                  <a:lnTo>
                    <a:pt x="318" y="262"/>
                  </a:lnTo>
                  <a:lnTo>
                    <a:pt x="315" y="264"/>
                  </a:lnTo>
                  <a:lnTo>
                    <a:pt x="313" y="264"/>
                  </a:lnTo>
                  <a:lnTo>
                    <a:pt x="311" y="262"/>
                  </a:lnTo>
                  <a:lnTo>
                    <a:pt x="309" y="262"/>
                  </a:lnTo>
                  <a:lnTo>
                    <a:pt x="306" y="262"/>
                  </a:lnTo>
                  <a:lnTo>
                    <a:pt x="304" y="262"/>
                  </a:lnTo>
                  <a:lnTo>
                    <a:pt x="302" y="262"/>
                  </a:lnTo>
                  <a:lnTo>
                    <a:pt x="300" y="264"/>
                  </a:lnTo>
                  <a:lnTo>
                    <a:pt x="297" y="264"/>
                  </a:lnTo>
                  <a:lnTo>
                    <a:pt x="297" y="262"/>
                  </a:lnTo>
                  <a:lnTo>
                    <a:pt x="297" y="260"/>
                  </a:lnTo>
                  <a:lnTo>
                    <a:pt x="295" y="260"/>
                  </a:lnTo>
                  <a:lnTo>
                    <a:pt x="295" y="257"/>
                  </a:lnTo>
                  <a:lnTo>
                    <a:pt x="293" y="257"/>
                  </a:lnTo>
                  <a:lnTo>
                    <a:pt x="291" y="257"/>
                  </a:lnTo>
                  <a:lnTo>
                    <a:pt x="291" y="255"/>
                  </a:lnTo>
                  <a:lnTo>
                    <a:pt x="289" y="257"/>
                  </a:lnTo>
                  <a:lnTo>
                    <a:pt x="291" y="257"/>
                  </a:lnTo>
                  <a:lnTo>
                    <a:pt x="289" y="257"/>
                  </a:lnTo>
                  <a:lnTo>
                    <a:pt x="289" y="255"/>
                  </a:lnTo>
                  <a:lnTo>
                    <a:pt x="286" y="255"/>
                  </a:lnTo>
                  <a:lnTo>
                    <a:pt x="286" y="257"/>
                  </a:lnTo>
                  <a:lnTo>
                    <a:pt x="286" y="255"/>
                  </a:lnTo>
                  <a:lnTo>
                    <a:pt x="284" y="255"/>
                  </a:lnTo>
                  <a:lnTo>
                    <a:pt x="282" y="255"/>
                  </a:lnTo>
                  <a:lnTo>
                    <a:pt x="282" y="257"/>
                  </a:lnTo>
                  <a:lnTo>
                    <a:pt x="280" y="257"/>
                  </a:lnTo>
                  <a:lnTo>
                    <a:pt x="277" y="257"/>
                  </a:lnTo>
                  <a:lnTo>
                    <a:pt x="277" y="255"/>
                  </a:lnTo>
                  <a:lnTo>
                    <a:pt x="277" y="253"/>
                  </a:lnTo>
                  <a:lnTo>
                    <a:pt x="275" y="253"/>
                  </a:lnTo>
                  <a:lnTo>
                    <a:pt x="275" y="251"/>
                  </a:lnTo>
                  <a:lnTo>
                    <a:pt x="273" y="251"/>
                  </a:lnTo>
                  <a:lnTo>
                    <a:pt x="273" y="253"/>
                  </a:lnTo>
                  <a:lnTo>
                    <a:pt x="273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60"/>
                  </a:lnTo>
                  <a:lnTo>
                    <a:pt x="277" y="260"/>
                  </a:lnTo>
                  <a:lnTo>
                    <a:pt x="277" y="257"/>
                  </a:lnTo>
                  <a:lnTo>
                    <a:pt x="277" y="260"/>
                  </a:lnTo>
                  <a:lnTo>
                    <a:pt x="280" y="260"/>
                  </a:lnTo>
                  <a:lnTo>
                    <a:pt x="280" y="262"/>
                  </a:lnTo>
                  <a:lnTo>
                    <a:pt x="280" y="264"/>
                  </a:lnTo>
                  <a:lnTo>
                    <a:pt x="282" y="264"/>
                  </a:lnTo>
                  <a:lnTo>
                    <a:pt x="282" y="266"/>
                  </a:lnTo>
                  <a:lnTo>
                    <a:pt x="284" y="266"/>
                  </a:lnTo>
                  <a:lnTo>
                    <a:pt x="284" y="268"/>
                  </a:lnTo>
                  <a:lnTo>
                    <a:pt x="286" y="268"/>
                  </a:lnTo>
                  <a:lnTo>
                    <a:pt x="289" y="268"/>
                  </a:lnTo>
                  <a:lnTo>
                    <a:pt x="289" y="271"/>
                  </a:lnTo>
                  <a:lnTo>
                    <a:pt x="291" y="271"/>
                  </a:lnTo>
                  <a:lnTo>
                    <a:pt x="291" y="273"/>
                  </a:lnTo>
                  <a:lnTo>
                    <a:pt x="293" y="275"/>
                  </a:lnTo>
                  <a:lnTo>
                    <a:pt x="291" y="277"/>
                  </a:lnTo>
                  <a:lnTo>
                    <a:pt x="291" y="280"/>
                  </a:lnTo>
                  <a:lnTo>
                    <a:pt x="291" y="282"/>
                  </a:lnTo>
                  <a:lnTo>
                    <a:pt x="291" y="284"/>
                  </a:lnTo>
                  <a:lnTo>
                    <a:pt x="291" y="286"/>
                  </a:lnTo>
                  <a:lnTo>
                    <a:pt x="291" y="289"/>
                  </a:lnTo>
                  <a:lnTo>
                    <a:pt x="293" y="289"/>
                  </a:lnTo>
                  <a:lnTo>
                    <a:pt x="293" y="291"/>
                  </a:lnTo>
                  <a:lnTo>
                    <a:pt x="295" y="293"/>
                  </a:lnTo>
                  <a:lnTo>
                    <a:pt x="295" y="295"/>
                  </a:lnTo>
                  <a:lnTo>
                    <a:pt x="295" y="298"/>
                  </a:lnTo>
                  <a:lnTo>
                    <a:pt x="297" y="298"/>
                  </a:lnTo>
                  <a:lnTo>
                    <a:pt x="297" y="300"/>
                  </a:lnTo>
                  <a:lnTo>
                    <a:pt x="297" y="302"/>
                  </a:lnTo>
                  <a:lnTo>
                    <a:pt x="300" y="304"/>
                  </a:lnTo>
                  <a:lnTo>
                    <a:pt x="297" y="304"/>
                  </a:lnTo>
                  <a:lnTo>
                    <a:pt x="297" y="306"/>
                  </a:lnTo>
                  <a:lnTo>
                    <a:pt x="297" y="309"/>
                  </a:lnTo>
                  <a:lnTo>
                    <a:pt x="300" y="309"/>
                  </a:lnTo>
                  <a:lnTo>
                    <a:pt x="302" y="309"/>
                  </a:lnTo>
                  <a:lnTo>
                    <a:pt x="302" y="311"/>
                  </a:lnTo>
                  <a:lnTo>
                    <a:pt x="304" y="311"/>
                  </a:lnTo>
                  <a:lnTo>
                    <a:pt x="306" y="311"/>
                  </a:lnTo>
                  <a:lnTo>
                    <a:pt x="309" y="309"/>
                  </a:lnTo>
                  <a:lnTo>
                    <a:pt x="311" y="309"/>
                  </a:lnTo>
                  <a:lnTo>
                    <a:pt x="311" y="311"/>
                  </a:lnTo>
                  <a:lnTo>
                    <a:pt x="313" y="311"/>
                  </a:lnTo>
                  <a:lnTo>
                    <a:pt x="315" y="311"/>
                  </a:lnTo>
                  <a:lnTo>
                    <a:pt x="318" y="311"/>
                  </a:lnTo>
                  <a:lnTo>
                    <a:pt x="320" y="311"/>
                  </a:lnTo>
                  <a:lnTo>
                    <a:pt x="318" y="311"/>
                  </a:lnTo>
                  <a:lnTo>
                    <a:pt x="318" y="313"/>
                  </a:lnTo>
                  <a:lnTo>
                    <a:pt x="318" y="315"/>
                  </a:lnTo>
                  <a:lnTo>
                    <a:pt x="318" y="318"/>
                  </a:lnTo>
                  <a:lnTo>
                    <a:pt x="318" y="320"/>
                  </a:lnTo>
                  <a:lnTo>
                    <a:pt x="315" y="320"/>
                  </a:lnTo>
                  <a:lnTo>
                    <a:pt x="313" y="320"/>
                  </a:lnTo>
                  <a:lnTo>
                    <a:pt x="311" y="320"/>
                  </a:lnTo>
                  <a:lnTo>
                    <a:pt x="311" y="322"/>
                  </a:lnTo>
                  <a:lnTo>
                    <a:pt x="309" y="322"/>
                  </a:lnTo>
                  <a:lnTo>
                    <a:pt x="306" y="322"/>
                  </a:lnTo>
                  <a:lnTo>
                    <a:pt x="306" y="324"/>
                  </a:lnTo>
                  <a:lnTo>
                    <a:pt x="304" y="324"/>
                  </a:lnTo>
                  <a:lnTo>
                    <a:pt x="302" y="324"/>
                  </a:lnTo>
                  <a:lnTo>
                    <a:pt x="300" y="324"/>
                  </a:lnTo>
                  <a:lnTo>
                    <a:pt x="297" y="324"/>
                  </a:lnTo>
                  <a:lnTo>
                    <a:pt x="297" y="327"/>
                  </a:lnTo>
                  <a:lnTo>
                    <a:pt x="297" y="329"/>
                  </a:lnTo>
                  <a:lnTo>
                    <a:pt x="297" y="331"/>
                  </a:lnTo>
                  <a:lnTo>
                    <a:pt x="295" y="331"/>
                  </a:lnTo>
                  <a:lnTo>
                    <a:pt x="295" y="333"/>
                  </a:lnTo>
                  <a:lnTo>
                    <a:pt x="295" y="336"/>
                  </a:lnTo>
                  <a:lnTo>
                    <a:pt x="295" y="338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1" y="340"/>
                  </a:lnTo>
                  <a:lnTo>
                    <a:pt x="289" y="340"/>
                  </a:lnTo>
                  <a:lnTo>
                    <a:pt x="289" y="342"/>
                  </a:lnTo>
                  <a:lnTo>
                    <a:pt x="289" y="344"/>
                  </a:lnTo>
                  <a:lnTo>
                    <a:pt x="286" y="344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9" y="340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2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7" y="347"/>
                  </a:lnTo>
                  <a:lnTo>
                    <a:pt x="275" y="347"/>
                  </a:lnTo>
                  <a:lnTo>
                    <a:pt x="275" y="349"/>
                  </a:lnTo>
                  <a:lnTo>
                    <a:pt x="273" y="349"/>
                  </a:lnTo>
                  <a:lnTo>
                    <a:pt x="273" y="347"/>
                  </a:lnTo>
                  <a:lnTo>
                    <a:pt x="271" y="347"/>
                  </a:lnTo>
                  <a:lnTo>
                    <a:pt x="271" y="349"/>
                  </a:lnTo>
                  <a:lnTo>
                    <a:pt x="268" y="349"/>
                  </a:lnTo>
                  <a:lnTo>
                    <a:pt x="266" y="351"/>
                  </a:lnTo>
                  <a:lnTo>
                    <a:pt x="266" y="353"/>
                  </a:lnTo>
                  <a:lnTo>
                    <a:pt x="264" y="351"/>
                  </a:lnTo>
                  <a:lnTo>
                    <a:pt x="262" y="351"/>
                  </a:lnTo>
                  <a:lnTo>
                    <a:pt x="262" y="353"/>
                  </a:lnTo>
                  <a:lnTo>
                    <a:pt x="262" y="356"/>
                  </a:lnTo>
                  <a:lnTo>
                    <a:pt x="262" y="358"/>
                  </a:lnTo>
                  <a:lnTo>
                    <a:pt x="259" y="358"/>
                  </a:lnTo>
                  <a:lnTo>
                    <a:pt x="257" y="358"/>
                  </a:lnTo>
                  <a:lnTo>
                    <a:pt x="255" y="358"/>
                  </a:lnTo>
                  <a:lnTo>
                    <a:pt x="255" y="360"/>
                  </a:lnTo>
                  <a:lnTo>
                    <a:pt x="253" y="360"/>
                  </a:lnTo>
                  <a:lnTo>
                    <a:pt x="253" y="362"/>
                  </a:lnTo>
                  <a:lnTo>
                    <a:pt x="253" y="365"/>
                  </a:lnTo>
                  <a:lnTo>
                    <a:pt x="251" y="367"/>
                  </a:lnTo>
                  <a:lnTo>
                    <a:pt x="248" y="367"/>
                  </a:lnTo>
                  <a:lnTo>
                    <a:pt x="248" y="365"/>
                  </a:lnTo>
                  <a:lnTo>
                    <a:pt x="248" y="362"/>
                  </a:lnTo>
                  <a:lnTo>
                    <a:pt x="251" y="362"/>
                  </a:lnTo>
                  <a:lnTo>
                    <a:pt x="251" y="360"/>
                  </a:lnTo>
                  <a:lnTo>
                    <a:pt x="248" y="358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2" y="358"/>
                  </a:lnTo>
                  <a:lnTo>
                    <a:pt x="239" y="358"/>
                  </a:lnTo>
                  <a:lnTo>
                    <a:pt x="237" y="360"/>
                  </a:lnTo>
                  <a:lnTo>
                    <a:pt x="237" y="362"/>
                  </a:lnTo>
                  <a:lnTo>
                    <a:pt x="235" y="362"/>
                  </a:lnTo>
                  <a:lnTo>
                    <a:pt x="233" y="362"/>
                  </a:lnTo>
                  <a:lnTo>
                    <a:pt x="230" y="365"/>
                  </a:lnTo>
                  <a:lnTo>
                    <a:pt x="228" y="362"/>
                  </a:lnTo>
                  <a:lnTo>
                    <a:pt x="224" y="365"/>
                  </a:lnTo>
                  <a:lnTo>
                    <a:pt x="208" y="349"/>
                  </a:lnTo>
                  <a:lnTo>
                    <a:pt x="208" y="347"/>
                  </a:lnTo>
                  <a:lnTo>
                    <a:pt x="208" y="344"/>
                  </a:lnTo>
                  <a:lnTo>
                    <a:pt x="206" y="344"/>
                  </a:lnTo>
                  <a:lnTo>
                    <a:pt x="206" y="342"/>
                  </a:lnTo>
                  <a:lnTo>
                    <a:pt x="206" y="340"/>
                  </a:lnTo>
                  <a:lnTo>
                    <a:pt x="206" y="338"/>
                  </a:lnTo>
                  <a:lnTo>
                    <a:pt x="204" y="338"/>
                  </a:lnTo>
                  <a:lnTo>
                    <a:pt x="206" y="338"/>
                  </a:lnTo>
                  <a:lnTo>
                    <a:pt x="204" y="336"/>
                  </a:lnTo>
                  <a:lnTo>
                    <a:pt x="204" y="333"/>
                  </a:lnTo>
                  <a:lnTo>
                    <a:pt x="201" y="333"/>
                  </a:lnTo>
                  <a:lnTo>
                    <a:pt x="201" y="331"/>
                  </a:lnTo>
                  <a:lnTo>
                    <a:pt x="201" y="329"/>
                  </a:lnTo>
                  <a:lnTo>
                    <a:pt x="199" y="327"/>
                  </a:lnTo>
                  <a:lnTo>
                    <a:pt x="199" y="324"/>
                  </a:lnTo>
                  <a:lnTo>
                    <a:pt x="199" y="322"/>
                  </a:lnTo>
                  <a:lnTo>
                    <a:pt x="201" y="322"/>
                  </a:lnTo>
                  <a:lnTo>
                    <a:pt x="199" y="320"/>
                  </a:lnTo>
                  <a:lnTo>
                    <a:pt x="197" y="318"/>
                  </a:lnTo>
                  <a:lnTo>
                    <a:pt x="197" y="315"/>
                  </a:lnTo>
                  <a:lnTo>
                    <a:pt x="197" y="313"/>
                  </a:lnTo>
                  <a:lnTo>
                    <a:pt x="197" y="311"/>
                  </a:lnTo>
                  <a:lnTo>
                    <a:pt x="195" y="311"/>
                  </a:lnTo>
                  <a:lnTo>
                    <a:pt x="195" y="309"/>
                  </a:lnTo>
                  <a:lnTo>
                    <a:pt x="192" y="309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88" y="304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6" y="300"/>
                  </a:lnTo>
                  <a:lnTo>
                    <a:pt x="183" y="298"/>
                  </a:lnTo>
                  <a:lnTo>
                    <a:pt x="181" y="298"/>
                  </a:lnTo>
                  <a:lnTo>
                    <a:pt x="179" y="298"/>
                  </a:lnTo>
                  <a:lnTo>
                    <a:pt x="177" y="298"/>
                  </a:lnTo>
                  <a:lnTo>
                    <a:pt x="177" y="295"/>
                  </a:lnTo>
                  <a:lnTo>
                    <a:pt x="190" y="284"/>
                  </a:lnTo>
                  <a:lnTo>
                    <a:pt x="190" y="282"/>
                  </a:lnTo>
                  <a:lnTo>
                    <a:pt x="192" y="282"/>
                  </a:lnTo>
                  <a:lnTo>
                    <a:pt x="192" y="280"/>
                  </a:lnTo>
                  <a:lnTo>
                    <a:pt x="192" y="277"/>
                  </a:lnTo>
                  <a:lnTo>
                    <a:pt x="190" y="277"/>
                  </a:lnTo>
                  <a:lnTo>
                    <a:pt x="190" y="275"/>
                  </a:lnTo>
                  <a:lnTo>
                    <a:pt x="190" y="273"/>
                  </a:lnTo>
                  <a:lnTo>
                    <a:pt x="190" y="271"/>
                  </a:lnTo>
                  <a:lnTo>
                    <a:pt x="188" y="271"/>
                  </a:lnTo>
                  <a:lnTo>
                    <a:pt x="188" y="268"/>
                  </a:lnTo>
                  <a:lnTo>
                    <a:pt x="188" y="266"/>
                  </a:lnTo>
                  <a:lnTo>
                    <a:pt x="186" y="266"/>
                  </a:lnTo>
                  <a:lnTo>
                    <a:pt x="186" y="268"/>
                  </a:lnTo>
                  <a:lnTo>
                    <a:pt x="183" y="268"/>
                  </a:lnTo>
                  <a:lnTo>
                    <a:pt x="183" y="266"/>
                  </a:lnTo>
                  <a:lnTo>
                    <a:pt x="181" y="264"/>
                  </a:lnTo>
                  <a:lnTo>
                    <a:pt x="181" y="262"/>
                  </a:lnTo>
                  <a:lnTo>
                    <a:pt x="181" y="260"/>
                  </a:lnTo>
                  <a:lnTo>
                    <a:pt x="181" y="257"/>
                  </a:lnTo>
                  <a:lnTo>
                    <a:pt x="179" y="255"/>
                  </a:lnTo>
                  <a:lnTo>
                    <a:pt x="179" y="253"/>
                  </a:lnTo>
                  <a:lnTo>
                    <a:pt x="179" y="251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4"/>
                  </a:lnTo>
                  <a:lnTo>
                    <a:pt x="177" y="242"/>
                  </a:lnTo>
                  <a:lnTo>
                    <a:pt x="177" y="239"/>
                  </a:lnTo>
                  <a:lnTo>
                    <a:pt x="177" y="237"/>
                  </a:lnTo>
                  <a:lnTo>
                    <a:pt x="177" y="235"/>
                  </a:lnTo>
                  <a:lnTo>
                    <a:pt x="177" y="233"/>
                  </a:lnTo>
                  <a:lnTo>
                    <a:pt x="177" y="230"/>
                  </a:lnTo>
                  <a:lnTo>
                    <a:pt x="177" y="228"/>
                  </a:lnTo>
                  <a:lnTo>
                    <a:pt x="177" y="226"/>
                  </a:lnTo>
                  <a:lnTo>
                    <a:pt x="177" y="224"/>
                  </a:lnTo>
                  <a:lnTo>
                    <a:pt x="177" y="222"/>
                  </a:lnTo>
                  <a:lnTo>
                    <a:pt x="177" y="219"/>
                  </a:lnTo>
                  <a:lnTo>
                    <a:pt x="177" y="217"/>
                  </a:lnTo>
                  <a:lnTo>
                    <a:pt x="179" y="217"/>
                  </a:lnTo>
                  <a:lnTo>
                    <a:pt x="181" y="215"/>
                  </a:lnTo>
                  <a:lnTo>
                    <a:pt x="183" y="215"/>
                  </a:lnTo>
                  <a:lnTo>
                    <a:pt x="183" y="213"/>
                  </a:lnTo>
                  <a:lnTo>
                    <a:pt x="183" y="210"/>
                  </a:lnTo>
                  <a:lnTo>
                    <a:pt x="183" y="208"/>
                  </a:lnTo>
                  <a:lnTo>
                    <a:pt x="183" y="206"/>
                  </a:lnTo>
                  <a:lnTo>
                    <a:pt x="183" y="204"/>
                  </a:lnTo>
                  <a:lnTo>
                    <a:pt x="186" y="201"/>
                  </a:lnTo>
                  <a:lnTo>
                    <a:pt x="186" y="199"/>
                  </a:lnTo>
                  <a:lnTo>
                    <a:pt x="188" y="199"/>
                  </a:lnTo>
                  <a:lnTo>
                    <a:pt x="190" y="197"/>
                  </a:lnTo>
                  <a:lnTo>
                    <a:pt x="190" y="195"/>
                  </a:lnTo>
                  <a:lnTo>
                    <a:pt x="188" y="195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6" y="188"/>
                  </a:lnTo>
                  <a:lnTo>
                    <a:pt x="183" y="188"/>
                  </a:lnTo>
                  <a:lnTo>
                    <a:pt x="181" y="188"/>
                  </a:lnTo>
                  <a:lnTo>
                    <a:pt x="179" y="188"/>
                  </a:lnTo>
                  <a:lnTo>
                    <a:pt x="177" y="188"/>
                  </a:lnTo>
                  <a:lnTo>
                    <a:pt x="175" y="188"/>
                  </a:lnTo>
                  <a:lnTo>
                    <a:pt x="175" y="190"/>
                  </a:lnTo>
                  <a:lnTo>
                    <a:pt x="172" y="190"/>
                  </a:lnTo>
                  <a:lnTo>
                    <a:pt x="170" y="190"/>
                  </a:lnTo>
                  <a:lnTo>
                    <a:pt x="168" y="190"/>
                  </a:lnTo>
                  <a:lnTo>
                    <a:pt x="166" y="190"/>
                  </a:lnTo>
                  <a:lnTo>
                    <a:pt x="163" y="190"/>
                  </a:lnTo>
                  <a:lnTo>
                    <a:pt x="163" y="192"/>
                  </a:lnTo>
                  <a:lnTo>
                    <a:pt x="161" y="192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7" y="190"/>
                  </a:lnTo>
                  <a:lnTo>
                    <a:pt x="157" y="192"/>
                  </a:lnTo>
                  <a:lnTo>
                    <a:pt x="154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48" y="192"/>
                  </a:lnTo>
                  <a:lnTo>
                    <a:pt x="145" y="192"/>
                  </a:lnTo>
                  <a:lnTo>
                    <a:pt x="145" y="190"/>
                  </a:lnTo>
                  <a:lnTo>
                    <a:pt x="143" y="190"/>
                  </a:lnTo>
                  <a:lnTo>
                    <a:pt x="143" y="192"/>
                  </a:lnTo>
                  <a:lnTo>
                    <a:pt x="141" y="190"/>
                  </a:lnTo>
                  <a:lnTo>
                    <a:pt x="139" y="190"/>
                  </a:lnTo>
                  <a:lnTo>
                    <a:pt x="137" y="190"/>
                  </a:lnTo>
                  <a:lnTo>
                    <a:pt x="134" y="192"/>
                  </a:lnTo>
                  <a:lnTo>
                    <a:pt x="132" y="195"/>
                  </a:lnTo>
                  <a:lnTo>
                    <a:pt x="130" y="195"/>
                  </a:lnTo>
                  <a:lnTo>
                    <a:pt x="130" y="192"/>
                  </a:lnTo>
                  <a:lnTo>
                    <a:pt x="128" y="192"/>
                  </a:lnTo>
                  <a:lnTo>
                    <a:pt x="128" y="195"/>
                  </a:lnTo>
                  <a:lnTo>
                    <a:pt x="123" y="190"/>
                  </a:lnTo>
                  <a:lnTo>
                    <a:pt x="119" y="184"/>
                  </a:lnTo>
                  <a:lnTo>
                    <a:pt x="112" y="177"/>
                  </a:lnTo>
                  <a:lnTo>
                    <a:pt x="105" y="166"/>
                  </a:lnTo>
                  <a:lnTo>
                    <a:pt x="103" y="166"/>
                  </a:lnTo>
                  <a:lnTo>
                    <a:pt x="101" y="166"/>
                  </a:lnTo>
                  <a:lnTo>
                    <a:pt x="101" y="168"/>
                  </a:lnTo>
                  <a:lnTo>
                    <a:pt x="99" y="168"/>
                  </a:lnTo>
                  <a:lnTo>
                    <a:pt x="96" y="168"/>
                  </a:lnTo>
                  <a:lnTo>
                    <a:pt x="96" y="166"/>
                  </a:lnTo>
                  <a:lnTo>
                    <a:pt x="94" y="166"/>
                  </a:lnTo>
                  <a:lnTo>
                    <a:pt x="92" y="166"/>
                  </a:lnTo>
                  <a:lnTo>
                    <a:pt x="92" y="163"/>
                  </a:lnTo>
                  <a:lnTo>
                    <a:pt x="90" y="163"/>
                  </a:lnTo>
                  <a:lnTo>
                    <a:pt x="87" y="163"/>
                  </a:lnTo>
                  <a:lnTo>
                    <a:pt x="87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1" y="163"/>
                  </a:lnTo>
                  <a:lnTo>
                    <a:pt x="78" y="163"/>
                  </a:lnTo>
                  <a:lnTo>
                    <a:pt x="78" y="166"/>
                  </a:lnTo>
                  <a:lnTo>
                    <a:pt x="78" y="163"/>
                  </a:lnTo>
                  <a:lnTo>
                    <a:pt x="78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2" y="166"/>
                  </a:lnTo>
                  <a:lnTo>
                    <a:pt x="72" y="163"/>
                  </a:lnTo>
                  <a:lnTo>
                    <a:pt x="72" y="166"/>
                  </a:lnTo>
                  <a:lnTo>
                    <a:pt x="69" y="166"/>
                  </a:lnTo>
                  <a:lnTo>
                    <a:pt x="69" y="163"/>
                  </a:lnTo>
                  <a:lnTo>
                    <a:pt x="69" y="166"/>
                  </a:lnTo>
                  <a:lnTo>
                    <a:pt x="69" y="163"/>
                  </a:lnTo>
                  <a:lnTo>
                    <a:pt x="69" y="166"/>
                  </a:lnTo>
                  <a:lnTo>
                    <a:pt x="69" y="163"/>
                  </a:lnTo>
                  <a:lnTo>
                    <a:pt x="67" y="163"/>
                  </a:lnTo>
                  <a:lnTo>
                    <a:pt x="67" y="166"/>
                  </a:lnTo>
                  <a:lnTo>
                    <a:pt x="65" y="166"/>
                  </a:lnTo>
                  <a:lnTo>
                    <a:pt x="65" y="163"/>
                  </a:lnTo>
                  <a:lnTo>
                    <a:pt x="63" y="163"/>
                  </a:lnTo>
                  <a:lnTo>
                    <a:pt x="63" y="166"/>
                  </a:lnTo>
                  <a:lnTo>
                    <a:pt x="63" y="163"/>
                  </a:lnTo>
                  <a:lnTo>
                    <a:pt x="61" y="163"/>
                  </a:lnTo>
                  <a:lnTo>
                    <a:pt x="61" y="166"/>
                  </a:lnTo>
                  <a:lnTo>
                    <a:pt x="61" y="163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6"/>
                  </a:lnTo>
                  <a:lnTo>
                    <a:pt x="56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49" y="163"/>
                  </a:lnTo>
                  <a:lnTo>
                    <a:pt x="49" y="166"/>
                  </a:lnTo>
                  <a:lnTo>
                    <a:pt x="47" y="166"/>
                  </a:lnTo>
                  <a:lnTo>
                    <a:pt x="45" y="166"/>
                  </a:lnTo>
                  <a:lnTo>
                    <a:pt x="43" y="163"/>
                  </a:lnTo>
                  <a:lnTo>
                    <a:pt x="40" y="157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4" y="152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32" y="148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9" y="143"/>
                  </a:lnTo>
                  <a:lnTo>
                    <a:pt x="29" y="141"/>
                  </a:lnTo>
                  <a:lnTo>
                    <a:pt x="29" y="139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29" y="137"/>
                  </a:lnTo>
                  <a:lnTo>
                    <a:pt x="32" y="137"/>
                  </a:lnTo>
                  <a:lnTo>
                    <a:pt x="29" y="137"/>
                  </a:lnTo>
                  <a:lnTo>
                    <a:pt x="29" y="134"/>
                  </a:lnTo>
                  <a:lnTo>
                    <a:pt x="32" y="134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4" y="134"/>
                  </a:lnTo>
                  <a:lnTo>
                    <a:pt x="34" y="132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4" y="125"/>
                  </a:lnTo>
                  <a:lnTo>
                    <a:pt x="32" y="125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1"/>
                  </a:lnTo>
                  <a:lnTo>
                    <a:pt x="29" y="121"/>
                  </a:lnTo>
                  <a:lnTo>
                    <a:pt x="29" y="119"/>
                  </a:lnTo>
                  <a:lnTo>
                    <a:pt x="25" y="114"/>
                  </a:lnTo>
                  <a:lnTo>
                    <a:pt x="23" y="110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4" y="99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6"/>
                  </a:lnTo>
                  <a:lnTo>
                    <a:pt x="7" y="96"/>
                  </a:lnTo>
                  <a:lnTo>
                    <a:pt x="5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0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5" y="43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3" y="23"/>
                  </a:lnTo>
                  <a:lnTo>
                    <a:pt x="45" y="18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7" y="20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9" y="31"/>
                  </a:lnTo>
                  <a:lnTo>
                    <a:pt x="49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9"/>
                  </a:lnTo>
                  <a:lnTo>
                    <a:pt x="58" y="47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1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43" y="74"/>
                  </a:lnTo>
                  <a:lnTo>
                    <a:pt x="40" y="74"/>
                  </a:lnTo>
                  <a:lnTo>
                    <a:pt x="40" y="76"/>
                  </a:lnTo>
                  <a:lnTo>
                    <a:pt x="43" y="78"/>
                  </a:lnTo>
                  <a:lnTo>
                    <a:pt x="43" y="81"/>
                  </a:lnTo>
                  <a:lnTo>
                    <a:pt x="45" y="81"/>
                  </a:lnTo>
                  <a:lnTo>
                    <a:pt x="45" y="83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9" y="87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87"/>
                  </a:lnTo>
                  <a:lnTo>
                    <a:pt x="49" y="90"/>
                  </a:lnTo>
                  <a:lnTo>
                    <a:pt x="49" y="87"/>
                  </a:lnTo>
                  <a:lnTo>
                    <a:pt x="52" y="87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9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101"/>
                  </a:lnTo>
                  <a:lnTo>
                    <a:pt x="58" y="101"/>
                  </a:lnTo>
                  <a:lnTo>
                    <a:pt x="61" y="101"/>
                  </a:lnTo>
                  <a:lnTo>
                    <a:pt x="63" y="101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9" y="99"/>
                  </a:lnTo>
                  <a:lnTo>
                    <a:pt x="69" y="96"/>
                  </a:lnTo>
                  <a:lnTo>
                    <a:pt x="69" y="99"/>
                  </a:lnTo>
                  <a:lnTo>
                    <a:pt x="69" y="96"/>
                  </a:lnTo>
                  <a:lnTo>
                    <a:pt x="69" y="99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4" y="90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1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6" y="81"/>
                  </a:lnTo>
                  <a:lnTo>
                    <a:pt x="76" y="78"/>
                  </a:lnTo>
                  <a:lnTo>
                    <a:pt x="74" y="78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2" y="72"/>
                  </a:lnTo>
                  <a:lnTo>
                    <a:pt x="69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7" y="67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5" y="63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67" y="40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5" y="31"/>
                  </a:lnTo>
                  <a:lnTo>
                    <a:pt x="87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5" y="25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5" y="20"/>
                  </a:lnTo>
                  <a:lnTo>
                    <a:pt x="105" y="23"/>
                  </a:lnTo>
                  <a:lnTo>
                    <a:pt x="105" y="20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8"/>
                  </a:lnTo>
                  <a:lnTo>
                    <a:pt x="116" y="18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3" y="18"/>
                  </a:lnTo>
                  <a:lnTo>
                    <a:pt x="103" y="20"/>
                  </a:lnTo>
                  <a:lnTo>
                    <a:pt x="101" y="20"/>
                  </a:lnTo>
                  <a:lnTo>
                    <a:pt x="101" y="18"/>
                  </a:lnTo>
                  <a:lnTo>
                    <a:pt x="101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0"/>
                  </a:lnTo>
                  <a:close/>
                  <a:moveTo>
                    <a:pt x="114" y="36"/>
                  </a:moveTo>
                  <a:lnTo>
                    <a:pt x="116" y="36"/>
                  </a:lnTo>
                  <a:lnTo>
                    <a:pt x="114" y="36"/>
                  </a:lnTo>
                  <a:close/>
                  <a:moveTo>
                    <a:pt x="152" y="45"/>
                  </a:moveTo>
                  <a:lnTo>
                    <a:pt x="150" y="52"/>
                  </a:lnTo>
                  <a:lnTo>
                    <a:pt x="152" y="52"/>
                  </a:lnTo>
                  <a:lnTo>
                    <a:pt x="150" y="52"/>
                  </a:lnTo>
                  <a:lnTo>
                    <a:pt x="152" y="45"/>
                  </a:lnTo>
                  <a:close/>
                  <a:moveTo>
                    <a:pt x="152" y="47"/>
                  </a:moveTo>
                  <a:lnTo>
                    <a:pt x="154" y="47"/>
                  </a:lnTo>
                  <a:lnTo>
                    <a:pt x="152" y="47"/>
                  </a:lnTo>
                  <a:close/>
                  <a:moveTo>
                    <a:pt x="154" y="52"/>
                  </a:moveTo>
                  <a:lnTo>
                    <a:pt x="163" y="52"/>
                  </a:lnTo>
                  <a:lnTo>
                    <a:pt x="159" y="52"/>
                  </a:lnTo>
                  <a:lnTo>
                    <a:pt x="154" y="52"/>
                  </a:lnTo>
                  <a:close/>
                  <a:moveTo>
                    <a:pt x="154" y="52"/>
                  </a:moveTo>
                  <a:lnTo>
                    <a:pt x="152" y="52"/>
                  </a:lnTo>
                  <a:lnTo>
                    <a:pt x="154" y="52"/>
                  </a:lnTo>
                  <a:close/>
                  <a:moveTo>
                    <a:pt x="119" y="47"/>
                  </a:moveTo>
                  <a:lnTo>
                    <a:pt x="116" y="47"/>
                  </a:lnTo>
                  <a:lnTo>
                    <a:pt x="119" y="47"/>
                  </a:lnTo>
                  <a:close/>
                  <a:moveTo>
                    <a:pt x="197" y="58"/>
                  </a:moveTo>
                  <a:lnTo>
                    <a:pt x="197" y="56"/>
                  </a:lnTo>
                  <a:lnTo>
                    <a:pt x="197" y="58"/>
                  </a:lnTo>
                  <a:close/>
                  <a:moveTo>
                    <a:pt x="179" y="63"/>
                  </a:moveTo>
                  <a:lnTo>
                    <a:pt x="177" y="63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9" y="67"/>
                  </a:lnTo>
                  <a:lnTo>
                    <a:pt x="181" y="67"/>
                  </a:lnTo>
                  <a:lnTo>
                    <a:pt x="181" y="65"/>
                  </a:lnTo>
                  <a:lnTo>
                    <a:pt x="181" y="67"/>
                  </a:lnTo>
                  <a:lnTo>
                    <a:pt x="181" y="65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3" y="65"/>
                  </a:lnTo>
                  <a:lnTo>
                    <a:pt x="183" y="63"/>
                  </a:lnTo>
                  <a:lnTo>
                    <a:pt x="181" y="63"/>
                  </a:lnTo>
                  <a:lnTo>
                    <a:pt x="179" y="63"/>
                  </a:lnTo>
                  <a:close/>
                  <a:moveTo>
                    <a:pt x="134" y="69"/>
                  </a:moveTo>
                  <a:lnTo>
                    <a:pt x="134" y="67"/>
                  </a:lnTo>
                  <a:lnTo>
                    <a:pt x="134" y="69"/>
                  </a:lnTo>
                  <a:close/>
                  <a:moveTo>
                    <a:pt x="81" y="72"/>
                  </a:moveTo>
                  <a:lnTo>
                    <a:pt x="83" y="72"/>
                  </a:lnTo>
                  <a:lnTo>
                    <a:pt x="81" y="69"/>
                  </a:lnTo>
                  <a:lnTo>
                    <a:pt x="81" y="72"/>
                  </a:lnTo>
                  <a:close/>
                  <a:moveTo>
                    <a:pt x="119" y="76"/>
                  </a:moveTo>
                  <a:lnTo>
                    <a:pt x="116" y="78"/>
                  </a:lnTo>
                  <a:lnTo>
                    <a:pt x="119" y="76"/>
                  </a:lnTo>
                  <a:close/>
                  <a:moveTo>
                    <a:pt x="302" y="81"/>
                  </a:moveTo>
                  <a:lnTo>
                    <a:pt x="304" y="85"/>
                  </a:lnTo>
                  <a:lnTo>
                    <a:pt x="302" y="83"/>
                  </a:lnTo>
                  <a:lnTo>
                    <a:pt x="302" y="81"/>
                  </a:lnTo>
                  <a:close/>
                  <a:moveTo>
                    <a:pt x="302" y="85"/>
                  </a:moveTo>
                  <a:lnTo>
                    <a:pt x="300" y="90"/>
                  </a:lnTo>
                  <a:lnTo>
                    <a:pt x="302" y="85"/>
                  </a:lnTo>
                  <a:close/>
                  <a:moveTo>
                    <a:pt x="300" y="94"/>
                  </a:moveTo>
                  <a:lnTo>
                    <a:pt x="302" y="96"/>
                  </a:lnTo>
                  <a:lnTo>
                    <a:pt x="300" y="94"/>
                  </a:lnTo>
                  <a:close/>
                  <a:moveTo>
                    <a:pt x="186" y="94"/>
                  </a:moveTo>
                  <a:lnTo>
                    <a:pt x="177" y="94"/>
                  </a:lnTo>
                  <a:lnTo>
                    <a:pt x="183" y="94"/>
                  </a:lnTo>
                  <a:lnTo>
                    <a:pt x="186" y="94"/>
                  </a:lnTo>
                  <a:close/>
                  <a:moveTo>
                    <a:pt x="23" y="58"/>
                  </a:moveTo>
                  <a:lnTo>
                    <a:pt x="23" y="56"/>
                  </a:lnTo>
                  <a:lnTo>
                    <a:pt x="23" y="58"/>
                  </a:lnTo>
                  <a:close/>
                  <a:moveTo>
                    <a:pt x="52" y="45"/>
                  </a:moveTo>
                  <a:lnTo>
                    <a:pt x="54" y="45"/>
                  </a:lnTo>
                  <a:lnTo>
                    <a:pt x="52" y="45"/>
                  </a:lnTo>
                  <a:close/>
                  <a:moveTo>
                    <a:pt x="154" y="114"/>
                  </a:moveTo>
                  <a:lnTo>
                    <a:pt x="154" y="116"/>
                  </a:lnTo>
                  <a:lnTo>
                    <a:pt x="154" y="114"/>
                  </a:lnTo>
                  <a:close/>
                  <a:moveTo>
                    <a:pt x="29" y="119"/>
                  </a:moveTo>
                  <a:lnTo>
                    <a:pt x="32" y="116"/>
                  </a:lnTo>
                  <a:lnTo>
                    <a:pt x="29" y="119"/>
                  </a:lnTo>
                  <a:close/>
                  <a:moveTo>
                    <a:pt x="235" y="204"/>
                  </a:moveTo>
                  <a:lnTo>
                    <a:pt x="235" y="206"/>
                  </a:lnTo>
                  <a:lnTo>
                    <a:pt x="235" y="204"/>
                  </a:lnTo>
                  <a:close/>
                  <a:moveTo>
                    <a:pt x="206" y="208"/>
                  </a:moveTo>
                  <a:lnTo>
                    <a:pt x="204" y="208"/>
                  </a:lnTo>
                  <a:lnTo>
                    <a:pt x="206" y="208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1" name="Freeform 3069"/>
            <p:cNvSpPr>
              <a:spLocks/>
            </p:cNvSpPr>
            <p:nvPr/>
          </p:nvSpPr>
          <p:spPr bwMode="auto">
            <a:xfrm>
              <a:off x="4367213" y="2417763"/>
              <a:ext cx="7938" cy="3175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0 h 2"/>
                <a:gd name="T4" fmla="*/ 5 w 5"/>
                <a:gd name="T5" fmla="*/ 0 h 2"/>
                <a:gd name="T6" fmla="*/ 5 w 5"/>
                <a:gd name="T7" fmla="*/ 2 h 2"/>
                <a:gd name="T8" fmla="*/ 3 w 5"/>
                <a:gd name="T9" fmla="*/ 2 h 2"/>
                <a:gd name="T10" fmla="*/ 3 w 5"/>
                <a:gd name="T11" fmla="*/ 0 h 2"/>
                <a:gd name="T12" fmla="*/ 0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2" name="Freeform 3070"/>
            <p:cNvSpPr>
              <a:spLocks/>
            </p:cNvSpPr>
            <p:nvPr/>
          </p:nvSpPr>
          <p:spPr bwMode="auto">
            <a:xfrm>
              <a:off x="4364038" y="240665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3" name="Freeform 3071"/>
            <p:cNvSpPr>
              <a:spLocks/>
            </p:cNvSpPr>
            <p:nvPr/>
          </p:nvSpPr>
          <p:spPr bwMode="auto">
            <a:xfrm>
              <a:off x="4364038" y="24066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4" name="Freeform 3072"/>
            <p:cNvSpPr>
              <a:spLocks/>
            </p:cNvSpPr>
            <p:nvPr/>
          </p:nvSpPr>
          <p:spPr bwMode="auto">
            <a:xfrm>
              <a:off x="3984625" y="240665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5" name="Freeform 3073"/>
            <p:cNvSpPr>
              <a:spLocks/>
            </p:cNvSpPr>
            <p:nvPr/>
          </p:nvSpPr>
          <p:spPr bwMode="auto">
            <a:xfrm>
              <a:off x="3984625" y="24066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6" name="Freeform 3074"/>
            <p:cNvSpPr>
              <a:spLocks/>
            </p:cNvSpPr>
            <p:nvPr/>
          </p:nvSpPr>
          <p:spPr bwMode="auto">
            <a:xfrm>
              <a:off x="3987800" y="2406650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0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7" name="Freeform 3075"/>
            <p:cNvSpPr>
              <a:spLocks/>
            </p:cNvSpPr>
            <p:nvPr/>
          </p:nvSpPr>
          <p:spPr bwMode="auto">
            <a:xfrm>
              <a:off x="4360863" y="240665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8" name="Freeform 3076"/>
            <p:cNvSpPr>
              <a:spLocks/>
            </p:cNvSpPr>
            <p:nvPr/>
          </p:nvSpPr>
          <p:spPr bwMode="auto">
            <a:xfrm>
              <a:off x="4349750" y="2403475"/>
              <a:ext cx="11113" cy="6350"/>
            </a:xfrm>
            <a:custGeom>
              <a:avLst/>
              <a:gdLst>
                <a:gd name="T0" fmla="*/ 5 w 7"/>
                <a:gd name="T1" fmla="*/ 0 h 4"/>
                <a:gd name="T2" fmla="*/ 7 w 7"/>
                <a:gd name="T3" fmla="*/ 0 h 4"/>
                <a:gd name="T4" fmla="*/ 5 w 7"/>
                <a:gd name="T5" fmla="*/ 0 h 4"/>
                <a:gd name="T6" fmla="*/ 5 w 7"/>
                <a:gd name="T7" fmla="*/ 2 h 4"/>
                <a:gd name="T8" fmla="*/ 7 w 7"/>
                <a:gd name="T9" fmla="*/ 2 h 4"/>
                <a:gd name="T10" fmla="*/ 7 w 7"/>
                <a:gd name="T11" fmla="*/ 4 h 4"/>
                <a:gd name="T12" fmla="*/ 5 w 7"/>
                <a:gd name="T13" fmla="*/ 4 h 4"/>
                <a:gd name="T14" fmla="*/ 3 w 7"/>
                <a:gd name="T15" fmla="*/ 4 h 4"/>
                <a:gd name="T16" fmla="*/ 0 w 7"/>
                <a:gd name="T17" fmla="*/ 4 h 4"/>
                <a:gd name="T18" fmla="*/ 0 w 7"/>
                <a:gd name="T19" fmla="*/ 2 h 4"/>
                <a:gd name="T20" fmla="*/ 0 w 7"/>
                <a:gd name="T21" fmla="*/ 0 h 4"/>
                <a:gd name="T22" fmla="*/ 3 w 7"/>
                <a:gd name="T23" fmla="*/ 0 h 4"/>
                <a:gd name="T24" fmla="*/ 5 w 7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4">
                  <a:moveTo>
                    <a:pt x="5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9" name="Freeform 3077"/>
            <p:cNvSpPr>
              <a:spLocks/>
            </p:cNvSpPr>
            <p:nvPr/>
          </p:nvSpPr>
          <p:spPr bwMode="auto">
            <a:xfrm>
              <a:off x="4360863" y="2400300"/>
              <a:ext cx="20638" cy="14288"/>
            </a:xfrm>
            <a:custGeom>
              <a:avLst/>
              <a:gdLst>
                <a:gd name="T0" fmla="*/ 9 w 13"/>
                <a:gd name="T1" fmla="*/ 0 h 9"/>
                <a:gd name="T2" fmla="*/ 11 w 13"/>
                <a:gd name="T3" fmla="*/ 0 h 9"/>
                <a:gd name="T4" fmla="*/ 11 w 13"/>
                <a:gd name="T5" fmla="*/ 2 h 9"/>
                <a:gd name="T6" fmla="*/ 11 w 13"/>
                <a:gd name="T7" fmla="*/ 4 h 9"/>
                <a:gd name="T8" fmla="*/ 13 w 13"/>
                <a:gd name="T9" fmla="*/ 4 h 9"/>
                <a:gd name="T10" fmla="*/ 11 w 13"/>
                <a:gd name="T11" fmla="*/ 4 h 9"/>
                <a:gd name="T12" fmla="*/ 11 w 13"/>
                <a:gd name="T13" fmla="*/ 6 h 9"/>
                <a:gd name="T14" fmla="*/ 11 w 13"/>
                <a:gd name="T15" fmla="*/ 4 h 9"/>
                <a:gd name="T16" fmla="*/ 11 w 13"/>
                <a:gd name="T17" fmla="*/ 6 h 9"/>
                <a:gd name="T18" fmla="*/ 9 w 13"/>
                <a:gd name="T19" fmla="*/ 6 h 9"/>
                <a:gd name="T20" fmla="*/ 9 w 13"/>
                <a:gd name="T21" fmla="*/ 9 h 9"/>
                <a:gd name="T22" fmla="*/ 7 w 13"/>
                <a:gd name="T23" fmla="*/ 9 h 9"/>
                <a:gd name="T24" fmla="*/ 7 w 13"/>
                <a:gd name="T25" fmla="*/ 6 h 9"/>
                <a:gd name="T26" fmla="*/ 7 w 13"/>
                <a:gd name="T27" fmla="*/ 9 h 9"/>
                <a:gd name="T28" fmla="*/ 4 w 13"/>
                <a:gd name="T29" fmla="*/ 9 h 9"/>
                <a:gd name="T30" fmla="*/ 2 w 13"/>
                <a:gd name="T31" fmla="*/ 9 h 9"/>
                <a:gd name="T32" fmla="*/ 4 w 13"/>
                <a:gd name="T33" fmla="*/ 9 h 9"/>
                <a:gd name="T34" fmla="*/ 2 w 13"/>
                <a:gd name="T35" fmla="*/ 9 h 9"/>
                <a:gd name="T36" fmla="*/ 4 w 13"/>
                <a:gd name="T37" fmla="*/ 9 h 9"/>
                <a:gd name="T38" fmla="*/ 2 w 13"/>
                <a:gd name="T39" fmla="*/ 9 h 9"/>
                <a:gd name="T40" fmla="*/ 2 w 13"/>
                <a:gd name="T41" fmla="*/ 6 h 9"/>
                <a:gd name="T42" fmla="*/ 2 w 13"/>
                <a:gd name="T43" fmla="*/ 9 h 9"/>
                <a:gd name="T44" fmla="*/ 2 w 13"/>
                <a:gd name="T45" fmla="*/ 6 h 9"/>
                <a:gd name="T46" fmla="*/ 2 w 13"/>
                <a:gd name="T47" fmla="*/ 9 h 9"/>
                <a:gd name="T48" fmla="*/ 2 w 13"/>
                <a:gd name="T49" fmla="*/ 6 h 9"/>
                <a:gd name="T50" fmla="*/ 2 w 13"/>
                <a:gd name="T51" fmla="*/ 9 h 9"/>
                <a:gd name="T52" fmla="*/ 2 w 13"/>
                <a:gd name="T53" fmla="*/ 6 h 9"/>
                <a:gd name="T54" fmla="*/ 0 w 13"/>
                <a:gd name="T55" fmla="*/ 6 h 9"/>
                <a:gd name="T56" fmla="*/ 2 w 13"/>
                <a:gd name="T57" fmla="*/ 6 h 9"/>
                <a:gd name="T58" fmla="*/ 0 w 13"/>
                <a:gd name="T59" fmla="*/ 6 h 9"/>
                <a:gd name="T60" fmla="*/ 0 w 13"/>
                <a:gd name="T61" fmla="*/ 4 h 9"/>
                <a:gd name="T62" fmla="*/ 0 w 13"/>
                <a:gd name="T63" fmla="*/ 6 h 9"/>
                <a:gd name="T64" fmla="*/ 0 w 13"/>
                <a:gd name="T65" fmla="*/ 4 h 9"/>
                <a:gd name="T66" fmla="*/ 2 w 13"/>
                <a:gd name="T67" fmla="*/ 4 h 9"/>
                <a:gd name="T68" fmla="*/ 0 w 13"/>
                <a:gd name="T69" fmla="*/ 4 h 9"/>
                <a:gd name="T70" fmla="*/ 2 w 13"/>
                <a:gd name="T71" fmla="*/ 4 h 9"/>
                <a:gd name="T72" fmla="*/ 0 w 13"/>
                <a:gd name="T73" fmla="*/ 4 h 9"/>
                <a:gd name="T74" fmla="*/ 0 w 13"/>
                <a:gd name="T75" fmla="*/ 6 h 9"/>
                <a:gd name="T76" fmla="*/ 0 w 13"/>
                <a:gd name="T77" fmla="*/ 4 h 9"/>
                <a:gd name="T78" fmla="*/ 0 w 13"/>
                <a:gd name="T79" fmla="*/ 6 h 9"/>
                <a:gd name="T80" fmla="*/ 0 w 13"/>
                <a:gd name="T81" fmla="*/ 4 h 9"/>
                <a:gd name="T82" fmla="*/ 0 w 13"/>
                <a:gd name="T83" fmla="*/ 6 h 9"/>
                <a:gd name="T84" fmla="*/ 0 w 13"/>
                <a:gd name="T85" fmla="*/ 4 h 9"/>
                <a:gd name="T86" fmla="*/ 0 w 13"/>
                <a:gd name="T87" fmla="*/ 6 h 9"/>
                <a:gd name="T88" fmla="*/ 2 w 13"/>
                <a:gd name="T89" fmla="*/ 6 h 9"/>
                <a:gd name="T90" fmla="*/ 4 w 13"/>
                <a:gd name="T91" fmla="*/ 6 h 9"/>
                <a:gd name="T92" fmla="*/ 4 w 13"/>
                <a:gd name="T93" fmla="*/ 4 h 9"/>
                <a:gd name="T94" fmla="*/ 4 w 13"/>
                <a:gd name="T95" fmla="*/ 6 h 9"/>
                <a:gd name="T96" fmla="*/ 4 w 13"/>
                <a:gd name="T97" fmla="*/ 4 h 9"/>
                <a:gd name="T98" fmla="*/ 4 w 13"/>
                <a:gd name="T99" fmla="*/ 2 h 9"/>
                <a:gd name="T100" fmla="*/ 7 w 13"/>
                <a:gd name="T101" fmla="*/ 2 h 9"/>
                <a:gd name="T102" fmla="*/ 7 w 13"/>
                <a:gd name="T103" fmla="*/ 0 h 9"/>
                <a:gd name="T104" fmla="*/ 9 w 13"/>
                <a:gd name="T10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" h="9">
                  <a:moveTo>
                    <a:pt x="9" y="0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0" name="Freeform 3078"/>
            <p:cNvSpPr>
              <a:spLocks/>
            </p:cNvSpPr>
            <p:nvPr/>
          </p:nvSpPr>
          <p:spPr bwMode="auto">
            <a:xfrm>
              <a:off x="4521200" y="25273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1" name="Freeform 3079"/>
            <p:cNvSpPr>
              <a:spLocks/>
            </p:cNvSpPr>
            <p:nvPr/>
          </p:nvSpPr>
          <p:spPr bwMode="auto">
            <a:xfrm>
              <a:off x="4521200" y="25273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2" name="Freeform 3080"/>
            <p:cNvSpPr>
              <a:spLocks/>
            </p:cNvSpPr>
            <p:nvPr/>
          </p:nvSpPr>
          <p:spPr bwMode="auto">
            <a:xfrm>
              <a:off x="4521200" y="25273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3" name="Freeform 3081"/>
            <p:cNvSpPr>
              <a:spLocks/>
            </p:cNvSpPr>
            <p:nvPr/>
          </p:nvSpPr>
          <p:spPr bwMode="auto">
            <a:xfrm>
              <a:off x="4527550" y="252730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4" name="Freeform 3082"/>
            <p:cNvSpPr>
              <a:spLocks/>
            </p:cNvSpPr>
            <p:nvPr/>
          </p:nvSpPr>
          <p:spPr bwMode="auto">
            <a:xfrm>
              <a:off x="4538663" y="25273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0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5" name="Freeform 3083"/>
            <p:cNvSpPr>
              <a:spLocks/>
            </p:cNvSpPr>
            <p:nvPr/>
          </p:nvSpPr>
          <p:spPr bwMode="auto">
            <a:xfrm>
              <a:off x="4524375" y="252730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6" name="Freeform 3084"/>
            <p:cNvSpPr>
              <a:spLocks/>
            </p:cNvSpPr>
            <p:nvPr/>
          </p:nvSpPr>
          <p:spPr bwMode="auto">
            <a:xfrm>
              <a:off x="4538663" y="252412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7" name="Freeform 3085"/>
            <p:cNvSpPr>
              <a:spLocks/>
            </p:cNvSpPr>
            <p:nvPr/>
          </p:nvSpPr>
          <p:spPr bwMode="auto">
            <a:xfrm>
              <a:off x="4527550" y="2524125"/>
              <a:ext cx="11113" cy="3175"/>
            </a:xfrm>
            <a:custGeom>
              <a:avLst/>
              <a:gdLst>
                <a:gd name="T0" fmla="*/ 5 w 7"/>
                <a:gd name="T1" fmla="*/ 0 h 2"/>
                <a:gd name="T2" fmla="*/ 7 w 7"/>
                <a:gd name="T3" fmla="*/ 0 h 2"/>
                <a:gd name="T4" fmla="*/ 7 w 7"/>
                <a:gd name="T5" fmla="*/ 2 h 2"/>
                <a:gd name="T6" fmla="*/ 5 w 7"/>
                <a:gd name="T7" fmla="*/ 2 h 2"/>
                <a:gd name="T8" fmla="*/ 2 w 7"/>
                <a:gd name="T9" fmla="*/ 2 h 2"/>
                <a:gd name="T10" fmla="*/ 0 w 7"/>
                <a:gd name="T11" fmla="*/ 2 h 2"/>
                <a:gd name="T12" fmla="*/ 2 w 7"/>
                <a:gd name="T13" fmla="*/ 2 h 2"/>
                <a:gd name="T14" fmla="*/ 2 w 7"/>
                <a:gd name="T15" fmla="*/ 0 h 2"/>
                <a:gd name="T16" fmla="*/ 5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8" name="Freeform 3086"/>
            <p:cNvSpPr>
              <a:spLocks/>
            </p:cNvSpPr>
            <p:nvPr/>
          </p:nvSpPr>
          <p:spPr bwMode="auto">
            <a:xfrm>
              <a:off x="4527550" y="2524125"/>
              <a:ext cx="7938" cy="3175"/>
            </a:xfrm>
            <a:custGeom>
              <a:avLst/>
              <a:gdLst>
                <a:gd name="T0" fmla="*/ 2 w 5"/>
                <a:gd name="T1" fmla="*/ 0 h 2"/>
                <a:gd name="T2" fmla="*/ 5 w 5"/>
                <a:gd name="T3" fmla="*/ 0 h 2"/>
                <a:gd name="T4" fmla="*/ 2 w 5"/>
                <a:gd name="T5" fmla="*/ 0 h 2"/>
                <a:gd name="T6" fmla="*/ 2 w 5"/>
                <a:gd name="T7" fmla="*/ 2 h 2"/>
                <a:gd name="T8" fmla="*/ 0 w 5"/>
                <a:gd name="T9" fmla="*/ 2 h 2"/>
                <a:gd name="T10" fmla="*/ 2 w 5"/>
                <a:gd name="T11" fmla="*/ 2 h 2"/>
                <a:gd name="T12" fmla="*/ 2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9" name="Freeform 3087"/>
            <p:cNvSpPr>
              <a:spLocks/>
            </p:cNvSpPr>
            <p:nvPr/>
          </p:nvSpPr>
          <p:spPr bwMode="auto">
            <a:xfrm>
              <a:off x="4530725" y="2520950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0" name="Freeform 3088"/>
            <p:cNvSpPr>
              <a:spLocks/>
            </p:cNvSpPr>
            <p:nvPr/>
          </p:nvSpPr>
          <p:spPr bwMode="auto">
            <a:xfrm>
              <a:off x="4527550" y="252095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1" name="Freeform 3089"/>
            <p:cNvSpPr>
              <a:spLocks/>
            </p:cNvSpPr>
            <p:nvPr/>
          </p:nvSpPr>
          <p:spPr bwMode="auto">
            <a:xfrm>
              <a:off x="4524375" y="252095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2" name="Freeform 3090"/>
            <p:cNvSpPr>
              <a:spLocks/>
            </p:cNvSpPr>
            <p:nvPr/>
          </p:nvSpPr>
          <p:spPr bwMode="auto">
            <a:xfrm>
              <a:off x="4530725" y="2520950"/>
              <a:ext cx="7938" cy="317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2 h 2"/>
                <a:gd name="T4" fmla="*/ 0 w 5"/>
                <a:gd name="T5" fmla="*/ 2 h 2"/>
                <a:gd name="T6" fmla="*/ 3 w 5"/>
                <a:gd name="T7" fmla="*/ 2 h 2"/>
                <a:gd name="T8" fmla="*/ 3 w 5"/>
                <a:gd name="T9" fmla="*/ 0 h 2"/>
                <a:gd name="T10" fmla="*/ 5 w 5"/>
                <a:gd name="T11" fmla="*/ 0 h 2"/>
                <a:gd name="T12" fmla="*/ 3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3" name="Freeform 3091"/>
            <p:cNvSpPr>
              <a:spLocks/>
            </p:cNvSpPr>
            <p:nvPr/>
          </p:nvSpPr>
          <p:spPr bwMode="auto">
            <a:xfrm>
              <a:off x="4530725" y="2520950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0 w 3"/>
                <a:gd name="T4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4" name="Freeform 3092"/>
            <p:cNvSpPr>
              <a:spLocks/>
            </p:cNvSpPr>
            <p:nvPr/>
          </p:nvSpPr>
          <p:spPr bwMode="auto">
            <a:xfrm>
              <a:off x="4524375" y="252095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5" name="Freeform 3093"/>
            <p:cNvSpPr>
              <a:spLocks/>
            </p:cNvSpPr>
            <p:nvPr/>
          </p:nvSpPr>
          <p:spPr bwMode="auto">
            <a:xfrm>
              <a:off x="4527550" y="2520950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6" name="Freeform 3094"/>
            <p:cNvSpPr>
              <a:spLocks/>
            </p:cNvSpPr>
            <p:nvPr/>
          </p:nvSpPr>
          <p:spPr bwMode="auto">
            <a:xfrm>
              <a:off x="4535488" y="252095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7" name="Freeform 3095"/>
            <p:cNvSpPr>
              <a:spLocks/>
            </p:cNvSpPr>
            <p:nvPr/>
          </p:nvSpPr>
          <p:spPr bwMode="auto">
            <a:xfrm>
              <a:off x="4530725" y="2516188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8" name="Freeform 3096"/>
            <p:cNvSpPr>
              <a:spLocks/>
            </p:cNvSpPr>
            <p:nvPr/>
          </p:nvSpPr>
          <p:spPr bwMode="auto">
            <a:xfrm>
              <a:off x="4527550" y="2516188"/>
              <a:ext cx="7938" cy="4763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3 h 3"/>
                <a:gd name="T4" fmla="*/ 2 w 5"/>
                <a:gd name="T5" fmla="*/ 3 h 3"/>
                <a:gd name="T6" fmla="*/ 2 w 5"/>
                <a:gd name="T7" fmla="*/ 0 h 3"/>
                <a:gd name="T8" fmla="*/ 5 w 5"/>
                <a:gd name="T9" fmla="*/ 0 h 3"/>
                <a:gd name="T10" fmla="*/ 2 w 5"/>
                <a:gd name="T11" fmla="*/ 0 h 3"/>
                <a:gd name="T12" fmla="*/ 2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9" name="Freeform 3097"/>
            <p:cNvSpPr>
              <a:spLocks/>
            </p:cNvSpPr>
            <p:nvPr/>
          </p:nvSpPr>
          <p:spPr bwMode="auto">
            <a:xfrm>
              <a:off x="4530725" y="2516188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0" name="Freeform 3098"/>
            <p:cNvSpPr>
              <a:spLocks/>
            </p:cNvSpPr>
            <p:nvPr/>
          </p:nvSpPr>
          <p:spPr bwMode="auto">
            <a:xfrm>
              <a:off x="4524375" y="251618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1" name="Freeform 3099"/>
            <p:cNvSpPr>
              <a:spLocks/>
            </p:cNvSpPr>
            <p:nvPr/>
          </p:nvSpPr>
          <p:spPr bwMode="auto">
            <a:xfrm>
              <a:off x="4530725" y="2516188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2" name="Freeform 3100"/>
            <p:cNvSpPr>
              <a:spLocks/>
            </p:cNvSpPr>
            <p:nvPr/>
          </p:nvSpPr>
          <p:spPr bwMode="auto">
            <a:xfrm>
              <a:off x="4527550" y="25130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3" name="Freeform 3101"/>
            <p:cNvSpPr>
              <a:spLocks/>
            </p:cNvSpPr>
            <p:nvPr/>
          </p:nvSpPr>
          <p:spPr bwMode="auto">
            <a:xfrm>
              <a:off x="4527550" y="25130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4" name="Freeform 3102"/>
            <p:cNvSpPr>
              <a:spLocks/>
            </p:cNvSpPr>
            <p:nvPr/>
          </p:nvSpPr>
          <p:spPr bwMode="auto">
            <a:xfrm>
              <a:off x="4530725" y="2513013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0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5" name="Freeform 3103"/>
            <p:cNvSpPr>
              <a:spLocks/>
            </p:cNvSpPr>
            <p:nvPr/>
          </p:nvSpPr>
          <p:spPr bwMode="auto">
            <a:xfrm>
              <a:off x="4524375" y="251301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0 w 2"/>
                <a:gd name="T9" fmla="*/ 2 h 2"/>
                <a:gd name="T10" fmla="*/ 0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6" name="Freeform 3104"/>
            <p:cNvSpPr>
              <a:spLocks/>
            </p:cNvSpPr>
            <p:nvPr/>
          </p:nvSpPr>
          <p:spPr bwMode="auto">
            <a:xfrm>
              <a:off x="4521200" y="2513013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2 h 2"/>
                <a:gd name="T6" fmla="*/ 0 w 4"/>
                <a:gd name="T7" fmla="*/ 2 h 2"/>
                <a:gd name="T8" fmla="*/ 0 w 4"/>
                <a:gd name="T9" fmla="*/ 0 h 2"/>
                <a:gd name="T10" fmla="*/ 2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7" name="Freeform 3105"/>
            <p:cNvSpPr>
              <a:spLocks/>
            </p:cNvSpPr>
            <p:nvPr/>
          </p:nvSpPr>
          <p:spPr bwMode="auto">
            <a:xfrm>
              <a:off x="4527550" y="250983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8" name="Freeform 3106"/>
            <p:cNvSpPr>
              <a:spLocks/>
            </p:cNvSpPr>
            <p:nvPr/>
          </p:nvSpPr>
          <p:spPr bwMode="auto">
            <a:xfrm>
              <a:off x="4530725" y="250983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9" name="Freeform 3107"/>
            <p:cNvSpPr>
              <a:spLocks/>
            </p:cNvSpPr>
            <p:nvPr/>
          </p:nvSpPr>
          <p:spPr bwMode="auto">
            <a:xfrm>
              <a:off x="4538663" y="250983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0" name="Freeform 3108"/>
            <p:cNvSpPr>
              <a:spLocks/>
            </p:cNvSpPr>
            <p:nvPr/>
          </p:nvSpPr>
          <p:spPr bwMode="auto">
            <a:xfrm>
              <a:off x="4527550" y="2509838"/>
              <a:ext cx="3175" cy="317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1" name="Rectangle 3109"/>
            <p:cNvSpPr>
              <a:spLocks noChangeArrowheads="1"/>
            </p:cNvSpPr>
            <p:nvPr/>
          </p:nvSpPr>
          <p:spPr bwMode="auto">
            <a:xfrm>
              <a:off x="4527550" y="2509838"/>
              <a:ext cx="3175" cy="317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2" name="Freeform 3110"/>
            <p:cNvSpPr>
              <a:spLocks/>
            </p:cNvSpPr>
            <p:nvPr/>
          </p:nvSpPr>
          <p:spPr bwMode="auto">
            <a:xfrm>
              <a:off x="4527550" y="250666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3" name="Freeform 3111"/>
            <p:cNvSpPr>
              <a:spLocks/>
            </p:cNvSpPr>
            <p:nvPr/>
          </p:nvSpPr>
          <p:spPr bwMode="auto">
            <a:xfrm>
              <a:off x="4527550" y="25034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4" name="Freeform 3112"/>
            <p:cNvSpPr>
              <a:spLocks/>
            </p:cNvSpPr>
            <p:nvPr/>
          </p:nvSpPr>
          <p:spPr bwMode="auto">
            <a:xfrm>
              <a:off x="4527550" y="2503488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5" name="Rectangle 3113"/>
            <p:cNvSpPr>
              <a:spLocks noChangeArrowheads="1"/>
            </p:cNvSpPr>
            <p:nvPr/>
          </p:nvSpPr>
          <p:spPr bwMode="auto">
            <a:xfrm>
              <a:off x="4527550" y="2503488"/>
              <a:ext cx="3175" cy="317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6" name="Freeform 3114"/>
            <p:cNvSpPr>
              <a:spLocks/>
            </p:cNvSpPr>
            <p:nvPr/>
          </p:nvSpPr>
          <p:spPr bwMode="auto">
            <a:xfrm>
              <a:off x="4527550" y="25034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7" name="Freeform 3115"/>
            <p:cNvSpPr>
              <a:spLocks/>
            </p:cNvSpPr>
            <p:nvPr/>
          </p:nvSpPr>
          <p:spPr bwMode="auto">
            <a:xfrm>
              <a:off x="4535488" y="25034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8" name="Freeform 3116"/>
            <p:cNvSpPr>
              <a:spLocks/>
            </p:cNvSpPr>
            <p:nvPr/>
          </p:nvSpPr>
          <p:spPr bwMode="auto">
            <a:xfrm>
              <a:off x="4527550" y="2498725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9" name="Freeform 3117"/>
            <p:cNvSpPr>
              <a:spLocks/>
            </p:cNvSpPr>
            <p:nvPr/>
          </p:nvSpPr>
          <p:spPr bwMode="auto">
            <a:xfrm>
              <a:off x="4530725" y="2498725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3 h 3"/>
                <a:gd name="T6" fmla="*/ 3 w 3"/>
                <a:gd name="T7" fmla="*/ 3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0" name="Freeform 3118"/>
            <p:cNvSpPr>
              <a:spLocks/>
            </p:cNvSpPr>
            <p:nvPr/>
          </p:nvSpPr>
          <p:spPr bwMode="auto">
            <a:xfrm>
              <a:off x="4527550" y="2498725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1" name="Rectangle 3119"/>
            <p:cNvSpPr>
              <a:spLocks noChangeArrowheads="1"/>
            </p:cNvSpPr>
            <p:nvPr/>
          </p:nvSpPr>
          <p:spPr bwMode="auto">
            <a:xfrm>
              <a:off x="4524375" y="2495550"/>
              <a:ext cx="3175" cy="317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2" name="Freeform 3120"/>
            <p:cNvSpPr>
              <a:spLocks/>
            </p:cNvSpPr>
            <p:nvPr/>
          </p:nvSpPr>
          <p:spPr bwMode="auto">
            <a:xfrm>
              <a:off x="4527550" y="2495550"/>
              <a:ext cx="7938" cy="7938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2 h 5"/>
                <a:gd name="T4" fmla="*/ 5 w 5"/>
                <a:gd name="T5" fmla="*/ 2 h 5"/>
                <a:gd name="T6" fmla="*/ 2 w 5"/>
                <a:gd name="T7" fmla="*/ 2 h 5"/>
                <a:gd name="T8" fmla="*/ 0 w 5"/>
                <a:gd name="T9" fmla="*/ 5 h 5"/>
                <a:gd name="T10" fmla="*/ 0 w 5"/>
                <a:gd name="T11" fmla="*/ 2 h 5"/>
                <a:gd name="T12" fmla="*/ 0 w 5"/>
                <a:gd name="T13" fmla="*/ 0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3" name="Freeform 3121"/>
            <p:cNvSpPr>
              <a:spLocks/>
            </p:cNvSpPr>
            <p:nvPr/>
          </p:nvSpPr>
          <p:spPr bwMode="auto">
            <a:xfrm>
              <a:off x="4527550" y="2495550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4" name="Freeform 3122"/>
            <p:cNvSpPr>
              <a:spLocks/>
            </p:cNvSpPr>
            <p:nvPr/>
          </p:nvSpPr>
          <p:spPr bwMode="auto">
            <a:xfrm>
              <a:off x="4530725" y="249237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5" name="Freeform 3123"/>
            <p:cNvSpPr>
              <a:spLocks/>
            </p:cNvSpPr>
            <p:nvPr/>
          </p:nvSpPr>
          <p:spPr bwMode="auto">
            <a:xfrm>
              <a:off x="3913188" y="2346325"/>
              <a:ext cx="671513" cy="582613"/>
            </a:xfrm>
            <a:custGeom>
              <a:avLst/>
              <a:gdLst>
                <a:gd name="T0" fmla="*/ 110 w 423"/>
                <a:gd name="T1" fmla="*/ 23 h 367"/>
                <a:gd name="T2" fmla="*/ 139 w 423"/>
                <a:gd name="T3" fmla="*/ 27 h 367"/>
                <a:gd name="T4" fmla="*/ 150 w 423"/>
                <a:gd name="T5" fmla="*/ 40 h 367"/>
                <a:gd name="T6" fmla="*/ 150 w 423"/>
                <a:gd name="T7" fmla="*/ 43 h 367"/>
                <a:gd name="T8" fmla="*/ 161 w 423"/>
                <a:gd name="T9" fmla="*/ 56 h 367"/>
                <a:gd name="T10" fmla="*/ 175 w 423"/>
                <a:gd name="T11" fmla="*/ 54 h 367"/>
                <a:gd name="T12" fmla="*/ 199 w 423"/>
                <a:gd name="T13" fmla="*/ 49 h 367"/>
                <a:gd name="T14" fmla="*/ 210 w 423"/>
                <a:gd name="T15" fmla="*/ 49 h 367"/>
                <a:gd name="T16" fmla="*/ 222 w 423"/>
                <a:gd name="T17" fmla="*/ 54 h 367"/>
                <a:gd name="T18" fmla="*/ 246 w 423"/>
                <a:gd name="T19" fmla="*/ 67 h 367"/>
                <a:gd name="T20" fmla="*/ 271 w 423"/>
                <a:gd name="T21" fmla="*/ 63 h 367"/>
                <a:gd name="T22" fmla="*/ 278 w 423"/>
                <a:gd name="T23" fmla="*/ 58 h 367"/>
                <a:gd name="T24" fmla="*/ 293 w 423"/>
                <a:gd name="T25" fmla="*/ 54 h 367"/>
                <a:gd name="T26" fmla="*/ 284 w 423"/>
                <a:gd name="T27" fmla="*/ 52 h 367"/>
                <a:gd name="T28" fmla="*/ 293 w 423"/>
                <a:gd name="T29" fmla="*/ 49 h 367"/>
                <a:gd name="T30" fmla="*/ 322 w 423"/>
                <a:gd name="T31" fmla="*/ 49 h 367"/>
                <a:gd name="T32" fmla="*/ 347 w 423"/>
                <a:gd name="T33" fmla="*/ 49 h 367"/>
                <a:gd name="T34" fmla="*/ 342 w 423"/>
                <a:gd name="T35" fmla="*/ 52 h 367"/>
                <a:gd name="T36" fmla="*/ 324 w 423"/>
                <a:gd name="T37" fmla="*/ 56 h 367"/>
                <a:gd name="T38" fmla="*/ 345 w 423"/>
                <a:gd name="T39" fmla="*/ 69 h 367"/>
                <a:gd name="T40" fmla="*/ 369 w 423"/>
                <a:gd name="T41" fmla="*/ 81 h 367"/>
                <a:gd name="T42" fmla="*/ 387 w 423"/>
                <a:gd name="T43" fmla="*/ 94 h 367"/>
                <a:gd name="T44" fmla="*/ 385 w 423"/>
                <a:gd name="T45" fmla="*/ 103 h 367"/>
                <a:gd name="T46" fmla="*/ 389 w 423"/>
                <a:gd name="T47" fmla="*/ 110 h 367"/>
                <a:gd name="T48" fmla="*/ 385 w 423"/>
                <a:gd name="T49" fmla="*/ 116 h 367"/>
                <a:gd name="T50" fmla="*/ 414 w 423"/>
                <a:gd name="T51" fmla="*/ 116 h 367"/>
                <a:gd name="T52" fmla="*/ 412 w 423"/>
                <a:gd name="T53" fmla="*/ 132 h 367"/>
                <a:gd name="T54" fmla="*/ 392 w 423"/>
                <a:gd name="T55" fmla="*/ 150 h 367"/>
                <a:gd name="T56" fmla="*/ 403 w 423"/>
                <a:gd name="T57" fmla="*/ 166 h 367"/>
                <a:gd name="T58" fmla="*/ 376 w 423"/>
                <a:gd name="T59" fmla="*/ 175 h 367"/>
                <a:gd name="T60" fmla="*/ 376 w 423"/>
                <a:gd name="T61" fmla="*/ 195 h 367"/>
                <a:gd name="T62" fmla="*/ 389 w 423"/>
                <a:gd name="T63" fmla="*/ 237 h 367"/>
                <a:gd name="T64" fmla="*/ 371 w 423"/>
                <a:gd name="T65" fmla="*/ 248 h 367"/>
                <a:gd name="T66" fmla="*/ 347 w 423"/>
                <a:gd name="T67" fmla="*/ 257 h 367"/>
                <a:gd name="T68" fmla="*/ 327 w 423"/>
                <a:gd name="T69" fmla="*/ 271 h 367"/>
                <a:gd name="T70" fmla="*/ 302 w 423"/>
                <a:gd name="T71" fmla="*/ 264 h 367"/>
                <a:gd name="T72" fmla="*/ 278 w 423"/>
                <a:gd name="T73" fmla="*/ 257 h 367"/>
                <a:gd name="T74" fmla="*/ 264 w 423"/>
                <a:gd name="T75" fmla="*/ 255 h 367"/>
                <a:gd name="T76" fmla="*/ 280 w 423"/>
                <a:gd name="T77" fmla="*/ 273 h 367"/>
                <a:gd name="T78" fmla="*/ 286 w 423"/>
                <a:gd name="T79" fmla="*/ 304 h 367"/>
                <a:gd name="T80" fmla="*/ 307 w 423"/>
                <a:gd name="T81" fmla="*/ 315 h 367"/>
                <a:gd name="T82" fmla="*/ 284 w 423"/>
                <a:gd name="T83" fmla="*/ 331 h 367"/>
                <a:gd name="T84" fmla="*/ 269 w 423"/>
                <a:gd name="T85" fmla="*/ 342 h 367"/>
                <a:gd name="T86" fmla="*/ 248 w 423"/>
                <a:gd name="T87" fmla="*/ 358 h 367"/>
                <a:gd name="T88" fmla="*/ 231 w 423"/>
                <a:gd name="T89" fmla="*/ 356 h 367"/>
                <a:gd name="T90" fmla="*/ 193 w 423"/>
                <a:gd name="T91" fmla="*/ 338 h 367"/>
                <a:gd name="T92" fmla="*/ 184 w 423"/>
                <a:gd name="T93" fmla="*/ 309 h 367"/>
                <a:gd name="T94" fmla="*/ 181 w 423"/>
                <a:gd name="T95" fmla="*/ 280 h 367"/>
                <a:gd name="T96" fmla="*/ 168 w 423"/>
                <a:gd name="T97" fmla="*/ 255 h 367"/>
                <a:gd name="T98" fmla="*/ 166 w 423"/>
                <a:gd name="T99" fmla="*/ 217 h 367"/>
                <a:gd name="T100" fmla="*/ 175 w 423"/>
                <a:gd name="T101" fmla="*/ 190 h 367"/>
                <a:gd name="T102" fmla="*/ 146 w 423"/>
                <a:gd name="T103" fmla="*/ 190 h 367"/>
                <a:gd name="T104" fmla="*/ 117 w 423"/>
                <a:gd name="T105" fmla="*/ 192 h 367"/>
                <a:gd name="T106" fmla="*/ 76 w 423"/>
                <a:gd name="T107" fmla="*/ 161 h 367"/>
                <a:gd name="T108" fmla="*/ 61 w 423"/>
                <a:gd name="T109" fmla="*/ 166 h 367"/>
                <a:gd name="T110" fmla="*/ 47 w 423"/>
                <a:gd name="T111" fmla="*/ 163 h 367"/>
                <a:gd name="T112" fmla="*/ 27 w 423"/>
                <a:gd name="T113" fmla="*/ 154 h 367"/>
                <a:gd name="T114" fmla="*/ 21 w 423"/>
                <a:gd name="T115" fmla="*/ 137 h 367"/>
                <a:gd name="T116" fmla="*/ 23 w 423"/>
                <a:gd name="T117" fmla="*/ 123 h 367"/>
                <a:gd name="T118" fmla="*/ 3 w 423"/>
                <a:gd name="T119" fmla="*/ 9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3" h="367">
                  <a:moveTo>
                    <a:pt x="96" y="0"/>
                  </a:moveTo>
                  <a:lnTo>
                    <a:pt x="99" y="0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3" y="7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14"/>
                  </a:lnTo>
                  <a:lnTo>
                    <a:pt x="103" y="16"/>
                  </a:lnTo>
                  <a:lnTo>
                    <a:pt x="105" y="16"/>
                  </a:lnTo>
                  <a:lnTo>
                    <a:pt x="105" y="18"/>
                  </a:lnTo>
                  <a:lnTo>
                    <a:pt x="105" y="20"/>
                  </a:lnTo>
                  <a:lnTo>
                    <a:pt x="108" y="20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0" y="25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2" y="25"/>
                  </a:lnTo>
                  <a:lnTo>
                    <a:pt x="134" y="25"/>
                  </a:lnTo>
                  <a:lnTo>
                    <a:pt x="134" y="27"/>
                  </a:lnTo>
                  <a:lnTo>
                    <a:pt x="137" y="27"/>
                  </a:lnTo>
                  <a:lnTo>
                    <a:pt x="139" y="27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43" y="29"/>
                  </a:lnTo>
                  <a:lnTo>
                    <a:pt x="143" y="31"/>
                  </a:lnTo>
                  <a:lnTo>
                    <a:pt x="146" y="31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48" y="31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50" y="36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52" y="40"/>
                  </a:lnTo>
                  <a:lnTo>
                    <a:pt x="150" y="40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2" y="43"/>
                  </a:lnTo>
                  <a:lnTo>
                    <a:pt x="155" y="43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0" y="43"/>
                  </a:lnTo>
                  <a:lnTo>
                    <a:pt x="150" y="45"/>
                  </a:lnTo>
                  <a:lnTo>
                    <a:pt x="152" y="45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5"/>
                  </a:lnTo>
                  <a:lnTo>
                    <a:pt x="150" y="47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2" y="52"/>
                  </a:lnTo>
                  <a:lnTo>
                    <a:pt x="155" y="52"/>
                  </a:lnTo>
                  <a:lnTo>
                    <a:pt x="155" y="54"/>
                  </a:lnTo>
                  <a:lnTo>
                    <a:pt x="157" y="54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61" y="56"/>
                  </a:lnTo>
                  <a:lnTo>
                    <a:pt x="159" y="56"/>
                  </a:lnTo>
                  <a:lnTo>
                    <a:pt x="161" y="56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6" y="56"/>
                  </a:lnTo>
                  <a:lnTo>
                    <a:pt x="166" y="54"/>
                  </a:lnTo>
                  <a:lnTo>
                    <a:pt x="168" y="54"/>
                  </a:lnTo>
                  <a:lnTo>
                    <a:pt x="170" y="54"/>
                  </a:lnTo>
                  <a:lnTo>
                    <a:pt x="172" y="54"/>
                  </a:lnTo>
                  <a:lnTo>
                    <a:pt x="175" y="54"/>
                  </a:lnTo>
                  <a:lnTo>
                    <a:pt x="177" y="54"/>
                  </a:lnTo>
                  <a:lnTo>
                    <a:pt x="179" y="54"/>
                  </a:lnTo>
                  <a:lnTo>
                    <a:pt x="181" y="54"/>
                  </a:lnTo>
                  <a:lnTo>
                    <a:pt x="184" y="54"/>
                  </a:lnTo>
                  <a:lnTo>
                    <a:pt x="184" y="52"/>
                  </a:lnTo>
                  <a:lnTo>
                    <a:pt x="186" y="52"/>
                  </a:lnTo>
                  <a:lnTo>
                    <a:pt x="186" y="54"/>
                  </a:lnTo>
                  <a:lnTo>
                    <a:pt x="186" y="52"/>
                  </a:lnTo>
                  <a:lnTo>
                    <a:pt x="188" y="52"/>
                  </a:lnTo>
                  <a:lnTo>
                    <a:pt x="190" y="52"/>
                  </a:lnTo>
                  <a:lnTo>
                    <a:pt x="193" y="52"/>
                  </a:lnTo>
                  <a:lnTo>
                    <a:pt x="195" y="52"/>
                  </a:lnTo>
                  <a:lnTo>
                    <a:pt x="193" y="52"/>
                  </a:lnTo>
                  <a:lnTo>
                    <a:pt x="195" y="52"/>
                  </a:lnTo>
                  <a:lnTo>
                    <a:pt x="197" y="52"/>
                  </a:lnTo>
                  <a:lnTo>
                    <a:pt x="199" y="52"/>
                  </a:lnTo>
                  <a:lnTo>
                    <a:pt x="199" y="49"/>
                  </a:lnTo>
                  <a:lnTo>
                    <a:pt x="199" y="52"/>
                  </a:lnTo>
                  <a:lnTo>
                    <a:pt x="199" y="49"/>
                  </a:lnTo>
                  <a:lnTo>
                    <a:pt x="202" y="49"/>
                  </a:lnTo>
                  <a:lnTo>
                    <a:pt x="202" y="52"/>
                  </a:lnTo>
                  <a:lnTo>
                    <a:pt x="202" y="49"/>
                  </a:lnTo>
                  <a:lnTo>
                    <a:pt x="202" y="52"/>
                  </a:lnTo>
                  <a:lnTo>
                    <a:pt x="202" y="49"/>
                  </a:lnTo>
                  <a:lnTo>
                    <a:pt x="202" y="52"/>
                  </a:lnTo>
                  <a:lnTo>
                    <a:pt x="202" y="49"/>
                  </a:lnTo>
                  <a:lnTo>
                    <a:pt x="202" y="52"/>
                  </a:lnTo>
                  <a:lnTo>
                    <a:pt x="202" y="49"/>
                  </a:lnTo>
                  <a:lnTo>
                    <a:pt x="202" y="52"/>
                  </a:lnTo>
                  <a:lnTo>
                    <a:pt x="204" y="52"/>
                  </a:lnTo>
                  <a:lnTo>
                    <a:pt x="204" y="49"/>
                  </a:lnTo>
                  <a:lnTo>
                    <a:pt x="206" y="49"/>
                  </a:lnTo>
                  <a:lnTo>
                    <a:pt x="208" y="49"/>
                  </a:lnTo>
                  <a:lnTo>
                    <a:pt x="210" y="49"/>
                  </a:lnTo>
                  <a:lnTo>
                    <a:pt x="210" y="52"/>
                  </a:lnTo>
                  <a:lnTo>
                    <a:pt x="213" y="52"/>
                  </a:lnTo>
                  <a:lnTo>
                    <a:pt x="215" y="52"/>
                  </a:lnTo>
                  <a:lnTo>
                    <a:pt x="215" y="49"/>
                  </a:lnTo>
                  <a:lnTo>
                    <a:pt x="217" y="49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22" y="52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19" y="54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4" y="56"/>
                  </a:lnTo>
                  <a:lnTo>
                    <a:pt x="224" y="58"/>
                  </a:lnTo>
                  <a:lnTo>
                    <a:pt x="226" y="58"/>
                  </a:lnTo>
                  <a:lnTo>
                    <a:pt x="226" y="61"/>
                  </a:lnTo>
                  <a:lnTo>
                    <a:pt x="228" y="61"/>
                  </a:lnTo>
                  <a:lnTo>
                    <a:pt x="231" y="61"/>
                  </a:lnTo>
                  <a:lnTo>
                    <a:pt x="231" y="63"/>
                  </a:lnTo>
                  <a:lnTo>
                    <a:pt x="233" y="63"/>
                  </a:lnTo>
                  <a:lnTo>
                    <a:pt x="235" y="63"/>
                  </a:lnTo>
                  <a:lnTo>
                    <a:pt x="235" y="65"/>
                  </a:lnTo>
                  <a:lnTo>
                    <a:pt x="237" y="65"/>
                  </a:lnTo>
                  <a:lnTo>
                    <a:pt x="240" y="65"/>
                  </a:lnTo>
                  <a:lnTo>
                    <a:pt x="242" y="65"/>
                  </a:lnTo>
                  <a:lnTo>
                    <a:pt x="244" y="65"/>
                  </a:lnTo>
                  <a:lnTo>
                    <a:pt x="244" y="67"/>
                  </a:lnTo>
                  <a:lnTo>
                    <a:pt x="246" y="67"/>
                  </a:lnTo>
                  <a:lnTo>
                    <a:pt x="248" y="67"/>
                  </a:lnTo>
                  <a:lnTo>
                    <a:pt x="251" y="67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7" y="67"/>
                  </a:lnTo>
                  <a:lnTo>
                    <a:pt x="260" y="67"/>
                  </a:lnTo>
                  <a:lnTo>
                    <a:pt x="262" y="67"/>
                  </a:lnTo>
                  <a:lnTo>
                    <a:pt x="264" y="67"/>
                  </a:lnTo>
                  <a:lnTo>
                    <a:pt x="264" y="65"/>
                  </a:lnTo>
                  <a:lnTo>
                    <a:pt x="264" y="63"/>
                  </a:lnTo>
                  <a:lnTo>
                    <a:pt x="266" y="63"/>
                  </a:lnTo>
                  <a:lnTo>
                    <a:pt x="269" y="63"/>
                  </a:lnTo>
                  <a:lnTo>
                    <a:pt x="266" y="63"/>
                  </a:lnTo>
                  <a:lnTo>
                    <a:pt x="269" y="63"/>
                  </a:lnTo>
                  <a:lnTo>
                    <a:pt x="266" y="63"/>
                  </a:lnTo>
                  <a:lnTo>
                    <a:pt x="269" y="63"/>
                  </a:lnTo>
                  <a:lnTo>
                    <a:pt x="271" y="63"/>
                  </a:lnTo>
                  <a:lnTo>
                    <a:pt x="273" y="63"/>
                  </a:lnTo>
                  <a:lnTo>
                    <a:pt x="273" y="61"/>
                  </a:lnTo>
                  <a:lnTo>
                    <a:pt x="275" y="61"/>
                  </a:lnTo>
                  <a:lnTo>
                    <a:pt x="273" y="61"/>
                  </a:lnTo>
                  <a:lnTo>
                    <a:pt x="275" y="61"/>
                  </a:lnTo>
                  <a:lnTo>
                    <a:pt x="275" y="58"/>
                  </a:lnTo>
                  <a:lnTo>
                    <a:pt x="275" y="61"/>
                  </a:lnTo>
                  <a:lnTo>
                    <a:pt x="275" y="58"/>
                  </a:lnTo>
                  <a:lnTo>
                    <a:pt x="278" y="58"/>
                  </a:lnTo>
                  <a:lnTo>
                    <a:pt x="275" y="58"/>
                  </a:lnTo>
                  <a:lnTo>
                    <a:pt x="278" y="58"/>
                  </a:lnTo>
                  <a:lnTo>
                    <a:pt x="275" y="58"/>
                  </a:lnTo>
                  <a:lnTo>
                    <a:pt x="278" y="58"/>
                  </a:lnTo>
                  <a:lnTo>
                    <a:pt x="275" y="58"/>
                  </a:lnTo>
                  <a:lnTo>
                    <a:pt x="278" y="58"/>
                  </a:lnTo>
                  <a:lnTo>
                    <a:pt x="278" y="56"/>
                  </a:lnTo>
                  <a:lnTo>
                    <a:pt x="278" y="58"/>
                  </a:lnTo>
                  <a:lnTo>
                    <a:pt x="278" y="56"/>
                  </a:lnTo>
                  <a:lnTo>
                    <a:pt x="280" y="56"/>
                  </a:lnTo>
                  <a:lnTo>
                    <a:pt x="282" y="56"/>
                  </a:lnTo>
                  <a:lnTo>
                    <a:pt x="284" y="56"/>
                  </a:lnTo>
                  <a:lnTo>
                    <a:pt x="286" y="56"/>
                  </a:lnTo>
                  <a:lnTo>
                    <a:pt x="289" y="56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5" y="56"/>
                  </a:lnTo>
                  <a:lnTo>
                    <a:pt x="298" y="56"/>
                  </a:lnTo>
                  <a:lnTo>
                    <a:pt x="298" y="54"/>
                  </a:lnTo>
                  <a:lnTo>
                    <a:pt x="298" y="56"/>
                  </a:lnTo>
                  <a:lnTo>
                    <a:pt x="298" y="54"/>
                  </a:lnTo>
                  <a:lnTo>
                    <a:pt x="295" y="54"/>
                  </a:lnTo>
                  <a:lnTo>
                    <a:pt x="293" y="54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3" y="52"/>
                  </a:lnTo>
                  <a:lnTo>
                    <a:pt x="291" y="52"/>
                  </a:lnTo>
                  <a:lnTo>
                    <a:pt x="291" y="54"/>
                  </a:lnTo>
                  <a:lnTo>
                    <a:pt x="291" y="52"/>
                  </a:lnTo>
                  <a:lnTo>
                    <a:pt x="291" y="54"/>
                  </a:lnTo>
                  <a:lnTo>
                    <a:pt x="291" y="52"/>
                  </a:lnTo>
                  <a:lnTo>
                    <a:pt x="291" y="54"/>
                  </a:lnTo>
                  <a:lnTo>
                    <a:pt x="291" y="52"/>
                  </a:lnTo>
                  <a:lnTo>
                    <a:pt x="291" y="54"/>
                  </a:lnTo>
                  <a:lnTo>
                    <a:pt x="291" y="52"/>
                  </a:lnTo>
                  <a:lnTo>
                    <a:pt x="291" y="54"/>
                  </a:lnTo>
                  <a:lnTo>
                    <a:pt x="291" y="52"/>
                  </a:lnTo>
                  <a:lnTo>
                    <a:pt x="289" y="52"/>
                  </a:lnTo>
                  <a:lnTo>
                    <a:pt x="286" y="52"/>
                  </a:lnTo>
                  <a:lnTo>
                    <a:pt x="284" y="52"/>
                  </a:lnTo>
                  <a:lnTo>
                    <a:pt x="286" y="52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0" y="52"/>
                  </a:lnTo>
                  <a:lnTo>
                    <a:pt x="280" y="54"/>
                  </a:lnTo>
                  <a:lnTo>
                    <a:pt x="280" y="52"/>
                  </a:lnTo>
                  <a:lnTo>
                    <a:pt x="278" y="52"/>
                  </a:lnTo>
                  <a:lnTo>
                    <a:pt x="278" y="49"/>
                  </a:lnTo>
                  <a:lnTo>
                    <a:pt x="280" y="49"/>
                  </a:lnTo>
                  <a:lnTo>
                    <a:pt x="282" y="49"/>
                  </a:lnTo>
                  <a:lnTo>
                    <a:pt x="282" y="52"/>
                  </a:lnTo>
                  <a:lnTo>
                    <a:pt x="284" y="52"/>
                  </a:lnTo>
                  <a:lnTo>
                    <a:pt x="284" y="49"/>
                  </a:lnTo>
                  <a:lnTo>
                    <a:pt x="286" y="49"/>
                  </a:lnTo>
                  <a:lnTo>
                    <a:pt x="289" y="49"/>
                  </a:lnTo>
                  <a:lnTo>
                    <a:pt x="291" y="49"/>
                  </a:lnTo>
                  <a:lnTo>
                    <a:pt x="293" y="49"/>
                  </a:lnTo>
                  <a:lnTo>
                    <a:pt x="293" y="47"/>
                  </a:lnTo>
                  <a:lnTo>
                    <a:pt x="293" y="49"/>
                  </a:lnTo>
                  <a:lnTo>
                    <a:pt x="295" y="49"/>
                  </a:lnTo>
                  <a:lnTo>
                    <a:pt x="298" y="49"/>
                  </a:lnTo>
                  <a:lnTo>
                    <a:pt x="300" y="49"/>
                  </a:lnTo>
                  <a:lnTo>
                    <a:pt x="302" y="49"/>
                  </a:lnTo>
                  <a:lnTo>
                    <a:pt x="304" y="49"/>
                  </a:lnTo>
                  <a:lnTo>
                    <a:pt x="302" y="49"/>
                  </a:lnTo>
                  <a:lnTo>
                    <a:pt x="304" y="49"/>
                  </a:lnTo>
                  <a:lnTo>
                    <a:pt x="307" y="49"/>
                  </a:lnTo>
                  <a:lnTo>
                    <a:pt x="309" y="49"/>
                  </a:lnTo>
                  <a:lnTo>
                    <a:pt x="311" y="49"/>
                  </a:lnTo>
                  <a:lnTo>
                    <a:pt x="311" y="47"/>
                  </a:lnTo>
                  <a:lnTo>
                    <a:pt x="313" y="47"/>
                  </a:lnTo>
                  <a:lnTo>
                    <a:pt x="316" y="47"/>
                  </a:lnTo>
                  <a:lnTo>
                    <a:pt x="318" y="47"/>
                  </a:lnTo>
                  <a:lnTo>
                    <a:pt x="320" y="47"/>
                  </a:lnTo>
                  <a:lnTo>
                    <a:pt x="322" y="47"/>
                  </a:lnTo>
                  <a:lnTo>
                    <a:pt x="322" y="49"/>
                  </a:lnTo>
                  <a:lnTo>
                    <a:pt x="322" y="47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9" y="47"/>
                  </a:lnTo>
                  <a:lnTo>
                    <a:pt x="329" y="45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3" y="47"/>
                  </a:lnTo>
                  <a:lnTo>
                    <a:pt x="336" y="47"/>
                  </a:lnTo>
                  <a:lnTo>
                    <a:pt x="338" y="47"/>
                  </a:lnTo>
                  <a:lnTo>
                    <a:pt x="340" y="47"/>
                  </a:lnTo>
                  <a:lnTo>
                    <a:pt x="342" y="47"/>
                  </a:lnTo>
                  <a:lnTo>
                    <a:pt x="342" y="49"/>
                  </a:lnTo>
                  <a:lnTo>
                    <a:pt x="342" y="47"/>
                  </a:lnTo>
                  <a:lnTo>
                    <a:pt x="345" y="47"/>
                  </a:lnTo>
                  <a:lnTo>
                    <a:pt x="345" y="49"/>
                  </a:lnTo>
                  <a:lnTo>
                    <a:pt x="347" y="49"/>
                  </a:lnTo>
                  <a:lnTo>
                    <a:pt x="347" y="47"/>
                  </a:lnTo>
                  <a:lnTo>
                    <a:pt x="349" y="47"/>
                  </a:lnTo>
                  <a:lnTo>
                    <a:pt x="351" y="47"/>
                  </a:lnTo>
                  <a:lnTo>
                    <a:pt x="354" y="47"/>
                  </a:lnTo>
                  <a:lnTo>
                    <a:pt x="356" y="47"/>
                  </a:lnTo>
                  <a:lnTo>
                    <a:pt x="354" y="47"/>
                  </a:lnTo>
                  <a:lnTo>
                    <a:pt x="354" y="49"/>
                  </a:lnTo>
                  <a:lnTo>
                    <a:pt x="354" y="47"/>
                  </a:lnTo>
                  <a:lnTo>
                    <a:pt x="354" y="49"/>
                  </a:lnTo>
                  <a:lnTo>
                    <a:pt x="351" y="49"/>
                  </a:lnTo>
                  <a:lnTo>
                    <a:pt x="349" y="49"/>
                  </a:lnTo>
                  <a:lnTo>
                    <a:pt x="347" y="49"/>
                  </a:lnTo>
                  <a:lnTo>
                    <a:pt x="345" y="49"/>
                  </a:lnTo>
                  <a:lnTo>
                    <a:pt x="342" y="49"/>
                  </a:lnTo>
                  <a:lnTo>
                    <a:pt x="342" y="52"/>
                  </a:lnTo>
                  <a:lnTo>
                    <a:pt x="340" y="52"/>
                  </a:lnTo>
                  <a:lnTo>
                    <a:pt x="342" y="52"/>
                  </a:lnTo>
                  <a:lnTo>
                    <a:pt x="340" y="52"/>
                  </a:lnTo>
                  <a:lnTo>
                    <a:pt x="340" y="54"/>
                  </a:lnTo>
                  <a:lnTo>
                    <a:pt x="338" y="54"/>
                  </a:lnTo>
                  <a:lnTo>
                    <a:pt x="338" y="52"/>
                  </a:lnTo>
                  <a:lnTo>
                    <a:pt x="338" y="54"/>
                  </a:lnTo>
                  <a:lnTo>
                    <a:pt x="336" y="54"/>
                  </a:lnTo>
                  <a:lnTo>
                    <a:pt x="336" y="52"/>
                  </a:lnTo>
                  <a:lnTo>
                    <a:pt x="336" y="54"/>
                  </a:lnTo>
                  <a:lnTo>
                    <a:pt x="336" y="52"/>
                  </a:lnTo>
                  <a:lnTo>
                    <a:pt x="333" y="54"/>
                  </a:lnTo>
                  <a:lnTo>
                    <a:pt x="333" y="52"/>
                  </a:lnTo>
                  <a:lnTo>
                    <a:pt x="331" y="52"/>
                  </a:lnTo>
                  <a:lnTo>
                    <a:pt x="329" y="52"/>
                  </a:lnTo>
                  <a:lnTo>
                    <a:pt x="327" y="52"/>
                  </a:lnTo>
                  <a:lnTo>
                    <a:pt x="324" y="52"/>
                  </a:lnTo>
                  <a:lnTo>
                    <a:pt x="324" y="54"/>
                  </a:lnTo>
                  <a:lnTo>
                    <a:pt x="324" y="56"/>
                  </a:lnTo>
                  <a:lnTo>
                    <a:pt x="324" y="58"/>
                  </a:lnTo>
                  <a:lnTo>
                    <a:pt x="324" y="56"/>
                  </a:lnTo>
                  <a:lnTo>
                    <a:pt x="324" y="54"/>
                  </a:lnTo>
                  <a:lnTo>
                    <a:pt x="327" y="54"/>
                  </a:lnTo>
                  <a:lnTo>
                    <a:pt x="327" y="56"/>
                  </a:lnTo>
                  <a:lnTo>
                    <a:pt x="329" y="58"/>
                  </a:lnTo>
                  <a:lnTo>
                    <a:pt x="331" y="61"/>
                  </a:lnTo>
                  <a:lnTo>
                    <a:pt x="329" y="61"/>
                  </a:lnTo>
                  <a:lnTo>
                    <a:pt x="331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6" y="65"/>
                  </a:lnTo>
                  <a:lnTo>
                    <a:pt x="336" y="67"/>
                  </a:lnTo>
                  <a:lnTo>
                    <a:pt x="336" y="69"/>
                  </a:lnTo>
                  <a:lnTo>
                    <a:pt x="338" y="69"/>
                  </a:lnTo>
                  <a:lnTo>
                    <a:pt x="342" y="69"/>
                  </a:lnTo>
                  <a:lnTo>
                    <a:pt x="345" y="69"/>
                  </a:lnTo>
                  <a:lnTo>
                    <a:pt x="347" y="69"/>
                  </a:lnTo>
                  <a:lnTo>
                    <a:pt x="347" y="72"/>
                  </a:lnTo>
                  <a:lnTo>
                    <a:pt x="349" y="72"/>
                  </a:lnTo>
                  <a:lnTo>
                    <a:pt x="351" y="72"/>
                  </a:lnTo>
                  <a:lnTo>
                    <a:pt x="351" y="74"/>
                  </a:lnTo>
                  <a:lnTo>
                    <a:pt x="354" y="74"/>
                  </a:lnTo>
                  <a:lnTo>
                    <a:pt x="354" y="76"/>
                  </a:lnTo>
                  <a:lnTo>
                    <a:pt x="356" y="76"/>
                  </a:lnTo>
                  <a:lnTo>
                    <a:pt x="358" y="76"/>
                  </a:lnTo>
                  <a:lnTo>
                    <a:pt x="360" y="76"/>
                  </a:lnTo>
                  <a:lnTo>
                    <a:pt x="362" y="76"/>
                  </a:lnTo>
                  <a:lnTo>
                    <a:pt x="362" y="74"/>
                  </a:lnTo>
                  <a:lnTo>
                    <a:pt x="365" y="74"/>
                  </a:lnTo>
                  <a:lnTo>
                    <a:pt x="365" y="76"/>
                  </a:lnTo>
                  <a:lnTo>
                    <a:pt x="367" y="76"/>
                  </a:lnTo>
                  <a:lnTo>
                    <a:pt x="367" y="78"/>
                  </a:lnTo>
                  <a:lnTo>
                    <a:pt x="369" y="81"/>
                  </a:lnTo>
                  <a:lnTo>
                    <a:pt x="371" y="81"/>
                  </a:lnTo>
                  <a:lnTo>
                    <a:pt x="371" y="83"/>
                  </a:lnTo>
                  <a:lnTo>
                    <a:pt x="374" y="83"/>
                  </a:lnTo>
                  <a:lnTo>
                    <a:pt x="376" y="83"/>
                  </a:lnTo>
                  <a:lnTo>
                    <a:pt x="378" y="83"/>
                  </a:lnTo>
                  <a:lnTo>
                    <a:pt x="378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3" y="85"/>
                  </a:lnTo>
                  <a:lnTo>
                    <a:pt x="383" y="87"/>
                  </a:lnTo>
                  <a:lnTo>
                    <a:pt x="385" y="87"/>
                  </a:lnTo>
                  <a:lnTo>
                    <a:pt x="387" y="87"/>
                  </a:lnTo>
                  <a:lnTo>
                    <a:pt x="387" y="90"/>
                  </a:lnTo>
                  <a:lnTo>
                    <a:pt x="389" y="90"/>
                  </a:lnTo>
                  <a:lnTo>
                    <a:pt x="389" y="92"/>
                  </a:lnTo>
                  <a:lnTo>
                    <a:pt x="387" y="92"/>
                  </a:lnTo>
                  <a:lnTo>
                    <a:pt x="387" y="94"/>
                  </a:lnTo>
                  <a:lnTo>
                    <a:pt x="385" y="94"/>
                  </a:lnTo>
                  <a:lnTo>
                    <a:pt x="383" y="94"/>
                  </a:lnTo>
                  <a:lnTo>
                    <a:pt x="383" y="96"/>
                  </a:lnTo>
                  <a:lnTo>
                    <a:pt x="385" y="96"/>
                  </a:lnTo>
                  <a:lnTo>
                    <a:pt x="387" y="96"/>
                  </a:lnTo>
                  <a:lnTo>
                    <a:pt x="387" y="99"/>
                  </a:lnTo>
                  <a:lnTo>
                    <a:pt x="387" y="101"/>
                  </a:lnTo>
                  <a:lnTo>
                    <a:pt x="385" y="101"/>
                  </a:lnTo>
                  <a:lnTo>
                    <a:pt x="387" y="101"/>
                  </a:lnTo>
                  <a:lnTo>
                    <a:pt x="385" y="101"/>
                  </a:lnTo>
                  <a:lnTo>
                    <a:pt x="385" y="103"/>
                  </a:lnTo>
                  <a:lnTo>
                    <a:pt x="385" y="101"/>
                  </a:lnTo>
                  <a:lnTo>
                    <a:pt x="387" y="101"/>
                  </a:lnTo>
                  <a:lnTo>
                    <a:pt x="387" y="103"/>
                  </a:lnTo>
                  <a:lnTo>
                    <a:pt x="385" y="103"/>
                  </a:lnTo>
                  <a:lnTo>
                    <a:pt x="387" y="103"/>
                  </a:lnTo>
                  <a:lnTo>
                    <a:pt x="385" y="103"/>
                  </a:lnTo>
                  <a:lnTo>
                    <a:pt x="387" y="103"/>
                  </a:lnTo>
                  <a:lnTo>
                    <a:pt x="387" y="105"/>
                  </a:lnTo>
                  <a:lnTo>
                    <a:pt x="385" y="105"/>
                  </a:lnTo>
                  <a:lnTo>
                    <a:pt x="383" y="105"/>
                  </a:lnTo>
                  <a:lnTo>
                    <a:pt x="383" y="107"/>
                  </a:lnTo>
                  <a:lnTo>
                    <a:pt x="383" y="105"/>
                  </a:lnTo>
                  <a:lnTo>
                    <a:pt x="383" y="107"/>
                  </a:lnTo>
                  <a:lnTo>
                    <a:pt x="385" y="107"/>
                  </a:lnTo>
                  <a:lnTo>
                    <a:pt x="387" y="107"/>
                  </a:lnTo>
                  <a:lnTo>
                    <a:pt x="387" y="105"/>
                  </a:lnTo>
                  <a:lnTo>
                    <a:pt x="387" y="107"/>
                  </a:lnTo>
                  <a:lnTo>
                    <a:pt x="389" y="107"/>
                  </a:lnTo>
                  <a:lnTo>
                    <a:pt x="389" y="110"/>
                  </a:lnTo>
                  <a:lnTo>
                    <a:pt x="387" y="110"/>
                  </a:lnTo>
                  <a:lnTo>
                    <a:pt x="385" y="110"/>
                  </a:lnTo>
                  <a:lnTo>
                    <a:pt x="387" y="110"/>
                  </a:lnTo>
                  <a:lnTo>
                    <a:pt x="389" y="110"/>
                  </a:lnTo>
                  <a:lnTo>
                    <a:pt x="389" y="112"/>
                  </a:lnTo>
                  <a:lnTo>
                    <a:pt x="387" y="112"/>
                  </a:lnTo>
                  <a:lnTo>
                    <a:pt x="389" y="112"/>
                  </a:lnTo>
                  <a:lnTo>
                    <a:pt x="387" y="112"/>
                  </a:lnTo>
                  <a:lnTo>
                    <a:pt x="387" y="114"/>
                  </a:lnTo>
                  <a:lnTo>
                    <a:pt x="387" y="112"/>
                  </a:lnTo>
                  <a:lnTo>
                    <a:pt x="387" y="114"/>
                  </a:lnTo>
                  <a:lnTo>
                    <a:pt x="385" y="114"/>
                  </a:lnTo>
                  <a:lnTo>
                    <a:pt x="385" y="112"/>
                  </a:lnTo>
                  <a:lnTo>
                    <a:pt x="385" y="114"/>
                  </a:lnTo>
                  <a:lnTo>
                    <a:pt x="383" y="114"/>
                  </a:lnTo>
                  <a:lnTo>
                    <a:pt x="380" y="114"/>
                  </a:lnTo>
                  <a:lnTo>
                    <a:pt x="383" y="114"/>
                  </a:lnTo>
                  <a:lnTo>
                    <a:pt x="383" y="116"/>
                  </a:lnTo>
                  <a:lnTo>
                    <a:pt x="385" y="116"/>
                  </a:lnTo>
                  <a:lnTo>
                    <a:pt x="385" y="114"/>
                  </a:lnTo>
                  <a:lnTo>
                    <a:pt x="385" y="116"/>
                  </a:lnTo>
                  <a:lnTo>
                    <a:pt x="385" y="114"/>
                  </a:lnTo>
                  <a:lnTo>
                    <a:pt x="387" y="114"/>
                  </a:lnTo>
                  <a:lnTo>
                    <a:pt x="389" y="114"/>
                  </a:lnTo>
                  <a:lnTo>
                    <a:pt x="392" y="114"/>
                  </a:lnTo>
                  <a:lnTo>
                    <a:pt x="394" y="114"/>
                  </a:lnTo>
                  <a:lnTo>
                    <a:pt x="394" y="116"/>
                  </a:lnTo>
                  <a:lnTo>
                    <a:pt x="396" y="116"/>
                  </a:lnTo>
                  <a:lnTo>
                    <a:pt x="398" y="116"/>
                  </a:lnTo>
                  <a:lnTo>
                    <a:pt x="400" y="116"/>
                  </a:lnTo>
                  <a:lnTo>
                    <a:pt x="400" y="114"/>
                  </a:lnTo>
                  <a:lnTo>
                    <a:pt x="403" y="114"/>
                  </a:lnTo>
                  <a:lnTo>
                    <a:pt x="405" y="114"/>
                  </a:lnTo>
                  <a:lnTo>
                    <a:pt x="407" y="114"/>
                  </a:lnTo>
                  <a:lnTo>
                    <a:pt x="409" y="114"/>
                  </a:lnTo>
                  <a:lnTo>
                    <a:pt x="412" y="114"/>
                  </a:lnTo>
                  <a:lnTo>
                    <a:pt x="412" y="116"/>
                  </a:lnTo>
                  <a:lnTo>
                    <a:pt x="414" y="116"/>
                  </a:lnTo>
                  <a:lnTo>
                    <a:pt x="412" y="116"/>
                  </a:lnTo>
                  <a:lnTo>
                    <a:pt x="414" y="116"/>
                  </a:lnTo>
                  <a:lnTo>
                    <a:pt x="414" y="119"/>
                  </a:lnTo>
                  <a:lnTo>
                    <a:pt x="416" y="119"/>
                  </a:lnTo>
                  <a:lnTo>
                    <a:pt x="416" y="121"/>
                  </a:lnTo>
                  <a:lnTo>
                    <a:pt x="418" y="121"/>
                  </a:lnTo>
                  <a:lnTo>
                    <a:pt x="418" y="123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3" y="128"/>
                  </a:lnTo>
                  <a:lnTo>
                    <a:pt x="418" y="125"/>
                  </a:lnTo>
                  <a:lnTo>
                    <a:pt x="416" y="128"/>
                  </a:lnTo>
                  <a:lnTo>
                    <a:pt x="414" y="128"/>
                  </a:lnTo>
                  <a:lnTo>
                    <a:pt x="414" y="130"/>
                  </a:lnTo>
                  <a:lnTo>
                    <a:pt x="414" y="132"/>
                  </a:lnTo>
                  <a:lnTo>
                    <a:pt x="412" y="132"/>
                  </a:lnTo>
                  <a:lnTo>
                    <a:pt x="409" y="132"/>
                  </a:lnTo>
                  <a:lnTo>
                    <a:pt x="409" y="134"/>
                  </a:lnTo>
                  <a:lnTo>
                    <a:pt x="407" y="134"/>
                  </a:lnTo>
                  <a:lnTo>
                    <a:pt x="407" y="137"/>
                  </a:lnTo>
                  <a:lnTo>
                    <a:pt x="405" y="137"/>
                  </a:lnTo>
                  <a:lnTo>
                    <a:pt x="405" y="139"/>
                  </a:lnTo>
                  <a:lnTo>
                    <a:pt x="403" y="139"/>
                  </a:lnTo>
                  <a:lnTo>
                    <a:pt x="400" y="139"/>
                  </a:lnTo>
                  <a:lnTo>
                    <a:pt x="398" y="139"/>
                  </a:lnTo>
                  <a:lnTo>
                    <a:pt x="396" y="139"/>
                  </a:lnTo>
                  <a:lnTo>
                    <a:pt x="396" y="141"/>
                  </a:lnTo>
                  <a:lnTo>
                    <a:pt x="396" y="143"/>
                  </a:lnTo>
                  <a:lnTo>
                    <a:pt x="396" y="145"/>
                  </a:lnTo>
                  <a:lnTo>
                    <a:pt x="394" y="145"/>
                  </a:lnTo>
                  <a:lnTo>
                    <a:pt x="394" y="148"/>
                  </a:lnTo>
                  <a:lnTo>
                    <a:pt x="392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4" y="152"/>
                  </a:lnTo>
                  <a:lnTo>
                    <a:pt x="394" y="154"/>
                  </a:lnTo>
                  <a:lnTo>
                    <a:pt x="396" y="154"/>
                  </a:lnTo>
                  <a:lnTo>
                    <a:pt x="394" y="157"/>
                  </a:lnTo>
                  <a:lnTo>
                    <a:pt x="394" y="159"/>
                  </a:lnTo>
                  <a:lnTo>
                    <a:pt x="396" y="159"/>
                  </a:lnTo>
                  <a:lnTo>
                    <a:pt x="396" y="161"/>
                  </a:lnTo>
                  <a:lnTo>
                    <a:pt x="398" y="161"/>
                  </a:lnTo>
                  <a:lnTo>
                    <a:pt x="398" y="159"/>
                  </a:lnTo>
                  <a:lnTo>
                    <a:pt x="400" y="159"/>
                  </a:lnTo>
                  <a:lnTo>
                    <a:pt x="403" y="159"/>
                  </a:lnTo>
                  <a:lnTo>
                    <a:pt x="403" y="161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3" y="163"/>
                  </a:lnTo>
                  <a:lnTo>
                    <a:pt x="403" y="166"/>
                  </a:lnTo>
                  <a:lnTo>
                    <a:pt x="403" y="168"/>
                  </a:lnTo>
                  <a:lnTo>
                    <a:pt x="400" y="168"/>
                  </a:lnTo>
                  <a:lnTo>
                    <a:pt x="398" y="168"/>
                  </a:lnTo>
                  <a:lnTo>
                    <a:pt x="398" y="170"/>
                  </a:lnTo>
                  <a:lnTo>
                    <a:pt x="396" y="170"/>
                  </a:lnTo>
                  <a:lnTo>
                    <a:pt x="394" y="170"/>
                  </a:lnTo>
                  <a:lnTo>
                    <a:pt x="394" y="172"/>
                  </a:lnTo>
                  <a:lnTo>
                    <a:pt x="392" y="172"/>
                  </a:lnTo>
                  <a:lnTo>
                    <a:pt x="389" y="172"/>
                  </a:lnTo>
                  <a:lnTo>
                    <a:pt x="387" y="172"/>
                  </a:lnTo>
                  <a:lnTo>
                    <a:pt x="385" y="170"/>
                  </a:lnTo>
                  <a:lnTo>
                    <a:pt x="385" y="172"/>
                  </a:lnTo>
                  <a:lnTo>
                    <a:pt x="385" y="175"/>
                  </a:lnTo>
                  <a:lnTo>
                    <a:pt x="383" y="175"/>
                  </a:lnTo>
                  <a:lnTo>
                    <a:pt x="380" y="175"/>
                  </a:lnTo>
                  <a:lnTo>
                    <a:pt x="378" y="175"/>
                  </a:lnTo>
                  <a:lnTo>
                    <a:pt x="376" y="175"/>
                  </a:lnTo>
                  <a:lnTo>
                    <a:pt x="376" y="177"/>
                  </a:lnTo>
                  <a:lnTo>
                    <a:pt x="376" y="179"/>
                  </a:lnTo>
                  <a:lnTo>
                    <a:pt x="376" y="181"/>
                  </a:lnTo>
                  <a:lnTo>
                    <a:pt x="376" y="179"/>
                  </a:lnTo>
                  <a:lnTo>
                    <a:pt x="378" y="179"/>
                  </a:lnTo>
                  <a:lnTo>
                    <a:pt x="378" y="181"/>
                  </a:lnTo>
                  <a:lnTo>
                    <a:pt x="378" y="184"/>
                  </a:lnTo>
                  <a:lnTo>
                    <a:pt x="378" y="186"/>
                  </a:lnTo>
                  <a:lnTo>
                    <a:pt x="376" y="186"/>
                  </a:lnTo>
                  <a:lnTo>
                    <a:pt x="378" y="186"/>
                  </a:lnTo>
                  <a:lnTo>
                    <a:pt x="378" y="188"/>
                  </a:lnTo>
                  <a:lnTo>
                    <a:pt x="378" y="190"/>
                  </a:lnTo>
                  <a:lnTo>
                    <a:pt x="376" y="190"/>
                  </a:lnTo>
                  <a:lnTo>
                    <a:pt x="376" y="192"/>
                  </a:lnTo>
                  <a:lnTo>
                    <a:pt x="376" y="195"/>
                  </a:lnTo>
                  <a:lnTo>
                    <a:pt x="376" y="192"/>
                  </a:lnTo>
                  <a:lnTo>
                    <a:pt x="376" y="195"/>
                  </a:lnTo>
                  <a:lnTo>
                    <a:pt x="374" y="195"/>
                  </a:lnTo>
                  <a:lnTo>
                    <a:pt x="371" y="195"/>
                  </a:lnTo>
                  <a:lnTo>
                    <a:pt x="371" y="197"/>
                  </a:lnTo>
                  <a:lnTo>
                    <a:pt x="371" y="199"/>
                  </a:lnTo>
                  <a:lnTo>
                    <a:pt x="369" y="199"/>
                  </a:lnTo>
                  <a:lnTo>
                    <a:pt x="392" y="222"/>
                  </a:lnTo>
                  <a:lnTo>
                    <a:pt x="392" y="224"/>
                  </a:lnTo>
                  <a:lnTo>
                    <a:pt x="394" y="224"/>
                  </a:lnTo>
                  <a:lnTo>
                    <a:pt x="394" y="226"/>
                  </a:lnTo>
                  <a:lnTo>
                    <a:pt x="394" y="228"/>
                  </a:lnTo>
                  <a:lnTo>
                    <a:pt x="396" y="228"/>
                  </a:lnTo>
                  <a:lnTo>
                    <a:pt x="396" y="230"/>
                  </a:lnTo>
                  <a:lnTo>
                    <a:pt x="394" y="230"/>
                  </a:lnTo>
                  <a:lnTo>
                    <a:pt x="394" y="233"/>
                  </a:lnTo>
                  <a:lnTo>
                    <a:pt x="392" y="233"/>
                  </a:lnTo>
                  <a:lnTo>
                    <a:pt x="392" y="235"/>
                  </a:lnTo>
                  <a:lnTo>
                    <a:pt x="389" y="237"/>
                  </a:lnTo>
                  <a:lnTo>
                    <a:pt x="387" y="237"/>
                  </a:lnTo>
                  <a:lnTo>
                    <a:pt x="385" y="237"/>
                  </a:lnTo>
                  <a:lnTo>
                    <a:pt x="385" y="239"/>
                  </a:lnTo>
                  <a:lnTo>
                    <a:pt x="385" y="242"/>
                  </a:lnTo>
                  <a:lnTo>
                    <a:pt x="383" y="242"/>
                  </a:lnTo>
                  <a:lnTo>
                    <a:pt x="383" y="244"/>
                  </a:lnTo>
                  <a:lnTo>
                    <a:pt x="380" y="244"/>
                  </a:lnTo>
                  <a:lnTo>
                    <a:pt x="378" y="244"/>
                  </a:lnTo>
                  <a:lnTo>
                    <a:pt x="378" y="246"/>
                  </a:lnTo>
                  <a:lnTo>
                    <a:pt x="378" y="244"/>
                  </a:lnTo>
                  <a:lnTo>
                    <a:pt x="376" y="244"/>
                  </a:lnTo>
                  <a:lnTo>
                    <a:pt x="374" y="244"/>
                  </a:lnTo>
                  <a:lnTo>
                    <a:pt x="371" y="244"/>
                  </a:lnTo>
                  <a:lnTo>
                    <a:pt x="374" y="244"/>
                  </a:lnTo>
                  <a:lnTo>
                    <a:pt x="374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67" y="246"/>
                  </a:lnTo>
                  <a:lnTo>
                    <a:pt x="367" y="248"/>
                  </a:lnTo>
                  <a:lnTo>
                    <a:pt x="367" y="251"/>
                  </a:lnTo>
                  <a:lnTo>
                    <a:pt x="365" y="251"/>
                  </a:lnTo>
                  <a:lnTo>
                    <a:pt x="365" y="253"/>
                  </a:lnTo>
                  <a:lnTo>
                    <a:pt x="362" y="253"/>
                  </a:lnTo>
                  <a:lnTo>
                    <a:pt x="360" y="253"/>
                  </a:lnTo>
                  <a:lnTo>
                    <a:pt x="358" y="253"/>
                  </a:lnTo>
                  <a:lnTo>
                    <a:pt x="356" y="253"/>
                  </a:lnTo>
                  <a:lnTo>
                    <a:pt x="356" y="255"/>
                  </a:lnTo>
                  <a:lnTo>
                    <a:pt x="354" y="255"/>
                  </a:lnTo>
                  <a:lnTo>
                    <a:pt x="351" y="255"/>
                  </a:lnTo>
                  <a:lnTo>
                    <a:pt x="349" y="255"/>
                  </a:lnTo>
                  <a:lnTo>
                    <a:pt x="349" y="257"/>
                  </a:lnTo>
                  <a:lnTo>
                    <a:pt x="347" y="257"/>
                  </a:lnTo>
                  <a:lnTo>
                    <a:pt x="345" y="257"/>
                  </a:lnTo>
                  <a:lnTo>
                    <a:pt x="342" y="257"/>
                  </a:lnTo>
                  <a:lnTo>
                    <a:pt x="342" y="255"/>
                  </a:lnTo>
                  <a:lnTo>
                    <a:pt x="340" y="255"/>
                  </a:lnTo>
                  <a:lnTo>
                    <a:pt x="338" y="255"/>
                  </a:lnTo>
                  <a:lnTo>
                    <a:pt x="336" y="255"/>
                  </a:lnTo>
                  <a:lnTo>
                    <a:pt x="333" y="255"/>
                  </a:lnTo>
                  <a:lnTo>
                    <a:pt x="333" y="257"/>
                  </a:lnTo>
                  <a:lnTo>
                    <a:pt x="333" y="260"/>
                  </a:lnTo>
                  <a:lnTo>
                    <a:pt x="331" y="260"/>
                  </a:lnTo>
                  <a:lnTo>
                    <a:pt x="329" y="260"/>
                  </a:lnTo>
                  <a:lnTo>
                    <a:pt x="327" y="260"/>
                  </a:lnTo>
                  <a:lnTo>
                    <a:pt x="327" y="262"/>
                  </a:lnTo>
                  <a:lnTo>
                    <a:pt x="327" y="264"/>
                  </a:lnTo>
                  <a:lnTo>
                    <a:pt x="327" y="266"/>
                  </a:lnTo>
                  <a:lnTo>
                    <a:pt x="327" y="268"/>
                  </a:lnTo>
                  <a:lnTo>
                    <a:pt x="327" y="271"/>
                  </a:lnTo>
                  <a:lnTo>
                    <a:pt x="327" y="273"/>
                  </a:lnTo>
                  <a:lnTo>
                    <a:pt x="324" y="273"/>
                  </a:lnTo>
                  <a:lnTo>
                    <a:pt x="324" y="275"/>
                  </a:lnTo>
                  <a:lnTo>
                    <a:pt x="322" y="275"/>
                  </a:lnTo>
                  <a:lnTo>
                    <a:pt x="320" y="275"/>
                  </a:lnTo>
                  <a:lnTo>
                    <a:pt x="320" y="273"/>
                  </a:lnTo>
                  <a:lnTo>
                    <a:pt x="318" y="273"/>
                  </a:lnTo>
                  <a:lnTo>
                    <a:pt x="318" y="271"/>
                  </a:lnTo>
                  <a:lnTo>
                    <a:pt x="316" y="268"/>
                  </a:lnTo>
                  <a:lnTo>
                    <a:pt x="313" y="266"/>
                  </a:lnTo>
                  <a:lnTo>
                    <a:pt x="313" y="264"/>
                  </a:lnTo>
                  <a:lnTo>
                    <a:pt x="311" y="264"/>
                  </a:lnTo>
                  <a:lnTo>
                    <a:pt x="311" y="262"/>
                  </a:lnTo>
                  <a:lnTo>
                    <a:pt x="309" y="262"/>
                  </a:lnTo>
                  <a:lnTo>
                    <a:pt x="307" y="262"/>
                  </a:lnTo>
                  <a:lnTo>
                    <a:pt x="304" y="264"/>
                  </a:lnTo>
                  <a:lnTo>
                    <a:pt x="302" y="264"/>
                  </a:lnTo>
                  <a:lnTo>
                    <a:pt x="300" y="262"/>
                  </a:lnTo>
                  <a:lnTo>
                    <a:pt x="298" y="262"/>
                  </a:lnTo>
                  <a:lnTo>
                    <a:pt x="295" y="262"/>
                  </a:lnTo>
                  <a:lnTo>
                    <a:pt x="293" y="262"/>
                  </a:lnTo>
                  <a:lnTo>
                    <a:pt x="291" y="262"/>
                  </a:lnTo>
                  <a:lnTo>
                    <a:pt x="289" y="264"/>
                  </a:lnTo>
                  <a:lnTo>
                    <a:pt x="286" y="264"/>
                  </a:lnTo>
                  <a:lnTo>
                    <a:pt x="286" y="262"/>
                  </a:lnTo>
                  <a:lnTo>
                    <a:pt x="286" y="260"/>
                  </a:lnTo>
                  <a:lnTo>
                    <a:pt x="284" y="260"/>
                  </a:lnTo>
                  <a:lnTo>
                    <a:pt x="284" y="257"/>
                  </a:lnTo>
                  <a:lnTo>
                    <a:pt x="282" y="257"/>
                  </a:lnTo>
                  <a:lnTo>
                    <a:pt x="280" y="257"/>
                  </a:lnTo>
                  <a:lnTo>
                    <a:pt x="280" y="255"/>
                  </a:lnTo>
                  <a:lnTo>
                    <a:pt x="278" y="257"/>
                  </a:lnTo>
                  <a:lnTo>
                    <a:pt x="280" y="257"/>
                  </a:lnTo>
                  <a:lnTo>
                    <a:pt x="278" y="257"/>
                  </a:lnTo>
                  <a:lnTo>
                    <a:pt x="278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5"/>
                  </a:lnTo>
                  <a:lnTo>
                    <a:pt x="273" y="255"/>
                  </a:lnTo>
                  <a:lnTo>
                    <a:pt x="271" y="255"/>
                  </a:lnTo>
                  <a:lnTo>
                    <a:pt x="271" y="257"/>
                  </a:lnTo>
                  <a:lnTo>
                    <a:pt x="269" y="257"/>
                  </a:lnTo>
                  <a:lnTo>
                    <a:pt x="266" y="257"/>
                  </a:lnTo>
                  <a:lnTo>
                    <a:pt x="266" y="255"/>
                  </a:lnTo>
                  <a:lnTo>
                    <a:pt x="266" y="253"/>
                  </a:lnTo>
                  <a:lnTo>
                    <a:pt x="264" y="253"/>
                  </a:lnTo>
                  <a:lnTo>
                    <a:pt x="264" y="251"/>
                  </a:lnTo>
                  <a:lnTo>
                    <a:pt x="262" y="251"/>
                  </a:lnTo>
                  <a:lnTo>
                    <a:pt x="262" y="253"/>
                  </a:lnTo>
                  <a:lnTo>
                    <a:pt x="262" y="255"/>
                  </a:lnTo>
                  <a:lnTo>
                    <a:pt x="264" y="255"/>
                  </a:lnTo>
                  <a:lnTo>
                    <a:pt x="264" y="257"/>
                  </a:lnTo>
                  <a:lnTo>
                    <a:pt x="264" y="260"/>
                  </a:lnTo>
                  <a:lnTo>
                    <a:pt x="266" y="260"/>
                  </a:lnTo>
                  <a:lnTo>
                    <a:pt x="266" y="257"/>
                  </a:lnTo>
                  <a:lnTo>
                    <a:pt x="266" y="260"/>
                  </a:lnTo>
                  <a:lnTo>
                    <a:pt x="269" y="260"/>
                  </a:lnTo>
                  <a:lnTo>
                    <a:pt x="269" y="262"/>
                  </a:lnTo>
                  <a:lnTo>
                    <a:pt x="269" y="264"/>
                  </a:lnTo>
                  <a:lnTo>
                    <a:pt x="271" y="264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3" y="268"/>
                  </a:lnTo>
                  <a:lnTo>
                    <a:pt x="275" y="268"/>
                  </a:lnTo>
                  <a:lnTo>
                    <a:pt x="278" y="268"/>
                  </a:lnTo>
                  <a:lnTo>
                    <a:pt x="278" y="271"/>
                  </a:lnTo>
                  <a:lnTo>
                    <a:pt x="280" y="271"/>
                  </a:lnTo>
                  <a:lnTo>
                    <a:pt x="280" y="273"/>
                  </a:lnTo>
                  <a:lnTo>
                    <a:pt x="282" y="275"/>
                  </a:lnTo>
                  <a:lnTo>
                    <a:pt x="280" y="277"/>
                  </a:lnTo>
                  <a:lnTo>
                    <a:pt x="280" y="280"/>
                  </a:lnTo>
                  <a:lnTo>
                    <a:pt x="280" y="282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80" y="289"/>
                  </a:lnTo>
                  <a:lnTo>
                    <a:pt x="282" y="289"/>
                  </a:lnTo>
                  <a:lnTo>
                    <a:pt x="282" y="291"/>
                  </a:lnTo>
                  <a:lnTo>
                    <a:pt x="284" y="293"/>
                  </a:lnTo>
                  <a:lnTo>
                    <a:pt x="284" y="295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302"/>
                  </a:lnTo>
                  <a:lnTo>
                    <a:pt x="289" y="304"/>
                  </a:lnTo>
                  <a:lnTo>
                    <a:pt x="286" y="304"/>
                  </a:lnTo>
                  <a:lnTo>
                    <a:pt x="286" y="306"/>
                  </a:lnTo>
                  <a:lnTo>
                    <a:pt x="286" y="309"/>
                  </a:lnTo>
                  <a:lnTo>
                    <a:pt x="289" y="309"/>
                  </a:lnTo>
                  <a:lnTo>
                    <a:pt x="291" y="309"/>
                  </a:lnTo>
                  <a:lnTo>
                    <a:pt x="291" y="311"/>
                  </a:lnTo>
                  <a:lnTo>
                    <a:pt x="293" y="311"/>
                  </a:lnTo>
                  <a:lnTo>
                    <a:pt x="295" y="311"/>
                  </a:lnTo>
                  <a:lnTo>
                    <a:pt x="298" y="309"/>
                  </a:lnTo>
                  <a:lnTo>
                    <a:pt x="300" y="309"/>
                  </a:lnTo>
                  <a:lnTo>
                    <a:pt x="300" y="311"/>
                  </a:lnTo>
                  <a:lnTo>
                    <a:pt x="302" y="311"/>
                  </a:lnTo>
                  <a:lnTo>
                    <a:pt x="304" y="311"/>
                  </a:lnTo>
                  <a:lnTo>
                    <a:pt x="307" y="311"/>
                  </a:lnTo>
                  <a:lnTo>
                    <a:pt x="309" y="311"/>
                  </a:lnTo>
                  <a:lnTo>
                    <a:pt x="307" y="311"/>
                  </a:lnTo>
                  <a:lnTo>
                    <a:pt x="307" y="313"/>
                  </a:lnTo>
                  <a:lnTo>
                    <a:pt x="307" y="315"/>
                  </a:lnTo>
                  <a:lnTo>
                    <a:pt x="307" y="318"/>
                  </a:lnTo>
                  <a:lnTo>
                    <a:pt x="307" y="320"/>
                  </a:lnTo>
                  <a:lnTo>
                    <a:pt x="304" y="320"/>
                  </a:lnTo>
                  <a:lnTo>
                    <a:pt x="302" y="320"/>
                  </a:lnTo>
                  <a:lnTo>
                    <a:pt x="300" y="320"/>
                  </a:lnTo>
                  <a:lnTo>
                    <a:pt x="300" y="322"/>
                  </a:lnTo>
                  <a:lnTo>
                    <a:pt x="298" y="322"/>
                  </a:lnTo>
                  <a:lnTo>
                    <a:pt x="295" y="322"/>
                  </a:lnTo>
                  <a:lnTo>
                    <a:pt x="295" y="324"/>
                  </a:lnTo>
                  <a:lnTo>
                    <a:pt x="293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6" y="324"/>
                  </a:lnTo>
                  <a:lnTo>
                    <a:pt x="286" y="327"/>
                  </a:lnTo>
                  <a:lnTo>
                    <a:pt x="286" y="329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6"/>
                  </a:lnTo>
                  <a:lnTo>
                    <a:pt x="284" y="338"/>
                  </a:lnTo>
                  <a:lnTo>
                    <a:pt x="282" y="338"/>
                  </a:lnTo>
                  <a:lnTo>
                    <a:pt x="282" y="340"/>
                  </a:lnTo>
                  <a:lnTo>
                    <a:pt x="280" y="340"/>
                  </a:lnTo>
                  <a:lnTo>
                    <a:pt x="278" y="340"/>
                  </a:lnTo>
                  <a:lnTo>
                    <a:pt x="278" y="342"/>
                  </a:lnTo>
                  <a:lnTo>
                    <a:pt x="278" y="344"/>
                  </a:lnTo>
                  <a:lnTo>
                    <a:pt x="275" y="344"/>
                  </a:lnTo>
                  <a:lnTo>
                    <a:pt x="275" y="342"/>
                  </a:lnTo>
                  <a:lnTo>
                    <a:pt x="275" y="340"/>
                  </a:lnTo>
                  <a:lnTo>
                    <a:pt x="278" y="340"/>
                  </a:lnTo>
                  <a:lnTo>
                    <a:pt x="275" y="340"/>
                  </a:lnTo>
                  <a:lnTo>
                    <a:pt x="273" y="340"/>
                  </a:lnTo>
                  <a:lnTo>
                    <a:pt x="271" y="342"/>
                  </a:lnTo>
                  <a:lnTo>
                    <a:pt x="269" y="342"/>
                  </a:lnTo>
                  <a:lnTo>
                    <a:pt x="269" y="344"/>
                  </a:lnTo>
                  <a:lnTo>
                    <a:pt x="266" y="347"/>
                  </a:lnTo>
                  <a:lnTo>
                    <a:pt x="264" y="347"/>
                  </a:lnTo>
                  <a:lnTo>
                    <a:pt x="264" y="349"/>
                  </a:lnTo>
                  <a:lnTo>
                    <a:pt x="262" y="349"/>
                  </a:lnTo>
                  <a:lnTo>
                    <a:pt x="262" y="347"/>
                  </a:lnTo>
                  <a:lnTo>
                    <a:pt x="260" y="347"/>
                  </a:lnTo>
                  <a:lnTo>
                    <a:pt x="260" y="349"/>
                  </a:lnTo>
                  <a:lnTo>
                    <a:pt x="257" y="349"/>
                  </a:lnTo>
                  <a:lnTo>
                    <a:pt x="255" y="351"/>
                  </a:lnTo>
                  <a:lnTo>
                    <a:pt x="255" y="353"/>
                  </a:lnTo>
                  <a:lnTo>
                    <a:pt x="253" y="351"/>
                  </a:lnTo>
                  <a:lnTo>
                    <a:pt x="251" y="351"/>
                  </a:lnTo>
                  <a:lnTo>
                    <a:pt x="251" y="353"/>
                  </a:lnTo>
                  <a:lnTo>
                    <a:pt x="251" y="356"/>
                  </a:lnTo>
                  <a:lnTo>
                    <a:pt x="251" y="358"/>
                  </a:lnTo>
                  <a:lnTo>
                    <a:pt x="248" y="358"/>
                  </a:lnTo>
                  <a:lnTo>
                    <a:pt x="246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2" y="360"/>
                  </a:lnTo>
                  <a:lnTo>
                    <a:pt x="242" y="362"/>
                  </a:lnTo>
                  <a:lnTo>
                    <a:pt x="242" y="365"/>
                  </a:lnTo>
                  <a:lnTo>
                    <a:pt x="240" y="367"/>
                  </a:lnTo>
                  <a:lnTo>
                    <a:pt x="237" y="367"/>
                  </a:lnTo>
                  <a:lnTo>
                    <a:pt x="237" y="365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3" y="356"/>
                  </a:lnTo>
                  <a:lnTo>
                    <a:pt x="231" y="356"/>
                  </a:lnTo>
                  <a:lnTo>
                    <a:pt x="231" y="358"/>
                  </a:lnTo>
                  <a:lnTo>
                    <a:pt x="228" y="358"/>
                  </a:lnTo>
                  <a:lnTo>
                    <a:pt x="226" y="360"/>
                  </a:lnTo>
                  <a:lnTo>
                    <a:pt x="226" y="362"/>
                  </a:lnTo>
                  <a:lnTo>
                    <a:pt x="224" y="362"/>
                  </a:lnTo>
                  <a:lnTo>
                    <a:pt x="222" y="362"/>
                  </a:lnTo>
                  <a:lnTo>
                    <a:pt x="219" y="365"/>
                  </a:lnTo>
                  <a:lnTo>
                    <a:pt x="217" y="362"/>
                  </a:lnTo>
                  <a:lnTo>
                    <a:pt x="213" y="365"/>
                  </a:lnTo>
                  <a:lnTo>
                    <a:pt x="197" y="349"/>
                  </a:lnTo>
                  <a:lnTo>
                    <a:pt x="197" y="347"/>
                  </a:lnTo>
                  <a:lnTo>
                    <a:pt x="197" y="344"/>
                  </a:lnTo>
                  <a:lnTo>
                    <a:pt x="195" y="344"/>
                  </a:lnTo>
                  <a:lnTo>
                    <a:pt x="195" y="342"/>
                  </a:lnTo>
                  <a:lnTo>
                    <a:pt x="195" y="340"/>
                  </a:lnTo>
                  <a:lnTo>
                    <a:pt x="195" y="338"/>
                  </a:lnTo>
                  <a:lnTo>
                    <a:pt x="193" y="338"/>
                  </a:lnTo>
                  <a:lnTo>
                    <a:pt x="195" y="338"/>
                  </a:lnTo>
                  <a:lnTo>
                    <a:pt x="193" y="336"/>
                  </a:lnTo>
                  <a:lnTo>
                    <a:pt x="193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29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8" y="322"/>
                  </a:lnTo>
                  <a:lnTo>
                    <a:pt x="190" y="322"/>
                  </a:lnTo>
                  <a:lnTo>
                    <a:pt x="188" y="320"/>
                  </a:lnTo>
                  <a:lnTo>
                    <a:pt x="186" y="318"/>
                  </a:lnTo>
                  <a:lnTo>
                    <a:pt x="186" y="315"/>
                  </a:lnTo>
                  <a:lnTo>
                    <a:pt x="186" y="313"/>
                  </a:lnTo>
                  <a:lnTo>
                    <a:pt x="186" y="311"/>
                  </a:lnTo>
                  <a:lnTo>
                    <a:pt x="184" y="311"/>
                  </a:lnTo>
                  <a:lnTo>
                    <a:pt x="184" y="309"/>
                  </a:lnTo>
                  <a:lnTo>
                    <a:pt x="181" y="309"/>
                  </a:lnTo>
                  <a:lnTo>
                    <a:pt x="181" y="306"/>
                  </a:lnTo>
                  <a:lnTo>
                    <a:pt x="179" y="306"/>
                  </a:lnTo>
                  <a:lnTo>
                    <a:pt x="179" y="304"/>
                  </a:lnTo>
                  <a:lnTo>
                    <a:pt x="177" y="304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2" y="298"/>
                  </a:lnTo>
                  <a:lnTo>
                    <a:pt x="170" y="298"/>
                  </a:lnTo>
                  <a:lnTo>
                    <a:pt x="168" y="298"/>
                  </a:lnTo>
                  <a:lnTo>
                    <a:pt x="166" y="298"/>
                  </a:lnTo>
                  <a:lnTo>
                    <a:pt x="166" y="295"/>
                  </a:lnTo>
                  <a:lnTo>
                    <a:pt x="179" y="284"/>
                  </a:lnTo>
                  <a:lnTo>
                    <a:pt x="179" y="282"/>
                  </a:lnTo>
                  <a:lnTo>
                    <a:pt x="181" y="282"/>
                  </a:lnTo>
                  <a:lnTo>
                    <a:pt x="181" y="280"/>
                  </a:lnTo>
                  <a:lnTo>
                    <a:pt x="181" y="277"/>
                  </a:lnTo>
                  <a:lnTo>
                    <a:pt x="179" y="277"/>
                  </a:lnTo>
                  <a:lnTo>
                    <a:pt x="179" y="275"/>
                  </a:ln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7" y="268"/>
                  </a:lnTo>
                  <a:lnTo>
                    <a:pt x="177" y="266"/>
                  </a:lnTo>
                  <a:lnTo>
                    <a:pt x="175" y="266"/>
                  </a:lnTo>
                  <a:lnTo>
                    <a:pt x="175" y="268"/>
                  </a:lnTo>
                  <a:lnTo>
                    <a:pt x="172" y="268"/>
                  </a:lnTo>
                  <a:lnTo>
                    <a:pt x="172" y="266"/>
                  </a:lnTo>
                  <a:lnTo>
                    <a:pt x="170" y="264"/>
                  </a:lnTo>
                  <a:lnTo>
                    <a:pt x="170" y="262"/>
                  </a:lnTo>
                  <a:lnTo>
                    <a:pt x="170" y="260"/>
                  </a:lnTo>
                  <a:lnTo>
                    <a:pt x="170" y="257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68" y="248"/>
                  </a:lnTo>
                  <a:lnTo>
                    <a:pt x="168" y="246"/>
                  </a:lnTo>
                  <a:lnTo>
                    <a:pt x="166" y="244"/>
                  </a:lnTo>
                  <a:lnTo>
                    <a:pt x="166" y="242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5"/>
                  </a:lnTo>
                  <a:lnTo>
                    <a:pt x="166" y="233"/>
                  </a:lnTo>
                  <a:lnTo>
                    <a:pt x="166" y="230"/>
                  </a:lnTo>
                  <a:lnTo>
                    <a:pt x="166" y="228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66" y="222"/>
                  </a:lnTo>
                  <a:lnTo>
                    <a:pt x="166" y="219"/>
                  </a:lnTo>
                  <a:lnTo>
                    <a:pt x="166" y="217"/>
                  </a:lnTo>
                  <a:lnTo>
                    <a:pt x="168" y="217"/>
                  </a:lnTo>
                  <a:lnTo>
                    <a:pt x="170" y="215"/>
                  </a:lnTo>
                  <a:lnTo>
                    <a:pt x="172" y="215"/>
                  </a:lnTo>
                  <a:lnTo>
                    <a:pt x="172" y="213"/>
                  </a:lnTo>
                  <a:lnTo>
                    <a:pt x="172" y="210"/>
                  </a:lnTo>
                  <a:lnTo>
                    <a:pt x="172" y="208"/>
                  </a:lnTo>
                  <a:lnTo>
                    <a:pt x="172" y="206"/>
                  </a:lnTo>
                  <a:lnTo>
                    <a:pt x="172" y="204"/>
                  </a:lnTo>
                  <a:lnTo>
                    <a:pt x="175" y="201"/>
                  </a:lnTo>
                  <a:lnTo>
                    <a:pt x="175" y="199"/>
                  </a:lnTo>
                  <a:lnTo>
                    <a:pt x="177" y="199"/>
                  </a:lnTo>
                  <a:lnTo>
                    <a:pt x="179" y="197"/>
                  </a:lnTo>
                  <a:lnTo>
                    <a:pt x="179" y="195"/>
                  </a:lnTo>
                  <a:lnTo>
                    <a:pt x="177" y="195"/>
                  </a:lnTo>
                  <a:lnTo>
                    <a:pt x="177" y="192"/>
                  </a:lnTo>
                  <a:lnTo>
                    <a:pt x="177" y="190"/>
                  </a:lnTo>
                  <a:lnTo>
                    <a:pt x="175" y="190"/>
                  </a:lnTo>
                  <a:lnTo>
                    <a:pt x="175" y="188"/>
                  </a:lnTo>
                  <a:lnTo>
                    <a:pt x="172" y="188"/>
                  </a:lnTo>
                  <a:lnTo>
                    <a:pt x="170" y="188"/>
                  </a:lnTo>
                  <a:lnTo>
                    <a:pt x="168" y="188"/>
                  </a:lnTo>
                  <a:lnTo>
                    <a:pt x="166" y="188"/>
                  </a:lnTo>
                  <a:lnTo>
                    <a:pt x="164" y="188"/>
                  </a:lnTo>
                  <a:lnTo>
                    <a:pt x="164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7" y="190"/>
                  </a:lnTo>
                  <a:lnTo>
                    <a:pt x="155" y="190"/>
                  </a:lnTo>
                  <a:lnTo>
                    <a:pt x="152" y="190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3" y="192"/>
                  </a:lnTo>
                  <a:lnTo>
                    <a:pt x="141" y="192"/>
                  </a:lnTo>
                  <a:lnTo>
                    <a:pt x="139" y="192"/>
                  </a:lnTo>
                  <a:lnTo>
                    <a:pt x="137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2" y="190"/>
                  </a:lnTo>
                  <a:lnTo>
                    <a:pt x="132" y="192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6" y="190"/>
                  </a:lnTo>
                  <a:lnTo>
                    <a:pt x="123" y="192"/>
                  </a:lnTo>
                  <a:lnTo>
                    <a:pt x="121" y="195"/>
                  </a:lnTo>
                  <a:lnTo>
                    <a:pt x="119" y="195"/>
                  </a:lnTo>
                  <a:lnTo>
                    <a:pt x="119" y="192"/>
                  </a:lnTo>
                  <a:lnTo>
                    <a:pt x="117" y="192"/>
                  </a:lnTo>
                  <a:lnTo>
                    <a:pt x="117" y="195"/>
                  </a:lnTo>
                  <a:lnTo>
                    <a:pt x="112" y="190"/>
                  </a:lnTo>
                  <a:lnTo>
                    <a:pt x="108" y="184"/>
                  </a:lnTo>
                  <a:lnTo>
                    <a:pt x="101" y="177"/>
                  </a:lnTo>
                  <a:lnTo>
                    <a:pt x="94" y="166"/>
                  </a:lnTo>
                  <a:lnTo>
                    <a:pt x="92" y="166"/>
                  </a:lnTo>
                  <a:lnTo>
                    <a:pt x="90" y="166"/>
                  </a:lnTo>
                  <a:lnTo>
                    <a:pt x="90" y="168"/>
                  </a:lnTo>
                  <a:lnTo>
                    <a:pt x="88" y="168"/>
                  </a:lnTo>
                  <a:lnTo>
                    <a:pt x="85" y="168"/>
                  </a:lnTo>
                  <a:lnTo>
                    <a:pt x="85" y="166"/>
                  </a:lnTo>
                  <a:lnTo>
                    <a:pt x="83" y="166"/>
                  </a:lnTo>
                  <a:lnTo>
                    <a:pt x="81" y="166"/>
                  </a:lnTo>
                  <a:lnTo>
                    <a:pt x="81" y="163"/>
                  </a:lnTo>
                  <a:lnTo>
                    <a:pt x="79" y="163"/>
                  </a:lnTo>
                  <a:lnTo>
                    <a:pt x="76" y="163"/>
                  </a:lnTo>
                  <a:lnTo>
                    <a:pt x="76" y="161"/>
                  </a:lnTo>
                  <a:lnTo>
                    <a:pt x="74" y="161"/>
                  </a:lnTo>
                  <a:lnTo>
                    <a:pt x="74" y="163"/>
                  </a:lnTo>
                  <a:lnTo>
                    <a:pt x="74" y="161"/>
                  </a:lnTo>
                  <a:lnTo>
                    <a:pt x="74" y="163"/>
                  </a:lnTo>
                  <a:lnTo>
                    <a:pt x="74" y="161"/>
                  </a:lnTo>
                  <a:lnTo>
                    <a:pt x="74" y="163"/>
                  </a:lnTo>
                  <a:lnTo>
                    <a:pt x="72" y="163"/>
                  </a:lnTo>
                  <a:lnTo>
                    <a:pt x="70" y="163"/>
                  </a:lnTo>
                  <a:lnTo>
                    <a:pt x="67" y="163"/>
                  </a:lnTo>
                  <a:lnTo>
                    <a:pt x="67" y="166"/>
                  </a:lnTo>
                  <a:lnTo>
                    <a:pt x="67" y="163"/>
                  </a:lnTo>
                  <a:lnTo>
                    <a:pt x="67" y="166"/>
                  </a:lnTo>
                  <a:lnTo>
                    <a:pt x="65" y="166"/>
                  </a:lnTo>
                  <a:lnTo>
                    <a:pt x="63" y="166"/>
                  </a:lnTo>
                  <a:lnTo>
                    <a:pt x="61" y="166"/>
                  </a:lnTo>
                  <a:lnTo>
                    <a:pt x="61" y="163"/>
                  </a:lnTo>
                  <a:lnTo>
                    <a:pt x="61" y="166"/>
                  </a:lnTo>
                  <a:lnTo>
                    <a:pt x="58" y="166"/>
                  </a:lnTo>
                  <a:lnTo>
                    <a:pt x="58" y="163"/>
                  </a:lnTo>
                  <a:lnTo>
                    <a:pt x="58" y="166"/>
                  </a:lnTo>
                  <a:lnTo>
                    <a:pt x="58" y="163"/>
                  </a:lnTo>
                  <a:lnTo>
                    <a:pt x="58" y="166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6"/>
                  </a:lnTo>
                  <a:lnTo>
                    <a:pt x="54" y="166"/>
                  </a:lnTo>
                  <a:lnTo>
                    <a:pt x="54" y="163"/>
                  </a:lnTo>
                  <a:lnTo>
                    <a:pt x="52" y="163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0" y="163"/>
                  </a:lnTo>
                  <a:lnTo>
                    <a:pt x="50" y="166"/>
                  </a:lnTo>
                  <a:lnTo>
                    <a:pt x="50" y="163"/>
                  </a:lnTo>
                  <a:lnTo>
                    <a:pt x="47" y="163"/>
                  </a:lnTo>
                  <a:lnTo>
                    <a:pt x="45" y="163"/>
                  </a:lnTo>
                  <a:lnTo>
                    <a:pt x="45" y="166"/>
                  </a:lnTo>
                  <a:lnTo>
                    <a:pt x="45" y="163"/>
                  </a:lnTo>
                  <a:lnTo>
                    <a:pt x="43" y="163"/>
                  </a:lnTo>
                  <a:lnTo>
                    <a:pt x="41" y="163"/>
                  </a:lnTo>
                  <a:lnTo>
                    <a:pt x="43" y="163"/>
                  </a:lnTo>
                  <a:lnTo>
                    <a:pt x="41" y="163"/>
                  </a:lnTo>
                  <a:lnTo>
                    <a:pt x="38" y="163"/>
                  </a:lnTo>
                  <a:lnTo>
                    <a:pt x="41" y="163"/>
                  </a:lnTo>
                  <a:lnTo>
                    <a:pt x="38" y="163"/>
                  </a:lnTo>
                  <a:lnTo>
                    <a:pt x="38" y="166"/>
                  </a:lnTo>
                  <a:lnTo>
                    <a:pt x="36" y="166"/>
                  </a:lnTo>
                  <a:lnTo>
                    <a:pt x="34" y="166"/>
                  </a:lnTo>
                  <a:lnTo>
                    <a:pt x="32" y="163"/>
                  </a:lnTo>
                  <a:lnTo>
                    <a:pt x="29" y="157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3" y="152"/>
                  </a:lnTo>
                  <a:lnTo>
                    <a:pt x="21" y="152"/>
                  </a:lnTo>
                  <a:lnTo>
                    <a:pt x="21" y="150"/>
                  </a:lnTo>
                  <a:lnTo>
                    <a:pt x="18" y="150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1" y="145"/>
                  </a:lnTo>
                  <a:lnTo>
                    <a:pt x="18" y="145"/>
                  </a:lnTo>
                  <a:lnTo>
                    <a:pt x="18" y="143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21" y="139"/>
                  </a:lnTo>
                  <a:lnTo>
                    <a:pt x="21" y="137"/>
                  </a:lnTo>
                  <a:lnTo>
                    <a:pt x="18" y="137"/>
                  </a:lnTo>
                  <a:lnTo>
                    <a:pt x="21" y="137"/>
                  </a:lnTo>
                  <a:lnTo>
                    <a:pt x="18" y="137"/>
                  </a:lnTo>
                  <a:lnTo>
                    <a:pt x="18" y="134"/>
                  </a:lnTo>
                  <a:lnTo>
                    <a:pt x="21" y="134"/>
                  </a:lnTo>
                  <a:lnTo>
                    <a:pt x="21" y="132"/>
                  </a:lnTo>
                  <a:lnTo>
                    <a:pt x="23" y="132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3" y="125"/>
                  </a:lnTo>
                  <a:lnTo>
                    <a:pt x="21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21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14" y="114"/>
                  </a:lnTo>
                  <a:lnTo>
                    <a:pt x="12" y="110"/>
                  </a:lnTo>
                  <a:lnTo>
                    <a:pt x="9" y="99"/>
                  </a:lnTo>
                  <a:lnTo>
                    <a:pt x="7" y="99"/>
                  </a:lnTo>
                  <a:lnTo>
                    <a:pt x="7" y="96"/>
                  </a:lnTo>
                  <a:lnTo>
                    <a:pt x="7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5" y="99"/>
                  </a:lnTo>
                  <a:lnTo>
                    <a:pt x="3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0" y="94"/>
                  </a:lnTo>
                  <a:lnTo>
                    <a:pt x="0" y="9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6" name="Freeform 3124"/>
            <p:cNvSpPr>
              <a:spLocks/>
            </p:cNvSpPr>
            <p:nvPr/>
          </p:nvSpPr>
          <p:spPr bwMode="auto">
            <a:xfrm>
              <a:off x="3895725" y="2346325"/>
              <a:ext cx="184150" cy="160338"/>
            </a:xfrm>
            <a:custGeom>
              <a:avLst/>
              <a:gdLst>
                <a:gd name="T0" fmla="*/ 5 w 116"/>
                <a:gd name="T1" fmla="*/ 96 h 101"/>
                <a:gd name="T2" fmla="*/ 5 w 116"/>
                <a:gd name="T3" fmla="*/ 92 h 101"/>
                <a:gd name="T4" fmla="*/ 11 w 116"/>
                <a:gd name="T5" fmla="*/ 85 h 101"/>
                <a:gd name="T6" fmla="*/ 16 w 116"/>
                <a:gd name="T7" fmla="*/ 76 h 101"/>
                <a:gd name="T8" fmla="*/ 14 w 116"/>
                <a:gd name="T9" fmla="*/ 69 h 101"/>
                <a:gd name="T10" fmla="*/ 16 w 116"/>
                <a:gd name="T11" fmla="*/ 56 h 101"/>
                <a:gd name="T12" fmla="*/ 23 w 116"/>
                <a:gd name="T13" fmla="*/ 49 h 101"/>
                <a:gd name="T14" fmla="*/ 27 w 116"/>
                <a:gd name="T15" fmla="*/ 38 h 101"/>
                <a:gd name="T16" fmla="*/ 36 w 116"/>
                <a:gd name="T17" fmla="*/ 34 h 101"/>
                <a:gd name="T18" fmla="*/ 52 w 116"/>
                <a:gd name="T19" fmla="*/ 16 h 101"/>
                <a:gd name="T20" fmla="*/ 67 w 116"/>
                <a:gd name="T21" fmla="*/ 11 h 101"/>
                <a:gd name="T22" fmla="*/ 67 w 116"/>
                <a:gd name="T23" fmla="*/ 11 h 101"/>
                <a:gd name="T24" fmla="*/ 58 w 116"/>
                <a:gd name="T25" fmla="*/ 16 h 101"/>
                <a:gd name="T26" fmla="*/ 47 w 116"/>
                <a:gd name="T27" fmla="*/ 20 h 101"/>
                <a:gd name="T28" fmla="*/ 49 w 116"/>
                <a:gd name="T29" fmla="*/ 31 h 101"/>
                <a:gd name="T30" fmla="*/ 56 w 116"/>
                <a:gd name="T31" fmla="*/ 38 h 101"/>
                <a:gd name="T32" fmla="*/ 54 w 116"/>
                <a:gd name="T33" fmla="*/ 40 h 101"/>
                <a:gd name="T34" fmla="*/ 58 w 116"/>
                <a:gd name="T35" fmla="*/ 49 h 101"/>
                <a:gd name="T36" fmla="*/ 58 w 116"/>
                <a:gd name="T37" fmla="*/ 49 h 101"/>
                <a:gd name="T38" fmla="*/ 56 w 116"/>
                <a:gd name="T39" fmla="*/ 52 h 101"/>
                <a:gd name="T40" fmla="*/ 56 w 116"/>
                <a:gd name="T41" fmla="*/ 52 h 101"/>
                <a:gd name="T42" fmla="*/ 56 w 116"/>
                <a:gd name="T43" fmla="*/ 52 h 101"/>
                <a:gd name="T44" fmla="*/ 56 w 116"/>
                <a:gd name="T45" fmla="*/ 56 h 101"/>
                <a:gd name="T46" fmla="*/ 49 w 116"/>
                <a:gd name="T47" fmla="*/ 65 h 101"/>
                <a:gd name="T48" fmla="*/ 43 w 116"/>
                <a:gd name="T49" fmla="*/ 72 h 101"/>
                <a:gd name="T50" fmla="*/ 45 w 116"/>
                <a:gd name="T51" fmla="*/ 81 h 101"/>
                <a:gd name="T52" fmla="*/ 47 w 116"/>
                <a:gd name="T53" fmla="*/ 85 h 101"/>
                <a:gd name="T54" fmla="*/ 47 w 116"/>
                <a:gd name="T55" fmla="*/ 85 h 101"/>
                <a:gd name="T56" fmla="*/ 45 w 116"/>
                <a:gd name="T57" fmla="*/ 87 h 101"/>
                <a:gd name="T58" fmla="*/ 47 w 116"/>
                <a:gd name="T59" fmla="*/ 85 h 101"/>
                <a:gd name="T60" fmla="*/ 47 w 116"/>
                <a:gd name="T61" fmla="*/ 90 h 101"/>
                <a:gd name="T62" fmla="*/ 52 w 116"/>
                <a:gd name="T63" fmla="*/ 90 h 101"/>
                <a:gd name="T64" fmla="*/ 54 w 116"/>
                <a:gd name="T65" fmla="*/ 92 h 101"/>
                <a:gd name="T66" fmla="*/ 54 w 116"/>
                <a:gd name="T67" fmla="*/ 96 h 101"/>
                <a:gd name="T68" fmla="*/ 52 w 116"/>
                <a:gd name="T69" fmla="*/ 99 h 101"/>
                <a:gd name="T70" fmla="*/ 52 w 116"/>
                <a:gd name="T71" fmla="*/ 99 h 101"/>
                <a:gd name="T72" fmla="*/ 56 w 116"/>
                <a:gd name="T73" fmla="*/ 99 h 101"/>
                <a:gd name="T74" fmla="*/ 65 w 116"/>
                <a:gd name="T75" fmla="*/ 99 h 101"/>
                <a:gd name="T76" fmla="*/ 69 w 116"/>
                <a:gd name="T77" fmla="*/ 99 h 101"/>
                <a:gd name="T78" fmla="*/ 74 w 116"/>
                <a:gd name="T79" fmla="*/ 87 h 101"/>
                <a:gd name="T80" fmla="*/ 76 w 116"/>
                <a:gd name="T81" fmla="*/ 81 h 101"/>
                <a:gd name="T82" fmla="*/ 72 w 116"/>
                <a:gd name="T83" fmla="*/ 72 h 101"/>
                <a:gd name="T84" fmla="*/ 65 w 116"/>
                <a:gd name="T85" fmla="*/ 65 h 101"/>
                <a:gd name="T86" fmla="*/ 63 w 116"/>
                <a:gd name="T87" fmla="*/ 58 h 101"/>
                <a:gd name="T88" fmla="*/ 61 w 116"/>
                <a:gd name="T89" fmla="*/ 47 h 101"/>
                <a:gd name="T90" fmla="*/ 63 w 116"/>
                <a:gd name="T91" fmla="*/ 40 h 101"/>
                <a:gd name="T92" fmla="*/ 67 w 116"/>
                <a:gd name="T93" fmla="*/ 40 h 101"/>
                <a:gd name="T94" fmla="*/ 76 w 116"/>
                <a:gd name="T95" fmla="*/ 34 h 101"/>
                <a:gd name="T96" fmla="*/ 87 w 116"/>
                <a:gd name="T97" fmla="*/ 31 h 101"/>
                <a:gd name="T98" fmla="*/ 92 w 116"/>
                <a:gd name="T99" fmla="*/ 31 h 101"/>
                <a:gd name="T100" fmla="*/ 99 w 116"/>
                <a:gd name="T101" fmla="*/ 29 h 101"/>
                <a:gd name="T102" fmla="*/ 107 w 116"/>
                <a:gd name="T103" fmla="*/ 25 h 101"/>
                <a:gd name="T104" fmla="*/ 105 w 116"/>
                <a:gd name="T105" fmla="*/ 23 h 101"/>
                <a:gd name="T106" fmla="*/ 105 w 116"/>
                <a:gd name="T107" fmla="*/ 23 h 101"/>
                <a:gd name="T108" fmla="*/ 116 w 116"/>
                <a:gd name="T109" fmla="*/ 25 h 101"/>
                <a:gd name="T110" fmla="*/ 114 w 116"/>
                <a:gd name="T111" fmla="*/ 18 h 101"/>
                <a:gd name="T112" fmla="*/ 110 w 116"/>
                <a:gd name="T113" fmla="*/ 18 h 101"/>
                <a:gd name="T114" fmla="*/ 101 w 116"/>
                <a:gd name="T115" fmla="*/ 18 h 101"/>
                <a:gd name="T116" fmla="*/ 101 w 116"/>
                <a:gd name="T117" fmla="*/ 14 h 101"/>
                <a:gd name="T118" fmla="*/ 101 w 116"/>
                <a:gd name="T119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101">
                  <a:moveTo>
                    <a:pt x="11" y="92"/>
                  </a:moveTo>
                  <a:lnTo>
                    <a:pt x="11" y="94"/>
                  </a:lnTo>
                  <a:lnTo>
                    <a:pt x="9" y="94"/>
                  </a:lnTo>
                  <a:lnTo>
                    <a:pt x="9" y="96"/>
                  </a:lnTo>
                  <a:lnTo>
                    <a:pt x="7" y="96"/>
                  </a:lnTo>
                  <a:lnTo>
                    <a:pt x="5" y="96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7" y="87"/>
                  </a:lnTo>
                  <a:lnTo>
                    <a:pt x="7" y="85"/>
                  </a:lnTo>
                  <a:lnTo>
                    <a:pt x="9" y="85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4" y="72"/>
                  </a:lnTo>
                  <a:lnTo>
                    <a:pt x="14" y="69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8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0" y="49"/>
                  </a:lnTo>
                  <a:lnTo>
                    <a:pt x="23" y="49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5" y="43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3" y="23"/>
                  </a:lnTo>
                  <a:lnTo>
                    <a:pt x="45" y="18"/>
                  </a:lnTo>
                  <a:lnTo>
                    <a:pt x="52" y="16"/>
                  </a:lnTo>
                  <a:lnTo>
                    <a:pt x="58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5" y="16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58" y="16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49" y="18"/>
                  </a:lnTo>
                  <a:lnTo>
                    <a:pt x="47" y="20"/>
                  </a:lnTo>
                  <a:lnTo>
                    <a:pt x="47" y="23"/>
                  </a:lnTo>
                  <a:lnTo>
                    <a:pt x="45" y="23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7" y="29"/>
                  </a:lnTo>
                  <a:lnTo>
                    <a:pt x="49" y="31"/>
                  </a:lnTo>
                  <a:lnTo>
                    <a:pt x="49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54" y="40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7"/>
                  </a:lnTo>
                  <a:lnTo>
                    <a:pt x="58" y="47"/>
                  </a:lnTo>
                  <a:lnTo>
                    <a:pt x="58" y="49"/>
                  </a:lnTo>
                  <a:lnTo>
                    <a:pt x="58" y="47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1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43" y="74"/>
                  </a:lnTo>
                  <a:lnTo>
                    <a:pt x="40" y="74"/>
                  </a:lnTo>
                  <a:lnTo>
                    <a:pt x="40" y="76"/>
                  </a:lnTo>
                  <a:lnTo>
                    <a:pt x="43" y="78"/>
                  </a:lnTo>
                  <a:lnTo>
                    <a:pt x="43" y="81"/>
                  </a:lnTo>
                  <a:lnTo>
                    <a:pt x="45" y="81"/>
                  </a:lnTo>
                  <a:lnTo>
                    <a:pt x="45" y="83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49" y="87"/>
                  </a:lnTo>
                  <a:lnTo>
                    <a:pt x="49" y="90"/>
                  </a:lnTo>
                  <a:lnTo>
                    <a:pt x="47" y="90"/>
                  </a:lnTo>
                  <a:lnTo>
                    <a:pt x="49" y="90"/>
                  </a:lnTo>
                  <a:lnTo>
                    <a:pt x="49" y="87"/>
                  </a:lnTo>
                  <a:lnTo>
                    <a:pt x="49" y="90"/>
                  </a:lnTo>
                  <a:lnTo>
                    <a:pt x="49" y="87"/>
                  </a:lnTo>
                  <a:lnTo>
                    <a:pt x="52" y="87"/>
                  </a:lnTo>
                  <a:lnTo>
                    <a:pt x="52" y="90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4" y="94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4" y="99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2" y="99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101"/>
                  </a:lnTo>
                  <a:lnTo>
                    <a:pt x="58" y="101"/>
                  </a:lnTo>
                  <a:lnTo>
                    <a:pt x="61" y="101"/>
                  </a:lnTo>
                  <a:lnTo>
                    <a:pt x="63" y="101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9" y="99"/>
                  </a:lnTo>
                  <a:lnTo>
                    <a:pt x="69" y="96"/>
                  </a:lnTo>
                  <a:lnTo>
                    <a:pt x="69" y="99"/>
                  </a:lnTo>
                  <a:lnTo>
                    <a:pt x="69" y="96"/>
                  </a:lnTo>
                  <a:lnTo>
                    <a:pt x="69" y="99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4" y="90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1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6" y="81"/>
                  </a:lnTo>
                  <a:lnTo>
                    <a:pt x="76" y="78"/>
                  </a:lnTo>
                  <a:lnTo>
                    <a:pt x="74" y="78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2" y="72"/>
                  </a:lnTo>
                  <a:lnTo>
                    <a:pt x="69" y="72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7" y="67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5" y="63"/>
                  </a:lnTo>
                  <a:lnTo>
                    <a:pt x="65" y="61"/>
                  </a:lnTo>
                  <a:lnTo>
                    <a:pt x="63" y="61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49"/>
                  </a:lnTo>
                  <a:lnTo>
                    <a:pt x="61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61" y="45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67" y="40"/>
                  </a:lnTo>
                  <a:lnTo>
                    <a:pt x="67" y="38"/>
                  </a:lnTo>
                  <a:lnTo>
                    <a:pt x="69" y="38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8" y="34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5" y="31"/>
                  </a:lnTo>
                  <a:lnTo>
                    <a:pt x="87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9" y="29"/>
                  </a:lnTo>
                  <a:lnTo>
                    <a:pt x="99" y="27"/>
                  </a:lnTo>
                  <a:lnTo>
                    <a:pt x="101" y="27"/>
                  </a:lnTo>
                  <a:lnTo>
                    <a:pt x="103" y="27"/>
                  </a:lnTo>
                  <a:lnTo>
                    <a:pt x="103" y="25"/>
                  </a:lnTo>
                  <a:lnTo>
                    <a:pt x="105" y="25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5" y="20"/>
                  </a:lnTo>
                  <a:lnTo>
                    <a:pt x="105" y="23"/>
                  </a:lnTo>
                  <a:lnTo>
                    <a:pt x="105" y="20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4" y="18"/>
                  </a:lnTo>
                  <a:lnTo>
                    <a:pt x="116" y="18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4" y="18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3" y="18"/>
                  </a:lnTo>
                  <a:lnTo>
                    <a:pt x="103" y="20"/>
                  </a:lnTo>
                  <a:lnTo>
                    <a:pt x="101" y="20"/>
                  </a:lnTo>
                  <a:lnTo>
                    <a:pt x="101" y="18"/>
                  </a:lnTo>
                  <a:lnTo>
                    <a:pt x="101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1"/>
                  </a:lnTo>
                  <a:lnTo>
                    <a:pt x="99" y="9"/>
                  </a:lnTo>
                  <a:lnTo>
                    <a:pt x="101" y="9"/>
                  </a:lnTo>
                  <a:lnTo>
                    <a:pt x="101" y="7"/>
                  </a:lnTo>
                  <a:lnTo>
                    <a:pt x="101" y="5"/>
                  </a:lnTo>
                  <a:lnTo>
                    <a:pt x="103" y="5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7" name="Freeform 3125"/>
            <p:cNvSpPr>
              <a:spLocks/>
            </p:cNvSpPr>
            <p:nvPr/>
          </p:nvSpPr>
          <p:spPr bwMode="auto">
            <a:xfrm>
              <a:off x="4076700" y="24034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8" name="Freeform 3126"/>
            <p:cNvSpPr>
              <a:spLocks/>
            </p:cNvSpPr>
            <p:nvPr/>
          </p:nvSpPr>
          <p:spPr bwMode="auto">
            <a:xfrm>
              <a:off x="4133850" y="2417763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2 w 2"/>
                <a:gd name="T5" fmla="*/ 7 h 7"/>
                <a:gd name="T6" fmla="*/ 0 w 2"/>
                <a:gd name="T7" fmla="*/ 7 h 7"/>
                <a:gd name="T8" fmla="*/ 2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9" name="Freeform 3127"/>
            <p:cNvSpPr>
              <a:spLocks/>
            </p:cNvSpPr>
            <p:nvPr/>
          </p:nvSpPr>
          <p:spPr bwMode="auto">
            <a:xfrm>
              <a:off x="4137025" y="24209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0" name="Freeform 3128"/>
            <p:cNvSpPr>
              <a:spLocks/>
            </p:cNvSpPr>
            <p:nvPr/>
          </p:nvSpPr>
          <p:spPr bwMode="auto">
            <a:xfrm>
              <a:off x="4140200" y="2428875"/>
              <a:ext cx="14288" cy="0"/>
            </a:xfrm>
            <a:custGeom>
              <a:avLst/>
              <a:gdLst>
                <a:gd name="T0" fmla="*/ 0 w 9"/>
                <a:gd name="T1" fmla="*/ 9 w 9"/>
                <a:gd name="T2" fmla="*/ 5 w 9"/>
                <a:gd name="T3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1" name="Freeform 3129"/>
            <p:cNvSpPr>
              <a:spLocks/>
            </p:cNvSpPr>
            <p:nvPr/>
          </p:nvSpPr>
          <p:spPr bwMode="auto">
            <a:xfrm>
              <a:off x="4137025" y="24288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2" name="Freeform 3130"/>
            <p:cNvSpPr>
              <a:spLocks/>
            </p:cNvSpPr>
            <p:nvPr/>
          </p:nvSpPr>
          <p:spPr bwMode="auto">
            <a:xfrm>
              <a:off x="4079875" y="2420938"/>
              <a:ext cx="476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3" name="Freeform 3131"/>
            <p:cNvSpPr>
              <a:spLocks/>
            </p:cNvSpPr>
            <p:nvPr/>
          </p:nvSpPr>
          <p:spPr bwMode="auto">
            <a:xfrm>
              <a:off x="4208463" y="24352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4" name="Freeform 3132"/>
            <p:cNvSpPr>
              <a:spLocks/>
            </p:cNvSpPr>
            <p:nvPr/>
          </p:nvSpPr>
          <p:spPr bwMode="auto">
            <a:xfrm>
              <a:off x="4173538" y="2446338"/>
              <a:ext cx="12700" cy="6350"/>
            </a:xfrm>
            <a:custGeom>
              <a:avLst/>
              <a:gdLst>
                <a:gd name="T0" fmla="*/ 4 w 8"/>
                <a:gd name="T1" fmla="*/ 0 h 4"/>
                <a:gd name="T2" fmla="*/ 2 w 8"/>
                <a:gd name="T3" fmla="*/ 0 h 4"/>
                <a:gd name="T4" fmla="*/ 2 w 8"/>
                <a:gd name="T5" fmla="*/ 2 h 4"/>
                <a:gd name="T6" fmla="*/ 0 w 8"/>
                <a:gd name="T7" fmla="*/ 2 h 4"/>
                <a:gd name="T8" fmla="*/ 2 w 8"/>
                <a:gd name="T9" fmla="*/ 2 h 4"/>
                <a:gd name="T10" fmla="*/ 2 w 8"/>
                <a:gd name="T11" fmla="*/ 4 h 4"/>
                <a:gd name="T12" fmla="*/ 4 w 8"/>
                <a:gd name="T13" fmla="*/ 4 h 4"/>
                <a:gd name="T14" fmla="*/ 6 w 8"/>
                <a:gd name="T15" fmla="*/ 4 h 4"/>
                <a:gd name="T16" fmla="*/ 6 w 8"/>
                <a:gd name="T17" fmla="*/ 2 h 4"/>
                <a:gd name="T18" fmla="*/ 6 w 8"/>
                <a:gd name="T19" fmla="*/ 4 h 4"/>
                <a:gd name="T20" fmla="*/ 6 w 8"/>
                <a:gd name="T21" fmla="*/ 2 h 4"/>
                <a:gd name="T22" fmla="*/ 8 w 8"/>
                <a:gd name="T23" fmla="*/ 2 h 4"/>
                <a:gd name="T24" fmla="*/ 8 w 8"/>
                <a:gd name="T25" fmla="*/ 4 h 4"/>
                <a:gd name="T26" fmla="*/ 8 w 8"/>
                <a:gd name="T27" fmla="*/ 2 h 4"/>
                <a:gd name="T28" fmla="*/ 8 w 8"/>
                <a:gd name="T29" fmla="*/ 0 h 4"/>
                <a:gd name="T30" fmla="*/ 6 w 8"/>
                <a:gd name="T31" fmla="*/ 0 h 4"/>
                <a:gd name="T32" fmla="*/ 4 w 8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4">
                  <a:moveTo>
                    <a:pt x="4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5" name="Freeform 3133"/>
            <p:cNvSpPr>
              <a:spLocks/>
            </p:cNvSpPr>
            <p:nvPr/>
          </p:nvSpPr>
          <p:spPr bwMode="auto">
            <a:xfrm>
              <a:off x="4108450" y="2452688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6" name="Freeform 3134"/>
            <p:cNvSpPr>
              <a:spLocks/>
            </p:cNvSpPr>
            <p:nvPr/>
          </p:nvSpPr>
          <p:spPr bwMode="auto">
            <a:xfrm>
              <a:off x="4024313" y="2455863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7" name="Freeform 3135"/>
            <p:cNvSpPr>
              <a:spLocks/>
            </p:cNvSpPr>
            <p:nvPr/>
          </p:nvSpPr>
          <p:spPr bwMode="auto">
            <a:xfrm>
              <a:off x="4079875" y="2466975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8" name="Freeform 3136"/>
            <p:cNvSpPr>
              <a:spLocks/>
            </p:cNvSpPr>
            <p:nvPr/>
          </p:nvSpPr>
          <p:spPr bwMode="auto">
            <a:xfrm>
              <a:off x="4375150" y="2474913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2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9" name="Freeform 3137"/>
            <p:cNvSpPr>
              <a:spLocks/>
            </p:cNvSpPr>
            <p:nvPr/>
          </p:nvSpPr>
          <p:spPr bwMode="auto">
            <a:xfrm>
              <a:off x="4371975" y="2481263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5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0" y="5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0" name="Freeform 3138"/>
            <p:cNvSpPr>
              <a:spLocks/>
            </p:cNvSpPr>
            <p:nvPr/>
          </p:nvSpPr>
          <p:spPr bwMode="auto">
            <a:xfrm>
              <a:off x="4371975" y="24955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1" name="Freeform 3139"/>
            <p:cNvSpPr>
              <a:spLocks/>
            </p:cNvSpPr>
            <p:nvPr/>
          </p:nvSpPr>
          <p:spPr bwMode="auto">
            <a:xfrm>
              <a:off x="4176713" y="2495550"/>
              <a:ext cx="14288" cy="0"/>
            </a:xfrm>
            <a:custGeom>
              <a:avLst/>
              <a:gdLst>
                <a:gd name="T0" fmla="*/ 9 w 9"/>
                <a:gd name="T1" fmla="*/ 0 w 9"/>
                <a:gd name="T2" fmla="*/ 6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2" name="Freeform 3140"/>
            <p:cNvSpPr>
              <a:spLocks/>
            </p:cNvSpPr>
            <p:nvPr/>
          </p:nvSpPr>
          <p:spPr bwMode="auto">
            <a:xfrm>
              <a:off x="3932238" y="24352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3" name="Freeform 3141"/>
            <p:cNvSpPr>
              <a:spLocks/>
            </p:cNvSpPr>
            <p:nvPr/>
          </p:nvSpPr>
          <p:spPr bwMode="auto">
            <a:xfrm>
              <a:off x="3978275" y="2417763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4" name="Freeform 3142"/>
            <p:cNvSpPr>
              <a:spLocks/>
            </p:cNvSpPr>
            <p:nvPr/>
          </p:nvSpPr>
          <p:spPr bwMode="auto">
            <a:xfrm>
              <a:off x="4140200" y="25273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5" name="Freeform 3143"/>
            <p:cNvSpPr>
              <a:spLocks/>
            </p:cNvSpPr>
            <p:nvPr/>
          </p:nvSpPr>
          <p:spPr bwMode="auto">
            <a:xfrm>
              <a:off x="3941763" y="2530475"/>
              <a:ext cx="4763" cy="476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6" name="Freeform 3144"/>
            <p:cNvSpPr>
              <a:spLocks/>
            </p:cNvSpPr>
            <p:nvPr/>
          </p:nvSpPr>
          <p:spPr bwMode="auto">
            <a:xfrm>
              <a:off x="4268788" y="2670175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7" name="Freeform 3145"/>
            <p:cNvSpPr>
              <a:spLocks/>
            </p:cNvSpPr>
            <p:nvPr/>
          </p:nvSpPr>
          <p:spPr bwMode="auto">
            <a:xfrm>
              <a:off x="4219575" y="26765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8" name="Freeform 3146"/>
            <p:cNvSpPr>
              <a:spLocks noEditPoints="1"/>
            </p:cNvSpPr>
            <p:nvPr/>
          </p:nvSpPr>
          <p:spPr bwMode="auto">
            <a:xfrm>
              <a:off x="4329113" y="2016125"/>
              <a:ext cx="28575" cy="25400"/>
            </a:xfrm>
            <a:custGeom>
              <a:avLst/>
              <a:gdLst>
                <a:gd name="T0" fmla="*/ 7 w 18"/>
                <a:gd name="T1" fmla="*/ 16 h 16"/>
                <a:gd name="T2" fmla="*/ 4 w 18"/>
                <a:gd name="T3" fmla="*/ 14 h 16"/>
                <a:gd name="T4" fmla="*/ 7 w 18"/>
                <a:gd name="T5" fmla="*/ 14 h 16"/>
                <a:gd name="T6" fmla="*/ 7 w 18"/>
                <a:gd name="T7" fmla="*/ 14 h 16"/>
                <a:gd name="T8" fmla="*/ 7 w 18"/>
                <a:gd name="T9" fmla="*/ 14 h 16"/>
                <a:gd name="T10" fmla="*/ 7 w 18"/>
                <a:gd name="T11" fmla="*/ 14 h 16"/>
                <a:gd name="T12" fmla="*/ 7 w 18"/>
                <a:gd name="T13" fmla="*/ 14 h 16"/>
                <a:gd name="T14" fmla="*/ 9 w 18"/>
                <a:gd name="T15" fmla="*/ 14 h 16"/>
                <a:gd name="T16" fmla="*/ 9 w 18"/>
                <a:gd name="T17" fmla="*/ 14 h 16"/>
                <a:gd name="T18" fmla="*/ 9 w 18"/>
                <a:gd name="T19" fmla="*/ 14 h 16"/>
                <a:gd name="T20" fmla="*/ 2 w 18"/>
                <a:gd name="T21" fmla="*/ 14 h 16"/>
                <a:gd name="T22" fmla="*/ 9 w 18"/>
                <a:gd name="T23" fmla="*/ 14 h 16"/>
                <a:gd name="T24" fmla="*/ 9 w 18"/>
                <a:gd name="T25" fmla="*/ 14 h 16"/>
                <a:gd name="T26" fmla="*/ 9 w 18"/>
                <a:gd name="T27" fmla="*/ 14 h 16"/>
                <a:gd name="T28" fmla="*/ 11 w 18"/>
                <a:gd name="T29" fmla="*/ 11 h 16"/>
                <a:gd name="T30" fmla="*/ 2 w 18"/>
                <a:gd name="T31" fmla="*/ 14 h 16"/>
                <a:gd name="T32" fmla="*/ 9 w 18"/>
                <a:gd name="T33" fmla="*/ 11 h 16"/>
                <a:gd name="T34" fmla="*/ 9 w 18"/>
                <a:gd name="T35" fmla="*/ 11 h 16"/>
                <a:gd name="T36" fmla="*/ 9 w 18"/>
                <a:gd name="T37" fmla="*/ 11 h 16"/>
                <a:gd name="T38" fmla="*/ 9 w 18"/>
                <a:gd name="T39" fmla="*/ 11 h 16"/>
                <a:gd name="T40" fmla="*/ 7 w 18"/>
                <a:gd name="T41" fmla="*/ 11 h 16"/>
                <a:gd name="T42" fmla="*/ 7 w 18"/>
                <a:gd name="T43" fmla="*/ 11 h 16"/>
                <a:gd name="T44" fmla="*/ 7 w 18"/>
                <a:gd name="T45" fmla="*/ 11 h 16"/>
                <a:gd name="T46" fmla="*/ 4 w 18"/>
                <a:gd name="T47" fmla="*/ 11 h 16"/>
                <a:gd name="T48" fmla="*/ 2 w 18"/>
                <a:gd name="T49" fmla="*/ 11 h 16"/>
                <a:gd name="T50" fmla="*/ 4 w 18"/>
                <a:gd name="T51" fmla="*/ 11 h 16"/>
                <a:gd name="T52" fmla="*/ 4 w 18"/>
                <a:gd name="T53" fmla="*/ 11 h 16"/>
                <a:gd name="T54" fmla="*/ 4 w 18"/>
                <a:gd name="T55" fmla="*/ 11 h 16"/>
                <a:gd name="T56" fmla="*/ 7 w 18"/>
                <a:gd name="T57" fmla="*/ 11 h 16"/>
                <a:gd name="T58" fmla="*/ 2 w 18"/>
                <a:gd name="T59" fmla="*/ 11 h 16"/>
                <a:gd name="T60" fmla="*/ 2 w 18"/>
                <a:gd name="T61" fmla="*/ 9 h 16"/>
                <a:gd name="T62" fmla="*/ 2 w 18"/>
                <a:gd name="T63" fmla="*/ 11 h 16"/>
                <a:gd name="T64" fmla="*/ 2 w 18"/>
                <a:gd name="T65" fmla="*/ 11 h 16"/>
                <a:gd name="T66" fmla="*/ 2 w 18"/>
                <a:gd name="T67" fmla="*/ 11 h 16"/>
                <a:gd name="T68" fmla="*/ 2 w 18"/>
                <a:gd name="T69" fmla="*/ 11 h 16"/>
                <a:gd name="T70" fmla="*/ 9 w 18"/>
                <a:gd name="T71" fmla="*/ 9 h 16"/>
                <a:gd name="T72" fmla="*/ 11 w 18"/>
                <a:gd name="T73" fmla="*/ 9 h 16"/>
                <a:gd name="T74" fmla="*/ 7 w 18"/>
                <a:gd name="T75" fmla="*/ 9 h 16"/>
                <a:gd name="T76" fmla="*/ 7 w 18"/>
                <a:gd name="T77" fmla="*/ 9 h 16"/>
                <a:gd name="T78" fmla="*/ 7 w 18"/>
                <a:gd name="T79" fmla="*/ 9 h 16"/>
                <a:gd name="T80" fmla="*/ 9 w 18"/>
                <a:gd name="T81" fmla="*/ 9 h 16"/>
                <a:gd name="T82" fmla="*/ 9 w 18"/>
                <a:gd name="T83" fmla="*/ 9 h 16"/>
                <a:gd name="T84" fmla="*/ 9 w 18"/>
                <a:gd name="T85" fmla="*/ 9 h 16"/>
                <a:gd name="T86" fmla="*/ 13 w 18"/>
                <a:gd name="T87" fmla="*/ 9 h 16"/>
                <a:gd name="T88" fmla="*/ 13 w 18"/>
                <a:gd name="T89" fmla="*/ 9 h 16"/>
                <a:gd name="T90" fmla="*/ 11 w 18"/>
                <a:gd name="T91" fmla="*/ 9 h 16"/>
                <a:gd name="T92" fmla="*/ 11 w 18"/>
                <a:gd name="T93" fmla="*/ 11 h 16"/>
                <a:gd name="T94" fmla="*/ 11 w 18"/>
                <a:gd name="T95" fmla="*/ 9 h 16"/>
                <a:gd name="T96" fmla="*/ 11 w 18"/>
                <a:gd name="T97" fmla="*/ 9 h 16"/>
                <a:gd name="T98" fmla="*/ 13 w 18"/>
                <a:gd name="T99" fmla="*/ 9 h 16"/>
                <a:gd name="T100" fmla="*/ 13 w 18"/>
                <a:gd name="T101" fmla="*/ 9 h 16"/>
                <a:gd name="T102" fmla="*/ 16 w 18"/>
                <a:gd name="T103" fmla="*/ 9 h 16"/>
                <a:gd name="T104" fmla="*/ 13 w 18"/>
                <a:gd name="T105" fmla="*/ 9 h 16"/>
                <a:gd name="T106" fmla="*/ 16 w 18"/>
                <a:gd name="T107" fmla="*/ 3 h 16"/>
                <a:gd name="T108" fmla="*/ 16 w 18"/>
                <a:gd name="T109" fmla="*/ 3 h 16"/>
                <a:gd name="T110" fmla="*/ 13 w 18"/>
                <a:gd name="T111" fmla="*/ 3 h 16"/>
                <a:gd name="T112" fmla="*/ 11 w 18"/>
                <a:gd name="T113" fmla="*/ 0 h 16"/>
                <a:gd name="T114" fmla="*/ 16 w 18"/>
                <a:gd name="T1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16">
                  <a:moveTo>
                    <a:pt x="7" y="14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close/>
                  <a:moveTo>
                    <a:pt x="7" y="14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close/>
                  <a:moveTo>
                    <a:pt x="9" y="14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close/>
                  <a:moveTo>
                    <a:pt x="2" y="14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close/>
                  <a:moveTo>
                    <a:pt x="9" y="14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close/>
                  <a:moveTo>
                    <a:pt x="11" y="14"/>
                  </a:move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4"/>
                  </a:lnTo>
                  <a:close/>
                  <a:moveTo>
                    <a:pt x="2" y="11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close/>
                  <a:moveTo>
                    <a:pt x="9" y="11"/>
                  </a:move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close/>
                  <a:moveTo>
                    <a:pt x="7" y="11"/>
                  </a:move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11"/>
                  </a:lnTo>
                  <a:close/>
                  <a:moveTo>
                    <a:pt x="2" y="9"/>
                  </a:move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close/>
                  <a:moveTo>
                    <a:pt x="2" y="11"/>
                  </a:move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close/>
                  <a:moveTo>
                    <a:pt x="7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close/>
                  <a:moveTo>
                    <a:pt x="9" y="9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16" y="9"/>
                  </a:moveTo>
                  <a:lnTo>
                    <a:pt x="16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close/>
                  <a:moveTo>
                    <a:pt x="13" y="9"/>
                  </a:move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9" name="Freeform 3147"/>
            <p:cNvSpPr>
              <a:spLocks noEditPoints="1"/>
            </p:cNvSpPr>
            <p:nvPr/>
          </p:nvSpPr>
          <p:spPr bwMode="auto">
            <a:xfrm>
              <a:off x="4329113" y="2016125"/>
              <a:ext cx="28575" cy="25400"/>
            </a:xfrm>
            <a:custGeom>
              <a:avLst/>
              <a:gdLst>
                <a:gd name="T0" fmla="*/ 7 w 18"/>
                <a:gd name="T1" fmla="*/ 16 h 16"/>
                <a:gd name="T2" fmla="*/ 4 w 18"/>
                <a:gd name="T3" fmla="*/ 14 h 16"/>
                <a:gd name="T4" fmla="*/ 7 w 18"/>
                <a:gd name="T5" fmla="*/ 14 h 16"/>
                <a:gd name="T6" fmla="*/ 7 w 18"/>
                <a:gd name="T7" fmla="*/ 14 h 16"/>
                <a:gd name="T8" fmla="*/ 7 w 18"/>
                <a:gd name="T9" fmla="*/ 14 h 16"/>
                <a:gd name="T10" fmla="*/ 7 w 18"/>
                <a:gd name="T11" fmla="*/ 14 h 16"/>
                <a:gd name="T12" fmla="*/ 7 w 18"/>
                <a:gd name="T13" fmla="*/ 14 h 16"/>
                <a:gd name="T14" fmla="*/ 9 w 18"/>
                <a:gd name="T15" fmla="*/ 14 h 16"/>
                <a:gd name="T16" fmla="*/ 9 w 18"/>
                <a:gd name="T17" fmla="*/ 14 h 16"/>
                <a:gd name="T18" fmla="*/ 9 w 18"/>
                <a:gd name="T19" fmla="*/ 14 h 16"/>
                <a:gd name="T20" fmla="*/ 2 w 18"/>
                <a:gd name="T21" fmla="*/ 14 h 16"/>
                <a:gd name="T22" fmla="*/ 9 w 18"/>
                <a:gd name="T23" fmla="*/ 14 h 16"/>
                <a:gd name="T24" fmla="*/ 9 w 18"/>
                <a:gd name="T25" fmla="*/ 14 h 16"/>
                <a:gd name="T26" fmla="*/ 9 w 18"/>
                <a:gd name="T27" fmla="*/ 14 h 16"/>
                <a:gd name="T28" fmla="*/ 11 w 18"/>
                <a:gd name="T29" fmla="*/ 11 h 16"/>
                <a:gd name="T30" fmla="*/ 2 w 18"/>
                <a:gd name="T31" fmla="*/ 14 h 16"/>
                <a:gd name="T32" fmla="*/ 9 w 18"/>
                <a:gd name="T33" fmla="*/ 11 h 16"/>
                <a:gd name="T34" fmla="*/ 9 w 18"/>
                <a:gd name="T35" fmla="*/ 11 h 16"/>
                <a:gd name="T36" fmla="*/ 9 w 18"/>
                <a:gd name="T37" fmla="*/ 11 h 16"/>
                <a:gd name="T38" fmla="*/ 9 w 18"/>
                <a:gd name="T39" fmla="*/ 11 h 16"/>
                <a:gd name="T40" fmla="*/ 7 w 18"/>
                <a:gd name="T41" fmla="*/ 11 h 16"/>
                <a:gd name="T42" fmla="*/ 7 w 18"/>
                <a:gd name="T43" fmla="*/ 11 h 16"/>
                <a:gd name="T44" fmla="*/ 7 w 18"/>
                <a:gd name="T45" fmla="*/ 11 h 16"/>
                <a:gd name="T46" fmla="*/ 4 w 18"/>
                <a:gd name="T47" fmla="*/ 11 h 16"/>
                <a:gd name="T48" fmla="*/ 2 w 18"/>
                <a:gd name="T49" fmla="*/ 11 h 16"/>
                <a:gd name="T50" fmla="*/ 4 w 18"/>
                <a:gd name="T51" fmla="*/ 11 h 16"/>
                <a:gd name="T52" fmla="*/ 4 w 18"/>
                <a:gd name="T53" fmla="*/ 11 h 16"/>
                <a:gd name="T54" fmla="*/ 4 w 18"/>
                <a:gd name="T55" fmla="*/ 11 h 16"/>
                <a:gd name="T56" fmla="*/ 7 w 18"/>
                <a:gd name="T57" fmla="*/ 11 h 16"/>
                <a:gd name="T58" fmla="*/ 2 w 18"/>
                <a:gd name="T59" fmla="*/ 11 h 16"/>
                <a:gd name="T60" fmla="*/ 2 w 18"/>
                <a:gd name="T61" fmla="*/ 9 h 16"/>
                <a:gd name="T62" fmla="*/ 2 w 18"/>
                <a:gd name="T63" fmla="*/ 11 h 16"/>
                <a:gd name="T64" fmla="*/ 2 w 18"/>
                <a:gd name="T65" fmla="*/ 11 h 16"/>
                <a:gd name="T66" fmla="*/ 2 w 18"/>
                <a:gd name="T67" fmla="*/ 11 h 16"/>
                <a:gd name="T68" fmla="*/ 2 w 18"/>
                <a:gd name="T69" fmla="*/ 11 h 16"/>
                <a:gd name="T70" fmla="*/ 9 w 18"/>
                <a:gd name="T71" fmla="*/ 9 h 16"/>
                <a:gd name="T72" fmla="*/ 11 w 18"/>
                <a:gd name="T73" fmla="*/ 9 h 16"/>
                <a:gd name="T74" fmla="*/ 7 w 18"/>
                <a:gd name="T75" fmla="*/ 9 h 16"/>
                <a:gd name="T76" fmla="*/ 7 w 18"/>
                <a:gd name="T77" fmla="*/ 9 h 16"/>
                <a:gd name="T78" fmla="*/ 7 w 18"/>
                <a:gd name="T79" fmla="*/ 9 h 16"/>
                <a:gd name="T80" fmla="*/ 9 w 18"/>
                <a:gd name="T81" fmla="*/ 9 h 16"/>
                <a:gd name="T82" fmla="*/ 9 w 18"/>
                <a:gd name="T83" fmla="*/ 9 h 16"/>
                <a:gd name="T84" fmla="*/ 9 w 18"/>
                <a:gd name="T85" fmla="*/ 9 h 16"/>
                <a:gd name="T86" fmla="*/ 13 w 18"/>
                <a:gd name="T87" fmla="*/ 9 h 16"/>
                <a:gd name="T88" fmla="*/ 13 w 18"/>
                <a:gd name="T89" fmla="*/ 9 h 16"/>
                <a:gd name="T90" fmla="*/ 11 w 18"/>
                <a:gd name="T91" fmla="*/ 9 h 16"/>
                <a:gd name="T92" fmla="*/ 11 w 18"/>
                <a:gd name="T93" fmla="*/ 11 h 16"/>
                <a:gd name="T94" fmla="*/ 11 w 18"/>
                <a:gd name="T95" fmla="*/ 9 h 16"/>
                <a:gd name="T96" fmla="*/ 11 w 18"/>
                <a:gd name="T97" fmla="*/ 9 h 16"/>
                <a:gd name="T98" fmla="*/ 13 w 18"/>
                <a:gd name="T99" fmla="*/ 9 h 16"/>
                <a:gd name="T100" fmla="*/ 13 w 18"/>
                <a:gd name="T101" fmla="*/ 9 h 16"/>
                <a:gd name="T102" fmla="*/ 16 w 18"/>
                <a:gd name="T103" fmla="*/ 9 h 16"/>
                <a:gd name="T104" fmla="*/ 13 w 18"/>
                <a:gd name="T105" fmla="*/ 9 h 16"/>
                <a:gd name="T106" fmla="*/ 16 w 18"/>
                <a:gd name="T107" fmla="*/ 3 h 16"/>
                <a:gd name="T108" fmla="*/ 16 w 18"/>
                <a:gd name="T109" fmla="*/ 3 h 16"/>
                <a:gd name="T110" fmla="*/ 13 w 18"/>
                <a:gd name="T111" fmla="*/ 3 h 16"/>
                <a:gd name="T112" fmla="*/ 11 w 18"/>
                <a:gd name="T113" fmla="*/ 0 h 16"/>
                <a:gd name="T114" fmla="*/ 16 w 18"/>
                <a:gd name="T1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" h="16">
                  <a:moveTo>
                    <a:pt x="7" y="14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moveTo>
                    <a:pt x="7" y="14"/>
                  </a:move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moveTo>
                    <a:pt x="9" y="14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moveTo>
                    <a:pt x="2" y="14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2" y="14"/>
                  </a:lnTo>
                  <a:moveTo>
                    <a:pt x="9" y="14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moveTo>
                    <a:pt x="11" y="14"/>
                  </a:moveTo>
                  <a:lnTo>
                    <a:pt x="11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4"/>
                  </a:lnTo>
                  <a:moveTo>
                    <a:pt x="2" y="11"/>
                  </a:move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moveTo>
                    <a:pt x="9" y="11"/>
                  </a:move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moveTo>
                    <a:pt x="7" y="11"/>
                  </a:move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11"/>
                  </a:lnTo>
                  <a:moveTo>
                    <a:pt x="2" y="9"/>
                  </a:move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moveTo>
                    <a:pt x="2" y="11"/>
                  </a:move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moveTo>
                    <a:pt x="9" y="9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moveTo>
                    <a:pt x="11" y="9"/>
                  </a:move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moveTo>
                    <a:pt x="7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moveTo>
                    <a:pt x="9" y="9"/>
                  </a:move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moveTo>
                    <a:pt x="16" y="9"/>
                  </a:moveTo>
                  <a:lnTo>
                    <a:pt x="16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moveTo>
                    <a:pt x="13" y="9"/>
                  </a:move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moveTo>
                    <a:pt x="16" y="0"/>
                  </a:move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0" name="Freeform 3148"/>
            <p:cNvSpPr>
              <a:spLocks noEditPoints="1"/>
            </p:cNvSpPr>
            <p:nvPr/>
          </p:nvSpPr>
          <p:spPr bwMode="auto">
            <a:xfrm>
              <a:off x="4314825" y="2033588"/>
              <a:ext cx="25400" cy="39688"/>
            </a:xfrm>
            <a:custGeom>
              <a:avLst/>
              <a:gdLst>
                <a:gd name="T0" fmla="*/ 11 w 16"/>
                <a:gd name="T1" fmla="*/ 21 h 25"/>
                <a:gd name="T2" fmla="*/ 13 w 16"/>
                <a:gd name="T3" fmla="*/ 23 h 25"/>
                <a:gd name="T4" fmla="*/ 11 w 16"/>
                <a:gd name="T5" fmla="*/ 21 h 25"/>
                <a:gd name="T6" fmla="*/ 13 w 16"/>
                <a:gd name="T7" fmla="*/ 21 h 25"/>
                <a:gd name="T8" fmla="*/ 16 w 16"/>
                <a:gd name="T9" fmla="*/ 21 h 25"/>
                <a:gd name="T10" fmla="*/ 13 w 16"/>
                <a:gd name="T11" fmla="*/ 23 h 25"/>
                <a:gd name="T12" fmla="*/ 11 w 16"/>
                <a:gd name="T13" fmla="*/ 23 h 25"/>
                <a:gd name="T14" fmla="*/ 11 w 16"/>
                <a:gd name="T15" fmla="*/ 23 h 25"/>
                <a:gd name="T16" fmla="*/ 9 w 16"/>
                <a:gd name="T17" fmla="*/ 23 h 25"/>
                <a:gd name="T18" fmla="*/ 7 w 16"/>
                <a:gd name="T19" fmla="*/ 23 h 25"/>
                <a:gd name="T20" fmla="*/ 7 w 16"/>
                <a:gd name="T21" fmla="*/ 23 h 25"/>
                <a:gd name="T22" fmla="*/ 7 w 16"/>
                <a:gd name="T23" fmla="*/ 23 h 25"/>
                <a:gd name="T24" fmla="*/ 7 w 16"/>
                <a:gd name="T25" fmla="*/ 21 h 25"/>
                <a:gd name="T26" fmla="*/ 9 w 16"/>
                <a:gd name="T27" fmla="*/ 21 h 25"/>
                <a:gd name="T28" fmla="*/ 16 w 16"/>
                <a:gd name="T29" fmla="*/ 21 h 25"/>
                <a:gd name="T30" fmla="*/ 16 w 16"/>
                <a:gd name="T31" fmla="*/ 21 h 25"/>
                <a:gd name="T32" fmla="*/ 9 w 16"/>
                <a:gd name="T33" fmla="*/ 5 h 25"/>
                <a:gd name="T34" fmla="*/ 4 w 16"/>
                <a:gd name="T35" fmla="*/ 5 h 25"/>
                <a:gd name="T36" fmla="*/ 4 w 16"/>
                <a:gd name="T37" fmla="*/ 3 h 25"/>
                <a:gd name="T38" fmla="*/ 0 w 16"/>
                <a:gd name="T39" fmla="*/ 3 h 25"/>
                <a:gd name="T40" fmla="*/ 9 w 16"/>
                <a:gd name="T41" fmla="*/ 3 h 25"/>
                <a:gd name="T42" fmla="*/ 9 w 16"/>
                <a:gd name="T43" fmla="*/ 3 h 25"/>
                <a:gd name="T44" fmla="*/ 9 w 16"/>
                <a:gd name="T45" fmla="*/ 3 h 25"/>
                <a:gd name="T46" fmla="*/ 7 w 16"/>
                <a:gd name="T47" fmla="*/ 3 h 25"/>
                <a:gd name="T48" fmla="*/ 11 w 16"/>
                <a:gd name="T49" fmla="*/ 3 h 25"/>
                <a:gd name="T50" fmla="*/ 13 w 16"/>
                <a:gd name="T51" fmla="*/ 3 h 25"/>
                <a:gd name="T52" fmla="*/ 13 w 16"/>
                <a:gd name="T53" fmla="*/ 3 h 25"/>
                <a:gd name="T54" fmla="*/ 13 w 16"/>
                <a:gd name="T55" fmla="*/ 3 h 25"/>
                <a:gd name="T56" fmla="*/ 11 w 16"/>
                <a:gd name="T57" fmla="*/ 3 h 25"/>
                <a:gd name="T58" fmla="*/ 11 w 16"/>
                <a:gd name="T59" fmla="*/ 3 h 25"/>
                <a:gd name="T60" fmla="*/ 11 w 16"/>
                <a:gd name="T61" fmla="*/ 3 h 25"/>
                <a:gd name="T62" fmla="*/ 11 w 16"/>
                <a:gd name="T63" fmla="*/ 3 h 25"/>
                <a:gd name="T64" fmla="*/ 11 w 16"/>
                <a:gd name="T65" fmla="*/ 3 h 25"/>
                <a:gd name="T66" fmla="*/ 9 w 16"/>
                <a:gd name="T67" fmla="*/ 3 h 25"/>
                <a:gd name="T68" fmla="*/ 9 w 16"/>
                <a:gd name="T69" fmla="*/ 3 h 25"/>
                <a:gd name="T70" fmla="*/ 11 w 16"/>
                <a:gd name="T71" fmla="*/ 3 h 25"/>
                <a:gd name="T72" fmla="*/ 11 w 16"/>
                <a:gd name="T73" fmla="*/ 3 h 25"/>
                <a:gd name="T74" fmla="*/ 7 w 16"/>
                <a:gd name="T75" fmla="*/ 3 h 25"/>
                <a:gd name="T76" fmla="*/ 7 w 16"/>
                <a:gd name="T77" fmla="*/ 3 h 25"/>
                <a:gd name="T78" fmla="*/ 7 w 16"/>
                <a:gd name="T79" fmla="*/ 3 h 25"/>
                <a:gd name="T80" fmla="*/ 4 w 16"/>
                <a:gd name="T81" fmla="*/ 3 h 25"/>
                <a:gd name="T82" fmla="*/ 4 w 16"/>
                <a:gd name="T83" fmla="*/ 3 h 25"/>
                <a:gd name="T84" fmla="*/ 4 w 16"/>
                <a:gd name="T85" fmla="*/ 3 h 25"/>
                <a:gd name="T86" fmla="*/ 2 w 16"/>
                <a:gd name="T87" fmla="*/ 3 h 25"/>
                <a:gd name="T88" fmla="*/ 2 w 16"/>
                <a:gd name="T89" fmla="*/ 3 h 25"/>
                <a:gd name="T90" fmla="*/ 2 w 16"/>
                <a:gd name="T91" fmla="*/ 3 h 25"/>
                <a:gd name="T92" fmla="*/ 4 w 16"/>
                <a:gd name="T93" fmla="*/ 3 h 25"/>
                <a:gd name="T94" fmla="*/ 4 w 16"/>
                <a:gd name="T95" fmla="*/ 3 h 25"/>
                <a:gd name="T96" fmla="*/ 4 w 16"/>
                <a:gd name="T97" fmla="*/ 3 h 25"/>
                <a:gd name="T98" fmla="*/ 4 w 16"/>
                <a:gd name="T99" fmla="*/ 0 h 25"/>
                <a:gd name="T100" fmla="*/ 4 w 16"/>
                <a:gd name="T101" fmla="*/ 0 h 25"/>
                <a:gd name="T102" fmla="*/ 7 w 16"/>
                <a:gd name="T103" fmla="*/ 0 h 25"/>
                <a:gd name="T104" fmla="*/ 9 w 16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25">
                  <a:moveTo>
                    <a:pt x="11" y="21"/>
                  </a:move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close/>
                  <a:moveTo>
                    <a:pt x="16" y="21"/>
                  </a:moveTo>
                  <a:lnTo>
                    <a:pt x="16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close/>
                  <a:moveTo>
                    <a:pt x="9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close/>
                  <a:moveTo>
                    <a:pt x="4" y="3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9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close/>
                  <a:moveTo>
                    <a:pt x="9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close/>
                  <a:moveTo>
                    <a:pt x="7" y="3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close/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close/>
                  <a:moveTo>
                    <a:pt x="4" y="3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4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E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1" name="Freeform 3149"/>
            <p:cNvSpPr>
              <a:spLocks noEditPoints="1"/>
            </p:cNvSpPr>
            <p:nvPr/>
          </p:nvSpPr>
          <p:spPr bwMode="auto">
            <a:xfrm>
              <a:off x="4314825" y="2033588"/>
              <a:ext cx="25400" cy="39688"/>
            </a:xfrm>
            <a:custGeom>
              <a:avLst/>
              <a:gdLst>
                <a:gd name="T0" fmla="*/ 11 w 16"/>
                <a:gd name="T1" fmla="*/ 21 h 25"/>
                <a:gd name="T2" fmla="*/ 13 w 16"/>
                <a:gd name="T3" fmla="*/ 23 h 25"/>
                <a:gd name="T4" fmla="*/ 11 w 16"/>
                <a:gd name="T5" fmla="*/ 21 h 25"/>
                <a:gd name="T6" fmla="*/ 13 w 16"/>
                <a:gd name="T7" fmla="*/ 21 h 25"/>
                <a:gd name="T8" fmla="*/ 16 w 16"/>
                <a:gd name="T9" fmla="*/ 21 h 25"/>
                <a:gd name="T10" fmla="*/ 13 w 16"/>
                <a:gd name="T11" fmla="*/ 23 h 25"/>
                <a:gd name="T12" fmla="*/ 11 w 16"/>
                <a:gd name="T13" fmla="*/ 23 h 25"/>
                <a:gd name="T14" fmla="*/ 11 w 16"/>
                <a:gd name="T15" fmla="*/ 23 h 25"/>
                <a:gd name="T16" fmla="*/ 9 w 16"/>
                <a:gd name="T17" fmla="*/ 23 h 25"/>
                <a:gd name="T18" fmla="*/ 7 w 16"/>
                <a:gd name="T19" fmla="*/ 23 h 25"/>
                <a:gd name="T20" fmla="*/ 7 w 16"/>
                <a:gd name="T21" fmla="*/ 23 h 25"/>
                <a:gd name="T22" fmla="*/ 7 w 16"/>
                <a:gd name="T23" fmla="*/ 23 h 25"/>
                <a:gd name="T24" fmla="*/ 7 w 16"/>
                <a:gd name="T25" fmla="*/ 21 h 25"/>
                <a:gd name="T26" fmla="*/ 9 w 16"/>
                <a:gd name="T27" fmla="*/ 21 h 25"/>
                <a:gd name="T28" fmla="*/ 16 w 16"/>
                <a:gd name="T29" fmla="*/ 21 h 25"/>
                <a:gd name="T30" fmla="*/ 16 w 16"/>
                <a:gd name="T31" fmla="*/ 21 h 25"/>
                <a:gd name="T32" fmla="*/ 9 w 16"/>
                <a:gd name="T33" fmla="*/ 5 h 25"/>
                <a:gd name="T34" fmla="*/ 4 w 16"/>
                <a:gd name="T35" fmla="*/ 5 h 25"/>
                <a:gd name="T36" fmla="*/ 4 w 16"/>
                <a:gd name="T37" fmla="*/ 3 h 25"/>
                <a:gd name="T38" fmla="*/ 0 w 16"/>
                <a:gd name="T39" fmla="*/ 3 h 25"/>
                <a:gd name="T40" fmla="*/ 9 w 16"/>
                <a:gd name="T41" fmla="*/ 3 h 25"/>
                <a:gd name="T42" fmla="*/ 9 w 16"/>
                <a:gd name="T43" fmla="*/ 3 h 25"/>
                <a:gd name="T44" fmla="*/ 9 w 16"/>
                <a:gd name="T45" fmla="*/ 3 h 25"/>
                <a:gd name="T46" fmla="*/ 7 w 16"/>
                <a:gd name="T47" fmla="*/ 3 h 25"/>
                <a:gd name="T48" fmla="*/ 11 w 16"/>
                <a:gd name="T49" fmla="*/ 3 h 25"/>
                <a:gd name="T50" fmla="*/ 13 w 16"/>
                <a:gd name="T51" fmla="*/ 3 h 25"/>
                <a:gd name="T52" fmla="*/ 13 w 16"/>
                <a:gd name="T53" fmla="*/ 3 h 25"/>
                <a:gd name="T54" fmla="*/ 13 w 16"/>
                <a:gd name="T55" fmla="*/ 3 h 25"/>
                <a:gd name="T56" fmla="*/ 11 w 16"/>
                <a:gd name="T57" fmla="*/ 3 h 25"/>
                <a:gd name="T58" fmla="*/ 11 w 16"/>
                <a:gd name="T59" fmla="*/ 3 h 25"/>
                <a:gd name="T60" fmla="*/ 11 w 16"/>
                <a:gd name="T61" fmla="*/ 3 h 25"/>
                <a:gd name="T62" fmla="*/ 11 w 16"/>
                <a:gd name="T63" fmla="*/ 3 h 25"/>
                <a:gd name="T64" fmla="*/ 11 w 16"/>
                <a:gd name="T65" fmla="*/ 3 h 25"/>
                <a:gd name="T66" fmla="*/ 9 w 16"/>
                <a:gd name="T67" fmla="*/ 3 h 25"/>
                <a:gd name="T68" fmla="*/ 9 w 16"/>
                <a:gd name="T69" fmla="*/ 3 h 25"/>
                <a:gd name="T70" fmla="*/ 11 w 16"/>
                <a:gd name="T71" fmla="*/ 3 h 25"/>
                <a:gd name="T72" fmla="*/ 11 w 16"/>
                <a:gd name="T73" fmla="*/ 3 h 25"/>
                <a:gd name="T74" fmla="*/ 7 w 16"/>
                <a:gd name="T75" fmla="*/ 3 h 25"/>
                <a:gd name="T76" fmla="*/ 7 w 16"/>
                <a:gd name="T77" fmla="*/ 3 h 25"/>
                <a:gd name="T78" fmla="*/ 7 w 16"/>
                <a:gd name="T79" fmla="*/ 3 h 25"/>
                <a:gd name="T80" fmla="*/ 4 w 16"/>
                <a:gd name="T81" fmla="*/ 3 h 25"/>
                <a:gd name="T82" fmla="*/ 4 w 16"/>
                <a:gd name="T83" fmla="*/ 3 h 25"/>
                <a:gd name="T84" fmla="*/ 4 w 16"/>
                <a:gd name="T85" fmla="*/ 3 h 25"/>
                <a:gd name="T86" fmla="*/ 2 w 16"/>
                <a:gd name="T87" fmla="*/ 3 h 25"/>
                <a:gd name="T88" fmla="*/ 2 w 16"/>
                <a:gd name="T89" fmla="*/ 3 h 25"/>
                <a:gd name="T90" fmla="*/ 2 w 16"/>
                <a:gd name="T91" fmla="*/ 3 h 25"/>
                <a:gd name="T92" fmla="*/ 4 w 16"/>
                <a:gd name="T93" fmla="*/ 3 h 25"/>
                <a:gd name="T94" fmla="*/ 4 w 16"/>
                <a:gd name="T95" fmla="*/ 3 h 25"/>
                <a:gd name="T96" fmla="*/ 4 w 16"/>
                <a:gd name="T97" fmla="*/ 3 h 25"/>
                <a:gd name="T98" fmla="*/ 4 w 16"/>
                <a:gd name="T99" fmla="*/ 0 h 25"/>
                <a:gd name="T100" fmla="*/ 4 w 16"/>
                <a:gd name="T101" fmla="*/ 0 h 25"/>
                <a:gd name="T102" fmla="*/ 7 w 16"/>
                <a:gd name="T103" fmla="*/ 0 h 25"/>
                <a:gd name="T104" fmla="*/ 9 w 16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" h="25">
                  <a:moveTo>
                    <a:pt x="11" y="21"/>
                  </a:move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1" y="21"/>
                  </a:lnTo>
                  <a:moveTo>
                    <a:pt x="16" y="21"/>
                  </a:moveTo>
                  <a:lnTo>
                    <a:pt x="16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1"/>
                  </a:lnTo>
                  <a:moveTo>
                    <a:pt x="9" y="5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moveTo>
                    <a:pt x="4" y="3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moveTo>
                    <a:pt x="9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moveTo>
                    <a:pt x="9" y="3"/>
                  </a:move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moveTo>
                    <a:pt x="7" y="3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moveTo>
                    <a:pt x="11" y="3"/>
                  </a:move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moveTo>
                    <a:pt x="4" y="3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4" y="0"/>
                  </a:lnTo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2" name="Freeform 3150"/>
            <p:cNvSpPr>
              <a:spLocks/>
            </p:cNvSpPr>
            <p:nvPr/>
          </p:nvSpPr>
          <p:spPr bwMode="auto">
            <a:xfrm>
              <a:off x="5041900" y="3422650"/>
              <a:ext cx="138113" cy="77788"/>
            </a:xfrm>
            <a:custGeom>
              <a:avLst/>
              <a:gdLst>
                <a:gd name="T0" fmla="*/ 39 w 39"/>
                <a:gd name="T1" fmla="*/ 22 h 22"/>
                <a:gd name="T2" fmla="*/ 39 w 39"/>
                <a:gd name="T3" fmla="*/ 21 h 22"/>
                <a:gd name="T4" fmla="*/ 39 w 39"/>
                <a:gd name="T5" fmla="*/ 20 h 22"/>
                <a:gd name="T6" fmla="*/ 39 w 39"/>
                <a:gd name="T7" fmla="*/ 19 h 22"/>
                <a:gd name="T8" fmla="*/ 38 w 39"/>
                <a:gd name="T9" fmla="*/ 18 h 22"/>
                <a:gd name="T10" fmla="*/ 38 w 39"/>
                <a:gd name="T11" fmla="*/ 17 h 22"/>
                <a:gd name="T12" fmla="*/ 38 w 39"/>
                <a:gd name="T13" fmla="*/ 16 h 22"/>
                <a:gd name="T14" fmla="*/ 37 w 39"/>
                <a:gd name="T15" fmla="*/ 15 h 22"/>
                <a:gd name="T16" fmla="*/ 36 w 39"/>
                <a:gd name="T17" fmla="*/ 14 h 22"/>
                <a:gd name="T18" fmla="*/ 36 w 39"/>
                <a:gd name="T19" fmla="*/ 13 h 22"/>
                <a:gd name="T20" fmla="*/ 35 w 39"/>
                <a:gd name="T21" fmla="*/ 12 h 22"/>
                <a:gd name="T22" fmla="*/ 34 w 39"/>
                <a:gd name="T23" fmla="*/ 11 h 22"/>
                <a:gd name="T24" fmla="*/ 33 w 39"/>
                <a:gd name="T25" fmla="*/ 10 h 22"/>
                <a:gd name="T26" fmla="*/ 32 w 39"/>
                <a:gd name="T27" fmla="*/ 9 h 22"/>
                <a:gd name="T28" fmla="*/ 31 w 39"/>
                <a:gd name="T29" fmla="*/ 9 h 22"/>
                <a:gd name="T30" fmla="*/ 30 w 39"/>
                <a:gd name="T31" fmla="*/ 8 h 22"/>
                <a:gd name="T32" fmla="*/ 29 w 39"/>
                <a:gd name="T33" fmla="*/ 7 h 22"/>
                <a:gd name="T34" fmla="*/ 28 w 39"/>
                <a:gd name="T35" fmla="*/ 7 h 22"/>
                <a:gd name="T36" fmla="*/ 27 w 39"/>
                <a:gd name="T37" fmla="*/ 6 h 22"/>
                <a:gd name="T38" fmla="*/ 26 w 39"/>
                <a:gd name="T39" fmla="*/ 6 h 22"/>
                <a:gd name="T40" fmla="*/ 25 w 39"/>
                <a:gd name="T41" fmla="*/ 5 h 22"/>
                <a:gd name="T42" fmla="*/ 24 w 39"/>
                <a:gd name="T43" fmla="*/ 5 h 22"/>
                <a:gd name="T44" fmla="*/ 23 w 39"/>
                <a:gd name="T45" fmla="*/ 4 h 22"/>
                <a:gd name="T46" fmla="*/ 22 w 39"/>
                <a:gd name="T47" fmla="*/ 4 h 22"/>
                <a:gd name="T48" fmla="*/ 21 w 39"/>
                <a:gd name="T49" fmla="*/ 4 h 22"/>
                <a:gd name="T50" fmla="*/ 20 w 39"/>
                <a:gd name="T51" fmla="*/ 3 h 22"/>
                <a:gd name="T52" fmla="*/ 19 w 39"/>
                <a:gd name="T53" fmla="*/ 3 h 22"/>
                <a:gd name="T54" fmla="*/ 18 w 39"/>
                <a:gd name="T55" fmla="*/ 3 h 22"/>
                <a:gd name="T56" fmla="*/ 17 w 39"/>
                <a:gd name="T57" fmla="*/ 2 h 22"/>
                <a:gd name="T58" fmla="*/ 16 w 39"/>
                <a:gd name="T59" fmla="*/ 2 h 22"/>
                <a:gd name="T60" fmla="*/ 15 w 39"/>
                <a:gd name="T61" fmla="*/ 2 h 22"/>
                <a:gd name="T62" fmla="*/ 14 w 39"/>
                <a:gd name="T63" fmla="*/ 2 h 22"/>
                <a:gd name="T64" fmla="*/ 13 w 39"/>
                <a:gd name="T65" fmla="*/ 1 h 22"/>
                <a:gd name="T66" fmla="*/ 12 w 39"/>
                <a:gd name="T67" fmla="*/ 1 h 22"/>
                <a:gd name="T68" fmla="*/ 11 w 39"/>
                <a:gd name="T69" fmla="*/ 1 h 22"/>
                <a:gd name="T70" fmla="*/ 10 w 39"/>
                <a:gd name="T71" fmla="*/ 1 h 22"/>
                <a:gd name="T72" fmla="*/ 9 w 39"/>
                <a:gd name="T73" fmla="*/ 0 h 22"/>
                <a:gd name="T74" fmla="*/ 9 w 39"/>
                <a:gd name="T75" fmla="*/ 0 h 22"/>
                <a:gd name="T76" fmla="*/ 0 w 39"/>
                <a:gd name="T77" fmla="*/ 22 h 22"/>
                <a:gd name="T78" fmla="*/ 39 w 39"/>
                <a:gd name="T7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2">
                  <a:moveTo>
                    <a:pt x="39" y="22"/>
                  </a:moveTo>
                  <a:lnTo>
                    <a:pt x="39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22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3" name="Freeform 3151"/>
            <p:cNvSpPr>
              <a:spLocks/>
            </p:cNvSpPr>
            <p:nvPr/>
          </p:nvSpPr>
          <p:spPr bwMode="auto">
            <a:xfrm>
              <a:off x="4924425" y="3422650"/>
              <a:ext cx="149225" cy="77788"/>
            </a:xfrm>
            <a:custGeom>
              <a:avLst/>
              <a:gdLst>
                <a:gd name="T0" fmla="*/ 42 w 42"/>
                <a:gd name="T1" fmla="*/ 0 h 22"/>
                <a:gd name="T2" fmla="*/ 41 w 42"/>
                <a:gd name="T3" fmla="*/ 0 h 22"/>
                <a:gd name="T4" fmla="*/ 40 w 42"/>
                <a:gd name="T5" fmla="*/ 0 h 22"/>
                <a:gd name="T6" fmla="*/ 39 w 42"/>
                <a:gd name="T7" fmla="*/ 0 h 22"/>
                <a:gd name="T8" fmla="*/ 38 w 42"/>
                <a:gd name="T9" fmla="*/ 0 h 22"/>
                <a:gd name="T10" fmla="*/ 37 w 42"/>
                <a:gd name="T11" fmla="*/ 0 h 22"/>
                <a:gd name="T12" fmla="*/ 36 w 42"/>
                <a:gd name="T13" fmla="*/ 0 h 22"/>
                <a:gd name="T14" fmla="*/ 35 w 42"/>
                <a:gd name="T15" fmla="*/ 0 h 22"/>
                <a:gd name="T16" fmla="*/ 34 w 42"/>
                <a:gd name="T17" fmla="*/ 0 h 22"/>
                <a:gd name="T18" fmla="*/ 33 w 42"/>
                <a:gd name="T19" fmla="*/ 0 h 22"/>
                <a:gd name="T20" fmla="*/ 32 w 42"/>
                <a:gd name="T21" fmla="*/ 0 h 22"/>
                <a:gd name="T22" fmla="*/ 31 w 42"/>
                <a:gd name="T23" fmla="*/ 0 h 22"/>
                <a:gd name="T24" fmla="*/ 30 w 42"/>
                <a:gd name="T25" fmla="*/ 0 h 22"/>
                <a:gd name="T26" fmla="*/ 29 w 42"/>
                <a:gd name="T27" fmla="*/ 0 h 22"/>
                <a:gd name="T28" fmla="*/ 28 w 42"/>
                <a:gd name="T29" fmla="*/ 0 h 22"/>
                <a:gd name="T30" fmla="*/ 27 w 42"/>
                <a:gd name="T31" fmla="*/ 0 h 22"/>
                <a:gd name="T32" fmla="*/ 26 w 42"/>
                <a:gd name="T33" fmla="*/ 0 h 22"/>
                <a:gd name="T34" fmla="*/ 25 w 42"/>
                <a:gd name="T35" fmla="*/ 0 h 22"/>
                <a:gd name="T36" fmla="*/ 24 w 42"/>
                <a:gd name="T37" fmla="*/ 1 h 22"/>
                <a:gd name="T38" fmla="*/ 23 w 42"/>
                <a:gd name="T39" fmla="*/ 1 h 22"/>
                <a:gd name="T40" fmla="*/ 22 w 42"/>
                <a:gd name="T41" fmla="*/ 1 h 22"/>
                <a:gd name="T42" fmla="*/ 21 w 42"/>
                <a:gd name="T43" fmla="*/ 1 h 22"/>
                <a:gd name="T44" fmla="*/ 20 w 42"/>
                <a:gd name="T45" fmla="*/ 1 h 22"/>
                <a:gd name="T46" fmla="*/ 19 w 42"/>
                <a:gd name="T47" fmla="*/ 1 h 22"/>
                <a:gd name="T48" fmla="*/ 18 w 42"/>
                <a:gd name="T49" fmla="*/ 2 h 22"/>
                <a:gd name="T50" fmla="*/ 17 w 42"/>
                <a:gd name="T51" fmla="*/ 2 h 22"/>
                <a:gd name="T52" fmla="*/ 16 w 42"/>
                <a:gd name="T53" fmla="*/ 2 h 22"/>
                <a:gd name="T54" fmla="*/ 15 w 42"/>
                <a:gd name="T55" fmla="*/ 2 h 22"/>
                <a:gd name="T56" fmla="*/ 14 w 42"/>
                <a:gd name="T57" fmla="*/ 3 h 22"/>
                <a:gd name="T58" fmla="*/ 13 w 42"/>
                <a:gd name="T59" fmla="*/ 3 h 22"/>
                <a:gd name="T60" fmla="*/ 12 w 42"/>
                <a:gd name="T61" fmla="*/ 3 h 22"/>
                <a:gd name="T62" fmla="*/ 11 w 42"/>
                <a:gd name="T63" fmla="*/ 4 h 22"/>
                <a:gd name="T64" fmla="*/ 10 w 42"/>
                <a:gd name="T65" fmla="*/ 4 h 22"/>
                <a:gd name="T66" fmla="*/ 9 w 42"/>
                <a:gd name="T67" fmla="*/ 4 h 22"/>
                <a:gd name="T68" fmla="*/ 8 w 42"/>
                <a:gd name="T69" fmla="*/ 5 h 22"/>
                <a:gd name="T70" fmla="*/ 7 w 42"/>
                <a:gd name="T71" fmla="*/ 5 h 22"/>
                <a:gd name="T72" fmla="*/ 6 w 42"/>
                <a:gd name="T73" fmla="*/ 6 h 22"/>
                <a:gd name="T74" fmla="*/ 5 w 42"/>
                <a:gd name="T75" fmla="*/ 6 h 22"/>
                <a:gd name="T76" fmla="*/ 4 w 42"/>
                <a:gd name="T77" fmla="*/ 7 h 22"/>
                <a:gd name="T78" fmla="*/ 3 w 42"/>
                <a:gd name="T79" fmla="*/ 7 h 22"/>
                <a:gd name="T80" fmla="*/ 2 w 42"/>
                <a:gd name="T81" fmla="*/ 8 h 22"/>
                <a:gd name="T82" fmla="*/ 1 w 42"/>
                <a:gd name="T83" fmla="*/ 9 h 22"/>
                <a:gd name="T84" fmla="*/ 0 w 42"/>
                <a:gd name="T85" fmla="*/ 9 h 22"/>
                <a:gd name="T86" fmla="*/ 0 w 42"/>
                <a:gd name="T87" fmla="*/ 9 h 22"/>
                <a:gd name="T88" fmla="*/ 33 w 42"/>
                <a:gd name="T89" fmla="*/ 22 h 22"/>
                <a:gd name="T90" fmla="*/ 42 w 42"/>
                <a:gd name="T9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" h="22">
                  <a:moveTo>
                    <a:pt x="42" y="0"/>
                  </a:move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3" y="2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4" name="Freeform 3152"/>
            <p:cNvSpPr>
              <a:spLocks/>
            </p:cNvSpPr>
            <p:nvPr/>
          </p:nvSpPr>
          <p:spPr bwMode="auto">
            <a:xfrm>
              <a:off x="4900613" y="3454400"/>
              <a:ext cx="279400" cy="123825"/>
            </a:xfrm>
            <a:custGeom>
              <a:avLst/>
              <a:gdLst>
                <a:gd name="T0" fmla="*/ 6 w 79"/>
                <a:gd name="T1" fmla="*/ 1 h 35"/>
                <a:gd name="T2" fmla="*/ 4 w 79"/>
                <a:gd name="T3" fmla="*/ 3 h 35"/>
                <a:gd name="T4" fmla="*/ 3 w 79"/>
                <a:gd name="T5" fmla="*/ 5 h 35"/>
                <a:gd name="T6" fmla="*/ 1 w 79"/>
                <a:gd name="T7" fmla="*/ 7 h 35"/>
                <a:gd name="T8" fmla="*/ 1 w 79"/>
                <a:gd name="T9" fmla="*/ 9 h 35"/>
                <a:gd name="T10" fmla="*/ 0 w 79"/>
                <a:gd name="T11" fmla="*/ 11 h 35"/>
                <a:gd name="T12" fmla="*/ 0 w 79"/>
                <a:gd name="T13" fmla="*/ 13 h 35"/>
                <a:gd name="T14" fmla="*/ 0 w 79"/>
                <a:gd name="T15" fmla="*/ 15 h 35"/>
                <a:gd name="T16" fmla="*/ 1 w 79"/>
                <a:gd name="T17" fmla="*/ 17 h 35"/>
                <a:gd name="T18" fmla="*/ 1 w 79"/>
                <a:gd name="T19" fmla="*/ 19 h 35"/>
                <a:gd name="T20" fmla="*/ 3 w 79"/>
                <a:gd name="T21" fmla="*/ 21 h 35"/>
                <a:gd name="T22" fmla="*/ 4 w 79"/>
                <a:gd name="T23" fmla="*/ 23 h 35"/>
                <a:gd name="T24" fmla="*/ 6 w 79"/>
                <a:gd name="T25" fmla="*/ 25 h 35"/>
                <a:gd name="T26" fmla="*/ 8 w 79"/>
                <a:gd name="T27" fmla="*/ 26 h 35"/>
                <a:gd name="T28" fmla="*/ 10 w 79"/>
                <a:gd name="T29" fmla="*/ 28 h 35"/>
                <a:gd name="T30" fmla="*/ 12 w 79"/>
                <a:gd name="T31" fmla="*/ 29 h 35"/>
                <a:gd name="T32" fmla="*/ 14 w 79"/>
                <a:gd name="T33" fmla="*/ 30 h 35"/>
                <a:gd name="T34" fmla="*/ 16 w 79"/>
                <a:gd name="T35" fmla="*/ 31 h 35"/>
                <a:gd name="T36" fmla="*/ 18 w 79"/>
                <a:gd name="T37" fmla="*/ 31 h 35"/>
                <a:gd name="T38" fmla="*/ 20 w 79"/>
                <a:gd name="T39" fmla="*/ 32 h 35"/>
                <a:gd name="T40" fmla="*/ 22 w 79"/>
                <a:gd name="T41" fmla="*/ 33 h 35"/>
                <a:gd name="T42" fmla="*/ 24 w 79"/>
                <a:gd name="T43" fmla="*/ 33 h 35"/>
                <a:gd name="T44" fmla="*/ 26 w 79"/>
                <a:gd name="T45" fmla="*/ 34 h 35"/>
                <a:gd name="T46" fmla="*/ 28 w 79"/>
                <a:gd name="T47" fmla="*/ 34 h 35"/>
                <a:gd name="T48" fmla="*/ 30 w 79"/>
                <a:gd name="T49" fmla="*/ 34 h 35"/>
                <a:gd name="T50" fmla="*/ 32 w 79"/>
                <a:gd name="T51" fmla="*/ 35 h 35"/>
                <a:gd name="T52" fmla="*/ 34 w 79"/>
                <a:gd name="T53" fmla="*/ 35 h 35"/>
                <a:gd name="T54" fmla="*/ 36 w 79"/>
                <a:gd name="T55" fmla="*/ 35 h 35"/>
                <a:gd name="T56" fmla="*/ 38 w 79"/>
                <a:gd name="T57" fmla="*/ 35 h 35"/>
                <a:gd name="T58" fmla="*/ 40 w 79"/>
                <a:gd name="T59" fmla="*/ 35 h 35"/>
                <a:gd name="T60" fmla="*/ 42 w 79"/>
                <a:gd name="T61" fmla="*/ 35 h 35"/>
                <a:gd name="T62" fmla="*/ 44 w 79"/>
                <a:gd name="T63" fmla="*/ 35 h 35"/>
                <a:gd name="T64" fmla="*/ 46 w 79"/>
                <a:gd name="T65" fmla="*/ 35 h 35"/>
                <a:gd name="T66" fmla="*/ 48 w 79"/>
                <a:gd name="T67" fmla="*/ 34 h 35"/>
                <a:gd name="T68" fmla="*/ 50 w 79"/>
                <a:gd name="T69" fmla="*/ 34 h 35"/>
                <a:gd name="T70" fmla="*/ 52 w 79"/>
                <a:gd name="T71" fmla="*/ 34 h 35"/>
                <a:gd name="T72" fmla="*/ 54 w 79"/>
                <a:gd name="T73" fmla="*/ 33 h 35"/>
                <a:gd name="T74" fmla="*/ 56 w 79"/>
                <a:gd name="T75" fmla="*/ 33 h 35"/>
                <a:gd name="T76" fmla="*/ 58 w 79"/>
                <a:gd name="T77" fmla="*/ 32 h 35"/>
                <a:gd name="T78" fmla="*/ 60 w 79"/>
                <a:gd name="T79" fmla="*/ 32 h 35"/>
                <a:gd name="T80" fmla="*/ 62 w 79"/>
                <a:gd name="T81" fmla="*/ 31 h 35"/>
                <a:gd name="T82" fmla="*/ 64 w 79"/>
                <a:gd name="T83" fmla="*/ 30 h 35"/>
                <a:gd name="T84" fmla="*/ 66 w 79"/>
                <a:gd name="T85" fmla="*/ 29 h 35"/>
                <a:gd name="T86" fmla="*/ 68 w 79"/>
                <a:gd name="T87" fmla="*/ 28 h 35"/>
                <a:gd name="T88" fmla="*/ 70 w 79"/>
                <a:gd name="T89" fmla="*/ 27 h 35"/>
                <a:gd name="T90" fmla="*/ 72 w 79"/>
                <a:gd name="T91" fmla="*/ 26 h 35"/>
                <a:gd name="T92" fmla="*/ 74 w 79"/>
                <a:gd name="T93" fmla="*/ 24 h 35"/>
                <a:gd name="T94" fmla="*/ 76 w 79"/>
                <a:gd name="T95" fmla="*/ 22 h 35"/>
                <a:gd name="T96" fmla="*/ 77 w 79"/>
                <a:gd name="T97" fmla="*/ 20 h 35"/>
                <a:gd name="T98" fmla="*/ 78 w 79"/>
                <a:gd name="T99" fmla="*/ 18 h 35"/>
                <a:gd name="T100" fmla="*/ 79 w 79"/>
                <a:gd name="T101" fmla="*/ 16 h 35"/>
                <a:gd name="T102" fmla="*/ 79 w 79"/>
                <a:gd name="T103" fmla="*/ 14 h 35"/>
                <a:gd name="T104" fmla="*/ 79 w 79"/>
                <a:gd name="T105" fmla="*/ 13 h 35"/>
                <a:gd name="T106" fmla="*/ 7 w 79"/>
                <a:gd name="T10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" h="35">
                  <a:moveTo>
                    <a:pt x="7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0" y="27"/>
                  </a:lnTo>
                  <a:lnTo>
                    <a:pt x="71" y="26"/>
                  </a:lnTo>
                  <a:lnTo>
                    <a:pt x="72" y="26"/>
                  </a:lnTo>
                  <a:lnTo>
                    <a:pt x="73" y="25"/>
                  </a:lnTo>
                  <a:lnTo>
                    <a:pt x="74" y="24"/>
                  </a:lnTo>
                  <a:lnTo>
                    <a:pt x="75" y="23"/>
                  </a:lnTo>
                  <a:lnTo>
                    <a:pt x="76" y="22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8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4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5" name="Freeform 3153"/>
            <p:cNvSpPr>
              <a:spLocks/>
            </p:cNvSpPr>
            <p:nvPr/>
          </p:nvSpPr>
          <p:spPr bwMode="auto">
            <a:xfrm>
              <a:off x="4900613" y="3500438"/>
              <a:ext cx="279400" cy="123825"/>
            </a:xfrm>
            <a:custGeom>
              <a:avLst/>
              <a:gdLst>
                <a:gd name="T0" fmla="*/ 0 w 79"/>
                <a:gd name="T1" fmla="*/ 13 h 35"/>
                <a:gd name="T2" fmla="*/ 0 w 79"/>
                <a:gd name="T3" fmla="*/ 16 h 35"/>
                <a:gd name="T4" fmla="*/ 2 w 79"/>
                <a:gd name="T5" fmla="*/ 19 h 35"/>
                <a:gd name="T6" fmla="*/ 4 w 79"/>
                <a:gd name="T7" fmla="*/ 22 h 35"/>
                <a:gd name="T8" fmla="*/ 7 w 79"/>
                <a:gd name="T9" fmla="*/ 25 h 35"/>
                <a:gd name="T10" fmla="*/ 10 w 79"/>
                <a:gd name="T11" fmla="*/ 27 h 35"/>
                <a:gd name="T12" fmla="*/ 13 w 79"/>
                <a:gd name="T13" fmla="*/ 29 h 35"/>
                <a:gd name="T14" fmla="*/ 16 w 79"/>
                <a:gd name="T15" fmla="*/ 31 h 35"/>
                <a:gd name="T16" fmla="*/ 19 w 79"/>
                <a:gd name="T17" fmla="*/ 32 h 35"/>
                <a:gd name="T18" fmla="*/ 22 w 79"/>
                <a:gd name="T19" fmla="*/ 33 h 35"/>
                <a:gd name="T20" fmla="*/ 25 w 79"/>
                <a:gd name="T21" fmla="*/ 33 h 35"/>
                <a:gd name="T22" fmla="*/ 28 w 79"/>
                <a:gd name="T23" fmla="*/ 34 h 35"/>
                <a:gd name="T24" fmla="*/ 31 w 79"/>
                <a:gd name="T25" fmla="*/ 34 h 35"/>
                <a:gd name="T26" fmla="*/ 34 w 79"/>
                <a:gd name="T27" fmla="*/ 35 h 35"/>
                <a:gd name="T28" fmla="*/ 37 w 79"/>
                <a:gd name="T29" fmla="*/ 35 h 35"/>
                <a:gd name="T30" fmla="*/ 40 w 79"/>
                <a:gd name="T31" fmla="*/ 35 h 35"/>
                <a:gd name="T32" fmla="*/ 43 w 79"/>
                <a:gd name="T33" fmla="*/ 35 h 35"/>
                <a:gd name="T34" fmla="*/ 46 w 79"/>
                <a:gd name="T35" fmla="*/ 35 h 35"/>
                <a:gd name="T36" fmla="*/ 49 w 79"/>
                <a:gd name="T37" fmla="*/ 34 h 35"/>
                <a:gd name="T38" fmla="*/ 52 w 79"/>
                <a:gd name="T39" fmla="*/ 34 h 35"/>
                <a:gd name="T40" fmla="*/ 55 w 79"/>
                <a:gd name="T41" fmla="*/ 33 h 35"/>
                <a:gd name="T42" fmla="*/ 58 w 79"/>
                <a:gd name="T43" fmla="*/ 32 h 35"/>
                <a:gd name="T44" fmla="*/ 61 w 79"/>
                <a:gd name="T45" fmla="*/ 31 h 35"/>
                <a:gd name="T46" fmla="*/ 64 w 79"/>
                <a:gd name="T47" fmla="*/ 30 h 35"/>
                <a:gd name="T48" fmla="*/ 67 w 79"/>
                <a:gd name="T49" fmla="*/ 29 h 35"/>
                <a:gd name="T50" fmla="*/ 70 w 79"/>
                <a:gd name="T51" fmla="*/ 27 h 35"/>
                <a:gd name="T52" fmla="*/ 73 w 79"/>
                <a:gd name="T53" fmla="*/ 24 h 35"/>
                <a:gd name="T54" fmla="*/ 76 w 79"/>
                <a:gd name="T55" fmla="*/ 21 h 35"/>
                <a:gd name="T56" fmla="*/ 78 w 79"/>
                <a:gd name="T57" fmla="*/ 18 h 35"/>
                <a:gd name="T58" fmla="*/ 79 w 79"/>
                <a:gd name="T59" fmla="*/ 15 h 35"/>
                <a:gd name="T60" fmla="*/ 79 w 79"/>
                <a:gd name="T61" fmla="*/ 13 h 35"/>
                <a:gd name="T62" fmla="*/ 79 w 79"/>
                <a:gd name="T63" fmla="*/ 2 h 35"/>
                <a:gd name="T64" fmla="*/ 78 w 79"/>
                <a:gd name="T65" fmla="*/ 5 h 35"/>
                <a:gd name="T66" fmla="*/ 76 w 79"/>
                <a:gd name="T67" fmla="*/ 8 h 35"/>
                <a:gd name="T68" fmla="*/ 74 w 79"/>
                <a:gd name="T69" fmla="*/ 11 h 35"/>
                <a:gd name="T70" fmla="*/ 71 w 79"/>
                <a:gd name="T71" fmla="*/ 13 h 35"/>
                <a:gd name="T72" fmla="*/ 68 w 79"/>
                <a:gd name="T73" fmla="*/ 15 h 35"/>
                <a:gd name="T74" fmla="*/ 65 w 79"/>
                <a:gd name="T75" fmla="*/ 17 h 35"/>
                <a:gd name="T76" fmla="*/ 62 w 79"/>
                <a:gd name="T77" fmla="*/ 18 h 35"/>
                <a:gd name="T78" fmla="*/ 59 w 79"/>
                <a:gd name="T79" fmla="*/ 19 h 35"/>
                <a:gd name="T80" fmla="*/ 56 w 79"/>
                <a:gd name="T81" fmla="*/ 20 h 35"/>
                <a:gd name="T82" fmla="*/ 53 w 79"/>
                <a:gd name="T83" fmla="*/ 21 h 35"/>
                <a:gd name="T84" fmla="*/ 50 w 79"/>
                <a:gd name="T85" fmla="*/ 21 h 35"/>
                <a:gd name="T86" fmla="*/ 47 w 79"/>
                <a:gd name="T87" fmla="*/ 22 h 35"/>
                <a:gd name="T88" fmla="*/ 44 w 79"/>
                <a:gd name="T89" fmla="*/ 22 h 35"/>
                <a:gd name="T90" fmla="*/ 41 w 79"/>
                <a:gd name="T91" fmla="*/ 22 h 35"/>
                <a:gd name="T92" fmla="*/ 38 w 79"/>
                <a:gd name="T93" fmla="*/ 22 h 35"/>
                <a:gd name="T94" fmla="*/ 35 w 79"/>
                <a:gd name="T95" fmla="*/ 22 h 35"/>
                <a:gd name="T96" fmla="*/ 32 w 79"/>
                <a:gd name="T97" fmla="*/ 22 h 35"/>
                <a:gd name="T98" fmla="*/ 29 w 79"/>
                <a:gd name="T99" fmla="*/ 21 h 35"/>
                <a:gd name="T100" fmla="*/ 26 w 79"/>
                <a:gd name="T101" fmla="*/ 21 h 35"/>
                <a:gd name="T102" fmla="*/ 23 w 79"/>
                <a:gd name="T103" fmla="*/ 20 h 35"/>
                <a:gd name="T104" fmla="*/ 20 w 79"/>
                <a:gd name="T105" fmla="*/ 19 h 35"/>
                <a:gd name="T106" fmla="*/ 17 w 79"/>
                <a:gd name="T107" fmla="*/ 18 h 35"/>
                <a:gd name="T108" fmla="*/ 14 w 79"/>
                <a:gd name="T109" fmla="*/ 17 h 35"/>
                <a:gd name="T110" fmla="*/ 11 w 79"/>
                <a:gd name="T111" fmla="*/ 15 h 35"/>
                <a:gd name="T112" fmla="*/ 8 w 79"/>
                <a:gd name="T113" fmla="*/ 13 h 35"/>
                <a:gd name="T114" fmla="*/ 5 w 79"/>
                <a:gd name="T115" fmla="*/ 11 h 35"/>
                <a:gd name="T116" fmla="*/ 3 w 79"/>
                <a:gd name="T117" fmla="*/ 8 h 35"/>
                <a:gd name="T118" fmla="*/ 1 w 79"/>
                <a:gd name="T119" fmla="*/ 5 h 35"/>
                <a:gd name="T120" fmla="*/ 0 w 79"/>
                <a:gd name="T1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35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4" y="23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8" y="6"/>
                  </a:lnTo>
                  <a:lnTo>
                    <a:pt x="77" y="7"/>
                  </a:lnTo>
                  <a:lnTo>
                    <a:pt x="76" y="8"/>
                  </a:lnTo>
                  <a:lnTo>
                    <a:pt x="76" y="9"/>
                  </a:lnTo>
                  <a:lnTo>
                    <a:pt x="75" y="10"/>
                  </a:lnTo>
                  <a:lnTo>
                    <a:pt x="74" y="11"/>
                  </a:lnTo>
                  <a:lnTo>
                    <a:pt x="73" y="12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70" y="14"/>
                  </a:lnTo>
                  <a:lnTo>
                    <a:pt x="69" y="15"/>
                  </a:lnTo>
                  <a:lnTo>
                    <a:pt x="68" y="15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6" name="Freeform 3154"/>
            <p:cNvSpPr>
              <a:spLocks/>
            </p:cNvSpPr>
            <p:nvPr/>
          </p:nvSpPr>
          <p:spPr bwMode="auto">
            <a:xfrm>
              <a:off x="4360863" y="4657725"/>
              <a:ext cx="141288" cy="74613"/>
            </a:xfrm>
            <a:custGeom>
              <a:avLst/>
              <a:gdLst>
                <a:gd name="T0" fmla="*/ 40 w 40"/>
                <a:gd name="T1" fmla="*/ 21 h 21"/>
                <a:gd name="T2" fmla="*/ 40 w 40"/>
                <a:gd name="T3" fmla="*/ 20 h 21"/>
                <a:gd name="T4" fmla="*/ 40 w 40"/>
                <a:gd name="T5" fmla="*/ 19 h 21"/>
                <a:gd name="T6" fmla="*/ 40 w 40"/>
                <a:gd name="T7" fmla="*/ 18 h 21"/>
                <a:gd name="T8" fmla="*/ 40 w 40"/>
                <a:gd name="T9" fmla="*/ 17 h 21"/>
                <a:gd name="T10" fmla="*/ 39 w 40"/>
                <a:gd name="T11" fmla="*/ 16 h 21"/>
                <a:gd name="T12" fmla="*/ 39 w 40"/>
                <a:gd name="T13" fmla="*/ 15 h 21"/>
                <a:gd name="T14" fmla="*/ 38 w 40"/>
                <a:gd name="T15" fmla="*/ 14 h 21"/>
                <a:gd name="T16" fmla="*/ 38 w 40"/>
                <a:gd name="T17" fmla="*/ 13 h 21"/>
                <a:gd name="T18" fmla="*/ 37 w 40"/>
                <a:gd name="T19" fmla="*/ 12 h 21"/>
                <a:gd name="T20" fmla="*/ 36 w 40"/>
                <a:gd name="T21" fmla="*/ 11 h 21"/>
                <a:gd name="T22" fmla="*/ 35 w 40"/>
                <a:gd name="T23" fmla="*/ 10 h 21"/>
                <a:gd name="T24" fmla="*/ 34 w 40"/>
                <a:gd name="T25" fmla="*/ 9 h 21"/>
                <a:gd name="T26" fmla="*/ 33 w 40"/>
                <a:gd name="T27" fmla="*/ 8 h 21"/>
                <a:gd name="T28" fmla="*/ 32 w 40"/>
                <a:gd name="T29" fmla="*/ 7 h 21"/>
                <a:gd name="T30" fmla="*/ 31 w 40"/>
                <a:gd name="T31" fmla="*/ 6 h 21"/>
                <a:gd name="T32" fmla="*/ 30 w 40"/>
                <a:gd name="T33" fmla="*/ 6 h 21"/>
                <a:gd name="T34" fmla="*/ 29 w 40"/>
                <a:gd name="T35" fmla="*/ 5 h 21"/>
                <a:gd name="T36" fmla="*/ 28 w 40"/>
                <a:gd name="T37" fmla="*/ 4 h 21"/>
                <a:gd name="T38" fmla="*/ 27 w 40"/>
                <a:gd name="T39" fmla="*/ 4 h 21"/>
                <a:gd name="T40" fmla="*/ 26 w 40"/>
                <a:gd name="T41" fmla="*/ 3 h 21"/>
                <a:gd name="T42" fmla="*/ 25 w 40"/>
                <a:gd name="T43" fmla="*/ 3 h 21"/>
                <a:gd name="T44" fmla="*/ 24 w 40"/>
                <a:gd name="T45" fmla="*/ 2 h 21"/>
                <a:gd name="T46" fmla="*/ 23 w 40"/>
                <a:gd name="T47" fmla="*/ 2 h 21"/>
                <a:gd name="T48" fmla="*/ 22 w 40"/>
                <a:gd name="T49" fmla="*/ 2 h 21"/>
                <a:gd name="T50" fmla="*/ 21 w 40"/>
                <a:gd name="T51" fmla="*/ 1 h 21"/>
                <a:gd name="T52" fmla="*/ 20 w 40"/>
                <a:gd name="T53" fmla="*/ 1 h 21"/>
                <a:gd name="T54" fmla="*/ 19 w 40"/>
                <a:gd name="T55" fmla="*/ 1 h 21"/>
                <a:gd name="T56" fmla="*/ 18 w 40"/>
                <a:gd name="T57" fmla="*/ 0 h 21"/>
                <a:gd name="T58" fmla="*/ 17 w 40"/>
                <a:gd name="T59" fmla="*/ 0 h 21"/>
                <a:gd name="T60" fmla="*/ 16 w 40"/>
                <a:gd name="T61" fmla="*/ 0 h 21"/>
                <a:gd name="T62" fmla="*/ 16 w 40"/>
                <a:gd name="T63" fmla="*/ 0 h 21"/>
                <a:gd name="T64" fmla="*/ 0 w 40"/>
                <a:gd name="T65" fmla="*/ 21 h 21"/>
                <a:gd name="T66" fmla="*/ 40 w 40"/>
                <a:gd name="T6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" h="21">
                  <a:moveTo>
                    <a:pt x="40" y="21"/>
                  </a:moveTo>
                  <a:lnTo>
                    <a:pt x="40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21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7" name="Freeform 3155"/>
            <p:cNvSpPr>
              <a:spLocks/>
            </p:cNvSpPr>
            <p:nvPr/>
          </p:nvSpPr>
          <p:spPr bwMode="auto">
            <a:xfrm>
              <a:off x="4222750" y="4649788"/>
              <a:ext cx="195263" cy="82550"/>
            </a:xfrm>
            <a:custGeom>
              <a:avLst/>
              <a:gdLst>
                <a:gd name="T0" fmla="*/ 55 w 55"/>
                <a:gd name="T1" fmla="*/ 2 h 23"/>
                <a:gd name="T2" fmla="*/ 54 w 55"/>
                <a:gd name="T3" fmla="*/ 2 h 23"/>
                <a:gd name="T4" fmla="*/ 53 w 55"/>
                <a:gd name="T5" fmla="*/ 1 h 23"/>
                <a:gd name="T6" fmla="*/ 52 w 55"/>
                <a:gd name="T7" fmla="*/ 1 h 23"/>
                <a:gd name="T8" fmla="*/ 51 w 55"/>
                <a:gd name="T9" fmla="*/ 1 h 23"/>
                <a:gd name="T10" fmla="*/ 50 w 55"/>
                <a:gd name="T11" fmla="*/ 1 h 23"/>
                <a:gd name="T12" fmla="*/ 49 w 55"/>
                <a:gd name="T13" fmla="*/ 1 h 23"/>
                <a:gd name="T14" fmla="*/ 48 w 55"/>
                <a:gd name="T15" fmla="*/ 1 h 23"/>
                <a:gd name="T16" fmla="*/ 47 w 55"/>
                <a:gd name="T17" fmla="*/ 0 h 23"/>
                <a:gd name="T18" fmla="*/ 46 w 55"/>
                <a:gd name="T19" fmla="*/ 0 h 23"/>
                <a:gd name="T20" fmla="*/ 45 w 55"/>
                <a:gd name="T21" fmla="*/ 0 h 23"/>
                <a:gd name="T22" fmla="*/ 44 w 55"/>
                <a:gd name="T23" fmla="*/ 0 h 23"/>
                <a:gd name="T24" fmla="*/ 43 w 55"/>
                <a:gd name="T25" fmla="*/ 0 h 23"/>
                <a:gd name="T26" fmla="*/ 42 w 55"/>
                <a:gd name="T27" fmla="*/ 0 h 23"/>
                <a:gd name="T28" fmla="*/ 41 w 55"/>
                <a:gd name="T29" fmla="*/ 0 h 23"/>
                <a:gd name="T30" fmla="*/ 40 w 55"/>
                <a:gd name="T31" fmla="*/ 0 h 23"/>
                <a:gd name="T32" fmla="*/ 39 w 55"/>
                <a:gd name="T33" fmla="*/ 0 h 23"/>
                <a:gd name="T34" fmla="*/ 38 w 55"/>
                <a:gd name="T35" fmla="*/ 0 h 23"/>
                <a:gd name="T36" fmla="*/ 37 w 55"/>
                <a:gd name="T37" fmla="*/ 0 h 23"/>
                <a:gd name="T38" fmla="*/ 36 w 55"/>
                <a:gd name="T39" fmla="*/ 0 h 23"/>
                <a:gd name="T40" fmla="*/ 35 w 55"/>
                <a:gd name="T41" fmla="*/ 0 h 23"/>
                <a:gd name="T42" fmla="*/ 34 w 55"/>
                <a:gd name="T43" fmla="*/ 0 h 23"/>
                <a:gd name="T44" fmla="*/ 33 w 55"/>
                <a:gd name="T45" fmla="*/ 0 h 23"/>
                <a:gd name="T46" fmla="*/ 32 w 55"/>
                <a:gd name="T47" fmla="*/ 0 h 23"/>
                <a:gd name="T48" fmla="*/ 31 w 55"/>
                <a:gd name="T49" fmla="*/ 1 h 23"/>
                <a:gd name="T50" fmla="*/ 30 w 55"/>
                <a:gd name="T51" fmla="*/ 1 h 23"/>
                <a:gd name="T52" fmla="*/ 29 w 55"/>
                <a:gd name="T53" fmla="*/ 1 h 23"/>
                <a:gd name="T54" fmla="*/ 28 w 55"/>
                <a:gd name="T55" fmla="*/ 1 h 23"/>
                <a:gd name="T56" fmla="*/ 27 w 55"/>
                <a:gd name="T57" fmla="*/ 1 h 23"/>
                <a:gd name="T58" fmla="*/ 26 w 55"/>
                <a:gd name="T59" fmla="*/ 1 h 23"/>
                <a:gd name="T60" fmla="*/ 25 w 55"/>
                <a:gd name="T61" fmla="*/ 2 h 23"/>
                <a:gd name="T62" fmla="*/ 24 w 55"/>
                <a:gd name="T63" fmla="*/ 2 h 23"/>
                <a:gd name="T64" fmla="*/ 23 w 55"/>
                <a:gd name="T65" fmla="*/ 2 h 23"/>
                <a:gd name="T66" fmla="*/ 22 w 55"/>
                <a:gd name="T67" fmla="*/ 2 h 23"/>
                <a:gd name="T68" fmla="*/ 21 w 55"/>
                <a:gd name="T69" fmla="*/ 3 h 23"/>
                <a:gd name="T70" fmla="*/ 20 w 55"/>
                <a:gd name="T71" fmla="*/ 3 h 23"/>
                <a:gd name="T72" fmla="*/ 19 w 55"/>
                <a:gd name="T73" fmla="*/ 3 h 23"/>
                <a:gd name="T74" fmla="*/ 18 w 55"/>
                <a:gd name="T75" fmla="*/ 4 h 23"/>
                <a:gd name="T76" fmla="*/ 17 w 55"/>
                <a:gd name="T77" fmla="*/ 4 h 23"/>
                <a:gd name="T78" fmla="*/ 16 w 55"/>
                <a:gd name="T79" fmla="*/ 4 h 23"/>
                <a:gd name="T80" fmla="*/ 15 w 55"/>
                <a:gd name="T81" fmla="*/ 5 h 23"/>
                <a:gd name="T82" fmla="*/ 14 w 55"/>
                <a:gd name="T83" fmla="*/ 5 h 23"/>
                <a:gd name="T84" fmla="*/ 13 w 55"/>
                <a:gd name="T85" fmla="*/ 6 h 23"/>
                <a:gd name="T86" fmla="*/ 12 w 55"/>
                <a:gd name="T87" fmla="*/ 6 h 23"/>
                <a:gd name="T88" fmla="*/ 11 w 55"/>
                <a:gd name="T89" fmla="*/ 7 h 23"/>
                <a:gd name="T90" fmla="*/ 10 w 55"/>
                <a:gd name="T91" fmla="*/ 8 h 23"/>
                <a:gd name="T92" fmla="*/ 9 w 55"/>
                <a:gd name="T93" fmla="*/ 8 h 23"/>
                <a:gd name="T94" fmla="*/ 8 w 55"/>
                <a:gd name="T95" fmla="*/ 9 h 23"/>
                <a:gd name="T96" fmla="*/ 7 w 55"/>
                <a:gd name="T97" fmla="*/ 10 h 23"/>
                <a:gd name="T98" fmla="*/ 6 w 55"/>
                <a:gd name="T99" fmla="*/ 11 h 23"/>
                <a:gd name="T100" fmla="*/ 5 w 55"/>
                <a:gd name="T101" fmla="*/ 12 h 23"/>
                <a:gd name="T102" fmla="*/ 4 w 55"/>
                <a:gd name="T103" fmla="*/ 13 h 23"/>
                <a:gd name="T104" fmla="*/ 3 w 55"/>
                <a:gd name="T105" fmla="*/ 14 h 23"/>
                <a:gd name="T106" fmla="*/ 2 w 55"/>
                <a:gd name="T107" fmla="*/ 15 h 23"/>
                <a:gd name="T108" fmla="*/ 2 w 55"/>
                <a:gd name="T109" fmla="*/ 16 h 23"/>
                <a:gd name="T110" fmla="*/ 1 w 55"/>
                <a:gd name="T111" fmla="*/ 17 h 23"/>
                <a:gd name="T112" fmla="*/ 1 w 55"/>
                <a:gd name="T113" fmla="*/ 18 h 23"/>
                <a:gd name="T114" fmla="*/ 0 w 55"/>
                <a:gd name="T115" fmla="*/ 19 h 23"/>
                <a:gd name="T116" fmla="*/ 0 w 55"/>
                <a:gd name="T117" fmla="*/ 19 h 23"/>
                <a:gd name="T118" fmla="*/ 39 w 55"/>
                <a:gd name="T119" fmla="*/ 23 h 23"/>
                <a:gd name="T120" fmla="*/ 55 w 55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" h="23">
                  <a:moveTo>
                    <a:pt x="55" y="2"/>
                  </a:moveTo>
                  <a:lnTo>
                    <a:pt x="54" y="2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9" y="23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8" name="Freeform 3156"/>
            <p:cNvSpPr>
              <a:spLocks/>
            </p:cNvSpPr>
            <p:nvPr/>
          </p:nvSpPr>
          <p:spPr bwMode="auto">
            <a:xfrm>
              <a:off x="4222750" y="4718050"/>
              <a:ext cx="279400" cy="92075"/>
            </a:xfrm>
            <a:custGeom>
              <a:avLst/>
              <a:gdLst>
                <a:gd name="T0" fmla="*/ 0 w 79"/>
                <a:gd name="T1" fmla="*/ 1 h 26"/>
                <a:gd name="T2" fmla="*/ 0 w 79"/>
                <a:gd name="T3" fmla="*/ 3 h 26"/>
                <a:gd name="T4" fmla="*/ 0 w 79"/>
                <a:gd name="T5" fmla="*/ 5 h 26"/>
                <a:gd name="T6" fmla="*/ 0 w 79"/>
                <a:gd name="T7" fmla="*/ 7 h 26"/>
                <a:gd name="T8" fmla="*/ 1 w 79"/>
                <a:gd name="T9" fmla="*/ 9 h 26"/>
                <a:gd name="T10" fmla="*/ 2 w 79"/>
                <a:gd name="T11" fmla="*/ 11 h 26"/>
                <a:gd name="T12" fmla="*/ 4 w 79"/>
                <a:gd name="T13" fmla="*/ 13 h 26"/>
                <a:gd name="T14" fmla="*/ 6 w 79"/>
                <a:gd name="T15" fmla="*/ 15 h 26"/>
                <a:gd name="T16" fmla="*/ 8 w 79"/>
                <a:gd name="T17" fmla="*/ 17 h 26"/>
                <a:gd name="T18" fmla="*/ 10 w 79"/>
                <a:gd name="T19" fmla="*/ 18 h 26"/>
                <a:gd name="T20" fmla="*/ 12 w 79"/>
                <a:gd name="T21" fmla="*/ 20 h 26"/>
                <a:gd name="T22" fmla="*/ 14 w 79"/>
                <a:gd name="T23" fmla="*/ 21 h 26"/>
                <a:gd name="T24" fmla="*/ 16 w 79"/>
                <a:gd name="T25" fmla="*/ 22 h 26"/>
                <a:gd name="T26" fmla="*/ 18 w 79"/>
                <a:gd name="T27" fmla="*/ 22 h 26"/>
                <a:gd name="T28" fmla="*/ 20 w 79"/>
                <a:gd name="T29" fmla="*/ 23 h 26"/>
                <a:gd name="T30" fmla="*/ 22 w 79"/>
                <a:gd name="T31" fmla="*/ 24 h 26"/>
                <a:gd name="T32" fmla="*/ 24 w 79"/>
                <a:gd name="T33" fmla="*/ 24 h 26"/>
                <a:gd name="T34" fmla="*/ 26 w 79"/>
                <a:gd name="T35" fmla="*/ 25 h 26"/>
                <a:gd name="T36" fmla="*/ 28 w 79"/>
                <a:gd name="T37" fmla="*/ 25 h 26"/>
                <a:gd name="T38" fmla="*/ 30 w 79"/>
                <a:gd name="T39" fmla="*/ 25 h 26"/>
                <a:gd name="T40" fmla="*/ 32 w 79"/>
                <a:gd name="T41" fmla="*/ 26 h 26"/>
                <a:gd name="T42" fmla="*/ 34 w 79"/>
                <a:gd name="T43" fmla="*/ 26 h 26"/>
                <a:gd name="T44" fmla="*/ 36 w 79"/>
                <a:gd name="T45" fmla="*/ 26 h 26"/>
                <a:gd name="T46" fmla="*/ 38 w 79"/>
                <a:gd name="T47" fmla="*/ 26 h 26"/>
                <a:gd name="T48" fmla="*/ 40 w 79"/>
                <a:gd name="T49" fmla="*/ 26 h 26"/>
                <a:gd name="T50" fmla="*/ 42 w 79"/>
                <a:gd name="T51" fmla="*/ 26 h 26"/>
                <a:gd name="T52" fmla="*/ 44 w 79"/>
                <a:gd name="T53" fmla="*/ 26 h 26"/>
                <a:gd name="T54" fmla="*/ 46 w 79"/>
                <a:gd name="T55" fmla="*/ 26 h 26"/>
                <a:gd name="T56" fmla="*/ 48 w 79"/>
                <a:gd name="T57" fmla="*/ 25 h 26"/>
                <a:gd name="T58" fmla="*/ 50 w 79"/>
                <a:gd name="T59" fmla="*/ 25 h 26"/>
                <a:gd name="T60" fmla="*/ 52 w 79"/>
                <a:gd name="T61" fmla="*/ 25 h 26"/>
                <a:gd name="T62" fmla="*/ 54 w 79"/>
                <a:gd name="T63" fmla="*/ 24 h 26"/>
                <a:gd name="T64" fmla="*/ 56 w 79"/>
                <a:gd name="T65" fmla="*/ 24 h 26"/>
                <a:gd name="T66" fmla="*/ 58 w 79"/>
                <a:gd name="T67" fmla="*/ 23 h 26"/>
                <a:gd name="T68" fmla="*/ 60 w 79"/>
                <a:gd name="T69" fmla="*/ 23 h 26"/>
                <a:gd name="T70" fmla="*/ 62 w 79"/>
                <a:gd name="T71" fmla="*/ 22 h 26"/>
                <a:gd name="T72" fmla="*/ 64 w 79"/>
                <a:gd name="T73" fmla="*/ 21 h 26"/>
                <a:gd name="T74" fmla="*/ 66 w 79"/>
                <a:gd name="T75" fmla="*/ 20 h 26"/>
                <a:gd name="T76" fmla="*/ 68 w 79"/>
                <a:gd name="T77" fmla="*/ 19 h 26"/>
                <a:gd name="T78" fmla="*/ 70 w 79"/>
                <a:gd name="T79" fmla="*/ 18 h 26"/>
                <a:gd name="T80" fmla="*/ 72 w 79"/>
                <a:gd name="T81" fmla="*/ 16 h 26"/>
                <a:gd name="T82" fmla="*/ 74 w 79"/>
                <a:gd name="T83" fmla="*/ 14 h 26"/>
                <a:gd name="T84" fmla="*/ 76 w 79"/>
                <a:gd name="T85" fmla="*/ 12 h 26"/>
                <a:gd name="T86" fmla="*/ 77 w 79"/>
                <a:gd name="T87" fmla="*/ 10 h 26"/>
                <a:gd name="T88" fmla="*/ 78 w 79"/>
                <a:gd name="T89" fmla="*/ 8 h 26"/>
                <a:gd name="T90" fmla="*/ 79 w 79"/>
                <a:gd name="T91" fmla="*/ 6 h 26"/>
                <a:gd name="T92" fmla="*/ 79 w 79"/>
                <a:gd name="T93" fmla="*/ 4 h 26"/>
                <a:gd name="T94" fmla="*/ 39 w 79"/>
                <a:gd name="T95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2" y="26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2" y="26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8" y="25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6" y="24"/>
                  </a:lnTo>
                  <a:lnTo>
                    <a:pt x="57" y="24"/>
                  </a:lnTo>
                  <a:lnTo>
                    <a:pt x="58" y="23"/>
                  </a:lnTo>
                  <a:lnTo>
                    <a:pt x="59" y="23"/>
                  </a:lnTo>
                  <a:lnTo>
                    <a:pt x="60" y="23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3" y="22"/>
                  </a:lnTo>
                  <a:lnTo>
                    <a:pt x="64" y="21"/>
                  </a:lnTo>
                  <a:lnTo>
                    <a:pt x="65" y="21"/>
                  </a:lnTo>
                  <a:lnTo>
                    <a:pt x="66" y="20"/>
                  </a:lnTo>
                  <a:lnTo>
                    <a:pt x="67" y="20"/>
                  </a:lnTo>
                  <a:lnTo>
                    <a:pt x="68" y="19"/>
                  </a:lnTo>
                  <a:lnTo>
                    <a:pt x="69" y="18"/>
                  </a:lnTo>
                  <a:lnTo>
                    <a:pt x="70" y="18"/>
                  </a:lnTo>
                  <a:lnTo>
                    <a:pt x="71" y="17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2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39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9" name="Freeform 3157"/>
            <p:cNvSpPr>
              <a:spLocks/>
            </p:cNvSpPr>
            <p:nvPr/>
          </p:nvSpPr>
          <p:spPr bwMode="auto">
            <a:xfrm>
              <a:off x="4222750" y="4732338"/>
              <a:ext cx="279400" cy="120650"/>
            </a:xfrm>
            <a:custGeom>
              <a:avLst/>
              <a:gdLst>
                <a:gd name="T0" fmla="*/ 0 w 79"/>
                <a:gd name="T1" fmla="*/ 12 h 34"/>
                <a:gd name="T2" fmla="*/ 0 w 79"/>
                <a:gd name="T3" fmla="*/ 15 h 34"/>
                <a:gd name="T4" fmla="*/ 1 w 79"/>
                <a:gd name="T5" fmla="*/ 18 h 34"/>
                <a:gd name="T6" fmla="*/ 3 w 79"/>
                <a:gd name="T7" fmla="*/ 21 h 34"/>
                <a:gd name="T8" fmla="*/ 6 w 79"/>
                <a:gd name="T9" fmla="*/ 24 h 34"/>
                <a:gd name="T10" fmla="*/ 9 w 79"/>
                <a:gd name="T11" fmla="*/ 26 h 34"/>
                <a:gd name="T12" fmla="*/ 12 w 79"/>
                <a:gd name="T13" fmla="*/ 28 h 34"/>
                <a:gd name="T14" fmla="*/ 15 w 79"/>
                <a:gd name="T15" fmla="*/ 29 h 34"/>
                <a:gd name="T16" fmla="*/ 18 w 79"/>
                <a:gd name="T17" fmla="*/ 30 h 34"/>
                <a:gd name="T18" fmla="*/ 21 w 79"/>
                <a:gd name="T19" fmla="*/ 31 h 34"/>
                <a:gd name="T20" fmla="*/ 24 w 79"/>
                <a:gd name="T21" fmla="*/ 32 h 34"/>
                <a:gd name="T22" fmla="*/ 27 w 79"/>
                <a:gd name="T23" fmla="*/ 33 h 34"/>
                <a:gd name="T24" fmla="*/ 30 w 79"/>
                <a:gd name="T25" fmla="*/ 33 h 34"/>
                <a:gd name="T26" fmla="*/ 33 w 79"/>
                <a:gd name="T27" fmla="*/ 34 h 34"/>
                <a:gd name="T28" fmla="*/ 36 w 79"/>
                <a:gd name="T29" fmla="*/ 34 h 34"/>
                <a:gd name="T30" fmla="*/ 39 w 79"/>
                <a:gd name="T31" fmla="*/ 34 h 34"/>
                <a:gd name="T32" fmla="*/ 42 w 79"/>
                <a:gd name="T33" fmla="*/ 34 h 34"/>
                <a:gd name="T34" fmla="*/ 45 w 79"/>
                <a:gd name="T35" fmla="*/ 34 h 34"/>
                <a:gd name="T36" fmla="*/ 48 w 79"/>
                <a:gd name="T37" fmla="*/ 33 h 34"/>
                <a:gd name="T38" fmla="*/ 51 w 79"/>
                <a:gd name="T39" fmla="*/ 33 h 34"/>
                <a:gd name="T40" fmla="*/ 54 w 79"/>
                <a:gd name="T41" fmla="*/ 32 h 34"/>
                <a:gd name="T42" fmla="*/ 57 w 79"/>
                <a:gd name="T43" fmla="*/ 32 h 34"/>
                <a:gd name="T44" fmla="*/ 60 w 79"/>
                <a:gd name="T45" fmla="*/ 31 h 34"/>
                <a:gd name="T46" fmla="*/ 63 w 79"/>
                <a:gd name="T47" fmla="*/ 30 h 34"/>
                <a:gd name="T48" fmla="*/ 66 w 79"/>
                <a:gd name="T49" fmla="*/ 28 h 34"/>
                <a:gd name="T50" fmla="*/ 69 w 79"/>
                <a:gd name="T51" fmla="*/ 27 h 34"/>
                <a:gd name="T52" fmla="*/ 72 w 79"/>
                <a:gd name="T53" fmla="*/ 25 h 34"/>
                <a:gd name="T54" fmla="*/ 75 w 79"/>
                <a:gd name="T55" fmla="*/ 22 h 34"/>
                <a:gd name="T56" fmla="*/ 77 w 79"/>
                <a:gd name="T57" fmla="*/ 19 h 34"/>
                <a:gd name="T58" fmla="*/ 78 w 79"/>
                <a:gd name="T59" fmla="*/ 16 h 34"/>
                <a:gd name="T60" fmla="*/ 79 w 79"/>
                <a:gd name="T61" fmla="*/ 13 h 34"/>
                <a:gd name="T62" fmla="*/ 79 w 79"/>
                <a:gd name="T63" fmla="*/ 0 h 34"/>
                <a:gd name="T64" fmla="*/ 79 w 79"/>
                <a:gd name="T65" fmla="*/ 3 h 34"/>
                <a:gd name="T66" fmla="*/ 77 w 79"/>
                <a:gd name="T67" fmla="*/ 6 h 34"/>
                <a:gd name="T68" fmla="*/ 75 w 79"/>
                <a:gd name="T69" fmla="*/ 9 h 34"/>
                <a:gd name="T70" fmla="*/ 72 w 79"/>
                <a:gd name="T71" fmla="*/ 12 h 34"/>
                <a:gd name="T72" fmla="*/ 69 w 79"/>
                <a:gd name="T73" fmla="*/ 14 h 34"/>
                <a:gd name="T74" fmla="*/ 66 w 79"/>
                <a:gd name="T75" fmla="*/ 16 h 34"/>
                <a:gd name="T76" fmla="*/ 63 w 79"/>
                <a:gd name="T77" fmla="*/ 18 h 34"/>
                <a:gd name="T78" fmla="*/ 60 w 79"/>
                <a:gd name="T79" fmla="*/ 19 h 34"/>
                <a:gd name="T80" fmla="*/ 57 w 79"/>
                <a:gd name="T81" fmla="*/ 20 h 34"/>
                <a:gd name="T82" fmla="*/ 54 w 79"/>
                <a:gd name="T83" fmla="*/ 20 h 34"/>
                <a:gd name="T84" fmla="*/ 51 w 79"/>
                <a:gd name="T85" fmla="*/ 21 h 34"/>
                <a:gd name="T86" fmla="*/ 48 w 79"/>
                <a:gd name="T87" fmla="*/ 21 h 34"/>
                <a:gd name="T88" fmla="*/ 45 w 79"/>
                <a:gd name="T89" fmla="*/ 22 h 34"/>
                <a:gd name="T90" fmla="*/ 42 w 79"/>
                <a:gd name="T91" fmla="*/ 22 h 34"/>
                <a:gd name="T92" fmla="*/ 39 w 79"/>
                <a:gd name="T93" fmla="*/ 22 h 34"/>
                <a:gd name="T94" fmla="*/ 36 w 79"/>
                <a:gd name="T95" fmla="*/ 22 h 34"/>
                <a:gd name="T96" fmla="*/ 33 w 79"/>
                <a:gd name="T97" fmla="*/ 22 h 34"/>
                <a:gd name="T98" fmla="*/ 30 w 79"/>
                <a:gd name="T99" fmla="*/ 21 h 34"/>
                <a:gd name="T100" fmla="*/ 27 w 79"/>
                <a:gd name="T101" fmla="*/ 21 h 34"/>
                <a:gd name="T102" fmla="*/ 24 w 79"/>
                <a:gd name="T103" fmla="*/ 20 h 34"/>
                <a:gd name="T104" fmla="*/ 21 w 79"/>
                <a:gd name="T105" fmla="*/ 19 h 34"/>
                <a:gd name="T106" fmla="*/ 18 w 79"/>
                <a:gd name="T107" fmla="*/ 18 h 34"/>
                <a:gd name="T108" fmla="*/ 15 w 79"/>
                <a:gd name="T109" fmla="*/ 17 h 34"/>
                <a:gd name="T110" fmla="*/ 12 w 79"/>
                <a:gd name="T111" fmla="*/ 16 h 34"/>
                <a:gd name="T112" fmla="*/ 9 w 79"/>
                <a:gd name="T113" fmla="*/ 14 h 34"/>
                <a:gd name="T114" fmla="*/ 6 w 79"/>
                <a:gd name="T115" fmla="*/ 11 h 34"/>
                <a:gd name="T116" fmla="*/ 3 w 79"/>
                <a:gd name="T117" fmla="*/ 8 h 34"/>
                <a:gd name="T118" fmla="*/ 1 w 79"/>
                <a:gd name="T119" fmla="*/ 5 h 34"/>
                <a:gd name="T120" fmla="*/ 0 w 79"/>
                <a:gd name="T12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3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2" y="34"/>
                  </a:lnTo>
                  <a:lnTo>
                    <a:pt x="33" y="34"/>
                  </a:lnTo>
                  <a:lnTo>
                    <a:pt x="34" y="34"/>
                  </a:lnTo>
                  <a:lnTo>
                    <a:pt x="35" y="34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8" y="34"/>
                  </a:lnTo>
                  <a:lnTo>
                    <a:pt x="39" y="34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8" y="33"/>
                  </a:lnTo>
                  <a:lnTo>
                    <a:pt x="49" y="33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4" y="32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8" y="31"/>
                  </a:lnTo>
                  <a:lnTo>
                    <a:pt x="59" y="31"/>
                  </a:lnTo>
                  <a:lnTo>
                    <a:pt x="60" y="31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3" y="30"/>
                  </a:lnTo>
                  <a:lnTo>
                    <a:pt x="64" y="29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70" y="26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4" y="23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8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7" y="6"/>
                  </a:lnTo>
                  <a:lnTo>
                    <a:pt x="77" y="7"/>
                  </a:lnTo>
                  <a:lnTo>
                    <a:pt x="76" y="8"/>
                  </a:lnTo>
                  <a:lnTo>
                    <a:pt x="75" y="9"/>
                  </a:lnTo>
                  <a:lnTo>
                    <a:pt x="74" y="10"/>
                  </a:lnTo>
                  <a:lnTo>
                    <a:pt x="73" y="11"/>
                  </a:lnTo>
                  <a:lnTo>
                    <a:pt x="72" y="12"/>
                  </a:lnTo>
                  <a:lnTo>
                    <a:pt x="71" y="13"/>
                  </a:lnTo>
                  <a:lnTo>
                    <a:pt x="70" y="14"/>
                  </a:lnTo>
                  <a:lnTo>
                    <a:pt x="69" y="14"/>
                  </a:lnTo>
                  <a:lnTo>
                    <a:pt x="68" y="15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0" name="Freeform 3158"/>
            <p:cNvSpPr>
              <a:spLocks/>
            </p:cNvSpPr>
            <p:nvPr/>
          </p:nvSpPr>
          <p:spPr bwMode="auto">
            <a:xfrm>
              <a:off x="2455863" y="1682750"/>
              <a:ext cx="141288" cy="74613"/>
            </a:xfrm>
            <a:custGeom>
              <a:avLst/>
              <a:gdLst>
                <a:gd name="T0" fmla="*/ 40 w 40"/>
                <a:gd name="T1" fmla="*/ 21 h 21"/>
                <a:gd name="T2" fmla="*/ 40 w 40"/>
                <a:gd name="T3" fmla="*/ 20 h 21"/>
                <a:gd name="T4" fmla="*/ 40 w 40"/>
                <a:gd name="T5" fmla="*/ 19 h 21"/>
                <a:gd name="T6" fmla="*/ 40 w 40"/>
                <a:gd name="T7" fmla="*/ 18 h 21"/>
                <a:gd name="T8" fmla="*/ 39 w 40"/>
                <a:gd name="T9" fmla="*/ 17 h 21"/>
                <a:gd name="T10" fmla="*/ 39 w 40"/>
                <a:gd name="T11" fmla="*/ 16 h 21"/>
                <a:gd name="T12" fmla="*/ 39 w 40"/>
                <a:gd name="T13" fmla="*/ 15 h 21"/>
                <a:gd name="T14" fmla="*/ 38 w 40"/>
                <a:gd name="T15" fmla="*/ 14 h 21"/>
                <a:gd name="T16" fmla="*/ 37 w 40"/>
                <a:gd name="T17" fmla="*/ 13 h 21"/>
                <a:gd name="T18" fmla="*/ 37 w 40"/>
                <a:gd name="T19" fmla="*/ 12 h 21"/>
                <a:gd name="T20" fmla="*/ 36 w 40"/>
                <a:gd name="T21" fmla="*/ 11 h 21"/>
                <a:gd name="T22" fmla="*/ 35 w 40"/>
                <a:gd name="T23" fmla="*/ 10 h 21"/>
                <a:gd name="T24" fmla="*/ 34 w 40"/>
                <a:gd name="T25" fmla="*/ 9 h 21"/>
                <a:gd name="T26" fmla="*/ 33 w 40"/>
                <a:gd name="T27" fmla="*/ 8 h 21"/>
                <a:gd name="T28" fmla="*/ 32 w 40"/>
                <a:gd name="T29" fmla="*/ 8 h 21"/>
                <a:gd name="T30" fmla="*/ 31 w 40"/>
                <a:gd name="T31" fmla="*/ 7 h 21"/>
                <a:gd name="T32" fmla="*/ 30 w 40"/>
                <a:gd name="T33" fmla="*/ 6 h 21"/>
                <a:gd name="T34" fmla="*/ 29 w 40"/>
                <a:gd name="T35" fmla="*/ 6 h 21"/>
                <a:gd name="T36" fmla="*/ 28 w 40"/>
                <a:gd name="T37" fmla="*/ 5 h 21"/>
                <a:gd name="T38" fmla="*/ 27 w 40"/>
                <a:gd name="T39" fmla="*/ 5 h 21"/>
                <a:gd name="T40" fmla="*/ 26 w 40"/>
                <a:gd name="T41" fmla="*/ 4 h 21"/>
                <a:gd name="T42" fmla="*/ 25 w 40"/>
                <a:gd name="T43" fmla="*/ 4 h 21"/>
                <a:gd name="T44" fmla="*/ 24 w 40"/>
                <a:gd name="T45" fmla="*/ 3 h 21"/>
                <a:gd name="T46" fmla="*/ 23 w 40"/>
                <a:gd name="T47" fmla="*/ 3 h 21"/>
                <a:gd name="T48" fmla="*/ 22 w 40"/>
                <a:gd name="T49" fmla="*/ 3 h 21"/>
                <a:gd name="T50" fmla="*/ 21 w 40"/>
                <a:gd name="T51" fmla="*/ 2 h 21"/>
                <a:gd name="T52" fmla="*/ 20 w 40"/>
                <a:gd name="T53" fmla="*/ 2 h 21"/>
                <a:gd name="T54" fmla="*/ 19 w 40"/>
                <a:gd name="T55" fmla="*/ 2 h 21"/>
                <a:gd name="T56" fmla="*/ 18 w 40"/>
                <a:gd name="T57" fmla="*/ 1 h 21"/>
                <a:gd name="T58" fmla="*/ 17 w 40"/>
                <a:gd name="T59" fmla="*/ 1 h 21"/>
                <a:gd name="T60" fmla="*/ 16 w 40"/>
                <a:gd name="T61" fmla="*/ 1 h 21"/>
                <a:gd name="T62" fmla="*/ 15 w 40"/>
                <a:gd name="T63" fmla="*/ 1 h 21"/>
                <a:gd name="T64" fmla="*/ 14 w 40"/>
                <a:gd name="T65" fmla="*/ 0 h 21"/>
                <a:gd name="T66" fmla="*/ 14 w 40"/>
                <a:gd name="T67" fmla="*/ 0 h 21"/>
                <a:gd name="T68" fmla="*/ 0 w 40"/>
                <a:gd name="T69" fmla="*/ 21 h 21"/>
                <a:gd name="T70" fmla="*/ 40 w 40"/>
                <a:gd name="T7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21">
                  <a:moveTo>
                    <a:pt x="40" y="21"/>
                  </a:moveTo>
                  <a:lnTo>
                    <a:pt x="40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21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1" name="Freeform 3159"/>
            <p:cNvSpPr>
              <a:spLocks/>
            </p:cNvSpPr>
            <p:nvPr/>
          </p:nvSpPr>
          <p:spPr bwMode="auto">
            <a:xfrm>
              <a:off x="2317750" y="1679575"/>
              <a:ext cx="187325" cy="77788"/>
            </a:xfrm>
            <a:custGeom>
              <a:avLst/>
              <a:gdLst>
                <a:gd name="T0" fmla="*/ 53 w 53"/>
                <a:gd name="T1" fmla="*/ 1 h 22"/>
                <a:gd name="T2" fmla="*/ 52 w 53"/>
                <a:gd name="T3" fmla="*/ 1 h 22"/>
                <a:gd name="T4" fmla="*/ 51 w 53"/>
                <a:gd name="T5" fmla="*/ 1 h 22"/>
                <a:gd name="T6" fmla="*/ 50 w 53"/>
                <a:gd name="T7" fmla="*/ 1 h 22"/>
                <a:gd name="T8" fmla="*/ 49 w 53"/>
                <a:gd name="T9" fmla="*/ 1 h 22"/>
                <a:gd name="T10" fmla="*/ 48 w 53"/>
                <a:gd name="T11" fmla="*/ 1 h 22"/>
                <a:gd name="T12" fmla="*/ 47 w 53"/>
                <a:gd name="T13" fmla="*/ 0 h 22"/>
                <a:gd name="T14" fmla="*/ 46 w 53"/>
                <a:gd name="T15" fmla="*/ 0 h 22"/>
                <a:gd name="T16" fmla="*/ 45 w 53"/>
                <a:gd name="T17" fmla="*/ 0 h 22"/>
                <a:gd name="T18" fmla="*/ 44 w 53"/>
                <a:gd name="T19" fmla="*/ 0 h 22"/>
                <a:gd name="T20" fmla="*/ 43 w 53"/>
                <a:gd name="T21" fmla="*/ 0 h 22"/>
                <a:gd name="T22" fmla="*/ 42 w 53"/>
                <a:gd name="T23" fmla="*/ 0 h 22"/>
                <a:gd name="T24" fmla="*/ 41 w 53"/>
                <a:gd name="T25" fmla="*/ 0 h 22"/>
                <a:gd name="T26" fmla="*/ 40 w 53"/>
                <a:gd name="T27" fmla="*/ 0 h 22"/>
                <a:gd name="T28" fmla="*/ 39 w 53"/>
                <a:gd name="T29" fmla="*/ 0 h 22"/>
                <a:gd name="T30" fmla="*/ 38 w 53"/>
                <a:gd name="T31" fmla="*/ 0 h 22"/>
                <a:gd name="T32" fmla="*/ 37 w 53"/>
                <a:gd name="T33" fmla="*/ 0 h 22"/>
                <a:gd name="T34" fmla="*/ 36 w 53"/>
                <a:gd name="T35" fmla="*/ 0 h 22"/>
                <a:gd name="T36" fmla="*/ 35 w 53"/>
                <a:gd name="T37" fmla="*/ 0 h 22"/>
                <a:gd name="T38" fmla="*/ 34 w 53"/>
                <a:gd name="T39" fmla="*/ 0 h 22"/>
                <a:gd name="T40" fmla="*/ 33 w 53"/>
                <a:gd name="T41" fmla="*/ 0 h 22"/>
                <a:gd name="T42" fmla="*/ 32 w 53"/>
                <a:gd name="T43" fmla="*/ 0 h 22"/>
                <a:gd name="T44" fmla="*/ 31 w 53"/>
                <a:gd name="T45" fmla="*/ 1 h 22"/>
                <a:gd name="T46" fmla="*/ 30 w 53"/>
                <a:gd name="T47" fmla="*/ 1 h 22"/>
                <a:gd name="T48" fmla="*/ 29 w 53"/>
                <a:gd name="T49" fmla="*/ 1 h 22"/>
                <a:gd name="T50" fmla="*/ 28 w 53"/>
                <a:gd name="T51" fmla="*/ 1 h 22"/>
                <a:gd name="T52" fmla="*/ 27 w 53"/>
                <a:gd name="T53" fmla="*/ 1 h 22"/>
                <a:gd name="T54" fmla="*/ 26 w 53"/>
                <a:gd name="T55" fmla="*/ 1 h 22"/>
                <a:gd name="T56" fmla="*/ 25 w 53"/>
                <a:gd name="T57" fmla="*/ 2 h 22"/>
                <a:gd name="T58" fmla="*/ 24 w 53"/>
                <a:gd name="T59" fmla="*/ 2 h 22"/>
                <a:gd name="T60" fmla="*/ 23 w 53"/>
                <a:gd name="T61" fmla="*/ 2 h 22"/>
                <a:gd name="T62" fmla="*/ 22 w 53"/>
                <a:gd name="T63" fmla="*/ 2 h 22"/>
                <a:gd name="T64" fmla="*/ 21 w 53"/>
                <a:gd name="T65" fmla="*/ 3 h 22"/>
                <a:gd name="T66" fmla="*/ 20 w 53"/>
                <a:gd name="T67" fmla="*/ 3 h 22"/>
                <a:gd name="T68" fmla="*/ 19 w 53"/>
                <a:gd name="T69" fmla="*/ 3 h 22"/>
                <a:gd name="T70" fmla="*/ 18 w 53"/>
                <a:gd name="T71" fmla="*/ 4 h 22"/>
                <a:gd name="T72" fmla="*/ 17 w 53"/>
                <a:gd name="T73" fmla="*/ 4 h 22"/>
                <a:gd name="T74" fmla="*/ 16 w 53"/>
                <a:gd name="T75" fmla="*/ 4 h 22"/>
                <a:gd name="T76" fmla="*/ 15 w 53"/>
                <a:gd name="T77" fmla="*/ 5 h 22"/>
                <a:gd name="T78" fmla="*/ 14 w 53"/>
                <a:gd name="T79" fmla="*/ 5 h 22"/>
                <a:gd name="T80" fmla="*/ 13 w 53"/>
                <a:gd name="T81" fmla="*/ 6 h 22"/>
                <a:gd name="T82" fmla="*/ 12 w 53"/>
                <a:gd name="T83" fmla="*/ 6 h 22"/>
                <a:gd name="T84" fmla="*/ 11 w 53"/>
                <a:gd name="T85" fmla="*/ 7 h 22"/>
                <a:gd name="T86" fmla="*/ 10 w 53"/>
                <a:gd name="T87" fmla="*/ 7 h 22"/>
                <a:gd name="T88" fmla="*/ 9 w 53"/>
                <a:gd name="T89" fmla="*/ 8 h 22"/>
                <a:gd name="T90" fmla="*/ 8 w 53"/>
                <a:gd name="T91" fmla="*/ 9 h 22"/>
                <a:gd name="T92" fmla="*/ 7 w 53"/>
                <a:gd name="T93" fmla="*/ 9 h 22"/>
                <a:gd name="T94" fmla="*/ 6 w 53"/>
                <a:gd name="T95" fmla="*/ 10 h 22"/>
                <a:gd name="T96" fmla="*/ 5 w 53"/>
                <a:gd name="T97" fmla="*/ 11 h 22"/>
                <a:gd name="T98" fmla="*/ 4 w 53"/>
                <a:gd name="T99" fmla="*/ 12 h 22"/>
                <a:gd name="T100" fmla="*/ 3 w 53"/>
                <a:gd name="T101" fmla="*/ 13 h 22"/>
                <a:gd name="T102" fmla="*/ 3 w 53"/>
                <a:gd name="T103" fmla="*/ 14 h 22"/>
                <a:gd name="T104" fmla="*/ 2 w 53"/>
                <a:gd name="T105" fmla="*/ 15 h 22"/>
                <a:gd name="T106" fmla="*/ 1 w 53"/>
                <a:gd name="T107" fmla="*/ 16 h 22"/>
                <a:gd name="T108" fmla="*/ 1 w 53"/>
                <a:gd name="T109" fmla="*/ 17 h 22"/>
                <a:gd name="T110" fmla="*/ 1 w 53"/>
                <a:gd name="T111" fmla="*/ 18 h 22"/>
                <a:gd name="T112" fmla="*/ 0 w 53"/>
                <a:gd name="T113" fmla="*/ 19 h 22"/>
                <a:gd name="T114" fmla="*/ 0 w 53"/>
                <a:gd name="T115" fmla="*/ 19 h 22"/>
                <a:gd name="T116" fmla="*/ 39 w 53"/>
                <a:gd name="T117" fmla="*/ 22 h 22"/>
                <a:gd name="T118" fmla="*/ 53 w 53"/>
                <a:gd name="T11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" h="22">
                  <a:moveTo>
                    <a:pt x="53" y="1"/>
                  </a:move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9" y="2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2" name="Freeform 3160"/>
            <p:cNvSpPr>
              <a:spLocks/>
            </p:cNvSpPr>
            <p:nvPr/>
          </p:nvSpPr>
          <p:spPr bwMode="auto">
            <a:xfrm>
              <a:off x="2317750" y="1746250"/>
              <a:ext cx="279400" cy="88900"/>
            </a:xfrm>
            <a:custGeom>
              <a:avLst/>
              <a:gdLst>
                <a:gd name="T0" fmla="*/ 0 w 79"/>
                <a:gd name="T1" fmla="*/ 1 h 25"/>
                <a:gd name="T2" fmla="*/ 0 w 79"/>
                <a:gd name="T3" fmla="*/ 3 h 25"/>
                <a:gd name="T4" fmla="*/ 0 w 79"/>
                <a:gd name="T5" fmla="*/ 5 h 25"/>
                <a:gd name="T6" fmla="*/ 1 w 79"/>
                <a:gd name="T7" fmla="*/ 7 h 25"/>
                <a:gd name="T8" fmla="*/ 1 w 79"/>
                <a:gd name="T9" fmla="*/ 9 h 25"/>
                <a:gd name="T10" fmla="*/ 3 w 79"/>
                <a:gd name="T11" fmla="*/ 11 h 25"/>
                <a:gd name="T12" fmla="*/ 4 w 79"/>
                <a:gd name="T13" fmla="*/ 13 h 25"/>
                <a:gd name="T14" fmla="*/ 6 w 79"/>
                <a:gd name="T15" fmla="*/ 15 h 25"/>
                <a:gd name="T16" fmla="*/ 8 w 79"/>
                <a:gd name="T17" fmla="*/ 16 h 25"/>
                <a:gd name="T18" fmla="*/ 10 w 79"/>
                <a:gd name="T19" fmla="*/ 18 h 25"/>
                <a:gd name="T20" fmla="*/ 12 w 79"/>
                <a:gd name="T21" fmla="*/ 19 h 25"/>
                <a:gd name="T22" fmla="*/ 14 w 79"/>
                <a:gd name="T23" fmla="*/ 20 h 25"/>
                <a:gd name="T24" fmla="*/ 16 w 79"/>
                <a:gd name="T25" fmla="*/ 21 h 25"/>
                <a:gd name="T26" fmla="*/ 18 w 79"/>
                <a:gd name="T27" fmla="*/ 21 h 25"/>
                <a:gd name="T28" fmla="*/ 20 w 79"/>
                <a:gd name="T29" fmla="*/ 22 h 25"/>
                <a:gd name="T30" fmla="*/ 22 w 79"/>
                <a:gd name="T31" fmla="*/ 23 h 25"/>
                <a:gd name="T32" fmla="*/ 24 w 79"/>
                <a:gd name="T33" fmla="*/ 23 h 25"/>
                <a:gd name="T34" fmla="*/ 26 w 79"/>
                <a:gd name="T35" fmla="*/ 24 h 25"/>
                <a:gd name="T36" fmla="*/ 28 w 79"/>
                <a:gd name="T37" fmla="*/ 24 h 25"/>
                <a:gd name="T38" fmla="*/ 30 w 79"/>
                <a:gd name="T39" fmla="*/ 24 h 25"/>
                <a:gd name="T40" fmla="*/ 32 w 79"/>
                <a:gd name="T41" fmla="*/ 25 h 25"/>
                <a:gd name="T42" fmla="*/ 34 w 79"/>
                <a:gd name="T43" fmla="*/ 25 h 25"/>
                <a:gd name="T44" fmla="*/ 36 w 79"/>
                <a:gd name="T45" fmla="*/ 25 h 25"/>
                <a:gd name="T46" fmla="*/ 38 w 79"/>
                <a:gd name="T47" fmla="*/ 25 h 25"/>
                <a:gd name="T48" fmla="*/ 40 w 79"/>
                <a:gd name="T49" fmla="*/ 25 h 25"/>
                <a:gd name="T50" fmla="*/ 42 w 79"/>
                <a:gd name="T51" fmla="*/ 25 h 25"/>
                <a:gd name="T52" fmla="*/ 44 w 79"/>
                <a:gd name="T53" fmla="*/ 25 h 25"/>
                <a:gd name="T54" fmla="*/ 46 w 79"/>
                <a:gd name="T55" fmla="*/ 25 h 25"/>
                <a:gd name="T56" fmla="*/ 48 w 79"/>
                <a:gd name="T57" fmla="*/ 24 h 25"/>
                <a:gd name="T58" fmla="*/ 50 w 79"/>
                <a:gd name="T59" fmla="*/ 24 h 25"/>
                <a:gd name="T60" fmla="*/ 52 w 79"/>
                <a:gd name="T61" fmla="*/ 24 h 25"/>
                <a:gd name="T62" fmla="*/ 54 w 79"/>
                <a:gd name="T63" fmla="*/ 23 h 25"/>
                <a:gd name="T64" fmla="*/ 56 w 79"/>
                <a:gd name="T65" fmla="*/ 23 h 25"/>
                <a:gd name="T66" fmla="*/ 58 w 79"/>
                <a:gd name="T67" fmla="*/ 22 h 25"/>
                <a:gd name="T68" fmla="*/ 60 w 79"/>
                <a:gd name="T69" fmla="*/ 22 h 25"/>
                <a:gd name="T70" fmla="*/ 62 w 79"/>
                <a:gd name="T71" fmla="*/ 21 h 25"/>
                <a:gd name="T72" fmla="*/ 64 w 79"/>
                <a:gd name="T73" fmla="*/ 20 h 25"/>
                <a:gd name="T74" fmla="*/ 66 w 79"/>
                <a:gd name="T75" fmla="*/ 19 h 25"/>
                <a:gd name="T76" fmla="*/ 68 w 79"/>
                <a:gd name="T77" fmla="*/ 18 h 25"/>
                <a:gd name="T78" fmla="*/ 70 w 79"/>
                <a:gd name="T79" fmla="*/ 17 h 25"/>
                <a:gd name="T80" fmla="*/ 72 w 79"/>
                <a:gd name="T81" fmla="*/ 16 h 25"/>
                <a:gd name="T82" fmla="*/ 74 w 79"/>
                <a:gd name="T83" fmla="*/ 14 h 25"/>
                <a:gd name="T84" fmla="*/ 76 w 79"/>
                <a:gd name="T85" fmla="*/ 12 h 25"/>
                <a:gd name="T86" fmla="*/ 77 w 79"/>
                <a:gd name="T87" fmla="*/ 10 h 25"/>
                <a:gd name="T88" fmla="*/ 78 w 79"/>
                <a:gd name="T89" fmla="*/ 8 h 25"/>
                <a:gd name="T90" fmla="*/ 79 w 79"/>
                <a:gd name="T91" fmla="*/ 6 h 25"/>
                <a:gd name="T92" fmla="*/ 79 w 79"/>
                <a:gd name="T93" fmla="*/ 4 h 25"/>
                <a:gd name="T94" fmla="*/ 79 w 79"/>
                <a:gd name="T95" fmla="*/ 3 h 25"/>
                <a:gd name="T96" fmla="*/ 0 w 79"/>
                <a:gd name="T9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2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5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4" y="25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25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3"/>
                  </a:lnTo>
                  <a:lnTo>
                    <a:pt x="57" y="23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3" y="21"/>
                  </a:lnTo>
                  <a:lnTo>
                    <a:pt x="64" y="20"/>
                  </a:lnTo>
                  <a:lnTo>
                    <a:pt x="65" y="20"/>
                  </a:lnTo>
                  <a:lnTo>
                    <a:pt x="66" y="19"/>
                  </a:lnTo>
                  <a:lnTo>
                    <a:pt x="67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9"/>
                  </a:lnTo>
                  <a:lnTo>
                    <a:pt x="78" y="8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3"/>
                  </a:lnTo>
                  <a:lnTo>
                    <a:pt x="3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3" name="Freeform 3161"/>
            <p:cNvSpPr>
              <a:spLocks/>
            </p:cNvSpPr>
            <p:nvPr/>
          </p:nvSpPr>
          <p:spPr bwMode="auto">
            <a:xfrm>
              <a:off x="2317750" y="1757363"/>
              <a:ext cx="279400" cy="123825"/>
            </a:xfrm>
            <a:custGeom>
              <a:avLst/>
              <a:gdLst>
                <a:gd name="T0" fmla="*/ 0 w 79"/>
                <a:gd name="T1" fmla="*/ 12 h 35"/>
                <a:gd name="T2" fmla="*/ 0 w 79"/>
                <a:gd name="T3" fmla="*/ 15 h 35"/>
                <a:gd name="T4" fmla="*/ 1 w 79"/>
                <a:gd name="T5" fmla="*/ 18 h 35"/>
                <a:gd name="T6" fmla="*/ 3 w 79"/>
                <a:gd name="T7" fmla="*/ 21 h 35"/>
                <a:gd name="T8" fmla="*/ 6 w 79"/>
                <a:gd name="T9" fmla="*/ 24 h 35"/>
                <a:gd name="T10" fmla="*/ 9 w 79"/>
                <a:gd name="T11" fmla="*/ 27 h 35"/>
                <a:gd name="T12" fmla="*/ 12 w 79"/>
                <a:gd name="T13" fmla="*/ 29 h 35"/>
                <a:gd name="T14" fmla="*/ 15 w 79"/>
                <a:gd name="T15" fmla="*/ 30 h 35"/>
                <a:gd name="T16" fmla="*/ 18 w 79"/>
                <a:gd name="T17" fmla="*/ 31 h 35"/>
                <a:gd name="T18" fmla="*/ 21 w 79"/>
                <a:gd name="T19" fmla="*/ 32 h 35"/>
                <a:gd name="T20" fmla="*/ 24 w 79"/>
                <a:gd name="T21" fmla="*/ 33 h 35"/>
                <a:gd name="T22" fmla="*/ 27 w 79"/>
                <a:gd name="T23" fmla="*/ 34 h 35"/>
                <a:gd name="T24" fmla="*/ 30 w 79"/>
                <a:gd name="T25" fmla="*/ 34 h 35"/>
                <a:gd name="T26" fmla="*/ 33 w 79"/>
                <a:gd name="T27" fmla="*/ 35 h 35"/>
                <a:gd name="T28" fmla="*/ 36 w 79"/>
                <a:gd name="T29" fmla="*/ 35 h 35"/>
                <a:gd name="T30" fmla="*/ 39 w 79"/>
                <a:gd name="T31" fmla="*/ 35 h 35"/>
                <a:gd name="T32" fmla="*/ 42 w 79"/>
                <a:gd name="T33" fmla="*/ 35 h 35"/>
                <a:gd name="T34" fmla="*/ 45 w 79"/>
                <a:gd name="T35" fmla="*/ 35 h 35"/>
                <a:gd name="T36" fmla="*/ 48 w 79"/>
                <a:gd name="T37" fmla="*/ 34 h 35"/>
                <a:gd name="T38" fmla="*/ 51 w 79"/>
                <a:gd name="T39" fmla="*/ 34 h 35"/>
                <a:gd name="T40" fmla="*/ 54 w 79"/>
                <a:gd name="T41" fmla="*/ 33 h 35"/>
                <a:gd name="T42" fmla="*/ 57 w 79"/>
                <a:gd name="T43" fmla="*/ 33 h 35"/>
                <a:gd name="T44" fmla="*/ 60 w 79"/>
                <a:gd name="T45" fmla="*/ 32 h 35"/>
                <a:gd name="T46" fmla="*/ 63 w 79"/>
                <a:gd name="T47" fmla="*/ 31 h 35"/>
                <a:gd name="T48" fmla="*/ 66 w 79"/>
                <a:gd name="T49" fmla="*/ 29 h 35"/>
                <a:gd name="T50" fmla="*/ 69 w 79"/>
                <a:gd name="T51" fmla="*/ 27 h 35"/>
                <a:gd name="T52" fmla="*/ 72 w 79"/>
                <a:gd name="T53" fmla="*/ 25 h 35"/>
                <a:gd name="T54" fmla="*/ 75 w 79"/>
                <a:gd name="T55" fmla="*/ 22 h 35"/>
                <a:gd name="T56" fmla="*/ 77 w 79"/>
                <a:gd name="T57" fmla="*/ 19 h 35"/>
                <a:gd name="T58" fmla="*/ 79 w 79"/>
                <a:gd name="T59" fmla="*/ 16 h 35"/>
                <a:gd name="T60" fmla="*/ 79 w 79"/>
                <a:gd name="T61" fmla="*/ 13 h 35"/>
                <a:gd name="T62" fmla="*/ 79 w 79"/>
                <a:gd name="T63" fmla="*/ 0 h 35"/>
                <a:gd name="T64" fmla="*/ 79 w 79"/>
                <a:gd name="T65" fmla="*/ 3 h 35"/>
                <a:gd name="T66" fmla="*/ 78 w 79"/>
                <a:gd name="T67" fmla="*/ 6 h 35"/>
                <a:gd name="T68" fmla="*/ 76 w 79"/>
                <a:gd name="T69" fmla="*/ 9 h 35"/>
                <a:gd name="T70" fmla="*/ 73 w 79"/>
                <a:gd name="T71" fmla="*/ 12 h 35"/>
                <a:gd name="T72" fmla="*/ 70 w 79"/>
                <a:gd name="T73" fmla="*/ 14 h 35"/>
                <a:gd name="T74" fmla="*/ 67 w 79"/>
                <a:gd name="T75" fmla="*/ 16 h 35"/>
                <a:gd name="T76" fmla="*/ 64 w 79"/>
                <a:gd name="T77" fmla="*/ 17 h 35"/>
                <a:gd name="T78" fmla="*/ 61 w 79"/>
                <a:gd name="T79" fmla="*/ 18 h 35"/>
                <a:gd name="T80" fmla="*/ 58 w 79"/>
                <a:gd name="T81" fmla="*/ 19 h 35"/>
                <a:gd name="T82" fmla="*/ 55 w 79"/>
                <a:gd name="T83" fmla="*/ 20 h 35"/>
                <a:gd name="T84" fmla="*/ 52 w 79"/>
                <a:gd name="T85" fmla="*/ 21 h 35"/>
                <a:gd name="T86" fmla="*/ 49 w 79"/>
                <a:gd name="T87" fmla="*/ 21 h 35"/>
                <a:gd name="T88" fmla="*/ 46 w 79"/>
                <a:gd name="T89" fmla="*/ 22 h 35"/>
                <a:gd name="T90" fmla="*/ 43 w 79"/>
                <a:gd name="T91" fmla="*/ 22 h 35"/>
                <a:gd name="T92" fmla="*/ 40 w 79"/>
                <a:gd name="T93" fmla="*/ 22 h 35"/>
                <a:gd name="T94" fmla="*/ 37 w 79"/>
                <a:gd name="T95" fmla="*/ 22 h 35"/>
                <a:gd name="T96" fmla="*/ 34 w 79"/>
                <a:gd name="T97" fmla="*/ 22 h 35"/>
                <a:gd name="T98" fmla="*/ 31 w 79"/>
                <a:gd name="T99" fmla="*/ 21 h 35"/>
                <a:gd name="T100" fmla="*/ 28 w 79"/>
                <a:gd name="T101" fmla="*/ 21 h 35"/>
                <a:gd name="T102" fmla="*/ 25 w 79"/>
                <a:gd name="T103" fmla="*/ 20 h 35"/>
                <a:gd name="T104" fmla="*/ 22 w 79"/>
                <a:gd name="T105" fmla="*/ 20 h 35"/>
                <a:gd name="T106" fmla="*/ 19 w 79"/>
                <a:gd name="T107" fmla="*/ 19 h 35"/>
                <a:gd name="T108" fmla="*/ 16 w 79"/>
                <a:gd name="T109" fmla="*/ 18 h 35"/>
                <a:gd name="T110" fmla="*/ 13 w 79"/>
                <a:gd name="T111" fmla="*/ 16 h 35"/>
                <a:gd name="T112" fmla="*/ 10 w 79"/>
                <a:gd name="T113" fmla="*/ 15 h 35"/>
                <a:gd name="T114" fmla="*/ 7 w 79"/>
                <a:gd name="T115" fmla="*/ 13 h 35"/>
                <a:gd name="T116" fmla="*/ 4 w 79"/>
                <a:gd name="T117" fmla="*/ 10 h 35"/>
                <a:gd name="T118" fmla="*/ 2 w 79"/>
                <a:gd name="T119" fmla="*/ 7 h 35"/>
                <a:gd name="T120" fmla="*/ 1 w 79"/>
                <a:gd name="T121" fmla="*/ 4 h 35"/>
                <a:gd name="T122" fmla="*/ 0 w 79"/>
                <a:gd name="T123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" h="35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4" y="23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8" y="6"/>
                  </a:lnTo>
                  <a:lnTo>
                    <a:pt x="77" y="7"/>
                  </a:lnTo>
                  <a:lnTo>
                    <a:pt x="76" y="8"/>
                  </a:lnTo>
                  <a:lnTo>
                    <a:pt x="76" y="9"/>
                  </a:lnTo>
                  <a:lnTo>
                    <a:pt x="75" y="10"/>
                  </a:lnTo>
                  <a:lnTo>
                    <a:pt x="74" y="11"/>
                  </a:lnTo>
                  <a:lnTo>
                    <a:pt x="73" y="12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70" y="14"/>
                  </a:lnTo>
                  <a:lnTo>
                    <a:pt x="69" y="15"/>
                  </a:lnTo>
                  <a:lnTo>
                    <a:pt x="68" y="15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4" name="Freeform 3162"/>
            <p:cNvSpPr>
              <a:spLocks/>
            </p:cNvSpPr>
            <p:nvPr/>
          </p:nvSpPr>
          <p:spPr bwMode="auto">
            <a:xfrm>
              <a:off x="3895725" y="2705100"/>
              <a:ext cx="138113" cy="77788"/>
            </a:xfrm>
            <a:custGeom>
              <a:avLst/>
              <a:gdLst>
                <a:gd name="T0" fmla="*/ 39 w 39"/>
                <a:gd name="T1" fmla="*/ 22 h 22"/>
                <a:gd name="T2" fmla="*/ 39 w 39"/>
                <a:gd name="T3" fmla="*/ 21 h 22"/>
                <a:gd name="T4" fmla="*/ 39 w 39"/>
                <a:gd name="T5" fmla="*/ 20 h 22"/>
                <a:gd name="T6" fmla="*/ 39 w 39"/>
                <a:gd name="T7" fmla="*/ 19 h 22"/>
                <a:gd name="T8" fmla="*/ 39 w 39"/>
                <a:gd name="T9" fmla="*/ 18 h 22"/>
                <a:gd name="T10" fmla="*/ 38 w 39"/>
                <a:gd name="T11" fmla="*/ 17 h 22"/>
                <a:gd name="T12" fmla="*/ 38 w 39"/>
                <a:gd name="T13" fmla="*/ 16 h 22"/>
                <a:gd name="T14" fmla="*/ 37 w 39"/>
                <a:gd name="T15" fmla="*/ 15 h 22"/>
                <a:gd name="T16" fmla="*/ 37 w 39"/>
                <a:gd name="T17" fmla="*/ 14 h 22"/>
                <a:gd name="T18" fmla="*/ 36 w 39"/>
                <a:gd name="T19" fmla="*/ 13 h 22"/>
                <a:gd name="T20" fmla="*/ 35 w 39"/>
                <a:gd name="T21" fmla="*/ 12 h 22"/>
                <a:gd name="T22" fmla="*/ 34 w 39"/>
                <a:gd name="T23" fmla="*/ 11 h 22"/>
                <a:gd name="T24" fmla="*/ 33 w 39"/>
                <a:gd name="T25" fmla="*/ 10 h 22"/>
                <a:gd name="T26" fmla="*/ 32 w 39"/>
                <a:gd name="T27" fmla="*/ 9 h 22"/>
                <a:gd name="T28" fmla="*/ 31 w 39"/>
                <a:gd name="T29" fmla="*/ 8 h 22"/>
                <a:gd name="T30" fmla="*/ 30 w 39"/>
                <a:gd name="T31" fmla="*/ 7 h 22"/>
                <a:gd name="T32" fmla="*/ 29 w 39"/>
                <a:gd name="T33" fmla="*/ 7 h 22"/>
                <a:gd name="T34" fmla="*/ 28 w 39"/>
                <a:gd name="T35" fmla="*/ 6 h 22"/>
                <a:gd name="T36" fmla="*/ 27 w 39"/>
                <a:gd name="T37" fmla="*/ 5 h 22"/>
                <a:gd name="T38" fmla="*/ 26 w 39"/>
                <a:gd name="T39" fmla="*/ 5 h 22"/>
                <a:gd name="T40" fmla="*/ 25 w 39"/>
                <a:gd name="T41" fmla="*/ 4 h 22"/>
                <a:gd name="T42" fmla="*/ 24 w 39"/>
                <a:gd name="T43" fmla="*/ 4 h 22"/>
                <a:gd name="T44" fmla="*/ 23 w 39"/>
                <a:gd name="T45" fmla="*/ 3 h 22"/>
                <a:gd name="T46" fmla="*/ 22 w 39"/>
                <a:gd name="T47" fmla="*/ 3 h 22"/>
                <a:gd name="T48" fmla="*/ 21 w 39"/>
                <a:gd name="T49" fmla="*/ 3 h 22"/>
                <a:gd name="T50" fmla="*/ 20 w 39"/>
                <a:gd name="T51" fmla="*/ 2 h 22"/>
                <a:gd name="T52" fmla="*/ 19 w 39"/>
                <a:gd name="T53" fmla="*/ 2 h 22"/>
                <a:gd name="T54" fmla="*/ 18 w 39"/>
                <a:gd name="T55" fmla="*/ 2 h 22"/>
                <a:gd name="T56" fmla="*/ 17 w 39"/>
                <a:gd name="T57" fmla="*/ 1 h 22"/>
                <a:gd name="T58" fmla="*/ 16 w 39"/>
                <a:gd name="T59" fmla="*/ 1 h 22"/>
                <a:gd name="T60" fmla="*/ 15 w 39"/>
                <a:gd name="T61" fmla="*/ 1 h 22"/>
                <a:gd name="T62" fmla="*/ 14 w 39"/>
                <a:gd name="T63" fmla="*/ 1 h 22"/>
                <a:gd name="T64" fmla="*/ 13 w 39"/>
                <a:gd name="T65" fmla="*/ 0 h 22"/>
                <a:gd name="T66" fmla="*/ 12 w 39"/>
                <a:gd name="T67" fmla="*/ 0 h 22"/>
                <a:gd name="T68" fmla="*/ 11 w 39"/>
                <a:gd name="T69" fmla="*/ 0 h 22"/>
                <a:gd name="T70" fmla="*/ 10 w 39"/>
                <a:gd name="T71" fmla="*/ 0 h 22"/>
                <a:gd name="T72" fmla="*/ 9 w 39"/>
                <a:gd name="T73" fmla="*/ 0 h 22"/>
                <a:gd name="T74" fmla="*/ 8 w 39"/>
                <a:gd name="T75" fmla="*/ 0 h 22"/>
                <a:gd name="T76" fmla="*/ 7 w 39"/>
                <a:gd name="T77" fmla="*/ 0 h 22"/>
                <a:gd name="T78" fmla="*/ 7 w 39"/>
                <a:gd name="T79" fmla="*/ 0 h 22"/>
                <a:gd name="T80" fmla="*/ 0 w 39"/>
                <a:gd name="T81" fmla="*/ 22 h 22"/>
                <a:gd name="T82" fmla="*/ 39 w 39"/>
                <a:gd name="T8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" h="22">
                  <a:moveTo>
                    <a:pt x="39" y="22"/>
                  </a:moveTo>
                  <a:lnTo>
                    <a:pt x="39" y="21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22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5" name="Freeform 3163"/>
            <p:cNvSpPr>
              <a:spLocks/>
            </p:cNvSpPr>
            <p:nvPr/>
          </p:nvSpPr>
          <p:spPr bwMode="auto">
            <a:xfrm>
              <a:off x="3754438" y="2701925"/>
              <a:ext cx="166688" cy="149225"/>
            </a:xfrm>
            <a:custGeom>
              <a:avLst/>
              <a:gdLst>
                <a:gd name="T0" fmla="*/ 46 w 47"/>
                <a:gd name="T1" fmla="*/ 0 h 42"/>
                <a:gd name="T2" fmla="*/ 44 w 47"/>
                <a:gd name="T3" fmla="*/ 0 h 42"/>
                <a:gd name="T4" fmla="*/ 42 w 47"/>
                <a:gd name="T5" fmla="*/ 0 h 42"/>
                <a:gd name="T6" fmla="*/ 40 w 47"/>
                <a:gd name="T7" fmla="*/ 0 h 42"/>
                <a:gd name="T8" fmla="*/ 38 w 47"/>
                <a:gd name="T9" fmla="*/ 0 h 42"/>
                <a:gd name="T10" fmla="*/ 36 w 47"/>
                <a:gd name="T11" fmla="*/ 0 h 42"/>
                <a:gd name="T12" fmla="*/ 34 w 47"/>
                <a:gd name="T13" fmla="*/ 0 h 42"/>
                <a:gd name="T14" fmla="*/ 32 w 47"/>
                <a:gd name="T15" fmla="*/ 0 h 42"/>
                <a:gd name="T16" fmla="*/ 30 w 47"/>
                <a:gd name="T17" fmla="*/ 1 h 42"/>
                <a:gd name="T18" fmla="*/ 28 w 47"/>
                <a:gd name="T19" fmla="*/ 1 h 42"/>
                <a:gd name="T20" fmla="*/ 26 w 47"/>
                <a:gd name="T21" fmla="*/ 1 h 42"/>
                <a:gd name="T22" fmla="*/ 24 w 47"/>
                <a:gd name="T23" fmla="*/ 2 h 42"/>
                <a:gd name="T24" fmla="*/ 22 w 47"/>
                <a:gd name="T25" fmla="*/ 2 h 42"/>
                <a:gd name="T26" fmla="*/ 20 w 47"/>
                <a:gd name="T27" fmla="*/ 3 h 42"/>
                <a:gd name="T28" fmla="*/ 18 w 47"/>
                <a:gd name="T29" fmla="*/ 4 h 42"/>
                <a:gd name="T30" fmla="*/ 16 w 47"/>
                <a:gd name="T31" fmla="*/ 4 h 42"/>
                <a:gd name="T32" fmla="*/ 14 w 47"/>
                <a:gd name="T33" fmla="*/ 5 h 42"/>
                <a:gd name="T34" fmla="*/ 12 w 47"/>
                <a:gd name="T35" fmla="*/ 6 h 42"/>
                <a:gd name="T36" fmla="*/ 10 w 47"/>
                <a:gd name="T37" fmla="*/ 8 h 42"/>
                <a:gd name="T38" fmla="*/ 8 w 47"/>
                <a:gd name="T39" fmla="*/ 9 h 42"/>
                <a:gd name="T40" fmla="*/ 6 w 47"/>
                <a:gd name="T41" fmla="*/ 11 h 42"/>
                <a:gd name="T42" fmla="*/ 4 w 47"/>
                <a:gd name="T43" fmla="*/ 13 h 42"/>
                <a:gd name="T44" fmla="*/ 2 w 47"/>
                <a:gd name="T45" fmla="*/ 15 h 42"/>
                <a:gd name="T46" fmla="*/ 1 w 47"/>
                <a:gd name="T47" fmla="*/ 17 h 42"/>
                <a:gd name="T48" fmla="*/ 0 w 47"/>
                <a:gd name="T49" fmla="*/ 19 h 42"/>
                <a:gd name="T50" fmla="*/ 0 w 47"/>
                <a:gd name="T51" fmla="*/ 21 h 42"/>
                <a:gd name="T52" fmla="*/ 0 w 47"/>
                <a:gd name="T53" fmla="*/ 23 h 42"/>
                <a:gd name="T54" fmla="*/ 0 w 47"/>
                <a:gd name="T55" fmla="*/ 25 h 42"/>
                <a:gd name="T56" fmla="*/ 1 w 47"/>
                <a:gd name="T57" fmla="*/ 27 h 42"/>
                <a:gd name="T58" fmla="*/ 2 w 47"/>
                <a:gd name="T59" fmla="*/ 29 h 42"/>
                <a:gd name="T60" fmla="*/ 3 w 47"/>
                <a:gd name="T61" fmla="*/ 31 h 42"/>
                <a:gd name="T62" fmla="*/ 5 w 47"/>
                <a:gd name="T63" fmla="*/ 33 h 42"/>
                <a:gd name="T64" fmla="*/ 7 w 47"/>
                <a:gd name="T65" fmla="*/ 35 h 42"/>
                <a:gd name="T66" fmla="*/ 9 w 47"/>
                <a:gd name="T67" fmla="*/ 37 h 42"/>
                <a:gd name="T68" fmla="*/ 11 w 47"/>
                <a:gd name="T69" fmla="*/ 38 h 42"/>
                <a:gd name="T70" fmla="*/ 13 w 47"/>
                <a:gd name="T71" fmla="*/ 39 h 42"/>
                <a:gd name="T72" fmla="*/ 15 w 47"/>
                <a:gd name="T73" fmla="*/ 40 h 42"/>
                <a:gd name="T74" fmla="*/ 17 w 47"/>
                <a:gd name="T75" fmla="*/ 41 h 42"/>
                <a:gd name="T76" fmla="*/ 19 w 47"/>
                <a:gd name="T77" fmla="*/ 42 h 42"/>
                <a:gd name="T78" fmla="*/ 20 w 47"/>
                <a:gd name="T79" fmla="*/ 42 h 42"/>
                <a:gd name="T80" fmla="*/ 47 w 47"/>
                <a:gd name="T8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42">
                  <a:moveTo>
                    <a:pt x="47" y="1"/>
                  </a:move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40" y="2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6" name="Freeform 3164"/>
            <p:cNvSpPr>
              <a:spLocks/>
            </p:cNvSpPr>
            <p:nvPr/>
          </p:nvSpPr>
          <p:spPr bwMode="auto">
            <a:xfrm>
              <a:off x="3754438" y="2782888"/>
              <a:ext cx="71438" cy="109538"/>
            </a:xfrm>
            <a:custGeom>
              <a:avLst/>
              <a:gdLst>
                <a:gd name="T0" fmla="*/ 0 w 20"/>
                <a:gd name="T1" fmla="*/ 0 h 31"/>
                <a:gd name="T2" fmla="*/ 0 w 20"/>
                <a:gd name="T3" fmla="*/ 0 h 31"/>
                <a:gd name="T4" fmla="*/ 0 w 20"/>
                <a:gd name="T5" fmla="*/ 12 h 31"/>
                <a:gd name="T6" fmla="*/ 0 w 20"/>
                <a:gd name="T7" fmla="*/ 13 h 31"/>
                <a:gd name="T8" fmla="*/ 0 w 20"/>
                <a:gd name="T9" fmla="*/ 14 h 31"/>
                <a:gd name="T10" fmla="*/ 0 w 20"/>
                <a:gd name="T11" fmla="*/ 15 h 31"/>
                <a:gd name="T12" fmla="*/ 1 w 20"/>
                <a:gd name="T13" fmla="*/ 16 h 31"/>
                <a:gd name="T14" fmla="*/ 1 w 20"/>
                <a:gd name="T15" fmla="*/ 17 h 31"/>
                <a:gd name="T16" fmla="*/ 1 w 20"/>
                <a:gd name="T17" fmla="*/ 18 h 31"/>
                <a:gd name="T18" fmla="*/ 2 w 20"/>
                <a:gd name="T19" fmla="*/ 19 h 31"/>
                <a:gd name="T20" fmla="*/ 3 w 20"/>
                <a:gd name="T21" fmla="*/ 20 h 31"/>
                <a:gd name="T22" fmla="*/ 3 w 20"/>
                <a:gd name="T23" fmla="*/ 21 h 31"/>
                <a:gd name="T24" fmla="*/ 4 w 20"/>
                <a:gd name="T25" fmla="*/ 22 h 31"/>
                <a:gd name="T26" fmla="*/ 5 w 20"/>
                <a:gd name="T27" fmla="*/ 23 h 31"/>
                <a:gd name="T28" fmla="*/ 6 w 20"/>
                <a:gd name="T29" fmla="*/ 24 h 31"/>
                <a:gd name="T30" fmla="*/ 7 w 20"/>
                <a:gd name="T31" fmla="*/ 25 h 31"/>
                <a:gd name="T32" fmla="*/ 8 w 20"/>
                <a:gd name="T33" fmla="*/ 25 h 31"/>
                <a:gd name="T34" fmla="*/ 9 w 20"/>
                <a:gd name="T35" fmla="*/ 26 h 31"/>
                <a:gd name="T36" fmla="*/ 10 w 20"/>
                <a:gd name="T37" fmla="*/ 27 h 31"/>
                <a:gd name="T38" fmla="*/ 11 w 20"/>
                <a:gd name="T39" fmla="*/ 27 h 31"/>
                <a:gd name="T40" fmla="*/ 12 w 20"/>
                <a:gd name="T41" fmla="*/ 28 h 31"/>
                <a:gd name="T42" fmla="*/ 13 w 20"/>
                <a:gd name="T43" fmla="*/ 28 h 31"/>
                <a:gd name="T44" fmla="*/ 14 w 20"/>
                <a:gd name="T45" fmla="*/ 29 h 31"/>
                <a:gd name="T46" fmla="*/ 15 w 20"/>
                <a:gd name="T47" fmla="*/ 29 h 31"/>
                <a:gd name="T48" fmla="*/ 16 w 20"/>
                <a:gd name="T49" fmla="*/ 30 h 31"/>
                <a:gd name="T50" fmla="*/ 17 w 20"/>
                <a:gd name="T51" fmla="*/ 30 h 31"/>
                <a:gd name="T52" fmla="*/ 18 w 20"/>
                <a:gd name="T53" fmla="*/ 30 h 31"/>
                <a:gd name="T54" fmla="*/ 19 w 20"/>
                <a:gd name="T55" fmla="*/ 31 h 31"/>
                <a:gd name="T56" fmla="*/ 20 w 20"/>
                <a:gd name="T57" fmla="*/ 31 h 31"/>
                <a:gd name="T58" fmla="*/ 20 w 20"/>
                <a:gd name="T59" fmla="*/ 31 h 31"/>
                <a:gd name="T60" fmla="*/ 20 w 20"/>
                <a:gd name="T61" fmla="*/ 19 h 31"/>
                <a:gd name="T62" fmla="*/ 19 w 20"/>
                <a:gd name="T63" fmla="*/ 19 h 31"/>
                <a:gd name="T64" fmla="*/ 18 w 20"/>
                <a:gd name="T65" fmla="*/ 18 h 31"/>
                <a:gd name="T66" fmla="*/ 17 w 20"/>
                <a:gd name="T67" fmla="*/ 18 h 31"/>
                <a:gd name="T68" fmla="*/ 16 w 20"/>
                <a:gd name="T69" fmla="*/ 18 h 31"/>
                <a:gd name="T70" fmla="*/ 15 w 20"/>
                <a:gd name="T71" fmla="*/ 17 h 31"/>
                <a:gd name="T72" fmla="*/ 14 w 20"/>
                <a:gd name="T73" fmla="*/ 17 h 31"/>
                <a:gd name="T74" fmla="*/ 13 w 20"/>
                <a:gd name="T75" fmla="*/ 16 h 31"/>
                <a:gd name="T76" fmla="*/ 12 w 20"/>
                <a:gd name="T77" fmla="*/ 16 h 31"/>
                <a:gd name="T78" fmla="*/ 11 w 20"/>
                <a:gd name="T79" fmla="*/ 15 h 31"/>
                <a:gd name="T80" fmla="*/ 10 w 20"/>
                <a:gd name="T81" fmla="*/ 14 h 31"/>
                <a:gd name="T82" fmla="*/ 9 w 20"/>
                <a:gd name="T83" fmla="*/ 14 h 31"/>
                <a:gd name="T84" fmla="*/ 8 w 20"/>
                <a:gd name="T85" fmla="*/ 13 h 31"/>
                <a:gd name="T86" fmla="*/ 7 w 20"/>
                <a:gd name="T87" fmla="*/ 12 h 31"/>
                <a:gd name="T88" fmla="*/ 6 w 20"/>
                <a:gd name="T89" fmla="*/ 11 h 31"/>
                <a:gd name="T90" fmla="*/ 5 w 20"/>
                <a:gd name="T91" fmla="*/ 10 h 31"/>
                <a:gd name="T92" fmla="*/ 4 w 20"/>
                <a:gd name="T93" fmla="*/ 9 h 31"/>
                <a:gd name="T94" fmla="*/ 3 w 20"/>
                <a:gd name="T95" fmla="*/ 8 h 31"/>
                <a:gd name="T96" fmla="*/ 2 w 20"/>
                <a:gd name="T97" fmla="*/ 7 h 31"/>
                <a:gd name="T98" fmla="*/ 2 w 20"/>
                <a:gd name="T99" fmla="*/ 6 h 31"/>
                <a:gd name="T100" fmla="*/ 1 w 20"/>
                <a:gd name="T101" fmla="*/ 5 h 31"/>
                <a:gd name="T102" fmla="*/ 1 w 20"/>
                <a:gd name="T103" fmla="*/ 4 h 31"/>
                <a:gd name="T104" fmla="*/ 0 w 20"/>
                <a:gd name="T105" fmla="*/ 3 h 31"/>
                <a:gd name="T106" fmla="*/ 0 w 20"/>
                <a:gd name="T107" fmla="*/ 2 h 31"/>
                <a:gd name="T108" fmla="*/ 0 w 20"/>
                <a:gd name="T109" fmla="*/ 1 h 31"/>
                <a:gd name="T110" fmla="*/ 0 w 20"/>
                <a:gd name="T1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30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7" name="Freeform 3165"/>
            <p:cNvSpPr>
              <a:spLocks/>
            </p:cNvSpPr>
            <p:nvPr/>
          </p:nvSpPr>
          <p:spPr bwMode="auto">
            <a:xfrm>
              <a:off x="3825875" y="2782888"/>
              <a:ext cx="207963" cy="77788"/>
            </a:xfrm>
            <a:custGeom>
              <a:avLst/>
              <a:gdLst>
                <a:gd name="T0" fmla="*/ 1 w 59"/>
                <a:gd name="T1" fmla="*/ 19 h 22"/>
                <a:gd name="T2" fmla="*/ 3 w 59"/>
                <a:gd name="T3" fmla="*/ 20 h 22"/>
                <a:gd name="T4" fmla="*/ 5 w 59"/>
                <a:gd name="T5" fmla="*/ 20 h 22"/>
                <a:gd name="T6" fmla="*/ 7 w 59"/>
                <a:gd name="T7" fmla="*/ 21 h 22"/>
                <a:gd name="T8" fmla="*/ 9 w 59"/>
                <a:gd name="T9" fmla="*/ 21 h 22"/>
                <a:gd name="T10" fmla="*/ 11 w 59"/>
                <a:gd name="T11" fmla="*/ 21 h 22"/>
                <a:gd name="T12" fmla="*/ 13 w 59"/>
                <a:gd name="T13" fmla="*/ 22 h 22"/>
                <a:gd name="T14" fmla="*/ 15 w 59"/>
                <a:gd name="T15" fmla="*/ 22 h 22"/>
                <a:gd name="T16" fmla="*/ 17 w 59"/>
                <a:gd name="T17" fmla="*/ 22 h 22"/>
                <a:gd name="T18" fmla="*/ 19 w 59"/>
                <a:gd name="T19" fmla="*/ 22 h 22"/>
                <a:gd name="T20" fmla="*/ 21 w 59"/>
                <a:gd name="T21" fmla="*/ 22 h 22"/>
                <a:gd name="T22" fmla="*/ 23 w 59"/>
                <a:gd name="T23" fmla="*/ 22 h 22"/>
                <a:gd name="T24" fmla="*/ 25 w 59"/>
                <a:gd name="T25" fmla="*/ 22 h 22"/>
                <a:gd name="T26" fmla="*/ 27 w 59"/>
                <a:gd name="T27" fmla="*/ 22 h 22"/>
                <a:gd name="T28" fmla="*/ 29 w 59"/>
                <a:gd name="T29" fmla="*/ 21 h 22"/>
                <a:gd name="T30" fmla="*/ 31 w 59"/>
                <a:gd name="T31" fmla="*/ 21 h 22"/>
                <a:gd name="T32" fmla="*/ 33 w 59"/>
                <a:gd name="T33" fmla="*/ 21 h 22"/>
                <a:gd name="T34" fmla="*/ 35 w 59"/>
                <a:gd name="T35" fmla="*/ 20 h 22"/>
                <a:gd name="T36" fmla="*/ 37 w 59"/>
                <a:gd name="T37" fmla="*/ 20 h 22"/>
                <a:gd name="T38" fmla="*/ 39 w 59"/>
                <a:gd name="T39" fmla="*/ 19 h 22"/>
                <a:gd name="T40" fmla="*/ 41 w 59"/>
                <a:gd name="T41" fmla="*/ 18 h 22"/>
                <a:gd name="T42" fmla="*/ 43 w 59"/>
                <a:gd name="T43" fmla="*/ 18 h 22"/>
                <a:gd name="T44" fmla="*/ 45 w 59"/>
                <a:gd name="T45" fmla="*/ 17 h 22"/>
                <a:gd name="T46" fmla="*/ 47 w 59"/>
                <a:gd name="T47" fmla="*/ 16 h 22"/>
                <a:gd name="T48" fmla="*/ 49 w 59"/>
                <a:gd name="T49" fmla="*/ 14 h 22"/>
                <a:gd name="T50" fmla="*/ 51 w 59"/>
                <a:gd name="T51" fmla="*/ 13 h 22"/>
                <a:gd name="T52" fmla="*/ 53 w 59"/>
                <a:gd name="T53" fmla="*/ 11 h 22"/>
                <a:gd name="T54" fmla="*/ 55 w 59"/>
                <a:gd name="T55" fmla="*/ 9 h 22"/>
                <a:gd name="T56" fmla="*/ 57 w 59"/>
                <a:gd name="T57" fmla="*/ 7 h 22"/>
                <a:gd name="T58" fmla="*/ 58 w 59"/>
                <a:gd name="T59" fmla="*/ 5 h 22"/>
                <a:gd name="T60" fmla="*/ 59 w 59"/>
                <a:gd name="T61" fmla="*/ 3 h 22"/>
                <a:gd name="T62" fmla="*/ 59 w 59"/>
                <a:gd name="T63" fmla="*/ 1 h 22"/>
                <a:gd name="T64" fmla="*/ 59 w 59"/>
                <a:gd name="T65" fmla="*/ 0 h 22"/>
                <a:gd name="T66" fmla="*/ 0 w 59"/>
                <a:gd name="T6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22">
                  <a:moveTo>
                    <a:pt x="0" y="19"/>
                  </a:moveTo>
                  <a:lnTo>
                    <a:pt x="1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4" y="20"/>
                  </a:lnTo>
                  <a:lnTo>
                    <a:pt x="35" y="20"/>
                  </a:lnTo>
                  <a:lnTo>
                    <a:pt x="36" y="20"/>
                  </a:lnTo>
                  <a:lnTo>
                    <a:pt x="37" y="20"/>
                  </a:lnTo>
                  <a:lnTo>
                    <a:pt x="38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6"/>
                  </a:lnTo>
                  <a:lnTo>
                    <a:pt x="47" y="16"/>
                  </a:lnTo>
                  <a:lnTo>
                    <a:pt x="48" y="15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1" y="13"/>
                  </a:lnTo>
                  <a:lnTo>
                    <a:pt x="52" y="12"/>
                  </a:lnTo>
                  <a:lnTo>
                    <a:pt x="53" y="11"/>
                  </a:lnTo>
                  <a:lnTo>
                    <a:pt x="54" y="10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2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8" name="Freeform 3166"/>
            <p:cNvSpPr>
              <a:spLocks/>
            </p:cNvSpPr>
            <p:nvPr/>
          </p:nvSpPr>
          <p:spPr bwMode="auto">
            <a:xfrm>
              <a:off x="3825875" y="2782888"/>
              <a:ext cx="207963" cy="120650"/>
            </a:xfrm>
            <a:custGeom>
              <a:avLst/>
              <a:gdLst>
                <a:gd name="T0" fmla="*/ 0 w 59"/>
                <a:gd name="T1" fmla="*/ 31 h 34"/>
                <a:gd name="T2" fmla="*/ 3 w 59"/>
                <a:gd name="T3" fmla="*/ 32 h 34"/>
                <a:gd name="T4" fmla="*/ 6 w 59"/>
                <a:gd name="T5" fmla="*/ 33 h 34"/>
                <a:gd name="T6" fmla="*/ 9 w 59"/>
                <a:gd name="T7" fmla="*/ 33 h 34"/>
                <a:gd name="T8" fmla="*/ 12 w 59"/>
                <a:gd name="T9" fmla="*/ 34 h 34"/>
                <a:gd name="T10" fmla="*/ 15 w 59"/>
                <a:gd name="T11" fmla="*/ 34 h 34"/>
                <a:gd name="T12" fmla="*/ 18 w 59"/>
                <a:gd name="T13" fmla="*/ 34 h 34"/>
                <a:gd name="T14" fmla="*/ 21 w 59"/>
                <a:gd name="T15" fmla="*/ 34 h 34"/>
                <a:gd name="T16" fmla="*/ 24 w 59"/>
                <a:gd name="T17" fmla="*/ 34 h 34"/>
                <a:gd name="T18" fmla="*/ 27 w 59"/>
                <a:gd name="T19" fmla="*/ 34 h 34"/>
                <a:gd name="T20" fmla="*/ 30 w 59"/>
                <a:gd name="T21" fmla="*/ 33 h 34"/>
                <a:gd name="T22" fmla="*/ 33 w 59"/>
                <a:gd name="T23" fmla="*/ 33 h 34"/>
                <a:gd name="T24" fmla="*/ 36 w 59"/>
                <a:gd name="T25" fmla="*/ 32 h 34"/>
                <a:gd name="T26" fmla="*/ 39 w 59"/>
                <a:gd name="T27" fmla="*/ 31 h 34"/>
                <a:gd name="T28" fmla="*/ 42 w 59"/>
                <a:gd name="T29" fmla="*/ 30 h 34"/>
                <a:gd name="T30" fmla="*/ 45 w 59"/>
                <a:gd name="T31" fmla="*/ 29 h 34"/>
                <a:gd name="T32" fmla="*/ 48 w 59"/>
                <a:gd name="T33" fmla="*/ 27 h 34"/>
                <a:gd name="T34" fmla="*/ 51 w 59"/>
                <a:gd name="T35" fmla="*/ 25 h 34"/>
                <a:gd name="T36" fmla="*/ 54 w 59"/>
                <a:gd name="T37" fmla="*/ 23 h 34"/>
                <a:gd name="T38" fmla="*/ 56 w 59"/>
                <a:gd name="T39" fmla="*/ 20 h 34"/>
                <a:gd name="T40" fmla="*/ 58 w 59"/>
                <a:gd name="T41" fmla="*/ 17 h 34"/>
                <a:gd name="T42" fmla="*/ 59 w 59"/>
                <a:gd name="T43" fmla="*/ 14 h 34"/>
                <a:gd name="T44" fmla="*/ 59 w 59"/>
                <a:gd name="T45" fmla="*/ 12 h 34"/>
                <a:gd name="T46" fmla="*/ 59 w 59"/>
                <a:gd name="T47" fmla="*/ 2 h 34"/>
                <a:gd name="T48" fmla="*/ 58 w 59"/>
                <a:gd name="T49" fmla="*/ 5 h 34"/>
                <a:gd name="T50" fmla="*/ 56 w 59"/>
                <a:gd name="T51" fmla="*/ 8 h 34"/>
                <a:gd name="T52" fmla="*/ 53 w 59"/>
                <a:gd name="T53" fmla="*/ 11 h 34"/>
                <a:gd name="T54" fmla="*/ 50 w 59"/>
                <a:gd name="T55" fmla="*/ 14 h 34"/>
                <a:gd name="T56" fmla="*/ 47 w 59"/>
                <a:gd name="T57" fmla="*/ 16 h 34"/>
                <a:gd name="T58" fmla="*/ 44 w 59"/>
                <a:gd name="T59" fmla="*/ 17 h 34"/>
                <a:gd name="T60" fmla="*/ 41 w 59"/>
                <a:gd name="T61" fmla="*/ 18 h 34"/>
                <a:gd name="T62" fmla="*/ 38 w 59"/>
                <a:gd name="T63" fmla="*/ 19 h 34"/>
                <a:gd name="T64" fmla="*/ 35 w 59"/>
                <a:gd name="T65" fmla="*/ 20 h 34"/>
                <a:gd name="T66" fmla="*/ 32 w 59"/>
                <a:gd name="T67" fmla="*/ 21 h 34"/>
                <a:gd name="T68" fmla="*/ 29 w 59"/>
                <a:gd name="T69" fmla="*/ 21 h 34"/>
                <a:gd name="T70" fmla="*/ 26 w 59"/>
                <a:gd name="T71" fmla="*/ 22 h 34"/>
                <a:gd name="T72" fmla="*/ 23 w 59"/>
                <a:gd name="T73" fmla="*/ 22 h 34"/>
                <a:gd name="T74" fmla="*/ 20 w 59"/>
                <a:gd name="T75" fmla="*/ 22 h 34"/>
                <a:gd name="T76" fmla="*/ 17 w 59"/>
                <a:gd name="T77" fmla="*/ 22 h 34"/>
                <a:gd name="T78" fmla="*/ 14 w 59"/>
                <a:gd name="T79" fmla="*/ 22 h 34"/>
                <a:gd name="T80" fmla="*/ 11 w 59"/>
                <a:gd name="T81" fmla="*/ 21 h 34"/>
                <a:gd name="T82" fmla="*/ 8 w 59"/>
                <a:gd name="T83" fmla="*/ 21 h 34"/>
                <a:gd name="T84" fmla="*/ 5 w 59"/>
                <a:gd name="T85" fmla="*/ 20 h 34"/>
                <a:gd name="T86" fmla="*/ 2 w 59"/>
                <a:gd name="T87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" h="34">
                  <a:moveTo>
                    <a:pt x="0" y="19"/>
                  </a:moveTo>
                  <a:lnTo>
                    <a:pt x="0" y="19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30" y="33"/>
                  </a:lnTo>
                  <a:lnTo>
                    <a:pt x="31" y="33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5" y="32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40" y="31"/>
                  </a:lnTo>
                  <a:lnTo>
                    <a:pt x="41" y="30"/>
                  </a:lnTo>
                  <a:lnTo>
                    <a:pt x="42" y="30"/>
                  </a:lnTo>
                  <a:lnTo>
                    <a:pt x="43" y="30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6" y="28"/>
                  </a:lnTo>
                  <a:lnTo>
                    <a:pt x="47" y="28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50" y="26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3" y="24"/>
                  </a:lnTo>
                  <a:lnTo>
                    <a:pt x="54" y="23"/>
                  </a:lnTo>
                  <a:lnTo>
                    <a:pt x="55" y="22"/>
                  </a:lnTo>
                  <a:lnTo>
                    <a:pt x="56" y="21"/>
                  </a:lnTo>
                  <a:lnTo>
                    <a:pt x="56" y="20"/>
                  </a:lnTo>
                  <a:lnTo>
                    <a:pt x="57" y="19"/>
                  </a:lnTo>
                  <a:lnTo>
                    <a:pt x="58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9" y="0"/>
                  </a:lnTo>
                  <a:lnTo>
                    <a:pt x="59" y="1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8" y="4"/>
                  </a:lnTo>
                  <a:lnTo>
                    <a:pt x="58" y="5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6" y="8"/>
                  </a:lnTo>
                  <a:lnTo>
                    <a:pt x="55" y="9"/>
                  </a:lnTo>
                  <a:lnTo>
                    <a:pt x="54" y="10"/>
                  </a:lnTo>
                  <a:lnTo>
                    <a:pt x="53" y="11"/>
                  </a:lnTo>
                  <a:lnTo>
                    <a:pt x="52" y="12"/>
                  </a:lnTo>
                  <a:lnTo>
                    <a:pt x="51" y="13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8" y="15"/>
                  </a:lnTo>
                  <a:lnTo>
                    <a:pt x="47" y="16"/>
                  </a:lnTo>
                  <a:lnTo>
                    <a:pt x="46" y="16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3" y="18"/>
                  </a:lnTo>
                  <a:lnTo>
                    <a:pt x="42" y="18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19"/>
                  </a:lnTo>
                  <a:lnTo>
                    <a:pt x="37" y="20"/>
                  </a:lnTo>
                  <a:lnTo>
                    <a:pt x="36" y="20"/>
                  </a:lnTo>
                  <a:lnTo>
                    <a:pt x="35" y="20"/>
                  </a:lnTo>
                  <a:lnTo>
                    <a:pt x="34" y="20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9" name="Freeform 3167"/>
            <p:cNvSpPr>
              <a:spLocks/>
            </p:cNvSpPr>
            <p:nvPr/>
          </p:nvSpPr>
          <p:spPr bwMode="auto">
            <a:xfrm>
              <a:off x="4222750" y="3719513"/>
              <a:ext cx="258763" cy="82550"/>
            </a:xfrm>
            <a:custGeom>
              <a:avLst/>
              <a:gdLst>
                <a:gd name="T0" fmla="*/ 73 w 73"/>
                <a:gd name="T1" fmla="*/ 22 h 23"/>
                <a:gd name="T2" fmla="*/ 73 w 73"/>
                <a:gd name="T3" fmla="*/ 20 h 23"/>
                <a:gd name="T4" fmla="*/ 72 w 73"/>
                <a:gd name="T5" fmla="*/ 18 h 23"/>
                <a:gd name="T6" fmla="*/ 71 w 73"/>
                <a:gd name="T7" fmla="*/ 16 h 23"/>
                <a:gd name="T8" fmla="*/ 70 w 73"/>
                <a:gd name="T9" fmla="*/ 14 h 23"/>
                <a:gd name="T10" fmla="*/ 68 w 73"/>
                <a:gd name="T11" fmla="*/ 12 h 23"/>
                <a:gd name="T12" fmla="*/ 66 w 73"/>
                <a:gd name="T13" fmla="*/ 10 h 23"/>
                <a:gd name="T14" fmla="*/ 64 w 73"/>
                <a:gd name="T15" fmla="*/ 8 h 23"/>
                <a:gd name="T16" fmla="*/ 62 w 73"/>
                <a:gd name="T17" fmla="*/ 7 h 23"/>
                <a:gd name="T18" fmla="*/ 60 w 73"/>
                <a:gd name="T19" fmla="*/ 6 h 23"/>
                <a:gd name="T20" fmla="*/ 58 w 73"/>
                <a:gd name="T21" fmla="*/ 5 h 23"/>
                <a:gd name="T22" fmla="*/ 56 w 73"/>
                <a:gd name="T23" fmla="*/ 4 h 23"/>
                <a:gd name="T24" fmla="*/ 54 w 73"/>
                <a:gd name="T25" fmla="*/ 3 h 23"/>
                <a:gd name="T26" fmla="*/ 52 w 73"/>
                <a:gd name="T27" fmla="*/ 3 h 23"/>
                <a:gd name="T28" fmla="*/ 50 w 73"/>
                <a:gd name="T29" fmla="*/ 2 h 23"/>
                <a:gd name="T30" fmla="*/ 48 w 73"/>
                <a:gd name="T31" fmla="*/ 2 h 23"/>
                <a:gd name="T32" fmla="*/ 46 w 73"/>
                <a:gd name="T33" fmla="*/ 1 h 23"/>
                <a:gd name="T34" fmla="*/ 44 w 73"/>
                <a:gd name="T35" fmla="*/ 1 h 23"/>
                <a:gd name="T36" fmla="*/ 42 w 73"/>
                <a:gd name="T37" fmla="*/ 1 h 23"/>
                <a:gd name="T38" fmla="*/ 40 w 73"/>
                <a:gd name="T39" fmla="*/ 0 h 23"/>
                <a:gd name="T40" fmla="*/ 38 w 73"/>
                <a:gd name="T41" fmla="*/ 0 h 23"/>
                <a:gd name="T42" fmla="*/ 36 w 73"/>
                <a:gd name="T43" fmla="*/ 0 h 23"/>
                <a:gd name="T44" fmla="*/ 34 w 73"/>
                <a:gd name="T45" fmla="*/ 0 h 23"/>
                <a:gd name="T46" fmla="*/ 32 w 73"/>
                <a:gd name="T47" fmla="*/ 0 h 23"/>
                <a:gd name="T48" fmla="*/ 30 w 73"/>
                <a:gd name="T49" fmla="*/ 0 h 23"/>
                <a:gd name="T50" fmla="*/ 28 w 73"/>
                <a:gd name="T51" fmla="*/ 0 h 23"/>
                <a:gd name="T52" fmla="*/ 26 w 73"/>
                <a:gd name="T53" fmla="*/ 0 h 23"/>
                <a:gd name="T54" fmla="*/ 24 w 73"/>
                <a:gd name="T55" fmla="*/ 1 h 23"/>
                <a:gd name="T56" fmla="*/ 22 w 73"/>
                <a:gd name="T57" fmla="*/ 1 h 23"/>
                <a:gd name="T58" fmla="*/ 20 w 73"/>
                <a:gd name="T59" fmla="*/ 1 h 23"/>
                <a:gd name="T60" fmla="*/ 18 w 73"/>
                <a:gd name="T61" fmla="*/ 2 h 23"/>
                <a:gd name="T62" fmla="*/ 16 w 73"/>
                <a:gd name="T63" fmla="*/ 2 h 23"/>
                <a:gd name="T64" fmla="*/ 14 w 73"/>
                <a:gd name="T65" fmla="*/ 3 h 23"/>
                <a:gd name="T66" fmla="*/ 12 w 73"/>
                <a:gd name="T67" fmla="*/ 4 h 23"/>
                <a:gd name="T68" fmla="*/ 10 w 73"/>
                <a:gd name="T69" fmla="*/ 4 h 23"/>
                <a:gd name="T70" fmla="*/ 8 w 73"/>
                <a:gd name="T71" fmla="*/ 5 h 23"/>
                <a:gd name="T72" fmla="*/ 6 w 73"/>
                <a:gd name="T73" fmla="*/ 6 h 23"/>
                <a:gd name="T74" fmla="*/ 4 w 73"/>
                <a:gd name="T75" fmla="*/ 8 h 23"/>
                <a:gd name="T76" fmla="*/ 2 w 73"/>
                <a:gd name="T77" fmla="*/ 9 h 23"/>
                <a:gd name="T78" fmla="*/ 0 w 73"/>
                <a:gd name="T79" fmla="*/ 10 h 23"/>
                <a:gd name="T80" fmla="*/ 33 w 73"/>
                <a:gd name="T8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3" h="23">
                  <a:moveTo>
                    <a:pt x="73" y="23"/>
                  </a:moveTo>
                  <a:lnTo>
                    <a:pt x="73" y="22"/>
                  </a:lnTo>
                  <a:lnTo>
                    <a:pt x="73" y="21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1" y="16"/>
                  </a:lnTo>
                  <a:lnTo>
                    <a:pt x="71" y="15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8" y="12"/>
                  </a:lnTo>
                  <a:lnTo>
                    <a:pt x="67" y="11"/>
                  </a:lnTo>
                  <a:lnTo>
                    <a:pt x="66" y="10"/>
                  </a:lnTo>
                  <a:lnTo>
                    <a:pt x="65" y="9"/>
                  </a:lnTo>
                  <a:lnTo>
                    <a:pt x="64" y="8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60" y="6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6" y="4"/>
                  </a:lnTo>
                  <a:lnTo>
                    <a:pt x="55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9" y="2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3" y="23"/>
                  </a:lnTo>
                  <a:lnTo>
                    <a:pt x="73" y="23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0" name="Freeform 3168"/>
            <p:cNvSpPr>
              <a:spLocks/>
            </p:cNvSpPr>
            <p:nvPr/>
          </p:nvSpPr>
          <p:spPr bwMode="auto">
            <a:xfrm>
              <a:off x="4200525" y="3756025"/>
              <a:ext cx="139700" cy="120650"/>
            </a:xfrm>
            <a:custGeom>
              <a:avLst/>
              <a:gdLst>
                <a:gd name="T0" fmla="*/ 6 w 39"/>
                <a:gd name="T1" fmla="*/ 0 h 34"/>
                <a:gd name="T2" fmla="*/ 5 w 39"/>
                <a:gd name="T3" fmla="*/ 1 h 34"/>
                <a:gd name="T4" fmla="*/ 4 w 39"/>
                <a:gd name="T5" fmla="*/ 2 h 34"/>
                <a:gd name="T6" fmla="*/ 4 w 39"/>
                <a:gd name="T7" fmla="*/ 3 h 34"/>
                <a:gd name="T8" fmla="*/ 3 w 39"/>
                <a:gd name="T9" fmla="*/ 4 h 34"/>
                <a:gd name="T10" fmla="*/ 2 w 39"/>
                <a:gd name="T11" fmla="*/ 5 h 34"/>
                <a:gd name="T12" fmla="*/ 2 w 39"/>
                <a:gd name="T13" fmla="*/ 6 h 34"/>
                <a:gd name="T14" fmla="*/ 1 w 39"/>
                <a:gd name="T15" fmla="*/ 7 h 34"/>
                <a:gd name="T16" fmla="*/ 1 w 39"/>
                <a:gd name="T17" fmla="*/ 8 h 34"/>
                <a:gd name="T18" fmla="*/ 0 w 39"/>
                <a:gd name="T19" fmla="*/ 9 h 34"/>
                <a:gd name="T20" fmla="*/ 0 w 39"/>
                <a:gd name="T21" fmla="*/ 10 h 34"/>
                <a:gd name="T22" fmla="*/ 0 w 39"/>
                <a:gd name="T23" fmla="*/ 11 h 34"/>
                <a:gd name="T24" fmla="*/ 0 w 39"/>
                <a:gd name="T25" fmla="*/ 12 h 34"/>
                <a:gd name="T26" fmla="*/ 0 w 39"/>
                <a:gd name="T27" fmla="*/ 13 h 34"/>
                <a:gd name="T28" fmla="*/ 0 w 39"/>
                <a:gd name="T29" fmla="*/ 14 h 34"/>
                <a:gd name="T30" fmla="*/ 0 w 39"/>
                <a:gd name="T31" fmla="*/ 15 h 34"/>
                <a:gd name="T32" fmla="*/ 0 w 39"/>
                <a:gd name="T33" fmla="*/ 16 h 34"/>
                <a:gd name="T34" fmla="*/ 1 w 39"/>
                <a:gd name="T35" fmla="*/ 17 h 34"/>
                <a:gd name="T36" fmla="*/ 1 w 39"/>
                <a:gd name="T37" fmla="*/ 18 h 34"/>
                <a:gd name="T38" fmla="*/ 2 w 39"/>
                <a:gd name="T39" fmla="*/ 19 h 34"/>
                <a:gd name="T40" fmla="*/ 2 w 39"/>
                <a:gd name="T41" fmla="*/ 20 h 34"/>
                <a:gd name="T42" fmla="*/ 3 w 39"/>
                <a:gd name="T43" fmla="*/ 21 h 34"/>
                <a:gd name="T44" fmla="*/ 4 w 39"/>
                <a:gd name="T45" fmla="*/ 22 h 34"/>
                <a:gd name="T46" fmla="*/ 5 w 39"/>
                <a:gd name="T47" fmla="*/ 23 h 34"/>
                <a:gd name="T48" fmla="*/ 6 w 39"/>
                <a:gd name="T49" fmla="*/ 24 h 34"/>
                <a:gd name="T50" fmla="*/ 7 w 39"/>
                <a:gd name="T51" fmla="*/ 25 h 34"/>
                <a:gd name="T52" fmla="*/ 8 w 39"/>
                <a:gd name="T53" fmla="*/ 26 h 34"/>
                <a:gd name="T54" fmla="*/ 9 w 39"/>
                <a:gd name="T55" fmla="*/ 27 h 34"/>
                <a:gd name="T56" fmla="*/ 10 w 39"/>
                <a:gd name="T57" fmla="*/ 27 h 34"/>
                <a:gd name="T58" fmla="*/ 11 w 39"/>
                <a:gd name="T59" fmla="*/ 28 h 34"/>
                <a:gd name="T60" fmla="*/ 12 w 39"/>
                <a:gd name="T61" fmla="*/ 29 h 34"/>
                <a:gd name="T62" fmla="*/ 13 w 39"/>
                <a:gd name="T63" fmla="*/ 29 h 34"/>
                <a:gd name="T64" fmla="*/ 14 w 39"/>
                <a:gd name="T65" fmla="*/ 30 h 34"/>
                <a:gd name="T66" fmla="*/ 15 w 39"/>
                <a:gd name="T67" fmla="*/ 30 h 34"/>
                <a:gd name="T68" fmla="*/ 16 w 39"/>
                <a:gd name="T69" fmla="*/ 31 h 34"/>
                <a:gd name="T70" fmla="*/ 17 w 39"/>
                <a:gd name="T71" fmla="*/ 31 h 34"/>
                <a:gd name="T72" fmla="*/ 18 w 39"/>
                <a:gd name="T73" fmla="*/ 31 h 34"/>
                <a:gd name="T74" fmla="*/ 19 w 39"/>
                <a:gd name="T75" fmla="*/ 32 h 34"/>
                <a:gd name="T76" fmla="*/ 20 w 39"/>
                <a:gd name="T77" fmla="*/ 32 h 34"/>
                <a:gd name="T78" fmla="*/ 21 w 39"/>
                <a:gd name="T79" fmla="*/ 32 h 34"/>
                <a:gd name="T80" fmla="*/ 22 w 39"/>
                <a:gd name="T81" fmla="*/ 33 h 34"/>
                <a:gd name="T82" fmla="*/ 23 w 39"/>
                <a:gd name="T83" fmla="*/ 33 h 34"/>
                <a:gd name="T84" fmla="*/ 24 w 39"/>
                <a:gd name="T85" fmla="*/ 33 h 34"/>
                <a:gd name="T86" fmla="*/ 25 w 39"/>
                <a:gd name="T87" fmla="*/ 33 h 34"/>
                <a:gd name="T88" fmla="*/ 26 w 39"/>
                <a:gd name="T89" fmla="*/ 34 h 34"/>
                <a:gd name="T90" fmla="*/ 27 w 39"/>
                <a:gd name="T91" fmla="*/ 34 h 34"/>
                <a:gd name="T92" fmla="*/ 28 w 39"/>
                <a:gd name="T93" fmla="*/ 34 h 34"/>
                <a:gd name="T94" fmla="*/ 28 w 39"/>
                <a:gd name="T95" fmla="*/ 34 h 34"/>
                <a:gd name="T96" fmla="*/ 39 w 39"/>
                <a:gd name="T97" fmla="*/ 13 h 34"/>
                <a:gd name="T98" fmla="*/ 6 w 39"/>
                <a:gd name="T9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" h="34">
                  <a:moveTo>
                    <a:pt x="6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9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1" name="Freeform 3169"/>
            <p:cNvSpPr>
              <a:spLocks/>
            </p:cNvSpPr>
            <p:nvPr/>
          </p:nvSpPr>
          <p:spPr bwMode="auto">
            <a:xfrm>
              <a:off x="4200525" y="3802063"/>
              <a:ext cx="100013" cy="120650"/>
            </a:xfrm>
            <a:custGeom>
              <a:avLst/>
              <a:gdLst>
                <a:gd name="T0" fmla="*/ 0 w 28"/>
                <a:gd name="T1" fmla="*/ 0 h 34"/>
                <a:gd name="T2" fmla="*/ 0 w 28"/>
                <a:gd name="T3" fmla="*/ 13 h 34"/>
                <a:gd name="T4" fmla="*/ 0 w 28"/>
                <a:gd name="T5" fmla="*/ 15 h 34"/>
                <a:gd name="T6" fmla="*/ 1 w 28"/>
                <a:gd name="T7" fmla="*/ 17 h 34"/>
                <a:gd name="T8" fmla="*/ 2 w 28"/>
                <a:gd name="T9" fmla="*/ 19 h 34"/>
                <a:gd name="T10" fmla="*/ 3 w 28"/>
                <a:gd name="T11" fmla="*/ 21 h 34"/>
                <a:gd name="T12" fmla="*/ 5 w 28"/>
                <a:gd name="T13" fmla="*/ 23 h 34"/>
                <a:gd name="T14" fmla="*/ 7 w 28"/>
                <a:gd name="T15" fmla="*/ 25 h 34"/>
                <a:gd name="T16" fmla="*/ 9 w 28"/>
                <a:gd name="T17" fmla="*/ 27 h 34"/>
                <a:gd name="T18" fmla="*/ 11 w 28"/>
                <a:gd name="T19" fmla="*/ 28 h 34"/>
                <a:gd name="T20" fmla="*/ 13 w 28"/>
                <a:gd name="T21" fmla="*/ 29 h 34"/>
                <a:gd name="T22" fmla="*/ 15 w 28"/>
                <a:gd name="T23" fmla="*/ 30 h 34"/>
                <a:gd name="T24" fmla="*/ 17 w 28"/>
                <a:gd name="T25" fmla="*/ 31 h 34"/>
                <a:gd name="T26" fmla="*/ 19 w 28"/>
                <a:gd name="T27" fmla="*/ 32 h 34"/>
                <a:gd name="T28" fmla="*/ 21 w 28"/>
                <a:gd name="T29" fmla="*/ 32 h 34"/>
                <a:gd name="T30" fmla="*/ 23 w 28"/>
                <a:gd name="T31" fmla="*/ 33 h 34"/>
                <a:gd name="T32" fmla="*/ 25 w 28"/>
                <a:gd name="T33" fmla="*/ 33 h 34"/>
                <a:gd name="T34" fmla="*/ 27 w 28"/>
                <a:gd name="T35" fmla="*/ 34 h 34"/>
                <a:gd name="T36" fmla="*/ 28 w 28"/>
                <a:gd name="T37" fmla="*/ 34 h 34"/>
                <a:gd name="T38" fmla="*/ 27 w 28"/>
                <a:gd name="T39" fmla="*/ 21 h 34"/>
                <a:gd name="T40" fmla="*/ 25 w 28"/>
                <a:gd name="T41" fmla="*/ 20 h 34"/>
                <a:gd name="T42" fmla="*/ 23 w 28"/>
                <a:gd name="T43" fmla="*/ 20 h 34"/>
                <a:gd name="T44" fmla="*/ 21 w 28"/>
                <a:gd name="T45" fmla="*/ 19 h 34"/>
                <a:gd name="T46" fmla="*/ 19 w 28"/>
                <a:gd name="T47" fmla="*/ 19 h 34"/>
                <a:gd name="T48" fmla="*/ 17 w 28"/>
                <a:gd name="T49" fmla="*/ 18 h 34"/>
                <a:gd name="T50" fmla="*/ 15 w 28"/>
                <a:gd name="T51" fmla="*/ 17 h 34"/>
                <a:gd name="T52" fmla="*/ 13 w 28"/>
                <a:gd name="T53" fmla="*/ 16 h 34"/>
                <a:gd name="T54" fmla="*/ 11 w 28"/>
                <a:gd name="T55" fmla="*/ 15 h 34"/>
                <a:gd name="T56" fmla="*/ 9 w 28"/>
                <a:gd name="T57" fmla="*/ 14 h 34"/>
                <a:gd name="T58" fmla="*/ 7 w 28"/>
                <a:gd name="T59" fmla="*/ 12 h 34"/>
                <a:gd name="T60" fmla="*/ 5 w 28"/>
                <a:gd name="T61" fmla="*/ 10 h 34"/>
                <a:gd name="T62" fmla="*/ 3 w 28"/>
                <a:gd name="T63" fmla="*/ 8 h 34"/>
                <a:gd name="T64" fmla="*/ 2 w 28"/>
                <a:gd name="T65" fmla="*/ 6 h 34"/>
                <a:gd name="T66" fmla="*/ 1 w 28"/>
                <a:gd name="T67" fmla="*/ 4 h 34"/>
                <a:gd name="T68" fmla="*/ 0 w 28"/>
                <a:gd name="T69" fmla="*/ 2 h 34"/>
                <a:gd name="T70" fmla="*/ 0 w 28"/>
                <a:gd name="T7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2" name="Freeform 3170"/>
            <p:cNvSpPr>
              <a:spLocks/>
            </p:cNvSpPr>
            <p:nvPr/>
          </p:nvSpPr>
          <p:spPr bwMode="auto">
            <a:xfrm>
              <a:off x="4300538" y="3802063"/>
              <a:ext cx="180975" cy="77788"/>
            </a:xfrm>
            <a:custGeom>
              <a:avLst/>
              <a:gdLst>
                <a:gd name="T0" fmla="*/ 0 w 51"/>
                <a:gd name="T1" fmla="*/ 21 h 22"/>
                <a:gd name="T2" fmla="*/ 1 w 51"/>
                <a:gd name="T3" fmla="*/ 21 h 22"/>
                <a:gd name="T4" fmla="*/ 2 w 51"/>
                <a:gd name="T5" fmla="*/ 21 h 22"/>
                <a:gd name="T6" fmla="*/ 3 w 51"/>
                <a:gd name="T7" fmla="*/ 21 h 22"/>
                <a:gd name="T8" fmla="*/ 4 w 51"/>
                <a:gd name="T9" fmla="*/ 22 h 22"/>
                <a:gd name="T10" fmla="*/ 5 w 51"/>
                <a:gd name="T11" fmla="*/ 22 h 22"/>
                <a:gd name="T12" fmla="*/ 6 w 51"/>
                <a:gd name="T13" fmla="*/ 22 h 22"/>
                <a:gd name="T14" fmla="*/ 7 w 51"/>
                <a:gd name="T15" fmla="*/ 22 h 22"/>
                <a:gd name="T16" fmla="*/ 8 w 51"/>
                <a:gd name="T17" fmla="*/ 22 h 22"/>
                <a:gd name="T18" fmla="*/ 9 w 51"/>
                <a:gd name="T19" fmla="*/ 22 h 22"/>
                <a:gd name="T20" fmla="*/ 10 w 51"/>
                <a:gd name="T21" fmla="*/ 22 h 22"/>
                <a:gd name="T22" fmla="*/ 11 w 51"/>
                <a:gd name="T23" fmla="*/ 22 h 22"/>
                <a:gd name="T24" fmla="*/ 12 w 51"/>
                <a:gd name="T25" fmla="*/ 22 h 22"/>
                <a:gd name="T26" fmla="*/ 13 w 51"/>
                <a:gd name="T27" fmla="*/ 22 h 22"/>
                <a:gd name="T28" fmla="*/ 14 w 51"/>
                <a:gd name="T29" fmla="*/ 22 h 22"/>
                <a:gd name="T30" fmla="*/ 15 w 51"/>
                <a:gd name="T31" fmla="*/ 22 h 22"/>
                <a:gd name="T32" fmla="*/ 16 w 51"/>
                <a:gd name="T33" fmla="*/ 22 h 22"/>
                <a:gd name="T34" fmla="*/ 17 w 51"/>
                <a:gd name="T35" fmla="*/ 22 h 22"/>
                <a:gd name="T36" fmla="*/ 18 w 51"/>
                <a:gd name="T37" fmla="*/ 22 h 22"/>
                <a:gd name="T38" fmla="*/ 19 w 51"/>
                <a:gd name="T39" fmla="*/ 22 h 22"/>
                <a:gd name="T40" fmla="*/ 20 w 51"/>
                <a:gd name="T41" fmla="*/ 21 h 22"/>
                <a:gd name="T42" fmla="*/ 21 w 51"/>
                <a:gd name="T43" fmla="*/ 21 h 22"/>
                <a:gd name="T44" fmla="*/ 22 w 51"/>
                <a:gd name="T45" fmla="*/ 21 h 22"/>
                <a:gd name="T46" fmla="*/ 23 w 51"/>
                <a:gd name="T47" fmla="*/ 21 h 22"/>
                <a:gd name="T48" fmla="*/ 24 w 51"/>
                <a:gd name="T49" fmla="*/ 21 h 22"/>
                <a:gd name="T50" fmla="*/ 25 w 51"/>
                <a:gd name="T51" fmla="*/ 21 h 22"/>
                <a:gd name="T52" fmla="*/ 26 w 51"/>
                <a:gd name="T53" fmla="*/ 20 h 22"/>
                <a:gd name="T54" fmla="*/ 27 w 51"/>
                <a:gd name="T55" fmla="*/ 20 h 22"/>
                <a:gd name="T56" fmla="*/ 28 w 51"/>
                <a:gd name="T57" fmla="*/ 20 h 22"/>
                <a:gd name="T58" fmla="*/ 29 w 51"/>
                <a:gd name="T59" fmla="*/ 20 h 22"/>
                <a:gd name="T60" fmla="*/ 30 w 51"/>
                <a:gd name="T61" fmla="*/ 19 h 22"/>
                <a:gd name="T62" fmla="*/ 31 w 51"/>
                <a:gd name="T63" fmla="*/ 19 h 22"/>
                <a:gd name="T64" fmla="*/ 32 w 51"/>
                <a:gd name="T65" fmla="*/ 19 h 22"/>
                <a:gd name="T66" fmla="*/ 33 w 51"/>
                <a:gd name="T67" fmla="*/ 18 h 22"/>
                <a:gd name="T68" fmla="*/ 34 w 51"/>
                <a:gd name="T69" fmla="*/ 18 h 22"/>
                <a:gd name="T70" fmla="*/ 35 w 51"/>
                <a:gd name="T71" fmla="*/ 18 h 22"/>
                <a:gd name="T72" fmla="*/ 36 w 51"/>
                <a:gd name="T73" fmla="*/ 17 h 22"/>
                <a:gd name="T74" fmla="*/ 37 w 51"/>
                <a:gd name="T75" fmla="*/ 17 h 22"/>
                <a:gd name="T76" fmla="*/ 38 w 51"/>
                <a:gd name="T77" fmla="*/ 16 h 22"/>
                <a:gd name="T78" fmla="*/ 39 w 51"/>
                <a:gd name="T79" fmla="*/ 16 h 22"/>
                <a:gd name="T80" fmla="*/ 40 w 51"/>
                <a:gd name="T81" fmla="*/ 15 h 22"/>
                <a:gd name="T82" fmla="*/ 41 w 51"/>
                <a:gd name="T83" fmla="*/ 14 h 22"/>
                <a:gd name="T84" fmla="*/ 42 w 51"/>
                <a:gd name="T85" fmla="*/ 14 h 22"/>
                <a:gd name="T86" fmla="*/ 43 w 51"/>
                <a:gd name="T87" fmla="*/ 13 h 22"/>
                <a:gd name="T88" fmla="*/ 44 w 51"/>
                <a:gd name="T89" fmla="*/ 12 h 22"/>
                <a:gd name="T90" fmla="*/ 45 w 51"/>
                <a:gd name="T91" fmla="*/ 11 h 22"/>
                <a:gd name="T92" fmla="*/ 46 w 51"/>
                <a:gd name="T93" fmla="*/ 10 h 22"/>
                <a:gd name="T94" fmla="*/ 47 w 51"/>
                <a:gd name="T95" fmla="*/ 9 h 22"/>
                <a:gd name="T96" fmla="*/ 48 w 51"/>
                <a:gd name="T97" fmla="*/ 8 h 22"/>
                <a:gd name="T98" fmla="*/ 49 w 51"/>
                <a:gd name="T99" fmla="*/ 7 h 22"/>
                <a:gd name="T100" fmla="*/ 49 w 51"/>
                <a:gd name="T101" fmla="*/ 6 h 22"/>
                <a:gd name="T102" fmla="*/ 50 w 51"/>
                <a:gd name="T103" fmla="*/ 5 h 22"/>
                <a:gd name="T104" fmla="*/ 50 w 51"/>
                <a:gd name="T105" fmla="*/ 4 h 22"/>
                <a:gd name="T106" fmla="*/ 51 w 51"/>
                <a:gd name="T107" fmla="*/ 3 h 22"/>
                <a:gd name="T108" fmla="*/ 51 w 51"/>
                <a:gd name="T109" fmla="*/ 2 h 22"/>
                <a:gd name="T110" fmla="*/ 51 w 51"/>
                <a:gd name="T111" fmla="*/ 1 h 22"/>
                <a:gd name="T112" fmla="*/ 51 w 51"/>
                <a:gd name="T113" fmla="*/ 0 h 22"/>
                <a:gd name="T114" fmla="*/ 51 w 51"/>
                <a:gd name="T115" fmla="*/ 0 h 22"/>
                <a:gd name="T116" fmla="*/ 11 w 51"/>
                <a:gd name="T117" fmla="*/ 0 h 22"/>
                <a:gd name="T118" fmla="*/ 0 w 51"/>
                <a:gd name="T11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" h="22">
                  <a:moveTo>
                    <a:pt x="0" y="21"/>
                  </a:moveTo>
                  <a:lnTo>
                    <a:pt x="1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7" y="20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3" y="18"/>
                  </a:lnTo>
                  <a:lnTo>
                    <a:pt x="34" y="18"/>
                  </a:lnTo>
                  <a:lnTo>
                    <a:pt x="35" y="18"/>
                  </a:lnTo>
                  <a:lnTo>
                    <a:pt x="36" y="17"/>
                  </a:lnTo>
                  <a:lnTo>
                    <a:pt x="37" y="17"/>
                  </a:lnTo>
                  <a:lnTo>
                    <a:pt x="38" y="16"/>
                  </a:lnTo>
                  <a:lnTo>
                    <a:pt x="39" y="16"/>
                  </a:lnTo>
                  <a:lnTo>
                    <a:pt x="40" y="15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4" y="12"/>
                  </a:lnTo>
                  <a:lnTo>
                    <a:pt x="45" y="11"/>
                  </a:lnTo>
                  <a:lnTo>
                    <a:pt x="46" y="10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1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3" name="Freeform 3171"/>
            <p:cNvSpPr>
              <a:spLocks/>
            </p:cNvSpPr>
            <p:nvPr/>
          </p:nvSpPr>
          <p:spPr bwMode="auto">
            <a:xfrm>
              <a:off x="4300538" y="3802063"/>
              <a:ext cx="180975" cy="123825"/>
            </a:xfrm>
            <a:custGeom>
              <a:avLst/>
              <a:gdLst>
                <a:gd name="T0" fmla="*/ 0 w 51"/>
                <a:gd name="T1" fmla="*/ 21 h 35"/>
                <a:gd name="T2" fmla="*/ 1 w 51"/>
                <a:gd name="T3" fmla="*/ 34 h 35"/>
                <a:gd name="T4" fmla="*/ 3 w 51"/>
                <a:gd name="T5" fmla="*/ 34 h 35"/>
                <a:gd name="T6" fmla="*/ 5 w 51"/>
                <a:gd name="T7" fmla="*/ 35 h 35"/>
                <a:gd name="T8" fmla="*/ 7 w 51"/>
                <a:gd name="T9" fmla="*/ 35 h 35"/>
                <a:gd name="T10" fmla="*/ 9 w 51"/>
                <a:gd name="T11" fmla="*/ 35 h 35"/>
                <a:gd name="T12" fmla="*/ 11 w 51"/>
                <a:gd name="T13" fmla="*/ 35 h 35"/>
                <a:gd name="T14" fmla="*/ 13 w 51"/>
                <a:gd name="T15" fmla="*/ 35 h 35"/>
                <a:gd name="T16" fmla="*/ 15 w 51"/>
                <a:gd name="T17" fmla="*/ 35 h 35"/>
                <a:gd name="T18" fmla="*/ 17 w 51"/>
                <a:gd name="T19" fmla="*/ 35 h 35"/>
                <a:gd name="T20" fmla="*/ 19 w 51"/>
                <a:gd name="T21" fmla="*/ 35 h 35"/>
                <a:gd name="T22" fmla="*/ 21 w 51"/>
                <a:gd name="T23" fmla="*/ 34 h 35"/>
                <a:gd name="T24" fmla="*/ 23 w 51"/>
                <a:gd name="T25" fmla="*/ 34 h 35"/>
                <a:gd name="T26" fmla="*/ 25 w 51"/>
                <a:gd name="T27" fmla="*/ 34 h 35"/>
                <a:gd name="T28" fmla="*/ 27 w 51"/>
                <a:gd name="T29" fmla="*/ 33 h 35"/>
                <a:gd name="T30" fmla="*/ 29 w 51"/>
                <a:gd name="T31" fmla="*/ 33 h 35"/>
                <a:gd name="T32" fmla="*/ 31 w 51"/>
                <a:gd name="T33" fmla="*/ 32 h 35"/>
                <a:gd name="T34" fmla="*/ 33 w 51"/>
                <a:gd name="T35" fmla="*/ 31 h 35"/>
                <a:gd name="T36" fmla="*/ 35 w 51"/>
                <a:gd name="T37" fmla="*/ 31 h 35"/>
                <a:gd name="T38" fmla="*/ 37 w 51"/>
                <a:gd name="T39" fmla="*/ 30 h 35"/>
                <a:gd name="T40" fmla="*/ 39 w 51"/>
                <a:gd name="T41" fmla="*/ 29 h 35"/>
                <a:gd name="T42" fmla="*/ 41 w 51"/>
                <a:gd name="T43" fmla="*/ 27 h 35"/>
                <a:gd name="T44" fmla="*/ 43 w 51"/>
                <a:gd name="T45" fmla="*/ 26 h 35"/>
                <a:gd name="T46" fmla="*/ 45 w 51"/>
                <a:gd name="T47" fmla="*/ 24 h 35"/>
                <a:gd name="T48" fmla="*/ 47 w 51"/>
                <a:gd name="T49" fmla="*/ 22 h 35"/>
                <a:gd name="T50" fmla="*/ 49 w 51"/>
                <a:gd name="T51" fmla="*/ 20 h 35"/>
                <a:gd name="T52" fmla="*/ 50 w 51"/>
                <a:gd name="T53" fmla="*/ 18 h 35"/>
                <a:gd name="T54" fmla="*/ 51 w 51"/>
                <a:gd name="T55" fmla="*/ 16 h 35"/>
                <a:gd name="T56" fmla="*/ 51 w 51"/>
                <a:gd name="T57" fmla="*/ 14 h 35"/>
                <a:gd name="T58" fmla="*/ 51 w 51"/>
                <a:gd name="T59" fmla="*/ 12 h 35"/>
                <a:gd name="T60" fmla="*/ 51 w 51"/>
                <a:gd name="T61" fmla="*/ 0 h 35"/>
                <a:gd name="T62" fmla="*/ 51 w 51"/>
                <a:gd name="T63" fmla="*/ 2 h 35"/>
                <a:gd name="T64" fmla="*/ 50 w 51"/>
                <a:gd name="T65" fmla="*/ 4 h 35"/>
                <a:gd name="T66" fmla="*/ 49 w 51"/>
                <a:gd name="T67" fmla="*/ 6 h 35"/>
                <a:gd name="T68" fmla="*/ 48 w 51"/>
                <a:gd name="T69" fmla="*/ 8 h 35"/>
                <a:gd name="T70" fmla="*/ 46 w 51"/>
                <a:gd name="T71" fmla="*/ 10 h 35"/>
                <a:gd name="T72" fmla="*/ 44 w 51"/>
                <a:gd name="T73" fmla="*/ 12 h 35"/>
                <a:gd name="T74" fmla="*/ 42 w 51"/>
                <a:gd name="T75" fmla="*/ 14 h 35"/>
                <a:gd name="T76" fmla="*/ 40 w 51"/>
                <a:gd name="T77" fmla="*/ 15 h 35"/>
                <a:gd name="T78" fmla="*/ 38 w 51"/>
                <a:gd name="T79" fmla="*/ 16 h 35"/>
                <a:gd name="T80" fmla="*/ 36 w 51"/>
                <a:gd name="T81" fmla="*/ 17 h 35"/>
                <a:gd name="T82" fmla="*/ 34 w 51"/>
                <a:gd name="T83" fmla="*/ 18 h 35"/>
                <a:gd name="T84" fmla="*/ 32 w 51"/>
                <a:gd name="T85" fmla="*/ 19 h 35"/>
                <a:gd name="T86" fmla="*/ 30 w 51"/>
                <a:gd name="T87" fmla="*/ 19 h 35"/>
                <a:gd name="T88" fmla="*/ 28 w 51"/>
                <a:gd name="T89" fmla="*/ 20 h 35"/>
                <a:gd name="T90" fmla="*/ 26 w 51"/>
                <a:gd name="T91" fmla="*/ 20 h 35"/>
                <a:gd name="T92" fmla="*/ 24 w 51"/>
                <a:gd name="T93" fmla="*/ 21 h 35"/>
                <a:gd name="T94" fmla="*/ 22 w 51"/>
                <a:gd name="T95" fmla="*/ 21 h 35"/>
                <a:gd name="T96" fmla="*/ 20 w 51"/>
                <a:gd name="T97" fmla="*/ 21 h 35"/>
                <a:gd name="T98" fmla="*/ 18 w 51"/>
                <a:gd name="T99" fmla="*/ 22 h 35"/>
                <a:gd name="T100" fmla="*/ 16 w 51"/>
                <a:gd name="T101" fmla="*/ 22 h 35"/>
                <a:gd name="T102" fmla="*/ 14 w 51"/>
                <a:gd name="T103" fmla="*/ 22 h 35"/>
                <a:gd name="T104" fmla="*/ 12 w 51"/>
                <a:gd name="T105" fmla="*/ 22 h 35"/>
                <a:gd name="T106" fmla="*/ 10 w 51"/>
                <a:gd name="T107" fmla="*/ 22 h 35"/>
                <a:gd name="T108" fmla="*/ 8 w 51"/>
                <a:gd name="T109" fmla="*/ 22 h 35"/>
                <a:gd name="T110" fmla="*/ 6 w 51"/>
                <a:gd name="T111" fmla="*/ 22 h 35"/>
                <a:gd name="T112" fmla="*/ 4 w 51"/>
                <a:gd name="T113" fmla="*/ 22 h 35"/>
                <a:gd name="T114" fmla="*/ 2 w 51"/>
                <a:gd name="T115" fmla="*/ 21 h 35"/>
                <a:gd name="T116" fmla="*/ 0 w 51"/>
                <a:gd name="T11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" h="35">
                  <a:moveTo>
                    <a:pt x="0" y="21"/>
                  </a:moveTo>
                  <a:lnTo>
                    <a:pt x="0" y="21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6"/>
                  </a:lnTo>
                  <a:lnTo>
                    <a:pt x="44" y="25"/>
                  </a:lnTo>
                  <a:lnTo>
                    <a:pt x="45" y="24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1" y="0"/>
                  </a:lnTo>
                  <a:lnTo>
                    <a:pt x="51" y="1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9" y="7"/>
                  </a:lnTo>
                  <a:lnTo>
                    <a:pt x="48" y="8"/>
                  </a:lnTo>
                  <a:lnTo>
                    <a:pt x="47" y="9"/>
                  </a:lnTo>
                  <a:lnTo>
                    <a:pt x="46" y="10"/>
                  </a:lnTo>
                  <a:lnTo>
                    <a:pt x="45" y="11"/>
                  </a:lnTo>
                  <a:lnTo>
                    <a:pt x="44" y="12"/>
                  </a:lnTo>
                  <a:lnTo>
                    <a:pt x="43" y="13"/>
                  </a:lnTo>
                  <a:lnTo>
                    <a:pt x="42" y="14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37" y="17"/>
                  </a:lnTo>
                  <a:lnTo>
                    <a:pt x="36" y="17"/>
                  </a:lnTo>
                  <a:lnTo>
                    <a:pt x="35" y="18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4" name="Freeform 3172"/>
            <p:cNvSpPr>
              <a:spLocks/>
            </p:cNvSpPr>
            <p:nvPr/>
          </p:nvSpPr>
          <p:spPr bwMode="auto">
            <a:xfrm>
              <a:off x="3636963" y="3340100"/>
              <a:ext cx="280988" cy="88900"/>
            </a:xfrm>
            <a:custGeom>
              <a:avLst/>
              <a:gdLst>
                <a:gd name="T0" fmla="*/ 79 w 79"/>
                <a:gd name="T1" fmla="*/ 22 h 25"/>
                <a:gd name="T2" fmla="*/ 79 w 79"/>
                <a:gd name="T3" fmla="*/ 20 h 25"/>
                <a:gd name="T4" fmla="*/ 78 w 79"/>
                <a:gd name="T5" fmla="*/ 18 h 25"/>
                <a:gd name="T6" fmla="*/ 77 w 79"/>
                <a:gd name="T7" fmla="*/ 16 h 25"/>
                <a:gd name="T8" fmla="*/ 76 w 79"/>
                <a:gd name="T9" fmla="*/ 14 h 25"/>
                <a:gd name="T10" fmla="*/ 74 w 79"/>
                <a:gd name="T11" fmla="*/ 12 h 25"/>
                <a:gd name="T12" fmla="*/ 72 w 79"/>
                <a:gd name="T13" fmla="*/ 10 h 25"/>
                <a:gd name="T14" fmla="*/ 70 w 79"/>
                <a:gd name="T15" fmla="*/ 8 h 25"/>
                <a:gd name="T16" fmla="*/ 68 w 79"/>
                <a:gd name="T17" fmla="*/ 7 h 25"/>
                <a:gd name="T18" fmla="*/ 66 w 79"/>
                <a:gd name="T19" fmla="*/ 6 h 25"/>
                <a:gd name="T20" fmla="*/ 64 w 79"/>
                <a:gd name="T21" fmla="*/ 5 h 25"/>
                <a:gd name="T22" fmla="*/ 62 w 79"/>
                <a:gd name="T23" fmla="*/ 4 h 25"/>
                <a:gd name="T24" fmla="*/ 60 w 79"/>
                <a:gd name="T25" fmla="*/ 3 h 25"/>
                <a:gd name="T26" fmla="*/ 58 w 79"/>
                <a:gd name="T27" fmla="*/ 3 h 25"/>
                <a:gd name="T28" fmla="*/ 56 w 79"/>
                <a:gd name="T29" fmla="*/ 2 h 25"/>
                <a:gd name="T30" fmla="*/ 54 w 79"/>
                <a:gd name="T31" fmla="*/ 2 h 25"/>
                <a:gd name="T32" fmla="*/ 52 w 79"/>
                <a:gd name="T33" fmla="*/ 1 h 25"/>
                <a:gd name="T34" fmla="*/ 50 w 79"/>
                <a:gd name="T35" fmla="*/ 1 h 25"/>
                <a:gd name="T36" fmla="*/ 48 w 79"/>
                <a:gd name="T37" fmla="*/ 1 h 25"/>
                <a:gd name="T38" fmla="*/ 46 w 79"/>
                <a:gd name="T39" fmla="*/ 0 h 25"/>
                <a:gd name="T40" fmla="*/ 44 w 79"/>
                <a:gd name="T41" fmla="*/ 0 h 25"/>
                <a:gd name="T42" fmla="*/ 42 w 79"/>
                <a:gd name="T43" fmla="*/ 0 h 25"/>
                <a:gd name="T44" fmla="*/ 40 w 79"/>
                <a:gd name="T45" fmla="*/ 0 h 25"/>
                <a:gd name="T46" fmla="*/ 38 w 79"/>
                <a:gd name="T47" fmla="*/ 0 h 25"/>
                <a:gd name="T48" fmla="*/ 36 w 79"/>
                <a:gd name="T49" fmla="*/ 0 h 25"/>
                <a:gd name="T50" fmla="*/ 34 w 79"/>
                <a:gd name="T51" fmla="*/ 0 h 25"/>
                <a:gd name="T52" fmla="*/ 32 w 79"/>
                <a:gd name="T53" fmla="*/ 0 h 25"/>
                <a:gd name="T54" fmla="*/ 30 w 79"/>
                <a:gd name="T55" fmla="*/ 1 h 25"/>
                <a:gd name="T56" fmla="*/ 28 w 79"/>
                <a:gd name="T57" fmla="*/ 1 h 25"/>
                <a:gd name="T58" fmla="*/ 26 w 79"/>
                <a:gd name="T59" fmla="*/ 1 h 25"/>
                <a:gd name="T60" fmla="*/ 24 w 79"/>
                <a:gd name="T61" fmla="*/ 2 h 25"/>
                <a:gd name="T62" fmla="*/ 22 w 79"/>
                <a:gd name="T63" fmla="*/ 2 h 25"/>
                <a:gd name="T64" fmla="*/ 20 w 79"/>
                <a:gd name="T65" fmla="*/ 3 h 25"/>
                <a:gd name="T66" fmla="*/ 18 w 79"/>
                <a:gd name="T67" fmla="*/ 4 h 25"/>
                <a:gd name="T68" fmla="*/ 16 w 79"/>
                <a:gd name="T69" fmla="*/ 4 h 25"/>
                <a:gd name="T70" fmla="*/ 14 w 79"/>
                <a:gd name="T71" fmla="*/ 5 h 25"/>
                <a:gd name="T72" fmla="*/ 12 w 79"/>
                <a:gd name="T73" fmla="*/ 6 h 25"/>
                <a:gd name="T74" fmla="*/ 10 w 79"/>
                <a:gd name="T75" fmla="*/ 8 h 25"/>
                <a:gd name="T76" fmla="*/ 8 w 79"/>
                <a:gd name="T77" fmla="*/ 9 h 25"/>
                <a:gd name="T78" fmla="*/ 6 w 79"/>
                <a:gd name="T79" fmla="*/ 11 h 25"/>
                <a:gd name="T80" fmla="*/ 4 w 79"/>
                <a:gd name="T81" fmla="*/ 13 h 25"/>
                <a:gd name="T82" fmla="*/ 2 w 79"/>
                <a:gd name="T83" fmla="*/ 15 h 25"/>
                <a:gd name="T84" fmla="*/ 1 w 79"/>
                <a:gd name="T85" fmla="*/ 17 h 25"/>
                <a:gd name="T86" fmla="*/ 0 w 79"/>
                <a:gd name="T87" fmla="*/ 19 h 25"/>
                <a:gd name="T88" fmla="*/ 0 w 79"/>
                <a:gd name="T89" fmla="*/ 21 h 25"/>
                <a:gd name="T90" fmla="*/ 0 w 79"/>
                <a:gd name="T91" fmla="*/ 23 h 25"/>
                <a:gd name="T92" fmla="*/ 0 w 79"/>
                <a:gd name="T93" fmla="*/ 25 h 25"/>
                <a:gd name="T94" fmla="*/ 40 w 79"/>
                <a:gd name="T9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5">
                  <a:moveTo>
                    <a:pt x="79" y="23"/>
                  </a:moveTo>
                  <a:lnTo>
                    <a:pt x="79" y="22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7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5" y="13"/>
                  </a:lnTo>
                  <a:lnTo>
                    <a:pt x="74" y="12"/>
                  </a:lnTo>
                  <a:lnTo>
                    <a:pt x="73" y="11"/>
                  </a:lnTo>
                  <a:lnTo>
                    <a:pt x="72" y="10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8" y="7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40" y="23"/>
                  </a:lnTo>
                  <a:lnTo>
                    <a:pt x="79" y="23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5" name="Freeform 3173"/>
            <p:cNvSpPr>
              <a:spLocks/>
            </p:cNvSpPr>
            <p:nvPr/>
          </p:nvSpPr>
          <p:spPr bwMode="auto">
            <a:xfrm>
              <a:off x="3636963" y="3422650"/>
              <a:ext cx="0" cy="49213"/>
            </a:xfrm>
            <a:custGeom>
              <a:avLst/>
              <a:gdLst>
                <a:gd name="T0" fmla="*/ 0 h 14"/>
                <a:gd name="T1" fmla="*/ 0 h 14"/>
                <a:gd name="T2" fmla="*/ 12 h 14"/>
                <a:gd name="T3" fmla="*/ 13 h 14"/>
                <a:gd name="T4" fmla="*/ 14 h 14"/>
                <a:gd name="T5" fmla="*/ 14 h 14"/>
                <a:gd name="T6" fmla="*/ 2 h 14"/>
                <a:gd name="T7" fmla="*/ 1 h 14"/>
                <a:gd name="T8" fmla="*/ 0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4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6" name="Freeform 3174"/>
            <p:cNvSpPr>
              <a:spLocks/>
            </p:cNvSpPr>
            <p:nvPr/>
          </p:nvSpPr>
          <p:spPr bwMode="auto">
            <a:xfrm>
              <a:off x="3636963" y="3422650"/>
              <a:ext cx="141288" cy="74613"/>
            </a:xfrm>
            <a:custGeom>
              <a:avLst/>
              <a:gdLst>
                <a:gd name="T0" fmla="*/ 0 w 40"/>
                <a:gd name="T1" fmla="*/ 2 h 21"/>
                <a:gd name="T2" fmla="*/ 0 w 40"/>
                <a:gd name="T3" fmla="*/ 3 h 21"/>
                <a:gd name="T4" fmla="*/ 1 w 40"/>
                <a:gd name="T5" fmla="*/ 4 h 21"/>
                <a:gd name="T6" fmla="*/ 1 w 40"/>
                <a:gd name="T7" fmla="*/ 5 h 21"/>
                <a:gd name="T8" fmla="*/ 2 w 40"/>
                <a:gd name="T9" fmla="*/ 6 h 21"/>
                <a:gd name="T10" fmla="*/ 2 w 40"/>
                <a:gd name="T11" fmla="*/ 7 h 21"/>
                <a:gd name="T12" fmla="*/ 3 w 40"/>
                <a:gd name="T13" fmla="*/ 8 h 21"/>
                <a:gd name="T14" fmla="*/ 4 w 40"/>
                <a:gd name="T15" fmla="*/ 9 h 21"/>
                <a:gd name="T16" fmla="*/ 5 w 40"/>
                <a:gd name="T17" fmla="*/ 10 h 21"/>
                <a:gd name="T18" fmla="*/ 6 w 40"/>
                <a:gd name="T19" fmla="*/ 11 h 21"/>
                <a:gd name="T20" fmla="*/ 7 w 40"/>
                <a:gd name="T21" fmla="*/ 12 h 21"/>
                <a:gd name="T22" fmla="*/ 8 w 40"/>
                <a:gd name="T23" fmla="*/ 13 h 21"/>
                <a:gd name="T24" fmla="*/ 9 w 40"/>
                <a:gd name="T25" fmla="*/ 14 h 21"/>
                <a:gd name="T26" fmla="*/ 10 w 40"/>
                <a:gd name="T27" fmla="*/ 14 h 21"/>
                <a:gd name="T28" fmla="*/ 11 w 40"/>
                <a:gd name="T29" fmla="*/ 15 h 21"/>
                <a:gd name="T30" fmla="*/ 12 w 40"/>
                <a:gd name="T31" fmla="*/ 16 h 21"/>
                <a:gd name="T32" fmla="*/ 13 w 40"/>
                <a:gd name="T33" fmla="*/ 16 h 21"/>
                <a:gd name="T34" fmla="*/ 14 w 40"/>
                <a:gd name="T35" fmla="*/ 17 h 21"/>
                <a:gd name="T36" fmla="*/ 15 w 40"/>
                <a:gd name="T37" fmla="*/ 17 h 21"/>
                <a:gd name="T38" fmla="*/ 16 w 40"/>
                <a:gd name="T39" fmla="*/ 18 h 21"/>
                <a:gd name="T40" fmla="*/ 17 w 40"/>
                <a:gd name="T41" fmla="*/ 18 h 21"/>
                <a:gd name="T42" fmla="*/ 18 w 40"/>
                <a:gd name="T43" fmla="*/ 18 h 21"/>
                <a:gd name="T44" fmla="*/ 19 w 40"/>
                <a:gd name="T45" fmla="*/ 19 h 21"/>
                <a:gd name="T46" fmla="*/ 20 w 40"/>
                <a:gd name="T47" fmla="*/ 19 h 21"/>
                <a:gd name="T48" fmla="*/ 21 w 40"/>
                <a:gd name="T49" fmla="*/ 19 h 21"/>
                <a:gd name="T50" fmla="*/ 22 w 40"/>
                <a:gd name="T51" fmla="*/ 20 h 21"/>
                <a:gd name="T52" fmla="*/ 23 w 40"/>
                <a:gd name="T53" fmla="*/ 20 h 21"/>
                <a:gd name="T54" fmla="*/ 24 w 40"/>
                <a:gd name="T55" fmla="*/ 20 h 21"/>
                <a:gd name="T56" fmla="*/ 25 w 40"/>
                <a:gd name="T57" fmla="*/ 20 h 21"/>
                <a:gd name="T58" fmla="*/ 26 w 40"/>
                <a:gd name="T59" fmla="*/ 21 h 21"/>
                <a:gd name="T60" fmla="*/ 26 w 40"/>
                <a:gd name="T61" fmla="*/ 21 h 21"/>
                <a:gd name="T62" fmla="*/ 40 w 40"/>
                <a:gd name="T63" fmla="*/ 0 h 21"/>
                <a:gd name="T64" fmla="*/ 0 w 40"/>
                <a:gd name="T6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21">
                  <a:moveTo>
                    <a:pt x="0" y="2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7" y="12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8" y="18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4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7" name="Freeform 3175"/>
            <p:cNvSpPr>
              <a:spLocks/>
            </p:cNvSpPr>
            <p:nvPr/>
          </p:nvSpPr>
          <p:spPr bwMode="auto">
            <a:xfrm>
              <a:off x="3636963" y="3429000"/>
              <a:ext cx="92075" cy="109538"/>
            </a:xfrm>
            <a:custGeom>
              <a:avLst/>
              <a:gdLst>
                <a:gd name="T0" fmla="*/ 0 w 26"/>
                <a:gd name="T1" fmla="*/ 0 h 31"/>
                <a:gd name="T2" fmla="*/ 0 w 26"/>
                <a:gd name="T3" fmla="*/ 13 h 31"/>
                <a:gd name="T4" fmla="*/ 1 w 26"/>
                <a:gd name="T5" fmla="*/ 15 h 31"/>
                <a:gd name="T6" fmla="*/ 2 w 26"/>
                <a:gd name="T7" fmla="*/ 17 h 31"/>
                <a:gd name="T8" fmla="*/ 3 w 26"/>
                <a:gd name="T9" fmla="*/ 19 h 31"/>
                <a:gd name="T10" fmla="*/ 5 w 26"/>
                <a:gd name="T11" fmla="*/ 21 h 31"/>
                <a:gd name="T12" fmla="*/ 7 w 26"/>
                <a:gd name="T13" fmla="*/ 23 h 31"/>
                <a:gd name="T14" fmla="*/ 9 w 26"/>
                <a:gd name="T15" fmla="*/ 24 h 31"/>
                <a:gd name="T16" fmla="*/ 11 w 26"/>
                <a:gd name="T17" fmla="*/ 25 h 31"/>
                <a:gd name="T18" fmla="*/ 13 w 26"/>
                <a:gd name="T19" fmla="*/ 26 h 31"/>
                <a:gd name="T20" fmla="*/ 15 w 26"/>
                <a:gd name="T21" fmla="*/ 27 h 31"/>
                <a:gd name="T22" fmla="*/ 17 w 26"/>
                <a:gd name="T23" fmla="*/ 28 h 31"/>
                <a:gd name="T24" fmla="*/ 19 w 26"/>
                <a:gd name="T25" fmla="*/ 29 h 31"/>
                <a:gd name="T26" fmla="*/ 21 w 26"/>
                <a:gd name="T27" fmla="*/ 29 h 31"/>
                <a:gd name="T28" fmla="*/ 23 w 26"/>
                <a:gd name="T29" fmla="*/ 30 h 31"/>
                <a:gd name="T30" fmla="*/ 25 w 26"/>
                <a:gd name="T31" fmla="*/ 30 h 31"/>
                <a:gd name="T32" fmla="*/ 26 w 26"/>
                <a:gd name="T33" fmla="*/ 31 h 31"/>
                <a:gd name="T34" fmla="*/ 25 w 26"/>
                <a:gd name="T35" fmla="*/ 18 h 31"/>
                <a:gd name="T36" fmla="*/ 23 w 26"/>
                <a:gd name="T37" fmla="*/ 18 h 31"/>
                <a:gd name="T38" fmla="*/ 21 w 26"/>
                <a:gd name="T39" fmla="*/ 17 h 31"/>
                <a:gd name="T40" fmla="*/ 19 w 26"/>
                <a:gd name="T41" fmla="*/ 17 h 31"/>
                <a:gd name="T42" fmla="*/ 17 w 26"/>
                <a:gd name="T43" fmla="*/ 16 h 31"/>
                <a:gd name="T44" fmla="*/ 15 w 26"/>
                <a:gd name="T45" fmla="*/ 15 h 31"/>
                <a:gd name="T46" fmla="*/ 13 w 26"/>
                <a:gd name="T47" fmla="*/ 14 h 31"/>
                <a:gd name="T48" fmla="*/ 11 w 26"/>
                <a:gd name="T49" fmla="*/ 13 h 31"/>
                <a:gd name="T50" fmla="*/ 9 w 26"/>
                <a:gd name="T51" fmla="*/ 12 h 31"/>
                <a:gd name="T52" fmla="*/ 7 w 26"/>
                <a:gd name="T53" fmla="*/ 10 h 31"/>
                <a:gd name="T54" fmla="*/ 5 w 26"/>
                <a:gd name="T55" fmla="*/ 8 h 31"/>
                <a:gd name="T56" fmla="*/ 3 w 26"/>
                <a:gd name="T57" fmla="*/ 6 h 31"/>
                <a:gd name="T58" fmla="*/ 2 w 26"/>
                <a:gd name="T59" fmla="*/ 4 h 31"/>
                <a:gd name="T60" fmla="*/ 1 w 26"/>
                <a:gd name="T61" fmla="*/ 2 h 31"/>
                <a:gd name="T62" fmla="*/ 0 w 26"/>
                <a:gd name="T6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1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2" y="30"/>
                  </a:lnTo>
                  <a:lnTo>
                    <a:pt x="23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8" name="Freeform 3176"/>
            <p:cNvSpPr>
              <a:spLocks/>
            </p:cNvSpPr>
            <p:nvPr/>
          </p:nvSpPr>
          <p:spPr bwMode="auto">
            <a:xfrm>
              <a:off x="3729038" y="3422650"/>
              <a:ext cx="188913" cy="77788"/>
            </a:xfrm>
            <a:custGeom>
              <a:avLst/>
              <a:gdLst>
                <a:gd name="T0" fmla="*/ 0 w 53"/>
                <a:gd name="T1" fmla="*/ 21 h 22"/>
                <a:gd name="T2" fmla="*/ 1 w 53"/>
                <a:gd name="T3" fmla="*/ 21 h 22"/>
                <a:gd name="T4" fmla="*/ 2 w 53"/>
                <a:gd name="T5" fmla="*/ 21 h 22"/>
                <a:gd name="T6" fmla="*/ 3 w 53"/>
                <a:gd name="T7" fmla="*/ 21 h 22"/>
                <a:gd name="T8" fmla="*/ 4 w 53"/>
                <a:gd name="T9" fmla="*/ 21 h 22"/>
                <a:gd name="T10" fmla="*/ 5 w 53"/>
                <a:gd name="T11" fmla="*/ 21 h 22"/>
                <a:gd name="T12" fmla="*/ 6 w 53"/>
                <a:gd name="T13" fmla="*/ 22 h 22"/>
                <a:gd name="T14" fmla="*/ 7 w 53"/>
                <a:gd name="T15" fmla="*/ 22 h 22"/>
                <a:gd name="T16" fmla="*/ 8 w 53"/>
                <a:gd name="T17" fmla="*/ 22 h 22"/>
                <a:gd name="T18" fmla="*/ 9 w 53"/>
                <a:gd name="T19" fmla="*/ 22 h 22"/>
                <a:gd name="T20" fmla="*/ 10 w 53"/>
                <a:gd name="T21" fmla="*/ 22 h 22"/>
                <a:gd name="T22" fmla="*/ 11 w 53"/>
                <a:gd name="T23" fmla="*/ 22 h 22"/>
                <a:gd name="T24" fmla="*/ 12 w 53"/>
                <a:gd name="T25" fmla="*/ 22 h 22"/>
                <a:gd name="T26" fmla="*/ 13 w 53"/>
                <a:gd name="T27" fmla="*/ 22 h 22"/>
                <a:gd name="T28" fmla="*/ 14 w 53"/>
                <a:gd name="T29" fmla="*/ 22 h 22"/>
                <a:gd name="T30" fmla="*/ 15 w 53"/>
                <a:gd name="T31" fmla="*/ 22 h 22"/>
                <a:gd name="T32" fmla="*/ 16 w 53"/>
                <a:gd name="T33" fmla="*/ 22 h 22"/>
                <a:gd name="T34" fmla="*/ 17 w 53"/>
                <a:gd name="T35" fmla="*/ 22 h 22"/>
                <a:gd name="T36" fmla="*/ 18 w 53"/>
                <a:gd name="T37" fmla="*/ 22 h 22"/>
                <a:gd name="T38" fmla="*/ 19 w 53"/>
                <a:gd name="T39" fmla="*/ 22 h 22"/>
                <a:gd name="T40" fmla="*/ 20 w 53"/>
                <a:gd name="T41" fmla="*/ 22 h 22"/>
                <a:gd name="T42" fmla="*/ 21 w 53"/>
                <a:gd name="T43" fmla="*/ 22 h 22"/>
                <a:gd name="T44" fmla="*/ 22 w 53"/>
                <a:gd name="T45" fmla="*/ 21 h 22"/>
                <a:gd name="T46" fmla="*/ 23 w 53"/>
                <a:gd name="T47" fmla="*/ 21 h 22"/>
                <a:gd name="T48" fmla="*/ 24 w 53"/>
                <a:gd name="T49" fmla="*/ 21 h 22"/>
                <a:gd name="T50" fmla="*/ 25 w 53"/>
                <a:gd name="T51" fmla="*/ 21 h 22"/>
                <a:gd name="T52" fmla="*/ 26 w 53"/>
                <a:gd name="T53" fmla="*/ 21 h 22"/>
                <a:gd name="T54" fmla="*/ 27 w 53"/>
                <a:gd name="T55" fmla="*/ 21 h 22"/>
                <a:gd name="T56" fmla="*/ 28 w 53"/>
                <a:gd name="T57" fmla="*/ 20 h 22"/>
                <a:gd name="T58" fmla="*/ 29 w 53"/>
                <a:gd name="T59" fmla="*/ 20 h 22"/>
                <a:gd name="T60" fmla="*/ 30 w 53"/>
                <a:gd name="T61" fmla="*/ 20 h 22"/>
                <a:gd name="T62" fmla="*/ 31 w 53"/>
                <a:gd name="T63" fmla="*/ 20 h 22"/>
                <a:gd name="T64" fmla="*/ 32 w 53"/>
                <a:gd name="T65" fmla="*/ 19 h 22"/>
                <a:gd name="T66" fmla="*/ 33 w 53"/>
                <a:gd name="T67" fmla="*/ 19 h 22"/>
                <a:gd name="T68" fmla="*/ 34 w 53"/>
                <a:gd name="T69" fmla="*/ 19 h 22"/>
                <a:gd name="T70" fmla="*/ 35 w 53"/>
                <a:gd name="T71" fmla="*/ 18 h 22"/>
                <a:gd name="T72" fmla="*/ 36 w 53"/>
                <a:gd name="T73" fmla="*/ 18 h 22"/>
                <a:gd name="T74" fmla="*/ 37 w 53"/>
                <a:gd name="T75" fmla="*/ 18 h 22"/>
                <a:gd name="T76" fmla="*/ 38 w 53"/>
                <a:gd name="T77" fmla="*/ 17 h 22"/>
                <a:gd name="T78" fmla="*/ 39 w 53"/>
                <a:gd name="T79" fmla="*/ 17 h 22"/>
                <a:gd name="T80" fmla="*/ 40 w 53"/>
                <a:gd name="T81" fmla="*/ 16 h 22"/>
                <a:gd name="T82" fmla="*/ 41 w 53"/>
                <a:gd name="T83" fmla="*/ 16 h 22"/>
                <a:gd name="T84" fmla="*/ 42 w 53"/>
                <a:gd name="T85" fmla="*/ 15 h 22"/>
                <a:gd name="T86" fmla="*/ 43 w 53"/>
                <a:gd name="T87" fmla="*/ 14 h 22"/>
                <a:gd name="T88" fmla="*/ 44 w 53"/>
                <a:gd name="T89" fmla="*/ 14 h 22"/>
                <a:gd name="T90" fmla="*/ 45 w 53"/>
                <a:gd name="T91" fmla="*/ 13 h 22"/>
                <a:gd name="T92" fmla="*/ 46 w 53"/>
                <a:gd name="T93" fmla="*/ 12 h 22"/>
                <a:gd name="T94" fmla="*/ 47 w 53"/>
                <a:gd name="T95" fmla="*/ 11 h 22"/>
                <a:gd name="T96" fmla="*/ 48 w 53"/>
                <a:gd name="T97" fmla="*/ 10 h 22"/>
                <a:gd name="T98" fmla="*/ 49 w 53"/>
                <a:gd name="T99" fmla="*/ 9 h 22"/>
                <a:gd name="T100" fmla="*/ 50 w 53"/>
                <a:gd name="T101" fmla="*/ 8 h 22"/>
                <a:gd name="T102" fmla="*/ 51 w 53"/>
                <a:gd name="T103" fmla="*/ 7 h 22"/>
                <a:gd name="T104" fmla="*/ 51 w 53"/>
                <a:gd name="T105" fmla="*/ 6 h 22"/>
                <a:gd name="T106" fmla="*/ 52 w 53"/>
                <a:gd name="T107" fmla="*/ 5 h 22"/>
                <a:gd name="T108" fmla="*/ 52 w 53"/>
                <a:gd name="T109" fmla="*/ 4 h 22"/>
                <a:gd name="T110" fmla="*/ 53 w 53"/>
                <a:gd name="T111" fmla="*/ 3 h 22"/>
                <a:gd name="T112" fmla="*/ 53 w 53"/>
                <a:gd name="T113" fmla="*/ 2 h 22"/>
                <a:gd name="T114" fmla="*/ 53 w 53"/>
                <a:gd name="T115" fmla="*/ 1 h 22"/>
                <a:gd name="T116" fmla="*/ 53 w 53"/>
                <a:gd name="T117" fmla="*/ 0 h 22"/>
                <a:gd name="T118" fmla="*/ 53 w 53"/>
                <a:gd name="T119" fmla="*/ 0 h 22"/>
                <a:gd name="T120" fmla="*/ 14 w 53"/>
                <a:gd name="T121" fmla="*/ 0 h 22"/>
                <a:gd name="T122" fmla="*/ 0 w 53"/>
                <a:gd name="T123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" h="22">
                  <a:moveTo>
                    <a:pt x="0" y="21"/>
                  </a:moveTo>
                  <a:lnTo>
                    <a:pt x="1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8" y="20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4" y="14"/>
                  </a:lnTo>
                  <a:lnTo>
                    <a:pt x="45" y="13"/>
                  </a:lnTo>
                  <a:lnTo>
                    <a:pt x="46" y="12"/>
                  </a:lnTo>
                  <a:lnTo>
                    <a:pt x="47" y="11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4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1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9" name="Freeform 3177"/>
            <p:cNvSpPr>
              <a:spLocks/>
            </p:cNvSpPr>
            <p:nvPr/>
          </p:nvSpPr>
          <p:spPr bwMode="auto">
            <a:xfrm>
              <a:off x="3729038" y="3422650"/>
              <a:ext cx="188913" cy="120650"/>
            </a:xfrm>
            <a:custGeom>
              <a:avLst/>
              <a:gdLst>
                <a:gd name="T0" fmla="*/ 0 w 53"/>
                <a:gd name="T1" fmla="*/ 21 h 34"/>
                <a:gd name="T2" fmla="*/ 1 w 53"/>
                <a:gd name="T3" fmla="*/ 33 h 34"/>
                <a:gd name="T4" fmla="*/ 3 w 53"/>
                <a:gd name="T5" fmla="*/ 33 h 34"/>
                <a:gd name="T6" fmla="*/ 5 w 53"/>
                <a:gd name="T7" fmla="*/ 33 h 34"/>
                <a:gd name="T8" fmla="*/ 7 w 53"/>
                <a:gd name="T9" fmla="*/ 34 h 34"/>
                <a:gd name="T10" fmla="*/ 9 w 53"/>
                <a:gd name="T11" fmla="*/ 34 h 34"/>
                <a:gd name="T12" fmla="*/ 11 w 53"/>
                <a:gd name="T13" fmla="*/ 34 h 34"/>
                <a:gd name="T14" fmla="*/ 13 w 53"/>
                <a:gd name="T15" fmla="*/ 34 h 34"/>
                <a:gd name="T16" fmla="*/ 15 w 53"/>
                <a:gd name="T17" fmla="*/ 34 h 34"/>
                <a:gd name="T18" fmla="*/ 17 w 53"/>
                <a:gd name="T19" fmla="*/ 34 h 34"/>
                <a:gd name="T20" fmla="*/ 19 w 53"/>
                <a:gd name="T21" fmla="*/ 34 h 34"/>
                <a:gd name="T22" fmla="*/ 21 w 53"/>
                <a:gd name="T23" fmla="*/ 34 h 34"/>
                <a:gd name="T24" fmla="*/ 23 w 53"/>
                <a:gd name="T25" fmla="*/ 33 h 34"/>
                <a:gd name="T26" fmla="*/ 25 w 53"/>
                <a:gd name="T27" fmla="*/ 33 h 34"/>
                <a:gd name="T28" fmla="*/ 27 w 53"/>
                <a:gd name="T29" fmla="*/ 33 h 34"/>
                <a:gd name="T30" fmla="*/ 29 w 53"/>
                <a:gd name="T31" fmla="*/ 32 h 34"/>
                <a:gd name="T32" fmla="*/ 31 w 53"/>
                <a:gd name="T33" fmla="*/ 32 h 34"/>
                <a:gd name="T34" fmla="*/ 33 w 53"/>
                <a:gd name="T35" fmla="*/ 31 h 34"/>
                <a:gd name="T36" fmla="*/ 35 w 53"/>
                <a:gd name="T37" fmla="*/ 30 h 34"/>
                <a:gd name="T38" fmla="*/ 37 w 53"/>
                <a:gd name="T39" fmla="*/ 30 h 34"/>
                <a:gd name="T40" fmla="*/ 39 w 53"/>
                <a:gd name="T41" fmla="*/ 29 h 34"/>
                <a:gd name="T42" fmla="*/ 41 w 53"/>
                <a:gd name="T43" fmla="*/ 28 h 34"/>
                <a:gd name="T44" fmla="*/ 43 w 53"/>
                <a:gd name="T45" fmla="*/ 27 h 34"/>
                <a:gd name="T46" fmla="*/ 45 w 53"/>
                <a:gd name="T47" fmla="*/ 25 h 34"/>
                <a:gd name="T48" fmla="*/ 47 w 53"/>
                <a:gd name="T49" fmla="*/ 24 h 34"/>
                <a:gd name="T50" fmla="*/ 49 w 53"/>
                <a:gd name="T51" fmla="*/ 22 h 34"/>
                <a:gd name="T52" fmla="*/ 50 w 53"/>
                <a:gd name="T53" fmla="*/ 20 h 34"/>
                <a:gd name="T54" fmla="*/ 52 w 53"/>
                <a:gd name="T55" fmla="*/ 18 h 34"/>
                <a:gd name="T56" fmla="*/ 52 w 53"/>
                <a:gd name="T57" fmla="*/ 16 h 34"/>
                <a:gd name="T58" fmla="*/ 53 w 53"/>
                <a:gd name="T59" fmla="*/ 14 h 34"/>
                <a:gd name="T60" fmla="*/ 53 w 53"/>
                <a:gd name="T61" fmla="*/ 12 h 34"/>
                <a:gd name="T62" fmla="*/ 53 w 53"/>
                <a:gd name="T63" fmla="*/ 0 h 34"/>
                <a:gd name="T64" fmla="*/ 53 w 53"/>
                <a:gd name="T65" fmla="*/ 2 h 34"/>
                <a:gd name="T66" fmla="*/ 52 w 53"/>
                <a:gd name="T67" fmla="*/ 4 h 34"/>
                <a:gd name="T68" fmla="*/ 51 w 53"/>
                <a:gd name="T69" fmla="*/ 6 h 34"/>
                <a:gd name="T70" fmla="*/ 50 w 53"/>
                <a:gd name="T71" fmla="*/ 8 h 34"/>
                <a:gd name="T72" fmla="*/ 48 w 53"/>
                <a:gd name="T73" fmla="*/ 10 h 34"/>
                <a:gd name="T74" fmla="*/ 46 w 53"/>
                <a:gd name="T75" fmla="*/ 12 h 34"/>
                <a:gd name="T76" fmla="*/ 44 w 53"/>
                <a:gd name="T77" fmla="*/ 14 h 34"/>
                <a:gd name="T78" fmla="*/ 42 w 53"/>
                <a:gd name="T79" fmla="*/ 15 h 34"/>
                <a:gd name="T80" fmla="*/ 40 w 53"/>
                <a:gd name="T81" fmla="*/ 16 h 34"/>
                <a:gd name="T82" fmla="*/ 38 w 53"/>
                <a:gd name="T83" fmla="*/ 17 h 34"/>
                <a:gd name="T84" fmla="*/ 36 w 53"/>
                <a:gd name="T85" fmla="*/ 18 h 34"/>
                <a:gd name="T86" fmla="*/ 34 w 53"/>
                <a:gd name="T87" fmla="*/ 19 h 34"/>
                <a:gd name="T88" fmla="*/ 32 w 53"/>
                <a:gd name="T89" fmla="*/ 19 h 34"/>
                <a:gd name="T90" fmla="*/ 30 w 53"/>
                <a:gd name="T91" fmla="*/ 20 h 34"/>
                <a:gd name="T92" fmla="*/ 28 w 53"/>
                <a:gd name="T93" fmla="*/ 20 h 34"/>
                <a:gd name="T94" fmla="*/ 26 w 53"/>
                <a:gd name="T95" fmla="*/ 21 h 34"/>
                <a:gd name="T96" fmla="*/ 24 w 53"/>
                <a:gd name="T97" fmla="*/ 21 h 34"/>
                <a:gd name="T98" fmla="*/ 22 w 53"/>
                <a:gd name="T99" fmla="*/ 21 h 34"/>
                <a:gd name="T100" fmla="*/ 20 w 53"/>
                <a:gd name="T101" fmla="*/ 22 h 34"/>
                <a:gd name="T102" fmla="*/ 18 w 53"/>
                <a:gd name="T103" fmla="*/ 22 h 34"/>
                <a:gd name="T104" fmla="*/ 16 w 53"/>
                <a:gd name="T105" fmla="*/ 22 h 34"/>
                <a:gd name="T106" fmla="*/ 14 w 53"/>
                <a:gd name="T107" fmla="*/ 22 h 34"/>
                <a:gd name="T108" fmla="*/ 12 w 53"/>
                <a:gd name="T109" fmla="*/ 22 h 34"/>
                <a:gd name="T110" fmla="*/ 10 w 53"/>
                <a:gd name="T111" fmla="*/ 22 h 34"/>
                <a:gd name="T112" fmla="*/ 8 w 53"/>
                <a:gd name="T113" fmla="*/ 22 h 34"/>
                <a:gd name="T114" fmla="*/ 6 w 53"/>
                <a:gd name="T115" fmla="*/ 22 h 34"/>
                <a:gd name="T116" fmla="*/ 4 w 53"/>
                <a:gd name="T117" fmla="*/ 21 h 34"/>
                <a:gd name="T118" fmla="*/ 2 w 53"/>
                <a:gd name="T119" fmla="*/ 21 h 34"/>
                <a:gd name="T120" fmla="*/ 0 w 53"/>
                <a:gd name="T121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" h="34">
                  <a:moveTo>
                    <a:pt x="0" y="21"/>
                  </a:moveTo>
                  <a:lnTo>
                    <a:pt x="0" y="21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29" y="32"/>
                  </a:lnTo>
                  <a:lnTo>
                    <a:pt x="30" y="32"/>
                  </a:lnTo>
                  <a:lnTo>
                    <a:pt x="31" y="32"/>
                  </a:lnTo>
                  <a:lnTo>
                    <a:pt x="32" y="31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5" y="25"/>
                  </a:lnTo>
                  <a:lnTo>
                    <a:pt x="46" y="25"/>
                  </a:lnTo>
                  <a:lnTo>
                    <a:pt x="47" y="24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1" y="19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2" y="16"/>
                  </a:lnTo>
                  <a:lnTo>
                    <a:pt x="53" y="15"/>
                  </a:lnTo>
                  <a:lnTo>
                    <a:pt x="53" y="14"/>
                  </a:lnTo>
                  <a:lnTo>
                    <a:pt x="53" y="13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2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1" y="6"/>
                  </a:lnTo>
                  <a:lnTo>
                    <a:pt x="51" y="7"/>
                  </a:lnTo>
                  <a:lnTo>
                    <a:pt x="50" y="8"/>
                  </a:lnTo>
                  <a:lnTo>
                    <a:pt x="49" y="9"/>
                  </a:lnTo>
                  <a:lnTo>
                    <a:pt x="48" y="10"/>
                  </a:lnTo>
                  <a:lnTo>
                    <a:pt x="47" y="11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2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18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0" name="Freeform 3178"/>
            <p:cNvSpPr>
              <a:spLocks/>
            </p:cNvSpPr>
            <p:nvPr/>
          </p:nvSpPr>
          <p:spPr bwMode="auto">
            <a:xfrm>
              <a:off x="4257675" y="2527300"/>
              <a:ext cx="142875" cy="74613"/>
            </a:xfrm>
            <a:custGeom>
              <a:avLst/>
              <a:gdLst>
                <a:gd name="T0" fmla="*/ 40 w 40"/>
                <a:gd name="T1" fmla="*/ 21 h 21"/>
                <a:gd name="T2" fmla="*/ 40 w 40"/>
                <a:gd name="T3" fmla="*/ 20 h 21"/>
                <a:gd name="T4" fmla="*/ 40 w 40"/>
                <a:gd name="T5" fmla="*/ 19 h 21"/>
                <a:gd name="T6" fmla="*/ 40 w 40"/>
                <a:gd name="T7" fmla="*/ 18 h 21"/>
                <a:gd name="T8" fmla="*/ 39 w 40"/>
                <a:gd name="T9" fmla="*/ 17 h 21"/>
                <a:gd name="T10" fmla="*/ 39 w 40"/>
                <a:gd name="T11" fmla="*/ 16 h 21"/>
                <a:gd name="T12" fmla="*/ 38 w 40"/>
                <a:gd name="T13" fmla="*/ 15 h 21"/>
                <a:gd name="T14" fmla="*/ 38 w 40"/>
                <a:gd name="T15" fmla="*/ 14 h 21"/>
                <a:gd name="T16" fmla="*/ 37 w 40"/>
                <a:gd name="T17" fmla="*/ 13 h 21"/>
                <a:gd name="T18" fmla="*/ 36 w 40"/>
                <a:gd name="T19" fmla="*/ 12 h 21"/>
                <a:gd name="T20" fmla="*/ 35 w 40"/>
                <a:gd name="T21" fmla="*/ 11 h 21"/>
                <a:gd name="T22" fmla="*/ 34 w 40"/>
                <a:gd name="T23" fmla="*/ 10 h 21"/>
                <a:gd name="T24" fmla="*/ 33 w 40"/>
                <a:gd name="T25" fmla="*/ 9 h 21"/>
                <a:gd name="T26" fmla="*/ 32 w 40"/>
                <a:gd name="T27" fmla="*/ 8 h 21"/>
                <a:gd name="T28" fmla="*/ 31 w 40"/>
                <a:gd name="T29" fmla="*/ 7 h 21"/>
                <a:gd name="T30" fmla="*/ 30 w 40"/>
                <a:gd name="T31" fmla="*/ 7 h 21"/>
                <a:gd name="T32" fmla="*/ 29 w 40"/>
                <a:gd name="T33" fmla="*/ 6 h 21"/>
                <a:gd name="T34" fmla="*/ 28 w 40"/>
                <a:gd name="T35" fmla="*/ 5 h 21"/>
                <a:gd name="T36" fmla="*/ 27 w 40"/>
                <a:gd name="T37" fmla="*/ 5 h 21"/>
                <a:gd name="T38" fmla="*/ 26 w 40"/>
                <a:gd name="T39" fmla="*/ 4 h 21"/>
                <a:gd name="T40" fmla="*/ 25 w 40"/>
                <a:gd name="T41" fmla="*/ 4 h 21"/>
                <a:gd name="T42" fmla="*/ 24 w 40"/>
                <a:gd name="T43" fmla="*/ 3 h 21"/>
                <a:gd name="T44" fmla="*/ 23 w 40"/>
                <a:gd name="T45" fmla="*/ 3 h 21"/>
                <a:gd name="T46" fmla="*/ 22 w 40"/>
                <a:gd name="T47" fmla="*/ 3 h 21"/>
                <a:gd name="T48" fmla="*/ 21 w 40"/>
                <a:gd name="T49" fmla="*/ 2 h 21"/>
                <a:gd name="T50" fmla="*/ 20 w 40"/>
                <a:gd name="T51" fmla="*/ 2 h 21"/>
                <a:gd name="T52" fmla="*/ 19 w 40"/>
                <a:gd name="T53" fmla="*/ 2 h 21"/>
                <a:gd name="T54" fmla="*/ 18 w 40"/>
                <a:gd name="T55" fmla="*/ 1 h 21"/>
                <a:gd name="T56" fmla="*/ 17 w 40"/>
                <a:gd name="T57" fmla="*/ 1 h 21"/>
                <a:gd name="T58" fmla="*/ 16 w 40"/>
                <a:gd name="T59" fmla="*/ 1 h 21"/>
                <a:gd name="T60" fmla="*/ 15 w 40"/>
                <a:gd name="T61" fmla="*/ 1 h 21"/>
                <a:gd name="T62" fmla="*/ 14 w 40"/>
                <a:gd name="T63" fmla="*/ 0 h 21"/>
                <a:gd name="T64" fmla="*/ 13 w 40"/>
                <a:gd name="T65" fmla="*/ 0 h 21"/>
                <a:gd name="T66" fmla="*/ 13 w 40"/>
                <a:gd name="T67" fmla="*/ 0 h 21"/>
                <a:gd name="T68" fmla="*/ 0 w 40"/>
                <a:gd name="T69" fmla="*/ 21 h 21"/>
                <a:gd name="T70" fmla="*/ 40 w 40"/>
                <a:gd name="T7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21">
                  <a:moveTo>
                    <a:pt x="40" y="21"/>
                  </a:moveTo>
                  <a:lnTo>
                    <a:pt x="40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38" y="14"/>
                  </a:lnTo>
                  <a:lnTo>
                    <a:pt x="37" y="13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21"/>
                  </a:lnTo>
                  <a:lnTo>
                    <a:pt x="40" y="21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1" name="Freeform 3179"/>
            <p:cNvSpPr>
              <a:spLocks/>
            </p:cNvSpPr>
            <p:nvPr/>
          </p:nvSpPr>
          <p:spPr bwMode="auto">
            <a:xfrm>
              <a:off x="4119563" y="2524125"/>
              <a:ext cx="184150" cy="77788"/>
            </a:xfrm>
            <a:custGeom>
              <a:avLst/>
              <a:gdLst>
                <a:gd name="T0" fmla="*/ 52 w 52"/>
                <a:gd name="T1" fmla="*/ 1 h 22"/>
                <a:gd name="T2" fmla="*/ 51 w 52"/>
                <a:gd name="T3" fmla="*/ 1 h 22"/>
                <a:gd name="T4" fmla="*/ 50 w 52"/>
                <a:gd name="T5" fmla="*/ 1 h 22"/>
                <a:gd name="T6" fmla="*/ 49 w 52"/>
                <a:gd name="T7" fmla="*/ 1 h 22"/>
                <a:gd name="T8" fmla="*/ 48 w 52"/>
                <a:gd name="T9" fmla="*/ 1 h 22"/>
                <a:gd name="T10" fmla="*/ 47 w 52"/>
                <a:gd name="T11" fmla="*/ 0 h 22"/>
                <a:gd name="T12" fmla="*/ 46 w 52"/>
                <a:gd name="T13" fmla="*/ 0 h 22"/>
                <a:gd name="T14" fmla="*/ 45 w 52"/>
                <a:gd name="T15" fmla="*/ 0 h 22"/>
                <a:gd name="T16" fmla="*/ 44 w 52"/>
                <a:gd name="T17" fmla="*/ 0 h 22"/>
                <a:gd name="T18" fmla="*/ 43 w 52"/>
                <a:gd name="T19" fmla="*/ 0 h 22"/>
                <a:gd name="T20" fmla="*/ 42 w 52"/>
                <a:gd name="T21" fmla="*/ 0 h 22"/>
                <a:gd name="T22" fmla="*/ 41 w 52"/>
                <a:gd name="T23" fmla="*/ 0 h 22"/>
                <a:gd name="T24" fmla="*/ 40 w 52"/>
                <a:gd name="T25" fmla="*/ 0 h 22"/>
                <a:gd name="T26" fmla="*/ 39 w 52"/>
                <a:gd name="T27" fmla="*/ 0 h 22"/>
                <a:gd name="T28" fmla="*/ 38 w 52"/>
                <a:gd name="T29" fmla="*/ 0 h 22"/>
                <a:gd name="T30" fmla="*/ 37 w 52"/>
                <a:gd name="T31" fmla="*/ 0 h 22"/>
                <a:gd name="T32" fmla="*/ 36 w 52"/>
                <a:gd name="T33" fmla="*/ 0 h 22"/>
                <a:gd name="T34" fmla="*/ 35 w 52"/>
                <a:gd name="T35" fmla="*/ 0 h 22"/>
                <a:gd name="T36" fmla="*/ 34 w 52"/>
                <a:gd name="T37" fmla="*/ 0 h 22"/>
                <a:gd name="T38" fmla="*/ 33 w 52"/>
                <a:gd name="T39" fmla="*/ 0 h 22"/>
                <a:gd name="T40" fmla="*/ 32 w 52"/>
                <a:gd name="T41" fmla="*/ 0 h 22"/>
                <a:gd name="T42" fmla="*/ 31 w 52"/>
                <a:gd name="T43" fmla="*/ 1 h 22"/>
                <a:gd name="T44" fmla="*/ 30 w 52"/>
                <a:gd name="T45" fmla="*/ 1 h 22"/>
                <a:gd name="T46" fmla="*/ 29 w 52"/>
                <a:gd name="T47" fmla="*/ 1 h 22"/>
                <a:gd name="T48" fmla="*/ 28 w 52"/>
                <a:gd name="T49" fmla="*/ 1 h 22"/>
                <a:gd name="T50" fmla="*/ 27 w 52"/>
                <a:gd name="T51" fmla="*/ 1 h 22"/>
                <a:gd name="T52" fmla="*/ 26 w 52"/>
                <a:gd name="T53" fmla="*/ 1 h 22"/>
                <a:gd name="T54" fmla="*/ 25 w 52"/>
                <a:gd name="T55" fmla="*/ 2 h 22"/>
                <a:gd name="T56" fmla="*/ 24 w 52"/>
                <a:gd name="T57" fmla="*/ 2 h 22"/>
                <a:gd name="T58" fmla="*/ 23 w 52"/>
                <a:gd name="T59" fmla="*/ 2 h 22"/>
                <a:gd name="T60" fmla="*/ 22 w 52"/>
                <a:gd name="T61" fmla="*/ 2 h 22"/>
                <a:gd name="T62" fmla="*/ 21 w 52"/>
                <a:gd name="T63" fmla="*/ 3 h 22"/>
                <a:gd name="T64" fmla="*/ 20 w 52"/>
                <a:gd name="T65" fmla="*/ 3 h 22"/>
                <a:gd name="T66" fmla="*/ 19 w 52"/>
                <a:gd name="T67" fmla="*/ 3 h 22"/>
                <a:gd name="T68" fmla="*/ 18 w 52"/>
                <a:gd name="T69" fmla="*/ 4 h 22"/>
                <a:gd name="T70" fmla="*/ 17 w 52"/>
                <a:gd name="T71" fmla="*/ 4 h 22"/>
                <a:gd name="T72" fmla="*/ 16 w 52"/>
                <a:gd name="T73" fmla="*/ 4 h 22"/>
                <a:gd name="T74" fmla="*/ 15 w 52"/>
                <a:gd name="T75" fmla="*/ 5 h 22"/>
                <a:gd name="T76" fmla="*/ 14 w 52"/>
                <a:gd name="T77" fmla="*/ 5 h 22"/>
                <a:gd name="T78" fmla="*/ 13 w 52"/>
                <a:gd name="T79" fmla="*/ 6 h 22"/>
                <a:gd name="T80" fmla="*/ 12 w 52"/>
                <a:gd name="T81" fmla="*/ 6 h 22"/>
                <a:gd name="T82" fmla="*/ 11 w 52"/>
                <a:gd name="T83" fmla="*/ 7 h 22"/>
                <a:gd name="T84" fmla="*/ 10 w 52"/>
                <a:gd name="T85" fmla="*/ 8 h 22"/>
                <a:gd name="T86" fmla="*/ 9 w 52"/>
                <a:gd name="T87" fmla="*/ 8 h 22"/>
                <a:gd name="T88" fmla="*/ 8 w 52"/>
                <a:gd name="T89" fmla="*/ 9 h 22"/>
                <a:gd name="T90" fmla="*/ 7 w 52"/>
                <a:gd name="T91" fmla="*/ 10 h 22"/>
                <a:gd name="T92" fmla="*/ 6 w 52"/>
                <a:gd name="T93" fmla="*/ 11 h 22"/>
                <a:gd name="T94" fmla="*/ 5 w 52"/>
                <a:gd name="T95" fmla="*/ 12 h 22"/>
                <a:gd name="T96" fmla="*/ 4 w 52"/>
                <a:gd name="T97" fmla="*/ 13 h 22"/>
                <a:gd name="T98" fmla="*/ 3 w 52"/>
                <a:gd name="T99" fmla="*/ 14 h 22"/>
                <a:gd name="T100" fmla="*/ 2 w 52"/>
                <a:gd name="T101" fmla="*/ 15 h 22"/>
                <a:gd name="T102" fmla="*/ 2 w 52"/>
                <a:gd name="T103" fmla="*/ 16 h 22"/>
                <a:gd name="T104" fmla="*/ 1 w 52"/>
                <a:gd name="T105" fmla="*/ 17 h 22"/>
                <a:gd name="T106" fmla="*/ 1 w 52"/>
                <a:gd name="T107" fmla="*/ 18 h 22"/>
                <a:gd name="T108" fmla="*/ 0 w 52"/>
                <a:gd name="T109" fmla="*/ 19 h 22"/>
                <a:gd name="T110" fmla="*/ 0 w 52"/>
                <a:gd name="T111" fmla="*/ 20 h 22"/>
                <a:gd name="T112" fmla="*/ 0 w 52"/>
                <a:gd name="T113" fmla="*/ 21 h 22"/>
                <a:gd name="T114" fmla="*/ 0 w 52"/>
                <a:gd name="T115" fmla="*/ 21 h 22"/>
                <a:gd name="T116" fmla="*/ 39 w 52"/>
                <a:gd name="T117" fmla="*/ 22 h 22"/>
                <a:gd name="T118" fmla="*/ 52 w 52"/>
                <a:gd name="T11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" h="22">
                  <a:moveTo>
                    <a:pt x="52" y="1"/>
                  </a:move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39" y="22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2" name="Freeform 3180"/>
            <p:cNvSpPr>
              <a:spLocks/>
            </p:cNvSpPr>
            <p:nvPr/>
          </p:nvSpPr>
          <p:spPr bwMode="auto">
            <a:xfrm>
              <a:off x="4119563" y="2598738"/>
              <a:ext cx="280988" cy="85725"/>
            </a:xfrm>
            <a:custGeom>
              <a:avLst/>
              <a:gdLst>
                <a:gd name="T0" fmla="*/ 0 w 79"/>
                <a:gd name="T1" fmla="*/ 1 h 24"/>
                <a:gd name="T2" fmla="*/ 0 w 79"/>
                <a:gd name="T3" fmla="*/ 3 h 24"/>
                <a:gd name="T4" fmla="*/ 0 w 79"/>
                <a:gd name="T5" fmla="*/ 5 h 24"/>
                <a:gd name="T6" fmla="*/ 1 w 79"/>
                <a:gd name="T7" fmla="*/ 7 h 24"/>
                <a:gd name="T8" fmla="*/ 2 w 79"/>
                <a:gd name="T9" fmla="*/ 9 h 24"/>
                <a:gd name="T10" fmla="*/ 4 w 79"/>
                <a:gd name="T11" fmla="*/ 11 h 24"/>
                <a:gd name="T12" fmla="*/ 6 w 79"/>
                <a:gd name="T13" fmla="*/ 13 h 24"/>
                <a:gd name="T14" fmla="*/ 8 w 79"/>
                <a:gd name="T15" fmla="*/ 15 h 24"/>
                <a:gd name="T16" fmla="*/ 10 w 79"/>
                <a:gd name="T17" fmla="*/ 16 h 24"/>
                <a:gd name="T18" fmla="*/ 12 w 79"/>
                <a:gd name="T19" fmla="*/ 18 h 24"/>
                <a:gd name="T20" fmla="*/ 14 w 79"/>
                <a:gd name="T21" fmla="*/ 19 h 24"/>
                <a:gd name="T22" fmla="*/ 16 w 79"/>
                <a:gd name="T23" fmla="*/ 20 h 24"/>
                <a:gd name="T24" fmla="*/ 18 w 79"/>
                <a:gd name="T25" fmla="*/ 20 h 24"/>
                <a:gd name="T26" fmla="*/ 20 w 79"/>
                <a:gd name="T27" fmla="*/ 21 h 24"/>
                <a:gd name="T28" fmla="*/ 22 w 79"/>
                <a:gd name="T29" fmla="*/ 22 h 24"/>
                <a:gd name="T30" fmla="*/ 24 w 79"/>
                <a:gd name="T31" fmla="*/ 22 h 24"/>
                <a:gd name="T32" fmla="*/ 26 w 79"/>
                <a:gd name="T33" fmla="*/ 23 h 24"/>
                <a:gd name="T34" fmla="*/ 28 w 79"/>
                <a:gd name="T35" fmla="*/ 23 h 24"/>
                <a:gd name="T36" fmla="*/ 30 w 79"/>
                <a:gd name="T37" fmla="*/ 23 h 24"/>
                <a:gd name="T38" fmla="*/ 32 w 79"/>
                <a:gd name="T39" fmla="*/ 24 h 24"/>
                <a:gd name="T40" fmla="*/ 34 w 79"/>
                <a:gd name="T41" fmla="*/ 24 h 24"/>
                <a:gd name="T42" fmla="*/ 36 w 79"/>
                <a:gd name="T43" fmla="*/ 24 h 24"/>
                <a:gd name="T44" fmla="*/ 38 w 79"/>
                <a:gd name="T45" fmla="*/ 24 h 24"/>
                <a:gd name="T46" fmla="*/ 40 w 79"/>
                <a:gd name="T47" fmla="*/ 24 h 24"/>
                <a:gd name="T48" fmla="*/ 42 w 79"/>
                <a:gd name="T49" fmla="*/ 24 h 24"/>
                <a:gd name="T50" fmla="*/ 44 w 79"/>
                <a:gd name="T51" fmla="*/ 24 h 24"/>
                <a:gd name="T52" fmla="*/ 46 w 79"/>
                <a:gd name="T53" fmla="*/ 24 h 24"/>
                <a:gd name="T54" fmla="*/ 48 w 79"/>
                <a:gd name="T55" fmla="*/ 23 h 24"/>
                <a:gd name="T56" fmla="*/ 50 w 79"/>
                <a:gd name="T57" fmla="*/ 23 h 24"/>
                <a:gd name="T58" fmla="*/ 52 w 79"/>
                <a:gd name="T59" fmla="*/ 23 h 24"/>
                <a:gd name="T60" fmla="*/ 54 w 79"/>
                <a:gd name="T61" fmla="*/ 22 h 24"/>
                <a:gd name="T62" fmla="*/ 56 w 79"/>
                <a:gd name="T63" fmla="*/ 22 h 24"/>
                <a:gd name="T64" fmla="*/ 58 w 79"/>
                <a:gd name="T65" fmla="*/ 21 h 24"/>
                <a:gd name="T66" fmla="*/ 60 w 79"/>
                <a:gd name="T67" fmla="*/ 21 h 24"/>
                <a:gd name="T68" fmla="*/ 62 w 79"/>
                <a:gd name="T69" fmla="*/ 20 h 24"/>
                <a:gd name="T70" fmla="*/ 64 w 79"/>
                <a:gd name="T71" fmla="*/ 19 h 24"/>
                <a:gd name="T72" fmla="*/ 66 w 79"/>
                <a:gd name="T73" fmla="*/ 18 h 24"/>
                <a:gd name="T74" fmla="*/ 68 w 79"/>
                <a:gd name="T75" fmla="*/ 17 h 24"/>
                <a:gd name="T76" fmla="*/ 70 w 79"/>
                <a:gd name="T77" fmla="*/ 16 h 24"/>
                <a:gd name="T78" fmla="*/ 72 w 79"/>
                <a:gd name="T79" fmla="*/ 14 h 24"/>
                <a:gd name="T80" fmla="*/ 74 w 79"/>
                <a:gd name="T81" fmla="*/ 12 h 24"/>
                <a:gd name="T82" fmla="*/ 76 w 79"/>
                <a:gd name="T83" fmla="*/ 10 h 24"/>
                <a:gd name="T84" fmla="*/ 77 w 79"/>
                <a:gd name="T85" fmla="*/ 8 h 24"/>
                <a:gd name="T86" fmla="*/ 78 w 79"/>
                <a:gd name="T87" fmla="*/ 6 h 24"/>
                <a:gd name="T88" fmla="*/ 79 w 79"/>
                <a:gd name="T89" fmla="*/ 4 h 24"/>
                <a:gd name="T90" fmla="*/ 79 w 79"/>
                <a:gd name="T91" fmla="*/ 2 h 24"/>
                <a:gd name="T92" fmla="*/ 79 w 79"/>
                <a:gd name="T93" fmla="*/ 1 h 24"/>
                <a:gd name="T94" fmla="*/ 0 w 79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4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4" y="24"/>
                  </a:lnTo>
                  <a:lnTo>
                    <a:pt x="35" y="24"/>
                  </a:lnTo>
                  <a:lnTo>
                    <a:pt x="36" y="24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3" y="24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8" y="23"/>
                  </a:lnTo>
                  <a:lnTo>
                    <a:pt x="49" y="23"/>
                  </a:lnTo>
                  <a:lnTo>
                    <a:pt x="50" y="23"/>
                  </a:lnTo>
                  <a:lnTo>
                    <a:pt x="51" y="23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8" y="21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8" y="17"/>
                  </a:lnTo>
                  <a:lnTo>
                    <a:pt x="69" y="16"/>
                  </a:lnTo>
                  <a:lnTo>
                    <a:pt x="70" y="16"/>
                  </a:lnTo>
                  <a:lnTo>
                    <a:pt x="71" y="15"/>
                  </a:lnTo>
                  <a:lnTo>
                    <a:pt x="72" y="14"/>
                  </a:lnTo>
                  <a:lnTo>
                    <a:pt x="73" y="13"/>
                  </a:lnTo>
                  <a:lnTo>
                    <a:pt x="74" y="12"/>
                  </a:lnTo>
                  <a:lnTo>
                    <a:pt x="75" y="11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8" y="7"/>
                  </a:lnTo>
                  <a:lnTo>
                    <a:pt x="78" y="6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3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3" name="Freeform 3181"/>
            <p:cNvSpPr>
              <a:spLocks/>
            </p:cNvSpPr>
            <p:nvPr/>
          </p:nvSpPr>
          <p:spPr bwMode="auto">
            <a:xfrm>
              <a:off x="4119563" y="2601913"/>
              <a:ext cx="280988" cy="123825"/>
            </a:xfrm>
            <a:custGeom>
              <a:avLst/>
              <a:gdLst>
                <a:gd name="T0" fmla="*/ 0 w 79"/>
                <a:gd name="T1" fmla="*/ 13 h 35"/>
                <a:gd name="T2" fmla="*/ 0 w 79"/>
                <a:gd name="T3" fmla="*/ 16 h 35"/>
                <a:gd name="T4" fmla="*/ 2 w 79"/>
                <a:gd name="T5" fmla="*/ 19 h 35"/>
                <a:gd name="T6" fmla="*/ 4 w 79"/>
                <a:gd name="T7" fmla="*/ 22 h 35"/>
                <a:gd name="T8" fmla="*/ 7 w 79"/>
                <a:gd name="T9" fmla="*/ 25 h 35"/>
                <a:gd name="T10" fmla="*/ 10 w 79"/>
                <a:gd name="T11" fmla="*/ 27 h 35"/>
                <a:gd name="T12" fmla="*/ 13 w 79"/>
                <a:gd name="T13" fmla="*/ 29 h 35"/>
                <a:gd name="T14" fmla="*/ 16 w 79"/>
                <a:gd name="T15" fmla="*/ 31 h 35"/>
                <a:gd name="T16" fmla="*/ 19 w 79"/>
                <a:gd name="T17" fmla="*/ 32 h 35"/>
                <a:gd name="T18" fmla="*/ 22 w 79"/>
                <a:gd name="T19" fmla="*/ 33 h 35"/>
                <a:gd name="T20" fmla="*/ 25 w 79"/>
                <a:gd name="T21" fmla="*/ 33 h 35"/>
                <a:gd name="T22" fmla="*/ 28 w 79"/>
                <a:gd name="T23" fmla="*/ 34 h 35"/>
                <a:gd name="T24" fmla="*/ 31 w 79"/>
                <a:gd name="T25" fmla="*/ 34 h 35"/>
                <a:gd name="T26" fmla="*/ 34 w 79"/>
                <a:gd name="T27" fmla="*/ 35 h 35"/>
                <a:gd name="T28" fmla="*/ 37 w 79"/>
                <a:gd name="T29" fmla="*/ 35 h 35"/>
                <a:gd name="T30" fmla="*/ 40 w 79"/>
                <a:gd name="T31" fmla="*/ 35 h 35"/>
                <a:gd name="T32" fmla="*/ 43 w 79"/>
                <a:gd name="T33" fmla="*/ 35 h 35"/>
                <a:gd name="T34" fmla="*/ 46 w 79"/>
                <a:gd name="T35" fmla="*/ 35 h 35"/>
                <a:gd name="T36" fmla="*/ 49 w 79"/>
                <a:gd name="T37" fmla="*/ 34 h 35"/>
                <a:gd name="T38" fmla="*/ 52 w 79"/>
                <a:gd name="T39" fmla="*/ 34 h 35"/>
                <a:gd name="T40" fmla="*/ 55 w 79"/>
                <a:gd name="T41" fmla="*/ 33 h 35"/>
                <a:gd name="T42" fmla="*/ 58 w 79"/>
                <a:gd name="T43" fmla="*/ 32 h 35"/>
                <a:gd name="T44" fmla="*/ 61 w 79"/>
                <a:gd name="T45" fmla="*/ 31 h 35"/>
                <a:gd name="T46" fmla="*/ 64 w 79"/>
                <a:gd name="T47" fmla="*/ 30 h 35"/>
                <a:gd name="T48" fmla="*/ 67 w 79"/>
                <a:gd name="T49" fmla="*/ 29 h 35"/>
                <a:gd name="T50" fmla="*/ 70 w 79"/>
                <a:gd name="T51" fmla="*/ 27 h 35"/>
                <a:gd name="T52" fmla="*/ 73 w 79"/>
                <a:gd name="T53" fmla="*/ 24 h 35"/>
                <a:gd name="T54" fmla="*/ 76 w 79"/>
                <a:gd name="T55" fmla="*/ 21 h 35"/>
                <a:gd name="T56" fmla="*/ 78 w 79"/>
                <a:gd name="T57" fmla="*/ 18 h 35"/>
                <a:gd name="T58" fmla="*/ 79 w 79"/>
                <a:gd name="T59" fmla="*/ 15 h 35"/>
                <a:gd name="T60" fmla="*/ 79 w 79"/>
                <a:gd name="T61" fmla="*/ 13 h 35"/>
                <a:gd name="T62" fmla="*/ 79 w 79"/>
                <a:gd name="T63" fmla="*/ 2 h 35"/>
                <a:gd name="T64" fmla="*/ 78 w 79"/>
                <a:gd name="T65" fmla="*/ 5 h 35"/>
                <a:gd name="T66" fmla="*/ 77 w 79"/>
                <a:gd name="T67" fmla="*/ 8 h 35"/>
                <a:gd name="T68" fmla="*/ 74 w 79"/>
                <a:gd name="T69" fmla="*/ 11 h 35"/>
                <a:gd name="T70" fmla="*/ 71 w 79"/>
                <a:gd name="T71" fmla="*/ 14 h 35"/>
                <a:gd name="T72" fmla="*/ 68 w 79"/>
                <a:gd name="T73" fmla="*/ 16 h 35"/>
                <a:gd name="T74" fmla="*/ 65 w 79"/>
                <a:gd name="T75" fmla="*/ 18 h 35"/>
                <a:gd name="T76" fmla="*/ 62 w 79"/>
                <a:gd name="T77" fmla="*/ 19 h 35"/>
                <a:gd name="T78" fmla="*/ 59 w 79"/>
                <a:gd name="T79" fmla="*/ 20 h 35"/>
                <a:gd name="T80" fmla="*/ 56 w 79"/>
                <a:gd name="T81" fmla="*/ 21 h 35"/>
                <a:gd name="T82" fmla="*/ 53 w 79"/>
                <a:gd name="T83" fmla="*/ 22 h 35"/>
                <a:gd name="T84" fmla="*/ 50 w 79"/>
                <a:gd name="T85" fmla="*/ 22 h 35"/>
                <a:gd name="T86" fmla="*/ 47 w 79"/>
                <a:gd name="T87" fmla="*/ 23 h 35"/>
                <a:gd name="T88" fmla="*/ 44 w 79"/>
                <a:gd name="T89" fmla="*/ 23 h 35"/>
                <a:gd name="T90" fmla="*/ 41 w 79"/>
                <a:gd name="T91" fmla="*/ 23 h 35"/>
                <a:gd name="T92" fmla="*/ 38 w 79"/>
                <a:gd name="T93" fmla="*/ 23 h 35"/>
                <a:gd name="T94" fmla="*/ 35 w 79"/>
                <a:gd name="T95" fmla="*/ 23 h 35"/>
                <a:gd name="T96" fmla="*/ 32 w 79"/>
                <a:gd name="T97" fmla="*/ 23 h 35"/>
                <a:gd name="T98" fmla="*/ 29 w 79"/>
                <a:gd name="T99" fmla="*/ 22 h 35"/>
                <a:gd name="T100" fmla="*/ 26 w 79"/>
                <a:gd name="T101" fmla="*/ 22 h 35"/>
                <a:gd name="T102" fmla="*/ 23 w 79"/>
                <a:gd name="T103" fmla="*/ 21 h 35"/>
                <a:gd name="T104" fmla="*/ 20 w 79"/>
                <a:gd name="T105" fmla="*/ 20 h 35"/>
                <a:gd name="T106" fmla="*/ 17 w 79"/>
                <a:gd name="T107" fmla="*/ 19 h 35"/>
                <a:gd name="T108" fmla="*/ 14 w 79"/>
                <a:gd name="T109" fmla="*/ 18 h 35"/>
                <a:gd name="T110" fmla="*/ 11 w 79"/>
                <a:gd name="T111" fmla="*/ 16 h 35"/>
                <a:gd name="T112" fmla="*/ 8 w 79"/>
                <a:gd name="T113" fmla="*/ 14 h 35"/>
                <a:gd name="T114" fmla="*/ 5 w 79"/>
                <a:gd name="T115" fmla="*/ 11 h 35"/>
                <a:gd name="T116" fmla="*/ 2 w 79"/>
                <a:gd name="T117" fmla="*/ 8 h 35"/>
                <a:gd name="T118" fmla="*/ 1 w 79"/>
                <a:gd name="T119" fmla="*/ 5 h 35"/>
                <a:gd name="T120" fmla="*/ 0 w 79"/>
                <a:gd name="T1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35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4" y="23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9" y="4"/>
                  </a:lnTo>
                  <a:lnTo>
                    <a:pt x="78" y="5"/>
                  </a:lnTo>
                  <a:lnTo>
                    <a:pt x="78" y="6"/>
                  </a:lnTo>
                  <a:lnTo>
                    <a:pt x="77" y="7"/>
                  </a:lnTo>
                  <a:lnTo>
                    <a:pt x="77" y="8"/>
                  </a:lnTo>
                  <a:lnTo>
                    <a:pt x="76" y="9"/>
                  </a:lnTo>
                  <a:lnTo>
                    <a:pt x="75" y="10"/>
                  </a:lnTo>
                  <a:lnTo>
                    <a:pt x="74" y="11"/>
                  </a:lnTo>
                  <a:lnTo>
                    <a:pt x="73" y="12"/>
                  </a:lnTo>
                  <a:lnTo>
                    <a:pt x="72" y="13"/>
                  </a:lnTo>
                  <a:lnTo>
                    <a:pt x="71" y="14"/>
                  </a:lnTo>
                  <a:lnTo>
                    <a:pt x="70" y="15"/>
                  </a:lnTo>
                  <a:lnTo>
                    <a:pt x="69" y="15"/>
                  </a:lnTo>
                  <a:lnTo>
                    <a:pt x="68" y="16"/>
                  </a:lnTo>
                  <a:lnTo>
                    <a:pt x="67" y="17"/>
                  </a:lnTo>
                  <a:lnTo>
                    <a:pt x="66" y="17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3" y="19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0" y="20"/>
                  </a:lnTo>
                  <a:lnTo>
                    <a:pt x="59" y="20"/>
                  </a:lnTo>
                  <a:lnTo>
                    <a:pt x="58" y="20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8" y="22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4" name="Freeform 3182"/>
            <p:cNvSpPr>
              <a:spLocks/>
            </p:cNvSpPr>
            <p:nvPr/>
          </p:nvSpPr>
          <p:spPr bwMode="auto">
            <a:xfrm>
              <a:off x="3878263" y="4745038"/>
              <a:ext cx="223838" cy="79375"/>
            </a:xfrm>
            <a:custGeom>
              <a:avLst/>
              <a:gdLst>
                <a:gd name="T0" fmla="*/ 63 w 63"/>
                <a:gd name="T1" fmla="*/ 21 h 22"/>
                <a:gd name="T2" fmla="*/ 63 w 63"/>
                <a:gd name="T3" fmla="*/ 19 h 22"/>
                <a:gd name="T4" fmla="*/ 62 w 63"/>
                <a:gd name="T5" fmla="*/ 17 h 22"/>
                <a:gd name="T6" fmla="*/ 61 w 63"/>
                <a:gd name="T7" fmla="*/ 15 h 22"/>
                <a:gd name="T8" fmla="*/ 59 w 63"/>
                <a:gd name="T9" fmla="*/ 13 h 22"/>
                <a:gd name="T10" fmla="*/ 58 w 63"/>
                <a:gd name="T11" fmla="*/ 11 h 22"/>
                <a:gd name="T12" fmla="*/ 56 w 63"/>
                <a:gd name="T13" fmla="*/ 10 h 22"/>
                <a:gd name="T14" fmla="*/ 54 w 63"/>
                <a:gd name="T15" fmla="*/ 8 h 22"/>
                <a:gd name="T16" fmla="*/ 52 w 63"/>
                <a:gd name="T17" fmla="*/ 7 h 22"/>
                <a:gd name="T18" fmla="*/ 50 w 63"/>
                <a:gd name="T19" fmla="*/ 6 h 22"/>
                <a:gd name="T20" fmla="*/ 48 w 63"/>
                <a:gd name="T21" fmla="*/ 5 h 22"/>
                <a:gd name="T22" fmla="*/ 46 w 63"/>
                <a:gd name="T23" fmla="*/ 4 h 22"/>
                <a:gd name="T24" fmla="*/ 44 w 63"/>
                <a:gd name="T25" fmla="*/ 3 h 22"/>
                <a:gd name="T26" fmla="*/ 42 w 63"/>
                <a:gd name="T27" fmla="*/ 3 h 22"/>
                <a:gd name="T28" fmla="*/ 40 w 63"/>
                <a:gd name="T29" fmla="*/ 2 h 22"/>
                <a:gd name="T30" fmla="*/ 38 w 63"/>
                <a:gd name="T31" fmla="*/ 2 h 22"/>
                <a:gd name="T32" fmla="*/ 36 w 63"/>
                <a:gd name="T33" fmla="*/ 1 h 22"/>
                <a:gd name="T34" fmla="*/ 34 w 63"/>
                <a:gd name="T35" fmla="*/ 1 h 22"/>
                <a:gd name="T36" fmla="*/ 32 w 63"/>
                <a:gd name="T37" fmla="*/ 1 h 22"/>
                <a:gd name="T38" fmla="*/ 30 w 63"/>
                <a:gd name="T39" fmla="*/ 0 h 22"/>
                <a:gd name="T40" fmla="*/ 28 w 63"/>
                <a:gd name="T41" fmla="*/ 0 h 22"/>
                <a:gd name="T42" fmla="*/ 26 w 63"/>
                <a:gd name="T43" fmla="*/ 0 h 22"/>
                <a:gd name="T44" fmla="*/ 24 w 63"/>
                <a:gd name="T45" fmla="*/ 0 h 22"/>
                <a:gd name="T46" fmla="*/ 22 w 63"/>
                <a:gd name="T47" fmla="*/ 0 h 22"/>
                <a:gd name="T48" fmla="*/ 20 w 63"/>
                <a:gd name="T49" fmla="*/ 0 h 22"/>
                <a:gd name="T50" fmla="*/ 18 w 63"/>
                <a:gd name="T51" fmla="*/ 0 h 22"/>
                <a:gd name="T52" fmla="*/ 16 w 63"/>
                <a:gd name="T53" fmla="*/ 0 h 22"/>
                <a:gd name="T54" fmla="*/ 14 w 63"/>
                <a:gd name="T55" fmla="*/ 1 h 22"/>
                <a:gd name="T56" fmla="*/ 12 w 63"/>
                <a:gd name="T57" fmla="*/ 1 h 22"/>
                <a:gd name="T58" fmla="*/ 10 w 63"/>
                <a:gd name="T59" fmla="*/ 1 h 22"/>
                <a:gd name="T60" fmla="*/ 8 w 63"/>
                <a:gd name="T61" fmla="*/ 2 h 22"/>
                <a:gd name="T62" fmla="*/ 6 w 63"/>
                <a:gd name="T63" fmla="*/ 2 h 22"/>
                <a:gd name="T64" fmla="*/ 4 w 63"/>
                <a:gd name="T65" fmla="*/ 3 h 22"/>
                <a:gd name="T66" fmla="*/ 2 w 63"/>
                <a:gd name="T67" fmla="*/ 3 h 22"/>
                <a:gd name="T68" fmla="*/ 0 w 63"/>
                <a:gd name="T69" fmla="*/ 4 h 22"/>
                <a:gd name="T70" fmla="*/ 23 w 63"/>
                <a:gd name="T7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" h="22">
                  <a:moveTo>
                    <a:pt x="63" y="22"/>
                  </a:moveTo>
                  <a:lnTo>
                    <a:pt x="63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0"/>
                  </a:lnTo>
                  <a:lnTo>
                    <a:pt x="56" y="10"/>
                  </a:lnTo>
                  <a:lnTo>
                    <a:pt x="55" y="9"/>
                  </a:lnTo>
                  <a:lnTo>
                    <a:pt x="54" y="8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50" y="6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3" y="22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5" name="Freeform 3183"/>
            <p:cNvSpPr>
              <a:spLocks/>
            </p:cNvSpPr>
            <p:nvPr/>
          </p:nvSpPr>
          <p:spPr bwMode="auto">
            <a:xfrm>
              <a:off x="3817938" y="4759325"/>
              <a:ext cx="141288" cy="142875"/>
            </a:xfrm>
            <a:custGeom>
              <a:avLst/>
              <a:gdLst>
                <a:gd name="T0" fmla="*/ 16 w 40"/>
                <a:gd name="T1" fmla="*/ 0 h 40"/>
                <a:gd name="T2" fmla="*/ 14 w 40"/>
                <a:gd name="T3" fmla="*/ 1 h 40"/>
                <a:gd name="T4" fmla="*/ 12 w 40"/>
                <a:gd name="T5" fmla="*/ 2 h 40"/>
                <a:gd name="T6" fmla="*/ 10 w 40"/>
                <a:gd name="T7" fmla="*/ 3 h 40"/>
                <a:gd name="T8" fmla="*/ 8 w 40"/>
                <a:gd name="T9" fmla="*/ 5 h 40"/>
                <a:gd name="T10" fmla="*/ 6 w 40"/>
                <a:gd name="T11" fmla="*/ 6 h 40"/>
                <a:gd name="T12" fmla="*/ 4 w 40"/>
                <a:gd name="T13" fmla="*/ 8 h 40"/>
                <a:gd name="T14" fmla="*/ 3 w 40"/>
                <a:gd name="T15" fmla="*/ 10 h 40"/>
                <a:gd name="T16" fmla="*/ 2 w 40"/>
                <a:gd name="T17" fmla="*/ 12 h 40"/>
                <a:gd name="T18" fmla="*/ 1 w 40"/>
                <a:gd name="T19" fmla="*/ 14 h 40"/>
                <a:gd name="T20" fmla="*/ 0 w 40"/>
                <a:gd name="T21" fmla="*/ 16 h 40"/>
                <a:gd name="T22" fmla="*/ 0 w 40"/>
                <a:gd name="T23" fmla="*/ 18 h 40"/>
                <a:gd name="T24" fmla="*/ 0 w 40"/>
                <a:gd name="T25" fmla="*/ 20 h 40"/>
                <a:gd name="T26" fmla="*/ 1 w 40"/>
                <a:gd name="T27" fmla="*/ 22 h 40"/>
                <a:gd name="T28" fmla="*/ 2 w 40"/>
                <a:gd name="T29" fmla="*/ 24 h 40"/>
                <a:gd name="T30" fmla="*/ 3 w 40"/>
                <a:gd name="T31" fmla="*/ 26 h 40"/>
                <a:gd name="T32" fmla="*/ 4 w 40"/>
                <a:gd name="T33" fmla="*/ 28 h 40"/>
                <a:gd name="T34" fmla="*/ 6 w 40"/>
                <a:gd name="T35" fmla="*/ 30 h 40"/>
                <a:gd name="T36" fmla="*/ 8 w 40"/>
                <a:gd name="T37" fmla="*/ 31 h 40"/>
                <a:gd name="T38" fmla="*/ 10 w 40"/>
                <a:gd name="T39" fmla="*/ 33 h 40"/>
                <a:gd name="T40" fmla="*/ 12 w 40"/>
                <a:gd name="T41" fmla="*/ 34 h 40"/>
                <a:gd name="T42" fmla="*/ 14 w 40"/>
                <a:gd name="T43" fmla="*/ 35 h 40"/>
                <a:gd name="T44" fmla="*/ 16 w 40"/>
                <a:gd name="T45" fmla="*/ 36 h 40"/>
                <a:gd name="T46" fmla="*/ 18 w 40"/>
                <a:gd name="T47" fmla="*/ 36 h 40"/>
                <a:gd name="T48" fmla="*/ 20 w 40"/>
                <a:gd name="T49" fmla="*/ 37 h 40"/>
                <a:gd name="T50" fmla="*/ 22 w 40"/>
                <a:gd name="T51" fmla="*/ 38 h 40"/>
                <a:gd name="T52" fmla="*/ 24 w 40"/>
                <a:gd name="T53" fmla="*/ 38 h 40"/>
                <a:gd name="T54" fmla="*/ 26 w 40"/>
                <a:gd name="T55" fmla="*/ 39 h 40"/>
                <a:gd name="T56" fmla="*/ 28 w 40"/>
                <a:gd name="T57" fmla="*/ 39 h 40"/>
                <a:gd name="T58" fmla="*/ 30 w 40"/>
                <a:gd name="T59" fmla="*/ 39 h 40"/>
                <a:gd name="T60" fmla="*/ 32 w 40"/>
                <a:gd name="T61" fmla="*/ 40 h 40"/>
                <a:gd name="T62" fmla="*/ 34 w 40"/>
                <a:gd name="T63" fmla="*/ 40 h 40"/>
                <a:gd name="T64" fmla="*/ 36 w 40"/>
                <a:gd name="T65" fmla="*/ 40 h 40"/>
                <a:gd name="T66" fmla="*/ 38 w 40"/>
                <a:gd name="T67" fmla="*/ 40 h 40"/>
                <a:gd name="T68" fmla="*/ 40 w 40"/>
                <a:gd name="T69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" h="40">
                  <a:moveTo>
                    <a:pt x="17" y="0"/>
                  </a:moveTo>
                  <a:lnTo>
                    <a:pt x="16" y="0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19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2" y="40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5" y="40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40" y="1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6" name="Freeform 3184"/>
            <p:cNvSpPr>
              <a:spLocks/>
            </p:cNvSpPr>
            <p:nvPr/>
          </p:nvSpPr>
          <p:spPr bwMode="auto">
            <a:xfrm>
              <a:off x="3817938" y="4824413"/>
              <a:ext cx="134938" cy="123825"/>
            </a:xfrm>
            <a:custGeom>
              <a:avLst/>
              <a:gdLst>
                <a:gd name="T0" fmla="*/ 0 w 38"/>
                <a:gd name="T1" fmla="*/ 0 h 35"/>
                <a:gd name="T2" fmla="*/ 0 w 38"/>
                <a:gd name="T3" fmla="*/ 13 h 35"/>
                <a:gd name="T4" fmla="*/ 0 w 38"/>
                <a:gd name="T5" fmla="*/ 15 h 35"/>
                <a:gd name="T6" fmla="*/ 1 w 38"/>
                <a:gd name="T7" fmla="*/ 17 h 35"/>
                <a:gd name="T8" fmla="*/ 2 w 38"/>
                <a:gd name="T9" fmla="*/ 19 h 35"/>
                <a:gd name="T10" fmla="*/ 3 w 38"/>
                <a:gd name="T11" fmla="*/ 21 h 35"/>
                <a:gd name="T12" fmla="*/ 5 w 38"/>
                <a:gd name="T13" fmla="*/ 23 h 35"/>
                <a:gd name="T14" fmla="*/ 7 w 38"/>
                <a:gd name="T15" fmla="*/ 25 h 35"/>
                <a:gd name="T16" fmla="*/ 9 w 38"/>
                <a:gd name="T17" fmla="*/ 27 h 35"/>
                <a:gd name="T18" fmla="*/ 11 w 38"/>
                <a:gd name="T19" fmla="*/ 28 h 35"/>
                <a:gd name="T20" fmla="*/ 13 w 38"/>
                <a:gd name="T21" fmla="*/ 29 h 35"/>
                <a:gd name="T22" fmla="*/ 15 w 38"/>
                <a:gd name="T23" fmla="*/ 30 h 35"/>
                <a:gd name="T24" fmla="*/ 17 w 38"/>
                <a:gd name="T25" fmla="*/ 31 h 35"/>
                <a:gd name="T26" fmla="*/ 19 w 38"/>
                <a:gd name="T27" fmla="*/ 32 h 35"/>
                <a:gd name="T28" fmla="*/ 21 w 38"/>
                <a:gd name="T29" fmla="*/ 32 h 35"/>
                <a:gd name="T30" fmla="*/ 23 w 38"/>
                <a:gd name="T31" fmla="*/ 33 h 35"/>
                <a:gd name="T32" fmla="*/ 25 w 38"/>
                <a:gd name="T33" fmla="*/ 33 h 35"/>
                <a:gd name="T34" fmla="*/ 27 w 38"/>
                <a:gd name="T35" fmla="*/ 34 h 35"/>
                <a:gd name="T36" fmla="*/ 29 w 38"/>
                <a:gd name="T37" fmla="*/ 34 h 35"/>
                <a:gd name="T38" fmla="*/ 31 w 38"/>
                <a:gd name="T39" fmla="*/ 34 h 35"/>
                <a:gd name="T40" fmla="*/ 33 w 38"/>
                <a:gd name="T41" fmla="*/ 35 h 35"/>
                <a:gd name="T42" fmla="*/ 35 w 38"/>
                <a:gd name="T43" fmla="*/ 35 h 35"/>
                <a:gd name="T44" fmla="*/ 37 w 38"/>
                <a:gd name="T45" fmla="*/ 35 h 35"/>
                <a:gd name="T46" fmla="*/ 38 w 38"/>
                <a:gd name="T47" fmla="*/ 35 h 35"/>
                <a:gd name="T48" fmla="*/ 37 w 38"/>
                <a:gd name="T49" fmla="*/ 22 h 35"/>
                <a:gd name="T50" fmla="*/ 35 w 38"/>
                <a:gd name="T51" fmla="*/ 22 h 35"/>
                <a:gd name="T52" fmla="*/ 33 w 38"/>
                <a:gd name="T53" fmla="*/ 22 h 35"/>
                <a:gd name="T54" fmla="*/ 31 w 38"/>
                <a:gd name="T55" fmla="*/ 21 h 35"/>
                <a:gd name="T56" fmla="*/ 29 w 38"/>
                <a:gd name="T57" fmla="*/ 21 h 35"/>
                <a:gd name="T58" fmla="*/ 27 w 38"/>
                <a:gd name="T59" fmla="*/ 21 h 35"/>
                <a:gd name="T60" fmla="*/ 25 w 38"/>
                <a:gd name="T61" fmla="*/ 20 h 35"/>
                <a:gd name="T62" fmla="*/ 23 w 38"/>
                <a:gd name="T63" fmla="*/ 20 h 35"/>
                <a:gd name="T64" fmla="*/ 21 w 38"/>
                <a:gd name="T65" fmla="*/ 19 h 35"/>
                <a:gd name="T66" fmla="*/ 19 w 38"/>
                <a:gd name="T67" fmla="*/ 19 h 35"/>
                <a:gd name="T68" fmla="*/ 17 w 38"/>
                <a:gd name="T69" fmla="*/ 18 h 35"/>
                <a:gd name="T70" fmla="*/ 15 w 38"/>
                <a:gd name="T71" fmla="*/ 17 h 35"/>
                <a:gd name="T72" fmla="*/ 13 w 38"/>
                <a:gd name="T73" fmla="*/ 16 h 35"/>
                <a:gd name="T74" fmla="*/ 11 w 38"/>
                <a:gd name="T75" fmla="*/ 15 h 35"/>
                <a:gd name="T76" fmla="*/ 9 w 38"/>
                <a:gd name="T77" fmla="*/ 14 h 35"/>
                <a:gd name="T78" fmla="*/ 7 w 38"/>
                <a:gd name="T79" fmla="*/ 12 h 35"/>
                <a:gd name="T80" fmla="*/ 5 w 38"/>
                <a:gd name="T81" fmla="*/ 11 h 35"/>
                <a:gd name="T82" fmla="*/ 4 w 38"/>
                <a:gd name="T83" fmla="*/ 9 h 35"/>
                <a:gd name="T84" fmla="*/ 2 w 38"/>
                <a:gd name="T85" fmla="*/ 7 h 35"/>
                <a:gd name="T86" fmla="*/ 1 w 38"/>
                <a:gd name="T87" fmla="*/ 5 h 35"/>
                <a:gd name="T88" fmla="*/ 0 w 38"/>
                <a:gd name="T89" fmla="*/ 3 h 35"/>
                <a:gd name="T90" fmla="*/ 0 w 38"/>
                <a:gd name="T9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" h="35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7" name="Freeform 3185"/>
            <p:cNvSpPr>
              <a:spLocks/>
            </p:cNvSpPr>
            <p:nvPr/>
          </p:nvSpPr>
          <p:spPr bwMode="auto">
            <a:xfrm>
              <a:off x="3952875" y="4824413"/>
              <a:ext cx="149225" cy="77788"/>
            </a:xfrm>
            <a:custGeom>
              <a:avLst/>
              <a:gdLst>
                <a:gd name="T0" fmla="*/ 0 w 42"/>
                <a:gd name="T1" fmla="*/ 22 h 22"/>
                <a:gd name="T2" fmla="*/ 1 w 42"/>
                <a:gd name="T3" fmla="*/ 22 h 22"/>
                <a:gd name="T4" fmla="*/ 2 w 42"/>
                <a:gd name="T5" fmla="*/ 22 h 22"/>
                <a:gd name="T6" fmla="*/ 3 w 42"/>
                <a:gd name="T7" fmla="*/ 22 h 22"/>
                <a:gd name="T8" fmla="*/ 4 w 42"/>
                <a:gd name="T9" fmla="*/ 22 h 22"/>
                <a:gd name="T10" fmla="*/ 5 w 42"/>
                <a:gd name="T11" fmla="*/ 22 h 22"/>
                <a:gd name="T12" fmla="*/ 6 w 42"/>
                <a:gd name="T13" fmla="*/ 22 h 22"/>
                <a:gd name="T14" fmla="*/ 7 w 42"/>
                <a:gd name="T15" fmla="*/ 22 h 22"/>
                <a:gd name="T16" fmla="*/ 8 w 42"/>
                <a:gd name="T17" fmla="*/ 22 h 22"/>
                <a:gd name="T18" fmla="*/ 9 w 42"/>
                <a:gd name="T19" fmla="*/ 22 h 22"/>
                <a:gd name="T20" fmla="*/ 10 w 42"/>
                <a:gd name="T21" fmla="*/ 22 h 22"/>
                <a:gd name="T22" fmla="*/ 11 w 42"/>
                <a:gd name="T23" fmla="*/ 21 h 22"/>
                <a:gd name="T24" fmla="*/ 12 w 42"/>
                <a:gd name="T25" fmla="*/ 21 h 22"/>
                <a:gd name="T26" fmla="*/ 13 w 42"/>
                <a:gd name="T27" fmla="*/ 21 h 22"/>
                <a:gd name="T28" fmla="*/ 14 w 42"/>
                <a:gd name="T29" fmla="*/ 21 h 22"/>
                <a:gd name="T30" fmla="*/ 15 w 42"/>
                <a:gd name="T31" fmla="*/ 21 h 22"/>
                <a:gd name="T32" fmla="*/ 16 w 42"/>
                <a:gd name="T33" fmla="*/ 21 h 22"/>
                <a:gd name="T34" fmla="*/ 17 w 42"/>
                <a:gd name="T35" fmla="*/ 20 h 22"/>
                <a:gd name="T36" fmla="*/ 18 w 42"/>
                <a:gd name="T37" fmla="*/ 20 h 22"/>
                <a:gd name="T38" fmla="*/ 19 w 42"/>
                <a:gd name="T39" fmla="*/ 20 h 22"/>
                <a:gd name="T40" fmla="*/ 20 w 42"/>
                <a:gd name="T41" fmla="*/ 20 h 22"/>
                <a:gd name="T42" fmla="*/ 21 w 42"/>
                <a:gd name="T43" fmla="*/ 19 h 22"/>
                <a:gd name="T44" fmla="*/ 22 w 42"/>
                <a:gd name="T45" fmla="*/ 19 h 22"/>
                <a:gd name="T46" fmla="*/ 23 w 42"/>
                <a:gd name="T47" fmla="*/ 19 h 22"/>
                <a:gd name="T48" fmla="*/ 24 w 42"/>
                <a:gd name="T49" fmla="*/ 18 h 22"/>
                <a:gd name="T50" fmla="*/ 25 w 42"/>
                <a:gd name="T51" fmla="*/ 18 h 22"/>
                <a:gd name="T52" fmla="*/ 26 w 42"/>
                <a:gd name="T53" fmla="*/ 18 h 22"/>
                <a:gd name="T54" fmla="*/ 27 w 42"/>
                <a:gd name="T55" fmla="*/ 17 h 22"/>
                <a:gd name="T56" fmla="*/ 28 w 42"/>
                <a:gd name="T57" fmla="*/ 17 h 22"/>
                <a:gd name="T58" fmla="*/ 29 w 42"/>
                <a:gd name="T59" fmla="*/ 16 h 22"/>
                <a:gd name="T60" fmla="*/ 30 w 42"/>
                <a:gd name="T61" fmla="*/ 16 h 22"/>
                <a:gd name="T62" fmla="*/ 31 w 42"/>
                <a:gd name="T63" fmla="*/ 15 h 22"/>
                <a:gd name="T64" fmla="*/ 32 w 42"/>
                <a:gd name="T65" fmla="*/ 15 h 22"/>
                <a:gd name="T66" fmla="*/ 33 w 42"/>
                <a:gd name="T67" fmla="*/ 14 h 22"/>
                <a:gd name="T68" fmla="*/ 34 w 42"/>
                <a:gd name="T69" fmla="*/ 13 h 22"/>
                <a:gd name="T70" fmla="*/ 35 w 42"/>
                <a:gd name="T71" fmla="*/ 12 h 22"/>
                <a:gd name="T72" fmla="*/ 36 w 42"/>
                <a:gd name="T73" fmla="*/ 12 h 22"/>
                <a:gd name="T74" fmla="*/ 37 w 42"/>
                <a:gd name="T75" fmla="*/ 11 h 22"/>
                <a:gd name="T76" fmla="*/ 38 w 42"/>
                <a:gd name="T77" fmla="*/ 10 h 22"/>
                <a:gd name="T78" fmla="*/ 38 w 42"/>
                <a:gd name="T79" fmla="*/ 9 h 22"/>
                <a:gd name="T80" fmla="*/ 39 w 42"/>
                <a:gd name="T81" fmla="*/ 8 h 22"/>
                <a:gd name="T82" fmla="*/ 40 w 42"/>
                <a:gd name="T83" fmla="*/ 7 h 22"/>
                <a:gd name="T84" fmla="*/ 40 w 42"/>
                <a:gd name="T85" fmla="*/ 6 h 22"/>
                <a:gd name="T86" fmla="*/ 41 w 42"/>
                <a:gd name="T87" fmla="*/ 5 h 22"/>
                <a:gd name="T88" fmla="*/ 41 w 42"/>
                <a:gd name="T89" fmla="*/ 4 h 22"/>
                <a:gd name="T90" fmla="*/ 42 w 42"/>
                <a:gd name="T91" fmla="*/ 3 h 22"/>
                <a:gd name="T92" fmla="*/ 42 w 42"/>
                <a:gd name="T93" fmla="*/ 2 h 22"/>
                <a:gd name="T94" fmla="*/ 42 w 42"/>
                <a:gd name="T95" fmla="*/ 1 h 22"/>
                <a:gd name="T96" fmla="*/ 42 w 42"/>
                <a:gd name="T97" fmla="*/ 0 h 22"/>
                <a:gd name="T98" fmla="*/ 42 w 42"/>
                <a:gd name="T99" fmla="*/ 0 h 22"/>
                <a:gd name="T100" fmla="*/ 2 w 42"/>
                <a:gd name="T101" fmla="*/ 0 h 22"/>
                <a:gd name="T102" fmla="*/ 0 w 42"/>
                <a:gd name="T10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lnTo>
                    <a:pt x="1" y="22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3" y="14"/>
                  </a:lnTo>
                  <a:lnTo>
                    <a:pt x="34" y="13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2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8" name="Freeform 3186"/>
            <p:cNvSpPr>
              <a:spLocks/>
            </p:cNvSpPr>
            <p:nvPr/>
          </p:nvSpPr>
          <p:spPr bwMode="auto">
            <a:xfrm>
              <a:off x="3952875" y="4824413"/>
              <a:ext cx="149225" cy="123825"/>
            </a:xfrm>
            <a:custGeom>
              <a:avLst/>
              <a:gdLst>
                <a:gd name="T0" fmla="*/ 0 w 42"/>
                <a:gd name="T1" fmla="*/ 22 h 35"/>
                <a:gd name="T2" fmla="*/ 1 w 42"/>
                <a:gd name="T3" fmla="*/ 35 h 35"/>
                <a:gd name="T4" fmla="*/ 3 w 42"/>
                <a:gd name="T5" fmla="*/ 35 h 35"/>
                <a:gd name="T6" fmla="*/ 5 w 42"/>
                <a:gd name="T7" fmla="*/ 35 h 35"/>
                <a:gd name="T8" fmla="*/ 7 w 42"/>
                <a:gd name="T9" fmla="*/ 35 h 35"/>
                <a:gd name="T10" fmla="*/ 9 w 42"/>
                <a:gd name="T11" fmla="*/ 35 h 35"/>
                <a:gd name="T12" fmla="*/ 11 w 42"/>
                <a:gd name="T13" fmla="*/ 34 h 35"/>
                <a:gd name="T14" fmla="*/ 13 w 42"/>
                <a:gd name="T15" fmla="*/ 34 h 35"/>
                <a:gd name="T16" fmla="*/ 15 w 42"/>
                <a:gd name="T17" fmla="*/ 34 h 35"/>
                <a:gd name="T18" fmla="*/ 17 w 42"/>
                <a:gd name="T19" fmla="*/ 33 h 35"/>
                <a:gd name="T20" fmla="*/ 19 w 42"/>
                <a:gd name="T21" fmla="*/ 33 h 35"/>
                <a:gd name="T22" fmla="*/ 21 w 42"/>
                <a:gd name="T23" fmla="*/ 32 h 35"/>
                <a:gd name="T24" fmla="*/ 23 w 42"/>
                <a:gd name="T25" fmla="*/ 32 h 35"/>
                <a:gd name="T26" fmla="*/ 25 w 42"/>
                <a:gd name="T27" fmla="*/ 31 h 35"/>
                <a:gd name="T28" fmla="*/ 27 w 42"/>
                <a:gd name="T29" fmla="*/ 30 h 35"/>
                <a:gd name="T30" fmla="*/ 29 w 42"/>
                <a:gd name="T31" fmla="*/ 29 h 35"/>
                <a:gd name="T32" fmla="*/ 31 w 42"/>
                <a:gd name="T33" fmla="*/ 28 h 35"/>
                <a:gd name="T34" fmla="*/ 33 w 42"/>
                <a:gd name="T35" fmla="*/ 27 h 35"/>
                <a:gd name="T36" fmla="*/ 35 w 42"/>
                <a:gd name="T37" fmla="*/ 25 h 35"/>
                <a:gd name="T38" fmla="*/ 37 w 42"/>
                <a:gd name="T39" fmla="*/ 23 h 35"/>
                <a:gd name="T40" fmla="*/ 39 w 42"/>
                <a:gd name="T41" fmla="*/ 21 h 35"/>
                <a:gd name="T42" fmla="*/ 40 w 42"/>
                <a:gd name="T43" fmla="*/ 19 h 35"/>
                <a:gd name="T44" fmla="*/ 41 w 42"/>
                <a:gd name="T45" fmla="*/ 17 h 35"/>
                <a:gd name="T46" fmla="*/ 42 w 42"/>
                <a:gd name="T47" fmla="*/ 15 h 35"/>
                <a:gd name="T48" fmla="*/ 42 w 42"/>
                <a:gd name="T49" fmla="*/ 13 h 35"/>
                <a:gd name="T50" fmla="*/ 42 w 42"/>
                <a:gd name="T51" fmla="*/ 12 h 35"/>
                <a:gd name="T52" fmla="*/ 42 w 42"/>
                <a:gd name="T53" fmla="*/ 1 h 35"/>
                <a:gd name="T54" fmla="*/ 42 w 42"/>
                <a:gd name="T55" fmla="*/ 3 h 35"/>
                <a:gd name="T56" fmla="*/ 41 w 42"/>
                <a:gd name="T57" fmla="*/ 5 h 35"/>
                <a:gd name="T58" fmla="*/ 40 w 42"/>
                <a:gd name="T59" fmla="*/ 7 h 35"/>
                <a:gd name="T60" fmla="*/ 38 w 42"/>
                <a:gd name="T61" fmla="*/ 9 h 35"/>
                <a:gd name="T62" fmla="*/ 37 w 42"/>
                <a:gd name="T63" fmla="*/ 11 h 35"/>
                <a:gd name="T64" fmla="*/ 35 w 42"/>
                <a:gd name="T65" fmla="*/ 12 h 35"/>
                <a:gd name="T66" fmla="*/ 33 w 42"/>
                <a:gd name="T67" fmla="*/ 14 h 35"/>
                <a:gd name="T68" fmla="*/ 31 w 42"/>
                <a:gd name="T69" fmla="*/ 15 h 35"/>
                <a:gd name="T70" fmla="*/ 29 w 42"/>
                <a:gd name="T71" fmla="*/ 16 h 35"/>
                <a:gd name="T72" fmla="*/ 27 w 42"/>
                <a:gd name="T73" fmla="*/ 17 h 35"/>
                <a:gd name="T74" fmla="*/ 25 w 42"/>
                <a:gd name="T75" fmla="*/ 18 h 35"/>
                <a:gd name="T76" fmla="*/ 23 w 42"/>
                <a:gd name="T77" fmla="*/ 19 h 35"/>
                <a:gd name="T78" fmla="*/ 21 w 42"/>
                <a:gd name="T79" fmla="*/ 19 h 35"/>
                <a:gd name="T80" fmla="*/ 19 w 42"/>
                <a:gd name="T81" fmla="*/ 20 h 35"/>
                <a:gd name="T82" fmla="*/ 17 w 42"/>
                <a:gd name="T83" fmla="*/ 20 h 35"/>
                <a:gd name="T84" fmla="*/ 15 w 42"/>
                <a:gd name="T85" fmla="*/ 21 h 35"/>
                <a:gd name="T86" fmla="*/ 13 w 42"/>
                <a:gd name="T87" fmla="*/ 21 h 35"/>
                <a:gd name="T88" fmla="*/ 11 w 42"/>
                <a:gd name="T89" fmla="*/ 21 h 35"/>
                <a:gd name="T90" fmla="*/ 9 w 42"/>
                <a:gd name="T91" fmla="*/ 22 h 35"/>
                <a:gd name="T92" fmla="*/ 7 w 42"/>
                <a:gd name="T93" fmla="*/ 22 h 35"/>
                <a:gd name="T94" fmla="*/ 5 w 42"/>
                <a:gd name="T95" fmla="*/ 22 h 35"/>
                <a:gd name="T96" fmla="*/ 3 w 42"/>
                <a:gd name="T97" fmla="*/ 22 h 35"/>
                <a:gd name="T98" fmla="*/ 1 w 42"/>
                <a:gd name="T99" fmla="*/ 2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2" h="35">
                  <a:moveTo>
                    <a:pt x="0" y="22"/>
                  </a:moveTo>
                  <a:lnTo>
                    <a:pt x="0" y="22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4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7" y="33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1"/>
                  </a:lnTo>
                  <a:lnTo>
                    <a:pt x="25" y="31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7" y="23"/>
                  </a:lnTo>
                  <a:lnTo>
                    <a:pt x="38" y="22"/>
                  </a:lnTo>
                  <a:lnTo>
                    <a:pt x="39" y="21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41" y="18"/>
                  </a:lnTo>
                  <a:lnTo>
                    <a:pt x="41" y="17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0" y="6"/>
                  </a:lnTo>
                  <a:lnTo>
                    <a:pt x="40" y="7"/>
                  </a:lnTo>
                  <a:lnTo>
                    <a:pt x="39" y="8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37" y="11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3"/>
                  </a:lnTo>
                  <a:lnTo>
                    <a:pt x="33" y="14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6"/>
                  </a:lnTo>
                  <a:lnTo>
                    <a:pt x="29" y="16"/>
                  </a:lnTo>
                  <a:lnTo>
                    <a:pt x="28" y="17"/>
                  </a:lnTo>
                  <a:lnTo>
                    <a:pt x="27" y="17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9" name="Freeform 3187"/>
            <p:cNvSpPr>
              <a:spLocks/>
            </p:cNvSpPr>
            <p:nvPr/>
          </p:nvSpPr>
          <p:spPr bwMode="auto">
            <a:xfrm>
              <a:off x="4498975" y="4046538"/>
              <a:ext cx="280988" cy="160338"/>
            </a:xfrm>
            <a:custGeom>
              <a:avLst/>
              <a:gdLst>
                <a:gd name="T0" fmla="*/ 79 w 79"/>
                <a:gd name="T1" fmla="*/ 21 h 45"/>
                <a:gd name="T2" fmla="*/ 78 w 79"/>
                <a:gd name="T3" fmla="*/ 18 h 45"/>
                <a:gd name="T4" fmla="*/ 77 w 79"/>
                <a:gd name="T5" fmla="*/ 15 h 45"/>
                <a:gd name="T6" fmla="*/ 74 w 79"/>
                <a:gd name="T7" fmla="*/ 12 h 45"/>
                <a:gd name="T8" fmla="*/ 71 w 79"/>
                <a:gd name="T9" fmla="*/ 9 h 45"/>
                <a:gd name="T10" fmla="*/ 68 w 79"/>
                <a:gd name="T11" fmla="*/ 7 h 45"/>
                <a:gd name="T12" fmla="*/ 65 w 79"/>
                <a:gd name="T13" fmla="*/ 5 h 45"/>
                <a:gd name="T14" fmla="*/ 62 w 79"/>
                <a:gd name="T15" fmla="*/ 4 h 45"/>
                <a:gd name="T16" fmla="*/ 59 w 79"/>
                <a:gd name="T17" fmla="*/ 3 h 45"/>
                <a:gd name="T18" fmla="*/ 56 w 79"/>
                <a:gd name="T19" fmla="*/ 2 h 45"/>
                <a:gd name="T20" fmla="*/ 53 w 79"/>
                <a:gd name="T21" fmla="*/ 1 h 45"/>
                <a:gd name="T22" fmla="*/ 50 w 79"/>
                <a:gd name="T23" fmla="*/ 1 h 45"/>
                <a:gd name="T24" fmla="*/ 47 w 79"/>
                <a:gd name="T25" fmla="*/ 0 h 45"/>
                <a:gd name="T26" fmla="*/ 44 w 79"/>
                <a:gd name="T27" fmla="*/ 0 h 45"/>
                <a:gd name="T28" fmla="*/ 41 w 79"/>
                <a:gd name="T29" fmla="*/ 0 h 45"/>
                <a:gd name="T30" fmla="*/ 38 w 79"/>
                <a:gd name="T31" fmla="*/ 0 h 45"/>
                <a:gd name="T32" fmla="*/ 35 w 79"/>
                <a:gd name="T33" fmla="*/ 0 h 45"/>
                <a:gd name="T34" fmla="*/ 32 w 79"/>
                <a:gd name="T35" fmla="*/ 0 h 45"/>
                <a:gd name="T36" fmla="*/ 29 w 79"/>
                <a:gd name="T37" fmla="*/ 1 h 45"/>
                <a:gd name="T38" fmla="*/ 26 w 79"/>
                <a:gd name="T39" fmla="*/ 1 h 45"/>
                <a:gd name="T40" fmla="*/ 23 w 79"/>
                <a:gd name="T41" fmla="*/ 2 h 45"/>
                <a:gd name="T42" fmla="*/ 20 w 79"/>
                <a:gd name="T43" fmla="*/ 3 h 45"/>
                <a:gd name="T44" fmla="*/ 17 w 79"/>
                <a:gd name="T45" fmla="*/ 4 h 45"/>
                <a:gd name="T46" fmla="*/ 14 w 79"/>
                <a:gd name="T47" fmla="*/ 5 h 45"/>
                <a:gd name="T48" fmla="*/ 11 w 79"/>
                <a:gd name="T49" fmla="*/ 7 h 45"/>
                <a:gd name="T50" fmla="*/ 8 w 79"/>
                <a:gd name="T51" fmla="*/ 9 h 45"/>
                <a:gd name="T52" fmla="*/ 5 w 79"/>
                <a:gd name="T53" fmla="*/ 12 h 45"/>
                <a:gd name="T54" fmla="*/ 2 w 79"/>
                <a:gd name="T55" fmla="*/ 15 h 45"/>
                <a:gd name="T56" fmla="*/ 1 w 79"/>
                <a:gd name="T57" fmla="*/ 18 h 45"/>
                <a:gd name="T58" fmla="*/ 0 w 79"/>
                <a:gd name="T59" fmla="*/ 21 h 45"/>
                <a:gd name="T60" fmla="*/ 0 w 79"/>
                <a:gd name="T61" fmla="*/ 24 h 45"/>
                <a:gd name="T62" fmla="*/ 1 w 79"/>
                <a:gd name="T63" fmla="*/ 27 h 45"/>
                <a:gd name="T64" fmla="*/ 2 w 79"/>
                <a:gd name="T65" fmla="*/ 30 h 45"/>
                <a:gd name="T66" fmla="*/ 5 w 79"/>
                <a:gd name="T67" fmla="*/ 33 h 45"/>
                <a:gd name="T68" fmla="*/ 8 w 79"/>
                <a:gd name="T69" fmla="*/ 36 h 45"/>
                <a:gd name="T70" fmla="*/ 11 w 79"/>
                <a:gd name="T71" fmla="*/ 38 h 45"/>
                <a:gd name="T72" fmla="*/ 14 w 79"/>
                <a:gd name="T73" fmla="*/ 40 h 45"/>
                <a:gd name="T74" fmla="*/ 17 w 79"/>
                <a:gd name="T75" fmla="*/ 41 h 45"/>
                <a:gd name="T76" fmla="*/ 20 w 79"/>
                <a:gd name="T77" fmla="*/ 42 h 45"/>
                <a:gd name="T78" fmla="*/ 23 w 79"/>
                <a:gd name="T79" fmla="*/ 43 h 45"/>
                <a:gd name="T80" fmla="*/ 26 w 79"/>
                <a:gd name="T81" fmla="*/ 44 h 45"/>
                <a:gd name="T82" fmla="*/ 29 w 79"/>
                <a:gd name="T83" fmla="*/ 44 h 45"/>
                <a:gd name="T84" fmla="*/ 32 w 79"/>
                <a:gd name="T85" fmla="*/ 45 h 45"/>
                <a:gd name="T86" fmla="*/ 35 w 79"/>
                <a:gd name="T87" fmla="*/ 45 h 45"/>
                <a:gd name="T88" fmla="*/ 38 w 79"/>
                <a:gd name="T89" fmla="*/ 45 h 45"/>
                <a:gd name="T90" fmla="*/ 41 w 79"/>
                <a:gd name="T91" fmla="*/ 45 h 45"/>
                <a:gd name="T92" fmla="*/ 44 w 79"/>
                <a:gd name="T93" fmla="*/ 45 h 45"/>
                <a:gd name="T94" fmla="*/ 47 w 79"/>
                <a:gd name="T95" fmla="*/ 45 h 45"/>
                <a:gd name="T96" fmla="*/ 49 w 79"/>
                <a:gd name="T9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" h="45">
                  <a:moveTo>
                    <a:pt x="79" y="23"/>
                  </a:moveTo>
                  <a:lnTo>
                    <a:pt x="79" y="22"/>
                  </a:lnTo>
                  <a:lnTo>
                    <a:pt x="79" y="21"/>
                  </a:lnTo>
                  <a:lnTo>
                    <a:pt x="79" y="20"/>
                  </a:lnTo>
                  <a:lnTo>
                    <a:pt x="79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7" y="16"/>
                  </a:lnTo>
                  <a:lnTo>
                    <a:pt x="77" y="15"/>
                  </a:lnTo>
                  <a:lnTo>
                    <a:pt x="76" y="14"/>
                  </a:lnTo>
                  <a:lnTo>
                    <a:pt x="75" y="13"/>
                  </a:lnTo>
                  <a:lnTo>
                    <a:pt x="74" y="12"/>
                  </a:lnTo>
                  <a:lnTo>
                    <a:pt x="73" y="11"/>
                  </a:lnTo>
                  <a:lnTo>
                    <a:pt x="72" y="10"/>
                  </a:lnTo>
                  <a:lnTo>
                    <a:pt x="71" y="9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8" y="7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39" y="23"/>
                  </a:lnTo>
                  <a:lnTo>
                    <a:pt x="79" y="23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0" name="Freeform 3188"/>
            <p:cNvSpPr>
              <a:spLocks/>
            </p:cNvSpPr>
            <p:nvPr/>
          </p:nvSpPr>
          <p:spPr bwMode="auto">
            <a:xfrm>
              <a:off x="4498975" y="4127500"/>
              <a:ext cx="174625" cy="125413"/>
            </a:xfrm>
            <a:custGeom>
              <a:avLst/>
              <a:gdLst>
                <a:gd name="T0" fmla="*/ 0 w 49"/>
                <a:gd name="T1" fmla="*/ 0 h 35"/>
                <a:gd name="T2" fmla="*/ 0 w 49"/>
                <a:gd name="T3" fmla="*/ 13 h 35"/>
                <a:gd name="T4" fmla="*/ 0 w 49"/>
                <a:gd name="T5" fmla="*/ 15 h 35"/>
                <a:gd name="T6" fmla="*/ 1 w 49"/>
                <a:gd name="T7" fmla="*/ 17 h 35"/>
                <a:gd name="T8" fmla="*/ 2 w 49"/>
                <a:gd name="T9" fmla="*/ 19 h 35"/>
                <a:gd name="T10" fmla="*/ 3 w 49"/>
                <a:gd name="T11" fmla="*/ 21 h 35"/>
                <a:gd name="T12" fmla="*/ 5 w 49"/>
                <a:gd name="T13" fmla="*/ 23 h 35"/>
                <a:gd name="T14" fmla="*/ 7 w 49"/>
                <a:gd name="T15" fmla="*/ 25 h 35"/>
                <a:gd name="T16" fmla="*/ 9 w 49"/>
                <a:gd name="T17" fmla="*/ 27 h 35"/>
                <a:gd name="T18" fmla="*/ 11 w 49"/>
                <a:gd name="T19" fmla="*/ 28 h 35"/>
                <a:gd name="T20" fmla="*/ 13 w 49"/>
                <a:gd name="T21" fmla="*/ 29 h 35"/>
                <a:gd name="T22" fmla="*/ 15 w 49"/>
                <a:gd name="T23" fmla="*/ 30 h 35"/>
                <a:gd name="T24" fmla="*/ 17 w 49"/>
                <a:gd name="T25" fmla="*/ 31 h 35"/>
                <a:gd name="T26" fmla="*/ 19 w 49"/>
                <a:gd name="T27" fmla="*/ 32 h 35"/>
                <a:gd name="T28" fmla="*/ 21 w 49"/>
                <a:gd name="T29" fmla="*/ 32 h 35"/>
                <a:gd name="T30" fmla="*/ 23 w 49"/>
                <a:gd name="T31" fmla="*/ 33 h 35"/>
                <a:gd name="T32" fmla="*/ 25 w 49"/>
                <a:gd name="T33" fmla="*/ 33 h 35"/>
                <a:gd name="T34" fmla="*/ 27 w 49"/>
                <a:gd name="T35" fmla="*/ 34 h 35"/>
                <a:gd name="T36" fmla="*/ 29 w 49"/>
                <a:gd name="T37" fmla="*/ 34 h 35"/>
                <a:gd name="T38" fmla="*/ 31 w 49"/>
                <a:gd name="T39" fmla="*/ 34 h 35"/>
                <a:gd name="T40" fmla="*/ 33 w 49"/>
                <a:gd name="T41" fmla="*/ 35 h 35"/>
                <a:gd name="T42" fmla="*/ 35 w 49"/>
                <a:gd name="T43" fmla="*/ 35 h 35"/>
                <a:gd name="T44" fmla="*/ 37 w 49"/>
                <a:gd name="T45" fmla="*/ 35 h 35"/>
                <a:gd name="T46" fmla="*/ 39 w 49"/>
                <a:gd name="T47" fmla="*/ 35 h 35"/>
                <a:gd name="T48" fmla="*/ 41 w 49"/>
                <a:gd name="T49" fmla="*/ 35 h 35"/>
                <a:gd name="T50" fmla="*/ 43 w 49"/>
                <a:gd name="T51" fmla="*/ 35 h 35"/>
                <a:gd name="T52" fmla="*/ 45 w 49"/>
                <a:gd name="T53" fmla="*/ 35 h 35"/>
                <a:gd name="T54" fmla="*/ 47 w 49"/>
                <a:gd name="T55" fmla="*/ 35 h 35"/>
                <a:gd name="T56" fmla="*/ 49 w 49"/>
                <a:gd name="T57" fmla="*/ 34 h 35"/>
                <a:gd name="T58" fmla="*/ 49 w 49"/>
                <a:gd name="T59" fmla="*/ 21 h 35"/>
                <a:gd name="T60" fmla="*/ 47 w 49"/>
                <a:gd name="T61" fmla="*/ 22 h 35"/>
                <a:gd name="T62" fmla="*/ 45 w 49"/>
                <a:gd name="T63" fmla="*/ 22 h 35"/>
                <a:gd name="T64" fmla="*/ 43 w 49"/>
                <a:gd name="T65" fmla="*/ 22 h 35"/>
                <a:gd name="T66" fmla="*/ 41 w 49"/>
                <a:gd name="T67" fmla="*/ 22 h 35"/>
                <a:gd name="T68" fmla="*/ 39 w 49"/>
                <a:gd name="T69" fmla="*/ 22 h 35"/>
                <a:gd name="T70" fmla="*/ 37 w 49"/>
                <a:gd name="T71" fmla="*/ 22 h 35"/>
                <a:gd name="T72" fmla="*/ 35 w 49"/>
                <a:gd name="T73" fmla="*/ 22 h 35"/>
                <a:gd name="T74" fmla="*/ 33 w 49"/>
                <a:gd name="T75" fmla="*/ 22 h 35"/>
                <a:gd name="T76" fmla="*/ 31 w 49"/>
                <a:gd name="T77" fmla="*/ 21 h 35"/>
                <a:gd name="T78" fmla="*/ 29 w 49"/>
                <a:gd name="T79" fmla="*/ 21 h 35"/>
                <a:gd name="T80" fmla="*/ 27 w 49"/>
                <a:gd name="T81" fmla="*/ 21 h 35"/>
                <a:gd name="T82" fmla="*/ 25 w 49"/>
                <a:gd name="T83" fmla="*/ 20 h 35"/>
                <a:gd name="T84" fmla="*/ 23 w 49"/>
                <a:gd name="T85" fmla="*/ 20 h 35"/>
                <a:gd name="T86" fmla="*/ 21 w 49"/>
                <a:gd name="T87" fmla="*/ 19 h 35"/>
                <a:gd name="T88" fmla="*/ 19 w 49"/>
                <a:gd name="T89" fmla="*/ 19 h 35"/>
                <a:gd name="T90" fmla="*/ 17 w 49"/>
                <a:gd name="T91" fmla="*/ 18 h 35"/>
                <a:gd name="T92" fmla="*/ 15 w 49"/>
                <a:gd name="T93" fmla="*/ 17 h 35"/>
                <a:gd name="T94" fmla="*/ 13 w 49"/>
                <a:gd name="T95" fmla="*/ 16 h 35"/>
                <a:gd name="T96" fmla="*/ 11 w 49"/>
                <a:gd name="T97" fmla="*/ 15 h 35"/>
                <a:gd name="T98" fmla="*/ 9 w 49"/>
                <a:gd name="T99" fmla="*/ 14 h 35"/>
                <a:gd name="T100" fmla="*/ 7 w 49"/>
                <a:gd name="T101" fmla="*/ 12 h 35"/>
                <a:gd name="T102" fmla="*/ 5 w 49"/>
                <a:gd name="T103" fmla="*/ 10 h 35"/>
                <a:gd name="T104" fmla="*/ 3 w 49"/>
                <a:gd name="T105" fmla="*/ 8 h 35"/>
                <a:gd name="T106" fmla="*/ 2 w 49"/>
                <a:gd name="T107" fmla="*/ 6 h 35"/>
                <a:gd name="T108" fmla="*/ 1 w 49"/>
                <a:gd name="T109" fmla="*/ 4 h 35"/>
                <a:gd name="T110" fmla="*/ 0 w 49"/>
                <a:gd name="T111" fmla="*/ 2 h 35"/>
                <a:gd name="T112" fmla="*/ 0 w 49"/>
                <a:gd name="T1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9" h="35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1" name="Freeform 3189"/>
            <p:cNvSpPr>
              <a:spLocks/>
            </p:cNvSpPr>
            <p:nvPr/>
          </p:nvSpPr>
          <p:spPr bwMode="auto">
            <a:xfrm>
              <a:off x="4637088" y="4127500"/>
              <a:ext cx="131763" cy="74613"/>
            </a:xfrm>
            <a:custGeom>
              <a:avLst/>
              <a:gdLst>
                <a:gd name="T0" fmla="*/ 10 w 37"/>
                <a:gd name="T1" fmla="*/ 21 h 21"/>
                <a:gd name="T2" fmla="*/ 11 w 37"/>
                <a:gd name="T3" fmla="*/ 21 h 21"/>
                <a:gd name="T4" fmla="*/ 12 w 37"/>
                <a:gd name="T5" fmla="*/ 21 h 21"/>
                <a:gd name="T6" fmla="*/ 13 w 37"/>
                <a:gd name="T7" fmla="*/ 21 h 21"/>
                <a:gd name="T8" fmla="*/ 14 w 37"/>
                <a:gd name="T9" fmla="*/ 21 h 21"/>
                <a:gd name="T10" fmla="*/ 15 w 37"/>
                <a:gd name="T11" fmla="*/ 20 h 21"/>
                <a:gd name="T12" fmla="*/ 16 w 37"/>
                <a:gd name="T13" fmla="*/ 20 h 21"/>
                <a:gd name="T14" fmla="*/ 17 w 37"/>
                <a:gd name="T15" fmla="*/ 20 h 21"/>
                <a:gd name="T16" fmla="*/ 18 w 37"/>
                <a:gd name="T17" fmla="*/ 20 h 21"/>
                <a:gd name="T18" fmla="*/ 19 w 37"/>
                <a:gd name="T19" fmla="*/ 19 h 21"/>
                <a:gd name="T20" fmla="*/ 20 w 37"/>
                <a:gd name="T21" fmla="*/ 19 h 21"/>
                <a:gd name="T22" fmla="*/ 21 w 37"/>
                <a:gd name="T23" fmla="*/ 19 h 21"/>
                <a:gd name="T24" fmla="*/ 22 w 37"/>
                <a:gd name="T25" fmla="*/ 18 h 21"/>
                <a:gd name="T26" fmla="*/ 23 w 37"/>
                <a:gd name="T27" fmla="*/ 18 h 21"/>
                <a:gd name="T28" fmla="*/ 24 w 37"/>
                <a:gd name="T29" fmla="*/ 18 h 21"/>
                <a:gd name="T30" fmla="*/ 25 w 37"/>
                <a:gd name="T31" fmla="*/ 17 h 21"/>
                <a:gd name="T32" fmla="*/ 26 w 37"/>
                <a:gd name="T33" fmla="*/ 17 h 21"/>
                <a:gd name="T34" fmla="*/ 27 w 37"/>
                <a:gd name="T35" fmla="*/ 16 h 21"/>
                <a:gd name="T36" fmla="*/ 28 w 37"/>
                <a:gd name="T37" fmla="*/ 16 h 21"/>
                <a:gd name="T38" fmla="*/ 29 w 37"/>
                <a:gd name="T39" fmla="*/ 15 h 21"/>
                <a:gd name="T40" fmla="*/ 30 w 37"/>
                <a:gd name="T41" fmla="*/ 14 h 21"/>
                <a:gd name="T42" fmla="*/ 31 w 37"/>
                <a:gd name="T43" fmla="*/ 14 h 21"/>
                <a:gd name="T44" fmla="*/ 32 w 37"/>
                <a:gd name="T45" fmla="*/ 13 h 21"/>
                <a:gd name="T46" fmla="*/ 33 w 37"/>
                <a:gd name="T47" fmla="*/ 12 h 21"/>
                <a:gd name="T48" fmla="*/ 34 w 37"/>
                <a:gd name="T49" fmla="*/ 11 h 21"/>
                <a:gd name="T50" fmla="*/ 35 w 37"/>
                <a:gd name="T51" fmla="*/ 10 h 21"/>
                <a:gd name="T52" fmla="*/ 36 w 37"/>
                <a:gd name="T53" fmla="*/ 9 h 21"/>
                <a:gd name="T54" fmla="*/ 37 w 37"/>
                <a:gd name="T55" fmla="*/ 8 h 21"/>
                <a:gd name="T56" fmla="*/ 37 w 37"/>
                <a:gd name="T57" fmla="*/ 8 h 21"/>
                <a:gd name="T58" fmla="*/ 0 w 37"/>
                <a:gd name="T59" fmla="*/ 0 h 21"/>
                <a:gd name="T60" fmla="*/ 10 w 37"/>
                <a:gd name="T6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21">
                  <a:moveTo>
                    <a:pt x="10" y="21"/>
                  </a:moveTo>
                  <a:lnTo>
                    <a:pt x="11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30" y="14"/>
                  </a:lnTo>
                  <a:lnTo>
                    <a:pt x="31" y="14"/>
                  </a:lnTo>
                  <a:lnTo>
                    <a:pt x="32" y="13"/>
                  </a:lnTo>
                  <a:lnTo>
                    <a:pt x="33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2" name="Freeform 3190"/>
            <p:cNvSpPr>
              <a:spLocks/>
            </p:cNvSpPr>
            <p:nvPr/>
          </p:nvSpPr>
          <p:spPr bwMode="auto">
            <a:xfrm>
              <a:off x="4673600" y="4156075"/>
              <a:ext cx="95250" cy="92075"/>
            </a:xfrm>
            <a:custGeom>
              <a:avLst/>
              <a:gdLst>
                <a:gd name="T0" fmla="*/ 0 w 27"/>
                <a:gd name="T1" fmla="*/ 13 h 26"/>
                <a:gd name="T2" fmla="*/ 0 w 27"/>
                <a:gd name="T3" fmla="*/ 13 h 26"/>
                <a:gd name="T4" fmla="*/ 0 w 27"/>
                <a:gd name="T5" fmla="*/ 26 h 26"/>
                <a:gd name="T6" fmla="*/ 1 w 27"/>
                <a:gd name="T7" fmla="*/ 26 h 26"/>
                <a:gd name="T8" fmla="*/ 2 w 27"/>
                <a:gd name="T9" fmla="*/ 26 h 26"/>
                <a:gd name="T10" fmla="*/ 3 w 27"/>
                <a:gd name="T11" fmla="*/ 26 h 26"/>
                <a:gd name="T12" fmla="*/ 4 w 27"/>
                <a:gd name="T13" fmla="*/ 26 h 26"/>
                <a:gd name="T14" fmla="*/ 5 w 27"/>
                <a:gd name="T15" fmla="*/ 25 h 26"/>
                <a:gd name="T16" fmla="*/ 6 w 27"/>
                <a:gd name="T17" fmla="*/ 25 h 26"/>
                <a:gd name="T18" fmla="*/ 7 w 27"/>
                <a:gd name="T19" fmla="*/ 25 h 26"/>
                <a:gd name="T20" fmla="*/ 8 w 27"/>
                <a:gd name="T21" fmla="*/ 25 h 26"/>
                <a:gd name="T22" fmla="*/ 9 w 27"/>
                <a:gd name="T23" fmla="*/ 24 h 26"/>
                <a:gd name="T24" fmla="*/ 10 w 27"/>
                <a:gd name="T25" fmla="*/ 24 h 26"/>
                <a:gd name="T26" fmla="*/ 11 w 27"/>
                <a:gd name="T27" fmla="*/ 24 h 26"/>
                <a:gd name="T28" fmla="*/ 12 w 27"/>
                <a:gd name="T29" fmla="*/ 23 h 26"/>
                <a:gd name="T30" fmla="*/ 13 w 27"/>
                <a:gd name="T31" fmla="*/ 23 h 26"/>
                <a:gd name="T32" fmla="*/ 14 w 27"/>
                <a:gd name="T33" fmla="*/ 23 h 26"/>
                <a:gd name="T34" fmla="*/ 15 w 27"/>
                <a:gd name="T35" fmla="*/ 22 h 26"/>
                <a:gd name="T36" fmla="*/ 16 w 27"/>
                <a:gd name="T37" fmla="*/ 22 h 26"/>
                <a:gd name="T38" fmla="*/ 17 w 27"/>
                <a:gd name="T39" fmla="*/ 21 h 26"/>
                <a:gd name="T40" fmla="*/ 18 w 27"/>
                <a:gd name="T41" fmla="*/ 21 h 26"/>
                <a:gd name="T42" fmla="*/ 19 w 27"/>
                <a:gd name="T43" fmla="*/ 20 h 26"/>
                <a:gd name="T44" fmla="*/ 20 w 27"/>
                <a:gd name="T45" fmla="*/ 19 h 26"/>
                <a:gd name="T46" fmla="*/ 21 w 27"/>
                <a:gd name="T47" fmla="*/ 19 h 26"/>
                <a:gd name="T48" fmla="*/ 22 w 27"/>
                <a:gd name="T49" fmla="*/ 18 h 26"/>
                <a:gd name="T50" fmla="*/ 23 w 27"/>
                <a:gd name="T51" fmla="*/ 17 h 26"/>
                <a:gd name="T52" fmla="*/ 24 w 27"/>
                <a:gd name="T53" fmla="*/ 16 h 26"/>
                <a:gd name="T54" fmla="*/ 25 w 27"/>
                <a:gd name="T55" fmla="*/ 15 h 26"/>
                <a:gd name="T56" fmla="*/ 26 w 27"/>
                <a:gd name="T57" fmla="*/ 14 h 26"/>
                <a:gd name="T58" fmla="*/ 27 w 27"/>
                <a:gd name="T59" fmla="*/ 13 h 26"/>
                <a:gd name="T60" fmla="*/ 27 w 27"/>
                <a:gd name="T61" fmla="*/ 12 h 26"/>
                <a:gd name="T62" fmla="*/ 27 w 27"/>
                <a:gd name="T63" fmla="*/ 12 h 26"/>
                <a:gd name="T64" fmla="*/ 27 w 27"/>
                <a:gd name="T65" fmla="*/ 0 h 26"/>
                <a:gd name="T66" fmla="*/ 26 w 27"/>
                <a:gd name="T67" fmla="*/ 1 h 26"/>
                <a:gd name="T68" fmla="*/ 25 w 27"/>
                <a:gd name="T69" fmla="*/ 2 h 26"/>
                <a:gd name="T70" fmla="*/ 24 w 27"/>
                <a:gd name="T71" fmla="*/ 3 h 26"/>
                <a:gd name="T72" fmla="*/ 23 w 27"/>
                <a:gd name="T73" fmla="*/ 4 h 26"/>
                <a:gd name="T74" fmla="*/ 22 w 27"/>
                <a:gd name="T75" fmla="*/ 5 h 26"/>
                <a:gd name="T76" fmla="*/ 21 w 27"/>
                <a:gd name="T77" fmla="*/ 6 h 26"/>
                <a:gd name="T78" fmla="*/ 20 w 27"/>
                <a:gd name="T79" fmla="*/ 6 h 26"/>
                <a:gd name="T80" fmla="*/ 19 w 27"/>
                <a:gd name="T81" fmla="*/ 7 h 26"/>
                <a:gd name="T82" fmla="*/ 18 w 27"/>
                <a:gd name="T83" fmla="*/ 8 h 26"/>
                <a:gd name="T84" fmla="*/ 17 w 27"/>
                <a:gd name="T85" fmla="*/ 8 h 26"/>
                <a:gd name="T86" fmla="*/ 16 w 27"/>
                <a:gd name="T87" fmla="*/ 9 h 26"/>
                <a:gd name="T88" fmla="*/ 15 w 27"/>
                <a:gd name="T89" fmla="*/ 9 h 26"/>
                <a:gd name="T90" fmla="*/ 14 w 27"/>
                <a:gd name="T91" fmla="*/ 10 h 26"/>
                <a:gd name="T92" fmla="*/ 13 w 27"/>
                <a:gd name="T93" fmla="*/ 10 h 26"/>
                <a:gd name="T94" fmla="*/ 12 w 27"/>
                <a:gd name="T95" fmla="*/ 10 h 26"/>
                <a:gd name="T96" fmla="*/ 11 w 27"/>
                <a:gd name="T97" fmla="*/ 11 h 26"/>
                <a:gd name="T98" fmla="*/ 10 w 27"/>
                <a:gd name="T99" fmla="*/ 11 h 26"/>
                <a:gd name="T100" fmla="*/ 9 w 27"/>
                <a:gd name="T101" fmla="*/ 11 h 26"/>
                <a:gd name="T102" fmla="*/ 8 w 27"/>
                <a:gd name="T103" fmla="*/ 12 h 26"/>
                <a:gd name="T104" fmla="*/ 7 w 27"/>
                <a:gd name="T105" fmla="*/ 12 h 26"/>
                <a:gd name="T106" fmla="*/ 6 w 27"/>
                <a:gd name="T107" fmla="*/ 12 h 26"/>
                <a:gd name="T108" fmla="*/ 5 w 27"/>
                <a:gd name="T109" fmla="*/ 12 h 26"/>
                <a:gd name="T110" fmla="*/ 4 w 27"/>
                <a:gd name="T111" fmla="*/ 13 h 26"/>
                <a:gd name="T112" fmla="*/ 3 w 27"/>
                <a:gd name="T113" fmla="*/ 13 h 26"/>
                <a:gd name="T114" fmla="*/ 2 w 27"/>
                <a:gd name="T115" fmla="*/ 13 h 26"/>
                <a:gd name="T116" fmla="*/ 1 w 27"/>
                <a:gd name="T117" fmla="*/ 13 h 26"/>
                <a:gd name="T118" fmla="*/ 0 w 27"/>
                <a:gd name="T11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26">
                  <a:moveTo>
                    <a:pt x="0" y="13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6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3" name="Freeform 3191"/>
            <p:cNvSpPr>
              <a:spLocks/>
            </p:cNvSpPr>
            <p:nvPr/>
          </p:nvSpPr>
          <p:spPr bwMode="auto">
            <a:xfrm>
              <a:off x="4637088" y="4127500"/>
              <a:ext cx="142875" cy="28575"/>
            </a:xfrm>
            <a:custGeom>
              <a:avLst/>
              <a:gdLst>
                <a:gd name="T0" fmla="*/ 37 w 40"/>
                <a:gd name="T1" fmla="*/ 8 h 8"/>
                <a:gd name="T2" fmla="*/ 38 w 40"/>
                <a:gd name="T3" fmla="*/ 7 h 8"/>
                <a:gd name="T4" fmla="*/ 38 w 40"/>
                <a:gd name="T5" fmla="*/ 6 h 8"/>
                <a:gd name="T6" fmla="*/ 39 w 40"/>
                <a:gd name="T7" fmla="*/ 5 h 8"/>
                <a:gd name="T8" fmla="*/ 39 w 40"/>
                <a:gd name="T9" fmla="*/ 4 h 8"/>
                <a:gd name="T10" fmla="*/ 40 w 40"/>
                <a:gd name="T11" fmla="*/ 3 h 8"/>
                <a:gd name="T12" fmla="*/ 40 w 40"/>
                <a:gd name="T13" fmla="*/ 2 h 8"/>
                <a:gd name="T14" fmla="*/ 40 w 40"/>
                <a:gd name="T15" fmla="*/ 1 h 8"/>
                <a:gd name="T16" fmla="*/ 40 w 40"/>
                <a:gd name="T17" fmla="*/ 0 h 8"/>
                <a:gd name="T18" fmla="*/ 40 w 40"/>
                <a:gd name="T19" fmla="*/ 0 h 8"/>
                <a:gd name="T20" fmla="*/ 0 w 40"/>
                <a:gd name="T21" fmla="*/ 0 h 8"/>
                <a:gd name="T22" fmla="*/ 37 w 40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8">
                  <a:moveTo>
                    <a:pt x="37" y="8"/>
                  </a:moveTo>
                  <a:lnTo>
                    <a:pt x="38" y="7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37" y="8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4" name="Freeform 3192"/>
            <p:cNvSpPr>
              <a:spLocks/>
            </p:cNvSpPr>
            <p:nvPr/>
          </p:nvSpPr>
          <p:spPr bwMode="auto">
            <a:xfrm>
              <a:off x="4768850" y="4127500"/>
              <a:ext cx="11113" cy="71438"/>
            </a:xfrm>
            <a:custGeom>
              <a:avLst/>
              <a:gdLst>
                <a:gd name="T0" fmla="*/ 0 w 3"/>
                <a:gd name="T1" fmla="*/ 8 h 20"/>
                <a:gd name="T2" fmla="*/ 0 w 3"/>
                <a:gd name="T3" fmla="*/ 8 h 20"/>
                <a:gd name="T4" fmla="*/ 0 w 3"/>
                <a:gd name="T5" fmla="*/ 20 h 20"/>
                <a:gd name="T6" fmla="*/ 1 w 3"/>
                <a:gd name="T7" fmla="*/ 19 h 20"/>
                <a:gd name="T8" fmla="*/ 2 w 3"/>
                <a:gd name="T9" fmla="*/ 18 h 20"/>
                <a:gd name="T10" fmla="*/ 2 w 3"/>
                <a:gd name="T11" fmla="*/ 17 h 20"/>
                <a:gd name="T12" fmla="*/ 3 w 3"/>
                <a:gd name="T13" fmla="*/ 16 h 20"/>
                <a:gd name="T14" fmla="*/ 3 w 3"/>
                <a:gd name="T15" fmla="*/ 15 h 20"/>
                <a:gd name="T16" fmla="*/ 3 w 3"/>
                <a:gd name="T17" fmla="*/ 14 h 20"/>
                <a:gd name="T18" fmla="*/ 3 w 3"/>
                <a:gd name="T19" fmla="*/ 13 h 20"/>
                <a:gd name="T20" fmla="*/ 3 w 3"/>
                <a:gd name="T21" fmla="*/ 12 h 20"/>
                <a:gd name="T22" fmla="*/ 3 w 3"/>
                <a:gd name="T23" fmla="*/ 12 h 20"/>
                <a:gd name="T24" fmla="*/ 3 w 3"/>
                <a:gd name="T25" fmla="*/ 0 h 20"/>
                <a:gd name="T26" fmla="*/ 3 w 3"/>
                <a:gd name="T27" fmla="*/ 1 h 20"/>
                <a:gd name="T28" fmla="*/ 3 w 3"/>
                <a:gd name="T29" fmla="*/ 2 h 20"/>
                <a:gd name="T30" fmla="*/ 3 w 3"/>
                <a:gd name="T31" fmla="*/ 3 h 20"/>
                <a:gd name="T32" fmla="*/ 2 w 3"/>
                <a:gd name="T33" fmla="*/ 4 h 20"/>
                <a:gd name="T34" fmla="*/ 2 w 3"/>
                <a:gd name="T35" fmla="*/ 5 h 20"/>
                <a:gd name="T36" fmla="*/ 1 w 3"/>
                <a:gd name="T37" fmla="*/ 6 h 20"/>
                <a:gd name="T38" fmla="*/ 1 w 3"/>
                <a:gd name="T39" fmla="*/ 7 h 20"/>
                <a:gd name="T40" fmla="*/ 0 w 3"/>
                <a:gd name="T4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20">
                  <a:moveTo>
                    <a:pt x="0" y="8"/>
                  </a:moveTo>
                  <a:lnTo>
                    <a:pt x="0" y="8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5" name="Freeform 3193"/>
            <p:cNvSpPr>
              <a:spLocks/>
            </p:cNvSpPr>
            <p:nvPr/>
          </p:nvSpPr>
          <p:spPr bwMode="auto">
            <a:xfrm>
              <a:off x="3524250" y="2952750"/>
              <a:ext cx="276225" cy="79375"/>
            </a:xfrm>
            <a:custGeom>
              <a:avLst/>
              <a:gdLst>
                <a:gd name="T0" fmla="*/ 78 w 78"/>
                <a:gd name="T1" fmla="*/ 21 h 22"/>
                <a:gd name="T2" fmla="*/ 78 w 78"/>
                <a:gd name="T3" fmla="*/ 19 h 22"/>
                <a:gd name="T4" fmla="*/ 77 w 78"/>
                <a:gd name="T5" fmla="*/ 17 h 22"/>
                <a:gd name="T6" fmla="*/ 76 w 78"/>
                <a:gd name="T7" fmla="*/ 15 h 22"/>
                <a:gd name="T8" fmla="*/ 74 w 78"/>
                <a:gd name="T9" fmla="*/ 13 h 22"/>
                <a:gd name="T10" fmla="*/ 72 w 78"/>
                <a:gd name="T11" fmla="*/ 11 h 22"/>
                <a:gd name="T12" fmla="*/ 70 w 78"/>
                <a:gd name="T13" fmla="*/ 9 h 22"/>
                <a:gd name="T14" fmla="*/ 68 w 78"/>
                <a:gd name="T15" fmla="*/ 8 h 22"/>
                <a:gd name="T16" fmla="*/ 66 w 78"/>
                <a:gd name="T17" fmla="*/ 6 h 22"/>
                <a:gd name="T18" fmla="*/ 64 w 78"/>
                <a:gd name="T19" fmla="*/ 5 h 22"/>
                <a:gd name="T20" fmla="*/ 62 w 78"/>
                <a:gd name="T21" fmla="*/ 5 h 22"/>
                <a:gd name="T22" fmla="*/ 60 w 78"/>
                <a:gd name="T23" fmla="*/ 4 h 22"/>
                <a:gd name="T24" fmla="*/ 58 w 78"/>
                <a:gd name="T25" fmla="*/ 3 h 22"/>
                <a:gd name="T26" fmla="*/ 56 w 78"/>
                <a:gd name="T27" fmla="*/ 2 h 22"/>
                <a:gd name="T28" fmla="*/ 54 w 78"/>
                <a:gd name="T29" fmla="*/ 2 h 22"/>
                <a:gd name="T30" fmla="*/ 52 w 78"/>
                <a:gd name="T31" fmla="*/ 1 h 22"/>
                <a:gd name="T32" fmla="*/ 50 w 78"/>
                <a:gd name="T33" fmla="*/ 1 h 22"/>
                <a:gd name="T34" fmla="*/ 48 w 78"/>
                <a:gd name="T35" fmla="*/ 1 h 22"/>
                <a:gd name="T36" fmla="*/ 46 w 78"/>
                <a:gd name="T37" fmla="*/ 0 h 22"/>
                <a:gd name="T38" fmla="*/ 44 w 78"/>
                <a:gd name="T39" fmla="*/ 0 h 22"/>
                <a:gd name="T40" fmla="*/ 42 w 78"/>
                <a:gd name="T41" fmla="*/ 0 h 22"/>
                <a:gd name="T42" fmla="*/ 40 w 78"/>
                <a:gd name="T43" fmla="*/ 0 h 22"/>
                <a:gd name="T44" fmla="*/ 38 w 78"/>
                <a:gd name="T45" fmla="*/ 0 h 22"/>
                <a:gd name="T46" fmla="*/ 36 w 78"/>
                <a:gd name="T47" fmla="*/ 0 h 22"/>
                <a:gd name="T48" fmla="*/ 34 w 78"/>
                <a:gd name="T49" fmla="*/ 0 h 22"/>
                <a:gd name="T50" fmla="*/ 32 w 78"/>
                <a:gd name="T51" fmla="*/ 0 h 22"/>
                <a:gd name="T52" fmla="*/ 30 w 78"/>
                <a:gd name="T53" fmla="*/ 0 h 22"/>
                <a:gd name="T54" fmla="*/ 28 w 78"/>
                <a:gd name="T55" fmla="*/ 1 h 22"/>
                <a:gd name="T56" fmla="*/ 26 w 78"/>
                <a:gd name="T57" fmla="*/ 1 h 22"/>
                <a:gd name="T58" fmla="*/ 24 w 78"/>
                <a:gd name="T59" fmla="*/ 1 h 22"/>
                <a:gd name="T60" fmla="*/ 22 w 78"/>
                <a:gd name="T61" fmla="*/ 2 h 22"/>
                <a:gd name="T62" fmla="*/ 20 w 78"/>
                <a:gd name="T63" fmla="*/ 2 h 22"/>
                <a:gd name="T64" fmla="*/ 18 w 78"/>
                <a:gd name="T65" fmla="*/ 3 h 22"/>
                <a:gd name="T66" fmla="*/ 16 w 78"/>
                <a:gd name="T67" fmla="*/ 4 h 22"/>
                <a:gd name="T68" fmla="*/ 14 w 78"/>
                <a:gd name="T69" fmla="*/ 5 h 22"/>
                <a:gd name="T70" fmla="*/ 12 w 78"/>
                <a:gd name="T71" fmla="*/ 5 h 22"/>
                <a:gd name="T72" fmla="*/ 10 w 78"/>
                <a:gd name="T73" fmla="*/ 6 h 22"/>
                <a:gd name="T74" fmla="*/ 8 w 78"/>
                <a:gd name="T75" fmla="*/ 8 h 22"/>
                <a:gd name="T76" fmla="*/ 6 w 78"/>
                <a:gd name="T77" fmla="*/ 9 h 22"/>
                <a:gd name="T78" fmla="*/ 4 w 78"/>
                <a:gd name="T79" fmla="*/ 11 h 22"/>
                <a:gd name="T80" fmla="*/ 2 w 78"/>
                <a:gd name="T81" fmla="*/ 13 h 22"/>
                <a:gd name="T82" fmla="*/ 0 w 78"/>
                <a:gd name="T83" fmla="*/ 15 h 22"/>
                <a:gd name="T84" fmla="*/ 0 w 78"/>
                <a:gd name="T85" fmla="*/ 16 h 22"/>
                <a:gd name="T86" fmla="*/ 78 w 78"/>
                <a:gd name="T8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8" h="22">
                  <a:moveTo>
                    <a:pt x="78" y="22"/>
                  </a:moveTo>
                  <a:lnTo>
                    <a:pt x="78" y="21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77" y="18"/>
                  </a:lnTo>
                  <a:lnTo>
                    <a:pt x="77" y="17"/>
                  </a:lnTo>
                  <a:lnTo>
                    <a:pt x="76" y="16"/>
                  </a:lnTo>
                  <a:lnTo>
                    <a:pt x="76" y="15"/>
                  </a:lnTo>
                  <a:lnTo>
                    <a:pt x="75" y="14"/>
                  </a:lnTo>
                  <a:lnTo>
                    <a:pt x="74" y="13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1" y="10"/>
                  </a:lnTo>
                  <a:lnTo>
                    <a:pt x="70" y="9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7" y="7"/>
                  </a:lnTo>
                  <a:lnTo>
                    <a:pt x="66" y="6"/>
                  </a:lnTo>
                  <a:lnTo>
                    <a:pt x="65" y="6"/>
                  </a:lnTo>
                  <a:lnTo>
                    <a:pt x="64" y="5"/>
                  </a:lnTo>
                  <a:lnTo>
                    <a:pt x="63" y="5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4" y="2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8" y="22"/>
                  </a:lnTo>
                  <a:lnTo>
                    <a:pt x="78" y="22"/>
                  </a:lnTo>
                  <a:close/>
                </a:path>
              </a:pathLst>
            </a:custGeom>
            <a:solidFill>
              <a:srgbClr val="FF0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6" name="Freeform 3194"/>
            <p:cNvSpPr>
              <a:spLocks/>
            </p:cNvSpPr>
            <p:nvPr/>
          </p:nvSpPr>
          <p:spPr bwMode="auto">
            <a:xfrm>
              <a:off x="3516313" y="3009900"/>
              <a:ext cx="209550" cy="103188"/>
            </a:xfrm>
            <a:custGeom>
              <a:avLst/>
              <a:gdLst>
                <a:gd name="T0" fmla="*/ 1 w 59"/>
                <a:gd name="T1" fmla="*/ 1 h 29"/>
                <a:gd name="T2" fmla="*/ 0 w 59"/>
                <a:gd name="T3" fmla="*/ 3 h 29"/>
                <a:gd name="T4" fmla="*/ 0 w 59"/>
                <a:gd name="T5" fmla="*/ 5 h 29"/>
                <a:gd name="T6" fmla="*/ 0 w 59"/>
                <a:gd name="T7" fmla="*/ 7 h 29"/>
                <a:gd name="T8" fmla="*/ 0 w 59"/>
                <a:gd name="T9" fmla="*/ 9 h 29"/>
                <a:gd name="T10" fmla="*/ 1 w 59"/>
                <a:gd name="T11" fmla="*/ 11 h 29"/>
                <a:gd name="T12" fmla="*/ 2 w 59"/>
                <a:gd name="T13" fmla="*/ 13 h 29"/>
                <a:gd name="T14" fmla="*/ 3 w 59"/>
                <a:gd name="T15" fmla="*/ 15 h 29"/>
                <a:gd name="T16" fmla="*/ 5 w 59"/>
                <a:gd name="T17" fmla="*/ 17 h 29"/>
                <a:gd name="T18" fmla="*/ 7 w 59"/>
                <a:gd name="T19" fmla="*/ 19 h 29"/>
                <a:gd name="T20" fmla="*/ 9 w 59"/>
                <a:gd name="T21" fmla="*/ 21 h 29"/>
                <a:gd name="T22" fmla="*/ 11 w 59"/>
                <a:gd name="T23" fmla="*/ 22 h 29"/>
                <a:gd name="T24" fmla="*/ 13 w 59"/>
                <a:gd name="T25" fmla="*/ 23 h 29"/>
                <a:gd name="T26" fmla="*/ 15 w 59"/>
                <a:gd name="T27" fmla="*/ 24 h 29"/>
                <a:gd name="T28" fmla="*/ 17 w 59"/>
                <a:gd name="T29" fmla="*/ 25 h 29"/>
                <a:gd name="T30" fmla="*/ 19 w 59"/>
                <a:gd name="T31" fmla="*/ 26 h 29"/>
                <a:gd name="T32" fmla="*/ 21 w 59"/>
                <a:gd name="T33" fmla="*/ 26 h 29"/>
                <a:gd name="T34" fmla="*/ 23 w 59"/>
                <a:gd name="T35" fmla="*/ 27 h 29"/>
                <a:gd name="T36" fmla="*/ 25 w 59"/>
                <a:gd name="T37" fmla="*/ 27 h 29"/>
                <a:gd name="T38" fmla="*/ 27 w 59"/>
                <a:gd name="T39" fmla="*/ 28 h 29"/>
                <a:gd name="T40" fmla="*/ 29 w 59"/>
                <a:gd name="T41" fmla="*/ 28 h 29"/>
                <a:gd name="T42" fmla="*/ 31 w 59"/>
                <a:gd name="T43" fmla="*/ 28 h 29"/>
                <a:gd name="T44" fmla="*/ 33 w 59"/>
                <a:gd name="T45" fmla="*/ 29 h 29"/>
                <a:gd name="T46" fmla="*/ 35 w 59"/>
                <a:gd name="T47" fmla="*/ 29 h 29"/>
                <a:gd name="T48" fmla="*/ 37 w 59"/>
                <a:gd name="T49" fmla="*/ 29 h 29"/>
                <a:gd name="T50" fmla="*/ 39 w 59"/>
                <a:gd name="T51" fmla="*/ 29 h 29"/>
                <a:gd name="T52" fmla="*/ 41 w 59"/>
                <a:gd name="T53" fmla="*/ 29 h 29"/>
                <a:gd name="T54" fmla="*/ 43 w 59"/>
                <a:gd name="T55" fmla="*/ 29 h 29"/>
                <a:gd name="T56" fmla="*/ 45 w 59"/>
                <a:gd name="T57" fmla="*/ 29 h 29"/>
                <a:gd name="T58" fmla="*/ 47 w 59"/>
                <a:gd name="T59" fmla="*/ 29 h 29"/>
                <a:gd name="T60" fmla="*/ 49 w 59"/>
                <a:gd name="T61" fmla="*/ 28 h 29"/>
                <a:gd name="T62" fmla="*/ 51 w 59"/>
                <a:gd name="T63" fmla="*/ 28 h 29"/>
                <a:gd name="T64" fmla="*/ 53 w 59"/>
                <a:gd name="T65" fmla="*/ 28 h 29"/>
                <a:gd name="T66" fmla="*/ 55 w 59"/>
                <a:gd name="T67" fmla="*/ 27 h 29"/>
                <a:gd name="T68" fmla="*/ 57 w 59"/>
                <a:gd name="T69" fmla="*/ 27 h 29"/>
                <a:gd name="T70" fmla="*/ 59 w 59"/>
                <a:gd name="T71" fmla="*/ 26 h 29"/>
                <a:gd name="T72" fmla="*/ 40 w 59"/>
                <a:gd name="T7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29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1" y="28"/>
                  </a:lnTo>
                  <a:lnTo>
                    <a:pt x="32" y="29"/>
                  </a:lnTo>
                  <a:lnTo>
                    <a:pt x="33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5" y="29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4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7" name="Freeform 3195"/>
            <p:cNvSpPr>
              <a:spLocks/>
            </p:cNvSpPr>
            <p:nvPr/>
          </p:nvSpPr>
          <p:spPr bwMode="auto">
            <a:xfrm>
              <a:off x="3516313" y="3032125"/>
              <a:ext cx="209550" cy="123825"/>
            </a:xfrm>
            <a:custGeom>
              <a:avLst/>
              <a:gdLst>
                <a:gd name="T0" fmla="*/ 0 w 59"/>
                <a:gd name="T1" fmla="*/ 13 h 35"/>
                <a:gd name="T2" fmla="*/ 0 w 59"/>
                <a:gd name="T3" fmla="*/ 16 h 35"/>
                <a:gd name="T4" fmla="*/ 2 w 59"/>
                <a:gd name="T5" fmla="*/ 19 h 35"/>
                <a:gd name="T6" fmla="*/ 4 w 59"/>
                <a:gd name="T7" fmla="*/ 22 h 35"/>
                <a:gd name="T8" fmla="*/ 7 w 59"/>
                <a:gd name="T9" fmla="*/ 25 h 35"/>
                <a:gd name="T10" fmla="*/ 10 w 59"/>
                <a:gd name="T11" fmla="*/ 27 h 35"/>
                <a:gd name="T12" fmla="*/ 13 w 59"/>
                <a:gd name="T13" fmla="*/ 29 h 35"/>
                <a:gd name="T14" fmla="*/ 16 w 59"/>
                <a:gd name="T15" fmla="*/ 30 h 35"/>
                <a:gd name="T16" fmla="*/ 19 w 59"/>
                <a:gd name="T17" fmla="*/ 32 h 35"/>
                <a:gd name="T18" fmla="*/ 22 w 59"/>
                <a:gd name="T19" fmla="*/ 33 h 35"/>
                <a:gd name="T20" fmla="*/ 25 w 59"/>
                <a:gd name="T21" fmla="*/ 33 h 35"/>
                <a:gd name="T22" fmla="*/ 28 w 59"/>
                <a:gd name="T23" fmla="*/ 34 h 35"/>
                <a:gd name="T24" fmla="*/ 31 w 59"/>
                <a:gd name="T25" fmla="*/ 34 h 35"/>
                <a:gd name="T26" fmla="*/ 34 w 59"/>
                <a:gd name="T27" fmla="*/ 35 h 35"/>
                <a:gd name="T28" fmla="*/ 37 w 59"/>
                <a:gd name="T29" fmla="*/ 35 h 35"/>
                <a:gd name="T30" fmla="*/ 40 w 59"/>
                <a:gd name="T31" fmla="*/ 35 h 35"/>
                <a:gd name="T32" fmla="*/ 43 w 59"/>
                <a:gd name="T33" fmla="*/ 35 h 35"/>
                <a:gd name="T34" fmla="*/ 46 w 59"/>
                <a:gd name="T35" fmla="*/ 35 h 35"/>
                <a:gd name="T36" fmla="*/ 49 w 59"/>
                <a:gd name="T37" fmla="*/ 34 h 35"/>
                <a:gd name="T38" fmla="*/ 52 w 59"/>
                <a:gd name="T39" fmla="*/ 34 h 35"/>
                <a:gd name="T40" fmla="*/ 55 w 59"/>
                <a:gd name="T41" fmla="*/ 33 h 35"/>
                <a:gd name="T42" fmla="*/ 58 w 59"/>
                <a:gd name="T43" fmla="*/ 33 h 35"/>
                <a:gd name="T44" fmla="*/ 59 w 59"/>
                <a:gd name="T45" fmla="*/ 20 h 35"/>
                <a:gd name="T46" fmla="*/ 56 w 59"/>
                <a:gd name="T47" fmla="*/ 21 h 35"/>
                <a:gd name="T48" fmla="*/ 53 w 59"/>
                <a:gd name="T49" fmla="*/ 22 h 35"/>
                <a:gd name="T50" fmla="*/ 50 w 59"/>
                <a:gd name="T51" fmla="*/ 22 h 35"/>
                <a:gd name="T52" fmla="*/ 47 w 59"/>
                <a:gd name="T53" fmla="*/ 23 h 35"/>
                <a:gd name="T54" fmla="*/ 44 w 59"/>
                <a:gd name="T55" fmla="*/ 23 h 35"/>
                <a:gd name="T56" fmla="*/ 41 w 59"/>
                <a:gd name="T57" fmla="*/ 23 h 35"/>
                <a:gd name="T58" fmla="*/ 38 w 59"/>
                <a:gd name="T59" fmla="*/ 23 h 35"/>
                <a:gd name="T60" fmla="*/ 35 w 59"/>
                <a:gd name="T61" fmla="*/ 23 h 35"/>
                <a:gd name="T62" fmla="*/ 32 w 59"/>
                <a:gd name="T63" fmla="*/ 23 h 35"/>
                <a:gd name="T64" fmla="*/ 29 w 59"/>
                <a:gd name="T65" fmla="*/ 22 h 35"/>
                <a:gd name="T66" fmla="*/ 26 w 59"/>
                <a:gd name="T67" fmla="*/ 22 h 35"/>
                <a:gd name="T68" fmla="*/ 23 w 59"/>
                <a:gd name="T69" fmla="*/ 21 h 35"/>
                <a:gd name="T70" fmla="*/ 20 w 59"/>
                <a:gd name="T71" fmla="*/ 20 h 35"/>
                <a:gd name="T72" fmla="*/ 17 w 59"/>
                <a:gd name="T73" fmla="*/ 19 h 35"/>
                <a:gd name="T74" fmla="*/ 14 w 59"/>
                <a:gd name="T75" fmla="*/ 18 h 35"/>
                <a:gd name="T76" fmla="*/ 11 w 59"/>
                <a:gd name="T77" fmla="*/ 16 h 35"/>
                <a:gd name="T78" fmla="*/ 8 w 59"/>
                <a:gd name="T79" fmla="*/ 14 h 35"/>
                <a:gd name="T80" fmla="*/ 5 w 59"/>
                <a:gd name="T81" fmla="*/ 11 h 35"/>
                <a:gd name="T82" fmla="*/ 2 w 59"/>
                <a:gd name="T83" fmla="*/ 8 h 35"/>
                <a:gd name="T84" fmla="*/ 1 w 59"/>
                <a:gd name="T85" fmla="*/ 5 h 35"/>
                <a:gd name="T86" fmla="*/ 0 w 59"/>
                <a:gd name="T8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" h="35">
                  <a:moveTo>
                    <a:pt x="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5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4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9" y="20"/>
                  </a:lnTo>
                  <a:lnTo>
                    <a:pt x="58" y="21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5" y="21"/>
                  </a:lnTo>
                  <a:lnTo>
                    <a:pt x="54" y="22"/>
                  </a:lnTo>
                  <a:lnTo>
                    <a:pt x="53" y="22"/>
                  </a:lnTo>
                  <a:lnTo>
                    <a:pt x="52" y="22"/>
                  </a:lnTo>
                  <a:lnTo>
                    <a:pt x="51" y="22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0" y="23"/>
                  </a:lnTo>
                  <a:lnTo>
                    <a:pt x="39" y="23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6" y="22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3" y="21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8" name="Freeform 3196"/>
            <p:cNvSpPr>
              <a:spLocks/>
            </p:cNvSpPr>
            <p:nvPr/>
          </p:nvSpPr>
          <p:spPr bwMode="auto">
            <a:xfrm>
              <a:off x="3657600" y="3032125"/>
              <a:ext cx="142875" cy="69850"/>
            </a:xfrm>
            <a:custGeom>
              <a:avLst/>
              <a:gdLst>
                <a:gd name="T0" fmla="*/ 19 w 40"/>
                <a:gd name="T1" fmla="*/ 20 h 20"/>
                <a:gd name="T2" fmla="*/ 20 w 40"/>
                <a:gd name="T3" fmla="*/ 20 h 20"/>
                <a:gd name="T4" fmla="*/ 21 w 40"/>
                <a:gd name="T5" fmla="*/ 20 h 20"/>
                <a:gd name="T6" fmla="*/ 22 w 40"/>
                <a:gd name="T7" fmla="*/ 19 h 20"/>
                <a:gd name="T8" fmla="*/ 23 w 40"/>
                <a:gd name="T9" fmla="*/ 19 h 20"/>
                <a:gd name="T10" fmla="*/ 24 w 40"/>
                <a:gd name="T11" fmla="*/ 18 h 20"/>
                <a:gd name="T12" fmla="*/ 25 w 40"/>
                <a:gd name="T13" fmla="*/ 18 h 20"/>
                <a:gd name="T14" fmla="*/ 26 w 40"/>
                <a:gd name="T15" fmla="*/ 18 h 20"/>
                <a:gd name="T16" fmla="*/ 27 w 40"/>
                <a:gd name="T17" fmla="*/ 17 h 20"/>
                <a:gd name="T18" fmla="*/ 28 w 40"/>
                <a:gd name="T19" fmla="*/ 17 h 20"/>
                <a:gd name="T20" fmla="*/ 29 w 40"/>
                <a:gd name="T21" fmla="*/ 16 h 20"/>
                <a:gd name="T22" fmla="*/ 30 w 40"/>
                <a:gd name="T23" fmla="*/ 15 h 20"/>
                <a:gd name="T24" fmla="*/ 31 w 40"/>
                <a:gd name="T25" fmla="*/ 15 h 20"/>
                <a:gd name="T26" fmla="*/ 32 w 40"/>
                <a:gd name="T27" fmla="*/ 14 h 20"/>
                <a:gd name="T28" fmla="*/ 33 w 40"/>
                <a:gd name="T29" fmla="*/ 13 h 20"/>
                <a:gd name="T30" fmla="*/ 34 w 40"/>
                <a:gd name="T31" fmla="*/ 12 h 20"/>
                <a:gd name="T32" fmla="*/ 35 w 40"/>
                <a:gd name="T33" fmla="*/ 11 h 20"/>
                <a:gd name="T34" fmla="*/ 36 w 40"/>
                <a:gd name="T35" fmla="*/ 10 h 20"/>
                <a:gd name="T36" fmla="*/ 37 w 40"/>
                <a:gd name="T37" fmla="*/ 9 h 20"/>
                <a:gd name="T38" fmla="*/ 38 w 40"/>
                <a:gd name="T39" fmla="*/ 8 h 20"/>
                <a:gd name="T40" fmla="*/ 38 w 40"/>
                <a:gd name="T41" fmla="*/ 7 h 20"/>
                <a:gd name="T42" fmla="*/ 39 w 40"/>
                <a:gd name="T43" fmla="*/ 6 h 20"/>
                <a:gd name="T44" fmla="*/ 39 w 40"/>
                <a:gd name="T45" fmla="*/ 5 h 20"/>
                <a:gd name="T46" fmla="*/ 40 w 40"/>
                <a:gd name="T47" fmla="*/ 4 h 20"/>
                <a:gd name="T48" fmla="*/ 40 w 40"/>
                <a:gd name="T49" fmla="*/ 3 h 20"/>
                <a:gd name="T50" fmla="*/ 40 w 40"/>
                <a:gd name="T51" fmla="*/ 2 h 20"/>
                <a:gd name="T52" fmla="*/ 40 w 40"/>
                <a:gd name="T53" fmla="*/ 1 h 20"/>
                <a:gd name="T54" fmla="*/ 40 w 40"/>
                <a:gd name="T55" fmla="*/ 0 h 20"/>
                <a:gd name="T56" fmla="*/ 40 w 40"/>
                <a:gd name="T57" fmla="*/ 0 h 20"/>
                <a:gd name="T58" fmla="*/ 0 w 40"/>
                <a:gd name="T59" fmla="*/ 0 h 20"/>
                <a:gd name="T60" fmla="*/ 19 w 40"/>
                <a:gd name="T6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" h="20">
                  <a:moveTo>
                    <a:pt x="19" y="20"/>
                  </a:moveTo>
                  <a:lnTo>
                    <a:pt x="20" y="20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6" y="18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6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2" y="14"/>
                  </a:lnTo>
                  <a:lnTo>
                    <a:pt x="33" y="13"/>
                  </a:lnTo>
                  <a:lnTo>
                    <a:pt x="34" y="12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39" y="6"/>
                  </a:lnTo>
                  <a:lnTo>
                    <a:pt x="39" y="5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0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9" name="Freeform 3197"/>
            <p:cNvSpPr>
              <a:spLocks/>
            </p:cNvSpPr>
            <p:nvPr/>
          </p:nvSpPr>
          <p:spPr bwMode="auto">
            <a:xfrm>
              <a:off x="3725863" y="3032125"/>
              <a:ext cx="74613" cy="115888"/>
            </a:xfrm>
            <a:custGeom>
              <a:avLst/>
              <a:gdLst>
                <a:gd name="T0" fmla="*/ 0 w 21"/>
                <a:gd name="T1" fmla="*/ 20 h 33"/>
                <a:gd name="T2" fmla="*/ 0 w 21"/>
                <a:gd name="T3" fmla="*/ 20 h 33"/>
                <a:gd name="T4" fmla="*/ 0 w 21"/>
                <a:gd name="T5" fmla="*/ 33 h 33"/>
                <a:gd name="T6" fmla="*/ 1 w 21"/>
                <a:gd name="T7" fmla="*/ 32 h 33"/>
                <a:gd name="T8" fmla="*/ 2 w 21"/>
                <a:gd name="T9" fmla="*/ 32 h 33"/>
                <a:gd name="T10" fmla="*/ 3 w 21"/>
                <a:gd name="T11" fmla="*/ 31 h 33"/>
                <a:gd name="T12" fmla="*/ 4 w 21"/>
                <a:gd name="T13" fmla="*/ 31 h 33"/>
                <a:gd name="T14" fmla="*/ 5 w 21"/>
                <a:gd name="T15" fmla="*/ 30 h 33"/>
                <a:gd name="T16" fmla="*/ 6 w 21"/>
                <a:gd name="T17" fmla="*/ 30 h 33"/>
                <a:gd name="T18" fmla="*/ 7 w 21"/>
                <a:gd name="T19" fmla="*/ 30 h 33"/>
                <a:gd name="T20" fmla="*/ 8 w 21"/>
                <a:gd name="T21" fmla="*/ 29 h 33"/>
                <a:gd name="T22" fmla="*/ 9 w 21"/>
                <a:gd name="T23" fmla="*/ 29 h 33"/>
                <a:gd name="T24" fmla="*/ 10 w 21"/>
                <a:gd name="T25" fmla="*/ 28 h 33"/>
                <a:gd name="T26" fmla="*/ 11 w 21"/>
                <a:gd name="T27" fmla="*/ 27 h 33"/>
                <a:gd name="T28" fmla="*/ 12 w 21"/>
                <a:gd name="T29" fmla="*/ 27 h 33"/>
                <a:gd name="T30" fmla="*/ 13 w 21"/>
                <a:gd name="T31" fmla="*/ 26 h 33"/>
                <a:gd name="T32" fmla="*/ 14 w 21"/>
                <a:gd name="T33" fmla="*/ 25 h 33"/>
                <a:gd name="T34" fmla="*/ 15 w 21"/>
                <a:gd name="T35" fmla="*/ 24 h 33"/>
                <a:gd name="T36" fmla="*/ 16 w 21"/>
                <a:gd name="T37" fmla="*/ 23 h 33"/>
                <a:gd name="T38" fmla="*/ 17 w 21"/>
                <a:gd name="T39" fmla="*/ 22 h 33"/>
                <a:gd name="T40" fmla="*/ 18 w 21"/>
                <a:gd name="T41" fmla="*/ 21 h 33"/>
                <a:gd name="T42" fmla="*/ 19 w 21"/>
                <a:gd name="T43" fmla="*/ 20 h 33"/>
                <a:gd name="T44" fmla="*/ 19 w 21"/>
                <a:gd name="T45" fmla="*/ 19 h 33"/>
                <a:gd name="T46" fmla="*/ 20 w 21"/>
                <a:gd name="T47" fmla="*/ 18 h 33"/>
                <a:gd name="T48" fmla="*/ 20 w 21"/>
                <a:gd name="T49" fmla="*/ 17 h 33"/>
                <a:gd name="T50" fmla="*/ 21 w 21"/>
                <a:gd name="T51" fmla="*/ 16 h 33"/>
                <a:gd name="T52" fmla="*/ 21 w 21"/>
                <a:gd name="T53" fmla="*/ 15 h 33"/>
                <a:gd name="T54" fmla="*/ 21 w 21"/>
                <a:gd name="T55" fmla="*/ 14 h 33"/>
                <a:gd name="T56" fmla="*/ 21 w 21"/>
                <a:gd name="T57" fmla="*/ 13 h 33"/>
                <a:gd name="T58" fmla="*/ 21 w 21"/>
                <a:gd name="T59" fmla="*/ 13 h 33"/>
                <a:gd name="T60" fmla="*/ 21 w 21"/>
                <a:gd name="T61" fmla="*/ 0 h 33"/>
                <a:gd name="T62" fmla="*/ 21 w 21"/>
                <a:gd name="T63" fmla="*/ 1 h 33"/>
                <a:gd name="T64" fmla="*/ 21 w 21"/>
                <a:gd name="T65" fmla="*/ 2 h 33"/>
                <a:gd name="T66" fmla="*/ 21 w 21"/>
                <a:gd name="T67" fmla="*/ 3 h 33"/>
                <a:gd name="T68" fmla="*/ 21 w 21"/>
                <a:gd name="T69" fmla="*/ 4 h 33"/>
                <a:gd name="T70" fmla="*/ 20 w 21"/>
                <a:gd name="T71" fmla="*/ 5 h 33"/>
                <a:gd name="T72" fmla="*/ 20 w 21"/>
                <a:gd name="T73" fmla="*/ 6 h 33"/>
                <a:gd name="T74" fmla="*/ 19 w 21"/>
                <a:gd name="T75" fmla="*/ 7 h 33"/>
                <a:gd name="T76" fmla="*/ 19 w 21"/>
                <a:gd name="T77" fmla="*/ 8 h 33"/>
                <a:gd name="T78" fmla="*/ 18 w 21"/>
                <a:gd name="T79" fmla="*/ 9 h 33"/>
                <a:gd name="T80" fmla="*/ 17 w 21"/>
                <a:gd name="T81" fmla="*/ 10 h 33"/>
                <a:gd name="T82" fmla="*/ 16 w 21"/>
                <a:gd name="T83" fmla="*/ 11 h 33"/>
                <a:gd name="T84" fmla="*/ 15 w 21"/>
                <a:gd name="T85" fmla="*/ 12 h 33"/>
                <a:gd name="T86" fmla="*/ 14 w 21"/>
                <a:gd name="T87" fmla="*/ 13 h 33"/>
                <a:gd name="T88" fmla="*/ 13 w 21"/>
                <a:gd name="T89" fmla="*/ 14 h 33"/>
                <a:gd name="T90" fmla="*/ 12 w 21"/>
                <a:gd name="T91" fmla="*/ 15 h 33"/>
                <a:gd name="T92" fmla="*/ 11 w 21"/>
                <a:gd name="T93" fmla="*/ 15 h 33"/>
                <a:gd name="T94" fmla="*/ 10 w 21"/>
                <a:gd name="T95" fmla="*/ 16 h 33"/>
                <a:gd name="T96" fmla="*/ 9 w 21"/>
                <a:gd name="T97" fmla="*/ 17 h 33"/>
                <a:gd name="T98" fmla="*/ 8 w 21"/>
                <a:gd name="T99" fmla="*/ 17 h 33"/>
                <a:gd name="T100" fmla="*/ 7 w 21"/>
                <a:gd name="T101" fmla="*/ 18 h 33"/>
                <a:gd name="T102" fmla="*/ 6 w 21"/>
                <a:gd name="T103" fmla="*/ 18 h 33"/>
                <a:gd name="T104" fmla="*/ 5 w 21"/>
                <a:gd name="T105" fmla="*/ 18 h 33"/>
                <a:gd name="T106" fmla="*/ 4 w 21"/>
                <a:gd name="T107" fmla="*/ 19 h 33"/>
                <a:gd name="T108" fmla="*/ 3 w 21"/>
                <a:gd name="T109" fmla="*/ 19 h 33"/>
                <a:gd name="T110" fmla="*/ 2 w 21"/>
                <a:gd name="T111" fmla="*/ 20 h 33"/>
                <a:gd name="T112" fmla="*/ 1 w 21"/>
                <a:gd name="T113" fmla="*/ 20 h 33"/>
                <a:gd name="T114" fmla="*/ 0 w 21"/>
                <a:gd name="T11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33">
                  <a:moveTo>
                    <a:pt x="0" y="20"/>
                  </a:moveTo>
                  <a:lnTo>
                    <a:pt x="0" y="20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0" y="28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4" y="25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710" name="Group 3709"/>
            <p:cNvGrpSpPr/>
            <p:nvPr/>
          </p:nvGrpSpPr>
          <p:grpSpPr>
            <a:xfrm>
              <a:off x="4419600" y="2698226"/>
              <a:ext cx="280988" cy="201613"/>
              <a:chOff x="4481513" y="2667000"/>
              <a:chExt cx="280988" cy="201613"/>
            </a:xfrm>
          </p:grpSpPr>
          <p:sp>
            <p:nvSpPr>
              <p:cNvPr id="3718" name="Freeform 3198"/>
              <p:cNvSpPr>
                <a:spLocks/>
              </p:cNvSpPr>
              <p:nvPr/>
            </p:nvSpPr>
            <p:spPr bwMode="auto">
              <a:xfrm>
                <a:off x="4619625" y="2667000"/>
                <a:ext cx="142875" cy="77788"/>
              </a:xfrm>
              <a:custGeom>
                <a:avLst/>
                <a:gdLst>
                  <a:gd name="T0" fmla="*/ 40 w 40"/>
                  <a:gd name="T1" fmla="*/ 22 h 22"/>
                  <a:gd name="T2" fmla="*/ 40 w 40"/>
                  <a:gd name="T3" fmla="*/ 21 h 22"/>
                  <a:gd name="T4" fmla="*/ 40 w 40"/>
                  <a:gd name="T5" fmla="*/ 20 h 22"/>
                  <a:gd name="T6" fmla="*/ 40 w 40"/>
                  <a:gd name="T7" fmla="*/ 19 h 22"/>
                  <a:gd name="T8" fmla="*/ 39 w 40"/>
                  <a:gd name="T9" fmla="*/ 18 h 22"/>
                  <a:gd name="T10" fmla="*/ 39 w 40"/>
                  <a:gd name="T11" fmla="*/ 17 h 22"/>
                  <a:gd name="T12" fmla="*/ 38 w 40"/>
                  <a:gd name="T13" fmla="*/ 16 h 22"/>
                  <a:gd name="T14" fmla="*/ 38 w 40"/>
                  <a:gd name="T15" fmla="*/ 15 h 22"/>
                  <a:gd name="T16" fmla="*/ 37 w 40"/>
                  <a:gd name="T17" fmla="*/ 14 h 22"/>
                  <a:gd name="T18" fmla="*/ 36 w 40"/>
                  <a:gd name="T19" fmla="*/ 13 h 22"/>
                  <a:gd name="T20" fmla="*/ 35 w 40"/>
                  <a:gd name="T21" fmla="*/ 12 h 22"/>
                  <a:gd name="T22" fmla="*/ 34 w 40"/>
                  <a:gd name="T23" fmla="*/ 11 h 22"/>
                  <a:gd name="T24" fmla="*/ 33 w 40"/>
                  <a:gd name="T25" fmla="*/ 10 h 22"/>
                  <a:gd name="T26" fmla="*/ 32 w 40"/>
                  <a:gd name="T27" fmla="*/ 9 h 22"/>
                  <a:gd name="T28" fmla="*/ 31 w 40"/>
                  <a:gd name="T29" fmla="*/ 8 h 22"/>
                  <a:gd name="T30" fmla="*/ 30 w 40"/>
                  <a:gd name="T31" fmla="*/ 8 h 22"/>
                  <a:gd name="T32" fmla="*/ 29 w 40"/>
                  <a:gd name="T33" fmla="*/ 7 h 22"/>
                  <a:gd name="T34" fmla="*/ 28 w 40"/>
                  <a:gd name="T35" fmla="*/ 6 h 22"/>
                  <a:gd name="T36" fmla="*/ 27 w 40"/>
                  <a:gd name="T37" fmla="*/ 6 h 22"/>
                  <a:gd name="T38" fmla="*/ 26 w 40"/>
                  <a:gd name="T39" fmla="*/ 5 h 22"/>
                  <a:gd name="T40" fmla="*/ 25 w 40"/>
                  <a:gd name="T41" fmla="*/ 5 h 22"/>
                  <a:gd name="T42" fmla="*/ 24 w 40"/>
                  <a:gd name="T43" fmla="*/ 4 h 22"/>
                  <a:gd name="T44" fmla="*/ 23 w 40"/>
                  <a:gd name="T45" fmla="*/ 4 h 22"/>
                  <a:gd name="T46" fmla="*/ 22 w 40"/>
                  <a:gd name="T47" fmla="*/ 4 h 22"/>
                  <a:gd name="T48" fmla="*/ 21 w 40"/>
                  <a:gd name="T49" fmla="*/ 3 h 22"/>
                  <a:gd name="T50" fmla="*/ 20 w 40"/>
                  <a:gd name="T51" fmla="*/ 3 h 22"/>
                  <a:gd name="T52" fmla="*/ 19 w 40"/>
                  <a:gd name="T53" fmla="*/ 3 h 22"/>
                  <a:gd name="T54" fmla="*/ 18 w 40"/>
                  <a:gd name="T55" fmla="*/ 2 h 22"/>
                  <a:gd name="T56" fmla="*/ 17 w 40"/>
                  <a:gd name="T57" fmla="*/ 2 h 22"/>
                  <a:gd name="T58" fmla="*/ 16 w 40"/>
                  <a:gd name="T59" fmla="*/ 2 h 22"/>
                  <a:gd name="T60" fmla="*/ 15 w 40"/>
                  <a:gd name="T61" fmla="*/ 2 h 22"/>
                  <a:gd name="T62" fmla="*/ 14 w 40"/>
                  <a:gd name="T63" fmla="*/ 1 h 22"/>
                  <a:gd name="T64" fmla="*/ 13 w 40"/>
                  <a:gd name="T65" fmla="*/ 1 h 22"/>
                  <a:gd name="T66" fmla="*/ 12 w 40"/>
                  <a:gd name="T67" fmla="*/ 1 h 22"/>
                  <a:gd name="T68" fmla="*/ 11 w 40"/>
                  <a:gd name="T69" fmla="*/ 1 h 22"/>
                  <a:gd name="T70" fmla="*/ 10 w 40"/>
                  <a:gd name="T71" fmla="*/ 1 h 22"/>
                  <a:gd name="T72" fmla="*/ 9 w 40"/>
                  <a:gd name="T73" fmla="*/ 1 h 22"/>
                  <a:gd name="T74" fmla="*/ 8 w 40"/>
                  <a:gd name="T75" fmla="*/ 0 h 22"/>
                  <a:gd name="T76" fmla="*/ 7 w 40"/>
                  <a:gd name="T77" fmla="*/ 0 h 22"/>
                  <a:gd name="T78" fmla="*/ 6 w 40"/>
                  <a:gd name="T79" fmla="*/ 0 h 22"/>
                  <a:gd name="T80" fmla="*/ 5 w 40"/>
                  <a:gd name="T81" fmla="*/ 0 h 22"/>
                  <a:gd name="T82" fmla="*/ 4 w 40"/>
                  <a:gd name="T83" fmla="*/ 0 h 22"/>
                  <a:gd name="T84" fmla="*/ 4 w 40"/>
                  <a:gd name="T85" fmla="*/ 0 h 22"/>
                  <a:gd name="T86" fmla="*/ 0 w 40"/>
                  <a:gd name="T87" fmla="*/ 22 h 22"/>
                  <a:gd name="T88" fmla="*/ 40 w 40"/>
                  <a:gd name="T8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22">
                    <a:moveTo>
                      <a:pt x="40" y="22"/>
                    </a:moveTo>
                    <a:lnTo>
                      <a:pt x="40" y="21"/>
                    </a:lnTo>
                    <a:lnTo>
                      <a:pt x="40" y="20"/>
                    </a:lnTo>
                    <a:lnTo>
                      <a:pt x="40" y="19"/>
                    </a:lnTo>
                    <a:lnTo>
                      <a:pt x="39" y="18"/>
                    </a:lnTo>
                    <a:lnTo>
                      <a:pt x="39" y="17"/>
                    </a:lnTo>
                    <a:lnTo>
                      <a:pt x="38" y="16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3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8"/>
                    </a:lnTo>
                    <a:lnTo>
                      <a:pt x="30" y="8"/>
                    </a:lnTo>
                    <a:lnTo>
                      <a:pt x="29" y="7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4" y="4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9" name="Freeform 3199"/>
              <p:cNvSpPr>
                <a:spLocks/>
              </p:cNvSpPr>
              <p:nvPr/>
            </p:nvSpPr>
            <p:spPr bwMode="auto">
              <a:xfrm>
                <a:off x="4481513" y="2667000"/>
                <a:ext cx="280988" cy="158750"/>
              </a:xfrm>
              <a:custGeom>
                <a:avLst/>
                <a:gdLst>
                  <a:gd name="T0" fmla="*/ 41 w 79"/>
                  <a:gd name="T1" fmla="*/ 0 h 45"/>
                  <a:gd name="T2" fmla="*/ 38 w 79"/>
                  <a:gd name="T3" fmla="*/ 0 h 45"/>
                  <a:gd name="T4" fmla="*/ 35 w 79"/>
                  <a:gd name="T5" fmla="*/ 0 h 45"/>
                  <a:gd name="T6" fmla="*/ 32 w 79"/>
                  <a:gd name="T7" fmla="*/ 0 h 45"/>
                  <a:gd name="T8" fmla="*/ 29 w 79"/>
                  <a:gd name="T9" fmla="*/ 1 h 45"/>
                  <a:gd name="T10" fmla="*/ 26 w 79"/>
                  <a:gd name="T11" fmla="*/ 1 h 45"/>
                  <a:gd name="T12" fmla="*/ 23 w 79"/>
                  <a:gd name="T13" fmla="*/ 2 h 45"/>
                  <a:gd name="T14" fmla="*/ 20 w 79"/>
                  <a:gd name="T15" fmla="*/ 3 h 45"/>
                  <a:gd name="T16" fmla="*/ 17 w 79"/>
                  <a:gd name="T17" fmla="*/ 4 h 45"/>
                  <a:gd name="T18" fmla="*/ 14 w 79"/>
                  <a:gd name="T19" fmla="*/ 5 h 45"/>
                  <a:gd name="T20" fmla="*/ 11 w 79"/>
                  <a:gd name="T21" fmla="*/ 7 h 45"/>
                  <a:gd name="T22" fmla="*/ 8 w 79"/>
                  <a:gd name="T23" fmla="*/ 9 h 45"/>
                  <a:gd name="T24" fmla="*/ 5 w 79"/>
                  <a:gd name="T25" fmla="*/ 12 h 45"/>
                  <a:gd name="T26" fmla="*/ 2 w 79"/>
                  <a:gd name="T27" fmla="*/ 15 h 45"/>
                  <a:gd name="T28" fmla="*/ 1 w 79"/>
                  <a:gd name="T29" fmla="*/ 18 h 45"/>
                  <a:gd name="T30" fmla="*/ 0 w 79"/>
                  <a:gd name="T31" fmla="*/ 21 h 45"/>
                  <a:gd name="T32" fmla="*/ 0 w 79"/>
                  <a:gd name="T33" fmla="*/ 24 h 45"/>
                  <a:gd name="T34" fmla="*/ 1 w 79"/>
                  <a:gd name="T35" fmla="*/ 27 h 45"/>
                  <a:gd name="T36" fmla="*/ 2 w 79"/>
                  <a:gd name="T37" fmla="*/ 30 h 45"/>
                  <a:gd name="T38" fmla="*/ 5 w 79"/>
                  <a:gd name="T39" fmla="*/ 33 h 45"/>
                  <a:gd name="T40" fmla="*/ 8 w 79"/>
                  <a:gd name="T41" fmla="*/ 36 h 45"/>
                  <a:gd name="T42" fmla="*/ 11 w 79"/>
                  <a:gd name="T43" fmla="*/ 38 h 45"/>
                  <a:gd name="T44" fmla="*/ 14 w 79"/>
                  <a:gd name="T45" fmla="*/ 40 h 45"/>
                  <a:gd name="T46" fmla="*/ 17 w 79"/>
                  <a:gd name="T47" fmla="*/ 41 h 45"/>
                  <a:gd name="T48" fmla="*/ 20 w 79"/>
                  <a:gd name="T49" fmla="*/ 42 h 45"/>
                  <a:gd name="T50" fmla="*/ 23 w 79"/>
                  <a:gd name="T51" fmla="*/ 43 h 45"/>
                  <a:gd name="T52" fmla="*/ 26 w 79"/>
                  <a:gd name="T53" fmla="*/ 44 h 45"/>
                  <a:gd name="T54" fmla="*/ 29 w 79"/>
                  <a:gd name="T55" fmla="*/ 44 h 45"/>
                  <a:gd name="T56" fmla="*/ 32 w 79"/>
                  <a:gd name="T57" fmla="*/ 45 h 45"/>
                  <a:gd name="T58" fmla="*/ 35 w 79"/>
                  <a:gd name="T59" fmla="*/ 45 h 45"/>
                  <a:gd name="T60" fmla="*/ 38 w 79"/>
                  <a:gd name="T61" fmla="*/ 45 h 45"/>
                  <a:gd name="T62" fmla="*/ 41 w 79"/>
                  <a:gd name="T63" fmla="*/ 45 h 45"/>
                  <a:gd name="T64" fmla="*/ 44 w 79"/>
                  <a:gd name="T65" fmla="*/ 45 h 45"/>
                  <a:gd name="T66" fmla="*/ 47 w 79"/>
                  <a:gd name="T67" fmla="*/ 45 h 45"/>
                  <a:gd name="T68" fmla="*/ 50 w 79"/>
                  <a:gd name="T69" fmla="*/ 44 h 45"/>
                  <a:gd name="T70" fmla="*/ 53 w 79"/>
                  <a:gd name="T71" fmla="*/ 44 h 45"/>
                  <a:gd name="T72" fmla="*/ 56 w 79"/>
                  <a:gd name="T73" fmla="*/ 43 h 45"/>
                  <a:gd name="T74" fmla="*/ 59 w 79"/>
                  <a:gd name="T75" fmla="*/ 42 h 45"/>
                  <a:gd name="T76" fmla="*/ 62 w 79"/>
                  <a:gd name="T77" fmla="*/ 41 h 45"/>
                  <a:gd name="T78" fmla="*/ 65 w 79"/>
                  <a:gd name="T79" fmla="*/ 40 h 45"/>
                  <a:gd name="T80" fmla="*/ 68 w 79"/>
                  <a:gd name="T81" fmla="*/ 38 h 45"/>
                  <a:gd name="T82" fmla="*/ 71 w 79"/>
                  <a:gd name="T83" fmla="*/ 36 h 45"/>
                  <a:gd name="T84" fmla="*/ 74 w 79"/>
                  <a:gd name="T85" fmla="*/ 33 h 45"/>
                  <a:gd name="T86" fmla="*/ 77 w 79"/>
                  <a:gd name="T87" fmla="*/ 30 h 45"/>
                  <a:gd name="T88" fmla="*/ 78 w 79"/>
                  <a:gd name="T89" fmla="*/ 27 h 45"/>
                  <a:gd name="T90" fmla="*/ 79 w 79"/>
                  <a:gd name="T91" fmla="*/ 24 h 45"/>
                  <a:gd name="T92" fmla="*/ 79 w 79"/>
                  <a:gd name="T93" fmla="*/ 2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9" h="45">
                    <a:moveTo>
                      <a:pt x="43" y="0"/>
                    </a:move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8"/>
                    </a:lnTo>
                    <a:lnTo>
                      <a:pt x="12" y="39"/>
                    </a:lnTo>
                    <a:lnTo>
                      <a:pt x="13" y="39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5" y="45"/>
                    </a:lnTo>
                    <a:lnTo>
                      <a:pt x="36" y="45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9" y="45"/>
                    </a:lnTo>
                    <a:lnTo>
                      <a:pt x="40" y="45"/>
                    </a:lnTo>
                    <a:lnTo>
                      <a:pt x="41" y="45"/>
                    </a:lnTo>
                    <a:lnTo>
                      <a:pt x="42" y="45"/>
                    </a:lnTo>
                    <a:lnTo>
                      <a:pt x="43" y="45"/>
                    </a:lnTo>
                    <a:lnTo>
                      <a:pt x="44" y="45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4"/>
                    </a:lnTo>
                    <a:lnTo>
                      <a:pt x="50" y="44"/>
                    </a:lnTo>
                    <a:lnTo>
                      <a:pt x="51" y="44"/>
                    </a:lnTo>
                    <a:lnTo>
                      <a:pt x="52" y="44"/>
                    </a:lnTo>
                    <a:lnTo>
                      <a:pt x="53" y="44"/>
                    </a:lnTo>
                    <a:lnTo>
                      <a:pt x="54" y="43"/>
                    </a:lnTo>
                    <a:lnTo>
                      <a:pt x="55" y="43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3" y="41"/>
                    </a:lnTo>
                    <a:lnTo>
                      <a:pt x="64" y="40"/>
                    </a:lnTo>
                    <a:lnTo>
                      <a:pt x="65" y="40"/>
                    </a:lnTo>
                    <a:lnTo>
                      <a:pt x="66" y="39"/>
                    </a:lnTo>
                    <a:lnTo>
                      <a:pt x="67" y="39"/>
                    </a:lnTo>
                    <a:lnTo>
                      <a:pt x="68" y="38"/>
                    </a:lnTo>
                    <a:lnTo>
                      <a:pt x="69" y="37"/>
                    </a:lnTo>
                    <a:lnTo>
                      <a:pt x="70" y="37"/>
                    </a:lnTo>
                    <a:lnTo>
                      <a:pt x="71" y="36"/>
                    </a:lnTo>
                    <a:lnTo>
                      <a:pt x="72" y="35"/>
                    </a:lnTo>
                    <a:lnTo>
                      <a:pt x="73" y="34"/>
                    </a:lnTo>
                    <a:lnTo>
                      <a:pt x="74" y="33"/>
                    </a:lnTo>
                    <a:lnTo>
                      <a:pt x="75" y="32"/>
                    </a:lnTo>
                    <a:lnTo>
                      <a:pt x="76" y="31"/>
                    </a:lnTo>
                    <a:lnTo>
                      <a:pt x="77" y="30"/>
                    </a:lnTo>
                    <a:lnTo>
                      <a:pt x="77" y="29"/>
                    </a:lnTo>
                    <a:lnTo>
                      <a:pt x="78" y="28"/>
                    </a:lnTo>
                    <a:lnTo>
                      <a:pt x="78" y="27"/>
                    </a:lnTo>
                    <a:lnTo>
                      <a:pt x="79" y="26"/>
                    </a:lnTo>
                    <a:lnTo>
                      <a:pt x="79" y="25"/>
                    </a:lnTo>
                    <a:lnTo>
                      <a:pt x="79" y="24"/>
                    </a:lnTo>
                    <a:lnTo>
                      <a:pt x="79" y="23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39" y="22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FF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0" name="Freeform 3200"/>
              <p:cNvSpPr>
                <a:spLocks/>
              </p:cNvSpPr>
              <p:nvPr/>
            </p:nvSpPr>
            <p:spPr bwMode="auto">
              <a:xfrm>
                <a:off x="4481513" y="2744788"/>
                <a:ext cx="280988" cy="123825"/>
              </a:xfrm>
              <a:custGeom>
                <a:avLst/>
                <a:gdLst>
                  <a:gd name="T0" fmla="*/ 0 w 79"/>
                  <a:gd name="T1" fmla="*/ 13 h 35"/>
                  <a:gd name="T2" fmla="*/ 0 w 79"/>
                  <a:gd name="T3" fmla="*/ 16 h 35"/>
                  <a:gd name="T4" fmla="*/ 2 w 79"/>
                  <a:gd name="T5" fmla="*/ 19 h 35"/>
                  <a:gd name="T6" fmla="*/ 4 w 79"/>
                  <a:gd name="T7" fmla="*/ 22 h 35"/>
                  <a:gd name="T8" fmla="*/ 7 w 79"/>
                  <a:gd name="T9" fmla="*/ 25 h 35"/>
                  <a:gd name="T10" fmla="*/ 10 w 79"/>
                  <a:gd name="T11" fmla="*/ 27 h 35"/>
                  <a:gd name="T12" fmla="*/ 13 w 79"/>
                  <a:gd name="T13" fmla="*/ 29 h 35"/>
                  <a:gd name="T14" fmla="*/ 16 w 79"/>
                  <a:gd name="T15" fmla="*/ 31 h 35"/>
                  <a:gd name="T16" fmla="*/ 19 w 79"/>
                  <a:gd name="T17" fmla="*/ 32 h 35"/>
                  <a:gd name="T18" fmla="*/ 22 w 79"/>
                  <a:gd name="T19" fmla="*/ 33 h 35"/>
                  <a:gd name="T20" fmla="*/ 25 w 79"/>
                  <a:gd name="T21" fmla="*/ 33 h 35"/>
                  <a:gd name="T22" fmla="*/ 28 w 79"/>
                  <a:gd name="T23" fmla="*/ 34 h 35"/>
                  <a:gd name="T24" fmla="*/ 31 w 79"/>
                  <a:gd name="T25" fmla="*/ 34 h 35"/>
                  <a:gd name="T26" fmla="*/ 34 w 79"/>
                  <a:gd name="T27" fmla="*/ 35 h 35"/>
                  <a:gd name="T28" fmla="*/ 37 w 79"/>
                  <a:gd name="T29" fmla="*/ 35 h 35"/>
                  <a:gd name="T30" fmla="*/ 40 w 79"/>
                  <a:gd name="T31" fmla="*/ 35 h 35"/>
                  <a:gd name="T32" fmla="*/ 43 w 79"/>
                  <a:gd name="T33" fmla="*/ 35 h 35"/>
                  <a:gd name="T34" fmla="*/ 46 w 79"/>
                  <a:gd name="T35" fmla="*/ 35 h 35"/>
                  <a:gd name="T36" fmla="*/ 49 w 79"/>
                  <a:gd name="T37" fmla="*/ 34 h 35"/>
                  <a:gd name="T38" fmla="*/ 52 w 79"/>
                  <a:gd name="T39" fmla="*/ 34 h 35"/>
                  <a:gd name="T40" fmla="*/ 55 w 79"/>
                  <a:gd name="T41" fmla="*/ 33 h 35"/>
                  <a:gd name="T42" fmla="*/ 58 w 79"/>
                  <a:gd name="T43" fmla="*/ 32 h 35"/>
                  <a:gd name="T44" fmla="*/ 61 w 79"/>
                  <a:gd name="T45" fmla="*/ 31 h 35"/>
                  <a:gd name="T46" fmla="*/ 64 w 79"/>
                  <a:gd name="T47" fmla="*/ 30 h 35"/>
                  <a:gd name="T48" fmla="*/ 67 w 79"/>
                  <a:gd name="T49" fmla="*/ 29 h 35"/>
                  <a:gd name="T50" fmla="*/ 70 w 79"/>
                  <a:gd name="T51" fmla="*/ 27 h 35"/>
                  <a:gd name="T52" fmla="*/ 73 w 79"/>
                  <a:gd name="T53" fmla="*/ 24 h 35"/>
                  <a:gd name="T54" fmla="*/ 76 w 79"/>
                  <a:gd name="T55" fmla="*/ 21 h 35"/>
                  <a:gd name="T56" fmla="*/ 78 w 79"/>
                  <a:gd name="T57" fmla="*/ 18 h 35"/>
                  <a:gd name="T58" fmla="*/ 79 w 79"/>
                  <a:gd name="T59" fmla="*/ 15 h 35"/>
                  <a:gd name="T60" fmla="*/ 79 w 79"/>
                  <a:gd name="T61" fmla="*/ 13 h 35"/>
                  <a:gd name="T62" fmla="*/ 79 w 79"/>
                  <a:gd name="T63" fmla="*/ 2 h 35"/>
                  <a:gd name="T64" fmla="*/ 78 w 79"/>
                  <a:gd name="T65" fmla="*/ 5 h 35"/>
                  <a:gd name="T66" fmla="*/ 77 w 79"/>
                  <a:gd name="T67" fmla="*/ 8 h 35"/>
                  <a:gd name="T68" fmla="*/ 74 w 79"/>
                  <a:gd name="T69" fmla="*/ 11 h 35"/>
                  <a:gd name="T70" fmla="*/ 71 w 79"/>
                  <a:gd name="T71" fmla="*/ 14 h 35"/>
                  <a:gd name="T72" fmla="*/ 68 w 79"/>
                  <a:gd name="T73" fmla="*/ 16 h 35"/>
                  <a:gd name="T74" fmla="*/ 65 w 79"/>
                  <a:gd name="T75" fmla="*/ 18 h 35"/>
                  <a:gd name="T76" fmla="*/ 62 w 79"/>
                  <a:gd name="T77" fmla="*/ 19 h 35"/>
                  <a:gd name="T78" fmla="*/ 59 w 79"/>
                  <a:gd name="T79" fmla="*/ 20 h 35"/>
                  <a:gd name="T80" fmla="*/ 56 w 79"/>
                  <a:gd name="T81" fmla="*/ 21 h 35"/>
                  <a:gd name="T82" fmla="*/ 53 w 79"/>
                  <a:gd name="T83" fmla="*/ 22 h 35"/>
                  <a:gd name="T84" fmla="*/ 50 w 79"/>
                  <a:gd name="T85" fmla="*/ 22 h 35"/>
                  <a:gd name="T86" fmla="*/ 47 w 79"/>
                  <a:gd name="T87" fmla="*/ 23 h 35"/>
                  <a:gd name="T88" fmla="*/ 44 w 79"/>
                  <a:gd name="T89" fmla="*/ 23 h 35"/>
                  <a:gd name="T90" fmla="*/ 41 w 79"/>
                  <a:gd name="T91" fmla="*/ 23 h 35"/>
                  <a:gd name="T92" fmla="*/ 38 w 79"/>
                  <a:gd name="T93" fmla="*/ 23 h 35"/>
                  <a:gd name="T94" fmla="*/ 35 w 79"/>
                  <a:gd name="T95" fmla="*/ 23 h 35"/>
                  <a:gd name="T96" fmla="*/ 32 w 79"/>
                  <a:gd name="T97" fmla="*/ 23 h 35"/>
                  <a:gd name="T98" fmla="*/ 29 w 79"/>
                  <a:gd name="T99" fmla="*/ 22 h 35"/>
                  <a:gd name="T100" fmla="*/ 26 w 79"/>
                  <a:gd name="T101" fmla="*/ 22 h 35"/>
                  <a:gd name="T102" fmla="*/ 23 w 79"/>
                  <a:gd name="T103" fmla="*/ 21 h 35"/>
                  <a:gd name="T104" fmla="*/ 20 w 79"/>
                  <a:gd name="T105" fmla="*/ 20 h 35"/>
                  <a:gd name="T106" fmla="*/ 17 w 79"/>
                  <a:gd name="T107" fmla="*/ 19 h 35"/>
                  <a:gd name="T108" fmla="*/ 14 w 79"/>
                  <a:gd name="T109" fmla="*/ 18 h 35"/>
                  <a:gd name="T110" fmla="*/ 11 w 79"/>
                  <a:gd name="T111" fmla="*/ 16 h 35"/>
                  <a:gd name="T112" fmla="*/ 8 w 79"/>
                  <a:gd name="T113" fmla="*/ 14 h 35"/>
                  <a:gd name="T114" fmla="*/ 5 w 79"/>
                  <a:gd name="T115" fmla="*/ 11 h 35"/>
                  <a:gd name="T116" fmla="*/ 2 w 79"/>
                  <a:gd name="T117" fmla="*/ 8 h 35"/>
                  <a:gd name="T118" fmla="*/ 1 w 79"/>
                  <a:gd name="T119" fmla="*/ 5 h 35"/>
                  <a:gd name="T120" fmla="*/ 0 w 79"/>
                  <a:gd name="T12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1" y="34"/>
                    </a:lnTo>
                    <a:lnTo>
                      <a:pt x="32" y="35"/>
                    </a:lnTo>
                    <a:lnTo>
                      <a:pt x="33" y="35"/>
                    </a:lnTo>
                    <a:lnTo>
                      <a:pt x="34" y="35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39" y="35"/>
                    </a:lnTo>
                    <a:lnTo>
                      <a:pt x="40" y="35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1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1" y="26"/>
                    </a:lnTo>
                    <a:lnTo>
                      <a:pt x="72" y="25"/>
                    </a:lnTo>
                    <a:lnTo>
                      <a:pt x="73" y="24"/>
                    </a:lnTo>
                    <a:lnTo>
                      <a:pt x="74" y="23"/>
                    </a:lnTo>
                    <a:lnTo>
                      <a:pt x="75" y="22"/>
                    </a:lnTo>
                    <a:lnTo>
                      <a:pt x="76" y="21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8" y="18"/>
                    </a:lnTo>
                    <a:lnTo>
                      <a:pt x="78" y="17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0"/>
                    </a:lnTo>
                    <a:lnTo>
                      <a:pt x="79" y="1"/>
                    </a:lnTo>
                    <a:lnTo>
                      <a:pt x="79" y="2"/>
                    </a:lnTo>
                    <a:lnTo>
                      <a:pt x="79" y="3"/>
                    </a:lnTo>
                    <a:lnTo>
                      <a:pt x="79" y="4"/>
                    </a:lnTo>
                    <a:lnTo>
                      <a:pt x="78" y="5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10"/>
                    </a:lnTo>
                    <a:lnTo>
                      <a:pt x="74" y="11"/>
                    </a:lnTo>
                    <a:lnTo>
                      <a:pt x="73" y="12"/>
                    </a:lnTo>
                    <a:lnTo>
                      <a:pt x="72" y="13"/>
                    </a:lnTo>
                    <a:lnTo>
                      <a:pt x="71" y="14"/>
                    </a:lnTo>
                    <a:lnTo>
                      <a:pt x="70" y="15"/>
                    </a:lnTo>
                    <a:lnTo>
                      <a:pt x="69" y="15"/>
                    </a:lnTo>
                    <a:lnTo>
                      <a:pt x="68" y="16"/>
                    </a:lnTo>
                    <a:lnTo>
                      <a:pt x="67" y="17"/>
                    </a:lnTo>
                    <a:lnTo>
                      <a:pt x="66" y="17"/>
                    </a:lnTo>
                    <a:lnTo>
                      <a:pt x="65" y="18"/>
                    </a:lnTo>
                    <a:lnTo>
                      <a:pt x="64" y="18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8" y="20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2"/>
                    </a:lnTo>
                    <a:lnTo>
                      <a:pt x="52" y="22"/>
                    </a:lnTo>
                    <a:lnTo>
                      <a:pt x="51" y="22"/>
                    </a:lnTo>
                    <a:lnTo>
                      <a:pt x="50" y="22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5" y="23"/>
                    </a:lnTo>
                    <a:lnTo>
                      <a:pt x="44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1" y="23"/>
                    </a:ln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711" name="Freeform 3201"/>
            <p:cNvSpPr>
              <a:spLocks/>
            </p:cNvSpPr>
            <p:nvPr/>
          </p:nvSpPr>
          <p:spPr bwMode="auto">
            <a:xfrm>
              <a:off x="4837113" y="4557713"/>
              <a:ext cx="138113" cy="53975"/>
            </a:xfrm>
            <a:custGeom>
              <a:avLst/>
              <a:gdLst>
                <a:gd name="T0" fmla="*/ 39 w 39"/>
                <a:gd name="T1" fmla="*/ 15 h 15"/>
                <a:gd name="T2" fmla="*/ 39 w 39"/>
                <a:gd name="T3" fmla="*/ 14 h 15"/>
                <a:gd name="T4" fmla="*/ 39 w 39"/>
                <a:gd name="T5" fmla="*/ 13 h 15"/>
                <a:gd name="T6" fmla="*/ 39 w 39"/>
                <a:gd name="T7" fmla="*/ 12 h 15"/>
                <a:gd name="T8" fmla="*/ 39 w 39"/>
                <a:gd name="T9" fmla="*/ 11 h 15"/>
                <a:gd name="T10" fmla="*/ 38 w 39"/>
                <a:gd name="T11" fmla="*/ 10 h 15"/>
                <a:gd name="T12" fmla="*/ 38 w 39"/>
                <a:gd name="T13" fmla="*/ 9 h 15"/>
                <a:gd name="T14" fmla="*/ 37 w 39"/>
                <a:gd name="T15" fmla="*/ 8 h 15"/>
                <a:gd name="T16" fmla="*/ 37 w 39"/>
                <a:gd name="T17" fmla="*/ 7 h 15"/>
                <a:gd name="T18" fmla="*/ 36 w 39"/>
                <a:gd name="T19" fmla="*/ 6 h 15"/>
                <a:gd name="T20" fmla="*/ 35 w 39"/>
                <a:gd name="T21" fmla="*/ 5 h 15"/>
                <a:gd name="T22" fmla="*/ 34 w 39"/>
                <a:gd name="T23" fmla="*/ 4 h 15"/>
                <a:gd name="T24" fmla="*/ 33 w 39"/>
                <a:gd name="T25" fmla="*/ 3 h 15"/>
                <a:gd name="T26" fmla="*/ 32 w 39"/>
                <a:gd name="T27" fmla="*/ 2 h 15"/>
                <a:gd name="T28" fmla="*/ 31 w 39"/>
                <a:gd name="T29" fmla="*/ 1 h 15"/>
                <a:gd name="T30" fmla="*/ 30 w 39"/>
                <a:gd name="T31" fmla="*/ 0 h 15"/>
                <a:gd name="T32" fmla="*/ 29 w 39"/>
                <a:gd name="T33" fmla="*/ 0 h 15"/>
                <a:gd name="T34" fmla="*/ 29 w 39"/>
                <a:gd name="T35" fmla="*/ 0 h 15"/>
                <a:gd name="T36" fmla="*/ 0 w 39"/>
                <a:gd name="T37" fmla="*/ 15 h 15"/>
                <a:gd name="T38" fmla="*/ 39 w 39"/>
                <a:gd name="T3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5">
                  <a:moveTo>
                    <a:pt x="39" y="15"/>
                  </a:moveTo>
                  <a:lnTo>
                    <a:pt x="39" y="14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0" y="15"/>
                  </a:lnTo>
                  <a:lnTo>
                    <a:pt x="39" y="15"/>
                  </a:lnTo>
                  <a:close/>
                </a:path>
              </a:pathLst>
            </a:custGeom>
            <a:solidFill>
              <a:srgbClr val="FF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2" name="Freeform 3202"/>
            <p:cNvSpPr>
              <a:spLocks/>
            </p:cNvSpPr>
            <p:nvPr/>
          </p:nvSpPr>
          <p:spPr bwMode="auto">
            <a:xfrm>
              <a:off x="4694238" y="4529138"/>
              <a:ext cx="280988" cy="160338"/>
            </a:xfrm>
            <a:custGeom>
              <a:avLst/>
              <a:gdLst>
                <a:gd name="T0" fmla="*/ 67 w 79"/>
                <a:gd name="T1" fmla="*/ 6 h 45"/>
                <a:gd name="T2" fmla="*/ 64 w 79"/>
                <a:gd name="T3" fmla="*/ 5 h 45"/>
                <a:gd name="T4" fmla="*/ 61 w 79"/>
                <a:gd name="T5" fmla="*/ 4 h 45"/>
                <a:gd name="T6" fmla="*/ 58 w 79"/>
                <a:gd name="T7" fmla="*/ 3 h 45"/>
                <a:gd name="T8" fmla="*/ 55 w 79"/>
                <a:gd name="T9" fmla="*/ 2 h 45"/>
                <a:gd name="T10" fmla="*/ 52 w 79"/>
                <a:gd name="T11" fmla="*/ 1 h 45"/>
                <a:gd name="T12" fmla="*/ 49 w 79"/>
                <a:gd name="T13" fmla="*/ 1 h 45"/>
                <a:gd name="T14" fmla="*/ 46 w 79"/>
                <a:gd name="T15" fmla="*/ 0 h 45"/>
                <a:gd name="T16" fmla="*/ 43 w 79"/>
                <a:gd name="T17" fmla="*/ 0 h 45"/>
                <a:gd name="T18" fmla="*/ 40 w 79"/>
                <a:gd name="T19" fmla="*/ 0 h 45"/>
                <a:gd name="T20" fmla="*/ 37 w 79"/>
                <a:gd name="T21" fmla="*/ 0 h 45"/>
                <a:gd name="T22" fmla="*/ 34 w 79"/>
                <a:gd name="T23" fmla="*/ 0 h 45"/>
                <a:gd name="T24" fmla="*/ 31 w 79"/>
                <a:gd name="T25" fmla="*/ 1 h 45"/>
                <a:gd name="T26" fmla="*/ 28 w 79"/>
                <a:gd name="T27" fmla="*/ 1 h 45"/>
                <a:gd name="T28" fmla="*/ 25 w 79"/>
                <a:gd name="T29" fmla="*/ 2 h 45"/>
                <a:gd name="T30" fmla="*/ 22 w 79"/>
                <a:gd name="T31" fmla="*/ 2 h 45"/>
                <a:gd name="T32" fmla="*/ 19 w 79"/>
                <a:gd name="T33" fmla="*/ 3 h 45"/>
                <a:gd name="T34" fmla="*/ 16 w 79"/>
                <a:gd name="T35" fmla="*/ 4 h 45"/>
                <a:gd name="T36" fmla="*/ 13 w 79"/>
                <a:gd name="T37" fmla="*/ 6 h 45"/>
                <a:gd name="T38" fmla="*/ 10 w 79"/>
                <a:gd name="T39" fmla="*/ 8 h 45"/>
                <a:gd name="T40" fmla="*/ 7 w 79"/>
                <a:gd name="T41" fmla="*/ 10 h 45"/>
                <a:gd name="T42" fmla="*/ 4 w 79"/>
                <a:gd name="T43" fmla="*/ 13 h 45"/>
                <a:gd name="T44" fmla="*/ 2 w 79"/>
                <a:gd name="T45" fmla="*/ 16 h 45"/>
                <a:gd name="T46" fmla="*/ 0 w 79"/>
                <a:gd name="T47" fmla="*/ 19 h 45"/>
                <a:gd name="T48" fmla="*/ 0 w 79"/>
                <a:gd name="T49" fmla="*/ 22 h 45"/>
                <a:gd name="T50" fmla="*/ 0 w 79"/>
                <a:gd name="T51" fmla="*/ 25 h 45"/>
                <a:gd name="T52" fmla="*/ 1 w 79"/>
                <a:gd name="T53" fmla="*/ 28 h 45"/>
                <a:gd name="T54" fmla="*/ 3 w 79"/>
                <a:gd name="T55" fmla="*/ 31 h 45"/>
                <a:gd name="T56" fmla="*/ 6 w 79"/>
                <a:gd name="T57" fmla="*/ 34 h 45"/>
                <a:gd name="T58" fmla="*/ 9 w 79"/>
                <a:gd name="T59" fmla="*/ 37 h 45"/>
                <a:gd name="T60" fmla="*/ 12 w 79"/>
                <a:gd name="T61" fmla="*/ 39 h 45"/>
                <a:gd name="T62" fmla="*/ 15 w 79"/>
                <a:gd name="T63" fmla="*/ 40 h 45"/>
                <a:gd name="T64" fmla="*/ 18 w 79"/>
                <a:gd name="T65" fmla="*/ 41 h 45"/>
                <a:gd name="T66" fmla="*/ 21 w 79"/>
                <a:gd name="T67" fmla="*/ 42 h 45"/>
                <a:gd name="T68" fmla="*/ 24 w 79"/>
                <a:gd name="T69" fmla="*/ 43 h 45"/>
                <a:gd name="T70" fmla="*/ 27 w 79"/>
                <a:gd name="T71" fmla="*/ 44 h 45"/>
                <a:gd name="T72" fmla="*/ 30 w 79"/>
                <a:gd name="T73" fmla="*/ 44 h 45"/>
                <a:gd name="T74" fmla="*/ 33 w 79"/>
                <a:gd name="T75" fmla="*/ 45 h 45"/>
                <a:gd name="T76" fmla="*/ 36 w 79"/>
                <a:gd name="T77" fmla="*/ 45 h 45"/>
                <a:gd name="T78" fmla="*/ 39 w 79"/>
                <a:gd name="T79" fmla="*/ 45 h 45"/>
                <a:gd name="T80" fmla="*/ 42 w 79"/>
                <a:gd name="T81" fmla="*/ 45 h 45"/>
                <a:gd name="T82" fmla="*/ 45 w 79"/>
                <a:gd name="T83" fmla="*/ 45 h 45"/>
                <a:gd name="T84" fmla="*/ 48 w 79"/>
                <a:gd name="T85" fmla="*/ 44 h 45"/>
                <a:gd name="T86" fmla="*/ 51 w 79"/>
                <a:gd name="T87" fmla="*/ 44 h 45"/>
                <a:gd name="T88" fmla="*/ 54 w 79"/>
                <a:gd name="T89" fmla="*/ 43 h 45"/>
                <a:gd name="T90" fmla="*/ 57 w 79"/>
                <a:gd name="T91" fmla="*/ 43 h 45"/>
                <a:gd name="T92" fmla="*/ 60 w 79"/>
                <a:gd name="T93" fmla="*/ 42 h 45"/>
                <a:gd name="T94" fmla="*/ 63 w 79"/>
                <a:gd name="T95" fmla="*/ 41 h 45"/>
                <a:gd name="T96" fmla="*/ 66 w 79"/>
                <a:gd name="T97" fmla="*/ 39 h 45"/>
                <a:gd name="T98" fmla="*/ 69 w 79"/>
                <a:gd name="T99" fmla="*/ 37 h 45"/>
                <a:gd name="T100" fmla="*/ 72 w 79"/>
                <a:gd name="T101" fmla="*/ 35 h 45"/>
                <a:gd name="T102" fmla="*/ 75 w 79"/>
                <a:gd name="T103" fmla="*/ 32 h 45"/>
                <a:gd name="T104" fmla="*/ 77 w 79"/>
                <a:gd name="T105" fmla="*/ 29 h 45"/>
                <a:gd name="T106" fmla="*/ 79 w 79"/>
                <a:gd name="T107" fmla="*/ 26 h 45"/>
                <a:gd name="T108" fmla="*/ 79 w 79"/>
                <a:gd name="T109" fmla="*/ 23 h 45"/>
                <a:gd name="T110" fmla="*/ 69 w 79"/>
                <a:gd name="T111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45">
                  <a:moveTo>
                    <a:pt x="69" y="8"/>
                  </a:moveTo>
                  <a:lnTo>
                    <a:pt x="68" y="7"/>
                  </a:lnTo>
                  <a:lnTo>
                    <a:pt x="67" y="6"/>
                  </a:lnTo>
                  <a:lnTo>
                    <a:pt x="66" y="6"/>
                  </a:lnTo>
                  <a:lnTo>
                    <a:pt x="65" y="5"/>
                  </a:lnTo>
                  <a:lnTo>
                    <a:pt x="64" y="5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6" y="44"/>
                  </a:lnTo>
                  <a:lnTo>
                    <a:pt x="27" y="44"/>
                  </a:lnTo>
                  <a:lnTo>
                    <a:pt x="28" y="44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1" y="44"/>
                  </a:lnTo>
                  <a:lnTo>
                    <a:pt x="32" y="45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5" y="45"/>
                  </a:lnTo>
                  <a:lnTo>
                    <a:pt x="36" y="45"/>
                  </a:lnTo>
                  <a:lnTo>
                    <a:pt x="37" y="45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50" y="44"/>
                  </a:lnTo>
                  <a:lnTo>
                    <a:pt x="51" y="44"/>
                  </a:lnTo>
                  <a:lnTo>
                    <a:pt x="52" y="44"/>
                  </a:lnTo>
                  <a:lnTo>
                    <a:pt x="53" y="44"/>
                  </a:lnTo>
                  <a:lnTo>
                    <a:pt x="54" y="43"/>
                  </a:lnTo>
                  <a:lnTo>
                    <a:pt x="55" y="43"/>
                  </a:lnTo>
                  <a:lnTo>
                    <a:pt x="56" y="43"/>
                  </a:lnTo>
                  <a:lnTo>
                    <a:pt x="57" y="43"/>
                  </a:lnTo>
                  <a:lnTo>
                    <a:pt x="58" y="42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1" y="41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4" y="40"/>
                  </a:lnTo>
                  <a:lnTo>
                    <a:pt x="65" y="40"/>
                  </a:lnTo>
                  <a:lnTo>
                    <a:pt x="66" y="39"/>
                  </a:lnTo>
                  <a:lnTo>
                    <a:pt x="67" y="39"/>
                  </a:lnTo>
                  <a:lnTo>
                    <a:pt x="68" y="38"/>
                  </a:lnTo>
                  <a:lnTo>
                    <a:pt x="69" y="37"/>
                  </a:lnTo>
                  <a:lnTo>
                    <a:pt x="70" y="37"/>
                  </a:lnTo>
                  <a:lnTo>
                    <a:pt x="71" y="36"/>
                  </a:lnTo>
                  <a:lnTo>
                    <a:pt x="72" y="35"/>
                  </a:lnTo>
                  <a:lnTo>
                    <a:pt x="73" y="34"/>
                  </a:lnTo>
                  <a:lnTo>
                    <a:pt x="74" y="33"/>
                  </a:lnTo>
                  <a:lnTo>
                    <a:pt x="75" y="32"/>
                  </a:lnTo>
                  <a:lnTo>
                    <a:pt x="76" y="31"/>
                  </a:lnTo>
                  <a:lnTo>
                    <a:pt x="77" y="30"/>
                  </a:lnTo>
                  <a:lnTo>
                    <a:pt x="77" y="29"/>
                  </a:lnTo>
                  <a:lnTo>
                    <a:pt x="78" y="28"/>
                  </a:lnTo>
                  <a:lnTo>
                    <a:pt x="78" y="27"/>
                  </a:lnTo>
                  <a:lnTo>
                    <a:pt x="79" y="26"/>
                  </a:lnTo>
                  <a:lnTo>
                    <a:pt x="79" y="25"/>
                  </a:lnTo>
                  <a:lnTo>
                    <a:pt x="79" y="24"/>
                  </a:lnTo>
                  <a:lnTo>
                    <a:pt x="79" y="23"/>
                  </a:lnTo>
                  <a:lnTo>
                    <a:pt x="79" y="23"/>
                  </a:lnTo>
                  <a:lnTo>
                    <a:pt x="40" y="23"/>
                  </a:lnTo>
                  <a:lnTo>
                    <a:pt x="69" y="8"/>
                  </a:lnTo>
                  <a:close/>
                </a:path>
              </a:pathLst>
            </a:custGeom>
            <a:solidFill>
              <a:srgbClr val="00FF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3" name="Freeform 3203"/>
            <p:cNvSpPr>
              <a:spLocks/>
            </p:cNvSpPr>
            <p:nvPr/>
          </p:nvSpPr>
          <p:spPr bwMode="auto">
            <a:xfrm>
              <a:off x="4694238" y="4611688"/>
              <a:ext cx="280988" cy="123825"/>
            </a:xfrm>
            <a:custGeom>
              <a:avLst/>
              <a:gdLst>
                <a:gd name="T0" fmla="*/ 0 w 79"/>
                <a:gd name="T1" fmla="*/ 12 h 35"/>
                <a:gd name="T2" fmla="*/ 0 w 79"/>
                <a:gd name="T3" fmla="*/ 15 h 35"/>
                <a:gd name="T4" fmla="*/ 1 w 79"/>
                <a:gd name="T5" fmla="*/ 18 h 35"/>
                <a:gd name="T6" fmla="*/ 3 w 79"/>
                <a:gd name="T7" fmla="*/ 21 h 35"/>
                <a:gd name="T8" fmla="*/ 6 w 79"/>
                <a:gd name="T9" fmla="*/ 24 h 35"/>
                <a:gd name="T10" fmla="*/ 9 w 79"/>
                <a:gd name="T11" fmla="*/ 27 h 35"/>
                <a:gd name="T12" fmla="*/ 12 w 79"/>
                <a:gd name="T13" fmla="*/ 29 h 35"/>
                <a:gd name="T14" fmla="*/ 15 w 79"/>
                <a:gd name="T15" fmla="*/ 30 h 35"/>
                <a:gd name="T16" fmla="*/ 18 w 79"/>
                <a:gd name="T17" fmla="*/ 31 h 35"/>
                <a:gd name="T18" fmla="*/ 21 w 79"/>
                <a:gd name="T19" fmla="*/ 32 h 35"/>
                <a:gd name="T20" fmla="*/ 24 w 79"/>
                <a:gd name="T21" fmla="*/ 33 h 35"/>
                <a:gd name="T22" fmla="*/ 27 w 79"/>
                <a:gd name="T23" fmla="*/ 34 h 35"/>
                <a:gd name="T24" fmla="*/ 30 w 79"/>
                <a:gd name="T25" fmla="*/ 34 h 35"/>
                <a:gd name="T26" fmla="*/ 33 w 79"/>
                <a:gd name="T27" fmla="*/ 35 h 35"/>
                <a:gd name="T28" fmla="*/ 36 w 79"/>
                <a:gd name="T29" fmla="*/ 35 h 35"/>
                <a:gd name="T30" fmla="*/ 39 w 79"/>
                <a:gd name="T31" fmla="*/ 35 h 35"/>
                <a:gd name="T32" fmla="*/ 42 w 79"/>
                <a:gd name="T33" fmla="*/ 35 h 35"/>
                <a:gd name="T34" fmla="*/ 45 w 79"/>
                <a:gd name="T35" fmla="*/ 35 h 35"/>
                <a:gd name="T36" fmla="*/ 48 w 79"/>
                <a:gd name="T37" fmla="*/ 34 h 35"/>
                <a:gd name="T38" fmla="*/ 51 w 79"/>
                <a:gd name="T39" fmla="*/ 34 h 35"/>
                <a:gd name="T40" fmla="*/ 54 w 79"/>
                <a:gd name="T41" fmla="*/ 33 h 35"/>
                <a:gd name="T42" fmla="*/ 57 w 79"/>
                <a:gd name="T43" fmla="*/ 33 h 35"/>
                <a:gd name="T44" fmla="*/ 60 w 79"/>
                <a:gd name="T45" fmla="*/ 32 h 35"/>
                <a:gd name="T46" fmla="*/ 63 w 79"/>
                <a:gd name="T47" fmla="*/ 31 h 35"/>
                <a:gd name="T48" fmla="*/ 66 w 79"/>
                <a:gd name="T49" fmla="*/ 29 h 35"/>
                <a:gd name="T50" fmla="*/ 69 w 79"/>
                <a:gd name="T51" fmla="*/ 27 h 35"/>
                <a:gd name="T52" fmla="*/ 72 w 79"/>
                <a:gd name="T53" fmla="*/ 25 h 35"/>
                <a:gd name="T54" fmla="*/ 75 w 79"/>
                <a:gd name="T55" fmla="*/ 22 h 35"/>
                <a:gd name="T56" fmla="*/ 77 w 79"/>
                <a:gd name="T57" fmla="*/ 19 h 35"/>
                <a:gd name="T58" fmla="*/ 79 w 79"/>
                <a:gd name="T59" fmla="*/ 16 h 35"/>
                <a:gd name="T60" fmla="*/ 79 w 79"/>
                <a:gd name="T61" fmla="*/ 13 h 35"/>
                <a:gd name="T62" fmla="*/ 79 w 79"/>
                <a:gd name="T63" fmla="*/ 0 h 35"/>
                <a:gd name="T64" fmla="*/ 79 w 79"/>
                <a:gd name="T65" fmla="*/ 3 h 35"/>
                <a:gd name="T66" fmla="*/ 77 w 79"/>
                <a:gd name="T67" fmla="*/ 6 h 35"/>
                <a:gd name="T68" fmla="*/ 75 w 79"/>
                <a:gd name="T69" fmla="*/ 9 h 35"/>
                <a:gd name="T70" fmla="*/ 72 w 79"/>
                <a:gd name="T71" fmla="*/ 12 h 35"/>
                <a:gd name="T72" fmla="*/ 69 w 79"/>
                <a:gd name="T73" fmla="*/ 14 h 35"/>
                <a:gd name="T74" fmla="*/ 66 w 79"/>
                <a:gd name="T75" fmla="*/ 16 h 35"/>
                <a:gd name="T76" fmla="*/ 63 w 79"/>
                <a:gd name="T77" fmla="*/ 18 h 35"/>
                <a:gd name="T78" fmla="*/ 60 w 79"/>
                <a:gd name="T79" fmla="*/ 19 h 35"/>
                <a:gd name="T80" fmla="*/ 57 w 79"/>
                <a:gd name="T81" fmla="*/ 20 h 35"/>
                <a:gd name="T82" fmla="*/ 54 w 79"/>
                <a:gd name="T83" fmla="*/ 20 h 35"/>
                <a:gd name="T84" fmla="*/ 51 w 79"/>
                <a:gd name="T85" fmla="*/ 21 h 35"/>
                <a:gd name="T86" fmla="*/ 48 w 79"/>
                <a:gd name="T87" fmla="*/ 21 h 35"/>
                <a:gd name="T88" fmla="*/ 45 w 79"/>
                <a:gd name="T89" fmla="*/ 22 h 35"/>
                <a:gd name="T90" fmla="*/ 42 w 79"/>
                <a:gd name="T91" fmla="*/ 22 h 35"/>
                <a:gd name="T92" fmla="*/ 39 w 79"/>
                <a:gd name="T93" fmla="*/ 22 h 35"/>
                <a:gd name="T94" fmla="*/ 36 w 79"/>
                <a:gd name="T95" fmla="*/ 22 h 35"/>
                <a:gd name="T96" fmla="*/ 33 w 79"/>
                <a:gd name="T97" fmla="*/ 22 h 35"/>
                <a:gd name="T98" fmla="*/ 30 w 79"/>
                <a:gd name="T99" fmla="*/ 21 h 35"/>
                <a:gd name="T100" fmla="*/ 27 w 79"/>
                <a:gd name="T101" fmla="*/ 21 h 35"/>
                <a:gd name="T102" fmla="*/ 24 w 79"/>
                <a:gd name="T103" fmla="*/ 20 h 35"/>
                <a:gd name="T104" fmla="*/ 21 w 79"/>
                <a:gd name="T105" fmla="*/ 19 h 35"/>
                <a:gd name="T106" fmla="*/ 18 w 79"/>
                <a:gd name="T107" fmla="*/ 18 h 35"/>
                <a:gd name="T108" fmla="*/ 15 w 79"/>
                <a:gd name="T109" fmla="*/ 17 h 35"/>
                <a:gd name="T110" fmla="*/ 12 w 79"/>
                <a:gd name="T111" fmla="*/ 16 h 35"/>
                <a:gd name="T112" fmla="*/ 9 w 79"/>
                <a:gd name="T113" fmla="*/ 14 h 35"/>
                <a:gd name="T114" fmla="*/ 6 w 79"/>
                <a:gd name="T115" fmla="*/ 11 h 35"/>
                <a:gd name="T116" fmla="*/ 3 w 79"/>
                <a:gd name="T117" fmla="*/ 8 h 35"/>
                <a:gd name="T118" fmla="*/ 1 w 79"/>
                <a:gd name="T119" fmla="*/ 5 h 35"/>
                <a:gd name="T120" fmla="*/ 0 w 79"/>
                <a:gd name="T1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9" h="35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4" y="22"/>
                  </a:lnTo>
                  <a:lnTo>
                    <a:pt x="5" y="23"/>
                  </a:lnTo>
                  <a:lnTo>
                    <a:pt x="6" y="24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4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0" y="34"/>
                  </a:lnTo>
                  <a:lnTo>
                    <a:pt x="31" y="34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4" y="35"/>
                  </a:lnTo>
                  <a:lnTo>
                    <a:pt x="35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8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7" y="35"/>
                  </a:lnTo>
                  <a:lnTo>
                    <a:pt x="48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2" y="31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5" y="30"/>
                  </a:lnTo>
                  <a:lnTo>
                    <a:pt x="66" y="29"/>
                  </a:lnTo>
                  <a:lnTo>
                    <a:pt x="67" y="29"/>
                  </a:lnTo>
                  <a:lnTo>
                    <a:pt x="68" y="28"/>
                  </a:lnTo>
                  <a:lnTo>
                    <a:pt x="69" y="27"/>
                  </a:lnTo>
                  <a:lnTo>
                    <a:pt x="70" y="27"/>
                  </a:lnTo>
                  <a:lnTo>
                    <a:pt x="71" y="26"/>
                  </a:lnTo>
                  <a:lnTo>
                    <a:pt x="72" y="25"/>
                  </a:lnTo>
                  <a:lnTo>
                    <a:pt x="73" y="24"/>
                  </a:lnTo>
                  <a:lnTo>
                    <a:pt x="74" y="23"/>
                  </a:lnTo>
                  <a:lnTo>
                    <a:pt x="75" y="22"/>
                  </a:lnTo>
                  <a:lnTo>
                    <a:pt x="76" y="21"/>
                  </a:lnTo>
                  <a:lnTo>
                    <a:pt x="77" y="20"/>
                  </a:lnTo>
                  <a:lnTo>
                    <a:pt x="77" y="19"/>
                  </a:lnTo>
                  <a:lnTo>
                    <a:pt x="78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79" y="13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2"/>
                  </a:lnTo>
                  <a:lnTo>
                    <a:pt x="79" y="3"/>
                  </a:lnTo>
                  <a:lnTo>
                    <a:pt x="78" y="4"/>
                  </a:lnTo>
                  <a:lnTo>
                    <a:pt x="78" y="5"/>
                  </a:lnTo>
                  <a:lnTo>
                    <a:pt x="77" y="6"/>
                  </a:lnTo>
                  <a:lnTo>
                    <a:pt x="77" y="7"/>
                  </a:lnTo>
                  <a:lnTo>
                    <a:pt x="76" y="8"/>
                  </a:lnTo>
                  <a:lnTo>
                    <a:pt x="75" y="9"/>
                  </a:lnTo>
                  <a:lnTo>
                    <a:pt x="74" y="10"/>
                  </a:lnTo>
                  <a:lnTo>
                    <a:pt x="73" y="11"/>
                  </a:lnTo>
                  <a:lnTo>
                    <a:pt x="72" y="12"/>
                  </a:lnTo>
                  <a:lnTo>
                    <a:pt x="71" y="13"/>
                  </a:lnTo>
                  <a:lnTo>
                    <a:pt x="70" y="14"/>
                  </a:lnTo>
                  <a:lnTo>
                    <a:pt x="69" y="14"/>
                  </a:lnTo>
                  <a:lnTo>
                    <a:pt x="68" y="15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7"/>
                  </a:lnTo>
                  <a:lnTo>
                    <a:pt x="64" y="17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1" y="18"/>
                  </a:lnTo>
                  <a:lnTo>
                    <a:pt x="60" y="19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3" y="21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8" y="21"/>
                  </a:lnTo>
                  <a:lnTo>
                    <a:pt x="47" y="22"/>
                  </a:lnTo>
                  <a:lnTo>
                    <a:pt x="46" y="22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0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714" name="Group 3713"/>
            <p:cNvGrpSpPr/>
            <p:nvPr/>
          </p:nvGrpSpPr>
          <p:grpSpPr>
            <a:xfrm>
              <a:off x="4673604" y="2544225"/>
              <a:ext cx="280988" cy="201613"/>
              <a:chOff x="4724400" y="2514600"/>
              <a:chExt cx="280988" cy="201613"/>
            </a:xfrm>
          </p:grpSpPr>
          <p:sp>
            <p:nvSpPr>
              <p:cNvPr id="3715" name="Freeform 3204"/>
              <p:cNvSpPr>
                <a:spLocks/>
              </p:cNvSpPr>
              <p:nvPr/>
            </p:nvSpPr>
            <p:spPr bwMode="auto">
              <a:xfrm>
                <a:off x="4867275" y="2535238"/>
                <a:ext cx="138113" cy="57150"/>
              </a:xfrm>
              <a:custGeom>
                <a:avLst/>
                <a:gdLst>
                  <a:gd name="T0" fmla="*/ 39 w 39"/>
                  <a:gd name="T1" fmla="*/ 16 h 16"/>
                  <a:gd name="T2" fmla="*/ 39 w 39"/>
                  <a:gd name="T3" fmla="*/ 15 h 16"/>
                  <a:gd name="T4" fmla="*/ 39 w 39"/>
                  <a:gd name="T5" fmla="*/ 14 h 16"/>
                  <a:gd name="T6" fmla="*/ 39 w 39"/>
                  <a:gd name="T7" fmla="*/ 13 h 16"/>
                  <a:gd name="T8" fmla="*/ 38 w 39"/>
                  <a:gd name="T9" fmla="*/ 12 h 16"/>
                  <a:gd name="T10" fmla="*/ 38 w 39"/>
                  <a:gd name="T11" fmla="*/ 11 h 16"/>
                  <a:gd name="T12" fmla="*/ 37 w 39"/>
                  <a:gd name="T13" fmla="*/ 10 h 16"/>
                  <a:gd name="T14" fmla="*/ 37 w 39"/>
                  <a:gd name="T15" fmla="*/ 9 h 16"/>
                  <a:gd name="T16" fmla="*/ 36 w 39"/>
                  <a:gd name="T17" fmla="*/ 8 h 16"/>
                  <a:gd name="T18" fmla="*/ 35 w 39"/>
                  <a:gd name="T19" fmla="*/ 7 h 16"/>
                  <a:gd name="T20" fmla="*/ 34 w 39"/>
                  <a:gd name="T21" fmla="*/ 6 h 16"/>
                  <a:gd name="T22" fmla="*/ 33 w 39"/>
                  <a:gd name="T23" fmla="*/ 5 h 16"/>
                  <a:gd name="T24" fmla="*/ 32 w 39"/>
                  <a:gd name="T25" fmla="*/ 4 h 16"/>
                  <a:gd name="T26" fmla="*/ 31 w 39"/>
                  <a:gd name="T27" fmla="*/ 3 h 16"/>
                  <a:gd name="T28" fmla="*/ 30 w 39"/>
                  <a:gd name="T29" fmla="*/ 2 h 16"/>
                  <a:gd name="T30" fmla="*/ 28 w 39"/>
                  <a:gd name="T31" fmla="*/ 0 h 16"/>
                  <a:gd name="T32" fmla="*/ 28 w 39"/>
                  <a:gd name="T33" fmla="*/ 0 h 16"/>
                  <a:gd name="T34" fmla="*/ 0 w 39"/>
                  <a:gd name="T35" fmla="*/ 16 h 16"/>
                  <a:gd name="T36" fmla="*/ 39 w 39"/>
                  <a:gd name="T3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16">
                    <a:moveTo>
                      <a:pt x="39" y="16"/>
                    </a:moveTo>
                    <a:lnTo>
                      <a:pt x="39" y="15"/>
                    </a:lnTo>
                    <a:lnTo>
                      <a:pt x="39" y="14"/>
                    </a:lnTo>
                    <a:lnTo>
                      <a:pt x="39" y="13"/>
                    </a:lnTo>
                    <a:lnTo>
                      <a:pt x="38" y="12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0" y="16"/>
                    </a:lnTo>
                    <a:lnTo>
                      <a:pt x="39" y="16"/>
                    </a:lnTo>
                    <a:close/>
                  </a:path>
                </a:pathLst>
              </a:custGeom>
              <a:solidFill>
                <a:srgbClr val="FF0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6" name="Freeform 3205"/>
              <p:cNvSpPr>
                <a:spLocks/>
              </p:cNvSpPr>
              <p:nvPr/>
            </p:nvSpPr>
            <p:spPr bwMode="auto">
              <a:xfrm>
                <a:off x="4724400" y="2514600"/>
                <a:ext cx="280988" cy="158750"/>
              </a:xfrm>
              <a:custGeom>
                <a:avLst/>
                <a:gdLst>
                  <a:gd name="T0" fmla="*/ 66 w 79"/>
                  <a:gd name="T1" fmla="*/ 6 h 45"/>
                  <a:gd name="T2" fmla="*/ 63 w 79"/>
                  <a:gd name="T3" fmla="*/ 4 h 45"/>
                  <a:gd name="T4" fmla="*/ 60 w 79"/>
                  <a:gd name="T5" fmla="*/ 3 h 45"/>
                  <a:gd name="T6" fmla="*/ 57 w 79"/>
                  <a:gd name="T7" fmla="*/ 2 h 45"/>
                  <a:gd name="T8" fmla="*/ 54 w 79"/>
                  <a:gd name="T9" fmla="*/ 2 h 45"/>
                  <a:gd name="T10" fmla="*/ 51 w 79"/>
                  <a:gd name="T11" fmla="*/ 1 h 45"/>
                  <a:gd name="T12" fmla="*/ 48 w 79"/>
                  <a:gd name="T13" fmla="*/ 1 h 45"/>
                  <a:gd name="T14" fmla="*/ 45 w 79"/>
                  <a:gd name="T15" fmla="*/ 0 h 45"/>
                  <a:gd name="T16" fmla="*/ 42 w 79"/>
                  <a:gd name="T17" fmla="*/ 0 h 45"/>
                  <a:gd name="T18" fmla="*/ 39 w 79"/>
                  <a:gd name="T19" fmla="*/ 0 h 45"/>
                  <a:gd name="T20" fmla="*/ 36 w 79"/>
                  <a:gd name="T21" fmla="*/ 0 h 45"/>
                  <a:gd name="T22" fmla="*/ 33 w 79"/>
                  <a:gd name="T23" fmla="*/ 0 h 45"/>
                  <a:gd name="T24" fmla="*/ 30 w 79"/>
                  <a:gd name="T25" fmla="*/ 1 h 45"/>
                  <a:gd name="T26" fmla="*/ 27 w 79"/>
                  <a:gd name="T27" fmla="*/ 1 h 45"/>
                  <a:gd name="T28" fmla="*/ 24 w 79"/>
                  <a:gd name="T29" fmla="*/ 2 h 45"/>
                  <a:gd name="T30" fmla="*/ 21 w 79"/>
                  <a:gd name="T31" fmla="*/ 3 h 45"/>
                  <a:gd name="T32" fmla="*/ 18 w 79"/>
                  <a:gd name="T33" fmla="*/ 4 h 45"/>
                  <a:gd name="T34" fmla="*/ 15 w 79"/>
                  <a:gd name="T35" fmla="*/ 5 h 45"/>
                  <a:gd name="T36" fmla="*/ 12 w 79"/>
                  <a:gd name="T37" fmla="*/ 6 h 45"/>
                  <a:gd name="T38" fmla="*/ 9 w 79"/>
                  <a:gd name="T39" fmla="*/ 8 h 45"/>
                  <a:gd name="T40" fmla="*/ 6 w 79"/>
                  <a:gd name="T41" fmla="*/ 11 h 45"/>
                  <a:gd name="T42" fmla="*/ 3 w 79"/>
                  <a:gd name="T43" fmla="*/ 14 h 45"/>
                  <a:gd name="T44" fmla="*/ 1 w 79"/>
                  <a:gd name="T45" fmla="*/ 17 h 45"/>
                  <a:gd name="T46" fmla="*/ 0 w 79"/>
                  <a:gd name="T47" fmla="*/ 20 h 45"/>
                  <a:gd name="T48" fmla="*/ 0 w 79"/>
                  <a:gd name="T49" fmla="*/ 23 h 45"/>
                  <a:gd name="T50" fmla="*/ 0 w 79"/>
                  <a:gd name="T51" fmla="*/ 26 h 45"/>
                  <a:gd name="T52" fmla="*/ 2 w 79"/>
                  <a:gd name="T53" fmla="*/ 29 h 45"/>
                  <a:gd name="T54" fmla="*/ 4 w 79"/>
                  <a:gd name="T55" fmla="*/ 32 h 45"/>
                  <a:gd name="T56" fmla="*/ 7 w 79"/>
                  <a:gd name="T57" fmla="*/ 35 h 45"/>
                  <a:gd name="T58" fmla="*/ 10 w 79"/>
                  <a:gd name="T59" fmla="*/ 37 h 45"/>
                  <a:gd name="T60" fmla="*/ 13 w 79"/>
                  <a:gd name="T61" fmla="*/ 39 h 45"/>
                  <a:gd name="T62" fmla="*/ 16 w 79"/>
                  <a:gd name="T63" fmla="*/ 41 h 45"/>
                  <a:gd name="T64" fmla="*/ 19 w 79"/>
                  <a:gd name="T65" fmla="*/ 42 h 45"/>
                  <a:gd name="T66" fmla="*/ 22 w 79"/>
                  <a:gd name="T67" fmla="*/ 43 h 45"/>
                  <a:gd name="T68" fmla="*/ 25 w 79"/>
                  <a:gd name="T69" fmla="*/ 43 h 45"/>
                  <a:gd name="T70" fmla="*/ 28 w 79"/>
                  <a:gd name="T71" fmla="*/ 44 h 45"/>
                  <a:gd name="T72" fmla="*/ 31 w 79"/>
                  <a:gd name="T73" fmla="*/ 44 h 45"/>
                  <a:gd name="T74" fmla="*/ 34 w 79"/>
                  <a:gd name="T75" fmla="*/ 45 h 45"/>
                  <a:gd name="T76" fmla="*/ 37 w 79"/>
                  <a:gd name="T77" fmla="*/ 45 h 45"/>
                  <a:gd name="T78" fmla="*/ 40 w 79"/>
                  <a:gd name="T79" fmla="*/ 45 h 45"/>
                  <a:gd name="T80" fmla="*/ 43 w 79"/>
                  <a:gd name="T81" fmla="*/ 45 h 45"/>
                  <a:gd name="T82" fmla="*/ 46 w 79"/>
                  <a:gd name="T83" fmla="*/ 45 h 45"/>
                  <a:gd name="T84" fmla="*/ 49 w 79"/>
                  <a:gd name="T85" fmla="*/ 44 h 45"/>
                  <a:gd name="T86" fmla="*/ 52 w 79"/>
                  <a:gd name="T87" fmla="*/ 44 h 45"/>
                  <a:gd name="T88" fmla="*/ 55 w 79"/>
                  <a:gd name="T89" fmla="*/ 43 h 45"/>
                  <a:gd name="T90" fmla="*/ 58 w 79"/>
                  <a:gd name="T91" fmla="*/ 42 h 45"/>
                  <a:gd name="T92" fmla="*/ 61 w 79"/>
                  <a:gd name="T93" fmla="*/ 41 h 45"/>
                  <a:gd name="T94" fmla="*/ 64 w 79"/>
                  <a:gd name="T95" fmla="*/ 40 h 45"/>
                  <a:gd name="T96" fmla="*/ 67 w 79"/>
                  <a:gd name="T97" fmla="*/ 39 h 45"/>
                  <a:gd name="T98" fmla="*/ 70 w 79"/>
                  <a:gd name="T99" fmla="*/ 37 h 45"/>
                  <a:gd name="T100" fmla="*/ 73 w 79"/>
                  <a:gd name="T101" fmla="*/ 34 h 45"/>
                  <a:gd name="T102" fmla="*/ 76 w 79"/>
                  <a:gd name="T103" fmla="*/ 31 h 45"/>
                  <a:gd name="T104" fmla="*/ 78 w 79"/>
                  <a:gd name="T105" fmla="*/ 28 h 45"/>
                  <a:gd name="T106" fmla="*/ 79 w 79"/>
                  <a:gd name="T107" fmla="*/ 25 h 45"/>
                  <a:gd name="T108" fmla="*/ 79 w 79"/>
                  <a:gd name="T109" fmla="*/ 22 h 45"/>
                  <a:gd name="T110" fmla="*/ 68 w 79"/>
                  <a:gd name="T111" fmla="*/ 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" h="45">
                    <a:moveTo>
                      <a:pt x="68" y="6"/>
                    </a:moveTo>
                    <a:lnTo>
                      <a:pt x="67" y="6"/>
                    </a:lnTo>
                    <a:lnTo>
                      <a:pt x="66" y="6"/>
                    </a:lnTo>
                    <a:lnTo>
                      <a:pt x="65" y="5"/>
                    </a:lnTo>
                    <a:lnTo>
                      <a:pt x="64" y="5"/>
                    </a:lnTo>
                    <a:lnTo>
                      <a:pt x="63" y="4"/>
                    </a:lnTo>
                    <a:lnTo>
                      <a:pt x="62" y="4"/>
                    </a:lnTo>
                    <a:lnTo>
                      <a:pt x="61" y="4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8" y="3"/>
                    </a:lnTo>
                    <a:lnTo>
                      <a:pt x="57" y="2"/>
                    </a:lnTo>
                    <a:lnTo>
                      <a:pt x="56" y="2"/>
                    </a:lnTo>
                    <a:lnTo>
                      <a:pt x="55" y="2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8" y="36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8"/>
                    </a:lnTo>
                    <a:lnTo>
                      <a:pt x="12" y="39"/>
                    </a:lnTo>
                    <a:lnTo>
                      <a:pt x="13" y="39"/>
                    </a:lnTo>
                    <a:lnTo>
                      <a:pt x="14" y="40"/>
                    </a:lnTo>
                    <a:lnTo>
                      <a:pt x="15" y="40"/>
                    </a:lnTo>
                    <a:lnTo>
                      <a:pt x="16" y="41"/>
                    </a:lnTo>
                    <a:lnTo>
                      <a:pt x="17" y="41"/>
                    </a:lnTo>
                    <a:lnTo>
                      <a:pt x="18" y="41"/>
                    </a:lnTo>
                    <a:lnTo>
                      <a:pt x="19" y="42"/>
                    </a:lnTo>
                    <a:lnTo>
                      <a:pt x="20" y="42"/>
                    </a:lnTo>
                    <a:lnTo>
                      <a:pt x="21" y="42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3"/>
                    </a:lnTo>
                    <a:lnTo>
                      <a:pt x="26" y="44"/>
                    </a:lnTo>
                    <a:lnTo>
                      <a:pt x="27" y="44"/>
                    </a:lnTo>
                    <a:lnTo>
                      <a:pt x="28" y="44"/>
                    </a:lnTo>
                    <a:lnTo>
                      <a:pt x="29" y="44"/>
                    </a:lnTo>
                    <a:lnTo>
                      <a:pt x="30" y="44"/>
                    </a:lnTo>
                    <a:lnTo>
                      <a:pt x="31" y="44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5" y="45"/>
                    </a:lnTo>
                    <a:lnTo>
                      <a:pt x="36" y="45"/>
                    </a:lnTo>
                    <a:lnTo>
                      <a:pt x="37" y="45"/>
                    </a:lnTo>
                    <a:lnTo>
                      <a:pt x="38" y="45"/>
                    </a:lnTo>
                    <a:lnTo>
                      <a:pt x="39" y="45"/>
                    </a:lnTo>
                    <a:lnTo>
                      <a:pt x="40" y="45"/>
                    </a:lnTo>
                    <a:lnTo>
                      <a:pt x="41" y="45"/>
                    </a:lnTo>
                    <a:lnTo>
                      <a:pt x="42" y="45"/>
                    </a:lnTo>
                    <a:lnTo>
                      <a:pt x="43" y="45"/>
                    </a:lnTo>
                    <a:lnTo>
                      <a:pt x="44" y="45"/>
                    </a:lnTo>
                    <a:lnTo>
                      <a:pt x="45" y="45"/>
                    </a:lnTo>
                    <a:lnTo>
                      <a:pt x="46" y="45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4"/>
                    </a:lnTo>
                    <a:lnTo>
                      <a:pt x="50" y="44"/>
                    </a:lnTo>
                    <a:lnTo>
                      <a:pt x="51" y="44"/>
                    </a:lnTo>
                    <a:lnTo>
                      <a:pt x="52" y="44"/>
                    </a:lnTo>
                    <a:lnTo>
                      <a:pt x="53" y="44"/>
                    </a:lnTo>
                    <a:lnTo>
                      <a:pt x="54" y="43"/>
                    </a:lnTo>
                    <a:lnTo>
                      <a:pt x="55" y="43"/>
                    </a:lnTo>
                    <a:lnTo>
                      <a:pt x="56" y="43"/>
                    </a:lnTo>
                    <a:lnTo>
                      <a:pt x="57" y="43"/>
                    </a:lnTo>
                    <a:lnTo>
                      <a:pt x="58" y="42"/>
                    </a:lnTo>
                    <a:lnTo>
                      <a:pt x="59" y="42"/>
                    </a:lnTo>
                    <a:lnTo>
                      <a:pt x="60" y="42"/>
                    </a:lnTo>
                    <a:lnTo>
                      <a:pt x="61" y="41"/>
                    </a:lnTo>
                    <a:lnTo>
                      <a:pt x="62" y="41"/>
                    </a:lnTo>
                    <a:lnTo>
                      <a:pt x="63" y="41"/>
                    </a:lnTo>
                    <a:lnTo>
                      <a:pt x="64" y="40"/>
                    </a:lnTo>
                    <a:lnTo>
                      <a:pt x="65" y="40"/>
                    </a:lnTo>
                    <a:lnTo>
                      <a:pt x="66" y="39"/>
                    </a:lnTo>
                    <a:lnTo>
                      <a:pt x="67" y="39"/>
                    </a:lnTo>
                    <a:lnTo>
                      <a:pt x="68" y="38"/>
                    </a:lnTo>
                    <a:lnTo>
                      <a:pt x="69" y="37"/>
                    </a:lnTo>
                    <a:lnTo>
                      <a:pt x="70" y="37"/>
                    </a:lnTo>
                    <a:lnTo>
                      <a:pt x="71" y="36"/>
                    </a:lnTo>
                    <a:lnTo>
                      <a:pt x="72" y="35"/>
                    </a:lnTo>
                    <a:lnTo>
                      <a:pt x="73" y="34"/>
                    </a:lnTo>
                    <a:lnTo>
                      <a:pt x="74" y="33"/>
                    </a:lnTo>
                    <a:lnTo>
                      <a:pt x="75" y="32"/>
                    </a:lnTo>
                    <a:lnTo>
                      <a:pt x="76" y="31"/>
                    </a:lnTo>
                    <a:lnTo>
                      <a:pt x="77" y="30"/>
                    </a:lnTo>
                    <a:lnTo>
                      <a:pt x="77" y="29"/>
                    </a:lnTo>
                    <a:lnTo>
                      <a:pt x="78" y="28"/>
                    </a:lnTo>
                    <a:lnTo>
                      <a:pt x="78" y="27"/>
                    </a:lnTo>
                    <a:lnTo>
                      <a:pt x="79" y="26"/>
                    </a:lnTo>
                    <a:lnTo>
                      <a:pt x="79" y="25"/>
                    </a:lnTo>
                    <a:lnTo>
                      <a:pt x="79" y="24"/>
                    </a:lnTo>
                    <a:lnTo>
                      <a:pt x="79" y="23"/>
                    </a:lnTo>
                    <a:lnTo>
                      <a:pt x="79" y="22"/>
                    </a:lnTo>
                    <a:lnTo>
                      <a:pt x="79" y="22"/>
                    </a:lnTo>
                    <a:lnTo>
                      <a:pt x="40" y="22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FFFF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7" name="Freeform 3206"/>
              <p:cNvSpPr>
                <a:spLocks/>
              </p:cNvSpPr>
              <p:nvPr/>
            </p:nvSpPr>
            <p:spPr bwMode="auto">
              <a:xfrm>
                <a:off x="4724400" y="2592388"/>
                <a:ext cx="280988" cy="123825"/>
              </a:xfrm>
              <a:custGeom>
                <a:avLst/>
                <a:gdLst>
                  <a:gd name="T0" fmla="*/ 0 w 79"/>
                  <a:gd name="T1" fmla="*/ 13 h 35"/>
                  <a:gd name="T2" fmla="*/ 0 w 79"/>
                  <a:gd name="T3" fmla="*/ 16 h 35"/>
                  <a:gd name="T4" fmla="*/ 2 w 79"/>
                  <a:gd name="T5" fmla="*/ 19 h 35"/>
                  <a:gd name="T6" fmla="*/ 4 w 79"/>
                  <a:gd name="T7" fmla="*/ 22 h 35"/>
                  <a:gd name="T8" fmla="*/ 7 w 79"/>
                  <a:gd name="T9" fmla="*/ 25 h 35"/>
                  <a:gd name="T10" fmla="*/ 10 w 79"/>
                  <a:gd name="T11" fmla="*/ 27 h 35"/>
                  <a:gd name="T12" fmla="*/ 13 w 79"/>
                  <a:gd name="T13" fmla="*/ 29 h 35"/>
                  <a:gd name="T14" fmla="*/ 16 w 79"/>
                  <a:gd name="T15" fmla="*/ 31 h 35"/>
                  <a:gd name="T16" fmla="*/ 19 w 79"/>
                  <a:gd name="T17" fmla="*/ 32 h 35"/>
                  <a:gd name="T18" fmla="*/ 22 w 79"/>
                  <a:gd name="T19" fmla="*/ 33 h 35"/>
                  <a:gd name="T20" fmla="*/ 25 w 79"/>
                  <a:gd name="T21" fmla="*/ 33 h 35"/>
                  <a:gd name="T22" fmla="*/ 28 w 79"/>
                  <a:gd name="T23" fmla="*/ 34 h 35"/>
                  <a:gd name="T24" fmla="*/ 31 w 79"/>
                  <a:gd name="T25" fmla="*/ 34 h 35"/>
                  <a:gd name="T26" fmla="*/ 34 w 79"/>
                  <a:gd name="T27" fmla="*/ 35 h 35"/>
                  <a:gd name="T28" fmla="*/ 37 w 79"/>
                  <a:gd name="T29" fmla="*/ 35 h 35"/>
                  <a:gd name="T30" fmla="*/ 40 w 79"/>
                  <a:gd name="T31" fmla="*/ 35 h 35"/>
                  <a:gd name="T32" fmla="*/ 43 w 79"/>
                  <a:gd name="T33" fmla="*/ 35 h 35"/>
                  <a:gd name="T34" fmla="*/ 46 w 79"/>
                  <a:gd name="T35" fmla="*/ 35 h 35"/>
                  <a:gd name="T36" fmla="*/ 49 w 79"/>
                  <a:gd name="T37" fmla="*/ 34 h 35"/>
                  <a:gd name="T38" fmla="*/ 52 w 79"/>
                  <a:gd name="T39" fmla="*/ 34 h 35"/>
                  <a:gd name="T40" fmla="*/ 55 w 79"/>
                  <a:gd name="T41" fmla="*/ 33 h 35"/>
                  <a:gd name="T42" fmla="*/ 58 w 79"/>
                  <a:gd name="T43" fmla="*/ 32 h 35"/>
                  <a:gd name="T44" fmla="*/ 61 w 79"/>
                  <a:gd name="T45" fmla="*/ 31 h 35"/>
                  <a:gd name="T46" fmla="*/ 64 w 79"/>
                  <a:gd name="T47" fmla="*/ 30 h 35"/>
                  <a:gd name="T48" fmla="*/ 67 w 79"/>
                  <a:gd name="T49" fmla="*/ 29 h 35"/>
                  <a:gd name="T50" fmla="*/ 70 w 79"/>
                  <a:gd name="T51" fmla="*/ 27 h 35"/>
                  <a:gd name="T52" fmla="*/ 73 w 79"/>
                  <a:gd name="T53" fmla="*/ 24 h 35"/>
                  <a:gd name="T54" fmla="*/ 76 w 79"/>
                  <a:gd name="T55" fmla="*/ 21 h 35"/>
                  <a:gd name="T56" fmla="*/ 78 w 79"/>
                  <a:gd name="T57" fmla="*/ 18 h 35"/>
                  <a:gd name="T58" fmla="*/ 79 w 79"/>
                  <a:gd name="T59" fmla="*/ 15 h 35"/>
                  <a:gd name="T60" fmla="*/ 79 w 79"/>
                  <a:gd name="T61" fmla="*/ 13 h 35"/>
                  <a:gd name="T62" fmla="*/ 79 w 79"/>
                  <a:gd name="T63" fmla="*/ 2 h 35"/>
                  <a:gd name="T64" fmla="*/ 78 w 79"/>
                  <a:gd name="T65" fmla="*/ 5 h 35"/>
                  <a:gd name="T66" fmla="*/ 77 w 79"/>
                  <a:gd name="T67" fmla="*/ 8 h 35"/>
                  <a:gd name="T68" fmla="*/ 74 w 79"/>
                  <a:gd name="T69" fmla="*/ 11 h 35"/>
                  <a:gd name="T70" fmla="*/ 71 w 79"/>
                  <a:gd name="T71" fmla="*/ 14 h 35"/>
                  <a:gd name="T72" fmla="*/ 68 w 79"/>
                  <a:gd name="T73" fmla="*/ 16 h 35"/>
                  <a:gd name="T74" fmla="*/ 65 w 79"/>
                  <a:gd name="T75" fmla="*/ 18 h 35"/>
                  <a:gd name="T76" fmla="*/ 62 w 79"/>
                  <a:gd name="T77" fmla="*/ 19 h 35"/>
                  <a:gd name="T78" fmla="*/ 59 w 79"/>
                  <a:gd name="T79" fmla="*/ 20 h 35"/>
                  <a:gd name="T80" fmla="*/ 56 w 79"/>
                  <a:gd name="T81" fmla="*/ 21 h 35"/>
                  <a:gd name="T82" fmla="*/ 53 w 79"/>
                  <a:gd name="T83" fmla="*/ 22 h 35"/>
                  <a:gd name="T84" fmla="*/ 50 w 79"/>
                  <a:gd name="T85" fmla="*/ 22 h 35"/>
                  <a:gd name="T86" fmla="*/ 47 w 79"/>
                  <a:gd name="T87" fmla="*/ 23 h 35"/>
                  <a:gd name="T88" fmla="*/ 44 w 79"/>
                  <a:gd name="T89" fmla="*/ 23 h 35"/>
                  <a:gd name="T90" fmla="*/ 41 w 79"/>
                  <a:gd name="T91" fmla="*/ 23 h 35"/>
                  <a:gd name="T92" fmla="*/ 38 w 79"/>
                  <a:gd name="T93" fmla="*/ 23 h 35"/>
                  <a:gd name="T94" fmla="*/ 35 w 79"/>
                  <a:gd name="T95" fmla="*/ 23 h 35"/>
                  <a:gd name="T96" fmla="*/ 32 w 79"/>
                  <a:gd name="T97" fmla="*/ 23 h 35"/>
                  <a:gd name="T98" fmla="*/ 29 w 79"/>
                  <a:gd name="T99" fmla="*/ 22 h 35"/>
                  <a:gd name="T100" fmla="*/ 26 w 79"/>
                  <a:gd name="T101" fmla="*/ 22 h 35"/>
                  <a:gd name="T102" fmla="*/ 23 w 79"/>
                  <a:gd name="T103" fmla="*/ 21 h 35"/>
                  <a:gd name="T104" fmla="*/ 20 w 79"/>
                  <a:gd name="T105" fmla="*/ 20 h 35"/>
                  <a:gd name="T106" fmla="*/ 17 w 79"/>
                  <a:gd name="T107" fmla="*/ 19 h 35"/>
                  <a:gd name="T108" fmla="*/ 14 w 79"/>
                  <a:gd name="T109" fmla="*/ 18 h 35"/>
                  <a:gd name="T110" fmla="*/ 11 w 79"/>
                  <a:gd name="T111" fmla="*/ 16 h 35"/>
                  <a:gd name="T112" fmla="*/ 8 w 79"/>
                  <a:gd name="T113" fmla="*/ 14 h 35"/>
                  <a:gd name="T114" fmla="*/ 5 w 79"/>
                  <a:gd name="T115" fmla="*/ 11 h 35"/>
                  <a:gd name="T116" fmla="*/ 2 w 79"/>
                  <a:gd name="T117" fmla="*/ 8 h 35"/>
                  <a:gd name="T118" fmla="*/ 1 w 79"/>
                  <a:gd name="T119" fmla="*/ 5 h 35"/>
                  <a:gd name="T120" fmla="*/ 0 w 79"/>
                  <a:gd name="T12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" h="35">
                    <a:moveTo>
                      <a:pt x="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7" y="25"/>
                    </a:lnTo>
                    <a:lnTo>
                      <a:pt x="8" y="26"/>
                    </a:lnTo>
                    <a:lnTo>
                      <a:pt x="9" y="27"/>
                    </a:lnTo>
                    <a:lnTo>
                      <a:pt x="10" y="27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0" y="32"/>
                    </a:lnTo>
                    <a:lnTo>
                      <a:pt x="21" y="32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4"/>
                    </a:lnTo>
                    <a:lnTo>
                      <a:pt x="29" y="34"/>
                    </a:lnTo>
                    <a:lnTo>
                      <a:pt x="30" y="34"/>
                    </a:lnTo>
                    <a:lnTo>
                      <a:pt x="31" y="34"/>
                    </a:lnTo>
                    <a:lnTo>
                      <a:pt x="32" y="35"/>
                    </a:lnTo>
                    <a:lnTo>
                      <a:pt x="33" y="35"/>
                    </a:lnTo>
                    <a:lnTo>
                      <a:pt x="34" y="35"/>
                    </a:lnTo>
                    <a:lnTo>
                      <a:pt x="35" y="35"/>
                    </a:lnTo>
                    <a:lnTo>
                      <a:pt x="36" y="35"/>
                    </a:lnTo>
                    <a:lnTo>
                      <a:pt x="37" y="35"/>
                    </a:lnTo>
                    <a:lnTo>
                      <a:pt x="38" y="35"/>
                    </a:lnTo>
                    <a:lnTo>
                      <a:pt x="39" y="35"/>
                    </a:lnTo>
                    <a:lnTo>
                      <a:pt x="40" y="35"/>
                    </a:lnTo>
                    <a:lnTo>
                      <a:pt x="41" y="35"/>
                    </a:lnTo>
                    <a:lnTo>
                      <a:pt x="42" y="35"/>
                    </a:lnTo>
                    <a:lnTo>
                      <a:pt x="43" y="35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7" y="35"/>
                    </a:lnTo>
                    <a:lnTo>
                      <a:pt x="48" y="34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1" y="34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3"/>
                    </a:lnTo>
                    <a:lnTo>
                      <a:pt x="57" y="33"/>
                    </a:lnTo>
                    <a:lnTo>
                      <a:pt x="58" y="32"/>
                    </a:lnTo>
                    <a:lnTo>
                      <a:pt x="59" y="32"/>
                    </a:lnTo>
                    <a:lnTo>
                      <a:pt x="60" y="32"/>
                    </a:lnTo>
                    <a:lnTo>
                      <a:pt x="61" y="31"/>
                    </a:lnTo>
                    <a:lnTo>
                      <a:pt x="62" y="31"/>
                    </a:lnTo>
                    <a:lnTo>
                      <a:pt x="63" y="31"/>
                    </a:lnTo>
                    <a:lnTo>
                      <a:pt x="64" y="30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7" y="29"/>
                    </a:lnTo>
                    <a:lnTo>
                      <a:pt x="68" y="28"/>
                    </a:lnTo>
                    <a:lnTo>
                      <a:pt x="69" y="27"/>
                    </a:lnTo>
                    <a:lnTo>
                      <a:pt x="70" y="27"/>
                    </a:lnTo>
                    <a:lnTo>
                      <a:pt x="71" y="26"/>
                    </a:lnTo>
                    <a:lnTo>
                      <a:pt x="72" y="25"/>
                    </a:lnTo>
                    <a:lnTo>
                      <a:pt x="73" y="24"/>
                    </a:lnTo>
                    <a:lnTo>
                      <a:pt x="74" y="23"/>
                    </a:lnTo>
                    <a:lnTo>
                      <a:pt x="75" y="22"/>
                    </a:lnTo>
                    <a:lnTo>
                      <a:pt x="76" y="21"/>
                    </a:lnTo>
                    <a:lnTo>
                      <a:pt x="77" y="20"/>
                    </a:lnTo>
                    <a:lnTo>
                      <a:pt x="77" y="19"/>
                    </a:lnTo>
                    <a:lnTo>
                      <a:pt x="78" y="18"/>
                    </a:lnTo>
                    <a:lnTo>
                      <a:pt x="78" y="17"/>
                    </a:lnTo>
                    <a:lnTo>
                      <a:pt x="79" y="16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79" y="13"/>
                    </a:lnTo>
                    <a:lnTo>
                      <a:pt x="79" y="13"/>
                    </a:lnTo>
                    <a:lnTo>
                      <a:pt x="79" y="0"/>
                    </a:lnTo>
                    <a:lnTo>
                      <a:pt x="79" y="1"/>
                    </a:lnTo>
                    <a:lnTo>
                      <a:pt x="79" y="2"/>
                    </a:lnTo>
                    <a:lnTo>
                      <a:pt x="79" y="3"/>
                    </a:lnTo>
                    <a:lnTo>
                      <a:pt x="79" y="4"/>
                    </a:lnTo>
                    <a:lnTo>
                      <a:pt x="78" y="5"/>
                    </a:lnTo>
                    <a:lnTo>
                      <a:pt x="78" y="6"/>
                    </a:lnTo>
                    <a:lnTo>
                      <a:pt x="77" y="7"/>
                    </a:lnTo>
                    <a:lnTo>
                      <a:pt x="77" y="8"/>
                    </a:lnTo>
                    <a:lnTo>
                      <a:pt x="76" y="9"/>
                    </a:lnTo>
                    <a:lnTo>
                      <a:pt x="75" y="10"/>
                    </a:lnTo>
                    <a:lnTo>
                      <a:pt x="74" y="11"/>
                    </a:lnTo>
                    <a:lnTo>
                      <a:pt x="73" y="12"/>
                    </a:lnTo>
                    <a:lnTo>
                      <a:pt x="72" y="13"/>
                    </a:lnTo>
                    <a:lnTo>
                      <a:pt x="71" y="14"/>
                    </a:lnTo>
                    <a:lnTo>
                      <a:pt x="70" y="15"/>
                    </a:lnTo>
                    <a:lnTo>
                      <a:pt x="69" y="15"/>
                    </a:lnTo>
                    <a:lnTo>
                      <a:pt x="68" y="16"/>
                    </a:lnTo>
                    <a:lnTo>
                      <a:pt x="67" y="17"/>
                    </a:lnTo>
                    <a:lnTo>
                      <a:pt x="66" y="17"/>
                    </a:lnTo>
                    <a:lnTo>
                      <a:pt x="65" y="18"/>
                    </a:lnTo>
                    <a:lnTo>
                      <a:pt x="64" y="18"/>
                    </a:lnTo>
                    <a:lnTo>
                      <a:pt x="63" y="19"/>
                    </a:lnTo>
                    <a:lnTo>
                      <a:pt x="62" y="19"/>
                    </a:lnTo>
                    <a:lnTo>
                      <a:pt x="61" y="19"/>
                    </a:lnTo>
                    <a:lnTo>
                      <a:pt x="60" y="20"/>
                    </a:lnTo>
                    <a:lnTo>
                      <a:pt x="59" y="20"/>
                    </a:lnTo>
                    <a:lnTo>
                      <a:pt x="58" y="20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5" y="21"/>
                    </a:lnTo>
                    <a:lnTo>
                      <a:pt x="54" y="21"/>
                    </a:lnTo>
                    <a:lnTo>
                      <a:pt x="53" y="22"/>
                    </a:lnTo>
                    <a:lnTo>
                      <a:pt x="52" y="22"/>
                    </a:lnTo>
                    <a:lnTo>
                      <a:pt x="51" y="22"/>
                    </a:lnTo>
                    <a:lnTo>
                      <a:pt x="50" y="22"/>
                    </a:lnTo>
                    <a:lnTo>
                      <a:pt x="49" y="22"/>
                    </a:lnTo>
                    <a:lnTo>
                      <a:pt x="48" y="22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5" y="23"/>
                    </a:lnTo>
                    <a:lnTo>
                      <a:pt x="44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41" y="23"/>
                    </a:lnTo>
                    <a:lnTo>
                      <a:pt x="40" y="23"/>
                    </a:lnTo>
                    <a:lnTo>
                      <a:pt x="39" y="23"/>
                    </a:lnTo>
                    <a:lnTo>
                      <a:pt x="38" y="23"/>
                    </a:lnTo>
                    <a:lnTo>
                      <a:pt x="37" y="23"/>
                    </a:lnTo>
                    <a:lnTo>
                      <a:pt x="36" y="23"/>
                    </a:lnTo>
                    <a:lnTo>
                      <a:pt x="35" y="23"/>
                    </a:lnTo>
                    <a:lnTo>
                      <a:pt x="34" y="23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2"/>
                    </a:lnTo>
                    <a:lnTo>
                      <a:pt x="30" y="22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3" y="21"/>
                    </a:lnTo>
                    <a:lnTo>
                      <a:pt x="22" y="21"/>
                    </a:lnTo>
                    <a:lnTo>
                      <a:pt x="21" y="20"/>
                    </a:lnTo>
                    <a:lnTo>
                      <a:pt x="20" y="20"/>
                    </a:lnTo>
                    <a:lnTo>
                      <a:pt x="19" y="20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5" y="18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2" y="17"/>
                    </a:lnTo>
                    <a:lnTo>
                      <a:pt x="11" y="16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8" y="14"/>
                    </a:lnTo>
                    <a:lnTo>
                      <a:pt x="7" y="13"/>
                    </a:lnTo>
                    <a:lnTo>
                      <a:pt x="6" y="12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00"/>
              </a:solid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28" name="Straight Connector 27"/>
          <p:cNvCxnSpPr/>
          <p:nvPr/>
        </p:nvCxnSpPr>
        <p:spPr>
          <a:xfrm flipV="1">
            <a:off x="197922" y="2209800"/>
            <a:ext cx="2164278" cy="145850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2531987" y="2749537"/>
            <a:ext cx="592213" cy="27113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V="1">
            <a:off x="2694103" y="1295400"/>
            <a:ext cx="2950822" cy="61997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026788" y="2643982"/>
            <a:ext cx="1618137" cy="91816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118" t="28572" r="42234" b="40071"/>
          <a:stretch/>
        </p:blipFill>
        <p:spPr>
          <a:xfrm>
            <a:off x="186658" y="3668303"/>
            <a:ext cx="2345329" cy="1792616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57" t="14157" r="14084" b="11685"/>
          <a:stretch/>
        </p:blipFill>
        <p:spPr>
          <a:xfrm>
            <a:off x="5644924" y="1301378"/>
            <a:ext cx="3416359" cy="2260536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222" name="Text Box 25"/>
          <p:cNvSpPr txBox="1">
            <a:spLocks noChangeArrowheads="1"/>
          </p:cNvSpPr>
          <p:nvPr/>
        </p:nvSpPr>
        <p:spPr bwMode="auto">
          <a:xfrm>
            <a:off x="0" y="0"/>
            <a:ext cx="914400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2800" b="1" dirty="0"/>
              <a:t>Proportion of municipalities with </a:t>
            </a:r>
            <a:r>
              <a:rPr lang="en-US" sz="2800" b="1" dirty="0" smtClean="0"/>
              <a:t>different</a:t>
            </a:r>
          </a:p>
          <a:p>
            <a:pPr algn="ctr"/>
            <a:r>
              <a:rPr lang="en-US" sz="2800" b="1" dirty="0" smtClean="0"/>
              <a:t>MMR1 coverage </a:t>
            </a:r>
            <a:r>
              <a:rPr lang="en-US" sz="2800" b="1" dirty="0"/>
              <a:t>levels in children </a:t>
            </a:r>
            <a:r>
              <a:rPr lang="en-US" sz="2800" b="1" dirty="0" smtClean="0"/>
              <a:t>1 year of age</a:t>
            </a:r>
          </a:p>
          <a:p>
            <a:pPr algn="ctr"/>
            <a:r>
              <a:rPr lang="en-US" sz="2800" b="1" dirty="0" smtClean="0"/>
              <a:t>Latin America </a:t>
            </a:r>
            <a:r>
              <a:rPr lang="en-US" sz="2800" b="1" dirty="0"/>
              <a:t>and </a:t>
            </a:r>
            <a:r>
              <a:rPr lang="en-US" sz="2800" b="1" dirty="0" smtClean="0"/>
              <a:t>the Caribbean, 2015</a:t>
            </a:r>
            <a:endParaRPr lang="es-ES_tradnl" sz="2800" b="1" dirty="0"/>
          </a:p>
        </p:txBody>
      </p:sp>
      <p:sp>
        <p:nvSpPr>
          <p:cNvPr id="3223" name="Text Box 5"/>
          <p:cNvSpPr txBox="1">
            <a:spLocks noChangeArrowheads="1"/>
          </p:cNvSpPr>
          <p:nvPr/>
        </p:nvSpPr>
        <p:spPr bwMode="auto">
          <a:xfrm>
            <a:off x="6024363" y="4237064"/>
            <a:ext cx="16224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s-ES_tradnl" sz="1400" b="1" u="sng">
                <a:cs typeface="Arial" charset="0"/>
              </a:rPr>
              <a:t>Coverage ranges</a:t>
            </a:r>
          </a:p>
        </p:txBody>
      </p:sp>
      <p:sp>
        <p:nvSpPr>
          <p:cNvPr id="3224" name="Rectangle 6"/>
          <p:cNvSpPr>
            <a:spLocks noChangeArrowheads="1"/>
          </p:cNvSpPr>
          <p:nvPr/>
        </p:nvSpPr>
        <p:spPr bwMode="auto">
          <a:xfrm>
            <a:off x="6267477" y="5168860"/>
            <a:ext cx="152400" cy="1524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s-ES_tradnl" sz="2400">
              <a:latin typeface="Arial Unicode MS" pitchFamily="34" charset="-128"/>
              <a:cs typeface="Arial" charset="0"/>
            </a:endParaRPr>
          </a:p>
        </p:txBody>
      </p:sp>
      <p:sp>
        <p:nvSpPr>
          <p:cNvPr id="3225" name="Rectangle 7"/>
          <p:cNvSpPr>
            <a:spLocks noChangeArrowheads="1"/>
          </p:cNvSpPr>
          <p:nvPr/>
        </p:nvSpPr>
        <p:spPr bwMode="auto">
          <a:xfrm>
            <a:off x="6267477" y="4914793"/>
            <a:ext cx="152400" cy="152400"/>
          </a:xfrm>
          <a:prstGeom prst="rect">
            <a:avLst/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s-ES_tradnl" sz="2400">
              <a:latin typeface="Arial Unicode MS" pitchFamily="34" charset="-128"/>
              <a:cs typeface="Arial" charset="0"/>
            </a:endParaRPr>
          </a:p>
        </p:txBody>
      </p:sp>
      <p:sp>
        <p:nvSpPr>
          <p:cNvPr id="3226" name="Rectangle 8"/>
          <p:cNvSpPr>
            <a:spLocks noChangeArrowheads="1"/>
          </p:cNvSpPr>
          <p:nvPr/>
        </p:nvSpPr>
        <p:spPr bwMode="auto">
          <a:xfrm>
            <a:off x="6267477" y="4660726"/>
            <a:ext cx="152400" cy="152400"/>
          </a:xfrm>
          <a:prstGeom prst="rec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s-ES_tradnl" sz="2400">
              <a:latin typeface="Arial Unicode MS" pitchFamily="34" charset="-128"/>
              <a:cs typeface="Arial" charset="0"/>
            </a:endParaRPr>
          </a:p>
        </p:txBody>
      </p:sp>
      <p:sp>
        <p:nvSpPr>
          <p:cNvPr id="3227" name="Text Box 9"/>
          <p:cNvSpPr txBox="1">
            <a:spLocks noChangeArrowheads="1"/>
          </p:cNvSpPr>
          <p:nvPr/>
        </p:nvSpPr>
        <p:spPr bwMode="auto">
          <a:xfrm>
            <a:off x="6475213" y="5097155"/>
            <a:ext cx="642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s-ES_tradnl" sz="1400" dirty="0">
                <a:cs typeface="Arial" charset="0"/>
              </a:rPr>
              <a:t>&lt;80%</a:t>
            </a:r>
          </a:p>
        </p:txBody>
      </p:sp>
      <p:sp>
        <p:nvSpPr>
          <p:cNvPr id="3228" name="Text Box 11"/>
          <p:cNvSpPr txBox="1">
            <a:spLocks noChangeArrowheads="1"/>
          </p:cNvSpPr>
          <p:nvPr/>
        </p:nvSpPr>
        <p:spPr bwMode="auto">
          <a:xfrm>
            <a:off x="6460926" y="4585855"/>
            <a:ext cx="636587" cy="277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s-ES_tradnl" sz="1400" dirty="0">
                <a:cs typeface="Arial" charset="0"/>
              </a:rPr>
              <a:t>≥95%</a:t>
            </a:r>
          </a:p>
        </p:txBody>
      </p:sp>
      <p:sp>
        <p:nvSpPr>
          <p:cNvPr id="3229" name="Text Box 26"/>
          <p:cNvSpPr txBox="1">
            <a:spLocks noChangeArrowheads="1"/>
          </p:cNvSpPr>
          <p:nvPr/>
        </p:nvSpPr>
        <p:spPr bwMode="auto">
          <a:xfrm>
            <a:off x="258763" y="6520190"/>
            <a:ext cx="6815137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es-ES_tradnl" sz="1100" b="1" dirty="0" err="1"/>
              <a:t>Source</a:t>
            </a:r>
            <a:r>
              <a:rPr lang="es-ES_tradnl" sz="1100" b="1" dirty="0"/>
              <a:t>: Country </a:t>
            </a:r>
            <a:r>
              <a:rPr lang="es-ES_tradnl" sz="1100" b="1" dirty="0" err="1"/>
              <a:t>reports</a:t>
            </a:r>
            <a:r>
              <a:rPr lang="es-ES_tradnl" sz="1100" b="1" dirty="0"/>
              <a:t> </a:t>
            </a:r>
            <a:r>
              <a:rPr lang="es-ES_tradnl" sz="1100" b="1" dirty="0" err="1"/>
              <a:t>through</a:t>
            </a:r>
            <a:r>
              <a:rPr lang="es-ES_tradnl" sz="1100" b="1" dirty="0"/>
              <a:t> </a:t>
            </a:r>
            <a:r>
              <a:rPr lang="es-ES_tradnl" sz="1100" b="1" dirty="0" err="1"/>
              <a:t>the</a:t>
            </a:r>
            <a:r>
              <a:rPr lang="es-ES_tradnl" sz="1100" b="1" dirty="0"/>
              <a:t> PAHO-WHO/UNICEF </a:t>
            </a:r>
            <a:r>
              <a:rPr lang="es-ES_tradnl" sz="1100" b="1" dirty="0" err="1"/>
              <a:t>Joint</a:t>
            </a:r>
            <a:r>
              <a:rPr lang="es-ES_tradnl" sz="1100" b="1" dirty="0"/>
              <a:t> </a:t>
            </a:r>
            <a:r>
              <a:rPr lang="es-ES_tradnl" sz="1100" b="1" dirty="0" err="1"/>
              <a:t>Reporting</a:t>
            </a:r>
            <a:r>
              <a:rPr lang="es-ES_tradnl" sz="1100" b="1" dirty="0"/>
              <a:t> </a:t>
            </a:r>
            <a:r>
              <a:rPr lang="es-ES_tradnl" sz="1100" b="1" dirty="0" err="1"/>
              <a:t>F</a:t>
            </a:r>
            <a:r>
              <a:rPr lang="es-ES_tradnl" sz="1100" b="1" dirty="0" err="1" smtClean="0"/>
              <a:t>orm</a:t>
            </a:r>
            <a:r>
              <a:rPr lang="es-ES_tradnl" sz="1100" b="1" dirty="0" smtClean="0"/>
              <a:t> </a:t>
            </a:r>
            <a:r>
              <a:rPr lang="es-ES_tradnl" sz="1100" b="1" dirty="0"/>
              <a:t>(JRF), </a:t>
            </a:r>
            <a:r>
              <a:rPr lang="es-ES_tradnl" sz="1100" b="1" dirty="0" smtClean="0"/>
              <a:t>2016.</a:t>
            </a:r>
          </a:p>
        </p:txBody>
      </p:sp>
      <p:sp>
        <p:nvSpPr>
          <p:cNvPr id="3233" name="Text Box 10"/>
          <p:cNvSpPr txBox="1">
            <a:spLocks noChangeArrowheads="1"/>
          </p:cNvSpPr>
          <p:nvPr/>
        </p:nvSpPr>
        <p:spPr bwMode="auto">
          <a:xfrm>
            <a:off x="6460926" y="4850978"/>
            <a:ext cx="7953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s-ES_tradnl" sz="1400" dirty="0">
                <a:cs typeface="Arial" charset="0"/>
              </a:rPr>
              <a:t>80-94%</a:t>
            </a:r>
          </a:p>
        </p:txBody>
      </p:sp>
    </p:spTree>
    <p:extLst>
      <p:ext uri="{BB962C8B-B14F-4D97-AF65-F5344CB8AC3E}">
        <p14:creationId xmlns:p14="http://schemas.microsoft.com/office/powerpoint/2010/main" val="410013307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2280</TotalTime>
  <Words>46</Words>
  <Application>Microsoft Office PowerPoint</Application>
  <PresentationFormat>On-screen Show (4:3)</PresentationFormat>
  <Paragraphs>8</Paragraphs>
  <Slides>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2" baseType="lpstr">
      <vt:lpstr>Office Theme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Pacis, Ms. Carmelita Lucia (WDC)</dc:creator>
  <cp:lastModifiedBy>Pacis, Ms. Carmelita Lucia (WDC)</cp:lastModifiedBy>
  <cp:revision>47</cp:revision>
  <cp:lastPrinted>2012-07-02T16:00:52Z</cp:lastPrinted>
  <dcterms:created xsi:type="dcterms:W3CDTF">2012-06-25T20:51:09Z</dcterms:created>
  <dcterms:modified xsi:type="dcterms:W3CDTF">2016-07-28T22:26:23Z</dcterms:modified>
</cp:coreProperties>
</file>